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5143500" cx="9144000"/>
  <p:notesSz cx="6858000" cy="9144000"/>
  <p:embeddedFontLst>
    <p:embeddedFont>
      <p:font typeface="Anton"/>
      <p:regular r:id="rId18"/>
    </p:embeddedFont>
    <p:embeddedFont>
      <p:font typeface="Hind"/>
      <p:regular r:id="rId19"/>
      <p:bold r:id="rId20"/>
    </p:embeddedFont>
    <p:embeddedFont>
      <p:font typeface="PT Sans"/>
      <p:regular r:id="rId21"/>
      <p:bold r:id="rId22"/>
      <p:italic r:id="rId23"/>
      <p:boldItalic r:id="rId24"/>
    </p:embeddedFont>
    <p:embeddedFont>
      <p:font typeface="Alfa Slab One"/>
      <p:regular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Hind-bold.fntdata"/><Relationship Id="rId22" Type="http://schemas.openxmlformats.org/officeDocument/2006/relationships/font" Target="fonts/PTSans-bold.fntdata"/><Relationship Id="rId21" Type="http://schemas.openxmlformats.org/officeDocument/2006/relationships/font" Target="fonts/PTSans-regular.fntdata"/><Relationship Id="rId24" Type="http://schemas.openxmlformats.org/officeDocument/2006/relationships/font" Target="fonts/PTSans-boldItalic.fntdata"/><Relationship Id="rId23" Type="http://schemas.openxmlformats.org/officeDocument/2006/relationships/font" Target="fonts/PTSans-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5" Type="http://schemas.openxmlformats.org/officeDocument/2006/relationships/font" Target="fonts/AlfaSlabOne-regular.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font" Target="fonts/Hind-regular.fntdata"/><Relationship Id="rId18" Type="http://schemas.openxmlformats.org/officeDocument/2006/relationships/font" Target="fonts/Anton-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2" name="Shape 1202"/>
        <p:cNvGrpSpPr/>
        <p:nvPr/>
      </p:nvGrpSpPr>
      <p:grpSpPr>
        <a:xfrm>
          <a:off x="0" y="0"/>
          <a:ext cx="0" cy="0"/>
          <a:chOff x="0" y="0"/>
          <a:chExt cx="0" cy="0"/>
        </a:xfrm>
      </p:grpSpPr>
      <p:sp>
        <p:nvSpPr>
          <p:cNvPr id="1203" name="Google Shape;1203;g13c2bc466c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4" name="Google Shape;1204;g13c2bc466c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0" name="Shape 2120"/>
        <p:cNvGrpSpPr/>
        <p:nvPr/>
      </p:nvGrpSpPr>
      <p:grpSpPr>
        <a:xfrm>
          <a:off x="0" y="0"/>
          <a:ext cx="0" cy="0"/>
          <a:chOff x="0" y="0"/>
          <a:chExt cx="0" cy="0"/>
        </a:xfrm>
      </p:grpSpPr>
      <p:sp>
        <p:nvSpPr>
          <p:cNvPr id="2121" name="Google Shape;2121;g19c4b256553_0_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2" name="Google Shape;2122;g19c4b256553_0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1" name="Shape 2141"/>
        <p:cNvGrpSpPr/>
        <p:nvPr/>
      </p:nvGrpSpPr>
      <p:grpSpPr>
        <a:xfrm>
          <a:off x="0" y="0"/>
          <a:ext cx="0" cy="0"/>
          <a:chOff x="0" y="0"/>
          <a:chExt cx="0" cy="0"/>
        </a:xfrm>
      </p:grpSpPr>
      <p:sp>
        <p:nvSpPr>
          <p:cNvPr id="2142" name="Google Shape;2142;g1e4d33ff113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3" name="Google Shape;2143;g1e4d33ff113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6" name="Shape 2246"/>
        <p:cNvGrpSpPr/>
        <p:nvPr/>
      </p:nvGrpSpPr>
      <p:grpSpPr>
        <a:xfrm>
          <a:off x="0" y="0"/>
          <a:ext cx="0" cy="0"/>
          <a:chOff x="0" y="0"/>
          <a:chExt cx="0" cy="0"/>
        </a:xfrm>
      </p:grpSpPr>
      <p:sp>
        <p:nvSpPr>
          <p:cNvPr id="2247" name="Google Shape;2247;g279419beed5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8" name="Google Shape;2248;g279419beed5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1" name="Shape 2421"/>
        <p:cNvGrpSpPr/>
        <p:nvPr/>
      </p:nvGrpSpPr>
      <p:grpSpPr>
        <a:xfrm>
          <a:off x="0" y="0"/>
          <a:ext cx="0" cy="0"/>
          <a:chOff x="0" y="0"/>
          <a:chExt cx="0" cy="0"/>
        </a:xfrm>
      </p:grpSpPr>
      <p:sp>
        <p:nvSpPr>
          <p:cNvPr id="2422" name="Google Shape;2422;g1e4d33ff113_0_2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3" name="Google Shape;2423;g1e4d33ff113_0_2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8" name="Shape 1348"/>
        <p:cNvGrpSpPr/>
        <p:nvPr/>
      </p:nvGrpSpPr>
      <p:grpSpPr>
        <a:xfrm>
          <a:off x="0" y="0"/>
          <a:ext cx="0" cy="0"/>
          <a:chOff x="0" y="0"/>
          <a:chExt cx="0" cy="0"/>
        </a:xfrm>
      </p:grpSpPr>
      <p:sp>
        <p:nvSpPr>
          <p:cNvPr id="1349" name="Google Shape;1349;g19c4b256553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0" name="Google Shape;1350;g19c4b256553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3" name="Shape 1413"/>
        <p:cNvGrpSpPr/>
        <p:nvPr/>
      </p:nvGrpSpPr>
      <p:grpSpPr>
        <a:xfrm>
          <a:off x="0" y="0"/>
          <a:ext cx="0" cy="0"/>
          <a:chOff x="0" y="0"/>
          <a:chExt cx="0" cy="0"/>
        </a:xfrm>
      </p:grpSpPr>
      <p:sp>
        <p:nvSpPr>
          <p:cNvPr id="1414" name="Google Shape;1414;g279419beed5_0_13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5" name="Google Shape;1415;g279419beed5_0_13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7" name="Shape 1567"/>
        <p:cNvGrpSpPr/>
        <p:nvPr/>
      </p:nvGrpSpPr>
      <p:grpSpPr>
        <a:xfrm>
          <a:off x="0" y="0"/>
          <a:ext cx="0" cy="0"/>
          <a:chOff x="0" y="0"/>
          <a:chExt cx="0" cy="0"/>
        </a:xfrm>
      </p:grpSpPr>
      <p:sp>
        <p:nvSpPr>
          <p:cNvPr id="1568" name="Google Shape;1568;g1e1f787b293_0_2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9" name="Google Shape;1569;g1e1f787b293_0_2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4" name="Shape 1604"/>
        <p:cNvGrpSpPr/>
        <p:nvPr/>
      </p:nvGrpSpPr>
      <p:grpSpPr>
        <a:xfrm>
          <a:off x="0" y="0"/>
          <a:ext cx="0" cy="0"/>
          <a:chOff x="0" y="0"/>
          <a:chExt cx="0" cy="0"/>
        </a:xfrm>
      </p:grpSpPr>
      <p:sp>
        <p:nvSpPr>
          <p:cNvPr id="1605" name="Google Shape;1605;g19c4b256553_0_7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6" name="Google Shape;1606;g19c4b256553_0_7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9" name="Shape 1699"/>
        <p:cNvGrpSpPr/>
        <p:nvPr/>
      </p:nvGrpSpPr>
      <p:grpSpPr>
        <a:xfrm>
          <a:off x="0" y="0"/>
          <a:ext cx="0" cy="0"/>
          <a:chOff x="0" y="0"/>
          <a:chExt cx="0" cy="0"/>
        </a:xfrm>
      </p:grpSpPr>
      <p:sp>
        <p:nvSpPr>
          <p:cNvPr id="1700" name="Google Shape;1700;g1e1f787b293_0_22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1" name="Google Shape;1701;g1e1f787b293_0_22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0" name="Shape 1900"/>
        <p:cNvGrpSpPr/>
        <p:nvPr/>
      </p:nvGrpSpPr>
      <p:grpSpPr>
        <a:xfrm>
          <a:off x="0" y="0"/>
          <a:ext cx="0" cy="0"/>
          <a:chOff x="0" y="0"/>
          <a:chExt cx="0" cy="0"/>
        </a:xfrm>
      </p:grpSpPr>
      <p:sp>
        <p:nvSpPr>
          <p:cNvPr id="1901" name="Google Shape;1901;g1e4a017da9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2" name="Google Shape;1902;g1e4a017da9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5" name="Shape 1965"/>
        <p:cNvGrpSpPr/>
        <p:nvPr/>
      </p:nvGrpSpPr>
      <p:grpSpPr>
        <a:xfrm>
          <a:off x="0" y="0"/>
          <a:ext cx="0" cy="0"/>
          <a:chOff x="0" y="0"/>
          <a:chExt cx="0" cy="0"/>
        </a:xfrm>
      </p:grpSpPr>
      <p:sp>
        <p:nvSpPr>
          <p:cNvPr id="1966" name="Google Shape;1966;g1e1f787b293_0_19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7" name="Google Shape;1967;g1e1f787b293_0_19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3" name="Shape 2083"/>
        <p:cNvGrpSpPr/>
        <p:nvPr/>
      </p:nvGrpSpPr>
      <p:grpSpPr>
        <a:xfrm>
          <a:off x="0" y="0"/>
          <a:ext cx="0" cy="0"/>
          <a:chOff x="0" y="0"/>
          <a:chExt cx="0" cy="0"/>
        </a:xfrm>
      </p:grpSpPr>
      <p:sp>
        <p:nvSpPr>
          <p:cNvPr id="2084" name="Google Shape;2084;g1e4a017da94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5" name="Google Shape;2085;g1e4a017da94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bit.ly/3A1uf1Q"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grpSp>
        <p:nvGrpSpPr>
          <p:cNvPr id="9" name="Google Shape;9;p2"/>
          <p:cNvGrpSpPr/>
          <p:nvPr/>
        </p:nvGrpSpPr>
        <p:grpSpPr>
          <a:xfrm>
            <a:off x="8113497" y="3250198"/>
            <a:ext cx="1833619" cy="2017336"/>
            <a:chOff x="8113497" y="3250198"/>
            <a:chExt cx="1833619" cy="2017336"/>
          </a:xfrm>
        </p:grpSpPr>
        <p:sp>
          <p:nvSpPr>
            <p:cNvPr id="10" name="Google Shape;10;p2"/>
            <p:cNvSpPr/>
            <p:nvPr/>
          </p:nvSpPr>
          <p:spPr>
            <a:xfrm rot="-276419">
              <a:off x="8238023" y="4298777"/>
              <a:ext cx="848795" cy="936182"/>
            </a:xfrm>
            <a:custGeom>
              <a:rect b="b" l="l" r="r" t="t"/>
              <a:pathLst>
                <a:path extrusionOk="0" h="55290" w="50129">
                  <a:moveTo>
                    <a:pt x="15193" y="1"/>
                  </a:moveTo>
                  <a:lnTo>
                    <a:pt x="14526" y="30"/>
                  </a:lnTo>
                  <a:lnTo>
                    <a:pt x="13859" y="59"/>
                  </a:lnTo>
                  <a:lnTo>
                    <a:pt x="13192" y="146"/>
                  </a:lnTo>
                  <a:lnTo>
                    <a:pt x="12526" y="233"/>
                  </a:lnTo>
                  <a:lnTo>
                    <a:pt x="11859" y="378"/>
                  </a:lnTo>
                  <a:lnTo>
                    <a:pt x="11192" y="523"/>
                  </a:lnTo>
                  <a:lnTo>
                    <a:pt x="10525" y="697"/>
                  </a:lnTo>
                  <a:lnTo>
                    <a:pt x="9858" y="900"/>
                  </a:lnTo>
                  <a:lnTo>
                    <a:pt x="9076" y="1190"/>
                  </a:lnTo>
                  <a:lnTo>
                    <a:pt x="8322" y="1508"/>
                  </a:lnTo>
                  <a:lnTo>
                    <a:pt x="7655" y="1798"/>
                  </a:lnTo>
                  <a:lnTo>
                    <a:pt x="7133" y="2088"/>
                  </a:lnTo>
                  <a:lnTo>
                    <a:pt x="6611" y="2378"/>
                  </a:lnTo>
                  <a:lnTo>
                    <a:pt x="6118" y="2697"/>
                  </a:lnTo>
                  <a:lnTo>
                    <a:pt x="5625" y="3016"/>
                  </a:lnTo>
                  <a:lnTo>
                    <a:pt x="5162" y="3393"/>
                  </a:lnTo>
                  <a:lnTo>
                    <a:pt x="4698" y="3770"/>
                  </a:lnTo>
                  <a:lnTo>
                    <a:pt x="4234" y="4147"/>
                  </a:lnTo>
                  <a:lnTo>
                    <a:pt x="3828" y="4553"/>
                  </a:lnTo>
                  <a:lnTo>
                    <a:pt x="3422" y="4988"/>
                  </a:lnTo>
                  <a:lnTo>
                    <a:pt x="3016" y="5422"/>
                  </a:lnTo>
                  <a:lnTo>
                    <a:pt x="2639" y="5886"/>
                  </a:lnTo>
                  <a:lnTo>
                    <a:pt x="2291" y="6379"/>
                  </a:lnTo>
                  <a:lnTo>
                    <a:pt x="1972" y="6872"/>
                  </a:lnTo>
                  <a:lnTo>
                    <a:pt x="1653" y="7394"/>
                  </a:lnTo>
                  <a:lnTo>
                    <a:pt x="1393" y="7945"/>
                  </a:lnTo>
                  <a:lnTo>
                    <a:pt x="1132" y="8496"/>
                  </a:lnTo>
                  <a:lnTo>
                    <a:pt x="842" y="9162"/>
                  </a:lnTo>
                  <a:lnTo>
                    <a:pt x="610" y="9829"/>
                  </a:lnTo>
                  <a:lnTo>
                    <a:pt x="436" y="10525"/>
                  </a:lnTo>
                  <a:lnTo>
                    <a:pt x="262" y="11192"/>
                  </a:lnTo>
                  <a:lnTo>
                    <a:pt x="146" y="11888"/>
                  </a:lnTo>
                  <a:lnTo>
                    <a:pt x="59" y="12584"/>
                  </a:lnTo>
                  <a:lnTo>
                    <a:pt x="30" y="13279"/>
                  </a:lnTo>
                  <a:lnTo>
                    <a:pt x="1" y="13975"/>
                  </a:lnTo>
                  <a:lnTo>
                    <a:pt x="30" y="14758"/>
                  </a:lnTo>
                  <a:lnTo>
                    <a:pt x="88" y="15483"/>
                  </a:lnTo>
                  <a:lnTo>
                    <a:pt x="175" y="16208"/>
                  </a:lnTo>
                  <a:lnTo>
                    <a:pt x="291" y="16932"/>
                  </a:lnTo>
                  <a:lnTo>
                    <a:pt x="436" y="17657"/>
                  </a:lnTo>
                  <a:lnTo>
                    <a:pt x="610" y="18382"/>
                  </a:lnTo>
                  <a:lnTo>
                    <a:pt x="813" y="19107"/>
                  </a:lnTo>
                  <a:lnTo>
                    <a:pt x="1045" y="19803"/>
                  </a:lnTo>
                  <a:lnTo>
                    <a:pt x="1306" y="20527"/>
                  </a:lnTo>
                  <a:lnTo>
                    <a:pt x="1595" y="21223"/>
                  </a:lnTo>
                  <a:lnTo>
                    <a:pt x="1885" y="21948"/>
                  </a:lnTo>
                  <a:lnTo>
                    <a:pt x="2233" y="22644"/>
                  </a:lnTo>
                  <a:lnTo>
                    <a:pt x="2581" y="23340"/>
                  </a:lnTo>
                  <a:lnTo>
                    <a:pt x="2929" y="24036"/>
                  </a:lnTo>
                  <a:lnTo>
                    <a:pt x="3335" y="24731"/>
                  </a:lnTo>
                  <a:lnTo>
                    <a:pt x="3741" y="25427"/>
                  </a:lnTo>
                  <a:lnTo>
                    <a:pt x="4147" y="26094"/>
                  </a:lnTo>
                  <a:lnTo>
                    <a:pt x="4756" y="27022"/>
                  </a:lnTo>
                  <a:lnTo>
                    <a:pt x="5365" y="27863"/>
                  </a:lnTo>
                  <a:lnTo>
                    <a:pt x="5973" y="28703"/>
                  </a:lnTo>
                  <a:lnTo>
                    <a:pt x="6611" y="29544"/>
                  </a:lnTo>
                  <a:lnTo>
                    <a:pt x="7249" y="30356"/>
                  </a:lnTo>
                  <a:lnTo>
                    <a:pt x="7916" y="31139"/>
                  </a:lnTo>
                  <a:lnTo>
                    <a:pt x="8583" y="31921"/>
                  </a:lnTo>
                  <a:lnTo>
                    <a:pt x="9278" y="32675"/>
                  </a:lnTo>
                  <a:lnTo>
                    <a:pt x="9974" y="33400"/>
                  </a:lnTo>
                  <a:lnTo>
                    <a:pt x="11337" y="34821"/>
                  </a:lnTo>
                  <a:lnTo>
                    <a:pt x="12729" y="36125"/>
                  </a:lnTo>
                  <a:lnTo>
                    <a:pt x="14062" y="37343"/>
                  </a:lnTo>
                  <a:lnTo>
                    <a:pt x="15367" y="38474"/>
                  </a:lnTo>
                  <a:lnTo>
                    <a:pt x="16063" y="39025"/>
                  </a:lnTo>
                  <a:lnTo>
                    <a:pt x="17077" y="39836"/>
                  </a:lnTo>
                  <a:lnTo>
                    <a:pt x="18469" y="40909"/>
                  </a:lnTo>
                  <a:lnTo>
                    <a:pt x="19890" y="41924"/>
                  </a:lnTo>
                  <a:lnTo>
                    <a:pt x="21310" y="42939"/>
                  </a:lnTo>
                  <a:lnTo>
                    <a:pt x="22789" y="43924"/>
                  </a:lnTo>
                  <a:lnTo>
                    <a:pt x="24268" y="44881"/>
                  </a:lnTo>
                  <a:lnTo>
                    <a:pt x="25746" y="45780"/>
                  </a:lnTo>
                  <a:lnTo>
                    <a:pt x="27283" y="46679"/>
                  </a:lnTo>
                  <a:lnTo>
                    <a:pt x="28819" y="47519"/>
                  </a:lnTo>
                  <a:lnTo>
                    <a:pt x="30617" y="48505"/>
                  </a:lnTo>
                  <a:lnTo>
                    <a:pt x="31574" y="48969"/>
                  </a:lnTo>
                  <a:lnTo>
                    <a:pt x="33516" y="49897"/>
                  </a:lnTo>
                  <a:lnTo>
                    <a:pt x="35459" y="50796"/>
                  </a:lnTo>
                  <a:lnTo>
                    <a:pt x="37401" y="51607"/>
                  </a:lnTo>
                  <a:lnTo>
                    <a:pt x="39402" y="52390"/>
                  </a:lnTo>
                  <a:lnTo>
                    <a:pt x="41402" y="53115"/>
                  </a:lnTo>
                  <a:lnTo>
                    <a:pt x="43403" y="53811"/>
                  </a:lnTo>
                  <a:lnTo>
                    <a:pt x="45461" y="54449"/>
                  </a:lnTo>
                  <a:lnTo>
                    <a:pt x="47491" y="55028"/>
                  </a:lnTo>
                  <a:lnTo>
                    <a:pt x="48012" y="55144"/>
                  </a:lnTo>
                  <a:lnTo>
                    <a:pt x="48476" y="55231"/>
                  </a:lnTo>
                  <a:lnTo>
                    <a:pt x="48853" y="55289"/>
                  </a:lnTo>
                  <a:lnTo>
                    <a:pt x="49172" y="55289"/>
                  </a:lnTo>
                  <a:lnTo>
                    <a:pt x="49462" y="55260"/>
                  </a:lnTo>
                  <a:lnTo>
                    <a:pt x="49694" y="55202"/>
                  </a:lnTo>
                  <a:lnTo>
                    <a:pt x="49868" y="55086"/>
                  </a:lnTo>
                  <a:lnTo>
                    <a:pt x="49984" y="54970"/>
                  </a:lnTo>
                  <a:lnTo>
                    <a:pt x="50071" y="54796"/>
                  </a:lnTo>
                  <a:lnTo>
                    <a:pt x="50129" y="54623"/>
                  </a:lnTo>
                  <a:lnTo>
                    <a:pt x="50129" y="54391"/>
                  </a:lnTo>
                  <a:lnTo>
                    <a:pt x="50100" y="54130"/>
                  </a:lnTo>
                  <a:lnTo>
                    <a:pt x="50071" y="53898"/>
                  </a:lnTo>
                  <a:lnTo>
                    <a:pt x="49984" y="53608"/>
                  </a:lnTo>
                  <a:lnTo>
                    <a:pt x="49810" y="53028"/>
                  </a:lnTo>
                  <a:lnTo>
                    <a:pt x="49549" y="52361"/>
                  </a:lnTo>
                  <a:lnTo>
                    <a:pt x="49259" y="51636"/>
                  </a:lnTo>
                  <a:lnTo>
                    <a:pt x="48476" y="49636"/>
                  </a:lnTo>
                  <a:lnTo>
                    <a:pt x="47752" y="47635"/>
                  </a:lnTo>
                  <a:lnTo>
                    <a:pt x="47085" y="45606"/>
                  </a:lnTo>
                  <a:lnTo>
                    <a:pt x="46418" y="43576"/>
                  </a:lnTo>
                  <a:lnTo>
                    <a:pt x="45838" y="41663"/>
                  </a:lnTo>
                  <a:lnTo>
                    <a:pt x="45258" y="39749"/>
                  </a:lnTo>
                  <a:lnTo>
                    <a:pt x="44127" y="35922"/>
                  </a:lnTo>
                  <a:lnTo>
                    <a:pt x="43026" y="32095"/>
                  </a:lnTo>
                  <a:lnTo>
                    <a:pt x="42446" y="30182"/>
                  </a:lnTo>
                  <a:lnTo>
                    <a:pt x="41866" y="28268"/>
                  </a:lnTo>
                  <a:lnTo>
                    <a:pt x="41460" y="27022"/>
                  </a:lnTo>
                  <a:lnTo>
                    <a:pt x="40822" y="25137"/>
                  </a:lnTo>
                  <a:lnTo>
                    <a:pt x="40155" y="23282"/>
                  </a:lnTo>
                  <a:lnTo>
                    <a:pt x="39460" y="21455"/>
                  </a:lnTo>
                  <a:lnTo>
                    <a:pt x="38735" y="19629"/>
                  </a:lnTo>
                  <a:lnTo>
                    <a:pt x="37952" y="17831"/>
                  </a:lnTo>
                  <a:lnTo>
                    <a:pt x="37111" y="16034"/>
                  </a:lnTo>
                  <a:lnTo>
                    <a:pt x="36213" y="14294"/>
                  </a:lnTo>
                  <a:lnTo>
                    <a:pt x="35749" y="13424"/>
                  </a:lnTo>
                  <a:lnTo>
                    <a:pt x="35256" y="12555"/>
                  </a:lnTo>
                  <a:lnTo>
                    <a:pt x="34850" y="11888"/>
                  </a:lnTo>
                  <a:lnTo>
                    <a:pt x="34763" y="11743"/>
                  </a:lnTo>
                  <a:lnTo>
                    <a:pt x="34386" y="11105"/>
                  </a:lnTo>
                  <a:lnTo>
                    <a:pt x="33951" y="10496"/>
                  </a:lnTo>
                  <a:lnTo>
                    <a:pt x="33545" y="9916"/>
                  </a:lnTo>
                  <a:lnTo>
                    <a:pt x="33081" y="9307"/>
                  </a:lnTo>
                  <a:lnTo>
                    <a:pt x="32646" y="8728"/>
                  </a:lnTo>
                  <a:lnTo>
                    <a:pt x="32154" y="8177"/>
                  </a:lnTo>
                  <a:lnTo>
                    <a:pt x="31661" y="7626"/>
                  </a:lnTo>
                  <a:lnTo>
                    <a:pt x="31168" y="7104"/>
                  </a:lnTo>
                  <a:lnTo>
                    <a:pt x="30646" y="6582"/>
                  </a:lnTo>
                  <a:lnTo>
                    <a:pt x="30124" y="6060"/>
                  </a:lnTo>
                  <a:lnTo>
                    <a:pt x="29573" y="5567"/>
                  </a:lnTo>
                  <a:lnTo>
                    <a:pt x="29022" y="5104"/>
                  </a:lnTo>
                  <a:lnTo>
                    <a:pt x="28443" y="4640"/>
                  </a:lnTo>
                  <a:lnTo>
                    <a:pt x="27863" y="4205"/>
                  </a:lnTo>
                  <a:lnTo>
                    <a:pt x="27254" y="3799"/>
                  </a:lnTo>
                  <a:lnTo>
                    <a:pt x="26645" y="3393"/>
                  </a:lnTo>
                  <a:lnTo>
                    <a:pt x="25978" y="2987"/>
                  </a:lnTo>
                  <a:lnTo>
                    <a:pt x="25398" y="2639"/>
                  </a:lnTo>
                  <a:lnTo>
                    <a:pt x="24818" y="2320"/>
                  </a:lnTo>
                  <a:lnTo>
                    <a:pt x="24210" y="2030"/>
                  </a:lnTo>
                  <a:lnTo>
                    <a:pt x="23630" y="1740"/>
                  </a:lnTo>
                  <a:lnTo>
                    <a:pt x="22992" y="1480"/>
                  </a:lnTo>
                  <a:lnTo>
                    <a:pt x="22383" y="1248"/>
                  </a:lnTo>
                  <a:lnTo>
                    <a:pt x="21774" y="1016"/>
                  </a:lnTo>
                  <a:lnTo>
                    <a:pt x="21136" y="813"/>
                  </a:lnTo>
                  <a:lnTo>
                    <a:pt x="20499" y="639"/>
                  </a:lnTo>
                  <a:lnTo>
                    <a:pt x="19861" y="494"/>
                  </a:lnTo>
                  <a:lnTo>
                    <a:pt x="19194" y="349"/>
                  </a:lnTo>
                  <a:lnTo>
                    <a:pt x="18556" y="233"/>
                  </a:lnTo>
                  <a:lnTo>
                    <a:pt x="17889" y="146"/>
                  </a:lnTo>
                  <a:lnTo>
                    <a:pt x="17251" y="59"/>
                  </a:lnTo>
                  <a:lnTo>
                    <a:pt x="1658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rot="-276419">
              <a:off x="8237786" y="4298295"/>
              <a:ext cx="848795" cy="931271"/>
            </a:xfrm>
            <a:custGeom>
              <a:rect b="b" l="l" r="r" t="t"/>
              <a:pathLst>
                <a:path extrusionOk="0" h="55000" w="50129">
                  <a:moveTo>
                    <a:pt x="15599" y="1"/>
                  </a:moveTo>
                  <a:lnTo>
                    <a:pt x="15193" y="30"/>
                  </a:lnTo>
                  <a:lnTo>
                    <a:pt x="15512" y="14323"/>
                  </a:lnTo>
                  <a:lnTo>
                    <a:pt x="14700" y="12989"/>
                  </a:lnTo>
                  <a:lnTo>
                    <a:pt x="13019" y="10177"/>
                  </a:lnTo>
                  <a:lnTo>
                    <a:pt x="11395" y="7307"/>
                  </a:lnTo>
                  <a:lnTo>
                    <a:pt x="9829" y="4437"/>
                  </a:lnTo>
                  <a:lnTo>
                    <a:pt x="8322" y="1537"/>
                  </a:lnTo>
                  <a:lnTo>
                    <a:pt x="7655" y="1827"/>
                  </a:lnTo>
                  <a:lnTo>
                    <a:pt x="8902" y="4205"/>
                  </a:lnTo>
                  <a:lnTo>
                    <a:pt x="10148" y="6553"/>
                  </a:lnTo>
                  <a:lnTo>
                    <a:pt x="11453" y="8873"/>
                  </a:lnTo>
                  <a:lnTo>
                    <a:pt x="12787" y="11192"/>
                  </a:lnTo>
                  <a:lnTo>
                    <a:pt x="14149" y="13482"/>
                  </a:lnTo>
                  <a:lnTo>
                    <a:pt x="15570" y="15744"/>
                  </a:lnTo>
                  <a:lnTo>
                    <a:pt x="17019" y="17976"/>
                  </a:lnTo>
                  <a:lnTo>
                    <a:pt x="18498" y="20209"/>
                  </a:lnTo>
                  <a:lnTo>
                    <a:pt x="16382" y="19716"/>
                  </a:lnTo>
                  <a:lnTo>
                    <a:pt x="14294" y="19165"/>
                  </a:lnTo>
                  <a:lnTo>
                    <a:pt x="12207" y="18556"/>
                  </a:lnTo>
                  <a:lnTo>
                    <a:pt x="10148" y="17918"/>
                  </a:lnTo>
                  <a:lnTo>
                    <a:pt x="8090" y="17222"/>
                  </a:lnTo>
                  <a:lnTo>
                    <a:pt x="6060" y="16498"/>
                  </a:lnTo>
                  <a:lnTo>
                    <a:pt x="4031" y="15715"/>
                  </a:lnTo>
                  <a:lnTo>
                    <a:pt x="2030" y="14903"/>
                  </a:lnTo>
                  <a:lnTo>
                    <a:pt x="1" y="14004"/>
                  </a:lnTo>
                  <a:lnTo>
                    <a:pt x="30" y="14787"/>
                  </a:lnTo>
                  <a:lnTo>
                    <a:pt x="1682" y="15512"/>
                  </a:lnTo>
                  <a:lnTo>
                    <a:pt x="3364" y="16237"/>
                  </a:lnTo>
                  <a:lnTo>
                    <a:pt x="5075" y="16903"/>
                  </a:lnTo>
                  <a:lnTo>
                    <a:pt x="6785" y="17541"/>
                  </a:lnTo>
                  <a:lnTo>
                    <a:pt x="8496" y="18121"/>
                  </a:lnTo>
                  <a:lnTo>
                    <a:pt x="10206" y="18701"/>
                  </a:lnTo>
                  <a:lnTo>
                    <a:pt x="11946" y="19252"/>
                  </a:lnTo>
                  <a:lnTo>
                    <a:pt x="13714" y="19745"/>
                  </a:lnTo>
                  <a:lnTo>
                    <a:pt x="16179" y="20412"/>
                  </a:lnTo>
                  <a:lnTo>
                    <a:pt x="18672" y="20991"/>
                  </a:lnTo>
                  <a:lnTo>
                    <a:pt x="18875" y="20991"/>
                  </a:lnTo>
                  <a:lnTo>
                    <a:pt x="18962" y="20933"/>
                  </a:lnTo>
                  <a:lnTo>
                    <a:pt x="20035" y="22470"/>
                  </a:lnTo>
                  <a:lnTo>
                    <a:pt x="21107" y="23978"/>
                  </a:lnTo>
                  <a:lnTo>
                    <a:pt x="22064" y="25311"/>
                  </a:lnTo>
                  <a:lnTo>
                    <a:pt x="23050" y="26616"/>
                  </a:lnTo>
                  <a:lnTo>
                    <a:pt x="25021" y="29196"/>
                  </a:lnTo>
                  <a:lnTo>
                    <a:pt x="22760" y="29138"/>
                  </a:lnTo>
                  <a:lnTo>
                    <a:pt x="20499" y="29022"/>
                  </a:lnTo>
                  <a:lnTo>
                    <a:pt x="18237" y="28848"/>
                  </a:lnTo>
                  <a:lnTo>
                    <a:pt x="16005" y="28587"/>
                  </a:lnTo>
                  <a:lnTo>
                    <a:pt x="13743" y="28268"/>
                  </a:lnTo>
                  <a:lnTo>
                    <a:pt x="11540" y="27892"/>
                  </a:lnTo>
                  <a:lnTo>
                    <a:pt x="9307" y="27457"/>
                  </a:lnTo>
                  <a:lnTo>
                    <a:pt x="7104" y="26935"/>
                  </a:lnTo>
                  <a:lnTo>
                    <a:pt x="5625" y="26529"/>
                  </a:lnTo>
                  <a:lnTo>
                    <a:pt x="4147" y="26123"/>
                  </a:lnTo>
                  <a:lnTo>
                    <a:pt x="4756" y="27051"/>
                  </a:lnTo>
                  <a:lnTo>
                    <a:pt x="6669" y="27544"/>
                  </a:lnTo>
                  <a:lnTo>
                    <a:pt x="8554" y="28008"/>
                  </a:lnTo>
                  <a:lnTo>
                    <a:pt x="10467" y="28413"/>
                  </a:lnTo>
                  <a:lnTo>
                    <a:pt x="12381" y="28790"/>
                  </a:lnTo>
                  <a:lnTo>
                    <a:pt x="14323" y="29080"/>
                  </a:lnTo>
                  <a:lnTo>
                    <a:pt x="16237" y="29341"/>
                  </a:lnTo>
                  <a:lnTo>
                    <a:pt x="18179" y="29573"/>
                  </a:lnTo>
                  <a:lnTo>
                    <a:pt x="20151" y="29718"/>
                  </a:lnTo>
                  <a:lnTo>
                    <a:pt x="21455" y="29805"/>
                  </a:lnTo>
                  <a:lnTo>
                    <a:pt x="22789" y="29863"/>
                  </a:lnTo>
                  <a:lnTo>
                    <a:pt x="24123" y="29921"/>
                  </a:lnTo>
                  <a:lnTo>
                    <a:pt x="25456" y="29921"/>
                  </a:lnTo>
                  <a:lnTo>
                    <a:pt x="25572" y="29892"/>
                  </a:lnTo>
                  <a:lnTo>
                    <a:pt x="27544" y="32356"/>
                  </a:lnTo>
                  <a:lnTo>
                    <a:pt x="29573" y="34792"/>
                  </a:lnTo>
                  <a:lnTo>
                    <a:pt x="31632" y="37169"/>
                  </a:lnTo>
                  <a:lnTo>
                    <a:pt x="33748" y="39518"/>
                  </a:lnTo>
                  <a:lnTo>
                    <a:pt x="31487" y="39575"/>
                  </a:lnTo>
                  <a:lnTo>
                    <a:pt x="29254" y="39575"/>
                  </a:lnTo>
                  <a:lnTo>
                    <a:pt x="25949" y="39546"/>
                  </a:lnTo>
                  <a:lnTo>
                    <a:pt x="22644" y="39460"/>
                  </a:lnTo>
                  <a:lnTo>
                    <a:pt x="19368" y="39286"/>
                  </a:lnTo>
                  <a:lnTo>
                    <a:pt x="16063" y="39054"/>
                  </a:lnTo>
                  <a:lnTo>
                    <a:pt x="16063" y="39054"/>
                  </a:lnTo>
                  <a:lnTo>
                    <a:pt x="17077" y="39865"/>
                  </a:lnTo>
                  <a:lnTo>
                    <a:pt x="19861" y="40039"/>
                  </a:lnTo>
                  <a:lnTo>
                    <a:pt x="22673" y="40184"/>
                  </a:lnTo>
                  <a:lnTo>
                    <a:pt x="25485" y="40271"/>
                  </a:lnTo>
                  <a:lnTo>
                    <a:pt x="28269" y="40300"/>
                  </a:lnTo>
                  <a:lnTo>
                    <a:pt x="31748" y="40300"/>
                  </a:lnTo>
                  <a:lnTo>
                    <a:pt x="34328" y="40242"/>
                  </a:lnTo>
                  <a:lnTo>
                    <a:pt x="34386" y="40213"/>
                  </a:lnTo>
                  <a:lnTo>
                    <a:pt x="35691" y="41605"/>
                  </a:lnTo>
                  <a:lnTo>
                    <a:pt x="37024" y="42997"/>
                  </a:lnTo>
                  <a:lnTo>
                    <a:pt x="38358" y="44359"/>
                  </a:lnTo>
                  <a:lnTo>
                    <a:pt x="39721" y="45722"/>
                  </a:lnTo>
                  <a:lnTo>
                    <a:pt x="41025" y="46969"/>
                  </a:lnTo>
                  <a:lnTo>
                    <a:pt x="42330" y="48215"/>
                  </a:lnTo>
                  <a:lnTo>
                    <a:pt x="40706" y="48273"/>
                  </a:lnTo>
                  <a:lnTo>
                    <a:pt x="39054" y="48302"/>
                  </a:lnTo>
                  <a:lnTo>
                    <a:pt x="37778" y="48273"/>
                  </a:lnTo>
                  <a:lnTo>
                    <a:pt x="36502" y="48244"/>
                  </a:lnTo>
                  <a:lnTo>
                    <a:pt x="35198" y="48186"/>
                  </a:lnTo>
                  <a:lnTo>
                    <a:pt x="33922" y="48099"/>
                  </a:lnTo>
                  <a:lnTo>
                    <a:pt x="32646" y="48012"/>
                  </a:lnTo>
                  <a:lnTo>
                    <a:pt x="31371" y="47867"/>
                  </a:lnTo>
                  <a:lnTo>
                    <a:pt x="30095" y="47722"/>
                  </a:lnTo>
                  <a:lnTo>
                    <a:pt x="28819" y="47548"/>
                  </a:lnTo>
                  <a:lnTo>
                    <a:pt x="30617" y="48534"/>
                  </a:lnTo>
                  <a:lnTo>
                    <a:pt x="32733" y="48737"/>
                  </a:lnTo>
                  <a:lnTo>
                    <a:pt x="34821" y="48882"/>
                  </a:lnTo>
                  <a:lnTo>
                    <a:pt x="36937" y="48969"/>
                  </a:lnTo>
                  <a:lnTo>
                    <a:pt x="39054" y="49027"/>
                  </a:lnTo>
                  <a:lnTo>
                    <a:pt x="41054" y="48998"/>
                  </a:lnTo>
                  <a:lnTo>
                    <a:pt x="43055" y="48911"/>
                  </a:lnTo>
                  <a:lnTo>
                    <a:pt x="44765" y="50448"/>
                  </a:lnTo>
                  <a:lnTo>
                    <a:pt x="46476" y="51984"/>
                  </a:lnTo>
                  <a:lnTo>
                    <a:pt x="48215" y="53521"/>
                  </a:lnTo>
                  <a:lnTo>
                    <a:pt x="49984" y="54999"/>
                  </a:lnTo>
                  <a:lnTo>
                    <a:pt x="50071" y="54825"/>
                  </a:lnTo>
                  <a:lnTo>
                    <a:pt x="50129" y="54652"/>
                  </a:lnTo>
                  <a:lnTo>
                    <a:pt x="50129" y="54420"/>
                  </a:lnTo>
                  <a:lnTo>
                    <a:pt x="50100" y="54159"/>
                  </a:lnTo>
                  <a:lnTo>
                    <a:pt x="48418" y="52738"/>
                  </a:lnTo>
                  <a:lnTo>
                    <a:pt x="46737" y="51259"/>
                  </a:lnTo>
                  <a:lnTo>
                    <a:pt x="45113" y="49781"/>
                  </a:lnTo>
                  <a:lnTo>
                    <a:pt x="43461" y="48302"/>
                  </a:lnTo>
                  <a:lnTo>
                    <a:pt x="43432" y="48244"/>
                  </a:lnTo>
                  <a:lnTo>
                    <a:pt x="42098" y="46998"/>
                  </a:lnTo>
                  <a:lnTo>
                    <a:pt x="40764" y="45722"/>
                  </a:lnTo>
                  <a:lnTo>
                    <a:pt x="39460" y="44446"/>
                  </a:lnTo>
                  <a:lnTo>
                    <a:pt x="38184" y="43142"/>
                  </a:lnTo>
                  <a:lnTo>
                    <a:pt x="38242" y="43055"/>
                  </a:lnTo>
                  <a:lnTo>
                    <a:pt x="38271" y="42968"/>
                  </a:lnTo>
                  <a:lnTo>
                    <a:pt x="38677" y="41112"/>
                  </a:lnTo>
                  <a:lnTo>
                    <a:pt x="39083" y="39286"/>
                  </a:lnTo>
                  <a:lnTo>
                    <a:pt x="39489" y="37430"/>
                  </a:lnTo>
                  <a:lnTo>
                    <a:pt x="39924" y="35604"/>
                  </a:lnTo>
                  <a:lnTo>
                    <a:pt x="40387" y="33777"/>
                  </a:lnTo>
                  <a:lnTo>
                    <a:pt x="40851" y="31922"/>
                  </a:lnTo>
                  <a:lnTo>
                    <a:pt x="41866" y="28297"/>
                  </a:lnTo>
                  <a:lnTo>
                    <a:pt x="41460" y="27051"/>
                  </a:lnTo>
                  <a:lnTo>
                    <a:pt x="40909" y="28964"/>
                  </a:lnTo>
                  <a:lnTo>
                    <a:pt x="40387" y="30907"/>
                  </a:lnTo>
                  <a:lnTo>
                    <a:pt x="39866" y="32820"/>
                  </a:lnTo>
                  <a:lnTo>
                    <a:pt x="39373" y="34763"/>
                  </a:lnTo>
                  <a:lnTo>
                    <a:pt x="38909" y="36705"/>
                  </a:lnTo>
                  <a:lnTo>
                    <a:pt x="38474" y="38648"/>
                  </a:lnTo>
                  <a:lnTo>
                    <a:pt x="38039" y="40619"/>
                  </a:lnTo>
                  <a:lnTo>
                    <a:pt x="37633" y="42562"/>
                  </a:lnTo>
                  <a:lnTo>
                    <a:pt x="36097" y="40967"/>
                  </a:lnTo>
                  <a:lnTo>
                    <a:pt x="34560" y="39344"/>
                  </a:lnTo>
                  <a:lnTo>
                    <a:pt x="33081" y="37691"/>
                  </a:lnTo>
                  <a:lnTo>
                    <a:pt x="31603" y="36038"/>
                  </a:lnTo>
                  <a:lnTo>
                    <a:pt x="30066" y="34270"/>
                  </a:lnTo>
                  <a:lnTo>
                    <a:pt x="30095" y="34183"/>
                  </a:lnTo>
                  <a:lnTo>
                    <a:pt x="30472" y="31806"/>
                  </a:lnTo>
                  <a:lnTo>
                    <a:pt x="30907" y="29399"/>
                  </a:lnTo>
                  <a:lnTo>
                    <a:pt x="31400" y="26993"/>
                  </a:lnTo>
                  <a:lnTo>
                    <a:pt x="31922" y="24615"/>
                  </a:lnTo>
                  <a:lnTo>
                    <a:pt x="32472" y="22238"/>
                  </a:lnTo>
                  <a:lnTo>
                    <a:pt x="33081" y="19890"/>
                  </a:lnTo>
                  <a:lnTo>
                    <a:pt x="33719" y="17541"/>
                  </a:lnTo>
                  <a:lnTo>
                    <a:pt x="34415" y="15193"/>
                  </a:lnTo>
                  <a:lnTo>
                    <a:pt x="35256" y="12584"/>
                  </a:lnTo>
                  <a:lnTo>
                    <a:pt x="34850" y="11917"/>
                  </a:lnTo>
                  <a:lnTo>
                    <a:pt x="34763" y="11772"/>
                  </a:lnTo>
                  <a:lnTo>
                    <a:pt x="34096" y="13830"/>
                  </a:lnTo>
                  <a:lnTo>
                    <a:pt x="33458" y="15918"/>
                  </a:lnTo>
                  <a:lnTo>
                    <a:pt x="32849" y="18005"/>
                  </a:lnTo>
                  <a:lnTo>
                    <a:pt x="32270" y="20093"/>
                  </a:lnTo>
                  <a:lnTo>
                    <a:pt x="31748" y="22209"/>
                  </a:lnTo>
                  <a:lnTo>
                    <a:pt x="31255" y="24325"/>
                  </a:lnTo>
                  <a:lnTo>
                    <a:pt x="30762" y="26442"/>
                  </a:lnTo>
                  <a:lnTo>
                    <a:pt x="30327" y="28558"/>
                  </a:lnTo>
                  <a:lnTo>
                    <a:pt x="29892" y="31052"/>
                  </a:lnTo>
                  <a:lnTo>
                    <a:pt x="29457" y="33545"/>
                  </a:lnTo>
                  <a:lnTo>
                    <a:pt x="27950" y="31719"/>
                  </a:lnTo>
                  <a:lnTo>
                    <a:pt x="26442" y="29834"/>
                  </a:lnTo>
                  <a:lnTo>
                    <a:pt x="24963" y="27950"/>
                  </a:lnTo>
                  <a:lnTo>
                    <a:pt x="23514" y="26036"/>
                  </a:lnTo>
                  <a:lnTo>
                    <a:pt x="23543" y="25978"/>
                  </a:lnTo>
                  <a:lnTo>
                    <a:pt x="23572" y="25891"/>
                  </a:lnTo>
                  <a:lnTo>
                    <a:pt x="26065" y="7626"/>
                  </a:lnTo>
                  <a:lnTo>
                    <a:pt x="26645" y="3422"/>
                  </a:lnTo>
                  <a:lnTo>
                    <a:pt x="25978" y="3016"/>
                  </a:lnTo>
                  <a:lnTo>
                    <a:pt x="23601" y="20441"/>
                  </a:lnTo>
                  <a:lnTo>
                    <a:pt x="22934" y="25253"/>
                  </a:lnTo>
                  <a:lnTo>
                    <a:pt x="21165" y="22789"/>
                  </a:lnTo>
                  <a:lnTo>
                    <a:pt x="19426" y="20296"/>
                  </a:lnTo>
                  <a:lnTo>
                    <a:pt x="17715" y="17744"/>
                  </a:lnTo>
                  <a:lnTo>
                    <a:pt x="16063" y="15193"/>
                  </a:lnTo>
                  <a:lnTo>
                    <a:pt x="16150" y="15164"/>
                  </a:lnTo>
                  <a:lnTo>
                    <a:pt x="16208" y="15077"/>
                  </a:lnTo>
                  <a:lnTo>
                    <a:pt x="16237" y="14990"/>
                  </a:lnTo>
                  <a:lnTo>
                    <a:pt x="16266" y="14903"/>
                  </a:lnTo>
                  <a:lnTo>
                    <a:pt x="15918" y="30"/>
                  </a:lnTo>
                  <a:lnTo>
                    <a:pt x="15599" y="1"/>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rot="-276419">
              <a:off x="8238023" y="4298777"/>
              <a:ext cx="848795" cy="936182"/>
            </a:xfrm>
            <a:custGeom>
              <a:rect b="b" l="l" r="r" t="t"/>
              <a:pathLst>
                <a:path extrusionOk="0" fill="none" h="55290" w="50129">
                  <a:moveTo>
                    <a:pt x="49984" y="54970"/>
                  </a:moveTo>
                  <a:lnTo>
                    <a:pt x="49984" y="54970"/>
                  </a:lnTo>
                  <a:lnTo>
                    <a:pt x="49868" y="55086"/>
                  </a:lnTo>
                  <a:lnTo>
                    <a:pt x="49694" y="55202"/>
                  </a:lnTo>
                  <a:lnTo>
                    <a:pt x="49462" y="55260"/>
                  </a:lnTo>
                  <a:lnTo>
                    <a:pt x="49172" y="55289"/>
                  </a:lnTo>
                  <a:lnTo>
                    <a:pt x="48853" y="55289"/>
                  </a:lnTo>
                  <a:lnTo>
                    <a:pt x="48476" y="55231"/>
                  </a:lnTo>
                  <a:lnTo>
                    <a:pt x="48012" y="55144"/>
                  </a:lnTo>
                  <a:lnTo>
                    <a:pt x="47491" y="55028"/>
                  </a:lnTo>
                  <a:lnTo>
                    <a:pt x="47491" y="55028"/>
                  </a:lnTo>
                  <a:lnTo>
                    <a:pt x="45461" y="54449"/>
                  </a:lnTo>
                  <a:lnTo>
                    <a:pt x="43403" y="53811"/>
                  </a:lnTo>
                  <a:lnTo>
                    <a:pt x="41402" y="53115"/>
                  </a:lnTo>
                  <a:lnTo>
                    <a:pt x="39402" y="52390"/>
                  </a:lnTo>
                  <a:lnTo>
                    <a:pt x="37401" y="51607"/>
                  </a:lnTo>
                  <a:lnTo>
                    <a:pt x="35459" y="50796"/>
                  </a:lnTo>
                  <a:lnTo>
                    <a:pt x="33516" y="49897"/>
                  </a:lnTo>
                  <a:lnTo>
                    <a:pt x="31574" y="48969"/>
                  </a:lnTo>
                  <a:lnTo>
                    <a:pt x="31574" y="48969"/>
                  </a:lnTo>
                  <a:lnTo>
                    <a:pt x="30617" y="48505"/>
                  </a:lnTo>
                  <a:lnTo>
                    <a:pt x="30617" y="48505"/>
                  </a:lnTo>
                  <a:lnTo>
                    <a:pt x="28819" y="47519"/>
                  </a:lnTo>
                  <a:lnTo>
                    <a:pt x="28819" y="47519"/>
                  </a:lnTo>
                  <a:lnTo>
                    <a:pt x="27283" y="46679"/>
                  </a:lnTo>
                  <a:lnTo>
                    <a:pt x="25746" y="45780"/>
                  </a:lnTo>
                  <a:lnTo>
                    <a:pt x="24268" y="44881"/>
                  </a:lnTo>
                  <a:lnTo>
                    <a:pt x="22789" y="43924"/>
                  </a:lnTo>
                  <a:lnTo>
                    <a:pt x="21310" y="42939"/>
                  </a:lnTo>
                  <a:lnTo>
                    <a:pt x="19890" y="41924"/>
                  </a:lnTo>
                  <a:lnTo>
                    <a:pt x="18469" y="40909"/>
                  </a:lnTo>
                  <a:lnTo>
                    <a:pt x="17077" y="39836"/>
                  </a:lnTo>
                  <a:lnTo>
                    <a:pt x="17077" y="39836"/>
                  </a:lnTo>
                  <a:lnTo>
                    <a:pt x="16063" y="39025"/>
                  </a:lnTo>
                  <a:lnTo>
                    <a:pt x="16063" y="39025"/>
                  </a:lnTo>
                  <a:lnTo>
                    <a:pt x="15367" y="38474"/>
                  </a:lnTo>
                  <a:lnTo>
                    <a:pt x="15367" y="38474"/>
                  </a:lnTo>
                  <a:lnTo>
                    <a:pt x="14062" y="37343"/>
                  </a:lnTo>
                  <a:lnTo>
                    <a:pt x="12729" y="36125"/>
                  </a:lnTo>
                  <a:lnTo>
                    <a:pt x="11337" y="34821"/>
                  </a:lnTo>
                  <a:lnTo>
                    <a:pt x="9974" y="33400"/>
                  </a:lnTo>
                  <a:lnTo>
                    <a:pt x="9278" y="32675"/>
                  </a:lnTo>
                  <a:lnTo>
                    <a:pt x="8583" y="31921"/>
                  </a:lnTo>
                  <a:lnTo>
                    <a:pt x="7916" y="31139"/>
                  </a:lnTo>
                  <a:lnTo>
                    <a:pt x="7249" y="30356"/>
                  </a:lnTo>
                  <a:lnTo>
                    <a:pt x="6611" y="29544"/>
                  </a:lnTo>
                  <a:lnTo>
                    <a:pt x="5973" y="28703"/>
                  </a:lnTo>
                  <a:lnTo>
                    <a:pt x="5365" y="27863"/>
                  </a:lnTo>
                  <a:lnTo>
                    <a:pt x="4756" y="27022"/>
                  </a:lnTo>
                  <a:lnTo>
                    <a:pt x="4756" y="27022"/>
                  </a:lnTo>
                  <a:lnTo>
                    <a:pt x="4147" y="26094"/>
                  </a:lnTo>
                  <a:lnTo>
                    <a:pt x="4147" y="26094"/>
                  </a:lnTo>
                  <a:lnTo>
                    <a:pt x="3741" y="25427"/>
                  </a:lnTo>
                  <a:lnTo>
                    <a:pt x="3335" y="24731"/>
                  </a:lnTo>
                  <a:lnTo>
                    <a:pt x="2929" y="24036"/>
                  </a:lnTo>
                  <a:lnTo>
                    <a:pt x="2581" y="23340"/>
                  </a:lnTo>
                  <a:lnTo>
                    <a:pt x="2233" y="22644"/>
                  </a:lnTo>
                  <a:lnTo>
                    <a:pt x="1885" y="21948"/>
                  </a:lnTo>
                  <a:lnTo>
                    <a:pt x="1595" y="21223"/>
                  </a:lnTo>
                  <a:lnTo>
                    <a:pt x="1306" y="20527"/>
                  </a:lnTo>
                  <a:lnTo>
                    <a:pt x="1045" y="19803"/>
                  </a:lnTo>
                  <a:lnTo>
                    <a:pt x="813" y="19107"/>
                  </a:lnTo>
                  <a:lnTo>
                    <a:pt x="610" y="18382"/>
                  </a:lnTo>
                  <a:lnTo>
                    <a:pt x="436" y="17657"/>
                  </a:lnTo>
                  <a:lnTo>
                    <a:pt x="291" y="16932"/>
                  </a:lnTo>
                  <a:lnTo>
                    <a:pt x="175" y="16208"/>
                  </a:lnTo>
                  <a:lnTo>
                    <a:pt x="88" y="15483"/>
                  </a:lnTo>
                  <a:lnTo>
                    <a:pt x="30" y="14758"/>
                  </a:lnTo>
                  <a:lnTo>
                    <a:pt x="30" y="14758"/>
                  </a:lnTo>
                  <a:lnTo>
                    <a:pt x="1" y="13975"/>
                  </a:lnTo>
                  <a:lnTo>
                    <a:pt x="1" y="13975"/>
                  </a:lnTo>
                  <a:lnTo>
                    <a:pt x="30" y="13279"/>
                  </a:lnTo>
                  <a:lnTo>
                    <a:pt x="59" y="12584"/>
                  </a:lnTo>
                  <a:lnTo>
                    <a:pt x="146" y="11888"/>
                  </a:lnTo>
                  <a:lnTo>
                    <a:pt x="262" y="11192"/>
                  </a:lnTo>
                  <a:lnTo>
                    <a:pt x="436" y="10525"/>
                  </a:lnTo>
                  <a:lnTo>
                    <a:pt x="610" y="9829"/>
                  </a:lnTo>
                  <a:lnTo>
                    <a:pt x="842" y="9162"/>
                  </a:lnTo>
                  <a:lnTo>
                    <a:pt x="1132" y="8496"/>
                  </a:lnTo>
                  <a:lnTo>
                    <a:pt x="1132" y="8496"/>
                  </a:lnTo>
                  <a:lnTo>
                    <a:pt x="1393" y="7945"/>
                  </a:lnTo>
                  <a:lnTo>
                    <a:pt x="1653" y="7394"/>
                  </a:lnTo>
                  <a:lnTo>
                    <a:pt x="1972" y="6872"/>
                  </a:lnTo>
                  <a:lnTo>
                    <a:pt x="2291" y="6379"/>
                  </a:lnTo>
                  <a:lnTo>
                    <a:pt x="2639" y="5886"/>
                  </a:lnTo>
                  <a:lnTo>
                    <a:pt x="3016" y="5422"/>
                  </a:lnTo>
                  <a:lnTo>
                    <a:pt x="3422" y="4988"/>
                  </a:lnTo>
                  <a:lnTo>
                    <a:pt x="3828" y="4553"/>
                  </a:lnTo>
                  <a:lnTo>
                    <a:pt x="4234" y="4147"/>
                  </a:lnTo>
                  <a:lnTo>
                    <a:pt x="4698" y="3770"/>
                  </a:lnTo>
                  <a:lnTo>
                    <a:pt x="5162" y="3393"/>
                  </a:lnTo>
                  <a:lnTo>
                    <a:pt x="5625" y="3016"/>
                  </a:lnTo>
                  <a:lnTo>
                    <a:pt x="6118" y="2697"/>
                  </a:lnTo>
                  <a:lnTo>
                    <a:pt x="6611" y="2378"/>
                  </a:lnTo>
                  <a:lnTo>
                    <a:pt x="7133" y="2088"/>
                  </a:lnTo>
                  <a:lnTo>
                    <a:pt x="7655" y="1798"/>
                  </a:lnTo>
                  <a:lnTo>
                    <a:pt x="7655" y="1798"/>
                  </a:lnTo>
                  <a:lnTo>
                    <a:pt x="8322" y="1508"/>
                  </a:lnTo>
                  <a:lnTo>
                    <a:pt x="8322" y="1508"/>
                  </a:lnTo>
                  <a:lnTo>
                    <a:pt x="9076" y="1190"/>
                  </a:lnTo>
                  <a:lnTo>
                    <a:pt x="9858" y="900"/>
                  </a:lnTo>
                  <a:lnTo>
                    <a:pt x="9858" y="900"/>
                  </a:lnTo>
                  <a:lnTo>
                    <a:pt x="10525" y="697"/>
                  </a:lnTo>
                  <a:lnTo>
                    <a:pt x="11192" y="523"/>
                  </a:lnTo>
                  <a:lnTo>
                    <a:pt x="11859" y="378"/>
                  </a:lnTo>
                  <a:lnTo>
                    <a:pt x="12526" y="233"/>
                  </a:lnTo>
                  <a:lnTo>
                    <a:pt x="13192" y="146"/>
                  </a:lnTo>
                  <a:lnTo>
                    <a:pt x="13859" y="59"/>
                  </a:lnTo>
                  <a:lnTo>
                    <a:pt x="14526" y="30"/>
                  </a:lnTo>
                  <a:lnTo>
                    <a:pt x="15193" y="1"/>
                  </a:lnTo>
                  <a:lnTo>
                    <a:pt x="15193" y="1"/>
                  </a:lnTo>
                  <a:lnTo>
                    <a:pt x="15918" y="1"/>
                  </a:lnTo>
                  <a:lnTo>
                    <a:pt x="15918" y="1"/>
                  </a:lnTo>
                  <a:lnTo>
                    <a:pt x="16585" y="1"/>
                  </a:lnTo>
                  <a:lnTo>
                    <a:pt x="17251" y="59"/>
                  </a:lnTo>
                  <a:lnTo>
                    <a:pt x="17889" y="146"/>
                  </a:lnTo>
                  <a:lnTo>
                    <a:pt x="18556" y="233"/>
                  </a:lnTo>
                  <a:lnTo>
                    <a:pt x="19194" y="349"/>
                  </a:lnTo>
                  <a:lnTo>
                    <a:pt x="19861" y="494"/>
                  </a:lnTo>
                  <a:lnTo>
                    <a:pt x="20499" y="639"/>
                  </a:lnTo>
                  <a:lnTo>
                    <a:pt x="21136" y="813"/>
                  </a:lnTo>
                  <a:lnTo>
                    <a:pt x="21774" y="1016"/>
                  </a:lnTo>
                  <a:lnTo>
                    <a:pt x="22383" y="1248"/>
                  </a:lnTo>
                  <a:lnTo>
                    <a:pt x="22992" y="1480"/>
                  </a:lnTo>
                  <a:lnTo>
                    <a:pt x="23630" y="1740"/>
                  </a:lnTo>
                  <a:lnTo>
                    <a:pt x="24210" y="2030"/>
                  </a:lnTo>
                  <a:lnTo>
                    <a:pt x="24818" y="2320"/>
                  </a:lnTo>
                  <a:lnTo>
                    <a:pt x="25398" y="2639"/>
                  </a:lnTo>
                  <a:lnTo>
                    <a:pt x="25978" y="2987"/>
                  </a:lnTo>
                  <a:lnTo>
                    <a:pt x="25978" y="2987"/>
                  </a:lnTo>
                  <a:lnTo>
                    <a:pt x="26645" y="3393"/>
                  </a:lnTo>
                  <a:lnTo>
                    <a:pt x="26645" y="3393"/>
                  </a:lnTo>
                  <a:lnTo>
                    <a:pt x="27254" y="3799"/>
                  </a:lnTo>
                  <a:lnTo>
                    <a:pt x="27863" y="4205"/>
                  </a:lnTo>
                  <a:lnTo>
                    <a:pt x="28443" y="4640"/>
                  </a:lnTo>
                  <a:lnTo>
                    <a:pt x="29022" y="5104"/>
                  </a:lnTo>
                  <a:lnTo>
                    <a:pt x="29573" y="5567"/>
                  </a:lnTo>
                  <a:lnTo>
                    <a:pt x="30124" y="6060"/>
                  </a:lnTo>
                  <a:lnTo>
                    <a:pt x="30646" y="6582"/>
                  </a:lnTo>
                  <a:lnTo>
                    <a:pt x="31168" y="7104"/>
                  </a:lnTo>
                  <a:lnTo>
                    <a:pt x="31661" y="7626"/>
                  </a:lnTo>
                  <a:lnTo>
                    <a:pt x="32154" y="8177"/>
                  </a:lnTo>
                  <a:lnTo>
                    <a:pt x="32646" y="8728"/>
                  </a:lnTo>
                  <a:lnTo>
                    <a:pt x="33081" y="9307"/>
                  </a:lnTo>
                  <a:lnTo>
                    <a:pt x="33545" y="9916"/>
                  </a:lnTo>
                  <a:lnTo>
                    <a:pt x="33951" y="10496"/>
                  </a:lnTo>
                  <a:lnTo>
                    <a:pt x="34386" y="11105"/>
                  </a:lnTo>
                  <a:lnTo>
                    <a:pt x="34763" y="11743"/>
                  </a:lnTo>
                  <a:lnTo>
                    <a:pt x="34763" y="11743"/>
                  </a:lnTo>
                  <a:lnTo>
                    <a:pt x="34850" y="11888"/>
                  </a:lnTo>
                  <a:lnTo>
                    <a:pt x="34850" y="11888"/>
                  </a:lnTo>
                  <a:lnTo>
                    <a:pt x="35256" y="12555"/>
                  </a:lnTo>
                  <a:lnTo>
                    <a:pt x="35256" y="12555"/>
                  </a:lnTo>
                  <a:lnTo>
                    <a:pt x="35749" y="13424"/>
                  </a:lnTo>
                  <a:lnTo>
                    <a:pt x="36213" y="14294"/>
                  </a:lnTo>
                  <a:lnTo>
                    <a:pt x="37111" y="16034"/>
                  </a:lnTo>
                  <a:lnTo>
                    <a:pt x="37952" y="17831"/>
                  </a:lnTo>
                  <a:lnTo>
                    <a:pt x="38735" y="19629"/>
                  </a:lnTo>
                  <a:lnTo>
                    <a:pt x="39460" y="21455"/>
                  </a:lnTo>
                  <a:lnTo>
                    <a:pt x="40155" y="23282"/>
                  </a:lnTo>
                  <a:lnTo>
                    <a:pt x="40822" y="25137"/>
                  </a:lnTo>
                  <a:lnTo>
                    <a:pt x="41460" y="27022"/>
                  </a:lnTo>
                  <a:lnTo>
                    <a:pt x="41460" y="27022"/>
                  </a:lnTo>
                  <a:lnTo>
                    <a:pt x="41866" y="28268"/>
                  </a:lnTo>
                  <a:lnTo>
                    <a:pt x="41866" y="28268"/>
                  </a:lnTo>
                  <a:lnTo>
                    <a:pt x="42446" y="30182"/>
                  </a:lnTo>
                  <a:lnTo>
                    <a:pt x="43026" y="32095"/>
                  </a:lnTo>
                  <a:lnTo>
                    <a:pt x="44127" y="35922"/>
                  </a:lnTo>
                  <a:lnTo>
                    <a:pt x="45258" y="39749"/>
                  </a:lnTo>
                  <a:lnTo>
                    <a:pt x="45838" y="41663"/>
                  </a:lnTo>
                  <a:lnTo>
                    <a:pt x="46418" y="43576"/>
                  </a:lnTo>
                  <a:lnTo>
                    <a:pt x="46418" y="43576"/>
                  </a:lnTo>
                  <a:lnTo>
                    <a:pt x="47085" y="45606"/>
                  </a:lnTo>
                  <a:lnTo>
                    <a:pt x="47752" y="47635"/>
                  </a:lnTo>
                  <a:lnTo>
                    <a:pt x="48476" y="49636"/>
                  </a:lnTo>
                  <a:lnTo>
                    <a:pt x="49259" y="51636"/>
                  </a:lnTo>
                  <a:lnTo>
                    <a:pt x="49259" y="51636"/>
                  </a:lnTo>
                  <a:lnTo>
                    <a:pt x="49549" y="52361"/>
                  </a:lnTo>
                  <a:lnTo>
                    <a:pt x="49810" y="53028"/>
                  </a:lnTo>
                  <a:lnTo>
                    <a:pt x="49984" y="53608"/>
                  </a:lnTo>
                  <a:lnTo>
                    <a:pt x="50071" y="53898"/>
                  </a:lnTo>
                  <a:lnTo>
                    <a:pt x="50100" y="54130"/>
                  </a:lnTo>
                  <a:lnTo>
                    <a:pt x="50100" y="54130"/>
                  </a:lnTo>
                  <a:lnTo>
                    <a:pt x="50129" y="54391"/>
                  </a:lnTo>
                  <a:lnTo>
                    <a:pt x="50129" y="54623"/>
                  </a:lnTo>
                  <a:lnTo>
                    <a:pt x="50071" y="54796"/>
                  </a:lnTo>
                  <a:lnTo>
                    <a:pt x="49984" y="5497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276419">
              <a:off x="9120552" y="5178260"/>
              <a:ext cx="40773" cy="40282"/>
            </a:xfrm>
            <a:custGeom>
              <a:rect b="b" l="l" r="r" t="t"/>
              <a:pathLst>
                <a:path extrusionOk="0" h="2379" w="2408">
                  <a:moveTo>
                    <a:pt x="117" y="1"/>
                  </a:moveTo>
                  <a:lnTo>
                    <a:pt x="146" y="262"/>
                  </a:lnTo>
                  <a:lnTo>
                    <a:pt x="146" y="494"/>
                  </a:lnTo>
                  <a:lnTo>
                    <a:pt x="88" y="667"/>
                  </a:lnTo>
                  <a:lnTo>
                    <a:pt x="1" y="841"/>
                  </a:lnTo>
                  <a:lnTo>
                    <a:pt x="1769" y="2291"/>
                  </a:lnTo>
                  <a:lnTo>
                    <a:pt x="1885" y="2349"/>
                  </a:lnTo>
                  <a:lnTo>
                    <a:pt x="2001" y="2378"/>
                  </a:lnTo>
                  <a:lnTo>
                    <a:pt x="2117" y="2349"/>
                  </a:lnTo>
                  <a:lnTo>
                    <a:pt x="2204" y="2320"/>
                  </a:lnTo>
                  <a:lnTo>
                    <a:pt x="2291" y="2233"/>
                  </a:lnTo>
                  <a:lnTo>
                    <a:pt x="2349" y="2175"/>
                  </a:lnTo>
                  <a:lnTo>
                    <a:pt x="2407" y="2059"/>
                  </a:lnTo>
                  <a:lnTo>
                    <a:pt x="2407" y="1972"/>
                  </a:lnTo>
                  <a:lnTo>
                    <a:pt x="2349" y="1856"/>
                  </a:lnTo>
                  <a:lnTo>
                    <a:pt x="2262" y="1769"/>
                  </a:lnTo>
                  <a:lnTo>
                    <a:pt x="117" y="1"/>
                  </a:lnTo>
                  <a:close/>
                </a:path>
              </a:pathLst>
            </a:custGeom>
            <a:solidFill>
              <a:srgbClr val="DBC8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276419">
              <a:off x="9120552" y="5178260"/>
              <a:ext cx="40773" cy="40282"/>
            </a:xfrm>
            <a:custGeom>
              <a:rect b="b" l="l" r="r" t="t"/>
              <a:pathLst>
                <a:path extrusionOk="0" fill="none" h="2379" w="2408">
                  <a:moveTo>
                    <a:pt x="117" y="1"/>
                  </a:moveTo>
                  <a:lnTo>
                    <a:pt x="117" y="1"/>
                  </a:lnTo>
                  <a:lnTo>
                    <a:pt x="117" y="1"/>
                  </a:lnTo>
                  <a:lnTo>
                    <a:pt x="146" y="262"/>
                  </a:lnTo>
                  <a:lnTo>
                    <a:pt x="146" y="494"/>
                  </a:lnTo>
                  <a:lnTo>
                    <a:pt x="88" y="667"/>
                  </a:lnTo>
                  <a:lnTo>
                    <a:pt x="1" y="841"/>
                  </a:lnTo>
                  <a:lnTo>
                    <a:pt x="1" y="841"/>
                  </a:lnTo>
                  <a:lnTo>
                    <a:pt x="1769" y="2291"/>
                  </a:lnTo>
                  <a:lnTo>
                    <a:pt x="1769" y="2291"/>
                  </a:lnTo>
                  <a:lnTo>
                    <a:pt x="1885" y="2349"/>
                  </a:lnTo>
                  <a:lnTo>
                    <a:pt x="2001" y="2378"/>
                  </a:lnTo>
                  <a:lnTo>
                    <a:pt x="2001" y="2378"/>
                  </a:lnTo>
                  <a:lnTo>
                    <a:pt x="2117" y="2349"/>
                  </a:lnTo>
                  <a:lnTo>
                    <a:pt x="2204" y="2320"/>
                  </a:lnTo>
                  <a:lnTo>
                    <a:pt x="2291" y="2233"/>
                  </a:lnTo>
                  <a:lnTo>
                    <a:pt x="2349" y="2175"/>
                  </a:lnTo>
                  <a:lnTo>
                    <a:pt x="2407" y="2059"/>
                  </a:lnTo>
                  <a:lnTo>
                    <a:pt x="2407" y="1972"/>
                  </a:lnTo>
                  <a:lnTo>
                    <a:pt x="2349" y="1856"/>
                  </a:lnTo>
                  <a:lnTo>
                    <a:pt x="2262" y="1769"/>
                  </a:lnTo>
                  <a:lnTo>
                    <a:pt x="2262" y="1769"/>
                  </a:lnTo>
                  <a:lnTo>
                    <a:pt x="117" y="1"/>
                  </a:lnTo>
                  <a:lnTo>
                    <a:pt x="117"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rot="2224707">
              <a:off x="8403483" y="3488825"/>
              <a:ext cx="1253208" cy="1382232"/>
            </a:xfrm>
            <a:custGeom>
              <a:rect b="b" l="l" r="r" t="t"/>
              <a:pathLst>
                <a:path extrusionOk="0" h="55290" w="50129">
                  <a:moveTo>
                    <a:pt x="15193" y="1"/>
                  </a:moveTo>
                  <a:lnTo>
                    <a:pt x="14526" y="30"/>
                  </a:lnTo>
                  <a:lnTo>
                    <a:pt x="13859" y="59"/>
                  </a:lnTo>
                  <a:lnTo>
                    <a:pt x="13192" y="146"/>
                  </a:lnTo>
                  <a:lnTo>
                    <a:pt x="12526" y="233"/>
                  </a:lnTo>
                  <a:lnTo>
                    <a:pt x="11859" y="378"/>
                  </a:lnTo>
                  <a:lnTo>
                    <a:pt x="11192" y="523"/>
                  </a:lnTo>
                  <a:lnTo>
                    <a:pt x="10525" y="697"/>
                  </a:lnTo>
                  <a:lnTo>
                    <a:pt x="9858" y="900"/>
                  </a:lnTo>
                  <a:lnTo>
                    <a:pt x="9076" y="1190"/>
                  </a:lnTo>
                  <a:lnTo>
                    <a:pt x="8322" y="1508"/>
                  </a:lnTo>
                  <a:lnTo>
                    <a:pt x="7655" y="1798"/>
                  </a:lnTo>
                  <a:lnTo>
                    <a:pt x="7133" y="2088"/>
                  </a:lnTo>
                  <a:lnTo>
                    <a:pt x="6611" y="2378"/>
                  </a:lnTo>
                  <a:lnTo>
                    <a:pt x="6118" y="2697"/>
                  </a:lnTo>
                  <a:lnTo>
                    <a:pt x="5625" y="3016"/>
                  </a:lnTo>
                  <a:lnTo>
                    <a:pt x="5162" y="3393"/>
                  </a:lnTo>
                  <a:lnTo>
                    <a:pt x="4698" y="3770"/>
                  </a:lnTo>
                  <a:lnTo>
                    <a:pt x="4234" y="4147"/>
                  </a:lnTo>
                  <a:lnTo>
                    <a:pt x="3828" y="4553"/>
                  </a:lnTo>
                  <a:lnTo>
                    <a:pt x="3422" y="4988"/>
                  </a:lnTo>
                  <a:lnTo>
                    <a:pt x="3016" y="5422"/>
                  </a:lnTo>
                  <a:lnTo>
                    <a:pt x="2639" y="5886"/>
                  </a:lnTo>
                  <a:lnTo>
                    <a:pt x="2291" y="6379"/>
                  </a:lnTo>
                  <a:lnTo>
                    <a:pt x="1972" y="6872"/>
                  </a:lnTo>
                  <a:lnTo>
                    <a:pt x="1653" y="7394"/>
                  </a:lnTo>
                  <a:lnTo>
                    <a:pt x="1393" y="7945"/>
                  </a:lnTo>
                  <a:lnTo>
                    <a:pt x="1132" y="8496"/>
                  </a:lnTo>
                  <a:lnTo>
                    <a:pt x="842" y="9162"/>
                  </a:lnTo>
                  <a:lnTo>
                    <a:pt x="610" y="9829"/>
                  </a:lnTo>
                  <a:lnTo>
                    <a:pt x="436" y="10525"/>
                  </a:lnTo>
                  <a:lnTo>
                    <a:pt x="262" y="11192"/>
                  </a:lnTo>
                  <a:lnTo>
                    <a:pt x="146" y="11888"/>
                  </a:lnTo>
                  <a:lnTo>
                    <a:pt x="59" y="12584"/>
                  </a:lnTo>
                  <a:lnTo>
                    <a:pt x="30" y="13279"/>
                  </a:lnTo>
                  <a:lnTo>
                    <a:pt x="1" y="13975"/>
                  </a:lnTo>
                  <a:lnTo>
                    <a:pt x="30" y="14758"/>
                  </a:lnTo>
                  <a:lnTo>
                    <a:pt x="88" y="15483"/>
                  </a:lnTo>
                  <a:lnTo>
                    <a:pt x="175" y="16208"/>
                  </a:lnTo>
                  <a:lnTo>
                    <a:pt x="291" y="16932"/>
                  </a:lnTo>
                  <a:lnTo>
                    <a:pt x="436" y="17657"/>
                  </a:lnTo>
                  <a:lnTo>
                    <a:pt x="610" y="18382"/>
                  </a:lnTo>
                  <a:lnTo>
                    <a:pt x="813" y="19107"/>
                  </a:lnTo>
                  <a:lnTo>
                    <a:pt x="1045" y="19803"/>
                  </a:lnTo>
                  <a:lnTo>
                    <a:pt x="1306" y="20527"/>
                  </a:lnTo>
                  <a:lnTo>
                    <a:pt x="1595" y="21223"/>
                  </a:lnTo>
                  <a:lnTo>
                    <a:pt x="1885" y="21948"/>
                  </a:lnTo>
                  <a:lnTo>
                    <a:pt x="2233" y="22644"/>
                  </a:lnTo>
                  <a:lnTo>
                    <a:pt x="2581" y="23340"/>
                  </a:lnTo>
                  <a:lnTo>
                    <a:pt x="2929" y="24036"/>
                  </a:lnTo>
                  <a:lnTo>
                    <a:pt x="3335" y="24731"/>
                  </a:lnTo>
                  <a:lnTo>
                    <a:pt x="3741" y="25427"/>
                  </a:lnTo>
                  <a:lnTo>
                    <a:pt x="4147" y="26094"/>
                  </a:lnTo>
                  <a:lnTo>
                    <a:pt x="4756" y="27022"/>
                  </a:lnTo>
                  <a:lnTo>
                    <a:pt x="5365" y="27863"/>
                  </a:lnTo>
                  <a:lnTo>
                    <a:pt x="5973" y="28703"/>
                  </a:lnTo>
                  <a:lnTo>
                    <a:pt x="6611" y="29544"/>
                  </a:lnTo>
                  <a:lnTo>
                    <a:pt x="7249" y="30356"/>
                  </a:lnTo>
                  <a:lnTo>
                    <a:pt x="7916" y="31139"/>
                  </a:lnTo>
                  <a:lnTo>
                    <a:pt x="8583" y="31921"/>
                  </a:lnTo>
                  <a:lnTo>
                    <a:pt x="9278" y="32675"/>
                  </a:lnTo>
                  <a:lnTo>
                    <a:pt x="9974" y="33400"/>
                  </a:lnTo>
                  <a:lnTo>
                    <a:pt x="11337" y="34821"/>
                  </a:lnTo>
                  <a:lnTo>
                    <a:pt x="12729" y="36125"/>
                  </a:lnTo>
                  <a:lnTo>
                    <a:pt x="14062" y="37343"/>
                  </a:lnTo>
                  <a:lnTo>
                    <a:pt x="15367" y="38474"/>
                  </a:lnTo>
                  <a:lnTo>
                    <a:pt x="16063" y="39025"/>
                  </a:lnTo>
                  <a:lnTo>
                    <a:pt x="17077" y="39836"/>
                  </a:lnTo>
                  <a:lnTo>
                    <a:pt x="18469" y="40909"/>
                  </a:lnTo>
                  <a:lnTo>
                    <a:pt x="19890" y="41924"/>
                  </a:lnTo>
                  <a:lnTo>
                    <a:pt x="21310" y="42939"/>
                  </a:lnTo>
                  <a:lnTo>
                    <a:pt x="22789" y="43924"/>
                  </a:lnTo>
                  <a:lnTo>
                    <a:pt x="24268" y="44881"/>
                  </a:lnTo>
                  <a:lnTo>
                    <a:pt x="25746" y="45780"/>
                  </a:lnTo>
                  <a:lnTo>
                    <a:pt x="27283" y="46679"/>
                  </a:lnTo>
                  <a:lnTo>
                    <a:pt x="28819" y="47519"/>
                  </a:lnTo>
                  <a:lnTo>
                    <a:pt x="30617" y="48505"/>
                  </a:lnTo>
                  <a:lnTo>
                    <a:pt x="31574" y="48969"/>
                  </a:lnTo>
                  <a:lnTo>
                    <a:pt x="33516" y="49897"/>
                  </a:lnTo>
                  <a:lnTo>
                    <a:pt x="35459" y="50796"/>
                  </a:lnTo>
                  <a:lnTo>
                    <a:pt x="37401" y="51607"/>
                  </a:lnTo>
                  <a:lnTo>
                    <a:pt x="39402" y="52390"/>
                  </a:lnTo>
                  <a:lnTo>
                    <a:pt x="41402" y="53115"/>
                  </a:lnTo>
                  <a:lnTo>
                    <a:pt x="43403" y="53811"/>
                  </a:lnTo>
                  <a:lnTo>
                    <a:pt x="45461" y="54449"/>
                  </a:lnTo>
                  <a:lnTo>
                    <a:pt x="47491" y="55028"/>
                  </a:lnTo>
                  <a:lnTo>
                    <a:pt x="48012" y="55144"/>
                  </a:lnTo>
                  <a:lnTo>
                    <a:pt x="48476" y="55231"/>
                  </a:lnTo>
                  <a:lnTo>
                    <a:pt x="48853" y="55289"/>
                  </a:lnTo>
                  <a:lnTo>
                    <a:pt x="49172" y="55289"/>
                  </a:lnTo>
                  <a:lnTo>
                    <a:pt x="49462" y="55260"/>
                  </a:lnTo>
                  <a:lnTo>
                    <a:pt x="49694" y="55202"/>
                  </a:lnTo>
                  <a:lnTo>
                    <a:pt x="49868" y="55086"/>
                  </a:lnTo>
                  <a:lnTo>
                    <a:pt x="49984" y="54970"/>
                  </a:lnTo>
                  <a:lnTo>
                    <a:pt x="50071" y="54796"/>
                  </a:lnTo>
                  <a:lnTo>
                    <a:pt x="50129" y="54623"/>
                  </a:lnTo>
                  <a:lnTo>
                    <a:pt x="50129" y="54391"/>
                  </a:lnTo>
                  <a:lnTo>
                    <a:pt x="50100" y="54130"/>
                  </a:lnTo>
                  <a:lnTo>
                    <a:pt x="50071" y="53898"/>
                  </a:lnTo>
                  <a:lnTo>
                    <a:pt x="49984" y="53608"/>
                  </a:lnTo>
                  <a:lnTo>
                    <a:pt x="49810" y="53028"/>
                  </a:lnTo>
                  <a:lnTo>
                    <a:pt x="49549" y="52361"/>
                  </a:lnTo>
                  <a:lnTo>
                    <a:pt x="49259" y="51636"/>
                  </a:lnTo>
                  <a:lnTo>
                    <a:pt x="48476" y="49636"/>
                  </a:lnTo>
                  <a:lnTo>
                    <a:pt x="47752" y="47635"/>
                  </a:lnTo>
                  <a:lnTo>
                    <a:pt x="47085" y="45606"/>
                  </a:lnTo>
                  <a:lnTo>
                    <a:pt x="46418" y="43576"/>
                  </a:lnTo>
                  <a:lnTo>
                    <a:pt x="45838" y="41663"/>
                  </a:lnTo>
                  <a:lnTo>
                    <a:pt x="45258" y="39749"/>
                  </a:lnTo>
                  <a:lnTo>
                    <a:pt x="44127" y="35922"/>
                  </a:lnTo>
                  <a:lnTo>
                    <a:pt x="43026" y="32095"/>
                  </a:lnTo>
                  <a:lnTo>
                    <a:pt x="42446" y="30182"/>
                  </a:lnTo>
                  <a:lnTo>
                    <a:pt x="41866" y="28268"/>
                  </a:lnTo>
                  <a:lnTo>
                    <a:pt x="41460" y="27022"/>
                  </a:lnTo>
                  <a:lnTo>
                    <a:pt x="40822" y="25137"/>
                  </a:lnTo>
                  <a:lnTo>
                    <a:pt x="40155" y="23282"/>
                  </a:lnTo>
                  <a:lnTo>
                    <a:pt x="39460" y="21455"/>
                  </a:lnTo>
                  <a:lnTo>
                    <a:pt x="38735" y="19629"/>
                  </a:lnTo>
                  <a:lnTo>
                    <a:pt x="37952" y="17831"/>
                  </a:lnTo>
                  <a:lnTo>
                    <a:pt x="37111" y="16034"/>
                  </a:lnTo>
                  <a:lnTo>
                    <a:pt x="36213" y="14294"/>
                  </a:lnTo>
                  <a:lnTo>
                    <a:pt x="35749" y="13424"/>
                  </a:lnTo>
                  <a:lnTo>
                    <a:pt x="35256" y="12555"/>
                  </a:lnTo>
                  <a:lnTo>
                    <a:pt x="34850" y="11888"/>
                  </a:lnTo>
                  <a:lnTo>
                    <a:pt x="34763" y="11743"/>
                  </a:lnTo>
                  <a:lnTo>
                    <a:pt x="34386" y="11105"/>
                  </a:lnTo>
                  <a:lnTo>
                    <a:pt x="33951" y="10496"/>
                  </a:lnTo>
                  <a:lnTo>
                    <a:pt x="33545" y="9916"/>
                  </a:lnTo>
                  <a:lnTo>
                    <a:pt x="33081" y="9307"/>
                  </a:lnTo>
                  <a:lnTo>
                    <a:pt x="32646" y="8728"/>
                  </a:lnTo>
                  <a:lnTo>
                    <a:pt x="32154" y="8177"/>
                  </a:lnTo>
                  <a:lnTo>
                    <a:pt x="31661" y="7626"/>
                  </a:lnTo>
                  <a:lnTo>
                    <a:pt x="31168" y="7104"/>
                  </a:lnTo>
                  <a:lnTo>
                    <a:pt x="30646" y="6582"/>
                  </a:lnTo>
                  <a:lnTo>
                    <a:pt x="30124" y="6060"/>
                  </a:lnTo>
                  <a:lnTo>
                    <a:pt x="29573" y="5567"/>
                  </a:lnTo>
                  <a:lnTo>
                    <a:pt x="29022" y="5104"/>
                  </a:lnTo>
                  <a:lnTo>
                    <a:pt x="28443" y="4640"/>
                  </a:lnTo>
                  <a:lnTo>
                    <a:pt x="27863" y="4205"/>
                  </a:lnTo>
                  <a:lnTo>
                    <a:pt x="27254" y="3799"/>
                  </a:lnTo>
                  <a:lnTo>
                    <a:pt x="26645" y="3393"/>
                  </a:lnTo>
                  <a:lnTo>
                    <a:pt x="25978" y="2987"/>
                  </a:lnTo>
                  <a:lnTo>
                    <a:pt x="25398" y="2639"/>
                  </a:lnTo>
                  <a:lnTo>
                    <a:pt x="24818" y="2320"/>
                  </a:lnTo>
                  <a:lnTo>
                    <a:pt x="24210" y="2030"/>
                  </a:lnTo>
                  <a:lnTo>
                    <a:pt x="23630" y="1740"/>
                  </a:lnTo>
                  <a:lnTo>
                    <a:pt x="22992" y="1480"/>
                  </a:lnTo>
                  <a:lnTo>
                    <a:pt x="22383" y="1248"/>
                  </a:lnTo>
                  <a:lnTo>
                    <a:pt x="21774" y="1016"/>
                  </a:lnTo>
                  <a:lnTo>
                    <a:pt x="21136" y="813"/>
                  </a:lnTo>
                  <a:lnTo>
                    <a:pt x="20499" y="639"/>
                  </a:lnTo>
                  <a:lnTo>
                    <a:pt x="19861" y="494"/>
                  </a:lnTo>
                  <a:lnTo>
                    <a:pt x="19194" y="349"/>
                  </a:lnTo>
                  <a:lnTo>
                    <a:pt x="18556" y="233"/>
                  </a:lnTo>
                  <a:lnTo>
                    <a:pt x="17889" y="146"/>
                  </a:lnTo>
                  <a:lnTo>
                    <a:pt x="17251" y="59"/>
                  </a:lnTo>
                  <a:lnTo>
                    <a:pt x="1658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rot="2224707">
              <a:off x="8403483" y="3488825"/>
              <a:ext cx="1253208" cy="1382232"/>
            </a:xfrm>
            <a:custGeom>
              <a:rect b="b" l="l" r="r" t="t"/>
              <a:pathLst>
                <a:path extrusionOk="0" h="55290" w="50129">
                  <a:moveTo>
                    <a:pt x="15193" y="1"/>
                  </a:moveTo>
                  <a:lnTo>
                    <a:pt x="14526" y="30"/>
                  </a:lnTo>
                  <a:lnTo>
                    <a:pt x="13859" y="59"/>
                  </a:lnTo>
                  <a:lnTo>
                    <a:pt x="13192" y="146"/>
                  </a:lnTo>
                  <a:lnTo>
                    <a:pt x="12526" y="233"/>
                  </a:lnTo>
                  <a:lnTo>
                    <a:pt x="11859" y="378"/>
                  </a:lnTo>
                  <a:lnTo>
                    <a:pt x="11192" y="523"/>
                  </a:lnTo>
                  <a:lnTo>
                    <a:pt x="10525" y="697"/>
                  </a:lnTo>
                  <a:lnTo>
                    <a:pt x="9858" y="900"/>
                  </a:lnTo>
                  <a:lnTo>
                    <a:pt x="9076" y="1190"/>
                  </a:lnTo>
                  <a:lnTo>
                    <a:pt x="8322" y="1508"/>
                  </a:lnTo>
                  <a:lnTo>
                    <a:pt x="7655" y="1798"/>
                  </a:lnTo>
                  <a:lnTo>
                    <a:pt x="7133" y="2088"/>
                  </a:lnTo>
                  <a:lnTo>
                    <a:pt x="6611" y="2378"/>
                  </a:lnTo>
                  <a:lnTo>
                    <a:pt x="6118" y="2697"/>
                  </a:lnTo>
                  <a:lnTo>
                    <a:pt x="5625" y="3016"/>
                  </a:lnTo>
                  <a:lnTo>
                    <a:pt x="5162" y="3393"/>
                  </a:lnTo>
                  <a:lnTo>
                    <a:pt x="4698" y="3770"/>
                  </a:lnTo>
                  <a:lnTo>
                    <a:pt x="4234" y="4147"/>
                  </a:lnTo>
                  <a:lnTo>
                    <a:pt x="3828" y="4553"/>
                  </a:lnTo>
                  <a:lnTo>
                    <a:pt x="3422" y="4988"/>
                  </a:lnTo>
                  <a:lnTo>
                    <a:pt x="3016" y="5422"/>
                  </a:lnTo>
                  <a:lnTo>
                    <a:pt x="2639" y="5886"/>
                  </a:lnTo>
                  <a:lnTo>
                    <a:pt x="2291" y="6379"/>
                  </a:lnTo>
                  <a:lnTo>
                    <a:pt x="1972" y="6872"/>
                  </a:lnTo>
                  <a:lnTo>
                    <a:pt x="1653" y="7394"/>
                  </a:lnTo>
                  <a:lnTo>
                    <a:pt x="1393" y="7945"/>
                  </a:lnTo>
                  <a:lnTo>
                    <a:pt x="1132" y="8496"/>
                  </a:lnTo>
                  <a:lnTo>
                    <a:pt x="842" y="9162"/>
                  </a:lnTo>
                  <a:lnTo>
                    <a:pt x="610" y="9829"/>
                  </a:lnTo>
                  <a:lnTo>
                    <a:pt x="436" y="10525"/>
                  </a:lnTo>
                  <a:lnTo>
                    <a:pt x="262" y="11192"/>
                  </a:lnTo>
                  <a:lnTo>
                    <a:pt x="146" y="11888"/>
                  </a:lnTo>
                  <a:lnTo>
                    <a:pt x="59" y="12584"/>
                  </a:lnTo>
                  <a:lnTo>
                    <a:pt x="30" y="13279"/>
                  </a:lnTo>
                  <a:lnTo>
                    <a:pt x="1" y="13975"/>
                  </a:lnTo>
                  <a:lnTo>
                    <a:pt x="30" y="14758"/>
                  </a:lnTo>
                  <a:lnTo>
                    <a:pt x="88" y="15483"/>
                  </a:lnTo>
                  <a:lnTo>
                    <a:pt x="175" y="16208"/>
                  </a:lnTo>
                  <a:lnTo>
                    <a:pt x="291" y="16932"/>
                  </a:lnTo>
                  <a:lnTo>
                    <a:pt x="436" y="17657"/>
                  </a:lnTo>
                  <a:lnTo>
                    <a:pt x="610" y="18382"/>
                  </a:lnTo>
                  <a:lnTo>
                    <a:pt x="813" y="19107"/>
                  </a:lnTo>
                  <a:lnTo>
                    <a:pt x="1045" y="19803"/>
                  </a:lnTo>
                  <a:lnTo>
                    <a:pt x="1306" y="20527"/>
                  </a:lnTo>
                  <a:lnTo>
                    <a:pt x="1595" y="21223"/>
                  </a:lnTo>
                  <a:lnTo>
                    <a:pt x="1885" y="21948"/>
                  </a:lnTo>
                  <a:lnTo>
                    <a:pt x="2233" y="22644"/>
                  </a:lnTo>
                  <a:lnTo>
                    <a:pt x="2581" y="23340"/>
                  </a:lnTo>
                  <a:lnTo>
                    <a:pt x="2929" y="24036"/>
                  </a:lnTo>
                  <a:lnTo>
                    <a:pt x="3335" y="24731"/>
                  </a:lnTo>
                  <a:lnTo>
                    <a:pt x="3741" y="25427"/>
                  </a:lnTo>
                  <a:lnTo>
                    <a:pt x="4147" y="26094"/>
                  </a:lnTo>
                  <a:lnTo>
                    <a:pt x="4756" y="27022"/>
                  </a:lnTo>
                  <a:lnTo>
                    <a:pt x="5365" y="27863"/>
                  </a:lnTo>
                  <a:lnTo>
                    <a:pt x="5973" y="28703"/>
                  </a:lnTo>
                  <a:lnTo>
                    <a:pt x="6611" y="29544"/>
                  </a:lnTo>
                  <a:lnTo>
                    <a:pt x="7249" y="30356"/>
                  </a:lnTo>
                  <a:lnTo>
                    <a:pt x="7916" y="31139"/>
                  </a:lnTo>
                  <a:lnTo>
                    <a:pt x="8583" y="31921"/>
                  </a:lnTo>
                  <a:lnTo>
                    <a:pt x="9278" y="32675"/>
                  </a:lnTo>
                  <a:lnTo>
                    <a:pt x="9974" y="33400"/>
                  </a:lnTo>
                  <a:lnTo>
                    <a:pt x="11337" y="34821"/>
                  </a:lnTo>
                  <a:lnTo>
                    <a:pt x="12729" y="36125"/>
                  </a:lnTo>
                  <a:lnTo>
                    <a:pt x="14062" y="37343"/>
                  </a:lnTo>
                  <a:lnTo>
                    <a:pt x="15367" y="38474"/>
                  </a:lnTo>
                  <a:lnTo>
                    <a:pt x="16063" y="39025"/>
                  </a:lnTo>
                  <a:lnTo>
                    <a:pt x="17077" y="39836"/>
                  </a:lnTo>
                  <a:lnTo>
                    <a:pt x="18469" y="40909"/>
                  </a:lnTo>
                  <a:lnTo>
                    <a:pt x="19890" y="41924"/>
                  </a:lnTo>
                  <a:lnTo>
                    <a:pt x="21310" y="42939"/>
                  </a:lnTo>
                  <a:lnTo>
                    <a:pt x="22789" y="43924"/>
                  </a:lnTo>
                  <a:lnTo>
                    <a:pt x="24268" y="44881"/>
                  </a:lnTo>
                  <a:lnTo>
                    <a:pt x="25746" y="45780"/>
                  </a:lnTo>
                  <a:lnTo>
                    <a:pt x="27283" y="46679"/>
                  </a:lnTo>
                  <a:lnTo>
                    <a:pt x="28819" y="47519"/>
                  </a:lnTo>
                  <a:lnTo>
                    <a:pt x="30617" y="48505"/>
                  </a:lnTo>
                  <a:lnTo>
                    <a:pt x="31574" y="48969"/>
                  </a:lnTo>
                  <a:lnTo>
                    <a:pt x="33516" y="49897"/>
                  </a:lnTo>
                  <a:lnTo>
                    <a:pt x="35459" y="50796"/>
                  </a:lnTo>
                  <a:lnTo>
                    <a:pt x="37401" y="51607"/>
                  </a:lnTo>
                  <a:lnTo>
                    <a:pt x="39402" y="52390"/>
                  </a:lnTo>
                  <a:lnTo>
                    <a:pt x="41402" y="53115"/>
                  </a:lnTo>
                  <a:lnTo>
                    <a:pt x="43403" y="53811"/>
                  </a:lnTo>
                  <a:lnTo>
                    <a:pt x="45461" y="54449"/>
                  </a:lnTo>
                  <a:lnTo>
                    <a:pt x="47491" y="55028"/>
                  </a:lnTo>
                  <a:lnTo>
                    <a:pt x="48012" y="55144"/>
                  </a:lnTo>
                  <a:lnTo>
                    <a:pt x="48476" y="55231"/>
                  </a:lnTo>
                  <a:lnTo>
                    <a:pt x="48853" y="55289"/>
                  </a:lnTo>
                  <a:lnTo>
                    <a:pt x="49172" y="55289"/>
                  </a:lnTo>
                  <a:lnTo>
                    <a:pt x="49462" y="55260"/>
                  </a:lnTo>
                  <a:lnTo>
                    <a:pt x="49694" y="55202"/>
                  </a:lnTo>
                  <a:lnTo>
                    <a:pt x="49868" y="55086"/>
                  </a:lnTo>
                  <a:lnTo>
                    <a:pt x="49984" y="54970"/>
                  </a:lnTo>
                  <a:lnTo>
                    <a:pt x="50071" y="54796"/>
                  </a:lnTo>
                  <a:lnTo>
                    <a:pt x="50129" y="54623"/>
                  </a:lnTo>
                  <a:lnTo>
                    <a:pt x="50129" y="54391"/>
                  </a:lnTo>
                  <a:lnTo>
                    <a:pt x="50100" y="54130"/>
                  </a:lnTo>
                  <a:lnTo>
                    <a:pt x="50071" y="53898"/>
                  </a:lnTo>
                  <a:lnTo>
                    <a:pt x="49984" y="53608"/>
                  </a:lnTo>
                  <a:lnTo>
                    <a:pt x="49810" y="53028"/>
                  </a:lnTo>
                  <a:lnTo>
                    <a:pt x="49549" y="52361"/>
                  </a:lnTo>
                  <a:lnTo>
                    <a:pt x="49259" y="51636"/>
                  </a:lnTo>
                  <a:lnTo>
                    <a:pt x="48476" y="49636"/>
                  </a:lnTo>
                  <a:lnTo>
                    <a:pt x="47752" y="47635"/>
                  </a:lnTo>
                  <a:lnTo>
                    <a:pt x="47085" y="45606"/>
                  </a:lnTo>
                  <a:lnTo>
                    <a:pt x="46418" y="43576"/>
                  </a:lnTo>
                  <a:lnTo>
                    <a:pt x="45838" y="41663"/>
                  </a:lnTo>
                  <a:lnTo>
                    <a:pt x="45258" y="39749"/>
                  </a:lnTo>
                  <a:lnTo>
                    <a:pt x="44127" y="35922"/>
                  </a:lnTo>
                  <a:lnTo>
                    <a:pt x="43026" y="32095"/>
                  </a:lnTo>
                  <a:lnTo>
                    <a:pt x="42446" y="30182"/>
                  </a:lnTo>
                  <a:lnTo>
                    <a:pt x="41866" y="28268"/>
                  </a:lnTo>
                  <a:lnTo>
                    <a:pt x="41460" y="27022"/>
                  </a:lnTo>
                  <a:lnTo>
                    <a:pt x="40822" y="25137"/>
                  </a:lnTo>
                  <a:lnTo>
                    <a:pt x="40155" y="23282"/>
                  </a:lnTo>
                  <a:lnTo>
                    <a:pt x="39460" y="21455"/>
                  </a:lnTo>
                  <a:lnTo>
                    <a:pt x="38735" y="19629"/>
                  </a:lnTo>
                  <a:lnTo>
                    <a:pt x="37952" y="17831"/>
                  </a:lnTo>
                  <a:lnTo>
                    <a:pt x="37111" y="16034"/>
                  </a:lnTo>
                  <a:lnTo>
                    <a:pt x="36213" y="14294"/>
                  </a:lnTo>
                  <a:lnTo>
                    <a:pt x="35749" y="13424"/>
                  </a:lnTo>
                  <a:lnTo>
                    <a:pt x="35256" y="12555"/>
                  </a:lnTo>
                  <a:lnTo>
                    <a:pt x="34850" y="11888"/>
                  </a:lnTo>
                  <a:lnTo>
                    <a:pt x="34763" y="11743"/>
                  </a:lnTo>
                  <a:lnTo>
                    <a:pt x="34386" y="11105"/>
                  </a:lnTo>
                  <a:lnTo>
                    <a:pt x="33951" y="10496"/>
                  </a:lnTo>
                  <a:lnTo>
                    <a:pt x="33545" y="9916"/>
                  </a:lnTo>
                  <a:lnTo>
                    <a:pt x="33081" y="9307"/>
                  </a:lnTo>
                  <a:lnTo>
                    <a:pt x="32646" y="8728"/>
                  </a:lnTo>
                  <a:lnTo>
                    <a:pt x="32154" y="8177"/>
                  </a:lnTo>
                  <a:lnTo>
                    <a:pt x="31661" y="7626"/>
                  </a:lnTo>
                  <a:lnTo>
                    <a:pt x="31168" y="7104"/>
                  </a:lnTo>
                  <a:lnTo>
                    <a:pt x="30646" y="6582"/>
                  </a:lnTo>
                  <a:lnTo>
                    <a:pt x="30124" y="6060"/>
                  </a:lnTo>
                  <a:lnTo>
                    <a:pt x="29573" y="5567"/>
                  </a:lnTo>
                  <a:lnTo>
                    <a:pt x="29022" y="5104"/>
                  </a:lnTo>
                  <a:lnTo>
                    <a:pt x="28443" y="4640"/>
                  </a:lnTo>
                  <a:lnTo>
                    <a:pt x="27863" y="4205"/>
                  </a:lnTo>
                  <a:lnTo>
                    <a:pt x="27254" y="3799"/>
                  </a:lnTo>
                  <a:lnTo>
                    <a:pt x="26645" y="3393"/>
                  </a:lnTo>
                  <a:lnTo>
                    <a:pt x="25978" y="2987"/>
                  </a:lnTo>
                  <a:lnTo>
                    <a:pt x="25398" y="2639"/>
                  </a:lnTo>
                  <a:lnTo>
                    <a:pt x="24818" y="2320"/>
                  </a:lnTo>
                  <a:lnTo>
                    <a:pt x="24210" y="2030"/>
                  </a:lnTo>
                  <a:lnTo>
                    <a:pt x="23630" y="1740"/>
                  </a:lnTo>
                  <a:lnTo>
                    <a:pt x="22992" y="1480"/>
                  </a:lnTo>
                  <a:lnTo>
                    <a:pt x="22383" y="1248"/>
                  </a:lnTo>
                  <a:lnTo>
                    <a:pt x="21774" y="1016"/>
                  </a:lnTo>
                  <a:lnTo>
                    <a:pt x="21136" y="813"/>
                  </a:lnTo>
                  <a:lnTo>
                    <a:pt x="20499" y="639"/>
                  </a:lnTo>
                  <a:lnTo>
                    <a:pt x="19861" y="494"/>
                  </a:lnTo>
                  <a:lnTo>
                    <a:pt x="19194" y="349"/>
                  </a:lnTo>
                  <a:lnTo>
                    <a:pt x="18556" y="233"/>
                  </a:lnTo>
                  <a:lnTo>
                    <a:pt x="17889" y="146"/>
                  </a:lnTo>
                  <a:lnTo>
                    <a:pt x="17251" y="59"/>
                  </a:lnTo>
                  <a:lnTo>
                    <a:pt x="16585" y="1"/>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rot="2224707">
              <a:off x="8406106" y="3488979"/>
              <a:ext cx="1253208" cy="1374982"/>
            </a:xfrm>
            <a:custGeom>
              <a:rect b="b" l="l" r="r" t="t"/>
              <a:pathLst>
                <a:path extrusionOk="0" h="55000" w="50129">
                  <a:moveTo>
                    <a:pt x="15599" y="1"/>
                  </a:moveTo>
                  <a:lnTo>
                    <a:pt x="15193" y="30"/>
                  </a:lnTo>
                  <a:lnTo>
                    <a:pt x="15512" y="14323"/>
                  </a:lnTo>
                  <a:lnTo>
                    <a:pt x="14700" y="12989"/>
                  </a:lnTo>
                  <a:lnTo>
                    <a:pt x="13019" y="10177"/>
                  </a:lnTo>
                  <a:lnTo>
                    <a:pt x="11395" y="7307"/>
                  </a:lnTo>
                  <a:lnTo>
                    <a:pt x="9829" y="4437"/>
                  </a:lnTo>
                  <a:lnTo>
                    <a:pt x="8322" y="1537"/>
                  </a:lnTo>
                  <a:lnTo>
                    <a:pt x="7655" y="1827"/>
                  </a:lnTo>
                  <a:lnTo>
                    <a:pt x="8902" y="4205"/>
                  </a:lnTo>
                  <a:lnTo>
                    <a:pt x="10148" y="6553"/>
                  </a:lnTo>
                  <a:lnTo>
                    <a:pt x="11453" y="8873"/>
                  </a:lnTo>
                  <a:lnTo>
                    <a:pt x="12787" y="11192"/>
                  </a:lnTo>
                  <a:lnTo>
                    <a:pt x="14149" y="13482"/>
                  </a:lnTo>
                  <a:lnTo>
                    <a:pt x="15570" y="15744"/>
                  </a:lnTo>
                  <a:lnTo>
                    <a:pt x="17019" y="17976"/>
                  </a:lnTo>
                  <a:lnTo>
                    <a:pt x="18498" y="20209"/>
                  </a:lnTo>
                  <a:lnTo>
                    <a:pt x="16382" y="19716"/>
                  </a:lnTo>
                  <a:lnTo>
                    <a:pt x="14294" y="19165"/>
                  </a:lnTo>
                  <a:lnTo>
                    <a:pt x="12207" y="18556"/>
                  </a:lnTo>
                  <a:lnTo>
                    <a:pt x="10148" y="17918"/>
                  </a:lnTo>
                  <a:lnTo>
                    <a:pt x="8090" y="17222"/>
                  </a:lnTo>
                  <a:lnTo>
                    <a:pt x="6060" y="16498"/>
                  </a:lnTo>
                  <a:lnTo>
                    <a:pt x="4031" y="15715"/>
                  </a:lnTo>
                  <a:lnTo>
                    <a:pt x="2030" y="14903"/>
                  </a:lnTo>
                  <a:lnTo>
                    <a:pt x="1" y="14004"/>
                  </a:lnTo>
                  <a:lnTo>
                    <a:pt x="30" y="14787"/>
                  </a:lnTo>
                  <a:lnTo>
                    <a:pt x="1682" y="15512"/>
                  </a:lnTo>
                  <a:lnTo>
                    <a:pt x="3364" y="16237"/>
                  </a:lnTo>
                  <a:lnTo>
                    <a:pt x="5075" y="16903"/>
                  </a:lnTo>
                  <a:lnTo>
                    <a:pt x="6785" y="17541"/>
                  </a:lnTo>
                  <a:lnTo>
                    <a:pt x="8496" y="18121"/>
                  </a:lnTo>
                  <a:lnTo>
                    <a:pt x="10206" y="18701"/>
                  </a:lnTo>
                  <a:lnTo>
                    <a:pt x="11946" y="19252"/>
                  </a:lnTo>
                  <a:lnTo>
                    <a:pt x="13714" y="19745"/>
                  </a:lnTo>
                  <a:lnTo>
                    <a:pt x="16179" y="20412"/>
                  </a:lnTo>
                  <a:lnTo>
                    <a:pt x="18672" y="20991"/>
                  </a:lnTo>
                  <a:lnTo>
                    <a:pt x="18875" y="20991"/>
                  </a:lnTo>
                  <a:lnTo>
                    <a:pt x="18962" y="20933"/>
                  </a:lnTo>
                  <a:lnTo>
                    <a:pt x="20035" y="22470"/>
                  </a:lnTo>
                  <a:lnTo>
                    <a:pt x="21107" y="23978"/>
                  </a:lnTo>
                  <a:lnTo>
                    <a:pt x="22064" y="25311"/>
                  </a:lnTo>
                  <a:lnTo>
                    <a:pt x="23050" y="26616"/>
                  </a:lnTo>
                  <a:lnTo>
                    <a:pt x="25021" y="29196"/>
                  </a:lnTo>
                  <a:lnTo>
                    <a:pt x="22760" y="29138"/>
                  </a:lnTo>
                  <a:lnTo>
                    <a:pt x="20499" y="29022"/>
                  </a:lnTo>
                  <a:lnTo>
                    <a:pt x="18237" y="28848"/>
                  </a:lnTo>
                  <a:lnTo>
                    <a:pt x="16005" y="28587"/>
                  </a:lnTo>
                  <a:lnTo>
                    <a:pt x="13743" y="28268"/>
                  </a:lnTo>
                  <a:lnTo>
                    <a:pt x="11540" y="27892"/>
                  </a:lnTo>
                  <a:lnTo>
                    <a:pt x="9307" y="27457"/>
                  </a:lnTo>
                  <a:lnTo>
                    <a:pt x="7104" y="26935"/>
                  </a:lnTo>
                  <a:lnTo>
                    <a:pt x="5625" y="26529"/>
                  </a:lnTo>
                  <a:lnTo>
                    <a:pt x="4147" y="26123"/>
                  </a:lnTo>
                  <a:lnTo>
                    <a:pt x="4756" y="27051"/>
                  </a:lnTo>
                  <a:lnTo>
                    <a:pt x="6669" y="27544"/>
                  </a:lnTo>
                  <a:lnTo>
                    <a:pt x="8554" y="28008"/>
                  </a:lnTo>
                  <a:lnTo>
                    <a:pt x="10467" y="28413"/>
                  </a:lnTo>
                  <a:lnTo>
                    <a:pt x="12381" y="28790"/>
                  </a:lnTo>
                  <a:lnTo>
                    <a:pt x="14323" y="29080"/>
                  </a:lnTo>
                  <a:lnTo>
                    <a:pt x="16237" y="29341"/>
                  </a:lnTo>
                  <a:lnTo>
                    <a:pt x="18179" y="29573"/>
                  </a:lnTo>
                  <a:lnTo>
                    <a:pt x="20151" y="29718"/>
                  </a:lnTo>
                  <a:lnTo>
                    <a:pt x="21455" y="29805"/>
                  </a:lnTo>
                  <a:lnTo>
                    <a:pt x="22789" y="29863"/>
                  </a:lnTo>
                  <a:lnTo>
                    <a:pt x="24123" y="29921"/>
                  </a:lnTo>
                  <a:lnTo>
                    <a:pt x="25456" y="29921"/>
                  </a:lnTo>
                  <a:lnTo>
                    <a:pt x="25572" y="29892"/>
                  </a:lnTo>
                  <a:lnTo>
                    <a:pt x="27544" y="32356"/>
                  </a:lnTo>
                  <a:lnTo>
                    <a:pt x="29573" y="34792"/>
                  </a:lnTo>
                  <a:lnTo>
                    <a:pt x="31632" y="37169"/>
                  </a:lnTo>
                  <a:lnTo>
                    <a:pt x="33748" y="39518"/>
                  </a:lnTo>
                  <a:lnTo>
                    <a:pt x="31487" y="39575"/>
                  </a:lnTo>
                  <a:lnTo>
                    <a:pt x="29254" y="39575"/>
                  </a:lnTo>
                  <a:lnTo>
                    <a:pt x="25949" y="39546"/>
                  </a:lnTo>
                  <a:lnTo>
                    <a:pt x="22644" y="39460"/>
                  </a:lnTo>
                  <a:lnTo>
                    <a:pt x="19368" y="39286"/>
                  </a:lnTo>
                  <a:lnTo>
                    <a:pt x="16063" y="39054"/>
                  </a:lnTo>
                  <a:lnTo>
                    <a:pt x="16063" y="39054"/>
                  </a:lnTo>
                  <a:lnTo>
                    <a:pt x="17077" y="39865"/>
                  </a:lnTo>
                  <a:lnTo>
                    <a:pt x="19861" y="40039"/>
                  </a:lnTo>
                  <a:lnTo>
                    <a:pt x="22673" y="40184"/>
                  </a:lnTo>
                  <a:lnTo>
                    <a:pt x="25485" y="40271"/>
                  </a:lnTo>
                  <a:lnTo>
                    <a:pt x="28269" y="40300"/>
                  </a:lnTo>
                  <a:lnTo>
                    <a:pt x="31748" y="40300"/>
                  </a:lnTo>
                  <a:lnTo>
                    <a:pt x="34328" y="40242"/>
                  </a:lnTo>
                  <a:lnTo>
                    <a:pt x="34386" y="40213"/>
                  </a:lnTo>
                  <a:lnTo>
                    <a:pt x="35691" y="41605"/>
                  </a:lnTo>
                  <a:lnTo>
                    <a:pt x="37024" y="42997"/>
                  </a:lnTo>
                  <a:lnTo>
                    <a:pt x="38358" y="44359"/>
                  </a:lnTo>
                  <a:lnTo>
                    <a:pt x="39721" y="45722"/>
                  </a:lnTo>
                  <a:lnTo>
                    <a:pt x="41025" y="46969"/>
                  </a:lnTo>
                  <a:lnTo>
                    <a:pt x="42330" y="48215"/>
                  </a:lnTo>
                  <a:lnTo>
                    <a:pt x="40706" y="48273"/>
                  </a:lnTo>
                  <a:lnTo>
                    <a:pt x="39054" y="48302"/>
                  </a:lnTo>
                  <a:lnTo>
                    <a:pt x="37778" y="48273"/>
                  </a:lnTo>
                  <a:lnTo>
                    <a:pt x="36502" y="48244"/>
                  </a:lnTo>
                  <a:lnTo>
                    <a:pt x="35198" y="48186"/>
                  </a:lnTo>
                  <a:lnTo>
                    <a:pt x="33922" y="48099"/>
                  </a:lnTo>
                  <a:lnTo>
                    <a:pt x="32646" y="48012"/>
                  </a:lnTo>
                  <a:lnTo>
                    <a:pt x="31371" y="47867"/>
                  </a:lnTo>
                  <a:lnTo>
                    <a:pt x="30095" y="47722"/>
                  </a:lnTo>
                  <a:lnTo>
                    <a:pt x="28819" y="47548"/>
                  </a:lnTo>
                  <a:lnTo>
                    <a:pt x="30617" y="48534"/>
                  </a:lnTo>
                  <a:lnTo>
                    <a:pt x="32733" y="48737"/>
                  </a:lnTo>
                  <a:lnTo>
                    <a:pt x="34821" y="48882"/>
                  </a:lnTo>
                  <a:lnTo>
                    <a:pt x="36937" y="48969"/>
                  </a:lnTo>
                  <a:lnTo>
                    <a:pt x="39054" y="49027"/>
                  </a:lnTo>
                  <a:lnTo>
                    <a:pt x="41054" y="48998"/>
                  </a:lnTo>
                  <a:lnTo>
                    <a:pt x="43055" y="48911"/>
                  </a:lnTo>
                  <a:lnTo>
                    <a:pt x="44765" y="50448"/>
                  </a:lnTo>
                  <a:lnTo>
                    <a:pt x="46476" y="51984"/>
                  </a:lnTo>
                  <a:lnTo>
                    <a:pt x="48215" y="53521"/>
                  </a:lnTo>
                  <a:lnTo>
                    <a:pt x="49984" y="54999"/>
                  </a:lnTo>
                  <a:lnTo>
                    <a:pt x="50071" y="54825"/>
                  </a:lnTo>
                  <a:lnTo>
                    <a:pt x="50129" y="54652"/>
                  </a:lnTo>
                  <a:lnTo>
                    <a:pt x="50129" y="54420"/>
                  </a:lnTo>
                  <a:lnTo>
                    <a:pt x="50100" y="54159"/>
                  </a:lnTo>
                  <a:lnTo>
                    <a:pt x="48418" y="52738"/>
                  </a:lnTo>
                  <a:lnTo>
                    <a:pt x="46737" y="51259"/>
                  </a:lnTo>
                  <a:lnTo>
                    <a:pt x="45113" y="49781"/>
                  </a:lnTo>
                  <a:lnTo>
                    <a:pt x="43461" y="48302"/>
                  </a:lnTo>
                  <a:lnTo>
                    <a:pt x="43432" y="48244"/>
                  </a:lnTo>
                  <a:lnTo>
                    <a:pt x="42098" y="46998"/>
                  </a:lnTo>
                  <a:lnTo>
                    <a:pt x="40764" y="45722"/>
                  </a:lnTo>
                  <a:lnTo>
                    <a:pt x="39460" y="44446"/>
                  </a:lnTo>
                  <a:lnTo>
                    <a:pt x="38184" y="43142"/>
                  </a:lnTo>
                  <a:lnTo>
                    <a:pt x="38242" y="43055"/>
                  </a:lnTo>
                  <a:lnTo>
                    <a:pt x="38271" y="42968"/>
                  </a:lnTo>
                  <a:lnTo>
                    <a:pt x="38677" y="41112"/>
                  </a:lnTo>
                  <a:lnTo>
                    <a:pt x="39083" y="39286"/>
                  </a:lnTo>
                  <a:lnTo>
                    <a:pt x="39489" y="37430"/>
                  </a:lnTo>
                  <a:lnTo>
                    <a:pt x="39924" y="35604"/>
                  </a:lnTo>
                  <a:lnTo>
                    <a:pt x="40387" y="33777"/>
                  </a:lnTo>
                  <a:lnTo>
                    <a:pt x="40851" y="31922"/>
                  </a:lnTo>
                  <a:lnTo>
                    <a:pt x="41866" y="28297"/>
                  </a:lnTo>
                  <a:lnTo>
                    <a:pt x="41460" y="27051"/>
                  </a:lnTo>
                  <a:lnTo>
                    <a:pt x="40909" y="28964"/>
                  </a:lnTo>
                  <a:lnTo>
                    <a:pt x="40387" y="30907"/>
                  </a:lnTo>
                  <a:lnTo>
                    <a:pt x="39866" y="32820"/>
                  </a:lnTo>
                  <a:lnTo>
                    <a:pt x="39373" y="34763"/>
                  </a:lnTo>
                  <a:lnTo>
                    <a:pt x="38909" y="36705"/>
                  </a:lnTo>
                  <a:lnTo>
                    <a:pt x="38474" y="38648"/>
                  </a:lnTo>
                  <a:lnTo>
                    <a:pt x="38039" y="40619"/>
                  </a:lnTo>
                  <a:lnTo>
                    <a:pt x="37633" y="42562"/>
                  </a:lnTo>
                  <a:lnTo>
                    <a:pt x="36097" y="40967"/>
                  </a:lnTo>
                  <a:lnTo>
                    <a:pt x="34560" y="39344"/>
                  </a:lnTo>
                  <a:lnTo>
                    <a:pt x="33081" y="37691"/>
                  </a:lnTo>
                  <a:lnTo>
                    <a:pt x="31603" y="36038"/>
                  </a:lnTo>
                  <a:lnTo>
                    <a:pt x="30066" y="34270"/>
                  </a:lnTo>
                  <a:lnTo>
                    <a:pt x="30095" y="34183"/>
                  </a:lnTo>
                  <a:lnTo>
                    <a:pt x="30472" y="31806"/>
                  </a:lnTo>
                  <a:lnTo>
                    <a:pt x="30907" y="29399"/>
                  </a:lnTo>
                  <a:lnTo>
                    <a:pt x="31400" y="26993"/>
                  </a:lnTo>
                  <a:lnTo>
                    <a:pt x="31922" y="24615"/>
                  </a:lnTo>
                  <a:lnTo>
                    <a:pt x="32472" y="22238"/>
                  </a:lnTo>
                  <a:lnTo>
                    <a:pt x="33081" y="19890"/>
                  </a:lnTo>
                  <a:lnTo>
                    <a:pt x="33719" y="17541"/>
                  </a:lnTo>
                  <a:lnTo>
                    <a:pt x="34415" y="15193"/>
                  </a:lnTo>
                  <a:lnTo>
                    <a:pt x="35256" y="12584"/>
                  </a:lnTo>
                  <a:lnTo>
                    <a:pt x="34850" y="11917"/>
                  </a:lnTo>
                  <a:lnTo>
                    <a:pt x="34763" y="11772"/>
                  </a:lnTo>
                  <a:lnTo>
                    <a:pt x="34096" y="13830"/>
                  </a:lnTo>
                  <a:lnTo>
                    <a:pt x="33458" y="15918"/>
                  </a:lnTo>
                  <a:lnTo>
                    <a:pt x="32849" y="18005"/>
                  </a:lnTo>
                  <a:lnTo>
                    <a:pt x="32270" y="20093"/>
                  </a:lnTo>
                  <a:lnTo>
                    <a:pt x="31748" y="22209"/>
                  </a:lnTo>
                  <a:lnTo>
                    <a:pt x="31255" y="24325"/>
                  </a:lnTo>
                  <a:lnTo>
                    <a:pt x="30762" y="26442"/>
                  </a:lnTo>
                  <a:lnTo>
                    <a:pt x="30327" y="28558"/>
                  </a:lnTo>
                  <a:lnTo>
                    <a:pt x="29892" y="31052"/>
                  </a:lnTo>
                  <a:lnTo>
                    <a:pt x="29457" y="33545"/>
                  </a:lnTo>
                  <a:lnTo>
                    <a:pt x="27950" y="31719"/>
                  </a:lnTo>
                  <a:lnTo>
                    <a:pt x="26442" y="29834"/>
                  </a:lnTo>
                  <a:lnTo>
                    <a:pt x="24963" y="27950"/>
                  </a:lnTo>
                  <a:lnTo>
                    <a:pt x="23514" y="26036"/>
                  </a:lnTo>
                  <a:lnTo>
                    <a:pt x="23543" y="25978"/>
                  </a:lnTo>
                  <a:lnTo>
                    <a:pt x="23572" y="25891"/>
                  </a:lnTo>
                  <a:lnTo>
                    <a:pt x="26065" y="7626"/>
                  </a:lnTo>
                  <a:lnTo>
                    <a:pt x="26645" y="3422"/>
                  </a:lnTo>
                  <a:lnTo>
                    <a:pt x="25978" y="3016"/>
                  </a:lnTo>
                  <a:lnTo>
                    <a:pt x="23601" y="20441"/>
                  </a:lnTo>
                  <a:lnTo>
                    <a:pt x="22934" y="25253"/>
                  </a:lnTo>
                  <a:lnTo>
                    <a:pt x="21165" y="22789"/>
                  </a:lnTo>
                  <a:lnTo>
                    <a:pt x="19426" y="20296"/>
                  </a:lnTo>
                  <a:lnTo>
                    <a:pt x="17715" y="17744"/>
                  </a:lnTo>
                  <a:lnTo>
                    <a:pt x="16063" y="15193"/>
                  </a:lnTo>
                  <a:lnTo>
                    <a:pt x="16150" y="15164"/>
                  </a:lnTo>
                  <a:lnTo>
                    <a:pt x="16208" y="15077"/>
                  </a:lnTo>
                  <a:lnTo>
                    <a:pt x="16237" y="14990"/>
                  </a:lnTo>
                  <a:lnTo>
                    <a:pt x="16266" y="14903"/>
                  </a:lnTo>
                  <a:lnTo>
                    <a:pt x="15918" y="30"/>
                  </a:lnTo>
                  <a:lnTo>
                    <a:pt x="15599" y="1"/>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rot="2224707">
              <a:off x="8403483" y="3488825"/>
              <a:ext cx="1253208" cy="1382232"/>
            </a:xfrm>
            <a:custGeom>
              <a:rect b="b" l="l" r="r" t="t"/>
              <a:pathLst>
                <a:path extrusionOk="0" fill="none" h="55290" w="50129">
                  <a:moveTo>
                    <a:pt x="49984" y="54970"/>
                  </a:moveTo>
                  <a:lnTo>
                    <a:pt x="49984" y="54970"/>
                  </a:lnTo>
                  <a:lnTo>
                    <a:pt x="49868" y="55086"/>
                  </a:lnTo>
                  <a:lnTo>
                    <a:pt x="49694" y="55202"/>
                  </a:lnTo>
                  <a:lnTo>
                    <a:pt x="49462" y="55260"/>
                  </a:lnTo>
                  <a:lnTo>
                    <a:pt x="49172" y="55289"/>
                  </a:lnTo>
                  <a:lnTo>
                    <a:pt x="48853" y="55289"/>
                  </a:lnTo>
                  <a:lnTo>
                    <a:pt x="48476" y="55231"/>
                  </a:lnTo>
                  <a:lnTo>
                    <a:pt x="48012" y="55144"/>
                  </a:lnTo>
                  <a:lnTo>
                    <a:pt x="47491" y="55028"/>
                  </a:lnTo>
                  <a:lnTo>
                    <a:pt x="47491" y="55028"/>
                  </a:lnTo>
                  <a:lnTo>
                    <a:pt x="45461" y="54449"/>
                  </a:lnTo>
                  <a:lnTo>
                    <a:pt x="43403" y="53811"/>
                  </a:lnTo>
                  <a:lnTo>
                    <a:pt x="41402" y="53115"/>
                  </a:lnTo>
                  <a:lnTo>
                    <a:pt x="39402" y="52390"/>
                  </a:lnTo>
                  <a:lnTo>
                    <a:pt x="37401" y="51607"/>
                  </a:lnTo>
                  <a:lnTo>
                    <a:pt x="35459" y="50796"/>
                  </a:lnTo>
                  <a:lnTo>
                    <a:pt x="33516" y="49897"/>
                  </a:lnTo>
                  <a:lnTo>
                    <a:pt x="31574" y="48969"/>
                  </a:lnTo>
                  <a:lnTo>
                    <a:pt x="31574" y="48969"/>
                  </a:lnTo>
                  <a:lnTo>
                    <a:pt x="30617" y="48505"/>
                  </a:lnTo>
                  <a:lnTo>
                    <a:pt x="30617" y="48505"/>
                  </a:lnTo>
                  <a:lnTo>
                    <a:pt x="28819" y="47519"/>
                  </a:lnTo>
                  <a:lnTo>
                    <a:pt x="28819" y="47519"/>
                  </a:lnTo>
                  <a:lnTo>
                    <a:pt x="27283" y="46679"/>
                  </a:lnTo>
                  <a:lnTo>
                    <a:pt x="25746" y="45780"/>
                  </a:lnTo>
                  <a:lnTo>
                    <a:pt x="24268" y="44881"/>
                  </a:lnTo>
                  <a:lnTo>
                    <a:pt x="22789" y="43924"/>
                  </a:lnTo>
                  <a:lnTo>
                    <a:pt x="21310" y="42939"/>
                  </a:lnTo>
                  <a:lnTo>
                    <a:pt x="19890" y="41924"/>
                  </a:lnTo>
                  <a:lnTo>
                    <a:pt x="18469" y="40909"/>
                  </a:lnTo>
                  <a:lnTo>
                    <a:pt x="17077" y="39836"/>
                  </a:lnTo>
                  <a:lnTo>
                    <a:pt x="17077" y="39836"/>
                  </a:lnTo>
                  <a:lnTo>
                    <a:pt x="16063" y="39025"/>
                  </a:lnTo>
                  <a:lnTo>
                    <a:pt x="16063" y="39025"/>
                  </a:lnTo>
                  <a:lnTo>
                    <a:pt x="15367" y="38474"/>
                  </a:lnTo>
                  <a:lnTo>
                    <a:pt x="15367" y="38474"/>
                  </a:lnTo>
                  <a:lnTo>
                    <a:pt x="14062" y="37343"/>
                  </a:lnTo>
                  <a:lnTo>
                    <a:pt x="12729" y="36125"/>
                  </a:lnTo>
                  <a:lnTo>
                    <a:pt x="11337" y="34821"/>
                  </a:lnTo>
                  <a:lnTo>
                    <a:pt x="9974" y="33400"/>
                  </a:lnTo>
                  <a:lnTo>
                    <a:pt x="9278" y="32675"/>
                  </a:lnTo>
                  <a:lnTo>
                    <a:pt x="8583" y="31921"/>
                  </a:lnTo>
                  <a:lnTo>
                    <a:pt x="7916" y="31139"/>
                  </a:lnTo>
                  <a:lnTo>
                    <a:pt x="7249" y="30356"/>
                  </a:lnTo>
                  <a:lnTo>
                    <a:pt x="6611" y="29544"/>
                  </a:lnTo>
                  <a:lnTo>
                    <a:pt x="5973" y="28703"/>
                  </a:lnTo>
                  <a:lnTo>
                    <a:pt x="5365" y="27863"/>
                  </a:lnTo>
                  <a:lnTo>
                    <a:pt x="4756" y="27022"/>
                  </a:lnTo>
                  <a:lnTo>
                    <a:pt x="4756" y="27022"/>
                  </a:lnTo>
                  <a:lnTo>
                    <a:pt x="4147" y="26094"/>
                  </a:lnTo>
                  <a:lnTo>
                    <a:pt x="4147" y="26094"/>
                  </a:lnTo>
                  <a:lnTo>
                    <a:pt x="3741" y="25427"/>
                  </a:lnTo>
                  <a:lnTo>
                    <a:pt x="3335" y="24731"/>
                  </a:lnTo>
                  <a:lnTo>
                    <a:pt x="2929" y="24036"/>
                  </a:lnTo>
                  <a:lnTo>
                    <a:pt x="2581" y="23340"/>
                  </a:lnTo>
                  <a:lnTo>
                    <a:pt x="2233" y="22644"/>
                  </a:lnTo>
                  <a:lnTo>
                    <a:pt x="1885" y="21948"/>
                  </a:lnTo>
                  <a:lnTo>
                    <a:pt x="1595" y="21223"/>
                  </a:lnTo>
                  <a:lnTo>
                    <a:pt x="1306" y="20527"/>
                  </a:lnTo>
                  <a:lnTo>
                    <a:pt x="1045" y="19803"/>
                  </a:lnTo>
                  <a:lnTo>
                    <a:pt x="813" y="19107"/>
                  </a:lnTo>
                  <a:lnTo>
                    <a:pt x="610" y="18382"/>
                  </a:lnTo>
                  <a:lnTo>
                    <a:pt x="436" y="17657"/>
                  </a:lnTo>
                  <a:lnTo>
                    <a:pt x="291" y="16932"/>
                  </a:lnTo>
                  <a:lnTo>
                    <a:pt x="175" y="16208"/>
                  </a:lnTo>
                  <a:lnTo>
                    <a:pt x="88" y="15483"/>
                  </a:lnTo>
                  <a:lnTo>
                    <a:pt x="30" y="14758"/>
                  </a:lnTo>
                  <a:lnTo>
                    <a:pt x="30" y="14758"/>
                  </a:lnTo>
                  <a:lnTo>
                    <a:pt x="1" y="13975"/>
                  </a:lnTo>
                  <a:lnTo>
                    <a:pt x="1" y="13975"/>
                  </a:lnTo>
                  <a:lnTo>
                    <a:pt x="30" y="13279"/>
                  </a:lnTo>
                  <a:lnTo>
                    <a:pt x="59" y="12584"/>
                  </a:lnTo>
                  <a:lnTo>
                    <a:pt x="146" y="11888"/>
                  </a:lnTo>
                  <a:lnTo>
                    <a:pt x="262" y="11192"/>
                  </a:lnTo>
                  <a:lnTo>
                    <a:pt x="436" y="10525"/>
                  </a:lnTo>
                  <a:lnTo>
                    <a:pt x="610" y="9829"/>
                  </a:lnTo>
                  <a:lnTo>
                    <a:pt x="842" y="9162"/>
                  </a:lnTo>
                  <a:lnTo>
                    <a:pt x="1132" y="8496"/>
                  </a:lnTo>
                  <a:lnTo>
                    <a:pt x="1132" y="8496"/>
                  </a:lnTo>
                  <a:lnTo>
                    <a:pt x="1393" y="7945"/>
                  </a:lnTo>
                  <a:lnTo>
                    <a:pt x="1653" y="7394"/>
                  </a:lnTo>
                  <a:lnTo>
                    <a:pt x="1972" y="6872"/>
                  </a:lnTo>
                  <a:lnTo>
                    <a:pt x="2291" y="6379"/>
                  </a:lnTo>
                  <a:lnTo>
                    <a:pt x="2639" y="5886"/>
                  </a:lnTo>
                  <a:lnTo>
                    <a:pt x="3016" y="5422"/>
                  </a:lnTo>
                  <a:lnTo>
                    <a:pt x="3422" y="4988"/>
                  </a:lnTo>
                  <a:lnTo>
                    <a:pt x="3828" y="4553"/>
                  </a:lnTo>
                  <a:lnTo>
                    <a:pt x="4234" y="4147"/>
                  </a:lnTo>
                  <a:lnTo>
                    <a:pt x="4698" y="3770"/>
                  </a:lnTo>
                  <a:lnTo>
                    <a:pt x="5162" y="3393"/>
                  </a:lnTo>
                  <a:lnTo>
                    <a:pt x="5625" y="3016"/>
                  </a:lnTo>
                  <a:lnTo>
                    <a:pt x="6118" y="2697"/>
                  </a:lnTo>
                  <a:lnTo>
                    <a:pt x="6611" y="2378"/>
                  </a:lnTo>
                  <a:lnTo>
                    <a:pt x="7133" y="2088"/>
                  </a:lnTo>
                  <a:lnTo>
                    <a:pt x="7655" y="1798"/>
                  </a:lnTo>
                  <a:lnTo>
                    <a:pt x="7655" y="1798"/>
                  </a:lnTo>
                  <a:lnTo>
                    <a:pt x="8322" y="1508"/>
                  </a:lnTo>
                  <a:lnTo>
                    <a:pt x="8322" y="1508"/>
                  </a:lnTo>
                  <a:lnTo>
                    <a:pt x="9076" y="1190"/>
                  </a:lnTo>
                  <a:lnTo>
                    <a:pt x="9858" y="900"/>
                  </a:lnTo>
                  <a:lnTo>
                    <a:pt x="9858" y="900"/>
                  </a:lnTo>
                  <a:lnTo>
                    <a:pt x="10525" y="697"/>
                  </a:lnTo>
                  <a:lnTo>
                    <a:pt x="11192" y="523"/>
                  </a:lnTo>
                  <a:lnTo>
                    <a:pt x="11859" y="378"/>
                  </a:lnTo>
                  <a:lnTo>
                    <a:pt x="12526" y="233"/>
                  </a:lnTo>
                  <a:lnTo>
                    <a:pt x="13192" y="146"/>
                  </a:lnTo>
                  <a:lnTo>
                    <a:pt x="13859" y="59"/>
                  </a:lnTo>
                  <a:lnTo>
                    <a:pt x="14526" y="30"/>
                  </a:lnTo>
                  <a:lnTo>
                    <a:pt x="15193" y="1"/>
                  </a:lnTo>
                  <a:lnTo>
                    <a:pt x="15193" y="1"/>
                  </a:lnTo>
                  <a:lnTo>
                    <a:pt x="15918" y="1"/>
                  </a:lnTo>
                  <a:lnTo>
                    <a:pt x="15918" y="1"/>
                  </a:lnTo>
                  <a:lnTo>
                    <a:pt x="16585" y="1"/>
                  </a:lnTo>
                  <a:lnTo>
                    <a:pt x="17251" y="59"/>
                  </a:lnTo>
                  <a:lnTo>
                    <a:pt x="17889" y="146"/>
                  </a:lnTo>
                  <a:lnTo>
                    <a:pt x="18556" y="233"/>
                  </a:lnTo>
                  <a:lnTo>
                    <a:pt x="19194" y="349"/>
                  </a:lnTo>
                  <a:lnTo>
                    <a:pt x="19861" y="494"/>
                  </a:lnTo>
                  <a:lnTo>
                    <a:pt x="20499" y="639"/>
                  </a:lnTo>
                  <a:lnTo>
                    <a:pt x="21136" y="813"/>
                  </a:lnTo>
                  <a:lnTo>
                    <a:pt x="21774" y="1016"/>
                  </a:lnTo>
                  <a:lnTo>
                    <a:pt x="22383" y="1248"/>
                  </a:lnTo>
                  <a:lnTo>
                    <a:pt x="22992" y="1480"/>
                  </a:lnTo>
                  <a:lnTo>
                    <a:pt x="23630" y="1740"/>
                  </a:lnTo>
                  <a:lnTo>
                    <a:pt x="24210" y="2030"/>
                  </a:lnTo>
                  <a:lnTo>
                    <a:pt x="24818" y="2320"/>
                  </a:lnTo>
                  <a:lnTo>
                    <a:pt x="25398" y="2639"/>
                  </a:lnTo>
                  <a:lnTo>
                    <a:pt x="25978" y="2987"/>
                  </a:lnTo>
                  <a:lnTo>
                    <a:pt x="25978" y="2987"/>
                  </a:lnTo>
                  <a:lnTo>
                    <a:pt x="26645" y="3393"/>
                  </a:lnTo>
                  <a:lnTo>
                    <a:pt x="26645" y="3393"/>
                  </a:lnTo>
                  <a:lnTo>
                    <a:pt x="27254" y="3799"/>
                  </a:lnTo>
                  <a:lnTo>
                    <a:pt x="27863" y="4205"/>
                  </a:lnTo>
                  <a:lnTo>
                    <a:pt x="28443" y="4640"/>
                  </a:lnTo>
                  <a:lnTo>
                    <a:pt x="29022" y="5104"/>
                  </a:lnTo>
                  <a:lnTo>
                    <a:pt x="29573" y="5567"/>
                  </a:lnTo>
                  <a:lnTo>
                    <a:pt x="30124" y="6060"/>
                  </a:lnTo>
                  <a:lnTo>
                    <a:pt x="30646" y="6582"/>
                  </a:lnTo>
                  <a:lnTo>
                    <a:pt x="31168" y="7104"/>
                  </a:lnTo>
                  <a:lnTo>
                    <a:pt x="31661" y="7626"/>
                  </a:lnTo>
                  <a:lnTo>
                    <a:pt x="32154" y="8177"/>
                  </a:lnTo>
                  <a:lnTo>
                    <a:pt x="32646" y="8728"/>
                  </a:lnTo>
                  <a:lnTo>
                    <a:pt x="33081" y="9307"/>
                  </a:lnTo>
                  <a:lnTo>
                    <a:pt x="33545" y="9916"/>
                  </a:lnTo>
                  <a:lnTo>
                    <a:pt x="33951" y="10496"/>
                  </a:lnTo>
                  <a:lnTo>
                    <a:pt x="34386" y="11105"/>
                  </a:lnTo>
                  <a:lnTo>
                    <a:pt x="34763" y="11743"/>
                  </a:lnTo>
                  <a:lnTo>
                    <a:pt x="34763" y="11743"/>
                  </a:lnTo>
                  <a:lnTo>
                    <a:pt x="34850" y="11888"/>
                  </a:lnTo>
                  <a:lnTo>
                    <a:pt x="34850" y="11888"/>
                  </a:lnTo>
                  <a:lnTo>
                    <a:pt x="35256" y="12555"/>
                  </a:lnTo>
                  <a:lnTo>
                    <a:pt x="35256" y="12555"/>
                  </a:lnTo>
                  <a:lnTo>
                    <a:pt x="35749" y="13424"/>
                  </a:lnTo>
                  <a:lnTo>
                    <a:pt x="36213" y="14294"/>
                  </a:lnTo>
                  <a:lnTo>
                    <a:pt x="37111" y="16034"/>
                  </a:lnTo>
                  <a:lnTo>
                    <a:pt x="37952" y="17831"/>
                  </a:lnTo>
                  <a:lnTo>
                    <a:pt x="38735" y="19629"/>
                  </a:lnTo>
                  <a:lnTo>
                    <a:pt x="39460" y="21455"/>
                  </a:lnTo>
                  <a:lnTo>
                    <a:pt x="40155" y="23282"/>
                  </a:lnTo>
                  <a:lnTo>
                    <a:pt x="40822" y="25137"/>
                  </a:lnTo>
                  <a:lnTo>
                    <a:pt x="41460" y="27022"/>
                  </a:lnTo>
                  <a:lnTo>
                    <a:pt x="41460" y="27022"/>
                  </a:lnTo>
                  <a:lnTo>
                    <a:pt x="41866" y="28268"/>
                  </a:lnTo>
                  <a:lnTo>
                    <a:pt x="41866" y="28268"/>
                  </a:lnTo>
                  <a:lnTo>
                    <a:pt x="42446" y="30182"/>
                  </a:lnTo>
                  <a:lnTo>
                    <a:pt x="43026" y="32095"/>
                  </a:lnTo>
                  <a:lnTo>
                    <a:pt x="44127" y="35922"/>
                  </a:lnTo>
                  <a:lnTo>
                    <a:pt x="45258" y="39749"/>
                  </a:lnTo>
                  <a:lnTo>
                    <a:pt x="45838" y="41663"/>
                  </a:lnTo>
                  <a:lnTo>
                    <a:pt x="46418" y="43576"/>
                  </a:lnTo>
                  <a:lnTo>
                    <a:pt x="46418" y="43576"/>
                  </a:lnTo>
                  <a:lnTo>
                    <a:pt x="47085" y="45606"/>
                  </a:lnTo>
                  <a:lnTo>
                    <a:pt x="47752" y="47635"/>
                  </a:lnTo>
                  <a:lnTo>
                    <a:pt x="48476" y="49636"/>
                  </a:lnTo>
                  <a:lnTo>
                    <a:pt x="49259" y="51636"/>
                  </a:lnTo>
                  <a:lnTo>
                    <a:pt x="49259" y="51636"/>
                  </a:lnTo>
                  <a:lnTo>
                    <a:pt x="49549" y="52361"/>
                  </a:lnTo>
                  <a:lnTo>
                    <a:pt x="49810" y="53028"/>
                  </a:lnTo>
                  <a:lnTo>
                    <a:pt x="49984" y="53608"/>
                  </a:lnTo>
                  <a:lnTo>
                    <a:pt x="50071" y="53898"/>
                  </a:lnTo>
                  <a:lnTo>
                    <a:pt x="50100" y="54130"/>
                  </a:lnTo>
                  <a:lnTo>
                    <a:pt x="50100" y="54130"/>
                  </a:lnTo>
                  <a:lnTo>
                    <a:pt x="50129" y="54391"/>
                  </a:lnTo>
                  <a:lnTo>
                    <a:pt x="50129" y="54623"/>
                  </a:lnTo>
                  <a:lnTo>
                    <a:pt x="50071" y="54796"/>
                  </a:lnTo>
                  <a:lnTo>
                    <a:pt x="49984" y="5497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rot="2224707">
              <a:off x="9103892" y="5095883"/>
              <a:ext cx="60199" cy="59474"/>
            </a:xfrm>
            <a:custGeom>
              <a:rect b="b" l="l" r="r" t="t"/>
              <a:pathLst>
                <a:path extrusionOk="0" h="2379" w="2408">
                  <a:moveTo>
                    <a:pt x="117" y="1"/>
                  </a:moveTo>
                  <a:lnTo>
                    <a:pt x="146" y="262"/>
                  </a:lnTo>
                  <a:lnTo>
                    <a:pt x="146" y="494"/>
                  </a:lnTo>
                  <a:lnTo>
                    <a:pt x="88" y="667"/>
                  </a:lnTo>
                  <a:lnTo>
                    <a:pt x="1" y="841"/>
                  </a:lnTo>
                  <a:lnTo>
                    <a:pt x="1769" y="2291"/>
                  </a:lnTo>
                  <a:lnTo>
                    <a:pt x="1885" y="2349"/>
                  </a:lnTo>
                  <a:lnTo>
                    <a:pt x="2001" y="2378"/>
                  </a:lnTo>
                  <a:lnTo>
                    <a:pt x="2117" y="2349"/>
                  </a:lnTo>
                  <a:lnTo>
                    <a:pt x="2204" y="2320"/>
                  </a:lnTo>
                  <a:lnTo>
                    <a:pt x="2291" y="2233"/>
                  </a:lnTo>
                  <a:lnTo>
                    <a:pt x="2349" y="2175"/>
                  </a:lnTo>
                  <a:lnTo>
                    <a:pt x="2407" y="2059"/>
                  </a:lnTo>
                  <a:lnTo>
                    <a:pt x="2407" y="1972"/>
                  </a:lnTo>
                  <a:lnTo>
                    <a:pt x="2349" y="1856"/>
                  </a:lnTo>
                  <a:lnTo>
                    <a:pt x="2262" y="1769"/>
                  </a:lnTo>
                  <a:lnTo>
                    <a:pt x="117" y="1"/>
                  </a:lnTo>
                  <a:close/>
                </a:path>
              </a:pathLst>
            </a:custGeom>
            <a:solidFill>
              <a:srgbClr val="DBC8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rot="2224707">
              <a:off x="9103892" y="5095883"/>
              <a:ext cx="60199" cy="59474"/>
            </a:xfrm>
            <a:custGeom>
              <a:rect b="b" l="l" r="r" t="t"/>
              <a:pathLst>
                <a:path extrusionOk="0" fill="none" h="2379" w="2408">
                  <a:moveTo>
                    <a:pt x="117" y="1"/>
                  </a:moveTo>
                  <a:lnTo>
                    <a:pt x="117" y="1"/>
                  </a:lnTo>
                  <a:lnTo>
                    <a:pt x="117" y="1"/>
                  </a:lnTo>
                  <a:lnTo>
                    <a:pt x="146" y="262"/>
                  </a:lnTo>
                  <a:lnTo>
                    <a:pt x="146" y="494"/>
                  </a:lnTo>
                  <a:lnTo>
                    <a:pt x="88" y="667"/>
                  </a:lnTo>
                  <a:lnTo>
                    <a:pt x="1" y="841"/>
                  </a:lnTo>
                  <a:lnTo>
                    <a:pt x="1" y="841"/>
                  </a:lnTo>
                  <a:lnTo>
                    <a:pt x="1769" y="2291"/>
                  </a:lnTo>
                  <a:lnTo>
                    <a:pt x="1769" y="2291"/>
                  </a:lnTo>
                  <a:lnTo>
                    <a:pt x="1885" y="2349"/>
                  </a:lnTo>
                  <a:lnTo>
                    <a:pt x="2001" y="2378"/>
                  </a:lnTo>
                  <a:lnTo>
                    <a:pt x="2001" y="2378"/>
                  </a:lnTo>
                  <a:lnTo>
                    <a:pt x="2117" y="2349"/>
                  </a:lnTo>
                  <a:lnTo>
                    <a:pt x="2204" y="2320"/>
                  </a:lnTo>
                  <a:lnTo>
                    <a:pt x="2291" y="2233"/>
                  </a:lnTo>
                  <a:lnTo>
                    <a:pt x="2349" y="2175"/>
                  </a:lnTo>
                  <a:lnTo>
                    <a:pt x="2407" y="2059"/>
                  </a:lnTo>
                  <a:lnTo>
                    <a:pt x="2407" y="1972"/>
                  </a:lnTo>
                  <a:lnTo>
                    <a:pt x="2349" y="1856"/>
                  </a:lnTo>
                  <a:lnTo>
                    <a:pt x="2262" y="1769"/>
                  </a:lnTo>
                  <a:lnTo>
                    <a:pt x="2262" y="1769"/>
                  </a:lnTo>
                  <a:lnTo>
                    <a:pt x="117" y="1"/>
                  </a:lnTo>
                  <a:lnTo>
                    <a:pt x="117"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2"/>
          <p:cNvSpPr txBox="1"/>
          <p:nvPr>
            <p:ph type="ctrTitle"/>
          </p:nvPr>
        </p:nvSpPr>
        <p:spPr>
          <a:xfrm>
            <a:off x="777950" y="948700"/>
            <a:ext cx="7587900" cy="1431900"/>
          </a:xfrm>
          <a:prstGeom prst="rect">
            <a:avLst/>
          </a:prstGeom>
          <a:noFill/>
        </p:spPr>
        <p:txBody>
          <a:bodyPr anchorCtr="0" anchor="t" bIns="91425" lIns="91425" spcFirstLastPara="1" rIns="91425" wrap="square" tIns="91425">
            <a:noAutofit/>
          </a:bodyPr>
          <a:lstStyle>
            <a:lvl1pPr lvl="0">
              <a:lnSpc>
                <a:spcPct val="85000"/>
              </a:lnSpc>
              <a:spcBef>
                <a:spcPts val="0"/>
              </a:spcBef>
              <a:spcAft>
                <a:spcPts val="0"/>
              </a:spcAft>
              <a:buSzPts val="4500"/>
              <a:buFont typeface="Loved by the King"/>
              <a:buNone/>
              <a:defRPr sz="6500"/>
            </a:lvl1pPr>
            <a:lvl2pPr lvl="1" algn="ctr">
              <a:spcBef>
                <a:spcPts val="0"/>
              </a:spcBef>
              <a:spcAft>
                <a:spcPts val="0"/>
              </a:spcAft>
              <a:buClr>
                <a:schemeClr val="lt1"/>
              </a:buClr>
              <a:buSzPts val="5200"/>
              <a:buNone/>
              <a:defRPr sz="5200">
                <a:solidFill>
                  <a:schemeClr val="lt1"/>
                </a:solidFill>
              </a:defRPr>
            </a:lvl2pPr>
            <a:lvl3pPr lvl="2" algn="ctr">
              <a:spcBef>
                <a:spcPts val="0"/>
              </a:spcBef>
              <a:spcAft>
                <a:spcPts val="0"/>
              </a:spcAft>
              <a:buClr>
                <a:schemeClr val="lt1"/>
              </a:buClr>
              <a:buSzPts val="5200"/>
              <a:buNone/>
              <a:defRPr sz="5200">
                <a:solidFill>
                  <a:schemeClr val="lt1"/>
                </a:solidFill>
              </a:defRPr>
            </a:lvl3pPr>
            <a:lvl4pPr lvl="3" algn="ctr">
              <a:spcBef>
                <a:spcPts val="0"/>
              </a:spcBef>
              <a:spcAft>
                <a:spcPts val="0"/>
              </a:spcAft>
              <a:buClr>
                <a:schemeClr val="lt1"/>
              </a:buClr>
              <a:buSzPts val="5200"/>
              <a:buNone/>
              <a:defRPr sz="5200">
                <a:solidFill>
                  <a:schemeClr val="lt1"/>
                </a:solidFill>
              </a:defRPr>
            </a:lvl4pPr>
            <a:lvl5pPr lvl="4" algn="ctr">
              <a:spcBef>
                <a:spcPts val="0"/>
              </a:spcBef>
              <a:spcAft>
                <a:spcPts val="0"/>
              </a:spcAft>
              <a:buClr>
                <a:schemeClr val="lt1"/>
              </a:buClr>
              <a:buSzPts val="5200"/>
              <a:buNone/>
              <a:defRPr sz="5200">
                <a:solidFill>
                  <a:schemeClr val="lt1"/>
                </a:solidFill>
              </a:defRPr>
            </a:lvl5pPr>
            <a:lvl6pPr lvl="5" algn="ctr">
              <a:spcBef>
                <a:spcPts val="0"/>
              </a:spcBef>
              <a:spcAft>
                <a:spcPts val="0"/>
              </a:spcAft>
              <a:buClr>
                <a:schemeClr val="lt1"/>
              </a:buClr>
              <a:buSzPts val="5200"/>
              <a:buNone/>
              <a:defRPr sz="5200">
                <a:solidFill>
                  <a:schemeClr val="lt1"/>
                </a:solidFill>
              </a:defRPr>
            </a:lvl6pPr>
            <a:lvl7pPr lvl="6" algn="ctr">
              <a:spcBef>
                <a:spcPts val="0"/>
              </a:spcBef>
              <a:spcAft>
                <a:spcPts val="0"/>
              </a:spcAft>
              <a:buClr>
                <a:schemeClr val="lt1"/>
              </a:buClr>
              <a:buSzPts val="5200"/>
              <a:buNone/>
              <a:defRPr sz="5200">
                <a:solidFill>
                  <a:schemeClr val="lt1"/>
                </a:solidFill>
              </a:defRPr>
            </a:lvl7pPr>
            <a:lvl8pPr lvl="7" algn="ctr">
              <a:spcBef>
                <a:spcPts val="0"/>
              </a:spcBef>
              <a:spcAft>
                <a:spcPts val="0"/>
              </a:spcAft>
              <a:buClr>
                <a:schemeClr val="lt1"/>
              </a:buClr>
              <a:buSzPts val="5200"/>
              <a:buNone/>
              <a:defRPr sz="5200">
                <a:solidFill>
                  <a:schemeClr val="lt1"/>
                </a:solidFill>
              </a:defRPr>
            </a:lvl8pPr>
            <a:lvl9pPr lvl="8" algn="ctr">
              <a:spcBef>
                <a:spcPts val="0"/>
              </a:spcBef>
              <a:spcAft>
                <a:spcPts val="0"/>
              </a:spcAft>
              <a:buClr>
                <a:schemeClr val="lt1"/>
              </a:buClr>
              <a:buSzPts val="5200"/>
              <a:buNone/>
              <a:defRPr sz="5200">
                <a:solidFill>
                  <a:schemeClr val="lt1"/>
                </a:solidFill>
              </a:defRPr>
            </a:lvl9pPr>
          </a:lstStyle>
          <a:p/>
        </p:txBody>
      </p:sp>
      <p:sp>
        <p:nvSpPr>
          <p:cNvPr id="22" name="Google Shape;22;p2"/>
          <p:cNvSpPr txBox="1"/>
          <p:nvPr>
            <p:ph idx="1" type="subTitle"/>
          </p:nvPr>
        </p:nvSpPr>
        <p:spPr>
          <a:xfrm>
            <a:off x="777750" y="2457500"/>
            <a:ext cx="7588500" cy="365700"/>
          </a:xfrm>
          <a:prstGeom prst="rect">
            <a:avLst/>
          </a:prstGeom>
        </p:spPr>
        <p:txBody>
          <a:bodyPr anchorCtr="0" anchor="t" bIns="91425" lIns="91425" spcFirstLastPara="1" rIns="91425" wrap="square" tIns="91425">
            <a:noAutofit/>
          </a:bodyPr>
          <a:lstStyle>
            <a:lvl1pPr lvl="0" algn="ctr">
              <a:spcBef>
                <a:spcPts val="0"/>
              </a:spcBef>
              <a:spcAft>
                <a:spcPts val="0"/>
              </a:spcAft>
              <a:buSzPts val="1400"/>
              <a:buNone/>
              <a:defRPr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
          <p:cNvSpPr/>
          <p:nvPr/>
        </p:nvSpPr>
        <p:spPr>
          <a:xfrm flipH="1" rot="10800000">
            <a:off x="6499065" y="-1629275"/>
            <a:ext cx="4351270" cy="3054680"/>
          </a:xfrm>
          <a:custGeom>
            <a:rect b="b" l="l" r="r" t="t"/>
            <a:pathLst>
              <a:path extrusionOk="0" h="46631" w="66424">
                <a:moveTo>
                  <a:pt x="49192" y="0"/>
                </a:moveTo>
                <a:lnTo>
                  <a:pt x="48633" y="19"/>
                </a:lnTo>
                <a:lnTo>
                  <a:pt x="48075" y="39"/>
                </a:lnTo>
                <a:lnTo>
                  <a:pt x="47517" y="77"/>
                </a:lnTo>
                <a:lnTo>
                  <a:pt x="46958" y="135"/>
                </a:lnTo>
                <a:lnTo>
                  <a:pt x="46400" y="193"/>
                </a:lnTo>
                <a:lnTo>
                  <a:pt x="45842" y="289"/>
                </a:lnTo>
                <a:lnTo>
                  <a:pt x="45303" y="404"/>
                </a:lnTo>
                <a:lnTo>
                  <a:pt x="44744" y="520"/>
                </a:lnTo>
                <a:lnTo>
                  <a:pt x="44205" y="655"/>
                </a:lnTo>
                <a:lnTo>
                  <a:pt x="43666" y="809"/>
                </a:lnTo>
                <a:lnTo>
                  <a:pt x="43127" y="982"/>
                </a:lnTo>
                <a:lnTo>
                  <a:pt x="42607" y="1174"/>
                </a:lnTo>
                <a:lnTo>
                  <a:pt x="42068" y="1386"/>
                </a:lnTo>
                <a:lnTo>
                  <a:pt x="41568" y="1617"/>
                </a:lnTo>
                <a:lnTo>
                  <a:pt x="41048" y="1848"/>
                </a:lnTo>
                <a:lnTo>
                  <a:pt x="40547" y="2118"/>
                </a:lnTo>
                <a:lnTo>
                  <a:pt x="39970" y="2445"/>
                </a:lnTo>
                <a:lnTo>
                  <a:pt x="39411" y="2772"/>
                </a:lnTo>
                <a:lnTo>
                  <a:pt x="38853" y="3138"/>
                </a:lnTo>
                <a:lnTo>
                  <a:pt x="38314" y="3504"/>
                </a:lnTo>
                <a:lnTo>
                  <a:pt x="37775" y="3889"/>
                </a:lnTo>
                <a:lnTo>
                  <a:pt x="37236" y="4293"/>
                </a:lnTo>
                <a:lnTo>
                  <a:pt x="36196" y="5121"/>
                </a:lnTo>
                <a:lnTo>
                  <a:pt x="35156" y="5988"/>
                </a:lnTo>
                <a:lnTo>
                  <a:pt x="34136" y="6873"/>
                </a:lnTo>
                <a:lnTo>
                  <a:pt x="32134" y="8664"/>
                </a:lnTo>
                <a:lnTo>
                  <a:pt x="31113" y="9530"/>
                </a:lnTo>
                <a:lnTo>
                  <a:pt x="30074" y="10377"/>
                </a:lnTo>
                <a:lnTo>
                  <a:pt x="29554" y="10782"/>
                </a:lnTo>
                <a:lnTo>
                  <a:pt x="29034" y="11167"/>
                </a:lnTo>
                <a:lnTo>
                  <a:pt x="28495" y="11552"/>
                </a:lnTo>
                <a:lnTo>
                  <a:pt x="27956" y="11898"/>
                </a:lnTo>
                <a:lnTo>
                  <a:pt x="27397" y="12245"/>
                </a:lnTo>
                <a:lnTo>
                  <a:pt x="26839" y="12591"/>
                </a:lnTo>
                <a:lnTo>
                  <a:pt x="26281" y="12900"/>
                </a:lnTo>
                <a:lnTo>
                  <a:pt x="25703" y="13169"/>
                </a:lnTo>
                <a:lnTo>
                  <a:pt x="25106" y="13439"/>
                </a:lnTo>
                <a:lnTo>
                  <a:pt x="24509" y="13670"/>
                </a:lnTo>
                <a:lnTo>
                  <a:pt x="23893" y="13901"/>
                </a:lnTo>
                <a:lnTo>
                  <a:pt x="23277" y="14074"/>
                </a:lnTo>
                <a:lnTo>
                  <a:pt x="22738" y="14209"/>
                </a:lnTo>
                <a:lnTo>
                  <a:pt x="22218" y="14324"/>
                </a:lnTo>
                <a:lnTo>
                  <a:pt x="21679" y="14401"/>
                </a:lnTo>
                <a:lnTo>
                  <a:pt x="21140" y="14478"/>
                </a:lnTo>
                <a:lnTo>
                  <a:pt x="20601" y="14536"/>
                </a:lnTo>
                <a:lnTo>
                  <a:pt x="20062" y="14575"/>
                </a:lnTo>
                <a:lnTo>
                  <a:pt x="18965" y="14632"/>
                </a:lnTo>
                <a:lnTo>
                  <a:pt x="17867" y="14652"/>
                </a:lnTo>
                <a:lnTo>
                  <a:pt x="16751" y="14652"/>
                </a:lnTo>
                <a:lnTo>
                  <a:pt x="14556" y="14594"/>
                </a:lnTo>
                <a:lnTo>
                  <a:pt x="13458" y="14594"/>
                </a:lnTo>
                <a:lnTo>
                  <a:pt x="12361" y="14613"/>
                </a:lnTo>
                <a:lnTo>
                  <a:pt x="11822" y="14632"/>
                </a:lnTo>
                <a:lnTo>
                  <a:pt x="11283" y="14671"/>
                </a:lnTo>
                <a:lnTo>
                  <a:pt x="10744" y="14729"/>
                </a:lnTo>
                <a:lnTo>
                  <a:pt x="10224" y="14786"/>
                </a:lnTo>
                <a:lnTo>
                  <a:pt x="9685" y="14863"/>
                </a:lnTo>
                <a:lnTo>
                  <a:pt x="9165" y="14960"/>
                </a:lnTo>
                <a:lnTo>
                  <a:pt x="8645" y="15075"/>
                </a:lnTo>
                <a:lnTo>
                  <a:pt x="8144" y="15210"/>
                </a:lnTo>
                <a:lnTo>
                  <a:pt x="7625" y="15364"/>
                </a:lnTo>
                <a:lnTo>
                  <a:pt x="7124" y="15537"/>
                </a:lnTo>
                <a:lnTo>
                  <a:pt x="6623" y="15749"/>
                </a:lnTo>
                <a:lnTo>
                  <a:pt x="6142" y="15980"/>
                </a:lnTo>
                <a:lnTo>
                  <a:pt x="5757" y="16192"/>
                </a:lnTo>
                <a:lnTo>
                  <a:pt x="5391" y="16404"/>
                </a:lnTo>
                <a:lnTo>
                  <a:pt x="5045" y="16635"/>
                </a:lnTo>
                <a:lnTo>
                  <a:pt x="4698" y="16885"/>
                </a:lnTo>
                <a:lnTo>
                  <a:pt x="4371" y="17154"/>
                </a:lnTo>
                <a:lnTo>
                  <a:pt x="4044" y="17424"/>
                </a:lnTo>
                <a:lnTo>
                  <a:pt x="3736" y="17713"/>
                </a:lnTo>
                <a:lnTo>
                  <a:pt x="3427" y="18021"/>
                </a:lnTo>
                <a:lnTo>
                  <a:pt x="3139" y="18329"/>
                </a:lnTo>
                <a:lnTo>
                  <a:pt x="2869" y="18656"/>
                </a:lnTo>
                <a:lnTo>
                  <a:pt x="2600" y="19003"/>
                </a:lnTo>
                <a:lnTo>
                  <a:pt x="2349" y="19349"/>
                </a:lnTo>
                <a:lnTo>
                  <a:pt x="2099" y="19715"/>
                </a:lnTo>
                <a:lnTo>
                  <a:pt x="1868" y="20081"/>
                </a:lnTo>
                <a:lnTo>
                  <a:pt x="1656" y="20447"/>
                </a:lnTo>
                <a:lnTo>
                  <a:pt x="1444" y="20832"/>
                </a:lnTo>
                <a:lnTo>
                  <a:pt x="1252" y="21236"/>
                </a:lnTo>
                <a:lnTo>
                  <a:pt x="1079" y="21621"/>
                </a:lnTo>
                <a:lnTo>
                  <a:pt x="905" y="22025"/>
                </a:lnTo>
                <a:lnTo>
                  <a:pt x="771" y="22449"/>
                </a:lnTo>
                <a:lnTo>
                  <a:pt x="617" y="22853"/>
                </a:lnTo>
                <a:lnTo>
                  <a:pt x="501" y="23277"/>
                </a:lnTo>
                <a:lnTo>
                  <a:pt x="386" y="23720"/>
                </a:lnTo>
                <a:lnTo>
                  <a:pt x="289" y="24143"/>
                </a:lnTo>
                <a:lnTo>
                  <a:pt x="193" y="24567"/>
                </a:lnTo>
                <a:lnTo>
                  <a:pt x="135" y="25010"/>
                </a:lnTo>
                <a:lnTo>
                  <a:pt x="77" y="25453"/>
                </a:lnTo>
                <a:lnTo>
                  <a:pt x="39" y="25895"/>
                </a:lnTo>
                <a:lnTo>
                  <a:pt x="0" y="26338"/>
                </a:lnTo>
                <a:lnTo>
                  <a:pt x="0" y="26781"/>
                </a:lnTo>
                <a:lnTo>
                  <a:pt x="0" y="27224"/>
                </a:lnTo>
                <a:lnTo>
                  <a:pt x="20" y="27647"/>
                </a:lnTo>
                <a:lnTo>
                  <a:pt x="77" y="28379"/>
                </a:lnTo>
                <a:lnTo>
                  <a:pt x="174" y="29111"/>
                </a:lnTo>
                <a:lnTo>
                  <a:pt x="289" y="29823"/>
                </a:lnTo>
                <a:lnTo>
                  <a:pt x="463" y="30535"/>
                </a:lnTo>
                <a:lnTo>
                  <a:pt x="655" y="31228"/>
                </a:lnTo>
                <a:lnTo>
                  <a:pt x="886" y="31902"/>
                </a:lnTo>
                <a:lnTo>
                  <a:pt x="1136" y="32576"/>
                </a:lnTo>
                <a:lnTo>
                  <a:pt x="1425" y="33250"/>
                </a:lnTo>
                <a:lnTo>
                  <a:pt x="1733" y="33905"/>
                </a:lnTo>
                <a:lnTo>
                  <a:pt x="2080" y="34540"/>
                </a:lnTo>
                <a:lnTo>
                  <a:pt x="2446" y="35156"/>
                </a:lnTo>
                <a:lnTo>
                  <a:pt x="2850" y="35772"/>
                </a:lnTo>
                <a:lnTo>
                  <a:pt x="3273" y="36369"/>
                </a:lnTo>
                <a:lnTo>
                  <a:pt x="3716" y="36947"/>
                </a:lnTo>
                <a:lnTo>
                  <a:pt x="4178" y="37505"/>
                </a:lnTo>
                <a:lnTo>
                  <a:pt x="4679" y="38044"/>
                </a:lnTo>
                <a:lnTo>
                  <a:pt x="5411" y="38795"/>
                </a:lnTo>
                <a:lnTo>
                  <a:pt x="6161" y="39488"/>
                </a:lnTo>
                <a:lnTo>
                  <a:pt x="6932" y="40162"/>
                </a:lnTo>
                <a:lnTo>
                  <a:pt x="7740" y="40797"/>
                </a:lnTo>
                <a:lnTo>
                  <a:pt x="8568" y="41394"/>
                </a:lnTo>
                <a:lnTo>
                  <a:pt x="9396" y="41952"/>
                </a:lnTo>
                <a:lnTo>
                  <a:pt x="10262" y="42491"/>
                </a:lnTo>
                <a:lnTo>
                  <a:pt x="11148" y="42992"/>
                </a:lnTo>
                <a:lnTo>
                  <a:pt x="12034" y="43454"/>
                </a:lnTo>
                <a:lnTo>
                  <a:pt x="12958" y="43878"/>
                </a:lnTo>
                <a:lnTo>
                  <a:pt x="13882" y="44263"/>
                </a:lnTo>
                <a:lnTo>
                  <a:pt x="14825" y="44629"/>
                </a:lnTo>
                <a:lnTo>
                  <a:pt x="15788" y="44956"/>
                </a:lnTo>
                <a:lnTo>
                  <a:pt x="16770" y="45264"/>
                </a:lnTo>
                <a:lnTo>
                  <a:pt x="17752" y="45533"/>
                </a:lnTo>
                <a:lnTo>
                  <a:pt x="18753" y="45764"/>
                </a:lnTo>
                <a:lnTo>
                  <a:pt x="19465" y="45918"/>
                </a:lnTo>
                <a:lnTo>
                  <a:pt x="20197" y="46053"/>
                </a:lnTo>
                <a:lnTo>
                  <a:pt x="20928" y="46169"/>
                </a:lnTo>
                <a:lnTo>
                  <a:pt x="21660" y="46284"/>
                </a:lnTo>
                <a:lnTo>
                  <a:pt x="22411" y="46381"/>
                </a:lnTo>
                <a:lnTo>
                  <a:pt x="23143" y="46458"/>
                </a:lnTo>
                <a:lnTo>
                  <a:pt x="23893" y="46515"/>
                </a:lnTo>
                <a:lnTo>
                  <a:pt x="24644" y="46573"/>
                </a:lnTo>
                <a:lnTo>
                  <a:pt x="25376" y="46612"/>
                </a:lnTo>
                <a:lnTo>
                  <a:pt x="26127" y="46631"/>
                </a:lnTo>
                <a:lnTo>
                  <a:pt x="27628" y="46631"/>
                </a:lnTo>
                <a:lnTo>
                  <a:pt x="28379" y="46612"/>
                </a:lnTo>
                <a:lnTo>
                  <a:pt x="29130" y="46573"/>
                </a:lnTo>
                <a:lnTo>
                  <a:pt x="29881" y="46535"/>
                </a:lnTo>
                <a:lnTo>
                  <a:pt x="30632" y="46477"/>
                </a:lnTo>
                <a:lnTo>
                  <a:pt x="31383" y="46400"/>
                </a:lnTo>
                <a:lnTo>
                  <a:pt x="32134" y="46323"/>
                </a:lnTo>
                <a:lnTo>
                  <a:pt x="32885" y="46227"/>
                </a:lnTo>
                <a:lnTo>
                  <a:pt x="33635" y="46111"/>
                </a:lnTo>
                <a:lnTo>
                  <a:pt x="34367" y="45976"/>
                </a:lnTo>
                <a:lnTo>
                  <a:pt x="35118" y="45841"/>
                </a:lnTo>
                <a:lnTo>
                  <a:pt x="35869" y="45687"/>
                </a:lnTo>
                <a:lnTo>
                  <a:pt x="36600" y="45533"/>
                </a:lnTo>
                <a:lnTo>
                  <a:pt x="37332" y="45360"/>
                </a:lnTo>
                <a:lnTo>
                  <a:pt x="38083" y="45168"/>
                </a:lnTo>
                <a:lnTo>
                  <a:pt x="38814" y="44975"/>
                </a:lnTo>
                <a:lnTo>
                  <a:pt x="39546" y="44763"/>
                </a:lnTo>
                <a:lnTo>
                  <a:pt x="40258" y="44532"/>
                </a:lnTo>
                <a:lnTo>
                  <a:pt x="40990" y="44301"/>
                </a:lnTo>
                <a:lnTo>
                  <a:pt x="41702" y="44051"/>
                </a:lnTo>
                <a:lnTo>
                  <a:pt x="42434" y="43781"/>
                </a:lnTo>
                <a:lnTo>
                  <a:pt x="43146" y="43512"/>
                </a:lnTo>
                <a:lnTo>
                  <a:pt x="43839" y="43242"/>
                </a:lnTo>
                <a:lnTo>
                  <a:pt x="44552" y="42934"/>
                </a:lnTo>
                <a:lnTo>
                  <a:pt x="45245" y="42645"/>
                </a:lnTo>
                <a:lnTo>
                  <a:pt x="45938" y="42318"/>
                </a:lnTo>
                <a:lnTo>
                  <a:pt x="46612" y="41991"/>
                </a:lnTo>
                <a:lnTo>
                  <a:pt x="47305" y="41664"/>
                </a:lnTo>
                <a:lnTo>
                  <a:pt x="47979" y="41317"/>
                </a:lnTo>
                <a:lnTo>
                  <a:pt x="48633" y="40951"/>
                </a:lnTo>
                <a:lnTo>
                  <a:pt x="49307" y="40585"/>
                </a:lnTo>
                <a:lnTo>
                  <a:pt x="49962" y="40200"/>
                </a:lnTo>
                <a:lnTo>
                  <a:pt x="50597" y="39815"/>
                </a:lnTo>
                <a:lnTo>
                  <a:pt x="51252" y="39411"/>
                </a:lnTo>
                <a:lnTo>
                  <a:pt x="51887" y="39007"/>
                </a:lnTo>
                <a:lnTo>
                  <a:pt x="52503" y="38583"/>
                </a:lnTo>
                <a:lnTo>
                  <a:pt x="53119" y="38140"/>
                </a:lnTo>
                <a:lnTo>
                  <a:pt x="53735" y="37697"/>
                </a:lnTo>
                <a:lnTo>
                  <a:pt x="54332" y="37255"/>
                </a:lnTo>
                <a:lnTo>
                  <a:pt x="54910" y="36793"/>
                </a:lnTo>
                <a:lnTo>
                  <a:pt x="55507" y="36330"/>
                </a:lnTo>
                <a:lnTo>
                  <a:pt x="56065" y="35849"/>
                </a:lnTo>
                <a:lnTo>
                  <a:pt x="56643" y="35368"/>
                </a:lnTo>
                <a:lnTo>
                  <a:pt x="57182" y="34867"/>
                </a:lnTo>
                <a:lnTo>
                  <a:pt x="57740" y="34367"/>
                </a:lnTo>
                <a:lnTo>
                  <a:pt x="58260" y="33847"/>
                </a:lnTo>
                <a:lnTo>
                  <a:pt x="58780" y="33327"/>
                </a:lnTo>
                <a:lnTo>
                  <a:pt x="59300" y="32788"/>
                </a:lnTo>
                <a:lnTo>
                  <a:pt x="59800" y="32249"/>
                </a:lnTo>
                <a:lnTo>
                  <a:pt x="60281" y="31690"/>
                </a:lnTo>
                <a:lnTo>
                  <a:pt x="60763" y="31132"/>
                </a:lnTo>
                <a:lnTo>
                  <a:pt x="61225" y="30574"/>
                </a:lnTo>
                <a:lnTo>
                  <a:pt x="61687" y="29996"/>
                </a:lnTo>
                <a:lnTo>
                  <a:pt x="62188" y="29322"/>
                </a:lnTo>
                <a:lnTo>
                  <a:pt x="62669" y="28649"/>
                </a:lnTo>
                <a:lnTo>
                  <a:pt x="63131" y="27936"/>
                </a:lnTo>
                <a:lnTo>
                  <a:pt x="63554" y="27224"/>
                </a:lnTo>
                <a:lnTo>
                  <a:pt x="63978" y="26492"/>
                </a:lnTo>
                <a:lnTo>
                  <a:pt x="64363" y="25741"/>
                </a:lnTo>
                <a:lnTo>
                  <a:pt x="64710" y="24990"/>
                </a:lnTo>
                <a:lnTo>
                  <a:pt x="65037" y="24201"/>
                </a:lnTo>
                <a:lnTo>
                  <a:pt x="65345" y="23431"/>
                </a:lnTo>
                <a:lnTo>
                  <a:pt x="65595" y="22622"/>
                </a:lnTo>
                <a:lnTo>
                  <a:pt x="65826" y="21814"/>
                </a:lnTo>
                <a:lnTo>
                  <a:pt x="66019" y="21005"/>
                </a:lnTo>
                <a:lnTo>
                  <a:pt x="66192" y="20177"/>
                </a:lnTo>
                <a:lnTo>
                  <a:pt x="66308" y="19349"/>
                </a:lnTo>
                <a:lnTo>
                  <a:pt x="66385" y="18502"/>
                </a:lnTo>
                <a:lnTo>
                  <a:pt x="66423" y="17674"/>
                </a:lnTo>
                <a:lnTo>
                  <a:pt x="66423" y="17097"/>
                </a:lnTo>
                <a:lnTo>
                  <a:pt x="66404" y="16500"/>
                </a:lnTo>
                <a:lnTo>
                  <a:pt x="66365" y="15922"/>
                </a:lnTo>
                <a:lnTo>
                  <a:pt x="66308" y="15364"/>
                </a:lnTo>
                <a:lnTo>
                  <a:pt x="66231" y="14786"/>
                </a:lnTo>
                <a:lnTo>
                  <a:pt x="66134" y="14209"/>
                </a:lnTo>
                <a:lnTo>
                  <a:pt x="66000" y="13650"/>
                </a:lnTo>
                <a:lnTo>
                  <a:pt x="65865" y="13092"/>
                </a:lnTo>
                <a:lnTo>
                  <a:pt x="65711" y="12534"/>
                </a:lnTo>
                <a:lnTo>
                  <a:pt x="65538" y="11975"/>
                </a:lnTo>
                <a:lnTo>
                  <a:pt x="65345" y="11436"/>
                </a:lnTo>
                <a:lnTo>
                  <a:pt x="65133" y="10897"/>
                </a:lnTo>
                <a:lnTo>
                  <a:pt x="64902" y="10377"/>
                </a:lnTo>
                <a:lnTo>
                  <a:pt x="64671" y="9838"/>
                </a:lnTo>
                <a:lnTo>
                  <a:pt x="64402" y="9338"/>
                </a:lnTo>
                <a:lnTo>
                  <a:pt x="64132" y="8818"/>
                </a:lnTo>
                <a:lnTo>
                  <a:pt x="63843" y="8317"/>
                </a:lnTo>
                <a:lnTo>
                  <a:pt x="63535" y="7836"/>
                </a:lnTo>
                <a:lnTo>
                  <a:pt x="63208" y="7355"/>
                </a:lnTo>
                <a:lnTo>
                  <a:pt x="62861" y="6893"/>
                </a:lnTo>
                <a:lnTo>
                  <a:pt x="62515" y="6431"/>
                </a:lnTo>
                <a:lnTo>
                  <a:pt x="62149" y="5988"/>
                </a:lnTo>
                <a:lnTo>
                  <a:pt x="61764" y="5564"/>
                </a:lnTo>
                <a:lnTo>
                  <a:pt x="61379" y="5141"/>
                </a:lnTo>
                <a:lnTo>
                  <a:pt x="60975" y="4736"/>
                </a:lnTo>
                <a:lnTo>
                  <a:pt x="60551" y="4351"/>
                </a:lnTo>
                <a:lnTo>
                  <a:pt x="60127" y="3966"/>
                </a:lnTo>
                <a:lnTo>
                  <a:pt x="59685" y="3600"/>
                </a:lnTo>
                <a:lnTo>
                  <a:pt x="59223" y="3273"/>
                </a:lnTo>
                <a:lnTo>
                  <a:pt x="58761" y="2926"/>
                </a:lnTo>
                <a:lnTo>
                  <a:pt x="58298" y="2618"/>
                </a:lnTo>
                <a:lnTo>
                  <a:pt x="57798" y="2330"/>
                </a:lnTo>
                <a:lnTo>
                  <a:pt x="57317" y="2041"/>
                </a:lnTo>
                <a:lnTo>
                  <a:pt x="56797" y="1791"/>
                </a:lnTo>
                <a:lnTo>
                  <a:pt x="56296" y="1540"/>
                </a:lnTo>
                <a:lnTo>
                  <a:pt x="55776" y="1328"/>
                </a:lnTo>
                <a:lnTo>
                  <a:pt x="55256" y="1117"/>
                </a:lnTo>
                <a:lnTo>
                  <a:pt x="54717" y="924"/>
                </a:lnTo>
                <a:lnTo>
                  <a:pt x="54178" y="751"/>
                </a:lnTo>
                <a:lnTo>
                  <a:pt x="53639" y="597"/>
                </a:lnTo>
                <a:lnTo>
                  <a:pt x="53100" y="462"/>
                </a:lnTo>
                <a:lnTo>
                  <a:pt x="52542" y="347"/>
                </a:lnTo>
                <a:lnTo>
                  <a:pt x="52003" y="250"/>
                </a:lnTo>
                <a:lnTo>
                  <a:pt x="51444" y="173"/>
                </a:lnTo>
                <a:lnTo>
                  <a:pt x="50886" y="96"/>
                </a:lnTo>
                <a:lnTo>
                  <a:pt x="50328" y="58"/>
                </a:lnTo>
                <a:lnTo>
                  <a:pt x="49769" y="19"/>
                </a:lnTo>
                <a:lnTo>
                  <a:pt x="4919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rot="10800000">
            <a:off x="-1706335" y="-1629275"/>
            <a:ext cx="4351270" cy="3054680"/>
          </a:xfrm>
          <a:custGeom>
            <a:rect b="b" l="l" r="r" t="t"/>
            <a:pathLst>
              <a:path extrusionOk="0" h="46631" w="66424">
                <a:moveTo>
                  <a:pt x="49192" y="0"/>
                </a:moveTo>
                <a:lnTo>
                  <a:pt x="48633" y="19"/>
                </a:lnTo>
                <a:lnTo>
                  <a:pt x="48075" y="39"/>
                </a:lnTo>
                <a:lnTo>
                  <a:pt x="47517" y="77"/>
                </a:lnTo>
                <a:lnTo>
                  <a:pt x="46958" y="135"/>
                </a:lnTo>
                <a:lnTo>
                  <a:pt x="46400" y="193"/>
                </a:lnTo>
                <a:lnTo>
                  <a:pt x="45842" y="289"/>
                </a:lnTo>
                <a:lnTo>
                  <a:pt x="45303" y="404"/>
                </a:lnTo>
                <a:lnTo>
                  <a:pt x="44744" y="520"/>
                </a:lnTo>
                <a:lnTo>
                  <a:pt x="44205" y="655"/>
                </a:lnTo>
                <a:lnTo>
                  <a:pt x="43666" y="809"/>
                </a:lnTo>
                <a:lnTo>
                  <a:pt x="43127" y="982"/>
                </a:lnTo>
                <a:lnTo>
                  <a:pt x="42607" y="1174"/>
                </a:lnTo>
                <a:lnTo>
                  <a:pt x="42068" y="1386"/>
                </a:lnTo>
                <a:lnTo>
                  <a:pt x="41568" y="1617"/>
                </a:lnTo>
                <a:lnTo>
                  <a:pt x="41048" y="1848"/>
                </a:lnTo>
                <a:lnTo>
                  <a:pt x="40547" y="2118"/>
                </a:lnTo>
                <a:lnTo>
                  <a:pt x="39970" y="2445"/>
                </a:lnTo>
                <a:lnTo>
                  <a:pt x="39411" y="2772"/>
                </a:lnTo>
                <a:lnTo>
                  <a:pt x="38853" y="3138"/>
                </a:lnTo>
                <a:lnTo>
                  <a:pt x="38314" y="3504"/>
                </a:lnTo>
                <a:lnTo>
                  <a:pt x="37775" y="3889"/>
                </a:lnTo>
                <a:lnTo>
                  <a:pt x="37236" y="4293"/>
                </a:lnTo>
                <a:lnTo>
                  <a:pt x="36196" y="5121"/>
                </a:lnTo>
                <a:lnTo>
                  <a:pt x="35156" y="5988"/>
                </a:lnTo>
                <a:lnTo>
                  <a:pt x="34136" y="6873"/>
                </a:lnTo>
                <a:lnTo>
                  <a:pt x="32134" y="8664"/>
                </a:lnTo>
                <a:lnTo>
                  <a:pt x="31113" y="9530"/>
                </a:lnTo>
                <a:lnTo>
                  <a:pt x="30074" y="10377"/>
                </a:lnTo>
                <a:lnTo>
                  <a:pt x="29554" y="10782"/>
                </a:lnTo>
                <a:lnTo>
                  <a:pt x="29034" y="11167"/>
                </a:lnTo>
                <a:lnTo>
                  <a:pt x="28495" y="11552"/>
                </a:lnTo>
                <a:lnTo>
                  <a:pt x="27956" y="11898"/>
                </a:lnTo>
                <a:lnTo>
                  <a:pt x="27397" y="12245"/>
                </a:lnTo>
                <a:lnTo>
                  <a:pt x="26839" y="12591"/>
                </a:lnTo>
                <a:lnTo>
                  <a:pt x="26281" y="12900"/>
                </a:lnTo>
                <a:lnTo>
                  <a:pt x="25703" y="13169"/>
                </a:lnTo>
                <a:lnTo>
                  <a:pt x="25106" y="13439"/>
                </a:lnTo>
                <a:lnTo>
                  <a:pt x="24509" y="13670"/>
                </a:lnTo>
                <a:lnTo>
                  <a:pt x="23893" y="13901"/>
                </a:lnTo>
                <a:lnTo>
                  <a:pt x="23277" y="14074"/>
                </a:lnTo>
                <a:lnTo>
                  <a:pt x="22738" y="14209"/>
                </a:lnTo>
                <a:lnTo>
                  <a:pt x="22218" y="14324"/>
                </a:lnTo>
                <a:lnTo>
                  <a:pt x="21679" y="14401"/>
                </a:lnTo>
                <a:lnTo>
                  <a:pt x="21140" y="14478"/>
                </a:lnTo>
                <a:lnTo>
                  <a:pt x="20601" y="14536"/>
                </a:lnTo>
                <a:lnTo>
                  <a:pt x="20062" y="14575"/>
                </a:lnTo>
                <a:lnTo>
                  <a:pt x="18965" y="14632"/>
                </a:lnTo>
                <a:lnTo>
                  <a:pt x="17867" y="14652"/>
                </a:lnTo>
                <a:lnTo>
                  <a:pt x="16751" y="14652"/>
                </a:lnTo>
                <a:lnTo>
                  <a:pt x="14556" y="14594"/>
                </a:lnTo>
                <a:lnTo>
                  <a:pt x="13458" y="14594"/>
                </a:lnTo>
                <a:lnTo>
                  <a:pt x="12361" y="14613"/>
                </a:lnTo>
                <a:lnTo>
                  <a:pt x="11822" y="14632"/>
                </a:lnTo>
                <a:lnTo>
                  <a:pt x="11283" y="14671"/>
                </a:lnTo>
                <a:lnTo>
                  <a:pt x="10744" y="14729"/>
                </a:lnTo>
                <a:lnTo>
                  <a:pt x="10224" y="14786"/>
                </a:lnTo>
                <a:lnTo>
                  <a:pt x="9685" y="14863"/>
                </a:lnTo>
                <a:lnTo>
                  <a:pt x="9165" y="14960"/>
                </a:lnTo>
                <a:lnTo>
                  <a:pt x="8645" y="15075"/>
                </a:lnTo>
                <a:lnTo>
                  <a:pt x="8144" y="15210"/>
                </a:lnTo>
                <a:lnTo>
                  <a:pt x="7625" y="15364"/>
                </a:lnTo>
                <a:lnTo>
                  <a:pt x="7124" y="15537"/>
                </a:lnTo>
                <a:lnTo>
                  <a:pt x="6623" y="15749"/>
                </a:lnTo>
                <a:lnTo>
                  <a:pt x="6142" y="15980"/>
                </a:lnTo>
                <a:lnTo>
                  <a:pt x="5757" y="16192"/>
                </a:lnTo>
                <a:lnTo>
                  <a:pt x="5391" y="16404"/>
                </a:lnTo>
                <a:lnTo>
                  <a:pt x="5045" y="16635"/>
                </a:lnTo>
                <a:lnTo>
                  <a:pt x="4698" y="16885"/>
                </a:lnTo>
                <a:lnTo>
                  <a:pt x="4371" y="17154"/>
                </a:lnTo>
                <a:lnTo>
                  <a:pt x="4044" y="17424"/>
                </a:lnTo>
                <a:lnTo>
                  <a:pt x="3736" y="17713"/>
                </a:lnTo>
                <a:lnTo>
                  <a:pt x="3427" y="18021"/>
                </a:lnTo>
                <a:lnTo>
                  <a:pt x="3139" y="18329"/>
                </a:lnTo>
                <a:lnTo>
                  <a:pt x="2869" y="18656"/>
                </a:lnTo>
                <a:lnTo>
                  <a:pt x="2600" y="19003"/>
                </a:lnTo>
                <a:lnTo>
                  <a:pt x="2349" y="19349"/>
                </a:lnTo>
                <a:lnTo>
                  <a:pt x="2099" y="19715"/>
                </a:lnTo>
                <a:lnTo>
                  <a:pt x="1868" y="20081"/>
                </a:lnTo>
                <a:lnTo>
                  <a:pt x="1656" y="20447"/>
                </a:lnTo>
                <a:lnTo>
                  <a:pt x="1444" y="20832"/>
                </a:lnTo>
                <a:lnTo>
                  <a:pt x="1252" y="21236"/>
                </a:lnTo>
                <a:lnTo>
                  <a:pt x="1079" y="21621"/>
                </a:lnTo>
                <a:lnTo>
                  <a:pt x="905" y="22025"/>
                </a:lnTo>
                <a:lnTo>
                  <a:pt x="771" y="22449"/>
                </a:lnTo>
                <a:lnTo>
                  <a:pt x="617" y="22853"/>
                </a:lnTo>
                <a:lnTo>
                  <a:pt x="501" y="23277"/>
                </a:lnTo>
                <a:lnTo>
                  <a:pt x="386" y="23720"/>
                </a:lnTo>
                <a:lnTo>
                  <a:pt x="289" y="24143"/>
                </a:lnTo>
                <a:lnTo>
                  <a:pt x="193" y="24567"/>
                </a:lnTo>
                <a:lnTo>
                  <a:pt x="135" y="25010"/>
                </a:lnTo>
                <a:lnTo>
                  <a:pt x="77" y="25453"/>
                </a:lnTo>
                <a:lnTo>
                  <a:pt x="39" y="25895"/>
                </a:lnTo>
                <a:lnTo>
                  <a:pt x="0" y="26338"/>
                </a:lnTo>
                <a:lnTo>
                  <a:pt x="0" y="26781"/>
                </a:lnTo>
                <a:lnTo>
                  <a:pt x="0" y="27224"/>
                </a:lnTo>
                <a:lnTo>
                  <a:pt x="20" y="27647"/>
                </a:lnTo>
                <a:lnTo>
                  <a:pt x="77" y="28379"/>
                </a:lnTo>
                <a:lnTo>
                  <a:pt x="174" y="29111"/>
                </a:lnTo>
                <a:lnTo>
                  <a:pt x="289" y="29823"/>
                </a:lnTo>
                <a:lnTo>
                  <a:pt x="463" y="30535"/>
                </a:lnTo>
                <a:lnTo>
                  <a:pt x="655" y="31228"/>
                </a:lnTo>
                <a:lnTo>
                  <a:pt x="886" y="31902"/>
                </a:lnTo>
                <a:lnTo>
                  <a:pt x="1136" y="32576"/>
                </a:lnTo>
                <a:lnTo>
                  <a:pt x="1425" y="33250"/>
                </a:lnTo>
                <a:lnTo>
                  <a:pt x="1733" y="33905"/>
                </a:lnTo>
                <a:lnTo>
                  <a:pt x="2080" y="34540"/>
                </a:lnTo>
                <a:lnTo>
                  <a:pt x="2446" y="35156"/>
                </a:lnTo>
                <a:lnTo>
                  <a:pt x="2850" y="35772"/>
                </a:lnTo>
                <a:lnTo>
                  <a:pt x="3273" y="36369"/>
                </a:lnTo>
                <a:lnTo>
                  <a:pt x="3716" y="36947"/>
                </a:lnTo>
                <a:lnTo>
                  <a:pt x="4178" y="37505"/>
                </a:lnTo>
                <a:lnTo>
                  <a:pt x="4679" y="38044"/>
                </a:lnTo>
                <a:lnTo>
                  <a:pt x="5411" y="38795"/>
                </a:lnTo>
                <a:lnTo>
                  <a:pt x="6161" y="39488"/>
                </a:lnTo>
                <a:lnTo>
                  <a:pt x="6932" y="40162"/>
                </a:lnTo>
                <a:lnTo>
                  <a:pt x="7740" y="40797"/>
                </a:lnTo>
                <a:lnTo>
                  <a:pt x="8568" y="41394"/>
                </a:lnTo>
                <a:lnTo>
                  <a:pt x="9396" y="41952"/>
                </a:lnTo>
                <a:lnTo>
                  <a:pt x="10262" y="42491"/>
                </a:lnTo>
                <a:lnTo>
                  <a:pt x="11148" y="42992"/>
                </a:lnTo>
                <a:lnTo>
                  <a:pt x="12034" y="43454"/>
                </a:lnTo>
                <a:lnTo>
                  <a:pt x="12958" y="43878"/>
                </a:lnTo>
                <a:lnTo>
                  <a:pt x="13882" y="44263"/>
                </a:lnTo>
                <a:lnTo>
                  <a:pt x="14825" y="44629"/>
                </a:lnTo>
                <a:lnTo>
                  <a:pt x="15788" y="44956"/>
                </a:lnTo>
                <a:lnTo>
                  <a:pt x="16770" y="45264"/>
                </a:lnTo>
                <a:lnTo>
                  <a:pt x="17752" y="45533"/>
                </a:lnTo>
                <a:lnTo>
                  <a:pt x="18753" y="45764"/>
                </a:lnTo>
                <a:lnTo>
                  <a:pt x="19465" y="45918"/>
                </a:lnTo>
                <a:lnTo>
                  <a:pt x="20197" y="46053"/>
                </a:lnTo>
                <a:lnTo>
                  <a:pt x="20928" y="46169"/>
                </a:lnTo>
                <a:lnTo>
                  <a:pt x="21660" y="46284"/>
                </a:lnTo>
                <a:lnTo>
                  <a:pt x="22411" y="46381"/>
                </a:lnTo>
                <a:lnTo>
                  <a:pt x="23143" y="46458"/>
                </a:lnTo>
                <a:lnTo>
                  <a:pt x="23893" y="46515"/>
                </a:lnTo>
                <a:lnTo>
                  <a:pt x="24644" y="46573"/>
                </a:lnTo>
                <a:lnTo>
                  <a:pt x="25376" y="46612"/>
                </a:lnTo>
                <a:lnTo>
                  <a:pt x="26127" y="46631"/>
                </a:lnTo>
                <a:lnTo>
                  <a:pt x="27628" y="46631"/>
                </a:lnTo>
                <a:lnTo>
                  <a:pt x="28379" y="46612"/>
                </a:lnTo>
                <a:lnTo>
                  <a:pt x="29130" y="46573"/>
                </a:lnTo>
                <a:lnTo>
                  <a:pt x="29881" y="46535"/>
                </a:lnTo>
                <a:lnTo>
                  <a:pt x="30632" y="46477"/>
                </a:lnTo>
                <a:lnTo>
                  <a:pt x="31383" y="46400"/>
                </a:lnTo>
                <a:lnTo>
                  <a:pt x="32134" y="46323"/>
                </a:lnTo>
                <a:lnTo>
                  <a:pt x="32885" y="46227"/>
                </a:lnTo>
                <a:lnTo>
                  <a:pt x="33635" y="46111"/>
                </a:lnTo>
                <a:lnTo>
                  <a:pt x="34367" y="45976"/>
                </a:lnTo>
                <a:lnTo>
                  <a:pt x="35118" y="45841"/>
                </a:lnTo>
                <a:lnTo>
                  <a:pt x="35869" y="45687"/>
                </a:lnTo>
                <a:lnTo>
                  <a:pt x="36600" y="45533"/>
                </a:lnTo>
                <a:lnTo>
                  <a:pt x="37332" y="45360"/>
                </a:lnTo>
                <a:lnTo>
                  <a:pt x="38083" y="45168"/>
                </a:lnTo>
                <a:lnTo>
                  <a:pt x="38814" y="44975"/>
                </a:lnTo>
                <a:lnTo>
                  <a:pt x="39546" y="44763"/>
                </a:lnTo>
                <a:lnTo>
                  <a:pt x="40258" y="44532"/>
                </a:lnTo>
                <a:lnTo>
                  <a:pt x="40990" y="44301"/>
                </a:lnTo>
                <a:lnTo>
                  <a:pt x="41702" y="44051"/>
                </a:lnTo>
                <a:lnTo>
                  <a:pt x="42434" y="43781"/>
                </a:lnTo>
                <a:lnTo>
                  <a:pt x="43146" y="43512"/>
                </a:lnTo>
                <a:lnTo>
                  <a:pt x="43839" y="43242"/>
                </a:lnTo>
                <a:lnTo>
                  <a:pt x="44552" y="42934"/>
                </a:lnTo>
                <a:lnTo>
                  <a:pt x="45245" y="42645"/>
                </a:lnTo>
                <a:lnTo>
                  <a:pt x="45938" y="42318"/>
                </a:lnTo>
                <a:lnTo>
                  <a:pt x="46612" y="41991"/>
                </a:lnTo>
                <a:lnTo>
                  <a:pt x="47305" y="41664"/>
                </a:lnTo>
                <a:lnTo>
                  <a:pt x="47979" y="41317"/>
                </a:lnTo>
                <a:lnTo>
                  <a:pt x="48633" y="40951"/>
                </a:lnTo>
                <a:lnTo>
                  <a:pt x="49307" y="40585"/>
                </a:lnTo>
                <a:lnTo>
                  <a:pt x="49962" y="40200"/>
                </a:lnTo>
                <a:lnTo>
                  <a:pt x="50597" y="39815"/>
                </a:lnTo>
                <a:lnTo>
                  <a:pt x="51252" y="39411"/>
                </a:lnTo>
                <a:lnTo>
                  <a:pt x="51887" y="39007"/>
                </a:lnTo>
                <a:lnTo>
                  <a:pt x="52503" y="38583"/>
                </a:lnTo>
                <a:lnTo>
                  <a:pt x="53119" y="38140"/>
                </a:lnTo>
                <a:lnTo>
                  <a:pt x="53735" y="37697"/>
                </a:lnTo>
                <a:lnTo>
                  <a:pt x="54332" y="37255"/>
                </a:lnTo>
                <a:lnTo>
                  <a:pt x="54910" y="36793"/>
                </a:lnTo>
                <a:lnTo>
                  <a:pt x="55507" y="36330"/>
                </a:lnTo>
                <a:lnTo>
                  <a:pt x="56065" y="35849"/>
                </a:lnTo>
                <a:lnTo>
                  <a:pt x="56643" y="35368"/>
                </a:lnTo>
                <a:lnTo>
                  <a:pt x="57182" y="34867"/>
                </a:lnTo>
                <a:lnTo>
                  <a:pt x="57740" y="34367"/>
                </a:lnTo>
                <a:lnTo>
                  <a:pt x="58260" y="33847"/>
                </a:lnTo>
                <a:lnTo>
                  <a:pt x="58780" y="33327"/>
                </a:lnTo>
                <a:lnTo>
                  <a:pt x="59300" y="32788"/>
                </a:lnTo>
                <a:lnTo>
                  <a:pt x="59800" y="32249"/>
                </a:lnTo>
                <a:lnTo>
                  <a:pt x="60281" y="31690"/>
                </a:lnTo>
                <a:lnTo>
                  <a:pt x="60763" y="31132"/>
                </a:lnTo>
                <a:lnTo>
                  <a:pt x="61225" y="30574"/>
                </a:lnTo>
                <a:lnTo>
                  <a:pt x="61687" y="29996"/>
                </a:lnTo>
                <a:lnTo>
                  <a:pt x="62188" y="29322"/>
                </a:lnTo>
                <a:lnTo>
                  <a:pt x="62669" y="28649"/>
                </a:lnTo>
                <a:lnTo>
                  <a:pt x="63131" y="27936"/>
                </a:lnTo>
                <a:lnTo>
                  <a:pt x="63554" y="27224"/>
                </a:lnTo>
                <a:lnTo>
                  <a:pt x="63978" y="26492"/>
                </a:lnTo>
                <a:lnTo>
                  <a:pt x="64363" y="25741"/>
                </a:lnTo>
                <a:lnTo>
                  <a:pt x="64710" y="24990"/>
                </a:lnTo>
                <a:lnTo>
                  <a:pt x="65037" y="24201"/>
                </a:lnTo>
                <a:lnTo>
                  <a:pt x="65345" y="23431"/>
                </a:lnTo>
                <a:lnTo>
                  <a:pt x="65595" y="22622"/>
                </a:lnTo>
                <a:lnTo>
                  <a:pt x="65826" y="21814"/>
                </a:lnTo>
                <a:lnTo>
                  <a:pt x="66019" y="21005"/>
                </a:lnTo>
                <a:lnTo>
                  <a:pt x="66192" y="20177"/>
                </a:lnTo>
                <a:lnTo>
                  <a:pt x="66308" y="19349"/>
                </a:lnTo>
                <a:lnTo>
                  <a:pt x="66385" y="18502"/>
                </a:lnTo>
                <a:lnTo>
                  <a:pt x="66423" y="17674"/>
                </a:lnTo>
                <a:lnTo>
                  <a:pt x="66423" y="17097"/>
                </a:lnTo>
                <a:lnTo>
                  <a:pt x="66404" y="16500"/>
                </a:lnTo>
                <a:lnTo>
                  <a:pt x="66365" y="15922"/>
                </a:lnTo>
                <a:lnTo>
                  <a:pt x="66308" y="15364"/>
                </a:lnTo>
                <a:lnTo>
                  <a:pt x="66231" y="14786"/>
                </a:lnTo>
                <a:lnTo>
                  <a:pt x="66134" y="14209"/>
                </a:lnTo>
                <a:lnTo>
                  <a:pt x="66000" y="13650"/>
                </a:lnTo>
                <a:lnTo>
                  <a:pt x="65865" y="13092"/>
                </a:lnTo>
                <a:lnTo>
                  <a:pt x="65711" y="12534"/>
                </a:lnTo>
                <a:lnTo>
                  <a:pt x="65538" y="11975"/>
                </a:lnTo>
                <a:lnTo>
                  <a:pt x="65345" y="11436"/>
                </a:lnTo>
                <a:lnTo>
                  <a:pt x="65133" y="10897"/>
                </a:lnTo>
                <a:lnTo>
                  <a:pt x="64902" y="10377"/>
                </a:lnTo>
                <a:lnTo>
                  <a:pt x="64671" y="9838"/>
                </a:lnTo>
                <a:lnTo>
                  <a:pt x="64402" y="9338"/>
                </a:lnTo>
                <a:lnTo>
                  <a:pt x="64132" y="8818"/>
                </a:lnTo>
                <a:lnTo>
                  <a:pt x="63843" y="8317"/>
                </a:lnTo>
                <a:lnTo>
                  <a:pt x="63535" y="7836"/>
                </a:lnTo>
                <a:lnTo>
                  <a:pt x="63208" y="7355"/>
                </a:lnTo>
                <a:lnTo>
                  <a:pt x="62861" y="6893"/>
                </a:lnTo>
                <a:lnTo>
                  <a:pt x="62515" y="6431"/>
                </a:lnTo>
                <a:lnTo>
                  <a:pt x="62149" y="5988"/>
                </a:lnTo>
                <a:lnTo>
                  <a:pt x="61764" y="5564"/>
                </a:lnTo>
                <a:lnTo>
                  <a:pt x="61379" y="5141"/>
                </a:lnTo>
                <a:lnTo>
                  <a:pt x="60975" y="4736"/>
                </a:lnTo>
                <a:lnTo>
                  <a:pt x="60551" y="4351"/>
                </a:lnTo>
                <a:lnTo>
                  <a:pt x="60127" y="3966"/>
                </a:lnTo>
                <a:lnTo>
                  <a:pt x="59685" y="3600"/>
                </a:lnTo>
                <a:lnTo>
                  <a:pt x="59223" y="3273"/>
                </a:lnTo>
                <a:lnTo>
                  <a:pt x="58761" y="2926"/>
                </a:lnTo>
                <a:lnTo>
                  <a:pt x="58298" y="2618"/>
                </a:lnTo>
                <a:lnTo>
                  <a:pt x="57798" y="2330"/>
                </a:lnTo>
                <a:lnTo>
                  <a:pt x="57317" y="2041"/>
                </a:lnTo>
                <a:lnTo>
                  <a:pt x="56797" y="1791"/>
                </a:lnTo>
                <a:lnTo>
                  <a:pt x="56296" y="1540"/>
                </a:lnTo>
                <a:lnTo>
                  <a:pt x="55776" y="1328"/>
                </a:lnTo>
                <a:lnTo>
                  <a:pt x="55256" y="1117"/>
                </a:lnTo>
                <a:lnTo>
                  <a:pt x="54717" y="924"/>
                </a:lnTo>
                <a:lnTo>
                  <a:pt x="54178" y="751"/>
                </a:lnTo>
                <a:lnTo>
                  <a:pt x="53639" y="597"/>
                </a:lnTo>
                <a:lnTo>
                  <a:pt x="53100" y="462"/>
                </a:lnTo>
                <a:lnTo>
                  <a:pt x="52542" y="347"/>
                </a:lnTo>
                <a:lnTo>
                  <a:pt x="52003" y="250"/>
                </a:lnTo>
                <a:lnTo>
                  <a:pt x="51444" y="173"/>
                </a:lnTo>
                <a:lnTo>
                  <a:pt x="50886" y="96"/>
                </a:lnTo>
                <a:lnTo>
                  <a:pt x="50328" y="58"/>
                </a:lnTo>
                <a:lnTo>
                  <a:pt x="49769" y="19"/>
                </a:lnTo>
                <a:lnTo>
                  <a:pt x="4919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 name="Google Shape;25;p2"/>
          <p:cNvGrpSpPr/>
          <p:nvPr/>
        </p:nvGrpSpPr>
        <p:grpSpPr>
          <a:xfrm>
            <a:off x="-302400" y="2819325"/>
            <a:ext cx="1634475" cy="2394775"/>
            <a:chOff x="-302400" y="2819325"/>
            <a:chExt cx="1634475" cy="2394775"/>
          </a:xfrm>
        </p:grpSpPr>
        <p:sp>
          <p:nvSpPr>
            <p:cNvPr id="26" name="Google Shape;26;p2"/>
            <p:cNvSpPr/>
            <p:nvPr/>
          </p:nvSpPr>
          <p:spPr>
            <a:xfrm flipH="1">
              <a:off x="78850" y="3799975"/>
              <a:ext cx="1253225" cy="1382250"/>
            </a:xfrm>
            <a:custGeom>
              <a:rect b="b" l="l" r="r" t="t"/>
              <a:pathLst>
                <a:path extrusionOk="0" h="55290" w="50129">
                  <a:moveTo>
                    <a:pt x="15193" y="1"/>
                  </a:moveTo>
                  <a:lnTo>
                    <a:pt x="14526" y="30"/>
                  </a:lnTo>
                  <a:lnTo>
                    <a:pt x="13859" y="59"/>
                  </a:lnTo>
                  <a:lnTo>
                    <a:pt x="13192" y="146"/>
                  </a:lnTo>
                  <a:lnTo>
                    <a:pt x="12526" y="233"/>
                  </a:lnTo>
                  <a:lnTo>
                    <a:pt x="11859" y="378"/>
                  </a:lnTo>
                  <a:lnTo>
                    <a:pt x="11192" y="523"/>
                  </a:lnTo>
                  <a:lnTo>
                    <a:pt x="10525" y="697"/>
                  </a:lnTo>
                  <a:lnTo>
                    <a:pt x="9858" y="900"/>
                  </a:lnTo>
                  <a:lnTo>
                    <a:pt x="9076" y="1190"/>
                  </a:lnTo>
                  <a:lnTo>
                    <a:pt x="8322" y="1508"/>
                  </a:lnTo>
                  <a:lnTo>
                    <a:pt x="7655" y="1798"/>
                  </a:lnTo>
                  <a:lnTo>
                    <a:pt x="7133" y="2088"/>
                  </a:lnTo>
                  <a:lnTo>
                    <a:pt x="6611" y="2378"/>
                  </a:lnTo>
                  <a:lnTo>
                    <a:pt x="6118" y="2697"/>
                  </a:lnTo>
                  <a:lnTo>
                    <a:pt x="5625" y="3016"/>
                  </a:lnTo>
                  <a:lnTo>
                    <a:pt x="5162" y="3393"/>
                  </a:lnTo>
                  <a:lnTo>
                    <a:pt x="4698" y="3770"/>
                  </a:lnTo>
                  <a:lnTo>
                    <a:pt x="4234" y="4147"/>
                  </a:lnTo>
                  <a:lnTo>
                    <a:pt x="3828" y="4553"/>
                  </a:lnTo>
                  <a:lnTo>
                    <a:pt x="3422" y="4988"/>
                  </a:lnTo>
                  <a:lnTo>
                    <a:pt x="3016" y="5422"/>
                  </a:lnTo>
                  <a:lnTo>
                    <a:pt x="2639" y="5886"/>
                  </a:lnTo>
                  <a:lnTo>
                    <a:pt x="2291" y="6379"/>
                  </a:lnTo>
                  <a:lnTo>
                    <a:pt x="1972" y="6872"/>
                  </a:lnTo>
                  <a:lnTo>
                    <a:pt x="1653" y="7394"/>
                  </a:lnTo>
                  <a:lnTo>
                    <a:pt x="1393" y="7945"/>
                  </a:lnTo>
                  <a:lnTo>
                    <a:pt x="1132" y="8496"/>
                  </a:lnTo>
                  <a:lnTo>
                    <a:pt x="842" y="9162"/>
                  </a:lnTo>
                  <a:lnTo>
                    <a:pt x="610" y="9829"/>
                  </a:lnTo>
                  <a:lnTo>
                    <a:pt x="436" y="10525"/>
                  </a:lnTo>
                  <a:lnTo>
                    <a:pt x="262" y="11192"/>
                  </a:lnTo>
                  <a:lnTo>
                    <a:pt x="146" y="11888"/>
                  </a:lnTo>
                  <a:lnTo>
                    <a:pt x="59" y="12584"/>
                  </a:lnTo>
                  <a:lnTo>
                    <a:pt x="30" y="13279"/>
                  </a:lnTo>
                  <a:lnTo>
                    <a:pt x="1" y="13975"/>
                  </a:lnTo>
                  <a:lnTo>
                    <a:pt x="30" y="14758"/>
                  </a:lnTo>
                  <a:lnTo>
                    <a:pt x="88" y="15483"/>
                  </a:lnTo>
                  <a:lnTo>
                    <a:pt x="175" y="16208"/>
                  </a:lnTo>
                  <a:lnTo>
                    <a:pt x="291" y="16932"/>
                  </a:lnTo>
                  <a:lnTo>
                    <a:pt x="436" y="17657"/>
                  </a:lnTo>
                  <a:lnTo>
                    <a:pt x="610" y="18382"/>
                  </a:lnTo>
                  <a:lnTo>
                    <a:pt x="813" y="19107"/>
                  </a:lnTo>
                  <a:lnTo>
                    <a:pt x="1045" y="19803"/>
                  </a:lnTo>
                  <a:lnTo>
                    <a:pt x="1306" y="20527"/>
                  </a:lnTo>
                  <a:lnTo>
                    <a:pt x="1595" y="21223"/>
                  </a:lnTo>
                  <a:lnTo>
                    <a:pt x="1885" y="21948"/>
                  </a:lnTo>
                  <a:lnTo>
                    <a:pt x="2233" y="22644"/>
                  </a:lnTo>
                  <a:lnTo>
                    <a:pt x="2581" y="23340"/>
                  </a:lnTo>
                  <a:lnTo>
                    <a:pt x="2929" y="24036"/>
                  </a:lnTo>
                  <a:lnTo>
                    <a:pt x="3335" y="24731"/>
                  </a:lnTo>
                  <a:lnTo>
                    <a:pt x="3741" y="25427"/>
                  </a:lnTo>
                  <a:lnTo>
                    <a:pt x="4147" y="26094"/>
                  </a:lnTo>
                  <a:lnTo>
                    <a:pt x="4756" y="27022"/>
                  </a:lnTo>
                  <a:lnTo>
                    <a:pt x="5365" y="27863"/>
                  </a:lnTo>
                  <a:lnTo>
                    <a:pt x="5973" y="28703"/>
                  </a:lnTo>
                  <a:lnTo>
                    <a:pt x="6611" y="29544"/>
                  </a:lnTo>
                  <a:lnTo>
                    <a:pt x="7249" y="30356"/>
                  </a:lnTo>
                  <a:lnTo>
                    <a:pt x="7916" y="31139"/>
                  </a:lnTo>
                  <a:lnTo>
                    <a:pt x="8583" y="31921"/>
                  </a:lnTo>
                  <a:lnTo>
                    <a:pt x="9278" y="32675"/>
                  </a:lnTo>
                  <a:lnTo>
                    <a:pt x="9974" y="33400"/>
                  </a:lnTo>
                  <a:lnTo>
                    <a:pt x="11337" y="34821"/>
                  </a:lnTo>
                  <a:lnTo>
                    <a:pt x="12729" y="36125"/>
                  </a:lnTo>
                  <a:lnTo>
                    <a:pt x="14062" y="37343"/>
                  </a:lnTo>
                  <a:lnTo>
                    <a:pt x="15367" y="38474"/>
                  </a:lnTo>
                  <a:lnTo>
                    <a:pt x="16063" y="39025"/>
                  </a:lnTo>
                  <a:lnTo>
                    <a:pt x="17077" y="39836"/>
                  </a:lnTo>
                  <a:lnTo>
                    <a:pt x="18469" y="40909"/>
                  </a:lnTo>
                  <a:lnTo>
                    <a:pt x="19890" y="41924"/>
                  </a:lnTo>
                  <a:lnTo>
                    <a:pt x="21310" y="42939"/>
                  </a:lnTo>
                  <a:lnTo>
                    <a:pt x="22789" y="43924"/>
                  </a:lnTo>
                  <a:lnTo>
                    <a:pt x="24268" y="44881"/>
                  </a:lnTo>
                  <a:lnTo>
                    <a:pt x="25746" y="45780"/>
                  </a:lnTo>
                  <a:lnTo>
                    <a:pt x="27283" y="46679"/>
                  </a:lnTo>
                  <a:lnTo>
                    <a:pt x="28819" y="47519"/>
                  </a:lnTo>
                  <a:lnTo>
                    <a:pt x="30617" y="48505"/>
                  </a:lnTo>
                  <a:lnTo>
                    <a:pt x="31574" y="48969"/>
                  </a:lnTo>
                  <a:lnTo>
                    <a:pt x="33516" y="49897"/>
                  </a:lnTo>
                  <a:lnTo>
                    <a:pt x="35459" y="50796"/>
                  </a:lnTo>
                  <a:lnTo>
                    <a:pt x="37401" y="51607"/>
                  </a:lnTo>
                  <a:lnTo>
                    <a:pt x="39402" y="52390"/>
                  </a:lnTo>
                  <a:lnTo>
                    <a:pt x="41402" y="53115"/>
                  </a:lnTo>
                  <a:lnTo>
                    <a:pt x="43403" y="53811"/>
                  </a:lnTo>
                  <a:lnTo>
                    <a:pt x="45461" y="54449"/>
                  </a:lnTo>
                  <a:lnTo>
                    <a:pt x="47491" y="55028"/>
                  </a:lnTo>
                  <a:lnTo>
                    <a:pt x="48012" y="55144"/>
                  </a:lnTo>
                  <a:lnTo>
                    <a:pt x="48476" y="55231"/>
                  </a:lnTo>
                  <a:lnTo>
                    <a:pt x="48853" y="55289"/>
                  </a:lnTo>
                  <a:lnTo>
                    <a:pt x="49172" y="55289"/>
                  </a:lnTo>
                  <a:lnTo>
                    <a:pt x="49462" y="55260"/>
                  </a:lnTo>
                  <a:lnTo>
                    <a:pt x="49694" y="55202"/>
                  </a:lnTo>
                  <a:lnTo>
                    <a:pt x="49868" y="55086"/>
                  </a:lnTo>
                  <a:lnTo>
                    <a:pt x="49984" y="54970"/>
                  </a:lnTo>
                  <a:lnTo>
                    <a:pt x="50071" y="54796"/>
                  </a:lnTo>
                  <a:lnTo>
                    <a:pt x="50129" y="54623"/>
                  </a:lnTo>
                  <a:lnTo>
                    <a:pt x="50129" y="54391"/>
                  </a:lnTo>
                  <a:lnTo>
                    <a:pt x="50100" y="54130"/>
                  </a:lnTo>
                  <a:lnTo>
                    <a:pt x="50071" y="53898"/>
                  </a:lnTo>
                  <a:lnTo>
                    <a:pt x="49984" y="53608"/>
                  </a:lnTo>
                  <a:lnTo>
                    <a:pt x="49810" y="53028"/>
                  </a:lnTo>
                  <a:lnTo>
                    <a:pt x="49549" y="52361"/>
                  </a:lnTo>
                  <a:lnTo>
                    <a:pt x="49259" y="51636"/>
                  </a:lnTo>
                  <a:lnTo>
                    <a:pt x="48476" y="49636"/>
                  </a:lnTo>
                  <a:lnTo>
                    <a:pt x="47752" y="47635"/>
                  </a:lnTo>
                  <a:lnTo>
                    <a:pt x="47085" y="45606"/>
                  </a:lnTo>
                  <a:lnTo>
                    <a:pt x="46418" y="43576"/>
                  </a:lnTo>
                  <a:lnTo>
                    <a:pt x="45838" y="41663"/>
                  </a:lnTo>
                  <a:lnTo>
                    <a:pt x="45258" y="39749"/>
                  </a:lnTo>
                  <a:lnTo>
                    <a:pt x="44127" y="35922"/>
                  </a:lnTo>
                  <a:lnTo>
                    <a:pt x="43026" y="32095"/>
                  </a:lnTo>
                  <a:lnTo>
                    <a:pt x="42446" y="30182"/>
                  </a:lnTo>
                  <a:lnTo>
                    <a:pt x="41866" y="28268"/>
                  </a:lnTo>
                  <a:lnTo>
                    <a:pt x="41460" y="27022"/>
                  </a:lnTo>
                  <a:lnTo>
                    <a:pt x="40822" y="25137"/>
                  </a:lnTo>
                  <a:lnTo>
                    <a:pt x="40155" y="23282"/>
                  </a:lnTo>
                  <a:lnTo>
                    <a:pt x="39460" y="21455"/>
                  </a:lnTo>
                  <a:lnTo>
                    <a:pt x="38735" y="19629"/>
                  </a:lnTo>
                  <a:lnTo>
                    <a:pt x="37952" y="17831"/>
                  </a:lnTo>
                  <a:lnTo>
                    <a:pt x="37111" y="16034"/>
                  </a:lnTo>
                  <a:lnTo>
                    <a:pt x="36213" y="14294"/>
                  </a:lnTo>
                  <a:lnTo>
                    <a:pt x="35749" y="13424"/>
                  </a:lnTo>
                  <a:lnTo>
                    <a:pt x="35256" y="12555"/>
                  </a:lnTo>
                  <a:lnTo>
                    <a:pt x="34850" y="11888"/>
                  </a:lnTo>
                  <a:lnTo>
                    <a:pt x="34763" y="11743"/>
                  </a:lnTo>
                  <a:lnTo>
                    <a:pt x="34386" y="11105"/>
                  </a:lnTo>
                  <a:lnTo>
                    <a:pt x="33951" y="10496"/>
                  </a:lnTo>
                  <a:lnTo>
                    <a:pt x="33545" y="9916"/>
                  </a:lnTo>
                  <a:lnTo>
                    <a:pt x="33081" y="9307"/>
                  </a:lnTo>
                  <a:lnTo>
                    <a:pt x="32646" y="8728"/>
                  </a:lnTo>
                  <a:lnTo>
                    <a:pt x="32154" y="8177"/>
                  </a:lnTo>
                  <a:lnTo>
                    <a:pt x="31661" y="7626"/>
                  </a:lnTo>
                  <a:lnTo>
                    <a:pt x="31168" y="7104"/>
                  </a:lnTo>
                  <a:lnTo>
                    <a:pt x="30646" y="6582"/>
                  </a:lnTo>
                  <a:lnTo>
                    <a:pt x="30124" y="6060"/>
                  </a:lnTo>
                  <a:lnTo>
                    <a:pt x="29573" y="5567"/>
                  </a:lnTo>
                  <a:lnTo>
                    <a:pt x="29022" y="5104"/>
                  </a:lnTo>
                  <a:lnTo>
                    <a:pt x="28443" y="4640"/>
                  </a:lnTo>
                  <a:lnTo>
                    <a:pt x="27863" y="4205"/>
                  </a:lnTo>
                  <a:lnTo>
                    <a:pt x="27254" y="3799"/>
                  </a:lnTo>
                  <a:lnTo>
                    <a:pt x="26645" y="3393"/>
                  </a:lnTo>
                  <a:lnTo>
                    <a:pt x="25978" y="2987"/>
                  </a:lnTo>
                  <a:lnTo>
                    <a:pt x="25398" y="2639"/>
                  </a:lnTo>
                  <a:lnTo>
                    <a:pt x="24818" y="2320"/>
                  </a:lnTo>
                  <a:lnTo>
                    <a:pt x="24210" y="2030"/>
                  </a:lnTo>
                  <a:lnTo>
                    <a:pt x="23630" y="1740"/>
                  </a:lnTo>
                  <a:lnTo>
                    <a:pt x="22992" y="1480"/>
                  </a:lnTo>
                  <a:lnTo>
                    <a:pt x="22383" y="1248"/>
                  </a:lnTo>
                  <a:lnTo>
                    <a:pt x="21774" y="1016"/>
                  </a:lnTo>
                  <a:lnTo>
                    <a:pt x="21136" y="813"/>
                  </a:lnTo>
                  <a:lnTo>
                    <a:pt x="20499" y="639"/>
                  </a:lnTo>
                  <a:lnTo>
                    <a:pt x="19861" y="494"/>
                  </a:lnTo>
                  <a:lnTo>
                    <a:pt x="19194" y="349"/>
                  </a:lnTo>
                  <a:lnTo>
                    <a:pt x="18556" y="233"/>
                  </a:lnTo>
                  <a:lnTo>
                    <a:pt x="17889" y="146"/>
                  </a:lnTo>
                  <a:lnTo>
                    <a:pt x="17251" y="59"/>
                  </a:lnTo>
                  <a:lnTo>
                    <a:pt x="1658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flipH="1">
              <a:off x="78850" y="3799975"/>
              <a:ext cx="1253225" cy="1382250"/>
            </a:xfrm>
            <a:custGeom>
              <a:rect b="b" l="l" r="r" t="t"/>
              <a:pathLst>
                <a:path extrusionOk="0" h="55290" w="50129">
                  <a:moveTo>
                    <a:pt x="15193" y="1"/>
                  </a:moveTo>
                  <a:lnTo>
                    <a:pt x="14526" y="30"/>
                  </a:lnTo>
                  <a:lnTo>
                    <a:pt x="13859" y="59"/>
                  </a:lnTo>
                  <a:lnTo>
                    <a:pt x="13192" y="146"/>
                  </a:lnTo>
                  <a:lnTo>
                    <a:pt x="12526" y="233"/>
                  </a:lnTo>
                  <a:lnTo>
                    <a:pt x="11859" y="378"/>
                  </a:lnTo>
                  <a:lnTo>
                    <a:pt x="11192" y="523"/>
                  </a:lnTo>
                  <a:lnTo>
                    <a:pt x="10525" y="697"/>
                  </a:lnTo>
                  <a:lnTo>
                    <a:pt x="9858" y="900"/>
                  </a:lnTo>
                  <a:lnTo>
                    <a:pt x="9076" y="1190"/>
                  </a:lnTo>
                  <a:lnTo>
                    <a:pt x="8322" y="1508"/>
                  </a:lnTo>
                  <a:lnTo>
                    <a:pt x="7655" y="1798"/>
                  </a:lnTo>
                  <a:lnTo>
                    <a:pt x="7133" y="2088"/>
                  </a:lnTo>
                  <a:lnTo>
                    <a:pt x="6611" y="2378"/>
                  </a:lnTo>
                  <a:lnTo>
                    <a:pt x="6118" y="2697"/>
                  </a:lnTo>
                  <a:lnTo>
                    <a:pt x="5625" y="3016"/>
                  </a:lnTo>
                  <a:lnTo>
                    <a:pt x="5162" y="3393"/>
                  </a:lnTo>
                  <a:lnTo>
                    <a:pt x="4698" y="3770"/>
                  </a:lnTo>
                  <a:lnTo>
                    <a:pt x="4234" y="4147"/>
                  </a:lnTo>
                  <a:lnTo>
                    <a:pt x="3828" y="4553"/>
                  </a:lnTo>
                  <a:lnTo>
                    <a:pt x="3422" y="4988"/>
                  </a:lnTo>
                  <a:lnTo>
                    <a:pt x="3016" y="5422"/>
                  </a:lnTo>
                  <a:lnTo>
                    <a:pt x="2639" y="5886"/>
                  </a:lnTo>
                  <a:lnTo>
                    <a:pt x="2291" y="6379"/>
                  </a:lnTo>
                  <a:lnTo>
                    <a:pt x="1972" y="6872"/>
                  </a:lnTo>
                  <a:lnTo>
                    <a:pt x="1653" y="7394"/>
                  </a:lnTo>
                  <a:lnTo>
                    <a:pt x="1393" y="7945"/>
                  </a:lnTo>
                  <a:lnTo>
                    <a:pt x="1132" y="8496"/>
                  </a:lnTo>
                  <a:lnTo>
                    <a:pt x="842" y="9162"/>
                  </a:lnTo>
                  <a:lnTo>
                    <a:pt x="610" y="9829"/>
                  </a:lnTo>
                  <a:lnTo>
                    <a:pt x="436" y="10525"/>
                  </a:lnTo>
                  <a:lnTo>
                    <a:pt x="262" y="11192"/>
                  </a:lnTo>
                  <a:lnTo>
                    <a:pt x="146" y="11888"/>
                  </a:lnTo>
                  <a:lnTo>
                    <a:pt x="59" y="12584"/>
                  </a:lnTo>
                  <a:lnTo>
                    <a:pt x="30" y="13279"/>
                  </a:lnTo>
                  <a:lnTo>
                    <a:pt x="1" y="13975"/>
                  </a:lnTo>
                  <a:lnTo>
                    <a:pt x="30" y="14758"/>
                  </a:lnTo>
                  <a:lnTo>
                    <a:pt x="88" y="15483"/>
                  </a:lnTo>
                  <a:lnTo>
                    <a:pt x="175" y="16208"/>
                  </a:lnTo>
                  <a:lnTo>
                    <a:pt x="291" y="16932"/>
                  </a:lnTo>
                  <a:lnTo>
                    <a:pt x="436" y="17657"/>
                  </a:lnTo>
                  <a:lnTo>
                    <a:pt x="610" y="18382"/>
                  </a:lnTo>
                  <a:lnTo>
                    <a:pt x="813" y="19107"/>
                  </a:lnTo>
                  <a:lnTo>
                    <a:pt x="1045" y="19803"/>
                  </a:lnTo>
                  <a:lnTo>
                    <a:pt x="1306" y="20527"/>
                  </a:lnTo>
                  <a:lnTo>
                    <a:pt x="1595" y="21223"/>
                  </a:lnTo>
                  <a:lnTo>
                    <a:pt x="1885" y="21948"/>
                  </a:lnTo>
                  <a:lnTo>
                    <a:pt x="2233" y="22644"/>
                  </a:lnTo>
                  <a:lnTo>
                    <a:pt x="2581" y="23340"/>
                  </a:lnTo>
                  <a:lnTo>
                    <a:pt x="2929" y="24036"/>
                  </a:lnTo>
                  <a:lnTo>
                    <a:pt x="3335" y="24731"/>
                  </a:lnTo>
                  <a:lnTo>
                    <a:pt x="3741" y="25427"/>
                  </a:lnTo>
                  <a:lnTo>
                    <a:pt x="4147" y="26094"/>
                  </a:lnTo>
                  <a:lnTo>
                    <a:pt x="4756" y="27022"/>
                  </a:lnTo>
                  <a:lnTo>
                    <a:pt x="5365" y="27863"/>
                  </a:lnTo>
                  <a:lnTo>
                    <a:pt x="5973" y="28703"/>
                  </a:lnTo>
                  <a:lnTo>
                    <a:pt x="6611" y="29544"/>
                  </a:lnTo>
                  <a:lnTo>
                    <a:pt x="7249" y="30356"/>
                  </a:lnTo>
                  <a:lnTo>
                    <a:pt x="7916" y="31139"/>
                  </a:lnTo>
                  <a:lnTo>
                    <a:pt x="8583" y="31921"/>
                  </a:lnTo>
                  <a:lnTo>
                    <a:pt x="9278" y="32675"/>
                  </a:lnTo>
                  <a:lnTo>
                    <a:pt x="9974" y="33400"/>
                  </a:lnTo>
                  <a:lnTo>
                    <a:pt x="11337" y="34821"/>
                  </a:lnTo>
                  <a:lnTo>
                    <a:pt x="12729" y="36125"/>
                  </a:lnTo>
                  <a:lnTo>
                    <a:pt x="14062" y="37343"/>
                  </a:lnTo>
                  <a:lnTo>
                    <a:pt x="15367" y="38474"/>
                  </a:lnTo>
                  <a:lnTo>
                    <a:pt x="16063" y="39025"/>
                  </a:lnTo>
                  <a:lnTo>
                    <a:pt x="17077" y="39836"/>
                  </a:lnTo>
                  <a:lnTo>
                    <a:pt x="18469" y="40909"/>
                  </a:lnTo>
                  <a:lnTo>
                    <a:pt x="19890" y="41924"/>
                  </a:lnTo>
                  <a:lnTo>
                    <a:pt x="21310" y="42939"/>
                  </a:lnTo>
                  <a:lnTo>
                    <a:pt x="22789" y="43924"/>
                  </a:lnTo>
                  <a:lnTo>
                    <a:pt x="24268" y="44881"/>
                  </a:lnTo>
                  <a:lnTo>
                    <a:pt x="25746" y="45780"/>
                  </a:lnTo>
                  <a:lnTo>
                    <a:pt x="27283" y="46679"/>
                  </a:lnTo>
                  <a:lnTo>
                    <a:pt x="28819" y="47519"/>
                  </a:lnTo>
                  <a:lnTo>
                    <a:pt x="30617" y="48505"/>
                  </a:lnTo>
                  <a:lnTo>
                    <a:pt x="31574" y="48969"/>
                  </a:lnTo>
                  <a:lnTo>
                    <a:pt x="33516" y="49897"/>
                  </a:lnTo>
                  <a:lnTo>
                    <a:pt x="35459" y="50796"/>
                  </a:lnTo>
                  <a:lnTo>
                    <a:pt x="37401" y="51607"/>
                  </a:lnTo>
                  <a:lnTo>
                    <a:pt x="39402" y="52390"/>
                  </a:lnTo>
                  <a:lnTo>
                    <a:pt x="41402" y="53115"/>
                  </a:lnTo>
                  <a:lnTo>
                    <a:pt x="43403" y="53811"/>
                  </a:lnTo>
                  <a:lnTo>
                    <a:pt x="45461" y="54449"/>
                  </a:lnTo>
                  <a:lnTo>
                    <a:pt x="47491" y="55028"/>
                  </a:lnTo>
                  <a:lnTo>
                    <a:pt x="48012" y="55144"/>
                  </a:lnTo>
                  <a:lnTo>
                    <a:pt x="48476" y="55231"/>
                  </a:lnTo>
                  <a:lnTo>
                    <a:pt x="48853" y="55289"/>
                  </a:lnTo>
                  <a:lnTo>
                    <a:pt x="49172" y="55289"/>
                  </a:lnTo>
                  <a:lnTo>
                    <a:pt x="49462" y="55260"/>
                  </a:lnTo>
                  <a:lnTo>
                    <a:pt x="49694" y="55202"/>
                  </a:lnTo>
                  <a:lnTo>
                    <a:pt x="49868" y="55086"/>
                  </a:lnTo>
                  <a:lnTo>
                    <a:pt x="49984" y="54970"/>
                  </a:lnTo>
                  <a:lnTo>
                    <a:pt x="50071" y="54796"/>
                  </a:lnTo>
                  <a:lnTo>
                    <a:pt x="50129" y="54623"/>
                  </a:lnTo>
                  <a:lnTo>
                    <a:pt x="50129" y="54391"/>
                  </a:lnTo>
                  <a:lnTo>
                    <a:pt x="50100" y="54130"/>
                  </a:lnTo>
                  <a:lnTo>
                    <a:pt x="50071" y="53898"/>
                  </a:lnTo>
                  <a:lnTo>
                    <a:pt x="49984" y="53608"/>
                  </a:lnTo>
                  <a:lnTo>
                    <a:pt x="49810" y="53028"/>
                  </a:lnTo>
                  <a:lnTo>
                    <a:pt x="49549" y="52361"/>
                  </a:lnTo>
                  <a:lnTo>
                    <a:pt x="49259" y="51636"/>
                  </a:lnTo>
                  <a:lnTo>
                    <a:pt x="48476" y="49636"/>
                  </a:lnTo>
                  <a:lnTo>
                    <a:pt x="47752" y="47635"/>
                  </a:lnTo>
                  <a:lnTo>
                    <a:pt x="47085" y="45606"/>
                  </a:lnTo>
                  <a:lnTo>
                    <a:pt x="46418" y="43576"/>
                  </a:lnTo>
                  <a:lnTo>
                    <a:pt x="45838" y="41663"/>
                  </a:lnTo>
                  <a:lnTo>
                    <a:pt x="45258" y="39749"/>
                  </a:lnTo>
                  <a:lnTo>
                    <a:pt x="44127" y="35922"/>
                  </a:lnTo>
                  <a:lnTo>
                    <a:pt x="43026" y="32095"/>
                  </a:lnTo>
                  <a:lnTo>
                    <a:pt x="42446" y="30182"/>
                  </a:lnTo>
                  <a:lnTo>
                    <a:pt x="41866" y="28268"/>
                  </a:lnTo>
                  <a:lnTo>
                    <a:pt x="41460" y="27022"/>
                  </a:lnTo>
                  <a:lnTo>
                    <a:pt x="40822" y="25137"/>
                  </a:lnTo>
                  <a:lnTo>
                    <a:pt x="40155" y="23282"/>
                  </a:lnTo>
                  <a:lnTo>
                    <a:pt x="39460" y="21455"/>
                  </a:lnTo>
                  <a:lnTo>
                    <a:pt x="38735" y="19629"/>
                  </a:lnTo>
                  <a:lnTo>
                    <a:pt x="37952" y="17831"/>
                  </a:lnTo>
                  <a:lnTo>
                    <a:pt x="37111" y="16034"/>
                  </a:lnTo>
                  <a:lnTo>
                    <a:pt x="36213" y="14294"/>
                  </a:lnTo>
                  <a:lnTo>
                    <a:pt x="35749" y="13424"/>
                  </a:lnTo>
                  <a:lnTo>
                    <a:pt x="35256" y="12555"/>
                  </a:lnTo>
                  <a:lnTo>
                    <a:pt x="34850" y="11888"/>
                  </a:lnTo>
                  <a:lnTo>
                    <a:pt x="34763" y="11743"/>
                  </a:lnTo>
                  <a:lnTo>
                    <a:pt x="34386" y="11105"/>
                  </a:lnTo>
                  <a:lnTo>
                    <a:pt x="33951" y="10496"/>
                  </a:lnTo>
                  <a:lnTo>
                    <a:pt x="33545" y="9916"/>
                  </a:lnTo>
                  <a:lnTo>
                    <a:pt x="33081" y="9307"/>
                  </a:lnTo>
                  <a:lnTo>
                    <a:pt x="32646" y="8728"/>
                  </a:lnTo>
                  <a:lnTo>
                    <a:pt x="32154" y="8177"/>
                  </a:lnTo>
                  <a:lnTo>
                    <a:pt x="31661" y="7626"/>
                  </a:lnTo>
                  <a:lnTo>
                    <a:pt x="31168" y="7104"/>
                  </a:lnTo>
                  <a:lnTo>
                    <a:pt x="30646" y="6582"/>
                  </a:lnTo>
                  <a:lnTo>
                    <a:pt x="30124" y="6060"/>
                  </a:lnTo>
                  <a:lnTo>
                    <a:pt x="29573" y="5567"/>
                  </a:lnTo>
                  <a:lnTo>
                    <a:pt x="29022" y="5104"/>
                  </a:lnTo>
                  <a:lnTo>
                    <a:pt x="28443" y="4640"/>
                  </a:lnTo>
                  <a:lnTo>
                    <a:pt x="27863" y="4205"/>
                  </a:lnTo>
                  <a:lnTo>
                    <a:pt x="27254" y="3799"/>
                  </a:lnTo>
                  <a:lnTo>
                    <a:pt x="26645" y="3393"/>
                  </a:lnTo>
                  <a:lnTo>
                    <a:pt x="25978" y="2987"/>
                  </a:lnTo>
                  <a:lnTo>
                    <a:pt x="25398" y="2639"/>
                  </a:lnTo>
                  <a:lnTo>
                    <a:pt x="24818" y="2320"/>
                  </a:lnTo>
                  <a:lnTo>
                    <a:pt x="24210" y="2030"/>
                  </a:lnTo>
                  <a:lnTo>
                    <a:pt x="23630" y="1740"/>
                  </a:lnTo>
                  <a:lnTo>
                    <a:pt x="22992" y="1480"/>
                  </a:lnTo>
                  <a:lnTo>
                    <a:pt x="22383" y="1248"/>
                  </a:lnTo>
                  <a:lnTo>
                    <a:pt x="21774" y="1016"/>
                  </a:lnTo>
                  <a:lnTo>
                    <a:pt x="21136" y="813"/>
                  </a:lnTo>
                  <a:lnTo>
                    <a:pt x="20499" y="639"/>
                  </a:lnTo>
                  <a:lnTo>
                    <a:pt x="19861" y="494"/>
                  </a:lnTo>
                  <a:lnTo>
                    <a:pt x="19194" y="349"/>
                  </a:lnTo>
                  <a:lnTo>
                    <a:pt x="18556" y="233"/>
                  </a:lnTo>
                  <a:lnTo>
                    <a:pt x="17889" y="146"/>
                  </a:lnTo>
                  <a:lnTo>
                    <a:pt x="17251" y="59"/>
                  </a:lnTo>
                  <a:lnTo>
                    <a:pt x="16585" y="1"/>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flipH="1">
              <a:off x="-302400" y="2819325"/>
              <a:ext cx="1195950" cy="2394775"/>
            </a:xfrm>
            <a:custGeom>
              <a:rect b="b" l="l" r="r" t="t"/>
              <a:pathLst>
                <a:path extrusionOk="0" h="95791" w="47838">
                  <a:moveTo>
                    <a:pt x="3103" y="0"/>
                  </a:moveTo>
                  <a:lnTo>
                    <a:pt x="2697" y="29"/>
                  </a:lnTo>
                  <a:lnTo>
                    <a:pt x="2291" y="58"/>
                  </a:lnTo>
                  <a:lnTo>
                    <a:pt x="1914" y="145"/>
                  </a:lnTo>
                  <a:lnTo>
                    <a:pt x="1537" y="290"/>
                  </a:lnTo>
                  <a:lnTo>
                    <a:pt x="1189" y="464"/>
                  </a:lnTo>
                  <a:lnTo>
                    <a:pt x="899" y="667"/>
                  </a:lnTo>
                  <a:lnTo>
                    <a:pt x="638" y="928"/>
                  </a:lnTo>
                  <a:lnTo>
                    <a:pt x="435" y="1189"/>
                  </a:lnTo>
                  <a:lnTo>
                    <a:pt x="290" y="1450"/>
                  </a:lnTo>
                  <a:lnTo>
                    <a:pt x="174" y="1740"/>
                  </a:lnTo>
                  <a:lnTo>
                    <a:pt x="87" y="2030"/>
                  </a:lnTo>
                  <a:lnTo>
                    <a:pt x="29" y="2320"/>
                  </a:lnTo>
                  <a:lnTo>
                    <a:pt x="0" y="2639"/>
                  </a:lnTo>
                  <a:lnTo>
                    <a:pt x="29" y="2957"/>
                  </a:lnTo>
                  <a:lnTo>
                    <a:pt x="58" y="3276"/>
                  </a:lnTo>
                  <a:lnTo>
                    <a:pt x="116" y="3595"/>
                  </a:lnTo>
                  <a:lnTo>
                    <a:pt x="232" y="3914"/>
                  </a:lnTo>
                  <a:lnTo>
                    <a:pt x="348" y="4233"/>
                  </a:lnTo>
                  <a:lnTo>
                    <a:pt x="464" y="4523"/>
                  </a:lnTo>
                  <a:lnTo>
                    <a:pt x="638" y="4813"/>
                  </a:lnTo>
                  <a:lnTo>
                    <a:pt x="812" y="5103"/>
                  </a:lnTo>
                  <a:lnTo>
                    <a:pt x="986" y="5393"/>
                  </a:lnTo>
                  <a:lnTo>
                    <a:pt x="1189" y="5625"/>
                  </a:lnTo>
                  <a:lnTo>
                    <a:pt x="1624" y="6118"/>
                  </a:lnTo>
                  <a:lnTo>
                    <a:pt x="2088" y="6552"/>
                  </a:lnTo>
                  <a:lnTo>
                    <a:pt x="3074" y="7393"/>
                  </a:lnTo>
                  <a:lnTo>
                    <a:pt x="3566" y="7828"/>
                  </a:lnTo>
                  <a:lnTo>
                    <a:pt x="4059" y="8263"/>
                  </a:lnTo>
                  <a:lnTo>
                    <a:pt x="4523" y="8727"/>
                  </a:lnTo>
                  <a:lnTo>
                    <a:pt x="4929" y="9191"/>
                  </a:lnTo>
                  <a:lnTo>
                    <a:pt x="5306" y="9713"/>
                  </a:lnTo>
                  <a:lnTo>
                    <a:pt x="5625" y="10264"/>
                  </a:lnTo>
                  <a:lnTo>
                    <a:pt x="5886" y="10814"/>
                  </a:lnTo>
                  <a:lnTo>
                    <a:pt x="6118" y="11394"/>
                  </a:lnTo>
                  <a:lnTo>
                    <a:pt x="6292" y="12003"/>
                  </a:lnTo>
                  <a:lnTo>
                    <a:pt x="6437" y="12612"/>
                  </a:lnTo>
                  <a:lnTo>
                    <a:pt x="6524" y="13250"/>
                  </a:lnTo>
                  <a:lnTo>
                    <a:pt x="6611" y="13888"/>
                  </a:lnTo>
                  <a:lnTo>
                    <a:pt x="6640" y="14525"/>
                  </a:lnTo>
                  <a:lnTo>
                    <a:pt x="6640" y="15163"/>
                  </a:lnTo>
                  <a:lnTo>
                    <a:pt x="6611" y="15830"/>
                  </a:lnTo>
                  <a:lnTo>
                    <a:pt x="6582" y="16468"/>
                  </a:lnTo>
                  <a:lnTo>
                    <a:pt x="6524" y="17135"/>
                  </a:lnTo>
                  <a:lnTo>
                    <a:pt x="6437" y="17773"/>
                  </a:lnTo>
                  <a:lnTo>
                    <a:pt x="6234" y="19077"/>
                  </a:lnTo>
                  <a:lnTo>
                    <a:pt x="5944" y="20730"/>
                  </a:lnTo>
                  <a:lnTo>
                    <a:pt x="5683" y="22411"/>
                  </a:lnTo>
                  <a:lnTo>
                    <a:pt x="5567" y="23194"/>
                  </a:lnTo>
                  <a:lnTo>
                    <a:pt x="5480" y="23948"/>
                  </a:lnTo>
                  <a:lnTo>
                    <a:pt x="5451" y="24731"/>
                  </a:lnTo>
                  <a:lnTo>
                    <a:pt x="5422" y="25485"/>
                  </a:lnTo>
                  <a:lnTo>
                    <a:pt x="5451" y="26238"/>
                  </a:lnTo>
                  <a:lnTo>
                    <a:pt x="5509" y="26992"/>
                  </a:lnTo>
                  <a:lnTo>
                    <a:pt x="5654" y="27717"/>
                  </a:lnTo>
                  <a:lnTo>
                    <a:pt x="5828" y="28471"/>
                  </a:lnTo>
                  <a:lnTo>
                    <a:pt x="6060" y="29167"/>
                  </a:lnTo>
                  <a:lnTo>
                    <a:pt x="6292" y="29688"/>
                  </a:lnTo>
                  <a:lnTo>
                    <a:pt x="6524" y="30152"/>
                  </a:lnTo>
                  <a:lnTo>
                    <a:pt x="6785" y="30645"/>
                  </a:lnTo>
                  <a:lnTo>
                    <a:pt x="7075" y="31109"/>
                  </a:lnTo>
                  <a:lnTo>
                    <a:pt x="7683" y="32008"/>
                  </a:lnTo>
                  <a:lnTo>
                    <a:pt x="8292" y="32907"/>
                  </a:lnTo>
                  <a:lnTo>
                    <a:pt x="8901" y="33834"/>
                  </a:lnTo>
                  <a:lnTo>
                    <a:pt x="9191" y="34269"/>
                  </a:lnTo>
                  <a:lnTo>
                    <a:pt x="9481" y="34733"/>
                  </a:lnTo>
                  <a:lnTo>
                    <a:pt x="9742" y="35226"/>
                  </a:lnTo>
                  <a:lnTo>
                    <a:pt x="9974" y="35719"/>
                  </a:lnTo>
                  <a:lnTo>
                    <a:pt x="10177" y="36212"/>
                  </a:lnTo>
                  <a:lnTo>
                    <a:pt x="10322" y="36734"/>
                  </a:lnTo>
                  <a:lnTo>
                    <a:pt x="10467" y="37313"/>
                  </a:lnTo>
                  <a:lnTo>
                    <a:pt x="10554" y="37922"/>
                  </a:lnTo>
                  <a:lnTo>
                    <a:pt x="10612" y="38531"/>
                  </a:lnTo>
                  <a:lnTo>
                    <a:pt x="10612" y="39111"/>
                  </a:lnTo>
                  <a:lnTo>
                    <a:pt x="10554" y="39865"/>
                  </a:lnTo>
                  <a:lnTo>
                    <a:pt x="10467" y="40706"/>
                  </a:lnTo>
                  <a:lnTo>
                    <a:pt x="10293" y="41517"/>
                  </a:lnTo>
                  <a:lnTo>
                    <a:pt x="10090" y="42358"/>
                  </a:lnTo>
                  <a:lnTo>
                    <a:pt x="9829" y="43199"/>
                  </a:lnTo>
                  <a:lnTo>
                    <a:pt x="9307" y="44851"/>
                  </a:lnTo>
                  <a:lnTo>
                    <a:pt x="8756" y="46533"/>
                  </a:lnTo>
                  <a:lnTo>
                    <a:pt x="8495" y="47345"/>
                  </a:lnTo>
                  <a:lnTo>
                    <a:pt x="8263" y="48186"/>
                  </a:lnTo>
                  <a:lnTo>
                    <a:pt x="8089" y="49026"/>
                  </a:lnTo>
                  <a:lnTo>
                    <a:pt x="7944" y="49867"/>
                  </a:lnTo>
                  <a:lnTo>
                    <a:pt x="7857" y="50679"/>
                  </a:lnTo>
                  <a:lnTo>
                    <a:pt x="7857" y="51114"/>
                  </a:lnTo>
                  <a:lnTo>
                    <a:pt x="7857" y="51520"/>
                  </a:lnTo>
                  <a:lnTo>
                    <a:pt x="7886" y="51926"/>
                  </a:lnTo>
                  <a:lnTo>
                    <a:pt x="7915" y="52360"/>
                  </a:lnTo>
                  <a:lnTo>
                    <a:pt x="8002" y="52766"/>
                  </a:lnTo>
                  <a:lnTo>
                    <a:pt x="8089" y="53172"/>
                  </a:lnTo>
                  <a:lnTo>
                    <a:pt x="8263" y="53752"/>
                  </a:lnTo>
                  <a:lnTo>
                    <a:pt x="8466" y="54332"/>
                  </a:lnTo>
                  <a:lnTo>
                    <a:pt x="8698" y="54825"/>
                  </a:lnTo>
                  <a:lnTo>
                    <a:pt x="8959" y="55289"/>
                  </a:lnTo>
                  <a:lnTo>
                    <a:pt x="9220" y="55724"/>
                  </a:lnTo>
                  <a:lnTo>
                    <a:pt x="9510" y="56129"/>
                  </a:lnTo>
                  <a:lnTo>
                    <a:pt x="9829" y="56535"/>
                  </a:lnTo>
                  <a:lnTo>
                    <a:pt x="10148" y="56941"/>
                  </a:lnTo>
                  <a:lnTo>
                    <a:pt x="10496" y="57318"/>
                  </a:lnTo>
                  <a:lnTo>
                    <a:pt x="10873" y="57695"/>
                  </a:lnTo>
                  <a:lnTo>
                    <a:pt x="11626" y="58420"/>
                  </a:lnTo>
                  <a:lnTo>
                    <a:pt x="12438" y="59087"/>
                  </a:lnTo>
                  <a:lnTo>
                    <a:pt x="13250" y="59753"/>
                  </a:lnTo>
                  <a:lnTo>
                    <a:pt x="14931" y="61058"/>
                  </a:lnTo>
                  <a:lnTo>
                    <a:pt x="15975" y="61899"/>
                  </a:lnTo>
                  <a:lnTo>
                    <a:pt x="16497" y="62363"/>
                  </a:lnTo>
                  <a:lnTo>
                    <a:pt x="16990" y="62827"/>
                  </a:lnTo>
                  <a:lnTo>
                    <a:pt x="17483" y="63291"/>
                  </a:lnTo>
                  <a:lnTo>
                    <a:pt x="17947" y="63783"/>
                  </a:lnTo>
                  <a:lnTo>
                    <a:pt x="18382" y="64305"/>
                  </a:lnTo>
                  <a:lnTo>
                    <a:pt x="18787" y="64827"/>
                  </a:lnTo>
                  <a:lnTo>
                    <a:pt x="19164" y="65378"/>
                  </a:lnTo>
                  <a:lnTo>
                    <a:pt x="19512" y="65958"/>
                  </a:lnTo>
                  <a:lnTo>
                    <a:pt x="19802" y="66538"/>
                  </a:lnTo>
                  <a:lnTo>
                    <a:pt x="20063" y="67118"/>
                  </a:lnTo>
                  <a:lnTo>
                    <a:pt x="20237" y="67726"/>
                  </a:lnTo>
                  <a:lnTo>
                    <a:pt x="20382" y="68364"/>
                  </a:lnTo>
                  <a:lnTo>
                    <a:pt x="20469" y="69002"/>
                  </a:lnTo>
                  <a:lnTo>
                    <a:pt x="20469" y="69321"/>
                  </a:lnTo>
                  <a:lnTo>
                    <a:pt x="20469" y="69640"/>
                  </a:lnTo>
                  <a:lnTo>
                    <a:pt x="20411" y="70191"/>
                  </a:lnTo>
                  <a:lnTo>
                    <a:pt x="20353" y="70713"/>
                  </a:lnTo>
                  <a:lnTo>
                    <a:pt x="20237" y="71234"/>
                  </a:lnTo>
                  <a:lnTo>
                    <a:pt x="20121" y="71756"/>
                  </a:lnTo>
                  <a:lnTo>
                    <a:pt x="19889" y="72800"/>
                  </a:lnTo>
                  <a:lnTo>
                    <a:pt x="19802" y="73351"/>
                  </a:lnTo>
                  <a:lnTo>
                    <a:pt x="19715" y="73873"/>
                  </a:lnTo>
                  <a:lnTo>
                    <a:pt x="19715" y="74337"/>
                  </a:lnTo>
                  <a:lnTo>
                    <a:pt x="19715" y="74714"/>
                  </a:lnTo>
                  <a:lnTo>
                    <a:pt x="19715" y="75061"/>
                  </a:lnTo>
                  <a:lnTo>
                    <a:pt x="19773" y="75438"/>
                  </a:lnTo>
                  <a:lnTo>
                    <a:pt x="19831" y="75815"/>
                  </a:lnTo>
                  <a:lnTo>
                    <a:pt x="19889" y="76163"/>
                  </a:lnTo>
                  <a:lnTo>
                    <a:pt x="19976" y="76511"/>
                  </a:lnTo>
                  <a:lnTo>
                    <a:pt x="20208" y="77236"/>
                  </a:lnTo>
                  <a:lnTo>
                    <a:pt x="20498" y="77903"/>
                  </a:lnTo>
                  <a:lnTo>
                    <a:pt x="20846" y="78570"/>
                  </a:lnTo>
                  <a:lnTo>
                    <a:pt x="21223" y="79236"/>
                  </a:lnTo>
                  <a:lnTo>
                    <a:pt x="21658" y="79845"/>
                  </a:lnTo>
                  <a:lnTo>
                    <a:pt x="22151" y="80483"/>
                  </a:lnTo>
                  <a:lnTo>
                    <a:pt x="22643" y="81063"/>
                  </a:lnTo>
                  <a:lnTo>
                    <a:pt x="23194" y="81672"/>
                  </a:lnTo>
                  <a:lnTo>
                    <a:pt x="23745" y="82223"/>
                  </a:lnTo>
                  <a:lnTo>
                    <a:pt x="24325" y="82773"/>
                  </a:lnTo>
                  <a:lnTo>
                    <a:pt x="24934" y="83324"/>
                  </a:lnTo>
                  <a:lnTo>
                    <a:pt x="25543" y="83846"/>
                  </a:lnTo>
                  <a:lnTo>
                    <a:pt x="26760" y="84832"/>
                  </a:lnTo>
                  <a:lnTo>
                    <a:pt x="28123" y="85905"/>
                  </a:lnTo>
                  <a:lnTo>
                    <a:pt x="29544" y="87093"/>
                  </a:lnTo>
                  <a:lnTo>
                    <a:pt x="30211" y="87702"/>
                  </a:lnTo>
                  <a:lnTo>
                    <a:pt x="30906" y="88340"/>
                  </a:lnTo>
                  <a:lnTo>
                    <a:pt x="31544" y="88978"/>
                  </a:lnTo>
                  <a:lnTo>
                    <a:pt x="32153" y="89674"/>
                  </a:lnTo>
                  <a:lnTo>
                    <a:pt x="32733" y="90369"/>
                  </a:lnTo>
                  <a:lnTo>
                    <a:pt x="33255" y="91065"/>
                  </a:lnTo>
                  <a:lnTo>
                    <a:pt x="33719" y="91819"/>
                  </a:lnTo>
                  <a:lnTo>
                    <a:pt x="33922" y="92167"/>
                  </a:lnTo>
                  <a:lnTo>
                    <a:pt x="34096" y="92573"/>
                  </a:lnTo>
                  <a:lnTo>
                    <a:pt x="34269" y="92950"/>
                  </a:lnTo>
                  <a:lnTo>
                    <a:pt x="34414" y="93327"/>
                  </a:lnTo>
                  <a:lnTo>
                    <a:pt x="34530" y="93733"/>
                  </a:lnTo>
                  <a:lnTo>
                    <a:pt x="34646" y="94138"/>
                  </a:lnTo>
                  <a:lnTo>
                    <a:pt x="34733" y="94544"/>
                  </a:lnTo>
                  <a:lnTo>
                    <a:pt x="34791" y="94950"/>
                  </a:lnTo>
                  <a:lnTo>
                    <a:pt x="34820" y="95356"/>
                  </a:lnTo>
                  <a:lnTo>
                    <a:pt x="34820" y="95791"/>
                  </a:lnTo>
                  <a:lnTo>
                    <a:pt x="38763" y="95530"/>
                  </a:lnTo>
                  <a:lnTo>
                    <a:pt x="39459" y="95472"/>
                  </a:lnTo>
                  <a:lnTo>
                    <a:pt x="44823" y="95124"/>
                  </a:lnTo>
                  <a:lnTo>
                    <a:pt x="45345" y="93964"/>
                  </a:lnTo>
                  <a:lnTo>
                    <a:pt x="45837" y="92776"/>
                  </a:lnTo>
                  <a:lnTo>
                    <a:pt x="46272" y="91587"/>
                  </a:lnTo>
                  <a:lnTo>
                    <a:pt x="46678" y="90398"/>
                  </a:lnTo>
                  <a:lnTo>
                    <a:pt x="47026" y="89181"/>
                  </a:lnTo>
                  <a:lnTo>
                    <a:pt x="47345" y="87992"/>
                  </a:lnTo>
                  <a:lnTo>
                    <a:pt x="47577" y="86774"/>
                  </a:lnTo>
                  <a:lnTo>
                    <a:pt x="47722" y="85557"/>
                  </a:lnTo>
                  <a:lnTo>
                    <a:pt x="47780" y="84948"/>
                  </a:lnTo>
                  <a:lnTo>
                    <a:pt x="47838" y="84368"/>
                  </a:lnTo>
                  <a:lnTo>
                    <a:pt x="47838" y="83759"/>
                  </a:lnTo>
                  <a:lnTo>
                    <a:pt x="47838" y="83150"/>
                  </a:lnTo>
                  <a:lnTo>
                    <a:pt x="47809" y="82570"/>
                  </a:lnTo>
                  <a:lnTo>
                    <a:pt x="47780" y="81962"/>
                  </a:lnTo>
                  <a:lnTo>
                    <a:pt x="47722" y="81353"/>
                  </a:lnTo>
                  <a:lnTo>
                    <a:pt x="47635" y="80773"/>
                  </a:lnTo>
                  <a:lnTo>
                    <a:pt x="47519" y="80193"/>
                  </a:lnTo>
                  <a:lnTo>
                    <a:pt x="47374" y="79584"/>
                  </a:lnTo>
                  <a:lnTo>
                    <a:pt x="47229" y="79004"/>
                  </a:lnTo>
                  <a:lnTo>
                    <a:pt x="47026" y="78425"/>
                  </a:lnTo>
                  <a:lnTo>
                    <a:pt x="46823" y="77845"/>
                  </a:lnTo>
                  <a:lnTo>
                    <a:pt x="46591" y="77265"/>
                  </a:lnTo>
                  <a:lnTo>
                    <a:pt x="46330" y="76714"/>
                  </a:lnTo>
                  <a:lnTo>
                    <a:pt x="46040" y="76134"/>
                  </a:lnTo>
                  <a:lnTo>
                    <a:pt x="45751" y="75612"/>
                  </a:lnTo>
                  <a:lnTo>
                    <a:pt x="45432" y="75119"/>
                  </a:lnTo>
                  <a:lnTo>
                    <a:pt x="44765" y="74134"/>
                  </a:lnTo>
                  <a:lnTo>
                    <a:pt x="44040" y="73177"/>
                  </a:lnTo>
                  <a:lnTo>
                    <a:pt x="43344" y="72220"/>
                  </a:lnTo>
                  <a:lnTo>
                    <a:pt x="42619" y="71263"/>
                  </a:lnTo>
                  <a:lnTo>
                    <a:pt x="41923" y="70307"/>
                  </a:lnTo>
                  <a:lnTo>
                    <a:pt x="41605" y="69814"/>
                  </a:lnTo>
                  <a:lnTo>
                    <a:pt x="41315" y="69292"/>
                  </a:lnTo>
                  <a:lnTo>
                    <a:pt x="41025" y="68770"/>
                  </a:lnTo>
                  <a:lnTo>
                    <a:pt x="40764" y="68248"/>
                  </a:lnTo>
                  <a:lnTo>
                    <a:pt x="40590" y="67813"/>
                  </a:lnTo>
                  <a:lnTo>
                    <a:pt x="40445" y="67378"/>
                  </a:lnTo>
                  <a:lnTo>
                    <a:pt x="40155" y="66509"/>
                  </a:lnTo>
                  <a:lnTo>
                    <a:pt x="39923" y="65610"/>
                  </a:lnTo>
                  <a:lnTo>
                    <a:pt x="39720" y="64682"/>
                  </a:lnTo>
                  <a:lnTo>
                    <a:pt x="39575" y="63754"/>
                  </a:lnTo>
                  <a:lnTo>
                    <a:pt x="39459" y="62827"/>
                  </a:lnTo>
                  <a:lnTo>
                    <a:pt x="39372" y="61870"/>
                  </a:lnTo>
                  <a:lnTo>
                    <a:pt x="39285" y="60913"/>
                  </a:lnTo>
                  <a:lnTo>
                    <a:pt x="39140" y="59029"/>
                  </a:lnTo>
                  <a:lnTo>
                    <a:pt x="39053" y="58072"/>
                  </a:lnTo>
                  <a:lnTo>
                    <a:pt x="38966" y="57144"/>
                  </a:lnTo>
                  <a:lnTo>
                    <a:pt x="38850" y="56245"/>
                  </a:lnTo>
                  <a:lnTo>
                    <a:pt x="38676" y="55318"/>
                  </a:lnTo>
                  <a:lnTo>
                    <a:pt x="38473" y="54448"/>
                  </a:lnTo>
                  <a:lnTo>
                    <a:pt x="38241" y="53578"/>
                  </a:lnTo>
                  <a:lnTo>
                    <a:pt x="38039" y="52998"/>
                  </a:lnTo>
                  <a:lnTo>
                    <a:pt x="37778" y="52447"/>
                  </a:lnTo>
                  <a:lnTo>
                    <a:pt x="37488" y="51839"/>
                  </a:lnTo>
                  <a:lnTo>
                    <a:pt x="37140" y="51230"/>
                  </a:lnTo>
                  <a:lnTo>
                    <a:pt x="36763" y="50650"/>
                  </a:lnTo>
                  <a:lnTo>
                    <a:pt x="36299" y="50099"/>
                  </a:lnTo>
                  <a:lnTo>
                    <a:pt x="35864" y="49635"/>
                  </a:lnTo>
                  <a:lnTo>
                    <a:pt x="35371" y="49171"/>
                  </a:lnTo>
                  <a:lnTo>
                    <a:pt x="34849" y="48736"/>
                  </a:lnTo>
                  <a:lnTo>
                    <a:pt x="34327" y="48330"/>
                  </a:lnTo>
                  <a:lnTo>
                    <a:pt x="33777" y="47925"/>
                  </a:lnTo>
                  <a:lnTo>
                    <a:pt x="33197" y="47548"/>
                  </a:lnTo>
                  <a:lnTo>
                    <a:pt x="32066" y="46794"/>
                  </a:lnTo>
                  <a:lnTo>
                    <a:pt x="30935" y="46040"/>
                  </a:lnTo>
                  <a:lnTo>
                    <a:pt x="30413" y="45634"/>
                  </a:lnTo>
                  <a:lnTo>
                    <a:pt x="29892" y="45228"/>
                  </a:lnTo>
                  <a:lnTo>
                    <a:pt x="29428" y="44793"/>
                  </a:lnTo>
                  <a:lnTo>
                    <a:pt x="28964" y="44359"/>
                  </a:lnTo>
                  <a:lnTo>
                    <a:pt x="28558" y="43866"/>
                  </a:lnTo>
                  <a:lnTo>
                    <a:pt x="28210" y="43344"/>
                  </a:lnTo>
                  <a:lnTo>
                    <a:pt x="28007" y="42996"/>
                  </a:lnTo>
                  <a:lnTo>
                    <a:pt x="27833" y="42648"/>
                  </a:lnTo>
                  <a:lnTo>
                    <a:pt x="27688" y="42329"/>
                  </a:lnTo>
                  <a:lnTo>
                    <a:pt x="27572" y="42010"/>
                  </a:lnTo>
                  <a:lnTo>
                    <a:pt x="27427" y="41401"/>
                  </a:lnTo>
                  <a:lnTo>
                    <a:pt x="27340" y="40821"/>
                  </a:lnTo>
                  <a:lnTo>
                    <a:pt x="27282" y="40213"/>
                  </a:lnTo>
                  <a:lnTo>
                    <a:pt x="27311" y="39604"/>
                  </a:lnTo>
                  <a:lnTo>
                    <a:pt x="27369" y="38966"/>
                  </a:lnTo>
                  <a:lnTo>
                    <a:pt x="27456" y="38357"/>
                  </a:lnTo>
                  <a:lnTo>
                    <a:pt x="27543" y="37748"/>
                  </a:lnTo>
                  <a:lnTo>
                    <a:pt x="27688" y="37110"/>
                  </a:lnTo>
                  <a:lnTo>
                    <a:pt x="27949" y="35864"/>
                  </a:lnTo>
                  <a:lnTo>
                    <a:pt x="28065" y="35255"/>
                  </a:lnTo>
                  <a:lnTo>
                    <a:pt x="28181" y="34617"/>
                  </a:lnTo>
                  <a:lnTo>
                    <a:pt x="28268" y="33979"/>
                  </a:lnTo>
                  <a:lnTo>
                    <a:pt x="28326" y="33370"/>
                  </a:lnTo>
                  <a:lnTo>
                    <a:pt x="28355" y="32733"/>
                  </a:lnTo>
                  <a:lnTo>
                    <a:pt x="28297" y="32124"/>
                  </a:lnTo>
                  <a:lnTo>
                    <a:pt x="28239" y="31544"/>
                  </a:lnTo>
                  <a:lnTo>
                    <a:pt x="28094" y="30964"/>
                  </a:lnTo>
                  <a:lnTo>
                    <a:pt x="27949" y="30442"/>
                  </a:lnTo>
                  <a:lnTo>
                    <a:pt x="27746" y="29891"/>
                  </a:lnTo>
                  <a:lnTo>
                    <a:pt x="27514" y="29398"/>
                  </a:lnTo>
                  <a:lnTo>
                    <a:pt x="27253" y="28906"/>
                  </a:lnTo>
                  <a:lnTo>
                    <a:pt x="26963" y="28413"/>
                  </a:lnTo>
                  <a:lnTo>
                    <a:pt x="26644" y="27920"/>
                  </a:lnTo>
                  <a:lnTo>
                    <a:pt x="26297" y="27456"/>
                  </a:lnTo>
                  <a:lnTo>
                    <a:pt x="25920" y="26992"/>
                  </a:lnTo>
                  <a:lnTo>
                    <a:pt x="25166" y="26093"/>
                  </a:lnTo>
                  <a:lnTo>
                    <a:pt x="24325" y="25195"/>
                  </a:lnTo>
                  <a:lnTo>
                    <a:pt x="23484" y="24325"/>
                  </a:lnTo>
                  <a:lnTo>
                    <a:pt x="22904" y="23716"/>
                  </a:lnTo>
                  <a:lnTo>
                    <a:pt x="22035" y="22788"/>
                  </a:lnTo>
                  <a:lnTo>
                    <a:pt x="21194" y="21831"/>
                  </a:lnTo>
                  <a:lnTo>
                    <a:pt x="20817" y="21339"/>
                  </a:lnTo>
                  <a:lnTo>
                    <a:pt x="20440" y="20817"/>
                  </a:lnTo>
                  <a:lnTo>
                    <a:pt x="20092" y="20295"/>
                  </a:lnTo>
                  <a:lnTo>
                    <a:pt x="19744" y="19773"/>
                  </a:lnTo>
                  <a:lnTo>
                    <a:pt x="19483" y="19280"/>
                  </a:lnTo>
                  <a:lnTo>
                    <a:pt x="19251" y="18758"/>
                  </a:lnTo>
                  <a:lnTo>
                    <a:pt x="19019" y="18236"/>
                  </a:lnTo>
                  <a:lnTo>
                    <a:pt x="18816" y="17686"/>
                  </a:lnTo>
                  <a:lnTo>
                    <a:pt x="18440" y="16613"/>
                  </a:lnTo>
                  <a:lnTo>
                    <a:pt x="18092" y="15511"/>
                  </a:lnTo>
                  <a:lnTo>
                    <a:pt x="17483" y="13279"/>
                  </a:lnTo>
                  <a:lnTo>
                    <a:pt x="17135" y="12177"/>
                  </a:lnTo>
                  <a:lnTo>
                    <a:pt x="16758" y="11075"/>
                  </a:lnTo>
                  <a:lnTo>
                    <a:pt x="16352" y="10119"/>
                  </a:lnTo>
                  <a:lnTo>
                    <a:pt x="15888" y="9162"/>
                  </a:lnTo>
                  <a:lnTo>
                    <a:pt x="15366" y="8263"/>
                  </a:lnTo>
                  <a:lnTo>
                    <a:pt x="14787" y="7364"/>
                  </a:lnTo>
                  <a:lnTo>
                    <a:pt x="14236" y="6639"/>
                  </a:lnTo>
                  <a:lnTo>
                    <a:pt x="13801" y="6089"/>
                  </a:lnTo>
                  <a:lnTo>
                    <a:pt x="13337" y="5538"/>
                  </a:lnTo>
                  <a:lnTo>
                    <a:pt x="12844" y="5045"/>
                  </a:lnTo>
                  <a:lnTo>
                    <a:pt x="12351" y="4552"/>
                  </a:lnTo>
                  <a:lnTo>
                    <a:pt x="11829" y="4059"/>
                  </a:lnTo>
                  <a:lnTo>
                    <a:pt x="11278" y="3624"/>
                  </a:lnTo>
                  <a:lnTo>
                    <a:pt x="10728" y="3189"/>
                  </a:lnTo>
                  <a:lnTo>
                    <a:pt x="10177" y="2754"/>
                  </a:lnTo>
                  <a:lnTo>
                    <a:pt x="9568" y="2378"/>
                  </a:lnTo>
                  <a:lnTo>
                    <a:pt x="8988" y="2001"/>
                  </a:lnTo>
                  <a:lnTo>
                    <a:pt x="8350" y="1653"/>
                  </a:lnTo>
                  <a:lnTo>
                    <a:pt x="7741" y="1334"/>
                  </a:lnTo>
                  <a:lnTo>
                    <a:pt x="7104" y="1044"/>
                  </a:lnTo>
                  <a:lnTo>
                    <a:pt x="6437" y="783"/>
                  </a:lnTo>
                  <a:lnTo>
                    <a:pt x="5770" y="551"/>
                  </a:lnTo>
                  <a:lnTo>
                    <a:pt x="5103" y="319"/>
                  </a:lnTo>
                  <a:lnTo>
                    <a:pt x="4726" y="232"/>
                  </a:lnTo>
                  <a:lnTo>
                    <a:pt x="4320" y="145"/>
                  </a:lnTo>
                  <a:lnTo>
                    <a:pt x="3914" y="58"/>
                  </a:lnTo>
                  <a:lnTo>
                    <a:pt x="3508" y="29"/>
                  </a:lnTo>
                  <a:lnTo>
                    <a:pt x="310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flipH="1">
              <a:off x="-98025" y="2822950"/>
              <a:ext cx="961850" cy="2384650"/>
            </a:xfrm>
            <a:custGeom>
              <a:rect b="b" l="l" r="r" t="t"/>
              <a:pathLst>
                <a:path extrusionOk="0" h="95386" w="38474">
                  <a:moveTo>
                    <a:pt x="725" y="0"/>
                  </a:moveTo>
                  <a:lnTo>
                    <a:pt x="348" y="145"/>
                  </a:lnTo>
                  <a:lnTo>
                    <a:pt x="0" y="319"/>
                  </a:lnTo>
                  <a:lnTo>
                    <a:pt x="957" y="1044"/>
                  </a:lnTo>
                  <a:lnTo>
                    <a:pt x="1885" y="1769"/>
                  </a:lnTo>
                  <a:lnTo>
                    <a:pt x="2783" y="2523"/>
                  </a:lnTo>
                  <a:lnTo>
                    <a:pt x="3682" y="3305"/>
                  </a:lnTo>
                  <a:lnTo>
                    <a:pt x="4552" y="4088"/>
                  </a:lnTo>
                  <a:lnTo>
                    <a:pt x="5393" y="4929"/>
                  </a:lnTo>
                  <a:lnTo>
                    <a:pt x="6204" y="5770"/>
                  </a:lnTo>
                  <a:lnTo>
                    <a:pt x="6987" y="6668"/>
                  </a:lnTo>
                  <a:lnTo>
                    <a:pt x="7422" y="7219"/>
                  </a:lnTo>
                  <a:lnTo>
                    <a:pt x="7857" y="7799"/>
                  </a:lnTo>
                  <a:lnTo>
                    <a:pt x="8292" y="8379"/>
                  </a:lnTo>
                  <a:lnTo>
                    <a:pt x="8698" y="8988"/>
                  </a:lnTo>
                  <a:lnTo>
                    <a:pt x="9075" y="9597"/>
                  </a:lnTo>
                  <a:lnTo>
                    <a:pt x="9423" y="10234"/>
                  </a:lnTo>
                  <a:lnTo>
                    <a:pt x="9742" y="10872"/>
                  </a:lnTo>
                  <a:lnTo>
                    <a:pt x="10031" y="11510"/>
                  </a:lnTo>
                  <a:lnTo>
                    <a:pt x="10321" y="12264"/>
                  </a:lnTo>
                  <a:lnTo>
                    <a:pt x="10582" y="13047"/>
                  </a:lnTo>
                  <a:lnTo>
                    <a:pt x="10785" y="13801"/>
                  </a:lnTo>
                  <a:lnTo>
                    <a:pt x="10959" y="14583"/>
                  </a:lnTo>
                  <a:lnTo>
                    <a:pt x="11104" y="15366"/>
                  </a:lnTo>
                  <a:lnTo>
                    <a:pt x="11249" y="16149"/>
                  </a:lnTo>
                  <a:lnTo>
                    <a:pt x="11452" y="17744"/>
                  </a:lnTo>
                  <a:lnTo>
                    <a:pt x="11626" y="19367"/>
                  </a:lnTo>
                  <a:lnTo>
                    <a:pt x="11742" y="20150"/>
                  </a:lnTo>
                  <a:lnTo>
                    <a:pt x="11858" y="20962"/>
                  </a:lnTo>
                  <a:lnTo>
                    <a:pt x="12032" y="21744"/>
                  </a:lnTo>
                  <a:lnTo>
                    <a:pt x="12206" y="22556"/>
                  </a:lnTo>
                  <a:lnTo>
                    <a:pt x="12438" y="23310"/>
                  </a:lnTo>
                  <a:lnTo>
                    <a:pt x="12728" y="24093"/>
                  </a:lnTo>
                  <a:lnTo>
                    <a:pt x="13047" y="24818"/>
                  </a:lnTo>
                  <a:lnTo>
                    <a:pt x="13424" y="25513"/>
                  </a:lnTo>
                  <a:lnTo>
                    <a:pt x="13829" y="26180"/>
                  </a:lnTo>
                  <a:lnTo>
                    <a:pt x="14264" y="26847"/>
                  </a:lnTo>
                  <a:lnTo>
                    <a:pt x="12989" y="26441"/>
                  </a:lnTo>
                  <a:lnTo>
                    <a:pt x="11713" y="25977"/>
                  </a:lnTo>
                  <a:lnTo>
                    <a:pt x="10437" y="25455"/>
                  </a:lnTo>
                  <a:lnTo>
                    <a:pt x="9220" y="24905"/>
                  </a:lnTo>
                  <a:lnTo>
                    <a:pt x="8002" y="24325"/>
                  </a:lnTo>
                  <a:lnTo>
                    <a:pt x="6784" y="23687"/>
                  </a:lnTo>
                  <a:lnTo>
                    <a:pt x="5625" y="22991"/>
                  </a:lnTo>
                  <a:lnTo>
                    <a:pt x="4494" y="22266"/>
                  </a:lnTo>
                  <a:lnTo>
                    <a:pt x="4378" y="23049"/>
                  </a:lnTo>
                  <a:lnTo>
                    <a:pt x="5567" y="23774"/>
                  </a:lnTo>
                  <a:lnTo>
                    <a:pt x="6813" y="24470"/>
                  </a:lnTo>
                  <a:lnTo>
                    <a:pt x="8060" y="25137"/>
                  </a:lnTo>
                  <a:lnTo>
                    <a:pt x="9336" y="25716"/>
                  </a:lnTo>
                  <a:lnTo>
                    <a:pt x="10640" y="26296"/>
                  </a:lnTo>
                  <a:lnTo>
                    <a:pt x="11945" y="26789"/>
                  </a:lnTo>
                  <a:lnTo>
                    <a:pt x="13279" y="27253"/>
                  </a:lnTo>
                  <a:lnTo>
                    <a:pt x="14641" y="27659"/>
                  </a:lnTo>
                  <a:lnTo>
                    <a:pt x="14757" y="27688"/>
                  </a:lnTo>
                  <a:lnTo>
                    <a:pt x="14844" y="27659"/>
                  </a:lnTo>
                  <a:lnTo>
                    <a:pt x="15772" y="28877"/>
                  </a:lnTo>
                  <a:lnTo>
                    <a:pt x="16178" y="29456"/>
                  </a:lnTo>
                  <a:lnTo>
                    <a:pt x="16584" y="30036"/>
                  </a:lnTo>
                  <a:lnTo>
                    <a:pt x="16961" y="30645"/>
                  </a:lnTo>
                  <a:lnTo>
                    <a:pt x="17309" y="31254"/>
                  </a:lnTo>
                  <a:lnTo>
                    <a:pt x="17627" y="31892"/>
                  </a:lnTo>
                  <a:lnTo>
                    <a:pt x="17888" y="32559"/>
                  </a:lnTo>
                  <a:lnTo>
                    <a:pt x="18004" y="32907"/>
                  </a:lnTo>
                  <a:lnTo>
                    <a:pt x="18091" y="33225"/>
                  </a:lnTo>
                  <a:lnTo>
                    <a:pt x="18178" y="33573"/>
                  </a:lnTo>
                  <a:lnTo>
                    <a:pt x="18207" y="33950"/>
                  </a:lnTo>
                  <a:lnTo>
                    <a:pt x="18265" y="34298"/>
                  </a:lnTo>
                  <a:lnTo>
                    <a:pt x="18265" y="34646"/>
                  </a:lnTo>
                  <a:lnTo>
                    <a:pt x="18265" y="35371"/>
                  </a:lnTo>
                  <a:lnTo>
                    <a:pt x="18178" y="36067"/>
                  </a:lnTo>
                  <a:lnTo>
                    <a:pt x="18091" y="36763"/>
                  </a:lnTo>
                  <a:lnTo>
                    <a:pt x="17917" y="37458"/>
                  </a:lnTo>
                  <a:lnTo>
                    <a:pt x="17743" y="38154"/>
                  </a:lnTo>
                  <a:lnTo>
                    <a:pt x="17367" y="39517"/>
                  </a:lnTo>
                  <a:lnTo>
                    <a:pt x="17048" y="40561"/>
                  </a:lnTo>
                  <a:lnTo>
                    <a:pt x="16758" y="41633"/>
                  </a:lnTo>
                  <a:lnTo>
                    <a:pt x="15801" y="41401"/>
                  </a:lnTo>
                  <a:lnTo>
                    <a:pt x="14844" y="41169"/>
                  </a:lnTo>
                  <a:lnTo>
                    <a:pt x="13916" y="40879"/>
                  </a:lnTo>
                  <a:lnTo>
                    <a:pt x="12989" y="40561"/>
                  </a:lnTo>
                  <a:lnTo>
                    <a:pt x="12090" y="40213"/>
                  </a:lnTo>
                  <a:lnTo>
                    <a:pt x="11191" y="39807"/>
                  </a:lnTo>
                  <a:lnTo>
                    <a:pt x="10292" y="39401"/>
                  </a:lnTo>
                  <a:lnTo>
                    <a:pt x="9423" y="38966"/>
                  </a:lnTo>
                  <a:lnTo>
                    <a:pt x="9365" y="39720"/>
                  </a:lnTo>
                  <a:lnTo>
                    <a:pt x="10234" y="40155"/>
                  </a:lnTo>
                  <a:lnTo>
                    <a:pt x="11104" y="40532"/>
                  </a:lnTo>
                  <a:lnTo>
                    <a:pt x="12003" y="40908"/>
                  </a:lnTo>
                  <a:lnTo>
                    <a:pt x="12902" y="41256"/>
                  </a:lnTo>
                  <a:lnTo>
                    <a:pt x="13800" y="41546"/>
                  </a:lnTo>
                  <a:lnTo>
                    <a:pt x="14728" y="41836"/>
                  </a:lnTo>
                  <a:lnTo>
                    <a:pt x="15656" y="42097"/>
                  </a:lnTo>
                  <a:lnTo>
                    <a:pt x="16584" y="42329"/>
                  </a:lnTo>
                  <a:lnTo>
                    <a:pt x="16468" y="42967"/>
                  </a:lnTo>
                  <a:lnTo>
                    <a:pt x="16381" y="43634"/>
                  </a:lnTo>
                  <a:lnTo>
                    <a:pt x="16323" y="44301"/>
                  </a:lnTo>
                  <a:lnTo>
                    <a:pt x="16323" y="44967"/>
                  </a:lnTo>
                  <a:lnTo>
                    <a:pt x="16381" y="45576"/>
                  </a:lnTo>
                  <a:lnTo>
                    <a:pt x="16468" y="46156"/>
                  </a:lnTo>
                  <a:lnTo>
                    <a:pt x="16613" y="46707"/>
                  </a:lnTo>
                  <a:lnTo>
                    <a:pt x="16816" y="47258"/>
                  </a:lnTo>
                  <a:lnTo>
                    <a:pt x="17048" y="47780"/>
                  </a:lnTo>
                  <a:lnTo>
                    <a:pt x="17338" y="48301"/>
                  </a:lnTo>
                  <a:lnTo>
                    <a:pt x="17656" y="48794"/>
                  </a:lnTo>
                  <a:lnTo>
                    <a:pt x="18004" y="49258"/>
                  </a:lnTo>
                  <a:lnTo>
                    <a:pt x="18381" y="49693"/>
                  </a:lnTo>
                  <a:lnTo>
                    <a:pt x="18787" y="50099"/>
                  </a:lnTo>
                  <a:lnTo>
                    <a:pt x="19222" y="50476"/>
                  </a:lnTo>
                  <a:lnTo>
                    <a:pt x="19657" y="50853"/>
                  </a:lnTo>
                  <a:lnTo>
                    <a:pt x="20092" y="51201"/>
                  </a:lnTo>
                  <a:lnTo>
                    <a:pt x="20556" y="51549"/>
                  </a:lnTo>
                  <a:lnTo>
                    <a:pt x="21512" y="52186"/>
                  </a:lnTo>
                  <a:lnTo>
                    <a:pt x="23426" y="53491"/>
                  </a:lnTo>
                  <a:lnTo>
                    <a:pt x="24354" y="54129"/>
                  </a:lnTo>
                  <a:lnTo>
                    <a:pt x="24818" y="54477"/>
                  </a:lnTo>
                  <a:lnTo>
                    <a:pt x="25253" y="54854"/>
                  </a:lnTo>
                  <a:lnTo>
                    <a:pt x="25600" y="55144"/>
                  </a:lnTo>
                  <a:lnTo>
                    <a:pt x="25919" y="55463"/>
                  </a:lnTo>
                  <a:lnTo>
                    <a:pt x="26238" y="55781"/>
                  </a:lnTo>
                  <a:lnTo>
                    <a:pt x="26528" y="56129"/>
                  </a:lnTo>
                  <a:lnTo>
                    <a:pt x="26789" y="56477"/>
                  </a:lnTo>
                  <a:lnTo>
                    <a:pt x="27050" y="56825"/>
                  </a:lnTo>
                  <a:lnTo>
                    <a:pt x="27282" y="57202"/>
                  </a:lnTo>
                  <a:lnTo>
                    <a:pt x="27514" y="57579"/>
                  </a:lnTo>
                  <a:lnTo>
                    <a:pt x="26354" y="57666"/>
                  </a:lnTo>
                  <a:lnTo>
                    <a:pt x="25166" y="57724"/>
                  </a:lnTo>
                  <a:lnTo>
                    <a:pt x="23977" y="57753"/>
                  </a:lnTo>
                  <a:lnTo>
                    <a:pt x="22817" y="57753"/>
                  </a:lnTo>
                  <a:lnTo>
                    <a:pt x="21628" y="57695"/>
                  </a:lnTo>
                  <a:lnTo>
                    <a:pt x="20469" y="57608"/>
                  </a:lnTo>
                  <a:lnTo>
                    <a:pt x="19280" y="57492"/>
                  </a:lnTo>
                  <a:lnTo>
                    <a:pt x="18120" y="57347"/>
                  </a:lnTo>
                  <a:lnTo>
                    <a:pt x="16961" y="57173"/>
                  </a:lnTo>
                  <a:lnTo>
                    <a:pt x="15801" y="56941"/>
                  </a:lnTo>
                  <a:lnTo>
                    <a:pt x="14670" y="56709"/>
                  </a:lnTo>
                  <a:lnTo>
                    <a:pt x="13511" y="56419"/>
                  </a:lnTo>
                  <a:lnTo>
                    <a:pt x="12380" y="56100"/>
                  </a:lnTo>
                  <a:lnTo>
                    <a:pt x="11249" y="55753"/>
                  </a:lnTo>
                  <a:lnTo>
                    <a:pt x="10147" y="55347"/>
                  </a:lnTo>
                  <a:lnTo>
                    <a:pt x="9046" y="54941"/>
                  </a:lnTo>
                  <a:lnTo>
                    <a:pt x="8147" y="54564"/>
                  </a:lnTo>
                  <a:lnTo>
                    <a:pt x="7277" y="54187"/>
                  </a:lnTo>
                  <a:lnTo>
                    <a:pt x="7277" y="54187"/>
                  </a:lnTo>
                  <a:lnTo>
                    <a:pt x="7509" y="54680"/>
                  </a:lnTo>
                  <a:lnTo>
                    <a:pt x="7770" y="55144"/>
                  </a:lnTo>
                  <a:lnTo>
                    <a:pt x="8640" y="55521"/>
                  </a:lnTo>
                  <a:lnTo>
                    <a:pt x="9539" y="55868"/>
                  </a:lnTo>
                  <a:lnTo>
                    <a:pt x="10437" y="56187"/>
                  </a:lnTo>
                  <a:lnTo>
                    <a:pt x="11336" y="56477"/>
                  </a:lnTo>
                  <a:lnTo>
                    <a:pt x="12235" y="56767"/>
                  </a:lnTo>
                  <a:lnTo>
                    <a:pt x="13163" y="57028"/>
                  </a:lnTo>
                  <a:lnTo>
                    <a:pt x="14061" y="57260"/>
                  </a:lnTo>
                  <a:lnTo>
                    <a:pt x="14989" y="57492"/>
                  </a:lnTo>
                  <a:lnTo>
                    <a:pt x="15917" y="57666"/>
                  </a:lnTo>
                  <a:lnTo>
                    <a:pt x="16874" y="57840"/>
                  </a:lnTo>
                  <a:lnTo>
                    <a:pt x="17801" y="58014"/>
                  </a:lnTo>
                  <a:lnTo>
                    <a:pt x="18758" y="58130"/>
                  </a:lnTo>
                  <a:lnTo>
                    <a:pt x="19686" y="58246"/>
                  </a:lnTo>
                  <a:lnTo>
                    <a:pt x="20643" y="58333"/>
                  </a:lnTo>
                  <a:lnTo>
                    <a:pt x="21599" y="58391"/>
                  </a:lnTo>
                  <a:lnTo>
                    <a:pt x="22527" y="58420"/>
                  </a:lnTo>
                  <a:lnTo>
                    <a:pt x="23861" y="58449"/>
                  </a:lnTo>
                  <a:lnTo>
                    <a:pt x="25195" y="58420"/>
                  </a:lnTo>
                  <a:lnTo>
                    <a:pt x="26528" y="58362"/>
                  </a:lnTo>
                  <a:lnTo>
                    <a:pt x="27833" y="58246"/>
                  </a:lnTo>
                  <a:lnTo>
                    <a:pt x="28007" y="58652"/>
                  </a:lnTo>
                  <a:lnTo>
                    <a:pt x="28152" y="59058"/>
                  </a:lnTo>
                  <a:lnTo>
                    <a:pt x="28355" y="59811"/>
                  </a:lnTo>
                  <a:lnTo>
                    <a:pt x="28500" y="60565"/>
                  </a:lnTo>
                  <a:lnTo>
                    <a:pt x="28616" y="61319"/>
                  </a:lnTo>
                  <a:lnTo>
                    <a:pt x="28703" y="62102"/>
                  </a:lnTo>
                  <a:lnTo>
                    <a:pt x="28732" y="62856"/>
                  </a:lnTo>
                  <a:lnTo>
                    <a:pt x="28790" y="63638"/>
                  </a:lnTo>
                  <a:lnTo>
                    <a:pt x="28819" y="65175"/>
                  </a:lnTo>
                  <a:lnTo>
                    <a:pt x="28906" y="66712"/>
                  </a:lnTo>
                  <a:lnTo>
                    <a:pt x="28993" y="67465"/>
                  </a:lnTo>
                  <a:lnTo>
                    <a:pt x="29080" y="68219"/>
                  </a:lnTo>
                  <a:lnTo>
                    <a:pt x="29195" y="68973"/>
                  </a:lnTo>
                  <a:lnTo>
                    <a:pt x="29340" y="69698"/>
                  </a:lnTo>
                  <a:lnTo>
                    <a:pt x="29543" y="70452"/>
                  </a:lnTo>
                  <a:lnTo>
                    <a:pt x="29804" y="71176"/>
                  </a:lnTo>
                  <a:lnTo>
                    <a:pt x="30094" y="71872"/>
                  </a:lnTo>
                  <a:lnTo>
                    <a:pt x="30442" y="72568"/>
                  </a:lnTo>
                  <a:lnTo>
                    <a:pt x="30819" y="73264"/>
                  </a:lnTo>
                  <a:lnTo>
                    <a:pt x="31196" y="73931"/>
                  </a:lnTo>
                  <a:lnTo>
                    <a:pt x="32008" y="75235"/>
                  </a:lnTo>
                  <a:lnTo>
                    <a:pt x="32878" y="76540"/>
                  </a:lnTo>
                  <a:lnTo>
                    <a:pt x="33022" y="76772"/>
                  </a:lnTo>
                  <a:lnTo>
                    <a:pt x="32095" y="76743"/>
                  </a:lnTo>
                  <a:lnTo>
                    <a:pt x="31167" y="76714"/>
                  </a:lnTo>
                  <a:lnTo>
                    <a:pt x="30239" y="76656"/>
                  </a:lnTo>
                  <a:lnTo>
                    <a:pt x="29311" y="76598"/>
                  </a:lnTo>
                  <a:lnTo>
                    <a:pt x="28413" y="76511"/>
                  </a:lnTo>
                  <a:lnTo>
                    <a:pt x="27485" y="76395"/>
                  </a:lnTo>
                  <a:lnTo>
                    <a:pt x="26557" y="76250"/>
                  </a:lnTo>
                  <a:lnTo>
                    <a:pt x="25658" y="76105"/>
                  </a:lnTo>
                  <a:lnTo>
                    <a:pt x="24760" y="75931"/>
                  </a:lnTo>
                  <a:lnTo>
                    <a:pt x="23832" y="75728"/>
                  </a:lnTo>
                  <a:lnTo>
                    <a:pt x="22933" y="75525"/>
                  </a:lnTo>
                  <a:lnTo>
                    <a:pt x="22034" y="75293"/>
                  </a:lnTo>
                  <a:lnTo>
                    <a:pt x="21165" y="75061"/>
                  </a:lnTo>
                  <a:lnTo>
                    <a:pt x="20266" y="74772"/>
                  </a:lnTo>
                  <a:lnTo>
                    <a:pt x="19396" y="74511"/>
                  </a:lnTo>
                  <a:lnTo>
                    <a:pt x="18526" y="74192"/>
                  </a:lnTo>
                  <a:lnTo>
                    <a:pt x="18526" y="74569"/>
                  </a:lnTo>
                  <a:lnTo>
                    <a:pt x="18526" y="74916"/>
                  </a:lnTo>
                  <a:lnTo>
                    <a:pt x="19773" y="75351"/>
                  </a:lnTo>
                  <a:lnTo>
                    <a:pt x="21020" y="75728"/>
                  </a:lnTo>
                  <a:lnTo>
                    <a:pt x="22266" y="76076"/>
                  </a:lnTo>
                  <a:lnTo>
                    <a:pt x="23542" y="76366"/>
                  </a:lnTo>
                  <a:lnTo>
                    <a:pt x="24818" y="76656"/>
                  </a:lnTo>
                  <a:lnTo>
                    <a:pt x="26122" y="76888"/>
                  </a:lnTo>
                  <a:lnTo>
                    <a:pt x="27398" y="77062"/>
                  </a:lnTo>
                  <a:lnTo>
                    <a:pt x="28703" y="77236"/>
                  </a:lnTo>
                  <a:lnTo>
                    <a:pt x="29862" y="77323"/>
                  </a:lnTo>
                  <a:lnTo>
                    <a:pt x="31022" y="77410"/>
                  </a:lnTo>
                  <a:lnTo>
                    <a:pt x="32182" y="77439"/>
                  </a:lnTo>
                  <a:lnTo>
                    <a:pt x="33370" y="77468"/>
                  </a:lnTo>
                  <a:lnTo>
                    <a:pt x="33457" y="77439"/>
                  </a:lnTo>
                  <a:lnTo>
                    <a:pt x="34124" y="78541"/>
                  </a:lnTo>
                  <a:lnTo>
                    <a:pt x="34762" y="79671"/>
                  </a:lnTo>
                  <a:lnTo>
                    <a:pt x="35342" y="80860"/>
                  </a:lnTo>
                  <a:lnTo>
                    <a:pt x="35603" y="81440"/>
                  </a:lnTo>
                  <a:lnTo>
                    <a:pt x="35864" y="82049"/>
                  </a:lnTo>
                  <a:lnTo>
                    <a:pt x="36154" y="82773"/>
                  </a:lnTo>
                  <a:lnTo>
                    <a:pt x="36415" y="83498"/>
                  </a:lnTo>
                  <a:lnTo>
                    <a:pt x="36647" y="84252"/>
                  </a:lnTo>
                  <a:lnTo>
                    <a:pt x="36850" y="85006"/>
                  </a:lnTo>
                  <a:lnTo>
                    <a:pt x="37052" y="85731"/>
                  </a:lnTo>
                  <a:lnTo>
                    <a:pt x="37197" y="86513"/>
                  </a:lnTo>
                  <a:lnTo>
                    <a:pt x="37342" y="87267"/>
                  </a:lnTo>
                  <a:lnTo>
                    <a:pt x="37487" y="88021"/>
                  </a:lnTo>
                  <a:lnTo>
                    <a:pt x="37603" y="88949"/>
                  </a:lnTo>
                  <a:lnTo>
                    <a:pt x="37690" y="89877"/>
                  </a:lnTo>
                  <a:lnTo>
                    <a:pt x="37748" y="90775"/>
                  </a:lnTo>
                  <a:lnTo>
                    <a:pt x="37777" y="91703"/>
                  </a:lnTo>
                  <a:lnTo>
                    <a:pt x="37777" y="92631"/>
                  </a:lnTo>
                  <a:lnTo>
                    <a:pt x="37748" y="93559"/>
                  </a:lnTo>
                  <a:lnTo>
                    <a:pt x="37690" y="94457"/>
                  </a:lnTo>
                  <a:lnTo>
                    <a:pt x="37574" y="95385"/>
                  </a:lnTo>
                  <a:lnTo>
                    <a:pt x="38270" y="95327"/>
                  </a:lnTo>
                  <a:lnTo>
                    <a:pt x="38357" y="94341"/>
                  </a:lnTo>
                  <a:lnTo>
                    <a:pt x="38444" y="93327"/>
                  </a:lnTo>
                  <a:lnTo>
                    <a:pt x="38473" y="92312"/>
                  </a:lnTo>
                  <a:lnTo>
                    <a:pt x="38444" y="91326"/>
                  </a:lnTo>
                  <a:lnTo>
                    <a:pt x="38415" y="90311"/>
                  </a:lnTo>
                  <a:lnTo>
                    <a:pt x="38328" y="89297"/>
                  </a:lnTo>
                  <a:lnTo>
                    <a:pt x="38212" y="88311"/>
                  </a:lnTo>
                  <a:lnTo>
                    <a:pt x="38067" y="87325"/>
                  </a:lnTo>
                  <a:lnTo>
                    <a:pt x="37864" y="86339"/>
                  </a:lnTo>
                  <a:lnTo>
                    <a:pt x="37632" y="85354"/>
                  </a:lnTo>
                  <a:lnTo>
                    <a:pt x="37371" y="84368"/>
                  </a:lnTo>
                  <a:lnTo>
                    <a:pt x="37081" y="83411"/>
                  </a:lnTo>
                  <a:lnTo>
                    <a:pt x="36763" y="82454"/>
                  </a:lnTo>
                  <a:lnTo>
                    <a:pt x="36386" y="81527"/>
                  </a:lnTo>
                  <a:lnTo>
                    <a:pt x="35980" y="80599"/>
                  </a:lnTo>
                  <a:lnTo>
                    <a:pt x="35545" y="79671"/>
                  </a:lnTo>
                  <a:lnTo>
                    <a:pt x="35197" y="78975"/>
                  </a:lnTo>
                  <a:lnTo>
                    <a:pt x="34791" y="78309"/>
                  </a:lnTo>
                  <a:lnTo>
                    <a:pt x="33979" y="76975"/>
                  </a:lnTo>
                  <a:lnTo>
                    <a:pt x="33109" y="75641"/>
                  </a:lnTo>
                  <a:lnTo>
                    <a:pt x="32269" y="74337"/>
                  </a:lnTo>
                  <a:lnTo>
                    <a:pt x="31863" y="73670"/>
                  </a:lnTo>
                  <a:lnTo>
                    <a:pt x="31486" y="73003"/>
                  </a:lnTo>
                  <a:lnTo>
                    <a:pt x="31109" y="72307"/>
                  </a:lnTo>
                  <a:lnTo>
                    <a:pt x="30790" y="71611"/>
                  </a:lnTo>
                  <a:lnTo>
                    <a:pt x="30471" y="70887"/>
                  </a:lnTo>
                  <a:lnTo>
                    <a:pt x="30210" y="70162"/>
                  </a:lnTo>
                  <a:lnTo>
                    <a:pt x="30007" y="69408"/>
                  </a:lnTo>
                  <a:lnTo>
                    <a:pt x="29833" y="68625"/>
                  </a:lnTo>
                  <a:lnTo>
                    <a:pt x="29920" y="68538"/>
                  </a:lnTo>
                  <a:lnTo>
                    <a:pt x="30529" y="67697"/>
                  </a:lnTo>
                  <a:lnTo>
                    <a:pt x="31109" y="66828"/>
                  </a:lnTo>
                  <a:lnTo>
                    <a:pt x="31689" y="65958"/>
                  </a:lnTo>
                  <a:lnTo>
                    <a:pt x="32240" y="65059"/>
                  </a:lnTo>
                  <a:lnTo>
                    <a:pt x="32762" y="64131"/>
                  </a:lnTo>
                  <a:lnTo>
                    <a:pt x="33283" y="63233"/>
                  </a:lnTo>
                  <a:lnTo>
                    <a:pt x="33747" y="62276"/>
                  </a:lnTo>
                  <a:lnTo>
                    <a:pt x="34211" y="61348"/>
                  </a:lnTo>
                  <a:lnTo>
                    <a:pt x="34646" y="60391"/>
                  </a:lnTo>
                  <a:lnTo>
                    <a:pt x="35052" y="59435"/>
                  </a:lnTo>
                  <a:lnTo>
                    <a:pt x="35458" y="58449"/>
                  </a:lnTo>
                  <a:lnTo>
                    <a:pt x="35835" y="57463"/>
                  </a:lnTo>
                  <a:lnTo>
                    <a:pt x="36154" y="56477"/>
                  </a:lnTo>
                  <a:lnTo>
                    <a:pt x="36473" y="55463"/>
                  </a:lnTo>
                  <a:lnTo>
                    <a:pt x="36763" y="54448"/>
                  </a:lnTo>
                  <a:lnTo>
                    <a:pt x="37052" y="53433"/>
                  </a:lnTo>
                  <a:lnTo>
                    <a:pt x="36850" y="52853"/>
                  </a:lnTo>
                  <a:lnTo>
                    <a:pt x="36589" y="52302"/>
                  </a:lnTo>
                  <a:lnTo>
                    <a:pt x="36241" y="53810"/>
                  </a:lnTo>
                  <a:lnTo>
                    <a:pt x="35806" y="55318"/>
                  </a:lnTo>
                  <a:lnTo>
                    <a:pt x="35342" y="56796"/>
                  </a:lnTo>
                  <a:lnTo>
                    <a:pt x="34791" y="58246"/>
                  </a:lnTo>
                  <a:lnTo>
                    <a:pt x="34211" y="59666"/>
                  </a:lnTo>
                  <a:lnTo>
                    <a:pt x="33573" y="61087"/>
                  </a:lnTo>
                  <a:lnTo>
                    <a:pt x="32878" y="62479"/>
                  </a:lnTo>
                  <a:lnTo>
                    <a:pt x="32153" y="63870"/>
                  </a:lnTo>
                  <a:lnTo>
                    <a:pt x="31573" y="64827"/>
                  </a:lnTo>
                  <a:lnTo>
                    <a:pt x="30964" y="65813"/>
                  </a:lnTo>
                  <a:lnTo>
                    <a:pt x="30355" y="66741"/>
                  </a:lnTo>
                  <a:lnTo>
                    <a:pt x="29688" y="67668"/>
                  </a:lnTo>
                  <a:lnTo>
                    <a:pt x="29630" y="66973"/>
                  </a:lnTo>
                  <a:lnTo>
                    <a:pt x="29572" y="66277"/>
                  </a:lnTo>
                  <a:lnTo>
                    <a:pt x="29514" y="64827"/>
                  </a:lnTo>
                  <a:lnTo>
                    <a:pt x="29456" y="63406"/>
                  </a:lnTo>
                  <a:lnTo>
                    <a:pt x="29369" y="61957"/>
                  </a:lnTo>
                  <a:lnTo>
                    <a:pt x="29311" y="61261"/>
                  </a:lnTo>
                  <a:lnTo>
                    <a:pt x="29195" y="60565"/>
                  </a:lnTo>
                  <a:lnTo>
                    <a:pt x="29080" y="59869"/>
                  </a:lnTo>
                  <a:lnTo>
                    <a:pt x="28906" y="59174"/>
                  </a:lnTo>
                  <a:lnTo>
                    <a:pt x="28703" y="58507"/>
                  </a:lnTo>
                  <a:lnTo>
                    <a:pt x="28442" y="57840"/>
                  </a:lnTo>
                  <a:lnTo>
                    <a:pt x="28123" y="57202"/>
                  </a:lnTo>
                  <a:lnTo>
                    <a:pt x="27746" y="56593"/>
                  </a:lnTo>
                  <a:lnTo>
                    <a:pt x="27427" y="56100"/>
                  </a:lnTo>
                  <a:lnTo>
                    <a:pt x="27050" y="55637"/>
                  </a:lnTo>
                  <a:lnTo>
                    <a:pt x="26644" y="55202"/>
                  </a:lnTo>
                  <a:lnTo>
                    <a:pt x="26238" y="54796"/>
                  </a:lnTo>
                  <a:lnTo>
                    <a:pt x="25803" y="54390"/>
                  </a:lnTo>
                  <a:lnTo>
                    <a:pt x="25339" y="54013"/>
                  </a:lnTo>
                  <a:lnTo>
                    <a:pt x="24876" y="53665"/>
                  </a:lnTo>
                  <a:lnTo>
                    <a:pt x="24412" y="53317"/>
                  </a:lnTo>
                  <a:lnTo>
                    <a:pt x="23426" y="52650"/>
                  </a:lnTo>
                  <a:lnTo>
                    <a:pt x="22440" y="51983"/>
                  </a:lnTo>
                  <a:lnTo>
                    <a:pt x="21454" y="51317"/>
                  </a:lnTo>
                  <a:lnTo>
                    <a:pt x="20498" y="50621"/>
                  </a:lnTo>
                  <a:lnTo>
                    <a:pt x="20469" y="50621"/>
                  </a:lnTo>
                  <a:lnTo>
                    <a:pt x="21425" y="49809"/>
                  </a:lnTo>
                  <a:lnTo>
                    <a:pt x="22353" y="48968"/>
                  </a:lnTo>
                  <a:lnTo>
                    <a:pt x="23252" y="48099"/>
                  </a:lnTo>
                  <a:lnTo>
                    <a:pt x="24093" y="47200"/>
                  </a:lnTo>
                  <a:lnTo>
                    <a:pt x="24876" y="46243"/>
                  </a:lnTo>
                  <a:lnTo>
                    <a:pt x="25629" y="45257"/>
                  </a:lnTo>
                  <a:lnTo>
                    <a:pt x="26354" y="44243"/>
                  </a:lnTo>
                  <a:lnTo>
                    <a:pt x="27021" y="43199"/>
                  </a:lnTo>
                  <a:lnTo>
                    <a:pt x="26818" y="42851"/>
                  </a:lnTo>
                  <a:lnTo>
                    <a:pt x="26644" y="42503"/>
                  </a:lnTo>
                  <a:lnTo>
                    <a:pt x="25977" y="43605"/>
                  </a:lnTo>
                  <a:lnTo>
                    <a:pt x="25253" y="44648"/>
                  </a:lnTo>
                  <a:lnTo>
                    <a:pt x="24470" y="45663"/>
                  </a:lnTo>
                  <a:lnTo>
                    <a:pt x="23658" y="46649"/>
                  </a:lnTo>
                  <a:lnTo>
                    <a:pt x="22817" y="47577"/>
                  </a:lnTo>
                  <a:lnTo>
                    <a:pt x="21918" y="48475"/>
                  </a:lnTo>
                  <a:lnTo>
                    <a:pt x="20962" y="49316"/>
                  </a:lnTo>
                  <a:lnTo>
                    <a:pt x="19976" y="50128"/>
                  </a:lnTo>
                  <a:lnTo>
                    <a:pt x="19947" y="50186"/>
                  </a:lnTo>
                  <a:lnTo>
                    <a:pt x="19570" y="49867"/>
                  </a:lnTo>
                  <a:lnTo>
                    <a:pt x="19222" y="49548"/>
                  </a:lnTo>
                  <a:lnTo>
                    <a:pt x="18874" y="49200"/>
                  </a:lnTo>
                  <a:lnTo>
                    <a:pt x="18555" y="48823"/>
                  </a:lnTo>
                  <a:lnTo>
                    <a:pt x="18265" y="48446"/>
                  </a:lnTo>
                  <a:lnTo>
                    <a:pt x="17975" y="48070"/>
                  </a:lnTo>
                  <a:lnTo>
                    <a:pt x="17743" y="47635"/>
                  </a:lnTo>
                  <a:lnTo>
                    <a:pt x="17541" y="47200"/>
                  </a:lnTo>
                  <a:lnTo>
                    <a:pt x="17396" y="46881"/>
                  </a:lnTo>
                  <a:lnTo>
                    <a:pt x="17280" y="46562"/>
                  </a:lnTo>
                  <a:lnTo>
                    <a:pt x="17193" y="46214"/>
                  </a:lnTo>
                  <a:lnTo>
                    <a:pt x="17135" y="45895"/>
                  </a:lnTo>
                  <a:lnTo>
                    <a:pt x="17077" y="45547"/>
                  </a:lnTo>
                  <a:lnTo>
                    <a:pt x="17048" y="45199"/>
                  </a:lnTo>
                  <a:lnTo>
                    <a:pt x="17019" y="44532"/>
                  </a:lnTo>
                  <a:lnTo>
                    <a:pt x="17048" y="43837"/>
                  </a:lnTo>
                  <a:lnTo>
                    <a:pt x="17135" y="43170"/>
                  </a:lnTo>
                  <a:lnTo>
                    <a:pt x="17280" y="42474"/>
                  </a:lnTo>
                  <a:lnTo>
                    <a:pt x="17425" y="41807"/>
                  </a:lnTo>
                  <a:lnTo>
                    <a:pt x="17598" y="41111"/>
                  </a:lnTo>
                  <a:lnTo>
                    <a:pt x="17801" y="40416"/>
                  </a:lnTo>
                  <a:lnTo>
                    <a:pt x="18236" y="38995"/>
                  </a:lnTo>
                  <a:lnTo>
                    <a:pt x="18439" y="38299"/>
                  </a:lnTo>
                  <a:lnTo>
                    <a:pt x="18613" y="37603"/>
                  </a:lnTo>
                  <a:lnTo>
                    <a:pt x="18758" y="36878"/>
                  </a:lnTo>
                  <a:lnTo>
                    <a:pt x="18874" y="36154"/>
                  </a:lnTo>
                  <a:lnTo>
                    <a:pt x="18932" y="35400"/>
                  </a:lnTo>
                  <a:lnTo>
                    <a:pt x="18932" y="34675"/>
                  </a:lnTo>
                  <a:lnTo>
                    <a:pt x="18874" y="33950"/>
                  </a:lnTo>
                  <a:lnTo>
                    <a:pt x="18758" y="33225"/>
                  </a:lnTo>
                  <a:lnTo>
                    <a:pt x="18816" y="33196"/>
                  </a:lnTo>
                  <a:lnTo>
                    <a:pt x="18874" y="33109"/>
                  </a:lnTo>
                  <a:lnTo>
                    <a:pt x="19454" y="32066"/>
                  </a:lnTo>
                  <a:lnTo>
                    <a:pt x="19976" y="30993"/>
                  </a:lnTo>
                  <a:lnTo>
                    <a:pt x="20469" y="29891"/>
                  </a:lnTo>
                  <a:lnTo>
                    <a:pt x="20933" y="28790"/>
                  </a:lnTo>
                  <a:lnTo>
                    <a:pt x="21339" y="27659"/>
                  </a:lnTo>
                  <a:lnTo>
                    <a:pt x="21715" y="26499"/>
                  </a:lnTo>
                  <a:lnTo>
                    <a:pt x="22034" y="25340"/>
                  </a:lnTo>
                  <a:lnTo>
                    <a:pt x="22295" y="24180"/>
                  </a:lnTo>
                  <a:lnTo>
                    <a:pt x="21715" y="23571"/>
                  </a:lnTo>
                  <a:lnTo>
                    <a:pt x="21454" y="24731"/>
                  </a:lnTo>
                  <a:lnTo>
                    <a:pt x="21165" y="25861"/>
                  </a:lnTo>
                  <a:lnTo>
                    <a:pt x="20846" y="26963"/>
                  </a:lnTo>
                  <a:lnTo>
                    <a:pt x="20440" y="28065"/>
                  </a:lnTo>
                  <a:lnTo>
                    <a:pt x="20034" y="29167"/>
                  </a:lnTo>
                  <a:lnTo>
                    <a:pt x="19570" y="30239"/>
                  </a:lnTo>
                  <a:lnTo>
                    <a:pt x="19048" y="31312"/>
                  </a:lnTo>
                  <a:lnTo>
                    <a:pt x="18526" y="32327"/>
                  </a:lnTo>
                  <a:lnTo>
                    <a:pt x="18236" y="31631"/>
                  </a:lnTo>
                  <a:lnTo>
                    <a:pt x="18091" y="31254"/>
                  </a:lnTo>
                  <a:lnTo>
                    <a:pt x="17917" y="30906"/>
                  </a:lnTo>
                  <a:lnTo>
                    <a:pt x="17569" y="30297"/>
                  </a:lnTo>
                  <a:lnTo>
                    <a:pt x="17164" y="29688"/>
                  </a:lnTo>
                  <a:lnTo>
                    <a:pt x="16758" y="29080"/>
                  </a:lnTo>
                  <a:lnTo>
                    <a:pt x="16352" y="28500"/>
                  </a:lnTo>
                  <a:lnTo>
                    <a:pt x="15482" y="27369"/>
                  </a:lnTo>
                  <a:lnTo>
                    <a:pt x="15076" y="26789"/>
                  </a:lnTo>
                  <a:lnTo>
                    <a:pt x="14670" y="26180"/>
                  </a:lnTo>
                  <a:lnTo>
                    <a:pt x="14206" y="25484"/>
                  </a:lnTo>
                  <a:lnTo>
                    <a:pt x="13829" y="24789"/>
                  </a:lnTo>
                  <a:lnTo>
                    <a:pt x="13482" y="24035"/>
                  </a:lnTo>
                  <a:lnTo>
                    <a:pt x="13192" y="23310"/>
                  </a:lnTo>
                  <a:lnTo>
                    <a:pt x="12960" y="22556"/>
                  </a:lnTo>
                  <a:lnTo>
                    <a:pt x="12728" y="21773"/>
                  </a:lnTo>
                  <a:lnTo>
                    <a:pt x="12583" y="20962"/>
                  </a:lnTo>
                  <a:lnTo>
                    <a:pt x="12438" y="20150"/>
                  </a:lnTo>
                  <a:lnTo>
                    <a:pt x="12235" y="18526"/>
                  </a:lnTo>
                  <a:lnTo>
                    <a:pt x="12032" y="16903"/>
                  </a:lnTo>
                  <a:lnTo>
                    <a:pt x="11916" y="16091"/>
                  </a:lnTo>
                  <a:lnTo>
                    <a:pt x="11800" y="15279"/>
                  </a:lnTo>
                  <a:lnTo>
                    <a:pt x="11655" y="14496"/>
                  </a:lnTo>
                  <a:lnTo>
                    <a:pt x="11481" y="13685"/>
                  </a:lnTo>
                  <a:lnTo>
                    <a:pt x="11278" y="12989"/>
                  </a:lnTo>
                  <a:lnTo>
                    <a:pt x="11365" y="12902"/>
                  </a:lnTo>
                  <a:lnTo>
                    <a:pt x="11742" y="12235"/>
                  </a:lnTo>
                  <a:lnTo>
                    <a:pt x="12090" y="11539"/>
                  </a:lnTo>
                  <a:lnTo>
                    <a:pt x="12409" y="10843"/>
                  </a:lnTo>
                  <a:lnTo>
                    <a:pt x="12699" y="10148"/>
                  </a:lnTo>
                  <a:lnTo>
                    <a:pt x="12960" y="9423"/>
                  </a:lnTo>
                  <a:lnTo>
                    <a:pt x="13221" y="8698"/>
                  </a:lnTo>
                  <a:lnTo>
                    <a:pt x="13424" y="7973"/>
                  </a:lnTo>
                  <a:lnTo>
                    <a:pt x="13598" y="7219"/>
                  </a:lnTo>
                  <a:lnTo>
                    <a:pt x="13047" y="6494"/>
                  </a:lnTo>
                  <a:lnTo>
                    <a:pt x="12902" y="7219"/>
                  </a:lnTo>
                  <a:lnTo>
                    <a:pt x="12699" y="7944"/>
                  </a:lnTo>
                  <a:lnTo>
                    <a:pt x="12496" y="8669"/>
                  </a:lnTo>
                  <a:lnTo>
                    <a:pt x="12264" y="9394"/>
                  </a:lnTo>
                  <a:lnTo>
                    <a:pt x="11974" y="10090"/>
                  </a:lnTo>
                  <a:lnTo>
                    <a:pt x="11684" y="10785"/>
                  </a:lnTo>
                  <a:lnTo>
                    <a:pt x="11365" y="11452"/>
                  </a:lnTo>
                  <a:lnTo>
                    <a:pt x="11017" y="12119"/>
                  </a:lnTo>
                  <a:lnTo>
                    <a:pt x="10611" y="11162"/>
                  </a:lnTo>
                  <a:lnTo>
                    <a:pt x="10176" y="10205"/>
                  </a:lnTo>
                  <a:lnTo>
                    <a:pt x="9684" y="9278"/>
                  </a:lnTo>
                  <a:lnTo>
                    <a:pt x="9104" y="8379"/>
                  </a:lnTo>
                  <a:lnTo>
                    <a:pt x="8698" y="7770"/>
                  </a:lnTo>
                  <a:lnTo>
                    <a:pt x="8263" y="7190"/>
                  </a:lnTo>
                  <a:lnTo>
                    <a:pt x="7828" y="6610"/>
                  </a:lnTo>
                  <a:lnTo>
                    <a:pt x="7364" y="6060"/>
                  </a:lnTo>
                  <a:lnTo>
                    <a:pt x="6900" y="5509"/>
                  </a:lnTo>
                  <a:lnTo>
                    <a:pt x="6378" y="4958"/>
                  </a:lnTo>
                  <a:lnTo>
                    <a:pt x="5364" y="3943"/>
                  </a:lnTo>
                  <a:lnTo>
                    <a:pt x="4291" y="2928"/>
                  </a:lnTo>
                  <a:lnTo>
                    <a:pt x="3189" y="1972"/>
                  </a:lnTo>
                  <a:lnTo>
                    <a:pt x="2059" y="1044"/>
                  </a:lnTo>
                  <a:lnTo>
                    <a:pt x="928" y="145"/>
                  </a:lnTo>
                  <a:lnTo>
                    <a:pt x="725" y="0"/>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2"/>
            <p:cNvSpPr/>
            <p:nvPr/>
          </p:nvSpPr>
          <p:spPr>
            <a:xfrm flipH="1">
              <a:off x="78850" y="3799250"/>
              <a:ext cx="1253225" cy="1375000"/>
            </a:xfrm>
            <a:custGeom>
              <a:rect b="b" l="l" r="r" t="t"/>
              <a:pathLst>
                <a:path extrusionOk="0" h="55000" w="50129">
                  <a:moveTo>
                    <a:pt x="15599" y="1"/>
                  </a:moveTo>
                  <a:lnTo>
                    <a:pt x="15193" y="30"/>
                  </a:lnTo>
                  <a:lnTo>
                    <a:pt x="15512" y="14323"/>
                  </a:lnTo>
                  <a:lnTo>
                    <a:pt x="14700" y="12989"/>
                  </a:lnTo>
                  <a:lnTo>
                    <a:pt x="13019" y="10177"/>
                  </a:lnTo>
                  <a:lnTo>
                    <a:pt x="11395" y="7307"/>
                  </a:lnTo>
                  <a:lnTo>
                    <a:pt x="9829" y="4437"/>
                  </a:lnTo>
                  <a:lnTo>
                    <a:pt x="8322" y="1537"/>
                  </a:lnTo>
                  <a:lnTo>
                    <a:pt x="7655" y="1827"/>
                  </a:lnTo>
                  <a:lnTo>
                    <a:pt x="8902" y="4205"/>
                  </a:lnTo>
                  <a:lnTo>
                    <a:pt x="10148" y="6553"/>
                  </a:lnTo>
                  <a:lnTo>
                    <a:pt x="11453" y="8873"/>
                  </a:lnTo>
                  <a:lnTo>
                    <a:pt x="12787" y="11192"/>
                  </a:lnTo>
                  <a:lnTo>
                    <a:pt x="14149" y="13482"/>
                  </a:lnTo>
                  <a:lnTo>
                    <a:pt x="15570" y="15744"/>
                  </a:lnTo>
                  <a:lnTo>
                    <a:pt x="17019" y="17976"/>
                  </a:lnTo>
                  <a:lnTo>
                    <a:pt x="18498" y="20209"/>
                  </a:lnTo>
                  <a:lnTo>
                    <a:pt x="16382" y="19716"/>
                  </a:lnTo>
                  <a:lnTo>
                    <a:pt x="14294" y="19165"/>
                  </a:lnTo>
                  <a:lnTo>
                    <a:pt x="12207" y="18556"/>
                  </a:lnTo>
                  <a:lnTo>
                    <a:pt x="10148" y="17918"/>
                  </a:lnTo>
                  <a:lnTo>
                    <a:pt x="8090" y="17222"/>
                  </a:lnTo>
                  <a:lnTo>
                    <a:pt x="6060" y="16498"/>
                  </a:lnTo>
                  <a:lnTo>
                    <a:pt x="4031" y="15715"/>
                  </a:lnTo>
                  <a:lnTo>
                    <a:pt x="2030" y="14903"/>
                  </a:lnTo>
                  <a:lnTo>
                    <a:pt x="1" y="14004"/>
                  </a:lnTo>
                  <a:lnTo>
                    <a:pt x="30" y="14787"/>
                  </a:lnTo>
                  <a:lnTo>
                    <a:pt x="1682" y="15512"/>
                  </a:lnTo>
                  <a:lnTo>
                    <a:pt x="3364" y="16237"/>
                  </a:lnTo>
                  <a:lnTo>
                    <a:pt x="5075" y="16903"/>
                  </a:lnTo>
                  <a:lnTo>
                    <a:pt x="6785" y="17541"/>
                  </a:lnTo>
                  <a:lnTo>
                    <a:pt x="8496" y="18121"/>
                  </a:lnTo>
                  <a:lnTo>
                    <a:pt x="10206" y="18701"/>
                  </a:lnTo>
                  <a:lnTo>
                    <a:pt x="11946" y="19252"/>
                  </a:lnTo>
                  <a:lnTo>
                    <a:pt x="13714" y="19745"/>
                  </a:lnTo>
                  <a:lnTo>
                    <a:pt x="16179" y="20412"/>
                  </a:lnTo>
                  <a:lnTo>
                    <a:pt x="18672" y="20991"/>
                  </a:lnTo>
                  <a:lnTo>
                    <a:pt x="18875" y="20991"/>
                  </a:lnTo>
                  <a:lnTo>
                    <a:pt x="18962" y="20933"/>
                  </a:lnTo>
                  <a:lnTo>
                    <a:pt x="20035" y="22470"/>
                  </a:lnTo>
                  <a:lnTo>
                    <a:pt x="21107" y="23978"/>
                  </a:lnTo>
                  <a:lnTo>
                    <a:pt x="22064" y="25311"/>
                  </a:lnTo>
                  <a:lnTo>
                    <a:pt x="23050" y="26616"/>
                  </a:lnTo>
                  <a:lnTo>
                    <a:pt x="25021" y="29196"/>
                  </a:lnTo>
                  <a:lnTo>
                    <a:pt x="22760" y="29138"/>
                  </a:lnTo>
                  <a:lnTo>
                    <a:pt x="20499" y="29022"/>
                  </a:lnTo>
                  <a:lnTo>
                    <a:pt x="18237" y="28848"/>
                  </a:lnTo>
                  <a:lnTo>
                    <a:pt x="16005" y="28587"/>
                  </a:lnTo>
                  <a:lnTo>
                    <a:pt x="13743" y="28268"/>
                  </a:lnTo>
                  <a:lnTo>
                    <a:pt x="11540" y="27892"/>
                  </a:lnTo>
                  <a:lnTo>
                    <a:pt x="9307" y="27457"/>
                  </a:lnTo>
                  <a:lnTo>
                    <a:pt x="7104" y="26935"/>
                  </a:lnTo>
                  <a:lnTo>
                    <a:pt x="5625" y="26529"/>
                  </a:lnTo>
                  <a:lnTo>
                    <a:pt x="4147" y="26123"/>
                  </a:lnTo>
                  <a:lnTo>
                    <a:pt x="4756" y="27051"/>
                  </a:lnTo>
                  <a:lnTo>
                    <a:pt x="6669" y="27544"/>
                  </a:lnTo>
                  <a:lnTo>
                    <a:pt x="8554" y="28008"/>
                  </a:lnTo>
                  <a:lnTo>
                    <a:pt x="10467" y="28413"/>
                  </a:lnTo>
                  <a:lnTo>
                    <a:pt x="12381" y="28790"/>
                  </a:lnTo>
                  <a:lnTo>
                    <a:pt x="14323" y="29080"/>
                  </a:lnTo>
                  <a:lnTo>
                    <a:pt x="16237" y="29341"/>
                  </a:lnTo>
                  <a:lnTo>
                    <a:pt x="18179" y="29573"/>
                  </a:lnTo>
                  <a:lnTo>
                    <a:pt x="20151" y="29718"/>
                  </a:lnTo>
                  <a:lnTo>
                    <a:pt x="21455" y="29805"/>
                  </a:lnTo>
                  <a:lnTo>
                    <a:pt x="22789" y="29863"/>
                  </a:lnTo>
                  <a:lnTo>
                    <a:pt x="24123" y="29921"/>
                  </a:lnTo>
                  <a:lnTo>
                    <a:pt x="25456" y="29921"/>
                  </a:lnTo>
                  <a:lnTo>
                    <a:pt x="25572" y="29892"/>
                  </a:lnTo>
                  <a:lnTo>
                    <a:pt x="27544" y="32356"/>
                  </a:lnTo>
                  <a:lnTo>
                    <a:pt x="29573" y="34792"/>
                  </a:lnTo>
                  <a:lnTo>
                    <a:pt x="31632" y="37169"/>
                  </a:lnTo>
                  <a:lnTo>
                    <a:pt x="33748" y="39518"/>
                  </a:lnTo>
                  <a:lnTo>
                    <a:pt x="31487" y="39575"/>
                  </a:lnTo>
                  <a:lnTo>
                    <a:pt x="29254" y="39575"/>
                  </a:lnTo>
                  <a:lnTo>
                    <a:pt x="25949" y="39546"/>
                  </a:lnTo>
                  <a:lnTo>
                    <a:pt x="22644" y="39460"/>
                  </a:lnTo>
                  <a:lnTo>
                    <a:pt x="19368" y="39286"/>
                  </a:lnTo>
                  <a:lnTo>
                    <a:pt x="16063" y="39054"/>
                  </a:lnTo>
                  <a:lnTo>
                    <a:pt x="16063" y="39054"/>
                  </a:lnTo>
                  <a:lnTo>
                    <a:pt x="17077" y="39865"/>
                  </a:lnTo>
                  <a:lnTo>
                    <a:pt x="19861" y="40039"/>
                  </a:lnTo>
                  <a:lnTo>
                    <a:pt x="22673" y="40184"/>
                  </a:lnTo>
                  <a:lnTo>
                    <a:pt x="25485" y="40271"/>
                  </a:lnTo>
                  <a:lnTo>
                    <a:pt x="28269" y="40300"/>
                  </a:lnTo>
                  <a:lnTo>
                    <a:pt x="31748" y="40300"/>
                  </a:lnTo>
                  <a:lnTo>
                    <a:pt x="34328" y="40242"/>
                  </a:lnTo>
                  <a:lnTo>
                    <a:pt x="34386" y="40213"/>
                  </a:lnTo>
                  <a:lnTo>
                    <a:pt x="35691" y="41605"/>
                  </a:lnTo>
                  <a:lnTo>
                    <a:pt x="37024" y="42997"/>
                  </a:lnTo>
                  <a:lnTo>
                    <a:pt x="38358" y="44359"/>
                  </a:lnTo>
                  <a:lnTo>
                    <a:pt x="39721" y="45722"/>
                  </a:lnTo>
                  <a:lnTo>
                    <a:pt x="41025" y="46969"/>
                  </a:lnTo>
                  <a:lnTo>
                    <a:pt x="42330" y="48215"/>
                  </a:lnTo>
                  <a:lnTo>
                    <a:pt x="40706" y="48273"/>
                  </a:lnTo>
                  <a:lnTo>
                    <a:pt x="39054" y="48302"/>
                  </a:lnTo>
                  <a:lnTo>
                    <a:pt x="37778" y="48273"/>
                  </a:lnTo>
                  <a:lnTo>
                    <a:pt x="36502" y="48244"/>
                  </a:lnTo>
                  <a:lnTo>
                    <a:pt x="35198" y="48186"/>
                  </a:lnTo>
                  <a:lnTo>
                    <a:pt x="33922" y="48099"/>
                  </a:lnTo>
                  <a:lnTo>
                    <a:pt x="32646" y="48012"/>
                  </a:lnTo>
                  <a:lnTo>
                    <a:pt x="31371" y="47867"/>
                  </a:lnTo>
                  <a:lnTo>
                    <a:pt x="30095" y="47722"/>
                  </a:lnTo>
                  <a:lnTo>
                    <a:pt x="28819" y="47548"/>
                  </a:lnTo>
                  <a:lnTo>
                    <a:pt x="30617" y="48534"/>
                  </a:lnTo>
                  <a:lnTo>
                    <a:pt x="32733" y="48737"/>
                  </a:lnTo>
                  <a:lnTo>
                    <a:pt x="34821" y="48882"/>
                  </a:lnTo>
                  <a:lnTo>
                    <a:pt x="36937" y="48969"/>
                  </a:lnTo>
                  <a:lnTo>
                    <a:pt x="39054" y="49027"/>
                  </a:lnTo>
                  <a:lnTo>
                    <a:pt x="41054" y="48998"/>
                  </a:lnTo>
                  <a:lnTo>
                    <a:pt x="43055" y="48911"/>
                  </a:lnTo>
                  <a:lnTo>
                    <a:pt x="44765" y="50448"/>
                  </a:lnTo>
                  <a:lnTo>
                    <a:pt x="46476" y="51984"/>
                  </a:lnTo>
                  <a:lnTo>
                    <a:pt x="48215" y="53521"/>
                  </a:lnTo>
                  <a:lnTo>
                    <a:pt x="49984" y="54999"/>
                  </a:lnTo>
                  <a:lnTo>
                    <a:pt x="50071" y="54825"/>
                  </a:lnTo>
                  <a:lnTo>
                    <a:pt x="50129" y="54652"/>
                  </a:lnTo>
                  <a:lnTo>
                    <a:pt x="50129" y="54420"/>
                  </a:lnTo>
                  <a:lnTo>
                    <a:pt x="50100" y="54159"/>
                  </a:lnTo>
                  <a:lnTo>
                    <a:pt x="48418" y="52738"/>
                  </a:lnTo>
                  <a:lnTo>
                    <a:pt x="46737" y="51259"/>
                  </a:lnTo>
                  <a:lnTo>
                    <a:pt x="45113" y="49781"/>
                  </a:lnTo>
                  <a:lnTo>
                    <a:pt x="43461" y="48302"/>
                  </a:lnTo>
                  <a:lnTo>
                    <a:pt x="43432" y="48244"/>
                  </a:lnTo>
                  <a:lnTo>
                    <a:pt x="42098" y="46998"/>
                  </a:lnTo>
                  <a:lnTo>
                    <a:pt x="40764" y="45722"/>
                  </a:lnTo>
                  <a:lnTo>
                    <a:pt x="39460" y="44446"/>
                  </a:lnTo>
                  <a:lnTo>
                    <a:pt x="38184" y="43142"/>
                  </a:lnTo>
                  <a:lnTo>
                    <a:pt x="38242" y="43055"/>
                  </a:lnTo>
                  <a:lnTo>
                    <a:pt x="38271" y="42968"/>
                  </a:lnTo>
                  <a:lnTo>
                    <a:pt x="38677" y="41112"/>
                  </a:lnTo>
                  <a:lnTo>
                    <a:pt x="39083" y="39286"/>
                  </a:lnTo>
                  <a:lnTo>
                    <a:pt x="39489" y="37430"/>
                  </a:lnTo>
                  <a:lnTo>
                    <a:pt x="39924" y="35604"/>
                  </a:lnTo>
                  <a:lnTo>
                    <a:pt x="40387" y="33777"/>
                  </a:lnTo>
                  <a:lnTo>
                    <a:pt x="40851" y="31922"/>
                  </a:lnTo>
                  <a:lnTo>
                    <a:pt x="41866" y="28297"/>
                  </a:lnTo>
                  <a:lnTo>
                    <a:pt x="41460" y="27051"/>
                  </a:lnTo>
                  <a:lnTo>
                    <a:pt x="40909" y="28964"/>
                  </a:lnTo>
                  <a:lnTo>
                    <a:pt x="40387" y="30907"/>
                  </a:lnTo>
                  <a:lnTo>
                    <a:pt x="39866" y="32820"/>
                  </a:lnTo>
                  <a:lnTo>
                    <a:pt x="39373" y="34763"/>
                  </a:lnTo>
                  <a:lnTo>
                    <a:pt x="38909" y="36705"/>
                  </a:lnTo>
                  <a:lnTo>
                    <a:pt x="38474" y="38648"/>
                  </a:lnTo>
                  <a:lnTo>
                    <a:pt x="38039" y="40619"/>
                  </a:lnTo>
                  <a:lnTo>
                    <a:pt x="37633" y="42562"/>
                  </a:lnTo>
                  <a:lnTo>
                    <a:pt x="36097" y="40967"/>
                  </a:lnTo>
                  <a:lnTo>
                    <a:pt x="34560" y="39344"/>
                  </a:lnTo>
                  <a:lnTo>
                    <a:pt x="33081" y="37691"/>
                  </a:lnTo>
                  <a:lnTo>
                    <a:pt x="31603" y="36038"/>
                  </a:lnTo>
                  <a:lnTo>
                    <a:pt x="30066" y="34270"/>
                  </a:lnTo>
                  <a:lnTo>
                    <a:pt x="30095" y="34183"/>
                  </a:lnTo>
                  <a:lnTo>
                    <a:pt x="30472" y="31806"/>
                  </a:lnTo>
                  <a:lnTo>
                    <a:pt x="30907" y="29399"/>
                  </a:lnTo>
                  <a:lnTo>
                    <a:pt x="31400" y="26993"/>
                  </a:lnTo>
                  <a:lnTo>
                    <a:pt x="31922" y="24615"/>
                  </a:lnTo>
                  <a:lnTo>
                    <a:pt x="32472" y="22238"/>
                  </a:lnTo>
                  <a:lnTo>
                    <a:pt x="33081" y="19890"/>
                  </a:lnTo>
                  <a:lnTo>
                    <a:pt x="33719" y="17541"/>
                  </a:lnTo>
                  <a:lnTo>
                    <a:pt x="34415" y="15193"/>
                  </a:lnTo>
                  <a:lnTo>
                    <a:pt x="35256" y="12584"/>
                  </a:lnTo>
                  <a:lnTo>
                    <a:pt x="34850" y="11917"/>
                  </a:lnTo>
                  <a:lnTo>
                    <a:pt x="34763" y="11772"/>
                  </a:lnTo>
                  <a:lnTo>
                    <a:pt x="34096" y="13830"/>
                  </a:lnTo>
                  <a:lnTo>
                    <a:pt x="33458" y="15918"/>
                  </a:lnTo>
                  <a:lnTo>
                    <a:pt x="32849" y="18005"/>
                  </a:lnTo>
                  <a:lnTo>
                    <a:pt x="32270" y="20093"/>
                  </a:lnTo>
                  <a:lnTo>
                    <a:pt x="31748" y="22209"/>
                  </a:lnTo>
                  <a:lnTo>
                    <a:pt x="31255" y="24325"/>
                  </a:lnTo>
                  <a:lnTo>
                    <a:pt x="30762" y="26442"/>
                  </a:lnTo>
                  <a:lnTo>
                    <a:pt x="30327" y="28558"/>
                  </a:lnTo>
                  <a:lnTo>
                    <a:pt x="29892" y="31052"/>
                  </a:lnTo>
                  <a:lnTo>
                    <a:pt x="29457" y="33545"/>
                  </a:lnTo>
                  <a:lnTo>
                    <a:pt x="27950" y="31719"/>
                  </a:lnTo>
                  <a:lnTo>
                    <a:pt x="26442" y="29834"/>
                  </a:lnTo>
                  <a:lnTo>
                    <a:pt x="24963" y="27950"/>
                  </a:lnTo>
                  <a:lnTo>
                    <a:pt x="23514" y="26036"/>
                  </a:lnTo>
                  <a:lnTo>
                    <a:pt x="23543" y="25978"/>
                  </a:lnTo>
                  <a:lnTo>
                    <a:pt x="23572" y="25891"/>
                  </a:lnTo>
                  <a:lnTo>
                    <a:pt x="26065" y="7626"/>
                  </a:lnTo>
                  <a:lnTo>
                    <a:pt x="26645" y="3422"/>
                  </a:lnTo>
                  <a:lnTo>
                    <a:pt x="25978" y="3016"/>
                  </a:lnTo>
                  <a:lnTo>
                    <a:pt x="23601" y="20441"/>
                  </a:lnTo>
                  <a:lnTo>
                    <a:pt x="22934" y="25253"/>
                  </a:lnTo>
                  <a:lnTo>
                    <a:pt x="21165" y="22789"/>
                  </a:lnTo>
                  <a:lnTo>
                    <a:pt x="19426" y="20296"/>
                  </a:lnTo>
                  <a:lnTo>
                    <a:pt x="17715" y="17744"/>
                  </a:lnTo>
                  <a:lnTo>
                    <a:pt x="16063" y="15193"/>
                  </a:lnTo>
                  <a:lnTo>
                    <a:pt x="16150" y="15164"/>
                  </a:lnTo>
                  <a:lnTo>
                    <a:pt x="16208" y="15077"/>
                  </a:lnTo>
                  <a:lnTo>
                    <a:pt x="16237" y="14990"/>
                  </a:lnTo>
                  <a:lnTo>
                    <a:pt x="16266" y="14903"/>
                  </a:lnTo>
                  <a:lnTo>
                    <a:pt x="15918" y="30"/>
                  </a:lnTo>
                  <a:lnTo>
                    <a:pt x="15599" y="1"/>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flipH="1">
              <a:off x="78850" y="3799975"/>
              <a:ext cx="1253225" cy="1382250"/>
            </a:xfrm>
            <a:custGeom>
              <a:rect b="b" l="l" r="r" t="t"/>
              <a:pathLst>
                <a:path extrusionOk="0" fill="none" h="55290" w="50129">
                  <a:moveTo>
                    <a:pt x="49984" y="54970"/>
                  </a:moveTo>
                  <a:lnTo>
                    <a:pt x="49984" y="54970"/>
                  </a:lnTo>
                  <a:lnTo>
                    <a:pt x="49868" y="55086"/>
                  </a:lnTo>
                  <a:lnTo>
                    <a:pt x="49694" y="55202"/>
                  </a:lnTo>
                  <a:lnTo>
                    <a:pt x="49462" y="55260"/>
                  </a:lnTo>
                  <a:lnTo>
                    <a:pt x="49172" y="55289"/>
                  </a:lnTo>
                  <a:lnTo>
                    <a:pt x="48853" y="55289"/>
                  </a:lnTo>
                  <a:lnTo>
                    <a:pt x="48476" y="55231"/>
                  </a:lnTo>
                  <a:lnTo>
                    <a:pt x="48012" y="55144"/>
                  </a:lnTo>
                  <a:lnTo>
                    <a:pt x="47491" y="55028"/>
                  </a:lnTo>
                  <a:lnTo>
                    <a:pt x="47491" y="55028"/>
                  </a:lnTo>
                  <a:lnTo>
                    <a:pt x="45461" y="54449"/>
                  </a:lnTo>
                  <a:lnTo>
                    <a:pt x="43403" y="53811"/>
                  </a:lnTo>
                  <a:lnTo>
                    <a:pt x="41402" y="53115"/>
                  </a:lnTo>
                  <a:lnTo>
                    <a:pt x="39402" y="52390"/>
                  </a:lnTo>
                  <a:lnTo>
                    <a:pt x="37401" y="51607"/>
                  </a:lnTo>
                  <a:lnTo>
                    <a:pt x="35459" y="50796"/>
                  </a:lnTo>
                  <a:lnTo>
                    <a:pt x="33516" y="49897"/>
                  </a:lnTo>
                  <a:lnTo>
                    <a:pt x="31574" y="48969"/>
                  </a:lnTo>
                  <a:lnTo>
                    <a:pt x="31574" y="48969"/>
                  </a:lnTo>
                  <a:lnTo>
                    <a:pt x="30617" y="48505"/>
                  </a:lnTo>
                  <a:lnTo>
                    <a:pt x="30617" y="48505"/>
                  </a:lnTo>
                  <a:lnTo>
                    <a:pt x="28819" y="47519"/>
                  </a:lnTo>
                  <a:lnTo>
                    <a:pt x="28819" y="47519"/>
                  </a:lnTo>
                  <a:lnTo>
                    <a:pt x="27283" y="46679"/>
                  </a:lnTo>
                  <a:lnTo>
                    <a:pt x="25746" y="45780"/>
                  </a:lnTo>
                  <a:lnTo>
                    <a:pt x="24268" y="44881"/>
                  </a:lnTo>
                  <a:lnTo>
                    <a:pt x="22789" y="43924"/>
                  </a:lnTo>
                  <a:lnTo>
                    <a:pt x="21310" y="42939"/>
                  </a:lnTo>
                  <a:lnTo>
                    <a:pt x="19890" y="41924"/>
                  </a:lnTo>
                  <a:lnTo>
                    <a:pt x="18469" y="40909"/>
                  </a:lnTo>
                  <a:lnTo>
                    <a:pt x="17077" y="39836"/>
                  </a:lnTo>
                  <a:lnTo>
                    <a:pt x="17077" y="39836"/>
                  </a:lnTo>
                  <a:lnTo>
                    <a:pt x="16063" y="39025"/>
                  </a:lnTo>
                  <a:lnTo>
                    <a:pt x="16063" y="39025"/>
                  </a:lnTo>
                  <a:lnTo>
                    <a:pt x="15367" y="38474"/>
                  </a:lnTo>
                  <a:lnTo>
                    <a:pt x="15367" y="38474"/>
                  </a:lnTo>
                  <a:lnTo>
                    <a:pt x="14062" y="37343"/>
                  </a:lnTo>
                  <a:lnTo>
                    <a:pt x="12729" y="36125"/>
                  </a:lnTo>
                  <a:lnTo>
                    <a:pt x="11337" y="34821"/>
                  </a:lnTo>
                  <a:lnTo>
                    <a:pt x="9974" y="33400"/>
                  </a:lnTo>
                  <a:lnTo>
                    <a:pt x="9278" y="32675"/>
                  </a:lnTo>
                  <a:lnTo>
                    <a:pt x="8583" y="31921"/>
                  </a:lnTo>
                  <a:lnTo>
                    <a:pt x="7916" y="31139"/>
                  </a:lnTo>
                  <a:lnTo>
                    <a:pt x="7249" y="30356"/>
                  </a:lnTo>
                  <a:lnTo>
                    <a:pt x="6611" y="29544"/>
                  </a:lnTo>
                  <a:lnTo>
                    <a:pt x="5973" y="28703"/>
                  </a:lnTo>
                  <a:lnTo>
                    <a:pt x="5365" y="27863"/>
                  </a:lnTo>
                  <a:lnTo>
                    <a:pt x="4756" y="27022"/>
                  </a:lnTo>
                  <a:lnTo>
                    <a:pt x="4756" y="27022"/>
                  </a:lnTo>
                  <a:lnTo>
                    <a:pt x="4147" y="26094"/>
                  </a:lnTo>
                  <a:lnTo>
                    <a:pt x="4147" y="26094"/>
                  </a:lnTo>
                  <a:lnTo>
                    <a:pt x="3741" y="25427"/>
                  </a:lnTo>
                  <a:lnTo>
                    <a:pt x="3335" y="24731"/>
                  </a:lnTo>
                  <a:lnTo>
                    <a:pt x="2929" y="24036"/>
                  </a:lnTo>
                  <a:lnTo>
                    <a:pt x="2581" y="23340"/>
                  </a:lnTo>
                  <a:lnTo>
                    <a:pt x="2233" y="22644"/>
                  </a:lnTo>
                  <a:lnTo>
                    <a:pt x="1885" y="21948"/>
                  </a:lnTo>
                  <a:lnTo>
                    <a:pt x="1595" y="21223"/>
                  </a:lnTo>
                  <a:lnTo>
                    <a:pt x="1306" y="20527"/>
                  </a:lnTo>
                  <a:lnTo>
                    <a:pt x="1045" y="19803"/>
                  </a:lnTo>
                  <a:lnTo>
                    <a:pt x="813" y="19107"/>
                  </a:lnTo>
                  <a:lnTo>
                    <a:pt x="610" y="18382"/>
                  </a:lnTo>
                  <a:lnTo>
                    <a:pt x="436" y="17657"/>
                  </a:lnTo>
                  <a:lnTo>
                    <a:pt x="291" y="16932"/>
                  </a:lnTo>
                  <a:lnTo>
                    <a:pt x="175" y="16208"/>
                  </a:lnTo>
                  <a:lnTo>
                    <a:pt x="88" y="15483"/>
                  </a:lnTo>
                  <a:lnTo>
                    <a:pt x="30" y="14758"/>
                  </a:lnTo>
                  <a:lnTo>
                    <a:pt x="30" y="14758"/>
                  </a:lnTo>
                  <a:lnTo>
                    <a:pt x="1" y="13975"/>
                  </a:lnTo>
                  <a:lnTo>
                    <a:pt x="1" y="13975"/>
                  </a:lnTo>
                  <a:lnTo>
                    <a:pt x="30" y="13279"/>
                  </a:lnTo>
                  <a:lnTo>
                    <a:pt x="59" y="12584"/>
                  </a:lnTo>
                  <a:lnTo>
                    <a:pt x="146" y="11888"/>
                  </a:lnTo>
                  <a:lnTo>
                    <a:pt x="262" y="11192"/>
                  </a:lnTo>
                  <a:lnTo>
                    <a:pt x="436" y="10525"/>
                  </a:lnTo>
                  <a:lnTo>
                    <a:pt x="610" y="9829"/>
                  </a:lnTo>
                  <a:lnTo>
                    <a:pt x="842" y="9162"/>
                  </a:lnTo>
                  <a:lnTo>
                    <a:pt x="1132" y="8496"/>
                  </a:lnTo>
                  <a:lnTo>
                    <a:pt x="1132" y="8496"/>
                  </a:lnTo>
                  <a:lnTo>
                    <a:pt x="1393" y="7945"/>
                  </a:lnTo>
                  <a:lnTo>
                    <a:pt x="1653" y="7394"/>
                  </a:lnTo>
                  <a:lnTo>
                    <a:pt x="1972" y="6872"/>
                  </a:lnTo>
                  <a:lnTo>
                    <a:pt x="2291" y="6379"/>
                  </a:lnTo>
                  <a:lnTo>
                    <a:pt x="2639" y="5886"/>
                  </a:lnTo>
                  <a:lnTo>
                    <a:pt x="3016" y="5422"/>
                  </a:lnTo>
                  <a:lnTo>
                    <a:pt x="3422" y="4988"/>
                  </a:lnTo>
                  <a:lnTo>
                    <a:pt x="3828" y="4553"/>
                  </a:lnTo>
                  <a:lnTo>
                    <a:pt x="4234" y="4147"/>
                  </a:lnTo>
                  <a:lnTo>
                    <a:pt x="4698" y="3770"/>
                  </a:lnTo>
                  <a:lnTo>
                    <a:pt x="5162" y="3393"/>
                  </a:lnTo>
                  <a:lnTo>
                    <a:pt x="5625" y="3016"/>
                  </a:lnTo>
                  <a:lnTo>
                    <a:pt x="6118" y="2697"/>
                  </a:lnTo>
                  <a:lnTo>
                    <a:pt x="6611" y="2378"/>
                  </a:lnTo>
                  <a:lnTo>
                    <a:pt x="7133" y="2088"/>
                  </a:lnTo>
                  <a:lnTo>
                    <a:pt x="7655" y="1798"/>
                  </a:lnTo>
                  <a:lnTo>
                    <a:pt x="7655" y="1798"/>
                  </a:lnTo>
                  <a:lnTo>
                    <a:pt x="8322" y="1508"/>
                  </a:lnTo>
                  <a:lnTo>
                    <a:pt x="8322" y="1508"/>
                  </a:lnTo>
                  <a:lnTo>
                    <a:pt x="9076" y="1190"/>
                  </a:lnTo>
                  <a:lnTo>
                    <a:pt x="9858" y="900"/>
                  </a:lnTo>
                  <a:lnTo>
                    <a:pt x="9858" y="900"/>
                  </a:lnTo>
                  <a:lnTo>
                    <a:pt x="10525" y="697"/>
                  </a:lnTo>
                  <a:lnTo>
                    <a:pt x="11192" y="523"/>
                  </a:lnTo>
                  <a:lnTo>
                    <a:pt x="11859" y="378"/>
                  </a:lnTo>
                  <a:lnTo>
                    <a:pt x="12526" y="233"/>
                  </a:lnTo>
                  <a:lnTo>
                    <a:pt x="13192" y="146"/>
                  </a:lnTo>
                  <a:lnTo>
                    <a:pt x="13859" y="59"/>
                  </a:lnTo>
                  <a:lnTo>
                    <a:pt x="14526" y="30"/>
                  </a:lnTo>
                  <a:lnTo>
                    <a:pt x="15193" y="1"/>
                  </a:lnTo>
                  <a:lnTo>
                    <a:pt x="15193" y="1"/>
                  </a:lnTo>
                  <a:lnTo>
                    <a:pt x="15918" y="1"/>
                  </a:lnTo>
                  <a:lnTo>
                    <a:pt x="15918" y="1"/>
                  </a:lnTo>
                  <a:lnTo>
                    <a:pt x="16585" y="1"/>
                  </a:lnTo>
                  <a:lnTo>
                    <a:pt x="17251" y="59"/>
                  </a:lnTo>
                  <a:lnTo>
                    <a:pt x="17889" y="146"/>
                  </a:lnTo>
                  <a:lnTo>
                    <a:pt x="18556" y="233"/>
                  </a:lnTo>
                  <a:lnTo>
                    <a:pt x="19194" y="349"/>
                  </a:lnTo>
                  <a:lnTo>
                    <a:pt x="19861" y="494"/>
                  </a:lnTo>
                  <a:lnTo>
                    <a:pt x="20499" y="639"/>
                  </a:lnTo>
                  <a:lnTo>
                    <a:pt x="21136" y="813"/>
                  </a:lnTo>
                  <a:lnTo>
                    <a:pt x="21774" y="1016"/>
                  </a:lnTo>
                  <a:lnTo>
                    <a:pt x="22383" y="1248"/>
                  </a:lnTo>
                  <a:lnTo>
                    <a:pt x="22992" y="1480"/>
                  </a:lnTo>
                  <a:lnTo>
                    <a:pt x="23630" y="1740"/>
                  </a:lnTo>
                  <a:lnTo>
                    <a:pt x="24210" y="2030"/>
                  </a:lnTo>
                  <a:lnTo>
                    <a:pt x="24818" y="2320"/>
                  </a:lnTo>
                  <a:lnTo>
                    <a:pt x="25398" y="2639"/>
                  </a:lnTo>
                  <a:lnTo>
                    <a:pt x="25978" y="2987"/>
                  </a:lnTo>
                  <a:lnTo>
                    <a:pt x="25978" y="2987"/>
                  </a:lnTo>
                  <a:lnTo>
                    <a:pt x="26645" y="3393"/>
                  </a:lnTo>
                  <a:lnTo>
                    <a:pt x="26645" y="3393"/>
                  </a:lnTo>
                  <a:lnTo>
                    <a:pt x="27254" y="3799"/>
                  </a:lnTo>
                  <a:lnTo>
                    <a:pt x="27863" y="4205"/>
                  </a:lnTo>
                  <a:lnTo>
                    <a:pt x="28443" y="4640"/>
                  </a:lnTo>
                  <a:lnTo>
                    <a:pt x="29022" y="5104"/>
                  </a:lnTo>
                  <a:lnTo>
                    <a:pt x="29573" y="5567"/>
                  </a:lnTo>
                  <a:lnTo>
                    <a:pt x="30124" y="6060"/>
                  </a:lnTo>
                  <a:lnTo>
                    <a:pt x="30646" y="6582"/>
                  </a:lnTo>
                  <a:lnTo>
                    <a:pt x="31168" y="7104"/>
                  </a:lnTo>
                  <a:lnTo>
                    <a:pt x="31661" y="7626"/>
                  </a:lnTo>
                  <a:lnTo>
                    <a:pt x="32154" y="8177"/>
                  </a:lnTo>
                  <a:lnTo>
                    <a:pt x="32646" y="8728"/>
                  </a:lnTo>
                  <a:lnTo>
                    <a:pt x="33081" y="9307"/>
                  </a:lnTo>
                  <a:lnTo>
                    <a:pt x="33545" y="9916"/>
                  </a:lnTo>
                  <a:lnTo>
                    <a:pt x="33951" y="10496"/>
                  </a:lnTo>
                  <a:lnTo>
                    <a:pt x="34386" y="11105"/>
                  </a:lnTo>
                  <a:lnTo>
                    <a:pt x="34763" y="11743"/>
                  </a:lnTo>
                  <a:lnTo>
                    <a:pt x="34763" y="11743"/>
                  </a:lnTo>
                  <a:lnTo>
                    <a:pt x="34850" y="11888"/>
                  </a:lnTo>
                  <a:lnTo>
                    <a:pt x="34850" y="11888"/>
                  </a:lnTo>
                  <a:lnTo>
                    <a:pt x="35256" y="12555"/>
                  </a:lnTo>
                  <a:lnTo>
                    <a:pt x="35256" y="12555"/>
                  </a:lnTo>
                  <a:lnTo>
                    <a:pt x="35749" y="13424"/>
                  </a:lnTo>
                  <a:lnTo>
                    <a:pt x="36213" y="14294"/>
                  </a:lnTo>
                  <a:lnTo>
                    <a:pt x="37111" y="16034"/>
                  </a:lnTo>
                  <a:lnTo>
                    <a:pt x="37952" y="17831"/>
                  </a:lnTo>
                  <a:lnTo>
                    <a:pt x="38735" y="19629"/>
                  </a:lnTo>
                  <a:lnTo>
                    <a:pt x="39460" y="21455"/>
                  </a:lnTo>
                  <a:lnTo>
                    <a:pt x="40155" y="23282"/>
                  </a:lnTo>
                  <a:lnTo>
                    <a:pt x="40822" y="25137"/>
                  </a:lnTo>
                  <a:lnTo>
                    <a:pt x="41460" y="27022"/>
                  </a:lnTo>
                  <a:lnTo>
                    <a:pt x="41460" y="27022"/>
                  </a:lnTo>
                  <a:lnTo>
                    <a:pt x="41866" y="28268"/>
                  </a:lnTo>
                  <a:lnTo>
                    <a:pt x="41866" y="28268"/>
                  </a:lnTo>
                  <a:lnTo>
                    <a:pt x="42446" y="30182"/>
                  </a:lnTo>
                  <a:lnTo>
                    <a:pt x="43026" y="32095"/>
                  </a:lnTo>
                  <a:lnTo>
                    <a:pt x="44127" y="35922"/>
                  </a:lnTo>
                  <a:lnTo>
                    <a:pt x="45258" y="39749"/>
                  </a:lnTo>
                  <a:lnTo>
                    <a:pt x="45838" y="41663"/>
                  </a:lnTo>
                  <a:lnTo>
                    <a:pt x="46418" y="43576"/>
                  </a:lnTo>
                  <a:lnTo>
                    <a:pt x="46418" y="43576"/>
                  </a:lnTo>
                  <a:lnTo>
                    <a:pt x="47085" y="45606"/>
                  </a:lnTo>
                  <a:lnTo>
                    <a:pt x="47752" y="47635"/>
                  </a:lnTo>
                  <a:lnTo>
                    <a:pt x="48476" y="49636"/>
                  </a:lnTo>
                  <a:lnTo>
                    <a:pt x="49259" y="51636"/>
                  </a:lnTo>
                  <a:lnTo>
                    <a:pt x="49259" y="51636"/>
                  </a:lnTo>
                  <a:lnTo>
                    <a:pt x="49549" y="52361"/>
                  </a:lnTo>
                  <a:lnTo>
                    <a:pt x="49810" y="53028"/>
                  </a:lnTo>
                  <a:lnTo>
                    <a:pt x="49984" y="53608"/>
                  </a:lnTo>
                  <a:lnTo>
                    <a:pt x="50071" y="53898"/>
                  </a:lnTo>
                  <a:lnTo>
                    <a:pt x="50100" y="54130"/>
                  </a:lnTo>
                  <a:lnTo>
                    <a:pt x="50100" y="54130"/>
                  </a:lnTo>
                  <a:lnTo>
                    <a:pt x="50129" y="54391"/>
                  </a:lnTo>
                  <a:lnTo>
                    <a:pt x="50129" y="54623"/>
                  </a:lnTo>
                  <a:lnTo>
                    <a:pt x="50071" y="54796"/>
                  </a:lnTo>
                  <a:lnTo>
                    <a:pt x="49984" y="5497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flipH="1">
              <a:off x="22300" y="5153200"/>
              <a:ext cx="60200" cy="59475"/>
            </a:xfrm>
            <a:custGeom>
              <a:rect b="b" l="l" r="r" t="t"/>
              <a:pathLst>
                <a:path extrusionOk="0" h="2379" w="2408">
                  <a:moveTo>
                    <a:pt x="117" y="1"/>
                  </a:moveTo>
                  <a:lnTo>
                    <a:pt x="146" y="262"/>
                  </a:lnTo>
                  <a:lnTo>
                    <a:pt x="146" y="494"/>
                  </a:lnTo>
                  <a:lnTo>
                    <a:pt x="88" y="667"/>
                  </a:lnTo>
                  <a:lnTo>
                    <a:pt x="1" y="841"/>
                  </a:lnTo>
                  <a:lnTo>
                    <a:pt x="1769" y="2291"/>
                  </a:lnTo>
                  <a:lnTo>
                    <a:pt x="1885" y="2349"/>
                  </a:lnTo>
                  <a:lnTo>
                    <a:pt x="2001" y="2378"/>
                  </a:lnTo>
                  <a:lnTo>
                    <a:pt x="2117" y="2349"/>
                  </a:lnTo>
                  <a:lnTo>
                    <a:pt x="2204" y="2320"/>
                  </a:lnTo>
                  <a:lnTo>
                    <a:pt x="2291" y="2233"/>
                  </a:lnTo>
                  <a:lnTo>
                    <a:pt x="2349" y="2175"/>
                  </a:lnTo>
                  <a:lnTo>
                    <a:pt x="2407" y="2059"/>
                  </a:lnTo>
                  <a:lnTo>
                    <a:pt x="2407" y="1972"/>
                  </a:lnTo>
                  <a:lnTo>
                    <a:pt x="2349" y="1856"/>
                  </a:lnTo>
                  <a:lnTo>
                    <a:pt x="2262" y="1769"/>
                  </a:lnTo>
                  <a:lnTo>
                    <a:pt x="117" y="1"/>
                  </a:lnTo>
                  <a:close/>
                </a:path>
              </a:pathLst>
            </a:custGeom>
            <a:solidFill>
              <a:srgbClr val="DBC8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flipH="1">
              <a:off x="22300" y="5153200"/>
              <a:ext cx="60200" cy="59475"/>
            </a:xfrm>
            <a:custGeom>
              <a:rect b="b" l="l" r="r" t="t"/>
              <a:pathLst>
                <a:path extrusionOk="0" fill="none" h="2379" w="2408">
                  <a:moveTo>
                    <a:pt x="117" y="1"/>
                  </a:moveTo>
                  <a:lnTo>
                    <a:pt x="117" y="1"/>
                  </a:lnTo>
                  <a:lnTo>
                    <a:pt x="117" y="1"/>
                  </a:lnTo>
                  <a:lnTo>
                    <a:pt x="146" y="262"/>
                  </a:lnTo>
                  <a:lnTo>
                    <a:pt x="146" y="494"/>
                  </a:lnTo>
                  <a:lnTo>
                    <a:pt x="88" y="667"/>
                  </a:lnTo>
                  <a:lnTo>
                    <a:pt x="1" y="841"/>
                  </a:lnTo>
                  <a:lnTo>
                    <a:pt x="1" y="841"/>
                  </a:lnTo>
                  <a:lnTo>
                    <a:pt x="1769" y="2291"/>
                  </a:lnTo>
                  <a:lnTo>
                    <a:pt x="1769" y="2291"/>
                  </a:lnTo>
                  <a:lnTo>
                    <a:pt x="1885" y="2349"/>
                  </a:lnTo>
                  <a:lnTo>
                    <a:pt x="2001" y="2378"/>
                  </a:lnTo>
                  <a:lnTo>
                    <a:pt x="2001" y="2378"/>
                  </a:lnTo>
                  <a:lnTo>
                    <a:pt x="2117" y="2349"/>
                  </a:lnTo>
                  <a:lnTo>
                    <a:pt x="2204" y="2320"/>
                  </a:lnTo>
                  <a:lnTo>
                    <a:pt x="2291" y="2233"/>
                  </a:lnTo>
                  <a:lnTo>
                    <a:pt x="2349" y="2175"/>
                  </a:lnTo>
                  <a:lnTo>
                    <a:pt x="2407" y="2059"/>
                  </a:lnTo>
                  <a:lnTo>
                    <a:pt x="2407" y="1972"/>
                  </a:lnTo>
                  <a:lnTo>
                    <a:pt x="2349" y="1856"/>
                  </a:lnTo>
                  <a:lnTo>
                    <a:pt x="2262" y="1769"/>
                  </a:lnTo>
                  <a:lnTo>
                    <a:pt x="2262" y="1769"/>
                  </a:lnTo>
                  <a:lnTo>
                    <a:pt x="117" y="1"/>
                  </a:lnTo>
                  <a:lnTo>
                    <a:pt x="117"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 name="Google Shape;34;p2"/>
          <p:cNvGrpSpPr/>
          <p:nvPr/>
        </p:nvGrpSpPr>
        <p:grpSpPr>
          <a:xfrm>
            <a:off x="122145" y="-9238"/>
            <a:ext cx="625268" cy="640072"/>
            <a:chOff x="3100450" y="1022475"/>
            <a:chExt cx="438600" cy="448575"/>
          </a:xfrm>
        </p:grpSpPr>
        <p:sp>
          <p:nvSpPr>
            <p:cNvPr id="35" name="Google Shape;35;p2"/>
            <p:cNvSpPr/>
            <p:nvPr/>
          </p:nvSpPr>
          <p:spPr>
            <a:xfrm>
              <a:off x="3100450" y="1022475"/>
              <a:ext cx="438600" cy="448575"/>
            </a:xfrm>
            <a:custGeom>
              <a:rect b="b" l="l" r="r" t="t"/>
              <a:pathLst>
                <a:path extrusionOk="0" h="17943" w="17544">
                  <a:moveTo>
                    <a:pt x="8807" y="682"/>
                  </a:moveTo>
                  <a:lnTo>
                    <a:pt x="9160" y="1105"/>
                  </a:lnTo>
                  <a:lnTo>
                    <a:pt x="9395" y="1363"/>
                  </a:lnTo>
                  <a:lnTo>
                    <a:pt x="9676" y="1645"/>
                  </a:lnTo>
                  <a:lnTo>
                    <a:pt x="10005" y="1950"/>
                  </a:lnTo>
                  <a:lnTo>
                    <a:pt x="10381" y="2279"/>
                  </a:lnTo>
                  <a:lnTo>
                    <a:pt x="10804" y="2608"/>
                  </a:lnTo>
                  <a:lnTo>
                    <a:pt x="11273" y="2936"/>
                  </a:lnTo>
                  <a:lnTo>
                    <a:pt x="11790" y="3265"/>
                  </a:lnTo>
                  <a:lnTo>
                    <a:pt x="12354" y="3594"/>
                  </a:lnTo>
                  <a:lnTo>
                    <a:pt x="12964" y="3923"/>
                  </a:lnTo>
                  <a:lnTo>
                    <a:pt x="13645" y="4205"/>
                  </a:lnTo>
                  <a:lnTo>
                    <a:pt x="14373" y="4486"/>
                  </a:lnTo>
                  <a:lnTo>
                    <a:pt x="15148" y="4721"/>
                  </a:lnTo>
                  <a:lnTo>
                    <a:pt x="15994" y="4933"/>
                  </a:lnTo>
                  <a:lnTo>
                    <a:pt x="16886" y="5121"/>
                  </a:lnTo>
                  <a:lnTo>
                    <a:pt x="16510" y="5778"/>
                  </a:lnTo>
                  <a:lnTo>
                    <a:pt x="16064" y="6647"/>
                  </a:lnTo>
                  <a:lnTo>
                    <a:pt x="15853" y="7093"/>
                  </a:lnTo>
                  <a:lnTo>
                    <a:pt x="15665" y="7539"/>
                  </a:lnTo>
                  <a:lnTo>
                    <a:pt x="15524" y="7962"/>
                  </a:lnTo>
                  <a:lnTo>
                    <a:pt x="15430" y="8338"/>
                  </a:lnTo>
                  <a:lnTo>
                    <a:pt x="15430" y="8455"/>
                  </a:lnTo>
                  <a:lnTo>
                    <a:pt x="15336" y="8972"/>
                  </a:lnTo>
                  <a:lnTo>
                    <a:pt x="15242" y="9489"/>
                  </a:lnTo>
                  <a:lnTo>
                    <a:pt x="15148" y="9958"/>
                  </a:lnTo>
                  <a:lnTo>
                    <a:pt x="15007" y="10428"/>
                  </a:lnTo>
                  <a:lnTo>
                    <a:pt x="14890" y="10874"/>
                  </a:lnTo>
                  <a:lnTo>
                    <a:pt x="14749" y="11297"/>
                  </a:lnTo>
                  <a:lnTo>
                    <a:pt x="14585" y="11696"/>
                  </a:lnTo>
                  <a:lnTo>
                    <a:pt x="14420" y="12095"/>
                  </a:lnTo>
                  <a:lnTo>
                    <a:pt x="14232" y="12471"/>
                  </a:lnTo>
                  <a:lnTo>
                    <a:pt x="14044" y="12823"/>
                  </a:lnTo>
                  <a:lnTo>
                    <a:pt x="13857" y="13176"/>
                  </a:lnTo>
                  <a:lnTo>
                    <a:pt x="13645" y="13504"/>
                  </a:lnTo>
                  <a:lnTo>
                    <a:pt x="13434" y="13810"/>
                  </a:lnTo>
                  <a:lnTo>
                    <a:pt x="13222" y="14115"/>
                  </a:lnTo>
                  <a:lnTo>
                    <a:pt x="12753" y="14679"/>
                  </a:lnTo>
                  <a:lnTo>
                    <a:pt x="12260" y="15172"/>
                  </a:lnTo>
                  <a:lnTo>
                    <a:pt x="11766" y="15618"/>
                  </a:lnTo>
                  <a:lnTo>
                    <a:pt x="11250" y="16041"/>
                  </a:lnTo>
                  <a:lnTo>
                    <a:pt x="10733" y="16393"/>
                  </a:lnTo>
                  <a:lnTo>
                    <a:pt x="10216" y="16698"/>
                  </a:lnTo>
                  <a:lnTo>
                    <a:pt x="9676" y="16980"/>
                  </a:lnTo>
                  <a:lnTo>
                    <a:pt x="9160" y="17215"/>
                  </a:lnTo>
                  <a:lnTo>
                    <a:pt x="8643" y="17403"/>
                  </a:lnTo>
                  <a:lnTo>
                    <a:pt x="8150" y="17191"/>
                  </a:lnTo>
                  <a:lnTo>
                    <a:pt x="7633" y="16957"/>
                  </a:lnTo>
                  <a:lnTo>
                    <a:pt x="7117" y="16675"/>
                  </a:lnTo>
                  <a:lnTo>
                    <a:pt x="6600" y="16346"/>
                  </a:lnTo>
                  <a:lnTo>
                    <a:pt x="6083" y="15970"/>
                  </a:lnTo>
                  <a:lnTo>
                    <a:pt x="5567" y="15571"/>
                  </a:lnTo>
                  <a:lnTo>
                    <a:pt x="5073" y="15101"/>
                  </a:lnTo>
                  <a:lnTo>
                    <a:pt x="4604" y="14585"/>
                  </a:lnTo>
                  <a:lnTo>
                    <a:pt x="4158" y="14021"/>
                  </a:lnTo>
                  <a:lnTo>
                    <a:pt x="3946" y="13716"/>
                  </a:lnTo>
                  <a:lnTo>
                    <a:pt x="3735" y="13410"/>
                  </a:lnTo>
                  <a:lnTo>
                    <a:pt x="3547" y="13082"/>
                  </a:lnTo>
                  <a:lnTo>
                    <a:pt x="3336" y="12729"/>
                  </a:lnTo>
                  <a:lnTo>
                    <a:pt x="3171" y="12354"/>
                  </a:lnTo>
                  <a:lnTo>
                    <a:pt x="2983" y="11978"/>
                  </a:lnTo>
                  <a:lnTo>
                    <a:pt x="2842" y="11579"/>
                  </a:lnTo>
                  <a:lnTo>
                    <a:pt x="2678" y="11179"/>
                  </a:lnTo>
                  <a:lnTo>
                    <a:pt x="2537" y="10733"/>
                  </a:lnTo>
                  <a:lnTo>
                    <a:pt x="2420" y="10287"/>
                  </a:lnTo>
                  <a:lnTo>
                    <a:pt x="2302" y="9841"/>
                  </a:lnTo>
                  <a:lnTo>
                    <a:pt x="2208" y="9348"/>
                  </a:lnTo>
                  <a:lnTo>
                    <a:pt x="2114" y="8855"/>
                  </a:lnTo>
                  <a:lnTo>
                    <a:pt x="2044" y="8338"/>
                  </a:lnTo>
                  <a:lnTo>
                    <a:pt x="2044" y="8220"/>
                  </a:lnTo>
                  <a:lnTo>
                    <a:pt x="1974" y="7845"/>
                  </a:lnTo>
                  <a:lnTo>
                    <a:pt x="1833" y="7399"/>
                  </a:lnTo>
                  <a:lnTo>
                    <a:pt x="1668" y="6952"/>
                  </a:lnTo>
                  <a:lnTo>
                    <a:pt x="1457" y="6506"/>
                  </a:lnTo>
                  <a:lnTo>
                    <a:pt x="1034" y="5637"/>
                  </a:lnTo>
                  <a:lnTo>
                    <a:pt x="658" y="4956"/>
                  </a:lnTo>
                  <a:lnTo>
                    <a:pt x="1551" y="4815"/>
                  </a:lnTo>
                  <a:lnTo>
                    <a:pt x="2396" y="4604"/>
                  </a:lnTo>
                  <a:lnTo>
                    <a:pt x="3195" y="4369"/>
                  </a:lnTo>
                  <a:lnTo>
                    <a:pt x="3923" y="4111"/>
                  </a:lnTo>
                  <a:lnTo>
                    <a:pt x="4604" y="3829"/>
                  </a:lnTo>
                  <a:lnTo>
                    <a:pt x="5214" y="3524"/>
                  </a:lnTo>
                  <a:lnTo>
                    <a:pt x="5801" y="3218"/>
                  </a:lnTo>
                  <a:lnTo>
                    <a:pt x="6318" y="2890"/>
                  </a:lnTo>
                  <a:lnTo>
                    <a:pt x="6788" y="2561"/>
                  </a:lnTo>
                  <a:lnTo>
                    <a:pt x="7234" y="2232"/>
                  </a:lnTo>
                  <a:lnTo>
                    <a:pt x="7610" y="1927"/>
                  </a:lnTo>
                  <a:lnTo>
                    <a:pt x="7939" y="1621"/>
                  </a:lnTo>
                  <a:lnTo>
                    <a:pt x="8220" y="1340"/>
                  </a:lnTo>
                  <a:lnTo>
                    <a:pt x="8455" y="1081"/>
                  </a:lnTo>
                  <a:lnTo>
                    <a:pt x="8807" y="682"/>
                  </a:lnTo>
                  <a:close/>
                  <a:moveTo>
                    <a:pt x="8831" y="1"/>
                  </a:moveTo>
                  <a:lnTo>
                    <a:pt x="8690" y="24"/>
                  </a:lnTo>
                  <a:lnTo>
                    <a:pt x="8643" y="48"/>
                  </a:lnTo>
                  <a:lnTo>
                    <a:pt x="8596" y="95"/>
                  </a:lnTo>
                  <a:lnTo>
                    <a:pt x="8479" y="259"/>
                  </a:lnTo>
                  <a:lnTo>
                    <a:pt x="8126" y="705"/>
                  </a:lnTo>
                  <a:lnTo>
                    <a:pt x="7845" y="987"/>
                  </a:lnTo>
                  <a:lnTo>
                    <a:pt x="7516" y="1316"/>
                  </a:lnTo>
                  <a:lnTo>
                    <a:pt x="7093" y="1668"/>
                  </a:lnTo>
                  <a:lnTo>
                    <a:pt x="6623" y="2044"/>
                  </a:lnTo>
                  <a:lnTo>
                    <a:pt x="6130" y="2396"/>
                  </a:lnTo>
                  <a:lnTo>
                    <a:pt x="5543" y="2772"/>
                  </a:lnTo>
                  <a:lnTo>
                    <a:pt x="4862" y="3124"/>
                  </a:lnTo>
                  <a:lnTo>
                    <a:pt x="4111" y="3477"/>
                  </a:lnTo>
                  <a:lnTo>
                    <a:pt x="3711" y="3641"/>
                  </a:lnTo>
                  <a:lnTo>
                    <a:pt x="3265" y="3805"/>
                  </a:lnTo>
                  <a:lnTo>
                    <a:pt x="2819" y="3970"/>
                  </a:lnTo>
                  <a:lnTo>
                    <a:pt x="2349" y="4087"/>
                  </a:lnTo>
                  <a:lnTo>
                    <a:pt x="1856" y="4228"/>
                  </a:lnTo>
                  <a:lnTo>
                    <a:pt x="1339" y="4322"/>
                  </a:lnTo>
                  <a:lnTo>
                    <a:pt x="799" y="4416"/>
                  </a:lnTo>
                  <a:lnTo>
                    <a:pt x="236" y="4510"/>
                  </a:lnTo>
                  <a:lnTo>
                    <a:pt x="165" y="4510"/>
                  </a:lnTo>
                  <a:lnTo>
                    <a:pt x="118" y="4557"/>
                  </a:lnTo>
                  <a:lnTo>
                    <a:pt x="71" y="4580"/>
                  </a:lnTo>
                  <a:lnTo>
                    <a:pt x="24" y="4651"/>
                  </a:lnTo>
                  <a:lnTo>
                    <a:pt x="1" y="4698"/>
                  </a:lnTo>
                  <a:lnTo>
                    <a:pt x="1" y="4768"/>
                  </a:lnTo>
                  <a:lnTo>
                    <a:pt x="24" y="4839"/>
                  </a:lnTo>
                  <a:lnTo>
                    <a:pt x="48" y="4886"/>
                  </a:lnTo>
                  <a:lnTo>
                    <a:pt x="259" y="5261"/>
                  </a:lnTo>
                  <a:lnTo>
                    <a:pt x="752" y="6177"/>
                  </a:lnTo>
                  <a:lnTo>
                    <a:pt x="1011" y="6741"/>
                  </a:lnTo>
                  <a:lnTo>
                    <a:pt x="1246" y="7281"/>
                  </a:lnTo>
                  <a:lnTo>
                    <a:pt x="1433" y="7821"/>
                  </a:lnTo>
                  <a:lnTo>
                    <a:pt x="1504" y="8056"/>
                  </a:lnTo>
                  <a:lnTo>
                    <a:pt x="1527" y="8267"/>
                  </a:lnTo>
                  <a:lnTo>
                    <a:pt x="1551" y="8408"/>
                  </a:lnTo>
                  <a:lnTo>
                    <a:pt x="1621" y="8948"/>
                  </a:lnTo>
                  <a:lnTo>
                    <a:pt x="1715" y="9465"/>
                  </a:lnTo>
                  <a:lnTo>
                    <a:pt x="1833" y="9982"/>
                  </a:lnTo>
                  <a:lnTo>
                    <a:pt x="1950" y="10475"/>
                  </a:lnTo>
                  <a:lnTo>
                    <a:pt x="2067" y="10945"/>
                  </a:lnTo>
                  <a:lnTo>
                    <a:pt x="2232" y="11391"/>
                  </a:lnTo>
                  <a:lnTo>
                    <a:pt x="2373" y="11814"/>
                  </a:lnTo>
                  <a:lnTo>
                    <a:pt x="2561" y="12236"/>
                  </a:lnTo>
                  <a:lnTo>
                    <a:pt x="2725" y="12635"/>
                  </a:lnTo>
                  <a:lnTo>
                    <a:pt x="2936" y="13011"/>
                  </a:lnTo>
                  <a:lnTo>
                    <a:pt x="3124" y="13387"/>
                  </a:lnTo>
                  <a:lnTo>
                    <a:pt x="3336" y="13739"/>
                  </a:lnTo>
                  <a:lnTo>
                    <a:pt x="3570" y="14068"/>
                  </a:lnTo>
                  <a:lnTo>
                    <a:pt x="3782" y="14397"/>
                  </a:lnTo>
                  <a:lnTo>
                    <a:pt x="4017" y="14702"/>
                  </a:lnTo>
                  <a:lnTo>
                    <a:pt x="4275" y="14984"/>
                  </a:lnTo>
                  <a:lnTo>
                    <a:pt x="4768" y="15524"/>
                  </a:lnTo>
                  <a:lnTo>
                    <a:pt x="5285" y="15994"/>
                  </a:lnTo>
                  <a:lnTo>
                    <a:pt x="5825" y="16440"/>
                  </a:lnTo>
                  <a:lnTo>
                    <a:pt x="6389" y="16816"/>
                  </a:lnTo>
                  <a:lnTo>
                    <a:pt x="6929" y="17144"/>
                  </a:lnTo>
                  <a:lnTo>
                    <a:pt x="7492" y="17450"/>
                  </a:lnTo>
                  <a:lnTo>
                    <a:pt x="8032" y="17708"/>
                  </a:lnTo>
                  <a:lnTo>
                    <a:pt x="8549" y="17919"/>
                  </a:lnTo>
                  <a:lnTo>
                    <a:pt x="8643" y="17943"/>
                  </a:lnTo>
                  <a:lnTo>
                    <a:pt x="8737" y="17919"/>
                  </a:lnTo>
                  <a:lnTo>
                    <a:pt x="9277" y="17708"/>
                  </a:lnTo>
                  <a:lnTo>
                    <a:pt x="9817" y="17473"/>
                  </a:lnTo>
                  <a:lnTo>
                    <a:pt x="10381" y="17191"/>
                  </a:lnTo>
                  <a:lnTo>
                    <a:pt x="10944" y="16863"/>
                  </a:lnTo>
                  <a:lnTo>
                    <a:pt x="11485" y="16487"/>
                  </a:lnTo>
                  <a:lnTo>
                    <a:pt x="12025" y="16064"/>
                  </a:lnTo>
                  <a:lnTo>
                    <a:pt x="12565" y="15595"/>
                  </a:lnTo>
                  <a:lnTo>
                    <a:pt x="13082" y="15078"/>
                  </a:lnTo>
                  <a:lnTo>
                    <a:pt x="13340" y="14773"/>
                  </a:lnTo>
                  <a:lnTo>
                    <a:pt x="13575" y="14491"/>
                  </a:lnTo>
                  <a:lnTo>
                    <a:pt x="13810" y="14162"/>
                  </a:lnTo>
                  <a:lnTo>
                    <a:pt x="14044" y="13833"/>
                  </a:lnTo>
                  <a:lnTo>
                    <a:pt x="14256" y="13504"/>
                  </a:lnTo>
                  <a:lnTo>
                    <a:pt x="14467" y="13129"/>
                  </a:lnTo>
                  <a:lnTo>
                    <a:pt x="14655" y="12753"/>
                  </a:lnTo>
                  <a:lnTo>
                    <a:pt x="14843" y="12354"/>
                  </a:lnTo>
                  <a:lnTo>
                    <a:pt x="15031" y="11954"/>
                  </a:lnTo>
                  <a:lnTo>
                    <a:pt x="15195" y="11508"/>
                  </a:lnTo>
                  <a:lnTo>
                    <a:pt x="15360" y="11062"/>
                  </a:lnTo>
                  <a:lnTo>
                    <a:pt x="15500" y="10592"/>
                  </a:lnTo>
                  <a:lnTo>
                    <a:pt x="15618" y="10123"/>
                  </a:lnTo>
                  <a:lnTo>
                    <a:pt x="15735" y="9606"/>
                  </a:lnTo>
                  <a:lnTo>
                    <a:pt x="15829" y="9089"/>
                  </a:lnTo>
                  <a:lnTo>
                    <a:pt x="15923" y="8526"/>
                  </a:lnTo>
                  <a:lnTo>
                    <a:pt x="15947" y="8408"/>
                  </a:lnTo>
                  <a:lnTo>
                    <a:pt x="15994" y="8197"/>
                  </a:lnTo>
                  <a:lnTo>
                    <a:pt x="16064" y="7962"/>
                  </a:lnTo>
                  <a:lnTo>
                    <a:pt x="16252" y="7445"/>
                  </a:lnTo>
                  <a:lnTo>
                    <a:pt x="16510" y="6882"/>
                  </a:lnTo>
                  <a:lnTo>
                    <a:pt x="16769" y="6342"/>
                  </a:lnTo>
                  <a:lnTo>
                    <a:pt x="17285" y="5426"/>
                  </a:lnTo>
                  <a:lnTo>
                    <a:pt x="17497" y="5050"/>
                  </a:lnTo>
                  <a:lnTo>
                    <a:pt x="17544" y="5003"/>
                  </a:lnTo>
                  <a:lnTo>
                    <a:pt x="17544" y="4933"/>
                  </a:lnTo>
                  <a:lnTo>
                    <a:pt x="17544" y="4862"/>
                  </a:lnTo>
                  <a:lnTo>
                    <a:pt x="17520" y="4815"/>
                  </a:lnTo>
                  <a:lnTo>
                    <a:pt x="17497" y="4768"/>
                  </a:lnTo>
                  <a:lnTo>
                    <a:pt x="17450" y="4721"/>
                  </a:lnTo>
                  <a:lnTo>
                    <a:pt x="17379" y="4674"/>
                  </a:lnTo>
                  <a:lnTo>
                    <a:pt x="17332" y="4674"/>
                  </a:lnTo>
                  <a:lnTo>
                    <a:pt x="16792" y="4580"/>
                  </a:lnTo>
                  <a:lnTo>
                    <a:pt x="16275" y="4486"/>
                  </a:lnTo>
                  <a:lnTo>
                    <a:pt x="15782" y="4369"/>
                  </a:lnTo>
                  <a:lnTo>
                    <a:pt x="15289" y="4252"/>
                  </a:lnTo>
                  <a:lnTo>
                    <a:pt x="14843" y="4111"/>
                  </a:lnTo>
                  <a:lnTo>
                    <a:pt x="14397" y="3946"/>
                  </a:lnTo>
                  <a:lnTo>
                    <a:pt x="13974" y="3782"/>
                  </a:lnTo>
                  <a:lnTo>
                    <a:pt x="13575" y="3618"/>
                  </a:lnTo>
                  <a:lnTo>
                    <a:pt x="12823" y="3265"/>
                  </a:lnTo>
                  <a:lnTo>
                    <a:pt x="12142" y="2890"/>
                  </a:lnTo>
                  <a:lnTo>
                    <a:pt x="11532" y="2490"/>
                  </a:lnTo>
                  <a:lnTo>
                    <a:pt x="10991" y="2091"/>
                  </a:lnTo>
                  <a:lnTo>
                    <a:pt x="10522" y="1715"/>
                  </a:lnTo>
                  <a:lnTo>
                    <a:pt x="10123" y="1363"/>
                  </a:lnTo>
                  <a:lnTo>
                    <a:pt x="9794" y="1011"/>
                  </a:lnTo>
                  <a:lnTo>
                    <a:pt x="9512" y="729"/>
                  </a:lnTo>
                  <a:lnTo>
                    <a:pt x="9160" y="283"/>
                  </a:lnTo>
                  <a:lnTo>
                    <a:pt x="9042" y="118"/>
                  </a:lnTo>
                  <a:lnTo>
                    <a:pt x="8995" y="48"/>
                  </a:lnTo>
                  <a:lnTo>
                    <a:pt x="8948" y="24"/>
                  </a:lnTo>
                  <a:lnTo>
                    <a:pt x="887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2"/>
            <p:cNvSpPr/>
            <p:nvPr/>
          </p:nvSpPr>
          <p:spPr>
            <a:xfrm>
              <a:off x="3148600" y="1071225"/>
              <a:ext cx="342300" cy="361075"/>
            </a:xfrm>
            <a:custGeom>
              <a:rect b="b" l="l" r="r" t="t"/>
              <a:pathLst>
                <a:path extrusionOk="0" h="14443" w="13692">
                  <a:moveTo>
                    <a:pt x="6858" y="705"/>
                  </a:moveTo>
                  <a:lnTo>
                    <a:pt x="7163" y="1057"/>
                  </a:lnTo>
                  <a:lnTo>
                    <a:pt x="7562" y="1480"/>
                  </a:lnTo>
                  <a:lnTo>
                    <a:pt x="7821" y="1715"/>
                  </a:lnTo>
                  <a:lnTo>
                    <a:pt x="8103" y="1973"/>
                  </a:lnTo>
                  <a:lnTo>
                    <a:pt x="8431" y="2231"/>
                  </a:lnTo>
                  <a:lnTo>
                    <a:pt x="8784" y="2489"/>
                  </a:lnTo>
                  <a:lnTo>
                    <a:pt x="9183" y="2748"/>
                  </a:lnTo>
                  <a:lnTo>
                    <a:pt x="9629" y="3006"/>
                  </a:lnTo>
                  <a:lnTo>
                    <a:pt x="10099" y="3264"/>
                  </a:lnTo>
                  <a:lnTo>
                    <a:pt x="10592" y="3476"/>
                  </a:lnTo>
                  <a:lnTo>
                    <a:pt x="11156" y="3687"/>
                  </a:lnTo>
                  <a:lnTo>
                    <a:pt x="11743" y="3875"/>
                  </a:lnTo>
                  <a:lnTo>
                    <a:pt x="12353" y="4063"/>
                  </a:lnTo>
                  <a:lnTo>
                    <a:pt x="13034" y="4180"/>
                  </a:lnTo>
                  <a:lnTo>
                    <a:pt x="12729" y="4720"/>
                  </a:lnTo>
                  <a:lnTo>
                    <a:pt x="12400" y="5402"/>
                  </a:lnTo>
                  <a:lnTo>
                    <a:pt x="12236" y="5754"/>
                  </a:lnTo>
                  <a:lnTo>
                    <a:pt x="12118" y="6106"/>
                  </a:lnTo>
                  <a:lnTo>
                    <a:pt x="12001" y="6435"/>
                  </a:lnTo>
                  <a:lnTo>
                    <a:pt x="11931" y="6717"/>
                  </a:lnTo>
                  <a:lnTo>
                    <a:pt x="11931" y="6811"/>
                  </a:lnTo>
                  <a:lnTo>
                    <a:pt x="11790" y="7633"/>
                  </a:lnTo>
                  <a:lnTo>
                    <a:pt x="11625" y="8361"/>
                  </a:lnTo>
                  <a:lnTo>
                    <a:pt x="11414" y="9065"/>
                  </a:lnTo>
                  <a:lnTo>
                    <a:pt x="11156" y="9699"/>
                  </a:lnTo>
                  <a:lnTo>
                    <a:pt x="10874" y="10263"/>
                  </a:lnTo>
                  <a:lnTo>
                    <a:pt x="10568" y="10803"/>
                  </a:lnTo>
                  <a:lnTo>
                    <a:pt x="10240" y="11296"/>
                  </a:lnTo>
                  <a:lnTo>
                    <a:pt x="9887" y="11742"/>
                  </a:lnTo>
                  <a:lnTo>
                    <a:pt x="9512" y="12142"/>
                  </a:lnTo>
                  <a:lnTo>
                    <a:pt x="9136" y="12494"/>
                  </a:lnTo>
                  <a:lnTo>
                    <a:pt x="8737" y="12823"/>
                  </a:lnTo>
                  <a:lnTo>
                    <a:pt x="8337" y="13104"/>
                  </a:lnTo>
                  <a:lnTo>
                    <a:pt x="7938" y="13339"/>
                  </a:lnTo>
                  <a:lnTo>
                    <a:pt x="7539" y="13574"/>
                  </a:lnTo>
                  <a:lnTo>
                    <a:pt x="7140" y="13762"/>
                  </a:lnTo>
                  <a:lnTo>
                    <a:pt x="6741" y="13926"/>
                  </a:lnTo>
                  <a:lnTo>
                    <a:pt x="6365" y="13738"/>
                  </a:lnTo>
                  <a:lnTo>
                    <a:pt x="5966" y="13551"/>
                  </a:lnTo>
                  <a:lnTo>
                    <a:pt x="5566" y="13316"/>
                  </a:lnTo>
                  <a:lnTo>
                    <a:pt x="5167" y="13057"/>
                  </a:lnTo>
                  <a:lnTo>
                    <a:pt x="4768" y="12776"/>
                  </a:lnTo>
                  <a:lnTo>
                    <a:pt x="4392" y="12447"/>
                  </a:lnTo>
                  <a:lnTo>
                    <a:pt x="4016" y="12071"/>
                  </a:lnTo>
                  <a:lnTo>
                    <a:pt x="3641" y="11672"/>
                  </a:lnTo>
                  <a:lnTo>
                    <a:pt x="3288" y="11226"/>
                  </a:lnTo>
                  <a:lnTo>
                    <a:pt x="2983" y="10732"/>
                  </a:lnTo>
                  <a:lnTo>
                    <a:pt x="2678" y="10192"/>
                  </a:lnTo>
                  <a:lnTo>
                    <a:pt x="2419" y="9605"/>
                  </a:lnTo>
                  <a:lnTo>
                    <a:pt x="2185" y="8971"/>
                  </a:lnTo>
                  <a:lnTo>
                    <a:pt x="1973" y="8267"/>
                  </a:lnTo>
                  <a:lnTo>
                    <a:pt x="1809" y="7515"/>
                  </a:lnTo>
                  <a:lnTo>
                    <a:pt x="1691" y="6717"/>
                  </a:lnTo>
                  <a:lnTo>
                    <a:pt x="1691" y="6623"/>
                  </a:lnTo>
                  <a:lnTo>
                    <a:pt x="1621" y="6317"/>
                  </a:lnTo>
                  <a:lnTo>
                    <a:pt x="1527" y="5989"/>
                  </a:lnTo>
                  <a:lnTo>
                    <a:pt x="1410" y="5660"/>
                  </a:lnTo>
                  <a:lnTo>
                    <a:pt x="1245" y="5284"/>
                  </a:lnTo>
                  <a:lnTo>
                    <a:pt x="916" y="4603"/>
                  </a:lnTo>
                  <a:lnTo>
                    <a:pt x="635" y="4063"/>
                  </a:lnTo>
                  <a:lnTo>
                    <a:pt x="1316" y="3946"/>
                  </a:lnTo>
                  <a:lnTo>
                    <a:pt x="1950" y="3781"/>
                  </a:lnTo>
                  <a:lnTo>
                    <a:pt x="2537" y="3617"/>
                  </a:lnTo>
                  <a:lnTo>
                    <a:pt x="3077" y="3405"/>
                  </a:lnTo>
                  <a:lnTo>
                    <a:pt x="3594" y="3194"/>
                  </a:lnTo>
                  <a:lnTo>
                    <a:pt x="4063" y="2959"/>
                  </a:lnTo>
                  <a:lnTo>
                    <a:pt x="4510" y="2701"/>
                  </a:lnTo>
                  <a:lnTo>
                    <a:pt x="4909" y="2466"/>
                  </a:lnTo>
                  <a:lnTo>
                    <a:pt x="5285" y="2208"/>
                  </a:lnTo>
                  <a:lnTo>
                    <a:pt x="5613" y="1949"/>
                  </a:lnTo>
                  <a:lnTo>
                    <a:pt x="5895" y="1715"/>
                  </a:lnTo>
                  <a:lnTo>
                    <a:pt x="6153" y="1480"/>
                  </a:lnTo>
                  <a:lnTo>
                    <a:pt x="6576" y="1033"/>
                  </a:lnTo>
                  <a:lnTo>
                    <a:pt x="6858" y="705"/>
                  </a:lnTo>
                  <a:close/>
                  <a:moveTo>
                    <a:pt x="6881" y="0"/>
                  </a:moveTo>
                  <a:lnTo>
                    <a:pt x="6811" y="24"/>
                  </a:lnTo>
                  <a:lnTo>
                    <a:pt x="6741" y="47"/>
                  </a:lnTo>
                  <a:lnTo>
                    <a:pt x="6694" y="71"/>
                  </a:lnTo>
                  <a:lnTo>
                    <a:pt x="6670" y="118"/>
                  </a:lnTo>
                  <a:lnTo>
                    <a:pt x="6553" y="258"/>
                  </a:lnTo>
                  <a:lnTo>
                    <a:pt x="6271" y="611"/>
                  </a:lnTo>
                  <a:lnTo>
                    <a:pt x="6059" y="846"/>
                  </a:lnTo>
                  <a:lnTo>
                    <a:pt x="5801" y="1104"/>
                  </a:lnTo>
                  <a:lnTo>
                    <a:pt x="5472" y="1386"/>
                  </a:lnTo>
                  <a:lnTo>
                    <a:pt x="5120" y="1668"/>
                  </a:lnTo>
                  <a:lnTo>
                    <a:pt x="4697" y="1973"/>
                  </a:lnTo>
                  <a:lnTo>
                    <a:pt x="4228" y="2278"/>
                  </a:lnTo>
                  <a:lnTo>
                    <a:pt x="3688" y="2560"/>
                  </a:lnTo>
                  <a:lnTo>
                    <a:pt x="3124" y="2842"/>
                  </a:lnTo>
                  <a:lnTo>
                    <a:pt x="2466" y="3100"/>
                  </a:lnTo>
                  <a:lnTo>
                    <a:pt x="1785" y="3311"/>
                  </a:lnTo>
                  <a:lnTo>
                    <a:pt x="1410" y="3405"/>
                  </a:lnTo>
                  <a:lnTo>
                    <a:pt x="1034" y="3476"/>
                  </a:lnTo>
                  <a:lnTo>
                    <a:pt x="635" y="3546"/>
                  </a:lnTo>
                  <a:lnTo>
                    <a:pt x="212" y="3617"/>
                  </a:lnTo>
                  <a:lnTo>
                    <a:pt x="141" y="3640"/>
                  </a:lnTo>
                  <a:lnTo>
                    <a:pt x="94" y="3664"/>
                  </a:lnTo>
                  <a:lnTo>
                    <a:pt x="48" y="3711"/>
                  </a:lnTo>
                  <a:lnTo>
                    <a:pt x="24" y="3758"/>
                  </a:lnTo>
                  <a:lnTo>
                    <a:pt x="1" y="3805"/>
                  </a:lnTo>
                  <a:lnTo>
                    <a:pt x="1" y="3875"/>
                  </a:lnTo>
                  <a:lnTo>
                    <a:pt x="1" y="3946"/>
                  </a:lnTo>
                  <a:lnTo>
                    <a:pt x="24" y="3992"/>
                  </a:lnTo>
                  <a:lnTo>
                    <a:pt x="188" y="4298"/>
                  </a:lnTo>
                  <a:lnTo>
                    <a:pt x="564" y="5026"/>
                  </a:lnTo>
                  <a:lnTo>
                    <a:pt x="776" y="5449"/>
                  </a:lnTo>
                  <a:lnTo>
                    <a:pt x="963" y="5895"/>
                  </a:lnTo>
                  <a:lnTo>
                    <a:pt x="1104" y="6317"/>
                  </a:lnTo>
                  <a:lnTo>
                    <a:pt x="1151" y="6505"/>
                  </a:lnTo>
                  <a:lnTo>
                    <a:pt x="1175" y="6693"/>
                  </a:lnTo>
                  <a:lnTo>
                    <a:pt x="1198" y="6787"/>
                  </a:lnTo>
                  <a:lnTo>
                    <a:pt x="1245" y="7210"/>
                  </a:lnTo>
                  <a:lnTo>
                    <a:pt x="1316" y="7633"/>
                  </a:lnTo>
                  <a:lnTo>
                    <a:pt x="1410" y="8055"/>
                  </a:lnTo>
                  <a:lnTo>
                    <a:pt x="1480" y="8431"/>
                  </a:lnTo>
                  <a:lnTo>
                    <a:pt x="1597" y="8807"/>
                  </a:lnTo>
                  <a:lnTo>
                    <a:pt x="1715" y="9183"/>
                  </a:lnTo>
                  <a:lnTo>
                    <a:pt x="1973" y="9864"/>
                  </a:lnTo>
                  <a:lnTo>
                    <a:pt x="2255" y="10498"/>
                  </a:lnTo>
                  <a:lnTo>
                    <a:pt x="2584" y="11061"/>
                  </a:lnTo>
                  <a:lnTo>
                    <a:pt x="2936" y="11578"/>
                  </a:lnTo>
                  <a:lnTo>
                    <a:pt x="3312" y="12071"/>
                  </a:lnTo>
                  <a:lnTo>
                    <a:pt x="3688" y="12494"/>
                  </a:lnTo>
                  <a:lnTo>
                    <a:pt x="4110" y="12893"/>
                  </a:lnTo>
                  <a:lnTo>
                    <a:pt x="4533" y="13222"/>
                  </a:lnTo>
                  <a:lnTo>
                    <a:pt x="4956" y="13527"/>
                  </a:lnTo>
                  <a:lnTo>
                    <a:pt x="5378" y="13809"/>
                  </a:lnTo>
                  <a:lnTo>
                    <a:pt x="5801" y="14044"/>
                  </a:lnTo>
                  <a:lnTo>
                    <a:pt x="6224" y="14255"/>
                  </a:lnTo>
                  <a:lnTo>
                    <a:pt x="6647" y="14419"/>
                  </a:lnTo>
                  <a:lnTo>
                    <a:pt x="6741" y="14443"/>
                  </a:lnTo>
                  <a:lnTo>
                    <a:pt x="6834" y="14419"/>
                  </a:lnTo>
                  <a:lnTo>
                    <a:pt x="7234" y="14255"/>
                  </a:lnTo>
                  <a:lnTo>
                    <a:pt x="7680" y="14067"/>
                  </a:lnTo>
                  <a:lnTo>
                    <a:pt x="8103" y="13832"/>
                  </a:lnTo>
                  <a:lnTo>
                    <a:pt x="8549" y="13574"/>
                  </a:lnTo>
                  <a:lnTo>
                    <a:pt x="8972" y="13269"/>
                  </a:lnTo>
                  <a:lnTo>
                    <a:pt x="9394" y="12940"/>
                  </a:lnTo>
                  <a:lnTo>
                    <a:pt x="9817" y="12564"/>
                  </a:lnTo>
                  <a:lnTo>
                    <a:pt x="10216" y="12142"/>
                  </a:lnTo>
                  <a:lnTo>
                    <a:pt x="10592" y="11672"/>
                  </a:lnTo>
                  <a:lnTo>
                    <a:pt x="10968" y="11155"/>
                  </a:lnTo>
                  <a:lnTo>
                    <a:pt x="11296" y="10568"/>
                  </a:lnTo>
                  <a:lnTo>
                    <a:pt x="11602" y="9957"/>
                  </a:lnTo>
                  <a:lnTo>
                    <a:pt x="11860" y="9276"/>
                  </a:lnTo>
                  <a:lnTo>
                    <a:pt x="11977" y="8924"/>
                  </a:lnTo>
                  <a:lnTo>
                    <a:pt x="12095" y="8548"/>
                  </a:lnTo>
                  <a:lnTo>
                    <a:pt x="12189" y="8149"/>
                  </a:lnTo>
                  <a:lnTo>
                    <a:pt x="12283" y="7750"/>
                  </a:lnTo>
                  <a:lnTo>
                    <a:pt x="12353" y="7327"/>
                  </a:lnTo>
                  <a:lnTo>
                    <a:pt x="12424" y="6881"/>
                  </a:lnTo>
                  <a:lnTo>
                    <a:pt x="12447" y="6787"/>
                  </a:lnTo>
                  <a:lnTo>
                    <a:pt x="12471" y="6623"/>
                  </a:lnTo>
                  <a:lnTo>
                    <a:pt x="12518" y="6435"/>
                  </a:lnTo>
                  <a:lnTo>
                    <a:pt x="12682" y="6012"/>
                  </a:lnTo>
                  <a:lnTo>
                    <a:pt x="12870" y="5566"/>
                  </a:lnTo>
                  <a:lnTo>
                    <a:pt x="13081" y="5143"/>
                  </a:lnTo>
                  <a:lnTo>
                    <a:pt x="13480" y="4439"/>
                  </a:lnTo>
                  <a:lnTo>
                    <a:pt x="13645" y="4133"/>
                  </a:lnTo>
                  <a:lnTo>
                    <a:pt x="13668" y="4063"/>
                  </a:lnTo>
                  <a:lnTo>
                    <a:pt x="13692" y="4016"/>
                  </a:lnTo>
                  <a:lnTo>
                    <a:pt x="13668" y="3946"/>
                  </a:lnTo>
                  <a:lnTo>
                    <a:pt x="13668" y="3875"/>
                  </a:lnTo>
                  <a:lnTo>
                    <a:pt x="13621" y="3828"/>
                  </a:lnTo>
                  <a:lnTo>
                    <a:pt x="13574" y="3781"/>
                  </a:lnTo>
                  <a:lnTo>
                    <a:pt x="13527" y="3758"/>
                  </a:lnTo>
                  <a:lnTo>
                    <a:pt x="13457" y="3734"/>
                  </a:lnTo>
                  <a:lnTo>
                    <a:pt x="13058" y="3687"/>
                  </a:lnTo>
                  <a:lnTo>
                    <a:pt x="12659" y="3593"/>
                  </a:lnTo>
                  <a:lnTo>
                    <a:pt x="12283" y="3499"/>
                  </a:lnTo>
                  <a:lnTo>
                    <a:pt x="11907" y="3405"/>
                  </a:lnTo>
                  <a:lnTo>
                    <a:pt x="11203" y="3171"/>
                  </a:lnTo>
                  <a:lnTo>
                    <a:pt x="10568" y="2912"/>
                  </a:lnTo>
                  <a:lnTo>
                    <a:pt x="10005" y="2630"/>
                  </a:lnTo>
                  <a:lnTo>
                    <a:pt x="9488" y="2325"/>
                  </a:lnTo>
                  <a:lnTo>
                    <a:pt x="9018" y="2020"/>
                  </a:lnTo>
                  <a:lnTo>
                    <a:pt x="8596" y="1715"/>
                  </a:lnTo>
                  <a:lnTo>
                    <a:pt x="8244" y="1409"/>
                  </a:lnTo>
                  <a:lnTo>
                    <a:pt x="7938" y="1127"/>
                  </a:lnTo>
                  <a:lnTo>
                    <a:pt x="7680" y="846"/>
                  </a:lnTo>
                  <a:lnTo>
                    <a:pt x="7469" y="611"/>
                  </a:lnTo>
                  <a:lnTo>
                    <a:pt x="7187" y="258"/>
                  </a:lnTo>
                  <a:lnTo>
                    <a:pt x="7093" y="118"/>
                  </a:lnTo>
                  <a:lnTo>
                    <a:pt x="7046" y="71"/>
                  </a:lnTo>
                  <a:lnTo>
                    <a:pt x="6999" y="47"/>
                  </a:lnTo>
                  <a:lnTo>
                    <a:pt x="6928" y="24"/>
                  </a:lnTo>
                  <a:lnTo>
                    <a:pt x="688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2"/>
            <p:cNvSpPr/>
            <p:nvPr/>
          </p:nvSpPr>
          <p:spPr>
            <a:xfrm>
              <a:off x="3253700" y="1188050"/>
              <a:ext cx="66950" cy="79875"/>
            </a:xfrm>
            <a:custGeom>
              <a:rect b="b" l="l" r="r" t="t"/>
              <a:pathLst>
                <a:path extrusionOk="0" h="3195" w="2678">
                  <a:moveTo>
                    <a:pt x="2396" y="1"/>
                  </a:moveTo>
                  <a:lnTo>
                    <a:pt x="2302" y="24"/>
                  </a:lnTo>
                  <a:lnTo>
                    <a:pt x="2231" y="94"/>
                  </a:lnTo>
                  <a:lnTo>
                    <a:pt x="1715" y="799"/>
                  </a:lnTo>
                  <a:lnTo>
                    <a:pt x="1174" y="1480"/>
                  </a:lnTo>
                  <a:lnTo>
                    <a:pt x="634" y="2138"/>
                  </a:lnTo>
                  <a:lnTo>
                    <a:pt x="47" y="2772"/>
                  </a:lnTo>
                  <a:lnTo>
                    <a:pt x="0" y="2866"/>
                  </a:lnTo>
                  <a:lnTo>
                    <a:pt x="0" y="2960"/>
                  </a:lnTo>
                  <a:lnTo>
                    <a:pt x="24" y="3053"/>
                  </a:lnTo>
                  <a:lnTo>
                    <a:pt x="71" y="3147"/>
                  </a:lnTo>
                  <a:lnTo>
                    <a:pt x="165" y="3194"/>
                  </a:lnTo>
                  <a:lnTo>
                    <a:pt x="352" y="3194"/>
                  </a:lnTo>
                  <a:lnTo>
                    <a:pt x="423" y="3124"/>
                  </a:lnTo>
                  <a:lnTo>
                    <a:pt x="1010" y="2466"/>
                  </a:lnTo>
                  <a:lnTo>
                    <a:pt x="1574" y="1785"/>
                  </a:lnTo>
                  <a:lnTo>
                    <a:pt x="2114" y="1104"/>
                  </a:lnTo>
                  <a:lnTo>
                    <a:pt x="2630" y="400"/>
                  </a:lnTo>
                  <a:lnTo>
                    <a:pt x="2677" y="306"/>
                  </a:lnTo>
                  <a:lnTo>
                    <a:pt x="2677" y="212"/>
                  </a:lnTo>
                  <a:lnTo>
                    <a:pt x="2654" y="118"/>
                  </a:lnTo>
                  <a:lnTo>
                    <a:pt x="2583" y="47"/>
                  </a:lnTo>
                  <a:lnTo>
                    <a:pt x="249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2"/>
            <p:cNvSpPr/>
            <p:nvPr/>
          </p:nvSpPr>
          <p:spPr>
            <a:xfrm>
              <a:off x="3279525" y="1200375"/>
              <a:ext cx="105700" cy="150325"/>
            </a:xfrm>
            <a:custGeom>
              <a:rect b="b" l="l" r="r" t="t"/>
              <a:pathLst>
                <a:path extrusionOk="0" h="6013" w="4228">
                  <a:moveTo>
                    <a:pt x="3922" y="1"/>
                  </a:moveTo>
                  <a:lnTo>
                    <a:pt x="3828" y="24"/>
                  </a:lnTo>
                  <a:lnTo>
                    <a:pt x="3758" y="95"/>
                  </a:lnTo>
                  <a:lnTo>
                    <a:pt x="2819" y="1457"/>
                  </a:lnTo>
                  <a:lnTo>
                    <a:pt x="1856" y="2842"/>
                  </a:lnTo>
                  <a:lnTo>
                    <a:pt x="940" y="4228"/>
                  </a:lnTo>
                  <a:lnTo>
                    <a:pt x="48" y="5613"/>
                  </a:lnTo>
                  <a:lnTo>
                    <a:pt x="1" y="5707"/>
                  </a:lnTo>
                  <a:lnTo>
                    <a:pt x="1" y="5825"/>
                  </a:lnTo>
                  <a:lnTo>
                    <a:pt x="48" y="5895"/>
                  </a:lnTo>
                  <a:lnTo>
                    <a:pt x="118" y="5966"/>
                  </a:lnTo>
                  <a:lnTo>
                    <a:pt x="188" y="6013"/>
                  </a:lnTo>
                  <a:lnTo>
                    <a:pt x="329" y="6013"/>
                  </a:lnTo>
                  <a:lnTo>
                    <a:pt x="376" y="5989"/>
                  </a:lnTo>
                  <a:lnTo>
                    <a:pt x="423" y="5942"/>
                  </a:lnTo>
                  <a:lnTo>
                    <a:pt x="470" y="5895"/>
                  </a:lnTo>
                  <a:lnTo>
                    <a:pt x="1363" y="4510"/>
                  </a:lnTo>
                  <a:lnTo>
                    <a:pt x="2278" y="3124"/>
                  </a:lnTo>
                  <a:lnTo>
                    <a:pt x="3218" y="1739"/>
                  </a:lnTo>
                  <a:lnTo>
                    <a:pt x="4181" y="400"/>
                  </a:lnTo>
                  <a:lnTo>
                    <a:pt x="4204" y="306"/>
                  </a:lnTo>
                  <a:lnTo>
                    <a:pt x="4228" y="212"/>
                  </a:lnTo>
                  <a:lnTo>
                    <a:pt x="4181" y="118"/>
                  </a:lnTo>
                  <a:lnTo>
                    <a:pt x="4110" y="48"/>
                  </a:lnTo>
                  <a:lnTo>
                    <a:pt x="401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 name="Google Shape;39;p2"/>
          <p:cNvSpPr/>
          <p:nvPr/>
        </p:nvSpPr>
        <p:spPr>
          <a:xfrm>
            <a:off x="5381688" y="265038"/>
            <a:ext cx="212400" cy="212400"/>
          </a:xfrm>
          <a:prstGeom prst="star4">
            <a:avLst>
              <a:gd fmla="val 125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0" name="Google Shape;40;p2"/>
          <p:cNvGrpSpPr/>
          <p:nvPr/>
        </p:nvGrpSpPr>
        <p:grpSpPr>
          <a:xfrm>
            <a:off x="122147" y="1276907"/>
            <a:ext cx="686355" cy="534517"/>
            <a:chOff x="6041275" y="492925"/>
            <a:chExt cx="481450" cy="374600"/>
          </a:xfrm>
        </p:grpSpPr>
        <p:sp>
          <p:nvSpPr>
            <p:cNvPr id="41" name="Google Shape;41;p2"/>
            <p:cNvSpPr/>
            <p:nvPr/>
          </p:nvSpPr>
          <p:spPr>
            <a:xfrm>
              <a:off x="6041275" y="492925"/>
              <a:ext cx="481450" cy="132125"/>
            </a:xfrm>
            <a:custGeom>
              <a:rect b="b" l="l" r="r" t="t"/>
              <a:pathLst>
                <a:path extrusionOk="0" h="5285" w="19258">
                  <a:moveTo>
                    <a:pt x="9817" y="564"/>
                  </a:moveTo>
                  <a:lnTo>
                    <a:pt x="10521" y="1127"/>
                  </a:lnTo>
                  <a:lnTo>
                    <a:pt x="11296" y="1691"/>
                  </a:lnTo>
                  <a:lnTo>
                    <a:pt x="12165" y="2231"/>
                  </a:lnTo>
                  <a:lnTo>
                    <a:pt x="13081" y="2748"/>
                  </a:lnTo>
                  <a:lnTo>
                    <a:pt x="14091" y="3288"/>
                  </a:lnTo>
                  <a:lnTo>
                    <a:pt x="15171" y="3781"/>
                  </a:lnTo>
                  <a:lnTo>
                    <a:pt x="16322" y="4298"/>
                  </a:lnTo>
                  <a:lnTo>
                    <a:pt x="17566" y="4791"/>
                  </a:lnTo>
                  <a:lnTo>
                    <a:pt x="1503" y="4791"/>
                  </a:lnTo>
                  <a:lnTo>
                    <a:pt x="2724" y="4251"/>
                  </a:lnTo>
                  <a:lnTo>
                    <a:pt x="3899" y="3734"/>
                  </a:lnTo>
                  <a:lnTo>
                    <a:pt x="5026" y="3194"/>
                  </a:lnTo>
                  <a:lnTo>
                    <a:pt x="6083" y="2677"/>
                  </a:lnTo>
                  <a:lnTo>
                    <a:pt x="7092" y="2137"/>
                  </a:lnTo>
                  <a:lnTo>
                    <a:pt x="8055" y="1621"/>
                  </a:lnTo>
                  <a:lnTo>
                    <a:pt x="8971" y="1080"/>
                  </a:lnTo>
                  <a:lnTo>
                    <a:pt x="9817" y="564"/>
                  </a:lnTo>
                  <a:close/>
                  <a:moveTo>
                    <a:pt x="9770" y="0"/>
                  </a:moveTo>
                  <a:lnTo>
                    <a:pt x="9699" y="24"/>
                  </a:lnTo>
                  <a:lnTo>
                    <a:pt x="8760" y="634"/>
                  </a:lnTo>
                  <a:lnTo>
                    <a:pt x="7727" y="1221"/>
                  </a:lnTo>
                  <a:lnTo>
                    <a:pt x="6623" y="1808"/>
                  </a:lnTo>
                  <a:lnTo>
                    <a:pt x="5472" y="2419"/>
                  </a:lnTo>
                  <a:lnTo>
                    <a:pt x="4251" y="3006"/>
                  </a:lnTo>
                  <a:lnTo>
                    <a:pt x="2936" y="3617"/>
                  </a:lnTo>
                  <a:lnTo>
                    <a:pt x="1574" y="4204"/>
                  </a:lnTo>
                  <a:lnTo>
                    <a:pt x="141" y="4814"/>
                  </a:lnTo>
                  <a:lnTo>
                    <a:pt x="71" y="4838"/>
                  </a:lnTo>
                  <a:lnTo>
                    <a:pt x="24" y="4908"/>
                  </a:lnTo>
                  <a:lnTo>
                    <a:pt x="0" y="5002"/>
                  </a:lnTo>
                  <a:lnTo>
                    <a:pt x="0" y="5096"/>
                  </a:lnTo>
                  <a:lnTo>
                    <a:pt x="24" y="5167"/>
                  </a:lnTo>
                  <a:lnTo>
                    <a:pt x="71" y="5237"/>
                  </a:lnTo>
                  <a:lnTo>
                    <a:pt x="165" y="5284"/>
                  </a:lnTo>
                  <a:lnTo>
                    <a:pt x="19093" y="5284"/>
                  </a:lnTo>
                  <a:lnTo>
                    <a:pt x="19163" y="5237"/>
                  </a:lnTo>
                  <a:lnTo>
                    <a:pt x="19210" y="5167"/>
                  </a:lnTo>
                  <a:lnTo>
                    <a:pt x="19257" y="5073"/>
                  </a:lnTo>
                  <a:lnTo>
                    <a:pt x="19257" y="4979"/>
                  </a:lnTo>
                  <a:lnTo>
                    <a:pt x="19210" y="4908"/>
                  </a:lnTo>
                  <a:lnTo>
                    <a:pt x="19163" y="4838"/>
                  </a:lnTo>
                  <a:lnTo>
                    <a:pt x="19069" y="4791"/>
                  </a:lnTo>
                  <a:lnTo>
                    <a:pt x="17590" y="4251"/>
                  </a:lnTo>
                  <a:lnTo>
                    <a:pt x="16204" y="3687"/>
                  </a:lnTo>
                  <a:lnTo>
                    <a:pt x="14913" y="3124"/>
                  </a:lnTo>
                  <a:lnTo>
                    <a:pt x="14302" y="2818"/>
                  </a:lnTo>
                  <a:lnTo>
                    <a:pt x="13738" y="2536"/>
                  </a:lnTo>
                  <a:lnTo>
                    <a:pt x="13175" y="2231"/>
                  </a:lnTo>
                  <a:lnTo>
                    <a:pt x="12658" y="1926"/>
                  </a:lnTo>
                  <a:lnTo>
                    <a:pt x="12142" y="1621"/>
                  </a:lnTo>
                  <a:lnTo>
                    <a:pt x="11672" y="1315"/>
                  </a:lnTo>
                  <a:lnTo>
                    <a:pt x="11226" y="1010"/>
                  </a:lnTo>
                  <a:lnTo>
                    <a:pt x="10803" y="705"/>
                  </a:lnTo>
                  <a:lnTo>
                    <a:pt x="10380" y="376"/>
                  </a:lnTo>
                  <a:lnTo>
                    <a:pt x="10004" y="47"/>
                  </a:lnTo>
                  <a:lnTo>
                    <a:pt x="993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6092350" y="612675"/>
              <a:ext cx="48750" cy="220800"/>
            </a:xfrm>
            <a:custGeom>
              <a:rect b="b" l="l" r="r" t="t"/>
              <a:pathLst>
                <a:path extrusionOk="0" h="8832" w="1950">
                  <a:moveTo>
                    <a:pt x="1456" y="494"/>
                  </a:moveTo>
                  <a:lnTo>
                    <a:pt x="1456" y="8314"/>
                  </a:lnTo>
                  <a:lnTo>
                    <a:pt x="517" y="8314"/>
                  </a:lnTo>
                  <a:lnTo>
                    <a:pt x="869" y="494"/>
                  </a:lnTo>
                  <a:close/>
                  <a:moveTo>
                    <a:pt x="611" y="1"/>
                  </a:moveTo>
                  <a:lnTo>
                    <a:pt x="517" y="24"/>
                  </a:lnTo>
                  <a:lnTo>
                    <a:pt x="447" y="71"/>
                  </a:lnTo>
                  <a:lnTo>
                    <a:pt x="376" y="142"/>
                  </a:lnTo>
                  <a:lnTo>
                    <a:pt x="353" y="236"/>
                  </a:lnTo>
                  <a:lnTo>
                    <a:pt x="0" y="8549"/>
                  </a:lnTo>
                  <a:lnTo>
                    <a:pt x="24" y="8667"/>
                  </a:lnTo>
                  <a:lnTo>
                    <a:pt x="71" y="8737"/>
                  </a:lnTo>
                  <a:lnTo>
                    <a:pt x="165" y="8808"/>
                  </a:lnTo>
                  <a:lnTo>
                    <a:pt x="259" y="8831"/>
                  </a:lnTo>
                  <a:lnTo>
                    <a:pt x="1715" y="8831"/>
                  </a:lnTo>
                  <a:lnTo>
                    <a:pt x="1809" y="8808"/>
                  </a:lnTo>
                  <a:lnTo>
                    <a:pt x="1879" y="8761"/>
                  </a:lnTo>
                  <a:lnTo>
                    <a:pt x="1926" y="8667"/>
                  </a:lnTo>
                  <a:lnTo>
                    <a:pt x="1950" y="8573"/>
                  </a:lnTo>
                  <a:lnTo>
                    <a:pt x="1950" y="236"/>
                  </a:lnTo>
                  <a:lnTo>
                    <a:pt x="1926" y="142"/>
                  </a:lnTo>
                  <a:lnTo>
                    <a:pt x="1879" y="71"/>
                  </a:lnTo>
                  <a:lnTo>
                    <a:pt x="1809" y="24"/>
                  </a:lnTo>
                  <a:lnTo>
                    <a:pt x="171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a:off x="6171600" y="612675"/>
              <a:ext cx="48750" cy="220800"/>
            </a:xfrm>
            <a:custGeom>
              <a:rect b="b" l="l" r="r" t="t"/>
              <a:pathLst>
                <a:path extrusionOk="0" h="8832" w="1950">
                  <a:moveTo>
                    <a:pt x="1433" y="494"/>
                  </a:moveTo>
                  <a:lnTo>
                    <a:pt x="1433" y="8314"/>
                  </a:lnTo>
                  <a:lnTo>
                    <a:pt x="517" y="8314"/>
                  </a:lnTo>
                  <a:lnTo>
                    <a:pt x="846" y="494"/>
                  </a:lnTo>
                  <a:close/>
                  <a:moveTo>
                    <a:pt x="611" y="1"/>
                  </a:moveTo>
                  <a:lnTo>
                    <a:pt x="517" y="24"/>
                  </a:lnTo>
                  <a:lnTo>
                    <a:pt x="423" y="71"/>
                  </a:lnTo>
                  <a:lnTo>
                    <a:pt x="376" y="142"/>
                  </a:lnTo>
                  <a:lnTo>
                    <a:pt x="353" y="236"/>
                  </a:lnTo>
                  <a:lnTo>
                    <a:pt x="1" y="8549"/>
                  </a:lnTo>
                  <a:lnTo>
                    <a:pt x="1" y="8667"/>
                  </a:lnTo>
                  <a:lnTo>
                    <a:pt x="71" y="8737"/>
                  </a:lnTo>
                  <a:lnTo>
                    <a:pt x="142" y="8808"/>
                  </a:lnTo>
                  <a:lnTo>
                    <a:pt x="236" y="8831"/>
                  </a:lnTo>
                  <a:lnTo>
                    <a:pt x="1692" y="8831"/>
                  </a:lnTo>
                  <a:lnTo>
                    <a:pt x="1786" y="8808"/>
                  </a:lnTo>
                  <a:lnTo>
                    <a:pt x="1879" y="8761"/>
                  </a:lnTo>
                  <a:lnTo>
                    <a:pt x="1926" y="8667"/>
                  </a:lnTo>
                  <a:lnTo>
                    <a:pt x="1950" y="8573"/>
                  </a:lnTo>
                  <a:lnTo>
                    <a:pt x="1950" y="236"/>
                  </a:lnTo>
                  <a:lnTo>
                    <a:pt x="1926" y="142"/>
                  </a:lnTo>
                  <a:lnTo>
                    <a:pt x="1879" y="71"/>
                  </a:lnTo>
                  <a:lnTo>
                    <a:pt x="1786" y="24"/>
                  </a:lnTo>
                  <a:lnTo>
                    <a:pt x="169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6250275" y="612675"/>
              <a:ext cx="48750" cy="220800"/>
            </a:xfrm>
            <a:custGeom>
              <a:rect b="b" l="l" r="r" t="t"/>
              <a:pathLst>
                <a:path extrusionOk="0" h="8832" w="1950">
                  <a:moveTo>
                    <a:pt x="1457" y="494"/>
                  </a:moveTo>
                  <a:lnTo>
                    <a:pt x="1457" y="8314"/>
                  </a:lnTo>
                  <a:lnTo>
                    <a:pt x="517" y="8314"/>
                  </a:lnTo>
                  <a:lnTo>
                    <a:pt x="870" y="494"/>
                  </a:lnTo>
                  <a:close/>
                  <a:moveTo>
                    <a:pt x="611" y="1"/>
                  </a:moveTo>
                  <a:lnTo>
                    <a:pt x="517" y="24"/>
                  </a:lnTo>
                  <a:lnTo>
                    <a:pt x="447" y="71"/>
                  </a:lnTo>
                  <a:lnTo>
                    <a:pt x="400" y="142"/>
                  </a:lnTo>
                  <a:lnTo>
                    <a:pt x="376" y="236"/>
                  </a:lnTo>
                  <a:lnTo>
                    <a:pt x="1" y="8549"/>
                  </a:lnTo>
                  <a:lnTo>
                    <a:pt x="24" y="8667"/>
                  </a:lnTo>
                  <a:lnTo>
                    <a:pt x="71" y="8737"/>
                  </a:lnTo>
                  <a:lnTo>
                    <a:pt x="165" y="8808"/>
                  </a:lnTo>
                  <a:lnTo>
                    <a:pt x="259" y="8831"/>
                  </a:lnTo>
                  <a:lnTo>
                    <a:pt x="1715" y="8831"/>
                  </a:lnTo>
                  <a:lnTo>
                    <a:pt x="1809" y="8808"/>
                  </a:lnTo>
                  <a:lnTo>
                    <a:pt x="1879" y="8761"/>
                  </a:lnTo>
                  <a:lnTo>
                    <a:pt x="1950" y="8667"/>
                  </a:lnTo>
                  <a:lnTo>
                    <a:pt x="1950" y="8573"/>
                  </a:lnTo>
                  <a:lnTo>
                    <a:pt x="1950" y="236"/>
                  </a:lnTo>
                  <a:lnTo>
                    <a:pt x="1950" y="142"/>
                  </a:lnTo>
                  <a:lnTo>
                    <a:pt x="1879" y="71"/>
                  </a:lnTo>
                  <a:lnTo>
                    <a:pt x="1809" y="24"/>
                  </a:lnTo>
                  <a:lnTo>
                    <a:pt x="171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a:off x="6329525" y="612675"/>
              <a:ext cx="48775" cy="220800"/>
            </a:xfrm>
            <a:custGeom>
              <a:rect b="b" l="l" r="r" t="t"/>
              <a:pathLst>
                <a:path extrusionOk="0" h="8832" w="1951">
                  <a:moveTo>
                    <a:pt x="1433" y="494"/>
                  </a:moveTo>
                  <a:lnTo>
                    <a:pt x="1433" y="8314"/>
                  </a:lnTo>
                  <a:lnTo>
                    <a:pt x="518" y="8314"/>
                  </a:lnTo>
                  <a:lnTo>
                    <a:pt x="846" y="494"/>
                  </a:lnTo>
                  <a:close/>
                  <a:moveTo>
                    <a:pt x="612" y="1"/>
                  </a:moveTo>
                  <a:lnTo>
                    <a:pt x="518" y="24"/>
                  </a:lnTo>
                  <a:lnTo>
                    <a:pt x="424" y="71"/>
                  </a:lnTo>
                  <a:lnTo>
                    <a:pt x="377" y="142"/>
                  </a:lnTo>
                  <a:lnTo>
                    <a:pt x="353" y="236"/>
                  </a:lnTo>
                  <a:lnTo>
                    <a:pt x="1" y="8549"/>
                  </a:lnTo>
                  <a:lnTo>
                    <a:pt x="1" y="8667"/>
                  </a:lnTo>
                  <a:lnTo>
                    <a:pt x="71" y="8737"/>
                  </a:lnTo>
                  <a:lnTo>
                    <a:pt x="142" y="8808"/>
                  </a:lnTo>
                  <a:lnTo>
                    <a:pt x="236" y="8831"/>
                  </a:lnTo>
                  <a:lnTo>
                    <a:pt x="1692" y="8831"/>
                  </a:lnTo>
                  <a:lnTo>
                    <a:pt x="1786" y="8808"/>
                  </a:lnTo>
                  <a:lnTo>
                    <a:pt x="1880" y="8761"/>
                  </a:lnTo>
                  <a:lnTo>
                    <a:pt x="1927" y="8667"/>
                  </a:lnTo>
                  <a:lnTo>
                    <a:pt x="1950" y="8573"/>
                  </a:lnTo>
                  <a:lnTo>
                    <a:pt x="1950" y="236"/>
                  </a:lnTo>
                  <a:lnTo>
                    <a:pt x="1927" y="142"/>
                  </a:lnTo>
                  <a:lnTo>
                    <a:pt x="1880" y="71"/>
                  </a:lnTo>
                  <a:lnTo>
                    <a:pt x="1786" y="24"/>
                  </a:lnTo>
                  <a:lnTo>
                    <a:pt x="169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2"/>
            <p:cNvSpPr/>
            <p:nvPr/>
          </p:nvSpPr>
          <p:spPr>
            <a:xfrm>
              <a:off x="6404675" y="612675"/>
              <a:ext cx="48775" cy="220800"/>
            </a:xfrm>
            <a:custGeom>
              <a:rect b="b" l="l" r="r" t="t"/>
              <a:pathLst>
                <a:path extrusionOk="0" h="8832" w="1951">
                  <a:moveTo>
                    <a:pt x="1433" y="494"/>
                  </a:moveTo>
                  <a:lnTo>
                    <a:pt x="1433" y="8314"/>
                  </a:lnTo>
                  <a:lnTo>
                    <a:pt x="518" y="8314"/>
                  </a:lnTo>
                  <a:lnTo>
                    <a:pt x="846" y="494"/>
                  </a:lnTo>
                  <a:close/>
                  <a:moveTo>
                    <a:pt x="612" y="1"/>
                  </a:moveTo>
                  <a:lnTo>
                    <a:pt x="518" y="24"/>
                  </a:lnTo>
                  <a:lnTo>
                    <a:pt x="424" y="71"/>
                  </a:lnTo>
                  <a:lnTo>
                    <a:pt x="377" y="142"/>
                  </a:lnTo>
                  <a:lnTo>
                    <a:pt x="353" y="236"/>
                  </a:lnTo>
                  <a:lnTo>
                    <a:pt x="1" y="8549"/>
                  </a:lnTo>
                  <a:lnTo>
                    <a:pt x="1" y="8667"/>
                  </a:lnTo>
                  <a:lnTo>
                    <a:pt x="71" y="8737"/>
                  </a:lnTo>
                  <a:lnTo>
                    <a:pt x="142" y="8808"/>
                  </a:lnTo>
                  <a:lnTo>
                    <a:pt x="236" y="8831"/>
                  </a:lnTo>
                  <a:lnTo>
                    <a:pt x="1692" y="8831"/>
                  </a:lnTo>
                  <a:lnTo>
                    <a:pt x="1786" y="8808"/>
                  </a:lnTo>
                  <a:lnTo>
                    <a:pt x="1880" y="8761"/>
                  </a:lnTo>
                  <a:lnTo>
                    <a:pt x="1927" y="8667"/>
                  </a:lnTo>
                  <a:lnTo>
                    <a:pt x="1950" y="8573"/>
                  </a:lnTo>
                  <a:lnTo>
                    <a:pt x="1950" y="236"/>
                  </a:lnTo>
                  <a:lnTo>
                    <a:pt x="1927" y="142"/>
                  </a:lnTo>
                  <a:lnTo>
                    <a:pt x="1880" y="71"/>
                  </a:lnTo>
                  <a:lnTo>
                    <a:pt x="1786" y="24"/>
                  </a:lnTo>
                  <a:lnTo>
                    <a:pt x="169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2"/>
            <p:cNvSpPr/>
            <p:nvPr/>
          </p:nvSpPr>
          <p:spPr>
            <a:xfrm>
              <a:off x="6041275" y="820525"/>
              <a:ext cx="461475" cy="47000"/>
            </a:xfrm>
            <a:custGeom>
              <a:rect b="b" l="l" r="r" t="t"/>
              <a:pathLst>
                <a:path extrusionOk="0" h="1880" w="18459">
                  <a:moveTo>
                    <a:pt x="17942" y="517"/>
                  </a:moveTo>
                  <a:lnTo>
                    <a:pt x="17942" y="1362"/>
                  </a:lnTo>
                  <a:lnTo>
                    <a:pt x="611" y="1362"/>
                  </a:lnTo>
                  <a:lnTo>
                    <a:pt x="963" y="517"/>
                  </a:lnTo>
                  <a:close/>
                  <a:moveTo>
                    <a:pt x="799" y="0"/>
                  </a:moveTo>
                  <a:lnTo>
                    <a:pt x="728" y="24"/>
                  </a:lnTo>
                  <a:lnTo>
                    <a:pt x="658" y="47"/>
                  </a:lnTo>
                  <a:lnTo>
                    <a:pt x="611" y="94"/>
                  </a:lnTo>
                  <a:lnTo>
                    <a:pt x="564" y="165"/>
                  </a:lnTo>
                  <a:lnTo>
                    <a:pt x="0" y="1527"/>
                  </a:lnTo>
                  <a:lnTo>
                    <a:pt x="0" y="1597"/>
                  </a:lnTo>
                  <a:lnTo>
                    <a:pt x="0" y="1644"/>
                  </a:lnTo>
                  <a:lnTo>
                    <a:pt x="0" y="1715"/>
                  </a:lnTo>
                  <a:lnTo>
                    <a:pt x="24" y="1762"/>
                  </a:lnTo>
                  <a:lnTo>
                    <a:pt x="71" y="1809"/>
                  </a:lnTo>
                  <a:lnTo>
                    <a:pt x="118" y="1856"/>
                  </a:lnTo>
                  <a:lnTo>
                    <a:pt x="188" y="1879"/>
                  </a:lnTo>
                  <a:lnTo>
                    <a:pt x="18200" y="1879"/>
                  </a:lnTo>
                  <a:lnTo>
                    <a:pt x="18294" y="1856"/>
                  </a:lnTo>
                  <a:lnTo>
                    <a:pt x="18388" y="1809"/>
                  </a:lnTo>
                  <a:lnTo>
                    <a:pt x="18435" y="1715"/>
                  </a:lnTo>
                  <a:lnTo>
                    <a:pt x="18459" y="1621"/>
                  </a:lnTo>
                  <a:lnTo>
                    <a:pt x="18459" y="259"/>
                  </a:lnTo>
                  <a:lnTo>
                    <a:pt x="18435" y="165"/>
                  </a:lnTo>
                  <a:lnTo>
                    <a:pt x="18388" y="71"/>
                  </a:lnTo>
                  <a:lnTo>
                    <a:pt x="18294" y="24"/>
                  </a:lnTo>
                  <a:lnTo>
                    <a:pt x="1820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8" name="Google Shape;48;p2"/>
          <p:cNvSpPr/>
          <p:nvPr/>
        </p:nvSpPr>
        <p:spPr>
          <a:xfrm>
            <a:off x="8153850" y="2012600"/>
            <a:ext cx="212400" cy="212400"/>
          </a:xfrm>
          <a:prstGeom prst="star4">
            <a:avLst>
              <a:gd fmla="val 125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 name="Google Shape;49;p2"/>
          <p:cNvGrpSpPr/>
          <p:nvPr/>
        </p:nvGrpSpPr>
        <p:grpSpPr>
          <a:xfrm>
            <a:off x="8218713" y="2900089"/>
            <a:ext cx="662904" cy="573043"/>
            <a:chOff x="6698825" y="1054200"/>
            <a:chExt cx="465000" cy="401600"/>
          </a:xfrm>
        </p:grpSpPr>
        <p:sp>
          <p:nvSpPr>
            <p:cNvPr id="50" name="Google Shape;50;p2"/>
            <p:cNvSpPr/>
            <p:nvPr/>
          </p:nvSpPr>
          <p:spPr>
            <a:xfrm>
              <a:off x="6849125" y="1054200"/>
              <a:ext cx="314700" cy="278300"/>
            </a:xfrm>
            <a:custGeom>
              <a:rect b="b" l="l" r="r" t="t"/>
              <a:pathLst>
                <a:path extrusionOk="0" h="11132" w="12588">
                  <a:moveTo>
                    <a:pt x="11085" y="517"/>
                  </a:moveTo>
                  <a:lnTo>
                    <a:pt x="11343" y="540"/>
                  </a:lnTo>
                  <a:lnTo>
                    <a:pt x="11578" y="634"/>
                  </a:lnTo>
                  <a:lnTo>
                    <a:pt x="11790" y="775"/>
                  </a:lnTo>
                  <a:lnTo>
                    <a:pt x="11930" y="916"/>
                  </a:lnTo>
                  <a:lnTo>
                    <a:pt x="12024" y="1080"/>
                  </a:lnTo>
                  <a:lnTo>
                    <a:pt x="12071" y="1268"/>
                  </a:lnTo>
                  <a:lnTo>
                    <a:pt x="12071" y="1480"/>
                  </a:lnTo>
                  <a:lnTo>
                    <a:pt x="12048" y="1714"/>
                  </a:lnTo>
                  <a:lnTo>
                    <a:pt x="11954" y="1949"/>
                  </a:lnTo>
                  <a:lnTo>
                    <a:pt x="11837" y="2208"/>
                  </a:lnTo>
                  <a:lnTo>
                    <a:pt x="11696" y="2466"/>
                  </a:lnTo>
                  <a:lnTo>
                    <a:pt x="11508" y="2748"/>
                  </a:lnTo>
                  <a:lnTo>
                    <a:pt x="11296" y="3030"/>
                  </a:lnTo>
                  <a:lnTo>
                    <a:pt x="11062" y="3311"/>
                  </a:lnTo>
                  <a:lnTo>
                    <a:pt x="10780" y="3617"/>
                  </a:lnTo>
                  <a:lnTo>
                    <a:pt x="10169" y="4251"/>
                  </a:lnTo>
                  <a:lnTo>
                    <a:pt x="9465" y="4885"/>
                  </a:lnTo>
                  <a:lnTo>
                    <a:pt x="8690" y="5542"/>
                  </a:lnTo>
                  <a:lnTo>
                    <a:pt x="7868" y="6200"/>
                  </a:lnTo>
                  <a:lnTo>
                    <a:pt x="7022" y="6858"/>
                  </a:lnTo>
                  <a:lnTo>
                    <a:pt x="6153" y="7492"/>
                  </a:lnTo>
                  <a:lnTo>
                    <a:pt x="5284" y="8102"/>
                  </a:lnTo>
                  <a:lnTo>
                    <a:pt x="4439" y="8689"/>
                  </a:lnTo>
                  <a:lnTo>
                    <a:pt x="2842" y="9723"/>
                  </a:lnTo>
                  <a:lnTo>
                    <a:pt x="1527" y="10545"/>
                  </a:lnTo>
                  <a:lnTo>
                    <a:pt x="588" y="9464"/>
                  </a:lnTo>
                  <a:lnTo>
                    <a:pt x="1175" y="8736"/>
                  </a:lnTo>
                  <a:lnTo>
                    <a:pt x="2161" y="7609"/>
                  </a:lnTo>
                  <a:lnTo>
                    <a:pt x="2748" y="6928"/>
                  </a:lnTo>
                  <a:lnTo>
                    <a:pt x="3406" y="6200"/>
                  </a:lnTo>
                  <a:lnTo>
                    <a:pt x="4134" y="5425"/>
                  </a:lnTo>
                  <a:lnTo>
                    <a:pt x="4885" y="4650"/>
                  </a:lnTo>
                  <a:lnTo>
                    <a:pt x="5660" y="3899"/>
                  </a:lnTo>
                  <a:lnTo>
                    <a:pt x="6435" y="3170"/>
                  </a:lnTo>
                  <a:lnTo>
                    <a:pt x="7234" y="2489"/>
                  </a:lnTo>
                  <a:lnTo>
                    <a:pt x="8009" y="1879"/>
                  </a:lnTo>
                  <a:lnTo>
                    <a:pt x="8408" y="1621"/>
                  </a:lnTo>
                  <a:lnTo>
                    <a:pt x="8784" y="1362"/>
                  </a:lnTo>
                  <a:lnTo>
                    <a:pt x="9136" y="1127"/>
                  </a:lnTo>
                  <a:lnTo>
                    <a:pt x="9488" y="939"/>
                  </a:lnTo>
                  <a:lnTo>
                    <a:pt x="9840" y="775"/>
                  </a:lnTo>
                  <a:lnTo>
                    <a:pt x="10169" y="658"/>
                  </a:lnTo>
                  <a:lnTo>
                    <a:pt x="10498" y="564"/>
                  </a:lnTo>
                  <a:lnTo>
                    <a:pt x="10803" y="517"/>
                  </a:lnTo>
                  <a:close/>
                  <a:moveTo>
                    <a:pt x="10944" y="0"/>
                  </a:moveTo>
                  <a:lnTo>
                    <a:pt x="10756" y="24"/>
                  </a:lnTo>
                  <a:lnTo>
                    <a:pt x="10404" y="71"/>
                  </a:lnTo>
                  <a:lnTo>
                    <a:pt x="10028" y="165"/>
                  </a:lnTo>
                  <a:lnTo>
                    <a:pt x="9652" y="329"/>
                  </a:lnTo>
                  <a:lnTo>
                    <a:pt x="9253" y="493"/>
                  </a:lnTo>
                  <a:lnTo>
                    <a:pt x="8854" y="728"/>
                  </a:lnTo>
                  <a:lnTo>
                    <a:pt x="8455" y="986"/>
                  </a:lnTo>
                  <a:lnTo>
                    <a:pt x="8032" y="1268"/>
                  </a:lnTo>
                  <a:lnTo>
                    <a:pt x="7586" y="1574"/>
                  </a:lnTo>
                  <a:lnTo>
                    <a:pt x="7163" y="1902"/>
                  </a:lnTo>
                  <a:lnTo>
                    <a:pt x="6717" y="2255"/>
                  </a:lnTo>
                  <a:lnTo>
                    <a:pt x="5848" y="3030"/>
                  </a:lnTo>
                  <a:lnTo>
                    <a:pt x="5003" y="3828"/>
                  </a:lnTo>
                  <a:lnTo>
                    <a:pt x="4157" y="4673"/>
                  </a:lnTo>
                  <a:lnTo>
                    <a:pt x="3359" y="5495"/>
                  </a:lnTo>
                  <a:lnTo>
                    <a:pt x="2607" y="6294"/>
                  </a:lnTo>
                  <a:lnTo>
                    <a:pt x="1950" y="7069"/>
                  </a:lnTo>
                  <a:lnTo>
                    <a:pt x="1339" y="7750"/>
                  </a:lnTo>
                  <a:lnTo>
                    <a:pt x="447" y="8830"/>
                  </a:lnTo>
                  <a:lnTo>
                    <a:pt x="71" y="9300"/>
                  </a:lnTo>
                  <a:lnTo>
                    <a:pt x="24" y="9394"/>
                  </a:lnTo>
                  <a:lnTo>
                    <a:pt x="0" y="9464"/>
                  </a:lnTo>
                  <a:lnTo>
                    <a:pt x="24" y="9558"/>
                  </a:lnTo>
                  <a:lnTo>
                    <a:pt x="71" y="9629"/>
                  </a:lnTo>
                  <a:lnTo>
                    <a:pt x="1269" y="11038"/>
                  </a:lnTo>
                  <a:lnTo>
                    <a:pt x="1363" y="11108"/>
                  </a:lnTo>
                  <a:lnTo>
                    <a:pt x="1457" y="11132"/>
                  </a:lnTo>
                  <a:lnTo>
                    <a:pt x="1527" y="11132"/>
                  </a:lnTo>
                  <a:lnTo>
                    <a:pt x="1597" y="11085"/>
                  </a:lnTo>
                  <a:lnTo>
                    <a:pt x="2185" y="10732"/>
                  </a:lnTo>
                  <a:lnTo>
                    <a:pt x="3453" y="9934"/>
                  </a:lnTo>
                  <a:lnTo>
                    <a:pt x="4298" y="9394"/>
                  </a:lnTo>
                  <a:lnTo>
                    <a:pt x="5190" y="8783"/>
                  </a:lnTo>
                  <a:lnTo>
                    <a:pt x="6177" y="8102"/>
                  </a:lnTo>
                  <a:lnTo>
                    <a:pt x="7163" y="7374"/>
                  </a:lnTo>
                  <a:lnTo>
                    <a:pt x="8150" y="6623"/>
                  </a:lnTo>
                  <a:lnTo>
                    <a:pt x="9112" y="5848"/>
                  </a:lnTo>
                  <a:lnTo>
                    <a:pt x="10005" y="5073"/>
                  </a:lnTo>
                  <a:lnTo>
                    <a:pt x="10427" y="4673"/>
                  </a:lnTo>
                  <a:lnTo>
                    <a:pt x="10827" y="4298"/>
                  </a:lnTo>
                  <a:lnTo>
                    <a:pt x="11179" y="3922"/>
                  </a:lnTo>
                  <a:lnTo>
                    <a:pt x="11508" y="3546"/>
                  </a:lnTo>
                  <a:lnTo>
                    <a:pt x="11813" y="3170"/>
                  </a:lnTo>
                  <a:lnTo>
                    <a:pt x="12048" y="2818"/>
                  </a:lnTo>
                  <a:lnTo>
                    <a:pt x="12259" y="2466"/>
                  </a:lnTo>
                  <a:lnTo>
                    <a:pt x="12424" y="2137"/>
                  </a:lnTo>
                  <a:lnTo>
                    <a:pt x="12541" y="1832"/>
                  </a:lnTo>
                  <a:lnTo>
                    <a:pt x="12588" y="1527"/>
                  </a:lnTo>
                  <a:lnTo>
                    <a:pt x="12588" y="1362"/>
                  </a:lnTo>
                  <a:lnTo>
                    <a:pt x="12565" y="1198"/>
                  </a:lnTo>
                  <a:lnTo>
                    <a:pt x="12541" y="1033"/>
                  </a:lnTo>
                  <a:lnTo>
                    <a:pt x="12494" y="893"/>
                  </a:lnTo>
                  <a:lnTo>
                    <a:pt x="12424" y="752"/>
                  </a:lnTo>
                  <a:lnTo>
                    <a:pt x="12330" y="611"/>
                  </a:lnTo>
                  <a:lnTo>
                    <a:pt x="12236" y="493"/>
                  </a:lnTo>
                  <a:lnTo>
                    <a:pt x="12095" y="376"/>
                  </a:lnTo>
                  <a:lnTo>
                    <a:pt x="11977" y="282"/>
                  </a:lnTo>
                  <a:lnTo>
                    <a:pt x="11813" y="188"/>
                  </a:lnTo>
                  <a:lnTo>
                    <a:pt x="11649" y="118"/>
                  </a:lnTo>
                  <a:lnTo>
                    <a:pt x="11484" y="71"/>
                  </a:lnTo>
                  <a:lnTo>
                    <a:pt x="11320" y="24"/>
                  </a:lnTo>
                  <a:lnTo>
                    <a:pt x="1113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2"/>
            <p:cNvSpPr/>
            <p:nvPr/>
          </p:nvSpPr>
          <p:spPr>
            <a:xfrm>
              <a:off x="6877300" y="1087650"/>
              <a:ext cx="211975" cy="141525"/>
            </a:xfrm>
            <a:custGeom>
              <a:rect b="b" l="l" r="r" t="t"/>
              <a:pathLst>
                <a:path extrusionOk="0" h="5661" w="8479">
                  <a:moveTo>
                    <a:pt x="5050" y="1"/>
                  </a:moveTo>
                  <a:lnTo>
                    <a:pt x="4956" y="24"/>
                  </a:lnTo>
                  <a:lnTo>
                    <a:pt x="4862" y="71"/>
                  </a:lnTo>
                  <a:lnTo>
                    <a:pt x="4204" y="682"/>
                  </a:lnTo>
                  <a:lnTo>
                    <a:pt x="3570" y="1292"/>
                  </a:lnTo>
                  <a:lnTo>
                    <a:pt x="2819" y="2044"/>
                  </a:lnTo>
                  <a:lnTo>
                    <a:pt x="2020" y="2866"/>
                  </a:lnTo>
                  <a:lnTo>
                    <a:pt x="1245" y="3711"/>
                  </a:lnTo>
                  <a:lnTo>
                    <a:pt x="893" y="4134"/>
                  </a:lnTo>
                  <a:lnTo>
                    <a:pt x="564" y="4533"/>
                  </a:lnTo>
                  <a:lnTo>
                    <a:pt x="259" y="4909"/>
                  </a:lnTo>
                  <a:lnTo>
                    <a:pt x="24" y="5285"/>
                  </a:lnTo>
                  <a:lnTo>
                    <a:pt x="1" y="5379"/>
                  </a:lnTo>
                  <a:lnTo>
                    <a:pt x="1" y="5473"/>
                  </a:lnTo>
                  <a:lnTo>
                    <a:pt x="24" y="5566"/>
                  </a:lnTo>
                  <a:lnTo>
                    <a:pt x="95" y="5637"/>
                  </a:lnTo>
                  <a:lnTo>
                    <a:pt x="165" y="5660"/>
                  </a:lnTo>
                  <a:lnTo>
                    <a:pt x="306" y="5660"/>
                  </a:lnTo>
                  <a:lnTo>
                    <a:pt x="353" y="5637"/>
                  </a:lnTo>
                  <a:lnTo>
                    <a:pt x="423" y="5590"/>
                  </a:lnTo>
                  <a:lnTo>
                    <a:pt x="447" y="5543"/>
                  </a:lnTo>
                  <a:lnTo>
                    <a:pt x="658" y="5238"/>
                  </a:lnTo>
                  <a:lnTo>
                    <a:pt x="893" y="4932"/>
                  </a:lnTo>
                  <a:lnTo>
                    <a:pt x="1480" y="4228"/>
                  </a:lnTo>
                  <a:lnTo>
                    <a:pt x="2114" y="3500"/>
                  </a:lnTo>
                  <a:lnTo>
                    <a:pt x="2819" y="2772"/>
                  </a:lnTo>
                  <a:lnTo>
                    <a:pt x="3500" y="2091"/>
                  </a:lnTo>
                  <a:lnTo>
                    <a:pt x="4110" y="1480"/>
                  </a:lnTo>
                  <a:lnTo>
                    <a:pt x="5003" y="611"/>
                  </a:lnTo>
                  <a:lnTo>
                    <a:pt x="5566" y="1269"/>
                  </a:lnTo>
                  <a:lnTo>
                    <a:pt x="5613" y="1316"/>
                  </a:lnTo>
                  <a:lnTo>
                    <a:pt x="5684" y="1363"/>
                  </a:lnTo>
                  <a:lnTo>
                    <a:pt x="6060" y="1504"/>
                  </a:lnTo>
                  <a:lnTo>
                    <a:pt x="6388" y="1692"/>
                  </a:lnTo>
                  <a:lnTo>
                    <a:pt x="6694" y="1879"/>
                  </a:lnTo>
                  <a:lnTo>
                    <a:pt x="6952" y="2091"/>
                  </a:lnTo>
                  <a:lnTo>
                    <a:pt x="7163" y="2302"/>
                  </a:lnTo>
                  <a:lnTo>
                    <a:pt x="7351" y="2514"/>
                  </a:lnTo>
                  <a:lnTo>
                    <a:pt x="7492" y="2725"/>
                  </a:lnTo>
                  <a:lnTo>
                    <a:pt x="7633" y="2960"/>
                  </a:lnTo>
                  <a:lnTo>
                    <a:pt x="7727" y="3148"/>
                  </a:lnTo>
                  <a:lnTo>
                    <a:pt x="7797" y="3335"/>
                  </a:lnTo>
                  <a:lnTo>
                    <a:pt x="7915" y="3664"/>
                  </a:lnTo>
                  <a:lnTo>
                    <a:pt x="7962" y="3899"/>
                  </a:lnTo>
                  <a:lnTo>
                    <a:pt x="7962" y="4017"/>
                  </a:lnTo>
                  <a:lnTo>
                    <a:pt x="7985" y="4110"/>
                  </a:lnTo>
                  <a:lnTo>
                    <a:pt x="8056" y="4181"/>
                  </a:lnTo>
                  <a:lnTo>
                    <a:pt x="8126" y="4228"/>
                  </a:lnTo>
                  <a:lnTo>
                    <a:pt x="8220" y="4251"/>
                  </a:lnTo>
                  <a:lnTo>
                    <a:pt x="8314" y="4228"/>
                  </a:lnTo>
                  <a:lnTo>
                    <a:pt x="8408" y="4157"/>
                  </a:lnTo>
                  <a:lnTo>
                    <a:pt x="8455" y="4087"/>
                  </a:lnTo>
                  <a:lnTo>
                    <a:pt x="8479" y="3993"/>
                  </a:lnTo>
                  <a:lnTo>
                    <a:pt x="8455" y="3852"/>
                  </a:lnTo>
                  <a:lnTo>
                    <a:pt x="8408" y="3594"/>
                  </a:lnTo>
                  <a:lnTo>
                    <a:pt x="8291" y="3218"/>
                  </a:lnTo>
                  <a:lnTo>
                    <a:pt x="8220" y="2983"/>
                  </a:lnTo>
                  <a:lnTo>
                    <a:pt x="8103" y="2748"/>
                  </a:lnTo>
                  <a:lnTo>
                    <a:pt x="7962" y="2514"/>
                  </a:lnTo>
                  <a:lnTo>
                    <a:pt x="7797" y="2255"/>
                  </a:lnTo>
                  <a:lnTo>
                    <a:pt x="7586" y="1997"/>
                  </a:lnTo>
                  <a:lnTo>
                    <a:pt x="7328" y="1762"/>
                  </a:lnTo>
                  <a:lnTo>
                    <a:pt x="7046" y="1527"/>
                  </a:lnTo>
                  <a:lnTo>
                    <a:pt x="6717" y="1292"/>
                  </a:lnTo>
                  <a:lnTo>
                    <a:pt x="6341" y="1081"/>
                  </a:lnTo>
                  <a:lnTo>
                    <a:pt x="5919" y="893"/>
                  </a:lnTo>
                  <a:lnTo>
                    <a:pt x="5238" y="95"/>
                  </a:lnTo>
                  <a:lnTo>
                    <a:pt x="5144" y="24"/>
                  </a:lnTo>
                  <a:lnTo>
                    <a:pt x="505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2"/>
            <p:cNvSpPr/>
            <p:nvPr/>
          </p:nvSpPr>
          <p:spPr>
            <a:xfrm>
              <a:off x="6780425" y="1284325"/>
              <a:ext cx="111575" cy="109250"/>
            </a:xfrm>
            <a:custGeom>
              <a:rect b="b" l="l" r="r" t="t"/>
              <a:pathLst>
                <a:path extrusionOk="0" h="4370" w="4463">
                  <a:moveTo>
                    <a:pt x="3030" y="1"/>
                  </a:moveTo>
                  <a:lnTo>
                    <a:pt x="2913" y="24"/>
                  </a:lnTo>
                  <a:lnTo>
                    <a:pt x="2842" y="71"/>
                  </a:lnTo>
                  <a:lnTo>
                    <a:pt x="95" y="2655"/>
                  </a:lnTo>
                  <a:lnTo>
                    <a:pt x="24" y="2725"/>
                  </a:lnTo>
                  <a:lnTo>
                    <a:pt x="1" y="2819"/>
                  </a:lnTo>
                  <a:lnTo>
                    <a:pt x="24" y="2913"/>
                  </a:lnTo>
                  <a:lnTo>
                    <a:pt x="71" y="3007"/>
                  </a:lnTo>
                  <a:lnTo>
                    <a:pt x="1152" y="4275"/>
                  </a:lnTo>
                  <a:lnTo>
                    <a:pt x="1222" y="4346"/>
                  </a:lnTo>
                  <a:lnTo>
                    <a:pt x="1316" y="4369"/>
                  </a:lnTo>
                  <a:lnTo>
                    <a:pt x="1339" y="4369"/>
                  </a:lnTo>
                  <a:lnTo>
                    <a:pt x="1433" y="4346"/>
                  </a:lnTo>
                  <a:lnTo>
                    <a:pt x="1504" y="4299"/>
                  </a:lnTo>
                  <a:lnTo>
                    <a:pt x="4369" y="1856"/>
                  </a:lnTo>
                  <a:lnTo>
                    <a:pt x="4439" y="1786"/>
                  </a:lnTo>
                  <a:lnTo>
                    <a:pt x="4463" y="1692"/>
                  </a:lnTo>
                  <a:lnTo>
                    <a:pt x="4463" y="1598"/>
                  </a:lnTo>
                  <a:lnTo>
                    <a:pt x="4416" y="1504"/>
                  </a:lnTo>
                  <a:lnTo>
                    <a:pt x="4322" y="1457"/>
                  </a:lnTo>
                  <a:lnTo>
                    <a:pt x="4228" y="1410"/>
                  </a:lnTo>
                  <a:lnTo>
                    <a:pt x="4134" y="1433"/>
                  </a:lnTo>
                  <a:lnTo>
                    <a:pt x="4040" y="1480"/>
                  </a:lnTo>
                  <a:lnTo>
                    <a:pt x="1363" y="3758"/>
                  </a:lnTo>
                  <a:lnTo>
                    <a:pt x="611" y="2843"/>
                  </a:lnTo>
                  <a:lnTo>
                    <a:pt x="3195" y="447"/>
                  </a:lnTo>
                  <a:lnTo>
                    <a:pt x="3242" y="353"/>
                  </a:lnTo>
                  <a:lnTo>
                    <a:pt x="3265" y="259"/>
                  </a:lnTo>
                  <a:lnTo>
                    <a:pt x="3242" y="165"/>
                  </a:lnTo>
                  <a:lnTo>
                    <a:pt x="3195" y="95"/>
                  </a:lnTo>
                  <a:lnTo>
                    <a:pt x="3124" y="24"/>
                  </a:lnTo>
                  <a:lnTo>
                    <a:pt x="303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2"/>
            <p:cNvSpPr/>
            <p:nvPr/>
          </p:nvSpPr>
          <p:spPr>
            <a:xfrm>
              <a:off x="6698825" y="1348325"/>
              <a:ext cx="122150" cy="107475"/>
            </a:xfrm>
            <a:custGeom>
              <a:rect b="b" l="l" r="r" t="t"/>
              <a:pathLst>
                <a:path extrusionOk="0" h="4299" w="4886">
                  <a:moveTo>
                    <a:pt x="3335" y="1"/>
                  </a:moveTo>
                  <a:lnTo>
                    <a:pt x="3124" y="24"/>
                  </a:lnTo>
                  <a:lnTo>
                    <a:pt x="2936" y="24"/>
                  </a:lnTo>
                  <a:lnTo>
                    <a:pt x="2725" y="71"/>
                  </a:lnTo>
                  <a:lnTo>
                    <a:pt x="2560" y="118"/>
                  </a:lnTo>
                  <a:lnTo>
                    <a:pt x="2372" y="189"/>
                  </a:lnTo>
                  <a:lnTo>
                    <a:pt x="2044" y="353"/>
                  </a:lnTo>
                  <a:lnTo>
                    <a:pt x="1738" y="541"/>
                  </a:lnTo>
                  <a:lnTo>
                    <a:pt x="1457" y="799"/>
                  </a:lnTo>
                  <a:lnTo>
                    <a:pt x="1198" y="1081"/>
                  </a:lnTo>
                  <a:lnTo>
                    <a:pt x="987" y="1386"/>
                  </a:lnTo>
                  <a:lnTo>
                    <a:pt x="776" y="1692"/>
                  </a:lnTo>
                  <a:lnTo>
                    <a:pt x="588" y="2044"/>
                  </a:lnTo>
                  <a:lnTo>
                    <a:pt x="447" y="2396"/>
                  </a:lnTo>
                  <a:lnTo>
                    <a:pt x="306" y="2725"/>
                  </a:lnTo>
                  <a:lnTo>
                    <a:pt x="188" y="3077"/>
                  </a:lnTo>
                  <a:lnTo>
                    <a:pt x="118" y="3406"/>
                  </a:lnTo>
                  <a:lnTo>
                    <a:pt x="47" y="3711"/>
                  </a:lnTo>
                  <a:lnTo>
                    <a:pt x="1" y="4017"/>
                  </a:lnTo>
                  <a:lnTo>
                    <a:pt x="1" y="4110"/>
                  </a:lnTo>
                  <a:lnTo>
                    <a:pt x="47" y="4228"/>
                  </a:lnTo>
                  <a:lnTo>
                    <a:pt x="141" y="4275"/>
                  </a:lnTo>
                  <a:lnTo>
                    <a:pt x="235" y="4298"/>
                  </a:lnTo>
                  <a:lnTo>
                    <a:pt x="259" y="4298"/>
                  </a:lnTo>
                  <a:lnTo>
                    <a:pt x="1057" y="4228"/>
                  </a:lnTo>
                  <a:lnTo>
                    <a:pt x="1809" y="4134"/>
                  </a:lnTo>
                  <a:lnTo>
                    <a:pt x="2466" y="3970"/>
                  </a:lnTo>
                  <a:lnTo>
                    <a:pt x="2772" y="3899"/>
                  </a:lnTo>
                  <a:lnTo>
                    <a:pt x="3053" y="3805"/>
                  </a:lnTo>
                  <a:lnTo>
                    <a:pt x="3312" y="3711"/>
                  </a:lnTo>
                  <a:lnTo>
                    <a:pt x="3547" y="3594"/>
                  </a:lnTo>
                  <a:lnTo>
                    <a:pt x="3781" y="3476"/>
                  </a:lnTo>
                  <a:lnTo>
                    <a:pt x="3969" y="3335"/>
                  </a:lnTo>
                  <a:lnTo>
                    <a:pt x="4157" y="3195"/>
                  </a:lnTo>
                  <a:lnTo>
                    <a:pt x="4322" y="3054"/>
                  </a:lnTo>
                  <a:lnTo>
                    <a:pt x="4463" y="2913"/>
                  </a:lnTo>
                  <a:lnTo>
                    <a:pt x="4603" y="2748"/>
                  </a:lnTo>
                  <a:lnTo>
                    <a:pt x="4744" y="2490"/>
                  </a:lnTo>
                  <a:lnTo>
                    <a:pt x="4815" y="2279"/>
                  </a:lnTo>
                  <a:lnTo>
                    <a:pt x="4862" y="2067"/>
                  </a:lnTo>
                  <a:lnTo>
                    <a:pt x="4885" y="1879"/>
                  </a:lnTo>
                  <a:lnTo>
                    <a:pt x="4885" y="1715"/>
                  </a:lnTo>
                  <a:lnTo>
                    <a:pt x="4885" y="1598"/>
                  </a:lnTo>
                  <a:lnTo>
                    <a:pt x="4838" y="1480"/>
                  </a:lnTo>
                  <a:lnTo>
                    <a:pt x="4791" y="1386"/>
                  </a:lnTo>
                  <a:lnTo>
                    <a:pt x="4721" y="1339"/>
                  </a:lnTo>
                  <a:lnTo>
                    <a:pt x="4627" y="1292"/>
                  </a:lnTo>
                  <a:lnTo>
                    <a:pt x="4533" y="1316"/>
                  </a:lnTo>
                  <a:lnTo>
                    <a:pt x="4439" y="1363"/>
                  </a:lnTo>
                  <a:lnTo>
                    <a:pt x="4392" y="1433"/>
                  </a:lnTo>
                  <a:lnTo>
                    <a:pt x="4345" y="1527"/>
                  </a:lnTo>
                  <a:lnTo>
                    <a:pt x="4369" y="1621"/>
                  </a:lnTo>
                  <a:lnTo>
                    <a:pt x="4369" y="1692"/>
                  </a:lnTo>
                  <a:lnTo>
                    <a:pt x="4392" y="1879"/>
                  </a:lnTo>
                  <a:lnTo>
                    <a:pt x="4369" y="2020"/>
                  </a:lnTo>
                  <a:lnTo>
                    <a:pt x="4322" y="2161"/>
                  </a:lnTo>
                  <a:lnTo>
                    <a:pt x="4275" y="2302"/>
                  </a:lnTo>
                  <a:lnTo>
                    <a:pt x="4157" y="2467"/>
                  </a:lnTo>
                  <a:lnTo>
                    <a:pt x="4016" y="2654"/>
                  </a:lnTo>
                  <a:lnTo>
                    <a:pt x="3781" y="2842"/>
                  </a:lnTo>
                  <a:lnTo>
                    <a:pt x="3500" y="3054"/>
                  </a:lnTo>
                  <a:lnTo>
                    <a:pt x="3124" y="3242"/>
                  </a:lnTo>
                  <a:lnTo>
                    <a:pt x="2631" y="3406"/>
                  </a:lnTo>
                  <a:lnTo>
                    <a:pt x="2067" y="3547"/>
                  </a:lnTo>
                  <a:lnTo>
                    <a:pt x="1363" y="3688"/>
                  </a:lnTo>
                  <a:lnTo>
                    <a:pt x="541" y="3782"/>
                  </a:lnTo>
                  <a:lnTo>
                    <a:pt x="658" y="3359"/>
                  </a:lnTo>
                  <a:lnTo>
                    <a:pt x="822" y="2866"/>
                  </a:lnTo>
                  <a:lnTo>
                    <a:pt x="916" y="2584"/>
                  </a:lnTo>
                  <a:lnTo>
                    <a:pt x="1034" y="2302"/>
                  </a:lnTo>
                  <a:lnTo>
                    <a:pt x="1175" y="2020"/>
                  </a:lnTo>
                  <a:lnTo>
                    <a:pt x="1339" y="1739"/>
                  </a:lnTo>
                  <a:lnTo>
                    <a:pt x="1527" y="1480"/>
                  </a:lnTo>
                  <a:lnTo>
                    <a:pt x="1738" y="1222"/>
                  </a:lnTo>
                  <a:lnTo>
                    <a:pt x="1973" y="1011"/>
                  </a:lnTo>
                  <a:lnTo>
                    <a:pt x="2208" y="823"/>
                  </a:lnTo>
                  <a:lnTo>
                    <a:pt x="2490" y="682"/>
                  </a:lnTo>
                  <a:lnTo>
                    <a:pt x="2795" y="564"/>
                  </a:lnTo>
                  <a:lnTo>
                    <a:pt x="2960" y="541"/>
                  </a:lnTo>
                  <a:lnTo>
                    <a:pt x="3124" y="517"/>
                  </a:lnTo>
                  <a:lnTo>
                    <a:pt x="3594" y="517"/>
                  </a:lnTo>
                  <a:lnTo>
                    <a:pt x="3688" y="470"/>
                  </a:lnTo>
                  <a:lnTo>
                    <a:pt x="3735" y="400"/>
                  </a:lnTo>
                  <a:lnTo>
                    <a:pt x="3781" y="306"/>
                  </a:lnTo>
                  <a:lnTo>
                    <a:pt x="3758" y="189"/>
                  </a:lnTo>
                  <a:lnTo>
                    <a:pt x="3711" y="118"/>
                  </a:lnTo>
                  <a:lnTo>
                    <a:pt x="3641" y="48"/>
                  </a:lnTo>
                  <a:lnTo>
                    <a:pt x="3547" y="24"/>
                  </a:lnTo>
                  <a:lnTo>
                    <a:pt x="333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 name="Google Shape;54;p2"/>
          <p:cNvGrpSpPr/>
          <p:nvPr/>
        </p:nvGrpSpPr>
        <p:grpSpPr>
          <a:xfrm>
            <a:off x="8545966" y="82065"/>
            <a:ext cx="452842" cy="457428"/>
            <a:chOff x="4930475" y="612100"/>
            <a:chExt cx="317650" cy="320575"/>
          </a:xfrm>
        </p:grpSpPr>
        <p:sp>
          <p:nvSpPr>
            <p:cNvPr id="55" name="Google Shape;55;p2"/>
            <p:cNvSpPr/>
            <p:nvPr/>
          </p:nvSpPr>
          <p:spPr>
            <a:xfrm>
              <a:off x="4930475" y="612100"/>
              <a:ext cx="317650" cy="320575"/>
            </a:xfrm>
            <a:custGeom>
              <a:rect b="b" l="l" r="r" t="t"/>
              <a:pathLst>
                <a:path extrusionOk="0" h="12823" w="12706">
                  <a:moveTo>
                    <a:pt x="5871" y="517"/>
                  </a:moveTo>
                  <a:lnTo>
                    <a:pt x="6223" y="541"/>
                  </a:lnTo>
                  <a:lnTo>
                    <a:pt x="6646" y="588"/>
                  </a:lnTo>
                  <a:lnTo>
                    <a:pt x="7092" y="682"/>
                  </a:lnTo>
                  <a:lnTo>
                    <a:pt x="7515" y="799"/>
                  </a:lnTo>
                  <a:lnTo>
                    <a:pt x="7938" y="940"/>
                  </a:lnTo>
                  <a:lnTo>
                    <a:pt x="8384" y="1104"/>
                  </a:lnTo>
                  <a:lnTo>
                    <a:pt x="8783" y="1316"/>
                  </a:lnTo>
                  <a:lnTo>
                    <a:pt x="9206" y="1527"/>
                  </a:lnTo>
                  <a:lnTo>
                    <a:pt x="9605" y="1785"/>
                  </a:lnTo>
                  <a:lnTo>
                    <a:pt x="9981" y="2067"/>
                  </a:lnTo>
                  <a:lnTo>
                    <a:pt x="10357" y="2372"/>
                  </a:lnTo>
                  <a:lnTo>
                    <a:pt x="10685" y="2701"/>
                  </a:lnTo>
                  <a:lnTo>
                    <a:pt x="10991" y="3053"/>
                  </a:lnTo>
                  <a:lnTo>
                    <a:pt x="11273" y="3429"/>
                  </a:lnTo>
                  <a:lnTo>
                    <a:pt x="11531" y="3852"/>
                  </a:lnTo>
                  <a:lnTo>
                    <a:pt x="11742" y="4275"/>
                  </a:lnTo>
                  <a:lnTo>
                    <a:pt x="11930" y="4744"/>
                  </a:lnTo>
                  <a:lnTo>
                    <a:pt x="12048" y="5190"/>
                  </a:lnTo>
                  <a:lnTo>
                    <a:pt x="12141" y="5637"/>
                  </a:lnTo>
                  <a:lnTo>
                    <a:pt x="12188" y="6083"/>
                  </a:lnTo>
                  <a:lnTo>
                    <a:pt x="12188" y="6529"/>
                  </a:lnTo>
                  <a:lnTo>
                    <a:pt x="12165" y="6999"/>
                  </a:lnTo>
                  <a:lnTo>
                    <a:pt x="12118" y="7445"/>
                  </a:lnTo>
                  <a:lnTo>
                    <a:pt x="12024" y="7891"/>
                  </a:lnTo>
                  <a:lnTo>
                    <a:pt x="11907" y="8314"/>
                  </a:lnTo>
                  <a:lnTo>
                    <a:pt x="11742" y="8760"/>
                  </a:lnTo>
                  <a:lnTo>
                    <a:pt x="11554" y="9159"/>
                  </a:lnTo>
                  <a:lnTo>
                    <a:pt x="11343" y="9559"/>
                  </a:lnTo>
                  <a:lnTo>
                    <a:pt x="11085" y="9934"/>
                  </a:lnTo>
                  <a:lnTo>
                    <a:pt x="10803" y="10310"/>
                  </a:lnTo>
                  <a:lnTo>
                    <a:pt x="10498" y="10639"/>
                  </a:lnTo>
                  <a:lnTo>
                    <a:pt x="10169" y="10968"/>
                  </a:lnTo>
                  <a:lnTo>
                    <a:pt x="9817" y="11249"/>
                  </a:lnTo>
                  <a:lnTo>
                    <a:pt x="9441" y="11484"/>
                  </a:lnTo>
                  <a:lnTo>
                    <a:pt x="9042" y="11719"/>
                  </a:lnTo>
                  <a:lnTo>
                    <a:pt x="8619" y="11907"/>
                  </a:lnTo>
                  <a:lnTo>
                    <a:pt x="8196" y="12048"/>
                  </a:lnTo>
                  <a:lnTo>
                    <a:pt x="7750" y="12165"/>
                  </a:lnTo>
                  <a:lnTo>
                    <a:pt x="7304" y="12259"/>
                  </a:lnTo>
                  <a:lnTo>
                    <a:pt x="6857" y="12306"/>
                  </a:lnTo>
                  <a:lnTo>
                    <a:pt x="6388" y="12330"/>
                  </a:lnTo>
                  <a:lnTo>
                    <a:pt x="5942" y="12306"/>
                  </a:lnTo>
                  <a:lnTo>
                    <a:pt x="5495" y="12259"/>
                  </a:lnTo>
                  <a:lnTo>
                    <a:pt x="5049" y="12165"/>
                  </a:lnTo>
                  <a:lnTo>
                    <a:pt x="4603" y="12048"/>
                  </a:lnTo>
                  <a:lnTo>
                    <a:pt x="4180" y="11907"/>
                  </a:lnTo>
                  <a:lnTo>
                    <a:pt x="3758" y="11719"/>
                  </a:lnTo>
                  <a:lnTo>
                    <a:pt x="3358" y="11508"/>
                  </a:lnTo>
                  <a:lnTo>
                    <a:pt x="2959" y="11273"/>
                  </a:lnTo>
                  <a:lnTo>
                    <a:pt x="2607" y="10991"/>
                  </a:lnTo>
                  <a:lnTo>
                    <a:pt x="2278" y="10686"/>
                  </a:lnTo>
                  <a:lnTo>
                    <a:pt x="1973" y="10334"/>
                  </a:lnTo>
                  <a:lnTo>
                    <a:pt x="1691" y="9981"/>
                  </a:lnTo>
                  <a:lnTo>
                    <a:pt x="1433" y="9606"/>
                  </a:lnTo>
                  <a:lnTo>
                    <a:pt x="1198" y="9206"/>
                  </a:lnTo>
                  <a:lnTo>
                    <a:pt x="1010" y="8807"/>
                  </a:lnTo>
                  <a:lnTo>
                    <a:pt x="846" y="8361"/>
                  </a:lnTo>
                  <a:lnTo>
                    <a:pt x="705" y="7938"/>
                  </a:lnTo>
                  <a:lnTo>
                    <a:pt x="611" y="7492"/>
                  </a:lnTo>
                  <a:lnTo>
                    <a:pt x="540" y="7046"/>
                  </a:lnTo>
                  <a:lnTo>
                    <a:pt x="493" y="6576"/>
                  </a:lnTo>
                  <a:lnTo>
                    <a:pt x="493" y="6130"/>
                  </a:lnTo>
                  <a:lnTo>
                    <a:pt x="540" y="5684"/>
                  </a:lnTo>
                  <a:lnTo>
                    <a:pt x="611" y="5214"/>
                  </a:lnTo>
                  <a:lnTo>
                    <a:pt x="705" y="4791"/>
                  </a:lnTo>
                  <a:lnTo>
                    <a:pt x="869" y="4298"/>
                  </a:lnTo>
                  <a:lnTo>
                    <a:pt x="1080" y="3852"/>
                  </a:lnTo>
                  <a:lnTo>
                    <a:pt x="1315" y="3406"/>
                  </a:lnTo>
                  <a:lnTo>
                    <a:pt x="1574" y="3006"/>
                  </a:lnTo>
                  <a:lnTo>
                    <a:pt x="1855" y="2631"/>
                  </a:lnTo>
                  <a:lnTo>
                    <a:pt x="2161" y="2278"/>
                  </a:lnTo>
                  <a:lnTo>
                    <a:pt x="2489" y="1950"/>
                  </a:lnTo>
                  <a:lnTo>
                    <a:pt x="2842" y="1668"/>
                  </a:lnTo>
                  <a:lnTo>
                    <a:pt x="3217" y="1410"/>
                  </a:lnTo>
                  <a:lnTo>
                    <a:pt x="3593" y="1175"/>
                  </a:lnTo>
                  <a:lnTo>
                    <a:pt x="3969" y="987"/>
                  </a:lnTo>
                  <a:lnTo>
                    <a:pt x="4345" y="822"/>
                  </a:lnTo>
                  <a:lnTo>
                    <a:pt x="4744" y="682"/>
                  </a:lnTo>
                  <a:lnTo>
                    <a:pt x="5120" y="588"/>
                  </a:lnTo>
                  <a:lnTo>
                    <a:pt x="5495" y="541"/>
                  </a:lnTo>
                  <a:lnTo>
                    <a:pt x="5871" y="517"/>
                  </a:lnTo>
                  <a:close/>
                  <a:moveTo>
                    <a:pt x="5777" y="0"/>
                  </a:moveTo>
                  <a:lnTo>
                    <a:pt x="5542" y="24"/>
                  </a:lnTo>
                  <a:lnTo>
                    <a:pt x="5284" y="47"/>
                  </a:lnTo>
                  <a:lnTo>
                    <a:pt x="5026" y="71"/>
                  </a:lnTo>
                  <a:lnTo>
                    <a:pt x="4791" y="141"/>
                  </a:lnTo>
                  <a:lnTo>
                    <a:pt x="4298" y="282"/>
                  </a:lnTo>
                  <a:lnTo>
                    <a:pt x="3828" y="470"/>
                  </a:lnTo>
                  <a:lnTo>
                    <a:pt x="3358" y="705"/>
                  </a:lnTo>
                  <a:lnTo>
                    <a:pt x="2936" y="987"/>
                  </a:lnTo>
                  <a:lnTo>
                    <a:pt x="2513" y="1316"/>
                  </a:lnTo>
                  <a:lnTo>
                    <a:pt x="2114" y="1644"/>
                  </a:lnTo>
                  <a:lnTo>
                    <a:pt x="1738" y="2020"/>
                  </a:lnTo>
                  <a:lnTo>
                    <a:pt x="1409" y="2443"/>
                  </a:lnTo>
                  <a:lnTo>
                    <a:pt x="1080" y="2842"/>
                  </a:lnTo>
                  <a:lnTo>
                    <a:pt x="822" y="3288"/>
                  </a:lnTo>
                  <a:lnTo>
                    <a:pt x="587" y="3734"/>
                  </a:lnTo>
                  <a:lnTo>
                    <a:pt x="376" y="4181"/>
                  </a:lnTo>
                  <a:lnTo>
                    <a:pt x="235" y="4650"/>
                  </a:lnTo>
                  <a:lnTo>
                    <a:pt x="118" y="5120"/>
                  </a:lnTo>
                  <a:lnTo>
                    <a:pt x="24" y="5613"/>
                  </a:lnTo>
                  <a:lnTo>
                    <a:pt x="0" y="6106"/>
                  </a:lnTo>
                  <a:lnTo>
                    <a:pt x="0" y="6600"/>
                  </a:lnTo>
                  <a:lnTo>
                    <a:pt x="47" y="7093"/>
                  </a:lnTo>
                  <a:lnTo>
                    <a:pt x="118" y="7586"/>
                  </a:lnTo>
                  <a:lnTo>
                    <a:pt x="235" y="8056"/>
                  </a:lnTo>
                  <a:lnTo>
                    <a:pt x="376" y="8549"/>
                  </a:lnTo>
                  <a:lnTo>
                    <a:pt x="540" y="8995"/>
                  </a:lnTo>
                  <a:lnTo>
                    <a:pt x="752" y="9441"/>
                  </a:lnTo>
                  <a:lnTo>
                    <a:pt x="1010" y="9887"/>
                  </a:lnTo>
                  <a:lnTo>
                    <a:pt x="1292" y="10287"/>
                  </a:lnTo>
                  <a:lnTo>
                    <a:pt x="1597" y="10686"/>
                  </a:lnTo>
                  <a:lnTo>
                    <a:pt x="1926" y="11038"/>
                  </a:lnTo>
                  <a:lnTo>
                    <a:pt x="2278" y="11367"/>
                  </a:lnTo>
                  <a:lnTo>
                    <a:pt x="2677" y="11672"/>
                  </a:lnTo>
                  <a:lnTo>
                    <a:pt x="3077" y="11954"/>
                  </a:lnTo>
                  <a:lnTo>
                    <a:pt x="3523" y="12189"/>
                  </a:lnTo>
                  <a:lnTo>
                    <a:pt x="3969" y="12377"/>
                  </a:lnTo>
                  <a:lnTo>
                    <a:pt x="4439" y="12541"/>
                  </a:lnTo>
                  <a:lnTo>
                    <a:pt x="4908" y="12658"/>
                  </a:lnTo>
                  <a:lnTo>
                    <a:pt x="5401" y="12752"/>
                  </a:lnTo>
                  <a:lnTo>
                    <a:pt x="5895" y="12799"/>
                  </a:lnTo>
                  <a:lnTo>
                    <a:pt x="6388" y="12823"/>
                  </a:lnTo>
                  <a:lnTo>
                    <a:pt x="6881" y="12799"/>
                  </a:lnTo>
                  <a:lnTo>
                    <a:pt x="7374" y="12752"/>
                  </a:lnTo>
                  <a:lnTo>
                    <a:pt x="7867" y="12658"/>
                  </a:lnTo>
                  <a:lnTo>
                    <a:pt x="8337" y="12541"/>
                  </a:lnTo>
                  <a:lnTo>
                    <a:pt x="8807" y="12377"/>
                  </a:lnTo>
                  <a:lnTo>
                    <a:pt x="9253" y="12165"/>
                  </a:lnTo>
                  <a:lnTo>
                    <a:pt x="9699" y="11930"/>
                  </a:lnTo>
                  <a:lnTo>
                    <a:pt x="10122" y="11649"/>
                  </a:lnTo>
                  <a:lnTo>
                    <a:pt x="10498" y="11343"/>
                  </a:lnTo>
                  <a:lnTo>
                    <a:pt x="10873" y="10991"/>
                  </a:lnTo>
                  <a:lnTo>
                    <a:pt x="11202" y="10639"/>
                  </a:lnTo>
                  <a:lnTo>
                    <a:pt x="11507" y="10240"/>
                  </a:lnTo>
                  <a:lnTo>
                    <a:pt x="11766" y="9817"/>
                  </a:lnTo>
                  <a:lnTo>
                    <a:pt x="12001" y="9394"/>
                  </a:lnTo>
                  <a:lnTo>
                    <a:pt x="12212" y="8948"/>
                  </a:lnTo>
                  <a:lnTo>
                    <a:pt x="12376" y="8478"/>
                  </a:lnTo>
                  <a:lnTo>
                    <a:pt x="12517" y="8009"/>
                  </a:lnTo>
                  <a:lnTo>
                    <a:pt x="12611" y="7515"/>
                  </a:lnTo>
                  <a:lnTo>
                    <a:pt x="12682" y="7022"/>
                  </a:lnTo>
                  <a:lnTo>
                    <a:pt x="12705" y="6529"/>
                  </a:lnTo>
                  <a:lnTo>
                    <a:pt x="12682" y="6036"/>
                  </a:lnTo>
                  <a:lnTo>
                    <a:pt x="12635" y="5543"/>
                  </a:lnTo>
                  <a:lnTo>
                    <a:pt x="12541" y="5073"/>
                  </a:lnTo>
                  <a:lnTo>
                    <a:pt x="12400" y="4580"/>
                  </a:lnTo>
                  <a:lnTo>
                    <a:pt x="12212" y="4087"/>
                  </a:lnTo>
                  <a:lnTo>
                    <a:pt x="11977" y="3617"/>
                  </a:lnTo>
                  <a:lnTo>
                    <a:pt x="11719" y="3171"/>
                  </a:lnTo>
                  <a:lnTo>
                    <a:pt x="11413" y="2748"/>
                  </a:lnTo>
                  <a:lnTo>
                    <a:pt x="11061" y="2372"/>
                  </a:lnTo>
                  <a:lnTo>
                    <a:pt x="10709" y="1997"/>
                  </a:lnTo>
                  <a:lnTo>
                    <a:pt x="10310" y="1668"/>
                  </a:lnTo>
                  <a:lnTo>
                    <a:pt x="9910" y="1386"/>
                  </a:lnTo>
                  <a:lnTo>
                    <a:pt x="9488" y="1104"/>
                  </a:lnTo>
                  <a:lnTo>
                    <a:pt x="9042" y="869"/>
                  </a:lnTo>
                  <a:lnTo>
                    <a:pt x="8595" y="658"/>
                  </a:lnTo>
                  <a:lnTo>
                    <a:pt x="8126" y="470"/>
                  </a:lnTo>
                  <a:lnTo>
                    <a:pt x="7656" y="329"/>
                  </a:lnTo>
                  <a:lnTo>
                    <a:pt x="7210" y="188"/>
                  </a:lnTo>
                  <a:lnTo>
                    <a:pt x="6740" y="94"/>
                  </a:lnTo>
                  <a:lnTo>
                    <a:pt x="6294" y="24"/>
                  </a:lnTo>
                  <a:lnTo>
                    <a:pt x="603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2"/>
            <p:cNvSpPr/>
            <p:nvPr/>
          </p:nvSpPr>
          <p:spPr>
            <a:xfrm>
              <a:off x="5021475" y="612100"/>
              <a:ext cx="135625" cy="320575"/>
            </a:xfrm>
            <a:custGeom>
              <a:rect b="b" l="l" r="r" t="t"/>
              <a:pathLst>
                <a:path extrusionOk="0" h="12823" w="5425">
                  <a:moveTo>
                    <a:pt x="2607" y="517"/>
                  </a:moveTo>
                  <a:lnTo>
                    <a:pt x="2748" y="588"/>
                  </a:lnTo>
                  <a:lnTo>
                    <a:pt x="2912" y="682"/>
                  </a:lnTo>
                  <a:lnTo>
                    <a:pt x="3077" y="775"/>
                  </a:lnTo>
                  <a:lnTo>
                    <a:pt x="3241" y="916"/>
                  </a:lnTo>
                  <a:lnTo>
                    <a:pt x="3405" y="1081"/>
                  </a:lnTo>
                  <a:lnTo>
                    <a:pt x="3570" y="1292"/>
                  </a:lnTo>
                  <a:lnTo>
                    <a:pt x="3734" y="1503"/>
                  </a:lnTo>
                  <a:lnTo>
                    <a:pt x="3899" y="1762"/>
                  </a:lnTo>
                  <a:lnTo>
                    <a:pt x="4039" y="2020"/>
                  </a:lnTo>
                  <a:lnTo>
                    <a:pt x="4180" y="2325"/>
                  </a:lnTo>
                  <a:lnTo>
                    <a:pt x="4321" y="2654"/>
                  </a:lnTo>
                  <a:lnTo>
                    <a:pt x="4439" y="3006"/>
                  </a:lnTo>
                  <a:lnTo>
                    <a:pt x="4556" y="3406"/>
                  </a:lnTo>
                  <a:lnTo>
                    <a:pt x="4650" y="3805"/>
                  </a:lnTo>
                  <a:lnTo>
                    <a:pt x="4744" y="4228"/>
                  </a:lnTo>
                  <a:lnTo>
                    <a:pt x="4814" y="4697"/>
                  </a:lnTo>
                  <a:lnTo>
                    <a:pt x="4861" y="5144"/>
                  </a:lnTo>
                  <a:lnTo>
                    <a:pt x="4885" y="5590"/>
                  </a:lnTo>
                  <a:lnTo>
                    <a:pt x="4908" y="6059"/>
                  </a:lnTo>
                  <a:lnTo>
                    <a:pt x="4908" y="6529"/>
                  </a:lnTo>
                  <a:lnTo>
                    <a:pt x="4908" y="6975"/>
                  </a:lnTo>
                  <a:lnTo>
                    <a:pt x="4885" y="7445"/>
                  </a:lnTo>
                  <a:lnTo>
                    <a:pt x="4838" y="7891"/>
                  </a:lnTo>
                  <a:lnTo>
                    <a:pt x="4791" y="8337"/>
                  </a:lnTo>
                  <a:lnTo>
                    <a:pt x="4720" y="8784"/>
                  </a:lnTo>
                  <a:lnTo>
                    <a:pt x="4650" y="9206"/>
                  </a:lnTo>
                  <a:lnTo>
                    <a:pt x="4556" y="9629"/>
                  </a:lnTo>
                  <a:lnTo>
                    <a:pt x="4462" y="10005"/>
                  </a:lnTo>
                  <a:lnTo>
                    <a:pt x="4345" y="10381"/>
                  </a:lnTo>
                  <a:lnTo>
                    <a:pt x="4227" y="10733"/>
                  </a:lnTo>
                  <a:lnTo>
                    <a:pt x="4086" y="11038"/>
                  </a:lnTo>
                  <a:lnTo>
                    <a:pt x="3946" y="11320"/>
                  </a:lnTo>
                  <a:lnTo>
                    <a:pt x="3805" y="11555"/>
                  </a:lnTo>
                  <a:lnTo>
                    <a:pt x="3664" y="11743"/>
                  </a:lnTo>
                  <a:lnTo>
                    <a:pt x="3523" y="11907"/>
                  </a:lnTo>
                  <a:lnTo>
                    <a:pt x="3358" y="12048"/>
                  </a:lnTo>
                  <a:lnTo>
                    <a:pt x="3217" y="12165"/>
                  </a:lnTo>
                  <a:lnTo>
                    <a:pt x="3053" y="12259"/>
                  </a:lnTo>
                  <a:lnTo>
                    <a:pt x="2889" y="12306"/>
                  </a:lnTo>
                  <a:lnTo>
                    <a:pt x="2560" y="12306"/>
                  </a:lnTo>
                  <a:lnTo>
                    <a:pt x="2396" y="12259"/>
                  </a:lnTo>
                  <a:lnTo>
                    <a:pt x="2231" y="12165"/>
                  </a:lnTo>
                  <a:lnTo>
                    <a:pt x="2090" y="12071"/>
                  </a:lnTo>
                  <a:lnTo>
                    <a:pt x="1926" y="11930"/>
                  </a:lnTo>
                  <a:lnTo>
                    <a:pt x="1785" y="11766"/>
                  </a:lnTo>
                  <a:lnTo>
                    <a:pt x="1644" y="11555"/>
                  </a:lnTo>
                  <a:lnTo>
                    <a:pt x="1503" y="11343"/>
                  </a:lnTo>
                  <a:lnTo>
                    <a:pt x="1362" y="11062"/>
                  </a:lnTo>
                  <a:lnTo>
                    <a:pt x="1221" y="10756"/>
                  </a:lnTo>
                  <a:lnTo>
                    <a:pt x="1080" y="10404"/>
                  </a:lnTo>
                  <a:lnTo>
                    <a:pt x="986" y="10052"/>
                  </a:lnTo>
                  <a:lnTo>
                    <a:pt x="869" y="9653"/>
                  </a:lnTo>
                  <a:lnTo>
                    <a:pt x="775" y="9253"/>
                  </a:lnTo>
                  <a:lnTo>
                    <a:pt x="705" y="8831"/>
                  </a:lnTo>
                  <a:lnTo>
                    <a:pt x="634" y="8408"/>
                  </a:lnTo>
                  <a:lnTo>
                    <a:pt x="540" y="7515"/>
                  </a:lnTo>
                  <a:lnTo>
                    <a:pt x="493" y="6576"/>
                  </a:lnTo>
                  <a:lnTo>
                    <a:pt x="493" y="6106"/>
                  </a:lnTo>
                  <a:lnTo>
                    <a:pt x="517" y="5660"/>
                  </a:lnTo>
                  <a:lnTo>
                    <a:pt x="540" y="5190"/>
                  </a:lnTo>
                  <a:lnTo>
                    <a:pt x="587" y="4744"/>
                  </a:lnTo>
                  <a:lnTo>
                    <a:pt x="681" y="4040"/>
                  </a:lnTo>
                  <a:lnTo>
                    <a:pt x="822" y="3359"/>
                  </a:lnTo>
                  <a:lnTo>
                    <a:pt x="1010" y="2725"/>
                  </a:lnTo>
                  <a:lnTo>
                    <a:pt x="1198" y="2138"/>
                  </a:lnTo>
                  <a:lnTo>
                    <a:pt x="1433" y="1621"/>
                  </a:lnTo>
                  <a:lnTo>
                    <a:pt x="1668" y="1198"/>
                  </a:lnTo>
                  <a:lnTo>
                    <a:pt x="1808" y="1010"/>
                  </a:lnTo>
                  <a:lnTo>
                    <a:pt x="1926" y="846"/>
                  </a:lnTo>
                  <a:lnTo>
                    <a:pt x="2067" y="728"/>
                  </a:lnTo>
                  <a:lnTo>
                    <a:pt x="2184" y="611"/>
                  </a:lnTo>
                  <a:lnTo>
                    <a:pt x="2349" y="541"/>
                  </a:lnTo>
                  <a:lnTo>
                    <a:pt x="2489" y="517"/>
                  </a:lnTo>
                  <a:close/>
                  <a:moveTo>
                    <a:pt x="2536" y="0"/>
                  </a:moveTo>
                  <a:lnTo>
                    <a:pt x="2325" y="24"/>
                  </a:lnTo>
                  <a:lnTo>
                    <a:pt x="2114" y="94"/>
                  </a:lnTo>
                  <a:lnTo>
                    <a:pt x="1926" y="188"/>
                  </a:lnTo>
                  <a:lnTo>
                    <a:pt x="1738" y="329"/>
                  </a:lnTo>
                  <a:lnTo>
                    <a:pt x="1574" y="494"/>
                  </a:lnTo>
                  <a:lnTo>
                    <a:pt x="1409" y="682"/>
                  </a:lnTo>
                  <a:lnTo>
                    <a:pt x="1268" y="916"/>
                  </a:lnTo>
                  <a:lnTo>
                    <a:pt x="1127" y="1151"/>
                  </a:lnTo>
                  <a:lnTo>
                    <a:pt x="986" y="1433"/>
                  </a:lnTo>
                  <a:lnTo>
                    <a:pt x="846" y="1715"/>
                  </a:lnTo>
                  <a:lnTo>
                    <a:pt x="728" y="2020"/>
                  </a:lnTo>
                  <a:lnTo>
                    <a:pt x="493" y="2654"/>
                  </a:lnTo>
                  <a:lnTo>
                    <a:pt x="329" y="3335"/>
                  </a:lnTo>
                  <a:lnTo>
                    <a:pt x="188" y="4016"/>
                  </a:lnTo>
                  <a:lnTo>
                    <a:pt x="71" y="4674"/>
                  </a:lnTo>
                  <a:lnTo>
                    <a:pt x="24" y="5144"/>
                  </a:lnTo>
                  <a:lnTo>
                    <a:pt x="0" y="5637"/>
                  </a:lnTo>
                  <a:lnTo>
                    <a:pt x="0" y="6106"/>
                  </a:lnTo>
                  <a:lnTo>
                    <a:pt x="0" y="6600"/>
                  </a:lnTo>
                  <a:lnTo>
                    <a:pt x="0" y="7093"/>
                  </a:lnTo>
                  <a:lnTo>
                    <a:pt x="47" y="7562"/>
                  </a:lnTo>
                  <a:lnTo>
                    <a:pt x="71" y="8032"/>
                  </a:lnTo>
                  <a:lnTo>
                    <a:pt x="141" y="8502"/>
                  </a:lnTo>
                  <a:lnTo>
                    <a:pt x="212" y="8948"/>
                  </a:lnTo>
                  <a:lnTo>
                    <a:pt x="305" y="9394"/>
                  </a:lnTo>
                  <a:lnTo>
                    <a:pt x="399" y="9817"/>
                  </a:lnTo>
                  <a:lnTo>
                    <a:pt x="493" y="10216"/>
                  </a:lnTo>
                  <a:lnTo>
                    <a:pt x="634" y="10615"/>
                  </a:lnTo>
                  <a:lnTo>
                    <a:pt x="752" y="10968"/>
                  </a:lnTo>
                  <a:lnTo>
                    <a:pt x="916" y="11296"/>
                  </a:lnTo>
                  <a:lnTo>
                    <a:pt x="1057" y="11602"/>
                  </a:lnTo>
                  <a:lnTo>
                    <a:pt x="1245" y="11884"/>
                  </a:lnTo>
                  <a:lnTo>
                    <a:pt x="1433" y="12118"/>
                  </a:lnTo>
                  <a:lnTo>
                    <a:pt x="1621" y="12330"/>
                  </a:lnTo>
                  <a:lnTo>
                    <a:pt x="1832" y="12494"/>
                  </a:lnTo>
                  <a:lnTo>
                    <a:pt x="2043" y="12635"/>
                  </a:lnTo>
                  <a:lnTo>
                    <a:pt x="2255" y="12752"/>
                  </a:lnTo>
                  <a:lnTo>
                    <a:pt x="2489" y="12799"/>
                  </a:lnTo>
                  <a:lnTo>
                    <a:pt x="2724" y="12823"/>
                  </a:lnTo>
                  <a:lnTo>
                    <a:pt x="2959" y="12799"/>
                  </a:lnTo>
                  <a:lnTo>
                    <a:pt x="3194" y="12729"/>
                  </a:lnTo>
                  <a:lnTo>
                    <a:pt x="3405" y="12635"/>
                  </a:lnTo>
                  <a:lnTo>
                    <a:pt x="3617" y="12494"/>
                  </a:lnTo>
                  <a:lnTo>
                    <a:pt x="3828" y="12330"/>
                  </a:lnTo>
                  <a:lnTo>
                    <a:pt x="4016" y="12095"/>
                  </a:lnTo>
                  <a:lnTo>
                    <a:pt x="4204" y="11860"/>
                  </a:lnTo>
                  <a:lnTo>
                    <a:pt x="4392" y="11578"/>
                  </a:lnTo>
                  <a:lnTo>
                    <a:pt x="4556" y="11273"/>
                  </a:lnTo>
                  <a:lnTo>
                    <a:pt x="4697" y="10921"/>
                  </a:lnTo>
                  <a:lnTo>
                    <a:pt x="4814" y="10568"/>
                  </a:lnTo>
                  <a:lnTo>
                    <a:pt x="4932" y="10193"/>
                  </a:lnTo>
                  <a:lnTo>
                    <a:pt x="5049" y="9770"/>
                  </a:lnTo>
                  <a:lnTo>
                    <a:pt x="5143" y="9347"/>
                  </a:lnTo>
                  <a:lnTo>
                    <a:pt x="5237" y="8901"/>
                  </a:lnTo>
                  <a:lnTo>
                    <a:pt x="5284" y="8455"/>
                  </a:lnTo>
                  <a:lnTo>
                    <a:pt x="5355" y="7985"/>
                  </a:lnTo>
                  <a:lnTo>
                    <a:pt x="5378" y="7515"/>
                  </a:lnTo>
                  <a:lnTo>
                    <a:pt x="5425" y="7022"/>
                  </a:lnTo>
                  <a:lnTo>
                    <a:pt x="5425" y="6553"/>
                  </a:lnTo>
                  <a:lnTo>
                    <a:pt x="5425" y="6059"/>
                  </a:lnTo>
                  <a:lnTo>
                    <a:pt x="5402" y="5566"/>
                  </a:lnTo>
                  <a:lnTo>
                    <a:pt x="5355" y="5097"/>
                  </a:lnTo>
                  <a:lnTo>
                    <a:pt x="5308" y="4627"/>
                  </a:lnTo>
                  <a:lnTo>
                    <a:pt x="5237" y="4181"/>
                  </a:lnTo>
                  <a:lnTo>
                    <a:pt x="5167" y="3758"/>
                  </a:lnTo>
                  <a:lnTo>
                    <a:pt x="5049" y="3335"/>
                  </a:lnTo>
                  <a:lnTo>
                    <a:pt x="4955" y="2936"/>
                  </a:lnTo>
                  <a:lnTo>
                    <a:pt x="4814" y="2560"/>
                  </a:lnTo>
                  <a:lnTo>
                    <a:pt x="4674" y="2208"/>
                  </a:lnTo>
                  <a:lnTo>
                    <a:pt x="4533" y="1879"/>
                  </a:lnTo>
                  <a:lnTo>
                    <a:pt x="4368" y="1550"/>
                  </a:lnTo>
                  <a:lnTo>
                    <a:pt x="4204" y="1269"/>
                  </a:lnTo>
                  <a:lnTo>
                    <a:pt x="4016" y="1010"/>
                  </a:lnTo>
                  <a:lnTo>
                    <a:pt x="3828" y="775"/>
                  </a:lnTo>
                  <a:lnTo>
                    <a:pt x="3617" y="564"/>
                  </a:lnTo>
                  <a:lnTo>
                    <a:pt x="3405" y="400"/>
                  </a:lnTo>
                  <a:lnTo>
                    <a:pt x="3194" y="235"/>
                  </a:lnTo>
                  <a:lnTo>
                    <a:pt x="2959" y="118"/>
                  </a:lnTo>
                  <a:lnTo>
                    <a:pt x="2748" y="47"/>
                  </a:lnTo>
                  <a:lnTo>
                    <a:pt x="253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2"/>
            <p:cNvSpPr/>
            <p:nvPr/>
          </p:nvSpPr>
          <p:spPr>
            <a:xfrm>
              <a:off x="4961575" y="673750"/>
              <a:ext cx="261875" cy="47575"/>
            </a:xfrm>
            <a:custGeom>
              <a:rect b="b" l="l" r="r" t="t"/>
              <a:pathLst>
                <a:path extrusionOk="0" h="1903" w="10475">
                  <a:moveTo>
                    <a:pt x="189" y="0"/>
                  </a:moveTo>
                  <a:lnTo>
                    <a:pt x="95" y="47"/>
                  </a:lnTo>
                  <a:lnTo>
                    <a:pt x="48" y="118"/>
                  </a:lnTo>
                  <a:lnTo>
                    <a:pt x="1" y="212"/>
                  </a:lnTo>
                  <a:lnTo>
                    <a:pt x="1" y="306"/>
                  </a:lnTo>
                  <a:lnTo>
                    <a:pt x="48" y="400"/>
                  </a:lnTo>
                  <a:lnTo>
                    <a:pt x="118" y="470"/>
                  </a:lnTo>
                  <a:lnTo>
                    <a:pt x="236" y="540"/>
                  </a:lnTo>
                  <a:lnTo>
                    <a:pt x="564" y="705"/>
                  </a:lnTo>
                  <a:lnTo>
                    <a:pt x="1081" y="940"/>
                  </a:lnTo>
                  <a:lnTo>
                    <a:pt x="1762" y="1198"/>
                  </a:lnTo>
                  <a:lnTo>
                    <a:pt x="2161" y="1339"/>
                  </a:lnTo>
                  <a:lnTo>
                    <a:pt x="2584" y="1456"/>
                  </a:lnTo>
                  <a:lnTo>
                    <a:pt x="3077" y="1574"/>
                  </a:lnTo>
                  <a:lnTo>
                    <a:pt x="3570" y="1691"/>
                  </a:lnTo>
                  <a:lnTo>
                    <a:pt x="4111" y="1785"/>
                  </a:lnTo>
                  <a:lnTo>
                    <a:pt x="4674" y="1856"/>
                  </a:lnTo>
                  <a:lnTo>
                    <a:pt x="5261" y="1879"/>
                  </a:lnTo>
                  <a:lnTo>
                    <a:pt x="5872" y="1903"/>
                  </a:lnTo>
                  <a:lnTo>
                    <a:pt x="6388" y="1903"/>
                  </a:lnTo>
                  <a:lnTo>
                    <a:pt x="6929" y="1856"/>
                  </a:lnTo>
                  <a:lnTo>
                    <a:pt x="7469" y="1809"/>
                  </a:lnTo>
                  <a:lnTo>
                    <a:pt x="8009" y="1715"/>
                  </a:lnTo>
                  <a:lnTo>
                    <a:pt x="8573" y="1597"/>
                  </a:lnTo>
                  <a:lnTo>
                    <a:pt x="9160" y="1433"/>
                  </a:lnTo>
                  <a:lnTo>
                    <a:pt x="9723" y="1245"/>
                  </a:lnTo>
                  <a:lnTo>
                    <a:pt x="10310" y="1034"/>
                  </a:lnTo>
                  <a:lnTo>
                    <a:pt x="10404" y="963"/>
                  </a:lnTo>
                  <a:lnTo>
                    <a:pt x="10451" y="893"/>
                  </a:lnTo>
                  <a:lnTo>
                    <a:pt x="10475" y="799"/>
                  </a:lnTo>
                  <a:lnTo>
                    <a:pt x="10451" y="705"/>
                  </a:lnTo>
                  <a:lnTo>
                    <a:pt x="10404" y="611"/>
                  </a:lnTo>
                  <a:lnTo>
                    <a:pt x="10310" y="564"/>
                  </a:lnTo>
                  <a:lnTo>
                    <a:pt x="10216" y="540"/>
                  </a:lnTo>
                  <a:lnTo>
                    <a:pt x="10122" y="564"/>
                  </a:lnTo>
                  <a:lnTo>
                    <a:pt x="9629" y="752"/>
                  </a:lnTo>
                  <a:lnTo>
                    <a:pt x="9160" y="916"/>
                  </a:lnTo>
                  <a:lnTo>
                    <a:pt x="8666" y="1034"/>
                  </a:lnTo>
                  <a:lnTo>
                    <a:pt x="8197" y="1151"/>
                  </a:lnTo>
                  <a:lnTo>
                    <a:pt x="7751" y="1245"/>
                  </a:lnTo>
                  <a:lnTo>
                    <a:pt x="7281" y="1315"/>
                  </a:lnTo>
                  <a:lnTo>
                    <a:pt x="6835" y="1362"/>
                  </a:lnTo>
                  <a:lnTo>
                    <a:pt x="6388" y="1386"/>
                  </a:lnTo>
                  <a:lnTo>
                    <a:pt x="5966" y="1409"/>
                  </a:lnTo>
                  <a:lnTo>
                    <a:pt x="5543" y="1386"/>
                  </a:lnTo>
                  <a:lnTo>
                    <a:pt x="5144" y="1386"/>
                  </a:lnTo>
                  <a:lnTo>
                    <a:pt x="4745" y="1339"/>
                  </a:lnTo>
                  <a:lnTo>
                    <a:pt x="3993" y="1245"/>
                  </a:lnTo>
                  <a:lnTo>
                    <a:pt x="3312" y="1104"/>
                  </a:lnTo>
                  <a:lnTo>
                    <a:pt x="2678" y="963"/>
                  </a:lnTo>
                  <a:lnTo>
                    <a:pt x="2114" y="775"/>
                  </a:lnTo>
                  <a:lnTo>
                    <a:pt x="1598" y="611"/>
                  </a:lnTo>
                  <a:lnTo>
                    <a:pt x="1198" y="423"/>
                  </a:lnTo>
                  <a:lnTo>
                    <a:pt x="611" y="165"/>
                  </a:lnTo>
                  <a:lnTo>
                    <a:pt x="377" y="47"/>
                  </a:lnTo>
                  <a:lnTo>
                    <a:pt x="28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2"/>
            <p:cNvSpPr/>
            <p:nvPr/>
          </p:nvSpPr>
          <p:spPr>
            <a:xfrm>
              <a:off x="4930475" y="765925"/>
              <a:ext cx="317650" cy="12925"/>
            </a:xfrm>
            <a:custGeom>
              <a:rect b="b" l="l" r="r" t="t"/>
              <a:pathLst>
                <a:path extrusionOk="0" h="517" w="12706">
                  <a:moveTo>
                    <a:pt x="235" y="0"/>
                  </a:moveTo>
                  <a:lnTo>
                    <a:pt x="141" y="24"/>
                  </a:lnTo>
                  <a:lnTo>
                    <a:pt x="71" y="71"/>
                  </a:lnTo>
                  <a:lnTo>
                    <a:pt x="0" y="165"/>
                  </a:lnTo>
                  <a:lnTo>
                    <a:pt x="0" y="259"/>
                  </a:lnTo>
                  <a:lnTo>
                    <a:pt x="0" y="353"/>
                  </a:lnTo>
                  <a:lnTo>
                    <a:pt x="71" y="447"/>
                  </a:lnTo>
                  <a:lnTo>
                    <a:pt x="141" y="494"/>
                  </a:lnTo>
                  <a:lnTo>
                    <a:pt x="235" y="517"/>
                  </a:lnTo>
                  <a:lnTo>
                    <a:pt x="12447" y="517"/>
                  </a:lnTo>
                  <a:lnTo>
                    <a:pt x="12541" y="494"/>
                  </a:lnTo>
                  <a:lnTo>
                    <a:pt x="12635" y="447"/>
                  </a:lnTo>
                  <a:lnTo>
                    <a:pt x="12682" y="353"/>
                  </a:lnTo>
                  <a:lnTo>
                    <a:pt x="12705" y="259"/>
                  </a:lnTo>
                  <a:lnTo>
                    <a:pt x="12682" y="165"/>
                  </a:lnTo>
                  <a:lnTo>
                    <a:pt x="12635" y="71"/>
                  </a:lnTo>
                  <a:lnTo>
                    <a:pt x="12541" y="24"/>
                  </a:lnTo>
                  <a:lnTo>
                    <a:pt x="12447"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2"/>
            <p:cNvSpPr/>
            <p:nvPr/>
          </p:nvSpPr>
          <p:spPr>
            <a:xfrm>
              <a:off x="4953350" y="821700"/>
              <a:ext cx="278900" cy="38175"/>
            </a:xfrm>
            <a:custGeom>
              <a:rect b="b" l="l" r="r" t="t"/>
              <a:pathLst>
                <a:path extrusionOk="0" h="1527" w="11156">
                  <a:moveTo>
                    <a:pt x="5355" y="0"/>
                  </a:moveTo>
                  <a:lnTo>
                    <a:pt x="4486" y="24"/>
                  </a:lnTo>
                  <a:lnTo>
                    <a:pt x="3688" y="118"/>
                  </a:lnTo>
                  <a:lnTo>
                    <a:pt x="2960" y="212"/>
                  </a:lnTo>
                  <a:lnTo>
                    <a:pt x="2326" y="329"/>
                  </a:lnTo>
                  <a:lnTo>
                    <a:pt x="1762" y="470"/>
                  </a:lnTo>
                  <a:lnTo>
                    <a:pt x="1293" y="587"/>
                  </a:lnTo>
                  <a:lnTo>
                    <a:pt x="893" y="728"/>
                  </a:lnTo>
                  <a:lnTo>
                    <a:pt x="353" y="940"/>
                  </a:lnTo>
                  <a:lnTo>
                    <a:pt x="118" y="1034"/>
                  </a:lnTo>
                  <a:lnTo>
                    <a:pt x="48" y="1104"/>
                  </a:lnTo>
                  <a:lnTo>
                    <a:pt x="1" y="1198"/>
                  </a:lnTo>
                  <a:lnTo>
                    <a:pt x="1" y="1292"/>
                  </a:lnTo>
                  <a:lnTo>
                    <a:pt x="24" y="1386"/>
                  </a:lnTo>
                  <a:lnTo>
                    <a:pt x="71" y="1433"/>
                  </a:lnTo>
                  <a:lnTo>
                    <a:pt x="118" y="1480"/>
                  </a:lnTo>
                  <a:lnTo>
                    <a:pt x="189" y="1503"/>
                  </a:lnTo>
                  <a:lnTo>
                    <a:pt x="259" y="1527"/>
                  </a:lnTo>
                  <a:lnTo>
                    <a:pt x="306" y="1503"/>
                  </a:lnTo>
                  <a:lnTo>
                    <a:pt x="377" y="1480"/>
                  </a:lnTo>
                  <a:lnTo>
                    <a:pt x="541" y="1409"/>
                  </a:lnTo>
                  <a:lnTo>
                    <a:pt x="1058" y="1222"/>
                  </a:lnTo>
                  <a:lnTo>
                    <a:pt x="1434" y="1081"/>
                  </a:lnTo>
                  <a:lnTo>
                    <a:pt x="1903" y="963"/>
                  </a:lnTo>
                  <a:lnTo>
                    <a:pt x="2443" y="846"/>
                  </a:lnTo>
                  <a:lnTo>
                    <a:pt x="3054" y="728"/>
                  </a:lnTo>
                  <a:lnTo>
                    <a:pt x="3758" y="611"/>
                  </a:lnTo>
                  <a:lnTo>
                    <a:pt x="4533" y="540"/>
                  </a:lnTo>
                  <a:lnTo>
                    <a:pt x="5402" y="517"/>
                  </a:lnTo>
                  <a:lnTo>
                    <a:pt x="6342" y="494"/>
                  </a:lnTo>
                  <a:lnTo>
                    <a:pt x="7352" y="540"/>
                  </a:lnTo>
                  <a:lnTo>
                    <a:pt x="8432" y="658"/>
                  </a:lnTo>
                  <a:lnTo>
                    <a:pt x="9606" y="822"/>
                  </a:lnTo>
                  <a:lnTo>
                    <a:pt x="10217" y="916"/>
                  </a:lnTo>
                  <a:lnTo>
                    <a:pt x="10851" y="1034"/>
                  </a:lnTo>
                  <a:lnTo>
                    <a:pt x="10945" y="1057"/>
                  </a:lnTo>
                  <a:lnTo>
                    <a:pt x="11039" y="1010"/>
                  </a:lnTo>
                  <a:lnTo>
                    <a:pt x="11109" y="940"/>
                  </a:lnTo>
                  <a:lnTo>
                    <a:pt x="11156" y="846"/>
                  </a:lnTo>
                  <a:lnTo>
                    <a:pt x="11156" y="752"/>
                  </a:lnTo>
                  <a:lnTo>
                    <a:pt x="11109" y="658"/>
                  </a:lnTo>
                  <a:lnTo>
                    <a:pt x="11039" y="587"/>
                  </a:lnTo>
                  <a:lnTo>
                    <a:pt x="10968" y="540"/>
                  </a:lnTo>
                  <a:lnTo>
                    <a:pt x="10311" y="423"/>
                  </a:lnTo>
                  <a:lnTo>
                    <a:pt x="9676" y="306"/>
                  </a:lnTo>
                  <a:lnTo>
                    <a:pt x="9066" y="212"/>
                  </a:lnTo>
                  <a:lnTo>
                    <a:pt x="8479" y="141"/>
                  </a:lnTo>
                  <a:lnTo>
                    <a:pt x="7352" y="47"/>
                  </a:lnTo>
                  <a:lnTo>
                    <a:pt x="631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0" name="Google Shape;60;p2"/>
          <p:cNvGrpSpPr/>
          <p:nvPr/>
        </p:nvGrpSpPr>
        <p:grpSpPr>
          <a:xfrm>
            <a:off x="7320466" y="0"/>
            <a:ext cx="897273" cy="429782"/>
            <a:chOff x="3863100" y="581575"/>
            <a:chExt cx="629400" cy="301200"/>
          </a:xfrm>
        </p:grpSpPr>
        <p:sp>
          <p:nvSpPr>
            <p:cNvPr id="61" name="Google Shape;61;p2"/>
            <p:cNvSpPr/>
            <p:nvPr/>
          </p:nvSpPr>
          <p:spPr>
            <a:xfrm>
              <a:off x="3877200" y="581575"/>
              <a:ext cx="231350" cy="69875"/>
            </a:xfrm>
            <a:custGeom>
              <a:rect b="b" l="l" r="r" t="t"/>
              <a:pathLst>
                <a:path extrusionOk="0" h="2795" w="9254">
                  <a:moveTo>
                    <a:pt x="611" y="564"/>
                  </a:moveTo>
                  <a:lnTo>
                    <a:pt x="1597" y="752"/>
                  </a:lnTo>
                  <a:lnTo>
                    <a:pt x="2607" y="893"/>
                  </a:lnTo>
                  <a:lnTo>
                    <a:pt x="3641" y="1010"/>
                  </a:lnTo>
                  <a:lnTo>
                    <a:pt x="4650" y="1081"/>
                  </a:lnTo>
                  <a:lnTo>
                    <a:pt x="5660" y="1128"/>
                  </a:lnTo>
                  <a:lnTo>
                    <a:pt x="6693" y="1151"/>
                  </a:lnTo>
                  <a:lnTo>
                    <a:pt x="7703" y="1104"/>
                  </a:lnTo>
                  <a:lnTo>
                    <a:pt x="8737" y="1057"/>
                  </a:lnTo>
                  <a:lnTo>
                    <a:pt x="8737" y="1057"/>
                  </a:lnTo>
                  <a:lnTo>
                    <a:pt x="8666" y="2278"/>
                  </a:lnTo>
                  <a:lnTo>
                    <a:pt x="517" y="1785"/>
                  </a:lnTo>
                  <a:lnTo>
                    <a:pt x="611" y="564"/>
                  </a:lnTo>
                  <a:close/>
                  <a:moveTo>
                    <a:pt x="306" y="0"/>
                  </a:moveTo>
                  <a:lnTo>
                    <a:pt x="212" y="47"/>
                  </a:lnTo>
                  <a:lnTo>
                    <a:pt x="141" y="118"/>
                  </a:lnTo>
                  <a:lnTo>
                    <a:pt x="118" y="235"/>
                  </a:lnTo>
                  <a:lnTo>
                    <a:pt x="0" y="1996"/>
                  </a:lnTo>
                  <a:lnTo>
                    <a:pt x="24" y="2090"/>
                  </a:lnTo>
                  <a:lnTo>
                    <a:pt x="71" y="2184"/>
                  </a:lnTo>
                  <a:lnTo>
                    <a:pt x="141" y="2231"/>
                  </a:lnTo>
                  <a:lnTo>
                    <a:pt x="235" y="2255"/>
                  </a:lnTo>
                  <a:lnTo>
                    <a:pt x="8877" y="2795"/>
                  </a:lnTo>
                  <a:lnTo>
                    <a:pt x="8901" y="2795"/>
                  </a:lnTo>
                  <a:lnTo>
                    <a:pt x="8995" y="2771"/>
                  </a:lnTo>
                  <a:lnTo>
                    <a:pt x="9065" y="2724"/>
                  </a:lnTo>
                  <a:lnTo>
                    <a:pt x="9112" y="2654"/>
                  </a:lnTo>
                  <a:lnTo>
                    <a:pt x="9136" y="2560"/>
                  </a:lnTo>
                  <a:lnTo>
                    <a:pt x="9253" y="799"/>
                  </a:lnTo>
                  <a:lnTo>
                    <a:pt x="9230" y="681"/>
                  </a:lnTo>
                  <a:lnTo>
                    <a:pt x="9183" y="587"/>
                  </a:lnTo>
                  <a:lnTo>
                    <a:pt x="9089" y="540"/>
                  </a:lnTo>
                  <a:lnTo>
                    <a:pt x="8971" y="517"/>
                  </a:lnTo>
                  <a:lnTo>
                    <a:pt x="7915" y="587"/>
                  </a:lnTo>
                  <a:lnTo>
                    <a:pt x="6834" y="634"/>
                  </a:lnTo>
                  <a:lnTo>
                    <a:pt x="5754" y="634"/>
                  </a:lnTo>
                  <a:lnTo>
                    <a:pt x="4674" y="587"/>
                  </a:lnTo>
                  <a:lnTo>
                    <a:pt x="3617" y="493"/>
                  </a:lnTo>
                  <a:lnTo>
                    <a:pt x="2537" y="376"/>
                  </a:lnTo>
                  <a:lnTo>
                    <a:pt x="1480" y="212"/>
                  </a:lnTo>
                  <a:lnTo>
                    <a:pt x="42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2"/>
            <p:cNvSpPr/>
            <p:nvPr/>
          </p:nvSpPr>
          <p:spPr>
            <a:xfrm>
              <a:off x="4056275" y="637350"/>
              <a:ext cx="38175" cy="200225"/>
            </a:xfrm>
            <a:custGeom>
              <a:rect b="b" l="l" r="r" t="t"/>
              <a:pathLst>
                <a:path extrusionOk="0" h="8009" w="1527">
                  <a:moveTo>
                    <a:pt x="611" y="0"/>
                  </a:moveTo>
                  <a:lnTo>
                    <a:pt x="540" y="47"/>
                  </a:lnTo>
                  <a:lnTo>
                    <a:pt x="470" y="141"/>
                  </a:lnTo>
                  <a:lnTo>
                    <a:pt x="446" y="235"/>
                  </a:lnTo>
                  <a:lnTo>
                    <a:pt x="446" y="329"/>
                  </a:lnTo>
                  <a:lnTo>
                    <a:pt x="517" y="540"/>
                  </a:lnTo>
                  <a:lnTo>
                    <a:pt x="658" y="1104"/>
                  </a:lnTo>
                  <a:lnTo>
                    <a:pt x="752" y="1480"/>
                  </a:lnTo>
                  <a:lnTo>
                    <a:pt x="822" y="1926"/>
                  </a:lnTo>
                  <a:lnTo>
                    <a:pt x="916" y="2419"/>
                  </a:lnTo>
                  <a:lnTo>
                    <a:pt x="963" y="2959"/>
                  </a:lnTo>
                  <a:lnTo>
                    <a:pt x="1010" y="3523"/>
                  </a:lnTo>
                  <a:lnTo>
                    <a:pt x="1010" y="4110"/>
                  </a:lnTo>
                  <a:lnTo>
                    <a:pt x="986" y="4697"/>
                  </a:lnTo>
                  <a:lnTo>
                    <a:pt x="893" y="5308"/>
                  </a:lnTo>
                  <a:lnTo>
                    <a:pt x="775" y="5918"/>
                  </a:lnTo>
                  <a:lnTo>
                    <a:pt x="705" y="6224"/>
                  </a:lnTo>
                  <a:lnTo>
                    <a:pt x="587" y="6505"/>
                  </a:lnTo>
                  <a:lnTo>
                    <a:pt x="493" y="6787"/>
                  </a:lnTo>
                  <a:lnTo>
                    <a:pt x="352" y="7069"/>
                  </a:lnTo>
                  <a:lnTo>
                    <a:pt x="211" y="7351"/>
                  </a:lnTo>
                  <a:lnTo>
                    <a:pt x="24" y="7609"/>
                  </a:lnTo>
                  <a:lnTo>
                    <a:pt x="0" y="7703"/>
                  </a:lnTo>
                  <a:lnTo>
                    <a:pt x="0" y="7797"/>
                  </a:lnTo>
                  <a:lnTo>
                    <a:pt x="24" y="7891"/>
                  </a:lnTo>
                  <a:lnTo>
                    <a:pt x="94" y="7961"/>
                  </a:lnTo>
                  <a:lnTo>
                    <a:pt x="165" y="7985"/>
                  </a:lnTo>
                  <a:lnTo>
                    <a:pt x="235" y="8008"/>
                  </a:lnTo>
                  <a:lnTo>
                    <a:pt x="305" y="8008"/>
                  </a:lnTo>
                  <a:lnTo>
                    <a:pt x="352" y="7985"/>
                  </a:lnTo>
                  <a:lnTo>
                    <a:pt x="399" y="7938"/>
                  </a:lnTo>
                  <a:lnTo>
                    <a:pt x="446" y="7891"/>
                  </a:lnTo>
                  <a:lnTo>
                    <a:pt x="634" y="7609"/>
                  </a:lnTo>
                  <a:lnTo>
                    <a:pt x="799" y="7327"/>
                  </a:lnTo>
                  <a:lnTo>
                    <a:pt x="939" y="7022"/>
                  </a:lnTo>
                  <a:lnTo>
                    <a:pt x="1057" y="6717"/>
                  </a:lnTo>
                  <a:lnTo>
                    <a:pt x="1174" y="6411"/>
                  </a:lnTo>
                  <a:lnTo>
                    <a:pt x="1268" y="6106"/>
                  </a:lnTo>
                  <a:lnTo>
                    <a:pt x="1339" y="5777"/>
                  </a:lnTo>
                  <a:lnTo>
                    <a:pt x="1409" y="5472"/>
                  </a:lnTo>
                  <a:lnTo>
                    <a:pt x="1480" y="4838"/>
                  </a:lnTo>
                  <a:lnTo>
                    <a:pt x="1527" y="4204"/>
                  </a:lnTo>
                  <a:lnTo>
                    <a:pt x="1527" y="3593"/>
                  </a:lnTo>
                  <a:lnTo>
                    <a:pt x="1480" y="2983"/>
                  </a:lnTo>
                  <a:lnTo>
                    <a:pt x="1433" y="2443"/>
                  </a:lnTo>
                  <a:lnTo>
                    <a:pt x="1362" y="1926"/>
                  </a:lnTo>
                  <a:lnTo>
                    <a:pt x="1268" y="1456"/>
                  </a:lnTo>
                  <a:lnTo>
                    <a:pt x="1174" y="1034"/>
                  </a:lnTo>
                  <a:lnTo>
                    <a:pt x="1010" y="423"/>
                  </a:lnTo>
                  <a:lnTo>
                    <a:pt x="939" y="165"/>
                  </a:lnTo>
                  <a:lnTo>
                    <a:pt x="893" y="71"/>
                  </a:lnTo>
                  <a:lnTo>
                    <a:pt x="822" y="24"/>
                  </a:lnTo>
                  <a:lnTo>
                    <a:pt x="72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2"/>
            <p:cNvSpPr/>
            <p:nvPr/>
          </p:nvSpPr>
          <p:spPr>
            <a:xfrm>
              <a:off x="3863100" y="813475"/>
              <a:ext cx="231350" cy="69300"/>
            </a:xfrm>
            <a:custGeom>
              <a:rect b="b" l="l" r="r" t="t"/>
              <a:pathLst>
                <a:path extrusionOk="0" h="2772" w="9254">
                  <a:moveTo>
                    <a:pt x="611" y="517"/>
                  </a:moveTo>
                  <a:lnTo>
                    <a:pt x="8737" y="1010"/>
                  </a:lnTo>
                  <a:lnTo>
                    <a:pt x="8666" y="2208"/>
                  </a:lnTo>
                  <a:lnTo>
                    <a:pt x="8009" y="2091"/>
                  </a:lnTo>
                  <a:lnTo>
                    <a:pt x="7328" y="1973"/>
                  </a:lnTo>
                  <a:lnTo>
                    <a:pt x="6623" y="1879"/>
                  </a:lnTo>
                  <a:lnTo>
                    <a:pt x="5919" y="1785"/>
                  </a:lnTo>
                  <a:lnTo>
                    <a:pt x="5191" y="1738"/>
                  </a:lnTo>
                  <a:lnTo>
                    <a:pt x="4439" y="1691"/>
                  </a:lnTo>
                  <a:lnTo>
                    <a:pt x="3664" y="1668"/>
                  </a:lnTo>
                  <a:lnTo>
                    <a:pt x="2889" y="1644"/>
                  </a:lnTo>
                  <a:lnTo>
                    <a:pt x="1715" y="1668"/>
                  </a:lnTo>
                  <a:lnTo>
                    <a:pt x="517" y="1738"/>
                  </a:lnTo>
                  <a:lnTo>
                    <a:pt x="517" y="1738"/>
                  </a:lnTo>
                  <a:lnTo>
                    <a:pt x="611" y="517"/>
                  </a:lnTo>
                  <a:close/>
                  <a:moveTo>
                    <a:pt x="283" y="1"/>
                  </a:moveTo>
                  <a:lnTo>
                    <a:pt x="189" y="48"/>
                  </a:lnTo>
                  <a:lnTo>
                    <a:pt x="142" y="141"/>
                  </a:lnTo>
                  <a:lnTo>
                    <a:pt x="118" y="235"/>
                  </a:lnTo>
                  <a:lnTo>
                    <a:pt x="1" y="1973"/>
                  </a:lnTo>
                  <a:lnTo>
                    <a:pt x="24" y="2091"/>
                  </a:lnTo>
                  <a:lnTo>
                    <a:pt x="71" y="2185"/>
                  </a:lnTo>
                  <a:lnTo>
                    <a:pt x="165" y="2232"/>
                  </a:lnTo>
                  <a:lnTo>
                    <a:pt x="283" y="2255"/>
                  </a:lnTo>
                  <a:lnTo>
                    <a:pt x="1480" y="2185"/>
                  </a:lnTo>
                  <a:lnTo>
                    <a:pt x="2631" y="2161"/>
                  </a:lnTo>
                  <a:lnTo>
                    <a:pt x="3758" y="2161"/>
                  </a:lnTo>
                  <a:lnTo>
                    <a:pt x="4862" y="2208"/>
                  </a:lnTo>
                  <a:lnTo>
                    <a:pt x="5919" y="2302"/>
                  </a:lnTo>
                  <a:lnTo>
                    <a:pt x="6929" y="2419"/>
                  </a:lnTo>
                  <a:lnTo>
                    <a:pt x="7892" y="2584"/>
                  </a:lnTo>
                  <a:lnTo>
                    <a:pt x="8831" y="2772"/>
                  </a:lnTo>
                  <a:lnTo>
                    <a:pt x="8972" y="2772"/>
                  </a:lnTo>
                  <a:lnTo>
                    <a:pt x="9042" y="2725"/>
                  </a:lnTo>
                  <a:lnTo>
                    <a:pt x="9113" y="2654"/>
                  </a:lnTo>
                  <a:lnTo>
                    <a:pt x="9136" y="2537"/>
                  </a:lnTo>
                  <a:lnTo>
                    <a:pt x="9254" y="776"/>
                  </a:lnTo>
                  <a:lnTo>
                    <a:pt x="9230" y="682"/>
                  </a:lnTo>
                  <a:lnTo>
                    <a:pt x="9183" y="611"/>
                  </a:lnTo>
                  <a:lnTo>
                    <a:pt x="9113" y="541"/>
                  </a:lnTo>
                  <a:lnTo>
                    <a:pt x="9019" y="517"/>
                  </a:lnTo>
                  <a:lnTo>
                    <a:pt x="37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2"/>
            <p:cNvSpPr/>
            <p:nvPr/>
          </p:nvSpPr>
          <p:spPr>
            <a:xfrm>
              <a:off x="4081500" y="699575"/>
              <a:ext cx="411000" cy="68725"/>
            </a:xfrm>
            <a:custGeom>
              <a:rect b="b" l="l" r="r" t="t"/>
              <a:pathLst>
                <a:path extrusionOk="0" h="2749" w="16440">
                  <a:moveTo>
                    <a:pt x="11978" y="1"/>
                  </a:moveTo>
                  <a:lnTo>
                    <a:pt x="10733" y="24"/>
                  </a:lnTo>
                  <a:lnTo>
                    <a:pt x="9418" y="71"/>
                  </a:lnTo>
                  <a:lnTo>
                    <a:pt x="8080" y="142"/>
                  </a:lnTo>
                  <a:lnTo>
                    <a:pt x="6741" y="235"/>
                  </a:lnTo>
                  <a:lnTo>
                    <a:pt x="5426" y="353"/>
                  </a:lnTo>
                  <a:lnTo>
                    <a:pt x="3077" y="564"/>
                  </a:lnTo>
                  <a:lnTo>
                    <a:pt x="1246" y="776"/>
                  </a:lnTo>
                  <a:lnTo>
                    <a:pt x="212" y="893"/>
                  </a:lnTo>
                  <a:lnTo>
                    <a:pt x="118" y="917"/>
                  </a:lnTo>
                  <a:lnTo>
                    <a:pt x="48" y="987"/>
                  </a:lnTo>
                  <a:lnTo>
                    <a:pt x="1" y="1081"/>
                  </a:lnTo>
                  <a:lnTo>
                    <a:pt x="1" y="1175"/>
                  </a:lnTo>
                  <a:lnTo>
                    <a:pt x="24" y="1269"/>
                  </a:lnTo>
                  <a:lnTo>
                    <a:pt x="95" y="1339"/>
                  </a:lnTo>
                  <a:lnTo>
                    <a:pt x="189" y="1386"/>
                  </a:lnTo>
                  <a:lnTo>
                    <a:pt x="283" y="1386"/>
                  </a:lnTo>
                  <a:lnTo>
                    <a:pt x="1997" y="1198"/>
                  </a:lnTo>
                  <a:lnTo>
                    <a:pt x="4158" y="963"/>
                  </a:lnTo>
                  <a:lnTo>
                    <a:pt x="6553" y="776"/>
                  </a:lnTo>
                  <a:lnTo>
                    <a:pt x="7774" y="682"/>
                  </a:lnTo>
                  <a:lnTo>
                    <a:pt x="8995" y="588"/>
                  </a:lnTo>
                  <a:lnTo>
                    <a:pt x="10193" y="541"/>
                  </a:lnTo>
                  <a:lnTo>
                    <a:pt x="11344" y="517"/>
                  </a:lnTo>
                  <a:lnTo>
                    <a:pt x="12424" y="494"/>
                  </a:lnTo>
                  <a:lnTo>
                    <a:pt x="13387" y="517"/>
                  </a:lnTo>
                  <a:lnTo>
                    <a:pt x="14232" y="588"/>
                  </a:lnTo>
                  <a:lnTo>
                    <a:pt x="14608" y="635"/>
                  </a:lnTo>
                  <a:lnTo>
                    <a:pt x="14960" y="682"/>
                  </a:lnTo>
                  <a:lnTo>
                    <a:pt x="15242" y="752"/>
                  </a:lnTo>
                  <a:lnTo>
                    <a:pt x="15501" y="823"/>
                  </a:lnTo>
                  <a:lnTo>
                    <a:pt x="15688" y="917"/>
                  </a:lnTo>
                  <a:lnTo>
                    <a:pt x="15853" y="1010"/>
                  </a:lnTo>
                  <a:lnTo>
                    <a:pt x="15923" y="1081"/>
                  </a:lnTo>
                  <a:lnTo>
                    <a:pt x="15947" y="1128"/>
                  </a:lnTo>
                  <a:lnTo>
                    <a:pt x="15923" y="1175"/>
                  </a:lnTo>
                  <a:lnTo>
                    <a:pt x="15876" y="1245"/>
                  </a:lnTo>
                  <a:lnTo>
                    <a:pt x="15759" y="1339"/>
                  </a:lnTo>
                  <a:lnTo>
                    <a:pt x="15594" y="1433"/>
                  </a:lnTo>
                  <a:lnTo>
                    <a:pt x="15383" y="1527"/>
                  </a:lnTo>
                  <a:lnTo>
                    <a:pt x="15148" y="1598"/>
                  </a:lnTo>
                  <a:lnTo>
                    <a:pt x="14538" y="1762"/>
                  </a:lnTo>
                  <a:lnTo>
                    <a:pt x="13810" y="1879"/>
                  </a:lnTo>
                  <a:lnTo>
                    <a:pt x="12964" y="1973"/>
                  </a:lnTo>
                  <a:lnTo>
                    <a:pt x="12025" y="2067"/>
                  </a:lnTo>
                  <a:lnTo>
                    <a:pt x="10992" y="2138"/>
                  </a:lnTo>
                  <a:lnTo>
                    <a:pt x="9888" y="2185"/>
                  </a:lnTo>
                  <a:lnTo>
                    <a:pt x="8737" y="2232"/>
                  </a:lnTo>
                  <a:lnTo>
                    <a:pt x="7539" y="2255"/>
                  </a:lnTo>
                  <a:lnTo>
                    <a:pt x="5097" y="2255"/>
                  </a:lnTo>
                  <a:lnTo>
                    <a:pt x="2702" y="2208"/>
                  </a:lnTo>
                  <a:lnTo>
                    <a:pt x="471" y="2138"/>
                  </a:lnTo>
                  <a:lnTo>
                    <a:pt x="377" y="2138"/>
                  </a:lnTo>
                  <a:lnTo>
                    <a:pt x="283" y="2208"/>
                  </a:lnTo>
                  <a:lnTo>
                    <a:pt x="236" y="2279"/>
                  </a:lnTo>
                  <a:lnTo>
                    <a:pt x="212" y="2373"/>
                  </a:lnTo>
                  <a:lnTo>
                    <a:pt x="212" y="2466"/>
                  </a:lnTo>
                  <a:lnTo>
                    <a:pt x="259" y="2560"/>
                  </a:lnTo>
                  <a:lnTo>
                    <a:pt x="353" y="2607"/>
                  </a:lnTo>
                  <a:lnTo>
                    <a:pt x="447" y="2631"/>
                  </a:lnTo>
                  <a:lnTo>
                    <a:pt x="2537" y="2701"/>
                  </a:lnTo>
                  <a:lnTo>
                    <a:pt x="4275" y="2748"/>
                  </a:lnTo>
                  <a:lnTo>
                    <a:pt x="7868" y="2748"/>
                  </a:lnTo>
                  <a:lnTo>
                    <a:pt x="9465" y="2701"/>
                  </a:lnTo>
                  <a:lnTo>
                    <a:pt x="11015" y="2654"/>
                  </a:lnTo>
                  <a:lnTo>
                    <a:pt x="12471" y="2537"/>
                  </a:lnTo>
                  <a:lnTo>
                    <a:pt x="13152" y="2466"/>
                  </a:lnTo>
                  <a:lnTo>
                    <a:pt x="13786" y="2396"/>
                  </a:lnTo>
                  <a:lnTo>
                    <a:pt x="14350" y="2302"/>
                  </a:lnTo>
                  <a:lnTo>
                    <a:pt x="14890" y="2185"/>
                  </a:lnTo>
                  <a:lnTo>
                    <a:pt x="15336" y="2067"/>
                  </a:lnTo>
                  <a:lnTo>
                    <a:pt x="15712" y="1926"/>
                  </a:lnTo>
                  <a:lnTo>
                    <a:pt x="16017" y="1762"/>
                  </a:lnTo>
                  <a:lnTo>
                    <a:pt x="16135" y="1691"/>
                  </a:lnTo>
                  <a:lnTo>
                    <a:pt x="16252" y="1598"/>
                  </a:lnTo>
                  <a:lnTo>
                    <a:pt x="16346" y="1457"/>
                  </a:lnTo>
                  <a:lnTo>
                    <a:pt x="16416" y="1316"/>
                  </a:lnTo>
                  <a:lnTo>
                    <a:pt x="16440" y="1198"/>
                  </a:lnTo>
                  <a:lnTo>
                    <a:pt x="16440" y="1081"/>
                  </a:lnTo>
                  <a:lnTo>
                    <a:pt x="16416" y="987"/>
                  </a:lnTo>
                  <a:lnTo>
                    <a:pt x="16393" y="870"/>
                  </a:lnTo>
                  <a:lnTo>
                    <a:pt x="16299" y="729"/>
                  </a:lnTo>
                  <a:lnTo>
                    <a:pt x="16182" y="611"/>
                  </a:lnTo>
                  <a:lnTo>
                    <a:pt x="15970" y="494"/>
                  </a:lnTo>
                  <a:lnTo>
                    <a:pt x="15712" y="376"/>
                  </a:lnTo>
                  <a:lnTo>
                    <a:pt x="15407" y="282"/>
                  </a:lnTo>
                  <a:lnTo>
                    <a:pt x="15031" y="188"/>
                  </a:lnTo>
                  <a:lnTo>
                    <a:pt x="14632" y="142"/>
                  </a:lnTo>
                  <a:lnTo>
                    <a:pt x="14162" y="71"/>
                  </a:lnTo>
                  <a:lnTo>
                    <a:pt x="13669" y="48"/>
                  </a:lnTo>
                  <a:lnTo>
                    <a:pt x="13129" y="24"/>
                  </a:lnTo>
                  <a:lnTo>
                    <a:pt x="1197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2"/>
            <p:cNvSpPr/>
            <p:nvPr/>
          </p:nvSpPr>
          <p:spPr>
            <a:xfrm>
              <a:off x="3871325" y="627375"/>
              <a:ext cx="45825" cy="200225"/>
            </a:xfrm>
            <a:custGeom>
              <a:rect b="b" l="l" r="r" t="t"/>
              <a:pathLst>
                <a:path extrusionOk="0" h="8009" w="1833">
                  <a:moveTo>
                    <a:pt x="1551" y="0"/>
                  </a:moveTo>
                  <a:lnTo>
                    <a:pt x="1457" y="24"/>
                  </a:lnTo>
                  <a:lnTo>
                    <a:pt x="1386" y="94"/>
                  </a:lnTo>
                  <a:lnTo>
                    <a:pt x="1245" y="305"/>
                  </a:lnTo>
                  <a:lnTo>
                    <a:pt x="963" y="822"/>
                  </a:lnTo>
                  <a:lnTo>
                    <a:pt x="799" y="1174"/>
                  </a:lnTo>
                  <a:lnTo>
                    <a:pt x="611" y="1620"/>
                  </a:lnTo>
                  <a:lnTo>
                    <a:pt x="447" y="2090"/>
                  </a:lnTo>
                  <a:lnTo>
                    <a:pt x="282" y="2630"/>
                  </a:lnTo>
                  <a:lnTo>
                    <a:pt x="142" y="3194"/>
                  </a:lnTo>
                  <a:lnTo>
                    <a:pt x="48" y="3805"/>
                  </a:lnTo>
                  <a:lnTo>
                    <a:pt x="24" y="4133"/>
                  </a:lnTo>
                  <a:lnTo>
                    <a:pt x="1" y="4462"/>
                  </a:lnTo>
                  <a:lnTo>
                    <a:pt x="1" y="4791"/>
                  </a:lnTo>
                  <a:lnTo>
                    <a:pt x="24" y="5120"/>
                  </a:lnTo>
                  <a:lnTo>
                    <a:pt x="48" y="5472"/>
                  </a:lnTo>
                  <a:lnTo>
                    <a:pt x="95" y="5801"/>
                  </a:lnTo>
                  <a:lnTo>
                    <a:pt x="188" y="6153"/>
                  </a:lnTo>
                  <a:lnTo>
                    <a:pt x="282" y="6505"/>
                  </a:lnTo>
                  <a:lnTo>
                    <a:pt x="400" y="6857"/>
                  </a:lnTo>
                  <a:lnTo>
                    <a:pt x="541" y="7186"/>
                  </a:lnTo>
                  <a:lnTo>
                    <a:pt x="705" y="7539"/>
                  </a:lnTo>
                  <a:lnTo>
                    <a:pt x="916" y="7891"/>
                  </a:lnTo>
                  <a:lnTo>
                    <a:pt x="963" y="7938"/>
                  </a:lnTo>
                  <a:lnTo>
                    <a:pt x="1010" y="7985"/>
                  </a:lnTo>
                  <a:lnTo>
                    <a:pt x="1057" y="8008"/>
                  </a:lnTo>
                  <a:lnTo>
                    <a:pt x="1198" y="8008"/>
                  </a:lnTo>
                  <a:lnTo>
                    <a:pt x="1269" y="7961"/>
                  </a:lnTo>
                  <a:lnTo>
                    <a:pt x="1339" y="7914"/>
                  </a:lnTo>
                  <a:lnTo>
                    <a:pt x="1386" y="7820"/>
                  </a:lnTo>
                  <a:lnTo>
                    <a:pt x="1386" y="7726"/>
                  </a:lnTo>
                  <a:lnTo>
                    <a:pt x="1339" y="7632"/>
                  </a:lnTo>
                  <a:lnTo>
                    <a:pt x="1151" y="7304"/>
                  </a:lnTo>
                  <a:lnTo>
                    <a:pt x="1010" y="6975"/>
                  </a:lnTo>
                  <a:lnTo>
                    <a:pt x="870" y="6670"/>
                  </a:lnTo>
                  <a:lnTo>
                    <a:pt x="752" y="6341"/>
                  </a:lnTo>
                  <a:lnTo>
                    <a:pt x="658" y="6012"/>
                  </a:lnTo>
                  <a:lnTo>
                    <a:pt x="588" y="5683"/>
                  </a:lnTo>
                  <a:lnTo>
                    <a:pt x="541" y="5378"/>
                  </a:lnTo>
                  <a:lnTo>
                    <a:pt x="517" y="5073"/>
                  </a:lnTo>
                  <a:lnTo>
                    <a:pt x="517" y="4744"/>
                  </a:lnTo>
                  <a:lnTo>
                    <a:pt x="517" y="4439"/>
                  </a:lnTo>
                  <a:lnTo>
                    <a:pt x="541" y="3851"/>
                  </a:lnTo>
                  <a:lnTo>
                    <a:pt x="635" y="3288"/>
                  </a:lnTo>
                  <a:lnTo>
                    <a:pt x="776" y="2748"/>
                  </a:lnTo>
                  <a:lnTo>
                    <a:pt x="916" y="2255"/>
                  </a:lnTo>
                  <a:lnTo>
                    <a:pt x="1081" y="1808"/>
                  </a:lnTo>
                  <a:lnTo>
                    <a:pt x="1245" y="1409"/>
                  </a:lnTo>
                  <a:lnTo>
                    <a:pt x="1410" y="1057"/>
                  </a:lnTo>
                  <a:lnTo>
                    <a:pt x="1691" y="564"/>
                  </a:lnTo>
                  <a:lnTo>
                    <a:pt x="1785" y="399"/>
                  </a:lnTo>
                  <a:lnTo>
                    <a:pt x="1832" y="305"/>
                  </a:lnTo>
                  <a:lnTo>
                    <a:pt x="1832" y="211"/>
                  </a:lnTo>
                  <a:lnTo>
                    <a:pt x="1809" y="117"/>
                  </a:lnTo>
                  <a:lnTo>
                    <a:pt x="1738" y="47"/>
                  </a:lnTo>
                  <a:lnTo>
                    <a:pt x="1645"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16" name="Shape 516"/>
        <p:cNvGrpSpPr/>
        <p:nvPr/>
      </p:nvGrpSpPr>
      <p:grpSpPr>
        <a:xfrm>
          <a:off x="0" y="0"/>
          <a:ext cx="0" cy="0"/>
          <a:chOff x="0" y="0"/>
          <a:chExt cx="0" cy="0"/>
        </a:xfrm>
      </p:grpSpPr>
      <p:sp>
        <p:nvSpPr>
          <p:cNvPr id="517" name="Google Shape;517;p11"/>
          <p:cNvSpPr txBox="1"/>
          <p:nvPr>
            <p:ph hasCustomPrompt="1" type="title"/>
          </p:nvPr>
        </p:nvSpPr>
        <p:spPr>
          <a:xfrm>
            <a:off x="998550" y="1028959"/>
            <a:ext cx="7146900" cy="1805400"/>
          </a:xfrm>
          <a:prstGeom prst="rect">
            <a:avLst/>
          </a:prstGeom>
        </p:spPr>
        <p:txBody>
          <a:bodyPr anchorCtr="0" anchor="t" bIns="91425" lIns="91425" spcFirstLastPara="1" rIns="91425" wrap="square" tIns="91425">
            <a:noAutofit/>
          </a:bodyPr>
          <a:lstStyle>
            <a:lvl1pPr lvl="0" algn="ctr">
              <a:spcBef>
                <a:spcPts val="0"/>
              </a:spcBef>
              <a:spcAft>
                <a:spcPts val="0"/>
              </a:spcAft>
              <a:buSzPts val="9600"/>
              <a:buNone/>
              <a:defRPr sz="12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518" name="Google Shape;518;p11"/>
          <p:cNvSpPr txBox="1"/>
          <p:nvPr>
            <p:ph idx="1" type="subTitle"/>
          </p:nvPr>
        </p:nvSpPr>
        <p:spPr>
          <a:xfrm>
            <a:off x="996750" y="2834441"/>
            <a:ext cx="7150500" cy="3657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519" name="Google Shape;519;p11"/>
          <p:cNvSpPr/>
          <p:nvPr/>
        </p:nvSpPr>
        <p:spPr>
          <a:xfrm rot="10800000">
            <a:off x="-1706335" y="-1629275"/>
            <a:ext cx="4351270" cy="3054680"/>
          </a:xfrm>
          <a:custGeom>
            <a:rect b="b" l="l" r="r" t="t"/>
            <a:pathLst>
              <a:path extrusionOk="0" h="46631" w="66424">
                <a:moveTo>
                  <a:pt x="49192" y="0"/>
                </a:moveTo>
                <a:lnTo>
                  <a:pt x="48633" y="19"/>
                </a:lnTo>
                <a:lnTo>
                  <a:pt x="48075" y="39"/>
                </a:lnTo>
                <a:lnTo>
                  <a:pt x="47517" y="77"/>
                </a:lnTo>
                <a:lnTo>
                  <a:pt x="46958" y="135"/>
                </a:lnTo>
                <a:lnTo>
                  <a:pt x="46400" y="193"/>
                </a:lnTo>
                <a:lnTo>
                  <a:pt x="45842" y="289"/>
                </a:lnTo>
                <a:lnTo>
                  <a:pt x="45303" y="404"/>
                </a:lnTo>
                <a:lnTo>
                  <a:pt x="44744" y="520"/>
                </a:lnTo>
                <a:lnTo>
                  <a:pt x="44205" y="655"/>
                </a:lnTo>
                <a:lnTo>
                  <a:pt x="43666" y="809"/>
                </a:lnTo>
                <a:lnTo>
                  <a:pt x="43127" y="982"/>
                </a:lnTo>
                <a:lnTo>
                  <a:pt x="42607" y="1174"/>
                </a:lnTo>
                <a:lnTo>
                  <a:pt x="42068" y="1386"/>
                </a:lnTo>
                <a:lnTo>
                  <a:pt x="41568" y="1617"/>
                </a:lnTo>
                <a:lnTo>
                  <a:pt x="41048" y="1848"/>
                </a:lnTo>
                <a:lnTo>
                  <a:pt x="40547" y="2118"/>
                </a:lnTo>
                <a:lnTo>
                  <a:pt x="39970" y="2445"/>
                </a:lnTo>
                <a:lnTo>
                  <a:pt x="39411" y="2772"/>
                </a:lnTo>
                <a:lnTo>
                  <a:pt x="38853" y="3138"/>
                </a:lnTo>
                <a:lnTo>
                  <a:pt x="38314" y="3504"/>
                </a:lnTo>
                <a:lnTo>
                  <a:pt x="37775" y="3889"/>
                </a:lnTo>
                <a:lnTo>
                  <a:pt x="37236" y="4293"/>
                </a:lnTo>
                <a:lnTo>
                  <a:pt x="36196" y="5121"/>
                </a:lnTo>
                <a:lnTo>
                  <a:pt x="35156" y="5988"/>
                </a:lnTo>
                <a:lnTo>
                  <a:pt x="34136" y="6873"/>
                </a:lnTo>
                <a:lnTo>
                  <a:pt x="32134" y="8664"/>
                </a:lnTo>
                <a:lnTo>
                  <a:pt x="31113" y="9530"/>
                </a:lnTo>
                <a:lnTo>
                  <a:pt x="30074" y="10377"/>
                </a:lnTo>
                <a:lnTo>
                  <a:pt x="29554" y="10782"/>
                </a:lnTo>
                <a:lnTo>
                  <a:pt x="29034" y="11167"/>
                </a:lnTo>
                <a:lnTo>
                  <a:pt x="28495" y="11552"/>
                </a:lnTo>
                <a:lnTo>
                  <a:pt x="27956" y="11898"/>
                </a:lnTo>
                <a:lnTo>
                  <a:pt x="27397" y="12245"/>
                </a:lnTo>
                <a:lnTo>
                  <a:pt x="26839" y="12591"/>
                </a:lnTo>
                <a:lnTo>
                  <a:pt x="26281" y="12900"/>
                </a:lnTo>
                <a:lnTo>
                  <a:pt x="25703" y="13169"/>
                </a:lnTo>
                <a:lnTo>
                  <a:pt x="25106" y="13439"/>
                </a:lnTo>
                <a:lnTo>
                  <a:pt x="24509" y="13670"/>
                </a:lnTo>
                <a:lnTo>
                  <a:pt x="23893" y="13901"/>
                </a:lnTo>
                <a:lnTo>
                  <a:pt x="23277" y="14074"/>
                </a:lnTo>
                <a:lnTo>
                  <a:pt x="22738" y="14209"/>
                </a:lnTo>
                <a:lnTo>
                  <a:pt x="22218" y="14324"/>
                </a:lnTo>
                <a:lnTo>
                  <a:pt x="21679" y="14401"/>
                </a:lnTo>
                <a:lnTo>
                  <a:pt x="21140" y="14478"/>
                </a:lnTo>
                <a:lnTo>
                  <a:pt x="20601" y="14536"/>
                </a:lnTo>
                <a:lnTo>
                  <a:pt x="20062" y="14575"/>
                </a:lnTo>
                <a:lnTo>
                  <a:pt x="18965" y="14632"/>
                </a:lnTo>
                <a:lnTo>
                  <a:pt x="17867" y="14652"/>
                </a:lnTo>
                <a:lnTo>
                  <a:pt x="16751" y="14652"/>
                </a:lnTo>
                <a:lnTo>
                  <a:pt x="14556" y="14594"/>
                </a:lnTo>
                <a:lnTo>
                  <a:pt x="13458" y="14594"/>
                </a:lnTo>
                <a:lnTo>
                  <a:pt x="12361" y="14613"/>
                </a:lnTo>
                <a:lnTo>
                  <a:pt x="11822" y="14632"/>
                </a:lnTo>
                <a:lnTo>
                  <a:pt x="11283" y="14671"/>
                </a:lnTo>
                <a:lnTo>
                  <a:pt x="10744" y="14729"/>
                </a:lnTo>
                <a:lnTo>
                  <a:pt x="10224" y="14786"/>
                </a:lnTo>
                <a:lnTo>
                  <a:pt x="9685" y="14863"/>
                </a:lnTo>
                <a:lnTo>
                  <a:pt x="9165" y="14960"/>
                </a:lnTo>
                <a:lnTo>
                  <a:pt x="8645" y="15075"/>
                </a:lnTo>
                <a:lnTo>
                  <a:pt x="8144" y="15210"/>
                </a:lnTo>
                <a:lnTo>
                  <a:pt x="7625" y="15364"/>
                </a:lnTo>
                <a:lnTo>
                  <a:pt x="7124" y="15537"/>
                </a:lnTo>
                <a:lnTo>
                  <a:pt x="6623" y="15749"/>
                </a:lnTo>
                <a:lnTo>
                  <a:pt x="6142" y="15980"/>
                </a:lnTo>
                <a:lnTo>
                  <a:pt x="5757" y="16192"/>
                </a:lnTo>
                <a:lnTo>
                  <a:pt x="5391" y="16404"/>
                </a:lnTo>
                <a:lnTo>
                  <a:pt x="5045" y="16635"/>
                </a:lnTo>
                <a:lnTo>
                  <a:pt x="4698" y="16885"/>
                </a:lnTo>
                <a:lnTo>
                  <a:pt x="4371" y="17154"/>
                </a:lnTo>
                <a:lnTo>
                  <a:pt x="4044" y="17424"/>
                </a:lnTo>
                <a:lnTo>
                  <a:pt x="3736" y="17713"/>
                </a:lnTo>
                <a:lnTo>
                  <a:pt x="3427" y="18021"/>
                </a:lnTo>
                <a:lnTo>
                  <a:pt x="3139" y="18329"/>
                </a:lnTo>
                <a:lnTo>
                  <a:pt x="2869" y="18656"/>
                </a:lnTo>
                <a:lnTo>
                  <a:pt x="2600" y="19003"/>
                </a:lnTo>
                <a:lnTo>
                  <a:pt x="2349" y="19349"/>
                </a:lnTo>
                <a:lnTo>
                  <a:pt x="2099" y="19715"/>
                </a:lnTo>
                <a:lnTo>
                  <a:pt x="1868" y="20081"/>
                </a:lnTo>
                <a:lnTo>
                  <a:pt x="1656" y="20447"/>
                </a:lnTo>
                <a:lnTo>
                  <a:pt x="1444" y="20832"/>
                </a:lnTo>
                <a:lnTo>
                  <a:pt x="1252" y="21236"/>
                </a:lnTo>
                <a:lnTo>
                  <a:pt x="1079" y="21621"/>
                </a:lnTo>
                <a:lnTo>
                  <a:pt x="905" y="22025"/>
                </a:lnTo>
                <a:lnTo>
                  <a:pt x="771" y="22449"/>
                </a:lnTo>
                <a:lnTo>
                  <a:pt x="617" y="22853"/>
                </a:lnTo>
                <a:lnTo>
                  <a:pt x="501" y="23277"/>
                </a:lnTo>
                <a:lnTo>
                  <a:pt x="386" y="23720"/>
                </a:lnTo>
                <a:lnTo>
                  <a:pt x="289" y="24143"/>
                </a:lnTo>
                <a:lnTo>
                  <a:pt x="193" y="24567"/>
                </a:lnTo>
                <a:lnTo>
                  <a:pt x="135" y="25010"/>
                </a:lnTo>
                <a:lnTo>
                  <a:pt x="77" y="25453"/>
                </a:lnTo>
                <a:lnTo>
                  <a:pt x="39" y="25895"/>
                </a:lnTo>
                <a:lnTo>
                  <a:pt x="0" y="26338"/>
                </a:lnTo>
                <a:lnTo>
                  <a:pt x="0" y="26781"/>
                </a:lnTo>
                <a:lnTo>
                  <a:pt x="0" y="27224"/>
                </a:lnTo>
                <a:lnTo>
                  <a:pt x="20" y="27647"/>
                </a:lnTo>
                <a:lnTo>
                  <a:pt x="77" y="28379"/>
                </a:lnTo>
                <a:lnTo>
                  <a:pt x="174" y="29111"/>
                </a:lnTo>
                <a:lnTo>
                  <a:pt x="289" y="29823"/>
                </a:lnTo>
                <a:lnTo>
                  <a:pt x="463" y="30535"/>
                </a:lnTo>
                <a:lnTo>
                  <a:pt x="655" y="31228"/>
                </a:lnTo>
                <a:lnTo>
                  <a:pt x="886" y="31902"/>
                </a:lnTo>
                <a:lnTo>
                  <a:pt x="1136" y="32576"/>
                </a:lnTo>
                <a:lnTo>
                  <a:pt x="1425" y="33250"/>
                </a:lnTo>
                <a:lnTo>
                  <a:pt x="1733" y="33905"/>
                </a:lnTo>
                <a:lnTo>
                  <a:pt x="2080" y="34540"/>
                </a:lnTo>
                <a:lnTo>
                  <a:pt x="2446" y="35156"/>
                </a:lnTo>
                <a:lnTo>
                  <a:pt x="2850" y="35772"/>
                </a:lnTo>
                <a:lnTo>
                  <a:pt x="3273" y="36369"/>
                </a:lnTo>
                <a:lnTo>
                  <a:pt x="3716" y="36947"/>
                </a:lnTo>
                <a:lnTo>
                  <a:pt x="4178" y="37505"/>
                </a:lnTo>
                <a:lnTo>
                  <a:pt x="4679" y="38044"/>
                </a:lnTo>
                <a:lnTo>
                  <a:pt x="5411" y="38795"/>
                </a:lnTo>
                <a:lnTo>
                  <a:pt x="6161" y="39488"/>
                </a:lnTo>
                <a:lnTo>
                  <a:pt x="6932" y="40162"/>
                </a:lnTo>
                <a:lnTo>
                  <a:pt x="7740" y="40797"/>
                </a:lnTo>
                <a:lnTo>
                  <a:pt x="8568" y="41394"/>
                </a:lnTo>
                <a:lnTo>
                  <a:pt x="9396" y="41952"/>
                </a:lnTo>
                <a:lnTo>
                  <a:pt x="10262" y="42491"/>
                </a:lnTo>
                <a:lnTo>
                  <a:pt x="11148" y="42992"/>
                </a:lnTo>
                <a:lnTo>
                  <a:pt x="12034" y="43454"/>
                </a:lnTo>
                <a:lnTo>
                  <a:pt x="12958" y="43878"/>
                </a:lnTo>
                <a:lnTo>
                  <a:pt x="13882" y="44263"/>
                </a:lnTo>
                <a:lnTo>
                  <a:pt x="14825" y="44629"/>
                </a:lnTo>
                <a:lnTo>
                  <a:pt x="15788" y="44956"/>
                </a:lnTo>
                <a:lnTo>
                  <a:pt x="16770" y="45264"/>
                </a:lnTo>
                <a:lnTo>
                  <a:pt x="17752" y="45533"/>
                </a:lnTo>
                <a:lnTo>
                  <a:pt x="18753" y="45764"/>
                </a:lnTo>
                <a:lnTo>
                  <a:pt x="19465" y="45918"/>
                </a:lnTo>
                <a:lnTo>
                  <a:pt x="20197" y="46053"/>
                </a:lnTo>
                <a:lnTo>
                  <a:pt x="20928" y="46169"/>
                </a:lnTo>
                <a:lnTo>
                  <a:pt x="21660" y="46284"/>
                </a:lnTo>
                <a:lnTo>
                  <a:pt x="22411" y="46381"/>
                </a:lnTo>
                <a:lnTo>
                  <a:pt x="23143" y="46458"/>
                </a:lnTo>
                <a:lnTo>
                  <a:pt x="23893" y="46515"/>
                </a:lnTo>
                <a:lnTo>
                  <a:pt x="24644" y="46573"/>
                </a:lnTo>
                <a:lnTo>
                  <a:pt x="25376" y="46612"/>
                </a:lnTo>
                <a:lnTo>
                  <a:pt x="26127" y="46631"/>
                </a:lnTo>
                <a:lnTo>
                  <a:pt x="27628" y="46631"/>
                </a:lnTo>
                <a:lnTo>
                  <a:pt x="28379" y="46612"/>
                </a:lnTo>
                <a:lnTo>
                  <a:pt x="29130" y="46573"/>
                </a:lnTo>
                <a:lnTo>
                  <a:pt x="29881" y="46535"/>
                </a:lnTo>
                <a:lnTo>
                  <a:pt x="30632" y="46477"/>
                </a:lnTo>
                <a:lnTo>
                  <a:pt x="31383" y="46400"/>
                </a:lnTo>
                <a:lnTo>
                  <a:pt x="32134" y="46323"/>
                </a:lnTo>
                <a:lnTo>
                  <a:pt x="32885" y="46227"/>
                </a:lnTo>
                <a:lnTo>
                  <a:pt x="33635" y="46111"/>
                </a:lnTo>
                <a:lnTo>
                  <a:pt x="34367" y="45976"/>
                </a:lnTo>
                <a:lnTo>
                  <a:pt x="35118" y="45841"/>
                </a:lnTo>
                <a:lnTo>
                  <a:pt x="35869" y="45687"/>
                </a:lnTo>
                <a:lnTo>
                  <a:pt x="36600" y="45533"/>
                </a:lnTo>
                <a:lnTo>
                  <a:pt x="37332" y="45360"/>
                </a:lnTo>
                <a:lnTo>
                  <a:pt x="38083" y="45168"/>
                </a:lnTo>
                <a:lnTo>
                  <a:pt x="38814" y="44975"/>
                </a:lnTo>
                <a:lnTo>
                  <a:pt x="39546" y="44763"/>
                </a:lnTo>
                <a:lnTo>
                  <a:pt x="40258" y="44532"/>
                </a:lnTo>
                <a:lnTo>
                  <a:pt x="40990" y="44301"/>
                </a:lnTo>
                <a:lnTo>
                  <a:pt x="41702" y="44051"/>
                </a:lnTo>
                <a:lnTo>
                  <a:pt x="42434" y="43781"/>
                </a:lnTo>
                <a:lnTo>
                  <a:pt x="43146" y="43512"/>
                </a:lnTo>
                <a:lnTo>
                  <a:pt x="43839" y="43242"/>
                </a:lnTo>
                <a:lnTo>
                  <a:pt x="44552" y="42934"/>
                </a:lnTo>
                <a:lnTo>
                  <a:pt x="45245" y="42645"/>
                </a:lnTo>
                <a:lnTo>
                  <a:pt x="45938" y="42318"/>
                </a:lnTo>
                <a:lnTo>
                  <a:pt x="46612" y="41991"/>
                </a:lnTo>
                <a:lnTo>
                  <a:pt x="47305" y="41664"/>
                </a:lnTo>
                <a:lnTo>
                  <a:pt x="47979" y="41317"/>
                </a:lnTo>
                <a:lnTo>
                  <a:pt x="48633" y="40951"/>
                </a:lnTo>
                <a:lnTo>
                  <a:pt x="49307" y="40585"/>
                </a:lnTo>
                <a:lnTo>
                  <a:pt x="49962" y="40200"/>
                </a:lnTo>
                <a:lnTo>
                  <a:pt x="50597" y="39815"/>
                </a:lnTo>
                <a:lnTo>
                  <a:pt x="51252" y="39411"/>
                </a:lnTo>
                <a:lnTo>
                  <a:pt x="51887" y="39007"/>
                </a:lnTo>
                <a:lnTo>
                  <a:pt x="52503" y="38583"/>
                </a:lnTo>
                <a:lnTo>
                  <a:pt x="53119" y="38140"/>
                </a:lnTo>
                <a:lnTo>
                  <a:pt x="53735" y="37697"/>
                </a:lnTo>
                <a:lnTo>
                  <a:pt x="54332" y="37255"/>
                </a:lnTo>
                <a:lnTo>
                  <a:pt x="54910" y="36793"/>
                </a:lnTo>
                <a:lnTo>
                  <a:pt x="55507" y="36330"/>
                </a:lnTo>
                <a:lnTo>
                  <a:pt x="56065" y="35849"/>
                </a:lnTo>
                <a:lnTo>
                  <a:pt x="56643" y="35368"/>
                </a:lnTo>
                <a:lnTo>
                  <a:pt x="57182" y="34867"/>
                </a:lnTo>
                <a:lnTo>
                  <a:pt x="57740" y="34367"/>
                </a:lnTo>
                <a:lnTo>
                  <a:pt x="58260" y="33847"/>
                </a:lnTo>
                <a:lnTo>
                  <a:pt x="58780" y="33327"/>
                </a:lnTo>
                <a:lnTo>
                  <a:pt x="59300" y="32788"/>
                </a:lnTo>
                <a:lnTo>
                  <a:pt x="59800" y="32249"/>
                </a:lnTo>
                <a:lnTo>
                  <a:pt x="60281" y="31690"/>
                </a:lnTo>
                <a:lnTo>
                  <a:pt x="60763" y="31132"/>
                </a:lnTo>
                <a:lnTo>
                  <a:pt x="61225" y="30574"/>
                </a:lnTo>
                <a:lnTo>
                  <a:pt x="61687" y="29996"/>
                </a:lnTo>
                <a:lnTo>
                  <a:pt x="62188" y="29322"/>
                </a:lnTo>
                <a:lnTo>
                  <a:pt x="62669" y="28649"/>
                </a:lnTo>
                <a:lnTo>
                  <a:pt x="63131" y="27936"/>
                </a:lnTo>
                <a:lnTo>
                  <a:pt x="63554" y="27224"/>
                </a:lnTo>
                <a:lnTo>
                  <a:pt x="63978" y="26492"/>
                </a:lnTo>
                <a:lnTo>
                  <a:pt x="64363" y="25741"/>
                </a:lnTo>
                <a:lnTo>
                  <a:pt x="64710" y="24990"/>
                </a:lnTo>
                <a:lnTo>
                  <a:pt x="65037" y="24201"/>
                </a:lnTo>
                <a:lnTo>
                  <a:pt x="65345" y="23431"/>
                </a:lnTo>
                <a:lnTo>
                  <a:pt x="65595" y="22622"/>
                </a:lnTo>
                <a:lnTo>
                  <a:pt x="65826" y="21814"/>
                </a:lnTo>
                <a:lnTo>
                  <a:pt x="66019" y="21005"/>
                </a:lnTo>
                <a:lnTo>
                  <a:pt x="66192" y="20177"/>
                </a:lnTo>
                <a:lnTo>
                  <a:pt x="66308" y="19349"/>
                </a:lnTo>
                <a:lnTo>
                  <a:pt x="66385" y="18502"/>
                </a:lnTo>
                <a:lnTo>
                  <a:pt x="66423" y="17674"/>
                </a:lnTo>
                <a:lnTo>
                  <a:pt x="66423" y="17097"/>
                </a:lnTo>
                <a:lnTo>
                  <a:pt x="66404" y="16500"/>
                </a:lnTo>
                <a:lnTo>
                  <a:pt x="66365" y="15922"/>
                </a:lnTo>
                <a:lnTo>
                  <a:pt x="66308" y="15364"/>
                </a:lnTo>
                <a:lnTo>
                  <a:pt x="66231" y="14786"/>
                </a:lnTo>
                <a:lnTo>
                  <a:pt x="66134" y="14209"/>
                </a:lnTo>
                <a:lnTo>
                  <a:pt x="66000" y="13650"/>
                </a:lnTo>
                <a:lnTo>
                  <a:pt x="65865" y="13092"/>
                </a:lnTo>
                <a:lnTo>
                  <a:pt x="65711" y="12534"/>
                </a:lnTo>
                <a:lnTo>
                  <a:pt x="65538" y="11975"/>
                </a:lnTo>
                <a:lnTo>
                  <a:pt x="65345" y="11436"/>
                </a:lnTo>
                <a:lnTo>
                  <a:pt x="65133" y="10897"/>
                </a:lnTo>
                <a:lnTo>
                  <a:pt x="64902" y="10377"/>
                </a:lnTo>
                <a:lnTo>
                  <a:pt x="64671" y="9838"/>
                </a:lnTo>
                <a:lnTo>
                  <a:pt x="64402" y="9338"/>
                </a:lnTo>
                <a:lnTo>
                  <a:pt x="64132" y="8818"/>
                </a:lnTo>
                <a:lnTo>
                  <a:pt x="63843" y="8317"/>
                </a:lnTo>
                <a:lnTo>
                  <a:pt x="63535" y="7836"/>
                </a:lnTo>
                <a:lnTo>
                  <a:pt x="63208" y="7355"/>
                </a:lnTo>
                <a:lnTo>
                  <a:pt x="62861" y="6893"/>
                </a:lnTo>
                <a:lnTo>
                  <a:pt x="62515" y="6431"/>
                </a:lnTo>
                <a:lnTo>
                  <a:pt x="62149" y="5988"/>
                </a:lnTo>
                <a:lnTo>
                  <a:pt x="61764" y="5564"/>
                </a:lnTo>
                <a:lnTo>
                  <a:pt x="61379" y="5141"/>
                </a:lnTo>
                <a:lnTo>
                  <a:pt x="60975" y="4736"/>
                </a:lnTo>
                <a:lnTo>
                  <a:pt x="60551" y="4351"/>
                </a:lnTo>
                <a:lnTo>
                  <a:pt x="60127" y="3966"/>
                </a:lnTo>
                <a:lnTo>
                  <a:pt x="59685" y="3600"/>
                </a:lnTo>
                <a:lnTo>
                  <a:pt x="59223" y="3273"/>
                </a:lnTo>
                <a:lnTo>
                  <a:pt x="58761" y="2926"/>
                </a:lnTo>
                <a:lnTo>
                  <a:pt x="58298" y="2618"/>
                </a:lnTo>
                <a:lnTo>
                  <a:pt x="57798" y="2330"/>
                </a:lnTo>
                <a:lnTo>
                  <a:pt x="57317" y="2041"/>
                </a:lnTo>
                <a:lnTo>
                  <a:pt x="56797" y="1791"/>
                </a:lnTo>
                <a:lnTo>
                  <a:pt x="56296" y="1540"/>
                </a:lnTo>
                <a:lnTo>
                  <a:pt x="55776" y="1328"/>
                </a:lnTo>
                <a:lnTo>
                  <a:pt x="55256" y="1117"/>
                </a:lnTo>
                <a:lnTo>
                  <a:pt x="54717" y="924"/>
                </a:lnTo>
                <a:lnTo>
                  <a:pt x="54178" y="751"/>
                </a:lnTo>
                <a:lnTo>
                  <a:pt x="53639" y="597"/>
                </a:lnTo>
                <a:lnTo>
                  <a:pt x="53100" y="462"/>
                </a:lnTo>
                <a:lnTo>
                  <a:pt x="52542" y="347"/>
                </a:lnTo>
                <a:lnTo>
                  <a:pt x="52003" y="250"/>
                </a:lnTo>
                <a:lnTo>
                  <a:pt x="51444" y="173"/>
                </a:lnTo>
                <a:lnTo>
                  <a:pt x="50886" y="96"/>
                </a:lnTo>
                <a:lnTo>
                  <a:pt x="50328" y="58"/>
                </a:lnTo>
                <a:lnTo>
                  <a:pt x="49769" y="19"/>
                </a:lnTo>
                <a:lnTo>
                  <a:pt x="4919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11"/>
          <p:cNvSpPr/>
          <p:nvPr/>
        </p:nvSpPr>
        <p:spPr>
          <a:xfrm flipH="1" rot="10800000">
            <a:off x="6499065" y="-1629275"/>
            <a:ext cx="4351270" cy="3054680"/>
          </a:xfrm>
          <a:custGeom>
            <a:rect b="b" l="l" r="r" t="t"/>
            <a:pathLst>
              <a:path extrusionOk="0" h="46631" w="66424">
                <a:moveTo>
                  <a:pt x="49192" y="0"/>
                </a:moveTo>
                <a:lnTo>
                  <a:pt x="48633" y="19"/>
                </a:lnTo>
                <a:lnTo>
                  <a:pt x="48075" y="39"/>
                </a:lnTo>
                <a:lnTo>
                  <a:pt x="47517" y="77"/>
                </a:lnTo>
                <a:lnTo>
                  <a:pt x="46958" y="135"/>
                </a:lnTo>
                <a:lnTo>
                  <a:pt x="46400" y="193"/>
                </a:lnTo>
                <a:lnTo>
                  <a:pt x="45842" y="289"/>
                </a:lnTo>
                <a:lnTo>
                  <a:pt x="45303" y="404"/>
                </a:lnTo>
                <a:lnTo>
                  <a:pt x="44744" y="520"/>
                </a:lnTo>
                <a:lnTo>
                  <a:pt x="44205" y="655"/>
                </a:lnTo>
                <a:lnTo>
                  <a:pt x="43666" y="809"/>
                </a:lnTo>
                <a:lnTo>
                  <a:pt x="43127" y="982"/>
                </a:lnTo>
                <a:lnTo>
                  <a:pt x="42607" y="1174"/>
                </a:lnTo>
                <a:lnTo>
                  <a:pt x="42068" y="1386"/>
                </a:lnTo>
                <a:lnTo>
                  <a:pt x="41568" y="1617"/>
                </a:lnTo>
                <a:lnTo>
                  <a:pt x="41048" y="1848"/>
                </a:lnTo>
                <a:lnTo>
                  <a:pt x="40547" y="2118"/>
                </a:lnTo>
                <a:lnTo>
                  <a:pt x="39970" y="2445"/>
                </a:lnTo>
                <a:lnTo>
                  <a:pt x="39411" y="2772"/>
                </a:lnTo>
                <a:lnTo>
                  <a:pt x="38853" y="3138"/>
                </a:lnTo>
                <a:lnTo>
                  <a:pt x="38314" y="3504"/>
                </a:lnTo>
                <a:lnTo>
                  <a:pt x="37775" y="3889"/>
                </a:lnTo>
                <a:lnTo>
                  <a:pt x="37236" y="4293"/>
                </a:lnTo>
                <a:lnTo>
                  <a:pt x="36196" y="5121"/>
                </a:lnTo>
                <a:lnTo>
                  <a:pt x="35156" y="5988"/>
                </a:lnTo>
                <a:lnTo>
                  <a:pt x="34136" y="6873"/>
                </a:lnTo>
                <a:lnTo>
                  <a:pt x="32134" y="8664"/>
                </a:lnTo>
                <a:lnTo>
                  <a:pt x="31113" y="9530"/>
                </a:lnTo>
                <a:lnTo>
                  <a:pt x="30074" y="10377"/>
                </a:lnTo>
                <a:lnTo>
                  <a:pt x="29554" y="10782"/>
                </a:lnTo>
                <a:lnTo>
                  <a:pt x="29034" y="11167"/>
                </a:lnTo>
                <a:lnTo>
                  <a:pt x="28495" y="11552"/>
                </a:lnTo>
                <a:lnTo>
                  <a:pt x="27956" y="11898"/>
                </a:lnTo>
                <a:lnTo>
                  <a:pt x="27397" y="12245"/>
                </a:lnTo>
                <a:lnTo>
                  <a:pt x="26839" y="12591"/>
                </a:lnTo>
                <a:lnTo>
                  <a:pt x="26281" y="12900"/>
                </a:lnTo>
                <a:lnTo>
                  <a:pt x="25703" y="13169"/>
                </a:lnTo>
                <a:lnTo>
                  <a:pt x="25106" y="13439"/>
                </a:lnTo>
                <a:lnTo>
                  <a:pt x="24509" y="13670"/>
                </a:lnTo>
                <a:lnTo>
                  <a:pt x="23893" y="13901"/>
                </a:lnTo>
                <a:lnTo>
                  <a:pt x="23277" y="14074"/>
                </a:lnTo>
                <a:lnTo>
                  <a:pt x="22738" y="14209"/>
                </a:lnTo>
                <a:lnTo>
                  <a:pt x="22218" y="14324"/>
                </a:lnTo>
                <a:lnTo>
                  <a:pt x="21679" y="14401"/>
                </a:lnTo>
                <a:lnTo>
                  <a:pt x="21140" y="14478"/>
                </a:lnTo>
                <a:lnTo>
                  <a:pt x="20601" y="14536"/>
                </a:lnTo>
                <a:lnTo>
                  <a:pt x="20062" y="14575"/>
                </a:lnTo>
                <a:lnTo>
                  <a:pt x="18965" y="14632"/>
                </a:lnTo>
                <a:lnTo>
                  <a:pt x="17867" y="14652"/>
                </a:lnTo>
                <a:lnTo>
                  <a:pt x="16751" y="14652"/>
                </a:lnTo>
                <a:lnTo>
                  <a:pt x="14556" y="14594"/>
                </a:lnTo>
                <a:lnTo>
                  <a:pt x="13458" y="14594"/>
                </a:lnTo>
                <a:lnTo>
                  <a:pt x="12361" y="14613"/>
                </a:lnTo>
                <a:lnTo>
                  <a:pt x="11822" y="14632"/>
                </a:lnTo>
                <a:lnTo>
                  <a:pt x="11283" y="14671"/>
                </a:lnTo>
                <a:lnTo>
                  <a:pt x="10744" y="14729"/>
                </a:lnTo>
                <a:lnTo>
                  <a:pt x="10224" y="14786"/>
                </a:lnTo>
                <a:lnTo>
                  <a:pt x="9685" y="14863"/>
                </a:lnTo>
                <a:lnTo>
                  <a:pt x="9165" y="14960"/>
                </a:lnTo>
                <a:lnTo>
                  <a:pt x="8645" y="15075"/>
                </a:lnTo>
                <a:lnTo>
                  <a:pt x="8144" y="15210"/>
                </a:lnTo>
                <a:lnTo>
                  <a:pt x="7625" y="15364"/>
                </a:lnTo>
                <a:lnTo>
                  <a:pt x="7124" y="15537"/>
                </a:lnTo>
                <a:lnTo>
                  <a:pt x="6623" y="15749"/>
                </a:lnTo>
                <a:lnTo>
                  <a:pt x="6142" y="15980"/>
                </a:lnTo>
                <a:lnTo>
                  <a:pt x="5757" y="16192"/>
                </a:lnTo>
                <a:lnTo>
                  <a:pt x="5391" y="16404"/>
                </a:lnTo>
                <a:lnTo>
                  <a:pt x="5045" y="16635"/>
                </a:lnTo>
                <a:lnTo>
                  <a:pt x="4698" y="16885"/>
                </a:lnTo>
                <a:lnTo>
                  <a:pt x="4371" y="17154"/>
                </a:lnTo>
                <a:lnTo>
                  <a:pt x="4044" y="17424"/>
                </a:lnTo>
                <a:lnTo>
                  <a:pt x="3736" y="17713"/>
                </a:lnTo>
                <a:lnTo>
                  <a:pt x="3427" y="18021"/>
                </a:lnTo>
                <a:lnTo>
                  <a:pt x="3139" y="18329"/>
                </a:lnTo>
                <a:lnTo>
                  <a:pt x="2869" y="18656"/>
                </a:lnTo>
                <a:lnTo>
                  <a:pt x="2600" y="19003"/>
                </a:lnTo>
                <a:lnTo>
                  <a:pt x="2349" y="19349"/>
                </a:lnTo>
                <a:lnTo>
                  <a:pt x="2099" y="19715"/>
                </a:lnTo>
                <a:lnTo>
                  <a:pt x="1868" y="20081"/>
                </a:lnTo>
                <a:lnTo>
                  <a:pt x="1656" y="20447"/>
                </a:lnTo>
                <a:lnTo>
                  <a:pt x="1444" y="20832"/>
                </a:lnTo>
                <a:lnTo>
                  <a:pt x="1252" y="21236"/>
                </a:lnTo>
                <a:lnTo>
                  <a:pt x="1079" y="21621"/>
                </a:lnTo>
                <a:lnTo>
                  <a:pt x="905" y="22025"/>
                </a:lnTo>
                <a:lnTo>
                  <a:pt x="771" y="22449"/>
                </a:lnTo>
                <a:lnTo>
                  <a:pt x="617" y="22853"/>
                </a:lnTo>
                <a:lnTo>
                  <a:pt x="501" y="23277"/>
                </a:lnTo>
                <a:lnTo>
                  <a:pt x="386" y="23720"/>
                </a:lnTo>
                <a:lnTo>
                  <a:pt x="289" y="24143"/>
                </a:lnTo>
                <a:lnTo>
                  <a:pt x="193" y="24567"/>
                </a:lnTo>
                <a:lnTo>
                  <a:pt x="135" y="25010"/>
                </a:lnTo>
                <a:lnTo>
                  <a:pt x="77" y="25453"/>
                </a:lnTo>
                <a:lnTo>
                  <a:pt x="39" y="25895"/>
                </a:lnTo>
                <a:lnTo>
                  <a:pt x="0" y="26338"/>
                </a:lnTo>
                <a:lnTo>
                  <a:pt x="0" y="26781"/>
                </a:lnTo>
                <a:lnTo>
                  <a:pt x="0" y="27224"/>
                </a:lnTo>
                <a:lnTo>
                  <a:pt x="20" y="27647"/>
                </a:lnTo>
                <a:lnTo>
                  <a:pt x="77" y="28379"/>
                </a:lnTo>
                <a:lnTo>
                  <a:pt x="174" y="29111"/>
                </a:lnTo>
                <a:lnTo>
                  <a:pt x="289" y="29823"/>
                </a:lnTo>
                <a:lnTo>
                  <a:pt x="463" y="30535"/>
                </a:lnTo>
                <a:lnTo>
                  <a:pt x="655" y="31228"/>
                </a:lnTo>
                <a:lnTo>
                  <a:pt x="886" y="31902"/>
                </a:lnTo>
                <a:lnTo>
                  <a:pt x="1136" y="32576"/>
                </a:lnTo>
                <a:lnTo>
                  <a:pt x="1425" y="33250"/>
                </a:lnTo>
                <a:lnTo>
                  <a:pt x="1733" y="33905"/>
                </a:lnTo>
                <a:lnTo>
                  <a:pt x="2080" y="34540"/>
                </a:lnTo>
                <a:lnTo>
                  <a:pt x="2446" y="35156"/>
                </a:lnTo>
                <a:lnTo>
                  <a:pt x="2850" y="35772"/>
                </a:lnTo>
                <a:lnTo>
                  <a:pt x="3273" y="36369"/>
                </a:lnTo>
                <a:lnTo>
                  <a:pt x="3716" y="36947"/>
                </a:lnTo>
                <a:lnTo>
                  <a:pt x="4178" y="37505"/>
                </a:lnTo>
                <a:lnTo>
                  <a:pt x="4679" y="38044"/>
                </a:lnTo>
                <a:lnTo>
                  <a:pt x="5411" y="38795"/>
                </a:lnTo>
                <a:lnTo>
                  <a:pt x="6161" y="39488"/>
                </a:lnTo>
                <a:lnTo>
                  <a:pt x="6932" y="40162"/>
                </a:lnTo>
                <a:lnTo>
                  <a:pt x="7740" y="40797"/>
                </a:lnTo>
                <a:lnTo>
                  <a:pt x="8568" y="41394"/>
                </a:lnTo>
                <a:lnTo>
                  <a:pt x="9396" y="41952"/>
                </a:lnTo>
                <a:lnTo>
                  <a:pt x="10262" y="42491"/>
                </a:lnTo>
                <a:lnTo>
                  <a:pt x="11148" y="42992"/>
                </a:lnTo>
                <a:lnTo>
                  <a:pt x="12034" y="43454"/>
                </a:lnTo>
                <a:lnTo>
                  <a:pt x="12958" y="43878"/>
                </a:lnTo>
                <a:lnTo>
                  <a:pt x="13882" y="44263"/>
                </a:lnTo>
                <a:lnTo>
                  <a:pt x="14825" y="44629"/>
                </a:lnTo>
                <a:lnTo>
                  <a:pt x="15788" y="44956"/>
                </a:lnTo>
                <a:lnTo>
                  <a:pt x="16770" y="45264"/>
                </a:lnTo>
                <a:lnTo>
                  <a:pt x="17752" y="45533"/>
                </a:lnTo>
                <a:lnTo>
                  <a:pt x="18753" y="45764"/>
                </a:lnTo>
                <a:lnTo>
                  <a:pt x="19465" y="45918"/>
                </a:lnTo>
                <a:lnTo>
                  <a:pt x="20197" y="46053"/>
                </a:lnTo>
                <a:lnTo>
                  <a:pt x="20928" y="46169"/>
                </a:lnTo>
                <a:lnTo>
                  <a:pt x="21660" y="46284"/>
                </a:lnTo>
                <a:lnTo>
                  <a:pt x="22411" y="46381"/>
                </a:lnTo>
                <a:lnTo>
                  <a:pt x="23143" y="46458"/>
                </a:lnTo>
                <a:lnTo>
                  <a:pt x="23893" y="46515"/>
                </a:lnTo>
                <a:lnTo>
                  <a:pt x="24644" y="46573"/>
                </a:lnTo>
                <a:lnTo>
                  <a:pt x="25376" y="46612"/>
                </a:lnTo>
                <a:lnTo>
                  <a:pt x="26127" y="46631"/>
                </a:lnTo>
                <a:lnTo>
                  <a:pt x="27628" y="46631"/>
                </a:lnTo>
                <a:lnTo>
                  <a:pt x="28379" y="46612"/>
                </a:lnTo>
                <a:lnTo>
                  <a:pt x="29130" y="46573"/>
                </a:lnTo>
                <a:lnTo>
                  <a:pt x="29881" y="46535"/>
                </a:lnTo>
                <a:lnTo>
                  <a:pt x="30632" y="46477"/>
                </a:lnTo>
                <a:lnTo>
                  <a:pt x="31383" y="46400"/>
                </a:lnTo>
                <a:lnTo>
                  <a:pt x="32134" y="46323"/>
                </a:lnTo>
                <a:lnTo>
                  <a:pt x="32885" y="46227"/>
                </a:lnTo>
                <a:lnTo>
                  <a:pt x="33635" y="46111"/>
                </a:lnTo>
                <a:lnTo>
                  <a:pt x="34367" y="45976"/>
                </a:lnTo>
                <a:lnTo>
                  <a:pt x="35118" y="45841"/>
                </a:lnTo>
                <a:lnTo>
                  <a:pt x="35869" y="45687"/>
                </a:lnTo>
                <a:lnTo>
                  <a:pt x="36600" y="45533"/>
                </a:lnTo>
                <a:lnTo>
                  <a:pt x="37332" y="45360"/>
                </a:lnTo>
                <a:lnTo>
                  <a:pt x="38083" y="45168"/>
                </a:lnTo>
                <a:lnTo>
                  <a:pt x="38814" y="44975"/>
                </a:lnTo>
                <a:lnTo>
                  <a:pt x="39546" y="44763"/>
                </a:lnTo>
                <a:lnTo>
                  <a:pt x="40258" y="44532"/>
                </a:lnTo>
                <a:lnTo>
                  <a:pt x="40990" y="44301"/>
                </a:lnTo>
                <a:lnTo>
                  <a:pt x="41702" y="44051"/>
                </a:lnTo>
                <a:lnTo>
                  <a:pt x="42434" y="43781"/>
                </a:lnTo>
                <a:lnTo>
                  <a:pt x="43146" y="43512"/>
                </a:lnTo>
                <a:lnTo>
                  <a:pt x="43839" y="43242"/>
                </a:lnTo>
                <a:lnTo>
                  <a:pt x="44552" y="42934"/>
                </a:lnTo>
                <a:lnTo>
                  <a:pt x="45245" y="42645"/>
                </a:lnTo>
                <a:lnTo>
                  <a:pt x="45938" y="42318"/>
                </a:lnTo>
                <a:lnTo>
                  <a:pt x="46612" y="41991"/>
                </a:lnTo>
                <a:lnTo>
                  <a:pt x="47305" y="41664"/>
                </a:lnTo>
                <a:lnTo>
                  <a:pt x="47979" y="41317"/>
                </a:lnTo>
                <a:lnTo>
                  <a:pt x="48633" y="40951"/>
                </a:lnTo>
                <a:lnTo>
                  <a:pt x="49307" y="40585"/>
                </a:lnTo>
                <a:lnTo>
                  <a:pt x="49962" y="40200"/>
                </a:lnTo>
                <a:lnTo>
                  <a:pt x="50597" y="39815"/>
                </a:lnTo>
                <a:lnTo>
                  <a:pt x="51252" y="39411"/>
                </a:lnTo>
                <a:lnTo>
                  <a:pt x="51887" y="39007"/>
                </a:lnTo>
                <a:lnTo>
                  <a:pt x="52503" y="38583"/>
                </a:lnTo>
                <a:lnTo>
                  <a:pt x="53119" y="38140"/>
                </a:lnTo>
                <a:lnTo>
                  <a:pt x="53735" y="37697"/>
                </a:lnTo>
                <a:lnTo>
                  <a:pt x="54332" y="37255"/>
                </a:lnTo>
                <a:lnTo>
                  <a:pt x="54910" y="36793"/>
                </a:lnTo>
                <a:lnTo>
                  <a:pt x="55507" y="36330"/>
                </a:lnTo>
                <a:lnTo>
                  <a:pt x="56065" y="35849"/>
                </a:lnTo>
                <a:lnTo>
                  <a:pt x="56643" y="35368"/>
                </a:lnTo>
                <a:lnTo>
                  <a:pt x="57182" y="34867"/>
                </a:lnTo>
                <a:lnTo>
                  <a:pt x="57740" y="34367"/>
                </a:lnTo>
                <a:lnTo>
                  <a:pt x="58260" y="33847"/>
                </a:lnTo>
                <a:lnTo>
                  <a:pt x="58780" y="33327"/>
                </a:lnTo>
                <a:lnTo>
                  <a:pt x="59300" y="32788"/>
                </a:lnTo>
                <a:lnTo>
                  <a:pt x="59800" y="32249"/>
                </a:lnTo>
                <a:lnTo>
                  <a:pt x="60281" y="31690"/>
                </a:lnTo>
                <a:lnTo>
                  <a:pt x="60763" y="31132"/>
                </a:lnTo>
                <a:lnTo>
                  <a:pt x="61225" y="30574"/>
                </a:lnTo>
                <a:lnTo>
                  <a:pt x="61687" y="29996"/>
                </a:lnTo>
                <a:lnTo>
                  <a:pt x="62188" y="29322"/>
                </a:lnTo>
                <a:lnTo>
                  <a:pt x="62669" y="28649"/>
                </a:lnTo>
                <a:lnTo>
                  <a:pt x="63131" y="27936"/>
                </a:lnTo>
                <a:lnTo>
                  <a:pt x="63554" y="27224"/>
                </a:lnTo>
                <a:lnTo>
                  <a:pt x="63978" y="26492"/>
                </a:lnTo>
                <a:lnTo>
                  <a:pt x="64363" y="25741"/>
                </a:lnTo>
                <a:lnTo>
                  <a:pt x="64710" y="24990"/>
                </a:lnTo>
                <a:lnTo>
                  <a:pt x="65037" y="24201"/>
                </a:lnTo>
                <a:lnTo>
                  <a:pt x="65345" y="23431"/>
                </a:lnTo>
                <a:lnTo>
                  <a:pt x="65595" y="22622"/>
                </a:lnTo>
                <a:lnTo>
                  <a:pt x="65826" y="21814"/>
                </a:lnTo>
                <a:lnTo>
                  <a:pt x="66019" y="21005"/>
                </a:lnTo>
                <a:lnTo>
                  <a:pt x="66192" y="20177"/>
                </a:lnTo>
                <a:lnTo>
                  <a:pt x="66308" y="19349"/>
                </a:lnTo>
                <a:lnTo>
                  <a:pt x="66385" y="18502"/>
                </a:lnTo>
                <a:lnTo>
                  <a:pt x="66423" y="17674"/>
                </a:lnTo>
                <a:lnTo>
                  <a:pt x="66423" y="17097"/>
                </a:lnTo>
                <a:lnTo>
                  <a:pt x="66404" y="16500"/>
                </a:lnTo>
                <a:lnTo>
                  <a:pt x="66365" y="15922"/>
                </a:lnTo>
                <a:lnTo>
                  <a:pt x="66308" y="15364"/>
                </a:lnTo>
                <a:lnTo>
                  <a:pt x="66231" y="14786"/>
                </a:lnTo>
                <a:lnTo>
                  <a:pt x="66134" y="14209"/>
                </a:lnTo>
                <a:lnTo>
                  <a:pt x="66000" y="13650"/>
                </a:lnTo>
                <a:lnTo>
                  <a:pt x="65865" y="13092"/>
                </a:lnTo>
                <a:lnTo>
                  <a:pt x="65711" y="12534"/>
                </a:lnTo>
                <a:lnTo>
                  <a:pt x="65538" y="11975"/>
                </a:lnTo>
                <a:lnTo>
                  <a:pt x="65345" y="11436"/>
                </a:lnTo>
                <a:lnTo>
                  <a:pt x="65133" y="10897"/>
                </a:lnTo>
                <a:lnTo>
                  <a:pt x="64902" y="10377"/>
                </a:lnTo>
                <a:lnTo>
                  <a:pt x="64671" y="9838"/>
                </a:lnTo>
                <a:lnTo>
                  <a:pt x="64402" y="9338"/>
                </a:lnTo>
                <a:lnTo>
                  <a:pt x="64132" y="8818"/>
                </a:lnTo>
                <a:lnTo>
                  <a:pt x="63843" y="8317"/>
                </a:lnTo>
                <a:lnTo>
                  <a:pt x="63535" y="7836"/>
                </a:lnTo>
                <a:lnTo>
                  <a:pt x="63208" y="7355"/>
                </a:lnTo>
                <a:lnTo>
                  <a:pt x="62861" y="6893"/>
                </a:lnTo>
                <a:lnTo>
                  <a:pt x="62515" y="6431"/>
                </a:lnTo>
                <a:lnTo>
                  <a:pt x="62149" y="5988"/>
                </a:lnTo>
                <a:lnTo>
                  <a:pt x="61764" y="5564"/>
                </a:lnTo>
                <a:lnTo>
                  <a:pt x="61379" y="5141"/>
                </a:lnTo>
                <a:lnTo>
                  <a:pt x="60975" y="4736"/>
                </a:lnTo>
                <a:lnTo>
                  <a:pt x="60551" y="4351"/>
                </a:lnTo>
                <a:lnTo>
                  <a:pt x="60127" y="3966"/>
                </a:lnTo>
                <a:lnTo>
                  <a:pt x="59685" y="3600"/>
                </a:lnTo>
                <a:lnTo>
                  <a:pt x="59223" y="3273"/>
                </a:lnTo>
                <a:lnTo>
                  <a:pt x="58761" y="2926"/>
                </a:lnTo>
                <a:lnTo>
                  <a:pt x="58298" y="2618"/>
                </a:lnTo>
                <a:lnTo>
                  <a:pt x="57798" y="2330"/>
                </a:lnTo>
                <a:lnTo>
                  <a:pt x="57317" y="2041"/>
                </a:lnTo>
                <a:lnTo>
                  <a:pt x="56797" y="1791"/>
                </a:lnTo>
                <a:lnTo>
                  <a:pt x="56296" y="1540"/>
                </a:lnTo>
                <a:lnTo>
                  <a:pt x="55776" y="1328"/>
                </a:lnTo>
                <a:lnTo>
                  <a:pt x="55256" y="1117"/>
                </a:lnTo>
                <a:lnTo>
                  <a:pt x="54717" y="924"/>
                </a:lnTo>
                <a:lnTo>
                  <a:pt x="54178" y="751"/>
                </a:lnTo>
                <a:lnTo>
                  <a:pt x="53639" y="597"/>
                </a:lnTo>
                <a:lnTo>
                  <a:pt x="53100" y="462"/>
                </a:lnTo>
                <a:lnTo>
                  <a:pt x="52542" y="347"/>
                </a:lnTo>
                <a:lnTo>
                  <a:pt x="52003" y="250"/>
                </a:lnTo>
                <a:lnTo>
                  <a:pt x="51444" y="173"/>
                </a:lnTo>
                <a:lnTo>
                  <a:pt x="50886" y="96"/>
                </a:lnTo>
                <a:lnTo>
                  <a:pt x="50328" y="58"/>
                </a:lnTo>
                <a:lnTo>
                  <a:pt x="49769" y="19"/>
                </a:lnTo>
                <a:lnTo>
                  <a:pt x="4919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21" name="Google Shape;521;p11"/>
          <p:cNvGrpSpPr/>
          <p:nvPr/>
        </p:nvGrpSpPr>
        <p:grpSpPr>
          <a:xfrm flipH="1">
            <a:off x="-302400" y="2819325"/>
            <a:ext cx="1634475" cy="2394775"/>
            <a:chOff x="-741850" y="2748725"/>
            <a:chExt cx="1634475" cy="2394775"/>
          </a:xfrm>
        </p:grpSpPr>
        <p:sp>
          <p:nvSpPr>
            <p:cNvPr id="522" name="Google Shape;522;p11"/>
            <p:cNvSpPr/>
            <p:nvPr/>
          </p:nvSpPr>
          <p:spPr>
            <a:xfrm>
              <a:off x="-741850" y="3729375"/>
              <a:ext cx="1253225" cy="1382250"/>
            </a:xfrm>
            <a:custGeom>
              <a:rect b="b" l="l" r="r" t="t"/>
              <a:pathLst>
                <a:path extrusionOk="0" h="55290" w="50129">
                  <a:moveTo>
                    <a:pt x="15193" y="1"/>
                  </a:moveTo>
                  <a:lnTo>
                    <a:pt x="14526" y="30"/>
                  </a:lnTo>
                  <a:lnTo>
                    <a:pt x="13859" y="59"/>
                  </a:lnTo>
                  <a:lnTo>
                    <a:pt x="13192" y="146"/>
                  </a:lnTo>
                  <a:lnTo>
                    <a:pt x="12526" y="233"/>
                  </a:lnTo>
                  <a:lnTo>
                    <a:pt x="11859" y="378"/>
                  </a:lnTo>
                  <a:lnTo>
                    <a:pt x="11192" y="523"/>
                  </a:lnTo>
                  <a:lnTo>
                    <a:pt x="10525" y="697"/>
                  </a:lnTo>
                  <a:lnTo>
                    <a:pt x="9858" y="900"/>
                  </a:lnTo>
                  <a:lnTo>
                    <a:pt x="9076" y="1190"/>
                  </a:lnTo>
                  <a:lnTo>
                    <a:pt x="8322" y="1508"/>
                  </a:lnTo>
                  <a:lnTo>
                    <a:pt x="7655" y="1798"/>
                  </a:lnTo>
                  <a:lnTo>
                    <a:pt x="7133" y="2088"/>
                  </a:lnTo>
                  <a:lnTo>
                    <a:pt x="6611" y="2378"/>
                  </a:lnTo>
                  <a:lnTo>
                    <a:pt x="6118" y="2697"/>
                  </a:lnTo>
                  <a:lnTo>
                    <a:pt x="5625" y="3016"/>
                  </a:lnTo>
                  <a:lnTo>
                    <a:pt x="5162" y="3393"/>
                  </a:lnTo>
                  <a:lnTo>
                    <a:pt x="4698" y="3770"/>
                  </a:lnTo>
                  <a:lnTo>
                    <a:pt x="4234" y="4147"/>
                  </a:lnTo>
                  <a:lnTo>
                    <a:pt x="3828" y="4553"/>
                  </a:lnTo>
                  <a:lnTo>
                    <a:pt x="3422" y="4988"/>
                  </a:lnTo>
                  <a:lnTo>
                    <a:pt x="3016" y="5422"/>
                  </a:lnTo>
                  <a:lnTo>
                    <a:pt x="2639" y="5886"/>
                  </a:lnTo>
                  <a:lnTo>
                    <a:pt x="2291" y="6379"/>
                  </a:lnTo>
                  <a:lnTo>
                    <a:pt x="1972" y="6872"/>
                  </a:lnTo>
                  <a:lnTo>
                    <a:pt x="1653" y="7394"/>
                  </a:lnTo>
                  <a:lnTo>
                    <a:pt x="1393" y="7945"/>
                  </a:lnTo>
                  <a:lnTo>
                    <a:pt x="1132" y="8496"/>
                  </a:lnTo>
                  <a:lnTo>
                    <a:pt x="842" y="9162"/>
                  </a:lnTo>
                  <a:lnTo>
                    <a:pt x="610" y="9829"/>
                  </a:lnTo>
                  <a:lnTo>
                    <a:pt x="436" y="10525"/>
                  </a:lnTo>
                  <a:lnTo>
                    <a:pt x="262" y="11192"/>
                  </a:lnTo>
                  <a:lnTo>
                    <a:pt x="146" y="11888"/>
                  </a:lnTo>
                  <a:lnTo>
                    <a:pt x="59" y="12584"/>
                  </a:lnTo>
                  <a:lnTo>
                    <a:pt x="30" y="13279"/>
                  </a:lnTo>
                  <a:lnTo>
                    <a:pt x="1" y="13975"/>
                  </a:lnTo>
                  <a:lnTo>
                    <a:pt x="30" y="14758"/>
                  </a:lnTo>
                  <a:lnTo>
                    <a:pt x="88" y="15483"/>
                  </a:lnTo>
                  <a:lnTo>
                    <a:pt x="175" y="16208"/>
                  </a:lnTo>
                  <a:lnTo>
                    <a:pt x="291" y="16932"/>
                  </a:lnTo>
                  <a:lnTo>
                    <a:pt x="436" y="17657"/>
                  </a:lnTo>
                  <a:lnTo>
                    <a:pt x="610" y="18382"/>
                  </a:lnTo>
                  <a:lnTo>
                    <a:pt x="813" y="19107"/>
                  </a:lnTo>
                  <a:lnTo>
                    <a:pt x="1045" y="19803"/>
                  </a:lnTo>
                  <a:lnTo>
                    <a:pt x="1306" y="20527"/>
                  </a:lnTo>
                  <a:lnTo>
                    <a:pt x="1595" y="21223"/>
                  </a:lnTo>
                  <a:lnTo>
                    <a:pt x="1885" y="21948"/>
                  </a:lnTo>
                  <a:lnTo>
                    <a:pt x="2233" y="22644"/>
                  </a:lnTo>
                  <a:lnTo>
                    <a:pt x="2581" y="23340"/>
                  </a:lnTo>
                  <a:lnTo>
                    <a:pt x="2929" y="24036"/>
                  </a:lnTo>
                  <a:lnTo>
                    <a:pt x="3335" y="24731"/>
                  </a:lnTo>
                  <a:lnTo>
                    <a:pt x="3741" y="25427"/>
                  </a:lnTo>
                  <a:lnTo>
                    <a:pt x="4147" y="26094"/>
                  </a:lnTo>
                  <a:lnTo>
                    <a:pt x="4756" y="27022"/>
                  </a:lnTo>
                  <a:lnTo>
                    <a:pt x="5365" y="27863"/>
                  </a:lnTo>
                  <a:lnTo>
                    <a:pt x="5973" y="28703"/>
                  </a:lnTo>
                  <a:lnTo>
                    <a:pt x="6611" y="29544"/>
                  </a:lnTo>
                  <a:lnTo>
                    <a:pt x="7249" y="30356"/>
                  </a:lnTo>
                  <a:lnTo>
                    <a:pt x="7916" y="31139"/>
                  </a:lnTo>
                  <a:lnTo>
                    <a:pt x="8583" y="31921"/>
                  </a:lnTo>
                  <a:lnTo>
                    <a:pt x="9278" y="32675"/>
                  </a:lnTo>
                  <a:lnTo>
                    <a:pt x="9974" y="33400"/>
                  </a:lnTo>
                  <a:lnTo>
                    <a:pt x="11337" y="34821"/>
                  </a:lnTo>
                  <a:lnTo>
                    <a:pt x="12729" y="36125"/>
                  </a:lnTo>
                  <a:lnTo>
                    <a:pt x="14062" y="37343"/>
                  </a:lnTo>
                  <a:lnTo>
                    <a:pt x="15367" y="38474"/>
                  </a:lnTo>
                  <a:lnTo>
                    <a:pt x="16063" y="39025"/>
                  </a:lnTo>
                  <a:lnTo>
                    <a:pt x="17077" y="39836"/>
                  </a:lnTo>
                  <a:lnTo>
                    <a:pt x="18469" y="40909"/>
                  </a:lnTo>
                  <a:lnTo>
                    <a:pt x="19890" y="41924"/>
                  </a:lnTo>
                  <a:lnTo>
                    <a:pt x="21310" y="42939"/>
                  </a:lnTo>
                  <a:lnTo>
                    <a:pt x="22789" y="43924"/>
                  </a:lnTo>
                  <a:lnTo>
                    <a:pt x="24268" y="44881"/>
                  </a:lnTo>
                  <a:lnTo>
                    <a:pt x="25746" y="45780"/>
                  </a:lnTo>
                  <a:lnTo>
                    <a:pt x="27283" y="46679"/>
                  </a:lnTo>
                  <a:lnTo>
                    <a:pt x="28819" y="47519"/>
                  </a:lnTo>
                  <a:lnTo>
                    <a:pt x="30617" y="48505"/>
                  </a:lnTo>
                  <a:lnTo>
                    <a:pt x="31574" y="48969"/>
                  </a:lnTo>
                  <a:lnTo>
                    <a:pt x="33516" y="49897"/>
                  </a:lnTo>
                  <a:lnTo>
                    <a:pt x="35459" y="50796"/>
                  </a:lnTo>
                  <a:lnTo>
                    <a:pt x="37401" y="51607"/>
                  </a:lnTo>
                  <a:lnTo>
                    <a:pt x="39402" y="52390"/>
                  </a:lnTo>
                  <a:lnTo>
                    <a:pt x="41402" y="53115"/>
                  </a:lnTo>
                  <a:lnTo>
                    <a:pt x="43403" y="53811"/>
                  </a:lnTo>
                  <a:lnTo>
                    <a:pt x="45461" y="54449"/>
                  </a:lnTo>
                  <a:lnTo>
                    <a:pt x="47491" y="55028"/>
                  </a:lnTo>
                  <a:lnTo>
                    <a:pt x="48012" y="55144"/>
                  </a:lnTo>
                  <a:lnTo>
                    <a:pt x="48476" y="55231"/>
                  </a:lnTo>
                  <a:lnTo>
                    <a:pt x="48853" y="55289"/>
                  </a:lnTo>
                  <a:lnTo>
                    <a:pt x="49172" y="55289"/>
                  </a:lnTo>
                  <a:lnTo>
                    <a:pt x="49462" y="55260"/>
                  </a:lnTo>
                  <a:lnTo>
                    <a:pt x="49694" y="55202"/>
                  </a:lnTo>
                  <a:lnTo>
                    <a:pt x="49868" y="55086"/>
                  </a:lnTo>
                  <a:lnTo>
                    <a:pt x="49984" y="54970"/>
                  </a:lnTo>
                  <a:lnTo>
                    <a:pt x="50071" y="54796"/>
                  </a:lnTo>
                  <a:lnTo>
                    <a:pt x="50129" y="54623"/>
                  </a:lnTo>
                  <a:lnTo>
                    <a:pt x="50129" y="54391"/>
                  </a:lnTo>
                  <a:lnTo>
                    <a:pt x="50100" y="54130"/>
                  </a:lnTo>
                  <a:lnTo>
                    <a:pt x="50071" y="53898"/>
                  </a:lnTo>
                  <a:lnTo>
                    <a:pt x="49984" y="53608"/>
                  </a:lnTo>
                  <a:lnTo>
                    <a:pt x="49810" y="53028"/>
                  </a:lnTo>
                  <a:lnTo>
                    <a:pt x="49549" y="52361"/>
                  </a:lnTo>
                  <a:lnTo>
                    <a:pt x="49259" y="51636"/>
                  </a:lnTo>
                  <a:lnTo>
                    <a:pt x="48476" y="49636"/>
                  </a:lnTo>
                  <a:lnTo>
                    <a:pt x="47752" y="47635"/>
                  </a:lnTo>
                  <a:lnTo>
                    <a:pt x="47085" y="45606"/>
                  </a:lnTo>
                  <a:lnTo>
                    <a:pt x="46418" y="43576"/>
                  </a:lnTo>
                  <a:lnTo>
                    <a:pt x="45838" y="41663"/>
                  </a:lnTo>
                  <a:lnTo>
                    <a:pt x="45258" y="39749"/>
                  </a:lnTo>
                  <a:lnTo>
                    <a:pt x="44127" y="35922"/>
                  </a:lnTo>
                  <a:lnTo>
                    <a:pt x="43026" y="32095"/>
                  </a:lnTo>
                  <a:lnTo>
                    <a:pt x="42446" y="30182"/>
                  </a:lnTo>
                  <a:lnTo>
                    <a:pt x="41866" y="28268"/>
                  </a:lnTo>
                  <a:lnTo>
                    <a:pt x="41460" y="27022"/>
                  </a:lnTo>
                  <a:lnTo>
                    <a:pt x="40822" y="25137"/>
                  </a:lnTo>
                  <a:lnTo>
                    <a:pt x="40155" y="23282"/>
                  </a:lnTo>
                  <a:lnTo>
                    <a:pt x="39460" y="21455"/>
                  </a:lnTo>
                  <a:lnTo>
                    <a:pt x="38735" y="19629"/>
                  </a:lnTo>
                  <a:lnTo>
                    <a:pt x="37952" y="17831"/>
                  </a:lnTo>
                  <a:lnTo>
                    <a:pt x="37111" y="16034"/>
                  </a:lnTo>
                  <a:lnTo>
                    <a:pt x="36213" y="14294"/>
                  </a:lnTo>
                  <a:lnTo>
                    <a:pt x="35749" y="13424"/>
                  </a:lnTo>
                  <a:lnTo>
                    <a:pt x="35256" y="12555"/>
                  </a:lnTo>
                  <a:lnTo>
                    <a:pt x="34850" y="11888"/>
                  </a:lnTo>
                  <a:lnTo>
                    <a:pt x="34763" y="11743"/>
                  </a:lnTo>
                  <a:lnTo>
                    <a:pt x="34386" y="11105"/>
                  </a:lnTo>
                  <a:lnTo>
                    <a:pt x="33951" y="10496"/>
                  </a:lnTo>
                  <a:lnTo>
                    <a:pt x="33545" y="9916"/>
                  </a:lnTo>
                  <a:lnTo>
                    <a:pt x="33081" y="9307"/>
                  </a:lnTo>
                  <a:lnTo>
                    <a:pt x="32646" y="8728"/>
                  </a:lnTo>
                  <a:lnTo>
                    <a:pt x="32154" y="8177"/>
                  </a:lnTo>
                  <a:lnTo>
                    <a:pt x="31661" y="7626"/>
                  </a:lnTo>
                  <a:lnTo>
                    <a:pt x="31168" y="7104"/>
                  </a:lnTo>
                  <a:lnTo>
                    <a:pt x="30646" y="6582"/>
                  </a:lnTo>
                  <a:lnTo>
                    <a:pt x="30124" y="6060"/>
                  </a:lnTo>
                  <a:lnTo>
                    <a:pt x="29573" y="5567"/>
                  </a:lnTo>
                  <a:lnTo>
                    <a:pt x="29022" y="5104"/>
                  </a:lnTo>
                  <a:lnTo>
                    <a:pt x="28443" y="4640"/>
                  </a:lnTo>
                  <a:lnTo>
                    <a:pt x="27863" y="4205"/>
                  </a:lnTo>
                  <a:lnTo>
                    <a:pt x="27254" y="3799"/>
                  </a:lnTo>
                  <a:lnTo>
                    <a:pt x="26645" y="3393"/>
                  </a:lnTo>
                  <a:lnTo>
                    <a:pt x="25978" y="2987"/>
                  </a:lnTo>
                  <a:lnTo>
                    <a:pt x="25398" y="2639"/>
                  </a:lnTo>
                  <a:lnTo>
                    <a:pt x="24818" y="2320"/>
                  </a:lnTo>
                  <a:lnTo>
                    <a:pt x="24210" y="2030"/>
                  </a:lnTo>
                  <a:lnTo>
                    <a:pt x="23630" y="1740"/>
                  </a:lnTo>
                  <a:lnTo>
                    <a:pt x="22992" y="1480"/>
                  </a:lnTo>
                  <a:lnTo>
                    <a:pt x="22383" y="1248"/>
                  </a:lnTo>
                  <a:lnTo>
                    <a:pt x="21774" y="1016"/>
                  </a:lnTo>
                  <a:lnTo>
                    <a:pt x="21136" y="813"/>
                  </a:lnTo>
                  <a:lnTo>
                    <a:pt x="20499" y="639"/>
                  </a:lnTo>
                  <a:lnTo>
                    <a:pt x="19861" y="494"/>
                  </a:lnTo>
                  <a:lnTo>
                    <a:pt x="19194" y="349"/>
                  </a:lnTo>
                  <a:lnTo>
                    <a:pt x="18556" y="233"/>
                  </a:lnTo>
                  <a:lnTo>
                    <a:pt x="17889" y="146"/>
                  </a:lnTo>
                  <a:lnTo>
                    <a:pt x="17251" y="59"/>
                  </a:lnTo>
                  <a:lnTo>
                    <a:pt x="1658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11"/>
            <p:cNvSpPr/>
            <p:nvPr/>
          </p:nvSpPr>
          <p:spPr>
            <a:xfrm>
              <a:off x="-741850" y="3729375"/>
              <a:ext cx="1253225" cy="1382250"/>
            </a:xfrm>
            <a:custGeom>
              <a:rect b="b" l="l" r="r" t="t"/>
              <a:pathLst>
                <a:path extrusionOk="0" h="55290" w="50129">
                  <a:moveTo>
                    <a:pt x="15193" y="1"/>
                  </a:moveTo>
                  <a:lnTo>
                    <a:pt x="14526" y="30"/>
                  </a:lnTo>
                  <a:lnTo>
                    <a:pt x="13859" y="59"/>
                  </a:lnTo>
                  <a:lnTo>
                    <a:pt x="13192" y="146"/>
                  </a:lnTo>
                  <a:lnTo>
                    <a:pt x="12526" y="233"/>
                  </a:lnTo>
                  <a:lnTo>
                    <a:pt x="11859" y="378"/>
                  </a:lnTo>
                  <a:lnTo>
                    <a:pt x="11192" y="523"/>
                  </a:lnTo>
                  <a:lnTo>
                    <a:pt x="10525" y="697"/>
                  </a:lnTo>
                  <a:lnTo>
                    <a:pt x="9858" y="900"/>
                  </a:lnTo>
                  <a:lnTo>
                    <a:pt x="9076" y="1190"/>
                  </a:lnTo>
                  <a:lnTo>
                    <a:pt x="8322" y="1508"/>
                  </a:lnTo>
                  <a:lnTo>
                    <a:pt x="7655" y="1798"/>
                  </a:lnTo>
                  <a:lnTo>
                    <a:pt x="7133" y="2088"/>
                  </a:lnTo>
                  <a:lnTo>
                    <a:pt x="6611" y="2378"/>
                  </a:lnTo>
                  <a:lnTo>
                    <a:pt x="6118" y="2697"/>
                  </a:lnTo>
                  <a:lnTo>
                    <a:pt x="5625" y="3016"/>
                  </a:lnTo>
                  <a:lnTo>
                    <a:pt x="5162" y="3393"/>
                  </a:lnTo>
                  <a:lnTo>
                    <a:pt x="4698" y="3770"/>
                  </a:lnTo>
                  <a:lnTo>
                    <a:pt x="4234" y="4147"/>
                  </a:lnTo>
                  <a:lnTo>
                    <a:pt x="3828" y="4553"/>
                  </a:lnTo>
                  <a:lnTo>
                    <a:pt x="3422" y="4988"/>
                  </a:lnTo>
                  <a:lnTo>
                    <a:pt x="3016" y="5422"/>
                  </a:lnTo>
                  <a:lnTo>
                    <a:pt x="2639" y="5886"/>
                  </a:lnTo>
                  <a:lnTo>
                    <a:pt x="2291" y="6379"/>
                  </a:lnTo>
                  <a:lnTo>
                    <a:pt x="1972" y="6872"/>
                  </a:lnTo>
                  <a:lnTo>
                    <a:pt x="1653" y="7394"/>
                  </a:lnTo>
                  <a:lnTo>
                    <a:pt x="1393" y="7945"/>
                  </a:lnTo>
                  <a:lnTo>
                    <a:pt x="1132" y="8496"/>
                  </a:lnTo>
                  <a:lnTo>
                    <a:pt x="842" y="9162"/>
                  </a:lnTo>
                  <a:lnTo>
                    <a:pt x="610" y="9829"/>
                  </a:lnTo>
                  <a:lnTo>
                    <a:pt x="436" y="10525"/>
                  </a:lnTo>
                  <a:lnTo>
                    <a:pt x="262" y="11192"/>
                  </a:lnTo>
                  <a:lnTo>
                    <a:pt x="146" y="11888"/>
                  </a:lnTo>
                  <a:lnTo>
                    <a:pt x="59" y="12584"/>
                  </a:lnTo>
                  <a:lnTo>
                    <a:pt x="30" y="13279"/>
                  </a:lnTo>
                  <a:lnTo>
                    <a:pt x="1" y="13975"/>
                  </a:lnTo>
                  <a:lnTo>
                    <a:pt x="30" y="14758"/>
                  </a:lnTo>
                  <a:lnTo>
                    <a:pt x="88" y="15483"/>
                  </a:lnTo>
                  <a:lnTo>
                    <a:pt x="175" y="16208"/>
                  </a:lnTo>
                  <a:lnTo>
                    <a:pt x="291" y="16932"/>
                  </a:lnTo>
                  <a:lnTo>
                    <a:pt x="436" y="17657"/>
                  </a:lnTo>
                  <a:lnTo>
                    <a:pt x="610" y="18382"/>
                  </a:lnTo>
                  <a:lnTo>
                    <a:pt x="813" y="19107"/>
                  </a:lnTo>
                  <a:lnTo>
                    <a:pt x="1045" y="19803"/>
                  </a:lnTo>
                  <a:lnTo>
                    <a:pt x="1306" y="20527"/>
                  </a:lnTo>
                  <a:lnTo>
                    <a:pt x="1595" y="21223"/>
                  </a:lnTo>
                  <a:lnTo>
                    <a:pt x="1885" y="21948"/>
                  </a:lnTo>
                  <a:lnTo>
                    <a:pt x="2233" y="22644"/>
                  </a:lnTo>
                  <a:lnTo>
                    <a:pt x="2581" y="23340"/>
                  </a:lnTo>
                  <a:lnTo>
                    <a:pt x="2929" y="24036"/>
                  </a:lnTo>
                  <a:lnTo>
                    <a:pt x="3335" y="24731"/>
                  </a:lnTo>
                  <a:lnTo>
                    <a:pt x="3741" y="25427"/>
                  </a:lnTo>
                  <a:lnTo>
                    <a:pt x="4147" y="26094"/>
                  </a:lnTo>
                  <a:lnTo>
                    <a:pt x="4756" y="27022"/>
                  </a:lnTo>
                  <a:lnTo>
                    <a:pt x="5365" y="27863"/>
                  </a:lnTo>
                  <a:lnTo>
                    <a:pt x="5973" y="28703"/>
                  </a:lnTo>
                  <a:lnTo>
                    <a:pt x="6611" y="29544"/>
                  </a:lnTo>
                  <a:lnTo>
                    <a:pt x="7249" y="30356"/>
                  </a:lnTo>
                  <a:lnTo>
                    <a:pt x="7916" y="31139"/>
                  </a:lnTo>
                  <a:lnTo>
                    <a:pt x="8583" y="31921"/>
                  </a:lnTo>
                  <a:lnTo>
                    <a:pt x="9278" y="32675"/>
                  </a:lnTo>
                  <a:lnTo>
                    <a:pt x="9974" y="33400"/>
                  </a:lnTo>
                  <a:lnTo>
                    <a:pt x="11337" y="34821"/>
                  </a:lnTo>
                  <a:lnTo>
                    <a:pt x="12729" y="36125"/>
                  </a:lnTo>
                  <a:lnTo>
                    <a:pt x="14062" y="37343"/>
                  </a:lnTo>
                  <a:lnTo>
                    <a:pt x="15367" y="38474"/>
                  </a:lnTo>
                  <a:lnTo>
                    <a:pt x="16063" y="39025"/>
                  </a:lnTo>
                  <a:lnTo>
                    <a:pt x="17077" y="39836"/>
                  </a:lnTo>
                  <a:lnTo>
                    <a:pt x="18469" y="40909"/>
                  </a:lnTo>
                  <a:lnTo>
                    <a:pt x="19890" y="41924"/>
                  </a:lnTo>
                  <a:lnTo>
                    <a:pt x="21310" y="42939"/>
                  </a:lnTo>
                  <a:lnTo>
                    <a:pt x="22789" y="43924"/>
                  </a:lnTo>
                  <a:lnTo>
                    <a:pt x="24268" y="44881"/>
                  </a:lnTo>
                  <a:lnTo>
                    <a:pt x="25746" y="45780"/>
                  </a:lnTo>
                  <a:lnTo>
                    <a:pt x="27283" y="46679"/>
                  </a:lnTo>
                  <a:lnTo>
                    <a:pt x="28819" y="47519"/>
                  </a:lnTo>
                  <a:lnTo>
                    <a:pt x="30617" y="48505"/>
                  </a:lnTo>
                  <a:lnTo>
                    <a:pt x="31574" y="48969"/>
                  </a:lnTo>
                  <a:lnTo>
                    <a:pt x="33516" y="49897"/>
                  </a:lnTo>
                  <a:lnTo>
                    <a:pt x="35459" y="50796"/>
                  </a:lnTo>
                  <a:lnTo>
                    <a:pt x="37401" y="51607"/>
                  </a:lnTo>
                  <a:lnTo>
                    <a:pt x="39402" y="52390"/>
                  </a:lnTo>
                  <a:lnTo>
                    <a:pt x="41402" y="53115"/>
                  </a:lnTo>
                  <a:lnTo>
                    <a:pt x="43403" y="53811"/>
                  </a:lnTo>
                  <a:lnTo>
                    <a:pt x="45461" y="54449"/>
                  </a:lnTo>
                  <a:lnTo>
                    <a:pt x="47491" y="55028"/>
                  </a:lnTo>
                  <a:lnTo>
                    <a:pt x="48012" y="55144"/>
                  </a:lnTo>
                  <a:lnTo>
                    <a:pt x="48476" y="55231"/>
                  </a:lnTo>
                  <a:lnTo>
                    <a:pt x="48853" y="55289"/>
                  </a:lnTo>
                  <a:lnTo>
                    <a:pt x="49172" y="55289"/>
                  </a:lnTo>
                  <a:lnTo>
                    <a:pt x="49462" y="55260"/>
                  </a:lnTo>
                  <a:lnTo>
                    <a:pt x="49694" y="55202"/>
                  </a:lnTo>
                  <a:lnTo>
                    <a:pt x="49868" y="55086"/>
                  </a:lnTo>
                  <a:lnTo>
                    <a:pt x="49984" y="54970"/>
                  </a:lnTo>
                  <a:lnTo>
                    <a:pt x="50071" y="54796"/>
                  </a:lnTo>
                  <a:lnTo>
                    <a:pt x="50129" y="54623"/>
                  </a:lnTo>
                  <a:lnTo>
                    <a:pt x="50129" y="54391"/>
                  </a:lnTo>
                  <a:lnTo>
                    <a:pt x="50100" y="54130"/>
                  </a:lnTo>
                  <a:lnTo>
                    <a:pt x="50071" y="53898"/>
                  </a:lnTo>
                  <a:lnTo>
                    <a:pt x="49984" y="53608"/>
                  </a:lnTo>
                  <a:lnTo>
                    <a:pt x="49810" y="53028"/>
                  </a:lnTo>
                  <a:lnTo>
                    <a:pt x="49549" y="52361"/>
                  </a:lnTo>
                  <a:lnTo>
                    <a:pt x="49259" y="51636"/>
                  </a:lnTo>
                  <a:lnTo>
                    <a:pt x="48476" y="49636"/>
                  </a:lnTo>
                  <a:lnTo>
                    <a:pt x="47752" y="47635"/>
                  </a:lnTo>
                  <a:lnTo>
                    <a:pt x="47085" y="45606"/>
                  </a:lnTo>
                  <a:lnTo>
                    <a:pt x="46418" y="43576"/>
                  </a:lnTo>
                  <a:lnTo>
                    <a:pt x="45838" y="41663"/>
                  </a:lnTo>
                  <a:lnTo>
                    <a:pt x="45258" y="39749"/>
                  </a:lnTo>
                  <a:lnTo>
                    <a:pt x="44127" y="35922"/>
                  </a:lnTo>
                  <a:lnTo>
                    <a:pt x="43026" y="32095"/>
                  </a:lnTo>
                  <a:lnTo>
                    <a:pt x="42446" y="30182"/>
                  </a:lnTo>
                  <a:lnTo>
                    <a:pt x="41866" y="28268"/>
                  </a:lnTo>
                  <a:lnTo>
                    <a:pt x="41460" y="27022"/>
                  </a:lnTo>
                  <a:lnTo>
                    <a:pt x="40822" y="25137"/>
                  </a:lnTo>
                  <a:lnTo>
                    <a:pt x="40155" y="23282"/>
                  </a:lnTo>
                  <a:lnTo>
                    <a:pt x="39460" y="21455"/>
                  </a:lnTo>
                  <a:lnTo>
                    <a:pt x="38735" y="19629"/>
                  </a:lnTo>
                  <a:lnTo>
                    <a:pt x="37952" y="17831"/>
                  </a:lnTo>
                  <a:lnTo>
                    <a:pt x="37111" y="16034"/>
                  </a:lnTo>
                  <a:lnTo>
                    <a:pt x="36213" y="14294"/>
                  </a:lnTo>
                  <a:lnTo>
                    <a:pt x="35749" y="13424"/>
                  </a:lnTo>
                  <a:lnTo>
                    <a:pt x="35256" y="12555"/>
                  </a:lnTo>
                  <a:lnTo>
                    <a:pt x="34850" y="11888"/>
                  </a:lnTo>
                  <a:lnTo>
                    <a:pt x="34763" y="11743"/>
                  </a:lnTo>
                  <a:lnTo>
                    <a:pt x="34386" y="11105"/>
                  </a:lnTo>
                  <a:lnTo>
                    <a:pt x="33951" y="10496"/>
                  </a:lnTo>
                  <a:lnTo>
                    <a:pt x="33545" y="9916"/>
                  </a:lnTo>
                  <a:lnTo>
                    <a:pt x="33081" y="9307"/>
                  </a:lnTo>
                  <a:lnTo>
                    <a:pt x="32646" y="8728"/>
                  </a:lnTo>
                  <a:lnTo>
                    <a:pt x="32154" y="8177"/>
                  </a:lnTo>
                  <a:lnTo>
                    <a:pt x="31661" y="7626"/>
                  </a:lnTo>
                  <a:lnTo>
                    <a:pt x="31168" y="7104"/>
                  </a:lnTo>
                  <a:lnTo>
                    <a:pt x="30646" y="6582"/>
                  </a:lnTo>
                  <a:lnTo>
                    <a:pt x="30124" y="6060"/>
                  </a:lnTo>
                  <a:lnTo>
                    <a:pt x="29573" y="5567"/>
                  </a:lnTo>
                  <a:lnTo>
                    <a:pt x="29022" y="5104"/>
                  </a:lnTo>
                  <a:lnTo>
                    <a:pt x="28443" y="4640"/>
                  </a:lnTo>
                  <a:lnTo>
                    <a:pt x="27863" y="4205"/>
                  </a:lnTo>
                  <a:lnTo>
                    <a:pt x="27254" y="3799"/>
                  </a:lnTo>
                  <a:lnTo>
                    <a:pt x="26645" y="3393"/>
                  </a:lnTo>
                  <a:lnTo>
                    <a:pt x="25978" y="2987"/>
                  </a:lnTo>
                  <a:lnTo>
                    <a:pt x="25398" y="2639"/>
                  </a:lnTo>
                  <a:lnTo>
                    <a:pt x="24818" y="2320"/>
                  </a:lnTo>
                  <a:lnTo>
                    <a:pt x="24210" y="2030"/>
                  </a:lnTo>
                  <a:lnTo>
                    <a:pt x="23630" y="1740"/>
                  </a:lnTo>
                  <a:lnTo>
                    <a:pt x="22992" y="1480"/>
                  </a:lnTo>
                  <a:lnTo>
                    <a:pt x="22383" y="1248"/>
                  </a:lnTo>
                  <a:lnTo>
                    <a:pt x="21774" y="1016"/>
                  </a:lnTo>
                  <a:lnTo>
                    <a:pt x="21136" y="813"/>
                  </a:lnTo>
                  <a:lnTo>
                    <a:pt x="20499" y="639"/>
                  </a:lnTo>
                  <a:lnTo>
                    <a:pt x="19861" y="494"/>
                  </a:lnTo>
                  <a:lnTo>
                    <a:pt x="19194" y="349"/>
                  </a:lnTo>
                  <a:lnTo>
                    <a:pt x="18556" y="233"/>
                  </a:lnTo>
                  <a:lnTo>
                    <a:pt x="17889" y="146"/>
                  </a:lnTo>
                  <a:lnTo>
                    <a:pt x="17251" y="59"/>
                  </a:lnTo>
                  <a:lnTo>
                    <a:pt x="16585" y="1"/>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11"/>
            <p:cNvSpPr/>
            <p:nvPr/>
          </p:nvSpPr>
          <p:spPr>
            <a:xfrm>
              <a:off x="-741850" y="3729375"/>
              <a:ext cx="1253225" cy="1382250"/>
            </a:xfrm>
            <a:custGeom>
              <a:rect b="b" l="l" r="r" t="t"/>
              <a:pathLst>
                <a:path extrusionOk="0" fill="none" h="55290" w="50129">
                  <a:moveTo>
                    <a:pt x="49984" y="54970"/>
                  </a:moveTo>
                  <a:lnTo>
                    <a:pt x="49984" y="54970"/>
                  </a:lnTo>
                  <a:lnTo>
                    <a:pt x="49868" y="55086"/>
                  </a:lnTo>
                  <a:lnTo>
                    <a:pt x="49694" y="55202"/>
                  </a:lnTo>
                  <a:lnTo>
                    <a:pt x="49462" y="55260"/>
                  </a:lnTo>
                  <a:lnTo>
                    <a:pt x="49172" y="55289"/>
                  </a:lnTo>
                  <a:lnTo>
                    <a:pt x="48853" y="55289"/>
                  </a:lnTo>
                  <a:lnTo>
                    <a:pt x="48476" y="55231"/>
                  </a:lnTo>
                  <a:lnTo>
                    <a:pt x="48012" y="55144"/>
                  </a:lnTo>
                  <a:lnTo>
                    <a:pt x="47491" y="55028"/>
                  </a:lnTo>
                  <a:lnTo>
                    <a:pt x="47491" y="55028"/>
                  </a:lnTo>
                  <a:lnTo>
                    <a:pt x="45461" y="54449"/>
                  </a:lnTo>
                  <a:lnTo>
                    <a:pt x="43403" y="53811"/>
                  </a:lnTo>
                  <a:lnTo>
                    <a:pt x="41402" y="53115"/>
                  </a:lnTo>
                  <a:lnTo>
                    <a:pt x="39402" y="52390"/>
                  </a:lnTo>
                  <a:lnTo>
                    <a:pt x="37401" y="51607"/>
                  </a:lnTo>
                  <a:lnTo>
                    <a:pt x="35459" y="50796"/>
                  </a:lnTo>
                  <a:lnTo>
                    <a:pt x="33516" y="49897"/>
                  </a:lnTo>
                  <a:lnTo>
                    <a:pt x="31574" y="48969"/>
                  </a:lnTo>
                  <a:lnTo>
                    <a:pt x="31574" y="48969"/>
                  </a:lnTo>
                  <a:lnTo>
                    <a:pt x="30617" y="48505"/>
                  </a:lnTo>
                  <a:lnTo>
                    <a:pt x="30617" y="48505"/>
                  </a:lnTo>
                  <a:lnTo>
                    <a:pt x="28819" y="47519"/>
                  </a:lnTo>
                  <a:lnTo>
                    <a:pt x="28819" y="47519"/>
                  </a:lnTo>
                  <a:lnTo>
                    <a:pt x="27283" y="46679"/>
                  </a:lnTo>
                  <a:lnTo>
                    <a:pt x="25746" y="45780"/>
                  </a:lnTo>
                  <a:lnTo>
                    <a:pt x="24268" y="44881"/>
                  </a:lnTo>
                  <a:lnTo>
                    <a:pt x="22789" y="43924"/>
                  </a:lnTo>
                  <a:lnTo>
                    <a:pt x="21310" y="42939"/>
                  </a:lnTo>
                  <a:lnTo>
                    <a:pt x="19890" y="41924"/>
                  </a:lnTo>
                  <a:lnTo>
                    <a:pt x="18469" y="40909"/>
                  </a:lnTo>
                  <a:lnTo>
                    <a:pt x="17077" y="39836"/>
                  </a:lnTo>
                  <a:lnTo>
                    <a:pt x="17077" y="39836"/>
                  </a:lnTo>
                  <a:lnTo>
                    <a:pt x="16063" y="39025"/>
                  </a:lnTo>
                  <a:lnTo>
                    <a:pt x="16063" y="39025"/>
                  </a:lnTo>
                  <a:lnTo>
                    <a:pt x="15367" y="38474"/>
                  </a:lnTo>
                  <a:lnTo>
                    <a:pt x="15367" y="38474"/>
                  </a:lnTo>
                  <a:lnTo>
                    <a:pt x="14062" y="37343"/>
                  </a:lnTo>
                  <a:lnTo>
                    <a:pt x="12729" y="36125"/>
                  </a:lnTo>
                  <a:lnTo>
                    <a:pt x="11337" y="34821"/>
                  </a:lnTo>
                  <a:lnTo>
                    <a:pt x="9974" y="33400"/>
                  </a:lnTo>
                  <a:lnTo>
                    <a:pt x="9278" y="32675"/>
                  </a:lnTo>
                  <a:lnTo>
                    <a:pt x="8583" y="31921"/>
                  </a:lnTo>
                  <a:lnTo>
                    <a:pt x="7916" y="31139"/>
                  </a:lnTo>
                  <a:lnTo>
                    <a:pt x="7249" y="30356"/>
                  </a:lnTo>
                  <a:lnTo>
                    <a:pt x="6611" y="29544"/>
                  </a:lnTo>
                  <a:lnTo>
                    <a:pt x="5973" y="28703"/>
                  </a:lnTo>
                  <a:lnTo>
                    <a:pt x="5365" y="27863"/>
                  </a:lnTo>
                  <a:lnTo>
                    <a:pt x="4756" y="27022"/>
                  </a:lnTo>
                  <a:lnTo>
                    <a:pt x="4756" y="27022"/>
                  </a:lnTo>
                  <a:lnTo>
                    <a:pt x="4147" y="26094"/>
                  </a:lnTo>
                  <a:lnTo>
                    <a:pt x="4147" y="26094"/>
                  </a:lnTo>
                  <a:lnTo>
                    <a:pt x="3741" y="25427"/>
                  </a:lnTo>
                  <a:lnTo>
                    <a:pt x="3335" y="24731"/>
                  </a:lnTo>
                  <a:lnTo>
                    <a:pt x="2929" y="24036"/>
                  </a:lnTo>
                  <a:lnTo>
                    <a:pt x="2581" y="23340"/>
                  </a:lnTo>
                  <a:lnTo>
                    <a:pt x="2233" y="22644"/>
                  </a:lnTo>
                  <a:lnTo>
                    <a:pt x="1885" y="21948"/>
                  </a:lnTo>
                  <a:lnTo>
                    <a:pt x="1595" y="21223"/>
                  </a:lnTo>
                  <a:lnTo>
                    <a:pt x="1306" y="20527"/>
                  </a:lnTo>
                  <a:lnTo>
                    <a:pt x="1045" y="19803"/>
                  </a:lnTo>
                  <a:lnTo>
                    <a:pt x="813" y="19107"/>
                  </a:lnTo>
                  <a:lnTo>
                    <a:pt x="610" y="18382"/>
                  </a:lnTo>
                  <a:lnTo>
                    <a:pt x="436" y="17657"/>
                  </a:lnTo>
                  <a:lnTo>
                    <a:pt x="291" y="16932"/>
                  </a:lnTo>
                  <a:lnTo>
                    <a:pt x="175" y="16208"/>
                  </a:lnTo>
                  <a:lnTo>
                    <a:pt x="88" y="15483"/>
                  </a:lnTo>
                  <a:lnTo>
                    <a:pt x="30" y="14758"/>
                  </a:lnTo>
                  <a:lnTo>
                    <a:pt x="30" y="14758"/>
                  </a:lnTo>
                  <a:lnTo>
                    <a:pt x="1" y="13975"/>
                  </a:lnTo>
                  <a:lnTo>
                    <a:pt x="1" y="13975"/>
                  </a:lnTo>
                  <a:lnTo>
                    <a:pt x="30" y="13279"/>
                  </a:lnTo>
                  <a:lnTo>
                    <a:pt x="59" y="12584"/>
                  </a:lnTo>
                  <a:lnTo>
                    <a:pt x="146" y="11888"/>
                  </a:lnTo>
                  <a:lnTo>
                    <a:pt x="262" y="11192"/>
                  </a:lnTo>
                  <a:lnTo>
                    <a:pt x="436" y="10525"/>
                  </a:lnTo>
                  <a:lnTo>
                    <a:pt x="610" y="9829"/>
                  </a:lnTo>
                  <a:lnTo>
                    <a:pt x="842" y="9162"/>
                  </a:lnTo>
                  <a:lnTo>
                    <a:pt x="1132" y="8496"/>
                  </a:lnTo>
                  <a:lnTo>
                    <a:pt x="1132" y="8496"/>
                  </a:lnTo>
                  <a:lnTo>
                    <a:pt x="1393" y="7945"/>
                  </a:lnTo>
                  <a:lnTo>
                    <a:pt x="1653" y="7394"/>
                  </a:lnTo>
                  <a:lnTo>
                    <a:pt x="1972" y="6872"/>
                  </a:lnTo>
                  <a:lnTo>
                    <a:pt x="2291" y="6379"/>
                  </a:lnTo>
                  <a:lnTo>
                    <a:pt x="2639" y="5886"/>
                  </a:lnTo>
                  <a:lnTo>
                    <a:pt x="3016" y="5422"/>
                  </a:lnTo>
                  <a:lnTo>
                    <a:pt x="3422" y="4988"/>
                  </a:lnTo>
                  <a:lnTo>
                    <a:pt x="3828" y="4553"/>
                  </a:lnTo>
                  <a:lnTo>
                    <a:pt x="4234" y="4147"/>
                  </a:lnTo>
                  <a:lnTo>
                    <a:pt x="4698" y="3770"/>
                  </a:lnTo>
                  <a:lnTo>
                    <a:pt x="5162" y="3393"/>
                  </a:lnTo>
                  <a:lnTo>
                    <a:pt x="5625" y="3016"/>
                  </a:lnTo>
                  <a:lnTo>
                    <a:pt x="6118" y="2697"/>
                  </a:lnTo>
                  <a:lnTo>
                    <a:pt x="6611" y="2378"/>
                  </a:lnTo>
                  <a:lnTo>
                    <a:pt x="7133" y="2088"/>
                  </a:lnTo>
                  <a:lnTo>
                    <a:pt x="7655" y="1798"/>
                  </a:lnTo>
                  <a:lnTo>
                    <a:pt x="7655" y="1798"/>
                  </a:lnTo>
                  <a:lnTo>
                    <a:pt x="8322" y="1508"/>
                  </a:lnTo>
                  <a:lnTo>
                    <a:pt x="8322" y="1508"/>
                  </a:lnTo>
                  <a:lnTo>
                    <a:pt x="9076" y="1190"/>
                  </a:lnTo>
                  <a:lnTo>
                    <a:pt x="9858" y="900"/>
                  </a:lnTo>
                  <a:lnTo>
                    <a:pt x="9858" y="900"/>
                  </a:lnTo>
                  <a:lnTo>
                    <a:pt x="10525" y="697"/>
                  </a:lnTo>
                  <a:lnTo>
                    <a:pt x="11192" y="523"/>
                  </a:lnTo>
                  <a:lnTo>
                    <a:pt x="11859" y="378"/>
                  </a:lnTo>
                  <a:lnTo>
                    <a:pt x="12526" y="233"/>
                  </a:lnTo>
                  <a:lnTo>
                    <a:pt x="13192" y="146"/>
                  </a:lnTo>
                  <a:lnTo>
                    <a:pt x="13859" y="59"/>
                  </a:lnTo>
                  <a:lnTo>
                    <a:pt x="14526" y="30"/>
                  </a:lnTo>
                  <a:lnTo>
                    <a:pt x="15193" y="1"/>
                  </a:lnTo>
                  <a:lnTo>
                    <a:pt x="15193" y="1"/>
                  </a:lnTo>
                  <a:lnTo>
                    <a:pt x="15918" y="1"/>
                  </a:lnTo>
                  <a:lnTo>
                    <a:pt x="15918" y="1"/>
                  </a:lnTo>
                  <a:lnTo>
                    <a:pt x="16585" y="1"/>
                  </a:lnTo>
                  <a:lnTo>
                    <a:pt x="17251" y="59"/>
                  </a:lnTo>
                  <a:lnTo>
                    <a:pt x="17889" y="146"/>
                  </a:lnTo>
                  <a:lnTo>
                    <a:pt x="18556" y="233"/>
                  </a:lnTo>
                  <a:lnTo>
                    <a:pt x="19194" y="349"/>
                  </a:lnTo>
                  <a:lnTo>
                    <a:pt x="19861" y="494"/>
                  </a:lnTo>
                  <a:lnTo>
                    <a:pt x="20499" y="639"/>
                  </a:lnTo>
                  <a:lnTo>
                    <a:pt x="21136" y="813"/>
                  </a:lnTo>
                  <a:lnTo>
                    <a:pt x="21774" y="1016"/>
                  </a:lnTo>
                  <a:lnTo>
                    <a:pt x="22383" y="1248"/>
                  </a:lnTo>
                  <a:lnTo>
                    <a:pt x="22992" y="1480"/>
                  </a:lnTo>
                  <a:lnTo>
                    <a:pt x="23630" y="1740"/>
                  </a:lnTo>
                  <a:lnTo>
                    <a:pt x="24210" y="2030"/>
                  </a:lnTo>
                  <a:lnTo>
                    <a:pt x="24818" y="2320"/>
                  </a:lnTo>
                  <a:lnTo>
                    <a:pt x="25398" y="2639"/>
                  </a:lnTo>
                  <a:lnTo>
                    <a:pt x="25978" y="2987"/>
                  </a:lnTo>
                  <a:lnTo>
                    <a:pt x="25978" y="2987"/>
                  </a:lnTo>
                  <a:lnTo>
                    <a:pt x="26645" y="3393"/>
                  </a:lnTo>
                  <a:lnTo>
                    <a:pt x="26645" y="3393"/>
                  </a:lnTo>
                  <a:lnTo>
                    <a:pt x="27254" y="3799"/>
                  </a:lnTo>
                  <a:lnTo>
                    <a:pt x="27863" y="4205"/>
                  </a:lnTo>
                  <a:lnTo>
                    <a:pt x="28443" y="4640"/>
                  </a:lnTo>
                  <a:lnTo>
                    <a:pt x="29022" y="5104"/>
                  </a:lnTo>
                  <a:lnTo>
                    <a:pt x="29573" y="5567"/>
                  </a:lnTo>
                  <a:lnTo>
                    <a:pt x="30124" y="6060"/>
                  </a:lnTo>
                  <a:lnTo>
                    <a:pt x="30646" y="6582"/>
                  </a:lnTo>
                  <a:lnTo>
                    <a:pt x="31168" y="7104"/>
                  </a:lnTo>
                  <a:lnTo>
                    <a:pt x="31661" y="7626"/>
                  </a:lnTo>
                  <a:lnTo>
                    <a:pt x="32154" y="8177"/>
                  </a:lnTo>
                  <a:lnTo>
                    <a:pt x="32646" y="8728"/>
                  </a:lnTo>
                  <a:lnTo>
                    <a:pt x="33081" y="9307"/>
                  </a:lnTo>
                  <a:lnTo>
                    <a:pt x="33545" y="9916"/>
                  </a:lnTo>
                  <a:lnTo>
                    <a:pt x="33951" y="10496"/>
                  </a:lnTo>
                  <a:lnTo>
                    <a:pt x="34386" y="11105"/>
                  </a:lnTo>
                  <a:lnTo>
                    <a:pt x="34763" y="11743"/>
                  </a:lnTo>
                  <a:lnTo>
                    <a:pt x="34763" y="11743"/>
                  </a:lnTo>
                  <a:lnTo>
                    <a:pt x="34850" y="11888"/>
                  </a:lnTo>
                  <a:lnTo>
                    <a:pt x="34850" y="11888"/>
                  </a:lnTo>
                  <a:lnTo>
                    <a:pt x="35256" y="12555"/>
                  </a:lnTo>
                  <a:lnTo>
                    <a:pt x="35256" y="12555"/>
                  </a:lnTo>
                  <a:lnTo>
                    <a:pt x="35749" y="13424"/>
                  </a:lnTo>
                  <a:lnTo>
                    <a:pt x="36213" y="14294"/>
                  </a:lnTo>
                  <a:lnTo>
                    <a:pt x="37111" y="16034"/>
                  </a:lnTo>
                  <a:lnTo>
                    <a:pt x="37952" y="17831"/>
                  </a:lnTo>
                  <a:lnTo>
                    <a:pt x="38735" y="19629"/>
                  </a:lnTo>
                  <a:lnTo>
                    <a:pt x="39460" y="21455"/>
                  </a:lnTo>
                  <a:lnTo>
                    <a:pt x="40155" y="23282"/>
                  </a:lnTo>
                  <a:lnTo>
                    <a:pt x="40822" y="25137"/>
                  </a:lnTo>
                  <a:lnTo>
                    <a:pt x="41460" y="27022"/>
                  </a:lnTo>
                  <a:lnTo>
                    <a:pt x="41460" y="27022"/>
                  </a:lnTo>
                  <a:lnTo>
                    <a:pt x="41866" y="28268"/>
                  </a:lnTo>
                  <a:lnTo>
                    <a:pt x="41866" y="28268"/>
                  </a:lnTo>
                  <a:lnTo>
                    <a:pt x="42446" y="30182"/>
                  </a:lnTo>
                  <a:lnTo>
                    <a:pt x="43026" y="32095"/>
                  </a:lnTo>
                  <a:lnTo>
                    <a:pt x="44127" y="35922"/>
                  </a:lnTo>
                  <a:lnTo>
                    <a:pt x="45258" y="39749"/>
                  </a:lnTo>
                  <a:lnTo>
                    <a:pt x="45838" y="41663"/>
                  </a:lnTo>
                  <a:lnTo>
                    <a:pt x="46418" y="43576"/>
                  </a:lnTo>
                  <a:lnTo>
                    <a:pt x="46418" y="43576"/>
                  </a:lnTo>
                  <a:lnTo>
                    <a:pt x="47085" y="45606"/>
                  </a:lnTo>
                  <a:lnTo>
                    <a:pt x="47752" y="47635"/>
                  </a:lnTo>
                  <a:lnTo>
                    <a:pt x="48476" y="49636"/>
                  </a:lnTo>
                  <a:lnTo>
                    <a:pt x="49259" y="51636"/>
                  </a:lnTo>
                  <a:lnTo>
                    <a:pt x="49259" y="51636"/>
                  </a:lnTo>
                  <a:lnTo>
                    <a:pt x="49549" y="52361"/>
                  </a:lnTo>
                  <a:lnTo>
                    <a:pt x="49810" y="53028"/>
                  </a:lnTo>
                  <a:lnTo>
                    <a:pt x="49984" y="53608"/>
                  </a:lnTo>
                  <a:lnTo>
                    <a:pt x="50071" y="53898"/>
                  </a:lnTo>
                  <a:lnTo>
                    <a:pt x="50100" y="54130"/>
                  </a:lnTo>
                  <a:lnTo>
                    <a:pt x="50100" y="54130"/>
                  </a:lnTo>
                  <a:lnTo>
                    <a:pt x="50129" y="54391"/>
                  </a:lnTo>
                  <a:lnTo>
                    <a:pt x="50129" y="54623"/>
                  </a:lnTo>
                  <a:lnTo>
                    <a:pt x="50071" y="54796"/>
                  </a:lnTo>
                  <a:lnTo>
                    <a:pt x="49984" y="5497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11"/>
            <p:cNvSpPr/>
            <p:nvPr/>
          </p:nvSpPr>
          <p:spPr>
            <a:xfrm>
              <a:off x="507725" y="5082600"/>
              <a:ext cx="60200" cy="59475"/>
            </a:xfrm>
            <a:custGeom>
              <a:rect b="b" l="l" r="r" t="t"/>
              <a:pathLst>
                <a:path extrusionOk="0" h="2379" w="2408">
                  <a:moveTo>
                    <a:pt x="117" y="1"/>
                  </a:moveTo>
                  <a:lnTo>
                    <a:pt x="146" y="262"/>
                  </a:lnTo>
                  <a:lnTo>
                    <a:pt x="146" y="494"/>
                  </a:lnTo>
                  <a:lnTo>
                    <a:pt x="88" y="667"/>
                  </a:lnTo>
                  <a:lnTo>
                    <a:pt x="1" y="841"/>
                  </a:lnTo>
                  <a:lnTo>
                    <a:pt x="1769" y="2291"/>
                  </a:lnTo>
                  <a:lnTo>
                    <a:pt x="1885" y="2349"/>
                  </a:lnTo>
                  <a:lnTo>
                    <a:pt x="2001" y="2378"/>
                  </a:lnTo>
                  <a:lnTo>
                    <a:pt x="2117" y="2349"/>
                  </a:lnTo>
                  <a:lnTo>
                    <a:pt x="2204" y="2320"/>
                  </a:lnTo>
                  <a:lnTo>
                    <a:pt x="2291" y="2233"/>
                  </a:lnTo>
                  <a:lnTo>
                    <a:pt x="2349" y="2175"/>
                  </a:lnTo>
                  <a:lnTo>
                    <a:pt x="2407" y="2059"/>
                  </a:lnTo>
                  <a:lnTo>
                    <a:pt x="2407" y="1972"/>
                  </a:lnTo>
                  <a:lnTo>
                    <a:pt x="2349" y="1856"/>
                  </a:lnTo>
                  <a:lnTo>
                    <a:pt x="2262" y="1769"/>
                  </a:lnTo>
                  <a:lnTo>
                    <a:pt x="117" y="1"/>
                  </a:lnTo>
                  <a:close/>
                </a:path>
              </a:pathLst>
            </a:custGeom>
            <a:solidFill>
              <a:srgbClr val="DBC8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11"/>
            <p:cNvSpPr/>
            <p:nvPr/>
          </p:nvSpPr>
          <p:spPr>
            <a:xfrm>
              <a:off x="507725" y="5082600"/>
              <a:ext cx="60200" cy="59475"/>
            </a:xfrm>
            <a:custGeom>
              <a:rect b="b" l="l" r="r" t="t"/>
              <a:pathLst>
                <a:path extrusionOk="0" fill="none" h="2379" w="2408">
                  <a:moveTo>
                    <a:pt x="117" y="1"/>
                  </a:moveTo>
                  <a:lnTo>
                    <a:pt x="117" y="1"/>
                  </a:lnTo>
                  <a:lnTo>
                    <a:pt x="117" y="1"/>
                  </a:lnTo>
                  <a:lnTo>
                    <a:pt x="146" y="262"/>
                  </a:lnTo>
                  <a:lnTo>
                    <a:pt x="146" y="494"/>
                  </a:lnTo>
                  <a:lnTo>
                    <a:pt x="88" y="667"/>
                  </a:lnTo>
                  <a:lnTo>
                    <a:pt x="1" y="841"/>
                  </a:lnTo>
                  <a:lnTo>
                    <a:pt x="1" y="841"/>
                  </a:lnTo>
                  <a:lnTo>
                    <a:pt x="1769" y="2291"/>
                  </a:lnTo>
                  <a:lnTo>
                    <a:pt x="1769" y="2291"/>
                  </a:lnTo>
                  <a:lnTo>
                    <a:pt x="1885" y="2349"/>
                  </a:lnTo>
                  <a:lnTo>
                    <a:pt x="2001" y="2378"/>
                  </a:lnTo>
                  <a:lnTo>
                    <a:pt x="2001" y="2378"/>
                  </a:lnTo>
                  <a:lnTo>
                    <a:pt x="2117" y="2349"/>
                  </a:lnTo>
                  <a:lnTo>
                    <a:pt x="2204" y="2320"/>
                  </a:lnTo>
                  <a:lnTo>
                    <a:pt x="2291" y="2233"/>
                  </a:lnTo>
                  <a:lnTo>
                    <a:pt x="2349" y="2175"/>
                  </a:lnTo>
                  <a:lnTo>
                    <a:pt x="2407" y="2059"/>
                  </a:lnTo>
                  <a:lnTo>
                    <a:pt x="2407" y="1972"/>
                  </a:lnTo>
                  <a:lnTo>
                    <a:pt x="2349" y="1856"/>
                  </a:lnTo>
                  <a:lnTo>
                    <a:pt x="2262" y="1769"/>
                  </a:lnTo>
                  <a:lnTo>
                    <a:pt x="2262" y="1769"/>
                  </a:lnTo>
                  <a:lnTo>
                    <a:pt x="117" y="1"/>
                  </a:lnTo>
                  <a:lnTo>
                    <a:pt x="117"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11"/>
            <p:cNvSpPr/>
            <p:nvPr/>
          </p:nvSpPr>
          <p:spPr>
            <a:xfrm>
              <a:off x="-741850" y="3728650"/>
              <a:ext cx="1253225" cy="1375000"/>
            </a:xfrm>
            <a:custGeom>
              <a:rect b="b" l="l" r="r" t="t"/>
              <a:pathLst>
                <a:path extrusionOk="0" h="55000" w="50129">
                  <a:moveTo>
                    <a:pt x="15599" y="1"/>
                  </a:moveTo>
                  <a:lnTo>
                    <a:pt x="15193" y="30"/>
                  </a:lnTo>
                  <a:lnTo>
                    <a:pt x="15512" y="14323"/>
                  </a:lnTo>
                  <a:lnTo>
                    <a:pt x="14700" y="12989"/>
                  </a:lnTo>
                  <a:lnTo>
                    <a:pt x="13019" y="10177"/>
                  </a:lnTo>
                  <a:lnTo>
                    <a:pt x="11395" y="7307"/>
                  </a:lnTo>
                  <a:lnTo>
                    <a:pt x="9829" y="4437"/>
                  </a:lnTo>
                  <a:lnTo>
                    <a:pt x="8322" y="1537"/>
                  </a:lnTo>
                  <a:lnTo>
                    <a:pt x="7655" y="1827"/>
                  </a:lnTo>
                  <a:lnTo>
                    <a:pt x="8902" y="4205"/>
                  </a:lnTo>
                  <a:lnTo>
                    <a:pt x="10148" y="6553"/>
                  </a:lnTo>
                  <a:lnTo>
                    <a:pt x="11453" y="8873"/>
                  </a:lnTo>
                  <a:lnTo>
                    <a:pt x="12787" y="11192"/>
                  </a:lnTo>
                  <a:lnTo>
                    <a:pt x="14149" y="13482"/>
                  </a:lnTo>
                  <a:lnTo>
                    <a:pt x="15570" y="15744"/>
                  </a:lnTo>
                  <a:lnTo>
                    <a:pt x="17019" y="17976"/>
                  </a:lnTo>
                  <a:lnTo>
                    <a:pt x="18498" y="20209"/>
                  </a:lnTo>
                  <a:lnTo>
                    <a:pt x="16382" y="19716"/>
                  </a:lnTo>
                  <a:lnTo>
                    <a:pt x="14294" y="19165"/>
                  </a:lnTo>
                  <a:lnTo>
                    <a:pt x="12207" y="18556"/>
                  </a:lnTo>
                  <a:lnTo>
                    <a:pt x="10148" y="17918"/>
                  </a:lnTo>
                  <a:lnTo>
                    <a:pt x="8090" y="17222"/>
                  </a:lnTo>
                  <a:lnTo>
                    <a:pt x="6060" y="16498"/>
                  </a:lnTo>
                  <a:lnTo>
                    <a:pt x="4031" y="15715"/>
                  </a:lnTo>
                  <a:lnTo>
                    <a:pt x="2030" y="14903"/>
                  </a:lnTo>
                  <a:lnTo>
                    <a:pt x="1" y="14004"/>
                  </a:lnTo>
                  <a:lnTo>
                    <a:pt x="30" y="14787"/>
                  </a:lnTo>
                  <a:lnTo>
                    <a:pt x="1682" y="15512"/>
                  </a:lnTo>
                  <a:lnTo>
                    <a:pt x="3364" y="16237"/>
                  </a:lnTo>
                  <a:lnTo>
                    <a:pt x="5075" y="16903"/>
                  </a:lnTo>
                  <a:lnTo>
                    <a:pt x="6785" y="17541"/>
                  </a:lnTo>
                  <a:lnTo>
                    <a:pt x="8496" y="18121"/>
                  </a:lnTo>
                  <a:lnTo>
                    <a:pt x="10206" y="18701"/>
                  </a:lnTo>
                  <a:lnTo>
                    <a:pt x="11946" y="19252"/>
                  </a:lnTo>
                  <a:lnTo>
                    <a:pt x="13714" y="19745"/>
                  </a:lnTo>
                  <a:lnTo>
                    <a:pt x="16179" y="20412"/>
                  </a:lnTo>
                  <a:lnTo>
                    <a:pt x="18672" y="20991"/>
                  </a:lnTo>
                  <a:lnTo>
                    <a:pt x="18875" y="20991"/>
                  </a:lnTo>
                  <a:lnTo>
                    <a:pt x="18962" y="20933"/>
                  </a:lnTo>
                  <a:lnTo>
                    <a:pt x="20035" y="22470"/>
                  </a:lnTo>
                  <a:lnTo>
                    <a:pt x="21107" y="23978"/>
                  </a:lnTo>
                  <a:lnTo>
                    <a:pt x="22064" y="25311"/>
                  </a:lnTo>
                  <a:lnTo>
                    <a:pt x="23050" y="26616"/>
                  </a:lnTo>
                  <a:lnTo>
                    <a:pt x="25021" y="29196"/>
                  </a:lnTo>
                  <a:lnTo>
                    <a:pt x="22760" y="29138"/>
                  </a:lnTo>
                  <a:lnTo>
                    <a:pt x="20499" y="29022"/>
                  </a:lnTo>
                  <a:lnTo>
                    <a:pt x="18237" y="28848"/>
                  </a:lnTo>
                  <a:lnTo>
                    <a:pt x="16005" y="28587"/>
                  </a:lnTo>
                  <a:lnTo>
                    <a:pt x="13743" y="28268"/>
                  </a:lnTo>
                  <a:lnTo>
                    <a:pt x="11540" y="27892"/>
                  </a:lnTo>
                  <a:lnTo>
                    <a:pt x="9307" y="27457"/>
                  </a:lnTo>
                  <a:lnTo>
                    <a:pt x="7104" y="26935"/>
                  </a:lnTo>
                  <a:lnTo>
                    <a:pt x="5625" y="26529"/>
                  </a:lnTo>
                  <a:lnTo>
                    <a:pt x="4147" y="26123"/>
                  </a:lnTo>
                  <a:lnTo>
                    <a:pt x="4756" y="27051"/>
                  </a:lnTo>
                  <a:lnTo>
                    <a:pt x="6669" y="27544"/>
                  </a:lnTo>
                  <a:lnTo>
                    <a:pt x="8554" y="28008"/>
                  </a:lnTo>
                  <a:lnTo>
                    <a:pt x="10467" y="28413"/>
                  </a:lnTo>
                  <a:lnTo>
                    <a:pt x="12381" y="28790"/>
                  </a:lnTo>
                  <a:lnTo>
                    <a:pt x="14323" y="29080"/>
                  </a:lnTo>
                  <a:lnTo>
                    <a:pt x="16237" y="29341"/>
                  </a:lnTo>
                  <a:lnTo>
                    <a:pt x="18179" y="29573"/>
                  </a:lnTo>
                  <a:lnTo>
                    <a:pt x="20151" y="29718"/>
                  </a:lnTo>
                  <a:lnTo>
                    <a:pt x="21455" y="29805"/>
                  </a:lnTo>
                  <a:lnTo>
                    <a:pt x="22789" y="29863"/>
                  </a:lnTo>
                  <a:lnTo>
                    <a:pt x="24123" y="29921"/>
                  </a:lnTo>
                  <a:lnTo>
                    <a:pt x="25456" y="29921"/>
                  </a:lnTo>
                  <a:lnTo>
                    <a:pt x="25572" y="29892"/>
                  </a:lnTo>
                  <a:lnTo>
                    <a:pt x="27544" y="32356"/>
                  </a:lnTo>
                  <a:lnTo>
                    <a:pt x="29573" y="34792"/>
                  </a:lnTo>
                  <a:lnTo>
                    <a:pt x="31632" y="37169"/>
                  </a:lnTo>
                  <a:lnTo>
                    <a:pt x="33748" y="39518"/>
                  </a:lnTo>
                  <a:lnTo>
                    <a:pt x="31487" y="39575"/>
                  </a:lnTo>
                  <a:lnTo>
                    <a:pt x="29254" y="39575"/>
                  </a:lnTo>
                  <a:lnTo>
                    <a:pt x="25949" y="39546"/>
                  </a:lnTo>
                  <a:lnTo>
                    <a:pt x="22644" y="39460"/>
                  </a:lnTo>
                  <a:lnTo>
                    <a:pt x="19368" y="39286"/>
                  </a:lnTo>
                  <a:lnTo>
                    <a:pt x="16063" y="39054"/>
                  </a:lnTo>
                  <a:lnTo>
                    <a:pt x="16063" y="39054"/>
                  </a:lnTo>
                  <a:lnTo>
                    <a:pt x="17077" y="39865"/>
                  </a:lnTo>
                  <a:lnTo>
                    <a:pt x="19861" y="40039"/>
                  </a:lnTo>
                  <a:lnTo>
                    <a:pt x="22673" y="40184"/>
                  </a:lnTo>
                  <a:lnTo>
                    <a:pt x="25485" y="40271"/>
                  </a:lnTo>
                  <a:lnTo>
                    <a:pt x="28269" y="40300"/>
                  </a:lnTo>
                  <a:lnTo>
                    <a:pt x="31748" y="40300"/>
                  </a:lnTo>
                  <a:lnTo>
                    <a:pt x="34328" y="40242"/>
                  </a:lnTo>
                  <a:lnTo>
                    <a:pt x="34386" y="40213"/>
                  </a:lnTo>
                  <a:lnTo>
                    <a:pt x="35691" y="41605"/>
                  </a:lnTo>
                  <a:lnTo>
                    <a:pt x="37024" y="42997"/>
                  </a:lnTo>
                  <a:lnTo>
                    <a:pt x="38358" y="44359"/>
                  </a:lnTo>
                  <a:lnTo>
                    <a:pt x="39721" y="45722"/>
                  </a:lnTo>
                  <a:lnTo>
                    <a:pt x="41025" y="46969"/>
                  </a:lnTo>
                  <a:lnTo>
                    <a:pt x="42330" y="48215"/>
                  </a:lnTo>
                  <a:lnTo>
                    <a:pt x="40706" y="48273"/>
                  </a:lnTo>
                  <a:lnTo>
                    <a:pt x="39054" y="48302"/>
                  </a:lnTo>
                  <a:lnTo>
                    <a:pt x="37778" y="48273"/>
                  </a:lnTo>
                  <a:lnTo>
                    <a:pt x="36502" y="48244"/>
                  </a:lnTo>
                  <a:lnTo>
                    <a:pt x="35198" y="48186"/>
                  </a:lnTo>
                  <a:lnTo>
                    <a:pt x="33922" y="48099"/>
                  </a:lnTo>
                  <a:lnTo>
                    <a:pt x="32646" y="48012"/>
                  </a:lnTo>
                  <a:lnTo>
                    <a:pt x="31371" y="47867"/>
                  </a:lnTo>
                  <a:lnTo>
                    <a:pt x="30095" y="47722"/>
                  </a:lnTo>
                  <a:lnTo>
                    <a:pt x="28819" y="47548"/>
                  </a:lnTo>
                  <a:lnTo>
                    <a:pt x="30617" y="48534"/>
                  </a:lnTo>
                  <a:lnTo>
                    <a:pt x="32733" y="48737"/>
                  </a:lnTo>
                  <a:lnTo>
                    <a:pt x="34821" y="48882"/>
                  </a:lnTo>
                  <a:lnTo>
                    <a:pt x="36937" y="48969"/>
                  </a:lnTo>
                  <a:lnTo>
                    <a:pt x="39054" y="49027"/>
                  </a:lnTo>
                  <a:lnTo>
                    <a:pt x="41054" y="48998"/>
                  </a:lnTo>
                  <a:lnTo>
                    <a:pt x="43055" y="48911"/>
                  </a:lnTo>
                  <a:lnTo>
                    <a:pt x="44765" y="50448"/>
                  </a:lnTo>
                  <a:lnTo>
                    <a:pt x="46476" y="51984"/>
                  </a:lnTo>
                  <a:lnTo>
                    <a:pt x="48215" y="53521"/>
                  </a:lnTo>
                  <a:lnTo>
                    <a:pt x="49984" y="54999"/>
                  </a:lnTo>
                  <a:lnTo>
                    <a:pt x="50071" y="54825"/>
                  </a:lnTo>
                  <a:lnTo>
                    <a:pt x="50129" y="54652"/>
                  </a:lnTo>
                  <a:lnTo>
                    <a:pt x="50129" y="54420"/>
                  </a:lnTo>
                  <a:lnTo>
                    <a:pt x="50100" y="54159"/>
                  </a:lnTo>
                  <a:lnTo>
                    <a:pt x="48418" y="52738"/>
                  </a:lnTo>
                  <a:lnTo>
                    <a:pt x="46737" y="51259"/>
                  </a:lnTo>
                  <a:lnTo>
                    <a:pt x="45113" y="49781"/>
                  </a:lnTo>
                  <a:lnTo>
                    <a:pt x="43461" y="48302"/>
                  </a:lnTo>
                  <a:lnTo>
                    <a:pt x="43432" y="48244"/>
                  </a:lnTo>
                  <a:lnTo>
                    <a:pt x="42098" y="46998"/>
                  </a:lnTo>
                  <a:lnTo>
                    <a:pt x="40764" y="45722"/>
                  </a:lnTo>
                  <a:lnTo>
                    <a:pt x="39460" y="44446"/>
                  </a:lnTo>
                  <a:lnTo>
                    <a:pt x="38184" y="43142"/>
                  </a:lnTo>
                  <a:lnTo>
                    <a:pt x="38242" y="43055"/>
                  </a:lnTo>
                  <a:lnTo>
                    <a:pt x="38271" y="42968"/>
                  </a:lnTo>
                  <a:lnTo>
                    <a:pt x="38677" y="41112"/>
                  </a:lnTo>
                  <a:lnTo>
                    <a:pt x="39083" y="39286"/>
                  </a:lnTo>
                  <a:lnTo>
                    <a:pt x="39489" y="37430"/>
                  </a:lnTo>
                  <a:lnTo>
                    <a:pt x="39924" y="35604"/>
                  </a:lnTo>
                  <a:lnTo>
                    <a:pt x="40387" y="33777"/>
                  </a:lnTo>
                  <a:lnTo>
                    <a:pt x="40851" y="31922"/>
                  </a:lnTo>
                  <a:lnTo>
                    <a:pt x="41866" y="28297"/>
                  </a:lnTo>
                  <a:lnTo>
                    <a:pt x="41460" y="27051"/>
                  </a:lnTo>
                  <a:lnTo>
                    <a:pt x="40909" y="28964"/>
                  </a:lnTo>
                  <a:lnTo>
                    <a:pt x="40387" y="30907"/>
                  </a:lnTo>
                  <a:lnTo>
                    <a:pt x="39866" y="32820"/>
                  </a:lnTo>
                  <a:lnTo>
                    <a:pt x="39373" y="34763"/>
                  </a:lnTo>
                  <a:lnTo>
                    <a:pt x="38909" y="36705"/>
                  </a:lnTo>
                  <a:lnTo>
                    <a:pt x="38474" y="38648"/>
                  </a:lnTo>
                  <a:lnTo>
                    <a:pt x="38039" y="40619"/>
                  </a:lnTo>
                  <a:lnTo>
                    <a:pt x="37633" y="42562"/>
                  </a:lnTo>
                  <a:lnTo>
                    <a:pt x="36097" y="40967"/>
                  </a:lnTo>
                  <a:lnTo>
                    <a:pt x="34560" y="39344"/>
                  </a:lnTo>
                  <a:lnTo>
                    <a:pt x="33081" y="37691"/>
                  </a:lnTo>
                  <a:lnTo>
                    <a:pt x="31603" y="36038"/>
                  </a:lnTo>
                  <a:lnTo>
                    <a:pt x="30066" y="34270"/>
                  </a:lnTo>
                  <a:lnTo>
                    <a:pt x="30095" y="34183"/>
                  </a:lnTo>
                  <a:lnTo>
                    <a:pt x="30472" y="31806"/>
                  </a:lnTo>
                  <a:lnTo>
                    <a:pt x="30907" y="29399"/>
                  </a:lnTo>
                  <a:lnTo>
                    <a:pt x="31400" y="26993"/>
                  </a:lnTo>
                  <a:lnTo>
                    <a:pt x="31922" y="24615"/>
                  </a:lnTo>
                  <a:lnTo>
                    <a:pt x="32472" y="22238"/>
                  </a:lnTo>
                  <a:lnTo>
                    <a:pt x="33081" y="19890"/>
                  </a:lnTo>
                  <a:lnTo>
                    <a:pt x="33719" y="17541"/>
                  </a:lnTo>
                  <a:lnTo>
                    <a:pt x="34415" y="15193"/>
                  </a:lnTo>
                  <a:lnTo>
                    <a:pt x="35256" y="12584"/>
                  </a:lnTo>
                  <a:lnTo>
                    <a:pt x="34850" y="11917"/>
                  </a:lnTo>
                  <a:lnTo>
                    <a:pt x="34763" y="11772"/>
                  </a:lnTo>
                  <a:lnTo>
                    <a:pt x="34096" y="13830"/>
                  </a:lnTo>
                  <a:lnTo>
                    <a:pt x="33458" y="15918"/>
                  </a:lnTo>
                  <a:lnTo>
                    <a:pt x="32849" y="18005"/>
                  </a:lnTo>
                  <a:lnTo>
                    <a:pt x="32270" y="20093"/>
                  </a:lnTo>
                  <a:lnTo>
                    <a:pt x="31748" y="22209"/>
                  </a:lnTo>
                  <a:lnTo>
                    <a:pt x="31255" y="24325"/>
                  </a:lnTo>
                  <a:lnTo>
                    <a:pt x="30762" y="26442"/>
                  </a:lnTo>
                  <a:lnTo>
                    <a:pt x="30327" y="28558"/>
                  </a:lnTo>
                  <a:lnTo>
                    <a:pt x="29892" y="31052"/>
                  </a:lnTo>
                  <a:lnTo>
                    <a:pt x="29457" y="33545"/>
                  </a:lnTo>
                  <a:lnTo>
                    <a:pt x="27950" y="31719"/>
                  </a:lnTo>
                  <a:lnTo>
                    <a:pt x="26442" y="29834"/>
                  </a:lnTo>
                  <a:lnTo>
                    <a:pt x="24963" y="27950"/>
                  </a:lnTo>
                  <a:lnTo>
                    <a:pt x="23514" y="26036"/>
                  </a:lnTo>
                  <a:lnTo>
                    <a:pt x="23543" y="25978"/>
                  </a:lnTo>
                  <a:lnTo>
                    <a:pt x="23572" y="25891"/>
                  </a:lnTo>
                  <a:lnTo>
                    <a:pt x="26065" y="7626"/>
                  </a:lnTo>
                  <a:lnTo>
                    <a:pt x="26645" y="3422"/>
                  </a:lnTo>
                  <a:lnTo>
                    <a:pt x="25978" y="3016"/>
                  </a:lnTo>
                  <a:lnTo>
                    <a:pt x="23601" y="20441"/>
                  </a:lnTo>
                  <a:lnTo>
                    <a:pt x="22934" y="25253"/>
                  </a:lnTo>
                  <a:lnTo>
                    <a:pt x="21165" y="22789"/>
                  </a:lnTo>
                  <a:lnTo>
                    <a:pt x="19426" y="20296"/>
                  </a:lnTo>
                  <a:lnTo>
                    <a:pt x="17715" y="17744"/>
                  </a:lnTo>
                  <a:lnTo>
                    <a:pt x="16063" y="15193"/>
                  </a:lnTo>
                  <a:lnTo>
                    <a:pt x="16150" y="15164"/>
                  </a:lnTo>
                  <a:lnTo>
                    <a:pt x="16208" y="15077"/>
                  </a:lnTo>
                  <a:lnTo>
                    <a:pt x="16237" y="14990"/>
                  </a:lnTo>
                  <a:lnTo>
                    <a:pt x="16266" y="14903"/>
                  </a:lnTo>
                  <a:lnTo>
                    <a:pt x="15918" y="30"/>
                  </a:lnTo>
                  <a:lnTo>
                    <a:pt x="15599" y="1"/>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11"/>
            <p:cNvSpPr/>
            <p:nvPr/>
          </p:nvSpPr>
          <p:spPr>
            <a:xfrm>
              <a:off x="-303325" y="2748725"/>
              <a:ext cx="1195950" cy="2394775"/>
            </a:xfrm>
            <a:custGeom>
              <a:rect b="b" l="l" r="r" t="t"/>
              <a:pathLst>
                <a:path extrusionOk="0" h="95791" w="47838">
                  <a:moveTo>
                    <a:pt x="3103" y="0"/>
                  </a:moveTo>
                  <a:lnTo>
                    <a:pt x="2697" y="29"/>
                  </a:lnTo>
                  <a:lnTo>
                    <a:pt x="2291" y="58"/>
                  </a:lnTo>
                  <a:lnTo>
                    <a:pt x="1914" y="145"/>
                  </a:lnTo>
                  <a:lnTo>
                    <a:pt x="1537" y="290"/>
                  </a:lnTo>
                  <a:lnTo>
                    <a:pt x="1189" y="464"/>
                  </a:lnTo>
                  <a:lnTo>
                    <a:pt x="899" y="667"/>
                  </a:lnTo>
                  <a:lnTo>
                    <a:pt x="638" y="928"/>
                  </a:lnTo>
                  <a:lnTo>
                    <a:pt x="435" y="1189"/>
                  </a:lnTo>
                  <a:lnTo>
                    <a:pt x="290" y="1450"/>
                  </a:lnTo>
                  <a:lnTo>
                    <a:pt x="174" y="1740"/>
                  </a:lnTo>
                  <a:lnTo>
                    <a:pt x="87" y="2030"/>
                  </a:lnTo>
                  <a:lnTo>
                    <a:pt x="29" y="2320"/>
                  </a:lnTo>
                  <a:lnTo>
                    <a:pt x="0" y="2639"/>
                  </a:lnTo>
                  <a:lnTo>
                    <a:pt x="29" y="2957"/>
                  </a:lnTo>
                  <a:lnTo>
                    <a:pt x="58" y="3276"/>
                  </a:lnTo>
                  <a:lnTo>
                    <a:pt x="116" y="3595"/>
                  </a:lnTo>
                  <a:lnTo>
                    <a:pt x="232" y="3914"/>
                  </a:lnTo>
                  <a:lnTo>
                    <a:pt x="348" y="4233"/>
                  </a:lnTo>
                  <a:lnTo>
                    <a:pt x="464" y="4523"/>
                  </a:lnTo>
                  <a:lnTo>
                    <a:pt x="638" y="4813"/>
                  </a:lnTo>
                  <a:lnTo>
                    <a:pt x="812" y="5103"/>
                  </a:lnTo>
                  <a:lnTo>
                    <a:pt x="986" y="5393"/>
                  </a:lnTo>
                  <a:lnTo>
                    <a:pt x="1189" y="5625"/>
                  </a:lnTo>
                  <a:lnTo>
                    <a:pt x="1624" y="6118"/>
                  </a:lnTo>
                  <a:lnTo>
                    <a:pt x="2088" y="6552"/>
                  </a:lnTo>
                  <a:lnTo>
                    <a:pt x="3074" y="7393"/>
                  </a:lnTo>
                  <a:lnTo>
                    <a:pt x="3566" y="7828"/>
                  </a:lnTo>
                  <a:lnTo>
                    <a:pt x="4059" y="8263"/>
                  </a:lnTo>
                  <a:lnTo>
                    <a:pt x="4523" y="8727"/>
                  </a:lnTo>
                  <a:lnTo>
                    <a:pt x="4929" y="9191"/>
                  </a:lnTo>
                  <a:lnTo>
                    <a:pt x="5306" y="9713"/>
                  </a:lnTo>
                  <a:lnTo>
                    <a:pt x="5625" y="10264"/>
                  </a:lnTo>
                  <a:lnTo>
                    <a:pt x="5886" y="10814"/>
                  </a:lnTo>
                  <a:lnTo>
                    <a:pt x="6118" y="11394"/>
                  </a:lnTo>
                  <a:lnTo>
                    <a:pt x="6292" y="12003"/>
                  </a:lnTo>
                  <a:lnTo>
                    <a:pt x="6437" y="12612"/>
                  </a:lnTo>
                  <a:lnTo>
                    <a:pt x="6524" y="13250"/>
                  </a:lnTo>
                  <a:lnTo>
                    <a:pt x="6611" y="13888"/>
                  </a:lnTo>
                  <a:lnTo>
                    <a:pt x="6640" y="14525"/>
                  </a:lnTo>
                  <a:lnTo>
                    <a:pt x="6640" y="15163"/>
                  </a:lnTo>
                  <a:lnTo>
                    <a:pt x="6611" y="15830"/>
                  </a:lnTo>
                  <a:lnTo>
                    <a:pt x="6582" y="16468"/>
                  </a:lnTo>
                  <a:lnTo>
                    <a:pt x="6524" y="17135"/>
                  </a:lnTo>
                  <a:lnTo>
                    <a:pt x="6437" y="17773"/>
                  </a:lnTo>
                  <a:lnTo>
                    <a:pt x="6234" y="19077"/>
                  </a:lnTo>
                  <a:lnTo>
                    <a:pt x="5944" y="20730"/>
                  </a:lnTo>
                  <a:lnTo>
                    <a:pt x="5683" y="22411"/>
                  </a:lnTo>
                  <a:lnTo>
                    <a:pt x="5567" y="23194"/>
                  </a:lnTo>
                  <a:lnTo>
                    <a:pt x="5480" y="23948"/>
                  </a:lnTo>
                  <a:lnTo>
                    <a:pt x="5451" y="24731"/>
                  </a:lnTo>
                  <a:lnTo>
                    <a:pt x="5422" y="25485"/>
                  </a:lnTo>
                  <a:lnTo>
                    <a:pt x="5451" y="26238"/>
                  </a:lnTo>
                  <a:lnTo>
                    <a:pt x="5509" y="26992"/>
                  </a:lnTo>
                  <a:lnTo>
                    <a:pt x="5654" y="27717"/>
                  </a:lnTo>
                  <a:lnTo>
                    <a:pt x="5828" y="28471"/>
                  </a:lnTo>
                  <a:lnTo>
                    <a:pt x="6060" y="29167"/>
                  </a:lnTo>
                  <a:lnTo>
                    <a:pt x="6292" y="29688"/>
                  </a:lnTo>
                  <a:lnTo>
                    <a:pt x="6524" y="30152"/>
                  </a:lnTo>
                  <a:lnTo>
                    <a:pt x="6785" y="30645"/>
                  </a:lnTo>
                  <a:lnTo>
                    <a:pt x="7075" y="31109"/>
                  </a:lnTo>
                  <a:lnTo>
                    <a:pt x="7683" y="32008"/>
                  </a:lnTo>
                  <a:lnTo>
                    <a:pt x="8292" y="32907"/>
                  </a:lnTo>
                  <a:lnTo>
                    <a:pt x="8901" y="33834"/>
                  </a:lnTo>
                  <a:lnTo>
                    <a:pt x="9191" y="34269"/>
                  </a:lnTo>
                  <a:lnTo>
                    <a:pt x="9481" y="34733"/>
                  </a:lnTo>
                  <a:lnTo>
                    <a:pt x="9742" y="35226"/>
                  </a:lnTo>
                  <a:lnTo>
                    <a:pt x="9974" y="35719"/>
                  </a:lnTo>
                  <a:lnTo>
                    <a:pt x="10177" y="36212"/>
                  </a:lnTo>
                  <a:lnTo>
                    <a:pt x="10322" y="36734"/>
                  </a:lnTo>
                  <a:lnTo>
                    <a:pt x="10467" y="37313"/>
                  </a:lnTo>
                  <a:lnTo>
                    <a:pt x="10554" y="37922"/>
                  </a:lnTo>
                  <a:lnTo>
                    <a:pt x="10612" y="38531"/>
                  </a:lnTo>
                  <a:lnTo>
                    <a:pt x="10612" y="39111"/>
                  </a:lnTo>
                  <a:lnTo>
                    <a:pt x="10554" y="39865"/>
                  </a:lnTo>
                  <a:lnTo>
                    <a:pt x="10467" y="40706"/>
                  </a:lnTo>
                  <a:lnTo>
                    <a:pt x="10293" y="41517"/>
                  </a:lnTo>
                  <a:lnTo>
                    <a:pt x="10090" y="42358"/>
                  </a:lnTo>
                  <a:lnTo>
                    <a:pt x="9829" y="43199"/>
                  </a:lnTo>
                  <a:lnTo>
                    <a:pt x="9307" y="44851"/>
                  </a:lnTo>
                  <a:lnTo>
                    <a:pt x="8756" y="46533"/>
                  </a:lnTo>
                  <a:lnTo>
                    <a:pt x="8495" y="47345"/>
                  </a:lnTo>
                  <a:lnTo>
                    <a:pt x="8263" y="48186"/>
                  </a:lnTo>
                  <a:lnTo>
                    <a:pt x="8089" y="49026"/>
                  </a:lnTo>
                  <a:lnTo>
                    <a:pt x="7944" y="49867"/>
                  </a:lnTo>
                  <a:lnTo>
                    <a:pt x="7857" y="50679"/>
                  </a:lnTo>
                  <a:lnTo>
                    <a:pt x="7857" y="51114"/>
                  </a:lnTo>
                  <a:lnTo>
                    <a:pt x="7857" y="51520"/>
                  </a:lnTo>
                  <a:lnTo>
                    <a:pt x="7886" y="51926"/>
                  </a:lnTo>
                  <a:lnTo>
                    <a:pt x="7915" y="52360"/>
                  </a:lnTo>
                  <a:lnTo>
                    <a:pt x="8002" y="52766"/>
                  </a:lnTo>
                  <a:lnTo>
                    <a:pt x="8089" y="53172"/>
                  </a:lnTo>
                  <a:lnTo>
                    <a:pt x="8263" y="53752"/>
                  </a:lnTo>
                  <a:lnTo>
                    <a:pt x="8466" y="54332"/>
                  </a:lnTo>
                  <a:lnTo>
                    <a:pt x="8698" y="54825"/>
                  </a:lnTo>
                  <a:lnTo>
                    <a:pt x="8959" y="55289"/>
                  </a:lnTo>
                  <a:lnTo>
                    <a:pt x="9220" y="55724"/>
                  </a:lnTo>
                  <a:lnTo>
                    <a:pt x="9510" y="56129"/>
                  </a:lnTo>
                  <a:lnTo>
                    <a:pt x="9829" y="56535"/>
                  </a:lnTo>
                  <a:lnTo>
                    <a:pt x="10148" y="56941"/>
                  </a:lnTo>
                  <a:lnTo>
                    <a:pt x="10496" y="57318"/>
                  </a:lnTo>
                  <a:lnTo>
                    <a:pt x="10873" y="57695"/>
                  </a:lnTo>
                  <a:lnTo>
                    <a:pt x="11626" y="58420"/>
                  </a:lnTo>
                  <a:lnTo>
                    <a:pt x="12438" y="59087"/>
                  </a:lnTo>
                  <a:lnTo>
                    <a:pt x="13250" y="59753"/>
                  </a:lnTo>
                  <a:lnTo>
                    <a:pt x="14931" y="61058"/>
                  </a:lnTo>
                  <a:lnTo>
                    <a:pt x="15975" y="61899"/>
                  </a:lnTo>
                  <a:lnTo>
                    <a:pt x="16497" y="62363"/>
                  </a:lnTo>
                  <a:lnTo>
                    <a:pt x="16990" y="62827"/>
                  </a:lnTo>
                  <a:lnTo>
                    <a:pt x="17483" y="63291"/>
                  </a:lnTo>
                  <a:lnTo>
                    <a:pt x="17947" y="63783"/>
                  </a:lnTo>
                  <a:lnTo>
                    <a:pt x="18382" y="64305"/>
                  </a:lnTo>
                  <a:lnTo>
                    <a:pt x="18787" y="64827"/>
                  </a:lnTo>
                  <a:lnTo>
                    <a:pt x="19164" y="65378"/>
                  </a:lnTo>
                  <a:lnTo>
                    <a:pt x="19512" y="65958"/>
                  </a:lnTo>
                  <a:lnTo>
                    <a:pt x="19802" y="66538"/>
                  </a:lnTo>
                  <a:lnTo>
                    <a:pt x="20063" y="67118"/>
                  </a:lnTo>
                  <a:lnTo>
                    <a:pt x="20237" y="67726"/>
                  </a:lnTo>
                  <a:lnTo>
                    <a:pt x="20382" y="68364"/>
                  </a:lnTo>
                  <a:lnTo>
                    <a:pt x="20469" y="69002"/>
                  </a:lnTo>
                  <a:lnTo>
                    <a:pt x="20469" y="69321"/>
                  </a:lnTo>
                  <a:lnTo>
                    <a:pt x="20469" y="69640"/>
                  </a:lnTo>
                  <a:lnTo>
                    <a:pt x="20411" y="70191"/>
                  </a:lnTo>
                  <a:lnTo>
                    <a:pt x="20353" y="70713"/>
                  </a:lnTo>
                  <a:lnTo>
                    <a:pt x="20237" y="71234"/>
                  </a:lnTo>
                  <a:lnTo>
                    <a:pt x="20121" y="71756"/>
                  </a:lnTo>
                  <a:lnTo>
                    <a:pt x="19889" y="72800"/>
                  </a:lnTo>
                  <a:lnTo>
                    <a:pt x="19802" y="73351"/>
                  </a:lnTo>
                  <a:lnTo>
                    <a:pt x="19715" y="73873"/>
                  </a:lnTo>
                  <a:lnTo>
                    <a:pt x="19715" y="74337"/>
                  </a:lnTo>
                  <a:lnTo>
                    <a:pt x="19715" y="74714"/>
                  </a:lnTo>
                  <a:lnTo>
                    <a:pt x="19715" y="75061"/>
                  </a:lnTo>
                  <a:lnTo>
                    <a:pt x="19773" y="75438"/>
                  </a:lnTo>
                  <a:lnTo>
                    <a:pt x="19831" y="75815"/>
                  </a:lnTo>
                  <a:lnTo>
                    <a:pt x="19889" y="76163"/>
                  </a:lnTo>
                  <a:lnTo>
                    <a:pt x="19976" y="76511"/>
                  </a:lnTo>
                  <a:lnTo>
                    <a:pt x="20208" y="77236"/>
                  </a:lnTo>
                  <a:lnTo>
                    <a:pt x="20498" y="77903"/>
                  </a:lnTo>
                  <a:lnTo>
                    <a:pt x="20846" y="78570"/>
                  </a:lnTo>
                  <a:lnTo>
                    <a:pt x="21223" y="79236"/>
                  </a:lnTo>
                  <a:lnTo>
                    <a:pt x="21658" y="79845"/>
                  </a:lnTo>
                  <a:lnTo>
                    <a:pt x="22151" y="80483"/>
                  </a:lnTo>
                  <a:lnTo>
                    <a:pt x="22643" y="81063"/>
                  </a:lnTo>
                  <a:lnTo>
                    <a:pt x="23194" y="81672"/>
                  </a:lnTo>
                  <a:lnTo>
                    <a:pt x="23745" y="82223"/>
                  </a:lnTo>
                  <a:lnTo>
                    <a:pt x="24325" y="82773"/>
                  </a:lnTo>
                  <a:lnTo>
                    <a:pt x="24934" y="83324"/>
                  </a:lnTo>
                  <a:lnTo>
                    <a:pt x="25543" y="83846"/>
                  </a:lnTo>
                  <a:lnTo>
                    <a:pt x="26760" y="84832"/>
                  </a:lnTo>
                  <a:lnTo>
                    <a:pt x="28123" y="85905"/>
                  </a:lnTo>
                  <a:lnTo>
                    <a:pt x="29544" y="87093"/>
                  </a:lnTo>
                  <a:lnTo>
                    <a:pt x="30211" y="87702"/>
                  </a:lnTo>
                  <a:lnTo>
                    <a:pt x="30906" y="88340"/>
                  </a:lnTo>
                  <a:lnTo>
                    <a:pt x="31544" y="88978"/>
                  </a:lnTo>
                  <a:lnTo>
                    <a:pt x="32153" y="89674"/>
                  </a:lnTo>
                  <a:lnTo>
                    <a:pt x="32733" y="90369"/>
                  </a:lnTo>
                  <a:lnTo>
                    <a:pt x="33255" y="91065"/>
                  </a:lnTo>
                  <a:lnTo>
                    <a:pt x="33719" y="91819"/>
                  </a:lnTo>
                  <a:lnTo>
                    <a:pt x="33922" y="92167"/>
                  </a:lnTo>
                  <a:lnTo>
                    <a:pt x="34096" y="92573"/>
                  </a:lnTo>
                  <a:lnTo>
                    <a:pt x="34269" y="92950"/>
                  </a:lnTo>
                  <a:lnTo>
                    <a:pt x="34414" y="93327"/>
                  </a:lnTo>
                  <a:lnTo>
                    <a:pt x="34530" y="93733"/>
                  </a:lnTo>
                  <a:lnTo>
                    <a:pt x="34646" y="94138"/>
                  </a:lnTo>
                  <a:lnTo>
                    <a:pt x="34733" y="94544"/>
                  </a:lnTo>
                  <a:lnTo>
                    <a:pt x="34791" y="94950"/>
                  </a:lnTo>
                  <a:lnTo>
                    <a:pt x="34820" y="95356"/>
                  </a:lnTo>
                  <a:lnTo>
                    <a:pt x="34820" y="95791"/>
                  </a:lnTo>
                  <a:lnTo>
                    <a:pt x="38763" y="95530"/>
                  </a:lnTo>
                  <a:lnTo>
                    <a:pt x="39459" y="95472"/>
                  </a:lnTo>
                  <a:lnTo>
                    <a:pt x="44823" y="95124"/>
                  </a:lnTo>
                  <a:lnTo>
                    <a:pt x="45345" y="93964"/>
                  </a:lnTo>
                  <a:lnTo>
                    <a:pt x="45837" y="92776"/>
                  </a:lnTo>
                  <a:lnTo>
                    <a:pt x="46272" y="91587"/>
                  </a:lnTo>
                  <a:lnTo>
                    <a:pt x="46678" y="90398"/>
                  </a:lnTo>
                  <a:lnTo>
                    <a:pt x="47026" y="89181"/>
                  </a:lnTo>
                  <a:lnTo>
                    <a:pt x="47345" y="87992"/>
                  </a:lnTo>
                  <a:lnTo>
                    <a:pt x="47577" y="86774"/>
                  </a:lnTo>
                  <a:lnTo>
                    <a:pt x="47722" y="85557"/>
                  </a:lnTo>
                  <a:lnTo>
                    <a:pt x="47780" y="84948"/>
                  </a:lnTo>
                  <a:lnTo>
                    <a:pt x="47838" y="84368"/>
                  </a:lnTo>
                  <a:lnTo>
                    <a:pt x="47838" y="83759"/>
                  </a:lnTo>
                  <a:lnTo>
                    <a:pt x="47838" y="83150"/>
                  </a:lnTo>
                  <a:lnTo>
                    <a:pt x="47809" y="82570"/>
                  </a:lnTo>
                  <a:lnTo>
                    <a:pt x="47780" y="81962"/>
                  </a:lnTo>
                  <a:lnTo>
                    <a:pt x="47722" y="81353"/>
                  </a:lnTo>
                  <a:lnTo>
                    <a:pt x="47635" y="80773"/>
                  </a:lnTo>
                  <a:lnTo>
                    <a:pt x="47519" y="80193"/>
                  </a:lnTo>
                  <a:lnTo>
                    <a:pt x="47374" y="79584"/>
                  </a:lnTo>
                  <a:lnTo>
                    <a:pt x="47229" y="79004"/>
                  </a:lnTo>
                  <a:lnTo>
                    <a:pt x="47026" y="78425"/>
                  </a:lnTo>
                  <a:lnTo>
                    <a:pt x="46823" y="77845"/>
                  </a:lnTo>
                  <a:lnTo>
                    <a:pt x="46591" y="77265"/>
                  </a:lnTo>
                  <a:lnTo>
                    <a:pt x="46330" y="76714"/>
                  </a:lnTo>
                  <a:lnTo>
                    <a:pt x="46040" y="76134"/>
                  </a:lnTo>
                  <a:lnTo>
                    <a:pt x="45751" y="75612"/>
                  </a:lnTo>
                  <a:lnTo>
                    <a:pt x="45432" y="75119"/>
                  </a:lnTo>
                  <a:lnTo>
                    <a:pt x="44765" y="74134"/>
                  </a:lnTo>
                  <a:lnTo>
                    <a:pt x="44040" y="73177"/>
                  </a:lnTo>
                  <a:lnTo>
                    <a:pt x="43344" y="72220"/>
                  </a:lnTo>
                  <a:lnTo>
                    <a:pt x="42619" y="71263"/>
                  </a:lnTo>
                  <a:lnTo>
                    <a:pt x="41923" y="70307"/>
                  </a:lnTo>
                  <a:lnTo>
                    <a:pt x="41605" y="69814"/>
                  </a:lnTo>
                  <a:lnTo>
                    <a:pt x="41315" y="69292"/>
                  </a:lnTo>
                  <a:lnTo>
                    <a:pt x="41025" y="68770"/>
                  </a:lnTo>
                  <a:lnTo>
                    <a:pt x="40764" y="68248"/>
                  </a:lnTo>
                  <a:lnTo>
                    <a:pt x="40590" y="67813"/>
                  </a:lnTo>
                  <a:lnTo>
                    <a:pt x="40445" y="67378"/>
                  </a:lnTo>
                  <a:lnTo>
                    <a:pt x="40155" y="66509"/>
                  </a:lnTo>
                  <a:lnTo>
                    <a:pt x="39923" y="65610"/>
                  </a:lnTo>
                  <a:lnTo>
                    <a:pt x="39720" y="64682"/>
                  </a:lnTo>
                  <a:lnTo>
                    <a:pt x="39575" y="63754"/>
                  </a:lnTo>
                  <a:lnTo>
                    <a:pt x="39459" y="62827"/>
                  </a:lnTo>
                  <a:lnTo>
                    <a:pt x="39372" y="61870"/>
                  </a:lnTo>
                  <a:lnTo>
                    <a:pt x="39285" y="60913"/>
                  </a:lnTo>
                  <a:lnTo>
                    <a:pt x="39140" y="59029"/>
                  </a:lnTo>
                  <a:lnTo>
                    <a:pt x="39053" y="58072"/>
                  </a:lnTo>
                  <a:lnTo>
                    <a:pt x="38966" y="57144"/>
                  </a:lnTo>
                  <a:lnTo>
                    <a:pt x="38850" y="56245"/>
                  </a:lnTo>
                  <a:lnTo>
                    <a:pt x="38676" y="55318"/>
                  </a:lnTo>
                  <a:lnTo>
                    <a:pt x="38473" y="54448"/>
                  </a:lnTo>
                  <a:lnTo>
                    <a:pt x="38241" y="53578"/>
                  </a:lnTo>
                  <a:lnTo>
                    <a:pt x="38039" y="52998"/>
                  </a:lnTo>
                  <a:lnTo>
                    <a:pt x="37778" y="52447"/>
                  </a:lnTo>
                  <a:lnTo>
                    <a:pt x="37488" y="51839"/>
                  </a:lnTo>
                  <a:lnTo>
                    <a:pt x="37140" y="51230"/>
                  </a:lnTo>
                  <a:lnTo>
                    <a:pt x="36763" y="50650"/>
                  </a:lnTo>
                  <a:lnTo>
                    <a:pt x="36299" y="50099"/>
                  </a:lnTo>
                  <a:lnTo>
                    <a:pt x="35864" y="49635"/>
                  </a:lnTo>
                  <a:lnTo>
                    <a:pt x="35371" y="49171"/>
                  </a:lnTo>
                  <a:lnTo>
                    <a:pt x="34849" y="48736"/>
                  </a:lnTo>
                  <a:lnTo>
                    <a:pt x="34327" y="48330"/>
                  </a:lnTo>
                  <a:lnTo>
                    <a:pt x="33777" y="47925"/>
                  </a:lnTo>
                  <a:lnTo>
                    <a:pt x="33197" y="47548"/>
                  </a:lnTo>
                  <a:lnTo>
                    <a:pt x="32066" y="46794"/>
                  </a:lnTo>
                  <a:lnTo>
                    <a:pt x="30935" y="46040"/>
                  </a:lnTo>
                  <a:lnTo>
                    <a:pt x="30413" y="45634"/>
                  </a:lnTo>
                  <a:lnTo>
                    <a:pt x="29892" y="45228"/>
                  </a:lnTo>
                  <a:lnTo>
                    <a:pt x="29428" y="44793"/>
                  </a:lnTo>
                  <a:lnTo>
                    <a:pt x="28964" y="44359"/>
                  </a:lnTo>
                  <a:lnTo>
                    <a:pt x="28558" y="43866"/>
                  </a:lnTo>
                  <a:lnTo>
                    <a:pt x="28210" y="43344"/>
                  </a:lnTo>
                  <a:lnTo>
                    <a:pt x="28007" y="42996"/>
                  </a:lnTo>
                  <a:lnTo>
                    <a:pt x="27833" y="42648"/>
                  </a:lnTo>
                  <a:lnTo>
                    <a:pt x="27688" y="42329"/>
                  </a:lnTo>
                  <a:lnTo>
                    <a:pt x="27572" y="42010"/>
                  </a:lnTo>
                  <a:lnTo>
                    <a:pt x="27427" y="41401"/>
                  </a:lnTo>
                  <a:lnTo>
                    <a:pt x="27340" y="40821"/>
                  </a:lnTo>
                  <a:lnTo>
                    <a:pt x="27282" y="40213"/>
                  </a:lnTo>
                  <a:lnTo>
                    <a:pt x="27311" y="39604"/>
                  </a:lnTo>
                  <a:lnTo>
                    <a:pt x="27369" y="38966"/>
                  </a:lnTo>
                  <a:lnTo>
                    <a:pt x="27456" y="38357"/>
                  </a:lnTo>
                  <a:lnTo>
                    <a:pt x="27543" y="37748"/>
                  </a:lnTo>
                  <a:lnTo>
                    <a:pt x="27688" y="37110"/>
                  </a:lnTo>
                  <a:lnTo>
                    <a:pt x="27949" y="35864"/>
                  </a:lnTo>
                  <a:lnTo>
                    <a:pt x="28065" y="35255"/>
                  </a:lnTo>
                  <a:lnTo>
                    <a:pt x="28181" y="34617"/>
                  </a:lnTo>
                  <a:lnTo>
                    <a:pt x="28268" y="33979"/>
                  </a:lnTo>
                  <a:lnTo>
                    <a:pt x="28326" y="33370"/>
                  </a:lnTo>
                  <a:lnTo>
                    <a:pt x="28355" y="32733"/>
                  </a:lnTo>
                  <a:lnTo>
                    <a:pt x="28297" y="32124"/>
                  </a:lnTo>
                  <a:lnTo>
                    <a:pt x="28239" y="31544"/>
                  </a:lnTo>
                  <a:lnTo>
                    <a:pt x="28094" y="30964"/>
                  </a:lnTo>
                  <a:lnTo>
                    <a:pt x="27949" y="30442"/>
                  </a:lnTo>
                  <a:lnTo>
                    <a:pt x="27746" y="29891"/>
                  </a:lnTo>
                  <a:lnTo>
                    <a:pt x="27514" y="29398"/>
                  </a:lnTo>
                  <a:lnTo>
                    <a:pt x="27253" y="28906"/>
                  </a:lnTo>
                  <a:lnTo>
                    <a:pt x="26963" y="28413"/>
                  </a:lnTo>
                  <a:lnTo>
                    <a:pt x="26644" y="27920"/>
                  </a:lnTo>
                  <a:lnTo>
                    <a:pt x="26297" y="27456"/>
                  </a:lnTo>
                  <a:lnTo>
                    <a:pt x="25920" y="26992"/>
                  </a:lnTo>
                  <a:lnTo>
                    <a:pt x="25166" y="26093"/>
                  </a:lnTo>
                  <a:lnTo>
                    <a:pt x="24325" y="25195"/>
                  </a:lnTo>
                  <a:lnTo>
                    <a:pt x="23484" y="24325"/>
                  </a:lnTo>
                  <a:lnTo>
                    <a:pt x="22904" y="23716"/>
                  </a:lnTo>
                  <a:lnTo>
                    <a:pt x="22035" y="22788"/>
                  </a:lnTo>
                  <a:lnTo>
                    <a:pt x="21194" y="21831"/>
                  </a:lnTo>
                  <a:lnTo>
                    <a:pt x="20817" y="21339"/>
                  </a:lnTo>
                  <a:lnTo>
                    <a:pt x="20440" y="20817"/>
                  </a:lnTo>
                  <a:lnTo>
                    <a:pt x="20092" y="20295"/>
                  </a:lnTo>
                  <a:lnTo>
                    <a:pt x="19744" y="19773"/>
                  </a:lnTo>
                  <a:lnTo>
                    <a:pt x="19483" y="19280"/>
                  </a:lnTo>
                  <a:lnTo>
                    <a:pt x="19251" y="18758"/>
                  </a:lnTo>
                  <a:lnTo>
                    <a:pt x="19019" y="18236"/>
                  </a:lnTo>
                  <a:lnTo>
                    <a:pt x="18816" y="17686"/>
                  </a:lnTo>
                  <a:lnTo>
                    <a:pt x="18440" y="16613"/>
                  </a:lnTo>
                  <a:lnTo>
                    <a:pt x="18092" y="15511"/>
                  </a:lnTo>
                  <a:lnTo>
                    <a:pt x="17483" y="13279"/>
                  </a:lnTo>
                  <a:lnTo>
                    <a:pt x="17135" y="12177"/>
                  </a:lnTo>
                  <a:lnTo>
                    <a:pt x="16758" y="11075"/>
                  </a:lnTo>
                  <a:lnTo>
                    <a:pt x="16352" y="10119"/>
                  </a:lnTo>
                  <a:lnTo>
                    <a:pt x="15888" y="9162"/>
                  </a:lnTo>
                  <a:lnTo>
                    <a:pt x="15366" y="8263"/>
                  </a:lnTo>
                  <a:lnTo>
                    <a:pt x="14787" y="7364"/>
                  </a:lnTo>
                  <a:lnTo>
                    <a:pt x="14236" y="6639"/>
                  </a:lnTo>
                  <a:lnTo>
                    <a:pt x="13801" y="6089"/>
                  </a:lnTo>
                  <a:lnTo>
                    <a:pt x="13337" y="5538"/>
                  </a:lnTo>
                  <a:lnTo>
                    <a:pt x="12844" y="5045"/>
                  </a:lnTo>
                  <a:lnTo>
                    <a:pt x="12351" y="4552"/>
                  </a:lnTo>
                  <a:lnTo>
                    <a:pt x="11829" y="4059"/>
                  </a:lnTo>
                  <a:lnTo>
                    <a:pt x="11278" y="3624"/>
                  </a:lnTo>
                  <a:lnTo>
                    <a:pt x="10728" y="3189"/>
                  </a:lnTo>
                  <a:lnTo>
                    <a:pt x="10177" y="2754"/>
                  </a:lnTo>
                  <a:lnTo>
                    <a:pt x="9568" y="2378"/>
                  </a:lnTo>
                  <a:lnTo>
                    <a:pt x="8988" y="2001"/>
                  </a:lnTo>
                  <a:lnTo>
                    <a:pt x="8350" y="1653"/>
                  </a:lnTo>
                  <a:lnTo>
                    <a:pt x="7741" y="1334"/>
                  </a:lnTo>
                  <a:lnTo>
                    <a:pt x="7104" y="1044"/>
                  </a:lnTo>
                  <a:lnTo>
                    <a:pt x="6437" y="783"/>
                  </a:lnTo>
                  <a:lnTo>
                    <a:pt x="5770" y="551"/>
                  </a:lnTo>
                  <a:lnTo>
                    <a:pt x="5103" y="319"/>
                  </a:lnTo>
                  <a:lnTo>
                    <a:pt x="4726" y="232"/>
                  </a:lnTo>
                  <a:lnTo>
                    <a:pt x="4320" y="145"/>
                  </a:lnTo>
                  <a:lnTo>
                    <a:pt x="3914" y="58"/>
                  </a:lnTo>
                  <a:lnTo>
                    <a:pt x="3508" y="29"/>
                  </a:lnTo>
                  <a:lnTo>
                    <a:pt x="310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11"/>
            <p:cNvSpPr/>
            <p:nvPr/>
          </p:nvSpPr>
          <p:spPr>
            <a:xfrm>
              <a:off x="-273600" y="2752350"/>
              <a:ext cx="961850" cy="2384650"/>
            </a:xfrm>
            <a:custGeom>
              <a:rect b="b" l="l" r="r" t="t"/>
              <a:pathLst>
                <a:path extrusionOk="0" h="95386" w="38474">
                  <a:moveTo>
                    <a:pt x="725" y="0"/>
                  </a:moveTo>
                  <a:lnTo>
                    <a:pt x="348" y="145"/>
                  </a:lnTo>
                  <a:lnTo>
                    <a:pt x="0" y="319"/>
                  </a:lnTo>
                  <a:lnTo>
                    <a:pt x="957" y="1044"/>
                  </a:lnTo>
                  <a:lnTo>
                    <a:pt x="1885" y="1769"/>
                  </a:lnTo>
                  <a:lnTo>
                    <a:pt x="2783" y="2523"/>
                  </a:lnTo>
                  <a:lnTo>
                    <a:pt x="3682" y="3305"/>
                  </a:lnTo>
                  <a:lnTo>
                    <a:pt x="4552" y="4088"/>
                  </a:lnTo>
                  <a:lnTo>
                    <a:pt x="5393" y="4929"/>
                  </a:lnTo>
                  <a:lnTo>
                    <a:pt x="6204" y="5770"/>
                  </a:lnTo>
                  <a:lnTo>
                    <a:pt x="6987" y="6668"/>
                  </a:lnTo>
                  <a:lnTo>
                    <a:pt x="7422" y="7219"/>
                  </a:lnTo>
                  <a:lnTo>
                    <a:pt x="7857" y="7799"/>
                  </a:lnTo>
                  <a:lnTo>
                    <a:pt x="8292" y="8379"/>
                  </a:lnTo>
                  <a:lnTo>
                    <a:pt x="8698" y="8988"/>
                  </a:lnTo>
                  <a:lnTo>
                    <a:pt x="9075" y="9597"/>
                  </a:lnTo>
                  <a:lnTo>
                    <a:pt x="9423" y="10234"/>
                  </a:lnTo>
                  <a:lnTo>
                    <a:pt x="9742" y="10872"/>
                  </a:lnTo>
                  <a:lnTo>
                    <a:pt x="10031" y="11510"/>
                  </a:lnTo>
                  <a:lnTo>
                    <a:pt x="10321" y="12264"/>
                  </a:lnTo>
                  <a:lnTo>
                    <a:pt x="10582" y="13047"/>
                  </a:lnTo>
                  <a:lnTo>
                    <a:pt x="10785" y="13801"/>
                  </a:lnTo>
                  <a:lnTo>
                    <a:pt x="10959" y="14583"/>
                  </a:lnTo>
                  <a:lnTo>
                    <a:pt x="11104" y="15366"/>
                  </a:lnTo>
                  <a:lnTo>
                    <a:pt x="11249" y="16149"/>
                  </a:lnTo>
                  <a:lnTo>
                    <a:pt x="11452" y="17744"/>
                  </a:lnTo>
                  <a:lnTo>
                    <a:pt x="11626" y="19367"/>
                  </a:lnTo>
                  <a:lnTo>
                    <a:pt x="11742" y="20150"/>
                  </a:lnTo>
                  <a:lnTo>
                    <a:pt x="11858" y="20962"/>
                  </a:lnTo>
                  <a:lnTo>
                    <a:pt x="12032" y="21744"/>
                  </a:lnTo>
                  <a:lnTo>
                    <a:pt x="12206" y="22556"/>
                  </a:lnTo>
                  <a:lnTo>
                    <a:pt x="12438" y="23310"/>
                  </a:lnTo>
                  <a:lnTo>
                    <a:pt x="12728" y="24093"/>
                  </a:lnTo>
                  <a:lnTo>
                    <a:pt x="13047" y="24818"/>
                  </a:lnTo>
                  <a:lnTo>
                    <a:pt x="13424" y="25513"/>
                  </a:lnTo>
                  <a:lnTo>
                    <a:pt x="13829" y="26180"/>
                  </a:lnTo>
                  <a:lnTo>
                    <a:pt x="14264" y="26847"/>
                  </a:lnTo>
                  <a:lnTo>
                    <a:pt x="12989" y="26441"/>
                  </a:lnTo>
                  <a:lnTo>
                    <a:pt x="11713" y="25977"/>
                  </a:lnTo>
                  <a:lnTo>
                    <a:pt x="10437" y="25455"/>
                  </a:lnTo>
                  <a:lnTo>
                    <a:pt x="9220" y="24905"/>
                  </a:lnTo>
                  <a:lnTo>
                    <a:pt x="8002" y="24325"/>
                  </a:lnTo>
                  <a:lnTo>
                    <a:pt x="6784" y="23687"/>
                  </a:lnTo>
                  <a:lnTo>
                    <a:pt x="5625" y="22991"/>
                  </a:lnTo>
                  <a:lnTo>
                    <a:pt x="4494" y="22266"/>
                  </a:lnTo>
                  <a:lnTo>
                    <a:pt x="4378" y="23049"/>
                  </a:lnTo>
                  <a:lnTo>
                    <a:pt x="5567" y="23774"/>
                  </a:lnTo>
                  <a:lnTo>
                    <a:pt x="6813" y="24470"/>
                  </a:lnTo>
                  <a:lnTo>
                    <a:pt x="8060" y="25137"/>
                  </a:lnTo>
                  <a:lnTo>
                    <a:pt x="9336" y="25716"/>
                  </a:lnTo>
                  <a:lnTo>
                    <a:pt x="10640" y="26296"/>
                  </a:lnTo>
                  <a:lnTo>
                    <a:pt x="11945" y="26789"/>
                  </a:lnTo>
                  <a:lnTo>
                    <a:pt x="13279" y="27253"/>
                  </a:lnTo>
                  <a:lnTo>
                    <a:pt x="14641" y="27659"/>
                  </a:lnTo>
                  <a:lnTo>
                    <a:pt x="14757" y="27688"/>
                  </a:lnTo>
                  <a:lnTo>
                    <a:pt x="14844" y="27659"/>
                  </a:lnTo>
                  <a:lnTo>
                    <a:pt x="15772" y="28877"/>
                  </a:lnTo>
                  <a:lnTo>
                    <a:pt x="16178" y="29456"/>
                  </a:lnTo>
                  <a:lnTo>
                    <a:pt x="16584" y="30036"/>
                  </a:lnTo>
                  <a:lnTo>
                    <a:pt x="16961" y="30645"/>
                  </a:lnTo>
                  <a:lnTo>
                    <a:pt x="17309" y="31254"/>
                  </a:lnTo>
                  <a:lnTo>
                    <a:pt x="17627" y="31892"/>
                  </a:lnTo>
                  <a:lnTo>
                    <a:pt x="17888" y="32559"/>
                  </a:lnTo>
                  <a:lnTo>
                    <a:pt x="18004" y="32907"/>
                  </a:lnTo>
                  <a:lnTo>
                    <a:pt x="18091" y="33225"/>
                  </a:lnTo>
                  <a:lnTo>
                    <a:pt x="18178" y="33573"/>
                  </a:lnTo>
                  <a:lnTo>
                    <a:pt x="18207" y="33950"/>
                  </a:lnTo>
                  <a:lnTo>
                    <a:pt x="18265" y="34298"/>
                  </a:lnTo>
                  <a:lnTo>
                    <a:pt x="18265" y="34646"/>
                  </a:lnTo>
                  <a:lnTo>
                    <a:pt x="18265" y="35371"/>
                  </a:lnTo>
                  <a:lnTo>
                    <a:pt x="18178" y="36067"/>
                  </a:lnTo>
                  <a:lnTo>
                    <a:pt x="18091" y="36763"/>
                  </a:lnTo>
                  <a:lnTo>
                    <a:pt x="17917" y="37458"/>
                  </a:lnTo>
                  <a:lnTo>
                    <a:pt x="17743" y="38154"/>
                  </a:lnTo>
                  <a:lnTo>
                    <a:pt x="17367" y="39517"/>
                  </a:lnTo>
                  <a:lnTo>
                    <a:pt x="17048" y="40561"/>
                  </a:lnTo>
                  <a:lnTo>
                    <a:pt x="16758" y="41633"/>
                  </a:lnTo>
                  <a:lnTo>
                    <a:pt x="15801" y="41401"/>
                  </a:lnTo>
                  <a:lnTo>
                    <a:pt x="14844" y="41169"/>
                  </a:lnTo>
                  <a:lnTo>
                    <a:pt x="13916" y="40879"/>
                  </a:lnTo>
                  <a:lnTo>
                    <a:pt x="12989" y="40561"/>
                  </a:lnTo>
                  <a:lnTo>
                    <a:pt x="12090" y="40213"/>
                  </a:lnTo>
                  <a:lnTo>
                    <a:pt x="11191" y="39807"/>
                  </a:lnTo>
                  <a:lnTo>
                    <a:pt x="10292" y="39401"/>
                  </a:lnTo>
                  <a:lnTo>
                    <a:pt x="9423" y="38966"/>
                  </a:lnTo>
                  <a:lnTo>
                    <a:pt x="9365" y="39720"/>
                  </a:lnTo>
                  <a:lnTo>
                    <a:pt x="10234" y="40155"/>
                  </a:lnTo>
                  <a:lnTo>
                    <a:pt x="11104" y="40532"/>
                  </a:lnTo>
                  <a:lnTo>
                    <a:pt x="12003" y="40908"/>
                  </a:lnTo>
                  <a:lnTo>
                    <a:pt x="12902" y="41256"/>
                  </a:lnTo>
                  <a:lnTo>
                    <a:pt x="13800" y="41546"/>
                  </a:lnTo>
                  <a:lnTo>
                    <a:pt x="14728" y="41836"/>
                  </a:lnTo>
                  <a:lnTo>
                    <a:pt x="15656" y="42097"/>
                  </a:lnTo>
                  <a:lnTo>
                    <a:pt x="16584" y="42329"/>
                  </a:lnTo>
                  <a:lnTo>
                    <a:pt x="16468" y="42967"/>
                  </a:lnTo>
                  <a:lnTo>
                    <a:pt x="16381" y="43634"/>
                  </a:lnTo>
                  <a:lnTo>
                    <a:pt x="16323" y="44301"/>
                  </a:lnTo>
                  <a:lnTo>
                    <a:pt x="16323" y="44967"/>
                  </a:lnTo>
                  <a:lnTo>
                    <a:pt x="16381" y="45576"/>
                  </a:lnTo>
                  <a:lnTo>
                    <a:pt x="16468" y="46156"/>
                  </a:lnTo>
                  <a:lnTo>
                    <a:pt x="16613" y="46707"/>
                  </a:lnTo>
                  <a:lnTo>
                    <a:pt x="16816" y="47258"/>
                  </a:lnTo>
                  <a:lnTo>
                    <a:pt x="17048" y="47780"/>
                  </a:lnTo>
                  <a:lnTo>
                    <a:pt x="17338" y="48301"/>
                  </a:lnTo>
                  <a:lnTo>
                    <a:pt x="17656" y="48794"/>
                  </a:lnTo>
                  <a:lnTo>
                    <a:pt x="18004" y="49258"/>
                  </a:lnTo>
                  <a:lnTo>
                    <a:pt x="18381" y="49693"/>
                  </a:lnTo>
                  <a:lnTo>
                    <a:pt x="18787" y="50099"/>
                  </a:lnTo>
                  <a:lnTo>
                    <a:pt x="19222" y="50476"/>
                  </a:lnTo>
                  <a:lnTo>
                    <a:pt x="19657" y="50853"/>
                  </a:lnTo>
                  <a:lnTo>
                    <a:pt x="20092" y="51201"/>
                  </a:lnTo>
                  <a:lnTo>
                    <a:pt x="20556" y="51549"/>
                  </a:lnTo>
                  <a:lnTo>
                    <a:pt x="21512" y="52186"/>
                  </a:lnTo>
                  <a:lnTo>
                    <a:pt x="23426" y="53491"/>
                  </a:lnTo>
                  <a:lnTo>
                    <a:pt x="24354" y="54129"/>
                  </a:lnTo>
                  <a:lnTo>
                    <a:pt x="24818" y="54477"/>
                  </a:lnTo>
                  <a:lnTo>
                    <a:pt x="25253" y="54854"/>
                  </a:lnTo>
                  <a:lnTo>
                    <a:pt x="25600" y="55144"/>
                  </a:lnTo>
                  <a:lnTo>
                    <a:pt x="25919" y="55463"/>
                  </a:lnTo>
                  <a:lnTo>
                    <a:pt x="26238" y="55781"/>
                  </a:lnTo>
                  <a:lnTo>
                    <a:pt x="26528" y="56129"/>
                  </a:lnTo>
                  <a:lnTo>
                    <a:pt x="26789" y="56477"/>
                  </a:lnTo>
                  <a:lnTo>
                    <a:pt x="27050" y="56825"/>
                  </a:lnTo>
                  <a:lnTo>
                    <a:pt x="27282" y="57202"/>
                  </a:lnTo>
                  <a:lnTo>
                    <a:pt x="27514" y="57579"/>
                  </a:lnTo>
                  <a:lnTo>
                    <a:pt x="26354" y="57666"/>
                  </a:lnTo>
                  <a:lnTo>
                    <a:pt x="25166" y="57724"/>
                  </a:lnTo>
                  <a:lnTo>
                    <a:pt x="23977" y="57753"/>
                  </a:lnTo>
                  <a:lnTo>
                    <a:pt x="22817" y="57753"/>
                  </a:lnTo>
                  <a:lnTo>
                    <a:pt x="21628" y="57695"/>
                  </a:lnTo>
                  <a:lnTo>
                    <a:pt x="20469" y="57608"/>
                  </a:lnTo>
                  <a:lnTo>
                    <a:pt x="19280" y="57492"/>
                  </a:lnTo>
                  <a:lnTo>
                    <a:pt x="18120" y="57347"/>
                  </a:lnTo>
                  <a:lnTo>
                    <a:pt x="16961" y="57173"/>
                  </a:lnTo>
                  <a:lnTo>
                    <a:pt x="15801" y="56941"/>
                  </a:lnTo>
                  <a:lnTo>
                    <a:pt x="14670" y="56709"/>
                  </a:lnTo>
                  <a:lnTo>
                    <a:pt x="13511" y="56419"/>
                  </a:lnTo>
                  <a:lnTo>
                    <a:pt x="12380" y="56100"/>
                  </a:lnTo>
                  <a:lnTo>
                    <a:pt x="11249" y="55753"/>
                  </a:lnTo>
                  <a:lnTo>
                    <a:pt x="10147" y="55347"/>
                  </a:lnTo>
                  <a:lnTo>
                    <a:pt x="9046" y="54941"/>
                  </a:lnTo>
                  <a:lnTo>
                    <a:pt x="8147" y="54564"/>
                  </a:lnTo>
                  <a:lnTo>
                    <a:pt x="7277" y="54187"/>
                  </a:lnTo>
                  <a:lnTo>
                    <a:pt x="7277" y="54187"/>
                  </a:lnTo>
                  <a:lnTo>
                    <a:pt x="7509" y="54680"/>
                  </a:lnTo>
                  <a:lnTo>
                    <a:pt x="7770" y="55144"/>
                  </a:lnTo>
                  <a:lnTo>
                    <a:pt x="8640" y="55521"/>
                  </a:lnTo>
                  <a:lnTo>
                    <a:pt x="9539" y="55868"/>
                  </a:lnTo>
                  <a:lnTo>
                    <a:pt x="10437" y="56187"/>
                  </a:lnTo>
                  <a:lnTo>
                    <a:pt x="11336" y="56477"/>
                  </a:lnTo>
                  <a:lnTo>
                    <a:pt x="12235" y="56767"/>
                  </a:lnTo>
                  <a:lnTo>
                    <a:pt x="13163" y="57028"/>
                  </a:lnTo>
                  <a:lnTo>
                    <a:pt x="14061" y="57260"/>
                  </a:lnTo>
                  <a:lnTo>
                    <a:pt x="14989" y="57492"/>
                  </a:lnTo>
                  <a:lnTo>
                    <a:pt x="15917" y="57666"/>
                  </a:lnTo>
                  <a:lnTo>
                    <a:pt x="16874" y="57840"/>
                  </a:lnTo>
                  <a:lnTo>
                    <a:pt x="17801" y="58014"/>
                  </a:lnTo>
                  <a:lnTo>
                    <a:pt x="18758" y="58130"/>
                  </a:lnTo>
                  <a:lnTo>
                    <a:pt x="19686" y="58246"/>
                  </a:lnTo>
                  <a:lnTo>
                    <a:pt x="20643" y="58333"/>
                  </a:lnTo>
                  <a:lnTo>
                    <a:pt x="21599" y="58391"/>
                  </a:lnTo>
                  <a:lnTo>
                    <a:pt x="22527" y="58420"/>
                  </a:lnTo>
                  <a:lnTo>
                    <a:pt x="23861" y="58449"/>
                  </a:lnTo>
                  <a:lnTo>
                    <a:pt x="25195" y="58420"/>
                  </a:lnTo>
                  <a:lnTo>
                    <a:pt x="26528" y="58362"/>
                  </a:lnTo>
                  <a:lnTo>
                    <a:pt x="27833" y="58246"/>
                  </a:lnTo>
                  <a:lnTo>
                    <a:pt x="28007" y="58652"/>
                  </a:lnTo>
                  <a:lnTo>
                    <a:pt x="28152" y="59058"/>
                  </a:lnTo>
                  <a:lnTo>
                    <a:pt x="28355" y="59811"/>
                  </a:lnTo>
                  <a:lnTo>
                    <a:pt x="28500" y="60565"/>
                  </a:lnTo>
                  <a:lnTo>
                    <a:pt x="28616" y="61319"/>
                  </a:lnTo>
                  <a:lnTo>
                    <a:pt x="28703" y="62102"/>
                  </a:lnTo>
                  <a:lnTo>
                    <a:pt x="28732" y="62856"/>
                  </a:lnTo>
                  <a:lnTo>
                    <a:pt x="28790" y="63638"/>
                  </a:lnTo>
                  <a:lnTo>
                    <a:pt x="28819" y="65175"/>
                  </a:lnTo>
                  <a:lnTo>
                    <a:pt x="28906" y="66712"/>
                  </a:lnTo>
                  <a:lnTo>
                    <a:pt x="28993" y="67465"/>
                  </a:lnTo>
                  <a:lnTo>
                    <a:pt x="29080" y="68219"/>
                  </a:lnTo>
                  <a:lnTo>
                    <a:pt x="29195" y="68973"/>
                  </a:lnTo>
                  <a:lnTo>
                    <a:pt x="29340" y="69698"/>
                  </a:lnTo>
                  <a:lnTo>
                    <a:pt x="29543" y="70452"/>
                  </a:lnTo>
                  <a:lnTo>
                    <a:pt x="29804" y="71176"/>
                  </a:lnTo>
                  <a:lnTo>
                    <a:pt x="30094" y="71872"/>
                  </a:lnTo>
                  <a:lnTo>
                    <a:pt x="30442" y="72568"/>
                  </a:lnTo>
                  <a:lnTo>
                    <a:pt x="30819" y="73264"/>
                  </a:lnTo>
                  <a:lnTo>
                    <a:pt x="31196" y="73931"/>
                  </a:lnTo>
                  <a:lnTo>
                    <a:pt x="32008" y="75235"/>
                  </a:lnTo>
                  <a:lnTo>
                    <a:pt x="32878" y="76540"/>
                  </a:lnTo>
                  <a:lnTo>
                    <a:pt x="33022" y="76772"/>
                  </a:lnTo>
                  <a:lnTo>
                    <a:pt x="32095" y="76743"/>
                  </a:lnTo>
                  <a:lnTo>
                    <a:pt x="31167" y="76714"/>
                  </a:lnTo>
                  <a:lnTo>
                    <a:pt x="30239" y="76656"/>
                  </a:lnTo>
                  <a:lnTo>
                    <a:pt x="29311" y="76598"/>
                  </a:lnTo>
                  <a:lnTo>
                    <a:pt x="28413" y="76511"/>
                  </a:lnTo>
                  <a:lnTo>
                    <a:pt x="27485" y="76395"/>
                  </a:lnTo>
                  <a:lnTo>
                    <a:pt x="26557" y="76250"/>
                  </a:lnTo>
                  <a:lnTo>
                    <a:pt x="25658" y="76105"/>
                  </a:lnTo>
                  <a:lnTo>
                    <a:pt x="24760" y="75931"/>
                  </a:lnTo>
                  <a:lnTo>
                    <a:pt x="23832" y="75728"/>
                  </a:lnTo>
                  <a:lnTo>
                    <a:pt x="22933" y="75525"/>
                  </a:lnTo>
                  <a:lnTo>
                    <a:pt x="22034" y="75293"/>
                  </a:lnTo>
                  <a:lnTo>
                    <a:pt x="21165" y="75061"/>
                  </a:lnTo>
                  <a:lnTo>
                    <a:pt x="20266" y="74772"/>
                  </a:lnTo>
                  <a:lnTo>
                    <a:pt x="19396" y="74511"/>
                  </a:lnTo>
                  <a:lnTo>
                    <a:pt x="18526" y="74192"/>
                  </a:lnTo>
                  <a:lnTo>
                    <a:pt x="18526" y="74569"/>
                  </a:lnTo>
                  <a:lnTo>
                    <a:pt x="18526" y="74916"/>
                  </a:lnTo>
                  <a:lnTo>
                    <a:pt x="19773" y="75351"/>
                  </a:lnTo>
                  <a:lnTo>
                    <a:pt x="21020" y="75728"/>
                  </a:lnTo>
                  <a:lnTo>
                    <a:pt x="22266" y="76076"/>
                  </a:lnTo>
                  <a:lnTo>
                    <a:pt x="23542" y="76366"/>
                  </a:lnTo>
                  <a:lnTo>
                    <a:pt x="24818" y="76656"/>
                  </a:lnTo>
                  <a:lnTo>
                    <a:pt x="26122" y="76888"/>
                  </a:lnTo>
                  <a:lnTo>
                    <a:pt x="27398" y="77062"/>
                  </a:lnTo>
                  <a:lnTo>
                    <a:pt x="28703" y="77236"/>
                  </a:lnTo>
                  <a:lnTo>
                    <a:pt x="29862" y="77323"/>
                  </a:lnTo>
                  <a:lnTo>
                    <a:pt x="31022" y="77410"/>
                  </a:lnTo>
                  <a:lnTo>
                    <a:pt x="32182" y="77439"/>
                  </a:lnTo>
                  <a:lnTo>
                    <a:pt x="33370" y="77468"/>
                  </a:lnTo>
                  <a:lnTo>
                    <a:pt x="33457" y="77439"/>
                  </a:lnTo>
                  <a:lnTo>
                    <a:pt x="34124" y="78541"/>
                  </a:lnTo>
                  <a:lnTo>
                    <a:pt x="34762" y="79671"/>
                  </a:lnTo>
                  <a:lnTo>
                    <a:pt x="35342" y="80860"/>
                  </a:lnTo>
                  <a:lnTo>
                    <a:pt x="35603" y="81440"/>
                  </a:lnTo>
                  <a:lnTo>
                    <a:pt x="35864" y="82049"/>
                  </a:lnTo>
                  <a:lnTo>
                    <a:pt x="36154" y="82773"/>
                  </a:lnTo>
                  <a:lnTo>
                    <a:pt x="36415" y="83498"/>
                  </a:lnTo>
                  <a:lnTo>
                    <a:pt x="36647" y="84252"/>
                  </a:lnTo>
                  <a:lnTo>
                    <a:pt x="36850" y="85006"/>
                  </a:lnTo>
                  <a:lnTo>
                    <a:pt x="37052" y="85731"/>
                  </a:lnTo>
                  <a:lnTo>
                    <a:pt x="37197" y="86513"/>
                  </a:lnTo>
                  <a:lnTo>
                    <a:pt x="37342" y="87267"/>
                  </a:lnTo>
                  <a:lnTo>
                    <a:pt x="37487" y="88021"/>
                  </a:lnTo>
                  <a:lnTo>
                    <a:pt x="37603" y="88949"/>
                  </a:lnTo>
                  <a:lnTo>
                    <a:pt x="37690" y="89877"/>
                  </a:lnTo>
                  <a:lnTo>
                    <a:pt x="37748" y="90775"/>
                  </a:lnTo>
                  <a:lnTo>
                    <a:pt x="37777" y="91703"/>
                  </a:lnTo>
                  <a:lnTo>
                    <a:pt x="37777" y="92631"/>
                  </a:lnTo>
                  <a:lnTo>
                    <a:pt x="37748" y="93559"/>
                  </a:lnTo>
                  <a:lnTo>
                    <a:pt x="37690" y="94457"/>
                  </a:lnTo>
                  <a:lnTo>
                    <a:pt x="37574" y="95385"/>
                  </a:lnTo>
                  <a:lnTo>
                    <a:pt x="38270" y="95327"/>
                  </a:lnTo>
                  <a:lnTo>
                    <a:pt x="38357" y="94341"/>
                  </a:lnTo>
                  <a:lnTo>
                    <a:pt x="38444" y="93327"/>
                  </a:lnTo>
                  <a:lnTo>
                    <a:pt x="38473" y="92312"/>
                  </a:lnTo>
                  <a:lnTo>
                    <a:pt x="38444" y="91326"/>
                  </a:lnTo>
                  <a:lnTo>
                    <a:pt x="38415" y="90311"/>
                  </a:lnTo>
                  <a:lnTo>
                    <a:pt x="38328" y="89297"/>
                  </a:lnTo>
                  <a:lnTo>
                    <a:pt x="38212" y="88311"/>
                  </a:lnTo>
                  <a:lnTo>
                    <a:pt x="38067" y="87325"/>
                  </a:lnTo>
                  <a:lnTo>
                    <a:pt x="37864" y="86339"/>
                  </a:lnTo>
                  <a:lnTo>
                    <a:pt x="37632" y="85354"/>
                  </a:lnTo>
                  <a:lnTo>
                    <a:pt x="37371" y="84368"/>
                  </a:lnTo>
                  <a:lnTo>
                    <a:pt x="37081" y="83411"/>
                  </a:lnTo>
                  <a:lnTo>
                    <a:pt x="36763" y="82454"/>
                  </a:lnTo>
                  <a:lnTo>
                    <a:pt x="36386" y="81527"/>
                  </a:lnTo>
                  <a:lnTo>
                    <a:pt x="35980" y="80599"/>
                  </a:lnTo>
                  <a:lnTo>
                    <a:pt x="35545" y="79671"/>
                  </a:lnTo>
                  <a:lnTo>
                    <a:pt x="35197" y="78975"/>
                  </a:lnTo>
                  <a:lnTo>
                    <a:pt x="34791" y="78309"/>
                  </a:lnTo>
                  <a:lnTo>
                    <a:pt x="33979" y="76975"/>
                  </a:lnTo>
                  <a:lnTo>
                    <a:pt x="33109" y="75641"/>
                  </a:lnTo>
                  <a:lnTo>
                    <a:pt x="32269" y="74337"/>
                  </a:lnTo>
                  <a:lnTo>
                    <a:pt x="31863" y="73670"/>
                  </a:lnTo>
                  <a:lnTo>
                    <a:pt x="31486" y="73003"/>
                  </a:lnTo>
                  <a:lnTo>
                    <a:pt x="31109" y="72307"/>
                  </a:lnTo>
                  <a:lnTo>
                    <a:pt x="30790" y="71611"/>
                  </a:lnTo>
                  <a:lnTo>
                    <a:pt x="30471" y="70887"/>
                  </a:lnTo>
                  <a:lnTo>
                    <a:pt x="30210" y="70162"/>
                  </a:lnTo>
                  <a:lnTo>
                    <a:pt x="30007" y="69408"/>
                  </a:lnTo>
                  <a:lnTo>
                    <a:pt x="29833" y="68625"/>
                  </a:lnTo>
                  <a:lnTo>
                    <a:pt x="29920" y="68538"/>
                  </a:lnTo>
                  <a:lnTo>
                    <a:pt x="30529" y="67697"/>
                  </a:lnTo>
                  <a:lnTo>
                    <a:pt x="31109" y="66828"/>
                  </a:lnTo>
                  <a:lnTo>
                    <a:pt x="31689" y="65958"/>
                  </a:lnTo>
                  <a:lnTo>
                    <a:pt x="32240" y="65059"/>
                  </a:lnTo>
                  <a:lnTo>
                    <a:pt x="32762" y="64131"/>
                  </a:lnTo>
                  <a:lnTo>
                    <a:pt x="33283" y="63233"/>
                  </a:lnTo>
                  <a:lnTo>
                    <a:pt x="33747" y="62276"/>
                  </a:lnTo>
                  <a:lnTo>
                    <a:pt x="34211" y="61348"/>
                  </a:lnTo>
                  <a:lnTo>
                    <a:pt x="34646" y="60391"/>
                  </a:lnTo>
                  <a:lnTo>
                    <a:pt x="35052" y="59435"/>
                  </a:lnTo>
                  <a:lnTo>
                    <a:pt x="35458" y="58449"/>
                  </a:lnTo>
                  <a:lnTo>
                    <a:pt x="35835" y="57463"/>
                  </a:lnTo>
                  <a:lnTo>
                    <a:pt x="36154" y="56477"/>
                  </a:lnTo>
                  <a:lnTo>
                    <a:pt x="36473" y="55463"/>
                  </a:lnTo>
                  <a:lnTo>
                    <a:pt x="36763" y="54448"/>
                  </a:lnTo>
                  <a:lnTo>
                    <a:pt x="37052" y="53433"/>
                  </a:lnTo>
                  <a:lnTo>
                    <a:pt x="36850" y="52853"/>
                  </a:lnTo>
                  <a:lnTo>
                    <a:pt x="36589" y="52302"/>
                  </a:lnTo>
                  <a:lnTo>
                    <a:pt x="36241" y="53810"/>
                  </a:lnTo>
                  <a:lnTo>
                    <a:pt x="35806" y="55318"/>
                  </a:lnTo>
                  <a:lnTo>
                    <a:pt x="35342" y="56796"/>
                  </a:lnTo>
                  <a:lnTo>
                    <a:pt x="34791" y="58246"/>
                  </a:lnTo>
                  <a:lnTo>
                    <a:pt x="34211" y="59666"/>
                  </a:lnTo>
                  <a:lnTo>
                    <a:pt x="33573" y="61087"/>
                  </a:lnTo>
                  <a:lnTo>
                    <a:pt x="32878" y="62479"/>
                  </a:lnTo>
                  <a:lnTo>
                    <a:pt x="32153" y="63870"/>
                  </a:lnTo>
                  <a:lnTo>
                    <a:pt x="31573" y="64827"/>
                  </a:lnTo>
                  <a:lnTo>
                    <a:pt x="30964" y="65813"/>
                  </a:lnTo>
                  <a:lnTo>
                    <a:pt x="30355" y="66741"/>
                  </a:lnTo>
                  <a:lnTo>
                    <a:pt x="29688" y="67668"/>
                  </a:lnTo>
                  <a:lnTo>
                    <a:pt x="29630" y="66973"/>
                  </a:lnTo>
                  <a:lnTo>
                    <a:pt x="29572" y="66277"/>
                  </a:lnTo>
                  <a:lnTo>
                    <a:pt x="29514" y="64827"/>
                  </a:lnTo>
                  <a:lnTo>
                    <a:pt x="29456" y="63406"/>
                  </a:lnTo>
                  <a:lnTo>
                    <a:pt x="29369" y="61957"/>
                  </a:lnTo>
                  <a:lnTo>
                    <a:pt x="29311" y="61261"/>
                  </a:lnTo>
                  <a:lnTo>
                    <a:pt x="29195" y="60565"/>
                  </a:lnTo>
                  <a:lnTo>
                    <a:pt x="29080" y="59869"/>
                  </a:lnTo>
                  <a:lnTo>
                    <a:pt x="28906" y="59174"/>
                  </a:lnTo>
                  <a:lnTo>
                    <a:pt x="28703" y="58507"/>
                  </a:lnTo>
                  <a:lnTo>
                    <a:pt x="28442" y="57840"/>
                  </a:lnTo>
                  <a:lnTo>
                    <a:pt x="28123" y="57202"/>
                  </a:lnTo>
                  <a:lnTo>
                    <a:pt x="27746" y="56593"/>
                  </a:lnTo>
                  <a:lnTo>
                    <a:pt x="27427" y="56100"/>
                  </a:lnTo>
                  <a:lnTo>
                    <a:pt x="27050" y="55637"/>
                  </a:lnTo>
                  <a:lnTo>
                    <a:pt x="26644" y="55202"/>
                  </a:lnTo>
                  <a:lnTo>
                    <a:pt x="26238" y="54796"/>
                  </a:lnTo>
                  <a:lnTo>
                    <a:pt x="25803" y="54390"/>
                  </a:lnTo>
                  <a:lnTo>
                    <a:pt x="25339" y="54013"/>
                  </a:lnTo>
                  <a:lnTo>
                    <a:pt x="24876" y="53665"/>
                  </a:lnTo>
                  <a:lnTo>
                    <a:pt x="24412" y="53317"/>
                  </a:lnTo>
                  <a:lnTo>
                    <a:pt x="23426" y="52650"/>
                  </a:lnTo>
                  <a:lnTo>
                    <a:pt x="22440" y="51983"/>
                  </a:lnTo>
                  <a:lnTo>
                    <a:pt x="21454" y="51317"/>
                  </a:lnTo>
                  <a:lnTo>
                    <a:pt x="20498" y="50621"/>
                  </a:lnTo>
                  <a:lnTo>
                    <a:pt x="20469" y="50621"/>
                  </a:lnTo>
                  <a:lnTo>
                    <a:pt x="21425" y="49809"/>
                  </a:lnTo>
                  <a:lnTo>
                    <a:pt x="22353" y="48968"/>
                  </a:lnTo>
                  <a:lnTo>
                    <a:pt x="23252" y="48099"/>
                  </a:lnTo>
                  <a:lnTo>
                    <a:pt x="24093" y="47200"/>
                  </a:lnTo>
                  <a:lnTo>
                    <a:pt x="24876" y="46243"/>
                  </a:lnTo>
                  <a:lnTo>
                    <a:pt x="25629" y="45257"/>
                  </a:lnTo>
                  <a:lnTo>
                    <a:pt x="26354" y="44243"/>
                  </a:lnTo>
                  <a:lnTo>
                    <a:pt x="27021" y="43199"/>
                  </a:lnTo>
                  <a:lnTo>
                    <a:pt x="26818" y="42851"/>
                  </a:lnTo>
                  <a:lnTo>
                    <a:pt x="26644" y="42503"/>
                  </a:lnTo>
                  <a:lnTo>
                    <a:pt x="25977" y="43605"/>
                  </a:lnTo>
                  <a:lnTo>
                    <a:pt x="25253" y="44648"/>
                  </a:lnTo>
                  <a:lnTo>
                    <a:pt x="24470" y="45663"/>
                  </a:lnTo>
                  <a:lnTo>
                    <a:pt x="23658" y="46649"/>
                  </a:lnTo>
                  <a:lnTo>
                    <a:pt x="22817" y="47577"/>
                  </a:lnTo>
                  <a:lnTo>
                    <a:pt x="21918" y="48475"/>
                  </a:lnTo>
                  <a:lnTo>
                    <a:pt x="20962" y="49316"/>
                  </a:lnTo>
                  <a:lnTo>
                    <a:pt x="19976" y="50128"/>
                  </a:lnTo>
                  <a:lnTo>
                    <a:pt x="19947" y="50186"/>
                  </a:lnTo>
                  <a:lnTo>
                    <a:pt x="19570" y="49867"/>
                  </a:lnTo>
                  <a:lnTo>
                    <a:pt x="19222" y="49548"/>
                  </a:lnTo>
                  <a:lnTo>
                    <a:pt x="18874" y="49200"/>
                  </a:lnTo>
                  <a:lnTo>
                    <a:pt x="18555" y="48823"/>
                  </a:lnTo>
                  <a:lnTo>
                    <a:pt x="18265" y="48446"/>
                  </a:lnTo>
                  <a:lnTo>
                    <a:pt x="17975" y="48070"/>
                  </a:lnTo>
                  <a:lnTo>
                    <a:pt x="17743" y="47635"/>
                  </a:lnTo>
                  <a:lnTo>
                    <a:pt x="17541" y="47200"/>
                  </a:lnTo>
                  <a:lnTo>
                    <a:pt x="17396" y="46881"/>
                  </a:lnTo>
                  <a:lnTo>
                    <a:pt x="17280" y="46562"/>
                  </a:lnTo>
                  <a:lnTo>
                    <a:pt x="17193" y="46214"/>
                  </a:lnTo>
                  <a:lnTo>
                    <a:pt x="17135" y="45895"/>
                  </a:lnTo>
                  <a:lnTo>
                    <a:pt x="17077" y="45547"/>
                  </a:lnTo>
                  <a:lnTo>
                    <a:pt x="17048" y="45199"/>
                  </a:lnTo>
                  <a:lnTo>
                    <a:pt x="17019" y="44532"/>
                  </a:lnTo>
                  <a:lnTo>
                    <a:pt x="17048" y="43837"/>
                  </a:lnTo>
                  <a:lnTo>
                    <a:pt x="17135" y="43170"/>
                  </a:lnTo>
                  <a:lnTo>
                    <a:pt x="17280" y="42474"/>
                  </a:lnTo>
                  <a:lnTo>
                    <a:pt x="17425" y="41807"/>
                  </a:lnTo>
                  <a:lnTo>
                    <a:pt x="17598" y="41111"/>
                  </a:lnTo>
                  <a:lnTo>
                    <a:pt x="17801" y="40416"/>
                  </a:lnTo>
                  <a:lnTo>
                    <a:pt x="18236" y="38995"/>
                  </a:lnTo>
                  <a:lnTo>
                    <a:pt x="18439" y="38299"/>
                  </a:lnTo>
                  <a:lnTo>
                    <a:pt x="18613" y="37603"/>
                  </a:lnTo>
                  <a:lnTo>
                    <a:pt x="18758" y="36878"/>
                  </a:lnTo>
                  <a:lnTo>
                    <a:pt x="18874" y="36154"/>
                  </a:lnTo>
                  <a:lnTo>
                    <a:pt x="18932" y="35400"/>
                  </a:lnTo>
                  <a:lnTo>
                    <a:pt x="18932" y="34675"/>
                  </a:lnTo>
                  <a:lnTo>
                    <a:pt x="18874" y="33950"/>
                  </a:lnTo>
                  <a:lnTo>
                    <a:pt x="18758" y="33225"/>
                  </a:lnTo>
                  <a:lnTo>
                    <a:pt x="18816" y="33196"/>
                  </a:lnTo>
                  <a:lnTo>
                    <a:pt x="18874" y="33109"/>
                  </a:lnTo>
                  <a:lnTo>
                    <a:pt x="19454" y="32066"/>
                  </a:lnTo>
                  <a:lnTo>
                    <a:pt x="19976" y="30993"/>
                  </a:lnTo>
                  <a:lnTo>
                    <a:pt x="20469" y="29891"/>
                  </a:lnTo>
                  <a:lnTo>
                    <a:pt x="20933" y="28790"/>
                  </a:lnTo>
                  <a:lnTo>
                    <a:pt x="21339" y="27659"/>
                  </a:lnTo>
                  <a:lnTo>
                    <a:pt x="21715" y="26499"/>
                  </a:lnTo>
                  <a:lnTo>
                    <a:pt x="22034" y="25340"/>
                  </a:lnTo>
                  <a:lnTo>
                    <a:pt x="22295" y="24180"/>
                  </a:lnTo>
                  <a:lnTo>
                    <a:pt x="21715" y="23571"/>
                  </a:lnTo>
                  <a:lnTo>
                    <a:pt x="21454" y="24731"/>
                  </a:lnTo>
                  <a:lnTo>
                    <a:pt x="21165" y="25861"/>
                  </a:lnTo>
                  <a:lnTo>
                    <a:pt x="20846" y="26963"/>
                  </a:lnTo>
                  <a:lnTo>
                    <a:pt x="20440" y="28065"/>
                  </a:lnTo>
                  <a:lnTo>
                    <a:pt x="20034" y="29167"/>
                  </a:lnTo>
                  <a:lnTo>
                    <a:pt x="19570" y="30239"/>
                  </a:lnTo>
                  <a:lnTo>
                    <a:pt x="19048" y="31312"/>
                  </a:lnTo>
                  <a:lnTo>
                    <a:pt x="18526" y="32327"/>
                  </a:lnTo>
                  <a:lnTo>
                    <a:pt x="18236" y="31631"/>
                  </a:lnTo>
                  <a:lnTo>
                    <a:pt x="18091" y="31254"/>
                  </a:lnTo>
                  <a:lnTo>
                    <a:pt x="17917" y="30906"/>
                  </a:lnTo>
                  <a:lnTo>
                    <a:pt x="17569" y="30297"/>
                  </a:lnTo>
                  <a:lnTo>
                    <a:pt x="17164" y="29688"/>
                  </a:lnTo>
                  <a:lnTo>
                    <a:pt x="16758" y="29080"/>
                  </a:lnTo>
                  <a:lnTo>
                    <a:pt x="16352" y="28500"/>
                  </a:lnTo>
                  <a:lnTo>
                    <a:pt x="15482" y="27369"/>
                  </a:lnTo>
                  <a:lnTo>
                    <a:pt x="15076" y="26789"/>
                  </a:lnTo>
                  <a:lnTo>
                    <a:pt x="14670" y="26180"/>
                  </a:lnTo>
                  <a:lnTo>
                    <a:pt x="14206" y="25484"/>
                  </a:lnTo>
                  <a:lnTo>
                    <a:pt x="13829" y="24789"/>
                  </a:lnTo>
                  <a:lnTo>
                    <a:pt x="13482" y="24035"/>
                  </a:lnTo>
                  <a:lnTo>
                    <a:pt x="13192" y="23310"/>
                  </a:lnTo>
                  <a:lnTo>
                    <a:pt x="12960" y="22556"/>
                  </a:lnTo>
                  <a:lnTo>
                    <a:pt x="12728" y="21773"/>
                  </a:lnTo>
                  <a:lnTo>
                    <a:pt x="12583" y="20962"/>
                  </a:lnTo>
                  <a:lnTo>
                    <a:pt x="12438" y="20150"/>
                  </a:lnTo>
                  <a:lnTo>
                    <a:pt x="12235" y="18526"/>
                  </a:lnTo>
                  <a:lnTo>
                    <a:pt x="12032" y="16903"/>
                  </a:lnTo>
                  <a:lnTo>
                    <a:pt x="11916" y="16091"/>
                  </a:lnTo>
                  <a:lnTo>
                    <a:pt x="11800" y="15279"/>
                  </a:lnTo>
                  <a:lnTo>
                    <a:pt x="11655" y="14496"/>
                  </a:lnTo>
                  <a:lnTo>
                    <a:pt x="11481" y="13685"/>
                  </a:lnTo>
                  <a:lnTo>
                    <a:pt x="11278" y="12989"/>
                  </a:lnTo>
                  <a:lnTo>
                    <a:pt x="11365" y="12902"/>
                  </a:lnTo>
                  <a:lnTo>
                    <a:pt x="11742" y="12235"/>
                  </a:lnTo>
                  <a:lnTo>
                    <a:pt x="12090" y="11539"/>
                  </a:lnTo>
                  <a:lnTo>
                    <a:pt x="12409" y="10843"/>
                  </a:lnTo>
                  <a:lnTo>
                    <a:pt x="12699" y="10148"/>
                  </a:lnTo>
                  <a:lnTo>
                    <a:pt x="12960" y="9423"/>
                  </a:lnTo>
                  <a:lnTo>
                    <a:pt x="13221" y="8698"/>
                  </a:lnTo>
                  <a:lnTo>
                    <a:pt x="13424" y="7973"/>
                  </a:lnTo>
                  <a:lnTo>
                    <a:pt x="13598" y="7219"/>
                  </a:lnTo>
                  <a:lnTo>
                    <a:pt x="13047" y="6494"/>
                  </a:lnTo>
                  <a:lnTo>
                    <a:pt x="12902" y="7219"/>
                  </a:lnTo>
                  <a:lnTo>
                    <a:pt x="12699" y="7944"/>
                  </a:lnTo>
                  <a:lnTo>
                    <a:pt x="12496" y="8669"/>
                  </a:lnTo>
                  <a:lnTo>
                    <a:pt x="12264" y="9394"/>
                  </a:lnTo>
                  <a:lnTo>
                    <a:pt x="11974" y="10090"/>
                  </a:lnTo>
                  <a:lnTo>
                    <a:pt x="11684" y="10785"/>
                  </a:lnTo>
                  <a:lnTo>
                    <a:pt x="11365" y="11452"/>
                  </a:lnTo>
                  <a:lnTo>
                    <a:pt x="11017" y="12119"/>
                  </a:lnTo>
                  <a:lnTo>
                    <a:pt x="10611" y="11162"/>
                  </a:lnTo>
                  <a:lnTo>
                    <a:pt x="10176" y="10205"/>
                  </a:lnTo>
                  <a:lnTo>
                    <a:pt x="9684" y="9278"/>
                  </a:lnTo>
                  <a:lnTo>
                    <a:pt x="9104" y="8379"/>
                  </a:lnTo>
                  <a:lnTo>
                    <a:pt x="8698" y="7770"/>
                  </a:lnTo>
                  <a:lnTo>
                    <a:pt x="8263" y="7190"/>
                  </a:lnTo>
                  <a:lnTo>
                    <a:pt x="7828" y="6610"/>
                  </a:lnTo>
                  <a:lnTo>
                    <a:pt x="7364" y="6060"/>
                  </a:lnTo>
                  <a:lnTo>
                    <a:pt x="6900" y="5509"/>
                  </a:lnTo>
                  <a:lnTo>
                    <a:pt x="6378" y="4958"/>
                  </a:lnTo>
                  <a:lnTo>
                    <a:pt x="5364" y="3943"/>
                  </a:lnTo>
                  <a:lnTo>
                    <a:pt x="4291" y="2928"/>
                  </a:lnTo>
                  <a:lnTo>
                    <a:pt x="3189" y="1972"/>
                  </a:lnTo>
                  <a:lnTo>
                    <a:pt x="2059" y="1044"/>
                  </a:lnTo>
                  <a:lnTo>
                    <a:pt x="928" y="145"/>
                  </a:lnTo>
                  <a:lnTo>
                    <a:pt x="725" y="0"/>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0" name="Google Shape;530;p11"/>
          <p:cNvGrpSpPr/>
          <p:nvPr/>
        </p:nvGrpSpPr>
        <p:grpSpPr>
          <a:xfrm>
            <a:off x="8095138" y="3250198"/>
            <a:ext cx="1897092" cy="2037893"/>
            <a:chOff x="7942738" y="3173998"/>
            <a:chExt cx="1897092" cy="2037893"/>
          </a:xfrm>
        </p:grpSpPr>
        <p:grpSp>
          <p:nvGrpSpPr>
            <p:cNvPr id="531" name="Google Shape;531;p11"/>
            <p:cNvGrpSpPr/>
            <p:nvPr/>
          </p:nvGrpSpPr>
          <p:grpSpPr>
            <a:xfrm rot="2224707">
              <a:off x="8236406" y="3425942"/>
              <a:ext cx="1309757" cy="1413406"/>
              <a:chOff x="-741850" y="3728650"/>
              <a:chExt cx="1309775" cy="1413425"/>
            </a:xfrm>
          </p:grpSpPr>
          <p:sp>
            <p:nvSpPr>
              <p:cNvPr id="532" name="Google Shape;532;p11"/>
              <p:cNvSpPr/>
              <p:nvPr/>
            </p:nvSpPr>
            <p:spPr>
              <a:xfrm>
                <a:off x="-741850" y="3729375"/>
                <a:ext cx="1253225" cy="1382250"/>
              </a:xfrm>
              <a:custGeom>
                <a:rect b="b" l="l" r="r" t="t"/>
                <a:pathLst>
                  <a:path extrusionOk="0" h="55290" w="50129">
                    <a:moveTo>
                      <a:pt x="15193" y="1"/>
                    </a:moveTo>
                    <a:lnTo>
                      <a:pt x="14526" y="30"/>
                    </a:lnTo>
                    <a:lnTo>
                      <a:pt x="13859" y="59"/>
                    </a:lnTo>
                    <a:lnTo>
                      <a:pt x="13192" y="146"/>
                    </a:lnTo>
                    <a:lnTo>
                      <a:pt x="12526" y="233"/>
                    </a:lnTo>
                    <a:lnTo>
                      <a:pt x="11859" y="378"/>
                    </a:lnTo>
                    <a:lnTo>
                      <a:pt x="11192" y="523"/>
                    </a:lnTo>
                    <a:lnTo>
                      <a:pt x="10525" y="697"/>
                    </a:lnTo>
                    <a:lnTo>
                      <a:pt x="9858" y="900"/>
                    </a:lnTo>
                    <a:lnTo>
                      <a:pt x="9076" y="1190"/>
                    </a:lnTo>
                    <a:lnTo>
                      <a:pt x="8322" y="1508"/>
                    </a:lnTo>
                    <a:lnTo>
                      <a:pt x="7655" y="1798"/>
                    </a:lnTo>
                    <a:lnTo>
                      <a:pt x="7133" y="2088"/>
                    </a:lnTo>
                    <a:lnTo>
                      <a:pt x="6611" y="2378"/>
                    </a:lnTo>
                    <a:lnTo>
                      <a:pt x="6118" y="2697"/>
                    </a:lnTo>
                    <a:lnTo>
                      <a:pt x="5625" y="3016"/>
                    </a:lnTo>
                    <a:lnTo>
                      <a:pt x="5162" y="3393"/>
                    </a:lnTo>
                    <a:lnTo>
                      <a:pt x="4698" y="3770"/>
                    </a:lnTo>
                    <a:lnTo>
                      <a:pt x="4234" y="4147"/>
                    </a:lnTo>
                    <a:lnTo>
                      <a:pt x="3828" y="4553"/>
                    </a:lnTo>
                    <a:lnTo>
                      <a:pt x="3422" y="4988"/>
                    </a:lnTo>
                    <a:lnTo>
                      <a:pt x="3016" y="5422"/>
                    </a:lnTo>
                    <a:lnTo>
                      <a:pt x="2639" y="5886"/>
                    </a:lnTo>
                    <a:lnTo>
                      <a:pt x="2291" y="6379"/>
                    </a:lnTo>
                    <a:lnTo>
                      <a:pt x="1972" y="6872"/>
                    </a:lnTo>
                    <a:lnTo>
                      <a:pt x="1653" y="7394"/>
                    </a:lnTo>
                    <a:lnTo>
                      <a:pt x="1393" y="7945"/>
                    </a:lnTo>
                    <a:lnTo>
                      <a:pt x="1132" y="8496"/>
                    </a:lnTo>
                    <a:lnTo>
                      <a:pt x="842" y="9162"/>
                    </a:lnTo>
                    <a:lnTo>
                      <a:pt x="610" y="9829"/>
                    </a:lnTo>
                    <a:lnTo>
                      <a:pt x="436" y="10525"/>
                    </a:lnTo>
                    <a:lnTo>
                      <a:pt x="262" y="11192"/>
                    </a:lnTo>
                    <a:lnTo>
                      <a:pt x="146" y="11888"/>
                    </a:lnTo>
                    <a:lnTo>
                      <a:pt x="59" y="12584"/>
                    </a:lnTo>
                    <a:lnTo>
                      <a:pt x="30" y="13279"/>
                    </a:lnTo>
                    <a:lnTo>
                      <a:pt x="1" y="13975"/>
                    </a:lnTo>
                    <a:lnTo>
                      <a:pt x="30" y="14758"/>
                    </a:lnTo>
                    <a:lnTo>
                      <a:pt x="88" y="15483"/>
                    </a:lnTo>
                    <a:lnTo>
                      <a:pt x="175" y="16208"/>
                    </a:lnTo>
                    <a:lnTo>
                      <a:pt x="291" y="16932"/>
                    </a:lnTo>
                    <a:lnTo>
                      <a:pt x="436" y="17657"/>
                    </a:lnTo>
                    <a:lnTo>
                      <a:pt x="610" y="18382"/>
                    </a:lnTo>
                    <a:lnTo>
                      <a:pt x="813" y="19107"/>
                    </a:lnTo>
                    <a:lnTo>
                      <a:pt x="1045" y="19803"/>
                    </a:lnTo>
                    <a:lnTo>
                      <a:pt x="1306" y="20527"/>
                    </a:lnTo>
                    <a:lnTo>
                      <a:pt x="1595" y="21223"/>
                    </a:lnTo>
                    <a:lnTo>
                      <a:pt x="1885" y="21948"/>
                    </a:lnTo>
                    <a:lnTo>
                      <a:pt x="2233" y="22644"/>
                    </a:lnTo>
                    <a:lnTo>
                      <a:pt x="2581" y="23340"/>
                    </a:lnTo>
                    <a:lnTo>
                      <a:pt x="2929" y="24036"/>
                    </a:lnTo>
                    <a:lnTo>
                      <a:pt x="3335" y="24731"/>
                    </a:lnTo>
                    <a:lnTo>
                      <a:pt x="3741" y="25427"/>
                    </a:lnTo>
                    <a:lnTo>
                      <a:pt x="4147" y="26094"/>
                    </a:lnTo>
                    <a:lnTo>
                      <a:pt x="4756" y="27022"/>
                    </a:lnTo>
                    <a:lnTo>
                      <a:pt x="5365" y="27863"/>
                    </a:lnTo>
                    <a:lnTo>
                      <a:pt x="5973" y="28703"/>
                    </a:lnTo>
                    <a:lnTo>
                      <a:pt x="6611" y="29544"/>
                    </a:lnTo>
                    <a:lnTo>
                      <a:pt x="7249" y="30356"/>
                    </a:lnTo>
                    <a:lnTo>
                      <a:pt x="7916" y="31139"/>
                    </a:lnTo>
                    <a:lnTo>
                      <a:pt x="8583" y="31921"/>
                    </a:lnTo>
                    <a:lnTo>
                      <a:pt x="9278" y="32675"/>
                    </a:lnTo>
                    <a:lnTo>
                      <a:pt x="9974" y="33400"/>
                    </a:lnTo>
                    <a:lnTo>
                      <a:pt x="11337" y="34821"/>
                    </a:lnTo>
                    <a:lnTo>
                      <a:pt x="12729" y="36125"/>
                    </a:lnTo>
                    <a:lnTo>
                      <a:pt x="14062" y="37343"/>
                    </a:lnTo>
                    <a:lnTo>
                      <a:pt x="15367" y="38474"/>
                    </a:lnTo>
                    <a:lnTo>
                      <a:pt x="16063" y="39025"/>
                    </a:lnTo>
                    <a:lnTo>
                      <a:pt x="17077" y="39836"/>
                    </a:lnTo>
                    <a:lnTo>
                      <a:pt x="18469" y="40909"/>
                    </a:lnTo>
                    <a:lnTo>
                      <a:pt x="19890" y="41924"/>
                    </a:lnTo>
                    <a:lnTo>
                      <a:pt x="21310" y="42939"/>
                    </a:lnTo>
                    <a:lnTo>
                      <a:pt x="22789" y="43924"/>
                    </a:lnTo>
                    <a:lnTo>
                      <a:pt x="24268" y="44881"/>
                    </a:lnTo>
                    <a:lnTo>
                      <a:pt x="25746" y="45780"/>
                    </a:lnTo>
                    <a:lnTo>
                      <a:pt x="27283" y="46679"/>
                    </a:lnTo>
                    <a:lnTo>
                      <a:pt x="28819" y="47519"/>
                    </a:lnTo>
                    <a:lnTo>
                      <a:pt x="30617" y="48505"/>
                    </a:lnTo>
                    <a:lnTo>
                      <a:pt x="31574" y="48969"/>
                    </a:lnTo>
                    <a:lnTo>
                      <a:pt x="33516" y="49897"/>
                    </a:lnTo>
                    <a:lnTo>
                      <a:pt x="35459" y="50796"/>
                    </a:lnTo>
                    <a:lnTo>
                      <a:pt x="37401" y="51607"/>
                    </a:lnTo>
                    <a:lnTo>
                      <a:pt x="39402" y="52390"/>
                    </a:lnTo>
                    <a:lnTo>
                      <a:pt x="41402" y="53115"/>
                    </a:lnTo>
                    <a:lnTo>
                      <a:pt x="43403" y="53811"/>
                    </a:lnTo>
                    <a:lnTo>
                      <a:pt x="45461" y="54449"/>
                    </a:lnTo>
                    <a:lnTo>
                      <a:pt x="47491" y="55028"/>
                    </a:lnTo>
                    <a:lnTo>
                      <a:pt x="48012" y="55144"/>
                    </a:lnTo>
                    <a:lnTo>
                      <a:pt x="48476" y="55231"/>
                    </a:lnTo>
                    <a:lnTo>
                      <a:pt x="48853" y="55289"/>
                    </a:lnTo>
                    <a:lnTo>
                      <a:pt x="49172" y="55289"/>
                    </a:lnTo>
                    <a:lnTo>
                      <a:pt x="49462" y="55260"/>
                    </a:lnTo>
                    <a:lnTo>
                      <a:pt x="49694" y="55202"/>
                    </a:lnTo>
                    <a:lnTo>
                      <a:pt x="49868" y="55086"/>
                    </a:lnTo>
                    <a:lnTo>
                      <a:pt x="49984" y="54970"/>
                    </a:lnTo>
                    <a:lnTo>
                      <a:pt x="50071" y="54796"/>
                    </a:lnTo>
                    <a:lnTo>
                      <a:pt x="50129" y="54623"/>
                    </a:lnTo>
                    <a:lnTo>
                      <a:pt x="50129" y="54391"/>
                    </a:lnTo>
                    <a:lnTo>
                      <a:pt x="50100" y="54130"/>
                    </a:lnTo>
                    <a:lnTo>
                      <a:pt x="50071" y="53898"/>
                    </a:lnTo>
                    <a:lnTo>
                      <a:pt x="49984" y="53608"/>
                    </a:lnTo>
                    <a:lnTo>
                      <a:pt x="49810" y="53028"/>
                    </a:lnTo>
                    <a:lnTo>
                      <a:pt x="49549" y="52361"/>
                    </a:lnTo>
                    <a:lnTo>
                      <a:pt x="49259" y="51636"/>
                    </a:lnTo>
                    <a:lnTo>
                      <a:pt x="48476" y="49636"/>
                    </a:lnTo>
                    <a:lnTo>
                      <a:pt x="47752" y="47635"/>
                    </a:lnTo>
                    <a:lnTo>
                      <a:pt x="47085" y="45606"/>
                    </a:lnTo>
                    <a:lnTo>
                      <a:pt x="46418" y="43576"/>
                    </a:lnTo>
                    <a:lnTo>
                      <a:pt x="45838" y="41663"/>
                    </a:lnTo>
                    <a:lnTo>
                      <a:pt x="45258" y="39749"/>
                    </a:lnTo>
                    <a:lnTo>
                      <a:pt x="44127" y="35922"/>
                    </a:lnTo>
                    <a:lnTo>
                      <a:pt x="43026" y="32095"/>
                    </a:lnTo>
                    <a:lnTo>
                      <a:pt x="42446" y="30182"/>
                    </a:lnTo>
                    <a:lnTo>
                      <a:pt x="41866" y="28268"/>
                    </a:lnTo>
                    <a:lnTo>
                      <a:pt x="41460" y="27022"/>
                    </a:lnTo>
                    <a:lnTo>
                      <a:pt x="40822" y="25137"/>
                    </a:lnTo>
                    <a:lnTo>
                      <a:pt x="40155" y="23282"/>
                    </a:lnTo>
                    <a:lnTo>
                      <a:pt x="39460" y="21455"/>
                    </a:lnTo>
                    <a:lnTo>
                      <a:pt x="38735" y="19629"/>
                    </a:lnTo>
                    <a:lnTo>
                      <a:pt x="37952" y="17831"/>
                    </a:lnTo>
                    <a:lnTo>
                      <a:pt x="37111" y="16034"/>
                    </a:lnTo>
                    <a:lnTo>
                      <a:pt x="36213" y="14294"/>
                    </a:lnTo>
                    <a:lnTo>
                      <a:pt x="35749" y="13424"/>
                    </a:lnTo>
                    <a:lnTo>
                      <a:pt x="35256" y="12555"/>
                    </a:lnTo>
                    <a:lnTo>
                      <a:pt x="34850" y="11888"/>
                    </a:lnTo>
                    <a:lnTo>
                      <a:pt x="34763" y="11743"/>
                    </a:lnTo>
                    <a:lnTo>
                      <a:pt x="34386" y="11105"/>
                    </a:lnTo>
                    <a:lnTo>
                      <a:pt x="33951" y="10496"/>
                    </a:lnTo>
                    <a:lnTo>
                      <a:pt x="33545" y="9916"/>
                    </a:lnTo>
                    <a:lnTo>
                      <a:pt x="33081" y="9307"/>
                    </a:lnTo>
                    <a:lnTo>
                      <a:pt x="32646" y="8728"/>
                    </a:lnTo>
                    <a:lnTo>
                      <a:pt x="32154" y="8177"/>
                    </a:lnTo>
                    <a:lnTo>
                      <a:pt x="31661" y="7626"/>
                    </a:lnTo>
                    <a:lnTo>
                      <a:pt x="31168" y="7104"/>
                    </a:lnTo>
                    <a:lnTo>
                      <a:pt x="30646" y="6582"/>
                    </a:lnTo>
                    <a:lnTo>
                      <a:pt x="30124" y="6060"/>
                    </a:lnTo>
                    <a:lnTo>
                      <a:pt x="29573" y="5567"/>
                    </a:lnTo>
                    <a:lnTo>
                      <a:pt x="29022" y="5104"/>
                    </a:lnTo>
                    <a:lnTo>
                      <a:pt x="28443" y="4640"/>
                    </a:lnTo>
                    <a:lnTo>
                      <a:pt x="27863" y="4205"/>
                    </a:lnTo>
                    <a:lnTo>
                      <a:pt x="27254" y="3799"/>
                    </a:lnTo>
                    <a:lnTo>
                      <a:pt x="26645" y="3393"/>
                    </a:lnTo>
                    <a:lnTo>
                      <a:pt x="25978" y="2987"/>
                    </a:lnTo>
                    <a:lnTo>
                      <a:pt x="25398" y="2639"/>
                    </a:lnTo>
                    <a:lnTo>
                      <a:pt x="24818" y="2320"/>
                    </a:lnTo>
                    <a:lnTo>
                      <a:pt x="24210" y="2030"/>
                    </a:lnTo>
                    <a:lnTo>
                      <a:pt x="23630" y="1740"/>
                    </a:lnTo>
                    <a:lnTo>
                      <a:pt x="22992" y="1480"/>
                    </a:lnTo>
                    <a:lnTo>
                      <a:pt x="22383" y="1248"/>
                    </a:lnTo>
                    <a:lnTo>
                      <a:pt x="21774" y="1016"/>
                    </a:lnTo>
                    <a:lnTo>
                      <a:pt x="21136" y="813"/>
                    </a:lnTo>
                    <a:lnTo>
                      <a:pt x="20499" y="639"/>
                    </a:lnTo>
                    <a:lnTo>
                      <a:pt x="19861" y="494"/>
                    </a:lnTo>
                    <a:lnTo>
                      <a:pt x="19194" y="349"/>
                    </a:lnTo>
                    <a:lnTo>
                      <a:pt x="18556" y="233"/>
                    </a:lnTo>
                    <a:lnTo>
                      <a:pt x="17889" y="146"/>
                    </a:lnTo>
                    <a:lnTo>
                      <a:pt x="17251" y="59"/>
                    </a:lnTo>
                    <a:lnTo>
                      <a:pt x="1658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11"/>
              <p:cNvSpPr/>
              <p:nvPr/>
            </p:nvSpPr>
            <p:spPr>
              <a:xfrm>
                <a:off x="-741850" y="3729375"/>
                <a:ext cx="1253225" cy="1382250"/>
              </a:xfrm>
              <a:custGeom>
                <a:rect b="b" l="l" r="r" t="t"/>
                <a:pathLst>
                  <a:path extrusionOk="0" h="55290" w="50129">
                    <a:moveTo>
                      <a:pt x="15193" y="1"/>
                    </a:moveTo>
                    <a:lnTo>
                      <a:pt x="14526" y="30"/>
                    </a:lnTo>
                    <a:lnTo>
                      <a:pt x="13859" y="59"/>
                    </a:lnTo>
                    <a:lnTo>
                      <a:pt x="13192" y="146"/>
                    </a:lnTo>
                    <a:lnTo>
                      <a:pt x="12526" y="233"/>
                    </a:lnTo>
                    <a:lnTo>
                      <a:pt x="11859" y="378"/>
                    </a:lnTo>
                    <a:lnTo>
                      <a:pt x="11192" y="523"/>
                    </a:lnTo>
                    <a:lnTo>
                      <a:pt x="10525" y="697"/>
                    </a:lnTo>
                    <a:lnTo>
                      <a:pt x="9858" y="900"/>
                    </a:lnTo>
                    <a:lnTo>
                      <a:pt x="9076" y="1190"/>
                    </a:lnTo>
                    <a:lnTo>
                      <a:pt x="8322" y="1508"/>
                    </a:lnTo>
                    <a:lnTo>
                      <a:pt x="7655" y="1798"/>
                    </a:lnTo>
                    <a:lnTo>
                      <a:pt x="7133" y="2088"/>
                    </a:lnTo>
                    <a:lnTo>
                      <a:pt x="6611" y="2378"/>
                    </a:lnTo>
                    <a:lnTo>
                      <a:pt x="6118" y="2697"/>
                    </a:lnTo>
                    <a:lnTo>
                      <a:pt x="5625" y="3016"/>
                    </a:lnTo>
                    <a:lnTo>
                      <a:pt x="5162" y="3393"/>
                    </a:lnTo>
                    <a:lnTo>
                      <a:pt x="4698" y="3770"/>
                    </a:lnTo>
                    <a:lnTo>
                      <a:pt x="4234" y="4147"/>
                    </a:lnTo>
                    <a:lnTo>
                      <a:pt x="3828" y="4553"/>
                    </a:lnTo>
                    <a:lnTo>
                      <a:pt x="3422" y="4988"/>
                    </a:lnTo>
                    <a:lnTo>
                      <a:pt x="3016" y="5422"/>
                    </a:lnTo>
                    <a:lnTo>
                      <a:pt x="2639" y="5886"/>
                    </a:lnTo>
                    <a:lnTo>
                      <a:pt x="2291" y="6379"/>
                    </a:lnTo>
                    <a:lnTo>
                      <a:pt x="1972" y="6872"/>
                    </a:lnTo>
                    <a:lnTo>
                      <a:pt x="1653" y="7394"/>
                    </a:lnTo>
                    <a:lnTo>
                      <a:pt x="1393" y="7945"/>
                    </a:lnTo>
                    <a:lnTo>
                      <a:pt x="1132" y="8496"/>
                    </a:lnTo>
                    <a:lnTo>
                      <a:pt x="842" y="9162"/>
                    </a:lnTo>
                    <a:lnTo>
                      <a:pt x="610" y="9829"/>
                    </a:lnTo>
                    <a:lnTo>
                      <a:pt x="436" y="10525"/>
                    </a:lnTo>
                    <a:lnTo>
                      <a:pt x="262" y="11192"/>
                    </a:lnTo>
                    <a:lnTo>
                      <a:pt x="146" y="11888"/>
                    </a:lnTo>
                    <a:lnTo>
                      <a:pt x="59" y="12584"/>
                    </a:lnTo>
                    <a:lnTo>
                      <a:pt x="30" y="13279"/>
                    </a:lnTo>
                    <a:lnTo>
                      <a:pt x="1" y="13975"/>
                    </a:lnTo>
                    <a:lnTo>
                      <a:pt x="30" y="14758"/>
                    </a:lnTo>
                    <a:lnTo>
                      <a:pt x="88" y="15483"/>
                    </a:lnTo>
                    <a:lnTo>
                      <a:pt x="175" y="16208"/>
                    </a:lnTo>
                    <a:lnTo>
                      <a:pt x="291" y="16932"/>
                    </a:lnTo>
                    <a:lnTo>
                      <a:pt x="436" y="17657"/>
                    </a:lnTo>
                    <a:lnTo>
                      <a:pt x="610" y="18382"/>
                    </a:lnTo>
                    <a:lnTo>
                      <a:pt x="813" y="19107"/>
                    </a:lnTo>
                    <a:lnTo>
                      <a:pt x="1045" y="19803"/>
                    </a:lnTo>
                    <a:lnTo>
                      <a:pt x="1306" y="20527"/>
                    </a:lnTo>
                    <a:lnTo>
                      <a:pt x="1595" y="21223"/>
                    </a:lnTo>
                    <a:lnTo>
                      <a:pt x="1885" y="21948"/>
                    </a:lnTo>
                    <a:lnTo>
                      <a:pt x="2233" y="22644"/>
                    </a:lnTo>
                    <a:lnTo>
                      <a:pt x="2581" y="23340"/>
                    </a:lnTo>
                    <a:lnTo>
                      <a:pt x="2929" y="24036"/>
                    </a:lnTo>
                    <a:lnTo>
                      <a:pt x="3335" y="24731"/>
                    </a:lnTo>
                    <a:lnTo>
                      <a:pt x="3741" y="25427"/>
                    </a:lnTo>
                    <a:lnTo>
                      <a:pt x="4147" y="26094"/>
                    </a:lnTo>
                    <a:lnTo>
                      <a:pt x="4756" y="27022"/>
                    </a:lnTo>
                    <a:lnTo>
                      <a:pt x="5365" y="27863"/>
                    </a:lnTo>
                    <a:lnTo>
                      <a:pt x="5973" y="28703"/>
                    </a:lnTo>
                    <a:lnTo>
                      <a:pt x="6611" y="29544"/>
                    </a:lnTo>
                    <a:lnTo>
                      <a:pt x="7249" y="30356"/>
                    </a:lnTo>
                    <a:lnTo>
                      <a:pt x="7916" y="31139"/>
                    </a:lnTo>
                    <a:lnTo>
                      <a:pt x="8583" y="31921"/>
                    </a:lnTo>
                    <a:lnTo>
                      <a:pt x="9278" y="32675"/>
                    </a:lnTo>
                    <a:lnTo>
                      <a:pt x="9974" y="33400"/>
                    </a:lnTo>
                    <a:lnTo>
                      <a:pt x="11337" y="34821"/>
                    </a:lnTo>
                    <a:lnTo>
                      <a:pt x="12729" y="36125"/>
                    </a:lnTo>
                    <a:lnTo>
                      <a:pt x="14062" y="37343"/>
                    </a:lnTo>
                    <a:lnTo>
                      <a:pt x="15367" y="38474"/>
                    </a:lnTo>
                    <a:lnTo>
                      <a:pt x="16063" y="39025"/>
                    </a:lnTo>
                    <a:lnTo>
                      <a:pt x="17077" y="39836"/>
                    </a:lnTo>
                    <a:lnTo>
                      <a:pt x="18469" y="40909"/>
                    </a:lnTo>
                    <a:lnTo>
                      <a:pt x="19890" y="41924"/>
                    </a:lnTo>
                    <a:lnTo>
                      <a:pt x="21310" y="42939"/>
                    </a:lnTo>
                    <a:lnTo>
                      <a:pt x="22789" y="43924"/>
                    </a:lnTo>
                    <a:lnTo>
                      <a:pt x="24268" y="44881"/>
                    </a:lnTo>
                    <a:lnTo>
                      <a:pt x="25746" y="45780"/>
                    </a:lnTo>
                    <a:lnTo>
                      <a:pt x="27283" y="46679"/>
                    </a:lnTo>
                    <a:lnTo>
                      <a:pt x="28819" y="47519"/>
                    </a:lnTo>
                    <a:lnTo>
                      <a:pt x="30617" y="48505"/>
                    </a:lnTo>
                    <a:lnTo>
                      <a:pt x="31574" y="48969"/>
                    </a:lnTo>
                    <a:lnTo>
                      <a:pt x="33516" y="49897"/>
                    </a:lnTo>
                    <a:lnTo>
                      <a:pt x="35459" y="50796"/>
                    </a:lnTo>
                    <a:lnTo>
                      <a:pt x="37401" y="51607"/>
                    </a:lnTo>
                    <a:lnTo>
                      <a:pt x="39402" y="52390"/>
                    </a:lnTo>
                    <a:lnTo>
                      <a:pt x="41402" y="53115"/>
                    </a:lnTo>
                    <a:lnTo>
                      <a:pt x="43403" y="53811"/>
                    </a:lnTo>
                    <a:lnTo>
                      <a:pt x="45461" y="54449"/>
                    </a:lnTo>
                    <a:lnTo>
                      <a:pt x="47491" y="55028"/>
                    </a:lnTo>
                    <a:lnTo>
                      <a:pt x="48012" y="55144"/>
                    </a:lnTo>
                    <a:lnTo>
                      <a:pt x="48476" y="55231"/>
                    </a:lnTo>
                    <a:lnTo>
                      <a:pt x="48853" y="55289"/>
                    </a:lnTo>
                    <a:lnTo>
                      <a:pt x="49172" y="55289"/>
                    </a:lnTo>
                    <a:lnTo>
                      <a:pt x="49462" y="55260"/>
                    </a:lnTo>
                    <a:lnTo>
                      <a:pt x="49694" y="55202"/>
                    </a:lnTo>
                    <a:lnTo>
                      <a:pt x="49868" y="55086"/>
                    </a:lnTo>
                    <a:lnTo>
                      <a:pt x="49984" y="54970"/>
                    </a:lnTo>
                    <a:lnTo>
                      <a:pt x="50071" y="54796"/>
                    </a:lnTo>
                    <a:lnTo>
                      <a:pt x="50129" y="54623"/>
                    </a:lnTo>
                    <a:lnTo>
                      <a:pt x="50129" y="54391"/>
                    </a:lnTo>
                    <a:lnTo>
                      <a:pt x="50100" y="54130"/>
                    </a:lnTo>
                    <a:lnTo>
                      <a:pt x="50071" y="53898"/>
                    </a:lnTo>
                    <a:lnTo>
                      <a:pt x="49984" y="53608"/>
                    </a:lnTo>
                    <a:lnTo>
                      <a:pt x="49810" y="53028"/>
                    </a:lnTo>
                    <a:lnTo>
                      <a:pt x="49549" y="52361"/>
                    </a:lnTo>
                    <a:lnTo>
                      <a:pt x="49259" y="51636"/>
                    </a:lnTo>
                    <a:lnTo>
                      <a:pt x="48476" y="49636"/>
                    </a:lnTo>
                    <a:lnTo>
                      <a:pt x="47752" y="47635"/>
                    </a:lnTo>
                    <a:lnTo>
                      <a:pt x="47085" y="45606"/>
                    </a:lnTo>
                    <a:lnTo>
                      <a:pt x="46418" y="43576"/>
                    </a:lnTo>
                    <a:lnTo>
                      <a:pt x="45838" y="41663"/>
                    </a:lnTo>
                    <a:lnTo>
                      <a:pt x="45258" y="39749"/>
                    </a:lnTo>
                    <a:lnTo>
                      <a:pt x="44127" y="35922"/>
                    </a:lnTo>
                    <a:lnTo>
                      <a:pt x="43026" y="32095"/>
                    </a:lnTo>
                    <a:lnTo>
                      <a:pt x="42446" y="30182"/>
                    </a:lnTo>
                    <a:lnTo>
                      <a:pt x="41866" y="28268"/>
                    </a:lnTo>
                    <a:lnTo>
                      <a:pt x="41460" y="27022"/>
                    </a:lnTo>
                    <a:lnTo>
                      <a:pt x="40822" y="25137"/>
                    </a:lnTo>
                    <a:lnTo>
                      <a:pt x="40155" y="23282"/>
                    </a:lnTo>
                    <a:lnTo>
                      <a:pt x="39460" y="21455"/>
                    </a:lnTo>
                    <a:lnTo>
                      <a:pt x="38735" y="19629"/>
                    </a:lnTo>
                    <a:lnTo>
                      <a:pt x="37952" y="17831"/>
                    </a:lnTo>
                    <a:lnTo>
                      <a:pt x="37111" y="16034"/>
                    </a:lnTo>
                    <a:lnTo>
                      <a:pt x="36213" y="14294"/>
                    </a:lnTo>
                    <a:lnTo>
                      <a:pt x="35749" y="13424"/>
                    </a:lnTo>
                    <a:lnTo>
                      <a:pt x="35256" y="12555"/>
                    </a:lnTo>
                    <a:lnTo>
                      <a:pt x="34850" y="11888"/>
                    </a:lnTo>
                    <a:lnTo>
                      <a:pt x="34763" y="11743"/>
                    </a:lnTo>
                    <a:lnTo>
                      <a:pt x="34386" y="11105"/>
                    </a:lnTo>
                    <a:lnTo>
                      <a:pt x="33951" y="10496"/>
                    </a:lnTo>
                    <a:lnTo>
                      <a:pt x="33545" y="9916"/>
                    </a:lnTo>
                    <a:lnTo>
                      <a:pt x="33081" y="9307"/>
                    </a:lnTo>
                    <a:lnTo>
                      <a:pt x="32646" y="8728"/>
                    </a:lnTo>
                    <a:lnTo>
                      <a:pt x="32154" y="8177"/>
                    </a:lnTo>
                    <a:lnTo>
                      <a:pt x="31661" y="7626"/>
                    </a:lnTo>
                    <a:lnTo>
                      <a:pt x="31168" y="7104"/>
                    </a:lnTo>
                    <a:lnTo>
                      <a:pt x="30646" y="6582"/>
                    </a:lnTo>
                    <a:lnTo>
                      <a:pt x="30124" y="6060"/>
                    </a:lnTo>
                    <a:lnTo>
                      <a:pt x="29573" y="5567"/>
                    </a:lnTo>
                    <a:lnTo>
                      <a:pt x="29022" y="5104"/>
                    </a:lnTo>
                    <a:lnTo>
                      <a:pt x="28443" y="4640"/>
                    </a:lnTo>
                    <a:lnTo>
                      <a:pt x="27863" y="4205"/>
                    </a:lnTo>
                    <a:lnTo>
                      <a:pt x="27254" y="3799"/>
                    </a:lnTo>
                    <a:lnTo>
                      <a:pt x="26645" y="3393"/>
                    </a:lnTo>
                    <a:lnTo>
                      <a:pt x="25978" y="2987"/>
                    </a:lnTo>
                    <a:lnTo>
                      <a:pt x="25398" y="2639"/>
                    </a:lnTo>
                    <a:lnTo>
                      <a:pt x="24818" y="2320"/>
                    </a:lnTo>
                    <a:lnTo>
                      <a:pt x="24210" y="2030"/>
                    </a:lnTo>
                    <a:lnTo>
                      <a:pt x="23630" y="1740"/>
                    </a:lnTo>
                    <a:lnTo>
                      <a:pt x="22992" y="1480"/>
                    </a:lnTo>
                    <a:lnTo>
                      <a:pt x="22383" y="1248"/>
                    </a:lnTo>
                    <a:lnTo>
                      <a:pt x="21774" y="1016"/>
                    </a:lnTo>
                    <a:lnTo>
                      <a:pt x="21136" y="813"/>
                    </a:lnTo>
                    <a:lnTo>
                      <a:pt x="20499" y="639"/>
                    </a:lnTo>
                    <a:lnTo>
                      <a:pt x="19861" y="494"/>
                    </a:lnTo>
                    <a:lnTo>
                      <a:pt x="19194" y="349"/>
                    </a:lnTo>
                    <a:lnTo>
                      <a:pt x="18556" y="233"/>
                    </a:lnTo>
                    <a:lnTo>
                      <a:pt x="17889" y="146"/>
                    </a:lnTo>
                    <a:lnTo>
                      <a:pt x="17251" y="59"/>
                    </a:lnTo>
                    <a:lnTo>
                      <a:pt x="16585" y="1"/>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11"/>
              <p:cNvSpPr/>
              <p:nvPr/>
            </p:nvSpPr>
            <p:spPr>
              <a:xfrm>
                <a:off x="-741850" y="3729375"/>
                <a:ext cx="1253225" cy="1382250"/>
              </a:xfrm>
              <a:custGeom>
                <a:rect b="b" l="l" r="r" t="t"/>
                <a:pathLst>
                  <a:path extrusionOk="0" fill="none" h="55290" w="50129">
                    <a:moveTo>
                      <a:pt x="49984" y="54970"/>
                    </a:moveTo>
                    <a:lnTo>
                      <a:pt x="49984" y="54970"/>
                    </a:lnTo>
                    <a:lnTo>
                      <a:pt x="49868" y="55086"/>
                    </a:lnTo>
                    <a:lnTo>
                      <a:pt x="49694" y="55202"/>
                    </a:lnTo>
                    <a:lnTo>
                      <a:pt x="49462" y="55260"/>
                    </a:lnTo>
                    <a:lnTo>
                      <a:pt x="49172" y="55289"/>
                    </a:lnTo>
                    <a:lnTo>
                      <a:pt x="48853" y="55289"/>
                    </a:lnTo>
                    <a:lnTo>
                      <a:pt x="48476" y="55231"/>
                    </a:lnTo>
                    <a:lnTo>
                      <a:pt x="48012" y="55144"/>
                    </a:lnTo>
                    <a:lnTo>
                      <a:pt x="47491" y="55028"/>
                    </a:lnTo>
                    <a:lnTo>
                      <a:pt x="47491" y="55028"/>
                    </a:lnTo>
                    <a:lnTo>
                      <a:pt x="45461" y="54449"/>
                    </a:lnTo>
                    <a:lnTo>
                      <a:pt x="43403" y="53811"/>
                    </a:lnTo>
                    <a:lnTo>
                      <a:pt x="41402" y="53115"/>
                    </a:lnTo>
                    <a:lnTo>
                      <a:pt x="39402" y="52390"/>
                    </a:lnTo>
                    <a:lnTo>
                      <a:pt x="37401" y="51607"/>
                    </a:lnTo>
                    <a:lnTo>
                      <a:pt x="35459" y="50796"/>
                    </a:lnTo>
                    <a:lnTo>
                      <a:pt x="33516" y="49897"/>
                    </a:lnTo>
                    <a:lnTo>
                      <a:pt x="31574" y="48969"/>
                    </a:lnTo>
                    <a:lnTo>
                      <a:pt x="31574" y="48969"/>
                    </a:lnTo>
                    <a:lnTo>
                      <a:pt x="30617" y="48505"/>
                    </a:lnTo>
                    <a:lnTo>
                      <a:pt x="30617" y="48505"/>
                    </a:lnTo>
                    <a:lnTo>
                      <a:pt x="28819" y="47519"/>
                    </a:lnTo>
                    <a:lnTo>
                      <a:pt x="28819" y="47519"/>
                    </a:lnTo>
                    <a:lnTo>
                      <a:pt x="27283" y="46679"/>
                    </a:lnTo>
                    <a:lnTo>
                      <a:pt x="25746" y="45780"/>
                    </a:lnTo>
                    <a:lnTo>
                      <a:pt x="24268" y="44881"/>
                    </a:lnTo>
                    <a:lnTo>
                      <a:pt x="22789" y="43924"/>
                    </a:lnTo>
                    <a:lnTo>
                      <a:pt x="21310" y="42939"/>
                    </a:lnTo>
                    <a:lnTo>
                      <a:pt x="19890" y="41924"/>
                    </a:lnTo>
                    <a:lnTo>
                      <a:pt x="18469" y="40909"/>
                    </a:lnTo>
                    <a:lnTo>
                      <a:pt x="17077" y="39836"/>
                    </a:lnTo>
                    <a:lnTo>
                      <a:pt x="17077" y="39836"/>
                    </a:lnTo>
                    <a:lnTo>
                      <a:pt x="16063" y="39025"/>
                    </a:lnTo>
                    <a:lnTo>
                      <a:pt x="16063" y="39025"/>
                    </a:lnTo>
                    <a:lnTo>
                      <a:pt x="15367" y="38474"/>
                    </a:lnTo>
                    <a:lnTo>
                      <a:pt x="15367" y="38474"/>
                    </a:lnTo>
                    <a:lnTo>
                      <a:pt x="14062" y="37343"/>
                    </a:lnTo>
                    <a:lnTo>
                      <a:pt x="12729" y="36125"/>
                    </a:lnTo>
                    <a:lnTo>
                      <a:pt x="11337" y="34821"/>
                    </a:lnTo>
                    <a:lnTo>
                      <a:pt x="9974" y="33400"/>
                    </a:lnTo>
                    <a:lnTo>
                      <a:pt x="9278" y="32675"/>
                    </a:lnTo>
                    <a:lnTo>
                      <a:pt x="8583" y="31921"/>
                    </a:lnTo>
                    <a:lnTo>
                      <a:pt x="7916" y="31139"/>
                    </a:lnTo>
                    <a:lnTo>
                      <a:pt x="7249" y="30356"/>
                    </a:lnTo>
                    <a:lnTo>
                      <a:pt x="6611" y="29544"/>
                    </a:lnTo>
                    <a:lnTo>
                      <a:pt x="5973" y="28703"/>
                    </a:lnTo>
                    <a:lnTo>
                      <a:pt x="5365" y="27863"/>
                    </a:lnTo>
                    <a:lnTo>
                      <a:pt x="4756" y="27022"/>
                    </a:lnTo>
                    <a:lnTo>
                      <a:pt x="4756" y="27022"/>
                    </a:lnTo>
                    <a:lnTo>
                      <a:pt x="4147" y="26094"/>
                    </a:lnTo>
                    <a:lnTo>
                      <a:pt x="4147" y="26094"/>
                    </a:lnTo>
                    <a:lnTo>
                      <a:pt x="3741" y="25427"/>
                    </a:lnTo>
                    <a:lnTo>
                      <a:pt x="3335" y="24731"/>
                    </a:lnTo>
                    <a:lnTo>
                      <a:pt x="2929" y="24036"/>
                    </a:lnTo>
                    <a:lnTo>
                      <a:pt x="2581" y="23340"/>
                    </a:lnTo>
                    <a:lnTo>
                      <a:pt x="2233" y="22644"/>
                    </a:lnTo>
                    <a:lnTo>
                      <a:pt x="1885" y="21948"/>
                    </a:lnTo>
                    <a:lnTo>
                      <a:pt x="1595" y="21223"/>
                    </a:lnTo>
                    <a:lnTo>
                      <a:pt x="1306" y="20527"/>
                    </a:lnTo>
                    <a:lnTo>
                      <a:pt x="1045" y="19803"/>
                    </a:lnTo>
                    <a:lnTo>
                      <a:pt x="813" y="19107"/>
                    </a:lnTo>
                    <a:lnTo>
                      <a:pt x="610" y="18382"/>
                    </a:lnTo>
                    <a:lnTo>
                      <a:pt x="436" y="17657"/>
                    </a:lnTo>
                    <a:lnTo>
                      <a:pt x="291" y="16932"/>
                    </a:lnTo>
                    <a:lnTo>
                      <a:pt x="175" y="16208"/>
                    </a:lnTo>
                    <a:lnTo>
                      <a:pt x="88" y="15483"/>
                    </a:lnTo>
                    <a:lnTo>
                      <a:pt x="30" y="14758"/>
                    </a:lnTo>
                    <a:lnTo>
                      <a:pt x="30" y="14758"/>
                    </a:lnTo>
                    <a:lnTo>
                      <a:pt x="1" y="13975"/>
                    </a:lnTo>
                    <a:lnTo>
                      <a:pt x="1" y="13975"/>
                    </a:lnTo>
                    <a:lnTo>
                      <a:pt x="30" y="13279"/>
                    </a:lnTo>
                    <a:lnTo>
                      <a:pt x="59" y="12584"/>
                    </a:lnTo>
                    <a:lnTo>
                      <a:pt x="146" y="11888"/>
                    </a:lnTo>
                    <a:lnTo>
                      <a:pt x="262" y="11192"/>
                    </a:lnTo>
                    <a:lnTo>
                      <a:pt x="436" y="10525"/>
                    </a:lnTo>
                    <a:lnTo>
                      <a:pt x="610" y="9829"/>
                    </a:lnTo>
                    <a:lnTo>
                      <a:pt x="842" y="9162"/>
                    </a:lnTo>
                    <a:lnTo>
                      <a:pt x="1132" y="8496"/>
                    </a:lnTo>
                    <a:lnTo>
                      <a:pt x="1132" y="8496"/>
                    </a:lnTo>
                    <a:lnTo>
                      <a:pt x="1393" y="7945"/>
                    </a:lnTo>
                    <a:lnTo>
                      <a:pt x="1653" y="7394"/>
                    </a:lnTo>
                    <a:lnTo>
                      <a:pt x="1972" y="6872"/>
                    </a:lnTo>
                    <a:lnTo>
                      <a:pt x="2291" y="6379"/>
                    </a:lnTo>
                    <a:lnTo>
                      <a:pt x="2639" y="5886"/>
                    </a:lnTo>
                    <a:lnTo>
                      <a:pt x="3016" y="5422"/>
                    </a:lnTo>
                    <a:lnTo>
                      <a:pt x="3422" y="4988"/>
                    </a:lnTo>
                    <a:lnTo>
                      <a:pt x="3828" y="4553"/>
                    </a:lnTo>
                    <a:lnTo>
                      <a:pt x="4234" y="4147"/>
                    </a:lnTo>
                    <a:lnTo>
                      <a:pt x="4698" y="3770"/>
                    </a:lnTo>
                    <a:lnTo>
                      <a:pt x="5162" y="3393"/>
                    </a:lnTo>
                    <a:lnTo>
                      <a:pt x="5625" y="3016"/>
                    </a:lnTo>
                    <a:lnTo>
                      <a:pt x="6118" y="2697"/>
                    </a:lnTo>
                    <a:lnTo>
                      <a:pt x="6611" y="2378"/>
                    </a:lnTo>
                    <a:lnTo>
                      <a:pt x="7133" y="2088"/>
                    </a:lnTo>
                    <a:lnTo>
                      <a:pt x="7655" y="1798"/>
                    </a:lnTo>
                    <a:lnTo>
                      <a:pt x="7655" y="1798"/>
                    </a:lnTo>
                    <a:lnTo>
                      <a:pt x="8322" y="1508"/>
                    </a:lnTo>
                    <a:lnTo>
                      <a:pt x="8322" y="1508"/>
                    </a:lnTo>
                    <a:lnTo>
                      <a:pt x="9076" y="1190"/>
                    </a:lnTo>
                    <a:lnTo>
                      <a:pt x="9858" y="900"/>
                    </a:lnTo>
                    <a:lnTo>
                      <a:pt x="9858" y="900"/>
                    </a:lnTo>
                    <a:lnTo>
                      <a:pt x="10525" y="697"/>
                    </a:lnTo>
                    <a:lnTo>
                      <a:pt x="11192" y="523"/>
                    </a:lnTo>
                    <a:lnTo>
                      <a:pt x="11859" y="378"/>
                    </a:lnTo>
                    <a:lnTo>
                      <a:pt x="12526" y="233"/>
                    </a:lnTo>
                    <a:lnTo>
                      <a:pt x="13192" y="146"/>
                    </a:lnTo>
                    <a:lnTo>
                      <a:pt x="13859" y="59"/>
                    </a:lnTo>
                    <a:lnTo>
                      <a:pt x="14526" y="30"/>
                    </a:lnTo>
                    <a:lnTo>
                      <a:pt x="15193" y="1"/>
                    </a:lnTo>
                    <a:lnTo>
                      <a:pt x="15193" y="1"/>
                    </a:lnTo>
                    <a:lnTo>
                      <a:pt x="15918" y="1"/>
                    </a:lnTo>
                    <a:lnTo>
                      <a:pt x="15918" y="1"/>
                    </a:lnTo>
                    <a:lnTo>
                      <a:pt x="16585" y="1"/>
                    </a:lnTo>
                    <a:lnTo>
                      <a:pt x="17251" y="59"/>
                    </a:lnTo>
                    <a:lnTo>
                      <a:pt x="17889" y="146"/>
                    </a:lnTo>
                    <a:lnTo>
                      <a:pt x="18556" y="233"/>
                    </a:lnTo>
                    <a:lnTo>
                      <a:pt x="19194" y="349"/>
                    </a:lnTo>
                    <a:lnTo>
                      <a:pt x="19861" y="494"/>
                    </a:lnTo>
                    <a:lnTo>
                      <a:pt x="20499" y="639"/>
                    </a:lnTo>
                    <a:lnTo>
                      <a:pt x="21136" y="813"/>
                    </a:lnTo>
                    <a:lnTo>
                      <a:pt x="21774" y="1016"/>
                    </a:lnTo>
                    <a:lnTo>
                      <a:pt x="22383" y="1248"/>
                    </a:lnTo>
                    <a:lnTo>
                      <a:pt x="22992" y="1480"/>
                    </a:lnTo>
                    <a:lnTo>
                      <a:pt x="23630" y="1740"/>
                    </a:lnTo>
                    <a:lnTo>
                      <a:pt x="24210" y="2030"/>
                    </a:lnTo>
                    <a:lnTo>
                      <a:pt x="24818" y="2320"/>
                    </a:lnTo>
                    <a:lnTo>
                      <a:pt x="25398" y="2639"/>
                    </a:lnTo>
                    <a:lnTo>
                      <a:pt x="25978" y="2987"/>
                    </a:lnTo>
                    <a:lnTo>
                      <a:pt x="25978" y="2987"/>
                    </a:lnTo>
                    <a:lnTo>
                      <a:pt x="26645" y="3393"/>
                    </a:lnTo>
                    <a:lnTo>
                      <a:pt x="26645" y="3393"/>
                    </a:lnTo>
                    <a:lnTo>
                      <a:pt x="27254" y="3799"/>
                    </a:lnTo>
                    <a:lnTo>
                      <a:pt x="27863" y="4205"/>
                    </a:lnTo>
                    <a:lnTo>
                      <a:pt x="28443" y="4640"/>
                    </a:lnTo>
                    <a:lnTo>
                      <a:pt x="29022" y="5104"/>
                    </a:lnTo>
                    <a:lnTo>
                      <a:pt x="29573" y="5567"/>
                    </a:lnTo>
                    <a:lnTo>
                      <a:pt x="30124" y="6060"/>
                    </a:lnTo>
                    <a:lnTo>
                      <a:pt x="30646" y="6582"/>
                    </a:lnTo>
                    <a:lnTo>
                      <a:pt x="31168" y="7104"/>
                    </a:lnTo>
                    <a:lnTo>
                      <a:pt x="31661" y="7626"/>
                    </a:lnTo>
                    <a:lnTo>
                      <a:pt x="32154" y="8177"/>
                    </a:lnTo>
                    <a:lnTo>
                      <a:pt x="32646" y="8728"/>
                    </a:lnTo>
                    <a:lnTo>
                      <a:pt x="33081" y="9307"/>
                    </a:lnTo>
                    <a:lnTo>
                      <a:pt x="33545" y="9916"/>
                    </a:lnTo>
                    <a:lnTo>
                      <a:pt x="33951" y="10496"/>
                    </a:lnTo>
                    <a:lnTo>
                      <a:pt x="34386" y="11105"/>
                    </a:lnTo>
                    <a:lnTo>
                      <a:pt x="34763" y="11743"/>
                    </a:lnTo>
                    <a:lnTo>
                      <a:pt x="34763" y="11743"/>
                    </a:lnTo>
                    <a:lnTo>
                      <a:pt x="34850" y="11888"/>
                    </a:lnTo>
                    <a:lnTo>
                      <a:pt x="34850" y="11888"/>
                    </a:lnTo>
                    <a:lnTo>
                      <a:pt x="35256" y="12555"/>
                    </a:lnTo>
                    <a:lnTo>
                      <a:pt x="35256" y="12555"/>
                    </a:lnTo>
                    <a:lnTo>
                      <a:pt x="35749" y="13424"/>
                    </a:lnTo>
                    <a:lnTo>
                      <a:pt x="36213" y="14294"/>
                    </a:lnTo>
                    <a:lnTo>
                      <a:pt x="37111" y="16034"/>
                    </a:lnTo>
                    <a:lnTo>
                      <a:pt x="37952" y="17831"/>
                    </a:lnTo>
                    <a:lnTo>
                      <a:pt x="38735" y="19629"/>
                    </a:lnTo>
                    <a:lnTo>
                      <a:pt x="39460" y="21455"/>
                    </a:lnTo>
                    <a:lnTo>
                      <a:pt x="40155" y="23282"/>
                    </a:lnTo>
                    <a:lnTo>
                      <a:pt x="40822" y="25137"/>
                    </a:lnTo>
                    <a:lnTo>
                      <a:pt x="41460" y="27022"/>
                    </a:lnTo>
                    <a:lnTo>
                      <a:pt x="41460" y="27022"/>
                    </a:lnTo>
                    <a:lnTo>
                      <a:pt x="41866" y="28268"/>
                    </a:lnTo>
                    <a:lnTo>
                      <a:pt x="41866" y="28268"/>
                    </a:lnTo>
                    <a:lnTo>
                      <a:pt x="42446" y="30182"/>
                    </a:lnTo>
                    <a:lnTo>
                      <a:pt x="43026" y="32095"/>
                    </a:lnTo>
                    <a:lnTo>
                      <a:pt x="44127" y="35922"/>
                    </a:lnTo>
                    <a:lnTo>
                      <a:pt x="45258" y="39749"/>
                    </a:lnTo>
                    <a:lnTo>
                      <a:pt x="45838" y="41663"/>
                    </a:lnTo>
                    <a:lnTo>
                      <a:pt x="46418" y="43576"/>
                    </a:lnTo>
                    <a:lnTo>
                      <a:pt x="46418" y="43576"/>
                    </a:lnTo>
                    <a:lnTo>
                      <a:pt x="47085" y="45606"/>
                    </a:lnTo>
                    <a:lnTo>
                      <a:pt x="47752" y="47635"/>
                    </a:lnTo>
                    <a:lnTo>
                      <a:pt x="48476" y="49636"/>
                    </a:lnTo>
                    <a:lnTo>
                      <a:pt x="49259" y="51636"/>
                    </a:lnTo>
                    <a:lnTo>
                      <a:pt x="49259" y="51636"/>
                    </a:lnTo>
                    <a:lnTo>
                      <a:pt x="49549" y="52361"/>
                    </a:lnTo>
                    <a:lnTo>
                      <a:pt x="49810" y="53028"/>
                    </a:lnTo>
                    <a:lnTo>
                      <a:pt x="49984" y="53608"/>
                    </a:lnTo>
                    <a:lnTo>
                      <a:pt x="50071" y="53898"/>
                    </a:lnTo>
                    <a:lnTo>
                      <a:pt x="50100" y="54130"/>
                    </a:lnTo>
                    <a:lnTo>
                      <a:pt x="50100" y="54130"/>
                    </a:lnTo>
                    <a:lnTo>
                      <a:pt x="50129" y="54391"/>
                    </a:lnTo>
                    <a:lnTo>
                      <a:pt x="50129" y="54623"/>
                    </a:lnTo>
                    <a:lnTo>
                      <a:pt x="50071" y="54796"/>
                    </a:lnTo>
                    <a:lnTo>
                      <a:pt x="49984" y="5497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11"/>
              <p:cNvSpPr/>
              <p:nvPr/>
            </p:nvSpPr>
            <p:spPr>
              <a:xfrm>
                <a:off x="507725" y="5082600"/>
                <a:ext cx="60200" cy="59475"/>
              </a:xfrm>
              <a:custGeom>
                <a:rect b="b" l="l" r="r" t="t"/>
                <a:pathLst>
                  <a:path extrusionOk="0" h="2379" w="2408">
                    <a:moveTo>
                      <a:pt x="117" y="1"/>
                    </a:moveTo>
                    <a:lnTo>
                      <a:pt x="146" y="262"/>
                    </a:lnTo>
                    <a:lnTo>
                      <a:pt x="146" y="494"/>
                    </a:lnTo>
                    <a:lnTo>
                      <a:pt x="88" y="667"/>
                    </a:lnTo>
                    <a:lnTo>
                      <a:pt x="1" y="841"/>
                    </a:lnTo>
                    <a:lnTo>
                      <a:pt x="1769" y="2291"/>
                    </a:lnTo>
                    <a:lnTo>
                      <a:pt x="1885" y="2349"/>
                    </a:lnTo>
                    <a:lnTo>
                      <a:pt x="2001" y="2378"/>
                    </a:lnTo>
                    <a:lnTo>
                      <a:pt x="2117" y="2349"/>
                    </a:lnTo>
                    <a:lnTo>
                      <a:pt x="2204" y="2320"/>
                    </a:lnTo>
                    <a:lnTo>
                      <a:pt x="2291" y="2233"/>
                    </a:lnTo>
                    <a:lnTo>
                      <a:pt x="2349" y="2175"/>
                    </a:lnTo>
                    <a:lnTo>
                      <a:pt x="2407" y="2059"/>
                    </a:lnTo>
                    <a:lnTo>
                      <a:pt x="2407" y="1972"/>
                    </a:lnTo>
                    <a:lnTo>
                      <a:pt x="2349" y="1856"/>
                    </a:lnTo>
                    <a:lnTo>
                      <a:pt x="2262" y="1769"/>
                    </a:lnTo>
                    <a:lnTo>
                      <a:pt x="117" y="1"/>
                    </a:lnTo>
                    <a:close/>
                  </a:path>
                </a:pathLst>
              </a:custGeom>
              <a:solidFill>
                <a:srgbClr val="DBC8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11"/>
              <p:cNvSpPr/>
              <p:nvPr/>
            </p:nvSpPr>
            <p:spPr>
              <a:xfrm>
                <a:off x="507725" y="5082600"/>
                <a:ext cx="60200" cy="59475"/>
              </a:xfrm>
              <a:custGeom>
                <a:rect b="b" l="l" r="r" t="t"/>
                <a:pathLst>
                  <a:path extrusionOk="0" fill="none" h="2379" w="2408">
                    <a:moveTo>
                      <a:pt x="117" y="1"/>
                    </a:moveTo>
                    <a:lnTo>
                      <a:pt x="117" y="1"/>
                    </a:lnTo>
                    <a:lnTo>
                      <a:pt x="117" y="1"/>
                    </a:lnTo>
                    <a:lnTo>
                      <a:pt x="146" y="262"/>
                    </a:lnTo>
                    <a:lnTo>
                      <a:pt x="146" y="494"/>
                    </a:lnTo>
                    <a:lnTo>
                      <a:pt x="88" y="667"/>
                    </a:lnTo>
                    <a:lnTo>
                      <a:pt x="1" y="841"/>
                    </a:lnTo>
                    <a:lnTo>
                      <a:pt x="1" y="841"/>
                    </a:lnTo>
                    <a:lnTo>
                      <a:pt x="1769" y="2291"/>
                    </a:lnTo>
                    <a:lnTo>
                      <a:pt x="1769" y="2291"/>
                    </a:lnTo>
                    <a:lnTo>
                      <a:pt x="1885" y="2349"/>
                    </a:lnTo>
                    <a:lnTo>
                      <a:pt x="2001" y="2378"/>
                    </a:lnTo>
                    <a:lnTo>
                      <a:pt x="2001" y="2378"/>
                    </a:lnTo>
                    <a:lnTo>
                      <a:pt x="2117" y="2349"/>
                    </a:lnTo>
                    <a:lnTo>
                      <a:pt x="2204" y="2320"/>
                    </a:lnTo>
                    <a:lnTo>
                      <a:pt x="2291" y="2233"/>
                    </a:lnTo>
                    <a:lnTo>
                      <a:pt x="2349" y="2175"/>
                    </a:lnTo>
                    <a:lnTo>
                      <a:pt x="2407" y="2059"/>
                    </a:lnTo>
                    <a:lnTo>
                      <a:pt x="2407" y="1972"/>
                    </a:lnTo>
                    <a:lnTo>
                      <a:pt x="2349" y="1856"/>
                    </a:lnTo>
                    <a:lnTo>
                      <a:pt x="2262" y="1769"/>
                    </a:lnTo>
                    <a:lnTo>
                      <a:pt x="2262" y="1769"/>
                    </a:lnTo>
                    <a:lnTo>
                      <a:pt x="117" y="1"/>
                    </a:lnTo>
                    <a:lnTo>
                      <a:pt x="117"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11"/>
              <p:cNvSpPr/>
              <p:nvPr/>
            </p:nvSpPr>
            <p:spPr>
              <a:xfrm>
                <a:off x="-741850" y="3728650"/>
                <a:ext cx="1253225" cy="1375000"/>
              </a:xfrm>
              <a:custGeom>
                <a:rect b="b" l="l" r="r" t="t"/>
                <a:pathLst>
                  <a:path extrusionOk="0" h="55000" w="50129">
                    <a:moveTo>
                      <a:pt x="15599" y="1"/>
                    </a:moveTo>
                    <a:lnTo>
                      <a:pt x="15193" y="30"/>
                    </a:lnTo>
                    <a:lnTo>
                      <a:pt x="15512" y="14323"/>
                    </a:lnTo>
                    <a:lnTo>
                      <a:pt x="14700" y="12989"/>
                    </a:lnTo>
                    <a:lnTo>
                      <a:pt x="13019" y="10177"/>
                    </a:lnTo>
                    <a:lnTo>
                      <a:pt x="11395" y="7307"/>
                    </a:lnTo>
                    <a:lnTo>
                      <a:pt x="9829" y="4437"/>
                    </a:lnTo>
                    <a:lnTo>
                      <a:pt x="8322" y="1537"/>
                    </a:lnTo>
                    <a:lnTo>
                      <a:pt x="7655" y="1827"/>
                    </a:lnTo>
                    <a:lnTo>
                      <a:pt x="8902" y="4205"/>
                    </a:lnTo>
                    <a:lnTo>
                      <a:pt x="10148" y="6553"/>
                    </a:lnTo>
                    <a:lnTo>
                      <a:pt x="11453" y="8873"/>
                    </a:lnTo>
                    <a:lnTo>
                      <a:pt x="12787" y="11192"/>
                    </a:lnTo>
                    <a:lnTo>
                      <a:pt x="14149" y="13482"/>
                    </a:lnTo>
                    <a:lnTo>
                      <a:pt x="15570" y="15744"/>
                    </a:lnTo>
                    <a:lnTo>
                      <a:pt x="17019" y="17976"/>
                    </a:lnTo>
                    <a:lnTo>
                      <a:pt x="18498" y="20209"/>
                    </a:lnTo>
                    <a:lnTo>
                      <a:pt x="16382" y="19716"/>
                    </a:lnTo>
                    <a:lnTo>
                      <a:pt x="14294" y="19165"/>
                    </a:lnTo>
                    <a:lnTo>
                      <a:pt x="12207" y="18556"/>
                    </a:lnTo>
                    <a:lnTo>
                      <a:pt x="10148" y="17918"/>
                    </a:lnTo>
                    <a:lnTo>
                      <a:pt x="8090" y="17222"/>
                    </a:lnTo>
                    <a:lnTo>
                      <a:pt x="6060" y="16498"/>
                    </a:lnTo>
                    <a:lnTo>
                      <a:pt x="4031" y="15715"/>
                    </a:lnTo>
                    <a:lnTo>
                      <a:pt x="2030" y="14903"/>
                    </a:lnTo>
                    <a:lnTo>
                      <a:pt x="1" y="14004"/>
                    </a:lnTo>
                    <a:lnTo>
                      <a:pt x="30" y="14787"/>
                    </a:lnTo>
                    <a:lnTo>
                      <a:pt x="1682" y="15512"/>
                    </a:lnTo>
                    <a:lnTo>
                      <a:pt x="3364" y="16237"/>
                    </a:lnTo>
                    <a:lnTo>
                      <a:pt x="5075" y="16903"/>
                    </a:lnTo>
                    <a:lnTo>
                      <a:pt x="6785" y="17541"/>
                    </a:lnTo>
                    <a:lnTo>
                      <a:pt x="8496" y="18121"/>
                    </a:lnTo>
                    <a:lnTo>
                      <a:pt x="10206" y="18701"/>
                    </a:lnTo>
                    <a:lnTo>
                      <a:pt x="11946" y="19252"/>
                    </a:lnTo>
                    <a:lnTo>
                      <a:pt x="13714" y="19745"/>
                    </a:lnTo>
                    <a:lnTo>
                      <a:pt x="16179" y="20412"/>
                    </a:lnTo>
                    <a:lnTo>
                      <a:pt x="18672" y="20991"/>
                    </a:lnTo>
                    <a:lnTo>
                      <a:pt x="18875" y="20991"/>
                    </a:lnTo>
                    <a:lnTo>
                      <a:pt x="18962" y="20933"/>
                    </a:lnTo>
                    <a:lnTo>
                      <a:pt x="20035" y="22470"/>
                    </a:lnTo>
                    <a:lnTo>
                      <a:pt x="21107" y="23978"/>
                    </a:lnTo>
                    <a:lnTo>
                      <a:pt x="22064" y="25311"/>
                    </a:lnTo>
                    <a:lnTo>
                      <a:pt x="23050" y="26616"/>
                    </a:lnTo>
                    <a:lnTo>
                      <a:pt x="25021" y="29196"/>
                    </a:lnTo>
                    <a:lnTo>
                      <a:pt x="22760" y="29138"/>
                    </a:lnTo>
                    <a:lnTo>
                      <a:pt x="20499" y="29022"/>
                    </a:lnTo>
                    <a:lnTo>
                      <a:pt x="18237" y="28848"/>
                    </a:lnTo>
                    <a:lnTo>
                      <a:pt x="16005" y="28587"/>
                    </a:lnTo>
                    <a:lnTo>
                      <a:pt x="13743" y="28268"/>
                    </a:lnTo>
                    <a:lnTo>
                      <a:pt x="11540" y="27892"/>
                    </a:lnTo>
                    <a:lnTo>
                      <a:pt x="9307" y="27457"/>
                    </a:lnTo>
                    <a:lnTo>
                      <a:pt x="7104" y="26935"/>
                    </a:lnTo>
                    <a:lnTo>
                      <a:pt x="5625" y="26529"/>
                    </a:lnTo>
                    <a:lnTo>
                      <a:pt x="4147" y="26123"/>
                    </a:lnTo>
                    <a:lnTo>
                      <a:pt x="4756" y="27051"/>
                    </a:lnTo>
                    <a:lnTo>
                      <a:pt x="6669" y="27544"/>
                    </a:lnTo>
                    <a:lnTo>
                      <a:pt x="8554" y="28008"/>
                    </a:lnTo>
                    <a:lnTo>
                      <a:pt x="10467" y="28413"/>
                    </a:lnTo>
                    <a:lnTo>
                      <a:pt x="12381" y="28790"/>
                    </a:lnTo>
                    <a:lnTo>
                      <a:pt x="14323" y="29080"/>
                    </a:lnTo>
                    <a:lnTo>
                      <a:pt x="16237" y="29341"/>
                    </a:lnTo>
                    <a:lnTo>
                      <a:pt x="18179" y="29573"/>
                    </a:lnTo>
                    <a:lnTo>
                      <a:pt x="20151" y="29718"/>
                    </a:lnTo>
                    <a:lnTo>
                      <a:pt x="21455" y="29805"/>
                    </a:lnTo>
                    <a:lnTo>
                      <a:pt x="22789" y="29863"/>
                    </a:lnTo>
                    <a:lnTo>
                      <a:pt x="24123" y="29921"/>
                    </a:lnTo>
                    <a:lnTo>
                      <a:pt x="25456" y="29921"/>
                    </a:lnTo>
                    <a:lnTo>
                      <a:pt x="25572" y="29892"/>
                    </a:lnTo>
                    <a:lnTo>
                      <a:pt x="27544" y="32356"/>
                    </a:lnTo>
                    <a:lnTo>
                      <a:pt x="29573" y="34792"/>
                    </a:lnTo>
                    <a:lnTo>
                      <a:pt x="31632" y="37169"/>
                    </a:lnTo>
                    <a:lnTo>
                      <a:pt x="33748" y="39518"/>
                    </a:lnTo>
                    <a:lnTo>
                      <a:pt x="31487" y="39575"/>
                    </a:lnTo>
                    <a:lnTo>
                      <a:pt x="29254" y="39575"/>
                    </a:lnTo>
                    <a:lnTo>
                      <a:pt x="25949" y="39546"/>
                    </a:lnTo>
                    <a:lnTo>
                      <a:pt x="22644" y="39460"/>
                    </a:lnTo>
                    <a:lnTo>
                      <a:pt x="19368" y="39286"/>
                    </a:lnTo>
                    <a:lnTo>
                      <a:pt x="16063" y="39054"/>
                    </a:lnTo>
                    <a:lnTo>
                      <a:pt x="16063" y="39054"/>
                    </a:lnTo>
                    <a:lnTo>
                      <a:pt x="17077" y="39865"/>
                    </a:lnTo>
                    <a:lnTo>
                      <a:pt x="19861" y="40039"/>
                    </a:lnTo>
                    <a:lnTo>
                      <a:pt x="22673" y="40184"/>
                    </a:lnTo>
                    <a:lnTo>
                      <a:pt x="25485" y="40271"/>
                    </a:lnTo>
                    <a:lnTo>
                      <a:pt x="28269" y="40300"/>
                    </a:lnTo>
                    <a:lnTo>
                      <a:pt x="31748" y="40300"/>
                    </a:lnTo>
                    <a:lnTo>
                      <a:pt x="34328" y="40242"/>
                    </a:lnTo>
                    <a:lnTo>
                      <a:pt x="34386" y="40213"/>
                    </a:lnTo>
                    <a:lnTo>
                      <a:pt x="35691" y="41605"/>
                    </a:lnTo>
                    <a:lnTo>
                      <a:pt x="37024" y="42997"/>
                    </a:lnTo>
                    <a:lnTo>
                      <a:pt x="38358" y="44359"/>
                    </a:lnTo>
                    <a:lnTo>
                      <a:pt x="39721" y="45722"/>
                    </a:lnTo>
                    <a:lnTo>
                      <a:pt x="41025" y="46969"/>
                    </a:lnTo>
                    <a:lnTo>
                      <a:pt x="42330" y="48215"/>
                    </a:lnTo>
                    <a:lnTo>
                      <a:pt x="40706" y="48273"/>
                    </a:lnTo>
                    <a:lnTo>
                      <a:pt x="39054" y="48302"/>
                    </a:lnTo>
                    <a:lnTo>
                      <a:pt x="37778" y="48273"/>
                    </a:lnTo>
                    <a:lnTo>
                      <a:pt x="36502" y="48244"/>
                    </a:lnTo>
                    <a:lnTo>
                      <a:pt x="35198" y="48186"/>
                    </a:lnTo>
                    <a:lnTo>
                      <a:pt x="33922" y="48099"/>
                    </a:lnTo>
                    <a:lnTo>
                      <a:pt x="32646" y="48012"/>
                    </a:lnTo>
                    <a:lnTo>
                      <a:pt x="31371" y="47867"/>
                    </a:lnTo>
                    <a:lnTo>
                      <a:pt x="30095" y="47722"/>
                    </a:lnTo>
                    <a:lnTo>
                      <a:pt x="28819" y="47548"/>
                    </a:lnTo>
                    <a:lnTo>
                      <a:pt x="30617" y="48534"/>
                    </a:lnTo>
                    <a:lnTo>
                      <a:pt x="32733" y="48737"/>
                    </a:lnTo>
                    <a:lnTo>
                      <a:pt x="34821" y="48882"/>
                    </a:lnTo>
                    <a:lnTo>
                      <a:pt x="36937" y="48969"/>
                    </a:lnTo>
                    <a:lnTo>
                      <a:pt x="39054" y="49027"/>
                    </a:lnTo>
                    <a:lnTo>
                      <a:pt x="41054" y="48998"/>
                    </a:lnTo>
                    <a:lnTo>
                      <a:pt x="43055" y="48911"/>
                    </a:lnTo>
                    <a:lnTo>
                      <a:pt x="44765" y="50448"/>
                    </a:lnTo>
                    <a:lnTo>
                      <a:pt x="46476" y="51984"/>
                    </a:lnTo>
                    <a:lnTo>
                      <a:pt x="48215" y="53521"/>
                    </a:lnTo>
                    <a:lnTo>
                      <a:pt x="49984" y="54999"/>
                    </a:lnTo>
                    <a:lnTo>
                      <a:pt x="50071" y="54825"/>
                    </a:lnTo>
                    <a:lnTo>
                      <a:pt x="50129" y="54652"/>
                    </a:lnTo>
                    <a:lnTo>
                      <a:pt x="50129" y="54420"/>
                    </a:lnTo>
                    <a:lnTo>
                      <a:pt x="50100" y="54159"/>
                    </a:lnTo>
                    <a:lnTo>
                      <a:pt x="48418" y="52738"/>
                    </a:lnTo>
                    <a:lnTo>
                      <a:pt x="46737" y="51259"/>
                    </a:lnTo>
                    <a:lnTo>
                      <a:pt x="45113" y="49781"/>
                    </a:lnTo>
                    <a:lnTo>
                      <a:pt x="43461" y="48302"/>
                    </a:lnTo>
                    <a:lnTo>
                      <a:pt x="43432" y="48244"/>
                    </a:lnTo>
                    <a:lnTo>
                      <a:pt x="42098" y="46998"/>
                    </a:lnTo>
                    <a:lnTo>
                      <a:pt x="40764" y="45722"/>
                    </a:lnTo>
                    <a:lnTo>
                      <a:pt x="39460" y="44446"/>
                    </a:lnTo>
                    <a:lnTo>
                      <a:pt x="38184" y="43142"/>
                    </a:lnTo>
                    <a:lnTo>
                      <a:pt x="38242" y="43055"/>
                    </a:lnTo>
                    <a:lnTo>
                      <a:pt x="38271" y="42968"/>
                    </a:lnTo>
                    <a:lnTo>
                      <a:pt x="38677" y="41112"/>
                    </a:lnTo>
                    <a:lnTo>
                      <a:pt x="39083" y="39286"/>
                    </a:lnTo>
                    <a:lnTo>
                      <a:pt x="39489" y="37430"/>
                    </a:lnTo>
                    <a:lnTo>
                      <a:pt x="39924" y="35604"/>
                    </a:lnTo>
                    <a:lnTo>
                      <a:pt x="40387" y="33777"/>
                    </a:lnTo>
                    <a:lnTo>
                      <a:pt x="40851" y="31922"/>
                    </a:lnTo>
                    <a:lnTo>
                      <a:pt x="41866" y="28297"/>
                    </a:lnTo>
                    <a:lnTo>
                      <a:pt x="41460" y="27051"/>
                    </a:lnTo>
                    <a:lnTo>
                      <a:pt x="40909" y="28964"/>
                    </a:lnTo>
                    <a:lnTo>
                      <a:pt x="40387" y="30907"/>
                    </a:lnTo>
                    <a:lnTo>
                      <a:pt x="39866" y="32820"/>
                    </a:lnTo>
                    <a:lnTo>
                      <a:pt x="39373" y="34763"/>
                    </a:lnTo>
                    <a:lnTo>
                      <a:pt x="38909" y="36705"/>
                    </a:lnTo>
                    <a:lnTo>
                      <a:pt x="38474" y="38648"/>
                    </a:lnTo>
                    <a:lnTo>
                      <a:pt x="38039" y="40619"/>
                    </a:lnTo>
                    <a:lnTo>
                      <a:pt x="37633" y="42562"/>
                    </a:lnTo>
                    <a:lnTo>
                      <a:pt x="36097" y="40967"/>
                    </a:lnTo>
                    <a:lnTo>
                      <a:pt x="34560" y="39344"/>
                    </a:lnTo>
                    <a:lnTo>
                      <a:pt x="33081" y="37691"/>
                    </a:lnTo>
                    <a:lnTo>
                      <a:pt x="31603" y="36038"/>
                    </a:lnTo>
                    <a:lnTo>
                      <a:pt x="30066" y="34270"/>
                    </a:lnTo>
                    <a:lnTo>
                      <a:pt x="30095" y="34183"/>
                    </a:lnTo>
                    <a:lnTo>
                      <a:pt x="30472" y="31806"/>
                    </a:lnTo>
                    <a:lnTo>
                      <a:pt x="30907" y="29399"/>
                    </a:lnTo>
                    <a:lnTo>
                      <a:pt x="31400" y="26993"/>
                    </a:lnTo>
                    <a:lnTo>
                      <a:pt x="31922" y="24615"/>
                    </a:lnTo>
                    <a:lnTo>
                      <a:pt x="32472" y="22238"/>
                    </a:lnTo>
                    <a:lnTo>
                      <a:pt x="33081" y="19890"/>
                    </a:lnTo>
                    <a:lnTo>
                      <a:pt x="33719" y="17541"/>
                    </a:lnTo>
                    <a:lnTo>
                      <a:pt x="34415" y="15193"/>
                    </a:lnTo>
                    <a:lnTo>
                      <a:pt x="35256" y="12584"/>
                    </a:lnTo>
                    <a:lnTo>
                      <a:pt x="34850" y="11917"/>
                    </a:lnTo>
                    <a:lnTo>
                      <a:pt x="34763" y="11772"/>
                    </a:lnTo>
                    <a:lnTo>
                      <a:pt x="34096" y="13830"/>
                    </a:lnTo>
                    <a:lnTo>
                      <a:pt x="33458" y="15918"/>
                    </a:lnTo>
                    <a:lnTo>
                      <a:pt x="32849" y="18005"/>
                    </a:lnTo>
                    <a:lnTo>
                      <a:pt x="32270" y="20093"/>
                    </a:lnTo>
                    <a:lnTo>
                      <a:pt x="31748" y="22209"/>
                    </a:lnTo>
                    <a:lnTo>
                      <a:pt x="31255" y="24325"/>
                    </a:lnTo>
                    <a:lnTo>
                      <a:pt x="30762" y="26442"/>
                    </a:lnTo>
                    <a:lnTo>
                      <a:pt x="30327" y="28558"/>
                    </a:lnTo>
                    <a:lnTo>
                      <a:pt x="29892" y="31052"/>
                    </a:lnTo>
                    <a:lnTo>
                      <a:pt x="29457" y="33545"/>
                    </a:lnTo>
                    <a:lnTo>
                      <a:pt x="27950" y="31719"/>
                    </a:lnTo>
                    <a:lnTo>
                      <a:pt x="26442" y="29834"/>
                    </a:lnTo>
                    <a:lnTo>
                      <a:pt x="24963" y="27950"/>
                    </a:lnTo>
                    <a:lnTo>
                      <a:pt x="23514" y="26036"/>
                    </a:lnTo>
                    <a:lnTo>
                      <a:pt x="23543" y="25978"/>
                    </a:lnTo>
                    <a:lnTo>
                      <a:pt x="23572" y="25891"/>
                    </a:lnTo>
                    <a:lnTo>
                      <a:pt x="26065" y="7626"/>
                    </a:lnTo>
                    <a:lnTo>
                      <a:pt x="26645" y="3422"/>
                    </a:lnTo>
                    <a:lnTo>
                      <a:pt x="25978" y="3016"/>
                    </a:lnTo>
                    <a:lnTo>
                      <a:pt x="23601" y="20441"/>
                    </a:lnTo>
                    <a:lnTo>
                      <a:pt x="22934" y="25253"/>
                    </a:lnTo>
                    <a:lnTo>
                      <a:pt x="21165" y="22789"/>
                    </a:lnTo>
                    <a:lnTo>
                      <a:pt x="19426" y="20296"/>
                    </a:lnTo>
                    <a:lnTo>
                      <a:pt x="17715" y="17744"/>
                    </a:lnTo>
                    <a:lnTo>
                      <a:pt x="16063" y="15193"/>
                    </a:lnTo>
                    <a:lnTo>
                      <a:pt x="16150" y="15164"/>
                    </a:lnTo>
                    <a:lnTo>
                      <a:pt x="16208" y="15077"/>
                    </a:lnTo>
                    <a:lnTo>
                      <a:pt x="16237" y="14990"/>
                    </a:lnTo>
                    <a:lnTo>
                      <a:pt x="16266" y="14903"/>
                    </a:lnTo>
                    <a:lnTo>
                      <a:pt x="15918" y="30"/>
                    </a:lnTo>
                    <a:lnTo>
                      <a:pt x="15599" y="1"/>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8" name="Google Shape;538;p11"/>
            <p:cNvGrpSpPr/>
            <p:nvPr/>
          </p:nvGrpSpPr>
          <p:grpSpPr>
            <a:xfrm rot="-276419">
              <a:off x="8086370" y="4220515"/>
              <a:ext cx="887095" cy="957296"/>
              <a:chOff x="-741850" y="3728650"/>
              <a:chExt cx="1309775" cy="1413425"/>
            </a:xfrm>
          </p:grpSpPr>
          <p:sp>
            <p:nvSpPr>
              <p:cNvPr id="539" name="Google Shape;539;p11"/>
              <p:cNvSpPr/>
              <p:nvPr/>
            </p:nvSpPr>
            <p:spPr>
              <a:xfrm>
                <a:off x="-741850" y="3729375"/>
                <a:ext cx="1253225" cy="1382250"/>
              </a:xfrm>
              <a:custGeom>
                <a:rect b="b" l="l" r="r" t="t"/>
                <a:pathLst>
                  <a:path extrusionOk="0" h="55290" w="50129">
                    <a:moveTo>
                      <a:pt x="15193" y="1"/>
                    </a:moveTo>
                    <a:lnTo>
                      <a:pt x="14526" y="30"/>
                    </a:lnTo>
                    <a:lnTo>
                      <a:pt x="13859" y="59"/>
                    </a:lnTo>
                    <a:lnTo>
                      <a:pt x="13192" y="146"/>
                    </a:lnTo>
                    <a:lnTo>
                      <a:pt x="12526" y="233"/>
                    </a:lnTo>
                    <a:lnTo>
                      <a:pt x="11859" y="378"/>
                    </a:lnTo>
                    <a:lnTo>
                      <a:pt x="11192" y="523"/>
                    </a:lnTo>
                    <a:lnTo>
                      <a:pt x="10525" y="697"/>
                    </a:lnTo>
                    <a:lnTo>
                      <a:pt x="9858" y="900"/>
                    </a:lnTo>
                    <a:lnTo>
                      <a:pt x="9076" y="1190"/>
                    </a:lnTo>
                    <a:lnTo>
                      <a:pt x="8322" y="1508"/>
                    </a:lnTo>
                    <a:lnTo>
                      <a:pt x="7655" y="1798"/>
                    </a:lnTo>
                    <a:lnTo>
                      <a:pt x="7133" y="2088"/>
                    </a:lnTo>
                    <a:lnTo>
                      <a:pt x="6611" y="2378"/>
                    </a:lnTo>
                    <a:lnTo>
                      <a:pt x="6118" y="2697"/>
                    </a:lnTo>
                    <a:lnTo>
                      <a:pt x="5625" y="3016"/>
                    </a:lnTo>
                    <a:lnTo>
                      <a:pt x="5162" y="3393"/>
                    </a:lnTo>
                    <a:lnTo>
                      <a:pt x="4698" y="3770"/>
                    </a:lnTo>
                    <a:lnTo>
                      <a:pt x="4234" y="4147"/>
                    </a:lnTo>
                    <a:lnTo>
                      <a:pt x="3828" y="4553"/>
                    </a:lnTo>
                    <a:lnTo>
                      <a:pt x="3422" y="4988"/>
                    </a:lnTo>
                    <a:lnTo>
                      <a:pt x="3016" y="5422"/>
                    </a:lnTo>
                    <a:lnTo>
                      <a:pt x="2639" y="5886"/>
                    </a:lnTo>
                    <a:lnTo>
                      <a:pt x="2291" y="6379"/>
                    </a:lnTo>
                    <a:lnTo>
                      <a:pt x="1972" y="6872"/>
                    </a:lnTo>
                    <a:lnTo>
                      <a:pt x="1653" y="7394"/>
                    </a:lnTo>
                    <a:lnTo>
                      <a:pt x="1393" y="7945"/>
                    </a:lnTo>
                    <a:lnTo>
                      <a:pt x="1132" y="8496"/>
                    </a:lnTo>
                    <a:lnTo>
                      <a:pt x="842" y="9162"/>
                    </a:lnTo>
                    <a:lnTo>
                      <a:pt x="610" y="9829"/>
                    </a:lnTo>
                    <a:lnTo>
                      <a:pt x="436" y="10525"/>
                    </a:lnTo>
                    <a:lnTo>
                      <a:pt x="262" y="11192"/>
                    </a:lnTo>
                    <a:lnTo>
                      <a:pt x="146" y="11888"/>
                    </a:lnTo>
                    <a:lnTo>
                      <a:pt x="59" y="12584"/>
                    </a:lnTo>
                    <a:lnTo>
                      <a:pt x="30" y="13279"/>
                    </a:lnTo>
                    <a:lnTo>
                      <a:pt x="1" y="13975"/>
                    </a:lnTo>
                    <a:lnTo>
                      <a:pt x="30" y="14758"/>
                    </a:lnTo>
                    <a:lnTo>
                      <a:pt x="88" y="15483"/>
                    </a:lnTo>
                    <a:lnTo>
                      <a:pt x="175" y="16208"/>
                    </a:lnTo>
                    <a:lnTo>
                      <a:pt x="291" y="16932"/>
                    </a:lnTo>
                    <a:lnTo>
                      <a:pt x="436" y="17657"/>
                    </a:lnTo>
                    <a:lnTo>
                      <a:pt x="610" y="18382"/>
                    </a:lnTo>
                    <a:lnTo>
                      <a:pt x="813" y="19107"/>
                    </a:lnTo>
                    <a:lnTo>
                      <a:pt x="1045" y="19803"/>
                    </a:lnTo>
                    <a:lnTo>
                      <a:pt x="1306" y="20527"/>
                    </a:lnTo>
                    <a:lnTo>
                      <a:pt x="1595" y="21223"/>
                    </a:lnTo>
                    <a:lnTo>
                      <a:pt x="1885" y="21948"/>
                    </a:lnTo>
                    <a:lnTo>
                      <a:pt x="2233" y="22644"/>
                    </a:lnTo>
                    <a:lnTo>
                      <a:pt x="2581" y="23340"/>
                    </a:lnTo>
                    <a:lnTo>
                      <a:pt x="2929" y="24036"/>
                    </a:lnTo>
                    <a:lnTo>
                      <a:pt x="3335" y="24731"/>
                    </a:lnTo>
                    <a:lnTo>
                      <a:pt x="3741" y="25427"/>
                    </a:lnTo>
                    <a:lnTo>
                      <a:pt x="4147" y="26094"/>
                    </a:lnTo>
                    <a:lnTo>
                      <a:pt x="4756" y="27022"/>
                    </a:lnTo>
                    <a:lnTo>
                      <a:pt x="5365" y="27863"/>
                    </a:lnTo>
                    <a:lnTo>
                      <a:pt x="5973" y="28703"/>
                    </a:lnTo>
                    <a:lnTo>
                      <a:pt x="6611" y="29544"/>
                    </a:lnTo>
                    <a:lnTo>
                      <a:pt x="7249" y="30356"/>
                    </a:lnTo>
                    <a:lnTo>
                      <a:pt x="7916" y="31139"/>
                    </a:lnTo>
                    <a:lnTo>
                      <a:pt x="8583" y="31921"/>
                    </a:lnTo>
                    <a:lnTo>
                      <a:pt x="9278" y="32675"/>
                    </a:lnTo>
                    <a:lnTo>
                      <a:pt x="9974" y="33400"/>
                    </a:lnTo>
                    <a:lnTo>
                      <a:pt x="11337" y="34821"/>
                    </a:lnTo>
                    <a:lnTo>
                      <a:pt x="12729" y="36125"/>
                    </a:lnTo>
                    <a:lnTo>
                      <a:pt x="14062" y="37343"/>
                    </a:lnTo>
                    <a:lnTo>
                      <a:pt x="15367" y="38474"/>
                    </a:lnTo>
                    <a:lnTo>
                      <a:pt x="16063" y="39025"/>
                    </a:lnTo>
                    <a:lnTo>
                      <a:pt x="17077" y="39836"/>
                    </a:lnTo>
                    <a:lnTo>
                      <a:pt x="18469" y="40909"/>
                    </a:lnTo>
                    <a:lnTo>
                      <a:pt x="19890" y="41924"/>
                    </a:lnTo>
                    <a:lnTo>
                      <a:pt x="21310" y="42939"/>
                    </a:lnTo>
                    <a:lnTo>
                      <a:pt x="22789" y="43924"/>
                    </a:lnTo>
                    <a:lnTo>
                      <a:pt x="24268" y="44881"/>
                    </a:lnTo>
                    <a:lnTo>
                      <a:pt x="25746" y="45780"/>
                    </a:lnTo>
                    <a:lnTo>
                      <a:pt x="27283" y="46679"/>
                    </a:lnTo>
                    <a:lnTo>
                      <a:pt x="28819" y="47519"/>
                    </a:lnTo>
                    <a:lnTo>
                      <a:pt x="30617" y="48505"/>
                    </a:lnTo>
                    <a:lnTo>
                      <a:pt x="31574" y="48969"/>
                    </a:lnTo>
                    <a:lnTo>
                      <a:pt x="33516" y="49897"/>
                    </a:lnTo>
                    <a:lnTo>
                      <a:pt x="35459" y="50796"/>
                    </a:lnTo>
                    <a:lnTo>
                      <a:pt x="37401" y="51607"/>
                    </a:lnTo>
                    <a:lnTo>
                      <a:pt x="39402" y="52390"/>
                    </a:lnTo>
                    <a:lnTo>
                      <a:pt x="41402" y="53115"/>
                    </a:lnTo>
                    <a:lnTo>
                      <a:pt x="43403" y="53811"/>
                    </a:lnTo>
                    <a:lnTo>
                      <a:pt x="45461" y="54449"/>
                    </a:lnTo>
                    <a:lnTo>
                      <a:pt x="47491" y="55028"/>
                    </a:lnTo>
                    <a:lnTo>
                      <a:pt x="48012" y="55144"/>
                    </a:lnTo>
                    <a:lnTo>
                      <a:pt x="48476" y="55231"/>
                    </a:lnTo>
                    <a:lnTo>
                      <a:pt x="48853" y="55289"/>
                    </a:lnTo>
                    <a:lnTo>
                      <a:pt x="49172" y="55289"/>
                    </a:lnTo>
                    <a:lnTo>
                      <a:pt x="49462" y="55260"/>
                    </a:lnTo>
                    <a:lnTo>
                      <a:pt x="49694" y="55202"/>
                    </a:lnTo>
                    <a:lnTo>
                      <a:pt x="49868" y="55086"/>
                    </a:lnTo>
                    <a:lnTo>
                      <a:pt x="49984" y="54970"/>
                    </a:lnTo>
                    <a:lnTo>
                      <a:pt x="50071" y="54796"/>
                    </a:lnTo>
                    <a:lnTo>
                      <a:pt x="50129" y="54623"/>
                    </a:lnTo>
                    <a:lnTo>
                      <a:pt x="50129" y="54391"/>
                    </a:lnTo>
                    <a:lnTo>
                      <a:pt x="50100" y="54130"/>
                    </a:lnTo>
                    <a:lnTo>
                      <a:pt x="50071" y="53898"/>
                    </a:lnTo>
                    <a:lnTo>
                      <a:pt x="49984" y="53608"/>
                    </a:lnTo>
                    <a:lnTo>
                      <a:pt x="49810" y="53028"/>
                    </a:lnTo>
                    <a:lnTo>
                      <a:pt x="49549" y="52361"/>
                    </a:lnTo>
                    <a:lnTo>
                      <a:pt x="49259" y="51636"/>
                    </a:lnTo>
                    <a:lnTo>
                      <a:pt x="48476" y="49636"/>
                    </a:lnTo>
                    <a:lnTo>
                      <a:pt x="47752" y="47635"/>
                    </a:lnTo>
                    <a:lnTo>
                      <a:pt x="47085" y="45606"/>
                    </a:lnTo>
                    <a:lnTo>
                      <a:pt x="46418" y="43576"/>
                    </a:lnTo>
                    <a:lnTo>
                      <a:pt x="45838" y="41663"/>
                    </a:lnTo>
                    <a:lnTo>
                      <a:pt x="45258" y="39749"/>
                    </a:lnTo>
                    <a:lnTo>
                      <a:pt x="44127" y="35922"/>
                    </a:lnTo>
                    <a:lnTo>
                      <a:pt x="43026" y="32095"/>
                    </a:lnTo>
                    <a:lnTo>
                      <a:pt x="42446" y="30182"/>
                    </a:lnTo>
                    <a:lnTo>
                      <a:pt x="41866" y="28268"/>
                    </a:lnTo>
                    <a:lnTo>
                      <a:pt x="41460" y="27022"/>
                    </a:lnTo>
                    <a:lnTo>
                      <a:pt x="40822" y="25137"/>
                    </a:lnTo>
                    <a:lnTo>
                      <a:pt x="40155" y="23282"/>
                    </a:lnTo>
                    <a:lnTo>
                      <a:pt x="39460" y="21455"/>
                    </a:lnTo>
                    <a:lnTo>
                      <a:pt x="38735" y="19629"/>
                    </a:lnTo>
                    <a:lnTo>
                      <a:pt x="37952" y="17831"/>
                    </a:lnTo>
                    <a:lnTo>
                      <a:pt x="37111" y="16034"/>
                    </a:lnTo>
                    <a:lnTo>
                      <a:pt x="36213" y="14294"/>
                    </a:lnTo>
                    <a:lnTo>
                      <a:pt x="35749" y="13424"/>
                    </a:lnTo>
                    <a:lnTo>
                      <a:pt x="35256" y="12555"/>
                    </a:lnTo>
                    <a:lnTo>
                      <a:pt x="34850" y="11888"/>
                    </a:lnTo>
                    <a:lnTo>
                      <a:pt x="34763" y="11743"/>
                    </a:lnTo>
                    <a:lnTo>
                      <a:pt x="34386" y="11105"/>
                    </a:lnTo>
                    <a:lnTo>
                      <a:pt x="33951" y="10496"/>
                    </a:lnTo>
                    <a:lnTo>
                      <a:pt x="33545" y="9916"/>
                    </a:lnTo>
                    <a:lnTo>
                      <a:pt x="33081" y="9307"/>
                    </a:lnTo>
                    <a:lnTo>
                      <a:pt x="32646" y="8728"/>
                    </a:lnTo>
                    <a:lnTo>
                      <a:pt x="32154" y="8177"/>
                    </a:lnTo>
                    <a:lnTo>
                      <a:pt x="31661" y="7626"/>
                    </a:lnTo>
                    <a:lnTo>
                      <a:pt x="31168" y="7104"/>
                    </a:lnTo>
                    <a:lnTo>
                      <a:pt x="30646" y="6582"/>
                    </a:lnTo>
                    <a:lnTo>
                      <a:pt x="30124" y="6060"/>
                    </a:lnTo>
                    <a:lnTo>
                      <a:pt x="29573" y="5567"/>
                    </a:lnTo>
                    <a:lnTo>
                      <a:pt x="29022" y="5104"/>
                    </a:lnTo>
                    <a:lnTo>
                      <a:pt x="28443" y="4640"/>
                    </a:lnTo>
                    <a:lnTo>
                      <a:pt x="27863" y="4205"/>
                    </a:lnTo>
                    <a:lnTo>
                      <a:pt x="27254" y="3799"/>
                    </a:lnTo>
                    <a:lnTo>
                      <a:pt x="26645" y="3393"/>
                    </a:lnTo>
                    <a:lnTo>
                      <a:pt x="25978" y="2987"/>
                    </a:lnTo>
                    <a:lnTo>
                      <a:pt x="25398" y="2639"/>
                    </a:lnTo>
                    <a:lnTo>
                      <a:pt x="24818" y="2320"/>
                    </a:lnTo>
                    <a:lnTo>
                      <a:pt x="24210" y="2030"/>
                    </a:lnTo>
                    <a:lnTo>
                      <a:pt x="23630" y="1740"/>
                    </a:lnTo>
                    <a:lnTo>
                      <a:pt x="22992" y="1480"/>
                    </a:lnTo>
                    <a:lnTo>
                      <a:pt x="22383" y="1248"/>
                    </a:lnTo>
                    <a:lnTo>
                      <a:pt x="21774" y="1016"/>
                    </a:lnTo>
                    <a:lnTo>
                      <a:pt x="21136" y="813"/>
                    </a:lnTo>
                    <a:lnTo>
                      <a:pt x="20499" y="639"/>
                    </a:lnTo>
                    <a:lnTo>
                      <a:pt x="19861" y="494"/>
                    </a:lnTo>
                    <a:lnTo>
                      <a:pt x="19194" y="349"/>
                    </a:lnTo>
                    <a:lnTo>
                      <a:pt x="18556" y="233"/>
                    </a:lnTo>
                    <a:lnTo>
                      <a:pt x="17889" y="146"/>
                    </a:lnTo>
                    <a:lnTo>
                      <a:pt x="17251" y="59"/>
                    </a:lnTo>
                    <a:lnTo>
                      <a:pt x="1658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11"/>
              <p:cNvSpPr/>
              <p:nvPr/>
            </p:nvSpPr>
            <p:spPr>
              <a:xfrm>
                <a:off x="-741850" y="3729375"/>
                <a:ext cx="1253225" cy="1382250"/>
              </a:xfrm>
              <a:custGeom>
                <a:rect b="b" l="l" r="r" t="t"/>
                <a:pathLst>
                  <a:path extrusionOk="0" fill="none" h="55290" w="50129">
                    <a:moveTo>
                      <a:pt x="49984" y="54970"/>
                    </a:moveTo>
                    <a:lnTo>
                      <a:pt x="49984" y="54970"/>
                    </a:lnTo>
                    <a:lnTo>
                      <a:pt x="49868" y="55086"/>
                    </a:lnTo>
                    <a:lnTo>
                      <a:pt x="49694" y="55202"/>
                    </a:lnTo>
                    <a:lnTo>
                      <a:pt x="49462" y="55260"/>
                    </a:lnTo>
                    <a:lnTo>
                      <a:pt x="49172" y="55289"/>
                    </a:lnTo>
                    <a:lnTo>
                      <a:pt x="48853" y="55289"/>
                    </a:lnTo>
                    <a:lnTo>
                      <a:pt x="48476" y="55231"/>
                    </a:lnTo>
                    <a:lnTo>
                      <a:pt x="48012" y="55144"/>
                    </a:lnTo>
                    <a:lnTo>
                      <a:pt x="47491" y="55028"/>
                    </a:lnTo>
                    <a:lnTo>
                      <a:pt x="47491" y="55028"/>
                    </a:lnTo>
                    <a:lnTo>
                      <a:pt x="45461" y="54449"/>
                    </a:lnTo>
                    <a:lnTo>
                      <a:pt x="43403" y="53811"/>
                    </a:lnTo>
                    <a:lnTo>
                      <a:pt x="41402" y="53115"/>
                    </a:lnTo>
                    <a:lnTo>
                      <a:pt x="39402" y="52390"/>
                    </a:lnTo>
                    <a:lnTo>
                      <a:pt x="37401" y="51607"/>
                    </a:lnTo>
                    <a:lnTo>
                      <a:pt x="35459" y="50796"/>
                    </a:lnTo>
                    <a:lnTo>
                      <a:pt x="33516" y="49897"/>
                    </a:lnTo>
                    <a:lnTo>
                      <a:pt x="31574" y="48969"/>
                    </a:lnTo>
                    <a:lnTo>
                      <a:pt x="31574" y="48969"/>
                    </a:lnTo>
                    <a:lnTo>
                      <a:pt x="30617" y="48505"/>
                    </a:lnTo>
                    <a:lnTo>
                      <a:pt x="30617" y="48505"/>
                    </a:lnTo>
                    <a:lnTo>
                      <a:pt x="28819" y="47519"/>
                    </a:lnTo>
                    <a:lnTo>
                      <a:pt x="28819" y="47519"/>
                    </a:lnTo>
                    <a:lnTo>
                      <a:pt x="27283" y="46679"/>
                    </a:lnTo>
                    <a:lnTo>
                      <a:pt x="25746" y="45780"/>
                    </a:lnTo>
                    <a:lnTo>
                      <a:pt x="24268" y="44881"/>
                    </a:lnTo>
                    <a:lnTo>
                      <a:pt x="22789" y="43924"/>
                    </a:lnTo>
                    <a:lnTo>
                      <a:pt x="21310" y="42939"/>
                    </a:lnTo>
                    <a:lnTo>
                      <a:pt x="19890" y="41924"/>
                    </a:lnTo>
                    <a:lnTo>
                      <a:pt x="18469" y="40909"/>
                    </a:lnTo>
                    <a:lnTo>
                      <a:pt x="17077" y="39836"/>
                    </a:lnTo>
                    <a:lnTo>
                      <a:pt x="17077" y="39836"/>
                    </a:lnTo>
                    <a:lnTo>
                      <a:pt x="16063" y="39025"/>
                    </a:lnTo>
                    <a:lnTo>
                      <a:pt x="16063" y="39025"/>
                    </a:lnTo>
                    <a:lnTo>
                      <a:pt x="15367" y="38474"/>
                    </a:lnTo>
                    <a:lnTo>
                      <a:pt x="15367" y="38474"/>
                    </a:lnTo>
                    <a:lnTo>
                      <a:pt x="14062" y="37343"/>
                    </a:lnTo>
                    <a:lnTo>
                      <a:pt x="12729" y="36125"/>
                    </a:lnTo>
                    <a:lnTo>
                      <a:pt x="11337" y="34821"/>
                    </a:lnTo>
                    <a:lnTo>
                      <a:pt x="9974" y="33400"/>
                    </a:lnTo>
                    <a:lnTo>
                      <a:pt x="9278" y="32675"/>
                    </a:lnTo>
                    <a:lnTo>
                      <a:pt x="8583" y="31921"/>
                    </a:lnTo>
                    <a:lnTo>
                      <a:pt x="7916" y="31139"/>
                    </a:lnTo>
                    <a:lnTo>
                      <a:pt x="7249" y="30356"/>
                    </a:lnTo>
                    <a:lnTo>
                      <a:pt x="6611" y="29544"/>
                    </a:lnTo>
                    <a:lnTo>
                      <a:pt x="5973" y="28703"/>
                    </a:lnTo>
                    <a:lnTo>
                      <a:pt x="5365" y="27863"/>
                    </a:lnTo>
                    <a:lnTo>
                      <a:pt x="4756" y="27022"/>
                    </a:lnTo>
                    <a:lnTo>
                      <a:pt x="4756" y="27022"/>
                    </a:lnTo>
                    <a:lnTo>
                      <a:pt x="4147" y="26094"/>
                    </a:lnTo>
                    <a:lnTo>
                      <a:pt x="4147" y="26094"/>
                    </a:lnTo>
                    <a:lnTo>
                      <a:pt x="3741" y="25427"/>
                    </a:lnTo>
                    <a:lnTo>
                      <a:pt x="3335" y="24731"/>
                    </a:lnTo>
                    <a:lnTo>
                      <a:pt x="2929" y="24036"/>
                    </a:lnTo>
                    <a:lnTo>
                      <a:pt x="2581" y="23340"/>
                    </a:lnTo>
                    <a:lnTo>
                      <a:pt x="2233" y="22644"/>
                    </a:lnTo>
                    <a:lnTo>
                      <a:pt x="1885" y="21948"/>
                    </a:lnTo>
                    <a:lnTo>
                      <a:pt x="1595" y="21223"/>
                    </a:lnTo>
                    <a:lnTo>
                      <a:pt x="1306" y="20527"/>
                    </a:lnTo>
                    <a:lnTo>
                      <a:pt x="1045" y="19803"/>
                    </a:lnTo>
                    <a:lnTo>
                      <a:pt x="813" y="19107"/>
                    </a:lnTo>
                    <a:lnTo>
                      <a:pt x="610" y="18382"/>
                    </a:lnTo>
                    <a:lnTo>
                      <a:pt x="436" y="17657"/>
                    </a:lnTo>
                    <a:lnTo>
                      <a:pt x="291" y="16932"/>
                    </a:lnTo>
                    <a:lnTo>
                      <a:pt x="175" y="16208"/>
                    </a:lnTo>
                    <a:lnTo>
                      <a:pt x="88" y="15483"/>
                    </a:lnTo>
                    <a:lnTo>
                      <a:pt x="30" y="14758"/>
                    </a:lnTo>
                    <a:lnTo>
                      <a:pt x="30" y="14758"/>
                    </a:lnTo>
                    <a:lnTo>
                      <a:pt x="1" y="13975"/>
                    </a:lnTo>
                    <a:lnTo>
                      <a:pt x="1" y="13975"/>
                    </a:lnTo>
                    <a:lnTo>
                      <a:pt x="30" y="13279"/>
                    </a:lnTo>
                    <a:lnTo>
                      <a:pt x="59" y="12584"/>
                    </a:lnTo>
                    <a:lnTo>
                      <a:pt x="146" y="11888"/>
                    </a:lnTo>
                    <a:lnTo>
                      <a:pt x="262" y="11192"/>
                    </a:lnTo>
                    <a:lnTo>
                      <a:pt x="436" y="10525"/>
                    </a:lnTo>
                    <a:lnTo>
                      <a:pt x="610" y="9829"/>
                    </a:lnTo>
                    <a:lnTo>
                      <a:pt x="842" y="9162"/>
                    </a:lnTo>
                    <a:lnTo>
                      <a:pt x="1132" y="8496"/>
                    </a:lnTo>
                    <a:lnTo>
                      <a:pt x="1132" y="8496"/>
                    </a:lnTo>
                    <a:lnTo>
                      <a:pt x="1393" y="7945"/>
                    </a:lnTo>
                    <a:lnTo>
                      <a:pt x="1653" y="7394"/>
                    </a:lnTo>
                    <a:lnTo>
                      <a:pt x="1972" y="6872"/>
                    </a:lnTo>
                    <a:lnTo>
                      <a:pt x="2291" y="6379"/>
                    </a:lnTo>
                    <a:lnTo>
                      <a:pt x="2639" y="5886"/>
                    </a:lnTo>
                    <a:lnTo>
                      <a:pt x="3016" y="5422"/>
                    </a:lnTo>
                    <a:lnTo>
                      <a:pt x="3422" y="4988"/>
                    </a:lnTo>
                    <a:lnTo>
                      <a:pt x="3828" y="4553"/>
                    </a:lnTo>
                    <a:lnTo>
                      <a:pt x="4234" y="4147"/>
                    </a:lnTo>
                    <a:lnTo>
                      <a:pt x="4698" y="3770"/>
                    </a:lnTo>
                    <a:lnTo>
                      <a:pt x="5162" y="3393"/>
                    </a:lnTo>
                    <a:lnTo>
                      <a:pt x="5625" y="3016"/>
                    </a:lnTo>
                    <a:lnTo>
                      <a:pt x="6118" y="2697"/>
                    </a:lnTo>
                    <a:lnTo>
                      <a:pt x="6611" y="2378"/>
                    </a:lnTo>
                    <a:lnTo>
                      <a:pt x="7133" y="2088"/>
                    </a:lnTo>
                    <a:lnTo>
                      <a:pt x="7655" y="1798"/>
                    </a:lnTo>
                    <a:lnTo>
                      <a:pt x="7655" y="1798"/>
                    </a:lnTo>
                    <a:lnTo>
                      <a:pt x="8322" y="1508"/>
                    </a:lnTo>
                    <a:lnTo>
                      <a:pt x="8322" y="1508"/>
                    </a:lnTo>
                    <a:lnTo>
                      <a:pt x="9076" y="1190"/>
                    </a:lnTo>
                    <a:lnTo>
                      <a:pt x="9858" y="900"/>
                    </a:lnTo>
                    <a:lnTo>
                      <a:pt x="9858" y="900"/>
                    </a:lnTo>
                    <a:lnTo>
                      <a:pt x="10525" y="697"/>
                    </a:lnTo>
                    <a:lnTo>
                      <a:pt x="11192" y="523"/>
                    </a:lnTo>
                    <a:lnTo>
                      <a:pt x="11859" y="378"/>
                    </a:lnTo>
                    <a:lnTo>
                      <a:pt x="12526" y="233"/>
                    </a:lnTo>
                    <a:lnTo>
                      <a:pt x="13192" y="146"/>
                    </a:lnTo>
                    <a:lnTo>
                      <a:pt x="13859" y="59"/>
                    </a:lnTo>
                    <a:lnTo>
                      <a:pt x="14526" y="30"/>
                    </a:lnTo>
                    <a:lnTo>
                      <a:pt x="15193" y="1"/>
                    </a:lnTo>
                    <a:lnTo>
                      <a:pt x="15193" y="1"/>
                    </a:lnTo>
                    <a:lnTo>
                      <a:pt x="15918" y="1"/>
                    </a:lnTo>
                    <a:lnTo>
                      <a:pt x="15918" y="1"/>
                    </a:lnTo>
                    <a:lnTo>
                      <a:pt x="16585" y="1"/>
                    </a:lnTo>
                    <a:lnTo>
                      <a:pt x="17251" y="59"/>
                    </a:lnTo>
                    <a:lnTo>
                      <a:pt x="17889" y="146"/>
                    </a:lnTo>
                    <a:lnTo>
                      <a:pt x="18556" y="233"/>
                    </a:lnTo>
                    <a:lnTo>
                      <a:pt x="19194" y="349"/>
                    </a:lnTo>
                    <a:lnTo>
                      <a:pt x="19861" y="494"/>
                    </a:lnTo>
                    <a:lnTo>
                      <a:pt x="20499" y="639"/>
                    </a:lnTo>
                    <a:lnTo>
                      <a:pt x="21136" y="813"/>
                    </a:lnTo>
                    <a:lnTo>
                      <a:pt x="21774" y="1016"/>
                    </a:lnTo>
                    <a:lnTo>
                      <a:pt x="22383" y="1248"/>
                    </a:lnTo>
                    <a:lnTo>
                      <a:pt x="22992" y="1480"/>
                    </a:lnTo>
                    <a:lnTo>
                      <a:pt x="23630" y="1740"/>
                    </a:lnTo>
                    <a:lnTo>
                      <a:pt x="24210" y="2030"/>
                    </a:lnTo>
                    <a:lnTo>
                      <a:pt x="24818" y="2320"/>
                    </a:lnTo>
                    <a:lnTo>
                      <a:pt x="25398" y="2639"/>
                    </a:lnTo>
                    <a:lnTo>
                      <a:pt x="25978" y="2987"/>
                    </a:lnTo>
                    <a:lnTo>
                      <a:pt x="25978" y="2987"/>
                    </a:lnTo>
                    <a:lnTo>
                      <a:pt x="26645" y="3393"/>
                    </a:lnTo>
                    <a:lnTo>
                      <a:pt x="26645" y="3393"/>
                    </a:lnTo>
                    <a:lnTo>
                      <a:pt x="27254" y="3799"/>
                    </a:lnTo>
                    <a:lnTo>
                      <a:pt x="27863" y="4205"/>
                    </a:lnTo>
                    <a:lnTo>
                      <a:pt x="28443" y="4640"/>
                    </a:lnTo>
                    <a:lnTo>
                      <a:pt x="29022" y="5104"/>
                    </a:lnTo>
                    <a:lnTo>
                      <a:pt x="29573" y="5567"/>
                    </a:lnTo>
                    <a:lnTo>
                      <a:pt x="30124" y="6060"/>
                    </a:lnTo>
                    <a:lnTo>
                      <a:pt x="30646" y="6582"/>
                    </a:lnTo>
                    <a:lnTo>
                      <a:pt x="31168" y="7104"/>
                    </a:lnTo>
                    <a:lnTo>
                      <a:pt x="31661" y="7626"/>
                    </a:lnTo>
                    <a:lnTo>
                      <a:pt x="32154" y="8177"/>
                    </a:lnTo>
                    <a:lnTo>
                      <a:pt x="32646" y="8728"/>
                    </a:lnTo>
                    <a:lnTo>
                      <a:pt x="33081" y="9307"/>
                    </a:lnTo>
                    <a:lnTo>
                      <a:pt x="33545" y="9916"/>
                    </a:lnTo>
                    <a:lnTo>
                      <a:pt x="33951" y="10496"/>
                    </a:lnTo>
                    <a:lnTo>
                      <a:pt x="34386" y="11105"/>
                    </a:lnTo>
                    <a:lnTo>
                      <a:pt x="34763" y="11743"/>
                    </a:lnTo>
                    <a:lnTo>
                      <a:pt x="34763" y="11743"/>
                    </a:lnTo>
                    <a:lnTo>
                      <a:pt x="34850" y="11888"/>
                    </a:lnTo>
                    <a:lnTo>
                      <a:pt x="34850" y="11888"/>
                    </a:lnTo>
                    <a:lnTo>
                      <a:pt x="35256" y="12555"/>
                    </a:lnTo>
                    <a:lnTo>
                      <a:pt x="35256" y="12555"/>
                    </a:lnTo>
                    <a:lnTo>
                      <a:pt x="35749" y="13424"/>
                    </a:lnTo>
                    <a:lnTo>
                      <a:pt x="36213" y="14294"/>
                    </a:lnTo>
                    <a:lnTo>
                      <a:pt x="37111" y="16034"/>
                    </a:lnTo>
                    <a:lnTo>
                      <a:pt x="37952" y="17831"/>
                    </a:lnTo>
                    <a:lnTo>
                      <a:pt x="38735" y="19629"/>
                    </a:lnTo>
                    <a:lnTo>
                      <a:pt x="39460" y="21455"/>
                    </a:lnTo>
                    <a:lnTo>
                      <a:pt x="40155" y="23282"/>
                    </a:lnTo>
                    <a:lnTo>
                      <a:pt x="40822" y="25137"/>
                    </a:lnTo>
                    <a:lnTo>
                      <a:pt x="41460" y="27022"/>
                    </a:lnTo>
                    <a:lnTo>
                      <a:pt x="41460" y="27022"/>
                    </a:lnTo>
                    <a:lnTo>
                      <a:pt x="41866" y="28268"/>
                    </a:lnTo>
                    <a:lnTo>
                      <a:pt x="41866" y="28268"/>
                    </a:lnTo>
                    <a:lnTo>
                      <a:pt x="42446" y="30182"/>
                    </a:lnTo>
                    <a:lnTo>
                      <a:pt x="43026" y="32095"/>
                    </a:lnTo>
                    <a:lnTo>
                      <a:pt x="44127" y="35922"/>
                    </a:lnTo>
                    <a:lnTo>
                      <a:pt x="45258" y="39749"/>
                    </a:lnTo>
                    <a:lnTo>
                      <a:pt x="45838" y="41663"/>
                    </a:lnTo>
                    <a:lnTo>
                      <a:pt x="46418" y="43576"/>
                    </a:lnTo>
                    <a:lnTo>
                      <a:pt x="46418" y="43576"/>
                    </a:lnTo>
                    <a:lnTo>
                      <a:pt x="47085" y="45606"/>
                    </a:lnTo>
                    <a:lnTo>
                      <a:pt x="47752" y="47635"/>
                    </a:lnTo>
                    <a:lnTo>
                      <a:pt x="48476" y="49636"/>
                    </a:lnTo>
                    <a:lnTo>
                      <a:pt x="49259" y="51636"/>
                    </a:lnTo>
                    <a:lnTo>
                      <a:pt x="49259" y="51636"/>
                    </a:lnTo>
                    <a:lnTo>
                      <a:pt x="49549" y="52361"/>
                    </a:lnTo>
                    <a:lnTo>
                      <a:pt x="49810" y="53028"/>
                    </a:lnTo>
                    <a:lnTo>
                      <a:pt x="49984" y="53608"/>
                    </a:lnTo>
                    <a:lnTo>
                      <a:pt x="50071" y="53898"/>
                    </a:lnTo>
                    <a:lnTo>
                      <a:pt x="50100" y="54130"/>
                    </a:lnTo>
                    <a:lnTo>
                      <a:pt x="50100" y="54130"/>
                    </a:lnTo>
                    <a:lnTo>
                      <a:pt x="50129" y="54391"/>
                    </a:lnTo>
                    <a:lnTo>
                      <a:pt x="50129" y="54623"/>
                    </a:lnTo>
                    <a:lnTo>
                      <a:pt x="50071" y="54796"/>
                    </a:lnTo>
                    <a:lnTo>
                      <a:pt x="49984" y="5497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11"/>
              <p:cNvSpPr/>
              <p:nvPr/>
            </p:nvSpPr>
            <p:spPr>
              <a:xfrm>
                <a:off x="507725" y="5082600"/>
                <a:ext cx="60200" cy="59475"/>
              </a:xfrm>
              <a:custGeom>
                <a:rect b="b" l="l" r="r" t="t"/>
                <a:pathLst>
                  <a:path extrusionOk="0" h="2379" w="2408">
                    <a:moveTo>
                      <a:pt x="117" y="1"/>
                    </a:moveTo>
                    <a:lnTo>
                      <a:pt x="146" y="262"/>
                    </a:lnTo>
                    <a:lnTo>
                      <a:pt x="146" y="494"/>
                    </a:lnTo>
                    <a:lnTo>
                      <a:pt x="88" y="667"/>
                    </a:lnTo>
                    <a:lnTo>
                      <a:pt x="1" y="841"/>
                    </a:lnTo>
                    <a:lnTo>
                      <a:pt x="1769" y="2291"/>
                    </a:lnTo>
                    <a:lnTo>
                      <a:pt x="1885" y="2349"/>
                    </a:lnTo>
                    <a:lnTo>
                      <a:pt x="2001" y="2378"/>
                    </a:lnTo>
                    <a:lnTo>
                      <a:pt x="2117" y="2349"/>
                    </a:lnTo>
                    <a:lnTo>
                      <a:pt x="2204" y="2320"/>
                    </a:lnTo>
                    <a:lnTo>
                      <a:pt x="2291" y="2233"/>
                    </a:lnTo>
                    <a:lnTo>
                      <a:pt x="2349" y="2175"/>
                    </a:lnTo>
                    <a:lnTo>
                      <a:pt x="2407" y="2059"/>
                    </a:lnTo>
                    <a:lnTo>
                      <a:pt x="2407" y="1972"/>
                    </a:lnTo>
                    <a:lnTo>
                      <a:pt x="2349" y="1856"/>
                    </a:lnTo>
                    <a:lnTo>
                      <a:pt x="2262" y="1769"/>
                    </a:lnTo>
                    <a:lnTo>
                      <a:pt x="117" y="1"/>
                    </a:lnTo>
                    <a:close/>
                  </a:path>
                </a:pathLst>
              </a:custGeom>
              <a:solidFill>
                <a:srgbClr val="DBC8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11"/>
              <p:cNvSpPr/>
              <p:nvPr/>
            </p:nvSpPr>
            <p:spPr>
              <a:xfrm>
                <a:off x="507725" y="5082600"/>
                <a:ext cx="60200" cy="59475"/>
              </a:xfrm>
              <a:custGeom>
                <a:rect b="b" l="l" r="r" t="t"/>
                <a:pathLst>
                  <a:path extrusionOk="0" fill="none" h="2379" w="2408">
                    <a:moveTo>
                      <a:pt x="117" y="1"/>
                    </a:moveTo>
                    <a:lnTo>
                      <a:pt x="117" y="1"/>
                    </a:lnTo>
                    <a:lnTo>
                      <a:pt x="117" y="1"/>
                    </a:lnTo>
                    <a:lnTo>
                      <a:pt x="146" y="262"/>
                    </a:lnTo>
                    <a:lnTo>
                      <a:pt x="146" y="494"/>
                    </a:lnTo>
                    <a:lnTo>
                      <a:pt x="88" y="667"/>
                    </a:lnTo>
                    <a:lnTo>
                      <a:pt x="1" y="841"/>
                    </a:lnTo>
                    <a:lnTo>
                      <a:pt x="1" y="841"/>
                    </a:lnTo>
                    <a:lnTo>
                      <a:pt x="1769" y="2291"/>
                    </a:lnTo>
                    <a:lnTo>
                      <a:pt x="1769" y="2291"/>
                    </a:lnTo>
                    <a:lnTo>
                      <a:pt x="1885" y="2349"/>
                    </a:lnTo>
                    <a:lnTo>
                      <a:pt x="2001" y="2378"/>
                    </a:lnTo>
                    <a:lnTo>
                      <a:pt x="2001" y="2378"/>
                    </a:lnTo>
                    <a:lnTo>
                      <a:pt x="2117" y="2349"/>
                    </a:lnTo>
                    <a:lnTo>
                      <a:pt x="2204" y="2320"/>
                    </a:lnTo>
                    <a:lnTo>
                      <a:pt x="2291" y="2233"/>
                    </a:lnTo>
                    <a:lnTo>
                      <a:pt x="2349" y="2175"/>
                    </a:lnTo>
                    <a:lnTo>
                      <a:pt x="2407" y="2059"/>
                    </a:lnTo>
                    <a:lnTo>
                      <a:pt x="2407" y="1972"/>
                    </a:lnTo>
                    <a:lnTo>
                      <a:pt x="2349" y="1856"/>
                    </a:lnTo>
                    <a:lnTo>
                      <a:pt x="2262" y="1769"/>
                    </a:lnTo>
                    <a:lnTo>
                      <a:pt x="2262" y="1769"/>
                    </a:lnTo>
                    <a:lnTo>
                      <a:pt x="117" y="1"/>
                    </a:lnTo>
                    <a:lnTo>
                      <a:pt x="117"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11"/>
              <p:cNvSpPr/>
              <p:nvPr/>
            </p:nvSpPr>
            <p:spPr>
              <a:xfrm>
                <a:off x="-741850" y="3728650"/>
                <a:ext cx="1253225" cy="1375000"/>
              </a:xfrm>
              <a:custGeom>
                <a:rect b="b" l="l" r="r" t="t"/>
                <a:pathLst>
                  <a:path extrusionOk="0" h="55000" w="50129">
                    <a:moveTo>
                      <a:pt x="15599" y="1"/>
                    </a:moveTo>
                    <a:lnTo>
                      <a:pt x="15193" y="30"/>
                    </a:lnTo>
                    <a:lnTo>
                      <a:pt x="15512" y="14323"/>
                    </a:lnTo>
                    <a:lnTo>
                      <a:pt x="14700" y="12989"/>
                    </a:lnTo>
                    <a:lnTo>
                      <a:pt x="13019" y="10177"/>
                    </a:lnTo>
                    <a:lnTo>
                      <a:pt x="11395" y="7307"/>
                    </a:lnTo>
                    <a:lnTo>
                      <a:pt x="9829" y="4437"/>
                    </a:lnTo>
                    <a:lnTo>
                      <a:pt x="8322" y="1537"/>
                    </a:lnTo>
                    <a:lnTo>
                      <a:pt x="7655" y="1827"/>
                    </a:lnTo>
                    <a:lnTo>
                      <a:pt x="8902" y="4205"/>
                    </a:lnTo>
                    <a:lnTo>
                      <a:pt x="10148" y="6553"/>
                    </a:lnTo>
                    <a:lnTo>
                      <a:pt x="11453" y="8873"/>
                    </a:lnTo>
                    <a:lnTo>
                      <a:pt x="12787" y="11192"/>
                    </a:lnTo>
                    <a:lnTo>
                      <a:pt x="14149" y="13482"/>
                    </a:lnTo>
                    <a:lnTo>
                      <a:pt x="15570" y="15744"/>
                    </a:lnTo>
                    <a:lnTo>
                      <a:pt x="17019" y="17976"/>
                    </a:lnTo>
                    <a:lnTo>
                      <a:pt x="18498" y="20209"/>
                    </a:lnTo>
                    <a:lnTo>
                      <a:pt x="16382" y="19716"/>
                    </a:lnTo>
                    <a:lnTo>
                      <a:pt x="14294" y="19165"/>
                    </a:lnTo>
                    <a:lnTo>
                      <a:pt x="12207" y="18556"/>
                    </a:lnTo>
                    <a:lnTo>
                      <a:pt x="10148" y="17918"/>
                    </a:lnTo>
                    <a:lnTo>
                      <a:pt x="8090" y="17222"/>
                    </a:lnTo>
                    <a:lnTo>
                      <a:pt x="6060" y="16498"/>
                    </a:lnTo>
                    <a:lnTo>
                      <a:pt x="4031" y="15715"/>
                    </a:lnTo>
                    <a:lnTo>
                      <a:pt x="2030" y="14903"/>
                    </a:lnTo>
                    <a:lnTo>
                      <a:pt x="1" y="14004"/>
                    </a:lnTo>
                    <a:lnTo>
                      <a:pt x="30" y="14787"/>
                    </a:lnTo>
                    <a:lnTo>
                      <a:pt x="1682" y="15512"/>
                    </a:lnTo>
                    <a:lnTo>
                      <a:pt x="3364" y="16237"/>
                    </a:lnTo>
                    <a:lnTo>
                      <a:pt x="5075" y="16903"/>
                    </a:lnTo>
                    <a:lnTo>
                      <a:pt x="6785" y="17541"/>
                    </a:lnTo>
                    <a:lnTo>
                      <a:pt x="8496" y="18121"/>
                    </a:lnTo>
                    <a:lnTo>
                      <a:pt x="10206" y="18701"/>
                    </a:lnTo>
                    <a:lnTo>
                      <a:pt x="11946" y="19252"/>
                    </a:lnTo>
                    <a:lnTo>
                      <a:pt x="13714" y="19745"/>
                    </a:lnTo>
                    <a:lnTo>
                      <a:pt x="16179" y="20412"/>
                    </a:lnTo>
                    <a:lnTo>
                      <a:pt x="18672" y="20991"/>
                    </a:lnTo>
                    <a:lnTo>
                      <a:pt x="18875" y="20991"/>
                    </a:lnTo>
                    <a:lnTo>
                      <a:pt x="18962" y="20933"/>
                    </a:lnTo>
                    <a:lnTo>
                      <a:pt x="20035" y="22470"/>
                    </a:lnTo>
                    <a:lnTo>
                      <a:pt x="21107" y="23978"/>
                    </a:lnTo>
                    <a:lnTo>
                      <a:pt x="22064" y="25311"/>
                    </a:lnTo>
                    <a:lnTo>
                      <a:pt x="23050" y="26616"/>
                    </a:lnTo>
                    <a:lnTo>
                      <a:pt x="25021" y="29196"/>
                    </a:lnTo>
                    <a:lnTo>
                      <a:pt x="22760" y="29138"/>
                    </a:lnTo>
                    <a:lnTo>
                      <a:pt x="20499" y="29022"/>
                    </a:lnTo>
                    <a:lnTo>
                      <a:pt x="18237" y="28848"/>
                    </a:lnTo>
                    <a:lnTo>
                      <a:pt x="16005" y="28587"/>
                    </a:lnTo>
                    <a:lnTo>
                      <a:pt x="13743" y="28268"/>
                    </a:lnTo>
                    <a:lnTo>
                      <a:pt x="11540" y="27892"/>
                    </a:lnTo>
                    <a:lnTo>
                      <a:pt x="9307" y="27457"/>
                    </a:lnTo>
                    <a:lnTo>
                      <a:pt x="7104" y="26935"/>
                    </a:lnTo>
                    <a:lnTo>
                      <a:pt x="5625" y="26529"/>
                    </a:lnTo>
                    <a:lnTo>
                      <a:pt x="4147" y="26123"/>
                    </a:lnTo>
                    <a:lnTo>
                      <a:pt x="4756" y="27051"/>
                    </a:lnTo>
                    <a:lnTo>
                      <a:pt x="6669" y="27544"/>
                    </a:lnTo>
                    <a:lnTo>
                      <a:pt x="8554" y="28008"/>
                    </a:lnTo>
                    <a:lnTo>
                      <a:pt x="10467" y="28413"/>
                    </a:lnTo>
                    <a:lnTo>
                      <a:pt x="12381" y="28790"/>
                    </a:lnTo>
                    <a:lnTo>
                      <a:pt x="14323" y="29080"/>
                    </a:lnTo>
                    <a:lnTo>
                      <a:pt x="16237" y="29341"/>
                    </a:lnTo>
                    <a:lnTo>
                      <a:pt x="18179" y="29573"/>
                    </a:lnTo>
                    <a:lnTo>
                      <a:pt x="20151" y="29718"/>
                    </a:lnTo>
                    <a:lnTo>
                      <a:pt x="21455" y="29805"/>
                    </a:lnTo>
                    <a:lnTo>
                      <a:pt x="22789" y="29863"/>
                    </a:lnTo>
                    <a:lnTo>
                      <a:pt x="24123" y="29921"/>
                    </a:lnTo>
                    <a:lnTo>
                      <a:pt x="25456" y="29921"/>
                    </a:lnTo>
                    <a:lnTo>
                      <a:pt x="25572" y="29892"/>
                    </a:lnTo>
                    <a:lnTo>
                      <a:pt x="27544" y="32356"/>
                    </a:lnTo>
                    <a:lnTo>
                      <a:pt x="29573" y="34792"/>
                    </a:lnTo>
                    <a:lnTo>
                      <a:pt x="31632" y="37169"/>
                    </a:lnTo>
                    <a:lnTo>
                      <a:pt x="33748" y="39518"/>
                    </a:lnTo>
                    <a:lnTo>
                      <a:pt x="31487" y="39575"/>
                    </a:lnTo>
                    <a:lnTo>
                      <a:pt x="29254" y="39575"/>
                    </a:lnTo>
                    <a:lnTo>
                      <a:pt x="25949" y="39546"/>
                    </a:lnTo>
                    <a:lnTo>
                      <a:pt x="22644" y="39460"/>
                    </a:lnTo>
                    <a:lnTo>
                      <a:pt x="19368" y="39286"/>
                    </a:lnTo>
                    <a:lnTo>
                      <a:pt x="16063" y="39054"/>
                    </a:lnTo>
                    <a:lnTo>
                      <a:pt x="16063" y="39054"/>
                    </a:lnTo>
                    <a:lnTo>
                      <a:pt x="17077" y="39865"/>
                    </a:lnTo>
                    <a:lnTo>
                      <a:pt x="19861" y="40039"/>
                    </a:lnTo>
                    <a:lnTo>
                      <a:pt x="22673" y="40184"/>
                    </a:lnTo>
                    <a:lnTo>
                      <a:pt x="25485" y="40271"/>
                    </a:lnTo>
                    <a:lnTo>
                      <a:pt x="28269" y="40300"/>
                    </a:lnTo>
                    <a:lnTo>
                      <a:pt x="31748" y="40300"/>
                    </a:lnTo>
                    <a:lnTo>
                      <a:pt x="34328" y="40242"/>
                    </a:lnTo>
                    <a:lnTo>
                      <a:pt x="34386" y="40213"/>
                    </a:lnTo>
                    <a:lnTo>
                      <a:pt x="35691" y="41605"/>
                    </a:lnTo>
                    <a:lnTo>
                      <a:pt x="37024" y="42997"/>
                    </a:lnTo>
                    <a:lnTo>
                      <a:pt x="38358" y="44359"/>
                    </a:lnTo>
                    <a:lnTo>
                      <a:pt x="39721" y="45722"/>
                    </a:lnTo>
                    <a:lnTo>
                      <a:pt x="41025" y="46969"/>
                    </a:lnTo>
                    <a:lnTo>
                      <a:pt x="42330" y="48215"/>
                    </a:lnTo>
                    <a:lnTo>
                      <a:pt x="40706" y="48273"/>
                    </a:lnTo>
                    <a:lnTo>
                      <a:pt x="39054" y="48302"/>
                    </a:lnTo>
                    <a:lnTo>
                      <a:pt x="37778" y="48273"/>
                    </a:lnTo>
                    <a:lnTo>
                      <a:pt x="36502" y="48244"/>
                    </a:lnTo>
                    <a:lnTo>
                      <a:pt x="35198" y="48186"/>
                    </a:lnTo>
                    <a:lnTo>
                      <a:pt x="33922" y="48099"/>
                    </a:lnTo>
                    <a:lnTo>
                      <a:pt x="32646" y="48012"/>
                    </a:lnTo>
                    <a:lnTo>
                      <a:pt x="31371" y="47867"/>
                    </a:lnTo>
                    <a:lnTo>
                      <a:pt x="30095" y="47722"/>
                    </a:lnTo>
                    <a:lnTo>
                      <a:pt x="28819" y="47548"/>
                    </a:lnTo>
                    <a:lnTo>
                      <a:pt x="30617" y="48534"/>
                    </a:lnTo>
                    <a:lnTo>
                      <a:pt x="32733" y="48737"/>
                    </a:lnTo>
                    <a:lnTo>
                      <a:pt x="34821" y="48882"/>
                    </a:lnTo>
                    <a:lnTo>
                      <a:pt x="36937" y="48969"/>
                    </a:lnTo>
                    <a:lnTo>
                      <a:pt x="39054" y="49027"/>
                    </a:lnTo>
                    <a:lnTo>
                      <a:pt x="41054" y="48998"/>
                    </a:lnTo>
                    <a:lnTo>
                      <a:pt x="43055" y="48911"/>
                    </a:lnTo>
                    <a:lnTo>
                      <a:pt x="44765" y="50448"/>
                    </a:lnTo>
                    <a:lnTo>
                      <a:pt x="46476" y="51984"/>
                    </a:lnTo>
                    <a:lnTo>
                      <a:pt x="48215" y="53521"/>
                    </a:lnTo>
                    <a:lnTo>
                      <a:pt x="49984" y="54999"/>
                    </a:lnTo>
                    <a:lnTo>
                      <a:pt x="50071" y="54825"/>
                    </a:lnTo>
                    <a:lnTo>
                      <a:pt x="50129" y="54652"/>
                    </a:lnTo>
                    <a:lnTo>
                      <a:pt x="50129" y="54420"/>
                    </a:lnTo>
                    <a:lnTo>
                      <a:pt x="50100" y="54159"/>
                    </a:lnTo>
                    <a:lnTo>
                      <a:pt x="48418" y="52738"/>
                    </a:lnTo>
                    <a:lnTo>
                      <a:pt x="46737" y="51259"/>
                    </a:lnTo>
                    <a:lnTo>
                      <a:pt x="45113" y="49781"/>
                    </a:lnTo>
                    <a:lnTo>
                      <a:pt x="43461" y="48302"/>
                    </a:lnTo>
                    <a:lnTo>
                      <a:pt x="43432" y="48244"/>
                    </a:lnTo>
                    <a:lnTo>
                      <a:pt x="42098" y="46998"/>
                    </a:lnTo>
                    <a:lnTo>
                      <a:pt x="40764" y="45722"/>
                    </a:lnTo>
                    <a:lnTo>
                      <a:pt x="39460" y="44446"/>
                    </a:lnTo>
                    <a:lnTo>
                      <a:pt x="38184" y="43142"/>
                    </a:lnTo>
                    <a:lnTo>
                      <a:pt x="38242" y="43055"/>
                    </a:lnTo>
                    <a:lnTo>
                      <a:pt x="38271" y="42968"/>
                    </a:lnTo>
                    <a:lnTo>
                      <a:pt x="38677" y="41112"/>
                    </a:lnTo>
                    <a:lnTo>
                      <a:pt x="39083" y="39286"/>
                    </a:lnTo>
                    <a:lnTo>
                      <a:pt x="39489" y="37430"/>
                    </a:lnTo>
                    <a:lnTo>
                      <a:pt x="39924" y="35604"/>
                    </a:lnTo>
                    <a:lnTo>
                      <a:pt x="40387" y="33777"/>
                    </a:lnTo>
                    <a:lnTo>
                      <a:pt x="40851" y="31922"/>
                    </a:lnTo>
                    <a:lnTo>
                      <a:pt x="41866" y="28297"/>
                    </a:lnTo>
                    <a:lnTo>
                      <a:pt x="41460" y="27051"/>
                    </a:lnTo>
                    <a:lnTo>
                      <a:pt x="40909" y="28964"/>
                    </a:lnTo>
                    <a:lnTo>
                      <a:pt x="40387" y="30907"/>
                    </a:lnTo>
                    <a:lnTo>
                      <a:pt x="39866" y="32820"/>
                    </a:lnTo>
                    <a:lnTo>
                      <a:pt x="39373" y="34763"/>
                    </a:lnTo>
                    <a:lnTo>
                      <a:pt x="38909" y="36705"/>
                    </a:lnTo>
                    <a:lnTo>
                      <a:pt x="38474" y="38648"/>
                    </a:lnTo>
                    <a:lnTo>
                      <a:pt x="38039" y="40619"/>
                    </a:lnTo>
                    <a:lnTo>
                      <a:pt x="37633" y="42562"/>
                    </a:lnTo>
                    <a:lnTo>
                      <a:pt x="36097" y="40967"/>
                    </a:lnTo>
                    <a:lnTo>
                      <a:pt x="34560" y="39344"/>
                    </a:lnTo>
                    <a:lnTo>
                      <a:pt x="33081" y="37691"/>
                    </a:lnTo>
                    <a:lnTo>
                      <a:pt x="31603" y="36038"/>
                    </a:lnTo>
                    <a:lnTo>
                      <a:pt x="30066" y="34270"/>
                    </a:lnTo>
                    <a:lnTo>
                      <a:pt x="30095" y="34183"/>
                    </a:lnTo>
                    <a:lnTo>
                      <a:pt x="30472" y="31806"/>
                    </a:lnTo>
                    <a:lnTo>
                      <a:pt x="30907" y="29399"/>
                    </a:lnTo>
                    <a:lnTo>
                      <a:pt x="31400" y="26993"/>
                    </a:lnTo>
                    <a:lnTo>
                      <a:pt x="31922" y="24615"/>
                    </a:lnTo>
                    <a:lnTo>
                      <a:pt x="32472" y="22238"/>
                    </a:lnTo>
                    <a:lnTo>
                      <a:pt x="33081" y="19890"/>
                    </a:lnTo>
                    <a:lnTo>
                      <a:pt x="33719" y="17541"/>
                    </a:lnTo>
                    <a:lnTo>
                      <a:pt x="34415" y="15193"/>
                    </a:lnTo>
                    <a:lnTo>
                      <a:pt x="35256" y="12584"/>
                    </a:lnTo>
                    <a:lnTo>
                      <a:pt x="34850" y="11917"/>
                    </a:lnTo>
                    <a:lnTo>
                      <a:pt x="34763" y="11772"/>
                    </a:lnTo>
                    <a:lnTo>
                      <a:pt x="34096" y="13830"/>
                    </a:lnTo>
                    <a:lnTo>
                      <a:pt x="33458" y="15918"/>
                    </a:lnTo>
                    <a:lnTo>
                      <a:pt x="32849" y="18005"/>
                    </a:lnTo>
                    <a:lnTo>
                      <a:pt x="32270" y="20093"/>
                    </a:lnTo>
                    <a:lnTo>
                      <a:pt x="31748" y="22209"/>
                    </a:lnTo>
                    <a:lnTo>
                      <a:pt x="31255" y="24325"/>
                    </a:lnTo>
                    <a:lnTo>
                      <a:pt x="30762" y="26442"/>
                    </a:lnTo>
                    <a:lnTo>
                      <a:pt x="30327" y="28558"/>
                    </a:lnTo>
                    <a:lnTo>
                      <a:pt x="29892" y="31052"/>
                    </a:lnTo>
                    <a:lnTo>
                      <a:pt x="29457" y="33545"/>
                    </a:lnTo>
                    <a:lnTo>
                      <a:pt x="27950" y="31719"/>
                    </a:lnTo>
                    <a:lnTo>
                      <a:pt x="26442" y="29834"/>
                    </a:lnTo>
                    <a:lnTo>
                      <a:pt x="24963" y="27950"/>
                    </a:lnTo>
                    <a:lnTo>
                      <a:pt x="23514" y="26036"/>
                    </a:lnTo>
                    <a:lnTo>
                      <a:pt x="23543" y="25978"/>
                    </a:lnTo>
                    <a:lnTo>
                      <a:pt x="23572" y="25891"/>
                    </a:lnTo>
                    <a:lnTo>
                      <a:pt x="26065" y="7626"/>
                    </a:lnTo>
                    <a:lnTo>
                      <a:pt x="26645" y="3422"/>
                    </a:lnTo>
                    <a:lnTo>
                      <a:pt x="25978" y="3016"/>
                    </a:lnTo>
                    <a:lnTo>
                      <a:pt x="23601" y="20441"/>
                    </a:lnTo>
                    <a:lnTo>
                      <a:pt x="22934" y="25253"/>
                    </a:lnTo>
                    <a:lnTo>
                      <a:pt x="21165" y="22789"/>
                    </a:lnTo>
                    <a:lnTo>
                      <a:pt x="19426" y="20296"/>
                    </a:lnTo>
                    <a:lnTo>
                      <a:pt x="17715" y="17744"/>
                    </a:lnTo>
                    <a:lnTo>
                      <a:pt x="16063" y="15193"/>
                    </a:lnTo>
                    <a:lnTo>
                      <a:pt x="16150" y="15164"/>
                    </a:lnTo>
                    <a:lnTo>
                      <a:pt x="16208" y="15077"/>
                    </a:lnTo>
                    <a:lnTo>
                      <a:pt x="16237" y="14990"/>
                    </a:lnTo>
                    <a:lnTo>
                      <a:pt x="16266" y="14903"/>
                    </a:lnTo>
                    <a:lnTo>
                      <a:pt x="15918" y="30"/>
                    </a:lnTo>
                    <a:lnTo>
                      <a:pt x="15599" y="1"/>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544" name="Google Shape;544;p11"/>
          <p:cNvGrpSpPr/>
          <p:nvPr/>
        </p:nvGrpSpPr>
        <p:grpSpPr>
          <a:xfrm>
            <a:off x="122145" y="-9238"/>
            <a:ext cx="625268" cy="640072"/>
            <a:chOff x="3100450" y="1022475"/>
            <a:chExt cx="438600" cy="448575"/>
          </a:xfrm>
        </p:grpSpPr>
        <p:sp>
          <p:nvSpPr>
            <p:cNvPr id="545" name="Google Shape;545;p11"/>
            <p:cNvSpPr/>
            <p:nvPr/>
          </p:nvSpPr>
          <p:spPr>
            <a:xfrm>
              <a:off x="3100450" y="1022475"/>
              <a:ext cx="438600" cy="448575"/>
            </a:xfrm>
            <a:custGeom>
              <a:rect b="b" l="l" r="r" t="t"/>
              <a:pathLst>
                <a:path extrusionOk="0" h="17943" w="17544">
                  <a:moveTo>
                    <a:pt x="8807" y="682"/>
                  </a:moveTo>
                  <a:lnTo>
                    <a:pt x="9160" y="1105"/>
                  </a:lnTo>
                  <a:lnTo>
                    <a:pt x="9395" y="1363"/>
                  </a:lnTo>
                  <a:lnTo>
                    <a:pt x="9676" y="1645"/>
                  </a:lnTo>
                  <a:lnTo>
                    <a:pt x="10005" y="1950"/>
                  </a:lnTo>
                  <a:lnTo>
                    <a:pt x="10381" y="2279"/>
                  </a:lnTo>
                  <a:lnTo>
                    <a:pt x="10804" y="2608"/>
                  </a:lnTo>
                  <a:lnTo>
                    <a:pt x="11273" y="2936"/>
                  </a:lnTo>
                  <a:lnTo>
                    <a:pt x="11790" y="3265"/>
                  </a:lnTo>
                  <a:lnTo>
                    <a:pt x="12354" y="3594"/>
                  </a:lnTo>
                  <a:lnTo>
                    <a:pt x="12964" y="3923"/>
                  </a:lnTo>
                  <a:lnTo>
                    <a:pt x="13645" y="4205"/>
                  </a:lnTo>
                  <a:lnTo>
                    <a:pt x="14373" y="4486"/>
                  </a:lnTo>
                  <a:lnTo>
                    <a:pt x="15148" y="4721"/>
                  </a:lnTo>
                  <a:lnTo>
                    <a:pt x="15994" y="4933"/>
                  </a:lnTo>
                  <a:lnTo>
                    <a:pt x="16886" y="5121"/>
                  </a:lnTo>
                  <a:lnTo>
                    <a:pt x="16510" y="5778"/>
                  </a:lnTo>
                  <a:lnTo>
                    <a:pt x="16064" y="6647"/>
                  </a:lnTo>
                  <a:lnTo>
                    <a:pt x="15853" y="7093"/>
                  </a:lnTo>
                  <a:lnTo>
                    <a:pt x="15665" y="7539"/>
                  </a:lnTo>
                  <a:lnTo>
                    <a:pt x="15524" y="7962"/>
                  </a:lnTo>
                  <a:lnTo>
                    <a:pt x="15430" y="8338"/>
                  </a:lnTo>
                  <a:lnTo>
                    <a:pt x="15430" y="8455"/>
                  </a:lnTo>
                  <a:lnTo>
                    <a:pt x="15336" y="8972"/>
                  </a:lnTo>
                  <a:lnTo>
                    <a:pt x="15242" y="9489"/>
                  </a:lnTo>
                  <a:lnTo>
                    <a:pt x="15148" y="9958"/>
                  </a:lnTo>
                  <a:lnTo>
                    <a:pt x="15007" y="10428"/>
                  </a:lnTo>
                  <a:lnTo>
                    <a:pt x="14890" y="10874"/>
                  </a:lnTo>
                  <a:lnTo>
                    <a:pt x="14749" y="11297"/>
                  </a:lnTo>
                  <a:lnTo>
                    <a:pt x="14585" y="11696"/>
                  </a:lnTo>
                  <a:lnTo>
                    <a:pt x="14420" y="12095"/>
                  </a:lnTo>
                  <a:lnTo>
                    <a:pt x="14232" y="12471"/>
                  </a:lnTo>
                  <a:lnTo>
                    <a:pt x="14044" y="12823"/>
                  </a:lnTo>
                  <a:lnTo>
                    <a:pt x="13857" y="13176"/>
                  </a:lnTo>
                  <a:lnTo>
                    <a:pt x="13645" y="13504"/>
                  </a:lnTo>
                  <a:lnTo>
                    <a:pt x="13434" y="13810"/>
                  </a:lnTo>
                  <a:lnTo>
                    <a:pt x="13222" y="14115"/>
                  </a:lnTo>
                  <a:lnTo>
                    <a:pt x="12753" y="14679"/>
                  </a:lnTo>
                  <a:lnTo>
                    <a:pt x="12260" y="15172"/>
                  </a:lnTo>
                  <a:lnTo>
                    <a:pt x="11766" y="15618"/>
                  </a:lnTo>
                  <a:lnTo>
                    <a:pt x="11250" y="16041"/>
                  </a:lnTo>
                  <a:lnTo>
                    <a:pt x="10733" y="16393"/>
                  </a:lnTo>
                  <a:lnTo>
                    <a:pt x="10216" y="16698"/>
                  </a:lnTo>
                  <a:lnTo>
                    <a:pt x="9676" y="16980"/>
                  </a:lnTo>
                  <a:lnTo>
                    <a:pt x="9160" y="17215"/>
                  </a:lnTo>
                  <a:lnTo>
                    <a:pt x="8643" y="17403"/>
                  </a:lnTo>
                  <a:lnTo>
                    <a:pt x="8150" y="17191"/>
                  </a:lnTo>
                  <a:lnTo>
                    <a:pt x="7633" y="16957"/>
                  </a:lnTo>
                  <a:lnTo>
                    <a:pt x="7117" y="16675"/>
                  </a:lnTo>
                  <a:lnTo>
                    <a:pt x="6600" y="16346"/>
                  </a:lnTo>
                  <a:lnTo>
                    <a:pt x="6083" y="15970"/>
                  </a:lnTo>
                  <a:lnTo>
                    <a:pt x="5567" y="15571"/>
                  </a:lnTo>
                  <a:lnTo>
                    <a:pt x="5073" y="15101"/>
                  </a:lnTo>
                  <a:lnTo>
                    <a:pt x="4604" y="14585"/>
                  </a:lnTo>
                  <a:lnTo>
                    <a:pt x="4158" y="14021"/>
                  </a:lnTo>
                  <a:lnTo>
                    <a:pt x="3946" y="13716"/>
                  </a:lnTo>
                  <a:lnTo>
                    <a:pt x="3735" y="13410"/>
                  </a:lnTo>
                  <a:lnTo>
                    <a:pt x="3547" y="13082"/>
                  </a:lnTo>
                  <a:lnTo>
                    <a:pt x="3336" y="12729"/>
                  </a:lnTo>
                  <a:lnTo>
                    <a:pt x="3171" y="12354"/>
                  </a:lnTo>
                  <a:lnTo>
                    <a:pt x="2983" y="11978"/>
                  </a:lnTo>
                  <a:lnTo>
                    <a:pt x="2842" y="11579"/>
                  </a:lnTo>
                  <a:lnTo>
                    <a:pt x="2678" y="11179"/>
                  </a:lnTo>
                  <a:lnTo>
                    <a:pt x="2537" y="10733"/>
                  </a:lnTo>
                  <a:lnTo>
                    <a:pt x="2420" y="10287"/>
                  </a:lnTo>
                  <a:lnTo>
                    <a:pt x="2302" y="9841"/>
                  </a:lnTo>
                  <a:lnTo>
                    <a:pt x="2208" y="9348"/>
                  </a:lnTo>
                  <a:lnTo>
                    <a:pt x="2114" y="8855"/>
                  </a:lnTo>
                  <a:lnTo>
                    <a:pt x="2044" y="8338"/>
                  </a:lnTo>
                  <a:lnTo>
                    <a:pt x="2044" y="8220"/>
                  </a:lnTo>
                  <a:lnTo>
                    <a:pt x="1974" y="7845"/>
                  </a:lnTo>
                  <a:lnTo>
                    <a:pt x="1833" y="7399"/>
                  </a:lnTo>
                  <a:lnTo>
                    <a:pt x="1668" y="6952"/>
                  </a:lnTo>
                  <a:lnTo>
                    <a:pt x="1457" y="6506"/>
                  </a:lnTo>
                  <a:lnTo>
                    <a:pt x="1034" y="5637"/>
                  </a:lnTo>
                  <a:lnTo>
                    <a:pt x="658" y="4956"/>
                  </a:lnTo>
                  <a:lnTo>
                    <a:pt x="1551" y="4815"/>
                  </a:lnTo>
                  <a:lnTo>
                    <a:pt x="2396" y="4604"/>
                  </a:lnTo>
                  <a:lnTo>
                    <a:pt x="3195" y="4369"/>
                  </a:lnTo>
                  <a:lnTo>
                    <a:pt x="3923" y="4111"/>
                  </a:lnTo>
                  <a:lnTo>
                    <a:pt x="4604" y="3829"/>
                  </a:lnTo>
                  <a:lnTo>
                    <a:pt x="5214" y="3524"/>
                  </a:lnTo>
                  <a:lnTo>
                    <a:pt x="5801" y="3218"/>
                  </a:lnTo>
                  <a:lnTo>
                    <a:pt x="6318" y="2890"/>
                  </a:lnTo>
                  <a:lnTo>
                    <a:pt x="6788" y="2561"/>
                  </a:lnTo>
                  <a:lnTo>
                    <a:pt x="7234" y="2232"/>
                  </a:lnTo>
                  <a:lnTo>
                    <a:pt x="7610" y="1927"/>
                  </a:lnTo>
                  <a:lnTo>
                    <a:pt x="7939" y="1621"/>
                  </a:lnTo>
                  <a:lnTo>
                    <a:pt x="8220" y="1340"/>
                  </a:lnTo>
                  <a:lnTo>
                    <a:pt x="8455" y="1081"/>
                  </a:lnTo>
                  <a:lnTo>
                    <a:pt x="8807" y="682"/>
                  </a:lnTo>
                  <a:close/>
                  <a:moveTo>
                    <a:pt x="8831" y="1"/>
                  </a:moveTo>
                  <a:lnTo>
                    <a:pt x="8690" y="24"/>
                  </a:lnTo>
                  <a:lnTo>
                    <a:pt x="8643" y="48"/>
                  </a:lnTo>
                  <a:lnTo>
                    <a:pt x="8596" y="95"/>
                  </a:lnTo>
                  <a:lnTo>
                    <a:pt x="8479" y="259"/>
                  </a:lnTo>
                  <a:lnTo>
                    <a:pt x="8126" y="705"/>
                  </a:lnTo>
                  <a:lnTo>
                    <a:pt x="7845" y="987"/>
                  </a:lnTo>
                  <a:lnTo>
                    <a:pt x="7516" y="1316"/>
                  </a:lnTo>
                  <a:lnTo>
                    <a:pt x="7093" y="1668"/>
                  </a:lnTo>
                  <a:lnTo>
                    <a:pt x="6623" y="2044"/>
                  </a:lnTo>
                  <a:lnTo>
                    <a:pt x="6130" y="2396"/>
                  </a:lnTo>
                  <a:lnTo>
                    <a:pt x="5543" y="2772"/>
                  </a:lnTo>
                  <a:lnTo>
                    <a:pt x="4862" y="3124"/>
                  </a:lnTo>
                  <a:lnTo>
                    <a:pt x="4111" y="3477"/>
                  </a:lnTo>
                  <a:lnTo>
                    <a:pt x="3711" y="3641"/>
                  </a:lnTo>
                  <a:lnTo>
                    <a:pt x="3265" y="3805"/>
                  </a:lnTo>
                  <a:lnTo>
                    <a:pt x="2819" y="3970"/>
                  </a:lnTo>
                  <a:lnTo>
                    <a:pt x="2349" y="4087"/>
                  </a:lnTo>
                  <a:lnTo>
                    <a:pt x="1856" y="4228"/>
                  </a:lnTo>
                  <a:lnTo>
                    <a:pt x="1339" y="4322"/>
                  </a:lnTo>
                  <a:lnTo>
                    <a:pt x="799" y="4416"/>
                  </a:lnTo>
                  <a:lnTo>
                    <a:pt x="236" y="4510"/>
                  </a:lnTo>
                  <a:lnTo>
                    <a:pt x="165" y="4510"/>
                  </a:lnTo>
                  <a:lnTo>
                    <a:pt x="118" y="4557"/>
                  </a:lnTo>
                  <a:lnTo>
                    <a:pt x="71" y="4580"/>
                  </a:lnTo>
                  <a:lnTo>
                    <a:pt x="24" y="4651"/>
                  </a:lnTo>
                  <a:lnTo>
                    <a:pt x="1" y="4698"/>
                  </a:lnTo>
                  <a:lnTo>
                    <a:pt x="1" y="4768"/>
                  </a:lnTo>
                  <a:lnTo>
                    <a:pt x="24" y="4839"/>
                  </a:lnTo>
                  <a:lnTo>
                    <a:pt x="48" y="4886"/>
                  </a:lnTo>
                  <a:lnTo>
                    <a:pt x="259" y="5261"/>
                  </a:lnTo>
                  <a:lnTo>
                    <a:pt x="752" y="6177"/>
                  </a:lnTo>
                  <a:lnTo>
                    <a:pt x="1011" y="6741"/>
                  </a:lnTo>
                  <a:lnTo>
                    <a:pt x="1246" y="7281"/>
                  </a:lnTo>
                  <a:lnTo>
                    <a:pt x="1433" y="7821"/>
                  </a:lnTo>
                  <a:lnTo>
                    <a:pt x="1504" y="8056"/>
                  </a:lnTo>
                  <a:lnTo>
                    <a:pt x="1527" y="8267"/>
                  </a:lnTo>
                  <a:lnTo>
                    <a:pt x="1551" y="8408"/>
                  </a:lnTo>
                  <a:lnTo>
                    <a:pt x="1621" y="8948"/>
                  </a:lnTo>
                  <a:lnTo>
                    <a:pt x="1715" y="9465"/>
                  </a:lnTo>
                  <a:lnTo>
                    <a:pt x="1833" y="9982"/>
                  </a:lnTo>
                  <a:lnTo>
                    <a:pt x="1950" y="10475"/>
                  </a:lnTo>
                  <a:lnTo>
                    <a:pt x="2067" y="10945"/>
                  </a:lnTo>
                  <a:lnTo>
                    <a:pt x="2232" y="11391"/>
                  </a:lnTo>
                  <a:lnTo>
                    <a:pt x="2373" y="11814"/>
                  </a:lnTo>
                  <a:lnTo>
                    <a:pt x="2561" y="12236"/>
                  </a:lnTo>
                  <a:lnTo>
                    <a:pt x="2725" y="12635"/>
                  </a:lnTo>
                  <a:lnTo>
                    <a:pt x="2936" y="13011"/>
                  </a:lnTo>
                  <a:lnTo>
                    <a:pt x="3124" y="13387"/>
                  </a:lnTo>
                  <a:lnTo>
                    <a:pt x="3336" y="13739"/>
                  </a:lnTo>
                  <a:lnTo>
                    <a:pt x="3570" y="14068"/>
                  </a:lnTo>
                  <a:lnTo>
                    <a:pt x="3782" y="14397"/>
                  </a:lnTo>
                  <a:lnTo>
                    <a:pt x="4017" y="14702"/>
                  </a:lnTo>
                  <a:lnTo>
                    <a:pt x="4275" y="14984"/>
                  </a:lnTo>
                  <a:lnTo>
                    <a:pt x="4768" y="15524"/>
                  </a:lnTo>
                  <a:lnTo>
                    <a:pt x="5285" y="15994"/>
                  </a:lnTo>
                  <a:lnTo>
                    <a:pt x="5825" y="16440"/>
                  </a:lnTo>
                  <a:lnTo>
                    <a:pt x="6389" y="16816"/>
                  </a:lnTo>
                  <a:lnTo>
                    <a:pt x="6929" y="17144"/>
                  </a:lnTo>
                  <a:lnTo>
                    <a:pt x="7492" y="17450"/>
                  </a:lnTo>
                  <a:lnTo>
                    <a:pt x="8032" y="17708"/>
                  </a:lnTo>
                  <a:lnTo>
                    <a:pt x="8549" y="17919"/>
                  </a:lnTo>
                  <a:lnTo>
                    <a:pt x="8643" y="17943"/>
                  </a:lnTo>
                  <a:lnTo>
                    <a:pt x="8737" y="17919"/>
                  </a:lnTo>
                  <a:lnTo>
                    <a:pt x="9277" y="17708"/>
                  </a:lnTo>
                  <a:lnTo>
                    <a:pt x="9817" y="17473"/>
                  </a:lnTo>
                  <a:lnTo>
                    <a:pt x="10381" y="17191"/>
                  </a:lnTo>
                  <a:lnTo>
                    <a:pt x="10944" y="16863"/>
                  </a:lnTo>
                  <a:lnTo>
                    <a:pt x="11485" y="16487"/>
                  </a:lnTo>
                  <a:lnTo>
                    <a:pt x="12025" y="16064"/>
                  </a:lnTo>
                  <a:lnTo>
                    <a:pt x="12565" y="15595"/>
                  </a:lnTo>
                  <a:lnTo>
                    <a:pt x="13082" y="15078"/>
                  </a:lnTo>
                  <a:lnTo>
                    <a:pt x="13340" y="14773"/>
                  </a:lnTo>
                  <a:lnTo>
                    <a:pt x="13575" y="14491"/>
                  </a:lnTo>
                  <a:lnTo>
                    <a:pt x="13810" y="14162"/>
                  </a:lnTo>
                  <a:lnTo>
                    <a:pt x="14044" y="13833"/>
                  </a:lnTo>
                  <a:lnTo>
                    <a:pt x="14256" y="13504"/>
                  </a:lnTo>
                  <a:lnTo>
                    <a:pt x="14467" y="13129"/>
                  </a:lnTo>
                  <a:lnTo>
                    <a:pt x="14655" y="12753"/>
                  </a:lnTo>
                  <a:lnTo>
                    <a:pt x="14843" y="12354"/>
                  </a:lnTo>
                  <a:lnTo>
                    <a:pt x="15031" y="11954"/>
                  </a:lnTo>
                  <a:lnTo>
                    <a:pt x="15195" y="11508"/>
                  </a:lnTo>
                  <a:lnTo>
                    <a:pt x="15360" y="11062"/>
                  </a:lnTo>
                  <a:lnTo>
                    <a:pt x="15500" y="10592"/>
                  </a:lnTo>
                  <a:lnTo>
                    <a:pt x="15618" y="10123"/>
                  </a:lnTo>
                  <a:lnTo>
                    <a:pt x="15735" y="9606"/>
                  </a:lnTo>
                  <a:lnTo>
                    <a:pt x="15829" y="9089"/>
                  </a:lnTo>
                  <a:lnTo>
                    <a:pt x="15923" y="8526"/>
                  </a:lnTo>
                  <a:lnTo>
                    <a:pt x="15947" y="8408"/>
                  </a:lnTo>
                  <a:lnTo>
                    <a:pt x="15994" y="8197"/>
                  </a:lnTo>
                  <a:lnTo>
                    <a:pt x="16064" y="7962"/>
                  </a:lnTo>
                  <a:lnTo>
                    <a:pt x="16252" y="7445"/>
                  </a:lnTo>
                  <a:lnTo>
                    <a:pt x="16510" y="6882"/>
                  </a:lnTo>
                  <a:lnTo>
                    <a:pt x="16769" y="6342"/>
                  </a:lnTo>
                  <a:lnTo>
                    <a:pt x="17285" y="5426"/>
                  </a:lnTo>
                  <a:lnTo>
                    <a:pt x="17497" y="5050"/>
                  </a:lnTo>
                  <a:lnTo>
                    <a:pt x="17544" y="5003"/>
                  </a:lnTo>
                  <a:lnTo>
                    <a:pt x="17544" y="4933"/>
                  </a:lnTo>
                  <a:lnTo>
                    <a:pt x="17544" y="4862"/>
                  </a:lnTo>
                  <a:lnTo>
                    <a:pt x="17520" y="4815"/>
                  </a:lnTo>
                  <a:lnTo>
                    <a:pt x="17497" y="4768"/>
                  </a:lnTo>
                  <a:lnTo>
                    <a:pt x="17450" y="4721"/>
                  </a:lnTo>
                  <a:lnTo>
                    <a:pt x="17379" y="4674"/>
                  </a:lnTo>
                  <a:lnTo>
                    <a:pt x="17332" y="4674"/>
                  </a:lnTo>
                  <a:lnTo>
                    <a:pt x="16792" y="4580"/>
                  </a:lnTo>
                  <a:lnTo>
                    <a:pt x="16275" y="4486"/>
                  </a:lnTo>
                  <a:lnTo>
                    <a:pt x="15782" y="4369"/>
                  </a:lnTo>
                  <a:lnTo>
                    <a:pt x="15289" y="4252"/>
                  </a:lnTo>
                  <a:lnTo>
                    <a:pt x="14843" y="4111"/>
                  </a:lnTo>
                  <a:lnTo>
                    <a:pt x="14397" y="3946"/>
                  </a:lnTo>
                  <a:lnTo>
                    <a:pt x="13974" y="3782"/>
                  </a:lnTo>
                  <a:lnTo>
                    <a:pt x="13575" y="3618"/>
                  </a:lnTo>
                  <a:lnTo>
                    <a:pt x="12823" y="3265"/>
                  </a:lnTo>
                  <a:lnTo>
                    <a:pt x="12142" y="2890"/>
                  </a:lnTo>
                  <a:lnTo>
                    <a:pt x="11532" y="2490"/>
                  </a:lnTo>
                  <a:lnTo>
                    <a:pt x="10991" y="2091"/>
                  </a:lnTo>
                  <a:lnTo>
                    <a:pt x="10522" y="1715"/>
                  </a:lnTo>
                  <a:lnTo>
                    <a:pt x="10123" y="1363"/>
                  </a:lnTo>
                  <a:lnTo>
                    <a:pt x="9794" y="1011"/>
                  </a:lnTo>
                  <a:lnTo>
                    <a:pt x="9512" y="729"/>
                  </a:lnTo>
                  <a:lnTo>
                    <a:pt x="9160" y="283"/>
                  </a:lnTo>
                  <a:lnTo>
                    <a:pt x="9042" y="118"/>
                  </a:lnTo>
                  <a:lnTo>
                    <a:pt x="8995" y="48"/>
                  </a:lnTo>
                  <a:lnTo>
                    <a:pt x="8948" y="24"/>
                  </a:lnTo>
                  <a:lnTo>
                    <a:pt x="887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11"/>
            <p:cNvSpPr/>
            <p:nvPr/>
          </p:nvSpPr>
          <p:spPr>
            <a:xfrm>
              <a:off x="3148600" y="1071225"/>
              <a:ext cx="342300" cy="361075"/>
            </a:xfrm>
            <a:custGeom>
              <a:rect b="b" l="l" r="r" t="t"/>
              <a:pathLst>
                <a:path extrusionOk="0" h="14443" w="13692">
                  <a:moveTo>
                    <a:pt x="6858" y="705"/>
                  </a:moveTo>
                  <a:lnTo>
                    <a:pt x="7163" y="1057"/>
                  </a:lnTo>
                  <a:lnTo>
                    <a:pt x="7562" y="1480"/>
                  </a:lnTo>
                  <a:lnTo>
                    <a:pt x="7821" y="1715"/>
                  </a:lnTo>
                  <a:lnTo>
                    <a:pt x="8103" y="1973"/>
                  </a:lnTo>
                  <a:lnTo>
                    <a:pt x="8431" y="2231"/>
                  </a:lnTo>
                  <a:lnTo>
                    <a:pt x="8784" y="2489"/>
                  </a:lnTo>
                  <a:lnTo>
                    <a:pt x="9183" y="2748"/>
                  </a:lnTo>
                  <a:lnTo>
                    <a:pt x="9629" y="3006"/>
                  </a:lnTo>
                  <a:lnTo>
                    <a:pt x="10099" y="3264"/>
                  </a:lnTo>
                  <a:lnTo>
                    <a:pt x="10592" y="3476"/>
                  </a:lnTo>
                  <a:lnTo>
                    <a:pt x="11156" y="3687"/>
                  </a:lnTo>
                  <a:lnTo>
                    <a:pt x="11743" y="3875"/>
                  </a:lnTo>
                  <a:lnTo>
                    <a:pt x="12353" y="4063"/>
                  </a:lnTo>
                  <a:lnTo>
                    <a:pt x="13034" y="4180"/>
                  </a:lnTo>
                  <a:lnTo>
                    <a:pt x="12729" y="4720"/>
                  </a:lnTo>
                  <a:lnTo>
                    <a:pt x="12400" y="5402"/>
                  </a:lnTo>
                  <a:lnTo>
                    <a:pt x="12236" y="5754"/>
                  </a:lnTo>
                  <a:lnTo>
                    <a:pt x="12118" y="6106"/>
                  </a:lnTo>
                  <a:lnTo>
                    <a:pt x="12001" y="6435"/>
                  </a:lnTo>
                  <a:lnTo>
                    <a:pt x="11931" y="6717"/>
                  </a:lnTo>
                  <a:lnTo>
                    <a:pt x="11931" y="6811"/>
                  </a:lnTo>
                  <a:lnTo>
                    <a:pt x="11790" y="7633"/>
                  </a:lnTo>
                  <a:lnTo>
                    <a:pt x="11625" y="8361"/>
                  </a:lnTo>
                  <a:lnTo>
                    <a:pt x="11414" y="9065"/>
                  </a:lnTo>
                  <a:lnTo>
                    <a:pt x="11156" y="9699"/>
                  </a:lnTo>
                  <a:lnTo>
                    <a:pt x="10874" y="10263"/>
                  </a:lnTo>
                  <a:lnTo>
                    <a:pt x="10568" y="10803"/>
                  </a:lnTo>
                  <a:lnTo>
                    <a:pt x="10240" y="11296"/>
                  </a:lnTo>
                  <a:lnTo>
                    <a:pt x="9887" y="11742"/>
                  </a:lnTo>
                  <a:lnTo>
                    <a:pt x="9512" y="12142"/>
                  </a:lnTo>
                  <a:lnTo>
                    <a:pt x="9136" y="12494"/>
                  </a:lnTo>
                  <a:lnTo>
                    <a:pt x="8737" y="12823"/>
                  </a:lnTo>
                  <a:lnTo>
                    <a:pt x="8337" y="13104"/>
                  </a:lnTo>
                  <a:lnTo>
                    <a:pt x="7938" y="13339"/>
                  </a:lnTo>
                  <a:lnTo>
                    <a:pt x="7539" y="13574"/>
                  </a:lnTo>
                  <a:lnTo>
                    <a:pt x="7140" y="13762"/>
                  </a:lnTo>
                  <a:lnTo>
                    <a:pt x="6741" y="13926"/>
                  </a:lnTo>
                  <a:lnTo>
                    <a:pt x="6365" y="13738"/>
                  </a:lnTo>
                  <a:lnTo>
                    <a:pt x="5966" y="13551"/>
                  </a:lnTo>
                  <a:lnTo>
                    <a:pt x="5566" y="13316"/>
                  </a:lnTo>
                  <a:lnTo>
                    <a:pt x="5167" y="13057"/>
                  </a:lnTo>
                  <a:lnTo>
                    <a:pt x="4768" y="12776"/>
                  </a:lnTo>
                  <a:lnTo>
                    <a:pt x="4392" y="12447"/>
                  </a:lnTo>
                  <a:lnTo>
                    <a:pt x="4016" y="12071"/>
                  </a:lnTo>
                  <a:lnTo>
                    <a:pt x="3641" y="11672"/>
                  </a:lnTo>
                  <a:lnTo>
                    <a:pt x="3288" y="11226"/>
                  </a:lnTo>
                  <a:lnTo>
                    <a:pt x="2983" y="10732"/>
                  </a:lnTo>
                  <a:lnTo>
                    <a:pt x="2678" y="10192"/>
                  </a:lnTo>
                  <a:lnTo>
                    <a:pt x="2419" y="9605"/>
                  </a:lnTo>
                  <a:lnTo>
                    <a:pt x="2185" y="8971"/>
                  </a:lnTo>
                  <a:lnTo>
                    <a:pt x="1973" y="8267"/>
                  </a:lnTo>
                  <a:lnTo>
                    <a:pt x="1809" y="7515"/>
                  </a:lnTo>
                  <a:lnTo>
                    <a:pt x="1691" y="6717"/>
                  </a:lnTo>
                  <a:lnTo>
                    <a:pt x="1691" y="6623"/>
                  </a:lnTo>
                  <a:lnTo>
                    <a:pt x="1621" y="6317"/>
                  </a:lnTo>
                  <a:lnTo>
                    <a:pt x="1527" y="5989"/>
                  </a:lnTo>
                  <a:lnTo>
                    <a:pt x="1410" y="5660"/>
                  </a:lnTo>
                  <a:lnTo>
                    <a:pt x="1245" y="5284"/>
                  </a:lnTo>
                  <a:lnTo>
                    <a:pt x="916" y="4603"/>
                  </a:lnTo>
                  <a:lnTo>
                    <a:pt x="635" y="4063"/>
                  </a:lnTo>
                  <a:lnTo>
                    <a:pt x="1316" y="3946"/>
                  </a:lnTo>
                  <a:lnTo>
                    <a:pt x="1950" y="3781"/>
                  </a:lnTo>
                  <a:lnTo>
                    <a:pt x="2537" y="3617"/>
                  </a:lnTo>
                  <a:lnTo>
                    <a:pt x="3077" y="3405"/>
                  </a:lnTo>
                  <a:lnTo>
                    <a:pt x="3594" y="3194"/>
                  </a:lnTo>
                  <a:lnTo>
                    <a:pt x="4063" y="2959"/>
                  </a:lnTo>
                  <a:lnTo>
                    <a:pt x="4510" y="2701"/>
                  </a:lnTo>
                  <a:lnTo>
                    <a:pt x="4909" y="2466"/>
                  </a:lnTo>
                  <a:lnTo>
                    <a:pt x="5285" y="2208"/>
                  </a:lnTo>
                  <a:lnTo>
                    <a:pt x="5613" y="1949"/>
                  </a:lnTo>
                  <a:lnTo>
                    <a:pt x="5895" y="1715"/>
                  </a:lnTo>
                  <a:lnTo>
                    <a:pt x="6153" y="1480"/>
                  </a:lnTo>
                  <a:lnTo>
                    <a:pt x="6576" y="1033"/>
                  </a:lnTo>
                  <a:lnTo>
                    <a:pt x="6858" y="705"/>
                  </a:lnTo>
                  <a:close/>
                  <a:moveTo>
                    <a:pt x="6881" y="0"/>
                  </a:moveTo>
                  <a:lnTo>
                    <a:pt x="6811" y="24"/>
                  </a:lnTo>
                  <a:lnTo>
                    <a:pt x="6741" y="47"/>
                  </a:lnTo>
                  <a:lnTo>
                    <a:pt x="6694" y="71"/>
                  </a:lnTo>
                  <a:lnTo>
                    <a:pt x="6670" y="118"/>
                  </a:lnTo>
                  <a:lnTo>
                    <a:pt x="6553" y="258"/>
                  </a:lnTo>
                  <a:lnTo>
                    <a:pt x="6271" y="611"/>
                  </a:lnTo>
                  <a:lnTo>
                    <a:pt x="6059" y="846"/>
                  </a:lnTo>
                  <a:lnTo>
                    <a:pt x="5801" y="1104"/>
                  </a:lnTo>
                  <a:lnTo>
                    <a:pt x="5472" y="1386"/>
                  </a:lnTo>
                  <a:lnTo>
                    <a:pt x="5120" y="1668"/>
                  </a:lnTo>
                  <a:lnTo>
                    <a:pt x="4697" y="1973"/>
                  </a:lnTo>
                  <a:lnTo>
                    <a:pt x="4228" y="2278"/>
                  </a:lnTo>
                  <a:lnTo>
                    <a:pt x="3688" y="2560"/>
                  </a:lnTo>
                  <a:lnTo>
                    <a:pt x="3124" y="2842"/>
                  </a:lnTo>
                  <a:lnTo>
                    <a:pt x="2466" y="3100"/>
                  </a:lnTo>
                  <a:lnTo>
                    <a:pt x="1785" y="3311"/>
                  </a:lnTo>
                  <a:lnTo>
                    <a:pt x="1410" y="3405"/>
                  </a:lnTo>
                  <a:lnTo>
                    <a:pt x="1034" y="3476"/>
                  </a:lnTo>
                  <a:lnTo>
                    <a:pt x="635" y="3546"/>
                  </a:lnTo>
                  <a:lnTo>
                    <a:pt x="212" y="3617"/>
                  </a:lnTo>
                  <a:lnTo>
                    <a:pt x="141" y="3640"/>
                  </a:lnTo>
                  <a:lnTo>
                    <a:pt x="94" y="3664"/>
                  </a:lnTo>
                  <a:lnTo>
                    <a:pt x="48" y="3711"/>
                  </a:lnTo>
                  <a:lnTo>
                    <a:pt x="24" y="3758"/>
                  </a:lnTo>
                  <a:lnTo>
                    <a:pt x="1" y="3805"/>
                  </a:lnTo>
                  <a:lnTo>
                    <a:pt x="1" y="3875"/>
                  </a:lnTo>
                  <a:lnTo>
                    <a:pt x="1" y="3946"/>
                  </a:lnTo>
                  <a:lnTo>
                    <a:pt x="24" y="3992"/>
                  </a:lnTo>
                  <a:lnTo>
                    <a:pt x="188" y="4298"/>
                  </a:lnTo>
                  <a:lnTo>
                    <a:pt x="564" y="5026"/>
                  </a:lnTo>
                  <a:lnTo>
                    <a:pt x="776" y="5449"/>
                  </a:lnTo>
                  <a:lnTo>
                    <a:pt x="963" y="5895"/>
                  </a:lnTo>
                  <a:lnTo>
                    <a:pt x="1104" y="6317"/>
                  </a:lnTo>
                  <a:lnTo>
                    <a:pt x="1151" y="6505"/>
                  </a:lnTo>
                  <a:lnTo>
                    <a:pt x="1175" y="6693"/>
                  </a:lnTo>
                  <a:lnTo>
                    <a:pt x="1198" y="6787"/>
                  </a:lnTo>
                  <a:lnTo>
                    <a:pt x="1245" y="7210"/>
                  </a:lnTo>
                  <a:lnTo>
                    <a:pt x="1316" y="7633"/>
                  </a:lnTo>
                  <a:lnTo>
                    <a:pt x="1410" y="8055"/>
                  </a:lnTo>
                  <a:lnTo>
                    <a:pt x="1480" y="8431"/>
                  </a:lnTo>
                  <a:lnTo>
                    <a:pt x="1597" y="8807"/>
                  </a:lnTo>
                  <a:lnTo>
                    <a:pt x="1715" y="9183"/>
                  </a:lnTo>
                  <a:lnTo>
                    <a:pt x="1973" y="9864"/>
                  </a:lnTo>
                  <a:lnTo>
                    <a:pt x="2255" y="10498"/>
                  </a:lnTo>
                  <a:lnTo>
                    <a:pt x="2584" y="11061"/>
                  </a:lnTo>
                  <a:lnTo>
                    <a:pt x="2936" y="11578"/>
                  </a:lnTo>
                  <a:lnTo>
                    <a:pt x="3312" y="12071"/>
                  </a:lnTo>
                  <a:lnTo>
                    <a:pt x="3688" y="12494"/>
                  </a:lnTo>
                  <a:lnTo>
                    <a:pt x="4110" y="12893"/>
                  </a:lnTo>
                  <a:lnTo>
                    <a:pt x="4533" y="13222"/>
                  </a:lnTo>
                  <a:lnTo>
                    <a:pt x="4956" y="13527"/>
                  </a:lnTo>
                  <a:lnTo>
                    <a:pt x="5378" y="13809"/>
                  </a:lnTo>
                  <a:lnTo>
                    <a:pt x="5801" y="14044"/>
                  </a:lnTo>
                  <a:lnTo>
                    <a:pt x="6224" y="14255"/>
                  </a:lnTo>
                  <a:lnTo>
                    <a:pt x="6647" y="14419"/>
                  </a:lnTo>
                  <a:lnTo>
                    <a:pt x="6741" y="14443"/>
                  </a:lnTo>
                  <a:lnTo>
                    <a:pt x="6834" y="14419"/>
                  </a:lnTo>
                  <a:lnTo>
                    <a:pt x="7234" y="14255"/>
                  </a:lnTo>
                  <a:lnTo>
                    <a:pt x="7680" y="14067"/>
                  </a:lnTo>
                  <a:lnTo>
                    <a:pt x="8103" y="13832"/>
                  </a:lnTo>
                  <a:lnTo>
                    <a:pt x="8549" y="13574"/>
                  </a:lnTo>
                  <a:lnTo>
                    <a:pt x="8972" y="13269"/>
                  </a:lnTo>
                  <a:lnTo>
                    <a:pt x="9394" y="12940"/>
                  </a:lnTo>
                  <a:lnTo>
                    <a:pt x="9817" y="12564"/>
                  </a:lnTo>
                  <a:lnTo>
                    <a:pt x="10216" y="12142"/>
                  </a:lnTo>
                  <a:lnTo>
                    <a:pt x="10592" y="11672"/>
                  </a:lnTo>
                  <a:lnTo>
                    <a:pt x="10968" y="11155"/>
                  </a:lnTo>
                  <a:lnTo>
                    <a:pt x="11296" y="10568"/>
                  </a:lnTo>
                  <a:lnTo>
                    <a:pt x="11602" y="9957"/>
                  </a:lnTo>
                  <a:lnTo>
                    <a:pt x="11860" y="9276"/>
                  </a:lnTo>
                  <a:lnTo>
                    <a:pt x="11977" y="8924"/>
                  </a:lnTo>
                  <a:lnTo>
                    <a:pt x="12095" y="8548"/>
                  </a:lnTo>
                  <a:lnTo>
                    <a:pt x="12189" y="8149"/>
                  </a:lnTo>
                  <a:lnTo>
                    <a:pt x="12283" y="7750"/>
                  </a:lnTo>
                  <a:lnTo>
                    <a:pt x="12353" y="7327"/>
                  </a:lnTo>
                  <a:lnTo>
                    <a:pt x="12424" y="6881"/>
                  </a:lnTo>
                  <a:lnTo>
                    <a:pt x="12447" y="6787"/>
                  </a:lnTo>
                  <a:lnTo>
                    <a:pt x="12471" y="6623"/>
                  </a:lnTo>
                  <a:lnTo>
                    <a:pt x="12518" y="6435"/>
                  </a:lnTo>
                  <a:lnTo>
                    <a:pt x="12682" y="6012"/>
                  </a:lnTo>
                  <a:lnTo>
                    <a:pt x="12870" y="5566"/>
                  </a:lnTo>
                  <a:lnTo>
                    <a:pt x="13081" y="5143"/>
                  </a:lnTo>
                  <a:lnTo>
                    <a:pt x="13480" y="4439"/>
                  </a:lnTo>
                  <a:lnTo>
                    <a:pt x="13645" y="4133"/>
                  </a:lnTo>
                  <a:lnTo>
                    <a:pt x="13668" y="4063"/>
                  </a:lnTo>
                  <a:lnTo>
                    <a:pt x="13692" y="4016"/>
                  </a:lnTo>
                  <a:lnTo>
                    <a:pt x="13668" y="3946"/>
                  </a:lnTo>
                  <a:lnTo>
                    <a:pt x="13668" y="3875"/>
                  </a:lnTo>
                  <a:lnTo>
                    <a:pt x="13621" y="3828"/>
                  </a:lnTo>
                  <a:lnTo>
                    <a:pt x="13574" y="3781"/>
                  </a:lnTo>
                  <a:lnTo>
                    <a:pt x="13527" y="3758"/>
                  </a:lnTo>
                  <a:lnTo>
                    <a:pt x="13457" y="3734"/>
                  </a:lnTo>
                  <a:lnTo>
                    <a:pt x="13058" y="3687"/>
                  </a:lnTo>
                  <a:lnTo>
                    <a:pt x="12659" y="3593"/>
                  </a:lnTo>
                  <a:lnTo>
                    <a:pt x="12283" y="3499"/>
                  </a:lnTo>
                  <a:lnTo>
                    <a:pt x="11907" y="3405"/>
                  </a:lnTo>
                  <a:lnTo>
                    <a:pt x="11203" y="3171"/>
                  </a:lnTo>
                  <a:lnTo>
                    <a:pt x="10568" y="2912"/>
                  </a:lnTo>
                  <a:lnTo>
                    <a:pt x="10005" y="2630"/>
                  </a:lnTo>
                  <a:lnTo>
                    <a:pt x="9488" y="2325"/>
                  </a:lnTo>
                  <a:lnTo>
                    <a:pt x="9018" y="2020"/>
                  </a:lnTo>
                  <a:lnTo>
                    <a:pt x="8596" y="1715"/>
                  </a:lnTo>
                  <a:lnTo>
                    <a:pt x="8244" y="1409"/>
                  </a:lnTo>
                  <a:lnTo>
                    <a:pt x="7938" y="1127"/>
                  </a:lnTo>
                  <a:lnTo>
                    <a:pt x="7680" y="846"/>
                  </a:lnTo>
                  <a:lnTo>
                    <a:pt x="7469" y="611"/>
                  </a:lnTo>
                  <a:lnTo>
                    <a:pt x="7187" y="258"/>
                  </a:lnTo>
                  <a:lnTo>
                    <a:pt x="7093" y="118"/>
                  </a:lnTo>
                  <a:lnTo>
                    <a:pt x="7046" y="71"/>
                  </a:lnTo>
                  <a:lnTo>
                    <a:pt x="6999" y="47"/>
                  </a:lnTo>
                  <a:lnTo>
                    <a:pt x="6928" y="24"/>
                  </a:lnTo>
                  <a:lnTo>
                    <a:pt x="688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11"/>
            <p:cNvSpPr/>
            <p:nvPr/>
          </p:nvSpPr>
          <p:spPr>
            <a:xfrm>
              <a:off x="3253700" y="1188050"/>
              <a:ext cx="66950" cy="79875"/>
            </a:xfrm>
            <a:custGeom>
              <a:rect b="b" l="l" r="r" t="t"/>
              <a:pathLst>
                <a:path extrusionOk="0" h="3195" w="2678">
                  <a:moveTo>
                    <a:pt x="2396" y="1"/>
                  </a:moveTo>
                  <a:lnTo>
                    <a:pt x="2302" y="24"/>
                  </a:lnTo>
                  <a:lnTo>
                    <a:pt x="2231" y="94"/>
                  </a:lnTo>
                  <a:lnTo>
                    <a:pt x="1715" y="799"/>
                  </a:lnTo>
                  <a:lnTo>
                    <a:pt x="1174" y="1480"/>
                  </a:lnTo>
                  <a:lnTo>
                    <a:pt x="634" y="2138"/>
                  </a:lnTo>
                  <a:lnTo>
                    <a:pt x="47" y="2772"/>
                  </a:lnTo>
                  <a:lnTo>
                    <a:pt x="0" y="2866"/>
                  </a:lnTo>
                  <a:lnTo>
                    <a:pt x="0" y="2960"/>
                  </a:lnTo>
                  <a:lnTo>
                    <a:pt x="24" y="3053"/>
                  </a:lnTo>
                  <a:lnTo>
                    <a:pt x="71" y="3147"/>
                  </a:lnTo>
                  <a:lnTo>
                    <a:pt x="165" y="3194"/>
                  </a:lnTo>
                  <a:lnTo>
                    <a:pt x="352" y="3194"/>
                  </a:lnTo>
                  <a:lnTo>
                    <a:pt x="423" y="3124"/>
                  </a:lnTo>
                  <a:lnTo>
                    <a:pt x="1010" y="2466"/>
                  </a:lnTo>
                  <a:lnTo>
                    <a:pt x="1574" y="1785"/>
                  </a:lnTo>
                  <a:lnTo>
                    <a:pt x="2114" y="1104"/>
                  </a:lnTo>
                  <a:lnTo>
                    <a:pt x="2630" y="400"/>
                  </a:lnTo>
                  <a:lnTo>
                    <a:pt x="2677" y="306"/>
                  </a:lnTo>
                  <a:lnTo>
                    <a:pt x="2677" y="212"/>
                  </a:lnTo>
                  <a:lnTo>
                    <a:pt x="2654" y="118"/>
                  </a:lnTo>
                  <a:lnTo>
                    <a:pt x="2583" y="47"/>
                  </a:lnTo>
                  <a:lnTo>
                    <a:pt x="249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11"/>
            <p:cNvSpPr/>
            <p:nvPr/>
          </p:nvSpPr>
          <p:spPr>
            <a:xfrm>
              <a:off x="3279525" y="1200375"/>
              <a:ext cx="105700" cy="150325"/>
            </a:xfrm>
            <a:custGeom>
              <a:rect b="b" l="l" r="r" t="t"/>
              <a:pathLst>
                <a:path extrusionOk="0" h="6013" w="4228">
                  <a:moveTo>
                    <a:pt x="3922" y="1"/>
                  </a:moveTo>
                  <a:lnTo>
                    <a:pt x="3828" y="24"/>
                  </a:lnTo>
                  <a:lnTo>
                    <a:pt x="3758" y="95"/>
                  </a:lnTo>
                  <a:lnTo>
                    <a:pt x="2819" y="1457"/>
                  </a:lnTo>
                  <a:lnTo>
                    <a:pt x="1856" y="2842"/>
                  </a:lnTo>
                  <a:lnTo>
                    <a:pt x="940" y="4228"/>
                  </a:lnTo>
                  <a:lnTo>
                    <a:pt x="48" y="5613"/>
                  </a:lnTo>
                  <a:lnTo>
                    <a:pt x="1" y="5707"/>
                  </a:lnTo>
                  <a:lnTo>
                    <a:pt x="1" y="5825"/>
                  </a:lnTo>
                  <a:lnTo>
                    <a:pt x="48" y="5895"/>
                  </a:lnTo>
                  <a:lnTo>
                    <a:pt x="118" y="5966"/>
                  </a:lnTo>
                  <a:lnTo>
                    <a:pt x="188" y="6013"/>
                  </a:lnTo>
                  <a:lnTo>
                    <a:pt x="329" y="6013"/>
                  </a:lnTo>
                  <a:lnTo>
                    <a:pt x="376" y="5989"/>
                  </a:lnTo>
                  <a:lnTo>
                    <a:pt x="423" y="5942"/>
                  </a:lnTo>
                  <a:lnTo>
                    <a:pt x="470" y="5895"/>
                  </a:lnTo>
                  <a:lnTo>
                    <a:pt x="1363" y="4510"/>
                  </a:lnTo>
                  <a:lnTo>
                    <a:pt x="2278" y="3124"/>
                  </a:lnTo>
                  <a:lnTo>
                    <a:pt x="3218" y="1739"/>
                  </a:lnTo>
                  <a:lnTo>
                    <a:pt x="4181" y="400"/>
                  </a:lnTo>
                  <a:lnTo>
                    <a:pt x="4204" y="306"/>
                  </a:lnTo>
                  <a:lnTo>
                    <a:pt x="4228" y="212"/>
                  </a:lnTo>
                  <a:lnTo>
                    <a:pt x="4181" y="118"/>
                  </a:lnTo>
                  <a:lnTo>
                    <a:pt x="4110" y="48"/>
                  </a:lnTo>
                  <a:lnTo>
                    <a:pt x="401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9" name="Google Shape;549;p11"/>
          <p:cNvGrpSpPr/>
          <p:nvPr/>
        </p:nvGrpSpPr>
        <p:grpSpPr>
          <a:xfrm>
            <a:off x="8390163" y="1471339"/>
            <a:ext cx="662904" cy="573043"/>
            <a:chOff x="6698825" y="1054200"/>
            <a:chExt cx="465000" cy="401600"/>
          </a:xfrm>
        </p:grpSpPr>
        <p:sp>
          <p:nvSpPr>
            <p:cNvPr id="550" name="Google Shape;550;p11"/>
            <p:cNvSpPr/>
            <p:nvPr/>
          </p:nvSpPr>
          <p:spPr>
            <a:xfrm>
              <a:off x="6849125" y="1054200"/>
              <a:ext cx="314700" cy="278300"/>
            </a:xfrm>
            <a:custGeom>
              <a:rect b="b" l="l" r="r" t="t"/>
              <a:pathLst>
                <a:path extrusionOk="0" h="11132" w="12588">
                  <a:moveTo>
                    <a:pt x="11085" y="517"/>
                  </a:moveTo>
                  <a:lnTo>
                    <a:pt x="11343" y="540"/>
                  </a:lnTo>
                  <a:lnTo>
                    <a:pt x="11578" y="634"/>
                  </a:lnTo>
                  <a:lnTo>
                    <a:pt x="11790" y="775"/>
                  </a:lnTo>
                  <a:lnTo>
                    <a:pt x="11930" y="916"/>
                  </a:lnTo>
                  <a:lnTo>
                    <a:pt x="12024" y="1080"/>
                  </a:lnTo>
                  <a:lnTo>
                    <a:pt x="12071" y="1268"/>
                  </a:lnTo>
                  <a:lnTo>
                    <a:pt x="12071" y="1480"/>
                  </a:lnTo>
                  <a:lnTo>
                    <a:pt x="12048" y="1714"/>
                  </a:lnTo>
                  <a:lnTo>
                    <a:pt x="11954" y="1949"/>
                  </a:lnTo>
                  <a:lnTo>
                    <a:pt x="11837" y="2208"/>
                  </a:lnTo>
                  <a:lnTo>
                    <a:pt x="11696" y="2466"/>
                  </a:lnTo>
                  <a:lnTo>
                    <a:pt x="11508" y="2748"/>
                  </a:lnTo>
                  <a:lnTo>
                    <a:pt x="11296" y="3030"/>
                  </a:lnTo>
                  <a:lnTo>
                    <a:pt x="11062" y="3311"/>
                  </a:lnTo>
                  <a:lnTo>
                    <a:pt x="10780" y="3617"/>
                  </a:lnTo>
                  <a:lnTo>
                    <a:pt x="10169" y="4251"/>
                  </a:lnTo>
                  <a:lnTo>
                    <a:pt x="9465" y="4885"/>
                  </a:lnTo>
                  <a:lnTo>
                    <a:pt x="8690" y="5542"/>
                  </a:lnTo>
                  <a:lnTo>
                    <a:pt x="7868" y="6200"/>
                  </a:lnTo>
                  <a:lnTo>
                    <a:pt x="7022" y="6858"/>
                  </a:lnTo>
                  <a:lnTo>
                    <a:pt x="6153" y="7492"/>
                  </a:lnTo>
                  <a:lnTo>
                    <a:pt x="5284" y="8102"/>
                  </a:lnTo>
                  <a:lnTo>
                    <a:pt x="4439" y="8689"/>
                  </a:lnTo>
                  <a:lnTo>
                    <a:pt x="2842" y="9723"/>
                  </a:lnTo>
                  <a:lnTo>
                    <a:pt x="1527" y="10545"/>
                  </a:lnTo>
                  <a:lnTo>
                    <a:pt x="588" y="9464"/>
                  </a:lnTo>
                  <a:lnTo>
                    <a:pt x="1175" y="8736"/>
                  </a:lnTo>
                  <a:lnTo>
                    <a:pt x="2161" y="7609"/>
                  </a:lnTo>
                  <a:lnTo>
                    <a:pt x="2748" y="6928"/>
                  </a:lnTo>
                  <a:lnTo>
                    <a:pt x="3406" y="6200"/>
                  </a:lnTo>
                  <a:lnTo>
                    <a:pt x="4134" y="5425"/>
                  </a:lnTo>
                  <a:lnTo>
                    <a:pt x="4885" y="4650"/>
                  </a:lnTo>
                  <a:lnTo>
                    <a:pt x="5660" y="3899"/>
                  </a:lnTo>
                  <a:lnTo>
                    <a:pt x="6435" y="3170"/>
                  </a:lnTo>
                  <a:lnTo>
                    <a:pt x="7234" y="2489"/>
                  </a:lnTo>
                  <a:lnTo>
                    <a:pt x="8009" y="1879"/>
                  </a:lnTo>
                  <a:lnTo>
                    <a:pt x="8408" y="1621"/>
                  </a:lnTo>
                  <a:lnTo>
                    <a:pt x="8784" y="1362"/>
                  </a:lnTo>
                  <a:lnTo>
                    <a:pt x="9136" y="1127"/>
                  </a:lnTo>
                  <a:lnTo>
                    <a:pt x="9488" y="939"/>
                  </a:lnTo>
                  <a:lnTo>
                    <a:pt x="9840" y="775"/>
                  </a:lnTo>
                  <a:lnTo>
                    <a:pt x="10169" y="658"/>
                  </a:lnTo>
                  <a:lnTo>
                    <a:pt x="10498" y="564"/>
                  </a:lnTo>
                  <a:lnTo>
                    <a:pt x="10803" y="517"/>
                  </a:lnTo>
                  <a:close/>
                  <a:moveTo>
                    <a:pt x="10944" y="0"/>
                  </a:moveTo>
                  <a:lnTo>
                    <a:pt x="10756" y="24"/>
                  </a:lnTo>
                  <a:lnTo>
                    <a:pt x="10404" y="71"/>
                  </a:lnTo>
                  <a:lnTo>
                    <a:pt x="10028" y="165"/>
                  </a:lnTo>
                  <a:lnTo>
                    <a:pt x="9652" y="329"/>
                  </a:lnTo>
                  <a:lnTo>
                    <a:pt x="9253" y="493"/>
                  </a:lnTo>
                  <a:lnTo>
                    <a:pt x="8854" y="728"/>
                  </a:lnTo>
                  <a:lnTo>
                    <a:pt x="8455" y="986"/>
                  </a:lnTo>
                  <a:lnTo>
                    <a:pt x="8032" y="1268"/>
                  </a:lnTo>
                  <a:lnTo>
                    <a:pt x="7586" y="1574"/>
                  </a:lnTo>
                  <a:lnTo>
                    <a:pt x="7163" y="1902"/>
                  </a:lnTo>
                  <a:lnTo>
                    <a:pt x="6717" y="2255"/>
                  </a:lnTo>
                  <a:lnTo>
                    <a:pt x="5848" y="3030"/>
                  </a:lnTo>
                  <a:lnTo>
                    <a:pt x="5003" y="3828"/>
                  </a:lnTo>
                  <a:lnTo>
                    <a:pt x="4157" y="4673"/>
                  </a:lnTo>
                  <a:lnTo>
                    <a:pt x="3359" y="5495"/>
                  </a:lnTo>
                  <a:lnTo>
                    <a:pt x="2607" y="6294"/>
                  </a:lnTo>
                  <a:lnTo>
                    <a:pt x="1950" y="7069"/>
                  </a:lnTo>
                  <a:lnTo>
                    <a:pt x="1339" y="7750"/>
                  </a:lnTo>
                  <a:lnTo>
                    <a:pt x="447" y="8830"/>
                  </a:lnTo>
                  <a:lnTo>
                    <a:pt x="71" y="9300"/>
                  </a:lnTo>
                  <a:lnTo>
                    <a:pt x="24" y="9394"/>
                  </a:lnTo>
                  <a:lnTo>
                    <a:pt x="0" y="9464"/>
                  </a:lnTo>
                  <a:lnTo>
                    <a:pt x="24" y="9558"/>
                  </a:lnTo>
                  <a:lnTo>
                    <a:pt x="71" y="9629"/>
                  </a:lnTo>
                  <a:lnTo>
                    <a:pt x="1269" y="11038"/>
                  </a:lnTo>
                  <a:lnTo>
                    <a:pt x="1363" y="11108"/>
                  </a:lnTo>
                  <a:lnTo>
                    <a:pt x="1457" y="11132"/>
                  </a:lnTo>
                  <a:lnTo>
                    <a:pt x="1527" y="11132"/>
                  </a:lnTo>
                  <a:lnTo>
                    <a:pt x="1597" y="11085"/>
                  </a:lnTo>
                  <a:lnTo>
                    <a:pt x="2185" y="10732"/>
                  </a:lnTo>
                  <a:lnTo>
                    <a:pt x="3453" y="9934"/>
                  </a:lnTo>
                  <a:lnTo>
                    <a:pt x="4298" y="9394"/>
                  </a:lnTo>
                  <a:lnTo>
                    <a:pt x="5190" y="8783"/>
                  </a:lnTo>
                  <a:lnTo>
                    <a:pt x="6177" y="8102"/>
                  </a:lnTo>
                  <a:lnTo>
                    <a:pt x="7163" y="7374"/>
                  </a:lnTo>
                  <a:lnTo>
                    <a:pt x="8150" y="6623"/>
                  </a:lnTo>
                  <a:lnTo>
                    <a:pt x="9112" y="5848"/>
                  </a:lnTo>
                  <a:lnTo>
                    <a:pt x="10005" y="5073"/>
                  </a:lnTo>
                  <a:lnTo>
                    <a:pt x="10427" y="4673"/>
                  </a:lnTo>
                  <a:lnTo>
                    <a:pt x="10827" y="4298"/>
                  </a:lnTo>
                  <a:lnTo>
                    <a:pt x="11179" y="3922"/>
                  </a:lnTo>
                  <a:lnTo>
                    <a:pt x="11508" y="3546"/>
                  </a:lnTo>
                  <a:lnTo>
                    <a:pt x="11813" y="3170"/>
                  </a:lnTo>
                  <a:lnTo>
                    <a:pt x="12048" y="2818"/>
                  </a:lnTo>
                  <a:lnTo>
                    <a:pt x="12259" y="2466"/>
                  </a:lnTo>
                  <a:lnTo>
                    <a:pt x="12424" y="2137"/>
                  </a:lnTo>
                  <a:lnTo>
                    <a:pt x="12541" y="1832"/>
                  </a:lnTo>
                  <a:lnTo>
                    <a:pt x="12588" y="1527"/>
                  </a:lnTo>
                  <a:lnTo>
                    <a:pt x="12588" y="1362"/>
                  </a:lnTo>
                  <a:lnTo>
                    <a:pt x="12565" y="1198"/>
                  </a:lnTo>
                  <a:lnTo>
                    <a:pt x="12541" y="1033"/>
                  </a:lnTo>
                  <a:lnTo>
                    <a:pt x="12494" y="893"/>
                  </a:lnTo>
                  <a:lnTo>
                    <a:pt x="12424" y="752"/>
                  </a:lnTo>
                  <a:lnTo>
                    <a:pt x="12330" y="611"/>
                  </a:lnTo>
                  <a:lnTo>
                    <a:pt x="12236" y="493"/>
                  </a:lnTo>
                  <a:lnTo>
                    <a:pt x="12095" y="376"/>
                  </a:lnTo>
                  <a:lnTo>
                    <a:pt x="11977" y="282"/>
                  </a:lnTo>
                  <a:lnTo>
                    <a:pt x="11813" y="188"/>
                  </a:lnTo>
                  <a:lnTo>
                    <a:pt x="11649" y="118"/>
                  </a:lnTo>
                  <a:lnTo>
                    <a:pt x="11484" y="71"/>
                  </a:lnTo>
                  <a:lnTo>
                    <a:pt x="11320" y="24"/>
                  </a:lnTo>
                  <a:lnTo>
                    <a:pt x="1113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11"/>
            <p:cNvSpPr/>
            <p:nvPr/>
          </p:nvSpPr>
          <p:spPr>
            <a:xfrm>
              <a:off x="6780425" y="1284325"/>
              <a:ext cx="111575" cy="109250"/>
            </a:xfrm>
            <a:custGeom>
              <a:rect b="b" l="l" r="r" t="t"/>
              <a:pathLst>
                <a:path extrusionOk="0" h="4370" w="4463">
                  <a:moveTo>
                    <a:pt x="3030" y="1"/>
                  </a:moveTo>
                  <a:lnTo>
                    <a:pt x="2913" y="24"/>
                  </a:lnTo>
                  <a:lnTo>
                    <a:pt x="2842" y="71"/>
                  </a:lnTo>
                  <a:lnTo>
                    <a:pt x="95" y="2655"/>
                  </a:lnTo>
                  <a:lnTo>
                    <a:pt x="24" y="2725"/>
                  </a:lnTo>
                  <a:lnTo>
                    <a:pt x="1" y="2819"/>
                  </a:lnTo>
                  <a:lnTo>
                    <a:pt x="24" y="2913"/>
                  </a:lnTo>
                  <a:lnTo>
                    <a:pt x="71" y="3007"/>
                  </a:lnTo>
                  <a:lnTo>
                    <a:pt x="1152" y="4275"/>
                  </a:lnTo>
                  <a:lnTo>
                    <a:pt x="1222" y="4346"/>
                  </a:lnTo>
                  <a:lnTo>
                    <a:pt x="1316" y="4369"/>
                  </a:lnTo>
                  <a:lnTo>
                    <a:pt x="1339" y="4369"/>
                  </a:lnTo>
                  <a:lnTo>
                    <a:pt x="1433" y="4346"/>
                  </a:lnTo>
                  <a:lnTo>
                    <a:pt x="1504" y="4299"/>
                  </a:lnTo>
                  <a:lnTo>
                    <a:pt x="4369" y="1856"/>
                  </a:lnTo>
                  <a:lnTo>
                    <a:pt x="4439" y="1786"/>
                  </a:lnTo>
                  <a:lnTo>
                    <a:pt x="4463" y="1692"/>
                  </a:lnTo>
                  <a:lnTo>
                    <a:pt x="4463" y="1598"/>
                  </a:lnTo>
                  <a:lnTo>
                    <a:pt x="4416" y="1504"/>
                  </a:lnTo>
                  <a:lnTo>
                    <a:pt x="4322" y="1457"/>
                  </a:lnTo>
                  <a:lnTo>
                    <a:pt x="4228" y="1410"/>
                  </a:lnTo>
                  <a:lnTo>
                    <a:pt x="4134" y="1433"/>
                  </a:lnTo>
                  <a:lnTo>
                    <a:pt x="4040" y="1480"/>
                  </a:lnTo>
                  <a:lnTo>
                    <a:pt x="1363" y="3758"/>
                  </a:lnTo>
                  <a:lnTo>
                    <a:pt x="611" y="2843"/>
                  </a:lnTo>
                  <a:lnTo>
                    <a:pt x="3195" y="447"/>
                  </a:lnTo>
                  <a:lnTo>
                    <a:pt x="3242" y="353"/>
                  </a:lnTo>
                  <a:lnTo>
                    <a:pt x="3265" y="259"/>
                  </a:lnTo>
                  <a:lnTo>
                    <a:pt x="3242" y="165"/>
                  </a:lnTo>
                  <a:lnTo>
                    <a:pt x="3195" y="95"/>
                  </a:lnTo>
                  <a:lnTo>
                    <a:pt x="3124" y="24"/>
                  </a:lnTo>
                  <a:lnTo>
                    <a:pt x="303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11"/>
            <p:cNvSpPr/>
            <p:nvPr/>
          </p:nvSpPr>
          <p:spPr>
            <a:xfrm>
              <a:off x="6698825" y="1348325"/>
              <a:ext cx="122150" cy="107475"/>
            </a:xfrm>
            <a:custGeom>
              <a:rect b="b" l="l" r="r" t="t"/>
              <a:pathLst>
                <a:path extrusionOk="0" h="4299" w="4886">
                  <a:moveTo>
                    <a:pt x="3335" y="1"/>
                  </a:moveTo>
                  <a:lnTo>
                    <a:pt x="3124" y="24"/>
                  </a:lnTo>
                  <a:lnTo>
                    <a:pt x="2936" y="24"/>
                  </a:lnTo>
                  <a:lnTo>
                    <a:pt x="2725" y="71"/>
                  </a:lnTo>
                  <a:lnTo>
                    <a:pt x="2560" y="118"/>
                  </a:lnTo>
                  <a:lnTo>
                    <a:pt x="2372" y="189"/>
                  </a:lnTo>
                  <a:lnTo>
                    <a:pt x="2044" y="353"/>
                  </a:lnTo>
                  <a:lnTo>
                    <a:pt x="1738" y="541"/>
                  </a:lnTo>
                  <a:lnTo>
                    <a:pt x="1457" y="799"/>
                  </a:lnTo>
                  <a:lnTo>
                    <a:pt x="1198" y="1081"/>
                  </a:lnTo>
                  <a:lnTo>
                    <a:pt x="987" y="1386"/>
                  </a:lnTo>
                  <a:lnTo>
                    <a:pt x="776" y="1692"/>
                  </a:lnTo>
                  <a:lnTo>
                    <a:pt x="588" y="2044"/>
                  </a:lnTo>
                  <a:lnTo>
                    <a:pt x="447" y="2396"/>
                  </a:lnTo>
                  <a:lnTo>
                    <a:pt x="306" y="2725"/>
                  </a:lnTo>
                  <a:lnTo>
                    <a:pt x="188" y="3077"/>
                  </a:lnTo>
                  <a:lnTo>
                    <a:pt x="118" y="3406"/>
                  </a:lnTo>
                  <a:lnTo>
                    <a:pt x="47" y="3711"/>
                  </a:lnTo>
                  <a:lnTo>
                    <a:pt x="1" y="4017"/>
                  </a:lnTo>
                  <a:lnTo>
                    <a:pt x="1" y="4110"/>
                  </a:lnTo>
                  <a:lnTo>
                    <a:pt x="47" y="4228"/>
                  </a:lnTo>
                  <a:lnTo>
                    <a:pt x="141" y="4275"/>
                  </a:lnTo>
                  <a:lnTo>
                    <a:pt x="235" y="4298"/>
                  </a:lnTo>
                  <a:lnTo>
                    <a:pt x="259" y="4298"/>
                  </a:lnTo>
                  <a:lnTo>
                    <a:pt x="1057" y="4228"/>
                  </a:lnTo>
                  <a:lnTo>
                    <a:pt x="1809" y="4134"/>
                  </a:lnTo>
                  <a:lnTo>
                    <a:pt x="2466" y="3970"/>
                  </a:lnTo>
                  <a:lnTo>
                    <a:pt x="2772" y="3899"/>
                  </a:lnTo>
                  <a:lnTo>
                    <a:pt x="3053" y="3805"/>
                  </a:lnTo>
                  <a:lnTo>
                    <a:pt x="3312" y="3711"/>
                  </a:lnTo>
                  <a:lnTo>
                    <a:pt x="3547" y="3594"/>
                  </a:lnTo>
                  <a:lnTo>
                    <a:pt x="3781" y="3476"/>
                  </a:lnTo>
                  <a:lnTo>
                    <a:pt x="3969" y="3335"/>
                  </a:lnTo>
                  <a:lnTo>
                    <a:pt x="4157" y="3195"/>
                  </a:lnTo>
                  <a:lnTo>
                    <a:pt x="4322" y="3054"/>
                  </a:lnTo>
                  <a:lnTo>
                    <a:pt x="4463" y="2913"/>
                  </a:lnTo>
                  <a:lnTo>
                    <a:pt x="4603" y="2748"/>
                  </a:lnTo>
                  <a:lnTo>
                    <a:pt x="4744" y="2490"/>
                  </a:lnTo>
                  <a:lnTo>
                    <a:pt x="4815" y="2279"/>
                  </a:lnTo>
                  <a:lnTo>
                    <a:pt x="4862" y="2067"/>
                  </a:lnTo>
                  <a:lnTo>
                    <a:pt x="4885" y="1879"/>
                  </a:lnTo>
                  <a:lnTo>
                    <a:pt x="4885" y="1715"/>
                  </a:lnTo>
                  <a:lnTo>
                    <a:pt x="4885" y="1598"/>
                  </a:lnTo>
                  <a:lnTo>
                    <a:pt x="4838" y="1480"/>
                  </a:lnTo>
                  <a:lnTo>
                    <a:pt x="4791" y="1386"/>
                  </a:lnTo>
                  <a:lnTo>
                    <a:pt x="4721" y="1339"/>
                  </a:lnTo>
                  <a:lnTo>
                    <a:pt x="4627" y="1292"/>
                  </a:lnTo>
                  <a:lnTo>
                    <a:pt x="4533" y="1316"/>
                  </a:lnTo>
                  <a:lnTo>
                    <a:pt x="4439" y="1363"/>
                  </a:lnTo>
                  <a:lnTo>
                    <a:pt x="4392" y="1433"/>
                  </a:lnTo>
                  <a:lnTo>
                    <a:pt x="4345" y="1527"/>
                  </a:lnTo>
                  <a:lnTo>
                    <a:pt x="4369" y="1621"/>
                  </a:lnTo>
                  <a:lnTo>
                    <a:pt x="4369" y="1692"/>
                  </a:lnTo>
                  <a:lnTo>
                    <a:pt x="4392" y="1879"/>
                  </a:lnTo>
                  <a:lnTo>
                    <a:pt x="4369" y="2020"/>
                  </a:lnTo>
                  <a:lnTo>
                    <a:pt x="4322" y="2161"/>
                  </a:lnTo>
                  <a:lnTo>
                    <a:pt x="4275" y="2302"/>
                  </a:lnTo>
                  <a:lnTo>
                    <a:pt x="4157" y="2467"/>
                  </a:lnTo>
                  <a:lnTo>
                    <a:pt x="4016" y="2654"/>
                  </a:lnTo>
                  <a:lnTo>
                    <a:pt x="3781" y="2842"/>
                  </a:lnTo>
                  <a:lnTo>
                    <a:pt x="3500" y="3054"/>
                  </a:lnTo>
                  <a:lnTo>
                    <a:pt x="3124" y="3242"/>
                  </a:lnTo>
                  <a:lnTo>
                    <a:pt x="2631" y="3406"/>
                  </a:lnTo>
                  <a:lnTo>
                    <a:pt x="2067" y="3547"/>
                  </a:lnTo>
                  <a:lnTo>
                    <a:pt x="1363" y="3688"/>
                  </a:lnTo>
                  <a:lnTo>
                    <a:pt x="541" y="3782"/>
                  </a:lnTo>
                  <a:lnTo>
                    <a:pt x="658" y="3359"/>
                  </a:lnTo>
                  <a:lnTo>
                    <a:pt x="822" y="2866"/>
                  </a:lnTo>
                  <a:lnTo>
                    <a:pt x="916" y="2584"/>
                  </a:lnTo>
                  <a:lnTo>
                    <a:pt x="1034" y="2302"/>
                  </a:lnTo>
                  <a:lnTo>
                    <a:pt x="1175" y="2020"/>
                  </a:lnTo>
                  <a:lnTo>
                    <a:pt x="1339" y="1739"/>
                  </a:lnTo>
                  <a:lnTo>
                    <a:pt x="1527" y="1480"/>
                  </a:lnTo>
                  <a:lnTo>
                    <a:pt x="1738" y="1222"/>
                  </a:lnTo>
                  <a:lnTo>
                    <a:pt x="1973" y="1011"/>
                  </a:lnTo>
                  <a:lnTo>
                    <a:pt x="2208" y="823"/>
                  </a:lnTo>
                  <a:lnTo>
                    <a:pt x="2490" y="682"/>
                  </a:lnTo>
                  <a:lnTo>
                    <a:pt x="2795" y="564"/>
                  </a:lnTo>
                  <a:lnTo>
                    <a:pt x="2960" y="541"/>
                  </a:lnTo>
                  <a:lnTo>
                    <a:pt x="3124" y="517"/>
                  </a:lnTo>
                  <a:lnTo>
                    <a:pt x="3594" y="517"/>
                  </a:lnTo>
                  <a:lnTo>
                    <a:pt x="3688" y="470"/>
                  </a:lnTo>
                  <a:lnTo>
                    <a:pt x="3735" y="400"/>
                  </a:lnTo>
                  <a:lnTo>
                    <a:pt x="3781" y="306"/>
                  </a:lnTo>
                  <a:lnTo>
                    <a:pt x="3758" y="189"/>
                  </a:lnTo>
                  <a:lnTo>
                    <a:pt x="3711" y="118"/>
                  </a:lnTo>
                  <a:lnTo>
                    <a:pt x="3641" y="48"/>
                  </a:lnTo>
                  <a:lnTo>
                    <a:pt x="3547" y="24"/>
                  </a:lnTo>
                  <a:lnTo>
                    <a:pt x="333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11"/>
            <p:cNvSpPr/>
            <p:nvPr/>
          </p:nvSpPr>
          <p:spPr>
            <a:xfrm>
              <a:off x="6877300" y="1087650"/>
              <a:ext cx="211975" cy="141525"/>
            </a:xfrm>
            <a:custGeom>
              <a:rect b="b" l="l" r="r" t="t"/>
              <a:pathLst>
                <a:path extrusionOk="0" h="5661" w="8479">
                  <a:moveTo>
                    <a:pt x="5050" y="1"/>
                  </a:moveTo>
                  <a:lnTo>
                    <a:pt x="4956" y="24"/>
                  </a:lnTo>
                  <a:lnTo>
                    <a:pt x="4862" y="71"/>
                  </a:lnTo>
                  <a:lnTo>
                    <a:pt x="4204" y="682"/>
                  </a:lnTo>
                  <a:lnTo>
                    <a:pt x="3570" y="1292"/>
                  </a:lnTo>
                  <a:lnTo>
                    <a:pt x="2819" y="2044"/>
                  </a:lnTo>
                  <a:lnTo>
                    <a:pt x="2020" y="2866"/>
                  </a:lnTo>
                  <a:lnTo>
                    <a:pt x="1245" y="3711"/>
                  </a:lnTo>
                  <a:lnTo>
                    <a:pt x="893" y="4134"/>
                  </a:lnTo>
                  <a:lnTo>
                    <a:pt x="564" y="4533"/>
                  </a:lnTo>
                  <a:lnTo>
                    <a:pt x="259" y="4909"/>
                  </a:lnTo>
                  <a:lnTo>
                    <a:pt x="24" y="5285"/>
                  </a:lnTo>
                  <a:lnTo>
                    <a:pt x="1" y="5379"/>
                  </a:lnTo>
                  <a:lnTo>
                    <a:pt x="1" y="5473"/>
                  </a:lnTo>
                  <a:lnTo>
                    <a:pt x="24" y="5566"/>
                  </a:lnTo>
                  <a:lnTo>
                    <a:pt x="95" y="5637"/>
                  </a:lnTo>
                  <a:lnTo>
                    <a:pt x="165" y="5660"/>
                  </a:lnTo>
                  <a:lnTo>
                    <a:pt x="306" y="5660"/>
                  </a:lnTo>
                  <a:lnTo>
                    <a:pt x="353" y="5637"/>
                  </a:lnTo>
                  <a:lnTo>
                    <a:pt x="423" y="5590"/>
                  </a:lnTo>
                  <a:lnTo>
                    <a:pt x="447" y="5543"/>
                  </a:lnTo>
                  <a:lnTo>
                    <a:pt x="658" y="5238"/>
                  </a:lnTo>
                  <a:lnTo>
                    <a:pt x="893" y="4932"/>
                  </a:lnTo>
                  <a:lnTo>
                    <a:pt x="1480" y="4228"/>
                  </a:lnTo>
                  <a:lnTo>
                    <a:pt x="2114" y="3500"/>
                  </a:lnTo>
                  <a:lnTo>
                    <a:pt x="2819" y="2772"/>
                  </a:lnTo>
                  <a:lnTo>
                    <a:pt x="3500" y="2091"/>
                  </a:lnTo>
                  <a:lnTo>
                    <a:pt x="4110" y="1480"/>
                  </a:lnTo>
                  <a:lnTo>
                    <a:pt x="5003" y="611"/>
                  </a:lnTo>
                  <a:lnTo>
                    <a:pt x="5566" y="1269"/>
                  </a:lnTo>
                  <a:lnTo>
                    <a:pt x="5613" y="1316"/>
                  </a:lnTo>
                  <a:lnTo>
                    <a:pt x="5684" y="1363"/>
                  </a:lnTo>
                  <a:lnTo>
                    <a:pt x="6060" y="1504"/>
                  </a:lnTo>
                  <a:lnTo>
                    <a:pt x="6388" y="1692"/>
                  </a:lnTo>
                  <a:lnTo>
                    <a:pt x="6694" y="1879"/>
                  </a:lnTo>
                  <a:lnTo>
                    <a:pt x="6952" y="2091"/>
                  </a:lnTo>
                  <a:lnTo>
                    <a:pt x="7163" y="2302"/>
                  </a:lnTo>
                  <a:lnTo>
                    <a:pt x="7351" y="2514"/>
                  </a:lnTo>
                  <a:lnTo>
                    <a:pt x="7492" y="2725"/>
                  </a:lnTo>
                  <a:lnTo>
                    <a:pt x="7633" y="2960"/>
                  </a:lnTo>
                  <a:lnTo>
                    <a:pt x="7727" y="3148"/>
                  </a:lnTo>
                  <a:lnTo>
                    <a:pt x="7797" y="3335"/>
                  </a:lnTo>
                  <a:lnTo>
                    <a:pt x="7915" y="3664"/>
                  </a:lnTo>
                  <a:lnTo>
                    <a:pt x="7962" y="3899"/>
                  </a:lnTo>
                  <a:lnTo>
                    <a:pt x="7962" y="4017"/>
                  </a:lnTo>
                  <a:lnTo>
                    <a:pt x="7985" y="4110"/>
                  </a:lnTo>
                  <a:lnTo>
                    <a:pt x="8056" y="4181"/>
                  </a:lnTo>
                  <a:lnTo>
                    <a:pt x="8126" y="4228"/>
                  </a:lnTo>
                  <a:lnTo>
                    <a:pt x="8220" y="4251"/>
                  </a:lnTo>
                  <a:lnTo>
                    <a:pt x="8314" y="4228"/>
                  </a:lnTo>
                  <a:lnTo>
                    <a:pt x="8408" y="4157"/>
                  </a:lnTo>
                  <a:lnTo>
                    <a:pt x="8455" y="4087"/>
                  </a:lnTo>
                  <a:lnTo>
                    <a:pt x="8479" y="3993"/>
                  </a:lnTo>
                  <a:lnTo>
                    <a:pt x="8455" y="3852"/>
                  </a:lnTo>
                  <a:lnTo>
                    <a:pt x="8408" y="3594"/>
                  </a:lnTo>
                  <a:lnTo>
                    <a:pt x="8291" y="3218"/>
                  </a:lnTo>
                  <a:lnTo>
                    <a:pt x="8220" y="2983"/>
                  </a:lnTo>
                  <a:lnTo>
                    <a:pt x="8103" y="2748"/>
                  </a:lnTo>
                  <a:lnTo>
                    <a:pt x="7962" y="2514"/>
                  </a:lnTo>
                  <a:lnTo>
                    <a:pt x="7797" y="2255"/>
                  </a:lnTo>
                  <a:lnTo>
                    <a:pt x="7586" y="1997"/>
                  </a:lnTo>
                  <a:lnTo>
                    <a:pt x="7328" y="1762"/>
                  </a:lnTo>
                  <a:lnTo>
                    <a:pt x="7046" y="1527"/>
                  </a:lnTo>
                  <a:lnTo>
                    <a:pt x="6717" y="1292"/>
                  </a:lnTo>
                  <a:lnTo>
                    <a:pt x="6341" y="1081"/>
                  </a:lnTo>
                  <a:lnTo>
                    <a:pt x="5919" y="893"/>
                  </a:lnTo>
                  <a:lnTo>
                    <a:pt x="5238" y="95"/>
                  </a:lnTo>
                  <a:lnTo>
                    <a:pt x="5144" y="24"/>
                  </a:lnTo>
                  <a:lnTo>
                    <a:pt x="505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54" name="Google Shape;554;p11"/>
          <p:cNvSpPr/>
          <p:nvPr/>
        </p:nvSpPr>
        <p:spPr>
          <a:xfrm>
            <a:off x="3276663" y="204575"/>
            <a:ext cx="212400" cy="212400"/>
          </a:xfrm>
          <a:prstGeom prst="star4">
            <a:avLst>
              <a:gd fmla="val 125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55" name="Google Shape;555;p11"/>
          <p:cNvGrpSpPr/>
          <p:nvPr/>
        </p:nvGrpSpPr>
        <p:grpSpPr>
          <a:xfrm>
            <a:off x="8545966" y="82065"/>
            <a:ext cx="452842" cy="457428"/>
            <a:chOff x="4930475" y="612100"/>
            <a:chExt cx="317650" cy="320575"/>
          </a:xfrm>
        </p:grpSpPr>
        <p:sp>
          <p:nvSpPr>
            <p:cNvPr id="556" name="Google Shape;556;p11"/>
            <p:cNvSpPr/>
            <p:nvPr/>
          </p:nvSpPr>
          <p:spPr>
            <a:xfrm>
              <a:off x="4930475" y="612100"/>
              <a:ext cx="317650" cy="320575"/>
            </a:xfrm>
            <a:custGeom>
              <a:rect b="b" l="l" r="r" t="t"/>
              <a:pathLst>
                <a:path extrusionOk="0" h="12823" w="12706">
                  <a:moveTo>
                    <a:pt x="5871" y="517"/>
                  </a:moveTo>
                  <a:lnTo>
                    <a:pt x="6223" y="541"/>
                  </a:lnTo>
                  <a:lnTo>
                    <a:pt x="6646" y="588"/>
                  </a:lnTo>
                  <a:lnTo>
                    <a:pt x="7092" y="682"/>
                  </a:lnTo>
                  <a:lnTo>
                    <a:pt x="7515" y="799"/>
                  </a:lnTo>
                  <a:lnTo>
                    <a:pt x="7938" y="940"/>
                  </a:lnTo>
                  <a:lnTo>
                    <a:pt x="8384" y="1104"/>
                  </a:lnTo>
                  <a:lnTo>
                    <a:pt x="8783" y="1316"/>
                  </a:lnTo>
                  <a:lnTo>
                    <a:pt x="9206" y="1527"/>
                  </a:lnTo>
                  <a:lnTo>
                    <a:pt x="9605" y="1785"/>
                  </a:lnTo>
                  <a:lnTo>
                    <a:pt x="9981" y="2067"/>
                  </a:lnTo>
                  <a:lnTo>
                    <a:pt x="10357" y="2372"/>
                  </a:lnTo>
                  <a:lnTo>
                    <a:pt x="10685" y="2701"/>
                  </a:lnTo>
                  <a:lnTo>
                    <a:pt x="10991" y="3053"/>
                  </a:lnTo>
                  <a:lnTo>
                    <a:pt x="11273" y="3429"/>
                  </a:lnTo>
                  <a:lnTo>
                    <a:pt x="11531" y="3852"/>
                  </a:lnTo>
                  <a:lnTo>
                    <a:pt x="11742" y="4275"/>
                  </a:lnTo>
                  <a:lnTo>
                    <a:pt x="11930" y="4744"/>
                  </a:lnTo>
                  <a:lnTo>
                    <a:pt x="12048" y="5190"/>
                  </a:lnTo>
                  <a:lnTo>
                    <a:pt x="12141" y="5637"/>
                  </a:lnTo>
                  <a:lnTo>
                    <a:pt x="12188" y="6083"/>
                  </a:lnTo>
                  <a:lnTo>
                    <a:pt x="12188" y="6529"/>
                  </a:lnTo>
                  <a:lnTo>
                    <a:pt x="12165" y="6999"/>
                  </a:lnTo>
                  <a:lnTo>
                    <a:pt x="12118" y="7445"/>
                  </a:lnTo>
                  <a:lnTo>
                    <a:pt x="12024" y="7891"/>
                  </a:lnTo>
                  <a:lnTo>
                    <a:pt x="11907" y="8314"/>
                  </a:lnTo>
                  <a:lnTo>
                    <a:pt x="11742" y="8760"/>
                  </a:lnTo>
                  <a:lnTo>
                    <a:pt x="11554" y="9159"/>
                  </a:lnTo>
                  <a:lnTo>
                    <a:pt x="11343" y="9559"/>
                  </a:lnTo>
                  <a:lnTo>
                    <a:pt x="11085" y="9934"/>
                  </a:lnTo>
                  <a:lnTo>
                    <a:pt x="10803" y="10310"/>
                  </a:lnTo>
                  <a:lnTo>
                    <a:pt x="10498" y="10639"/>
                  </a:lnTo>
                  <a:lnTo>
                    <a:pt x="10169" y="10968"/>
                  </a:lnTo>
                  <a:lnTo>
                    <a:pt x="9817" y="11249"/>
                  </a:lnTo>
                  <a:lnTo>
                    <a:pt x="9441" y="11484"/>
                  </a:lnTo>
                  <a:lnTo>
                    <a:pt x="9042" y="11719"/>
                  </a:lnTo>
                  <a:lnTo>
                    <a:pt x="8619" y="11907"/>
                  </a:lnTo>
                  <a:lnTo>
                    <a:pt x="8196" y="12048"/>
                  </a:lnTo>
                  <a:lnTo>
                    <a:pt x="7750" y="12165"/>
                  </a:lnTo>
                  <a:lnTo>
                    <a:pt x="7304" y="12259"/>
                  </a:lnTo>
                  <a:lnTo>
                    <a:pt x="6857" y="12306"/>
                  </a:lnTo>
                  <a:lnTo>
                    <a:pt x="6388" y="12330"/>
                  </a:lnTo>
                  <a:lnTo>
                    <a:pt x="5942" y="12306"/>
                  </a:lnTo>
                  <a:lnTo>
                    <a:pt x="5495" y="12259"/>
                  </a:lnTo>
                  <a:lnTo>
                    <a:pt x="5049" y="12165"/>
                  </a:lnTo>
                  <a:lnTo>
                    <a:pt x="4603" y="12048"/>
                  </a:lnTo>
                  <a:lnTo>
                    <a:pt x="4180" y="11907"/>
                  </a:lnTo>
                  <a:lnTo>
                    <a:pt x="3758" y="11719"/>
                  </a:lnTo>
                  <a:lnTo>
                    <a:pt x="3358" y="11508"/>
                  </a:lnTo>
                  <a:lnTo>
                    <a:pt x="2959" y="11273"/>
                  </a:lnTo>
                  <a:lnTo>
                    <a:pt x="2607" y="10991"/>
                  </a:lnTo>
                  <a:lnTo>
                    <a:pt x="2278" y="10686"/>
                  </a:lnTo>
                  <a:lnTo>
                    <a:pt x="1973" y="10334"/>
                  </a:lnTo>
                  <a:lnTo>
                    <a:pt x="1691" y="9981"/>
                  </a:lnTo>
                  <a:lnTo>
                    <a:pt x="1433" y="9606"/>
                  </a:lnTo>
                  <a:lnTo>
                    <a:pt x="1198" y="9206"/>
                  </a:lnTo>
                  <a:lnTo>
                    <a:pt x="1010" y="8807"/>
                  </a:lnTo>
                  <a:lnTo>
                    <a:pt x="846" y="8361"/>
                  </a:lnTo>
                  <a:lnTo>
                    <a:pt x="705" y="7938"/>
                  </a:lnTo>
                  <a:lnTo>
                    <a:pt x="611" y="7492"/>
                  </a:lnTo>
                  <a:lnTo>
                    <a:pt x="540" y="7046"/>
                  </a:lnTo>
                  <a:lnTo>
                    <a:pt x="493" y="6576"/>
                  </a:lnTo>
                  <a:lnTo>
                    <a:pt x="493" y="6130"/>
                  </a:lnTo>
                  <a:lnTo>
                    <a:pt x="540" y="5684"/>
                  </a:lnTo>
                  <a:lnTo>
                    <a:pt x="611" y="5214"/>
                  </a:lnTo>
                  <a:lnTo>
                    <a:pt x="705" y="4791"/>
                  </a:lnTo>
                  <a:lnTo>
                    <a:pt x="869" y="4298"/>
                  </a:lnTo>
                  <a:lnTo>
                    <a:pt x="1080" y="3852"/>
                  </a:lnTo>
                  <a:lnTo>
                    <a:pt x="1315" y="3406"/>
                  </a:lnTo>
                  <a:lnTo>
                    <a:pt x="1574" y="3006"/>
                  </a:lnTo>
                  <a:lnTo>
                    <a:pt x="1855" y="2631"/>
                  </a:lnTo>
                  <a:lnTo>
                    <a:pt x="2161" y="2278"/>
                  </a:lnTo>
                  <a:lnTo>
                    <a:pt x="2489" y="1950"/>
                  </a:lnTo>
                  <a:lnTo>
                    <a:pt x="2842" y="1668"/>
                  </a:lnTo>
                  <a:lnTo>
                    <a:pt x="3217" y="1410"/>
                  </a:lnTo>
                  <a:lnTo>
                    <a:pt x="3593" y="1175"/>
                  </a:lnTo>
                  <a:lnTo>
                    <a:pt x="3969" y="987"/>
                  </a:lnTo>
                  <a:lnTo>
                    <a:pt x="4345" y="822"/>
                  </a:lnTo>
                  <a:lnTo>
                    <a:pt x="4744" y="682"/>
                  </a:lnTo>
                  <a:lnTo>
                    <a:pt x="5120" y="588"/>
                  </a:lnTo>
                  <a:lnTo>
                    <a:pt x="5495" y="541"/>
                  </a:lnTo>
                  <a:lnTo>
                    <a:pt x="5871" y="517"/>
                  </a:lnTo>
                  <a:close/>
                  <a:moveTo>
                    <a:pt x="5777" y="0"/>
                  </a:moveTo>
                  <a:lnTo>
                    <a:pt x="5542" y="24"/>
                  </a:lnTo>
                  <a:lnTo>
                    <a:pt x="5284" y="47"/>
                  </a:lnTo>
                  <a:lnTo>
                    <a:pt x="5026" y="71"/>
                  </a:lnTo>
                  <a:lnTo>
                    <a:pt x="4791" y="141"/>
                  </a:lnTo>
                  <a:lnTo>
                    <a:pt x="4298" y="282"/>
                  </a:lnTo>
                  <a:lnTo>
                    <a:pt x="3828" y="470"/>
                  </a:lnTo>
                  <a:lnTo>
                    <a:pt x="3358" y="705"/>
                  </a:lnTo>
                  <a:lnTo>
                    <a:pt x="2936" y="987"/>
                  </a:lnTo>
                  <a:lnTo>
                    <a:pt x="2513" y="1316"/>
                  </a:lnTo>
                  <a:lnTo>
                    <a:pt x="2114" y="1644"/>
                  </a:lnTo>
                  <a:lnTo>
                    <a:pt x="1738" y="2020"/>
                  </a:lnTo>
                  <a:lnTo>
                    <a:pt x="1409" y="2443"/>
                  </a:lnTo>
                  <a:lnTo>
                    <a:pt x="1080" y="2842"/>
                  </a:lnTo>
                  <a:lnTo>
                    <a:pt x="822" y="3288"/>
                  </a:lnTo>
                  <a:lnTo>
                    <a:pt x="587" y="3734"/>
                  </a:lnTo>
                  <a:lnTo>
                    <a:pt x="376" y="4181"/>
                  </a:lnTo>
                  <a:lnTo>
                    <a:pt x="235" y="4650"/>
                  </a:lnTo>
                  <a:lnTo>
                    <a:pt x="118" y="5120"/>
                  </a:lnTo>
                  <a:lnTo>
                    <a:pt x="24" y="5613"/>
                  </a:lnTo>
                  <a:lnTo>
                    <a:pt x="0" y="6106"/>
                  </a:lnTo>
                  <a:lnTo>
                    <a:pt x="0" y="6600"/>
                  </a:lnTo>
                  <a:lnTo>
                    <a:pt x="47" y="7093"/>
                  </a:lnTo>
                  <a:lnTo>
                    <a:pt x="118" y="7586"/>
                  </a:lnTo>
                  <a:lnTo>
                    <a:pt x="235" y="8056"/>
                  </a:lnTo>
                  <a:lnTo>
                    <a:pt x="376" y="8549"/>
                  </a:lnTo>
                  <a:lnTo>
                    <a:pt x="540" y="8995"/>
                  </a:lnTo>
                  <a:lnTo>
                    <a:pt x="752" y="9441"/>
                  </a:lnTo>
                  <a:lnTo>
                    <a:pt x="1010" y="9887"/>
                  </a:lnTo>
                  <a:lnTo>
                    <a:pt x="1292" y="10287"/>
                  </a:lnTo>
                  <a:lnTo>
                    <a:pt x="1597" y="10686"/>
                  </a:lnTo>
                  <a:lnTo>
                    <a:pt x="1926" y="11038"/>
                  </a:lnTo>
                  <a:lnTo>
                    <a:pt x="2278" y="11367"/>
                  </a:lnTo>
                  <a:lnTo>
                    <a:pt x="2677" y="11672"/>
                  </a:lnTo>
                  <a:lnTo>
                    <a:pt x="3077" y="11954"/>
                  </a:lnTo>
                  <a:lnTo>
                    <a:pt x="3523" y="12189"/>
                  </a:lnTo>
                  <a:lnTo>
                    <a:pt x="3969" y="12377"/>
                  </a:lnTo>
                  <a:lnTo>
                    <a:pt x="4439" y="12541"/>
                  </a:lnTo>
                  <a:lnTo>
                    <a:pt x="4908" y="12658"/>
                  </a:lnTo>
                  <a:lnTo>
                    <a:pt x="5401" y="12752"/>
                  </a:lnTo>
                  <a:lnTo>
                    <a:pt x="5895" y="12799"/>
                  </a:lnTo>
                  <a:lnTo>
                    <a:pt x="6388" y="12823"/>
                  </a:lnTo>
                  <a:lnTo>
                    <a:pt x="6881" y="12799"/>
                  </a:lnTo>
                  <a:lnTo>
                    <a:pt x="7374" y="12752"/>
                  </a:lnTo>
                  <a:lnTo>
                    <a:pt x="7867" y="12658"/>
                  </a:lnTo>
                  <a:lnTo>
                    <a:pt x="8337" y="12541"/>
                  </a:lnTo>
                  <a:lnTo>
                    <a:pt x="8807" y="12377"/>
                  </a:lnTo>
                  <a:lnTo>
                    <a:pt x="9253" y="12165"/>
                  </a:lnTo>
                  <a:lnTo>
                    <a:pt x="9699" y="11930"/>
                  </a:lnTo>
                  <a:lnTo>
                    <a:pt x="10122" y="11649"/>
                  </a:lnTo>
                  <a:lnTo>
                    <a:pt x="10498" y="11343"/>
                  </a:lnTo>
                  <a:lnTo>
                    <a:pt x="10873" y="10991"/>
                  </a:lnTo>
                  <a:lnTo>
                    <a:pt x="11202" y="10639"/>
                  </a:lnTo>
                  <a:lnTo>
                    <a:pt x="11507" y="10240"/>
                  </a:lnTo>
                  <a:lnTo>
                    <a:pt x="11766" y="9817"/>
                  </a:lnTo>
                  <a:lnTo>
                    <a:pt x="12001" y="9394"/>
                  </a:lnTo>
                  <a:lnTo>
                    <a:pt x="12212" y="8948"/>
                  </a:lnTo>
                  <a:lnTo>
                    <a:pt x="12376" y="8478"/>
                  </a:lnTo>
                  <a:lnTo>
                    <a:pt x="12517" y="8009"/>
                  </a:lnTo>
                  <a:lnTo>
                    <a:pt x="12611" y="7515"/>
                  </a:lnTo>
                  <a:lnTo>
                    <a:pt x="12682" y="7022"/>
                  </a:lnTo>
                  <a:lnTo>
                    <a:pt x="12705" y="6529"/>
                  </a:lnTo>
                  <a:lnTo>
                    <a:pt x="12682" y="6036"/>
                  </a:lnTo>
                  <a:lnTo>
                    <a:pt x="12635" y="5543"/>
                  </a:lnTo>
                  <a:lnTo>
                    <a:pt x="12541" y="5073"/>
                  </a:lnTo>
                  <a:lnTo>
                    <a:pt x="12400" y="4580"/>
                  </a:lnTo>
                  <a:lnTo>
                    <a:pt x="12212" y="4087"/>
                  </a:lnTo>
                  <a:lnTo>
                    <a:pt x="11977" y="3617"/>
                  </a:lnTo>
                  <a:lnTo>
                    <a:pt x="11719" y="3171"/>
                  </a:lnTo>
                  <a:lnTo>
                    <a:pt x="11413" y="2748"/>
                  </a:lnTo>
                  <a:lnTo>
                    <a:pt x="11061" y="2372"/>
                  </a:lnTo>
                  <a:lnTo>
                    <a:pt x="10709" y="1997"/>
                  </a:lnTo>
                  <a:lnTo>
                    <a:pt x="10310" y="1668"/>
                  </a:lnTo>
                  <a:lnTo>
                    <a:pt x="9910" y="1386"/>
                  </a:lnTo>
                  <a:lnTo>
                    <a:pt x="9488" y="1104"/>
                  </a:lnTo>
                  <a:lnTo>
                    <a:pt x="9042" y="869"/>
                  </a:lnTo>
                  <a:lnTo>
                    <a:pt x="8595" y="658"/>
                  </a:lnTo>
                  <a:lnTo>
                    <a:pt x="8126" y="470"/>
                  </a:lnTo>
                  <a:lnTo>
                    <a:pt x="7656" y="329"/>
                  </a:lnTo>
                  <a:lnTo>
                    <a:pt x="7210" y="188"/>
                  </a:lnTo>
                  <a:lnTo>
                    <a:pt x="6740" y="94"/>
                  </a:lnTo>
                  <a:lnTo>
                    <a:pt x="6294" y="24"/>
                  </a:lnTo>
                  <a:lnTo>
                    <a:pt x="603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11"/>
            <p:cNvSpPr/>
            <p:nvPr/>
          </p:nvSpPr>
          <p:spPr>
            <a:xfrm>
              <a:off x="5021475" y="612100"/>
              <a:ext cx="135625" cy="320575"/>
            </a:xfrm>
            <a:custGeom>
              <a:rect b="b" l="l" r="r" t="t"/>
              <a:pathLst>
                <a:path extrusionOk="0" h="12823" w="5425">
                  <a:moveTo>
                    <a:pt x="2607" y="517"/>
                  </a:moveTo>
                  <a:lnTo>
                    <a:pt x="2748" y="588"/>
                  </a:lnTo>
                  <a:lnTo>
                    <a:pt x="2912" y="682"/>
                  </a:lnTo>
                  <a:lnTo>
                    <a:pt x="3077" y="775"/>
                  </a:lnTo>
                  <a:lnTo>
                    <a:pt x="3241" y="916"/>
                  </a:lnTo>
                  <a:lnTo>
                    <a:pt x="3405" y="1081"/>
                  </a:lnTo>
                  <a:lnTo>
                    <a:pt x="3570" y="1292"/>
                  </a:lnTo>
                  <a:lnTo>
                    <a:pt x="3734" y="1503"/>
                  </a:lnTo>
                  <a:lnTo>
                    <a:pt x="3899" y="1762"/>
                  </a:lnTo>
                  <a:lnTo>
                    <a:pt x="4039" y="2020"/>
                  </a:lnTo>
                  <a:lnTo>
                    <a:pt x="4180" y="2325"/>
                  </a:lnTo>
                  <a:lnTo>
                    <a:pt x="4321" y="2654"/>
                  </a:lnTo>
                  <a:lnTo>
                    <a:pt x="4439" y="3006"/>
                  </a:lnTo>
                  <a:lnTo>
                    <a:pt x="4556" y="3406"/>
                  </a:lnTo>
                  <a:lnTo>
                    <a:pt x="4650" y="3805"/>
                  </a:lnTo>
                  <a:lnTo>
                    <a:pt x="4744" y="4228"/>
                  </a:lnTo>
                  <a:lnTo>
                    <a:pt x="4814" y="4697"/>
                  </a:lnTo>
                  <a:lnTo>
                    <a:pt x="4861" y="5144"/>
                  </a:lnTo>
                  <a:lnTo>
                    <a:pt x="4885" y="5590"/>
                  </a:lnTo>
                  <a:lnTo>
                    <a:pt x="4908" y="6059"/>
                  </a:lnTo>
                  <a:lnTo>
                    <a:pt x="4908" y="6529"/>
                  </a:lnTo>
                  <a:lnTo>
                    <a:pt x="4908" y="6975"/>
                  </a:lnTo>
                  <a:lnTo>
                    <a:pt x="4885" y="7445"/>
                  </a:lnTo>
                  <a:lnTo>
                    <a:pt x="4838" y="7891"/>
                  </a:lnTo>
                  <a:lnTo>
                    <a:pt x="4791" y="8337"/>
                  </a:lnTo>
                  <a:lnTo>
                    <a:pt x="4720" y="8784"/>
                  </a:lnTo>
                  <a:lnTo>
                    <a:pt x="4650" y="9206"/>
                  </a:lnTo>
                  <a:lnTo>
                    <a:pt x="4556" y="9629"/>
                  </a:lnTo>
                  <a:lnTo>
                    <a:pt x="4462" y="10005"/>
                  </a:lnTo>
                  <a:lnTo>
                    <a:pt x="4345" y="10381"/>
                  </a:lnTo>
                  <a:lnTo>
                    <a:pt x="4227" y="10733"/>
                  </a:lnTo>
                  <a:lnTo>
                    <a:pt x="4086" y="11038"/>
                  </a:lnTo>
                  <a:lnTo>
                    <a:pt x="3946" y="11320"/>
                  </a:lnTo>
                  <a:lnTo>
                    <a:pt x="3805" y="11555"/>
                  </a:lnTo>
                  <a:lnTo>
                    <a:pt x="3664" y="11743"/>
                  </a:lnTo>
                  <a:lnTo>
                    <a:pt x="3523" y="11907"/>
                  </a:lnTo>
                  <a:lnTo>
                    <a:pt x="3358" y="12048"/>
                  </a:lnTo>
                  <a:lnTo>
                    <a:pt x="3217" y="12165"/>
                  </a:lnTo>
                  <a:lnTo>
                    <a:pt x="3053" y="12259"/>
                  </a:lnTo>
                  <a:lnTo>
                    <a:pt x="2889" y="12306"/>
                  </a:lnTo>
                  <a:lnTo>
                    <a:pt x="2560" y="12306"/>
                  </a:lnTo>
                  <a:lnTo>
                    <a:pt x="2396" y="12259"/>
                  </a:lnTo>
                  <a:lnTo>
                    <a:pt x="2231" y="12165"/>
                  </a:lnTo>
                  <a:lnTo>
                    <a:pt x="2090" y="12071"/>
                  </a:lnTo>
                  <a:lnTo>
                    <a:pt x="1926" y="11930"/>
                  </a:lnTo>
                  <a:lnTo>
                    <a:pt x="1785" y="11766"/>
                  </a:lnTo>
                  <a:lnTo>
                    <a:pt x="1644" y="11555"/>
                  </a:lnTo>
                  <a:lnTo>
                    <a:pt x="1503" y="11343"/>
                  </a:lnTo>
                  <a:lnTo>
                    <a:pt x="1362" y="11062"/>
                  </a:lnTo>
                  <a:lnTo>
                    <a:pt x="1221" y="10756"/>
                  </a:lnTo>
                  <a:lnTo>
                    <a:pt x="1080" y="10404"/>
                  </a:lnTo>
                  <a:lnTo>
                    <a:pt x="986" y="10052"/>
                  </a:lnTo>
                  <a:lnTo>
                    <a:pt x="869" y="9653"/>
                  </a:lnTo>
                  <a:lnTo>
                    <a:pt x="775" y="9253"/>
                  </a:lnTo>
                  <a:lnTo>
                    <a:pt x="705" y="8831"/>
                  </a:lnTo>
                  <a:lnTo>
                    <a:pt x="634" y="8408"/>
                  </a:lnTo>
                  <a:lnTo>
                    <a:pt x="540" y="7515"/>
                  </a:lnTo>
                  <a:lnTo>
                    <a:pt x="493" y="6576"/>
                  </a:lnTo>
                  <a:lnTo>
                    <a:pt x="493" y="6106"/>
                  </a:lnTo>
                  <a:lnTo>
                    <a:pt x="517" y="5660"/>
                  </a:lnTo>
                  <a:lnTo>
                    <a:pt x="540" y="5190"/>
                  </a:lnTo>
                  <a:lnTo>
                    <a:pt x="587" y="4744"/>
                  </a:lnTo>
                  <a:lnTo>
                    <a:pt x="681" y="4040"/>
                  </a:lnTo>
                  <a:lnTo>
                    <a:pt x="822" y="3359"/>
                  </a:lnTo>
                  <a:lnTo>
                    <a:pt x="1010" y="2725"/>
                  </a:lnTo>
                  <a:lnTo>
                    <a:pt x="1198" y="2138"/>
                  </a:lnTo>
                  <a:lnTo>
                    <a:pt x="1433" y="1621"/>
                  </a:lnTo>
                  <a:lnTo>
                    <a:pt x="1668" y="1198"/>
                  </a:lnTo>
                  <a:lnTo>
                    <a:pt x="1808" y="1010"/>
                  </a:lnTo>
                  <a:lnTo>
                    <a:pt x="1926" y="846"/>
                  </a:lnTo>
                  <a:lnTo>
                    <a:pt x="2067" y="728"/>
                  </a:lnTo>
                  <a:lnTo>
                    <a:pt x="2184" y="611"/>
                  </a:lnTo>
                  <a:lnTo>
                    <a:pt x="2349" y="541"/>
                  </a:lnTo>
                  <a:lnTo>
                    <a:pt x="2489" y="517"/>
                  </a:lnTo>
                  <a:close/>
                  <a:moveTo>
                    <a:pt x="2536" y="0"/>
                  </a:moveTo>
                  <a:lnTo>
                    <a:pt x="2325" y="24"/>
                  </a:lnTo>
                  <a:lnTo>
                    <a:pt x="2114" y="94"/>
                  </a:lnTo>
                  <a:lnTo>
                    <a:pt x="1926" y="188"/>
                  </a:lnTo>
                  <a:lnTo>
                    <a:pt x="1738" y="329"/>
                  </a:lnTo>
                  <a:lnTo>
                    <a:pt x="1574" y="494"/>
                  </a:lnTo>
                  <a:lnTo>
                    <a:pt x="1409" y="682"/>
                  </a:lnTo>
                  <a:lnTo>
                    <a:pt x="1268" y="916"/>
                  </a:lnTo>
                  <a:lnTo>
                    <a:pt x="1127" y="1151"/>
                  </a:lnTo>
                  <a:lnTo>
                    <a:pt x="986" y="1433"/>
                  </a:lnTo>
                  <a:lnTo>
                    <a:pt x="846" y="1715"/>
                  </a:lnTo>
                  <a:lnTo>
                    <a:pt x="728" y="2020"/>
                  </a:lnTo>
                  <a:lnTo>
                    <a:pt x="493" y="2654"/>
                  </a:lnTo>
                  <a:lnTo>
                    <a:pt x="329" y="3335"/>
                  </a:lnTo>
                  <a:lnTo>
                    <a:pt x="188" y="4016"/>
                  </a:lnTo>
                  <a:lnTo>
                    <a:pt x="71" y="4674"/>
                  </a:lnTo>
                  <a:lnTo>
                    <a:pt x="24" y="5144"/>
                  </a:lnTo>
                  <a:lnTo>
                    <a:pt x="0" y="5637"/>
                  </a:lnTo>
                  <a:lnTo>
                    <a:pt x="0" y="6106"/>
                  </a:lnTo>
                  <a:lnTo>
                    <a:pt x="0" y="6600"/>
                  </a:lnTo>
                  <a:lnTo>
                    <a:pt x="0" y="7093"/>
                  </a:lnTo>
                  <a:lnTo>
                    <a:pt x="47" y="7562"/>
                  </a:lnTo>
                  <a:lnTo>
                    <a:pt x="71" y="8032"/>
                  </a:lnTo>
                  <a:lnTo>
                    <a:pt x="141" y="8502"/>
                  </a:lnTo>
                  <a:lnTo>
                    <a:pt x="212" y="8948"/>
                  </a:lnTo>
                  <a:lnTo>
                    <a:pt x="305" y="9394"/>
                  </a:lnTo>
                  <a:lnTo>
                    <a:pt x="399" y="9817"/>
                  </a:lnTo>
                  <a:lnTo>
                    <a:pt x="493" y="10216"/>
                  </a:lnTo>
                  <a:lnTo>
                    <a:pt x="634" y="10615"/>
                  </a:lnTo>
                  <a:lnTo>
                    <a:pt x="752" y="10968"/>
                  </a:lnTo>
                  <a:lnTo>
                    <a:pt x="916" y="11296"/>
                  </a:lnTo>
                  <a:lnTo>
                    <a:pt x="1057" y="11602"/>
                  </a:lnTo>
                  <a:lnTo>
                    <a:pt x="1245" y="11884"/>
                  </a:lnTo>
                  <a:lnTo>
                    <a:pt x="1433" y="12118"/>
                  </a:lnTo>
                  <a:lnTo>
                    <a:pt x="1621" y="12330"/>
                  </a:lnTo>
                  <a:lnTo>
                    <a:pt x="1832" y="12494"/>
                  </a:lnTo>
                  <a:lnTo>
                    <a:pt x="2043" y="12635"/>
                  </a:lnTo>
                  <a:lnTo>
                    <a:pt x="2255" y="12752"/>
                  </a:lnTo>
                  <a:lnTo>
                    <a:pt x="2489" y="12799"/>
                  </a:lnTo>
                  <a:lnTo>
                    <a:pt x="2724" y="12823"/>
                  </a:lnTo>
                  <a:lnTo>
                    <a:pt x="2959" y="12799"/>
                  </a:lnTo>
                  <a:lnTo>
                    <a:pt x="3194" y="12729"/>
                  </a:lnTo>
                  <a:lnTo>
                    <a:pt x="3405" y="12635"/>
                  </a:lnTo>
                  <a:lnTo>
                    <a:pt x="3617" y="12494"/>
                  </a:lnTo>
                  <a:lnTo>
                    <a:pt x="3828" y="12330"/>
                  </a:lnTo>
                  <a:lnTo>
                    <a:pt x="4016" y="12095"/>
                  </a:lnTo>
                  <a:lnTo>
                    <a:pt x="4204" y="11860"/>
                  </a:lnTo>
                  <a:lnTo>
                    <a:pt x="4392" y="11578"/>
                  </a:lnTo>
                  <a:lnTo>
                    <a:pt x="4556" y="11273"/>
                  </a:lnTo>
                  <a:lnTo>
                    <a:pt x="4697" y="10921"/>
                  </a:lnTo>
                  <a:lnTo>
                    <a:pt x="4814" y="10568"/>
                  </a:lnTo>
                  <a:lnTo>
                    <a:pt x="4932" y="10193"/>
                  </a:lnTo>
                  <a:lnTo>
                    <a:pt x="5049" y="9770"/>
                  </a:lnTo>
                  <a:lnTo>
                    <a:pt x="5143" y="9347"/>
                  </a:lnTo>
                  <a:lnTo>
                    <a:pt x="5237" y="8901"/>
                  </a:lnTo>
                  <a:lnTo>
                    <a:pt x="5284" y="8455"/>
                  </a:lnTo>
                  <a:lnTo>
                    <a:pt x="5355" y="7985"/>
                  </a:lnTo>
                  <a:lnTo>
                    <a:pt x="5378" y="7515"/>
                  </a:lnTo>
                  <a:lnTo>
                    <a:pt x="5425" y="7022"/>
                  </a:lnTo>
                  <a:lnTo>
                    <a:pt x="5425" y="6553"/>
                  </a:lnTo>
                  <a:lnTo>
                    <a:pt x="5425" y="6059"/>
                  </a:lnTo>
                  <a:lnTo>
                    <a:pt x="5402" y="5566"/>
                  </a:lnTo>
                  <a:lnTo>
                    <a:pt x="5355" y="5097"/>
                  </a:lnTo>
                  <a:lnTo>
                    <a:pt x="5308" y="4627"/>
                  </a:lnTo>
                  <a:lnTo>
                    <a:pt x="5237" y="4181"/>
                  </a:lnTo>
                  <a:lnTo>
                    <a:pt x="5167" y="3758"/>
                  </a:lnTo>
                  <a:lnTo>
                    <a:pt x="5049" y="3335"/>
                  </a:lnTo>
                  <a:lnTo>
                    <a:pt x="4955" y="2936"/>
                  </a:lnTo>
                  <a:lnTo>
                    <a:pt x="4814" y="2560"/>
                  </a:lnTo>
                  <a:lnTo>
                    <a:pt x="4674" y="2208"/>
                  </a:lnTo>
                  <a:lnTo>
                    <a:pt x="4533" y="1879"/>
                  </a:lnTo>
                  <a:lnTo>
                    <a:pt x="4368" y="1550"/>
                  </a:lnTo>
                  <a:lnTo>
                    <a:pt x="4204" y="1269"/>
                  </a:lnTo>
                  <a:lnTo>
                    <a:pt x="4016" y="1010"/>
                  </a:lnTo>
                  <a:lnTo>
                    <a:pt x="3828" y="775"/>
                  </a:lnTo>
                  <a:lnTo>
                    <a:pt x="3617" y="564"/>
                  </a:lnTo>
                  <a:lnTo>
                    <a:pt x="3405" y="400"/>
                  </a:lnTo>
                  <a:lnTo>
                    <a:pt x="3194" y="235"/>
                  </a:lnTo>
                  <a:lnTo>
                    <a:pt x="2959" y="118"/>
                  </a:lnTo>
                  <a:lnTo>
                    <a:pt x="2748" y="47"/>
                  </a:lnTo>
                  <a:lnTo>
                    <a:pt x="253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11"/>
            <p:cNvSpPr/>
            <p:nvPr/>
          </p:nvSpPr>
          <p:spPr>
            <a:xfrm>
              <a:off x="4930475" y="765925"/>
              <a:ext cx="317650" cy="12925"/>
            </a:xfrm>
            <a:custGeom>
              <a:rect b="b" l="l" r="r" t="t"/>
              <a:pathLst>
                <a:path extrusionOk="0" h="517" w="12706">
                  <a:moveTo>
                    <a:pt x="235" y="0"/>
                  </a:moveTo>
                  <a:lnTo>
                    <a:pt x="141" y="24"/>
                  </a:lnTo>
                  <a:lnTo>
                    <a:pt x="71" y="71"/>
                  </a:lnTo>
                  <a:lnTo>
                    <a:pt x="0" y="165"/>
                  </a:lnTo>
                  <a:lnTo>
                    <a:pt x="0" y="259"/>
                  </a:lnTo>
                  <a:lnTo>
                    <a:pt x="0" y="353"/>
                  </a:lnTo>
                  <a:lnTo>
                    <a:pt x="71" y="447"/>
                  </a:lnTo>
                  <a:lnTo>
                    <a:pt x="141" y="494"/>
                  </a:lnTo>
                  <a:lnTo>
                    <a:pt x="235" y="517"/>
                  </a:lnTo>
                  <a:lnTo>
                    <a:pt x="12447" y="517"/>
                  </a:lnTo>
                  <a:lnTo>
                    <a:pt x="12541" y="494"/>
                  </a:lnTo>
                  <a:lnTo>
                    <a:pt x="12635" y="447"/>
                  </a:lnTo>
                  <a:lnTo>
                    <a:pt x="12682" y="353"/>
                  </a:lnTo>
                  <a:lnTo>
                    <a:pt x="12705" y="259"/>
                  </a:lnTo>
                  <a:lnTo>
                    <a:pt x="12682" y="165"/>
                  </a:lnTo>
                  <a:lnTo>
                    <a:pt x="12635" y="71"/>
                  </a:lnTo>
                  <a:lnTo>
                    <a:pt x="12541" y="24"/>
                  </a:lnTo>
                  <a:lnTo>
                    <a:pt x="12447"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11"/>
            <p:cNvSpPr/>
            <p:nvPr/>
          </p:nvSpPr>
          <p:spPr>
            <a:xfrm>
              <a:off x="4961575" y="673750"/>
              <a:ext cx="261875" cy="47575"/>
            </a:xfrm>
            <a:custGeom>
              <a:rect b="b" l="l" r="r" t="t"/>
              <a:pathLst>
                <a:path extrusionOk="0" h="1903" w="10475">
                  <a:moveTo>
                    <a:pt x="189" y="0"/>
                  </a:moveTo>
                  <a:lnTo>
                    <a:pt x="95" y="47"/>
                  </a:lnTo>
                  <a:lnTo>
                    <a:pt x="48" y="118"/>
                  </a:lnTo>
                  <a:lnTo>
                    <a:pt x="1" y="212"/>
                  </a:lnTo>
                  <a:lnTo>
                    <a:pt x="1" y="306"/>
                  </a:lnTo>
                  <a:lnTo>
                    <a:pt x="48" y="400"/>
                  </a:lnTo>
                  <a:lnTo>
                    <a:pt x="118" y="470"/>
                  </a:lnTo>
                  <a:lnTo>
                    <a:pt x="236" y="540"/>
                  </a:lnTo>
                  <a:lnTo>
                    <a:pt x="564" y="705"/>
                  </a:lnTo>
                  <a:lnTo>
                    <a:pt x="1081" y="940"/>
                  </a:lnTo>
                  <a:lnTo>
                    <a:pt x="1762" y="1198"/>
                  </a:lnTo>
                  <a:lnTo>
                    <a:pt x="2161" y="1339"/>
                  </a:lnTo>
                  <a:lnTo>
                    <a:pt x="2584" y="1456"/>
                  </a:lnTo>
                  <a:lnTo>
                    <a:pt x="3077" y="1574"/>
                  </a:lnTo>
                  <a:lnTo>
                    <a:pt x="3570" y="1691"/>
                  </a:lnTo>
                  <a:lnTo>
                    <a:pt x="4111" y="1785"/>
                  </a:lnTo>
                  <a:lnTo>
                    <a:pt x="4674" y="1856"/>
                  </a:lnTo>
                  <a:lnTo>
                    <a:pt x="5261" y="1879"/>
                  </a:lnTo>
                  <a:lnTo>
                    <a:pt x="5872" y="1903"/>
                  </a:lnTo>
                  <a:lnTo>
                    <a:pt x="6388" y="1903"/>
                  </a:lnTo>
                  <a:lnTo>
                    <a:pt x="6929" y="1856"/>
                  </a:lnTo>
                  <a:lnTo>
                    <a:pt x="7469" y="1809"/>
                  </a:lnTo>
                  <a:lnTo>
                    <a:pt x="8009" y="1715"/>
                  </a:lnTo>
                  <a:lnTo>
                    <a:pt x="8573" y="1597"/>
                  </a:lnTo>
                  <a:lnTo>
                    <a:pt x="9160" y="1433"/>
                  </a:lnTo>
                  <a:lnTo>
                    <a:pt x="9723" y="1245"/>
                  </a:lnTo>
                  <a:lnTo>
                    <a:pt x="10310" y="1034"/>
                  </a:lnTo>
                  <a:lnTo>
                    <a:pt x="10404" y="963"/>
                  </a:lnTo>
                  <a:lnTo>
                    <a:pt x="10451" y="893"/>
                  </a:lnTo>
                  <a:lnTo>
                    <a:pt x="10475" y="799"/>
                  </a:lnTo>
                  <a:lnTo>
                    <a:pt x="10451" y="705"/>
                  </a:lnTo>
                  <a:lnTo>
                    <a:pt x="10404" y="611"/>
                  </a:lnTo>
                  <a:lnTo>
                    <a:pt x="10310" y="564"/>
                  </a:lnTo>
                  <a:lnTo>
                    <a:pt x="10216" y="540"/>
                  </a:lnTo>
                  <a:lnTo>
                    <a:pt x="10122" y="564"/>
                  </a:lnTo>
                  <a:lnTo>
                    <a:pt x="9629" y="752"/>
                  </a:lnTo>
                  <a:lnTo>
                    <a:pt x="9160" y="916"/>
                  </a:lnTo>
                  <a:lnTo>
                    <a:pt x="8666" y="1034"/>
                  </a:lnTo>
                  <a:lnTo>
                    <a:pt x="8197" y="1151"/>
                  </a:lnTo>
                  <a:lnTo>
                    <a:pt x="7751" y="1245"/>
                  </a:lnTo>
                  <a:lnTo>
                    <a:pt x="7281" y="1315"/>
                  </a:lnTo>
                  <a:lnTo>
                    <a:pt x="6835" y="1362"/>
                  </a:lnTo>
                  <a:lnTo>
                    <a:pt x="6388" y="1386"/>
                  </a:lnTo>
                  <a:lnTo>
                    <a:pt x="5966" y="1409"/>
                  </a:lnTo>
                  <a:lnTo>
                    <a:pt x="5543" y="1386"/>
                  </a:lnTo>
                  <a:lnTo>
                    <a:pt x="5144" y="1386"/>
                  </a:lnTo>
                  <a:lnTo>
                    <a:pt x="4745" y="1339"/>
                  </a:lnTo>
                  <a:lnTo>
                    <a:pt x="3993" y="1245"/>
                  </a:lnTo>
                  <a:lnTo>
                    <a:pt x="3312" y="1104"/>
                  </a:lnTo>
                  <a:lnTo>
                    <a:pt x="2678" y="963"/>
                  </a:lnTo>
                  <a:lnTo>
                    <a:pt x="2114" y="775"/>
                  </a:lnTo>
                  <a:lnTo>
                    <a:pt x="1598" y="611"/>
                  </a:lnTo>
                  <a:lnTo>
                    <a:pt x="1198" y="423"/>
                  </a:lnTo>
                  <a:lnTo>
                    <a:pt x="611" y="165"/>
                  </a:lnTo>
                  <a:lnTo>
                    <a:pt x="377" y="47"/>
                  </a:lnTo>
                  <a:lnTo>
                    <a:pt x="28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11"/>
            <p:cNvSpPr/>
            <p:nvPr/>
          </p:nvSpPr>
          <p:spPr>
            <a:xfrm>
              <a:off x="4953350" y="821700"/>
              <a:ext cx="278900" cy="38175"/>
            </a:xfrm>
            <a:custGeom>
              <a:rect b="b" l="l" r="r" t="t"/>
              <a:pathLst>
                <a:path extrusionOk="0" h="1527" w="11156">
                  <a:moveTo>
                    <a:pt x="5355" y="0"/>
                  </a:moveTo>
                  <a:lnTo>
                    <a:pt x="4486" y="24"/>
                  </a:lnTo>
                  <a:lnTo>
                    <a:pt x="3688" y="118"/>
                  </a:lnTo>
                  <a:lnTo>
                    <a:pt x="2960" y="212"/>
                  </a:lnTo>
                  <a:lnTo>
                    <a:pt x="2326" y="329"/>
                  </a:lnTo>
                  <a:lnTo>
                    <a:pt x="1762" y="470"/>
                  </a:lnTo>
                  <a:lnTo>
                    <a:pt x="1293" y="587"/>
                  </a:lnTo>
                  <a:lnTo>
                    <a:pt x="893" y="728"/>
                  </a:lnTo>
                  <a:lnTo>
                    <a:pt x="353" y="940"/>
                  </a:lnTo>
                  <a:lnTo>
                    <a:pt x="118" y="1034"/>
                  </a:lnTo>
                  <a:lnTo>
                    <a:pt x="48" y="1104"/>
                  </a:lnTo>
                  <a:lnTo>
                    <a:pt x="1" y="1198"/>
                  </a:lnTo>
                  <a:lnTo>
                    <a:pt x="1" y="1292"/>
                  </a:lnTo>
                  <a:lnTo>
                    <a:pt x="24" y="1386"/>
                  </a:lnTo>
                  <a:lnTo>
                    <a:pt x="71" y="1433"/>
                  </a:lnTo>
                  <a:lnTo>
                    <a:pt x="118" y="1480"/>
                  </a:lnTo>
                  <a:lnTo>
                    <a:pt x="189" y="1503"/>
                  </a:lnTo>
                  <a:lnTo>
                    <a:pt x="259" y="1527"/>
                  </a:lnTo>
                  <a:lnTo>
                    <a:pt x="306" y="1503"/>
                  </a:lnTo>
                  <a:lnTo>
                    <a:pt x="377" y="1480"/>
                  </a:lnTo>
                  <a:lnTo>
                    <a:pt x="541" y="1409"/>
                  </a:lnTo>
                  <a:lnTo>
                    <a:pt x="1058" y="1222"/>
                  </a:lnTo>
                  <a:lnTo>
                    <a:pt x="1434" y="1081"/>
                  </a:lnTo>
                  <a:lnTo>
                    <a:pt x="1903" y="963"/>
                  </a:lnTo>
                  <a:lnTo>
                    <a:pt x="2443" y="846"/>
                  </a:lnTo>
                  <a:lnTo>
                    <a:pt x="3054" y="728"/>
                  </a:lnTo>
                  <a:lnTo>
                    <a:pt x="3758" y="611"/>
                  </a:lnTo>
                  <a:lnTo>
                    <a:pt x="4533" y="540"/>
                  </a:lnTo>
                  <a:lnTo>
                    <a:pt x="5402" y="517"/>
                  </a:lnTo>
                  <a:lnTo>
                    <a:pt x="6342" y="494"/>
                  </a:lnTo>
                  <a:lnTo>
                    <a:pt x="7352" y="540"/>
                  </a:lnTo>
                  <a:lnTo>
                    <a:pt x="8432" y="658"/>
                  </a:lnTo>
                  <a:lnTo>
                    <a:pt x="9606" y="822"/>
                  </a:lnTo>
                  <a:lnTo>
                    <a:pt x="10217" y="916"/>
                  </a:lnTo>
                  <a:lnTo>
                    <a:pt x="10851" y="1034"/>
                  </a:lnTo>
                  <a:lnTo>
                    <a:pt x="10945" y="1057"/>
                  </a:lnTo>
                  <a:lnTo>
                    <a:pt x="11039" y="1010"/>
                  </a:lnTo>
                  <a:lnTo>
                    <a:pt x="11109" y="940"/>
                  </a:lnTo>
                  <a:lnTo>
                    <a:pt x="11156" y="846"/>
                  </a:lnTo>
                  <a:lnTo>
                    <a:pt x="11156" y="752"/>
                  </a:lnTo>
                  <a:lnTo>
                    <a:pt x="11109" y="658"/>
                  </a:lnTo>
                  <a:lnTo>
                    <a:pt x="11039" y="587"/>
                  </a:lnTo>
                  <a:lnTo>
                    <a:pt x="10968" y="540"/>
                  </a:lnTo>
                  <a:lnTo>
                    <a:pt x="10311" y="423"/>
                  </a:lnTo>
                  <a:lnTo>
                    <a:pt x="9676" y="306"/>
                  </a:lnTo>
                  <a:lnTo>
                    <a:pt x="9066" y="212"/>
                  </a:lnTo>
                  <a:lnTo>
                    <a:pt x="8479" y="141"/>
                  </a:lnTo>
                  <a:lnTo>
                    <a:pt x="7352" y="47"/>
                  </a:lnTo>
                  <a:lnTo>
                    <a:pt x="631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1" name="Google Shape;561;p11"/>
          <p:cNvGrpSpPr/>
          <p:nvPr/>
        </p:nvGrpSpPr>
        <p:grpSpPr>
          <a:xfrm>
            <a:off x="1740966" y="95900"/>
            <a:ext cx="897273" cy="429782"/>
            <a:chOff x="3863100" y="581575"/>
            <a:chExt cx="629400" cy="301200"/>
          </a:xfrm>
        </p:grpSpPr>
        <p:sp>
          <p:nvSpPr>
            <p:cNvPr id="562" name="Google Shape;562;p11"/>
            <p:cNvSpPr/>
            <p:nvPr/>
          </p:nvSpPr>
          <p:spPr>
            <a:xfrm>
              <a:off x="3877200" y="581575"/>
              <a:ext cx="231350" cy="69875"/>
            </a:xfrm>
            <a:custGeom>
              <a:rect b="b" l="l" r="r" t="t"/>
              <a:pathLst>
                <a:path extrusionOk="0" h="2795" w="9254">
                  <a:moveTo>
                    <a:pt x="611" y="564"/>
                  </a:moveTo>
                  <a:lnTo>
                    <a:pt x="1597" y="752"/>
                  </a:lnTo>
                  <a:lnTo>
                    <a:pt x="2607" y="893"/>
                  </a:lnTo>
                  <a:lnTo>
                    <a:pt x="3641" y="1010"/>
                  </a:lnTo>
                  <a:lnTo>
                    <a:pt x="4650" y="1081"/>
                  </a:lnTo>
                  <a:lnTo>
                    <a:pt x="5660" y="1128"/>
                  </a:lnTo>
                  <a:lnTo>
                    <a:pt x="6693" y="1151"/>
                  </a:lnTo>
                  <a:lnTo>
                    <a:pt x="7703" y="1104"/>
                  </a:lnTo>
                  <a:lnTo>
                    <a:pt x="8737" y="1057"/>
                  </a:lnTo>
                  <a:lnTo>
                    <a:pt x="8737" y="1057"/>
                  </a:lnTo>
                  <a:lnTo>
                    <a:pt x="8666" y="2278"/>
                  </a:lnTo>
                  <a:lnTo>
                    <a:pt x="517" y="1785"/>
                  </a:lnTo>
                  <a:lnTo>
                    <a:pt x="611" y="564"/>
                  </a:lnTo>
                  <a:close/>
                  <a:moveTo>
                    <a:pt x="306" y="0"/>
                  </a:moveTo>
                  <a:lnTo>
                    <a:pt x="212" y="47"/>
                  </a:lnTo>
                  <a:lnTo>
                    <a:pt x="141" y="118"/>
                  </a:lnTo>
                  <a:lnTo>
                    <a:pt x="118" y="235"/>
                  </a:lnTo>
                  <a:lnTo>
                    <a:pt x="0" y="1996"/>
                  </a:lnTo>
                  <a:lnTo>
                    <a:pt x="24" y="2090"/>
                  </a:lnTo>
                  <a:lnTo>
                    <a:pt x="71" y="2184"/>
                  </a:lnTo>
                  <a:lnTo>
                    <a:pt x="141" y="2231"/>
                  </a:lnTo>
                  <a:lnTo>
                    <a:pt x="235" y="2255"/>
                  </a:lnTo>
                  <a:lnTo>
                    <a:pt x="8877" y="2795"/>
                  </a:lnTo>
                  <a:lnTo>
                    <a:pt x="8901" y="2795"/>
                  </a:lnTo>
                  <a:lnTo>
                    <a:pt x="8995" y="2771"/>
                  </a:lnTo>
                  <a:lnTo>
                    <a:pt x="9065" y="2724"/>
                  </a:lnTo>
                  <a:lnTo>
                    <a:pt x="9112" y="2654"/>
                  </a:lnTo>
                  <a:lnTo>
                    <a:pt x="9136" y="2560"/>
                  </a:lnTo>
                  <a:lnTo>
                    <a:pt x="9253" y="799"/>
                  </a:lnTo>
                  <a:lnTo>
                    <a:pt x="9230" y="681"/>
                  </a:lnTo>
                  <a:lnTo>
                    <a:pt x="9183" y="587"/>
                  </a:lnTo>
                  <a:lnTo>
                    <a:pt x="9089" y="540"/>
                  </a:lnTo>
                  <a:lnTo>
                    <a:pt x="8971" y="517"/>
                  </a:lnTo>
                  <a:lnTo>
                    <a:pt x="7915" y="587"/>
                  </a:lnTo>
                  <a:lnTo>
                    <a:pt x="6834" y="634"/>
                  </a:lnTo>
                  <a:lnTo>
                    <a:pt x="5754" y="634"/>
                  </a:lnTo>
                  <a:lnTo>
                    <a:pt x="4674" y="587"/>
                  </a:lnTo>
                  <a:lnTo>
                    <a:pt x="3617" y="493"/>
                  </a:lnTo>
                  <a:lnTo>
                    <a:pt x="2537" y="376"/>
                  </a:lnTo>
                  <a:lnTo>
                    <a:pt x="1480" y="212"/>
                  </a:lnTo>
                  <a:lnTo>
                    <a:pt x="42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11"/>
            <p:cNvSpPr/>
            <p:nvPr/>
          </p:nvSpPr>
          <p:spPr>
            <a:xfrm>
              <a:off x="4056275" y="637350"/>
              <a:ext cx="38175" cy="200225"/>
            </a:xfrm>
            <a:custGeom>
              <a:rect b="b" l="l" r="r" t="t"/>
              <a:pathLst>
                <a:path extrusionOk="0" h="8009" w="1527">
                  <a:moveTo>
                    <a:pt x="611" y="0"/>
                  </a:moveTo>
                  <a:lnTo>
                    <a:pt x="540" y="47"/>
                  </a:lnTo>
                  <a:lnTo>
                    <a:pt x="470" y="141"/>
                  </a:lnTo>
                  <a:lnTo>
                    <a:pt x="446" y="235"/>
                  </a:lnTo>
                  <a:lnTo>
                    <a:pt x="446" y="329"/>
                  </a:lnTo>
                  <a:lnTo>
                    <a:pt x="517" y="540"/>
                  </a:lnTo>
                  <a:lnTo>
                    <a:pt x="658" y="1104"/>
                  </a:lnTo>
                  <a:lnTo>
                    <a:pt x="752" y="1480"/>
                  </a:lnTo>
                  <a:lnTo>
                    <a:pt x="822" y="1926"/>
                  </a:lnTo>
                  <a:lnTo>
                    <a:pt x="916" y="2419"/>
                  </a:lnTo>
                  <a:lnTo>
                    <a:pt x="963" y="2959"/>
                  </a:lnTo>
                  <a:lnTo>
                    <a:pt x="1010" y="3523"/>
                  </a:lnTo>
                  <a:lnTo>
                    <a:pt x="1010" y="4110"/>
                  </a:lnTo>
                  <a:lnTo>
                    <a:pt x="986" y="4697"/>
                  </a:lnTo>
                  <a:lnTo>
                    <a:pt x="893" y="5308"/>
                  </a:lnTo>
                  <a:lnTo>
                    <a:pt x="775" y="5918"/>
                  </a:lnTo>
                  <a:lnTo>
                    <a:pt x="705" y="6224"/>
                  </a:lnTo>
                  <a:lnTo>
                    <a:pt x="587" y="6505"/>
                  </a:lnTo>
                  <a:lnTo>
                    <a:pt x="493" y="6787"/>
                  </a:lnTo>
                  <a:lnTo>
                    <a:pt x="352" y="7069"/>
                  </a:lnTo>
                  <a:lnTo>
                    <a:pt x="211" y="7351"/>
                  </a:lnTo>
                  <a:lnTo>
                    <a:pt x="24" y="7609"/>
                  </a:lnTo>
                  <a:lnTo>
                    <a:pt x="0" y="7703"/>
                  </a:lnTo>
                  <a:lnTo>
                    <a:pt x="0" y="7797"/>
                  </a:lnTo>
                  <a:lnTo>
                    <a:pt x="24" y="7891"/>
                  </a:lnTo>
                  <a:lnTo>
                    <a:pt x="94" y="7961"/>
                  </a:lnTo>
                  <a:lnTo>
                    <a:pt x="165" y="7985"/>
                  </a:lnTo>
                  <a:lnTo>
                    <a:pt x="235" y="8008"/>
                  </a:lnTo>
                  <a:lnTo>
                    <a:pt x="305" y="8008"/>
                  </a:lnTo>
                  <a:lnTo>
                    <a:pt x="352" y="7985"/>
                  </a:lnTo>
                  <a:lnTo>
                    <a:pt x="399" y="7938"/>
                  </a:lnTo>
                  <a:lnTo>
                    <a:pt x="446" y="7891"/>
                  </a:lnTo>
                  <a:lnTo>
                    <a:pt x="634" y="7609"/>
                  </a:lnTo>
                  <a:lnTo>
                    <a:pt x="799" y="7327"/>
                  </a:lnTo>
                  <a:lnTo>
                    <a:pt x="939" y="7022"/>
                  </a:lnTo>
                  <a:lnTo>
                    <a:pt x="1057" y="6717"/>
                  </a:lnTo>
                  <a:lnTo>
                    <a:pt x="1174" y="6411"/>
                  </a:lnTo>
                  <a:lnTo>
                    <a:pt x="1268" y="6106"/>
                  </a:lnTo>
                  <a:lnTo>
                    <a:pt x="1339" y="5777"/>
                  </a:lnTo>
                  <a:lnTo>
                    <a:pt x="1409" y="5472"/>
                  </a:lnTo>
                  <a:lnTo>
                    <a:pt x="1480" y="4838"/>
                  </a:lnTo>
                  <a:lnTo>
                    <a:pt x="1527" y="4204"/>
                  </a:lnTo>
                  <a:lnTo>
                    <a:pt x="1527" y="3593"/>
                  </a:lnTo>
                  <a:lnTo>
                    <a:pt x="1480" y="2983"/>
                  </a:lnTo>
                  <a:lnTo>
                    <a:pt x="1433" y="2443"/>
                  </a:lnTo>
                  <a:lnTo>
                    <a:pt x="1362" y="1926"/>
                  </a:lnTo>
                  <a:lnTo>
                    <a:pt x="1268" y="1456"/>
                  </a:lnTo>
                  <a:lnTo>
                    <a:pt x="1174" y="1034"/>
                  </a:lnTo>
                  <a:lnTo>
                    <a:pt x="1010" y="423"/>
                  </a:lnTo>
                  <a:lnTo>
                    <a:pt x="939" y="165"/>
                  </a:lnTo>
                  <a:lnTo>
                    <a:pt x="893" y="71"/>
                  </a:lnTo>
                  <a:lnTo>
                    <a:pt x="822" y="24"/>
                  </a:lnTo>
                  <a:lnTo>
                    <a:pt x="72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11"/>
            <p:cNvSpPr/>
            <p:nvPr/>
          </p:nvSpPr>
          <p:spPr>
            <a:xfrm>
              <a:off x="3863100" y="813475"/>
              <a:ext cx="231350" cy="69300"/>
            </a:xfrm>
            <a:custGeom>
              <a:rect b="b" l="l" r="r" t="t"/>
              <a:pathLst>
                <a:path extrusionOk="0" h="2772" w="9254">
                  <a:moveTo>
                    <a:pt x="611" y="517"/>
                  </a:moveTo>
                  <a:lnTo>
                    <a:pt x="8737" y="1010"/>
                  </a:lnTo>
                  <a:lnTo>
                    <a:pt x="8666" y="2208"/>
                  </a:lnTo>
                  <a:lnTo>
                    <a:pt x="8009" y="2091"/>
                  </a:lnTo>
                  <a:lnTo>
                    <a:pt x="7328" y="1973"/>
                  </a:lnTo>
                  <a:lnTo>
                    <a:pt x="6623" y="1879"/>
                  </a:lnTo>
                  <a:lnTo>
                    <a:pt x="5919" y="1785"/>
                  </a:lnTo>
                  <a:lnTo>
                    <a:pt x="5191" y="1738"/>
                  </a:lnTo>
                  <a:lnTo>
                    <a:pt x="4439" y="1691"/>
                  </a:lnTo>
                  <a:lnTo>
                    <a:pt x="3664" y="1668"/>
                  </a:lnTo>
                  <a:lnTo>
                    <a:pt x="2889" y="1644"/>
                  </a:lnTo>
                  <a:lnTo>
                    <a:pt x="1715" y="1668"/>
                  </a:lnTo>
                  <a:lnTo>
                    <a:pt x="517" y="1738"/>
                  </a:lnTo>
                  <a:lnTo>
                    <a:pt x="517" y="1738"/>
                  </a:lnTo>
                  <a:lnTo>
                    <a:pt x="611" y="517"/>
                  </a:lnTo>
                  <a:close/>
                  <a:moveTo>
                    <a:pt x="283" y="1"/>
                  </a:moveTo>
                  <a:lnTo>
                    <a:pt x="189" y="48"/>
                  </a:lnTo>
                  <a:lnTo>
                    <a:pt x="142" y="141"/>
                  </a:lnTo>
                  <a:lnTo>
                    <a:pt x="118" y="235"/>
                  </a:lnTo>
                  <a:lnTo>
                    <a:pt x="1" y="1973"/>
                  </a:lnTo>
                  <a:lnTo>
                    <a:pt x="24" y="2091"/>
                  </a:lnTo>
                  <a:lnTo>
                    <a:pt x="71" y="2185"/>
                  </a:lnTo>
                  <a:lnTo>
                    <a:pt x="165" y="2232"/>
                  </a:lnTo>
                  <a:lnTo>
                    <a:pt x="283" y="2255"/>
                  </a:lnTo>
                  <a:lnTo>
                    <a:pt x="1480" y="2185"/>
                  </a:lnTo>
                  <a:lnTo>
                    <a:pt x="2631" y="2161"/>
                  </a:lnTo>
                  <a:lnTo>
                    <a:pt x="3758" y="2161"/>
                  </a:lnTo>
                  <a:lnTo>
                    <a:pt x="4862" y="2208"/>
                  </a:lnTo>
                  <a:lnTo>
                    <a:pt x="5919" y="2302"/>
                  </a:lnTo>
                  <a:lnTo>
                    <a:pt x="6929" y="2419"/>
                  </a:lnTo>
                  <a:lnTo>
                    <a:pt x="7892" y="2584"/>
                  </a:lnTo>
                  <a:lnTo>
                    <a:pt x="8831" y="2772"/>
                  </a:lnTo>
                  <a:lnTo>
                    <a:pt x="8972" y="2772"/>
                  </a:lnTo>
                  <a:lnTo>
                    <a:pt x="9042" y="2725"/>
                  </a:lnTo>
                  <a:lnTo>
                    <a:pt x="9113" y="2654"/>
                  </a:lnTo>
                  <a:lnTo>
                    <a:pt x="9136" y="2537"/>
                  </a:lnTo>
                  <a:lnTo>
                    <a:pt x="9254" y="776"/>
                  </a:lnTo>
                  <a:lnTo>
                    <a:pt x="9230" y="682"/>
                  </a:lnTo>
                  <a:lnTo>
                    <a:pt x="9183" y="611"/>
                  </a:lnTo>
                  <a:lnTo>
                    <a:pt x="9113" y="541"/>
                  </a:lnTo>
                  <a:lnTo>
                    <a:pt x="9019" y="517"/>
                  </a:lnTo>
                  <a:lnTo>
                    <a:pt x="37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11"/>
            <p:cNvSpPr/>
            <p:nvPr/>
          </p:nvSpPr>
          <p:spPr>
            <a:xfrm>
              <a:off x="4081500" y="699575"/>
              <a:ext cx="411000" cy="68725"/>
            </a:xfrm>
            <a:custGeom>
              <a:rect b="b" l="l" r="r" t="t"/>
              <a:pathLst>
                <a:path extrusionOk="0" h="2749" w="16440">
                  <a:moveTo>
                    <a:pt x="11978" y="1"/>
                  </a:moveTo>
                  <a:lnTo>
                    <a:pt x="10733" y="24"/>
                  </a:lnTo>
                  <a:lnTo>
                    <a:pt x="9418" y="71"/>
                  </a:lnTo>
                  <a:lnTo>
                    <a:pt x="8080" y="142"/>
                  </a:lnTo>
                  <a:lnTo>
                    <a:pt x="6741" y="235"/>
                  </a:lnTo>
                  <a:lnTo>
                    <a:pt x="5426" y="353"/>
                  </a:lnTo>
                  <a:lnTo>
                    <a:pt x="3077" y="564"/>
                  </a:lnTo>
                  <a:lnTo>
                    <a:pt x="1246" y="776"/>
                  </a:lnTo>
                  <a:lnTo>
                    <a:pt x="212" y="893"/>
                  </a:lnTo>
                  <a:lnTo>
                    <a:pt x="118" y="917"/>
                  </a:lnTo>
                  <a:lnTo>
                    <a:pt x="48" y="987"/>
                  </a:lnTo>
                  <a:lnTo>
                    <a:pt x="1" y="1081"/>
                  </a:lnTo>
                  <a:lnTo>
                    <a:pt x="1" y="1175"/>
                  </a:lnTo>
                  <a:lnTo>
                    <a:pt x="24" y="1269"/>
                  </a:lnTo>
                  <a:lnTo>
                    <a:pt x="95" y="1339"/>
                  </a:lnTo>
                  <a:lnTo>
                    <a:pt x="189" y="1386"/>
                  </a:lnTo>
                  <a:lnTo>
                    <a:pt x="283" y="1386"/>
                  </a:lnTo>
                  <a:lnTo>
                    <a:pt x="1997" y="1198"/>
                  </a:lnTo>
                  <a:lnTo>
                    <a:pt x="4158" y="963"/>
                  </a:lnTo>
                  <a:lnTo>
                    <a:pt x="6553" y="776"/>
                  </a:lnTo>
                  <a:lnTo>
                    <a:pt x="7774" y="682"/>
                  </a:lnTo>
                  <a:lnTo>
                    <a:pt x="8995" y="588"/>
                  </a:lnTo>
                  <a:lnTo>
                    <a:pt x="10193" y="541"/>
                  </a:lnTo>
                  <a:lnTo>
                    <a:pt x="11344" y="517"/>
                  </a:lnTo>
                  <a:lnTo>
                    <a:pt x="12424" y="494"/>
                  </a:lnTo>
                  <a:lnTo>
                    <a:pt x="13387" y="517"/>
                  </a:lnTo>
                  <a:lnTo>
                    <a:pt x="14232" y="588"/>
                  </a:lnTo>
                  <a:lnTo>
                    <a:pt x="14608" y="635"/>
                  </a:lnTo>
                  <a:lnTo>
                    <a:pt x="14960" y="682"/>
                  </a:lnTo>
                  <a:lnTo>
                    <a:pt x="15242" y="752"/>
                  </a:lnTo>
                  <a:lnTo>
                    <a:pt x="15501" y="823"/>
                  </a:lnTo>
                  <a:lnTo>
                    <a:pt x="15688" y="917"/>
                  </a:lnTo>
                  <a:lnTo>
                    <a:pt x="15853" y="1010"/>
                  </a:lnTo>
                  <a:lnTo>
                    <a:pt x="15923" y="1081"/>
                  </a:lnTo>
                  <a:lnTo>
                    <a:pt x="15947" y="1128"/>
                  </a:lnTo>
                  <a:lnTo>
                    <a:pt x="15923" y="1175"/>
                  </a:lnTo>
                  <a:lnTo>
                    <a:pt x="15876" y="1245"/>
                  </a:lnTo>
                  <a:lnTo>
                    <a:pt x="15759" y="1339"/>
                  </a:lnTo>
                  <a:lnTo>
                    <a:pt x="15594" y="1433"/>
                  </a:lnTo>
                  <a:lnTo>
                    <a:pt x="15383" y="1527"/>
                  </a:lnTo>
                  <a:lnTo>
                    <a:pt x="15148" y="1598"/>
                  </a:lnTo>
                  <a:lnTo>
                    <a:pt x="14538" y="1762"/>
                  </a:lnTo>
                  <a:lnTo>
                    <a:pt x="13810" y="1879"/>
                  </a:lnTo>
                  <a:lnTo>
                    <a:pt x="12964" y="1973"/>
                  </a:lnTo>
                  <a:lnTo>
                    <a:pt x="12025" y="2067"/>
                  </a:lnTo>
                  <a:lnTo>
                    <a:pt x="10992" y="2138"/>
                  </a:lnTo>
                  <a:lnTo>
                    <a:pt x="9888" y="2185"/>
                  </a:lnTo>
                  <a:lnTo>
                    <a:pt x="8737" y="2232"/>
                  </a:lnTo>
                  <a:lnTo>
                    <a:pt x="7539" y="2255"/>
                  </a:lnTo>
                  <a:lnTo>
                    <a:pt x="5097" y="2255"/>
                  </a:lnTo>
                  <a:lnTo>
                    <a:pt x="2702" y="2208"/>
                  </a:lnTo>
                  <a:lnTo>
                    <a:pt x="471" y="2138"/>
                  </a:lnTo>
                  <a:lnTo>
                    <a:pt x="377" y="2138"/>
                  </a:lnTo>
                  <a:lnTo>
                    <a:pt x="283" y="2208"/>
                  </a:lnTo>
                  <a:lnTo>
                    <a:pt x="236" y="2279"/>
                  </a:lnTo>
                  <a:lnTo>
                    <a:pt x="212" y="2373"/>
                  </a:lnTo>
                  <a:lnTo>
                    <a:pt x="212" y="2466"/>
                  </a:lnTo>
                  <a:lnTo>
                    <a:pt x="259" y="2560"/>
                  </a:lnTo>
                  <a:lnTo>
                    <a:pt x="353" y="2607"/>
                  </a:lnTo>
                  <a:lnTo>
                    <a:pt x="447" y="2631"/>
                  </a:lnTo>
                  <a:lnTo>
                    <a:pt x="2537" y="2701"/>
                  </a:lnTo>
                  <a:lnTo>
                    <a:pt x="4275" y="2748"/>
                  </a:lnTo>
                  <a:lnTo>
                    <a:pt x="7868" y="2748"/>
                  </a:lnTo>
                  <a:lnTo>
                    <a:pt x="9465" y="2701"/>
                  </a:lnTo>
                  <a:lnTo>
                    <a:pt x="11015" y="2654"/>
                  </a:lnTo>
                  <a:lnTo>
                    <a:pt x="12471" y="2537"/>
                  </a:lnTo>
                  <a:lnTo>
                    <a:pt x="13152" y="2466"/>
                  </a:lnTo>
                  <a:lnTo>
                    <a:pt x="13786" y="2396"/>
                  </a:lnTo>
                  <a:lnTo>
                    <a:pt x="14350" y="2302"/>
                  </a:lnTo>
                  <a:lnTo>
                    <a:pt x="14890" y="2185"/>
                  </a:lnTo>
                  <a:lnTo>
                    <a:pt x="15336" y="2067"/>
                  </a:lnTo>
                  <a:lnTo>
                    <a:pt x="15712" y="1926"/>
                  </a:lnTo>
                  <a:lnTo>
                    <a:pt x="16017" y="1762"/>
                  </a:lnTo>
                  <a:lnTo>
                    <a:pt x="16135" y="1691"/>
                  </a:lnTo>
                  <a:lnTo>
                    <a:pt x="16252" y="1598"/>
                  </a:lnTo>
                  <a:lnTo>
                    <a:pt x="16346" y="1457"/>
                  </a:lnTo>
                  <a:lnTo>
                    <a:pt x="16416" y="1316"/>
                  </a:lnTo>
                  <a:lnTo>
                    <a:pt x="16440" y="1198"/>
                  </a:lnTo>
                  <a:lnTo>
                    <a:pt x="16440" y="1081"/>
                  </a:lnTo>
                  <a:lnTo>
                    <a:pt x="16416" y="987"/>
                  </a:lnTo>
                  <a:lnTo>
                    <a:pt x="16393" y="870"/>
                  </a:lnTo>
                  <a:lnTo>
                    <a:pt x="16299" y="729"/>
                  </a:lnTo>
                  <a:lnTo>
                    <a:pt x="16182" y="611"/>
                  </a:lnTo>
                  <a:lnTo>
                    <a:pt x="15970" y="494"/>
                  </a:lnTo>
                  <a:lnTo>
                    <a:pt x="15712" y="376"/>
                  </a:lnTo>
                  <a:lnTo>
                    <a:pt x="15407" y="282"/>
                  </a:lnTo>
                  <a:lnTo>
                    <a:pt x="15031" y="188"/>
                  </a:lnTo>
                  <a:lnTo>
                    <a:pt x="14632" y="142"/>
                  </a:lnTo>
                  <a:lnTo>
                    <a:pt x="14162" y="71"/>
                  </a:lnTo>
                  <a:lnTo>
                    <a:pt x="13669" y="48"/>
                  </a:lnTo>
                  <a:lnTo>
                    <a:pt x="13129" y="24"/>
                  </a:lnTo>
                  <a:lnTo>
                    <a:pt x="1197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11"/>
            <p:cNvSpPr/>
            <p:nvPr/>
          </p:nvSpPr>
          <p:spPr>
            <a:xfrm>
              <a:off x="3871325" y="627375"/>
              <a:ext cx="45825" cy="200225"/>
            </a:xfrm>
            <a:custGeom>
              <a:rect b="b" l="l" r="r" t="t"/>
              <a:pathLst>
                <a:path extrusionOk="0" h="8009" w="1833">
                  <a:moveTo>
                    <a:pt x="1551" y="0"/>
                  </a:moveTo>
                  <a:lnTo>
                    <a:pt x="1457" y="24"/>
                  </a:lnTo>
                  <a:lnTo>
                    <a:pt x="1386" y="94"/>
                  </a:lnTo>
                  <a:lnTo>
                    <a:pt x="1245" y="305"/>
                  </a:lnTo>
                  <a:lnTo>
                    <a:pt x="963" y="822"/>
                  </a:lnTo>
                  <a:lnTo>
                    <a:pt x="799" y="1174"/>
                  </a:lnTo>
                  <a:lnTo>
                    <a:pt x="611" y="1620"/>
                  </a:lnTo>
                  <a:lnTo>
                    <a:pt x="447" y="2090"/>
                  </a:lnTo>
                  <a:lnTo>
                    <a:pt x="282" y="2630"/>
                  </a:lnTo>
                  <a:lnTo>
                    <a:pt x="142" y="3194"/>
                  </a:lnTo>
                  <a:lnTo>
                    <a:pt x="48" y="3805"/>
                  </a:lnTo>
                  <a:lnTo>
                    <a:pt x="24" y="4133"/>
                  </a:lnTo>
                  <a:lnTo>
                    <a:pt x="1" y="4462"/>
                  </a:lnTo>
                  <a:lnTo>
                    <a:pt x="1" y="4791"/>
                  </a:lnTo>
                  <a:lnTo>
                    <a:pt x="24" y="5120"/>
                  </a:lnTo>
                  <a:lnTo>
                    <a:pt x="48" y="5472"/>
                  </a:lnTo>
                  <a:lnTo>
                    <a:pt x="95" y="5801"/>
                  </a:lnTo>
                  <a:lnTo>
                    <a:pt x="188" y="6153"/>
                  </a:lnTo>
                  <a:lnTo>
                    <a:pt x="282" y="6505"/>
                  </a:lnTo>
                  <a:lnTo>
                    <a:pt x="400" y="6857"/>
                  </a:lnTo>
                  <a:lnTo>
                    <a:pt x="541" y="7186"/>
                  </a:lnTo>
                  <a:lnTo>
                    <a:pt x="705" y="7539"/>
                  </a:lnTo>
                  <a:lnTo>
                    <a:pt x="916" y="7891"/>
                  </a:lnTo>
                  <a:lnTo>
                    <a:pt x="963" y="7938"/>
                  </a:lnTo>
                  <a:lnTo>
                    <a:pt x="1010" y="7985"/>
                  </a:lnTo>
                  <a:lnTo>
                    <a:pt x="1057" y="8008"/>
                  </a:lnTo>
                  <a:lnTo>
                    <a:pt x="1198" y="8008"/>
                  </a:lnTo>
                  <a:lnTo>
                    <a:pt x="1269" y="7961"/>
                  </a:lnTo>
                  <a:lnTo>
                    <a:pt x="1339" y="7914"/>
                  </a:lnTo>
                  <a:lnTo>
                    <a:pt x="1386" y="7820"/>
                  </a:lnTo>
                  <a:lnTo>
                    <a:pt x="1386" y="7726"/>
                  </a:lnTo>
                  <a:lnTo>
                    <a:pt x="1339" y="7632"/>
                  </a:lnTo>
                  <a:lnTo>
                    <a:pt x="1151" y="7304"/>
                  </a:lnTo>
                  <a:lnTo>
                    <a:pt x="1010" y="6975"/>
                  </a:lnTo>
                  <a:lnTo>
                    <a:pt x="870" y="6670"/>
                  </a:lnTo>
                  <a:lnTo>
                    <a:pt x="752" y="6341"/>
                  </a:lnTo>
                  <a:lnTo>
                    <a:pt x="658" y="6012"/>
                  </a:lnTo>
                  <a:lnTo>
                    <a:pt x="588" y="5683"/>
                  </a:lnTo>
                  <a:lnTo>
                    <a:pt x="541" y="5378"/>
                  </a:lnTo>
                  <a:lnTo>
                    <a:pt x="517" y="5073"/>
                  </a:lnTo>
                  <a:lnTo>
                    <a:pt x="517" y="4744"/>
                  </a:lnTo>
                  <a:lnTo>
                    <a:pt x="517" y="4439"/>
                  </a:lnTo>
                  <a:lnTo>
                    <a:pt x="541" y="3851"/>
                  </a:lnTo>
                  <a:lnTo>
                    <a:pt x="635" y="3288"/>
                  </a:lnTo>
                  <a:lnTo>
                    <a:pt x="776" y="2748"/>
                  </a:lnTo>
                  <a:lnTo>
                    <a:pt x="916" y="2255"/>
                  </a:lnTo>
                  <a:lnTo>
                    <a:pt x="1081" y="1808"/>
                  </a:lnTo>
                  <a:lnTo>
                    <a:pt x="1245" y="1409"/>
                  </a:lnTo>
                  <a:lnTo>
                    <a:pt x="1410" y="1057"/>
                  </a:lnTo>
                  <a:lnTo>
                    <a:pt x="1691" y="564"/>
                  </a:lnTo>
                  <a:lnTo>
                    <a:pt x="1785" y="399"/>
                  </a:lnTo>
                  <a:lnTo>
                    <a:pt x="1832" y="305"/>
                  </a:lnTo>
                  <a:lnTo>
                    <a:pt x="1832" y="211"/>
                  </a:lnTo>
                  <a:lnTo>
                    <a:pt x="1809" y="117"/>
                  </a:lnTo>
                  <a:lnTo>
                    <a:pt x="1738" y="47"/>
                  </a:lnTo>
                  <a:lnTo>
                    <a:pt x="164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67" name="Google Shape;567;p11"/>
          <p:cNvSpPr/>
          <p:nvPr/>
        </p:nvSpPr>
        <p:spPr>
          <a:xfrm>
            <a:off x="8545963" y="1204700"/>
            <a:ext cx="212400" cy="212400"/>
          </a:xfrm>
          <a:prstGeom prst="star4">
            <a:avLst>
              <a:gd fmla="val 125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11"/>
          <p:cNvSpPr/>
          <p:nvPr/>
        </p:nvSpPr>
        <p:spPr>
          <a:xfrm>
            <a:off x="1202188" y="95900"/>
            <a:ext cx="212400" cy="212400"/>
          </a:xfrm>
          <a:prstGeom prst="star4">
            <a:avLst>
              <a:gd fmla="val 125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11"/>
          <p:cNvSpPr/>
          <p:nvPr/>
        </p:nvSpPr>
        <p:spPr>
          <a:xfrm>
            <a:off x="8758363" y="2586950"/>
            <a:ext cx="212400" cy="212400"/>
          </a:xfrm>
          <a:prstGeom prst="star4">
            <a:avLst>
              <a:gd fmla="val 125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70" name="Google Shape;570;p11"/>
          <p:cNvGrpSpPr/>
          <p:nvPr/>
        </p:nvGrpSpPr>
        <p:grpSpPr>
          <a:xfrm>
            <a:off x="122147" y="1276907"/>
            <a:ext cx="686355" cy="534517"/>
            <a:chOff x="6041275" y="492925"/>
            <a:chExt cx="481450" cy="374600"/>
          </a:xfrm>
        </p:grpSpPr>
        <p:sp>
          <p:nvSpPr>
            <p:cNvPr id="571" name="Google Shape;571;p11"/>
            <p:cNvSpPr/>
            <p:nvPr/>
          </p:nvSpPr>
          <p:spPr>
            <a:xfrm>
              <a:off x="6041275" y="492925"/>
              <a:ext cx="481450" cy="132125"/>
            </a:xfrm>
            <a:custGeom>
              <a:rect b="b" l="l" r="r" t="t"/>
              <a:pathLst>
                <a:path extrusionOk="0" h="5285" w="19258">
                  <a:moveTo>
                    <a:pt x="9817" y="564"/>
                  </a:moveTo>
                  <a:lnTo>
                    <a:pt x="10521" y="1127"/>
                  </a:lnTo>
                  <a:lnTo>
                    <a:pt x="11296" y="1691"/>
                  </a:lnTo>
                  <a:lnTo>
                    <a:pt x="12165" y="2231"/>
                  </a:lnTo>
                  <a:lnTo>
                    <a:pt x="13081" y="2748"/>
                  </a:lnTo>
                  <a:lnTo>
                    <a:pt x="14091" y="3288"/>
                  </a:lnTo>
                  <a:lnTo>
                    <a:pt x="15171" y="3781"/>
                  </a:lnTo>
                  <a:lnTo>
                    <a:pt x="16322" y="4298"/>
                  </a:lnTo>
                  <a:lnTo>
                    <a:pt x="17566" y="4791"/>
                  </a:lnTo>
                  <a:lnTo>
                    <a:pt x="1503" y="4791"/>
                  </a:lnTo>
                  <a:lnTo>
                    <a:pt x="2724" y="4251"/>
                  </a:lnTo>
                  <a:lnTo>
                    <a:pt x="3899" y="3734"/>
                  </a:lnTo>
                  <a:lnTo>
                    <a:pt x="5026" y="3194"/>
                  </a:lnTo>
                  <a:lnTo>
                    <a:pt x="6083" y="2677"/>
                  </a:lnTo>
                  <a:lnTo>
                    <a:pt x="7092" y="2137"/>
                  </a:lnTo>
                  <a:lnTo>
                    <a:pt x="8055" y="1621"/>
                  </a:lnTo>
                  <a:lnTo>
                    <a:pt x="8971" y="1080"/>
                  </a:lnTo>
                  <a:lnTo>
                    <a:pt x="9817" y="564"/>
                  </a:lnTo>
                  <a:close/>
                  <a:moveTo>
                    <a:pt x="9770" y="0"/>
                  </a:moveTo>
                  <a:lnTo>
                    <a:pt x="9699" y="24"/>
                  </a:lnTo>
                  <a:lnTo>
                    <a:pt x="8760" y="634"/>
                  </a:lnTo>
                  <a:lnTo>
                    <a:pt x="7727" y="1221"/>
                  </a:lnTo>
                  <a:lnTo>
                    <a:pt x="6623" y="1808"/>
                  </a:lnTo>
                  <a:lnTo>
                    <a:pt x="5472" y="2419"/>
                  </a:lnTo>
                  <a:lnTo>
                    <a:pt x="4251" y="3006"/>
                  </a:lnTo>
                  <a:lnTo>
                    <a:pt x="2936" y="3617"/>
                  </a:lnTo>
                  <a:lnTo>
                    <a:pt x="1574" y="4204"/>
                  </a:lnTo>
                  <a:lnTo>
                    <a:pt x="141" y="4814"/>
                  </a:lnTo>
                  <a:lnTo>
                    <a:pt x="71" y="4838"/>
                  </a:lnTo>
                  <a:lnTo>
                    <a:pt x="24" y="4908"/>
                  </a:lnTo>
                  <a:lnTo>
                    <a:pt x="0" y="5002"/>
                  </a:lnTo>
                  <a:lnTo>
                    <a:pt x="0" y="5096"/>
                  </a:lnTo>
                  <a:lnTo>
                    <a:pt x="24" y="5167"/>
                  </a:lnTo>
                  <a:lnTo>
                    <a:pt x="71" y="5237"/>
                  </a:lnTo>
                  <a:lnTo>
                    <a:pt x="165" y="5284"/>
                  </a:lnTo>
                  <a:lnTo>
                    <a:pt x="19093" y="5284"/>
                  </a:lnTo>
                  <a:lnTo>
                    <a:pt x="19163" y="5237"/>
                  </a:lnTo>
                  <a:lnTo>
                    <a:pt x="19210" y="5167"/>
                  </a:lnTo>
                  <a:lnTo>
                    <a:pt x="19257" y="5073"/>
                  </a:lnTo>
                  <a:lnTo>
                    <a:pt x="19257" y="4979"/>
                  </a:lnTo>
                  <a:lnTo>
                    <a:pt x="19210" y="4908"/>
                  </a:lnTo>
                  <a:lnTo>
                    <a:pt x="19163" y="4838"/>
                  </a:lnTo>
                  <a:lnTo>
                    <a:pt x="19069" y="4791"/>
                  </a:lnTo>
                  <a:lnTo>
                    <a:pt x="17590" y="4251"/>
                  </a:lnTo>
                  <a:lnTo>
                    <a:pt x="16204" y="3687"/>
                  </a:lnTo>
                  <a:lnTo>
                    <a:pt x="14913" y="3124"/>
                  </a:lnTo>
                  <a:lnTo>
                    <a:pt x="14302" y="2818"/>
                  </a:lnTo>
                  <a:lnTo>
                    <a:pt x="13738" y="2536"/>
                  </a:lnTo>
                  <a:lnTo>
                    <a:pt x="13175" y="2231"/>
                  </a:lnTo>
                  <a:lnTo>
                    <a:pt x="12658" y="1926"/>
                  </a:lnTo>
                  <a:lnTo>
                    <a:pt x="12142" y="1621"/>
                  </a:lnTo>
                  <a:lnTo>
                    <a:pt x="11672" y="1315"/>
                  </a:lnTo>
                  <a:lnTo>
                    <a:pt x="11226" y="1010"/>
                  </a:lnTo>
                  <a:lnTo>
                    <a:pt x="10803" y="705"/>
                  </a:lnTo>
                  <a:lnTo>
                    <a:pt x="10380" y="376"/>
                  </a:lnTo>
                  <a:lnTo>
                    <a:pt x="10004" y="47"/>
                  </a:lnTo>
                  <a:lnTo>
                    <a:pt x="993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11"/>
            <p:cNvSpPr/>
            <p:nvPr/>
          </p:nvSpPr>
          <p:spPr>
            <a:xfrm>
              <a:off x="6092350" y="612675"/>
              <a:ext cx="48750" cy="220800"/>
            </a:xfrm>
            <a:custGeom>
              <a:rect b="b" l="l" r="r" t="t"/>
              <a:pathLst>
                <a:path extrusionOk="0" h="8832" w="1950">
                  <a:moveTo>
                    <a:pt x="1456" y="494"/>
                  </a:moveTo>
                  <a:lnTo>
                    <a:pt x="1456" y="8314"/>
                  </a:lnTo>
                  <a:lnTo>
                    <a:pt x="517" y="8314"/>
                  </a:lnTo>
                  <a:lnTo>
                    <a:pt x="869" y="494"/>
                  </a:lnTo>
                  <a:close/>
                  <a:moveTo>
                    <a:pt x="611" y="1"/>
                  </a:moveTo>
                  <a:lnTo>
                    <a:pt x="517" y="24"/>
                  </a:lnTo>
                  <a:lnTo>
                    <a:pt x="447" y="71"/>
                  </a:lnTo>
                  <a:lnTo>
                    <a:pt x="376" y="142"/>
                  </a:lnTo>
                  <a:lnTo>
                    <a:pt x="353" y="236"/>
                  </a:lnTo>
                  <a:lnTo>
                    <a:pt x="0" y="8549"/>
                  </a:lnTo>
                  <a:lnTo>
                    <a:pt x="24" y="8667"/>
                  </a:lnTo>
                  <a:lnTo>
                    <a:pt x="71" y="8737"/>
                  </a:lnTo>
                  <a:lnTo>
                    <a:pt x="165" y="8808"/>
                  </a:lnTo>
                  <a:lnTo>
                    <a:pt x="259" y="8831"/>
                  </a:lnTo>
                  <a:lnTo>
                    <a:pt x="1715" y="8831"/>
                  </a:lnTo>
                  <a:lnTo>
                    <a:pt x="1809" y="8808"/>
                  </a:lnTo>
                  <a:lnTo>
                    <a:pt x="1879" y="8761"/>
                  </a:lnTo>
                  <a:lnTo>
                    <a:pt x="1926" y="8667"/>
                  </a:lnTo>
                  <a:lnTo>
                    <a:pt x="1950" y="8573"/>
                  </a:lnTo>
                  <a:lnTo>
                    <a:pt x="1950" y="236"/>
                  </a:lnTo>
                  <a:lnTo>
                    <a:pt x="1926" y="142"/>
                  </a:lnTo>
                  <a:lnTo>
                    <a:pt x="1879" y="71"/>
                  </a:lnTo>
                  <a:lnTo>
                    <a:pt x="1809" y="24"/>
                  </a:lnTo>
                  <a:lnTo>
                    <a:pt x="171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11"/>
            <p:cNvSpPr/>
            <p:nvPr/>
          </p:nvSpPr>
          <p:spPr>
            <a:xfrm>
              <a:off x="6171600" y="612675"/>
              <a:ext cx="48750" cy="220800"/>
            </a:xfrm>
            <a:custGeom>
              <a:rect b="b" l="l" r="r" t="t"/>
              <a:pathLst>
                <a:path extrusionOk="0" h="8832" w="1950">
                  <a:moveTo>
                    <a:pt x="1433" y="494"/>
                  </a:moveTo>
                  <a:lnTo>
                    <a:pt x="1433" y="8314"/>
                  </a:lnTo>
                  <a:lnTo>
                    <a:pt x="517" y="8314"/>
                  </a:lnTo>
                  <a:lnTo>
                    <a:pt x="846" y="494"/>
                  </a:lnTo>
                  <a:close/>
                  <a:moveTo>
                    <a:pt x="611" y="1"/>
                  </a:moveTo>
                  <a:lnTo>
                    <a:pt x="517" y="24"/>
                  </a:lnTo>
                  <a:lnTo>
                    <a:pt x="423" y="71"/>
                  </a:lnTo>
                  <a:lnTo>
                    <a:pt x="376" y="142"/>
                  </a:lnTo>
                  <a:lnTo>
                    <a:pt x="353" y="236"/>
                  </a:lnTo>
                  <a:lnTo>
                    <a:pt x="1" y="8549"/>
                  </a:lnTo>
                  <a:lnTo>
                    <a:pt x="1" y="8667"/>
                  </a:lnTo>
                  <a:lnTo>
                    <a:pt x="71" y="8737"/>
                  </a:lnTo>
                  <a:lnTo>
                    <a:pt x="142" y="8808"/>
                  </a:lnTo>
                  <a:lnTo>
                    <a:pt x="236" y="8831"/>
                  </a:lnTo>
                  <a:lnTo>
                    <a:pt x="1692" y="8831"/>
                  </a:lnTo>
                  <a:lnTo>
                    <a:pt x="1786" y="8808"/>
                  </a:lnTo>
                  <a:lnTo>
                    <a:pt x="1879" y="8761"/>
                  </a:lnTo>
                  <a:lnTo>
                    <a:pt x="1926" y="8667"/>
                  </a:lnTo>
                  <a:lnTo>
                    <a:pt x="1950" y="8573"/>
                  </a:lnTo>
                  <a:lnTo>
                    <a:pt x="1950" y="236"/>
                  </a:lnTo>
                  <a:lnTo>
                    <a:pt x="1926" y="142"/>
                  </a:lnTo>
                  <a:lnTo>
                    <a:pt x="1879" y="71"/>
                  </a:lnTo>
                  <a:lnTo>
                    <a:pt x="1786" y="24"/>
                  </a:lnTo>
                  <a:lnTo>
                    <a:pt x="169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11"/>
            <p:cNvSpPr/>
            <p:nvPr/>
          </p:nvSpPr>
          <p:spPr>
            <a:xfrm>
              <a:off x="6250275" y="612675"/>
              <a:ext cx="48750" cy="220800"/>
            </a:xfrm>
            <a:custGeom>
              <a:rect b="b" l="l" r="r" t="t"/>
              <a:pathLst>
                <a:path extrusionOk="0" h="8832" w="1950">
                  <a:moveTo>
                    <a:pt x="1457" y="494"/>
                  </a:moveTo>
                  <a:lnTo>
                    <a:pt x="1457" y="8314"/>
                  </a:lnTo>
                  <a:lnTo>
                    <a:pt x="517" y="8314"/>
                  </a:lnTo>
                  <a:lnTo>
                    <a:pt x="870" y="494"/>
                  </a:lnTo>
                  <a:close/>
                  <a:moveTo>
                    <a:pt x="611" y="1"/>
                  </a:moveTo>
                  <a:lnTo>
                    <a:pt x="517" y="24"/>
                  </a:lnTo>
                  <a:lnTo>
                    <a:pt x="447" y="71"/>
                  </a:lnTo>
                  <a:lnTo>
                    <a:pt x="400" y="142"/>
                  </a:lnTo>
                  <a:lnTo>
                    <a:pt x="376" y="236"/>
                  </a:lnTo>
                  <a:lnTo>
                    <a:pt x="1" y="8549"/>
                  </a:lnTo>
                  <a:lnTo>
                    <a:pt x="24" y="8667"/>
                  </a:lnTo>
                  <a:lnTo>
                    <a:pt x="71" y="8737"/>
                  </a:lnTo>
                  <a:lnTo>
                    <a:pt x="165" y="8808"/>
                  </a:lnTo>
                  <a:lnTo>
                    <a:pt x="259" y="8831"/>
                  </a:lnTo>
                  <a:lnTo>
                    <a:pt x="1715" y="8831"/>
                  </a:lnTo>
                  <a:lnTo>
                    <a:pt x="1809" y="8808"/>
                  </a:lnTo>
                  <a:lnTo>
                    <a:pt x="1879" y="8761"/>
                  </a:lnTo>
                  <a:lnTo>
                    <a:pt x="1950" y="8667"/>
                  </a:lnTo>
                  <a:lnTo>
                    <a:pt x="1950" y="8573"/>
                  </a:lnTo>
                  <a:lnTo>
                    <a:pt x="1950" y="236"/>
                  </a:lnTo>
                  <a:lnTo>
                    <a:pt x="1950" y="142"/>
                  </a:lnTo>
                  <a:lnTo>
                    <a:pt x="1879" y="71"/>
                  </a:lnTo>
                  <a:lnTo>
                    <a:pt x="1809" y="24"/>
                  </a:lnTo>
                  <a:lnTo>
                    <a:pt x="171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11"/>
            <p:cNvSpPr/>
            <p:nvPr/>
          </p:nvSpPr>
          <p:spPr>
            <a:xfrm>
              <a:off x="6329525" y="612675"/>
              <a:ext cx="48775" cy="220800"/>
            </a:xfrm>
            <a:custGeom>
              <a:rect b="b" l="l" r="r" t="t"/>
              <a:pathLst>
                <a:path extrusionOk="0" h="8832" w="1951">
                  <a:moveTo>
                    <a:pt x="1433" y="494"/>
                  </a:moveTo>
                  <a:lnTo>
                    <a:pt x="1433" y="8314"/>
                  </a:lnTo>
                  <a:lnTo>
                    <a:pt x="518" y="8314"/>
                  </a:lnTo>
                  <a:lnTo>
                    <a:pt x="846" y="494"/>
                  </a:lnTo>
                  <a:close/>
                  <a:moveTo>
                    <a:pt x="612" y="1"/>
                  </a:moveTo>
                  <a:lnTo>
                    <a:pt x="518" y="24"/>
                  </a:lnTo>
                  <a:lnTo>
                    <a:pt x="424" y="71"/>
                  </a:lnTo>
                  <a:lnTo>
                    <a:pt x="377" y="142"/>
                  </a:lnTo>
                  <a:lnTo>
                    <a:pt x="353" y="236"/>
                  </a:lnTo>
                  <a:lnTo>
                    <a:pt x="1" y="8549"/>
                  </a:lnTo>
                  <a:lnTo>
                    <a:pt x="1" y="8667"/>
                  </a:lnTo>
                  <a:lnTo>
                    <a:pt x="71" y="8737"/>
                  </a:lnTo>
                  <a:lnTo>
                    <a:pt x="142" y="8808"/>
                  </a:lnTo>
                  <a:lnTo>
                    <a:pt x="236" y="8831"/>
                  </a:lnTo>
                  <a:lnTo>
                    <a:pt x="1692" y="8831"/>
                  </a:lnTo>
                  <a:lnTo>
                    <a:pt x="1786" y="8808"/>
                  </a:lnTo>
                  <a:lnTo>
                    <a:pt x="1880" y="8761"/>
                  </a:lnTo>
                  <a:lnTo>
                    <a:pt x="1927" y="8667"/>
                  </a:lnTo>
                  <a:lnTo>
                    <a:pt x="1950" y="8573"/>
                  </a:lnTo>
                  <a:lnTo>
                    <a:pt x="1950" y="236"/>
                  </a:lnTo>
                  <a:lnTo>
                    <a:pt x="1927" y="142"/>
                  </a:lnTo>
                  <a:lnTo>
                    <a:pt x="1880" y="71"/>
                  </a:lnTo>
                  <a:lnTo>
                    <a:pt x="1786" y="24"/>
                  </a:lnTo>
                  <a:lnTo>
                    <a:pt x="169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11"/>
            <p:cNvSpPr/>
            <p:nvPr/>
          </p:nvSpPr>
          <p:spPr>
            <a:xfrm>
              <a:off x="6404675" y="612675"/>
              <a:ext cx="48775" cy="220800"/>
            </a:xfrm>
            <a:custGeom>
              <a:rect b="b" l="l" r="r" t="t"/>
              <a:pathLst>
                <a:path extrusionOk="0" h="8832" w="1951">
                  <a:moveTo>
                    <a:pt x="1433" y="494"/>
                  </a:moveTo>
                  <a:lnTo>
                    <a:pt x="1433" y="8314"/>
                  </a:lnTo>
                  <a:lnTo>
                    <a:pt x="518" y="8314"/>
                  </a:lnTo>
                  <a:lnTo>
                    <a:pt x="846" y="494"/>
                  </a:lnTo>
                  <a:close/>
                  <a:moveTo>
                    <a:pt x="612" y="1"/>
                  </a:moveTo>
                  <a:lnTo>
                    <a:pt x="518" y="24"/>
                  </a:lnTo>
                  <a:lnTo>
                    <a:pt x="424" y="71"/>
                  </a:lnTo>
                  <a:lnTo>
                    <a:pt x="377" y="142"/>
                  </a:lnTo>
                  <a:lnTo>
                    <a:pt x="353" y="236"/>
                  </a:lnTo>
                  <a:lnTo>
                    <a:pt x="1" y="8549"/>
                  </a:lnTo>
                  <a:lnTo>
                    <a:pt x="1" y="8667"/>
                  </a:lnTo>
                  <a:lnTo>
                    <a:pt x="71" y="8737"/>
                  </a:lnTo>
                  <a:lnTo>
                    <a:pt x="142" y="8808"/>
                  </a:lnTo>
                  <a:lnTo>
                    <a:pt x="236" y="8831"/>
                  </a:lnTo>
                  <a:lnTo>
                    <a:pt x="1692" y="8831"/>
                  </a:lnTo>
                  <a:lnTo>
                    <a:pt x="1786" y="8808"/>
                  </a:lnTo>
                  <a:lnTo>
                    <a:pt x="1880" y="8761"/>
                  </a:lnTo>
                  <a:lnTo>
                    <a:pt x="1927" y="8667"/>
                  </a:lnTo>
                  <a:lnTo>
                    <a:pt x="1950" y="8573"/>
                  </a:lnTo>
                  <a:lnTo>
                    <a:pt x="1950" y="236"/>
                  </a:lnTo>
                  <a:lnTo>
                    <a:pt x="1927" y="142"/>
                  </a:lnTo>
                  <a:lnTo>
                    <a:pt x="1880" y="71"/>
                  </a:lnTo>
                  <a:lnTo>
                    <a:pt x="1786" y="24"/>
                  </a:lnTo>
                  <a:lnTo>
                    <a:pt x="169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11"/>
            <p:cNvSpPr/>
            <p:nvPr/>
          </p:nvSpPr>
          <p:spPr>
            <a:xfrm>
              <a:off x="6041275" y="820525"/>
              <a:ext cx="461475" cy="47000"/>
            </a:xfrm>
            <a:custGeom>
              <a:rect b="b" l="l" r="r" t="t"/>
              <a:pathLst>
                <a:path extrusionOk="0" h="1880" w="18459">
                  <a:moveTo>
                    <a:pt x="17942" y="517"/>
                  </a:moveTo>
                  <a:lnTo>
                    <a:pt x="17942" y="1362"/>
                  </a:lnTo>
                  <a:lnTo>
                    <a:pt x="611" y="1362"/>
                  </a:lnTo>
                  <a:lnTo>
                    <a:pt x="963" y="517"/>
                  </a:lnTo>
                  <a:close/>
                  <a:moveTo>
                    <a:pt x="799" y="0"/>
                  </a:moveTo>
                  <a:lnTo>
                    <a:pt x="728" y="24"/>
                  </a:lnTo>
                  <a:lnTo>
                    <a:pt x="658" y="47"/>
                  </a:lnTo>
                  <a:lnTo>
                    <a:pt x="611" y="94"/>
                  </a:lnTo>
                  <a:lnTo>
                    <a:pt x="564" y="165"/>
                  </a:lnTo>
                  <a:lnTo>
                    <a:pt x="0" y="1527"/>
                  </a:lnTo>
                  <a:lnTo>
                    <a:pt x="0" y="1597"/>
                  </a:lnTo>
                  <a:lnTo>
                    <a:pt x="0" y="1644"/>
                  </a:lnTo>
                  <a:lnTo>
                    <a:pt x="0" y="1715"/>
                  </a:lnTo>
                  <a:lnTo>
                    <a:pt x="24" y="1762"/>
                  </a:lnTo>
                  <a:lnTo>
                    <a:pt x="71" y="1809"/>
                  </a:lnTo>
                  <a:lnTo>
                    <a:pt x="118" y="1856"/>
                  </a:lnTo>
                  <a:lnTo>
                    <a:pt x="188" y="1879"/>
                  </a:lnTo>
                  <a:lnTo>
                    <a:pt x="18200" y="1879"/>
                  </a:lnTo>
                  <a:lnTo>
                    <a:pt x="18294" y="1856"/>
                  </a:lnTo>
                  <a:lnTo>
                    <a:pt x="18388" y="1809"/>
                  </a:lnTo>
                  <a:lnTo>
                    <a:pt x="18435" y="1715"/>
                  </a:lnTo>
                  <a:lnTo>
                    <a:pt x="18459" y="1621"/>
                  </a:lnTo>
                  <a:lnTo>
                    <a:pt x="18459" y="259"/>
                  </a:lnTo>
                  <a:lnTo>
                    <a:pt x="18435" y="165"/>
                  </a:lnTo>
                  <a:lnTo>
                    <a:pt x="18388" y="71"/>
                  </a:lnTo>
                  <a:lnTo>
                    <a:pt x="18294" y="24"/>
                  </a:lnTo>
                  <a:lnTo>
                    <a:pt x="1820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8" name="Google Shape;578;p11"/>
          <p:cNvSpPr/>
          <p:nvPr/>
        </p:nvSpPr>
        <p:spPr>
          <a:xfrm>
            <a:off x="219525" y="2374550"/>
            <a:ext cx="212400" cy="212400"/>
          </a:xfrm>
          <a:prstGeom prst="star4">
            <a:avLst>
              <a:gd fmla="val 125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accent4"/>
        </a:solidFill>
      </p:bgPr>
    </p:bg>
    <p:spTree>
      <p:nvGrpSpPr>
        <p:cNvPr id="579" name="Shape 579"/>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_1_1_1_1_1">
    <p:spTree>
      <p:nvGrpSpPr>
        <p:cNvPr id="580" name="Shape 580"/>
        <p:cNvGrpSpPr/>
        <p:nvPr/>
      </p:nvGrpSpPr>
      <p:grpSpPr>
        <a:xfrm>
          <a:off x="0" y="0"/>
          <a:ext cx="0" cy="0"/>
          <a:chOff x="0" y="0"/>
          <a:chExt cx="0" cy="0"/>
        </a:xfrm>
      </p:grpSpPr>
      <p:sp>
        <p:nvSpPr>
          <p:cNvPr id="581" name="Google Shape;581;p13"/>
          <p:cNvSpPr txBox="1"/>
          <p:nvPr>
            <p:ph type="title"/>
          </p:nvPr>
        </p:nvSpPr>
        <p:spPr>
          <a:xfrm>
            <a:off x="2073699" y="1479400"/>
            <a:ext cx="2340600" cy="365700"/>
          </a:xfrm>
          <a:prstGeom prst="rect">
            <a:avLst/>
          </a:prstGeom>
        </p:spPr>
        <p:txBody>
          <a:bodyPr anchorCtr="0" anchor="b" bIns="91425" lIns="91425" spcFirstLastPara="1" rIns="91425" wrap="square" tIns="91425">
            <a:noAutofit/>
          </a:bodyPr>
          <a:lstStyle>
            <a:lvl1pPr lvl="0" rtl="0" algn="l">
              <a:spcBef>
                <a:spcPts val="0"/>
              </a:spcBef>
              <a:spcAft>
                <a:spcPts val="0"/>
              </a:spcAft>
              <a:buSzPts val="2500"/>
              <a:buNone/>
              <a:defRPr b="0" sz="2000">
                <a:solidFill>
                  <a:schemeClr val="dk1"/>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582" name="Google Shape;582;p13"/>
          <p:cNvSpPr txBox="1"/>
          <p:nvPr>
            <p:ph idx="1" type="subTitle"/>
          </p:nvPr>
        </p:nvSpPr>
        <p:spPr>
          <a:xfrm>
            <a:off x="2073699" y="1694200"/>
            <a:ext cx="2340600" cy="548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583" name="Google Shape;583;p13"/>
          <p:cNvSpPr txBox="1"/>
          <p:nvPr>
            <p:ph idx="2" type="title"/>
          </p:nvPr>
        </p:nvSpPr>
        <p:spPr>
          <a:xfrm flipH="1">
            <a:off x="5645590" y="1479391"/>
            <a:ext cx="2340900" cy="365700"/>
          </a:xfrm>
          <a:prstGeom prst="rect">
            <a:avLst/>
          </a:prstGeom>
        </p:spPr>
        <p:txBody>
          <a:bodyPr anchorCtr="0" anchor="b" bIns="91425" lIns="91425" spcFirstLastPara="1" rIns="91425" wrap="square" tIns="91425">
            <a:noAutofit/>
          </a:bodyPr>
          <a:lstStyle>
            <a:lvl1pPr lvl="0" rtl="0" algn="l">
              <a:spcBef>
                <a:spcPts val="0"/>
              </a:spcBef>
              <a:spcAft>
                <a:spcPts val="0"/>
              </a:spcAft>
              <a:buSzPts val="2500"/>
              <a:buNone/>
              <a:defRPr b="0" sz="2000">
                <a:solidFill>
                  <a:schemeClr val="dk1"/>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584" name="Google Shape;584;p13"/>
          <p:cNvSpPr txBox="1"/>
          <p:nvPr>
            <p:ph idx="3" type="subTitle"/>
          </p:nvPr>
        </p:nvSpPr>
        <p:spPr>
          <a:xfrm flipH="1">
            <a:off x="5645590" y="1694191"/>
            <a:ext cx="2340600" cy="548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585" name="Google Shape;585;p13"/>
          <p:cNvSpPr txBox="1"/>
          <p:nvPr>
            <p:ph hasCustomPrompt="1" idx="4" type="title"/>
          </p:nvPr>
        </p:nvSpPr>
        <p:spPr>
          <a:xfrm>
            <a:off x="1169660" y="1632550"/>
            <a:ext cx="734700" cy="4572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sz="2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86" name="Google Shape;586;p13"/>
          <p:cNvSpPr txBox="1"/>
          <p:nvPr>
            <p:ph hasCustomPrompt="1" idx="5" type="title"/>
          </p:nvPr>
        </p:nvSpPr>
        <p:spPr>
          <a:xfrm flipH="1">
            <a:off x="4739835" y="1632550"/>
            <a:ext cx="734700" cy="4572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sz="2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87" name="Google Shape;587;p13"/>
          <p:cNvSpPr txBox="1"/>
          <p:nvPr>
            <p:ph idx="6" type="title"/>
          </p:nvPr>
        </p:nvSpPr>
        <p:spPr>
          <a:xfrm>
            <a:off x="720000" y="365760"/>
            <a:ext cx="7704000" cy="5487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
        <p:nvSpPr>
          <p:cNvPr id="588" name="Google Shape;588;p13"/>
          <p:cNvSpPr txBox="1"/>
          <p:nvPr>
            <p:ph idx="7" type="title"/>
          </p:nvPr>
        </p:nvSpPr>
        <p:spPr>
          <a:xfrm>
            <a:off x="2073699" y="2936283"/>
            <a:ext cx="2340600" cy="365700"/>
          </a:xfrm>
          <a:prstGeom prst="rect">
            <a:avLst/>
          </a:prstGeom>
        </p:spPr>
        <p:txBody>
          <a:bodyPr anchorCtr="0" anchor="b" bIns="91425" lIns="91425" spcFirstLastPara="1" rIns="91425" wrap="square" tIns="91425">
            <a:noAutofit/>
          </a:bodyPr>
          <a:lstStyle>
            <a:lvl1pPr lvl="0" rtl="0" algn="l">
              <a:spcBef>
                <a:spcPts val="0"/>
              </a:spcBef>
              <a:spcAft>
                <a:spcPts val="0"/>
              </a:spcAft>
              <a:buSzPts val="2500"/>
              <a:buNone/>
              <a:defRPr b="0" sz="2000">
                <a:solidFill>
                  <a:schemeClr val="dk1"/>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589" name="Google Shape;589;p13"/>
          <p:cNvSpPr txBox="1"/>
          <p:nvPr>
            <p:ph idx="8" type="subTitle"/>
          </p:nvPr>
        </p:nvSpPr>
        <p:spPr>
          <a:xfrm>
            <a:off x="2073699" y="3152317"/>
            <a:ext cx="2340900" cy="548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590" name="Google Shape;590;p13"/>
          <p:cNvSpPr txBox="1"/>
          <p:nvPr>
            <p:ph idx="9" type="title"/>
          </p:nvPr>
        </p:nvSpPr>
        <p:spPr>
          <a:xfrm flipH="1">
            <a:off x="5645590" y="2936284"/>
            <a:ext cx="2340900" cy="365700"/>
          </a:xfrm>
          <a:prstGeom prst="rect">
            <a:avLst/>
          </a:prstGeom>
        </p:spPr>
        <p:txBody>
          <a:bodyPr anchorCtr="0" anchor="b" bIns="91425" lIns="91425" spcFirstLastPara="1" rIns="91425" wrap="square" tIns="91425">
            <a:noAutofit/>
          </a:bodyPr>
          <a:lstStyle>
            <a:lvl1pPr lvl="0" rtl="0" algn="l">
              <a:spcBef>
                <a:spcPts val="0"/>
              </a:spcBef>
              <a:spcAft>
                <a:spcPts val="0"/>
              </a:spcAft>
              <a:buSzPts val="2500"/>
              <a:buNone/>
              <a:defRPr b="0" sz="2000">
                <a:solidFill>
                  <a:schemeClr val="dk1"/>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591" name="Google Shape;591;p13"/>
          <p:cNvSpPr txBox="1"/>
          <p:nvPr>
            <p:ph idx="13" type="subTitle"/>
          </p:nvPr>
        </p:nvSpPr>
        <p:spPr>
          <a:xfrm flipH="1">
            <a:off x="5645590" y="3152319"/>
            <a:ext cx="2340600" cy="548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592" name="Google Shape;592;p13"/>
          <p:cNvSpPr txBox="1"/>
          <p:nvPr>
            <p:ph hasCustomPrompt="1" idx="14" type="title"/>
          </p:nvPr>
        </p:nvSpPr>
        <p:spPr>
          <a:xfrm>
            <a:off x="1169660" y="3090050"/>
            <a:ext cx="734700" cy="4572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sz="2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93" name="Google Shape;593;p13"/>
          <p:cNvSpPr txBox="1"/>
          <p:nvPr>
            <p:ph hasCustomPrompt="1" idx="15" type="title"/>
          </p:nvPr>
        </p:nvSpPr>
        <p:spPr>
          <a:xfrm flipH="1">
            <a:off x="4739835" y="3090050"/>
            <a:ext cx="734700" cy="4572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sz="2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94" name="Google Shape;594;p13"/>
          <p:cNvSpPr/>
          <p:nvPr/>
        </p:nvSpPr>
        <p:spPr>
          <a:xfrm flipH="1">
            <a:off x="-1706335" y="3780925"/>
            <a:ext cx="4351270" cy="3054680"/>
          </a:xfrm>
          <a:custGeom>
            <a:rect b="b" l="l" r="r" t="t"/>
            <a:pathLst>
              <a:path extrusionOk="0" h="46631" w="66424">
                <a:moveTo>
                  <a:pt x="49192" y="0"/>
                </a:moveTo>
                <a:lnTo>
                  <a:pt x="48633" y="19"/>
                </a:lnTo>
                <a:lnTo>
                  <a:pt x="48075" y="39"/>
                </a:lnTo>
                <a:lnTo>
                  <a:pt x="47517" y="77"/>
                </a:lnTo>
                <a:lnTo>
                  <a:pt x="46958" y="135"/>
                </a:lnTo>
                <a:lnTo>
                  <a:pt x="46400" y="193"/>
                </a:lnTo>
                <a:lnTo>
                  <a:pt x="45842" y="289"/>
                </a:lnTo>
                <a:lnTo>
                  <a:pt x="45303" y="404"/>
                </a:lnTo>
                <a:lnTo>
                  <a:pt x="44744" y="520"/>
                </a:lnTo>
                <a:lnTo>
                  <a:pt x="44205" y="655"/>
                </a:lnTo>
                <a:lnTo>
                  <a:pt x="43666" y="809"/>
                </a:lnTo>
                <a:lnTo>
                  <a:pt x="43127" y="982"/>
                </a:lnTo>
                <a:lnTo>
                  <a:pt x="42607" y="1174"/>
                </a:lnTo>
                <a:lnTo>
                  <a:pt x="42068" y="1386"/>
                </a:lnTo>
                <a:lnTo>
                  <a:pt x="41568" y="1617"/>
                </a:lnTo>
                <a:lnTo>
                  <a:pt x="41048" y="1848"/>
                </a:lnTo>
                <a:lnTo>
                  <a:pt x="40547" y="2118"/>
                </a:lnTo>
                <a:lnTo>
                  <a:pt x="39970" y="2445"/>
                </a:lnTo>
                <a:lnTo>
                  <a:pt x="39411" y="2772"/>
                </a:lnTo>
                <a:lnTo>
                  <a:pt x="38853" y="3138"/>
                </a:lnTo>
                <a:lnTo>
                  <a:pt x="38314" y="3504"/>
                </a:lnTo>
                <a:lnTo>
                  <a:pt x="37775" y="3889"/>
                </a:lnTo>
                <a:lnTo>
                  <a:pt x="37236" y="4293"/>
                </a:lnTo>
                <a:lnTo>
                  <a:pt x="36196" y="5121"/>
                </a:lnTo>
                <a:lnTo>
                  <a:pt x="35156" y="5988"/>
                </a:lnTo>
                <a:lnTo>
                  <a:pt x="34136" y="6873"/>
                </a:lnTo>
                <a:lnTo>
                  <a:pt x="32134" y="8664"/>
                </a:lnTo>
                <a:lnTo>
                  <a:pt x="31113" y="9530"/>
                </a:lnTo>
                <a:lnTo>
                  <a:pt x="30074" y="10377"/>
                </a:lnTo>
                <a:lnTo>
                  <a:pt x="29554" y="10782"/>
                </a:lnTo>
                <a:lnTo>
                  <a:pt x="29034" y="11167"/>
                </a:lnTo>
                <a:lnTo>
                  <a:pt x="28495" y="11552"/>
                </a:lnTo>
                <a:lnTo>
                  <a:pt x="27956" y="11898"/>
                </a:lnTo>
                <a:lnTo>
                  <a:pt x="27397" y="12245"/>
                </a:lnTo>
                <a:lnTo>
                  <a:pt x="26839" y="12591"/>
                </a:lnTo>
                <a:lnTo>
                  <a:pt x="26281" y="12900"/>
                </a:lnTo>
                <a:lnTo>
                  <a:pt x="25703" y="13169"/>
                </a:lnTo>
                <a:lnTo>
                  <a:pt x="25106" y="13439"/>
                </a:lnTo>
                <a:lnTo>
                  <a:pt x="24509" y="13670"/>
                </a:lnTo>
                <a:lnTo>
                  <a:pt x="23893" y="13901"/>
                </a:lnTo>
                <a:lnTo>
                  <a:pt x="23277" y="14074"/>
                </a:lnTo>
                <a:lnTo>
                  <a:pt x="22738" y="14209"/>
                </a:lnTo>
                <a:lnTo>
                  <a:pt x="22218" y="14324"/>
                </a:lnTo>
                <a:lnTo>
                  <a:pt x="21679" y="14401"/>
                </a:lnTo>
                <a:lnTo>
                  <a:pt x="21140" y="14478"/>
                </a:lnTo>
                <a:lnTo>
                  <a:pt x="20601" y="14536"/>
                </a:lnTo>
                <a:lnTo>
                  <a:pt x="20062" y="14575"/>
                </a:lnTo>
                <a:lnTo>
                  <a:pt x="18965" y="14632"/>
                </a:lnTo>
                <a:lnTo>
                  <a:pt x="17867" y="14652"/>
                </a:lnTo>
                <a:lnTo>
                  <a:pt x="16751" y="14652"/>
                </a:lnTo>
                <a:lnTo>
                  <a:pt x="14556" y="14594"/>
                </a:lnTo>
                <a:lnTo>
                  <a:pt x="13458" y="14594"/>
                </a:lnTo>
                <a:lnTo>
                  <a:pt x="12361" y="14613"/>
                </a:lnTo>
                <a:lnTo>
                  <a:pt x="11822" y="14632"/>
                </a:lnTo>
                <a:lnTo>
                  <a:pt x="11283" y="14671"/>
                </a:lnTo>
                <a:lnTo>
                  <a:pt x="10744" y="14729"/>
                </a:lnTo>
                <a:lnTo>
                  <a:pt x="10224" y="14786"/>
                </a:lnTo>
                <a:lnTo>
                  <a:pt x="9685" y="14863"/>
                </a:lnTo>
                <a:lnTo>
                  <a:pt x="9165" y="14960"/>
                </a:lnTo>
                <a:lnTo>
                  <a:pt x="8645" y="15075"/>
                </a:lnTo>
                <a:lnTo>
                  <a:pt x="8144" y="15210"/>
                </a:lnTo>
                <a:lnTo>
                  <a:pt x="7625" y="15364"/>
                </a:lnTo>
                <a:lnTo>
                  <a:pt x="7124" y="15537"/>
                </a:lnTo>
                <a:lnTo>
                  <a:pt x="6623" y="15749"/>
                </a:lnTo>
                <a:lnTo>
                  <a:pt x="6142" y="15980"/>
                </a:lnTo>
                <a:lnTo>
                  <a:pt x="5757" y="16192"/>
                </a:lnTo>
                <a:lnTo>
                  <a:pt x="5391" y="16404"/>
                </a:lnTo>
                <a:lnTo>
                  <a:pt x="5045" y="16635"/>
                </a:lnTo>
                <a:lnTo>
                  <a:pt x="4698" y="16885"/>
                </a:lnTo>
                <a:lnTo>
                  <a:pt x="4371" y="17154"/>
                </a:lnTo>
                <a:lnTo>
                  <a:pt x="4044" y="17424"/>
                </a:lnTo>
                <a:lnTo>
                  <a:pt x="3736" y="17713"/>
                </a:lnTo>
                <a:lnTo>
                  <a:pt x="3427" y="18021"/>
                </a:lnTo>
                <a:lnTo>
                  <a:pt x="3139" y="18329"/>
                </a:lnTo>
                <a:lnTo>
                  <a:pt x="2869" y="18656"/>
                </a:lnTo>
                <a:lnTo>
                  <a:pt x="2600" y="19003"/>
                </a:lnTo>
                <a:lnTo>
                  <a:pt x="2349" y="19349"/>
                </a:lnTo>
                <a:lnTo>
                  <a:pt x="2099" y="19715"/>
                </a:lnTo>
                <a:lnTo>
                  <a:pt x="1868" y="20081"/>
                </a:lnTo>
                <a:lnTo>
                  <a:pt x="1656" y="20447"/>
                </a:lnTo>
                <a:lnTo>
                  <a:pt x="1444" y="20832"/>
                </a:lnTo>
                <a:lnTo>
                  <a:pt x="1252" y="21236"/>
                </a:lnTo>
                <a:lnTo>
                  <a:pt x="1079" y="21621"/>
                </a:lnTo>
                <a:lnTo>
                  <a:pt x="905" y="22025"/>
                </a:lnTo>
                <a:lnTo>
                  <a:pt x="771" y="22449"/>
                </a:lnTo>
                <a:lnTo>
                  <a:pt x="617" y="22853"/>
                </a:lnTo>
                <a:lnTo>
                  <a:pt x="501" y="23277"/>
                </a:lnTo>
                <a:lnTo>
                  <a:pt x="386" y="23720"/>
                </a:lnTo>
                <a:lnTo>
                  <a:pt x="289" y="24143"/>
                </a:lnTo>
                <a:lnTo>
                  <a:pt x="193" y="24567"/>
                </a:lnTo>
                <a:lnTo>
                  <a:pt x="135" y="25010"/>
                </a:lnTo>
                <a:lnTo>
                  <a:pt x="77" y="25453"/>
                </a:lnTo>
                <a:lnTo>
                  <a:pt x="39" y="25895"/>
                </a:lnTo>
                <a:lnTo>
                  <a:pt x="0" y="26338"/>
                </a:lnTo>
                <a:lnTo>
                  <a:pt x="0" y="26781"/>
                </a:lnTo>
                <a:lnTo>
                  <a:pt x="0" y="27224"/>
                </a:lnTo>
                <a:lnTo>
                  <a:pt x="20" y="27647"/>
                </a:lnTo>
                <a:lnTo>
                  <a:pt x="77" y="28379"/>
                </a:lnTo>
                <a:lnTo>
                  <a:pt x="174" y="29111"/>
                </a:lnTo>
                <a:lnTo>
                  <a:pt x="289" y="29823"/>
                </a:lnTo>
                <a:lnTo>
                  <a:pt x="463" y="30535"/>
                </a:lnTo>
                <a:lnTo>
                  <a:pt x="655" y="31228"/>
                </a:lnTo>
                <a:lnTo>
                  <a:pt x="886" y="31902"/>
                </a:lnTo>
                <a:lnTo>
                  <a:pt x="1136" y="32576"/>
                </a:lnTo>
                <a:lnTo>
                  <a:pt x="1425" y="33250"/>
                </a:lnTo>
                <a:lnTo>
                  <a:pt x="1733" y="33905"/>
                </a:lnTo>
                <a:lnTo>
                  <a:pt x="2080" y="34540"/>
                </a:lnTo>
                <a:lnTo>
                  <a:pt x="2446" y="35156"/>
                </a:lnTo>
                <a:lnTo>
                  <a:pt x="2850" y="35772"/>
                </a:lnTo>
                <a:lnTo>
                  <a:pt x="3273" y="36369"/>
                </a:lnTo>
                <a:lnTo>
                  <a:pt x="3716" y="36947"/>
                </a:lnTo>
                <a:lnTo>
                  <a:pt x="4178" y="37505"/>
                </a:lnTo>
                <a:lnTo>
                  <a:pt x="4679" y="38044"/>
                </a:lnTo>
                <a:lnTo>
                  <a:pt x="5411" y="38795"/>
                </a:lnTo>
                <a:lnTo>
                  <a:pt x="6161" y="39488"/>
                </a:lnTo>
                <a:lnTo>
                  <a:pt x="6932" y="40162"/>
                </a:lnTo>
                <a:lnTo>
                  <a:pt x="7740" y="40797"/>
                </a:lnTo>
                <a:lnTo>
                  <a:pt x="8568" y="41394"/>
                </a:lnTo>
                <a:lnTo>
                  <a:pt x="9396" y="41952"/>
                </a:lnTo>
                <a:lnTo>
                  <a:pt x="10262" y="42491"/>
                </a:lnTo>
                <a:lnTo>
                  <a:pt x="11148" y="42992"/>
                </a:lnTo>
                <a:lnTo>
                  <a:pt x="12034" y="43454"/>
                </a:lnTo>
                <a:lnTo>
                  <a:pt x="12958" y="43878"/>
                </a:lnTo>
                <a:lnTo>
                  <a:pt x="13882" y="44263"/>
                </a:lnTo>
                <a:lnTo>
                  <a:pt x="14825" y="44629"/>
                </a:lnTo>
                <a:lnTo>
                  <a:pt x="15788" y="44956"/>
                </a:lnTo>
                <a:lnTo>
                  <a:pt x="16770" y="45264"/>
                </a:lnTo>
                <a:lnTo>
                  <a:pt x="17752" y="45533"/>
                </a:lnTo>
                <a:lnTo>
                  <a:pt x="18753" y="45764"/>
                </a:lnTo>
                <a:lnTo>
                  <a:pt x="19465" y="45918"/>
                </a:lnTo>
                <a:lnTo>
                  <a:pt x="20197" y="46053"/>
                </a:lnTo>
                <a:lnTo>
                  <a:pt x="20928" y="46169"/>
                </a:lnTo>
                <a:lnTo>
                  <a:pt x="21660" y="46284"/>
                </a:lnTo>
                <a:lnTo>
                  <a:pt x="22411" y="46381"/>
                </a:lnTo>
                <a:lnTo>
                  <a:pt x="23143" y="46458"/>
                </a:lnTo>
                <a:lnTo>
                  <a:pt x="23893" y="46515"/>
                </a:lnTo>
                <a:lnTo>
                  <a:pt x="24644" y="46573"/>
                </a:lnTo>
                <a:lnTo>
                  <a:pt x="25376" y="46612"/>
                </a:lnTo>
                <a:lnTo>
                  <a:pt x="26127" y="46631"/>
                </a:lnTo>
                <a:lnTo>
                  <a:pt x="27628" y="46631"/>
                </a:lnTo>
                <a:lnTo>
                  <a:pt x="28379" y="46612"/>
                </a:lnTo>
                <a:lnTo>
                  <a:pt x="29130" y="46573"/>
                </a:lnTo>
                <a:lnTo>
                  <a:pt x="29881" y="46535"/>
                </a:lnTo>
                <a:lnTo>
                  <a:pt x="30632" y="46477"/>
                </a:lnTo>
                <a:lnTo>
                  <a:pt x="31383" y="46400"/>
                </a:lnTo>
                <a:lnTo>
                  <a:pt x="32134" y="46323"/>
                </a:lnTo>
                <a:lnTo>
                  <a:pt x="32885" y="46227"/>
                </a:lnTo>
                <a:lnTo>
                  <a:pt x="33635" y="46111"/>
                </a:lnTo>
                <a:lnTo>
                  <a:pt x="34367" y="45976"/>
                </a:lnTo>
                <a:lnTo>
                  <a:pt x="35118" y="45841"/>
                </a:lnTo>
                <a:lnTo>
                  <a:pt x="35869" y="45687"/>
                </a:lnTo>
                <a:lnTo>
                  <a:pt x="36600" y="45533"/>
                </a:lnTo>
                <a:lnTo>
                  <a:pt x="37332" y="45360"/>
                </a:lnTo>
                <a:lnTo>
                  <a:pt x="38083" y="45168"/>
                </a:lnTo>
                <a:lnTo>
                  <a:pt x="38814" y="44975"/>
                </a:lnTo>
                <a:lnTo>
                  <a:pt x="39546" y="44763"/>
                </a:lnTo>
                <a:lnTo>
                  <a:pt x="40258" y="44532"/>
                </a:lnTo>
                <a:lnTo>
                  <a:pt x="40990" y="44301"/>
                </a:lnTo>
                <a:lnTo>
                  <a:pt x="41702" y="44051"/>
                </a:lnTo>
                <a:lnTo>
                  <a:pt x="42434" y="43781"/>
                </a:lnTo>
                <a:lnTo>
                  <a:pt x="43146" y="43512"/>
                </a:lnTo>
                <a:lnTo>
                  <a:pt x="43839" y="43242"/>
                </a:lnTo>
                <a:lnTo>
                  <a:pt x="44552" y="42934"/>
                </a:lnTo>
                <a:lnTo>
                  <a:pt x="45245" y="42645"/>
                </a:lnTo>
                <a:lnTo>
                  <a:pt x="45938" y="42318"/>
                </a:lnTo>
                <a:lnTo>
                  <a:pt x="46612" y="41991"/>
                </a:lnTo>
                <a:lnTo>
                  <a:pt x="47305" y="41664"/>
                </a:lnTo>
                <a:lnTo>
                  <a:pt x="47979" y="41317"/>
                </a:lnTo>
                <a:lnTo>
                  <a:pt x="48633" y="40951"/>
                </a:lnTo>
                <a:lnTo>
                  <a:pt x="49307" y="40585"/>
                </a:lnTo>
                <a:lnTo>
                  <a:pt x="49962" y="40200"/>
                </a:lnTo>
                <a:lnTo>
                  <a:pt x="50597" y="39815"/>
                </a:lnTo>
                <a:lnTo>
                  <a:pt x="51252" y="39411"/>
                </a:lnTo>
                <a:lnTo>
                  <a:pt x="51887" y="39007"/>
                </a:lnTo>
                <a:lnTo>
                  <a:pt x="52503" y="38583"/>
                </a:lnTo>
                <a:lnTo>
                  <a:pt x="53119" y="38140"/>
                </a:lnTo>
                <a:lnTo>
                  <a:pt x="53735" y="37697"/>
                </a:lnTo>
                <a:lnTo>
                  <a:pt x="54332" y="37255"/>
                </a:lnTo>
                <a:lnTo>
                  <a:pt x="54910" y="36793"/>
                </a:lnTo>
                <a:lnTo>
                  <a:pt x="55507" y="36330"/>
                </a:lnTo>
                <a:lnTo>
                  <a:pt x="56065" y="35849"/>
                </a:lnTo>
                <a:lnTo>
                  <a:pt x="56643" y="35368"/>
                </a:lnTo>
                <a:lnTo>
                  <a:pt x="57182" y="34867"/>
                </a:lnTo>
                <a:lnTo>
                  <a:pt x="57740" y="34367"/>
                </a:lnTo>
                <a:lnTo>
                  <a:pt x="58260" y="33847"/>
                </a:lnTo>
                <a:lnTo>
                  <a:pt x="58780" y="33327"/>
                </a:lnTo>
                <a:lnTo>
                  <a:pt x="59300" y="32788"/>
                </a:lnTo>
                <a:lnTo>
                  <a:pt x="59800" y="32249"/>
                </a:lnTo>
                <a:lnTo>
                  <a:pt x="60281" y="31690"/>
                </a:lnTo>
                <a:lnTo>
                  <a:pt x="60763" y="31132"/>
                </a:lnTo>
                <a:lnTo>
                  <a:pt x="61225" y="30574"/>
                </a:lnTo>
                <a:lnTo>
                  <a:pt x="61687" y="29996"/>
                </a:lnTo>
                <a:lnTo>
                  <a:pt x="62188" y="29322"/>
                </a:lnTo>
                <a:lnTo>
                  <a:pt x="62669" y="28649"/>
                </a:lnTo>
                <a:lnTo>
                  <a:pt x="63131" y="27936"/>
                </a:lnTo>
                <a:lnTo>
                  <a:pt x="63554" y="27224"/>
                </a:lnTo>
                <a:lnTo>
                  <a:pt x="63978" y="26492"/>
                </a:lnTo>
                <a:lnTo>
                  <a:pt x="64363" y="25741"/>
                </a:lnTo>
                <a:lnTo>
                  <a:pt x="64710" y="24990"/>
                </a:lnTo>
                <a:lnTo>
                  <a:pt x="65037" y="24201"/>
                </a:lnTo>
                <a:lnTo>
                  <a:pt x="65345" y="23431"/>
                </a:lnTo>
                <a:lnTo>
                  <a:pt x="65595" y="22622"/>
                </a:lnTo>
                <a:lnTo>
                  <a:pt x="65826" y="21814"/>
                </a:lnTo>
                <a:lnTo>
                  <a:pt x="66019" y="21005"/>
                </a:lnTo>
                <a:lnTo>
                  <a:pt x="66192" y="20177"/>
                </a:lnTo>
                <a:lnTo>
                  <a:pt x="66308" y="19349"/>
                </a:lnTo>
                <a:lnTo>
                  <a:pt x="66385" y="18502"/>
                </a:lnTo>
                <a:lnTo>
                  <a:pt x="66423" y="17674"/>
                </a:lnTo>
                <a:lnTo>
                  <a:pt x="66423" y="17097"/>
                </a:lnTo>
                <a:lnTo>
                  <a:pt x="66404" y="16500"/>
                </a:lnTo>
                <a:lnTo>
                  <a:pt x="66365" y="15922"/>
                </a:lnTo>
                <a:lnTo>
                  <a:pt x="66308" y="15364"/>
                </a:lnTo>
                <a:lnTo>
                  <a:pt x="66231" y="14786"/>
                </a:lnTo>
                <a:lnTo>
                  <a:pt x="66134" y="14209"/>
                </a:lnTo>
                <a:lnTo>
                  <a:pt x="66000" y="13650"/>
                </a:lnTo>
                <a:lnTo>
                  <a:pt x="65865" y="13092"/>
                </a:lnTo>
                <a:lnTo>
                  <a:pt x="65711" y="12534"/>
                </a:lnTo>
                <a:lnTo>
                  <a:pt x="65538" y="11975"/>
                </a:lnTo>
                <a:lnTo>
                  <a:pt x="65345" y="11436"/>
                </a:lnTo>
                <a:lnTo>
                  <a:pt x="65133" y="10897"/>
                </a:lnTo>
                <a:lnTo>
                  <a:pt x="64902" y="10377"/>
                </a:lnTo>
                <a:lnTo>
                  <a:pt x="64671" y="9838"/>
                </a:lnTo>
                <a:lnTo>
                  <a:pt x="64402" y="9338"/>
                </a:lnTo>
                <a:lnTo>
                  <a:pt x="64132" y="8818"/>
                </a:lnTo>
                <a:lnTo>
                  <a:pt x="63843" y="8317"/>
                </a:lnTo>
                <a:lnTo>
                  <a:pt x="63535" y="7836"/>
                </a:lnTo>
                <a:lnTo>
                  <a:pt x="63208" y="7355"/>
                </a:lnTo>
                <a:lnTo>
                  <a:pt x="62861" y="6893"/>
                </a:lnTo>
                <a:lnTo>
                  <a:pt x="62515" y="6431"/>
                </a:lnTo>
                <a:lnTo>
                  <a:pt x="62149" y="5988"/>
                </a:lnTo>
                <a:lnTo>
                  <a:pt x="61764" y="5564"/>
                </a:lnTo>
                <a:lnTo>
                  <a:pt x="61379" y="5141"/>
                </a:lnTo>
                <a:lnTo>
                  <a:pt x="60975" y="4736"/>
                </a:lnTo>
                <a:lnTo>
                  <a:pt x="60551" y="4351"/>
                </a:lnTo>
                <a:lnTo>
                  <a:pt x="60127" y="3966"/>
                </a:lnTo>
                <a:lnTo>
                  <a:pt x="59685" y="3600"/>
                </a:lnTo>
                <a:lnTo>
                  <a:pt x="59223" y="3273"/>
                </a:lnTo>
                <a:lnTo>
                  <a:pt x="58761" y="2926"/>
                </a:lnTo>
                <a:lnTo>
                  <a:pt x="58298" y="2618"/>
                </a:lnTo>
                <a:lnTo>
                  <a:pt x="57798" y="2330"/>
                </a:lnTo>
                <a:lnTo>
                  <a:pt x="57317" y="2041"/>
                </a:lnTo>
                <a:lnTo>
                  <a:pt x="56797" y="1791"/>
                </a:lnTo>
                <a:lnTo>
                  <a:pt x="56296" y="1540"/>
                </a:lnTo>
                <a:lnTo>
                  <a:pt x="55776" y="1328"/>
                </a:lnTo>
                <a:lnTo>
                  <a:pt x="55256" y="1117"/>
                </a:lnTo>
                <a:lnTo>
                  <a:pt x="54717" y="924"/>
                </a:lnTo>
                <a:lnTo>
                  <a:pt x="54178" y="751"/>
                </a:lnTo>
                <a:lnTo>
                  <a:pt x="53639" y="597"/>
                </a:lnTo>
                <a:lnTo>
                  <a:pt x="53100" y="462"/>
                </a:lnTo>
                <a:lnTo>
                  <a:pt x="52542" y="347"/>
                </a:lnTo>
                <a:lnTo>
                  <a:pt x="52003" y="250"/>
                </a:lnTo>
                <a:lnTo>
                  <a:pt x="51444" y="173"/>
                </a:lnTo>
                <a:lnTo>
                  <a:pt x="50886" y="96"/>
                </a:lnTo>
                <a:lnTo>
                  <a:pt x="50328" y="58"/>
                </a:lnTo>
                <a:lnTo>
                  <a:pt x="49769" y="19"/>
                </a:lnTo>
                <a:lnTo>
                  <a:pt x="4919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13"/>
          <p:cNvSpPr/>
          <p:nvPr/>
        </p:nvSpPr>
        <p:spPr>
          <a:xfrm flipH="1" rot="10800000">
            <a:off x="6499065" y="-1629275"/>
            <a:ext cx="4351270" cy="3054680"/>
          </a:xfrm>
          <a:custGeom>
            <a:rect b="b" l="l" r="r" t="t"/>
            <a:pathLst>
              <a:path extrusionOk="0" h="46631" w="66424">
                <a:moveTo>
                  <a:pt x="49192" y="0"/>
                </a:moveTo>
                <a:lnTo>
                  <a:pt x="48633" y="19"/>
                </a:lnTo>
                <a:lnTo>
                  <a:pt x="48075" y="39"/>
                </a:lnTo>
                <a:lnTo>
                  <a:pt x="47517" y="77"/>
                </a:lnTo>
                <a:lnTo>
                  <a:pt x="46958" y="135"/>
                </a:lnTo>
                <a:lnTo>
                  <a:pt x="46400" y="193"/>
                </a:lnTo>
                <a:lnTo>
                  <a:pt x="45842" y="289"/>
                </a:lnTo>
                <a:lnTo>
                  <a:pt x="45303" y="404"/>
                </a:lnTo>
                <a:lnTo>
                  <a:pt x="44744" y="520"/>
                </a:lnTo>
                <a:lnTo>
                  <a:pt x="44205" y="655"/>
                </a:lnTo>
                <a:lnTo>
                  <a:pt x="43666" y="809"/>
                </a:lnTo>
                <a:lnTo>
                  <a:pt x="43127" y="982"/>
                </a:lnTo>
                <a:lnTo>
                  <a:pt x="42607" y="1174"/>
                </a:lnTo>
                <a:lnTo>
                  <a:pt x="42068" y="1386"/>
                </a:lnTo>
                <a:lnTo>
                  <a:pt x="41568" y="1617"/>
                </a:lnTo>
                <a:lnTo>
                  <a:pt x="41048" y="1848"/>
                </a:lnTo>
                <a:lnTo>
                  <a:pt x="40547" y="2118"/>
                </a:lnTo>
                <a:lnTo>
                  <a:pt x="39970" y="2445"/>
                </a:lnTo>
                <a:lnTo>
                  <a:pt x="39411" y="2772"/>
                </a:lnTo>
                <a:lnTo>
                  <a:pt x="38853" y="3138"/>
                </a:lnTo>
                <a:lnTo>
                  <a:pt x="38314" y="3504"/>
                </a:lnTo>
                <a:lnTo>
                  <a:pt x="37775" y="3889"/>
                </a:lnTo>
                <a:lnTo>
                  <a:pt x="37236" y="4293"/>
                </a:lnTo>
                <a:lnTo>
                  <a:pt x="36196" y="5121"/>
                </a:lnTo>
                <a:lnTo>
                  <a:pt x="35156" y="5988"/>
                </a:lnTo>
                <a:lnTo>
                  <a:pt x="34136" y="6873"/>
                </a:lnTo>
                <a:lnTo>
                  <a:pt x="32134" y="8664"/>
                </a:lnTo>
                <a:lnTo>
                  <a:pt x="31113" y="9530"/>
                </a:lnTo>
                <a:lnTo>
                  <a:pt x="30074" y="10377"/>
                </a:lnTo>
                <a:lnTo>
                  <a:pt x="29554" y="10782"/>
                </a:lnTo>
                <a:lnTo>
                  <a:pt x="29034" y="11167"/>
                </a:lnTo>
                <a:lnTo>
                  <a:pt x="28495" y="11552"/>
                </a:lnTo>
                <a:lnTo>
                  <a:pt x="27956" y="11898"/>
                </a:lnTo>
                <a:lnTo>
                  <a:pt x="27397" y="12245"/>
                </a:lnTo>
                <a:lnTo>
                  <a:pt x="26839" y="12591"/>
                </a:lnTo>
                <a:lnTo>
                  <a:pt x="26281" y="12900"/>
                </a:lnTo>
                <a:lnTo>
                  <a:pt x="25703" y="13169"/>
                </a:lnTo>
                <a:lnTo>
                  <a:pt x="25106" y="13439"/>
                </a:lnTo>
                <a:lnTo>
                  <a:pt x="24509" y="13670"/>
                </a:lnTo>
                <a:lnTo>
                  <a:pt x="23893" y="13901"/>
                </a:lnTo>
                <a:lnTo>
                  <a:pt x="23277" y="14074"/>
                </a:lnTo>
                <a:lnTo>
                  <a:pt x="22738" y="14209"/>
                </a:lnTo>
                <a:lnTo>
                  <a:pt x="22218" y="14324"/>
                </a:lnTo>
                <a:lnTo>
                  <a:pt x="21679" y="14401"/>
                </a:lnTo>
                <a:lnTo>
                  <a:pt x="21140" y="14478"/>
                </a:lnTo>
                <a:lnTo>
                  <a:pt x="20601" y="14536"/>
                </a:lnTo>
                <a:lnTo>
                  <a:pt x="20062" y="14575"/>
                </a:lnTo>
                <a:lnTo>
                  <a:pt x="18965" y="14632"/>
                </a:lnTo>
                <a:lnTo>
                  <a:pt x="17867" y="14652"/>
                </a:lnTo>
                <a:lnTo>
                  <a:pt x="16751" y="14652"/>
                </a:lnTo>
                <a:lnTo>
                  <a:pt x="14556" y="14594"/>
                </a:lnTo>
                <a:lnTo>
                  <a:pt x="13458" y="14594"/>
                </a:lnTo>
                <a:lnTo>
                  <a:pt x="12361" y="14613"/>
                </a:lnTo>
                <a:lnTo>
                  <a:pt x="11822" y="14632"/>
                </a:lnTo>
                <a:lnTo>
                  <a:pt x="11283" y="14671"/>
                </a:lnTo>
                <a:lnTo>
                  <a:pt x="10744" y="14729"/>
                </a:lnTo>
                <a:lnTo>
                  <a:pt x="10224" y="14786"/>
                </a:lnTo>
                <a:lnTo>
                  <a:pt x="9685" y="14863"/>
                </a:lnTo>
                <a:lnTo>
                  <a:pt x="9165" y="14960"/>
                </a:lnTo>
                <a:lnTo>
                  <a:pt x="8645" y="15075"/>
                </a:lnTo>
                <a:lnTo>
                  <a:pt x="8144" y="15210"/>
                </a:lnTo>
                <a:lnTo>
                  <a:pt x="7625" y="15364"/>
                </a:lnTo>
                <a:lnTo>
                  <a:pt x="7124" y="15537"/>
                </a:lnTo>
                <a:lnTo>
                  <a:pt x="6623" y="15749"/>
                </a:lnTo>
                <a:lnTo>
                  <a:pt x="6142" y="15980"/>
                </a:lnTo>
                <a:lnTo>
                  <a:pt x="5757" y="16192"/>
                </a:lnTo>
                <a:lnTo>
                  <a:pt x="5391" y="16404"/>
                </a:lnTo>
                <a:lnTo>
                  <a:pt x="5045" y="16635"/>
                </a:lnTo>
                <a:lnTo>
                  <a:pt x="4698" y="16885"/>
                </a:lnTo>
                <a:lnTo>
                  <a:pt x="4371" y="17154"/>
                </a:lnTo>
                <a:lnTo>
                  <a:pt x="4044" y="17424"/>
                </a:lnTo>
                <a:lnTo>
                  <a:pt x="3736" y="17713"/>
                </a:lnTo>
                <a:lnTo>
                  <a:pt x="3427" y="18021"/>
                </a:lnTo>
                <a:lnTo>
                  <a:pt x="3139" y="18329"/>
                </a:lnTo>
                <a:lnTo>
                  <a:pt x="2869" y="18656"/>
                </a:lnTo>
                <a:lnTo>
                  <a:pt x="2600" y="19003"/>
                </a:lnTo>
                <a:lnTo>
                  <a:pt x="2349" y="19349"/>
                </a:lnTo>
                <a:lnTo>
                  <a:pt x="2099" y="19715"/>
                </a:lnTo>
                <a:lnTo>
                  <a:pt x="1868" y="20081"/>
                </a:lnTo>
                <a:lnTo>
                  <a:pt x="1656" y="20447"/>
                </a:lnTo>
                <a:lnTo>
                  <a:pt x="1444" y="20832"/>
                </a:lnTo>
                <a:lnTo>
                  <a:pt x="1252" y="21236"/>
                </a:lnTo>
                <a:lnTo>
                  <a:pt x="1079" y="21621"/>
                </a:lnTo>
                <a:lnTo>
                  <a:pt x="905" y="22025"/>
                </a:lnTo>
                <a:lnTo>
                  <a:pt x="771" y="22449"/>
                </a:lnTo>
                <a:lnTo>
                  <a:pt x="617" y="22853"/>
                </a:lnTo>
                <a:lnTo>
                  <a:pt x="501" y="23277"/>
                </a:lnTo>
                <a:lnTo>
                  <a:pt x="386" y="23720"/>
                </a:lnTo>
                <a:lnTo>
                  <a:pt x="289" y="24143"/>
                </a:lnTo>
                <a:lnTo>
                  <a:pt x="193" y="24567"/>
                </a:lnTo>
                <a:lnTo>
                  <a:pt x="135" y="25010"/>
                </a:lnTo>
                <a:lnTo>
                  <a:pt x="77" y="25453"/>
                </a:lnTo>
                <a:lnTo>
                  <a:pt x="39" y="25895"/>
                </a:lnTo>
                <a:lnTo>
                  <a:pt x="0" y="26338"/>
                </a:lnTo>
                <a:lnTo>
                  <a:pt x="0" y="26781"/>
                </a:lnTo>
                <a:lnTo>
                  <a:pt x="0" y="27224"/>
                </a:lnTo>
                <a:lnTo>
                  <a:pt x="20" y="27647"/>
                </a:lnTo>
                <a:lnTo>
                  <a:pt x="77" y="28379"/>
                </a:lnTo>
                <a:lnTo>
                  <a:pt x="174" y="29111"/>
                </a:lnTo>
                <a:lnTo>
                  <a:pt x="289" y="29823"/>
                </a:lnTo>
                <a:lnTo>
                  <a:pt x="463" y="30535"/>
                </a:lnTo>
                <a:lnTo>
                  <a:pt x="655" y="31228"/>
                </a:lnTo>
                <a:lnTo>
                  <a:pt x="886" y="31902"/>
                </a:lnTo>
                <a:lnTo>
                  <a:pt x="1136" y="32576"/>
                </a:lnTo>
                <a:lnTo>
                  <a:pt x="1425" y="33250"/>
                </a:lnTo>
                <a:lnTo>
                  <a:pt x="1733" y="33905"/>
                </a:lnTo>
                <a:lnTo>
                  <a:pt x="2080" y="34540"/>
                </a:lnTo>
                <a:lnTo>
                  <a:pt x="2446" y="35156"/>
                </a:lnTo>
                <a:lnTo>
                  <a:pt x="2850" y="35772"/>
                </a:lnTo>
                <a:lnTo>
                  <a:pt x="3273" y="36369"/>
                </a:lnTo>
                <a:lnTo>
                  <a:pt x="3716" y="36947"/>
                </a:lnTo>
                <a:lnTo>
                  <a:pt x="4178" y="37505"/>
                </a:lnTo>
                <a:lnTo>
                  <a:pt x="4679" y="38044"/>
                </a:lnTo>
                <a:lnTo>
                  <a:pt x="5411" y="38795"/>
                </a:lnTo>
                <a:lnTo>
                  <a:pt x="6161" y="39488"/>
                </a:lnTo>
                <a:lnTo>
                  <a:pt x="6932" y="40162"/>
                </a:lnTo>
                <a:lnTo>
                  <a:pt x="7740" y="40797"/>
                </a:lnTo>
                <a:lnTo>
                  <a:pt x="8568" y="41394"/>
                </a:lnTo>
                <a:lnTo>
                  <a:pt x="9396" y="41952"/>
                </a:lnTo>
                <a:lnTo>
                  <a:pt x="10262" y="42491"/>
                </a:lnTo>
                <a:lnTo>
                  <a:pt x="11148" y="42992"/>
                </a:lnTo>
                <a:lnTo>
                  <a:pt x="12034" y="43454"/>
                </a:lnTo>
                <a:lnTo>
                  <a:pt x="12958" y="43878"/>
                </a:lnTo>
                <a:lnTo>
                  <a:pt x="13882" y="44263"/>
                </a:lnTo>
                <a:lnTo>
                  <a:pt x="14825" y="44629"/>
                </a:lnTo>
                <a:lnTo>
                  <a:pt x="15788" y="44956"/>
                </a:lnTo>
                <a:lnTo>
                  <a:pt x="16770" y="45264"/>
                </a:lnTo>
                <a:lnTo>
                  <a:pt x="17752" y="45533"/>
                </a:lnTo>
                <a:lnTo>
                  <a:pt x="18753" y="45764"/>
                </a:lnTo>
                <a:lnTo>
                  <a:pt x="19465" y="45918"/>
                </a:lnTo>
                <a:lnTo>
                  <a:pt x="20197" y="46053"/>
                </a:lnTo>
                <a:lnTo>
                  <a:pt x="20928" y="46169"/>
                </a:lnTo>
                <a:lnTo>
                  <a:pt x="21660" y="46284"/>
                </a:lnTo>
                <a:lnTo>
                  <a:pt x="22411" y="46381"/>
                </a:lnTo>
                <a:lnTo>
                  <a:pt x="23143" y="46458"/>
                </a:lnTo>
                <a:lnTo>
                  <a:pt x="23893" y="46515"/>
                </a:lnTo>
                <a:lnTo>
                  <a:pt x="24644" y="46573"/>
                </a:lnTo>
                <a:lnTo>
                  <a:pt x="25376" y="46612"/>
                </a:lnTo>
                <a:lnTo>
                  <a:pt x="26127" y="46631"/>
                </a:lnTo>
                <a:lnTo>
                  <a:pt x="27628" y="46631"/>
                </a:lnTo>
                <a:lnTo>
                  <a:pt x="28379" y="46612"/>
                </a:lnTo>
                <a:lnTo>
                  <a:pt x="29130" y="46573"/>
                </a:lnTo>
                <a:lnTo>
                  <a:pt x="29881" y="46535"/>
                </a:lnTo>
                <a:lnTo>
                  <a:pt x="30632" y="46477"/>
                </a:lnTo>
                <a:lnTo>
                  <a:pt x="31383" y="46400"/>
                </a:lnTo>
                <a:lnTo>
                  <a:pt x="32134" y="46323"/>
                </a:lnTo>
                <a:lnTo>
                  <a:pt x="32885" y="46227"/>
                </a:lnTo>
                <a:lnTo>
                  <a:pt x="33635" y="46111"/>
                </a:lnTo>
                <a:lnTo>
                  <a:pt x="34367" y="45976"/>
                </a:lnTo>
                <a:lnTo>
                  <a:pt x="35118" y="45841"/>
                </a:lnTo>
                <a:lnTo>
                  <a:pt x="35869" y="45687"/>
                </a:lnTo>
                <a:lnTo>
                  <a:pt x="36600" y="45533"/>
                </a:lnTo>
                <a:lnTo>
                  <a:pt x="37332" y="45360"/>
                </a:lnTo>
                <a:lnTo>
                  <a:pt x="38083" y="45168"/>
                </a:lnTo>
                <a:lnTo>
                  <a:pt x="38814" y="44975"/>
                </a:lnTo>
                <a:lnTo>
                  <a:pt x="39546" y="44763"/>
                </a:lnTo>
                <a:lnTo>
                  <a:pt x="40258" y="44532"/>
                </a:lnTo>
                <a:lnTo>
                  <a:pt x="40990" y="44301"/>
                </a:lnTo>
                <a:lnTo>
                  <a:pt x="41702" y="44051"/>
                </a:lnTo>
                <a:lnTo>
                  <a:pt x="42434" y="43781"/>
                </a:lnTo>
                <a:lnTo>
                  <a:pt x="43146" y="43512"/>
                </a:lnTo>
                <a:lnTo>
                  <a:pt x="43839" y="43242"/>
                </a:lnTo>
                <a:lnTo>
                  <a:pt x="44552" y="42934"/>
                </a:lnTo>
                <a:lnTo>
                  <a:pt x="45245" y="42645"/>
                </a:lnTo>
                <a:lnTo>
                  <a:pt x="45938" y="42318"/>
                </a:lnTo>
                <a:lnTo>
                  <a:pt x="46612" y="41991"/>
                </a:lnTo>
                <a:lnTo>
                  <a:pt x="47305" y="41664"/>
                </a:lnTo>
                <a:lnTo>
                  <a:pt x="47979" y="41317"/>
                </a:lnTo>
                <a:lnTo>
                  <a:pt x="48633" y="40951"/>
                </a:lnTo>
                <a:lnTo>
                  <a:pt x="49307" y="40585"/>
                </a:lnTo>
                <a:lnTo>
                  <a:pt x="49962" y="40200"/>
                </a:lnTo>
                <a:lnTo>
                  <a:pt x="50597" y="39815"/>
                </a:lnTo>
                <a:lnTo>
                  <a:pt x="51252" y="39411"/>
                </a:lnTo>
                <a:lnTo>
                  <a:pt x="51887" y="39007"/>
                </a:lnTo>
                <a:lnTo>
                  <a:pt x="52503" y="38583"/>
                </a:lnTo>
                <a:lnTo>
                  <a:pt x="53119" y="38140"/>
                </a:lnTo>
                <a:lnTo>
                  <a:pt x="53735" y="37697"/>
                </a:lnTo>
                <a:lnTo>
                  <a:pt x="54332" y="37255"/>
                </a:lnTo>
                <a:lnTo>
                  <a:pt x="54910" y="36793"/>
                </a:lnTo>
                <a:lnTo>
                  <a:pt x="55507" y="36330"/>
                </a:lnTo>
                <a:lnTo>
                  <a:pt x="56065" y="35849"/>
                </a:lnTo>
                <a:lnTo>
                  <a:pt x="56643" y="35368"/>
                </a:lnTo>
                <a:lnTo>
                  <a:pt x="57182" y="34867"/>
                </a:lnTo>
                <a:lnTo>
                  <a:pt x="57740" y="34367"/>
                </a:lnTo>
                <a:lnTo>
                  <a:pt x="58260" y="33847"/>
                </a:lnTo>
                <a:lnTo>
                  <a:pt x="58780" y="33327"/>
                </a:lnTo>
                <a:lnTo>
                  <a:pt x="59300" y="32788"/>
                </a:lnTo>
                <a:lnTo>
                  <a:pt x="59800" y="32249"/>
                </a:lnTo>
                <a:lnTo>
                  <a:pt x="60281" y="31690"/>
                </a:lnTo>
                <a:lnTo>
                  <a:pt x="60763" y="31132"/>
                </a:lnTo>
                <a:lnTo>
                  <a:pt x="61225" y="30574"/>
                </a:lnTo>
                <a:lnTo>
                  <a:pt x="61687" y="29996"/>
                </a:lnTo>
                <a:lnTo>
                  <a:pt x="62188" y="29322"/>
                </a:lnTo>
                <a:lnTo>
                  <a:pt x="62669" y="28649"/>
                </a:lnTo>
                <a:lnTo>
                  <a:pt x="63131" y="27936"/>
                </a:lnTo>
                <a:lnTo>
                  <a:pt x="63554" y="27224"/>
                </a:lnTo>
                <a:lnTo>
                  <a:pt x="63978" y="26492"/>
                </a:lnTo>
                <a:lnTo>
                  <a:pt x="64363" y="25741"/>
                </a:lnTo>
                <a:lnTo>
                  <a:pt x="64710" y="24990"/>
                </a:lnTo>
                <a:lnTo>
                  <a:pt x="65037" y="24201"/>
                </a:lnTo>
                <a:lnTo>
                  <a:pt x="65345" y="23431"/>
                </a:lnTo>
                <a:lnTo>
                  <a:pt x="65595" y="22622"/>
                </a:lnTo>
                <a:lnTo>
                  <a:pt x="65826" y="21814"/>
                </a:lnTo>
                <a:lnTo>
                  <a:pt x="66019" y="21005"/>
                </a:lnTo>
                <a:lnTo>
                  <a:pt x="66192" y="20177"/>
                </a:lnTo>
                <a:lnTo>
                  <a:pt x="66308" y="19349"/>
                </a:lnTo>
                <a:lnTo>
                  <a:pt x="66385" y="18502"/>
                </a:lnTo>
                <a:lnTo>
                  <a:pt x="66423" y="17674"/>
                </a:lnTo>
                <a:lnTo>
                  <a:pt x="66423" y="17097"/>
                </a:lnTo>
                <a:lnTo>
                  <a:pt x="66404" y="16500"/>
                </a:lnTo>
                <a:lnTo>
                  <a:pt x="66365" y="15922"/>
                </a:lnTo>
                <a:lnTo>
                  <a:pt x="66308" y="15364"/>
                </a:lnTo>
                <a:lnTo>
                  <a:pt x="66231" y="14786"/>
                </a:lnTo>
                <a:lnTo>
                  <a:pt x="66134" y="14209"/>
                </a:lnTo>
                <a:lnTo>
                  <a:pt x="66000" y="13650"/>
                </a:lnTo>
                <a:lnTo>
                  <a:pt x="65865" y="13092"/>
                </a:lnTo>
                <a:lnTo>
                  <a:pt x="65711" y="12534"/>
                </a:lnTo>
                <a:lnTo>
                  <a:pt x="65538" y="11975"/>
                </a:lnTo>
                <a:lnTo>
                  <a:pt x="65345" y="11436"/>
                </a:lnTo>
                <a:lnTo>
                  <a:pt x="65133" y="10897"/>
                </a:lnTo>
                <a:lnTo>
                  <a:pt x="64902" y="10377"/>
                </a:lnTo>
                <a:lnTo>
                  <a:pt x="64671" y="9838"/>
                </a:lnTo>
                <a:lnTo>
                  <a:pt x="64402" y="9338"/>
                </a:lnTo>
                <a:lnTo>
                  <a:pt x="64132" y="8818"/>
                </a:lnTo>
                <a:lnTo>
                  <a:pt x="63843" y="8317"/>
                </a:lnTo>
                <a:lnTo>
                  <a:pt x="63535" y="7836"/>
                </a:lnTo>
                <a:lnTo>
                  <a:pt x="63208" y="7355"/>
                </a:lnTo>
                <a:lnTo>
                  <a:pt x="62861" y="6893"/>
                </a:lnTo>
                <a:lnTo>
                  <a:pt x="62515" y="6431"/>
                </a:lnTo>
                <a:lnTo>
                  <a:pt x="62149" y="5988"/>
                </a:lnTo>
                <a:lnTo>
                  <a:pt x="61764" y="5564"/>
                </a:lnTo>
                <a:lnTo>
                  <a:pt x="61379" y="5141"/>
                </a:lnTo>
                <a:lnTo>
                  <a:pt x="60975" y="4736"/>
                </a:lnTo>
                <a:lnTo>
                  <a:pt x="60551" y="4351"/>
                </a:lnTo>
                <a:lnTo>
                  <a:pt x="60127" y="3966"/>
                </a:lnTo>
                <a:lnTo>
                  <a:pt x="59685" y="3600"/>
                </a:lnTo>
                <a:lnTo>
                  <a:pt x="59223" y="3273"/>
                </a:lnTo>
                <a:lnTo>
                  <a:pt x="58761" y="2926"/>
                </a:lnTo>
                <a:lnTo>
                  <a:pt x="58298" y="2618"/>
                </a:lnTo>
                <a:lnTo>
                  <a:pt x="57798" y="2330"/>
                </a:lnTo>
                <a:lnTo>
                  <a:pt x="57317" y="2041"/>
                </a:lnTo>
                <a:lnTo>
                  <a:pt x="56797" y="1791"/>
                </a:lnTo>
                <a:lnTo>
                  <a:pt x="56296" y="1540"/>
                </a:lnTo>
                <a:lnTo>
                  <a:pt x="55776" y="1328"/>
                </a:lnTo>
                <a:lnTo>
                  <a:pt x="55256" y="1117"/>
                </a:lnTo>
                <a:lnTo>
                  <a:pt x="54717" y="924"/>
                </a:lnTo>
                <a:lnTo>
                  <a:pt x="54178" y="751"/>
                </a:lnTo>
                <a:lnTo>
                  <a:pt x="53639" y="597"/>
                </a:lnTo>
                <a:lnTo>
                  <a:pt x="53100" y="462"/>
                </a:lnTo>
                <a:lnTo>
                  <a:pt x="52542" y="347"/>
                </a:lnTo>
                <a:lnTo>
                  <a:pt x="52003" y="250"/>
                </a:lnTo>
                <a:lnTo>
                  <a:pt x="51444" y="173"/>
                </a:lnTo>
                <a:lnTo>
                  <a:pt x="50886" y="96"/>
                </a:lnTo>
                <a:lnTo>
                  <a:pt x="50328" y="58"/>
                </a:lnTo>
                <a:lnTo>
                  <a:pt x="49769" y="19"/>
                </a:lnTo>
                <a:lnTo>
                  <a:pt x="4919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96" name="Google Shape;596;p13"/>
          <p:cNvGrpSpPr/>
          <p:nvPr/>
        </p:nvGrpSpPr>
        <p:grpSpPr>
          <a:xfrm flipH="1" rot="-1085261">
            <a:off x="8316894" y="3398323"/>
            <a:ext cx="911007" cy="1824204"/>
            <a:chOff x="-303325" y="2748725"/>
            <a:chExt cx="1195950" cy="2394775"/>
          </a:xfrm>
        </p:grpSpPr>
        <p:sp>
          <p:nvSpPr>
            <p:cNvPr id="597" name="Google Shape;597;p13"/>
            <p:cNvSpPr/>
            <p:nvPr/>
          </p:nvSpPr>
          <p:spPr>
            <a:xfrm>
              <a:off x="-303325" y="2748725"/>
              <a:ext cx="1195950" cy="2394775"/>
            </a:xfrm>
            <a:custGeom>
              <a:rect b="b" l="l" r="r" t="t"/>
              <a:pathLst>
                <a:path extrusionOk="0" h="95791" w="47838">
                  <a:moveTo>
                    <a:pt x="3103" y="0"/>
                  </a:moveTo>
                  <a:lnTo>
                    <a:pt x="2697" y="29"/>
                  </a:lnTo>
                  <a:lnTo>
                    <a:pt x="2291" y="58"/>
                  </a:lnTo>
                  <a:lnTo>
                    <a:pt x="1914" y="145"/>
                  </a:lnTo>
                  <a:lnTo>
                    <a:pt x="1537" y="290"/>
                  </a:lnTo>
                  <a:lnTo>
                    <a:pt x="1189" y="464"/>
                  </a:lnTo>
                  <a:lnTo>
                    <a:pt x="899" y="667"/>
                  </a:lnTo>
                  <a:lnTo>
                    <a:pt x="638" y="928"/>
                  </a:lnTo>
                  <a:lnTo>
                    <a:pt x="435" y="1189"/>
                  </a:lnTo>
                  <a:lnTo>
                    <a:pt x="290" y="1450"/>
                  </a:lnTo>
                  <a:lnTo>
                    <a:pt x="174" y="1740"/>
                  </a:lnTo>
                  <a:lnTo>
                    <a:pt x="87" y="2030"/>
                  </a:lnTo>
                  <a:lnTo>
                    <a:pt x="29" y="2320"/>
                  </a:lnTo>
                  <a:lnTo>
                    <a:pt x="0" y="2639"/>
                  </a:lnTo>
                  <a:lnTo>
                    <a:pt x="29" y="2957"/>
                  </a:lnTo>
                  <a:lnTo>
                    <a:pt x="58" y="3276"/>
                  </a:lnTo>
                  <a:lnTo>
                    <a:pt x="116" y="3595"/>
                  </a:lnTo>
                  <a:lnTo>
                    <a:pt x="232" y="3914"/>
                  </a:lnTo>
                  <a:lnTo>
                    <a:pt x="348" y="4233"/>
                  </a:lnTo>
                  <a:lnTo>
                    <a:pt x="464" y="4523"/>
                  </a:lnTo>
                  <a:lnTo>
                    <a:pt x="638" y="4813"/>
                  </a:lnTo>
                  <a:lnTo>
                    <a:pt x="812" y="5103"/>
                  </a:lnTo>
                  <a:lnTo>
                    <a:pt x="986" y="5393"/>
                  </a:lnTo>
                  <a:lnTo>
                    <a:pt x="1189" y="5625"/>
                  </a:lnTo>
                  <a:lnTo>
                    <a:pt x="1624" y="6118"/>
                  </a:lnTo>
                  <a:lnTo>
                    <a:pt x="2088" y="6552"/>
                  </a:lnTo>
                  <a:lnTo>
                    <a:pt x="3074" y="7393"/>
                  </a:lnTo>
                  <a:lnTo>
                    <a:pt x="3566" y="7828"/>
                  </a:lnTo>
                  <a:lnTo>
                    <a:pt x="4059" y="8263"/>
                  </a:lnTo>
                  <a:lnTo>
                    <a:pt x="4523" y="8727"/>
                  </a:lnTo>
                  <a:lnTo>
                    <a:pt x="4929" y="9191"/>
                  </a:lnTo>
                  <a:lnTo>
                    <a:pt x="5306" y="9713"/>
                  </a:lnTo>
                  <a:lnTo>
                    <a:pt x="5625" y="10264"/>
                  </a:lnTo>
                  <a:lnTo>
                    <a:pt x="5886" y="10814"/>
                  </a:lnTo>
                  <a:lnTo>
                    <a:pt x="6118" y="11394"/>
                  </a:lnTo>
                  <a:lnTo>
                    <a:pt x="6292" y="12003"/>
                  </a:lnTo>
                  <a:lnTo>
                    <a:pt x="6437" y="12612"/>
                  </a:lnTo>
                  <a:lnTo>
                    <a:pt x="6524" y="13250"/>
                  </a:lnTo>
                  <a:lnTo>
                    <a:pt x="6611" y="13888"/>
                  </a:lnTo>
                  <a:lnTo>
                    <a:pt x="6640" y="14525"/>
                  </a:lnTo>
                  <a:lnTo>
                    <a:pt x="6640" y="15163"/>
                  </a:lnTo>
                  <a:lnTo>
                    <a:pt x="6611" y="15830"/>
                  </a:lnTo>
                  <a:lnTo>
                    <a:pt x="6582" y="16468"/>
                  </a:lnTo>
                  <a:lnTo>
                    <a:pt x="6524" y="17135"/>
                  </a:lnTo>
                  <a:lnTo>
                    <a:pt x="6437" y="17773"/>
                  </a:lnTo>
                  <a:lnTo>
                    <a:pt x="6234" y="19077"/>
                  </a:lnTo>
                  <a:lnTo>
                    <a:pt x="5944" y="20730"/>
                  </a:lnTo>
                  <a:lnTo>
                    <a:pt x="5683" y="22411"/>
                  </a:lnTo>
                  <a:lnTo>
                    <a:pt x="5567" y="23194"/>
                  </a:lnTo>
                  <a:lnTo>
                    <a:pt x="5480" y="23948"/>
                  </a:lnTo>
                  <a:lnTo>
                    <a:pt x="5451" y="24731"/>
                  </a:lnTo>
                  <a:lnTo>
                    <a:pt x="5422" y="25485"/>
                  </a:lnTo>
                  <a:lnTo>
                    <a:pt x="5451" y="26238"/>
                  </a:lnTo>
                  <a:lnTo>
                    <a:pt x="5509" y="26992"/>
                  </a:lnTo>
                  <a:lnTo>
                    <a:pt x="5654" y="27717"/>
                  </a:lnTo>
                  <a:lnTo>
                    <a:pt x="5828" y="28471"/>
                  </a:lnTo>
                  <a:lnTo>
                    <a:pt x="6060" y="29167"/>
                  </a:lnTo>
                  <a:lnTo>
                    <a:pt x="6292" y="29688"/>
                  </a:lnTo>
                  <a:lnTo>
                    <a:pt x="6524" y="30152"/>
                  </a:lnTo>
                  <a:lnTo>
                    <a:pt x="6785" y="30645"/>
                  </a:lnTo>
                  <a:lnTo>
                    <a:pt x="7075" y="31109"/>
                  </a:lnTo>
                  <a:lnTo>
                    <a:pt x="7683" y="32008"/>
                  </a:lnTo>
                  <a:lnTo>
                    <a:pt x="8292" y="32907"/>
                  </a:lnTo>
                  <a:lnTo>
                    <a:pt x="8901" y="33834"/>
                  </a:lnTo>
                  <a:lnTo>
                    <a:pt x="9191" y="34269"/>
                  </a:lnTo>
                  <a:lnTo>
                    <a:pt x="9481" y="34733"/>
                  </a:lnTo>
                  <a:lnTo>
                    <a:pt x="9742" y="35226"/>
                  </a:lnTo>
                  <a:lnTo>
                    <a:pt x="9974" y="35719"/>
                  </a:lnTo>
                  <a:lnTo>
                    <a:pt x="10177" y="36212"/>
                  </a:lnTo>
                  <a:lnTo>
                    <a:pt x="10322" y="36734"/>
                  </a:lnTo>
                  <a:lnTo>
                    <a:pt x="10467" y="37313"/>
                  </a:lnTo>
                  <a:lnTo>
                    <a:pt x="10554" y="37922"/>
                  </a:lnTo>
                  <a:lnTo>
                    <a:pt x="10612" y="38531"/>
                  </a:lnTo>
                  <a:lnTo>
                    <a:pt x="10612" y="39111"/>
                  </a:lnTo>
                  <a:lnTo>
                    <a:pt x="10554" y="39865"/>
                  </a:lnTo>
                  <a:lnTo>
                    <a:pt x="10467" y="40706"/>
                  </a:lnTo>
                  <a:lnTo>
                    <a:pt x="10293" y="41517"/>
                  </a:lnTo>
                  <a:lnTo>
                    <a:pt x="10090" y="42358"/>
                  </a:lnTo>
                  <a:lnTo>
                    <a:pt x="9829" y="43199"/>
                  </a:lnTo>
                  <a:lnTo>
                    <a:pt x="9307" y="44851"/>
                  </a:lnTo>
                  <a:lnTo>
                    <a:pt x="8756" y="46533"/>
                  </a:lnTo>
                  <a:lnTo>
                    <a:pt x="8495" y="47345"/>
                  </a:lnTo>
                  <a:lnTo>
                    <a:pt x="8263" y="48186"/>
                  </a:lnTo>
                  <a:lnTo>
                    <a:pt x="8089" y="49026"/>
                  </a:lnTo>
                  <a:lnTo>
                    <a:pt x="7944" y="49867"/>
                  </a:lnTo>
                  <a:lnTo>
                    <a:pt x="7857" y="50679"/>
                  </a:lnTo>
                  <a:lnTo>
                    <a:pt x="7857" y="51114"/>
                  </a:lnTo>
                  <a:lnTo>
                    <a:pt x="7857" y="51520"/>
                  </a:lnTo>
                  <a:lnTo>
                    <a:pt x="7886" y="51926"/>
                  </a:lnTo>
                  <a:lnTo>
                    <a:pt x="7915" y="52360"/>
                  </a:lnTo>
                  <a:lnTo>
                    <a:pt x="8002" y="52766"/>
                  </a:lnTo>
                  <a:lnTo>
                    <a:pt x="8089" y="53172"/>
                  </a:lnTo>
                  <a:lnTo>
                    <a:pt x="8263" y="53752"/>
                  </a:lnTo>
                  <a:lnTo>
                    <a:pt x="8466" y="54332"/>
                  </a:lnTo>
                  <a:lnTo>
                    <a:pt x="8698" y="54825"/>
                  </a:lnTo>
                  <a:lnTo>
                    <a:pt x="8959" y="55289"/>
                  </a:lnTo>
                  <a:lnTo>
                    <a:pt x="9220" y="55724"/>
                  </a:lnTo>
                  <a:lnTo>
                    <a:pt x="9510" y="56129"/>
                  </a:lnTo>
                  <a:lnTo>
                    <a:pt x="9829" y="56535"/>
                  </a:lnTo>
                  <a:lnTo>
                    <a:pt x="10148" y="56941"/>
                  </a:lnTo>
                  <a:lnTo>
                    <a:pt x="10496" y="57318"/>
                  </a:lnTo>
                  <a:lnTo>
                    <a:pt x="10873" y="57695"/>
                  </a:lnTo>
                  <a:lnTo>
                    <a:pt x="11626" y="58420"/>
                  </a:lnTo>
                  <a:lnTo>
                    <a:pt x="12438" y="59087"/>
                  </a:lnTo>
                  <a:lnTo>
                    <a:pt x="13250" y="59753"/>
                  </a:lnTo>
                  <a:lnTo>
                    <a:pt x="14931" y="61058"/>
                  </a:lnTo>
                  <a:lnTo>
                    <a:pt x="15975" y="61899"/>
                  </a:lnTo>
                  <a:lnTo>
                    <a:pt x="16497" y="62363"/>
                  </a:lnTo>
                  <a:lnTo>
                    <a:pt x="16990" y="62827"/>
                  </a:lnTo>
                  <a:lnTo>
                    <a:pt x="17483" y="63291"/>
                  </a:lnTo>
                  <a:lnTo>
                    <a:pt x="17947" y="63783"/>
                  </a:lnTo>
                  <a:lnTo>
                    <a:pt x="18382" y="64305"/>
                  </a:lnTo>
                  <a:lnTo>
                    <a:pt x="18787" y="64827"/>
                  </a:lnTo>
                  <a:lnTo>
                    <a:pt x="19164" y="65378"/>
                  </a:lnTo>
                  <a:lnTo>
                    <a:pt x="19512" y="65958"/>
                  </a:lnTo>
                  <a:lnTo>
                    <a:pt x="19802" y="66538"/>
                  </a:lnTo>
                  <a:lnTo>
                    <a:pt x="20063" y="67118"/>
                  </a:lnTo>
                  <a:lnTo>
                    <a:pt x="20237" y="67726"/>
                  </a:lnTo>
                  <a:lnTo>
                    <a:pt x="20382" y="68364"/>
                  </a:lnTo>
                  <a:lnTo>
                    <a:pt x="20469" y="69002"/>
                  </a:lnTo>
                  <a:lnTo>
                    <a:pt x="20469" y="69321"/>
                  </a:lnTo>
                  <a:lnTo>
                    <a:pt x="20469" y="69640"/>
                  </a:lnTo>
                  <a:lnTo>
                    <a:pt x="20411" y="70191"/>
                  </a:lnTo>
                  <a:lnTo>
                    <a:pt x="20353" y="70713"/>
                  </a:lnTo>
                  <a:lnTo>
                    <a:pt x="20237" y="71234"/>
                  </a:lnTo>
                  <a:lnTo>
                    <a:pt x="20121" y="71756"/>
                  </a:lnTo>
                  <a:lnTo>
                    <a:pt x="19889" y="72800"/>
                  </a:lnTo>
                  <a:lnTo>
                    <a:pt x="19802" y="73351"/>
                  </a:lnTo>
                  <a:lnTo>
                    <a:pt x="19715" y="73873"/>
                  </a:lnTo>
                  <a:lnTo>
                    <a:pt x="19715" y="74337"/>
                  </a:lnTo>
                  <a:lnTo>
                    <a:pt x="19715" y="74714"/>
                  </a:lnTo>
                  <a:lnTo>
                    <a:pt x="19715" y="75061"/>
                  </a:lnTo>
                  <a:lnTo>
                    <a:pt x="19773" y="75438"/>
                  </a:lnTo>
                  <a:lnTo>
                    <a:pt x="19831" y="75815"/>
                  </a:lnTo>
                  <a:lnTo>
                    <a:pt x="19889" y="76163"/>
                  </a:lnTo>
                  <a:lnTo>
                    <a:pt x="19976" y="76511"/>
                  </a:lnTo>
                  <a:lnTo>
                    <a:pt x="20208" y="77236"/>
                  </a:lnTo>
                  <a:lnTo>
                    <a:pt x="20498" y="77903"/>
                  </a:lnTo>
                  <a:lnTo>
                    <a:pt x="20846" y="78570"/>
                  </a:lnTo>
                  <a:lnTo>
                    <a:pt x="21223" y="79236"/>
                  </a:lnTo>
                  <a:lnTo>
                    <a:pt x="21658" y="79845"/>
                  </a:lnTo>
                  <a:lnTo>
                    <a:pt x="22151" y="80483"/>
                  </a:lnTo>
                  <a:lnTo>
                    <a:pt x="22643" y="81063"/>
                  </a:lnTo>
                  <a:lnTo>
                    <a:pt x="23194" y="81672"/>
                  </a:lnTo>
                  <a:lnTo>
                    <a:pt x="23745" y="82223"/>
                  </a:lnTo>
                  <a:lnTo>
                    <a:pt x="24325" y="82773"/>
                  </a:lnTo>
                  <a:lnTo>
                    <a:pt x="24934" y="83324"/>
                  </a:lnTo>
                  <a:lnTo>
                    <a:pt x="25543" y="83846"/>
                  </a:lnTo>
                  <a:lnTo>
                    <a:pt x="26760" y="84832"/>
                  </a:lnTo>
                  <a:lnTo>
                    <a:pt x="28123" y="85905"/>
                  </a:lnTo>
                  <a:lnTo>
                    <a:pt x="29544" y="87093"/>
                  </a:lnTo>
                  <a:lnTo>
                    <a:pt x="30211" y="87702"/>
                  </a:lnTo>
                  <a:lnTo>
                    <a:pt x="30906" y="88340"/>
                  </a:lnTo>
                  <a:lnTo>
                    <a:pt x="31544" y="88978"/>
                  </a:lnTo>
                  <a:lnTo>
                    <a:pt x="32153" y="89674"/>
                  </a:lnTo>
                  <a:lnTo>
                    <a:pt x="32733" y="90369"/>
                  </a:lnTo>
                  <a:lnTo>
                    <a:pt x="33255" y="91065"/>
                  </a:lnTo>
                  <a:lnTo>
                    <a:pt x="33719" y="91819"/>
                  </a:lnTo>
                  <a:lnTo>
                    <a:pt x="33922" y="92167"/>
                  </a:lnTo>
                  <a:lnTo>
                    <a:pt x="34096" y="92573"/>
                  </a:lnTo>
                  <a:lnTo>
                    <a:pt x="34269" y="92950"/>
                  </a:lnTo>
                  <a:lnTo>
                    <a:pt x="34414" y="93327"/>
                  </a:lnTo>
                  <a:lnTo>
                    <a:pt x="34530" y="93733"/>
                  </a:lnTo>
                  <a:lnTo>
                    <a:pt x="34646" y="94138"/>
                  </a:lnTo>
                  <a:lnTo>
                    <a:pt x="34733" y="94544"/>
                  </a:lnTo>
                  <a:lnTo>
                    <a:pt x="34791" y="94950"/>
                  </a:lnTo>
                  <a:lnTo>
                    <a:pt x="34820" y="95356"/>
                  </a:lnTo>
                  <a:lnTo>
                    <a:pt x="34820" y="95791"/>
                  </a:lnTo>
                  <a:lnTo>
                    <a:pt x="38763" y="95530"/>
                  </a:lnTo>
                  <a:lnTo>
                    <a:pt x="39459" y="95472"/>
                  </a:lnTo>
                  <a:lnTo>
                    <a:pt x="44823" y="95124"/>
                  </a:lnTo>
                  <a:lnTo>
                    <a:pt x="45345" y="93964"/>
                  </a:lnTo>
                  <a:lnTo>
                    <a:pt x="45837" y="92776"/>
                  </a:lnTo>
                  <a:lnTo>
                    <a:pt x="46272" y="91587"/>
                  </a:lnTo>
                  <a:lnTo>
                    <a:pt x="46678" y="90398"/>
                  </a:lnTo>
                  <a:lnTo>
                    <a:pt x="47026" y="89181"/>
                  </a:lnTo>
                  <a:lnTo>
                    <a:pt x="47345" y="87992"/>
                  </a:lnTo>
                  <a:lnTo>
                    <a:pt x="47577" y="86774"/>
                  </a:lnTo>
                  <a:lnTo>
                    <a:pt x="47722" y="85557"/>
                  </a:lnTo>
                  <a:lnTo>
                    <a:pt x="47780" y="84948"/>
                  </a:lnTo>
                  <a:lnTo>
                    <a:pt x="47838" y="84368"/>
                  </a:lnTo>
                  <a:lnTo>
                    <a:pt x="47838" y="83759"/>
                  </a:lnTo>
                  <a:lnTo>
                    <a:pt x="47838" y="83150"/>
                  </a:lnTo>
                  <a:lnTo>
                    <a:pt x="47809" y="82570"/>
                  </a:lnTo>
                  <a:lnTo>
                    <a:pt x="47780" y="81962"/>
                  </a:lnTo>
                  <a:lnTo>
                    <a:pt x="47722" y="81353"/>
                  </a:lnTo>
                  <a:lnTo>
                    <a:pt x="47635" y="80773"/>
                  </a:lnTo>
                  <a:lnTo>
                    <a:pt x="47519" y="80193"/>
                  </a:lnTo>
                  <a:lnTo>
                    <a:pt x="47374" y="79584"/>
                  </a:lnTo>
                  <a:lnTo>
                    <a:pt x="47229" y="79004"/>
                  </a:lnTo>
                  <a:lnTo>
                    <a:pt x="47026" y="78425"/>
                  </a:lnTo>
                  <a:lnTo>
                    <a:pt x="46823" y="77845"/>
                  </a:lnTo>
                  <a:lnTo>
                    <a:pt x="46591" y="77265"/>
                  </a:lnTo>
                  <a:lnTo>
                    <a:pt x="46330" y="76714"/>
                  </a:lnTo>
                  <a:lnTo>
                    <a:pt x="46040" y="76134"/>
                  </a:lnTo>
                  <a:lnTo>
                    <a:pt x="45751" y="75612"/>
                  </a:lnTo>
                  <a:lnTo>
                    <a:pt x="45432" y="75119"/>
                  </a:lnTo>
                  <a:lnTo>
                    <a:pt x="44765" y="74134"/>
                  </a:lnTo>
                  <a:lnTo>
                    <a:pt x="44040" y="73177"/>
                  </a:lnTo>
                  <a:lnTo>
                    <a:pt x="43344" y="72220"/>
                  </a:lnTo>
                  <a:lnTo>
                    <a:pt x="42619" y="71263"/>
                  </a:lnTo>
                  <a:lnTo>
                    <a:pt x="41923" y="70307"/>
                  </a:lnTo>
                  <a:lnTo>
                    <a:pt x="41605" y="69814"/>
                  </a:lnTo>
                  <a:lnTo>
                    <a:pt x="41315" y="69292"/>
                  </a:lnTo>
                  <a:lnTo>
                    <a:pt x="41025" y="68770"/>
                  </a:lnTo>
                  <a:lnTo>
                    <a:pt x="40764" y="68248"/>
                  </a:lnTo>
                  <a:lnTo>
                    <a:pt x="40590" y="67813"/>
                  </a:lnTo>
                  <a:lnTo>
                    <a:pt x="40445" y="67378"/>
                  </a:lnTo>
                  <a:lnTo>
                    <a:pt x="40155" y="66509"/>
                  </a:lnTo>
                  <a:lnTo>
                    <a:pt x="39923" y="65610"/>
                  </a:lnTo>
                  <a:lnTo>
                    <a:pt x="39720" y="64682"/>
                  </a:lnTo>
                  <a:lnTo>
                    <a:pt x="39575" y="63754"/>
                  </a:lnTo>
                  <a:lnTo>
                    <a:pt x="39459" y="62827"/>
                  </a:lnTo>
                  <a:lnTo>
                    <a:pt x="39372" y="61870"/>
                  </a:lnTo>
                  <a:lnTo>
                    <a:pt x="39285" y="60913"/>
                  </a:lnTo>
                  <a:lnTo>
                    <a:pt x="39140" y="59029"/>
                  </a:lnTo>
                  <a:lnTo>
                    <a:pt x="39053" y="58072"/>
                  </a:lnTo>
                  <a:lnTo>
                    <a:pt x="38966" y="57144"/>
                  </a:lnTo>
                  <a:lnTo>
                    <a:pt x="38850" y="56245"/>
                  </a:lnTo>
                  <a:lnTo>
                    <a:pt x="38676" y="55318"/>
                  </a:lnTo>
                  <a:lnTo>
                    <a:pt x="38473" y="54448"/>
                  </a:lnTo>
                  <a:lnTo>
                    <a:pt x="38241" y="53578"/>
                  </a:lnTo>
                  <a:lnTo>
                    <a:pt x="38039" y="52998"/>
                  </a:lnTo>
                  <a:lnTo>
                    <a:pt x="37778" y="52447"/>
                  </a:lnTo>
                  <a:lnTo>
                    <a:pt x="37488" y="51839"/>
                  </a:lnTo>
                  <a:lnTo>
                    <a:pt x="37140" y="51230"/>
                  </a:lnTo>
                  <a:lnTo>
                    <a:pt x="36763" y="50650"/>
                  </a:lnTo>
                  <a:lnTo>
                    <a:pt x="36299" y="50099"/>
                  </a:lnTo>
                  <a:lnTo>
                    <a:pt x="35864" y="49635"/>
                  </a:lnTo>
                  <a:lnTo>
                    <a:pt x="35371" y="49171"/>
                  </a:lnTo>
                  <a:lnTo>
                    <a:pt x="34849" y="48736"/>
                  </a:lnTo>
                  <a:lnTo>
                    <a:pt x="34327" y="48330"/>
                  </a:lnTo>
                  <a:lnTo>
                    <a:pt x="33777" y="47925"/>
                  </a:lnTo>
                  <a:lnTo>
                    <a:pt x="33197" y="47548"/>
                  </a:lnTo>
                  <a:lnTo>
                    <a:pt x="32066" y="46794"/>
                  </a:lnTo>
                  <a:lnTo>
                    <a:pt x="30935" y="46040"/>
                  </a:lnTo>
                  <a:lnTo>
                    <a:pt x="30413" y="45634"/>
                  </a:lnTo>
                  <a:lnTo>
                    <a:pt x="29892" y="45228"/>
                  </a:lnTo>
                  <a:lnTo>
                    <a:pt x="29428" y="44793"/>
                  </a:lnTo>
                  <a:lnTo>
                    <a:pt x="28964" y="44359"/>
                  </a:lnTo>
                  <a:lnTo>
                    <a:pt x="28558" y="43866"/>
                  </a:lnTo>
                  <a:lnTo>
                    <a:pt x="28210" y="43344"/>
                  </a:lnTo>
                  <a:lnTo>
                    <a:pt x="28007" y="42996"/>
                  </a:lnTo>
                  <a:lnTo>
                    <a:pt x="27833" y="42648"/>
                  </a:lnTo>
                  <a:lnTo>
                    <a:pt x="27688" y="42329"/>
                  </a:lnTo>
                  <a:lnTo>
                    <a:pt x="27572" y="42010"/>
                  </a:lnTo>
                  <a:lnTo>
                    <a:pt x="27427" y="41401"/>
                  </a:lnTo>
                  <a:lnTo>
                    <a:pt x="27340" y="40821"/>
                  </a:lnTo>
                  <a:lnTo>
                    <a:pt x="27282" y="40213"/>
                  </a:lnTo>
                  <a:lnTo>
                    <a:pt x="27311" y="39604"/>
                  </a:lnTo>
                  <a:lnTo>
                    <a:pt x="27369" y="38966"/>
                  </a:lnTo>
                  <a:lnTo>
                    <a:pt x="27456" y="38357"/>
                  </a:lnTo>
                  <a:lnTo>
                    <a:pt x="27543" y="37748"/>
                  </a:lnTo>
                  <a:lnTo>
                    <a:pt x="27688" y="37110"/>
                  </a:lnTo>
                  <a:lnTo>
                    <a:pt x="27949" y="35864"/>
                  </a:lnTo>
                  <a:lnTo>
                    <a:pt x="28065" y="35255"/>
                  </a:lnTo>
                  <a:lnTo>
                    <a:pt x="28181" y="34617"/>
                  </a:lnTo>
                  <a:lnTo>
                    <a:pt x="28268" y="33979"/>
                  </a:lnTo>
                  <a:lnTo>
                    <a:pt x="28326" y="33370"/>
                  </a:lnTo>
                  <a:lnTo>
                    <a:pt x="28355" y="32733"/>
                  </a:lnTo>
                  <a:lnTo>
                    <a:pt x="28297" y="32124"/>
                  </a:lnTo>
                  <a:lnTo>
                    <a:pt x="28239" y="31544"/>
                  </a:lnTo>
                  <a:lnTo>
                    <a:pt x="28094" y="30964"/>
                  </a:lnTo>
                  <a:lnTo>
                    <a:pt x="27949" y="30442"/>
                  </a:lnTo>
                  <a:lnTo>
                    <a:pt x="27746" y="29891"/>
                  </a:lnTo>
                  <a:lnTo>
                    <a:pt x="27514" y="29398"/>
                  </a:lnTo>
                  <a:lnTo>
                    <a:pt x="27253" y="28906"/>
                  </a:lnTo>
                  <a:lnTo>
                    <a:pt x="26963" y="28413"/>
                  </a:lnTo>
                  <a:lnTo>
                    <a:pt x="26644" y="27920"/>
                  </a:lnTo>
                  <a:lnTo>
                    <a:pt x="26297" y="27456"/>
                  </a:lnTo>
                  <a:lnTo>
                    <a:pt x="25920" y="26992"/>
                  </a:lnTo>
                  <a:lnTo>
                    <a:pt x="25166" y="26093"/>
                  </a:lnTo>
                  <a:lnTo>
                    <a:pt x="24325" y="25195"/>
                  </a:lnTo>
                  <a:lnTo>
                    <a:pt x="23484" y="24325"/>
                  </a:lnTo>
                  <a:lnTo>
                    <a:pt x="22904" y="23716"/>
                  </a:lnTo>
                  <a:lnTo>
                    <a:pt x="22035" y="22788"/>
                  </a:lnTo>
                  <a:lnTo>
                    <a:pt x="21194" y="21831"/>
                  </a:lnTo>
                  <a:lnTo>
                    <a:pt x="20817" y="21339"/>
                  </a:lnTo>
                  <a:lnTo>
                    <a:pt x="20440" y="20817"/>
                  </a:lnTo>
                  <a:lnTo>
                    <a:pt x="20092" y="20295"/>
                  </a:lnTo>
                  <a:lnTo>
                    <a:pt x="19744" y="19773"/>
                  </a:lnTo>
                  <a:lnTo>
                    <a:pt x="19483" y="19280"/>
                  </a:lnTo>
                  <a:lnTo>
                    <a:pt x="19251" y="18758"/>
                  </a:lnTo>
                  <a:lnTo>
                    <a:pt x="19019" y="18236"/>
                  </a:lnTo>
                  <a:lnTo>
                    <a:pt x="18816" y="17686"/>
                  </a:lnTo>
                  <a:lnTo>
                    <a:pt x="18440" y="16613"/>
                  </a:lnTo>
                  <a:lnTo>
                    <a:pt x="18092" y="15511"/>
                  </a:lnTo>
                  <a:lnTo>
                    <a:pt x="17483" y="13279"/>
                  </a:lnTo>
                  <a:lnTo>
                    <a:pt x="17135" y="12177"/>
                  </a:lnTo>
                  <a:lnTo>
                    <a:pt x="16758" y="11075"/>
                  </a:lnTo>
                  <a:lnTo>
                    <a:pt x="16352" y="10119"/>
                  </a:lnTo>
                  <a:lnTo>
                    <a:pt x="15888" y="9162"/>
                  </a:lnTo>
                  <a:lnTo>
                    <a:pt x="15366" y="8263"/>
                  </a:lnTo>
                  <a:lnTo>
                    <a:pt x="14787" y="7364"/>
                  </a:lnTo>
                  <a:lnTo>
                    <a:pt x="14236" y="6639"/>
                  </a:lnTo>
                  <a:lnTo>
                    <a:pt x="13801" y="6089"/>
                  </a:lnTo>
                  <a:lnTo>
                    <a:pt x="13337" y="5538"/>
                  </a:lnTo>
                  <a:lnTo>
                    <a:pt x="12844" y="5045"/>
                  </a:lnTo>
                  <a:lnTo>
                    <a:pt x="12351" y="4552"/>
                  </a:lnTo>
                  <a:lnTo>
                    <a:pt x="11829" y="4059"/>
                  </a:lnTo>
                  <a:lnTo>
                    <a:pt x="11278" y="3624"/>
                  </a:lnTo>
                  <a:lnTo>
                    <a:pt x="10728" y="3189"/>
                  </a:lnTo>
                  <a:lnTo>
                    <a:pt x="10177" y="2754"/>
                  </a:lnTo>
                  <a:lnTo>
                    <a:pt x="9568" y="2378"/>
                  </a:lnTo>
                  <a:lnTo>
                    <a:pt x="8988" y="2001"/>
                  </a:lnTo>
                  <a:lnTo>
                    <a:pt x="8350" y="1653"/>
                  </a:lnTo>
                  <a:lnTo>
                    <a:pt x="7741" y="1334"/>
                  </a:lnTo>
                  <a:lnTo>
                    <a:pt x="7104" y="1044"/>
                  </a:lnTo>
                  <a:lnTo>
                    <a:pt x="6437" y="783"/>
                  </a:lnTo>
                  <a:lnTo>
                    <a:pt x="5770" y="551"/>
                  </a:lnTo>
                  <a:lnTo>
                    <a:pt x="5103" y="319"/>
                  </a:lnTo>
                  <a:lnTo>
                    <a:pt x="4726" y="232"/>
                  </a:lnTo>
                  <a:lnTo>
                    <a:pt x="4320" y="145"/>
                  </a:lnTo>
                  <a:lnTo>
                    <a:pt x="3914" y="58"/>
                  </a:lnTo>
                  <a:lnTo>
                    <a:pt x="3508" y="29"/>
                  </a:lnTo>
                  <a:lnTo>
                    <a:pt x="310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13"/>
            <p:cNvSpPr/>
            <p:nvPr/>
          </p:nvSpPr>
          <p:spPr>
            <a:xfrm>
              <a:off x="-273600" y="2752350"/>
              <a:ext cx="961850" cy="2384650"/>
            </a:xfrm>
            <a:custGeom>
              <a:rect b="b" l="l" r="r" t="t"/>
              <a:pathLst>
                <a:path extrusionOk="0" h="95386" w="38474">
                  <a:moveTo>
                    <a:pt x="725" y="0"/>
                  </a:moveTo>
                  <a:lnTo>
                    <a:pt x="348" y="145"/>
                  </a:lnTo>
                  <a:lnTo>
                    <a:pt x="0" y="319"/>
                  </a:lnTo>
                  <a:lnTo>
                    <a:pt x="957" y="1044"/>
                  </a:lnTo>
                  <a:lnTo>
                    <a:pt x="1885" y="1769"/>
                  </a:lnTo>
                  <a:lnTo>
                    <a:pt x="2783" y="2523"/>
                  </a:lnTo>
                  <a:lnTo>
                    <a:pt x="3682" y="3305"/>
                  </a:lnTo>
                  <a:lnTo>
                    <a:pt x="4552" y="4088"/>
                  </a:lnTo>
                  <a:lnTo>
                    <a:pt x="5393" y="4929"/>
                  </a:lnTo>
                  <a:lnTo>
                    <a:pt x="6204" y="5770"/>
                  </a:lnTo>
                  <a:lnTo>
                    <a:pt x="6987" y="6668"/>
                  </a:lnTo>
                  <a:lnTo>
                    <a:pt x="7422" y="7219"/>
                  </a:lnTo>
                  <a:lnTo>
                    <a:pt x="7857" y="7799"/>
                  </a:lnTo>
                  <a:lnTo>
                    <a:pt x="8292" y="8379"/>
                  </a:lnTo>
                  <a:lnTo>
                    <a:pt x="8698" y="8988"/>
                  </a:lnTo>
                  <a:lnTo>
                    <a:pt x="9075" y="9597"/>
                  </a:lnTo>
                  <a:lnTo>
                    <a:pt x="9423" y="10234"/>
                  </a:lnTo>
                  <a:lnTo>
                    <a:pt x="9742" y="10872"/>
                  </a:lnTo>
                  <a:lnTo>
                    <a:pt x="10031" y="11510"/>
                  </a:lnTo>
                  <a:lnTo>
                    <a:pt x="10321" y="12264"/>
                  </a:lnTo>
                  <a:lnTo>
                    <a:pt x="10582" y="13047"/>
                  </a:lnTo>
                  <a:lnTo>
                    <a:pt x="10785" y="13801"/>
                  </a:lnTo>
                  <a:lnTo>
                    <a:pt x="10959" y="14583"/>
                  </a:lnTo>
                  <a:lnTo>
                    <a:pt x="11104" y="15366"/>
                  </a:lnTo>
                  <a:lnTo>
                    <a:pt x="11249" y="16149"/>
                  </a:lnTo>
                  <a:lnTo>
                    <a:pt x="11452" y="17744"/>
                  </a:lnTo>
                  <a:lnTo>
                    <a:pt x="11626" y="19367"/>
                  </a:lnTo>
                  <a:lnTo>
                    <a:pt x="11742" y="20150"/>
                  </a:lnTo>
                  <a:lnTo>
                    <a:pt x="11858" y="20962"/>
                  </a:lnTo>
                  <a:lnTo>
                    <a:pt x="12032" y="21744"/>
                  </a:lnTo>
                  <a:lnTo>
                    <a:pt x="12206" y="22556"/>
                  </a:lnTo>
                  <a:lnTo>
                    <a:pt x="12438" y="23310"/>
                  </a:lnTo>
                  <a:lnTo>
                    <a:pt x="12728" y="24093"/>
                  </a:lnTo>
                  <a:lnTo>
                    <a:pt x="13047" y="24818"/>
                  </a:lnTo>
                  <a:lnTo>
                    <a:pt x="13424" y="25513"/>
                  </a:lnTo>
                  <a:lnTo>
                    <a:pt x="13829" y="26180"/>
                  </a:lnTo>
                  <a:lnTo>
                    <a:pt x="14264" y="26847"/>
                  </a:lnTo>
                  <a:lnTo>
                    <a:pt x="12989" y="26441"/>
                  </a:lnTo>
                  <a:lnTo>
                    <a:pt x="11713" y="25977"/>
                  </a:lnTo>
                  <a:lnTo>
                    <a:pt x="10437" y="25455"/>
                  </a:lnTo>
                  <a:lnTo>
                    <a:pt x="9220" y="24905"/>
                  </a:lnTo>
                  <a:lnTo>
                    <a:pt x="8002" y="24325"/>
                  </a:lnTo>
                  <a:lnTo>
                    <a:pt x="6784" y="23687"/>
                  </a:lnTo>
                  <a:lnTo>
                    <a:pt x="5625" y="22991"/>
                  </a:lnTo>
                  <a:lnTo>
                    <a:pt x="4494" y="22266"/>
                  </a:lnTo>
                  <a:lnTo>
                    <a:pt x="4378" y="23049"/>
                  </a:lnTo>
                  <a:lnTo>
                    <a:pt x="5567" y="23774"/>
                  </a:lnTo>
                  <a:lnTo>
                    <a:pt x="6813" y="24470"/>
                  </a:lnTo>
                  <a:lnTo>
                    <a:pt x="8060" y="25137"/>
                  </a:lnTo>
                  <a:lnTo>
                    <a:pt x="9336" y="25716"/>
                  </a:lnTo>
                  <a:lnTo>
                    <a:pt x="10640" y="26296"/>
                  </a:lnTo>
                  <a:lnTo>
                    <a:pt x="11945" y="26789"/>
                  </a:lnTo>
                  <a:lnTo>
                    <a:pt x="13279" y="27253"/>
                  </a:lnTo>
                  <a:lnTo>
                    <a:pt x="14641" y="27659"/>
                  </a:lnTo>
                  <a:lnTo>
                    <a:pt x="14757" y="27688"/>
                  </a:lnTo>
                  <a:lnTo>
                    <a:pt x="14844" y="27659"/>
                  </a:lnTo>
                  <a:lnTo>
                    <a:pt x="15772" y="28877"/>
                  </a:lnTo>
                  <a:lnTo>
                    <a:pt x="16178" y="29456"/>
                  </a:lnTo>
                  <a:lnTo>
                    <a:pt x="16584" y="30036"/>
                  </a:lnTo>
                  <a:lnTo>
                    <a:pt x="16961" y="30645"/>
                  </a:lnTo>
                  <a:lnTo>
                    <a:pt x="17309" y="31254"/>
                  </a:lnTo>
                  <a:lnTo>
                    <a:pt x="17627" y="31892"/>
                  </a:lnTo>
                  <a:lnTo>
                    <a:pt x="17888" y="32559"/>
                  </a:lnTo>
                  <a:lnTo>
                    <a:pt x="18004" y="32907"/>
                  </a:lnTo>
                  <a:lnTo>
                    <a:pt x="18091" y="33225"/>
                  </a:lnTo>
                  <a:lnTo>
                    <a:pt x="18178" y="33573"/>
                  </a:lnTo>
                  <a:lnTo>
                    <a:pt x="18207" y="33950"/>
                  </a:lnTo>
                  <a:lnTo>
                    <a:pt x="18265" y="34298"/>
                  </a:lnTo>
                  <a:lnTo>
                    <a:pt x="18265" y="34646"/>
                  </a:lnTo>
                  <a:lnTo>
                    <a:pt x="18265" y="35371"/>
                  </a:lnTo>
                  <a:lnTo>
                    <a:pt x="18178" y="36067"/>
                  </a:lnTo>
                  <a:lnTo>
                    <a:pt x="18091" y="36763"/>
                  </a:lnTo>
                  <a:lnTo>
                    <a:pt x="17917" y="37458"/>
                  </a:lnTo>
                  <a:lnTo>
                    <a:pt x="17743" y="38154"/>
                  </a:lnTo>
                  <a:lnTo>
                    <a:pt x="17367" y="39517"/>
                  </a:lnTo>
                  <a:lnTo>
                    <a:pt x="17048" y="40561"/>
                  </a:lnTo>
                  <a:lnTo>
                    <a:pt x="16758" y="41633"/>
                  </a:lnTo>
                  <a:lnTo>
                    <a:pt x="15801" y="41401"/>
                  </a:lnTo>
                  <a:lnTo>
                    <a:pt x="14844" y="41169"/>
                  </a:lnTo>
                  <a:lnTo>
                    <a:pt x="13916" y="40879"/>
                  </a:lnTo>
                  <a:lnTo>
                    <a:pt x="12989" y="40561"/>
                  </a:lnTo>
                  <a:lnTo>
                    <a:pt x="12090" y="40213"/>
                  </a:lnTo>
                  <a:lnTo>
                    <a:pt x="11191" y="39807"/>
                  </a:lnTo>
                  <a:lnTo>
                    <a:pt x="10292" y="39401"/>
                  </a:lnTo>
                  <a:lnTo>
                    <a:pt x="9423" y="38966"/>
                  </a:lnTo>
                  <a:lnTo>
                    <a:pt x="9365" y="39720"/>
                  </a:lnTo>
                  <a:lnTo>
                    <a:pt x="10234" y="40155"/>
                  </a:lnTo>
                  <a:lnTo>
                    <a:pt x="11104" y="40532"/>
                  </a:lnTo>
                  <a:lnTo>
                    <a:pt x="12003" y="40908"/>
                  </a:lnTo>
                  <a:lnTo>
                    <a:pt x="12902" y="41256"/>
                  </a:lnTo>
                  <a:lnTo>
                    <a:pt x="13800" y="41546"/>
                  </a:lnTo>
                  <a:lnTo>
                    <a:pt x="14728" y="41836"/>
                  </a:lnTo>
                  <a:lnTo>
                    <a:pt x="15656" y="42097"/>
                  </a:lnTo>
                  <a:lnTo>
                    <a:pt x="16584" y="42329"/>
                  </a:lnTo>
                  <a:lnTo>
                    <a:pt x="16468" y="42967"/>
                  </a:lnTo>
                  <a:lnTo>
                    <a:pt x="16381" y="43634"/>
                  </a:lnTo>
                  <a:lnTo>
                    <a:pt x="16323" y="44301"/>
                  </a:lnTo>
                  <a:lnTo>
                    <a:pt x="16323" y="44967"/>
                  </a:lnTo>
                  <a:lnTo>
                    <a:pt x="16381" y="45576"/>
                  </a:lnTo>
                  <a:lnTo>
                    <a:pt x="16468" y="46156"/>
                  </a:lnTo>
                  <a:lnTo>
                    <a:pt x="16613" y="46707"/>
                  </a:lnTo>
                  <a:lnTo>
                    <a:pt x="16816" y="47258"/>
                  </a:lnTo>
                  <a:lnTo>
                    <a:pt x="17048" y="47780"/>
                  </a:lnTo>
                  <a:lnTo>
                    <a:pt x="17338" y="48301"/>
                  </a:lnTo>
                  <a:lnTo>
                    <a:pt x="17656" y="48794"/>
                  </a:lnTo>
                  <a:lnTo>
                    <a:pt x="18004" y="49258"/>
                  </a:lnTo>
                  <a:lnTo>
                    <a:pt x="18381" y="49693"/>
                  </a:lnTo>
                  <a:lnTo>
                    <a:pt x="18787" y="50099"/>
                  </a:lnTo>
                  <a:lnTo>
                    <a:pt x="19222" y="50476"/>
                  </a:lnTo>
                  <a:lnTo>
                    <a:pt x="19657" y="50853"/>
                  </a:lnTo>
                  <a:lnTo>
                    <a:pt x="20092" y="51201"/>
                  </a:lnTo>
                  <a:lnTo>
                    <a:pt x="20556" y="51549"/>
                  </a:lnTo>
                  <a:lnTo>
                    <a:pt x="21512" y="52186"/>
                  </a:lnTo>
                  <a:lnTo>
                    <a:pt x="23426" y="53491"/>
                  </a:lnTo>
                  <a:lnTo>
                    <a:pt x="24354" y="54129"/>
                  </a:lnTo>
                  <a:lnTo>
                    <a:pt x="24818" y="54477"/>
                  </a:lnTo>
                  <a:lnTo>
                    <a:pt x="25253" y="54854"/>
                  </a:lnTo>
                  <a:lnTo>
                    <a:pt x="25600" y="55144"/>
                  </a:lnTo>
                  <a:lnTo>
                    <a:pt x="25919" y="55463"/>
                  </a:lnTo>
                  <a:lnTo>
                    <a:pt x="26238" y="55781"/>
                  </a:lnTo>
                  <a:lnTo>
                    <a:pt x="26528" y="56129"/>
                  </a:lnTo>
                  <a:lnTo>
                    <a:pt x="26789" y="56477"/>
                  </a:lnTo>
                  <a:lnTo>
                    <a:pt x="27050" y="56825"/>
                  </a:lnTo>
                  <a:lnTo>
                    <a:pt x="27282" y="57202"/>
                  </a:lnTo>
                  <a:lnTo>
                    <a:pt x="27514" y="57579"/>
                  </a:lnTo>
                  <a:lnTo>
                    <a:pt x="26354" y="57666"/>
                  </a:lnTo>
                  <a:lnTo>
                    <a:pt x="25166" y="57724"/>
                  </a:lnTo>
                  <a:lnTo>
                    <a:pt x="23977" y="57753"/>
                  </a:lnTo>
                  <a:lnTo>
                    <a:pt x="22817" y="57753"/>
                  </a:lnTo>
                  <a:lnTo>
                    <a:pt x="21628" y="57695"/>
                  </a:lnTo>
                  <a:lnTo>
                    <a:pt x="20469" y="57608"/>
                  </a:lnTo>
                  <a:lnTo>
                    <a:pt x="19280" y="57492"/>
                  </a:lnTo>
                  <a:lnTo>
                    <a:pt x="18120" y="57347"/>
                  </a:lnTo>
                  <a:lnTo>
                    <a:pt x="16961" y="57173"/>
                  </a:lnTo>
                  <a:lnTo>
                    <a:pt x="15801" y="56941"/>
                  </a:lnTo>
                  <a:lnTo>
                    <a:pt x="14670" y="56709"/>
                  </a:lnTo>
                  <a:lnTo>
                    <a:pt x="13511" y="56419"/>
                  </a:lnTo>
                  <a:lnTo>
                    <a:pt x="12380" y="56100"/>
                  </a:lnTo>
                  <a:lnTo>
                    <a:pt x="11249" y="55753"/>
                  </a:lnTo>
                  <a:lnTo>
                    <a:pt x="10147" y="55347"/>
                  </a:lnTo>
                  <a:lnTo>
                    <a:pt x="9046" y="54941"/>
                  </a:lnTo>
                  <a:lnTo>
                    <a:pt x="8147" y="54564"/>
                  </a:lnTo>
                  <a:lnTo>
                    <a:pt x="7277" y="54187"/>
                  </a:lnTo>
                  <a:lnTo>
                    <a:pt x="7277" y="54187"/>
                  </a:lnTo>
                  <a:lnTo>
                    <a:pt x="7509" y="54680"/>
                  </a:lnTo>
                  <a:lnTo>
                    <a:pt x="7770" y="55144"/>
                  </a:lnTo>
                  <a:lnTo>
                    <a:pt x="8640" y="55521"/>
                  </a:lnTo>
                  <a:lnTo>
                    <a:pt x="9539" y="55868"/>
                  </a:lnTo>
                  <a:lnTo>
                    <a:pt x="10437" y="56187"/>
                  </a:lnTo>
                  <a:lnTo>
                    <a:pt x="11336" y="56477"/>
                  </a:lnTo>
                  <a:lnTo>
                    <a:pt x="12235" y="56767"/>
                  </a:lnTo>
                  <a:lnTo>
                    <a:pt x="13163" y="57028"/>
                  </a:lnTo>
                  <a:lnTo>
                    <a:pt x="14061" y="57260"/>
                  </a:lnTo>
                  <a:lnTo>
                    <a:pt x="14989" y="57492"/>
                  </a:lnTo>
                  <a:lnTo>
                    <a:pt x="15917" y="57666"/>
                  </a:lnTo>
                  <a:lnTo>
                    <a:pt x="16874" y="57840"/>
                  </a:lnTo>
                  <a:lnTo>
                    <a:pt x="17801" y="58014"/>
                  </a:lnTo>
                  <a:lnTo>
                    <a:pt x="18758" y="58130"/>
                  </a:lnTo>
                  <a:lnTo>
                    <a:pt x="19686" y="58246"/>
                  </a:lnTo>
                  <a:lnTo>
                    <a:pt x="20643" y="58333"/>
                  </a:lnTo>
                  <a:lnTo>
                    <a:pt x="21599" y="58391"/>
                  </a:lnTo>
                  <a:lnTo>
                    <a:pt x="22527" y="58420"/>
                  </a:lnTo>
                  <a:lnTo>
                    <a:pt x="23861" y="58449"/>
                  </a:lnTo>
                  <a:lnTo>
                    <a:pt x="25195" y="58420"/>
                  </a:lnTo>
                  <a:lnTo>
                    <a:pt x="26528" y="58362"/>
                  </a:lnTo>
                  <a:lnTo>
                    <a:pt x="27833" y="58246"/>
                  </a:lnTo>
                  <a:lnTo>
                    <a:pt x="28007" y="58652"/>
                  </a:lnTo>
                  <a:lnTo>
                    <a:pt x="28152" y="59058"/>
                  </a:lnTo>
                  <a:lnTo>
                    <a:pt x="28355" y="59811"/>
                  </a:lnTo>
                  <a:lnTo>
                    <a:pt x="28500" y="60565"/>
                  </a:lnTo>
                  <a:lnTo>
                    <a:pt x="28616" y="61319"/>
                  </a:lnTo>
                  <a:lnTo>
                    <a:pt x="28703" y="62102"/>
                  </a:lnTo>
                  <a:lnTo>
                    <a:pt x="28732" y="62856"/>
                  </a:lnTo>
                  <a:lnTo>
                    <a:pt x="28790" y="63638"/>
                  </a:lnTo>
                  <a:lnTo>
                    <a:pt x="28819" y="65175"/>
                  </a:lnTo>
                  <a:lnTo>
                    <a:pt x="28906" y="66712"/>
                  </a:lnTo>
                  <a:lnTo>
                    <a:pt x="28993" y="67465"/>
                  </a:lnTo>
                  <a:lnTo>
                    <a:pt x="29080" y="68219"/>
                  </a:lnTo>
                  <a:lnTo>
                    <a:pt x="29195" y="68973"/>
                  </a:lnTo>
                  <a:lnTo>
                    <a:pt x="29340" y="69698"/>
                  </a:lnTo>
                  <a:lnTo>
                    <a:pt x="29543" y="70452"/>
                  </a:lnTo>
                  <a:lnTo>
                    <a:pt x="29804" y="71176"/>
                  </a:lnTo>
                  <a:lnTo>
                    <a:pt x="30094" y="71872"/>
                  </a:lnTo>
                  <a:lnTo>
                    <a:pt x="30442" y="72568"/>
                  </a:lnTo>
                  <a:lnTo>
                    <a:pt x="30819" y="73264"/>
                  </a:lnTo>
                  <a:lnTo>
                    <a:pt x="31196" y="73931"/>
                  </a:lnTo>
                  <a:lnTo>
                    <a:pt x="32008" y="75235"/>
                  </a:lnTo>
                  <a:lnTo>
                    <a:pt x="32878" y="76540"/>
                  </a:lnTo>
                  <a:lnTo>
                    <a:pt x="33022" y="76772"/>
                  </a:lnTo>
                  <a:lnTo>
                    <a:pt x="32095" y="76743"/>
                  </a:lnTo>
                  <a:lnTo>
                    <a:pt x="31167" y="76714"/>
                  </a:lnTo>
                  <a:lnTo>
                    <a:pt x="30239" y="76656"/>
                  </a:lnTo>
                  <a:lnTo>
                    <a:pt x="29311" y="76598"/>
                  </a:lnTo>
                  <a:lnTo>
                    <a:pt x="28413" y="76511"/>
                  </a:lnTo>
                  <a:lnTo>
                    <a:pt x="27485" y="76395"/>
                  </a:lnTo>
                  <a:lnTo>
                    <a:pt x="26557" y="76250"/>
                  </a:lnTo>
                  <a:lnTo>
                    <a:pt x="25658" y="76105"/>
                  </a:lnTo>
                  <a:lnTo>
                    <a:pt x="24760" y="75931"/>
                  </a:lnTo>
                  <a:lnTo>
                    <a:pt x="23832" y="75728"/>
                  </a:lnTo>
                  <a:lnTo>
                    <a:pt x="22933" y="75525"/>
                  </a:lnTo>
                  <a:lnTo>
                    <a:pt x="22034" y="75293"/>
                  </a:lnTo>
                  <a:lnTo>
                    <a:pt x="21165" y="75061"/>
                  </a:lnTo>
                  <a:lnTo>
                    <a:pt x="20266" y="74772"/>
                  </a:lnTo>
                  <a:lnTo>
                    <a:pt x="19396" y="74511"/>
                  </a:lnTo>
                  <a:lnTo>
                    <a:pt x="18526" y="74192"/>
                  </a:lnTo>
                  <a:lnTo>
                    <a:pt x="18526" y="74569"/>
                  </a:lnTo>
                  <a:lnTo>
                    <a:pt x="18526" y="74916"/>
                  </a:lnTo>
                  <a:lnTo>
                    <a:pt x="19773" y="75351"/>
                  </a:lnTo>
                  <a:lnTo>
                    <a:pt x="21020" y="75728"/>
                  </a:lnTo>
                  <a:lnTo>
                    <a:pt x="22266" y="76076"/>
                  </a:lnTo>
                  <a:lnTo>
                    <a:pt x="23542" y="76366"/>
                  </a:lnTo>
                  <a:lnTo>
                    <a:pt x="24818" y="76656"/>
                  </a:lnTo>
                  <a:lnTo>
                    <a:pt x="26122" y="76888"/>
                  </a:lnTo>
                  <a:lnTo>
                    <a:pt x="27398" y="77062"/>
                  </a:lnTo>
                  <a:lnTo>
                    <a:pt x="28703" y="77236"/>
                  </a:lnTo>
                  <a:lnTo>
                    <a:pt x="29862" y="77323"/>
                  </a:lnTo>
                  <a:lnTo>
                    <a:pt x="31022" y="77410"/>
                  </a:lnTo>
                  <a:lnTo>
                    <a:pt x="32182" y="77439"/>
                  </a:lnTo>
                  <a:lnTo>
                    <a:pt x="33370" y="77468"/>
                  </a:lnTo>
                  <a:lnTo>
                    <a:pt x="33457" y="77439"/>
                  </a:lnTo>
                  <a:lnTo>
                    <a:pt x="34124" y="78541"/>
                  </a:lnTo>
                  <a:lnTo>
                    <a:pt x="34762" y="79671"/>
                  </a:lnTo>
                  <a:lnTo>
                    <a:pt x="35342" y="80860"/>
                  </a:lnTo>
                  <a:lnTo>
                    <a:pt x="35603" y="81440"/>
                  </a:lnTo>
                  <a:lnTo>
                    <a:pt x="35864" y="82049"/>
                  </a:lnTo>
                  <a:lnTo>
                    <a:pt x="36154" y="82773"/>
                  </a:lnTo>
                  <a:lnTo>
                    <a:pt x="36415" y="83498"/>
                  </a:lnTo>
                  <a:lnTo>
                    <a:pt x="36647" y="84252"/>
                  </a:lnTo>
                  <a:lnTo>
                    <a:pt x="36850" y="85006"/>
                  </a:lnTo>
                  <a:lnTo>
                    <a:pt x="37052" y="85731"/>
                  </a:lnTo>
                  <a:lnTo>
                    <a:pt x="37197" y="86513"/>
                  </a:lnTo>
                  <a:lnTo>
                    <a:pt x="37342" y="87267"/>
                  </a:lnTo>
                  <a:lnTo>
                    <a:pt x="37487" y="88021"/>
                  </a:lnTo>
                  <a:lnTo>
                    <a:pt x="37603" y="88949"/>
                  </a:lnTo>
                  <a:lnTo>
                    <a:pt x="37690" y="89877"/>
                  </a:lnTo>
                  <a:lnTo>
                    <a:pt x="37748" y="90775"/>
                  </a:lnTo>
                  <a:lnTo>
                    <a:pt x="37777" y="91703"/>
                  </a:lnTo>
                  <a:lnTo>
                    <a:pt x="37777" y="92631"/>
                  </a:lnTo>
                  <a:lnTo>
                    <a:pt x="37748" y="93559"/>
                  </a:lnTo>
                  <a:lnTo>
                    <a:pt x="37690" y="94457"/>
                  </a:lnTo>
                  <a:lnTo>
                    <a:pt x="37574" y="95385"/>
                  </a:lnTo>
                  <a:lnTo>
                    <a:pt x="38270" y="95327"/>
                  </a:lnTo>
                  <a:lnTo>
                    <a:pt x="38357" y="94341"/>
                  </a:lnTo>
                  <a:lnTo>
                    <a:pt x="38444" y="93327"/>
                  </a:lnTo>
                  <a:lnTo>
                    <a:pt x="38473" y="92312"/>
                  </a:lnTo>
                  <a:lnTo>
                    <a:pt x="38444" y="91326"/>
                  </a:lnTo>
                  <a:lnTo>
                    <a:pt x="38415" y="90311"/>
                  </a:lnTo>
                  <a:lnTo>
                    <a:pt x="38328" y="89297"/>
                  </a:lnTo>
                  <a:lnTo>
                    <a:pt x="38212" y="88311"/>
                  </a:lnTo>
                  <a:lnTo>
                    <a:pt x="38067" y="87325"/>
                  </a:lnTo>
                  <a:lnTo>
                    <a:pt x="37864" y="86339"/>
                  </a:lnTo>
                  <a:lnTo>
                    <a:pt x="37632" y="85354"/>
                  </a:lnTo>
                  <a:lnTo>
                    <a:pt x="37371" y="84368"/>
                  </a:lnTo>
                  <a:lnTo>
                    <a:pt x="37081" y="83411"/>
                  </a:lnTo>
                  <a:lnTo>
                    <a:pt x="36763" y="82454"/>
                  </a:lnTo>
                  <a:lnTo>
                    <a:pt x="36386" y="81527"/>
                  </a:lnTo>
                  <a:lnTo>
                    <a:pt x="35980" y="80599"/>
                  </a:lnTo>
                  <a:lnTo>
                    <a:pt x="35545" y="79671"/>
                  </a:lnTo>
                  <a:lnTo>
                    <a:pt x="35197" y="78975"/>
                  </a:lnTo>
                  <a:lnTo>
                    <a:pt x="34791" y="78309"/>
                  </a:lnTo>
                  <a:lnTo>
                    <a:pt x="33979" y="76975"/>
                  </a:lnTo>
                  <a:lnTo>
                    <a:pt x="33109" y="75641"/>
                  </a:lnTo>
                  <a:lnTo>
                    <a:pt x="32269" y="74337"/>
                  </a:lnTo>
                  <a:lnTo>
                    <a:pt x="31863" y="73670"/>
                  </a:lnTo>
                  <a:lnTo>
                    <a:pt x="31486" y="73003"/>
                  </a:lnTo>
                  <a:lnTo>
                    <a:pt x="31109" y="72307"/>
                  </a:lnTo>
                  <a:lnTo>
                    <a:pt x="30790" y="71611"/>
                  </a:lnTo>
                  <a:lnTo>
                    <a:pt x="30471" y="70887"/>
                  </a:lnTo>
                  <a:lnTo>
                    <a:pt x="30210" y="70162"/>
                  </a:lnTo>
                  <a:lnTo>
                    <a:pt x="30007" y="69408"/>
                  </a:lnTo>
                  <a:lnTo>
                    <a:pt x="29833" y="68625"/>
                  </a:lnTo>
                  <a:lnTo>
                    <a:pt x="29920" y="68538"/>
                  </a:lnTo>
                  <a:lnTo>
                    <a:pt x="30529" y="67697"/>
                  </a:lnTo>
                  <a:lnTo>
                    <a:pt x="31109" y="66828"/>
                  </a:lnTo>
                  <a:lnTo>
                    <a:pt x="31689" y="65958"/>
                  </a:lnTo>
                  <a:lnTo>
                    <a:pt x="32240" y="65059"/>
                  </a:lnTo>
                  <a:lnTo>
                    <a:pt x="32762" y="64131"/>
                  </a:lnTo>
                  <a:lnTo>
                    <a:pt x="33283" y="63233"/>
                  </a:lnTo>
                  <a:lnTo>
                    <a:pt x="33747" y="62276"/>
                  </a:lnTo>
                  <a:lnTo>
                    <a:pt x="34211" y="61348"/>
                  </a:lnTo>
                  <a:lnTo>
                    <a:pt x="34646" y="60391"/>
                  </a:lnTo>
                  <a:lnTo>
                    <a:pt x="35052" y="59435"/>
                  </a:lnTo>
                  <a:lnTo>
                    <a:pt x="35458" y="58449"/>
                  </a:lnTo>
                  <a:lnTo>
                    <a:pt x="35835" y="57463"/>
                  </a:lnTo>
                  <a:lnTo>
                    <a:pt x="36154" y="56477"/>
                  </a:lnTo>
                  <a:lnTo>
                    <a:pt x="36473" y="55463"/>
                  </a:lnTo>
                  <a:lnTo>
                    <a:pt x="36763" y="54448"/>
                  </a:lnTo>
                  <a:lnTo>
                    <a:pt x="37052" y="53433"/>
                  </a:lnTo>
                  <a:lnTo>
                    <a:pt x="36850" y="52853"/>
                  </a:lnTo>
                  <a:lnTo>
                    <a:pt x="36589" y="52302"/>
                  </a:lnTo>
                  <a:lnTo>
                    <a:pt x="36241" y="53810"/>
                  </a:lnTo>
                  <a:lnTo>
                    <a:pt x="35806" y="55318"/>
                  </a:lnTo>
                  <a:lnTo>
                    <a:pt x="35342" y="56796"/>
                  </a:lnTo>
                  <a:lnTo>
                    <a:pt x="34791" y="58246"/>
                  </a:lnTo>
                  <a:lnTo>
                    <a:pt x="34211" y="59666"/>
                  </a:lnTo>
                  <a:lnTo>
                    <a:pt x="33573" y="61087"/>
                  </a:lnTo>
                  <a:lnTo>
                    <a:pt x="32878" y="62479"/>
                  </a:lnTo>
                  <a:lnTo>
                    <a:pt x="32153" y="63870"/>
                  </a:lnTo>
                  <a:lnTo>
                    <a:pt x="31573" y="64827"/>
                  </a:lnTo>
                  <a:lnTo>
                    <a:pt x="30964" y="65813"/>
                  </a:lnTo>
                  <a:lnTo>
                    <a:pt x="30355" y="66741"/>
                  </a:lnTo>
                  <a:lnTo>
                    <a:pt x="29688" y="67668"/>
                  </a:lnTo>
                  <a:lnTo>
                    <a:pt x="29630" y="66973"/>
                  </a:lnTo>
                  <a:lnTo>
                    <a:pt x="29572" y="66277"/>
                  </a:lnTo>
                  <a:lnTo>
                    <a:pt x="29514" y="64827"/>
                  </a:lnTo>
                  <a:lnTo>
                    <a:pt x="29456" y="63406"/>
                  </a:lnTo>
                  <a:lnTo>
                    <a:pt x="29369" y="61957"/>
                  </a:lnTo>
                  <a:lnTo>
                    <a:pt x="29311" y="61261"/>
                  </a:lnTo>
                  <a:lnTo>
                    <a:pt x="29195" y="60565"/>
                  </a:lnTo>
                  <a:lnTo>
                    <a:pt x="29080" y="59869"/>
                  </a:lnTo>
                  <a:lnTo>
                    <a:pt x="28906" y="59174"/>
                  </a:lnTo>
                  <a:lnTo>
                    <a:pt x="28703" y="58507"/>
                  </a:lnTo>
                  <a:lnTo>
                    <a:pt x="28442" y="57840"/>
                  </a:lnTo>
                  <a:lnTo>
                    <a:pt x="28123" y="57202"/>
                  </a:lnTo>
                  <a:lnTo>
                    <a:pt x="27746" y="56593"/>
                  </a:lnTo>
                  <a:lnTo>
                    <a:pt x="27427" y="56100"/>
                  </a:lnTo>
                  <a:lnTo>
                    <a:pt x="27050" y="55637"/>
                  </a:lnTo>
                  <a:lnTo>
                    <a:pt x="26644" y="55202"/>
                  </a:lnTo>
                  <a:lnTo>
                    <a:pt x="26238" y="54796"/>
                  </a:lnTo>
                  <a:lnTo>
                    <a:pt x="25803" y="54390"/>
                  </a:lnTo>
                  <a:lnTo>
                    <a:pt x="25339" y="54013"/>
                  </a:lnTo>
                  <a:lnTo>
                    <a:pt x="24876" y="53665"/>
                  </a:lnTo>
                  <a:lnTo>
                    <a:pt x="24412" y="53317"/>
                  </a:lnTo>
                  <a:lnTo>
                    <a:pt x="23426" y="52650"/>
                  </a:lnTo>
                  <a:lnTo>
                    <a:pt x="22440" y="51983"/>
                  </a:lnTo>
                  <a:lnTo>
                    <a:pt x="21454" y="51317"/>
                  </a:lnTo>
                  <a:lnTo>
                    <a:pt x="20498" y="50621"/>
                  </a:lnTo>
                  <a:lnTo>
                    <a:pt x="20469" y="50621"/>
                  </a:lnTo>
                  <a:lnTo>
                    <a:pt x="21425" y="49809"/>
                  </a:lnTo>
                  <a:lnTo>
                    <a:pt x="22353" y="48968"/>
                  </a:lnTo>
                  <a:lnTo>
                    <a:pt x="23252" y="48099"/>
                  </a:lnTo>
                  <a:lnTo>
                    <a:pt x="24093" y="47200"/>
                  </a:lnTo>
                  <a:lnTo>
                    <a:pt x="24876" y="46243"/>
                  </a:lnTo>
                  <a:lnTo>
                    <a:pt x="25629" y="45257"/>
                  </a:lnTo>
                  <a:lnTo>
                    <a:pt x="26354" y="44243"/>
                  </a:lnTo>
                  <a:lnTo>
                    <a:pt x="27021" y="43199"/>
                  </a:lnTo>
                  <a:lnTo>
                    <a:pt x="26818" y="42851"/>
                  </a:lnTo>
                  <a:lnTo>
                    <a:pt x="26644" y="42503"/>
                  </a:lnTo>
                  <a:lnTo>
                    <a:pt x="25977" y="43605"/>
                  </a:lnTo>
                  <a:lnTo>
                    <a:pt x="25253" y="44648"/>
                  </a:lnTo>
                  <a:lnTo>
                    <a:pt x="24470" y="45663"/>
                  </a:lnTo>
                  <a:lnTo>
                    <a:pt x="23658" y="46649"/>
                  </a:lnTo>
                  <a:lnTo>
                    <a:pt x="22817" y="47577"/>
                  </a:lnTo>
                  <a:lnTo>
                    <a:pt x="21918" y="48475"/>
                  </a:lnTo>
                  <a:lnTo>
                    <a:pt x="20962" y="49316"/>
                  </a:lnTo>
                  <a:lnTo>
                    <a:pt x="19976" y="50128"/>
                  </a:lnTo>
                  <a:lnTo>
                    <a:pt x="19947" y="50186"/>
                  </a:lnTo>
                  <a:lnTo>
                    <a:pt x="19570" y="49867"/>
                  </a:lnTo>
                  <a:lnTo>
                    <a:pt x="19222" y="49548"/>
                  </a:lnTo>
                  <a:lnTo>
                    <a:pt x="18874" y="49200"/>
                  </a:lnTo>
                  <a:lnTo>
                    <a:pt x="18555" y="48823"/>
                  </a:lnTo>
                  <a:lnTo>
                    <a:pt x="18265" y="48446"/>
                  </a:lnTo>
                  <a:lnTo>
                    <a:pt x="17975" y="48070"/>
                  </a:lnTo>
                  <a:lnTo>
                    <a:pt x="17743" y="47635"/>
                  </a:lnTo>
                  <a:lnTo>
                    <a:pt x="17541" y="47200"/>
                  </a:lnTo>
                  <a:lnTo>
                    <a:pt x="17396" y="46881"/>
                  </a:lnTo>
                  <a:lnTo>
                    <a:pt x="17280" y="46562"/>
                  </a:lnTo>
                  <a:lnTo>
                    <a:pt x="17193" y="46214"/>
                  </a:lnTo>
                  <a:lnTo>
                    <a:pt x="17135" y="45895"/>
                  </a:lnTo>
                  <a:lnTo>
                    <a:pt x="17077" y="45547"/>
                  </a:lnTo>
                  <a:lnTo>
                    <a:pt x="17048" y="45199"/>
                  </a:lnTo>
                  <a:lnTo>
                    <a:pt x="17019" y="44532"/>
                  </a:lnTo>
                  <a:lnTo>
                    <a:pt x="17048" y="43837"/>
                  </a:lnTo>
                  <a:lnTo>
                    <a:pt x="17135" y="43170"/>
                  </a:lnTo>
                  <a:lnTo>
                    <a:pt x="17280" y="42474"/>
                  </a:lnTo>
                  <a:lnTo>
                    <a:pt x="17425" y="41807"/>
                  </a:lnTo>
                  <a:lnTo>
                    <a:pt x="17598" y="41111"/>
                  </a:lnTo>
                  <a:lnTo>
                    <a:pt x="17801" y="40416"/>
                  </a:lnTo>
                  <a:lnTo>
                    <a:pt x="18236" y="38995"/>
                  </a:lnTo>
                  <a:lnTo>
                    <a:pt x="18439" y="38299"/>
                  </a:lnTo>
                  <a:lnTo>
                    <a:pt x="18613" y="37603"/>
                  </a:lnTo>
                  <a:lnTo>
                    <a:pt x="18758" y="36878"/>
                  </a:lnTo>
                  <a:lnTo>
                    <a:pt x="18874" y="36154"/>
                  </a:lnTo>
                  <a:lnTo>
                    <a:pt x="18932" y="35400"/>
                  </a:lnTo>
                  <a:lnTo>
                    <a:pt x="18932" y="34675"/>
                  </a:lnTo>
                  <a:lnTo>
                    <a:pt x="18874" y="33950"/>
                  </a:lnTo>
                  <a:lnTo>
                    <a:pt x="18758" y="33225"/>
                  </a:lnTo>
                  <a:lnTo>
                    <a:pt x="18816" y="33196"/>
                  </a:lnTo>
                  <a:lnTo>
                    <a:pt x="18874" y="33109"/>
                  </a:lnTo>
                  <a:lnTo>
                    <a:pt x="19454" y="32066"/>
                  </a:lnTo>
                  <a:lnTo>
                    <a:pt x="19976" y="30993"/>
                  </a:lnTo>
                  <a:lnTo>
                    <a:pt x="20469" y="29891"/>
                  </a:lnTo>
                  <a:lnTo>
                    <a:pt x="20933" y="28790"/>
                  </a:lnTo>
                  <a:lnTo>
                    <a:pt x="21339" y="27659"/>
                  </a:lnTo>
                  <a:lnTo>
                    <a:pt x="21715" y="26499"/>
                  </a:lnTo>
                  <a:lnTo>
                    <a:pt x="22034" y="25340"/>
                  </a:lnTo>
                  <a:lnTo>
                    <a:pt x="22295" y="24180"/>
                  </a:lnTo>
                  <a:lnTo>
                    <a:pt x="21715" y="23571"/>
                  </a:lnTo>
                  <a:lnTo>
                    <a:pt x="21454" y="24731"/>
                  </a:lnTo>
                  <a:lnTo>
                    <a:pt x="21165" y="25861"/>
                  </a:lnTo>
                  <a:lnTo>
                    <a:pt x="20846" y="26963"/>
                  </a:lnTo>
                  <a:lnTo>
                    <a:pt x="20440" y="28065"/>
                  </a:lnTo>
                  <a:lnTo>
                    <a:pt x="20034" y="29167"/>
                  </a:lnTo>
                  <a:lnTo>
                    <a:pt x="19570" y="30239"/>
                  </a:lnTo>
                  <a:lnTo>
                    <a:pt x="19048" y="31312"/>
                  </a:lnTo>
                  <a:lnTo>
                    <a:pt x="18526" y="32327"/>
                  </a:lnTo>
                  <a:lnTo>
                    <a:pt x="18236" y="31631"/>
                  </a:lnTo>
                  <a:lnTo>
                    <a:pt x="18091" y="31254"/>
                  </a:lnTo>
                  <a:lnTo>
                    <a:pt x="17917" y="30906"/>
                  </a:lnTo>
                  <a:lnTo>
                    <a:pt x="17569" y="30297"/>
                  </a:lnTo>
                  <a:lnTo>
                    <a:pt x="17164" y="29688"/>
                  </a:lnTo>
                  <a:lnTo>
                    <a:pt x="16758" y="29080"/>
                  </a:lnTo>
                  <a:lnTo>
                    <a:pt x="16352" y="28500"/>
                  </a:lnTo>
                  <a:lnTo>
                    <a:pt x="15482" y="27369"/>
                  </a:lnTo>
                  <a:lnTo>
                    <a:pt x="15076" y="26789"/>
                  </a:lnTo>
                  <a:lnTo>
                    <a:pt x="14670" y="26180"/>
                  </a:lnTo>
                  <a:lnTo>
                    <a:pt x="14206" y="25484"/>
                  </a:lnTo>
                  <a:lnTo>
                    <a:pt x="13829" y="24789"/>
                  </a:lnTo>
                  <a:lnTo>
                    <a:pt x="13482" y="24035"/>
                  </a:lnTo>
                  <a:lnTo>
                    <a:pt x="13192" y="23310"/>
                  </a:lnTo>
                  <a:lnTo>
                    <a:pt x="12960" y="22556"/>
                  </a:lnTo>
                  <a:lnTo>
                    <a:pt x="12728" y="21773"/>
                  </a:lnTo>
                  <a:lnTo>
                    <a:pt x="12583" y="20962"/>
                  </a:lnTo>
                  <a:lnTo>
                    <a:pt x="12438" y="20150"/>
                  </a:lnTo>
                  <a:lnTo>
                    <a:pt x="12235" y="18526"/>
                  </a:lnTo>
                  <a:lnTo>
                    <a:pt x="12032" y="16903"/>
                  </a:lnTo>
                  <a:lnTo>
                    <a:pt x="11916" y="16091"/>
                  </a:lnTo>
                  <a:lnTo>
                    <a:pt x="11800" y="15279"/>
                  </a:lnTo>
                  <a:lnTo>
                    <a:pt x="11655" y="14496"/>
                  </a:lnTo>
                  <a:lnTo>
                    <a:pt x="11481" y="13685"/>
                  </a:lnTo>
                  <a:lnTo>
                    <a:pt x="11278" y="12989"/>
                  </a:lnTo>
                  <a:lnTo>
                    <a:pt x="11365" y="12902"/>
                  </a:lnTo>
                  <a:lnTo>
                    <a:pt x="11742" y="12235"/>
                  </a:lnTo>
                  <a:lnTo>
                    <a:pt x="12090" y="11539"/>
                  </a:lnTo>
                  <a:lnTo>
                    <a:pt x="12409" y="10843"/>
                  </a:lnTo>
                  <a:lnTo>
                    <a:pt x="12699" y="10148"/>
                  </a:lnTo>
                  <a:lnTo>
                    <a:pt x="12960" y="9423"/>
                  </a:lnTo>
                  <a:lnTo>
                    <a:pt x="13221" y="8698"/>
                  </a:lnTo>
                  <a:lnTo>
                    <a:pt x="13424" y="7973"/>
                  </a:lnTo>
                  <a:lnTo>
                    <a:pt x="13598" y="7219"/>
                  </a:lnTo>
                  <a:lnTo>
                    <a:pt x="13047" y="6494"/>
                  </a:lnTo>
                  <a:lnTo>
                    <a:pt x="12902" y="7219"/>
                  </a:lnTo>
                  <a:lnTo>
                    <a:pt x="12699" y="7944"/>
                  </a:lnTo>
                  <a:lnTo>
                    <a:pt x="12496" y="8669"/>
                  </a:lnTo>
                  <a:lnTo>
                    <a:pt x="12264" y="9394"/>
                  </a:lnTo>
                  <a:lnTo>
                    <a:pt x="11974" y="10090"/>
                  </a:lnTo>
                  <a:lnTo>
                    <a:pt x="11684" y="10785"/>
                  </a:lnTo>
                  <a:lnTo>
                    <a:pt x="11365" y="11452"/>
                  </a:lnTo>
                  <a:lnTo>
                    <a:pt x="11017" y="12119"/>
                  </a:lnTo>
                  <a:lnTo>
                    <a:pt x="10611" y="11162"/>
                  </a:lnTo>
                  <a:lnTo>
                    <a:pt x="10176" y="10205"/>
                  </a:lnTo>
                  <a:lnTo>
                    <a:pt x="9684" y="9278"/>
                  </a:lnTo>
                  <a:lnTo>
                    <a:pt x="9104" y="8379"/>
                  </a:lnTo>
                  <a:lnTo>
                    <a:pt x="8698" y="7770"/>
                  </a:lnTo>
                  <a:lnTo>
                    <a:pt x="8263" y="7190"/>
                  </a:lnTo>
                  <a:lnTo>
                    <a:pt x="7828" y="6610"/>
                  </a:lnTo>
                  <a:lnTo>
                    <a:pt x="7364" y="6060"/>
                  </a:lnTo>
                  <a:lnTo>
                    <a:pt x="6900" y="5509"/>
                  </a:lnTo>
                  <a:lnTo>
                    <a:pt x="6378" y="4958"/>
                  </a:lnTo>
                  <a:lnTo>
                    <a:pt x="5364" y="3943"/>
                  </a:lnTo>
                  <a:lnTo>
                    <a:pt x="4291" y="2928"/>
                  </a:lnTo>
                  <a:lnTo>
                    <a:pt x="3189" y="1972"/>
                  </a:lnTo>
                  <a:lnTo>
                    <a:pt x="2059" y="1044"/>
                  </a:lnTo>
                  <a:lnTo>
                    <a:pt x="928" y="145"/>
                  </a:lnTo>
                  <a:lnTo>
                    <a:pt x="725" y="0"/>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13"/>
            <p:cNvSpPr/>
            <p:nvPr/>
          </p:nvSpPr>
          <p:spPr>
            <a:xfrm>
              <a:off x="507725" y="5082600"/>
              <a:ext cx="60200" cy="59475"/>
            </a:xfrm>
            <a:custGeom>
              <a:rect b="b" l="l" r="r" t="t"/>
              <a:pathLst>
                <a:path extrusionOk="0" h="2379" w="2408">
                  <a:moveTo>
                    <a:pt x="117" y="1"/>
                  </a:moveTo>
                  <a:lnTo>
                    <a:pt x="146" y="262"/>
                  </a:lnTo>
                  <a:lnTo>
                    <a:pt x="146" y="494"/>
                  </a:lnTo>
                  <a:lnTo>
                    <a:pt x="88" y="667"/>
                  </a:lnTo>
                  <a:lnTo>
                    <a:pt x="1" y="841"/>
                  </a:lnTo>
                  <a:lnTo>
                    <a:pt x="1769" y="2291"/>
                  </a:lnTo>
                  <a:lnTo>
                    <a:pt x="1885" y="2349"/>
                  </a:lnTo>
                  <a:lnTo>
                    <a:pt x="2001" y="2378"/>
                  </a:lnTo>
                  <a:lnTo>
                    <a:pt x="2117" y="2349"/>
                  </a:lnTo>
                  <a:lnTo>
                    <a:pt x="2204" y="2320"/>
                  </a:lnTo>
                  <a:lnTo>
                    <a:pt x="2291" y="2233"/>
                  </a:lnTo>
                  <a:lnTo>
                    <a:pt x="2349" y="2175"/>
                  </a:lnTo>
                  <a:lnTo>
                    <a:pt x="2407" y="2059"/>
                  </a:lnTo>
                  <a:lnTo>
                    <a:pt x="2407" y="1972"/>
                  </a:lnTo>
                  <a:lnTo>
                    <a:pt x="2349" y="1856"/>
                  </a:lnTo>
                  <a:lnTo>
                    <a:pt x="2262" y="1769"/>
                  </a:lnTo>
                  <a:lnTo>
                    <a:pt x="117" y="1"/>
                  </a:lnTo>
                  <a:close/>
                </a:path>
              </a:pathLst>
            </a:custGeom>
            <a:solidFill>
              <a:srgbClr val="DBC8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13"/>
            <p:cNvSpPr/>
            <p:nvPr/>
          </p:nvSpPr>
          <p:spPr>
            <a:xfrm>
              <a:off x="507725" y="5082600"/>
              <a:ext cx="60200" cy="59475"/>
            </a:xfrm>
            <a:custGeom>
              <a:rect b="b" l="l" r="r" t="t"/>
              <a:pathLst>
                <a:path extrusionOk="0" fill="none" h="2379" w="2408">
                  <a:moveTo>
                    <a:pt x="117" y="1"/>
                  </a:moveTo>
                  <a:lnTo>
                    <a:pt x="117" y="1"/>
                  </a:lnTo>
                  <a:lnTo>
                    <a:pt x="117" y="1"/>
                  </a:lnTo>
                  <a:lnTo>
                    <a:pt x="146" y="262"/>
                  </a:lnTo>
                  <a:lnTo>
                    <a:pt x="146" y="494"/>
                  </a:lnTo>
                  <a:lnTo>
                    <a:pt x="88" y="667"/>
                  </a:lnTo>
                  <a:lnTo>
                    <a:pt x="1" y="841"/>
                  </a:lnTo>
                  <a:lnTo>
                    <a:pt x="1" y="841"/>
                  </a:lnTo>
                  <a:lnTo>
                    <a:pt x="1769" y="2291"/>
                  </a:lnTo>
                  <a:lnTo>
                    <a:pt x="1769" y="2291"/>
                  </a:lnTo>
                  <a:lnTo>
                    <a:pt x="1885" y="2349"/>
                  </a:lnTo>
                  <a:lnTo>
                    <a:pt x="2001" y="2378"/>
                  </a:lnTo>
                  <a:lnTo>
                    <a:pt x="2001" y="2378"/>
                  </a:lnTo>
                  <a:lnTo>
                    <a:pt x="2117" y="2349"/>
                  </a:lnTo>
                  <a:lnTo>
                    <a:pt x="2204" y="2320"/>
                  </a:lnTo>
                  <a:lnTo>
                    <a:pt x="2291" y="2233"/>
                  </a:lnTo>
                  <a:lnTo>
                    <a:pt x="2349" y="2175"/>
                  </a:lnTo>
                  <a:lnTo>
                    <a:pt x="2407" y="2059"/>
                  </a:lnTo>
                  <a:lnTo>
                    <a:pt x="2407" y="1972"/>
                  </a:lnTo>
                  <a:lnTo>
                    <a:pt x="2349" y="1856"/>
                  </a:lnTo>
                  <a:lnTo>
                    <a:pt x="2262" y="1769"/>
                  </a:lnTo>
                  <a:lnTo>
                    <a:pt x="2262" y="1769"/>
                  </a:lnTo>
                  <a:lnTo>
                    <a:pt x="117" y="1"/>
                  </a:lnTo>
                  <a:lnTo>
                    <a:pt x="117"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01" name="Google Shape;601;p13"/>
          <p:cNvGrpSpPr/>
          <p:nvPr/>
        </p:nvGrpSpPr>
        <p:grpSpPr>
          <a:xfrm flipH="1" rot="-1085261">
            <a:off x="-33368" y="3411623"/>
            <a:ext cx="911007" cy="1824204"/>
            <a:chOff x="-303325" y="2748725"/>
            <a:chExt cx="1195950" cy="2394775"/>
          </a:xfrm>
        </p:grpSpPr>
        <p:sp>
          <p:nvSpPr>
            <p:cNvPr id="602" name="Google Shape;602;p13"/>
            <p:cNvSpPr/>
            <p:nvPr/>
          </p:nvSpPr>
          <p:spPr>
            <a:xfrm>
              <a:off x="-303325" y="2748725"/>
              <a:ext cx="1195950" cy="2394775"/>
            </a:xfrm>
            <a:custGeom>
              <a:rect b="b" l="l" r="r" t="t"/>
              <a:pathLst>
                <a:path extrusionOk="0" h="95791" w="47838">
                  <a:moveTo>
                    <a:pt x="3103" y="0"/>
                  </a:moveTo>
                  <a:lnTo>
                    <a:pt x="2697" y="29"/>
                  </a:lnTo>
                  <a:lnTo>
                    <a:pt x="2291" y="58"/>
                  </a:lnTo>
                  <a:lnTo>
                    <a:pt x="1914" y="145"/>
                  </a:lnTo>
                  <a:lnTo>
                    <a:pt x="1537" y="290"/>
                  </a:lnTo>
                  <a:lnTo>
                    <a:pt x="1189" y="464"/>
                  </a:lnTo>
                  <a:lnTo>
                    <a:pt x="899" y="667"/>
                  </a:lnTo>
                  <a:lnTo>
                    <a:pt x="638" y="928"/>
                  </a:lnTo>
                  <a:lnTo>
                    <a:pt x="435" y="1189"/>
                  </a:lnTo>
                  <a:lnTo>
                    <a:pt x="290" y="1450"/>
                  </a:lnTo>
                  <a:lnTo>
                    <a:pt x="174" y="1740"/>
                  </a:lnTo>
                  <a:lnTo>
                    <a:pt x="87" y="2030"/>
                  </a:lnTo>
                  <a:lnTo>
                    <a:pt x="29" y="2320"/>
                  </a:lnTo>
                  <a:lnTo>
                    <a:pt x="0" y="2639"/>
                  </a:lnTo>
                  <a:lnTo>
                    <a:pt x="29" y="2957"/>
                  </a:lnTo>
                  <a:lnTo>
                    <a:pt x="58" y="3276"/>
                  </a:lnTo>
                  <a:lnTo>
                    <a:pt x="116" y="3595"/>
                  </a:lnTo>
                  <a:lnTo>
                    <a:pt x="232" y="3914"/>
                  </a:lnTo>
                  <a:lnTo>
                    <a:pt x="348" y="4233"/>
                  </a:lnTo>
                  <a:lnTo>
                    <a:pt x="464" y="4523"/>
                  </a:lnTo>
                  <a:lnTo>
                    <a:pt x="638" y="4813"/>
                  </a:lnTo>
                  <a:lnTo>
                    <a:pt x="812" y="5103"/>
                  </a:lnTo>
                  <a:lnTo>
                    <a:pt x="986" y="5393"/>
                  </a:lnTo>
                  <a:lnTo>
                    <a:pt x="1189" y="5625"/>
                  </a:lnTo>
                  <a:lnTo>
                    <a:pt x="1624" y="6118"/>
                  </a:lnTo>
                  <a:lnTo>
                    <a:pt x="2088" y="6552"/>
                  </a:lnTo>
                  <a:lnTo>
                    <a:pt x="3074" y="7393"/>
                  </a:lnTo>
                  <a:lnTo>
                    <a:pt x="3566" y="7828"/>
                  </a:lnTo>
                  <a:lnTo>
                    <a:pt x="4059" y="8263"/>
                  </a:lnTo>
                  <a:lnTo>
                    <a:pt x="4523" y="8727"/>
                  </a:lnTo>
                  <a:lnTo>
                    <a:pt x="4929" y="9191"/>
                  </a:lnTo>
                  <a:lnTo>
                    <a:pt x="5306" y="9713"/>
                  </a:lnTo>
                  <a:lnTo>
                    <a:pt x="5625" y="10264"/>
                  </a:lnTo>
                  <a:lnTo>
                    <a:pt x="5886" y="10814"/>
                  </a:lnTo>
                  <a:lnTo>
                    <a:pt x="6118" y="11394"/>
                  </a:lnTo>
                  <a:lnTo>
                    <a:pt x="6292" y="12003"/>
                  </a:lnTo>
                  <a:lnTo>
                    <a:pt x="6437" y="12612"/>
                  </a:lnTo>
                  <a:lnTo>
                    <a:pt x="6524" y="13250"/>
                  </a:lnTo>
                  <a:lnTo>
                    <a:pt x="6611" y="13888"/>
                  </a:lnTo>
                  <a:lnTo>
                    <a:pt x="6640" y="14525"/>
                  </a:lnTo>
                  <a:lnTo>
                    <a:pt x="6640" y="15163"/>
                  </a:lnTo>
                  <a:lnTo>
                    <a:pt x="6611" y="15830"/>
                  </a:lnTo>
                  <a:lnTo>
                    <a:pt x="6582" y="16468"/>
                  </a:lnTo>
                  <a:lnTo>
                    <a:pt x="6524" y="17135"/>
                  </a:lnTo>
                  <a:lnTo>
                    <a:pt x="6437" y="17773"/>
                  </a:lnTo>
                  <a:lnTo>
                    <a:pt x="6234" y="19077"/>
                  </a:lnTo>
                  <a:lnTo>
                    <a:pt x="5944" y="20730"/>
                  </a:lnTo>
                  <a:lnTo>
                    <a:pt x="5683" y="22411"/>
                  </a:lnTo>
                  <a:lnTo>
                    <a:pt x="5567" y="23194"/>
                  </a:lnTo>
                  <a:lnTo>
                    <a:pt x="5480" y="23948"/>
                  </a:lnTo>
                  <a:lnTo>
                    <a:pt x="5451" y="24731"/>
                  </a:lnTo>
                  <a:lnTo>
                    <a:pt x="5422" y="25485"/>
                  </a:lnTo>
                  <a:lnTo>
                    <a:pt x="5451" y="26238"/>
                  </a:lnTo>
                  <a:lnTo>
                    <a:pt x="5509" y="26992"/>
                  </a:lnTo>
                  <a:lnTo>
                    <a:pt x="5654" y="27717"/>
                  </a:lnTo>
                  <a:lnTo>
                    <a:pt x="5828" y="28471"/>
                  </a:lnTo>
                  <a:lnTo>
                    <a:pt x="6060" y="29167"/>
                  </a:lnTo>
                  <a:lnTo>
                    <a:pt x="6292" y="29688"/>
                  </a:lnTo>
                  <a:lnTo>
                    <a:pt x="6524" y="30152"/>
                  </a:lnTo>
                  <a:lnTo>
                    <a:pt x="6785" y="30645"/>
                  </a:lnTo>
                  <a:lnTo>
                    <a:pt x="7075" y="31109"/>
                  </a:lnTo>
                  <a:lnTo>
                    <a:pt x="7683" y="32008"/>
                  </a:lnTo>
                  <a:lnTo>
                    <a:pt x="8292" y="32907"/>
                  </a:lnTo>
                  <a:lnTo>
                    <a:pt x="8901" y="33834"/>
                  </a:lnTo>
                  <a:lnTo>
                    <a:pt x="9191" y="34269"/>
                  </a:lnTo>
                  <a:lnTo>
                    <a:pt x="9481" y="34733"/>
                  </a:lnTo>
                  <a:lnTo>
                    <a:pt x="9742" y="35226"/>
                  </a:lnTo>
                  <a:lnTo>
                    <a:pt x="9974" y="35719"/>
                  </a:lnTo>
                  <a:lnTo>
                    <a:pt x="10177" y="36212"/>
                  </a:lnTo>
                  <a:lnTo>
                    <a:pt x="10322" y="36734"/>
                  </a:lnTo>
                  <a:lnTo>
                    <a:pt x="10467" y="37313"/>
                  </a:lnTo>
                  <a:lnTo>
                    <a:pt x="10554" y="37922"/>
                  </a:lnTo>
                  <a:lnTo>
                    <a:pt x="10612" y="38531"/>
                  </a:lnTo>
                  <a:lnTo>
                    <a:pt x="10612" y="39111"/>
                  </a:lnTo>
                  <a:lnTo>
                    <a:pt x="10554" y="39865"/>
                  </a:lnTo>
                  <a:lnTo>
                    <a:pt x="10467" y="40706"/>
                  </a:lnTo>
                  <a:lnTo>
                    <a:pt x="10293" y="41517"/>
                  </a:lnTo>
                  <a:lnTo>
                    <a:pt x="10090" y="42358"/>
                  </a:lnTo>
                  <a:lnTo>
                    <a:pt x="9829" y="43199"/>
                  </a:lnTo>
                  <a:lnTo>
                    <a:pt x="9307" y="44851"/>
                  </a:lnTo>
                  <a:lnTo>
                    <a:pt x="8756" y="46533"/>
                  </a:lnTo>
                  <a:lnTo>
                    <a:pt x="8495" y="47345"/>
                  </a:lnTo>
                  <a:lnTo>
                    <a:pt x="8263" y="48186"/>
                  </a:lnTo>
                  <a:lnTo>
                    <a:pt x="8089" y="49026"/>
                  </a:lnTo>
                  <a:lnTo>
                    <a:pt x="7944" y="49867"/>
                  </a:lnTo>
                  <a:lnTo>
                    <a:pt x="7857" y="50679"/>
                  </a:lnTo>
                  <a:lnTo>
                    <a:pt x="7857" y="51114"/>
                  </a:lnTo>
                  <a:lnTo>
                    <a:pt x="7857" y="51520"/>
                  </a:lnTo>
                  <a:lnTo>
                    <a:pt x="7886" y="51926"/>
                  </a:lnTo>
                  <a:lnTo>
                    <a:pt x="7915" y="52360"/>
                  </a:lnTo>
                  <a:lnTo>
                    <a:pt x="8002" y="52766"/>
                  </a:lnTo>
                  <a:lnTo>
                    <a:pt x="8089" y="53172"/>
                  </a:lnTo>
                  <a:lnTo>
                    <a:pt x="8263" y="53752"/>
                  </a:lnTo>
                  <a:lnTo>
                    <a:pt x="8466" y="54332"/>
                  </a:lnTo>
                  <a:lnTo>
                    <a:pt x="8698" y="54825"/>
                  </a:lnTo>
                  <a:lnTo>
                    <a:pt x="8959" y="55289"/>
                  </a:lnTo>
                  <a:lnTo>
                    <a:pt x="9220" y="55724"/>
                  </a:lnTo>
                  <a:lnTo>
                    <a:pt x="9510" y="56129"/>
                  </a:lnTo>
                  <a:lnTo>
                    <a:pt x="9829" y="56535"/>
                  </a:lnTo>
                  <a:lnTo>
                    <a:pt x="10148" y="56941"/>
                  </a:lnTo>
                  <a:lnTo>
                    <a:pt x="10496" y="57318"/>
                  </a:lnTo>
                  <a:lnTo>
                    <a:pt x="10873" y="57695"/>
                  </a:lnTo>
                  <a:lnTo>
                    <a:pt x="11626" y="58420"/>
                  </a:lnTo>
                  <a:lnTo>
                    <a:pt x="12438" y="59087"/>
                  </a:lnTo>
                  <a:lnTo>
                    <a:pt x="13250" y="59753"/>
                  </a:lnTo>
                  <a:lnTo>
                    <a:pt x="14931" y="61058"/>
                  </a:lnTo>
                  <a:lnTo>
                    <a:pt x="15975" y="61899"/>
                  </a:lnTo>
                  <a:lnTo>
                    <a:pt x="16497" y="62363"/>
                  </a:lnTo>
                  <a:lnTo>
                    <a:pt x="16990" y="62827"/>
                  </a:lnTo>
                  <a:lnTo>
                    <a:pt x="17483" y="63291"/>
                  </a:lnTo>
                  <a:lnTo>
                    <a:pt x="17947" y="63783"/>
                  </a:lnTo>
                  <a:lnTo>
                    <a:pt x="18382" y="64305"/>
                  </a:lnTo>
                  <a:lnTo>
                    <a:pt x="18787" y="64827"/>
                  </a:lnTo>
                  <a:lnTo>
                    <a:pt x="19164" y="65378"/>
                  </a:lnTo>
                  <a:lnTo>
                    <a:pt x="19512" y="65958"/>
                  </a:lnTo>
                  <a:lnTo>
                    <a:pt x="19802" y="66538"/>
                  </a:lnTo>
                  <a:lnTo>
                    <a:pt x="20063" y="67118"/>
                  </a:lnTo>
                  <a:lnTo>
                    <a:pt x="20237" y="67726"/>
                  </a:lnTo>
                  <a:lnTo>
                    <a:pt x="20382" y="68364"/>
                  </a:lnTo>
                  <a:lnTo>
                    <a:pt x="20469" y="69002"/>
                  </a:lnTo>
                  <a:lnTo>
                    <a:pt x="20469" y="69321"/>
                  </a:lnTo>
                  <a:lnTo>
                    <a:pt x="20469" y="69640"/>
                  </a:lnTo>
                  <a:lnTo>
                    <a:pt x="20411" y="70191"/>
                  </a:lnTo>
                  <a:lnTo>
                    <a:pt x="20353" y="70713"/>
                  </a:lnTo>
                  <a:lnTo>
                    <a:pt x="20237" y="71234"/>
                  </a:lnTo>
                  <a:lnTo>
                    <a:pt x="20121" y="71756"/>
                  </a:lnTo>
                  <a:lnTo>
                    <a:pt x="19889" y="72800"/>
                  </a:lnTo>
                  <a:lnTo>
                    <a:pt x="19802" y="73351"/>
                  </a:lnTo>
                  <a:lnTo>
                    <a:pt x="19715" y="73873"/>
                  </a:lnTo>
                  <a:lnTo>
                    <a:pt x="19715" y="74337"/>
                  </a:lnTo>
                  <a:lnTo>
                    <a:pt x="19715" y="74714"/>
                  </a:lnTo>
                  <a:lnTo>
                    <a:pt x="19715" y="75061"/>
                  </a:lnTo>
                  <a:lnTo>
                    <a:pt x="19773" y="75438"/>
                  </a:lnTo>
                  <a:lnTo>
                    <a:pt x="19831" y="75815"/>
                  </a:lnTo>
                  <a:lnTo>
                    <a:pt x="19889" y="76163"/>
                  </a:lnTo>
                  <a:lnTo>
                    <a:pt x="19976" y="76511"/>
                  </a:lnTo>
                  <a:lnTo>
                    <a:pt x="20208" y="77236"/>
                  </a:lnTo>
                  <a:lnTo>
                    <a:pt x="20498" y="77903"/>
                  </a:lnTo>
                  <a:lnTo>
                    <a:pt x="20846" y="78570"/>
                  </a:lnTo>
                  <a:lnTo>
                    <a:pt x="21223" y="79236"/>
                  </a:lnTo>
                  <a:lnTo>
                    <a:pt x="21658" y="79845"/>
                  </a:lnTo>
                  <a:lnTo>
                    <a:pt x="22151" y="80483"/>
                  </a:lnTo>
                  <a:lnTo>
                    <a:pt x="22643" y="81063"/>
                  </a:lnTo>
                  <a:lnTo>
                    <a:pt x="23194" y="81672"/>
                  </a:lnTo>
                  <a:lnTo>
                    <a:pt x="23745" y="82223"/>
                  </a:lnTo>
                  <a:lnTo>
                    <a:pt x="24325" y="82773"/>
                  </a:lnTo>
                  <a:lnTo>
                    <a:pt x="24934" y="83324"/>
                  </a:lnTo>
                  <a:lnTo>
                    <a:pt x="25543" y="83846"/>
                  </a:lnTo>
                  <a:lnTo>
                    <a:pt x="26760" y="84832"/>
                  </a:lnTo>
                  <a:lnTo>
                    <a:pt x="28123" y="85905"/>
                  </a:lnTo>
                  <a:lnTo>
                    <a:pt x="29544" y="87093"/>
                  </a:lnTo>
                  <a:lnTo>
                    <a:pt x="30211" y="87702"/>
                  </a:lnTo>
                  <a:lnTo>
                    <a:pt x="30906" y="88340"/>
                  </a:lnTo>
                  <a:lnTo>
                    <a:pt x="31544" y="88978"/>
                  </a:lnTo>
                  <a:lnTo>
                    <a:pt x="32153" y="89674"/>
                  </a:lnTo>
                  <a:lnTo>
                    <a:pt x="32733" y="90369"/>
                  </a:lnTo>
                  <a:lnTo>
                    <a:pt x="33255" y="91065"/>
                  </a:lnTo>
                  <a:lnTo>
                    <a:pt x="33719" y="91819"/>
                  </a:lnTo>
                  <a:lnTo>
                    <a:pt x="33922" y="92167"/>
                  </a:lnTo>
                  <a:lnTo>
                    <a:pt x="34096" y="92573"/>
                  </a:lnTo>
                  <a:lnTo>
                    <a:pt x="34269" y="92950"/>
                  </a:lnTo>
                  <a:lnTo>
                    <a:pt x="34414" y="93327"/>
                  </a:lnTo>
                  <a:lnTo>
                    <a:pt x="34530" y="93733"/>
                  </a:lnTo>
                  <a:lnTo>
                    <a:pt x="34646" y="94138"/>
                  </a:lnTo>
                  <a:lnTo>
                    <a:pt x="34733" y="94544"/>
                  </a:lnTo>
                  <a:lnTo>
                    <a:pt x="34791" y="94950"/>
                  </a:lnTo>
                  <a:lnTo>
                    <a:pt x="34820" y="95356"/>
                  </a:lnTo>
                  <a:lnTo>
                    <a:pt x="34820" y="95791"/>
                  </a:lnTo>
                  <a:lnTo>
                    <a:pt x="38763" y="95530"/>
                  </a:lnTo>
                  <a:lnTo>
                    <a:pt x="39459" y="95472"/>
                  </a:lnTo>
                  <a:lnTo>
                    <a:pt x="44823" y="95124"/>
                  </a:lnTo>
                  <a:lnTo>
                    <a:pt x="45345" y="93964"/>
                  </a:lnTo>
                  <a:lnTo>
                    <a:pt x="45837" y="92776"/>
                  </a:lnTo>
                  <a:lnTo>
                    <a:pt x="46272" y="91587"/>
                  </a:lnTo>
                  <a:lnTo>
                    <a:pt x="46678" y="90398"/>
                  </a:lnTo>
                  <a:lnTo>
                    <a:pt x="47026" y="89181"/>
                  </a:lnTo>
                  <a:lnTo>
                    <a:pt x="47345" y="87992"/>
                  </a:lnTo>
                  <a:lnTo>
                    <a:pt x="47577" y="86774"/>
                  </a:lnTo>
                  <a:lnTo>
                    <a:pt x="47722" y="85557"/>
                  </a:lnTo>
                  <a:lnTo>
                    <a:pt x="47780" y="84948"/>
                  </a:lnTo>
                  <a:lnTo>
                    <a:pt x="47838" y="84368"/>
                  </a:lnTo>
                  <a:lnTo>
                    <a:pt x="47838" y="83759"/>
                  </a:lnTo>
                  <a:lnTo>
                    <a:pt x="47838" y="83150"/>
                  </a:lnTo>
                  <a:lnTo>
                    <a:pt x="47809" y="82570"/>
                  </a:lnTo>
                  <a:lnTo>
                    <a:pt x="47780" y="81962"/>
                  </a:lnTo>
                  <a:lnTo>
                    <a:pt x="47722" y="81353"/>
                  </a:lnTo>
                  <a:lnTo>
                    <a:pt x="47635" y="80773"/>
                  </a:lnTo>
                  <a:lnTo>
                    <a:pt x="47519" y="80193"/>
                  </a:lnTo>
                  <a:lnTo>
                    <a:pt x="47374" y="79584"/>
                  </a:lnTo>
                  <a:lnTo>
                    <a:pt x="47229" y="79004"/>
                  </a:lnTo>
                  <a:lnTo>
                    <a:pt x="47026" y="78425"/>
                  </a:lnTo>
                  <a:lnTo>
                    <a:pt x="46823" y="77845"/>
                  </a:lnTo>
                  <a:lnTo>
                    <a:pt x="46591" y="77265"/>
                  </a:lnTo>
                  <a:lnTo>
                    <a:pt x="46330" y="76714"/>
                  </a:lnTo>
                  <a:lnTo>
                    <a:pt x="46040" y="76134"/>
                  </a:lnTo>
                  <a:lnTo>
                    <a:pt x="45751" y="75612"/>
                  </a:lnTo>
                  <a:lnTo>
                    <a:pt x="45432" y="75119"/>
                  </a:lnTo>
                  <a:lnTo>
                    <a:pt x="44765" y="74134"/>
                  </a:lnTo>
                  <a:lnTo>
                    <a:pt x="44040" y="73177"/>
                  </a:lnTo>
                  <a:lnTo>
                    <a:pt x="43344" y="72220"/>
                  </a:lnTo>
                  <a:lnTo>
                    <a:pt x="42619" y="71263"/>
                  </a:lnTo>
                  <a:lnTo>
                    <a:pt x="41923" y="70307"/>
                  </a:lnTo>
                  <a:lnTo>
                    <a:pt x="41605" y="69814"/>
                  </a:lnTo>
                  <a:lnTo>
                    <a:pt x="41315" y="69292"/>
                  </a:lnTo>
                  <a:lnTo>
                    <a:pt x="41025" y="68770"/>
                  </a:lnTo>
                  <a:lnTo>
                    <a:pt x="40764" y="68248"/>
                  </a:lnTo>
                  <a:lnTo>
                    <a:pt x="40590" y="67813"/>
                  </a:lnTo>
                  <a:lnTo>
                    <a:pt x="40445" y="67378"/>
                  </a:lnTo>
                  <a:lnTo>
                    <a:pt x="40155" y="66509"/>
                  </a:lnTo>
                  <a:lnTo>
                    <a:pt x="39923" y="65610"/>
                  </a:lnTo>
                  <a:lnTo>
                    <a:pt x="39720" y="64682"/>
                  </a:lnTo>
                  <a:lnTo>
                    <a:pt x="39575" y="63754"/>
                  </a:lnTo>
                  <a:lnTo>
                    <a:pt x="39459" y="62827"/>
                  </a:lnTo>
                  <a:lnTo>
                    <a:pt x="39372" y="61870"/>
                  </a:lnTo>
                  <a:lnTo>
                    <a:pt x="39285" y="60913"/>
                  </a:lnTo>
                  <a:lnTo>
                    <a:pt x="39140" y="59029"/>
                  </a:lnTo>
                  <a:lnTo>
                    <a:pt x="39053" y="58072"/>
                  </a:lnTo>
                  <a:lnTo>
                    <a:pt x="38966" y="57144"/>
                  </a:lnTo>
                  <a:lnTo>
                    <a:pt x="38850" y="56245"/>
                  </a:lnTo>
                  <a:lnTo>
                    <a:pt x="38676" y="55318"/>
                  </a:lnTo>
                  <a:lnTo>
                    <a:pt x="38473" y="54448"/>
                  </a:lnTo>
                  <a:lnTo>
                    <a:pt x="38241" y="53578"/>
                  </a:lnTo>
                  <a:lnTo>
                    <a:pt x="38039" y="52998"/>
                  </a:lnTo>
                  <a:lnTo>
                    <a:pt x="37778" y="52447"/>
                  </a:lnTo>
                  <a:lnTo>
                    <a:pt x="37488" y="51839"/>
                  </a:lnTo>
                  <a:lnTo>
                    <a:pt x="37140" y="51230"/>
                  </a:lnTo>
                  <a:lnTo>
                    <a:pt x="36763" y="50650"/>
                  </a:lnTo>
                  <a:lnTo>
                    <a:pt x="36299" y="50099"/>
                  </a:lnTo>
                  <a:lnTo>
                    <a:pt x="35864" y="49635"/>
                  </a:lnTo>
                  <a:lnTo>
                    <a:pt x="35371" y="49171"/>
                  </a:lnTo>
                  <a:lnTo>
                    <a:pt x="34849" y="48736"/>
                  </a:lnTo>
                  <a:lnTo>
                    <a:pt x="34327" y="48330"/>
                  </a:lnTo>
                  <a:lnTo>
                    <a:pt x="33777" y="47925"/>
                  </a:lnTo>
                  <a:lnTo>
                    <a:pt x="33197" y="47548"/>
                  </a:lnTo>
                  <a:lnTo>
                    <a:pt x="32066" y="46794"/>
                  </a:lnTo>
                  <a:lnTo>
                    <a:pt x="30935" y="46040"/>
                  </a:lnTo>
                  <a:lnTo>
                    <a:pt x="30413" y="45634"/>
                  </a:lnTo>
                  <a:lnTo>
                    <a:pt x="29892" y="45228"/>
                  </a:lnTo>
                  <a:lnTo>
                    <a:pt x="29428" y="44793"/>
                  </a:lnTo>
                  <a:lnTo>
                    <a:pt x="28964" y="44359"/>
                  </a:lnTo>
                  <a:lnTo>
                    <a:pt x="28558" y="43866"/>
                  </a:lnTo>
                  <a:lnTo>
                    <a:pt x="28210" y="43344"/>
                  </a:lnTo>
                  <a:lnTo>
                    <a:pt x="28007" y="42996"/>
                  </a:lnTo>
                  <a:lnTo>
                    <a:pt x="27833" y="42648"/>
                  </a:lnTo>
                  <a:lnTo>
                    <a:pt x="27688" y="42329"/>
                  </a:lnTo>
                  <a:lnTo>
                    <a:pt x="27572" y="42010"/>
                  </a:lnTo>
                  <a:lnTo>
                    <a:pt x="27427" y="41401"/>
                  </a:lnTo>
                  <a:lnTo>
                    <a:pt x="27340" y="40821"/>
                  </a:lnTo>
                  <a:lnTo>
                    <a:pt x="27282" y="40213"/>
                  </a:lnTo>
                  <a:lnTo>
                    <a:pt x="27311" y="39604"/>
                  </a:lnTo>
                  <a:lnTo>
                    <a:pt x="27369" y="38966"/>
                  </a:lnTo>
                  <a:lnTo>
                    <a:pt x="27456" y="38357"/>
                  </a:lnTo>
                  <a:lnTo>
                    <a:pt x="27543" y="37748"/>
                  </a:lnTo>
                  <a:lnTo>
                    <a:pt x="27688" y="37110"/>
                  </a:lnTo>
                  <a:lnTo>
                    <a:pt x="27949" y="35864"/>
                  </a:lnTo>
                  <a:lnTo>
                    <a:pt x="28065" y="35255"/>
                  </a:lnTo>
                  <a:lnTo>
                    <a:pt x="28181" y="34617"/>
                  </a:lnTo>
                  <a:lnTo>
                    <a:pt x="28268" y="33979"/>
                  </a:lnTo>
                  <a:lnTo>
                    <a:pt x="28326" y="33370"/>
                  </a:lnTo>
                  <a:lnTo>
                    <a:pt x="28355" y="32733"/>
                  </a:lnTo>
                  <a:lnTo>
                    <a:pt x="28297" y="32124"/>
                  </a:lnTo>
                  <a:lnTo>
                    <a:pt x="28239" y="31544"/>
                  </a:lnTo>
                  <a:lnTo>
                    <a:pt x="28094" y="30964"/>
                  </a:lnTo>
                  <a:lnTo>
                    <a:pt x="27949" y="30442"/>
                  </a:lnTo>
                  <a:lnTo>
                    <a:pt x="27746" y="29891"/>
                  </a:lnTo>
                  <a:lnTo>
                    <a:pt x="27514" y="29398"/>
                  </a:lnTo>
                  <a:lnTo>
                    <a:pt x="27253" y="28906"/>
                  </a:lnTo>
                  <a:lnTo>
                    <a:pt x="26963" y="28413"/>
                  </a:lnTo>
                  <a:lnTo>
                    <a:pt x="26644" y="27920"/>
                  </a:lnTo>
                  <a:lnTo>
                    <a:pt x="26297" y="27456"/>
                  </a:lnTo>
                  <a:lnTo>
                    <a:pt x="25920" y="26992"/>
                  </a:lnTo>
                  <a:lnTo>
                    <a:pt x="25166" y="26093"/>
                  </a:lnTo>
                  <a:lnTo>
                    <a:pt x="24325" y="25195"/>
                  </a:lnTo>
                  <a:lnTo>
                    <a:pt x="23484" y="24325"/>
                  </a:lnTo>
                  <a:lnTo>
                    <a:pt x="22904" y="23716"/>
                  </a:lnTo>
                  <a:lnTo>
                    <a:pt x="22035" y="22788"/>
                  </a:lnTo>
                  <a:lnTo>
                    <a:pt x="21194" y="21831"/>
                  </a:lnTo>
                  <a:lnTo>
                    <a:pt x="20817" y="21339"/>
                  </a:lnTo>
                  <a:lnTo>
                    <a:pt x="20440" y="20817"/>
                  </a:lnTo>
                  <a:lnTo>
                    <a:pt x="20092" y="20295"/>
                  </a:lnTo>
                  <a:lnTo>
                    <a:pt x="19744" y="19773"/>
                  </a:lnTo>
                  <a:lnTo>
                    <a:pt x="19483" y="19280"/>
                  </a:lnTo>
                  <a:lnTo>
                    <a:pt x="19251" y="18758"/>
                  </a:lnTo>
                  <a:lnTo>
                    <a:pt x="19019" y="18236"/>
                  </a:lnTo>
                  <a:lnTo>
                    <a:pt x="18816" y="17686"/>
                  </a:lnTo>
                  <a:lnTo>
                    <a:pt x="18440" y="16613"/>
                  </a:lnTo>
                  <a:lnTo>
                    <a:pt x="18092" y="15511"/>
                  </a:lnTo>
                  <a:lnTo>
                    <a:pt x="17483" y="13279"/>
                  </a:lnTo>
                  <a:lnTo>
                    <a:pt x="17135" y="12177"/>
                  </a:lnTo>
                  <a:lnTo>
                    <a:pt x="16758" y="11075"/>
                  </a:lnTo>
                  <a:lnTo>
                    <a:pt x="16352" y="10119"/>
                  </a:lnTo>
                  <a:lnTo>
                    <a:pt x="15888" y="9162"/>
                  </a:lnTo>
                  <a:lnTo>
                    <a:pt x="15366" y="8263"/>
                  </a:lnTo>
                  <a:lnTo>
                    <a:pt x="14787" y="7364"/>
                  </a:lnTo>
                  <a:lnTo>
                    <a:pt x="14236" y="6639"/>
                  </a:lnTo>
                  <a:lnTo>
                    <a:pt x="13801" y="6089"/>
                  </a:lnTo>
                  <a:lnTo>
                    <a:pt x="13337" y="5538"/>
                  </a:lnTo>
                  <a:lnTo>
                    <a:pt x="12844" y="5045"/>
                  </a:lnTo>
                  <a:lnTo>
                    <a:pt x="12351" y="4552"/>
                  </a:lnTo>
                  <a:lnTo>
                    <a:pt x="11829" y="4059"/>
                  </a:lnTo>
                  <a:lnTo>
                    <a:pt x="11278" y="3624"/>
                  </a:lnTo>
                  <a:lnTo>
                    <a:pt x="10728" y="3189"/>
                  </a:lnTo>
                  <a:lnTo>
                    <a:pt x="10177" y="2754"/>
                  </a:lnTo>
                  <a:lnTo>
                    <a:pt x="9568" y="2378"/>
                  </a:lnTo>
                  <a:lnTo>
                    <a:pt x="8988" y="2001"/>
                  </a:lnTo>
                  <a:lnTo>
                    <a:pt x="8350" y="1653"/>
                  </a:lnTo>
                  <a:lnTo>
                    <a:pt x="7741" y="1334"/>
                  </a:lnTo>
                  <a:lnTo>
                    <a:pt x="7104" y="1044"/>
                  </a:lnTo>
                  <a:lnTo>
                    <a:pt x="6437" y="783"/>
                  </a:lnTo>
                  <a:lnTo>
                    <a:pt x="5770" y="551"/>
                  </a:lnTo>
                  <a:lnTo>
                    <a:pt x="5103" y="319"/>
                  </a:lnTo>
                  <a:lnTo>
                    <a:pt x="4726" y="232"/>
                  </a:lnTo>
                  <a:lnTo>
                    <a:pt x="4320" y="145"/>
                  </a:lnTo>
                  <a:lnTo>
                    <a:pt x="3914" y="58"/>
                  </a:lnTo>
                  <a:lnTo>
                    <a:pt x="3508" y="29"/>
                  </a:lnTo>
                  <a:lnTo>
                    <a:pt x="310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13"/>
            <p:cNvSpPr/>
            <p:nvPr/>
          </p:nvSpPr>
          <p:spPr>
            <a:xfrm>
              <a:off x="-273600" y="2752350"/>
              <a:ext cx="961850" cy="2384650"/>
            </a:xfrm>
            <a:custGeom>
              <a:rect b="b" l="l" r="r" t="t"/>
              <a:pathLst>
                <a:path extrusionOk="0" h="95386" w="38474">
                  <a:moveTo>
                    <a:pt x="725" y="0"/>
                  </a:moveTo>
                  <a:lnTo>
                    <a:pt x="348" y="145"/>
                  </a:lnTo>
                  <a:lnTo>
                    <a:pt x="0" y="319"/>
                  </a:lnTo>
                  <a:lnTo>
                    <a:pt x="957" y="1044"/>
                  </a:lnTo>
                  <a:lnTo>
                    <a:pt x="1885" y="1769"/>
                  </a:lnTo>
                  <a:lnTo>
                    <a:pt x="2783" y="2523"/>
                  </a:lnTo>
                  <a:lnTo>
                    <a:pt x="3682" y="3305"/>
                  </a:lnTo>
                  <a:lnTo>
                    <a:pt x="4552" y="4088"/>
                  </a:lnTo>
                  <a:lnTo>
                    <a:pt x="5393" y="4929"/>
                  </a:lnTo>
                  <a:lnTo>
                    <a:pt x="6204" y="5770"/>
                  </a:lnTo>
                  <a:lnTo>
                    <a:pt x="6987" y="6668"/>
                  </a:lnTo>
                  <a:lnTo>
                    <a:pt x="7422" y="7219"/>
                  </a:lnTo>
                  <a:lnTo>
                    <a:pt x="7857" y="7799"/>
                  </a:lnTo>
                  <a:lnTo>
                    <a:pt x="8292" y="8379"/>
                  </a:lnTo>
                  <a:lnTo>
                    <a:pt x="8698" y="8988"/>
                  </a:lnTo>
                  <a:lnTo>
                    <a:pt x="9075" y="9597"/>
                  </a:lnTo>
                  <a:lnTo>
                    <a:pt x="9423" y="10234"/>
                  </a:lnTo>
                  <a:lnTo>
                    <a:pt x="9742" y="10872"/>
                  </a:lnTo>
                  <a:lnTo>
                    <a:pt x="10031" y="11510"/>
                  </a:lnTo>
                  <a:lnTo>
                    <a:pt x="10321" y="12264"/>
                  </a:lnTo>
                  <a:lnTo>
                    <a:pt x="10582" y="13047"/>
                  </a:lnTo>
                  <a:lnTo>
                    <a:pt x="10785" y="13801"/>
                  </a:lnTo>
                  <a:lnTo>
                    <a:pt x="10959" y="14583"/>
                  </a:lnTo>
                  <a:lnTo>
                    <a:pt x="11104" y="15366"/>
                  </a:lnTo>
                  <a:lnTo>
                    <a:pt x="11249" y="16149"/>
                  </a:lnTo>
                  <a:lnTo>
                    <a:pt x="11452" y="17744"/>
                  </a:lnTo>
                  <a:lnTo>
                    <a:pt x="11626" y="19367"/>
                  </a:lnTo>
                  <a:lnTo>
                    <a:pt x="11742" y="20150"/>
                  </a:lnTo>
                  <a:lnTo>
                    <a:pt x="11858" y="20962"/>
                  </a:lnTo>
                  <a:lnTo>
                    <a:pt x="12032" y="21744"/>
                  </a:lnTo>
                  <a:lnTo>
                    <a:pt x="12206" y="22556"/>
                  </a:lnTo>
                  <a:lnTo>
                    <a:pt x="12438" y="23310"/>
                  </a:lnTo>
                  <a:lnTo>
                    <a:pt x="12728" y="24093"/>
                  </a:lnTo>
                  <a:lnTo>
                    <a:pt x="13047" y="24818"/>
                  </a:lnTo>
                  <a:lnTo>
                    <a:pt x="13424" y="25513"/>
                  </a:lnTo>
                  <a:lnTo>
                    <a:pt x="13829" y="26180"/>
                  </a:lnTo>
                  <a:lnTo>
                    <a:pt x="14264" y="26847"/>
                  </a:lnTo>
                  <a:lnTo>
                    <a:pt x="12989" y="26441"/>
                  </a:lnTo>
                  <a:lnTo>
                    <a:pt x="11713" y="25977"/>
                  </a:lnTo>
                  <a:lnTo>
                    <a:pt x="10437" y="25455"/>
                  </a:lnTo>
                  <a:lnTo>
                    <a:pt x="9220" y="24905"/>
                  </a:lnTo>
                  <a:lnTo>
                    <a:pt x="8002" y="24325"/>
                  </a:lnTo>
                  <a:lnTo>
                    <a:pt x="6784" y="23687"/>
                  </a:lnTo>
                  <a:lnTo>
                    <a:pt x="5625" y="22991"/>
                  </a:lnTo>
                  <a:lnTo>
                    <a:pt x="4494" y="22266"/>
                  </a:lnTo>
                  <a:lnTo>
                    <a:pt x="4378" y="23049"/>
                  </a:lnTo>
                  <a:lnTo>
                    <a:pt x="5567" y="23774"/>
                  </a:lnTo>
                  <a:lnTo>
                    <a:pt x="6813" y="24470"/>
                  </a:lnTo>
                  <a:lnTo>
                    <a:pt x="8060" y="25137"/>
                  </a:lnTo>
                  <a:lnTo>
                    <a:pt x="9336" y="25716"/>
                  </a:lnTo>
                  <a:lnTo>
                    <a:pt x="10640" y="26296"/>
                  </a:lnTo>
                  <a:lnTo>
                    <a:pt x="11945" y="26789"/>
                  </a:lnTo>
                  <a:lnTo>
                    <a:pt x="13279" y="27253"/>
                  </a:lnTo>
                  <a:lnTo>
                    <a:pt x="14641" y="27659"/>
                  </a:lnTo>
                  <a:lnTo>
                    <a:pt x="14757" y="27688"/>
                  </a:lnTo>
                  <a:lnTo>
                    <a:pt x="14844" y="27659"/>
                  </a:lnTo>
                  <a:lnTo>
                    <a:pt x="15772" y="28877"/>
                  </a:lnTo>
                  <a:lnTo>
                    <a:pt x="16178" y="29456"/>
                  </a:lnTo>
                  <a:lnTo>
                    <a:pt x="16584" y="30036"/>
                  </a:lnTo>
                  <a:lnTo>
                    <a:pt x="16961" y="30645"/>
                  </a:lnTo>
                  <a:lnTo>
                    <a:pt x="17309" y="31254"/>
                  </a:lnTo>
                  <a:lnTo>
                    <a:pt x="17627" y="31892"/>
                  </a:lnTo>
                  <a:lnTo>
                    <a:pt x="17888" y="32559"/>
                  </a:lnTo>
                  <a:lnTo>
                    <a:pt x="18004" y="32907"/>
                  </a:lnTo>
                  <a:lnTo>
                    <a:pt x="18091" y="33225"/>
                  </a:lnTo>
                  <a:lnTo>
                    <a:pt x="18178" y="33573"/>
                  </a:lnTo>
                  <a:lnTo>
                    <a:pt x="18207" y="33950"/>
                  </a:lnTo>
                  <a:lnTo>
                    <a:pt x="18265" y="34298"/>
                  </a:lnTo>
                  <a:lnTo>
                    <a:pt x="18265" y="34646"/>
                  </a:lnTo>
                  <a:lnTo>
                    <a:pt x="18265" y="35371"/>
                  </a:lnTo>
                  <a:lnTo>
                    <a:pt x="18178" y="36067"/>
                  </a:lnTo>
                  <a:lnTo>
                    <a:pt x="18091" y="36763"/>
                  </a:lnTo>
                  <a:lnTo>
                    <a:pt x="17917" y="37458"/>
                  </a:lnTo>
                  <a:lnTo>
                    <a:pt x="17743" y="38154"/>
                  </a:lnTo>
                  <a:lnTo>
                    <a:pt x="17367" y="39517"/>
                  </a:lnTo>
                  <a:lnTo>
                    <a:pt x="17048" y="40561"/>
                  </a:lnTo>
                  <a:lnTo>
                    <a:pt x="16758" y="41633"/>
                  </a:lnTo>
                  <a:lnTo>
                    <a:pt x="15801" y="41401"/>
                  </a:lnTo>
                  <a:lnTo>
                    <a:pt x="14844" y="41169"/>
                  </a:lnTo>
                  <a:lnTo>
                    <a:pt x="13916" y="40879"/>
                  </a:lnTo>
                  <a:lnTo>
                    <a:pt x="12989" y="40561"/>
                  </a:lnTo>
                  <a:lnTo>
                    <a:pt x="12090" y="40213"/>
                  </a:lnTo>
                  <a:lnTo>
                    <a:pt x="11191" y="39807"/>
                  </a:lnTo>
                  <a:lnTo>
                    <a:pt x="10292" y="39401"/>
                  </a:lnTo>
                  <a:lnTo>
                    <a:pt x="9423" y="38966"/>
                  </a:lnTo>
                  <a:lnTo>
                    <a:pt x="9365" y="39720"/>
                  </a:lnTo>
                  <a:lnTo>
                    <a:pt x="10234" y="40155"/>
                  </a:lnTo>
                  <a:lnTo>
                    <a:pt x="11104" y="40532"/>
                  </a:lnTo>
                  <a:lnTo>
                    <a:pt x="12003" y="40908"/>
                  </a:lnTo>
                  <a:lnTo>
                    <a:pt x="12902" y="41256"/>
                  </a:lnTo>
                  <a:lnTo>
                    <a:pt x="13800" y="41546"/>
                  </a:lnTo>
                  <a:lnTo>
                    <a:pt x="14728" y="41836"/>
                  </a:lnTo>
                  <a:lnTo>
                    <a:pt x="15656" y="42097"/>
                  </a:lnTo>
                  <a:lnTo>
                    <a:pt x="16584" y="42329"/>
                  </a:lnTo>
                  <a:lnTo>
                    <a:pt x="16468" y="42967"/>
                  </a:lnTo>
                  <a:lnTo>
                    <a:pt x="16381" y="43634"/>
                  </a:lnTo>
                  <a:lnTo>
                    <a:pt x="16323" y="44301"/>
                  </a:lnTo>
                  <a:lnTo>
                    <a:pt x="16323" y="44967"/>
                  </a:lnTo>
                  <a:lnTo>
                    <a:pt x="16381" y="45576"/>
                  </a:lnTo>
                  <a:lnTo>
                    <a:pt x="16468" y="46156"/>
                  </a:lnTo>
                  <a:lnTo>
                    <a:pt x="16613" y="46707"/>
                  </a:lnTo>
                  <a:lnTo>
                    <a:pt x="16816" y="47258"/>
                  </a:lnTo>
                  <a:lnTo>
                    <a:pt x="17048" y="47780"/>
                  </a:lnTo>
                  <a:lnTo>
                    <a:pt x="17338" y="48301"/>
                  </a:lnTo>
                  <a:lnTo>
                    <a:pt x="17656" y="48794"/>
                  </a:lnTo>
                  <a:lnTo>
                    <a:pt x="18004" y="49258"/>
                  </a:lnTo>
                  <a:lnTo>
                    <a:pt x="18381" y="49693"/>
                  </a:lnTo>
                  <a:lnTo>
                    <a:pt x="18787" y="50099"/>
                  </a:lnTo>
                  <a:lnTo>
                    <a:pt x="19222" y="50476"/>
                  </a:lnTo>
                  <a:lnTo>
                    <a:pt x="19657" y="50853"/>
                  </a:lnTo>
                  <a:lnTo>
                    <a:pt x="20092" y="51201"/>
                  </a:lnTo>
                  <a:lnTo>
                    <a:pt x="20556" y="51549"/>
                  </a:lnTo>
                  <a:lnTo>
                    <a:pt x="21512" y="52186"/>
                  </a:lnTo>
                  <a:lnTo>
                    <a:pt x="23426" y="53491"/>
                  </a:lnTo>
                  <a:lnTo>
                    <a:pt x="24354" y="54129"/>
                  </a:lnTo>
                  <a:lnTo>
                    <a:pt x="24818" y="54477"/>
                  </a:lnTo>
                  <a:lnTo>
                    <a:pt x="25253" y="54854"/>
                  </a:lnTo>
                  <a:lnTo>
                    <a:pt x="25600" y="55144"/>
                  </a:lnTo>
                  <a:lnTo>
                    <a:pt x="25919" y="55463"/>
                  </a:lnTo>
                  <a:lnTo>
                    <a:pt x="26238" y="55781"/>
                  </a:lnTo>
                  <a:lnTo>
                    <a:pt x="26528" y="56129"/>
                  </a:lnTo>
                  <a:lnTo>
                    <a:pt x="26789" y="56477"/>
                  </a:lnTo>
                  <a:lnTo>
                    <a:pt x="27050" y="56825"/>
                  </a:lnTo>
                  <a:lnTo>
                    <a:pt x="27282" y="57202"/>
                  </a:lnTo>
                  <a:lnTo>
                    <a:pt x="27514" y="57579"/>
                  </a:lnTo>
                  <a:lnTo>
                    <a:pt x="26354" y="57666"/>
                  </a:lnTo>
                  <a:lnTo>
                    <a:pt x="25166" y="57724"/>
                  </a:lnTo>
                  <a:lnTo>
                    <a:pt x="23977" y="57753"/>
                  </a:lnTo>
                  <a:lnTo>
                    <a:pt x="22817" y="57753"/>
                  </a:lnTo>
                  <a:lnTo>
                    <a:pt x="21628" y="57695"/>
                  </a:lnTo>
                  <a:lnTo>
                    <a:pt x="20469" y="57608"/>
                  </a:lnTo>
                  <a:lnTo>
                    <a:pt x="19280" y="57492"/>
                  </a:lnTo>
                  <a:lnTo>
                    <a:pt x="18120" y="57347"/>
                  </a:lnTo>
                  <a:lnTo>
                    <a:pt x="16961" y="57173"/>
                  </a:lnTo>
                  <a:lnTo>
                    <a:pt x="15801" y="56941"/>
                  </a:lnTo>
                  <a:lnTo>
                    <a:pt x="14670" y="56709"/>
                  </a:lnTo>
                  <a:lnTo>
                    <a:pt x="13511" y="56419"/>
                  </a:lnTo>
                  <a:lnTo>
                    <a:pt x="12380" y="56100"/>
                  </a:lnTo>
                  <a:lnTo>
                    <a:pt x="11249" y="55753"/>
                  </a:lnTo>
                  <a:lnTo>
                    <a:pt x="10147" y="55347"/>
                  </a:lnTo>
                  <a:lnTo>
                    <a:pt x="9046" y="54941"/>
                  </a:lnTo>
                  <a:lnTo>
                    <a:pt x="8147" y="54564"/>
                  </a:lnTo>
                  <a:lnTo>
                    <a:pt x="7277" y="54187"/>
                  </a:lnTo>
                  <a:lnTo>
                    <a:pt x="7277" y="54187"/>
                  </a:lnTo>
                  <a:lnTo>
                    <a:pt x="7509" y="54680"/>
                  </a:lnTo>
                  <a:lnTo>
                    <a:pt x="7770" y="55144"/>
                  </a:lnTo>
                  <a:lnTo>
                    <a:pt x="8640" y="55521"/>
                  </a:lnTo>
                  <a:lnTo>
                    <a:pt x="9539" y="55868"/>
                  </a:lnTo>
                  <a:lnTo>
                    <a:pt x="10437" y="56187"/>
                  </a:lnTo>
                  <a:lnTo>
                    <a:pt x="11336" y="56477"/>
                  </a:lnTo>
                  <a:lnTo>
                    <a:pt x="12235" y="56767"/>
                  </a:lnTo>
                  <a:lnTo>
                    <a:pt x="13163" y="57028"/>
                  </a:lnTo>
                  <a:lnTo>
                    <a:pt x="14061" y="57260"/>
                  </a:lnTo>
                  <a:lnTo>
                    <a:pt x="14989" y="57492"/>
                  </a:lnTo>
                  <a:lnTo>
                    <a:pt x="15917" y="57666"/>
                  </a:lnTo>
                  <a:lnTo>
                    <a:pt x="16874" y="57840"/>
                  </a:lnTo>
                  <a:lnTo>
                    <a:pt x="17801" y="58014"/>
                  </a:lnTo>
                  <a:lnTo>
                    <a:pt x="18758" y="58130"/>
                  </a:lnTo>
                  <a:lnTo>
                    <a:pt x="19686" y="58246"/>
                  </a:lnTo>
                  <a:lnTo>
                    <a:pt x="20643" y="58333"/>
                  </a:lnTo>
                  <a:lnTo>
                    <a:pt x="21599" y="58391"/>
                  </a:lnTo>
                  <a:lnTo>
                    <a:pt x="22527" y="58420"/>
                  </a:lnTo>
                  <a:lnTo>
                    <a:pt x="23861" y="58449"/>
                  </a:lnTo>
                  <a:lnTo>
                    <a:pt x="25195" y="58420"/>
                  </a:lnTo>
                  <a:lnTo>
                    <a:pt x="26528" y="58362"/>
                  </a:lnTo>
                  <a:lnTo>
                    <a:pt x="27833" y="58246"/>
                  </a:lnTo>
                  <a:lnTo>
                    <a:pt x="28007" y="58652"/>
                  </a:lnTo>
                  <a:lnTo>
                    <a:pt x="28152" y="59058"/>
                  </a:lnTo>
                  <a:lnTo>
                    <a:pt x="28355" y="59811"/>
                  </a:lnTo>
                  <a:lnTo>
                    <a:pt x="28500" y="60565"/>
                  </a:lnTo>
                  <a:lnTo>
                    <a:pt x="28616" y="61319"/>
                  </a:lnTo>
                  <a:lnTo>
                    <a:pt x="28703" y="62102"/>
                  </a:lnTo>
                  <a:lnTo>
                    <a:pt x="28732" y="62856"/>
                  </a:lnTo>
                  <a:lnTo>
                    <a:pt x="28790" y="63638"/>
                  </a:lnTo>
                  <a:lnTo>
                    <a:pt x="28819" y="65175"/>
                  </a:lnTo>
                  <a:lnTo>
                    <a:pt x="28906" y="66712"/>
                  </a:lnTo>
                  <a:lnTo>
                    <a:pt x="28993" y="67465"/>
                  </a:lnTo>
                  <a:lnTo>
                    <a:pt x="29080" y="68219"/>
                  </a:lnTo>
                  <a:lnTo>
                    <a:pt x="29195" y="68973"/>
                  </a:lnTo>
                  <a:lnTo>
                    <a:pt x="29340" y="69698"/>
                  </a:lnTo>
                  <a:lnTo>
                    <a:pt x="29543" y="70452"/>
                  </a:lnTo>
                  <a:lnTo>
                    <a:pt x="29804" y="71176"/>
                  </a:lnTo>
                  <a:lnTo>
                    <a:pt x="30094" y="71872"/>
                  </a:lnTo>
                  <a:lnTo>
                    <a:pt x="30442" y="72568"/>
                  </a:lnTo>
                  <a:lnTo>
                    <a:pt x="30819" y="73264"/>
                  </a:lnTo>
                  <a:lnTo>
                    <a:pt x="31196" y="73931"/>
                  </a:lnTo>
                  <a:lnTo>
                    <a:pt x="32008" y="75235"/>
                  </a:lnTo>
                  <a:lnTo>
                    <a:pt x="32878" y="76540"/>
                  </a:lnTo>
                  <a:lnTo>
                    <a:pt x="33022" y="76772"/>
                  </a:lnTo>
                  <a:lnTo>
                    <a:pt x="32095" y="76743"/>
                  </a:lnTo>
                  <a:lnTo>
                    <a:pt x="31167" y="76714"/>
                  </a:lnTo>
                  <a:lnTo>
                    <a:pt x="30239" y="76656"/>
                  </a:lnTo>
                  <a:lnTo>
                    <a:pt x="29311" y="76598"/>
                  </a:lnTo>
                  <a:lnTo>
                    <a:pt x="28413" y="76511"/>
                  </a:lnTo>
                  <a:lnTo>
                    <a:pt x="27485" y="76395"/>
                  </a:lnTo>
                  <a:lnTo>
                    <a:pt x="26557" y="76250"/>
                  </a:lnTo>
                  <a:lnTo>
                    <a:pt x="25658" y="76105"/>
                  </a:lnTo>
                  <a:lnTo>
                    <a:pt x="24760" y="75931"/>
                  </a:lnTo>
                  <a:lnTo>
                    <a:pt x="23832" y="75728"/>
                  </a:lnTo>
                  <a:lnTo>
                    <a:pt x="22933" y="75525"/>
                  </a:lnTo>
                  <a:lnTo>
                    <a:pt x="22034" y="75293"/>
                  </a:lnTo>
                  <a:lnTo>
                    <a:pt x="21165" y="75061"/>
                  </a:lnTo>
                  <a:lnTo>
                    <a:pt x="20266" y="74772"/>
                  </a:lnTo>
                  <a:lnTo>
                    <a:pt x="19396" y="74511"/>
                  </a:lnTo>
                  <a:lnTo>
                    <a:pt x="18526" y="74192"/>
                  </a:lnTo>
                  <a:lnTo>
                    <a:pt x="18526" y="74569"/>
                  </a:lnTo>
                  <a:lnTo>
                    <a:pt x="18526" y="74916"/>
                  </a:lnTo>
                  <a:lnTo>
                    <a:pt x="19773" y="75351"/>
                  </a:lnTo>
                  <a:lnTo>
                    <a:pt x="21020" y="75728"/>
                  </a:lnTo>
                  <a:lnTo>
                    <a:pt x="22266" y="76076"/>
                  </a:lnTo>
                  <a:lnTo>
                    <a:pt x="23542" y="76366"/>
                  </a:lnTo>
                  <a:lnTo>
                    <a:pt x="24818" y="76656"/>
                  </a:lnTo>
                  <a:lnTo>
                    <a:pt x="26122" y="76888"/>
                  </a:lnTo>
                  <a:lnTo>
                    <a:pt x="27398" y="77062"/>
                  </a:lnTo>
                  <a:lnTo>
                    <a:pt x="28703" y="77236"/>
                  </a:lnTo>
                  <a:lnTo>
                    <a:pt x="29862" y="77323"/>
                  </a:lnTo>
                  <a:lnTo>
                    <a:pt x="31022" y="77410"/>
                  </a:lnTo>
                  <a:lnTo>
                    <a:pt x="32182" y="77439"/>
                  </a:lnTo>
                  <a:lnTo>
                    <a:pt x="33370" y="77468"/>
                  </a:lnTo>
                  <a:lnTo>
                    <a:pt x="33457" y="77439"/>
                  </a:lnTo>
                  <a:lnTo>
                    <a:pt x="34124" y="78541"/>
                  </a:lnTo>
                  <a:lnTo>
                    <a:pt x="34762" y="79671"/>
                  </a:lnTo>
                  <a:lnTo>
                    <a:pt x="35342" y="80860"/>
                  </a:lnTo>
                  <a:lnTo>
                    <a:pt x="35603" y="81440"/>
                  </a:lnTo>
                  <a:lnTo>
                    <a:pt x="35864" y="82049"/>
                  </a:lnTo>
                  <a:lnTo>
                    <a:pt x="36154" y="82773"/>
                  </a:lnTo>
                  <a:lnTo>
                    <a:pt x="36415" y="83498"/>
                  </a:lnTo>
                  <a:lnTo>
                    <a:pt x="36647" y="84252"/>
                  </a:lnTo>
                  <a:lnTo>
                    <a:pt x="36850" y="85006"/>
                  </a:lnTo>
                  <a:lnTo>
                    <a:pt x="37052" y="85731"/>
                  </a:lnTo>
                  <a:lnTo>
                    <a:pt x="37197" y="86513"/>
                  </a:lnTo>
                  <a:lnTo>
                    <a:pt x="37342" y="87267"/>
                  </a:lnTo>
                  <a:lnTo>
                    <a:pt x="37487" y="88021"/>
                  </a:lnTo>
                  <a:lnTo>
                    <a:pt x="37603" y="88949"/>
                  </a:lnTo>
                  <a:lnTo>
                    <a:pt x="37690" y="89877"/>
                  </a:lnTo>
                  <a:lnTo>
                    <a:pt x="37748" y="90775"/>
                  </a:lnTo>
                  <a:lnTo>
                    <a:pt x="37777" y="91703"/>
                  </a:lnTo>
                  <a:lnTo>
                    <a:pt x="37777" y="92631"/>
                  </a:lnTo>
                  <a:lnTo>
                    <a:pt x="37748" y="93559"/>
                  </a:lnTo>
                  <a:lnTo>
                    <a:pt x="37690" y="94457"/>
                  </a:lnTo>
                  <a:lnTo>
                    <a:pt x="37574" y="95385"/>
                  </a:lnTo>
                  <a:lnTo>
                    <a:pt x="38270" y="95327"/>
                  </a:lnTo>
                  <a:lnTo>
                    <a:pt x="38357" y="94341"/>
                  </a:lnTo>
                  <a:lnTo>
                    <a:pt x="38444" y="93327"/>
                  </a:lnTo>
                  <a:lnTo>
                    <a:pt x="38473" y="92312"/>
                  </a:lnTo>
                  <a:lnTo>
                    <a:pt x="38444" y="91326"/>
                  </a:lnTo>
                  <a:lnTo>
                    <a:pt x="38415" y="90311"/>
                  </a:lnTo>
                  <a:lnTo>
                    <a:pt x="38328" y="89297"/>
                  </a:lnTo>
                  <a:lnTo>
                    <a:pt x="38212" y="88311"/>
                  </a:lnTo>
                  <a:lnTo>
                    <a:pt x="38067" y="87325"/>
                  </a:lnTo>
                  <a:lnTo>
                    <a:pt x="37864" y="86339"/>
                  </a:lnTo>
                  <a:lnTo>
                    <a:pt x="37632" y="85354"/>
                  </a:lnTo>
                  <a:lnTo>
                    <a:pt x="37371" y="84368"/>
                  </a:lnTo>
                  <a:lnTo>
                    <a:pt x="37081" y="83411"/>
                  </a:lnTo>
                  <a:lnTo>
                    <a:pt x="36763" y="82454"/>
                  </a:lnTo>
                  <a:lnTo>
                    <a:pt x="36386" y="81527"/>
                  </a:lnTo>
                  <a:lnTo>
                    <a:pt x="35980" y="80599"/>
                  </a:lnTo>
                  <a:lnTo>
                    <a:pt x="35545" y="79671"/>
                  </a:lnTo>
                  <a:lnTo>
                    <a:pt x="35197" y="78975"/>
                  </a:lnTo>
                  <a:lnTo>
                    <a:pt x="34791" y="78309"/>
                  </a:lnTo>
                  <a:lnTo>
                    <a:pt x="33979" y="76975"/>
                  </a:lnTo>
                  <a:lnTo>
                    <a:pt x="33109" y="75641"/>
                  </a:lnTo>
                  <a:lnTo>
                    <a:pt x="32269" y="74337"/>
                  </a:lnTo>
                  <a:lnTo>
                    <a:pt x="31863" y="73670"/>
                  </a:lnTo>
                  <a:lnTo>
                    <a:pt x="31486" y="73003"/>
                  </a:lnTo>
                  <a:lnTo>
                    <a:pt x="31109" y="72307"/>
                  </a:lnTo>
                  <a:lnTo>
                    <a:pt x="30790" y="71611"/>
                  </a:lnTo>
                  <a:lnTo>
                    <a:pt x="30471" y="70887"/>
                  </a:lnTo>
                  <a:lnTo>
                    <a:pt x="30210" y="70162"/>
                  </a:lnTo>
                  <a:lnTo>
                    <a:pt x="30007" y="69408"/>
                  </a:lnTo>
                  <a:lnTo>
                    <a:pt x="29833" y="68625"/>
                  </a:lnTo>
                  <a:lnTo>
                    <a:pt x="29920" y="68538"/>
                  </a:lnTo>
                  <a:lnTo>
                    <a:pt x="30529" y="67697"/>
                  </a:lnTo>
                  <a:lnTo>
                    <a:pt x="31109" y="66828"/>
                  </a:lnTo>
                  <a:lnTo>
                    <a:pt x="31689" y="65958"/>
                  </a:lnTo>
                  <a:lnTo>
                    <a:pt x="32240" y="65059"/>
                  </a:lnTo>
                  <a:lnTo>
                    <a:pt x="32762" y="64131"/>
                  </a:lnTo>
                  <a:lnTo>
                    <a:pt x="33283" y="63233"/>
                  </a:lnTo>
                  <a:lnTo>
                    <a:pt x="33747" y="62276"/>
                  </a:lnTo>
                  <a:lnTo>
                    <a:pt x="34211" y="61348"/>
                  </a:lnTo>
                  <a:lnTo>
                    <a:pt x="34646" y="60391"/>
                  </a:lnTo>
                  <a:lnTo>
                    <a:pt x="35052" y="59435"/>
                  </a:lnTo>
                  <a:lnTo>
                    <a:pt x="35458" y="58449"/>
                  </a:lnTo>
                  <a:lnTo>
                    <a:pt x="35835" y="57463"/>
                  </a:lnTo>
                  <a:lnTo>
                    <a:pt x="36154" y="56477"/>
                  </a:lnTo>
                  <a:lnTo>
                    <a:pt x="36473" y="55463"/>
                  </a:lnTo>
                  <a:lnTo>
                    <a:pt x="36763" y="54448"/>
                  </a:lnTo>
                  <a:lnTo>
                    <a:pt x="37052" y="53433"/>
                  </a:lnTo>
                  <a:lnTo>
                    <a:pt x="36850" y="52853"/>
                  </a:lnTo>
                  <a:lnTo>
                    <a:pt x="36589" y="52302"/>
                  </a:lnTo>
                  <a:lnTo>
                    <a:pt x="36241" y="53810"/>
                  </a:lnTo>
                  <a:lnTo>
                    <a:pt x="35806" y="55318"/>
                  </a:lnTo>
                  <a:lnTo>
                    <a:pt x="35342" y="56796"/>
                  </a:lnTo>
                  <a:lnTo>
                    <a:pt x="34791" y="58246"/>
                  </a:lnTo>
                  <a:lnTo>
                    <a:pt x="34211" y="59666"/>
                  </a:lnTo>
                  <a:lnTo>
                    <a:pt x="33573" y="61087"/>
                  </a:lnTo>
                  <a:lnTo>
                    <a:pt x="32878" y="62479"/>
                  </a:lnTo>
                  <a:lnTo>
                    <a:pt x="32153" y="63870"/>
                  </a:lnTo>
                  <a:lnTo>
                    <a:pt x="31573" y="64827"/>
                  </a:lnTo>
                  <a:lnTo>
                    <a:pt x="30964" y="65813"/>
                  </a:lnTo>
                  <a:lnTo>
                    <a:pt x="30355" y="66741"/>
                  </a:lnTo>
                  <a:lnTo>
                    <a:pt x="29688" y="67668"/>
                  </a:lnTo>
                  <a:lnTo>
                    <a:pt x="29630" y="66973"/>
                  </a:lnTo>
                  <a:lnTo>
                    <a:pt x="29572" y="66277"/>
                  </a:lnTo>
                  <a:lnTo>
                    <a:pt x="29514" y="64827"/>
                  </a:lnTo>
                  <a:lnTo>
                    <a:pt x="29456" y="63406"/>
                  </a:lnTo>
                  <a:lnTo>
                    <a:pt x="29369" y="61957"/>
                  </a:lnTo>
                  <a:lnTo>
                    <a:pt x="29311" y="61261"/>
                  </a:lnTo>
                  <a:lnTo>
                    <a:pt x="29195" y="60565"/>
                  </a:lnTo>
                  <a:lnTo>
                    <a:pt x="29080" y="59869"/>
                  </a:lnTo>
                  <a:lnTo>
                    <a:pt x="28906" y="59174"/>
                  </a:lnTo>
                  <a:lnTo>
                    <a:pt x="28703" y="58507"/>
                  </a:lnTo>
                  <a:lnTo>
                    <a:pt x="28442" y="57840"/>
                  </a:lnTo>
                  <a:lnTo>
                    <a:pt x="28123" y="57202"/>
                  </a:lnTo>
                  <a:lnTo>
                    <a:pt x="27746" y="56593"/>
                  </a:lnTo>
                  <a:lnTo>
                    <a:pt x="27427" y="56100"/>
                  </a:lnTo>
                  <a:lnTo>
                    <a:pt x="27050" y="55637"/>
                  </a:lnTo>
                  <a:lnTo>
                    <a:pt x="26644" y="55202"/>
                  </a:lnTo>
                  <a:lnTo>
                    <a:pt x="26238" y="54796"/>
                  </a:lnTo>
                  <a:lnTo>
                    <a:pt x="25803" y="54390"/>
                  </a:lnTo>
                  <a:lnTo>
                    <a:pt x="25339" y="54013"/>
                  </a:lnTo>
                  <a:lnTo>
                    <a:pt x="24876" y="53665"/>
                  </a:lnTo>
                  <a:lnTo>
                    <a:pt x="24412" y="53317"/>
                  </a:lnTo>
                  <a:lnTo>
                    <a:pt x="23426" y="52650"/>
                  </a:lnTo>
                  <a:lnTo>
                    <a:pt x="22440" y="51983"/>
                  </a:lnTo>
                  <a:lnTo>
                    <a:pt x="21454" y="51317"/>
                  </a:lnTo>
                  <a:lnTo>
                    <a:pt x="20498" y="50621"/>
                  </a:lnTo>
                  <a:lnTo>
                    <a:pt x="20469" y="50621"/>
                  </a:lnTo>
                  <a:lnTo>
                    <a:pt x="21425" y="49809"/>
                  </a:lnTo>
                  <a:lnTo>
                    <a:pt x="22353" y="48968"/>
                  </a:lnTo>
                  <a:lnTo>
                    <a:pt x="23252" y="48099"/>
                  </a:lnTo>
                  <a:lnTo>
                    <a:pt x="24093" y="47200"/>
                  </a:lnTo>
                  <a:lnTo>
                    <a:pt x="24876" y="46243"/>
                  </a:lnTo>
                  <a:lnTo>
                    <a:pt x="25629" y="45257"/>
                  </a:lnTo>
                  <a:lnTo>
                    <a:pt x="26354" y="44243"/>
                  </a:lnTo>
                  <a:lnTo>
                    <a:pt x="27021" y="43199"/>
                  </a:lnTo>
                  <a:lnTo>
                    <a:pt x="26818" y="42851"/>
                  </a:lnTo>
                  <a:lnTo>
                    <a:pt x="26644" y="42503"/>
                  </a:lnTo>
                  <a:lnTo>
                    <a:pt x="25977" y="43605"/>
                  </a:lnTo>
                  <a:lnTo>
                    <a:pt x="25253" y="44648"/>
                  </a:lnTo>
                  <a:lnTo>
                    <a:pt x="24470" y="45663"/>
                  </a:lnTo>
                  <a:lnTo>
                    <a:pt x="23658" y="46649"/>
                  </a:lnTo>
                  <a:lnTo>
                    <a:pt x="22817" y="47577"/>
                  </a:lnTo>
                  <a:lnTo>
                    <a:pt x="21918" y="48475"/>
                  </a:lnTo>
                  <a:lnTo>
                    <a:pt x="20962" y="49316"/>
                  </a:lnTo>
                  <a:lnTo>
                    <a:pt x="19976" y="50128"/>
                  </a:lnTo>
                  <a:lnTo>
                    <a:pt x="19947" y="50186"/>
                  </a:lnTo>
                  <a:lnTo>
                    <a:pt x="19570" y="49867"/>
                  </a:lnTo>
                  <a:lnTo>
                    <a:pt x="19222" y="49548"/>
                  </a:lnTo>
                  <a:lnTo>
                    <a:pt x="18874" y="49200"/>
                  </a:lnTo>
                  <a:lnTo>
                    <a:pt x="18555" y="48823"/>
                  </a:lnTo>
                  <a:lnTo>
                    <a:pt x="18265" y="48446"/>
                  </a:lnTo>
                  <a:lnTo>
                    <a:pt x="17975" y="48070"/>
                  </a:lnTo>
                  <a:lnTo>
                    <a:pt x="17743" y="47635"/>
                  </a:lnTo>
                  <a:lnTo>
                    <a:pt x="17541" y="47200"/>
                  </a:lnTo>
                  <a:lnTo>
                    <a:pt x="17396" y="46881"/>
                  </a:lnTo>
                  <a:lnTo>
                    <a:pt x="17280" y="46562"/>
                  </a:lnTo>
                  <a:lnTo>
                    <a:pt x="17193" y="46214"/>
                  </a:lnTo>
                  <a:lnTo>
                    <a:pt x="17135" y="45895"/>
                  </a:lnTo>
                  <a:lnTo>
                    <a:pt x="17077" y="45547"/>
                  </a:lnTo>
                  <a:lnTo>
                    <a:pt x="17048" y="45199"/>
                  </a:lnTo>
                  <a:lnTo>
                    <a:pt x="17019" y="44532"/>
                  </a:lnTo>
                  <a:lnTo>
                    <a:pt x="17048" y="43837"/>
                  </a:lnTo>
                  <a:lnTo>
                    <a:pt x="17135" y="43170"/>
                  </a:lnTo>
                  <a:lnTo>
                    <a:pt x="17280" y="42474"/>
                  </a:lnTo>
                  <a:lnTo>
                    <a:pt x="17425" y="41807"/>
                  </a:lnTo>
                  <a:lnTo>
                    <a:pt x="17598" y="41111"/>
                  </a:lnTo>
                  <a:lnTo>
                    <a:pt x="17801" y="40416"/>
                  </a:lnTo>
                  <a:lnTo>
                    <a:pt x="18236" y="38995"/>
                  </a:lnTo>
                  <a:lnTo>
                    <a:pt x="18439" y="38299"/>
                  </a:lnTo>
                  <a:lnTo>
                    <a:pt x="18613" y="37603"/>
                  </a:lnTo>
                  <a:lnTo>
                    <a:pt x="18758" y="36878"/>
                  </a:lnTo>
                  <a:lnTo>
                    <a:pt x="18874" y="36154"/>
                  </a:lnTo>
                  <a:lnTo>
                    <a:pt x="18932" y="35400"/>
                  </a:lnTo>
                  <a:lnTo>
                    <a:pt x="18932" y="34675"/>
                  </a:lnTo>
                  <a:lnTo>
                    <a:pt x="18874" y="33950"/>
                  </a:lnTo>
                  <a:lnTo>
                    <a:pt x="18758" y="33225"/>
                  </a:lnTo>
                  <a:lnTo>
                    <a:pt x="18816" y="33196"/>
                  </a:lnTo>
                  <a:lnTo>
                    <a:pt x="18874" y="33109"/>
                  </a:lnTo>
                  <a:lnTo>
                    <a:pt x="19454" y="32066"/>
                  </a:lnTo>
                  <a:lnTo>
                    <a:pt x="19976" y="30993"/>
                  </a:lnTo>
                  <a:lnTo>
                    <a:pt x="20469" y="29891"/>
                  </a:lnTo>
                  <a:lnTo>
                    <a:pt x="20933" y="28790"/>
                  </a:lnTo>
                  <a:lnTo>
                    <a:pt x="21339" y="27659"/>
                  </a:lnTo>
                  <a:lnTo>
                    <a:pt x="21715" y="26499"/>
                  </a:lnTo>
                  <a:lnTo>
                    <a:pt x="22034" y="25340"/>
                  </a:lnTo>
                  <a:lnTo>
                    <a:pt x="22295" y="24180"/>
                  </a:lnTo>
                  <a:lnTo>
                    <a:pt x="21715" y="23571"/>
                  </a:lnTo>
                  <a:lnTo>
                    <a:pt x="21454" y="24731"/>
                  </a:lnTo>
                  <a:lnTo>
                    <a:pt x="21165" y="25861"/>
                  </a:lnTo>
                  <a:lnTo>
                    <a:pt x="20846" y="26963"/>
                  </a:lnTo>
                  <a:lnTo>
                    <a:pt x="20440" y="28065"/>
                  </a:lnTo>
                  <a:lnTo>
                    <a:pt x="20034" y="29167"/>
                  </a:lnTo>
                  <a:lnTo>
                    <a:pt x="19570" y="30239"/>
                  </a:lnTo>
                  <a:lnTo>
                    <a:pt x="19048" y="31312"/>
                  </a:lnTo>
                  <a:lnTo>
                    <a:pt x="18526" y="32327"/>
                  </a:lnTo>
                  <a:lnTo>
                    <a:pt x="18236" y="31631"/>
                  </a:lnTo>
                  <a:lnTo>
                    <a:pt x="18091" y="31254"/>
                  </a:lnTo>
                  <a:lnTo>
                    <a:pt x="17917" y="30906"/>
                  </a:lnTo>
                  <a:lnTo>
                    <a:pt x="17569" y="30297"/>
                  </a:lnTo>
                  <a:lnTo>
                    <a:pt x="17164" y="29688"/>
                  </a:lnTo>
                  <a:lnTo>
                    <a:pt x="16758" y="29080"/>
                  </a:lnTo>
                  <a:lnTo>
                    <a:pt x="16352" y="28500"/>
                  </a:lnTo>
                  <a:lnTo>
                    <a:pt x="15482" y="27369"/>
                  </a:lnTo>
                  <a:lnTo>
                    <a:pt x="15076" y="26789"/>
                  </a:lnTo>
                  <a:lnTo>
                    <a:pt x="14670" y="26180"/>
                  </a:lnTo>
                  <a:lnTo>
                    <a:pt x="14206" y="25484"/>
                  </a:lnTo>
                  <a:lnTo>
                    <a:pt x="13829" y="24789"/>
                  </a:lnTo>
                  <a:lnTo>
                    <a:pt x="13482" y="24035"/>
                  </a:lnTo>
                  <a:lnTo>
                    <a:pt x="13192" y="23310"/>
                  </a:lnTo>
                  <a:lnTo>
                    <a:pt x="12960" y="22556"/>
                  </a:lnTo>
                  <a:lnTo>
                    <a:pt x="12728" y="21773"/>
                  </a:lnTo>
                  <a:lnTo>
                    <a:pt x="12583" y="20962"/>
                  </a:lnTo>
                  <a:lnTo>
                    <a:pt x="12438" y="20150"/>
                  </a:lnTo>
                  <a:lnTo>
                    <a:pt x="12235" y="18526"/>
                  </a:lnTo>
                  <a:lnTo>
                    <a:pt x="12032" y="16903"/>
                  </a:lnTo>
                  <a:lnTo>
                    <a:pt x="11916" y="16091"/>
                  </a:lnTo>
                  <a:lnTo>
                    <a:pt x="11800" y="15279"/>
                  </a:lnTo>
                  <a:lnTo>
                    <a:pt x="11655" y="14496"/>
                  </a:lnTo>
                  <a:lnTo>
                    <a:pt x="11481" y="13685"/>
                  </a:lnTo>
                  <a:lnTo>
                    <a:pt x="11278" y="12989"/>
                  </a:lnTo>
                  <a:lnTo>
                    <a:pt x="11365" y="12902"/>
                  </a:lnTo>
                  <a:lnTo>
                    <a:pt x="11742" y="12235"/>
                  </a:lnTo>
                  <a:lnTo>
                    <a:pt x="12090" y="11539"/>
                  </a:lnTo>
                  <a:lnTo>
                    <a:pt x="12409" y="10843"/>
                  </a:lnTo>
                  <a:lnTo>
                    <a:pt x="12699" y="10148"/>
                  </a:lnTo>
                  <a:lnTo>
                    <a:pt x="12960" y="9423"/>
                  </a:lnTo>
                  <a:lnTo>
                    <a:pt x="13221" y="8698"/>
                  </a:lnTo>
                  <a:lnTo>
                    <a:pt x="13424" y="7973"/>
                  </a:lnTo>
                  <a:lnTo>
                    <a:pt x="13598" y="7219"/>
                  </a:lnTo>
                  <a:lnTo>
                    <a:pt x="13047" y="6494"/>
                  </a:lnTo>
                  <a:lnTo>
                    <a:pt x="12902" y="7219"/>
                  </a:lnTo>
                  <a:lnTo>
                    <a:pt x="12699" y="7944"/>
                  </a:lnTo>
                  <a:lnTo>
                    <a:pt x="12496" y="8669"/>
                  </a:lnTo>
                  <a:lnTo>
                    <a:pt x="12264" y="9394"/>
                  </a:lnTo>
                  <a:lnTo>
                    <a:pt x="11974" y="10090"/>
                  </a:lnTo>
                  <a:lnTo>
                    <a:pt x="11684" y="10785"/>
                  </a:lnTo>
                  <a:lnTo>
                    <a:pt x="11365" y="11452"/>
                  </a:lnTo>
                  <a:lnTo>
                    <a:pt x="11017" y="12119"/>
                  </a:lnTo>
                  <a:lnTo>
                    <a:pt x="10611" y="11162"/>
                  </a:lnTo>
                  <a:lnTo>
                    <a:pt x="10176" y="10205"/>
                  </a:lnTo>
                  <a:lnTo>
                    <a:pt x="9684" y="9278"/>
                  </a:lnTo>
                  <a:lnTo>
                    <a:pt x="9104" y="8379"/>
                  </a:lnTo>
                  <a:lnTo>
                    <a:pt x="8698" y="7770"/>
                  </a:lnTo>
                  <a:lnTo>
                    <a:pt x="8263" y="7190"/>
                  </a:lnTo>
                  <a:lnTo>
                    <a:pt x="7828" y="6610"/>
                  </a:lnTo>
                  <a:lnTo>
                    <a:pt x="7364" y="6060"/>
                  </a:lnTo>
                  <a:lnTo>
                    <a:pt x="6900" y="5509"/>
                  </a:lnTo>
                  <a:lnTo>
                    <a:pt x="6378" y="4958"/>
                  </a:lnTo>
                  <a:lnTo>
                    <a:pt x="5364" y="3943"/>
                  </a:lnTo>
                  <a:lnTo>
                    <a:pt x="4291" y="2928"/>
                  </a:lnTo>
                  <a:lnTo>
                    <a:pt x="3189" y="1972"/>
                  </a:lnTo>
                  <a:lnTo>
                    <a:pt x="2059" y="1044"/>
                  </a:lnTo>
                  <a:lnTo>
                    <a:pt x="928" y="145"/>
                  </a:lnTo>
                  <a:lnTo>
                    <a:pt x="725" y="0"/>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13"/>
            <p:cNvSpPr/>
            <p:nvPr/>
          </p:nvSpPr>
          <p:spPr>
            <a:xfrm>
              <a:off x="507725" y="5082600"/>
              <a:ext cx="60200" cy="59475"/>
            </a:xfrm>
            <a:custGeom>
              <a:rect b="b" l="l" r="r" t="t"/>
              <a:pathLst>
                <a:path extrusionOk="0" h="2379" w="2408">
                  <a:moveTo>
                    <a:pt x="117" y="1"/>
                  </a:moveTo>
                  <a:lnTo>
                    <a:pt x="146" y="262"/>
                  </a:lnTo>
                  <a:lnTo>
                    <a:pt x="146" y="494"/>
                  </a:lnTo>
                  <a:lnTo>
                    <a:pt x="88" y="667"/>
                  </a:lnTo>
                  <a:lnTo>
                    <a:pt x="1" y="841"/>
                  </a:lnTo>
                  <a:lnTo>
                    <a:pt x="1769" y="2291"/>
                  </a:lnTo>
                  <a:lnTo>
                    <a:pt x="1885" y="2349"/>
                  </a:lnTo>
                  <a:lnTo>
                    <a:pt x="2001" y="2378"/>
                  </a:lnTo>
                  <a:lnTo>
                    <a:pt x="2117" y="2349"/>
                  </a:lnTo>
                  <a:lnTo>
                    <a:pt x="2204" y="2320"/>
                  </a:lnTo>
                  <a:lnTo>
                    <a:pt x="2291" y="2233"/>
                  </a:lnTo>
                  <a:lnTo>
                    <a:pt x="2349" y="2175"/>
                  </a:lnTo>
                  <a:lnTo>
                    <a:pt x="2407" y="2059"/>
                  </a:lnTo>
                  <a:lnTo>
                    <a:pt x="2407" y="1972"/>
                  </a:lnTo>
                  <a:lnTo>
                    <a:pt x="2349" y="1856"/>
                  </a:lnTo>
                  <a:lnTo>
                    <a:pt x="2262" y="1769"/>
                  </a:lnTo>
                  <a:lnTo>
                    <a:pt x="117" y="1"/>
                  </a:lnTo>
                  <a:close/>
                </a:path>
              </a:pathLst>
            </a:custGeom>
            <a:solidFill>
              <a:srgbClr val="DBC8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13"/>
            <p:cNvSpPr/>
            <p:nvPr/>
          </p:nvSpPr>
          <p:spPr>
            <a:xfrm>
              <a:off x="507725" y="5082600"/>
              <a:ext cx="60200" cy="59475"/>
            </a:xfrm>
            <a:custGeom>
              <a:rect b="b" l="l" r="r" t="t"/>
              <a:pathLst>
                <a:path extrusionOk="0" fill="none" h="2379" w="2408">
                  <a:moveTo>
                    <a:pt x="117" y="1"/>
                  </a:moveTo>
                  <a:lnTo>
                    <a:pt x="117" y="1"/>
                  </a:lnTo>
                  <a:lnTo>
                    <a:pt x="117" y="1"/>
                  </a:lnTo>
                  <a:lnTo>
                    <a:pt x="146" y="262"/>
                  </a:lnTo>
                  <a:lnTo>
                    <a:pt x="146" y="494"/>
                  </a:lnTo>
                  <a:lnTo>
                    <a:pt x="88" y="667"/>
                  </a:lnTo>
                  <a:lnTo>
                    <a:pt x="1" y="841"/>
                  </a:lnTo>
                  <a:lnTo>
                    <a:pt x="1" y="841"/>
                  </a:lnTo>
                  <a:lnTo>
                    <a:pt x="1769" y="2291"/>
                  </a:lnTo>
                  <a:lnTo>
                    <a:pt x="1769" y="2291"/>
                  </a:lnTo>
                  <a:lnTo>
                    <a:pt x="1885" y="2349"/>
                  </a:lnTo>
                  <a:lnTo>
                    <a:pt x="2001" y="2378"/>
                  </a:lnTo>
                  <a:lnTo>
                    <a:pt x="2001" y="2378"/>
                  </a:lnTo>
                  <a:lnTo>
                    <a:pt x="2117" y="2349"/>
                  </a:lnTo>
                  <a:lnTo>
                    <a:pt x="2204" y="2320"/>
                  </a:lnTo>
                  <a:lnTo>
                    <a:pt x="2291" y="2233"/>
                  </a:lnTo>
                  <a:lnTo>
                    <a:pt x="2349" y="2175"/>
                  </a:lnTo>
                  <a:lnTo>
                    <a:pt x="2407" y="2059"/>
                  </a:lnTo>
                  <a:lnTo>
                    <a:pt x="2407" y="1972"/>
                  </a:lnTo>
                  <a:lnTo>
                    <a:pt x="2349" y="1856"/>
                  </a:lnTo>
                  <a:lnTo>
                    <a:pt x="2262" y="1769"/>
                  </a:lnTo>
                  <a:lnTo>
                    <a:pt x="2262" y="1769"/>
                  </a:lnTo>
                  <a:lnTo>
                    <a:pt x="117" y="1"/>
                  </a:lnTo>
                  <a:lnTo>
                    <a:pt x="117"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06" name="Google Shape;606;p13"/>
          <p:cNvGrpSpPr/>
          <p:nvPr/>
        </p:nvGrpSpPr>
        <p:grpSpPr>
          <a:xfrm>
            <a:off x="91597" y="948695"/>
            <a:ext cx="686355" cy="534517"/>
            <a:chOff x="6041275" y="492925"/>
            <a:chExt cx="481450" cy="374600"/>
          </a:xfrm>
        </p:grpSpPr>
        <p:sp>
          <p:nvSpPr>
            <p:cNvPr id="607" name="Google Shape;607;p13"/>
            <p:cNvSpPr/>
            <p:nvPr/>
          </p:nvSpPr>
          <p:spPr>
            <a:xfrm>
              <a:off x="6041275" y="492925"/>
              <a:ext cx="481450" cy="132125"/>
            </a:xfrm>
            <a:custGeom>
              <a:rect b="b" l="l" r="r" t="t"/>
              <a:pathLst>
                <a:path extrusionOk="0" h="5285" w="19258">
                  <a:moveTo>
                    <a:pt x="9817" y="564"/>
                  </a:moveTo>
                  <a:lnTo>
                    <a:pt x="10521" y="1127"/>
                  </a:lnTo>
                  <a:lnTo>
                    <a:pt x="11296" y="1691"/>
                  </a:lnTo>
                  <a:lnTo>
                    <a:pt x="12165" y="2231"/>
                  </a:lnTo>
                  <a:lnTo>
                    <a:pt x="13081" y="2748"/>
                  </a:lnTo>
                  <a:lnTo>
                    <a:pt x="14091" y="3288"/>
                  </a:lnTo>
                  <a:lnTo>
                    <a:pt x="15171" y="3781"/>
                  </a:lnTo>
                  <a:lnTo>
                    <a:pt x="16322" y="4298"/>
                  </a:lnTo>
                  <a:lnTo>
                    <a:pt x="17566" y="4791"/>
                  </a:lnTo>
                  <a:lnTo>
                    <a:pt x="1503" y="4791"/>
                  </a:lnTo>
                  <a:lnTo>
                    <a:pt x="2724" y="4251"/>
                  </a:lnTo>
                  <a:lnTo>
                    <a:pt x="3899" y="3734"/>
                  </a:lnTo>
                  <a:lnTo>
                    <a:pt x="5026" y="3194"/>
                  </a:lnTo>
                  <a:lnTo>
                    <a:pt x="6083" y="2677"/>
                  </a:lnTo>
                  <a:lnTo>
                    <a:pt x="7092" y="2137"/>
                  </a:lnTo>
                  <a:lnTo>
                    <a:pt x="8055" y="1621"/>
                  </a:lnTo>
                  <a:lnTo>
                    <a:pt x="8971" y="1080"/>
                  </a:lnTo>
                  <a:lnTo>
                    <a:pt x="9817" y="564"/>
                  </a:lnTo>
                  <a:close/>
                  <a:moveTo>
                    <a:pt x="9770" y="0"/>
                  </a:moveTo>
                  <a:lnTo>
                    <a:pt x="9699" y="24"/>
                  </a:lnTo>
                  <a:lnTo>
                    <a:pt x="8760" y="634"/>
                  </a:lnTo>
                  <a:lnTo>
                    <a:pt x="7727" y="1221"/>
                  </a:lnTo>
                  <a:lnTo>
                    <a:pt x="6623" y="1808"/>
                  </a:lnTo>
                  <a:lnTo>
                    <a:pt x="5472" y="2419"/>
                  </a:lnTo>
                  <a:lnTo>
                    <a:pt x="4251" y="3006"/>
                  </a:lnTo>
                  <a:lnTo>
                    <a:pt x="2936" y="3617"/>
                  </a:lnTo>
                  <a:lnTo>
                    <a:pt x="1574" y="4204"/>
                  </a:lnTo>
                  <a:lnTo>
                    <a:pt x="141" y="4814"/>
                  </a:lnTo>
                  <a:lnTo>
                    <a:pt x="71" y="4838"/>
                  </a:lnTo>
                  <a:lnTo>
                    <a:pt x="24" y="4908"/>
                  </a:lnTo>
                  <a:lnTo>
                    <a:pt x="0" y="5002"/>
                  </a:lnTo>
                  <a:lnTo>
                    <a:pt x="0" y="5096"/>
                  </a:lnTo>
                  <a:lnTo>
                    <a:pt x="24" y="5167"/>
                  </a:lnTo>
                  <a:lnTo>
                    <a:pt x="71" y="5237"/>
                  </a:lnTo>
                  <a:lnTo>
                    <a:pt x="165" y="5284"/>
                  </a:lnTo>
                  <a:lnTo>
                    <a:pt x="19093" y="5284"/>
                  </a:lnTo>
                  <a:lnTo>
                    <a:pt x="19163" y="5237"/>
                  </a:lnTo>
                  <a:lnTo>
                    <a:pt x="19210" y="5167"/>
                  </a:lnTo>
                  <a:lnTo>
                    <a:pt x="19257" y="5073"/>
                  </a:lnTo>
                  <a:lnTo>
                    <a:pt x="19257" y="4979"/>
                  </a:lnTo>
                  <a:lnTo>
                    <a:pt x="19210" y="4908"/>
                  </a:lnTo>
                  <a:lnTo>
                    <a:pt x="19163" y="4838"/>
                  </a:lnTo>
                  <a:lnTo>
                    <a:pt x="19069" y="4791"/>
                  </a:lnTo>
                  <a:lnTo>
                    <a:pt x="17590" y="4251"/>
                  </a:lnTo>
                  <a:lnTo>
                    <a:pt x="16204" y="3687"/>
                  </a:lnTo>
                  <a:lnTo>
                    <a:pt x="14913" y="3124"/>
                  </a:lnTo>
                  <a:lnTo>
                    <a:pt x="14302" y="2818"/>
                  </a:lnTo>
                  <a:lnTo>
                    <a:pt x="13738" y="2536"/>
                  </a:lnTo>
                  <a:lnTo>
                    <a:pt x="13175" y="2231"/>
                  </a:lnTo>
                  <a:lnTo>
                    <a:pt x="12658" y="1926"/>
                  </a:lnTo>
                  <a:lnTo>
                    <a:pt x="12142" y="1621"/>
                  </a:lnTo>
                  <a:lnTo>
                    <a:pt x="11672" y="1315"/>
                  </a:lnTo>
                  <a:lnTo>
                    <a:pt x="11226" y="1010"/>
                  </a:lnTo>
                  <a:lnTo>
                    <a:pt x="10803" y="705"/>
                  </a:lnTo>
                  <a:lnTo>
                    <a:pt x="10380" y="376"/>
                  </a:lnTo>
                  <a:lnTo>
                    <a:pt x="10004" y="47"/>
                  </a:lnTo>
                  <a:lnTo>
                    <a:pt x="993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13"/>
            <p:cNvSpPr/>
            <p:nvPr/>
          </p:nvSpPr>
          <p:spPr>
            <a:xfrm>
              <a:off x="6092350" y="612675"/>
              <a:ext cx="48750" cy="220800"/>
            </a:xfrm>
            <a:custGeom>
              <a:rect b="b" l="l" r="r" t="t"/>
              <a:pathLst>
                <a:path extrusionOk="0" h="8832" w="1950">
                  <a:moveTo>
                    <a:pt x="1456" y="494"/>
                  </a:moveTo>
                  <a:lnTo>
                    <a:pt x="1456" y="8314"/>
                  </a:lnTo>
                  <a:lnTo>
                    <a:pt x="517" y="8314"/>
                  </a:lnTo>
                  <a:lnTo>
                    <a:pt x="869" y="494"/>
                  </a:lnTo>
                  <a:close/>
                  <a:moveTo>
                    <a:pt x="611" y="1"/>
                  </a:moveTo>
                  <a:lnTo>
                    <a:pt x="517" y="24"/>
                  </a:lnTo>
                  <a:lnTo>
                    <a:pt x="447" y="71"/>
                  </a:lnTo>
                  <a:lnTo>
                    <a:pt x="376" y="142"/>
                  </a:lnTo>
                  <a:lnTo>
                    <a:pt x="353" y="236"/>
                  </a:lnTo>
                  <a:lnTo>
                    <a:pt x="0" y="8549"/>
                  </a:lnTo>
                  <a:lnTo>
                    <a:pt x="24" y="8667"/>
                  </a:lnTo>
                  <a:lnTo>
                    <a:pt x="71" y="8737"/>
                  </a:lnTo>
                  <a:lnTo>
                    <a:pt x="165" y="8808"/>
                  </a:lnTo>
                  <a:lnTo>
                    <a:pt x="259" y="8831"/>
                  </a:lnTo>
                  <a:lnTo>
                    <a:pt x="1715" y="8831"/>
                  </a:lnTo>
                  <a:lnTo>
                    <a:pt x="1809" y="8808"/>
                  </a:lnTo>
                  <a:lnTo>
                    <a:pt x="1879" y="8761"/>
                  </a:lnTo>
                  <a:lnTo>
                    <a:pt x="1926" y="8667"/>
                  </a:lnTo>
                  <a:lnTo>
                    <a:pt x="1950" y="8573"/>
                  </a:lnTo>
                  <a:lnTo>
                    <a:pt x="1950" y="236"/>
                  </a:lnTo>
                  <a:lnTo>
                    <a:pt x="1926" y="142"/>
                  </a:lnTo>
                  <a:lnTo>
                    <a:pt x="1879" y="71"/>
                  </a:lnTo>
                  <a:lnTo>
                    <a:pt x="1809" y="24"/>
                  </a:lnTo>
                  <a:lnTo>
                    <a:pt x="171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13"/>
            <p:cNvSpPr/>
            <p:nvPr/>
          </p:nvSpPr>
          <p:spPr>
            <a:xfrm>
              <a:off x="6171600" y="612675"/>
              <a:ext cx="48750" cy="220800"/>
            </a:xfrm>
            <a:custGeom>
              <a:rect b="b" l="l" r="r" t="t"/>
              <a:pathLst>
                <a:path extrusionOk="0" h="8832" w="1950">
                  <a:moveTo>
                    <a:pt x="1433" y="494"/>
                  </a:moveTo>
                  <a:lnTo>
                    <a:pt x="1433" y="8314"/>
                  </a:lnTo>
                  <a:lnTo>
                    <a:pt x="517" y="8314"/>
                  </a:lnTo>
                  <a:lnTo>
                    <a:pt x="846" y="494"/>
                  </a:lnTo>
                  <a:close/>
                  <a:moveTo>
                    <a:pt x="611" y="1"/>
                  </a:moveTo>
                  <a:lnTo>
                    <a:pt x="517" y="24"/>
                  </a:lnTo>
                  <a:lnTo>
                    <a:pt x="423" y="71"/>
                  </a:lnTo>
                  <a:lnTo>
                    <a:pt x="376" y="142"/>
                  </a:lnTo>
                  <a:lnTo>
                    <a:pt x="353" y="236"/>
                  </a:lnTo>
                  <a:lnTo>
                    <a:pt x="1" y="8549"/>
                  </a:lnTo>
                  <a:lnTo>
                    <a:pt x="1" y="8667"/>
                  </a:lnTo>
                  <a:lnTo>
                    <a:pt x="71" y="8737"/>
                  </a:lnTo>
                  <a:lnTo>
                    <a:pt x="142" y="8808"/>
                  </a:lnTo>
                  <a:lnTo>
                    <a:pt x="236" y="8831"/>
                  </a:lnTo>
                  <a:lnTo>
                    <a:pt x="1692" y="8831"/>
                  </a:lnTo>
                  <a:lnTo>
                    <a:pt x="1786" y="8808"/>
                  </a:lnTo>
                  <a:lnTo>
                    <a:pt x="1879" y="8761"/>
                  </a:lnTo>
                  <a:lnTo>
                    <a:pt x="1926" y="8667"/>
                  </a:lnTo>
                  <a:lnTo>
                    <a:pt x="1950" y="8573"/>
                  </a:lnTo>
                  <a:lnTo>
                    <a:pt x="1950" y="236"/>
                  </a:lnTo>
                  <a:lnTo>
                    <a:pt x="1926" y="142"/>
                  </a:lnTo>
                  <a:lnTo>
                    <a:pt x="1879" y="71"/>
                  </a:lnTo>
                  <a:lnTo>
                    <a:pt x="1786" y="24"/>
                  </a:lnTo>
                  <a:lnTo>
                    <a:pt x="169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13"/>
            <p:cNvSpPr/>
            <p:nvPr/>
          </p:nvSpPr>
          <p:spPr>
            <a:xfrm>
              <a:off x="6250275" y="612675"/>
              <a:ext cx="48750" cy="220800"/>
            </a:xfrm>
            <a:custGeom>
              <a:rect b="b" l="l" r="r" t="t"/>
              <a:pathLst>
                <a:path extrusionOk="0" h="8832" w="1950">
                  <a:moveTo>
                    <a:pt x="1457" y="494"/>
                  </a:moveTo>
                  <a:lnTo>
                    <a:pt x="1457" y="8314"/>
                  </a:lnTo>
                  <a:lnTo>
                    <a:pt x="517" y="8314"/>
                  </a:lnTo>
                  <a:lnTo>
                    <a:pt x="870" y="494"/>
                  </a:lnTo>
                  <a:close/>
                  <a:moveTo>
                    <a:pt x="611" y="1"/>
                  </a:moveTo>
                  <a:lnTo>
                    <a:pt x="517" y="24"/>
                  </a:lnTo>
                  <a:lnTo>
                    <a:pt x="447" y="71"/>
                  </a:lnTo>
                  <a:lnTo>
                    <a:pt x="400" y="142"/>
                  </a:lnTo>
                  <a:lnTo>
                    <a:pt x="376" y="236"/>
                  </a:lnTo>
                  <a:lnTo>
                    <a:pt x="1" y="8549"/>
                  </a:lnTo>
                  <a:lnTo>
                    <a:pt x="24" y="8667"/>
                  </a:lnTo>
                  <a:lnTo>
                    <a:pt x="71" y="8737"/>
                  </a:lnTo>
                  <a:lnTo>
                    <a:pt x="165" y="8808"/>
                  </a:lnTo>
                  <a:lnTo>
                    <a:pt x="259" y="8831"/>
                  </a:lnTo>
                  <a:lnTo>
                    <a:pt x="1715" y="8831"/>
                  </a:lnTo>
                  <a:lnTo>
                    <a:pt x="1809" y="8808"/>
                  </a:lnTo>
                  <a:lnTo>
                    <a:pt x="1879" y="8761"/>
                  </a:lnTo>
                  <a:lnTo>
                    <a:pt x="1950" y="8667"/>
                  </a:lnTo>
                  <a:lnTo>
                    <a:pt x="1950" y="8573"/>
                  </a:lnTo>
                  <a:lnTo>
                    <a:pt x="1950" y="236"/>
                  </a:lnTo>
                  <a:lnTo>
                    <a:pt x="1950" y="142"/>
                  </a:lnTo>
                  <a:lnTo>
                    <a:pt x="1879" y="71"/>
                  </a:lnTo>
                  <a:lnTo>
                    <a:pt x="1809" y="24"/>
                  </a:lnTo>
                  <a:lnTo>
                    <a:pt x="171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13"/>
            <p:cNvSpPr/>
            <p:nvPr/>
          </p:nvSpPr>
          <p:spPr>
            <a:xfrm>
              <a:off x="6329525" y="612675"/>
              <a:ext cx="48775" cy="220800"/>
            </a:xfrm>
            <a:custGeom>
              <a:rect b="b" l="l" r="r" t="t"/>
              <a:pathLst>
                <a:path extrusionOk="0" h="8832" w="1951">
                  <a:moveTo>
                    <a:pt x="1433" y="494"/>
                  </a:moveTo>
                  <a:lnTo>
                    <a:pt x="1433" y="8314"/>
                  </a:lnTo>
                  <a:lnTo>
                    <a:pt x="518" y="8314"/>
                  </a:lnTo>
                  <a:lnTo>
                    <a:pt x="846" y="494"/>
                  </a:lnTo>
                  <a:close/>
                  <a:moveTo>
                    <a:pt x="612" y="1"/>
                  </a:moveTo>
                  <a:lnTo>
                    <a:pt x="518" y="24"/>
                  </a:lnTo>
                  <a:lnTo>
                    <a:pt x="424" y="71"/>
                  </a:lnTo>
                  <a:lnTo>
                    <a:pt x="377" y="142"/>
                  </a:lnTo>
                  <a:lnTo>
                    <a:pt x="353" y="236"/>
                  </a:lnTo>
                  <a:lnTo>
                    <a:pt x="1" y="8549"/>
                  </a:lnTo>
                  <a:lnTo>
                    <a:pt x="1" y="8667"/>
                  </a:lnTo>
                  <a:lnTo>
                    <a:pt x="71" y="8737"/>
                  </a:lnTo>
                  <a:lnTo>
                    <a:pt x="142" y="8808"/>
                  </a:lnTo>
                  <a:lnTo>
                    <a:pt x="236" y="8831"/>
                  </a:lnTo>
                  <a:lnTo>
                    <a:pt x="1692" y="8831"/>
                  </a:lnTo>
                  <a:lnTo>
                    <a:pt x="1786" y="8808"/>
                  </a:lnTo>
                  <a:lnTo>
                    <a:pt x="1880" y="8761"/>
                  </a:lnTo>
                  <a:lnTo>
                    <a:pt x="1927" y="8667"/>
                  </a:lnTo>
                  <a:lnTo>
                    <a:pt x="1950" y="8573"/>
                  </a:lnTo>
                  <a:lnTo>
                    <a:pt x="1950" y="236"/>
                  </a:lnTo>
                  <a:lnTo>
                    <a:pt x="1927" y="142"/>
                  </a:lnTo>
                  <a:lnTo>
                    <a:pt x="1880" y="71"/>
                  </a:lnTo>
                  <a:lnTo>
                    <a:pt x="1786" y="24"/>
                  </a:lnTo>
                  <a:lnTo>
                    <a:pt x="169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13"/>
            <p:cNvSpPr/>
            <p:nvPr/>
          </p:nvSpPr>
          <p:spPr>
            <a:xfrm>
              <a:off x="6404675" y="612675"/>
              <a:ext cx="48775" cy="220800"/>
            </a:xfrm>
            <a:custGeom>
              <a:rect b="b" l="l" r="r" t="t"/>
              <a:pathLst>
                <a:path extrusionOk="0" h="8832" w="1951">
                  <a:moveTo>
                    <a:pt x="1433" y="494"/>
                  </a:moveTo>
                  <a:lnTo>
                    <a:pt x="1433" y="8314"/>
                  </a:lnTo>
                  <a:lnTo>
                    <a:pt x="518" y="8314"/>
                  </a:lnTo>
                  <a:lnTo>
                    <a:pt x="846" y="494"/>
                  </a:lnTo>
                  <a:close/>
                  <a:moveTo>
                    <a:pt x="612" y="1"/>
                  </a:moveTo>
                  <a:lnTo>
                    <a:pt x="518" y="24"/>
                  </a:lnTo>
                  <a:lnTo>
                    <a:pt x="424" y="71"/>
                  </a:lnTo>
                  <a:lnTo>
                    <a:pt x="377" y="142"/>
                  </a:lnTo>
                  <a:lnTo>
                    <a:pt x="353" y="236"/>
                  </a:lnTo>
                  <a:lnTo>
                    <a:pt x="1" y="8549"/>
                  </a:lnTo>
                  <a:lnTo>
                    <a:pt x="1" y="8667"/>
                  </a:lnTo>
                  <a:lnTo>
                    <a:pt x="71" y="8737"/>
                  </a:lnTo>
                  <a:lnTo>
                    <a:pt x="142" y="8808"/>
                  </a:lnTo>
                  <a:lnTo>
                    <a:pt x="236" y="8831"/>
                  </a:lnTo>
                  <a:lnTo>
                    <a:pt x="1692" y="8831"/>
                  </a:lnTo>
                  <a:lnTo>
                    <a:pt x="1786" y="8808"/>
                  </a:lnTo>
                  <a:lnTo>
                    <a:pt x="1880" y="8761"/>
                  </a:lnTo>
                  <a:lnTo>
                    <a:pt x="1927" y="8667"/>
                  </a:lnTo>
                  <a:lnTo>
                    <a:pt x="1950" y="8573"/>
                  </a:lnTo>
                  <a:lnTo>
                    <a:pt x="1950" y="236"/>
                  </a:lnTo>
                  <a:lnTo>
                    <a:pt x="1927" y="142"/>
                  </a:lnTo>
                  <a:lnTo>
                    <a:pt x="1880" y="71"/>
                  </a:lnTo>
                  <a:lnTo>
                    <a:pt x="1786" y="24"/>
                  </a:lnTo>
                  <a:lnTo>
                    <a:pt x="169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13"/>
            <p:cNvSpPr/>
            <p:nvPr/>
          </p:nvSpPr>
          <p:spPr>
            <a:xfrm>
              <a:off x="6041275" y="820525"/>
              <a:ext cx="461475" cy="47000"/>
            </a:xfrm>
            <a:custGeom>
              <a:rect b="b" l="l" r="r" t="t"/>
              <a:pathLst>
                <a:path extrusionOk="0" h="1880" w="18459">
                  <a:moveTo>
                    <a:pt x="17942" y="517"/>
                  </a:moveTo>
                  <a:lnTo>
                    <a:pt x="17942" y="1362"/>
                  </a:lnTo>
                  <a:lnTo>
                    <a:pt x="611" y="1362"/>
                  </a:lnTo>
                  <a:lnTo>
                    <a:pt x="963" y="517"/>
                  </a:lnTo>
                  <a:close/>
                  <a:moveTo>
                    <a:pt x="799" y="0"/>
                  </a:moveTo>
                  <a:lnTo>
                    <a:pt x="728" y="24"/>
                  </a:lnTo>
                  <a:lnTo>
                    <a:pt x="658" y="47"/>
                  </a:lnTo>
                  <a:lnTo>
                    <a:pt x="611" y="94"/>
                  </a:lnTo>
                  <a:lnTo>
                    <a:pt x="564" y="165"/>
                  </a:lnTo>
                  <a:lnTo>
                    <a:pt x="0" y="1527"/>
                  </a:lnTo>
                  <a:lnTo>
                    <a:pt x="0" y="1597"/>
                  </a:lnTo>
                  <a:lnTo>
                    <a:pt x="0" y="1644"/>
                  </a:lnTo>
                  <a:lnTo>
                    <a:pt x="0" y="1715"/>
                  </a:lnTo>
                  <a:lnTo>
                    <a:pt x="24" y="1762"/>
                  </a:lnTo>
                  <a:lnTo>
                    <a:pt x="71" y="1809"/>
                  </a:lnTo>
                  <a:lnTo>
                    <a:pt x="118" y="1856"/>
                  </a:lnTo>
                  <a:lnTo>
                    <a:pt x="188" y="1879"/>
                  </a:lnTo>
                  <a:lnTo>
                    <a:pt x="18200" y="1879"/>
                  </a:lnTo>
                  <a:lnTo>
                    <a:pt x="18294" y="1856"/>
                  </a:lnTo>
                  <a:lnTo>
                    <a:pt x="18388" y="1809"/>
                  </a:lnTo>
                  <a:lnTo>
                    <a:pt x="18435" y="1715"/>
                  </a:lnTo>
                  <a:lnTo>
                    <a:pt x="18459" y="1621"/>
                  </a:lnTo>
                  <a:lnTo>
                    <a:pt x="18459" y="259"/>
                  </a:lnTo>
                  <a:lnTo>
                    <a:pt x="18435" y="165"/>
                  </a:lnTo>
                  <a:lnTo>
                    <a:pt x="18388" y="71"/>
                  </a:lnTo>
                  <a:lnTo>
                    <a:pt x="18294" y="24"/>
                  </a:lnTo>
                  <a:lnTo>
                    <a:pt x="1820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4" name="Google Shape;614;p13"/>
          <p:cNvGrpSpPr/>
          <p:nvPr/>
        </p:nvGrpSpPr>
        <p:grpSpPr>
          <a:xfrm>
            <a:off x="544382" y="144587"/>
            <a:ext cx="625268" cy="640072"/>
            <a:chOff x="3100450" y="1022475"/>
            <a:chExt cx="438600" cy="448575"/>
          </a:xfrm>
        </p:grpSpPr>
        <p:sp>
          <p:nvSpPr>
            <p:cNvPr id="615" name="Google Shape;615;p13"/>
            <p:cNvSpPr/>
            <p:nvPr/>
          </p:nvSpPr>
          <p:spPr>
            <a:xfrm>
              <a:off x="3100450" y="1022475"/>
              <a:ext cx="438600" cy="448575"/>
            </a:xfrm>
            <a:custGeom>
              <a:rect b="b" l="l" r="r" t="t"/>
              <a:pathLst>
                <a:path extrusionOk="0" h="17943" w="17544">
                  <a:moveTo>
                    <a:pt x="8807" y="682"/>
                  </a:moveTo>
                  <a:lnTo>
                    <a:pt x="9160" y="1105"/>
                  </a:lnTo>
                  <a:lnTo>
                    <a:pt x="9395" y="1363"/>
                  </a:lnTo>
                  <a:lnTo>
                    <a:pt x="9676" y="1645"/>
                  </a:lnTo>
                  <a:lnTo>
                    <a:pt x="10005" y="1950"/>
                  </a:lnTo>
                  <a:lnTo>
                    <a:pt x="10381" y="2279"/>
                  </a:lnTo>
                  <a:lnTo>
                    <a:pt x="10804" y="2608"/>
                  </a:lnTo>
                  <a:lnTo>
                    <a:pt x="11273" y="2936"/>
                  </a:lnTo>
                  <a:lnTo>
                    <a:pt x="11790" y="3265"/>
                  </a:lnTo>
                  <a:lnTo>
                    <a:pt x="12354" y="3594"/>
                  </a:lnTo>
                  <a:lnTo>
                    <a:pt x="12964" y="3923"/>
                  </a:lnTo>
                  <a:lnTo>
                    <a:pt x="13645" y="4205"/>
                  </a:lnTo>
                  <a:lnTo>
                    <a:pt x="14373" y="4486"/>
                  </a:lnTo>
                  <a:lnTo>
                    <a:pt x="15148" y="4721"/>
                  </a:lnTo>
                  <a:lnTo>
                    <a:pt x="15994" y="4933"/>
                  </a:lnTo>
                  <a:lnTo>
                    <a:pt x="16886" y="5121"/>
                  </a:lnTo>
                  <a:lnTo>
                    <a:pt x="16510" y="5778"/>
                  </a:lnTo>
                  <a:lnTo>
                    <a:pt x="16064" y="6647"/>
                  </a:lnTo>
                  <a:lnTo>
                    <a:pt x="15853" y="7093"/>
                  </a:lnTo>
                  <a:lnTo>
                    <a:pt x="15665" y="7539"/>
                  </a:lnTo>
                  <a:lnTo>
                    <a:pt x="15524" y="7962"/>
                  </a:lnTo>
                  <a:lnTo>
                    <a:pt x="15430" y="8338"/>
                  </a:lnTo>
                  <a:lnTo>
                    <a:pt x="15430" y="8455"/>
                  </a:lnTo>
                  <a:lnTo>
                    <a:pt x="15336" y="8972"/>
                  </a:lnTo>
                  <a:lnTo>
                    <a:pt x="15242" y="9489"/>
                  </a:lnTo>
                  <a:lnTo>
                    <a:pt x="15148" y="9958"/>
                  </a:lnTo>
                  <a:lnTo>
                    <a:pt x="15007" y="10428"/>
                  </a:lnTo>
                  <a:lnTo>
                    <a:pt x="14890" y="10874"/>
                  </a:lnTo>
                  <a:lnTo>
                    <a:pt x="14749" y="11297"/>
                  </a:lnTo>
                  <a:lnTo>
                    <a:pt x="14585" y="11696"/>
                  </a:lnTo>
                  <a:lnTo>
                    <a:pt x="14420" y="12095"/>
                  </a:lnTo>
                  <a:lnTo>
                    <a:pt x="14232" y="12471"/>
                  </a:lnTo>
                  <a:lnTo>
                    <a:pt x="14044" y="12823"/>
                  </a:lnTo>
                  <a:lnTo>
                    <a:pt x="13857" y="13176"/>
                  </a:lnTo>
                  <a:lnTo>
                    <a:pt x="13645" y="13504"/>
                  </a:lnTo>
                  <a:lnTo>
                    <a:pt x="13434" y="13810"/>
                  </a:lnTo>
                  <a:lnTo>
                    <a:pt x="13222" y="14115"/>
                  </a:lnTo>
                  <a:lnTo>
                    <a:pt x="12753" y="14679"/>
                  </a:lnTo>
                  <a:lnTo>
                    <a:pt x="12260" y="15172"/>
                  </a:lnTo>
                  <a:lnTo>
                    <a:pt x="11766" y="15618"/>
                  </a:lnTo>
                  <a:lnTo>
                    <a:pt x="11250" y="16041"/>
                  </a:lnTo>
                  <a:lnTo>
                    <a:pt x="10733" y="16393"/>
                  </a:lnTo>
                  <a:lnTo>
                    <a:pt x="10216" y="16698"/>
                  </a:lnTo>
                  <a:lnTo>
                    <a:pt x="9676" y="16980"/>
                  </a:lnTo>
                  <a:lnTo>
                    <a:pt x="9160" y="17215"/>
                  </a:lnTo>
                  <a:lnTo>
                    <a:pt x="8643" y="17403"/>
                  </a:lnTo>
                  <a:lnTo>
                    <a:pt x="8150" y="17191"/>
                  </a:lnTo>
                  <a:lnTo>
                    <a:pt x="7633" y="16957"/>
                  </a:lnTo>
                  <a:lnTo>
                    <a:pt x="7117" y="16675"/>
                  </a:lnTo>
                  <a:lnTo>
                    <a:pt x="6600" y="16346"/>
                  </a:lnTo>
                  <a:lnTo>
                    <a:pt x="6083" y="15970"/>
                  </a:lnTo>
                  <a:lnTo>
                    <a:pt x="5567" y="15571"/>
                  </a:lnTo>
                  <a:lnTo>
                    <a:pt x="5073" y="15101"/>
                  </a:lnTo>
                  <a:lnTo>
                    <a:pt x="4604" y="14585"/>
                  </a:lnTo>
                  <a:lnTo>
                    <a:pt x="4158" y="14021"/>
                  </a:lnTo>
                  <a:lnTo>
                    <a:pt x="3946" y="13716"/>
                  </a:lnTo>
                  <a:lnTo>
                    <a:pt x="3735" y="13410"/>
                  </a:lnTo>
                  <a:lnTo>
                    <a:pt x="3547" y="13082"/>
                  </a:lnTo>
                  <a:lnTo>
                    <a:pt x="3336" y="12729"/>
                  </a:lnTo>
                  <a:lnTo>
                    <a:pt x="3171" y="12354"/>
                  </a:lnTo>
                  <a:lnTo>
                    <a:pt x="2983" y="11978"/>
                  </a:lnTo>
                  <a:lnTo>
                    <a:pt x="2842" y="11579"/>
                  </a:lnTo>
                  <a:lnTo>
                    <a:pt x="2678" y="11179"/>
                  </a:lnTo>
                  <a:lnTo>
                    <a:pt x="2537" y="10733"/>
                  </a:lnTo>
                  <a:lnTo>
                    <a:pt x="2420" y="10287"/>
                  </a:lnTo>
                  <a:lnTo>
                    <a:pt x="2302" y="9841"/>
                  </a:lnTo>
                  <a:lnTo>
                    <a:pt x="2208" y="9348"/>
                  </a:lnTo>
                  <a:lnTo>
                    <a:pt x="2114" y="8855"/>
                  </a:lnTo>
                  <a:lnTo>
                    <a:pt x="2044" y="8338"/>
                  </a:lnTo>
                  <a:lnTo>
                    <a:pt x="2044" y="8220"/>
                  </a:lnTo>
                  <a:lnTo>
                    <a:pt x="1974" y="7845"/>
                  </a:lnTo>
                  <a:lnTo>
                    <a:pt x="1833" y="7399"/>
                  </a:lnTo>
                  <a:lnTo>
                    <a:pt x="1668" y="6952"/>
                  </a:lnTo>
                  <a:lnTo>
                    <a:pt x="1457" y="6506"/>
                  </a:lnTo>
                  <a:lnTo>
                    <a:pt x="1034" y="5637"/>
                  </a:lnTo>
                  <a:lnTo>
                    <a:pt x="658" y="4956"/>
                  </a:lnTo>
                  <a:lnTo>
                    <a:pt x="1551" y="4815"/>
                  </a:lnTo>
                  <a:lnTo>
                    <a:pt x="2396" y="4604"/>
                  </a:lnTo>
                  <a:lnTo>
                    <a:pt x="3195" y="4369"/>
                  </a:lnTo>
                  <a:lnTo>
                    <a:pt x="3923" y="4111"/>
                  </a:lnTo>
                  <a:lnTo>
                    <a:pt x="4604" y="3829"/>
                  </a:lnTo>
                  <a:lnTo>
                    <a:pt x="5214" y="3524"/>
                  </a:lnTo>
                  <a:lnTo>
                    <a:pt x="5801" y="3218"/>
                  </a:lnTo>
                  <a:lnTo>
                    <a:pt x="6318" y="2890"/>
                  </a:lnTo>
                  <a:lnTo>
                    <a:pt x="6788" y="2561"/>
                  </a:lnTo>
                  <a:lnTo>
                    <a:pt x="7234" y="2232"/>
                  </a:lnTo>
                  <a:lnTo>
                    <a:pt x="7610" y="1927"/>
                  </a:lnTo>
                  <a:lnTo>
                    <a:pt x="7939" y="1621"/>
                  </a:lnTo>
                  <a:lnTo>
                    <a:pt x="8220" y="1340"/>
                  </a:lnTo>
                  <a:lnTo>
                    <a:pt x="8455" y="1081"/>
                  </a:lnTo>
                  <a:lnTo>
                    <a:pt x="8807" y="682"/>
                  </a:lnTo>
                  <a:close/>
                  <a:moveTo>
                    <a:pt x="8831" y="1"/>
                  </a:moveTo>
                  <a:lnTo>
                    <a:pt x="8690" y="24"/>
                  </a:lnTo>
                  <a:lnTo>
                    <a:pt x="8643" y="48"/>
                  </a:lnTo>
                  <a:lnTo>
                    <a:pt x="8596" y="95"/>
                  </a:lnTo>
                  <a:lnTo>
                    <a:pt x="8479" y="259"/>
                  </a:lnTo>
                  <a:lnTo>
                    <a:pt x="8126" y="705"/>
                  </a:lnTo>
                  <a:lnTo>
                    <a:pt x="7845" y="987"/>
                  </a:lnTo>
                  <a:lnTo>
                    <a:pt x="7516" y="1316"/>
                  </a:lnTo>
                  <a:lnTo>
                    <a:pt x="7093" y="1668"/>
                  </a:lnTo>
                  <a:lnTo>
                    <a:pt x="6623" y="2044"/>
                  </a:lnTo>
                  <a:lnTo>
                    <a:pt x="6130" y="2396"/>
                  </a:lnTo>
                  <a:lnTo>
                    <a:pt x="5543" y="2772"/>
                  </a:lnTo>
                  <a:lnTo>
                    <a:pt x="4862" y="3124"/>
                  </a:lnTo>
                  <a:lnTo>
                    <a:pt x="4111" y="3477"/>
                  </a:lnTo>
                  <a:lnTo>
                    <a:pt x="3711" y="3641"/>
                  </a:lnTo>
                  <a:lnTo>
                    <a:pt x="3265" y="3805"/>
                  </a:lnTo>
                  <a:lnTo>
                    <a:pt x="2819" y="3970"/>
                  </a:lnTo>
                  <a:lnTo>
                    <a:pt x="2349" y="4087"/>
                  </a:lnTo>
                  <a:lnTo>
                    <a:pt x="1856" y="4228"/>
                  </a:lnTo>
                  <a:lnTo>
                    <a:pt x="1339" y="4322"/>
                  </a:lnTo>
                  <a:lnTo>
                    <a:pt x="799" y="4416"/>
                  </a:lnTo>
                  <a:lnTo>
                    <a:pt x="236" y="4510"/>
                  </a:lnTo>
                  <a:lnTo>
                    <a:pt x="165" y="4510"/>
                  </a:lnTo>
                  <a:lnTo>
                    <a:pt x="118" y="4557"/>
                  </a:lnTo>
                  <a:lnTo>
                    <a:pt x="71" y="4580"/>
                  </a:lnTo>
                  <a:lnTo>
                    <a:pt x="24" y="4651"/>
                  </a:lnTo>
                  <a:lnTo>
                    <a:pt x="1" y="4698"/>
                  </a:lnTo>
                  <a:lnTo>
                    <a:pt x="1" y="4768"/>
                  </a:lnTo>
                  <a:lnTo>
                    <a:pt x="24" y="4839"/>
                  </a:lnTo>
                  <a:lnTo>
                    <a:pt x="48" y="4886"/>
                  </a:lnTo>
                  <a:lnTo>
                    <a:pt x="259" y="5261"/>
                  </a:lnTo>
                  <a:lnTo>
                    <a:pt x="752" y="6177"/>
                  </a:lnTo>
                  <a:lnTo>
                    <a:pt x="1011" y="6741"/>
                  </a:lnTo>
                  <a:lnTo>
                    <a:pt x="1246" y="7281"/>
                  </a:lnTo>
                  <a:lnTo>
                    <a:pt x="1433" y="7821"/>
                  </a:lnTo>
                  <a:lnTo>
                    <a:pt x="1504" y="8056"/>
                  </a:lnTo>
                  <a:lnTo>
                    <a:pt x="1527" y="8267"/>
                  </a:lnTo>
                  <a:lnTo>
                    <a:pt x="1551" y="8408"/>
                  </a:lnTo>
                  <a:lnTo>
                    <a:pt x="1621" y="8948"/>
                  </a:lnTo>
                  <a:lnTo>
                    <a:pt x="1715" y="9465"/>
                  </a:lnTo>
                  <a:lnTo>
                    <a:pt x="1833" y="9982"/>
                  </a:lnTo>
                  <a:lnTo>
                    <a:pt x="1950" y="10475"/>
                  </a:lnTo>
                  <a:lnTo>
                    <a:pt x="2067" y="10945"/>
                  </a:lnTo>
                  <a:lnTo>
                    <a:pt x="2232" y="11391"/>
                  </a:lnTo>
                  <a:lnTo>
                    <a:pt x="2373" y="11814"/>
                  </a:lnTo>
                  <a:lnTo>
                    <a:pt x="2561" y="12236"/>
                  </a:lnTo>
                  <a:lnTo>
                    <a:pt x="2725" y="12635"/>
                  </a:lnTo>
                  <a:lnTo>
                    <a:pt x="2936" y="13011"/>
                  </a:lnTo>
                  <a:lnTo>
                    <a:pt x="3124" y="13387"/>
                  </a:lnTo>
                  <a:lnTo>
                    <a:pt x="3336" y="13739"/>
                  </a:lnTo>
                  <a:lnTo>
                    <a:pt x="3570" y="14068"/>
                  </a:lnTo>
                  <a:lnTo>
                    <a:pt x="3782" y="14397"/>
                  </a:lnTo>
                  <a:lnTo>
                    <a:pt x="4017" y="14702"/>
                  </a:lnTo>
                  <a:lnTo>
                    <a:pt x="4275" y="14984"/>
                  </a:lnTo>
                  <a:lnTo>
                    <a:pt x="4768" y="15524"/>
                  </a:lnTo>
                  <a:lnTo>
                    <a:pt x="5285" y="15994"/>
                  </a:lnTo>
                  <a:lnTo>
                    <a:pt x="5825" y="16440"/>
                  </a:lnTo>
                  <a:lnTo>
                    <a:pt x="6389" y="16816"/>
                  </a:lnTo>
                  <a:lnTo>
                    <a:pt x="6929" y="17144"/>
                  </a:lnTo>
                  <a:lnTo>
                    <a:pt x="7492" y="17450"/>
                  </a:lnTo>
                  <a:lnTo>
                    <a:pt x="8032" y="17708"/>
                  </a:lnTo>
                  <a:lnTo>
                    <a:pt x="8549" y="17919"/>
                  </a:lnTo>
                  <a:lnTo>
                    <a:pt x="8643" y="17943"/>
                  </a:lnTo>
                  <a:lnTo>
                    <a:pt x="8737" y="17919"/>
                  </a:lnTo>
                  <a:lnTo>
                    <a:pt x="9277" y="17708"/>
                  </a:lnTo>
                  <a:lnTo>
                    <a:pt x="9817" y="17473"/>
                  </a:lnTo>
                  <a:lnTo>
                    <a:pt x="10381" y="17191"/>
                  </a:lnTo>
                  <a:lnTo>
                    <a:pt x="10944" y="16863"/>
                  </a:lnTo>
                  <a:lnTo>
                    <a:pt x="11485" y="16487"/>
                  </a:lnTo>
                  <a:lnTo>
                    <a:pt x="12025" y="16064"/>
                  </a:lnTo>
                  <a:lnTo>
                    <a:pt x="12565" y="15595"/>
                  </a:lnTo>
                  <a:lnTo>
                    <a:pt x="13082" y="15078"/>
                  </a:lnTo>
                  <a:lnTo>
                    <a:pt x="13340" y="14773"/>
                  </a:lnTo>
                  <a:lnTo>
                    <a:pt x="13575" y="14491"/>
                  </a:lnTo>
                  <a:lnTo>
                    <a:pt x="13810" y="14162"/>
                  </a:lnTo>
                  <a:lnTo>
                    <a:pt x="14044" y="13833"/>
                  </a:lnTo>
                  <a:lnTo>
                    <a:pt x="14256" y="13504"/>
                  </a:lnTo>
                  <a:lnTo>
                    <a:pt x="14467" y="13129"/>
                  </a:lnTo>
                  <a:lnTo>
                    <a:pt x="14655" y="12753"/>
                  </a:lnTo>
                  <a:lnTo>
                    <a:pt x="14843" y="12354"/>
                  </a:lnTo>
                  <a:lnTo>
                    <a:pt x="15031" y="11954"/>
                  </a:lnTo>
                  <a:lnTo>
                    <a:pt x="15195" y="11508"/>
                  </a:lnTo>
                  <a:lnTo>
                    <a:pt x="15360" y="11062"/>
                  </a:lnTo>
                  <a:lnTo>
                    <a:pt x="15500" y="10592"/>
                  </a:lnTo>
                  <a:lnTo>
                    <a:pt x="15618" y="10123"/>
                  </a:lnTo>
                  <a:lnTo>
                    <a:pt x="15735" y="9606"/>
                  </a:lnTo>
                  <a:lnTo>
                    <a:pt x="15829" y="9089"/>
                  </a:lnTo>
                  <a:lnTo>
                    <a:pt x="15923" y="8526"/>
                  </a:lnTo>
                  <a:lnTo>
                    <a:pt x="15947" y="8408"/>
                  </a:lnTo>
                  <a:lnTo>
                    <a:pt x="15994" y="8197"/>
                  </a:lnTo>
                  <a:lnTo>
                    <a:pt x="16064" y="7962"/>
                  </a:lnTo>
                  <a:lnTo>
                    <a:pt x="16252" y="7445"/>
                  </a:lnTo>
                  <a:lnTo>
                    <a:pt x="16510" y="6882"/>
                  </a:lnTo>
                  <a:lnTo>
                    <a:pt x="16769" y="6342"/>
                  </a:lnTo>
                  <a:lnTo>
                    <a:pt x="17285" y="5426"/>
                  </a:lnTo>
                  <a:lnTo>
                    <a:pt x="17497" y="5050"/>
                  </a:lnTo>
                  <a:lnTo>
                    <a:pt x="17544" y="5003"/>
                  </a:lnTo>
                  <a:lnTo>
                    <a:pt x="17544" y="4933"/>
                  </a:lnTo>
                  <a:lnTo>
                    <a:pt x="17544" y="4862"/>
                  </a:lnTo>
                  <a:lnTo>
                    <a:pt x="17520" y="4815"/>
                  </a:lnTo>
                  <a:lnTo>
                    <a:pt x="17497" y="4768"/>
                  </a:lnTo>
                  <a:lnTo>
                    <a:pt x="17450" y="4721"/>
                  </a:lnTo>
                  <a:lnTo>
                    <a:pt x="17379" y="4674"/>
                  </a:lnTo>
                  <a:lnTo>
                    <a:pt x="17332" y="4674"/>
                  </a:lnTo>
                  <a:lnTo>
                    <a:pt x="16792" y="4580"/>
                  </a:lnTo>
                  <a:lnTo>
                    <a:pt x="16275" y="4486"/>
                  </a:lnTo>
                  <a:lnTo>
                    <a:pt x="15782" y="4369"/>
                  </a:lnTo>
                  <a:lnTo>
                    <a:pt x="15289" y="4252"/>
                  </a:lnTo>
                  <a:lnTo>
                    <a:pt x="14843" y="4111"/>
                  </a:lnTo>
                  <a:lnTo>
                    <a:pt x="14397" y="3946"/>
                  </a:lnTo>
                  <a:lnTo>
                    <a:pt x="13974" y="3782"/>
                  </a:lnTo>
                  <a:lnTo>
                    <a:pt x="13575" y="3618"/>
                  </a:lnTo>
                  <a:lnTo>
                    <a:pt x="12823" y="3265"/>
                  </a:lnTo>
                  <a:lnTo>
                    <a:pt x="12142" y="2890"/>
                  </a:lnTo>
                  <a:lnTo>
                    <a:pt x="11532" y="2490"/>
                  </a:lnTo>
                  <a:lnTo>
                    <a:pt x="10991" y="2091"/>
                  </a:lnTo>
                  <a:lnTo>
                    <a:pt x="10522" y="1715"/>
                  </a:lnTo>
                  <a:lnTo>
                    <a:pt x="10123" y="1363"/>
                  </a:lnTo>
                  <a:lnTo>
                    <a:pt x="9794" y="1011"/>
                  </a:lnTo>
                  <a:lnTo>
                    <a:pt x="9512" y="729"/>
                  </a:lnTo>
                  <a:lnTo>
                    <a:pt x="9160" y="283"/>
                  </a:lnTo>
                  <a:lnTo>
                    <a:pt x="9042" y="118"/>
                  </a:lnTo>
                  <a:lnTo>
                    <a:pt x="8995" y="48"/>
                  </a:lnTo>
                  <a:lnTo>
                    <a:pt x="8948" y="24"/>
                  </a:lnTo>
                  <a:lnTo>
                    <a:pt x="887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13"/>
            <p:cNvSpPr/>
            <p:nvPr/>
          </p:nvSpPr>
          <p:spPr>
            <a:xfrm>
              <a:off x="3148600" y="1071225"/>
              <a:ext cx="342300" cy="361075"/>
            </a:xfrm>
            <a:custGeom>
              <a:rect b="b" l="l" r="r" t="t"/>
              <a:pathLst>
                <a:path extrusionOk="0" h="14443" w="13692">
                  <a:moveTo>
                    <a:pt x="6858" y="705"/>
                  </a:moveTo>
                  <a:lnTo>
                    <a:pt x="7163" y="1057"/>
                  </a:lnTo>
                  <a:lnTo>
                    <a:pt x="7562" y="1480"/>
                  </a:lnTo>
                  <a:lnTo>
                    <a:pt x="7821" y="1715"/>
                  </a:lnTo>
                  <a:lnTo>
                    <a:pt x="8103" y="1973"/>
                  </a:lnTo>
                  <a:lnTo>
                    <a:pt x="8431" y="2231"/>
                  </a:lnTo>
                  <a:lnTo>
                    <a:pt x="8784" y="2489"/>
                  </a:lnTo>
                  <a:lnTo>
                    <a:pt x="9183" y="2748"/>
                  </a:lnTo>
                  <a:lnTo>
                    <a:pt x="9629" y="3006"/>
                  </a:lnTo>
                  <a:lnTo>
                    <a:pt x="10099" y="3264"/>
                  </a:lnTo>
                  <a:lnTo>
                    <a:pt x="10592" y="3476"/>
                  </a:lnTo>
                  <a:lnTo>
                    <a:pt x="11156" y="3687"/>
                  </a:lnTo>
                  <a:lnTo>
                    <a:pt x="11743" y="3875"/>
                  </a:lnTo>
                  <a:lnTo>
                    <a:pt x="12353" y="4063"/>
                  </a:lnTo>
                  <a:lnTo>
                    <a:pt x="13034" y="4180"/>
                  </a:lnTo>
                  <a:lnTo>
                    <a:pt x="12729" y="4720"/>
                  </a:lnTo>
                  <a:lnTo>
                    <a:pt x="12400" y="5402"/>
                  </a:lnTo>
                  <a:lnTo>
                    <a:pt x="12236" y="5754"/>
                  </a:lnTo>
                  <a:lnTo>
                    <a:pt x="12118" y="6106"/>
                  </a:lnTo>
                  <a:lnTo>
                    <a:pt x="12001" y="6435"/>
                  </a:lnTo>
                  <a:lnTo>
                    <a:pt x="11931" y="6717"/>
                  </a:lnTo>
                  <a:lnTo>
                    <a:pt x="11931" y="6811"/>
                  </a:lnTo>
                  <a:lnTo>
                    <a:pt x="11790" y="7633"/>
                  </a:lnTo>
                  <a:lnTo>
                    <a:pt x="11625" y="8361"/>
                  </a:lnTo>
                  <a:lnTo>
                    <a:pt x="11414" y="9065"/>
                  </a:lnTo>
                  <a:lnTo>
                    <a:pt x="11156" y="9699"/>
                  </a:lnTo>
                  <a:lnTo>
                    <a:pt x="10874" y="10263"/>
                  </a:lnTo>
                  <a:lnTo>
                    <a:pt x="10568" y="10803"/>
                  </a:lnTo>
                  <a:lnTo>
                    <a:pt x="10240" y="11296"/>
                  </a:lnTo>
                  <a:lnTo>
                    <a:pt x="9887" y="11742"/>
                  </a:lnTo>
                  <a:lnTo>
                    <a:pt x="9512" y="12142"/>
                  </a:lnTo>
                  <a:lnTo>
                    <a:pt x="9136" y="12494"/>
                  </a:lnTo>
                  <a:lnTo>
                    <a:pt x="8737" y="12823"/>
                  </a:lnTo>
                  <a:lnTo>
                    <a:pt x="8337" y="13104"/>
                  </a:lnTo>
                  <a:lnTo>
                    <a:pt x="7938" y="13339"/>
                  </a:lnTo>
                  <a:lnTo>
                    <a:pt x="7539" y="13574"/>
                  </a:lnTo>
                  <a:lnTo>
                    <a:pt x="7140" y="13762"/>
                  </a:lnTo>
                  <a:lnTo>
                    <a:pt x="6741" y="13926"/>
                  </a:lnTo>
                  <a:lnTo>
                    <a:pt x="6365" y="13738"/>
                  </a:lnTo>
                  <a:lnTo>
                    <a:pt x="5966" y="13551"/>
                  </a:lnTo>
                  <a:lnTo>
                    <a:pt x="5566" y="13316"/>
                  </a:lnTo>
                  <a:lnTo>
                    <a:pt x="5167" y="13057"/>
                  </a:lnTo>
                  <a:lnTo>
                    <a:pt x="4768" y="12776"/>
                  </a:lnTo>
                  <a:lnTo>
                    <a:pt x="4392" y="12447"/>
                  </a:lnTo>
                  <a:lnTo>
                    <a:pt x="4016" y="12071"/>
                  </a:lnTo>
                  <a:lnTo>
                    <a:pt x="3641" y="11672"/>
                  </a:lnTo>
                  <a:lnTo>
                    <a:pt x="3288" y="11226"/>
                  </a:lnTo>
                  <a:lnTo>
                    <a:pt x="2983" y="10732"/>
                  </a:lnTo>
                  <a:lnTo>
                    <a:pt x="2678" y="10192"/>
                  </a:lnTo>
                  <a:lnTo>
                    <a:pt x="2419" y="9605"/>
                  </a:lnTo>
                  <a:lnTo>
                    <a:pt x="2185" y="8971"/>
                  </a:lnTo>
                  <a:lnTo>
                    <a:pt x="1973" y="8267"/>
                  </a:lnTo>
                  <a:lnTo>
                    <a:pt x="1809" y="7515"/>
                  </a:lnTo>
                  <a:lnTo>
                    <a:pt x="1691" y="6717"/>
                  </a:lnTo>
                  <a:lnTo>
                    <a:pt x="1691" y="6623"/>
                  </a:lnTo>
                  <a:lnTo>
                    <a:pt x="1621" y="6317"/>
                  </a:lnTo>
                  <a:lnTo>
                    <a:pt x="1527" y="5989"/>
                  </a:lnTo>
                  <a:lnTo>
                    <a:pt x="1410" y="5660"/>
                  </a:lnTo>
                  <a:lnTo>
                    <a:pt x="1245" y="5284"/>
                  </a:lnTo>
                  <a:lnTo>
                    <a:pt x="916" y="4603"/>
                  </a:lnTo>
                  <a:lnTo>
                    <a:pt x="635" y="4063"/>
                  </a:lnTo>
                  <a:lnTo>
                    <a:pt x="1316" y="3946"/>
                  </a:lnTo>
                  <a:lnTo>
                    <a:pt x="1950" y="3781"/>
                  </a:lnTo>
                  <a:lnTo>
                    <a:pt x="2537" y="3617"/>
                  </a:lnTo>
                  <a:lnTo>
                    <a:pt x="3077" y="3405"/>
                  </a:lnTo>
                  <a:lnTo>
                    <a:pt x="3594" y="3194"/>
                  </a:lnTo>
                  <a:lnTo>
                    <a:pt x="4063" y="2959"/>
                  </a:lnTo>
                  <a:lnTo>
                    <a:pt x="4510" y="2701"/>
                  </a:lnTo>
                  <a:lnTo>
                    <a:pt x="4909" y="2466"/>
                  </a:lnTo>
                  <a:lnTo>
                    <a:pt x="5285" y="2208"/>
                  </a:lnTo>
                  <a:lnTo>
                    <a:pt x="5613" y="1949"/>
                  </a:lnTo>
                  <a:lnTo>
                    <a:pt x="5895" y="1715"/>
                  </a:lnTo>
                  <a:lnTo>
                    <a:pt x="6153" y="1480"/>
                  </a:lnTo>
                  <a:lnTo>
                    <a:pt x="6576" y="1033"/>
                  </a:lnTo>
                  <a:lnTo>
                    <a:pt x="6858" y="705"/>
                  </a:lnTo>
                  <a:close/>
                  <a:moveTo>
                    <a:pt x="6881" y="0"/>
                  </a:moveTo>
                  <a:lnTo>
                    <a:pt x="6811" y="24"/>
                  </a:lnTo>
                  <a:lnTo>
                    <a:pt x="6741" y="47"/>
                  </a:lnTo>
                  <a:lnTo>
                    <a:pt x="6694" y="71"/>
                  </a:lnTo>
                  <a:lnTo>
                    <a:pt x="6670" y="118"/>
                  </a:lnTo>
                  <a:lnTo>
                    <a:pt x="6553" y="258"/>
                  </a:lnTo>
                  <a:lnTo>
                    <a:pt x="6271" y="611"/>
                  </a:lnTo>
                  <a:lnTo>
                    <a:pt x="6059" y="846"/>
                  </a:lnTo>
                  <a:lnTo>
                    <a:pt x="5801" y="1104"/>
                  </a:lnTo>
                  <a:lnTo>
                    <a:pt x="5472" y="1386"/>
                  </a:lnTo>
                  <a:lnTo>
                    <a:pt x="5120" y="1668"/>
                  </a:lnTo>
                  <a:lnTo>
                    <a:pt x="4697" y="1973"/>
                  </a:lnTo>
                  <a:lnTo>
                    <a:pt x="4228" y="2278"/>
                  </a:lnTo>
                  <a:lnTo>
                    <a:pt x="3688" y="2560"/>
                  </a:lnTo>
                  <a:lnTo>
                    <a:pt x="3124" y="2842"/>
                  </a:lnTo>
                  <a:lnTo>
                    <a:pt x="2466" y="3100"/>
                  </a:lnTo>
                  <a:lnTo>
                    <a:pt x="1785" y="3311"/>
                  </a:lnTo>
                  <a:lnTo>
                    <a:pt x="1410" y="3405"/>
                  </a:lnTo>
                  <a:lnTo>
                    <a:pt x="1034" y="3476"/>
                  </a:lnTo>
                  <a:lnTo>
                    <a:pt x="635" y="3546"/>
                  </a:lnTo>
                  <a:lnTo>
                    <a:pt x="212" y="3617"/>
                  </a:lnTo>
                  <a:lnTo>
                    <a:pt x="141" y="3640"/>
                  </a:lnTo>
                  <a:lnTo>
                    <a:pt x="94" y="3664"/>
                  </a:lnTo>
                  <a:lnTo>
                    <a:pt x="48" y="3711"/>
                  </a:lnTo>
                  <a:lnTo>
                    <a:pt x="24" y="3758"/>
                  </a:lnTo>
                  <a:lnTo>
                    <a:pt x="1" y="3805"/>
                  </a:lnTo>
                  <a:lnTo>
                    <a:pt x="1" y="3875"/>
                  </a:lnTo>
                  <a:lnTo>
                    <a:pt x="1" y="3946"/>
                  </a:lnTo>
                  <a:lnTo>
                    <a:pt x="24" y="3992"/>
                  </a:lnTo>
                  <a:lnTo>
                    <a:pt x="188" y="4298"/>
                  </a:lnTo>
                  <a:lnTo>
                    <a:pt x="564" y="5026"/>
                  </a:lnTo>
                  <a:lnTo>
                    <a:pt x="776" y="5449"/>
                  </a:lnTo>
                  <a:lnTo>
                    <a:pt x="963" y="5895"/>
                  </a:lnTo>
                  <a:lnTo>
                    <a:pt x="1104" y="6317"/>
                  </a:lnTo>
                  <a:lnTo>
                    <a:pt x="1151" y="6505"/>
                  </a:lnTo>
                  <a:lnTo>
                    <a:pt x="1175" y="6693"/>
                  </a:lnTo>
                  <a:lnTo>
                    <a:pt x="1198" y="6787"/>
                  </a:lnTo>
                  <a:lnTo>
                    <a:pt x="1245" y="7210"/>
                  </a:lnTo>
                  <a:lnTo>
                    <a:pt x="1316" y="7633"/>
                  </a:lnTo>
                  <a:lnTo>
                    <a:pt x="1410" y="8055"/>
                  </a:lnTo>
                  <a:lnTo>
                    <a:pt x="1480" y="8431"/>
                  </a:lnTo>
                  <a:lnTo>
                    <a:pt x="1597" y="8807"/>
                  </a:lnTo>
                  <a:lnTo>
                    <a:pt x="1715" y="9183"/>
                  </a:lnTo>
                  <a:lnTo>
                    <a:pt x="1973" y="9864"/>
                  </a:lnTo>
                  <a:lnTo>
                    <a:pt x="2255" y="10498"/>
                  </a:lnTo>
                  <a:lnTo>
                    <a:pt x="2584" y="11061"/>
                  </a:lnTo>
                  <a:lnTo>
                    <a:pt x="2936" y="11578"/>
                  </a:lnTo>
                  <a:lnTo>
                    <a:pt x="3312" y="12071"/>
                  </a:lnTo>
                  <a:lnTo>
                    <a:pt x="3688" y="12494"/>
                  </a:lnTo>
                  <a:lnTo>
                    <a:pt x="4110" y="12893"/>
                  </a:lnTo>
                  <a:lnTo>
                    <a:pt x="4533" y="13222"/>
                  </a:lnTo>
                  <a:lnTo>
                    <a:pt x="4956" y="13527"/>
                  </a:lnTo>
                  <a:lnTo>
                    <a:pt x="5378" y="13809"/>
                  </a:lnTo>
                  <a:lnTo>
                    <a:pt x="5801" y="14044"/>
                  </a:lnTo>
                  <a:lnTo>
                    <a:pt x="6224" y="14255"/>
                  </a:lnTo>
                  <a:lnTo>
                    <a:pt x="6647" y="14419"/>
                  </a:lnTo>
                  <a:lnTo>
                    <a:pt x="6741" y="14443"/>
                  </a:lnTo>
                  <a:lnTo>
                    <a:pt x="6834" y="14419"/>
                  </a:lnTo>
                  <a:lnTo>
                    <a:pt x="7234" y="14255"/>
                  </a:lnTo>
                  <a:lnTo>
                    <a:pt x="7680" y="14067"/>
                  </a:lnTo>
                  <a:lnTo>
                    <a:pt x="8103" y="13832"/>
                  </a:lnTo>
                  <a:lnTo>
                    <a:pt x="8549" y="13574"/>
                  </a:lnTo>
                  <a:lnTo>
                    <a:pt x="8972" y="13269"/>
                  </a:lnTo>
                  <a:lnTo>
                    <a:pt x="9394" y="12940"/>
                  </a:lnTo>
                  <a:lnTo>
                    <a:pt x="9817" y="12564"/>
                  </a:lnTo>
                  <a:lnTo>
                    <a:pt x="10216" y="12142"/>
                  </a:lnTo>
                  <a:lnTo>
                    <a:pt x="10592" y="11672"/>
                  </a:lnTo>
                  <a:lnTo>
                    <a:pt x="10968" y="11155"/>
                  </a:lnTo>
                  <a:lnTo>
                    <a:pt x="11296" y="10568"/>
                  </a:lnTo>
                  <a:lnTo>
                    <a:pt x="11602" y="9957"/>
                  </a:lnTo>
                  <a:lnTo>
                    <a:pt x="11860" y="9276"/>
                  </a:lnTo>
                  <a:lnTo>
                    <a:pt x="11977" y="8924"/>
                  </a:lnTo>
                  <a:lnTo>
                    <a:pt x="12095" y="8548"/>
                  </a:lnTo>
                  <a:lnTo>
                    <a:pt x="12189" y="8149"/>
                  </a:lnTo>
                  <a:lnTo>
                    <a:pt x="12283" y="7750"/>
                  </a:lnTo>
                  <a:lnTo>
                    <a:pt x="12353" y="7327"/>
                  </a:lnTo>
                  <a:lnTo>
                    <a:pt x="12424" y="6881"/>
                  </a:lnTo>
                  <a:lnTo>
                    <a:pt x="12447" y="6787"/>
                  </a:lnTo>
                  <a:lnTo>
                    <a:pt x="12471" y="6623"/>
                  </a:lnTo>
                  <a:lnTo>
                    <a:pt x="12518" y="6435"/>
                  </a:lnTo>
                  <a:lnTo>
                    <a:pt x="12682" y="6012"/>
                  </a:lnTo>
                  <a:lnTo>
                    <a:pt x="12870" y="5566"/>
                  </a:lnTo>
                  <a:lnTo>
                    <a:pt x="13081" y="5143"/>
                  </a:lnTo>
                  <a:lnTo>
                    <a:pt x="13480" y="4439"/>
                  </a:lnTo>
                  <a:lnTo>
                    <a:pt x="13645" y="4133"/>
                  </a:lnTo>
                  <a:lnTo>
                    <a:pt x="13668" y="4063"/>
                  </a:lnTo>
                  <a:lnTo>
                    <a:pt x="13692" y="4016"/>
                  </a:lnTo>
                  <a:lnTo>
                    <a:pt x="13668" y="3946"/>
                  </a:lnTo>
                  <a:lnTo>
                    <a:pt x="13668" y="3875"/>
                  </a:lnTo>
                  <a:lnTo>
                    <a:pt x="13621" y="3828"/>
                  </a:lnTo>
                  <a:lnTo>
                    <a:pt x="13574" y="3781"/>
                  </a:lnTo>
                  <a:lnTo>
                    <a:pt x="13527" y="3758"/>
                  </a:lnTo>
                  <a:lnTo>
                    <a:pt x="13457" y="3734"/>
                  </a:lnTo>
                  <a:lnTo>
                    <a:pt x="13058" y="3687"/>
                  </a:lnTo>
                  <a:lnTo>
                    <a:pt x="12659" y="3593"/>
                  </a:lnTo>
                  <a:lnTo>
                    <a:pt x="12283" y="3499"/>
                  </a:lnTo>
                  <a:lnTo>
                    <a:pt x="11907" y="3405"/>
                  </a:lnTo>
                  <a:lnTo>
                    <a:pt x="11203" y="3171"/>
                  </a:lnTo>
                  <a:lnTo>
                    <a:pt x="10568" y="2912"/>
                  </a:lnTo>
                  <a:lnTo>
                    <a:pt x="10005" y="2630"/>
                  </a:lnTo>
                  <a:lnTo>
                    <a:pt x="9488" y="2325"/>
                  </a:lnTo>
                  <a:lnTo>
                    <a:pt x="9018" y="2020"/>
                  </a:lnTo>
                  <a:lnTo>
                    <a:pt x="8596" y="1715"/>
                  </a:lnTo>
                  <a:lnTo>
                    <a:pt x="8244" y="1409"/>
                  </a:lnTo>
                  <a:lnTo>
                    <a:pt x="7938" y="1127"/>
                  </a:lnTo>
                  <a:lnTo>
                    <a:pt x="7680" y="846"/>
                  </a:lnTo>
                  <a:lnTo>
                    <a:pt x="7469" y="611"/>
                  </a:lnTo>
                  <a:lnTo>
                    <a:pt x="7187" y="258"/>
                  </a:lnTo>
                  <a:lnTo>
                    <a:pt x="7093" y="118"/>
                  </a:lnTo>
                  <a:lnTo>
                    <a:pt x="7046" y="71"/>
                  </a:lnTo>
                  <a:lnTo>
                    <a:pt x="6999" y="47"/>
                  </a:lnTo>
                  <a:lnTo>
                    <a:pt x="6928" y="24"/>
                  </a:lnTo>
                  <a:lnTo>
                    <a:pt x="688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13"/>
            <p:cNvSpPr/>
            <p:nvPr/>
          </p:nvSpPr>
          <p:spPr>
            <a:xfrm>
              <a:off x="3253700" y="1188050"/>
              <a:ext cx="66950" cy="79875"/>
            </a:xfrm>
            <a:custGeom>
              <a:rect b="b" l="l" r="r" t="t"/>
              <a:pathLst>
                <a:path extrusionOk="0" h="3195" w="2678">
                  <a:moveTo>
                    <a:pt x="2396" y="1"/>
                  </a:moveTo>
                  <a:lnTo>
                    <a:pt x="2302" y="24"/>
                  </a:lnTo>
                  <a:lnTo>
                    <a:pt x="2231" y="94"/>
                  </a:lnTo>
                  <a:lnTo>
                    <a:pt x="1715" y="799"/>
                  </a:lnTo>
                  <a:lnTo>
                    <a:pt x="1174" y="1480"/>
                  </a:lnTo>
                  <a:lnTo>
                    <a:pt x="634" y="2138"/>
                  </a:lnTo>
                  <a:lnTo>
                    <a:pt x="47" y="2772"/>
                  </a:lnTo>
                  <a:lnTo>
                    <a:pt x="0" y="2866"/>
                  </a:lnTo>
                  <a:lnTo>
                    <a:pt x="0" y="2960"/>
                  </a:lnTo>
                  <a:lnTo>
                    <a:pt x="24" y="3053"/>
                  </a:lnTo>
                  <a:lnTo>
                    <a:pt x="71" y="3147"/>
                  </a:lnTo>
                  <a:lnTo>
                    <a:pt x="165" y="3194"/>
                  </a:lnTo>
                  <a:lnTo>
                    <a:pt x="352" y="3194"/>
                  </a:lnTo>
                  <a:lnTo>
                    <a:pt x="423" y="3124"/>
                  </a:lnTo>
                  <a:lnTo>
                    <a:pt x="1010" y="2466"/>
                  </a:lnTo>
                  <a:lnTo>
                    <a:pt x="1574" y="1785"/>
                  </a:lnTo>
                  <a:lnTo>
                    <a:pt x="2114" y="1104"/>
                  </a:lnTo>
                  <a:lnTo>
                    <a:pt x="2630" y="400"/>
                  </a:lnTo>
                  <a:lnTo>
                    <a:pt x="2677" y="306"/>
                  </a:lnTo>
                  <a:lnTo>
                    <a:pt x="2677" y="212"/>
                  </a:lnTo>
                  <a:lnTo>
                    <a:pt x="2654" y="118"/>
                  </a:lnTo>
                  <a:lnTo>
                    <a:pt x="2583" y="47"/>
                  </a:lnTo>
                  <a:lnTo>
                    <a:pt x="249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13"/>
            <p:cNvSpPr/>
            <p:nvPr/>
          </p:nvSpPr>
          <p:spPr>
            <a:xfrm>
              <a:off x="3279525" y="1200375"/>
              <a:ext cx="105700" cy="150325"/>
            </a:xfrm>
            <a:custGeom>
              <a:rect b="b" l="l" r="r" t="t"/>
              <a:pathLst>
                <a:path extrusionOk="0" h="6013" w="4228">
                  <a:moveTo>
                    <a:pt x="3922" y="1"/>
                  </a:moveTo>
                  <a:lnTo>
                    <a:pt x="3828" y="24"/>
                  </a:lnTo>
                  <a:lnTo>
                    <a:pt x="3758" y="95"/>
                  </a:lnTo>
                  <a:lnTo>
                    <a:pt x="2819" y="1457"/>
                  </a:lnTo>
                  <a:lnTo>
                    <a:pt x="1856" y="2842"/>
                  </a:lnTo>
                  <a:lnTo>
                    <a:pt x="940" y="4228"/>
                  </a:lnTo>
                  <a:lnTo>
                    <a:pt x="48" y="5613"/>
                  </a:lnTo>
                  <a:lnTo>
                    <a:pt x="1" y="5707"/>
                  </a:lnTo>
                  <a:lnTo>
                    <a:pt x="1" y="5825"/>
                  </a:lnTo>
                  <a:lnTo>
                    <a:pt x="48" y="5895"/>
                  </a:lnTo>
                  <a:lnTo>
                    <a:pt x="118" y="5966"/>
                  </a:lnTo>
                  <a:lnTo>
                    <a:pt x="188" y="6013"/>
                  </a:lnTo>
                  <a:lnTo>
                    <a:pt x="329" y="6013"/>
                  </a:lnTo>
                  <a:lnTo>
                    <a:pt x="376" y="5989"/>
                  </a:lnTo>
                  <a:lnTo>
                    <a:pt x="423" y="5942"/>
                  </a:lnTo>
                  <a:lnTo>
                    <a:pt x="470" y="5895"/>
                  </a:lnTo>
                  <a:lnTo>
                    <a:pt x="1363" y="4510"/>
                  </a:lnTo>
                  <a:lnTo>
                    <a:pt x="2278" y="3124"/>
                  </a:lnTo>
                  <a:lnTo>
                    <a:pt x="3218" y="1739"/>
                  </a:lnTo>
                  <a:lnTo>
                    <a:pt x="4181" y="400"/>
                  </a:lnTo>
                  <a:lnTo>
                    <a:pt x="4204" y="306"/>
                  </a:lnTo>
                  <a:lnTo>
                    <a:pt x="4228" y="212"/>
                  </a:lnTo>
                  <a:lnTo>
                    <a:pt x="4181" y="118"/>
                  </a:lnTo>
                  <a:lnTo>
                    <a:pt x="4110" y="48"/>
                  </a:lnTo>
                  <a:lnTo>
                    <a:pt x="401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9" name="Google Shape;619;p13"/>
          <p:cNvGrpSpPr/>
          <p:nvPr/>
        </p:nvGrpSpPr>
        <p:grpSpPr>
          <a:xfrm>
            <a:off x="103016" y="1906062"/>
            <a:ext cx="897273" cy="429782"/>
            <a:chOff x="3863100" y="581575"/>
            <a:chExt cx="629400" cy="301200"/>
          </a:xfrm>
        </p:grpSpPr>
        <p:sp>
          <p:nvSpPr>
            <p:cNvPr id="620" name="Google Shape;620;p13"/>
            <p:cNvSpPr/>
            <p:nvPr/>
          </p:nvSpPr>
          <p:spPr>
            <a:xfrm>
              <a:off x="3877200" y="581575"/>
              <a:ext cx="231350" cy="69875"/>
            </a:xfrm>
            <a:custGeom>
              <a:rect b="b" l="l" r="r" t="t"/>
              <a:pathLst>
                <a:path extrusionOk="0" h="2795" w="9254">
                  <a:moveTo>
                    <a:pt x="611" y="564"/>
                  </a:moveTo>
                  <a:lnTo>
                    <a:pt x="1597" y="752"/>
                  </a:lnTo>
                  <a:lnTo>
                    <a:pt x="2607" y="893"/>
                  </a:lnTo>
                  <a:lnTo>
                    <a:pt x="3641" y="1010"/>
                  </a:lnTo>
                  <a:lnTo>
                    <a:pt x="4650" y="1081"/>
                  </a:lnTo>
                  <a:lnTo>
                    <a:pt x="5660" y="1128"/>
                  </a:lnTo>
                  <a:lnTo>
                    <a:pt x="6693" y="1151"/>
                  </a:lnTo>
                  <a:lnTo>
                    <a:pt x="7703" y="1104"/>
                  </a:lnTo>
                  <a:lnTo>
                    <a:pt x="8737" y="1057"/>
                  </a:lnTo>
                  <a:lnTo>
                    <a:pt x="8737" y="1057"/>
                  </a:lnTo>
                  <a:lnTo>
                    <a:pt x="8666" y="2278"/>
                  </a:lnTo>
                  <a:lnTo>
                    <a:pt x="517" y="1785"/>
                  </a:lnTo>
                  <a:lnTo>
                    <a:pt x="611" y="564"/>
                  </a:lnTo>
                  <a:close/>
                  <a:moveTo>
                    <a:pt x="306" y="0"/>
                  </a:moveTo>
                  <a:lnTo>
                    <a:pt x="212" y="47"/>
                  </a:lnTo>
                  <a:lnTo>
                    <a:pt x="141" y="118"/>
                  </a:lnTo>
                  <a:lnTo>
                    <a:pt x="118" y="235"/>
                  </a:lnTo>
                  <a:lnTo>
                    <a:pt x="0" y="1996"/>
                  </a:lnTo>
                  <a:lnTo>
                    <a:pt x="24" y="2090"/>
                  </a:lnTo>
                  <a:lnTo>
                    <a:pt x="71" y="2184"/>
                  </a:lnTo>
                  <a:lnTo>
                    <a:pt x="141" y="2231"/>
                  </a:lnTo>
                  <a:lnTo>
                    <a:pt x="235" y="2255"/>
                  </a:lnTo>
                  <a:lnTo>
                    <a:pt x="8877" y="2795"/>
                  </a:lnTo>
                  <a:lnTo>
                    <a:pt x="8901" y="2795"/>
                  </a:lnTo>
                  <a:lnTo>
                    <a:pt x="8995" y="2771"/>
                  </a:lnTo>
                  <a:lnTo>
                    <a:pt x="9065" y="2724"/>
                  </a:lnTo>
                  <a:lnTo>
                    <a:pt x="9112" y="2654"/>
                  </a:lnTo>
                  <a:lnTo>
                    <a:pt x="9136" y="2560"/>
                  </a:lnTo>
                  <a:lnTo>
                    <a:pt x="9253" y="799"/>
                  </a:lnTo>
                  <a:lnTo>
                    <a:pt x="9230" y="681"/>
                  </a:lnTo>
                  <a:lnTo>
                    <a:pt x="9183" y="587"/>
                  </a:lnTo>
                  <a:lnTo>
                    <a:pt x="9089" y="540"/>
                  </a:lnTo>
                  <a:lnTo>
                    <a:pt x="8971" y="517"/>
                  </a:lnTo>
                  <a:lnTo>
                    <a:pt x="7915" y="587"/>
                  </a:lnTo>
                  <a:lnTo>
                    <a:pt x="6834" y="634"/>
                  </a:lnTo>
                  <a:lnTo>
                    <a:pt x="5754" y="634"/>
                  </a:lnTo>
                  <a:lnTo>
                    <a:pt x="4674" y="587"/>
                  </a:lnTo>
                  <a:lnTo>
                    <a:pt x="3617" y="493"/>
                  </a:lnTo>
                  <a:lnTo>
                    <a:pt x="2537" y="376"/>
                  </a:lnTo>
                  <a:lnTo>
                    <a:pt x="1480" y="212"/>
                  </a:lnTo>
                  <a:lnTo>
                    <a:pt x="42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13"/>
            <p:cNvSpPr/>
            <p:nvPr/>
          </p:nvSpPr>
          <p:spPr>
            <a:xfrm>
              <a:off x="4056275" y="637350"/>
              <a:ext cx="38175" cy="200225"/>
            </a:xfrm>
            <a:custGeom>
              <a:rect b="b" l="l" r="r" t="t"/>
              <a:pathLst>
                <a:path extrusionOk="0" h="8009" w="1527">
                  <a:moveTo>
                    <a:pt x="611" y="0"/>
                  </a:moveTo>
                  <a:lnTo>
                    <a:pt x="540" y="47"/>
                  </a:lnTo>
                  <a:lnTo>
                    <a:pt x="470" y="141"/>
                  </a:lnTo>
                  <a:lnTo>
                    <a:pt x="446" y="235"/>
                  </a:lnTo>
                  <a:lnTo>
                    <a:pt x="446" y="329"/>
                  </a:lnTo>
                  <a:lnTo>
                    <a:pt x="517" y="540"/>
                  </a:lnTo>
                  <a:lnTo>
                    <a:pt x="658" y="1104"/>
                  </a:lnTo>
                  <a:lnTo>
                    <a:pt x="752" y="1480"/>
                  </a:lnTo>
                  <a:lnTo>
                    <a:pt x="822" y="1926"/>
                  </a:lnTo>
                  <a:lnTo>
                    <a:pt x="916" y="2419"/>
                  </a:lnTo>
                  <a:lnTo>
                    <a:pt x="963" y="2959"/>
                  </a:lnTo>
                  <a:lnTo>
                    <a:pt x="1010" y="3523"/>
                  </a:lnTo>
                  <a:lnTo>
                    <a:pt x="1010" y="4110"/>
                  </a:lnTo>
                  <a:lnTo>
                    <a:pt x="986" y="4697"/>
                  </a:lnTo>
                  <a:lnTo>
                    <a:pt x="893" y="5308"/>
                  </a:lnTo>
                  <a:lnTo>
                    <a:pt x="775" y="5918"/>
                  </a:lnTo>
                  <a:lnTo>
                    <a:pt x="705" y="6224"/>
                  </a:lnTo>
                  <a:lnTo>
                    <a:pt x="587" y="6505"/>
                  </a:lnTo>
                  <a:lnTo>
                    <a:pt x="493" y="6787"/>
                  </a:lnTo>
                  <a:lnTo>
                    <a:pt x="352" y="7069"/>
                  </a:lnTo>
                  <a:lnTo>
                    <a:pt x="211" y="7351"/>
                  </a:lnTo>
                  <a:lnTo>
                    <a:pt x="24" y="7609"/>
                  </a:lnTo>
                  <a:lnTo>
                    <a:pt x="0" y="7703"/>
                  </a:lnTo>
                  <a:lnTo>
                    <a:pt x="0" y="7797"/>
                  </a:lnTo>
                  <a:lnTo>
                    <a:pt x="24" y="7891"/>
                  </a:lnTo>
                  <a:lnTo>
                    <a:pt x="94" y="7961"/>
                  </a:lnTo>
                  <a:lnTo>
                    <a:pt x="165" y="7985"/>
                  </a:lnTo>
                  <a:lnTo>
                    <a:pt x="235" y="8008"/>
                  </a:lnTo>
                  <a:lnTo>
                    <a:pt x="305" y="8008"/>
                  </a:lnTo>
                  <a:lnTo>
                    <a:pt x="352" y="7985"/>
                  </a:lnTo>
                  <a:lnTo>
                    <a:pt x="399" y="7938"/>
                  </a:lnTo>
                  <a:lnTo>
                    <a:pt x="446" y="7891"/>
                  </a:lnTo>
                  <a:lnTo>
                    <a:pt x="634" y="7609"/>
                  </a:lnTo>
                  <a:lnTo>
                    <a:pt x="799" y="7327"/>
                  </a:lnTo>
                  <a:lnTo>
                    <a:pt x="939" y="7022"/>
                  </a:lnTo>
                  <a:lnTo>
                    <a:pt x="1057" y="6717"/>
                  </a:lnTo>
                  <a:lnTo>
                    <a:pt x="1174" y="6411"/>
                  </a:lnTo>
                  <a:lnTo>
                    <a:pt x="1268" y="6106"/>
                  </a:lnTo>
                  <a:lnTo>
                    <a:pt x="1339" y="5777"/>
                  </a:lnTo>
                  <a:lnTo>
                    <a:pt x="1409" y="5472"/>
                  </a:lnTo>
                  <a:lnTo>
                    <a:pt x="1480" y="4838"/>
                  </a:lnTo>
                  <a:lnTo>
                    <a:pt x="1527" y="4204"/>
                  </a:lnTo>
                  <a:lnTo>
                    <a:pt x="1527" y="3593"/>
                  </a:lnTo>
                  <a:lnTo>
                    <a:pt x="1480" y="2983"/>
                  </a:lnTo>
                  <a:lnTo>
                    <a:pt x="1433" y="2443"/>
                  </a:lnTo>
                  <a:lnTo>
                    <a:pt x="1362" y="1926"/>
                  </a:lnTo>
                  <a:lnTo>
                    <a:pt x="1268" y="1456"/>
                  </a:lnTo>
                  <a:lnTo>
                    <a:pt x="1174" y="1034"/>
                  </a:lnTo>
                  <a:lnTo>
                    <a:pt x="1010" y="423"/>
                  </a:lnTo>
                  <a:lnTo>
                    <a:pt x="939" y="165"/>
                  </a:lnTo>
                  <a:lnTo>
                    <a:pt x="893" y="71"/>
                  </a:lnTo>
                  <a:lnTo>
                    <a:pt x="822" y="24"/>
                  </a:lnTo>
                  <a:lnTo>
                    <a:pt x="72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13"/>
            <p:cNvSpPr/>
            <p:nvPr/>
          </p:nvSpPr>
          <p:spPr>
            <a:xfrm>
              <a:off x="3863100" y="813475"/>
              <a:ext cx="231350" cy="69300"/>
            </a:xfrm>
            <a:custGeom>
              <a:rect b="b" l="l" r="r" t="t"/>
              <a:pathLst>
                <a:path extrusionOk="0" h="2772" w="9254">
                  <a:moveTo>
                    <a:pt x="611" y="517"/>
                  </a:moveTo>
                  <a:lnTo>
                    <a:pt x="8737" y="1010"/>
                  </a:lnTo>
                  <a:lnTo>
                    <a:pt x="8666" y="2208"/>
                  </a:lnTo>
                  <a:lnTo>
                    <a:pt x="8009" y="2091"/>
                  </a:lnTo>
                  <a:lnTo>
                    <a:pt x="7328" y="1973"/>
                  </a:lnTo>
                  <a:lnTo>
                    <a:pt x="6623" y="1879"/>
                  </a:lnTo>
                  <a:lnTo>
                    <a:pt x="5919" y="1785"/>
                  </a:lnTo>
                  <a:lnTo>
                    <a:pt x="5191" y="1738"/>
                  </a:lnTo>
                  <a:lnTo>
                    <a:pt x="4439" y="1691"/>
                  </a:lnTo>
                  <a:lnTo>
                    <a:pt x="3664" y="1668"/>
                  </a:lnTo>
                  <a:lnTo>
                    <a:pt x="2889" y="1644"/>
                  </a:lnTo>
                  <a:lnTo>
                    <a:pt x="1715" y="1668"/>
                  </a:lnTo>
                  <a:lnTo>
                    <a:pt x="517" y="1738"/>
                  </a:lnTo>
                  <a:lnTo>
                    <a:pt x="517" y="1738"/>
                  </a:lnTo>
                  <a:lnTo>
                    <a:pt x="611" y="517"/>
                  </a:lnTo>
                  <a:close/>
                  <a:moveTo>
                    <a:pt x="283" y="1"/>
                  </a:moveTo>
                  <a:lnTo>
                    <a:pt x="189" y="48"/>
                  </a:lnTo>
                  <a:lnTo>
                    <a:pt x="142" y="141"/>
                  </a:lnTo>
                  <a:lnTo>
                    <a:pt x="118" y="235"/>
                  </a:lnTo>
                  <a:lnTo>
                    <a:pt x="1" y="1973"/>
                  </a:lnTo>
                  <a:lnTo>
                    <a:pt x="24" y="2091"/>
                  </a:lnTo>
                  <a:lnTo>
                    <a:pt x="71" y="2185"/>
                  </a:lnTo>
                  <a:lnTo>
                    <a:pt x="165" y="2232"/>
                  </a:lnTo>
                  <a:lnTo>
                    <a:pt x="283" y="2255"/>
                  </a:lnTo>
                  <a:lnTo>
                    <a:pt x="1480" y="2185"/>
                  </a:lnTo>
                  <a:lnTo>
                    <a:pt x="2631" y="2161"/>
                  </a:lnTo>
                  <a:lnTo>
                    <a:pt x="3758" y="2161"/>
                  </a:lnTo>
                  <a:lnTo>
                    <a:pt x="4862" y="2208"/>
                  </a:lnTo>
                  <a:lnTo>
                    <a:pt x="5919" y="2302"/>
                  </a:lnTo>
                  <a:lnTo>
                    <a:pt x="6929" y="2419"/>
                  </a:lnTo>
                  <a:lnTo>
                    <a:pt x="7892" y="2584"/>
                  </a:lnTo>
                  <a:lnTo>
                    <a:pt x="8831" y="2772"/>
                  </a:lnTo>
                  <a:lnTo>
                    <a:pt x="8972" y="2772"/>
                  </a:lnTo>
                  <a:lnTo>
                    <a:pt x="9042" y="2725"/>
                  </a:lnTo>
                  <a:lnTo>
                    <a:pt x="9113" y="2654"/>
                  </a:lnTo>
                  <a:lnTo>
                    <a:pt x="9136" y="2537"/>
                  </a:lnTo>
                  <a:lnTo>
                    <a:pt x="9254" y="776"/>
                  </a:lnTo>
                  <a:lnTo>
                    <a:pt x="9230" y="682"/>
                  </a:lnTo>
                  <a:lnTo>
                    <a:pt x="9183" y="611"/>
                  </a:lnTo>
                  <a:lnTo>
                    <a:pt x="9113" y="541"/>
                  </a:lnTo>
                  <a:lnTo>
                    <a:pt x="9019" y="517"/>
                  </a:lnTo>
                  <a:lnTo>
                    <a:pt x="37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13"/>
            <p:cNvSpPr/>
            <p:nvPr/>
          </p:nvSpPr>
          <p:spPr>
            <a:xfrm>
              <a:off x="4081500" y="699575"/>
              <a:ext cx="411000" cy="68725"/>
            </a:xfrm>
            <a:custGeom>
              <a:rect b="b" l="l" r="r" t="t"/>
              <a:pathLst>
                <a:path extrusionOk="0" h="2749" w="16440">
                  <a:moveTo>
                    <a:pt x="11978" y="1"/>
                  </a:moveTo>
                  <a:lnTo>
                    <a:pt x="10733" y="24"/>
                  </a:lnTo>
                  <a:lnTo>
                    <a:pt x="9418" y="71"/>
                  </a:lnTo>
                  <a:lnTo>
                    <a:pt x="8080" y="142"/>
                  </a:lnTo>
                  <a:lnTo>
                    <a:pt x="6741" y="235"/>
                  </a:lnTo>
                  <a:lnTo>
                    <a:pt x="5426" y="353"/>
                  </a:lnTo>
                  <a:lnTo>
                    <a:pt x="3077" y="564"/>
                  </a:lnTo>
                  <a:lnTo>
                    <a:pt x="1246" y="776"/>
                  </a:lnTo>
                  <a:lnTo>
                    <a:pt x="212" y="893"/>
                  </a:lnTo>
                  <a:lnTo>
                    <a:pt x="118" y="917"/>
                  </a:lnTo>
                  <a:lnTo>
                    <a:pt x="48" y="987"/>
                  </a:lnTo>
                  <a:lnTo>
                    <a:pt x="1" y="1081"/>
                  </a:lnTo>
                  <a:lnTo>
                    <a:pt x="1" y="1175"/>
                  </a:lnTo>
                  <a:lnTo>
                    <a:pt x="24" y="1269"/>
                  </a:lnTo>
                  <a:lnTo>
                    <a:pt x="95" y="1339"/>
                  </a:lnTo>
                  <a:lnTo>
                    <a:pt x="189" y="1386"/>
                  </a:lnTo>
                  <a:lnTo>
                    <a:pt x="283" y="1386"/>
                  </a:lnTo>
                  <a:lnTo>
                    <a:pt x="1997" y="1198"/>
                  </a:lnTo>
                  <a:lnTo>
                    <a:pt x="4158" y="963"/>
                  </a:lnTo>
                  <a:lnTo>
                    <a:pt x="6553" y="776"/>
                  </a:lnTo>
                  <a:lnTo>
                    <a:pt x="7774" y="682"/>
                  </a:lnTo>
                  <a:lnTo>
                    <a:pt x="8995" y="588"/>
                  </a:lnTo>
                  <a:lnTo>
                    <a:pt x="10193" y="541"/>
                  </a:lnTo>
                  <a:lnTo>
                    <a:pt x="11344" y="517"/>
                  </a:lnTo>
                  <a:lnTo>
                    <a:pt x="12424" y="494"/>
                  </a:lnTo>
                  <a:lnTo>
                    <a:pt x="13387" y="517"/>
                  </a:lnTo>
                  <a:lnTo>
                    <a:pt x="14232" y="588"/>
                  </a:lnTo>
                  <a:lnTo>
                    <a:pt x="14608" y="635"/>
                  </a:lnTo>
                  <a:lnTo>
                    <a:pt x="14960" y="682"/>
                  </a:lnTo>
                  <a:lnTo>
                    <a:pt x="15242" y="752"/>
                  </a:lnTo>
                  <a:lnTo>
                    <a:pt x="15501" y="823"/>
                  </a:lnTo>
                  <a:lnTo>
                    <a:pt x="15688" y="917"/>
                  </a:lnTo>
                  <a:lnTo>
                    <a:pt x="15853" y="1010"/>
                  </a:lnTo>
                  <a:lnTo>
                    <a:pt x="15923" y="1081"/>
                  </a:lnTo>
                  <a:lnTo>
                    <a:pt x="15947" y="1128"/>
                  </a:lnTo>
                  <a:lnTo>
                    <a:pt x="15923" y="1175"/>
                  </a:lnTo>
                  <a:lnTo>
                    <a:pt x="15876" y="1245"/>
                  </a:lnTo>
                  <a:lnTo>
                    <a:pt x="15759" y="1339"/>
                  </a:lnTo>
                  <a:lnTo>
                    <a:pt x="15594" y="1433"/>
                  </a:lnTo>
                  <a:lnTo>
                    <a:pt x="15383" y="1527"/>
                  </a:lnTo>
                  <a:lnTo>
                    <a:pt x="15148" y="1598"/>
                  </a:lnTo>
                  <a:lnTo>
                    <a:pt x="14538" y="1762"/>
                  </a:lnTo>
                  <a:lnTo>
                    <a:pt x="13810" y="1879"/>
                  </a:lnTo>
                  <a:lnTo>
                    <a:pt x="12964" y="1973"/>
                  </a:lnTo>
                  <a:lnTo>
                    <a:pt x="12025" y="2067"/>
                  </a:lnTo>
                  <a:lnTo>
                    <a:pt x="10992" y="2138"/>
                  </a:lnTo>
                  <a:lnTo>
                    <a:pt x="9888" y="2185"/>
                  </a:lnTo>
                  <a:lnTo>
                    <a:pt x="8737" y="2232"/>
                  </a:lnTo>
                  <a:lnTo>
                    <a:pt x="7539" y="2255"/>
                  </a:lnTo>
                  <a:lnTo>
                    <a:pt x="5097" y="2255"/>
                  </a:lnTo>
                  <a:lnTo>
                    <a:pt x="2702" y="2208"/>
                  </a:lnTo>
                  <a:lnTo>
                    <a:pt x="471" y="2138"/>
                  </a:lnTo>
                  <a:lnTo>
                    <a:pt x="377" y="2138"/>
                  </a:lnTo>
                  <a:lnTo>
                    <a:pt x="283" y="2208"/>
                  </a:lnTo>
                  <a:lnTo>
                    <a:pt x="236" y="2279"/>
                  </a:lnTo>
                  <a:lnTo>
                    <a:pt x="212" y="2373"/>
                  </a:lnTo>
                  <a:lnTo>
                    <a:pt x="212" y="2466"/>
                  </a:lnTo>
                  <a:lnTo>
                    <a:pt x="259" y="2560"/>
                  </a:lnTo>
                  <a:lnTo>
                    <a:pt x="353" y="2607"/>
                  </a:lnTo>
                  <a:lnTo>
                    <a:pt x="447" y="2631"/>
                  </a:lnTo>
                  <a:lnTo>
                    <a:pt x="2537" y="2701"/>
                  </a:lnTo>
                  <a:lnTo>
                    <a:pt x="4275" y="2748"/>
                  </a:lnTo>
                  <a:lnTo>
                    <a:pt x="7868" y="2748"/>
                  </a:lnTo>
                  <a:lnTo>
                    <a:pt x="9465" y="2701"/>
                  </a:lnTo>
                  <a:lnTo>
                    <a:pt x="11015" y="2654"/>
                  </a:lnTo>
                  <a:lnTo>
                    <a:pt x="12471" y="2537"/>
                  </a:lnTo>
                  <a:lnTo>
                    <a:pt x="13152" y="2466"/>
                  </a:lnTo>
                  <a:lnTo>
                    <a:pt x="13786" y="2396"/>
                  </a:lnTo>
                  <a:lnTo>
                    <a:pt x="14350" y="2302"/>
                  </a:lnTo>
                  <a:lnTo>
                    <a:pt x="14890" y="2185"/>
                  </a:lnTo>
                  <a:lnTo>
                    <a:pt x="15336" y="2067"/>
                  </a:lnTo>
                  <a:lnTo>
                    <a:pt x="15712" y="1926"/>
                  </a:lnTo>
                  <a:lnTo>
                    <a:pt x="16017" y="1762"/>
                  </a:lnTo>
                  <a:lnTo>
                    <a:pt x="16135" y="1691"/>
                  </a:lnTo>
                  <a:lnTo>
                    <a:pt x="16252" y="1598"/>
                  </a:lnTo>
                  <a:lnTo>
                    <a:pt x="16346" y="1457"/>
                  </a:lnTo>
                  <a:lnTo>
                    <a:pt x="16416" y="1316"/>
                  </a:lnTo>
                  <a:lnTo>
                    <a:pt x="16440" y="1198"/>
                  </a:lnTo>
                  <a:lnTo>
                    <a:pt x="16440" y="1081"/>
                  </a:lnTo>
                  <a:lnTo>
                    <a:pt x="16416" y="987"/>
                  </a:lnTo>
                  <a:lnTo>
                    <a:pt x="16393" y="870"/>
                  </a:lnTo>
                  <a:lnTo>
                    <a:pt x="16299" y="729"/>
                  </a:lnTo>
                  <a:lnTo>
                    <a:pt x="16182" y="611"/>
                  </a:lnTo>
                  <a:lnTo>
                    <a:pt x="15970" y="494"/>
                  </a:lnTo>
                  <a:lnTo>
                    <a:pt x="15712" y="376"/>
                  </a:lnTo>
                  <a:lnTo>
                    <a:pt x="15407" y="282"/>
                  </a:lnTo>
                  <a:lnTo>
                    <a:pt x="15031" y="188"/>
                  </a:lnTo>
                  <a:lnTo>
                    <a:pt x="14632" y="142"/>
                  </a:lnTo>
                  <a:lnTo>
                    <a:pt x="14162" y="71"/>
                  </a:lnTo>
                  <a:lnTo>
                    <a:pt x="13669" y="48"/>
                  </a:lnTo>
                  <a:lnTo>
                    <a:pt x="13129" y="24"/>
                  </a:lnTo>
                  <a:lnTo>
                    <a:pt x="1197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13"/>
            <p:cNvSpPr/>
            <p:nvPr/>
          </p:nvSpPr>
          <p:spPr>
            <a:xfrm>
              <a:off x="3871325" y="627375"/>
              <a:ext cx="45825" cy="200225"/>
            </a:xfrm>
            <a:custGeom>
              <a:rect b="b" l="l" r="r" t="t"/>
              <a:pathLst>
                <a:path extrusionOk="0" h="8009" w="1833">
                  <a:moveTo>
                    <a:pt x="1551" y="0"/>
                  </a:moveTo>
                  <a:lnTo>
                    <a:pt x="1457" y="24"/>
                  </a:lnTo>
                  <a:lnTo>
                    <a:pt x="1386" y="94"/>
                  </a:lnTo>
                  <a:lnTo>
                    <a:pt x="1245" y="305"/>
                  </a:lnTo>
                  <a:lnTo>
                    <a:pt x="963" y="822"/>
                  </a:lnTo>
                  <a:lnTo>
                    <a:pt x="799" y="1174"/>
                  </a:lnTo>
                  <a:lnTo>
                    <a:pt x="611" y="1620"/>
                  </a:lnTo>
                  <a:lnTo>
                    <a:pt x="447" y="2090"/>
                  </a:lnTo>
                  <a:lnTo>
                    <a:pt x="282" y="2630"/>
                  </a:lnTo>
                  <a:lnTo>
                    <a:pt x="142" y="3194"/>
                  </a:lnTo>
                  <a:lnTo>
                    <a:pt x="48" y="3805"/>
                  </a:lnTo>
                  <a:lnTo>
                    <a:pt x="24" y="4133"/>
                  </a:lnTo>
                  <a:lnTo>
                    <a:pt x="1" y="4462"/>
                  </a:lnTo>
                  <a:lnTo>
                    <a:pt x="1" y="4791"/>
                  </a:lnTo>
                  <a:lnTo>
                    <a:pt x="24" y="5120"/>
                  </a:lnTo>
                  <a:lnTo>
                    <a:pt x="48" y="5472"/>
                  </a:lnTo>
                  <a:lnTo>
                    <a:pt x="95" y="5801"/>
                  </a:lnTo>
                  <a:lnTo>
                    <a:pt x="188" y="6153"/>
                  </a:lnTo>
                  <a:lnTo>
                    <a:pt x="282" y="6505"/>
                  </a:lnTo>
                  <a:lnTo>
                    <a:pt x="400" y="6857"/>
                  </a:lnTo>
                  <a:lnTo>
                    <a:pt x="541" y="7186"/>
                  </a:lnTo>
                  <a:lnTo>
                    <a:pt x="705" y="7539"/>
                  </a:lnTo>
                  <a:lnTo>
                    <a:pt x="916" y="7891"/>
                  </a:lnTo>
                  <a:lnTo>
                    <a:pt x="963" y="7938"/>
                  </a:lnTo>
                  <a:lnTo>
                    <a:pt x="1010" y="7985"/>
                  </a:lnTo>
                  <a:lnTo>
                    <a:pt x="1057" y="8008"/>
                  </a:lnTo>
                  <a:lnTo>
                    <a:pt x="1198" y="8008"/>
                  </a:lnTo>
                  <a:lnTo>
                    <a:pt x="1269" y="7961"/>
                  </a:lnTo>
                  <a:lnTo>
                    <a:pt x="1339" y="7914"/>
                  </a:lnTo>
                  <a:lnTo>
                    <a:pt x="1386" y="7820"/>
                  </a:lnTo>
                  <a:lnTo>
                    <a:pt x="1386" y="7726"/>
                  </a:lnTo>
                  <a:lnTo>
                    <a:pt x="1339" y="7632"/>
                  </a:lnTo>
                  <a:lnTo>
                    <a:pt x="1151" y="7304"/>
                  </a:lnTo>
                  <a:lnTo>
                    <a:pt x="1010" y="6975"/>
                  </a:lnTo>
                  <a:lnTo>
                    <a:pt x="870" y="6670"/>
                  </a:lnTo>
                  <a:lnTo>
                    <a:pt x="752" y="6341"/>
                  </a:lnTo>
                  <a:lnTo>
                    <a:pt x="658" y="6012"/>
                  </a:lnTo>
                  <a:lnTo>
                    <a:pt x="588" y="5683"/>
                  </a:lnTo>
                  <a:lnTo>
                    <a:pt x="541" y="5378"/>
                  </a:lnTo>
                  <a:lnTo>
                    <a:pt x="517" y="5073"/>
                  </a:lnTo>
                  <a:lnTo>
                    <a:pt x="517" y="4744"/>
                  </a:lnTo>
                  <a:lnTo>
                    <a:pt x="517" y="4439"/>
                  </a:lnTo>
                  <a:lnTo>
                    <a:pt x="541" y="3851"/>
                  </a:lnTo>
                  <a:lnTo>
                    <a:pt x="635" y="3288"/>
                  </a:lnTo>
                  <a:lnTo>
                    <a:pt x="776" y="2748"/>
                  </a:lnTo>
                  <a:lnTo>
                    <a:pt x="916" y="2255"/>
                  </a:lnTo>
                  <a:lnTo>
                    <a:pt x="1081" y="1808"/>
                  </a:lnTo>
                  <a:lnTo>
                    <a:pt x="1245" y="1409"/>
                  </a:lnTo>
                  <a:lnTo>
                    <a:pt x="1410" y="1057"/>
                  </a:lnTo>
                  <a:lnTo>
                    <a:pt x="1691" y="564"/>
                  </a:lnTo>
                  <a:lnTo>
                    <a:pt x="1785" y="399"/>
                  </a:lnTo>
                  <a:lnTo>
                    <a:pt x="1832" y="305"/>
                  </a:lnTo>
                  <a:lnTo>
                    <a:pt x="1832" y="211"/>
                  </a:lnTo>
                  <a:lnTo>
                    <a:pt x="1809" y="117"/>
                  </a:lnTo>
                  <a:lnTo>
                    <a:pt x="1738" y="47"/>
                  </a:lnTo>
                  <a:lnTo>
                    <a:pt x="164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25" name="Google Shape;625;p13"/>
          <p:cNvSpPr/>
          <p:nvPr/>
        </p:nvSpPr>
        <p:spPr>
          <a:xfrm>
            <a:off x="51063" y="1588413"/>
            <a:ext cx="212400" cy="212400"/>
          </a:xfrm>
          <a:prstGeom prst="star4">
            <a:avLst>
              <a:gd fmla="val 125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13"/>
          <p:cNvSpPr/>
          <p:nvPr/>
        </p:nvSpPr>
        <p:spPr>
          <a:xfrm>
            <a:off x="192688" y="2758688"/>
            <a:ext cx="212400" cy="212400"/>
          </a:xfrm>
          <a:prstGeom prst="star4">
            <a:avLst>
              <a:gd fmla="val 125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27" name="Google Shape;627;p13"/>
          <p:cNvGrpSpPr/>
          <p:nvPr/>
        </p:nvGrpSpPr>
        <p:grpSpPr>
          <a:xfrm>
            <a:off x="8545966" y="987227"/>
            <a:ext cx="452842" cy="457428"/>
            <a:chOff x="4930475" y="612100"/>
            <a:chExt cx="317650" cy="320575"/>
          </a:xfrm>
        </p:grpSpPr>
        <p:sp>
          <p:nvSpPr>
            <p:cNvPr id="628" name="Google Shape;628;p13"/>
            <p:cNvSpPr/>
            <p:nvPr/>
          </p:nvSpPr>
          <p:spPr>
            <a:xfrm>
              <a:off x="4930475" y="612100"/>
              <a:ext cx="317650" cy="320575"/>
            </a:xfrm>
            <a:custGeom>
              <a:rect b="b" l="l" r="r" t="t"/>
              <a:pathLst>
                <a:path extrusionOk="0" h="12823" w="12706">
                  <a:moveTo>
                    <a:pt x="5871" y="517"/>
                  </a:moveTo>
                  <a:lnTo>
                    <a:pt x="6223" y="541"/>
                  </a:lnTo>
                  <a:lnTo>
                    <a:pt x="6646" y="588"/>
                  </a:lnTo>
                  <a:lnTo>
                    <a:pt x="7092" y="682"/>
                  </a:lnTo>
                  <a:lnTo>
                    <a:pt x="7515" y="799"/>
                  </a:lnTo>
                  <a:lnTo>
                    <a:pt x="7938" y="940"/>
                  </a:lnTo>
                  <a:lnTo>
                    <a:pt x="8384" y="1104"/>
                  </a:lnTo>
                  <a:lnTo>
                    <a:pt x="8783" y="1316"/>
                  </a:lnTo>
                  <a:lnTo>
                    <a:pt x="9206" y="1527"/>
                  </a:lnTo>
                  <a:lnTo>
                    <a:pt x="9605" y="1785"/>
                  </a:lnTo>
                  <a:lnTo>
                    <a:pt x="9981" y="2067"/>
                  </a:lnTo>
                  <a:lnTo>
                    <a:pt x="10357" y="2372"/>
                  </a:lnTo>
                  <a:lnTo>
                    <a:pt x="10685" y="2701"/>
                  </a:lnTo>
                  <a:lnTo>
                    <a:pt x="10991" y="3053"/>
                  </a:lnTo>
                  <a:lnTo>
                    <a:pt x="11273" y="3429"/>
                  </a:lnTo>
                  <a:lnTo>
                    <a:pt x="11531" y="3852"/>
                  </a:lnTo>
                  <a:lnTo>
                    <a:pt x="11742" y="4275"/>
                  </a:lnTo>
                  <a:lnTo>
                    <a:pt x="11930" y="4744"/>
                  </a:lnTo>
                  <a:lnTo>
                    <a:pt x="12048" y="5190"/>
                  </a:lnTo>
                  <a:lnTo>
                    <a:pt x="12141" y="5637"/>
                  </a:lnTo>
                  <a:lnTo>
                    <a:pt x="12188" y="6083"/>
                  </a:lnTo>
                  <a:lnTo>
                    <a:pt x="12188" y="6529"/>
                  </a:lnTo>
                  <a:lnTo>
                    <a:pt x="12165" y="6999"/>
                  </a:lnTo>
                  <a:lnTo>
                    <a:pt x="12118" y="7445"/>
                  </a:lnTo>
                  <a:lnTo>
                    <a:pt x="12024" y="7891"/>
                  </a:lnTo>
                  <a:lnTo>
                    <a:pt x="11907" y="8314"/>
                  </a:lnTo>
                  <a:lnTo>
                    <a:pt x="11742" y="8760"/>
                  </a:lnTo>
                  <a:lnTo>
                    <a:pt x="11554" y="9159"/>
                  </a:lnTo>
                  <a:lnTo>
                    <a:pt x="11343" y="9559"/>
                  </a:lnTo>
                  <a:lnTo>
                    <a:pt x="11085" y="9934"/>
                  </a:lnTo>
                  <a:lnTo>
                    <a:pt x="10803" y="10310"/>
                  </a:lnTo>
                  <a:lnTo>
                    <a:pt x="10498" y="10639"/>
                  </a:lnTo>
                  <a:lnTo>
                    <a:pt x="10169" y="10968"/>
                  </a:lnTo>
                  <a:lnTo>
                    <a:pt x="9817" y="11249"/>
                  </a:lnTo>
                  <a:lnTo>
                    <a:pt x="9441" y="11484"/>
                  </a:lnTo>
                  <a:lnTo>
                    <a:pt x="9042" y="11719"/>
                  </a:lnTo>
                  <a:lnTo>
                    <a:pt x="8619" y="11907"/>
                  </a:lnTo>
                  <a:lnTo>
                    <a:pt x="8196" y="12048"/>
                  </a:lnTo>
                  <a:lnTo>
                    <a:pt x="7750" y="12165"/>
                  </a:lnTo>
                  <a:lnTo>
                    <a:pt x="7304" y="12259"/>
                  </a:lnTo>
                  <a:lnTo>
                    <a:pt x="6857" y="12306"/>
                  </a:lnTo>
                  <a:lnTo>
                    <a:pt x="6388" y="12330"/>
                  </a:lnTo>
                  <a:lnTo>
                    <a:pt x="5942" y="12306"/>
                  </a:lnTo>
                  <a:lnTo>
                    <a:pt x="5495" y="12259"/>
                  </a:lnTo>
                  <a:lnTo>
                    <a:pt x="5049" y="12165"/>
                  </a:lnTo>
                  <a:lnTo>
                    <a:pt x="4603" y="12048"/>
                  </a:lnTo>
                  <a:lnTo>
                    <a:pt x="4180" y="11907"/>
                  </a:lnTo>
                  <a:lnTo>
                    <a:pt x="3758" y="11719"/>
                  </a:lnTo>
                  <a:lnTo>
                    <a:pt x="3358" y="11508"/>
                  </a:lnTo>
                  <a:lnTo>
                    <a:pt x="2959" y="11273"/>
                  </a:lnTo>
                  <a:lnTo>
                    <a:pt x="2607" y="10991"/>
                  </a:lnTo>
                  <a:lnTo>
                    <a:pt x="2278" y="10686"/>
                  </a:lnTo>
                  <a:lnTo>
                    <a:pt x="1973" y="10334"/>
                  </a:lnTo>
                  <a:lnTo>
                    <a:pt x="1691" y="9981"/>
                  </a:lnTo>
                  <a:lnTo>
                    <a:pt x="1433" y="9606"/>
                  </a:lnTo>
                  <a:lnTo>
                    <a:pt x="1198" y="9206"/>
                  </a:lnTo>
                  <a:lnTo>
                    <a:pt x="1010" y="8807"/>
                  </a:lnTo>
                  <a:lnTo>
                    <a:pt x="846" y="8361"/>
                  </a:lnTo>
                  <a:lnTo>
                    <a:pt x="705" y="7938"/>
                  </a:lnTo>
                  <a:lnTo>
                    <a:pt x="611" y="7492"/>
                  </a:lnTo>
                  <a:lnTo>
                    <a:pt x="540" y="7046"/>
                  </a:lnTo>
                  <a:lnTo>
                    <a:pt x="493" y="6576"/>
                  </a:lnTo>
                  <a:lnTo>
                    <a:pt x="493" y="6130"/>
                  </a:lnTo>
                  <a:lnTo>
                    <a:pt x="540" y="5684"/>
                  </a:lnTo>
                  <a:lnTo>
                    <a:pt x="611" y="5214"/>
                  </a:lnTo>
                  <a:lnTo>
                    <a:pt x="705" y="4791"/>
                  </a:lnTo>
                  <a:lnTo>
                    <a:pt x="869" y="4298"/>
                  </a:lnTo>
                  <a:lnTo>
                    <a:pt x="1080" y="3852"/>
                  </a:lnTo>
                  <a:lnTo>
                    <a:pt x="1315" y="3406"/>
                  </a:lnTo>
                  <a:lnTo>
                    <a:pt x="1574" y="3006"/>
                  </a:lnTo>
                  <a:lnTo>
                    <a:pt x="1855" y="2631"/>
                  </a:lnTo>
                  <a:lnTo>
                    <a:pt x="2161" y="2278"/>
                  </a:lnTo>
                  <a:lnTo>
                    <a:pt x="2489" y="1950"/>
                  </a:lnTo>
                  <a:lnTo>
                    <a:pt x="2842" y="1668"/>
                  </a:lnTo>
                  <a:lnTo>
                    <a:pt x="3217" y="1410"/>
                  </a:lnTo>
                  <a:lnTo>
                    <a:pt x="3593" y="1175"/>
                  </a:lnTo>
                  <a:lnTo>
                    <a:pt x="3969" y="987"/>
                  </a:lnTo>
                  <a:lnTo>
                    <a:pt x="4345" y="822"/>
                  </a:lnTo>
                  <a:lnTo>
                    <a:pt x="4744" y="682"/>
                  </a:lnTo>
                  <a:lnTo>
                    <a:pt x="5120" y="588"/>
                  </a:lnTo>
                  <a:lnTo>
                    <a:pt x="5495" y="541"/>
                  </a:lnTo>
                  <a:lnTo>
                    <a:pt x="5871" y="517"/>
                  </a:lnTo>
                  <a:close/>
                  <a:moveTo>
                    <a:pt x="5777" y="0"/>
                  </a:moveTo>
                  <a:lnTo>
                    <a:pt x="5542" y="24"/>
                  </a:lnTo>
                  <a:lnTo>
                    <a:pt x="5284" y="47"/>
                  </a:lnTo>
                  <a:lnTo>
                    <a:pt x="5026" y="71"/>
                  </a:lnTo>
                  <a:lnTo>
                    <a:pt x="4791" y="141"/>
                  </a:lnTo>
                  <a:lnTo>
                    <a:pt x="4298" y="282"/>
                  </a:lnTo>
                  <a:lnTo>
                    <a:pt x="3828" y="470"/>
                  </a:lnTo>
                  <a:lnTo>
                    <a:pt x="3358" y="705"/>
                  </a:lnTo>
                  <a:lnTo>
                    <a:pt x="2936" y="987"/>
                  </a:lnTo>
                  <a:lnTo>
                    <a:pt x="2513" y="1316"/>
                  </a:lnTo>
                  <a:lnTo>
                    <a:pt x="2114" y="1644"/>
                  </a:lnTo>
                  <a:lnTo>
                    <a:pt x="1738" y="2020"/>
                  </a:lnTo>
                  <a:lnTo>
                    <a:pt x="1409" y="2443"/>
                  </a:lnTo>
                  <a:lnTo>
                    <a:pt x="1080" y="2842"/>
                  </a:lnTo>
                  <a:lnTo>
                    <a:pt x="822" y="3288"/>
                  </a:lnTo>
                  <a:lnTo>
                    <a:pt x="587" y="3734"/>
                  </a:lnTo>
                  <a:lnTo>
                    <a:pt x="376" y="4181"/>
                  </a:lnTo>
                  <a:lnTo>
                    <a:pt x="235" y="4650"/>
                  </a:lnTo>
                  <a:lnTo>
                    <a:pt x="118" y="5120"/>
                  </a:lnTo>
                  <a:lnTo>
                    <a:pt x="24" y="5613"/>
                  </a:lnTo>
                  <a:lnTo>
                    <a:pt x="0" y="6106"/>
                  </a:lnTo>
                  <a:lnTo>
                    <a:pt x="0" y="6600"/>
                  </a:lnTo>
                  <a:lnTo>
                    <a:pt x="47" y="7093"/>
                  </a:lnTo>
                  <a:lnTo>
                    <a:pt x="118" y="7586"/>
                  </a:lnTo>
                  <a:lnTo>
                    <a:pt x="235" y="8056"/>
                  </a:lnTo>
                  <a:lnTo>
                    <a:pt x="376" y="8549"/>
                  </a:lnTo>
                  <a:lnTo>
                    <a:pt x="540" y="8995"/>
                  </a:lnTo>
                  <a:lnTo>
                    <a:pt x="752" y="9441"/>
                  </a:lnTo>
                  <a:lnTo>
                    <a:pt x="1010" y="9887"/>
                  </a:lnTo>
                  <a:lnTo>
                    <a:pt x="1292" y="10287"/>
                  </a:lnTo>
                  <a:lnTo>
                    <a:pt x="1597" y="10686"/>
                  </a:lnTo>
                  <a:lnTo>
                    <a:pt x="1926" y="11038"/>
                  </a:lnTo>
                  <a:lnTo>
                    <a:pt x="2278" y="11367"/>
                  </a:lnTo>
                  <a:lnTo>
                    <a:pt x="2677" y="11672"/>
                  </a:lnTo>
                  <a:lnTo>
                    <a:pt x="3077" y="11954"/>
                  </a:lnTo>
                  <a:lnTo>
                    <a:pt x="3523" y="12189"/>
                  </a:lnTo>
                  <a:lnTo>
                    <a:pt x="3969" y="12377"/>
                  </a:lnTo>
                  <a:lnTo>
                    <a:pt x="4439" y="12541"/>
                  </a:lnTo>
                  <a:lnTo>
                    <a:pt x="4908" y="12658"/>
                  </a:lnTo>
                  <a:lnTo>
                    <a:pt x="5401" y="12752"/>
                  </a:lnTo>
                  <a:lnTo>
                    <a:pt x="5895" y="12799"/>
                  </a:lnTo>
                  <a:lnTo>
                    <a:pt x="6388" y="12823"/>
                  </a:lnTo>
                  <a:lnTo>
                    <a:pt x="6881" y="12799"/>
                  </a:lnTo>
                  <a:lnTo>
                    <a:pt x="7374" y="12752"/>
                  </a:lnTo>
                  <a:lnTo>
                    <a:pt x="7867" y="12658"/>
                  </a:lnTo>
                  <a:lnTo>
                    <a:pt x="8337" y="12541"/>
                  </a:lnTo>
                  <a:lnTo>
                    <a:pt x="8807" y="12377"/>
                  </a:lnTo>
                  <a:lnTo>
                    <a:pt x="9253" y="12165"/>
                  </a:lnTo>
                  <a:lnTo>
                    <a:pt x="9699" y="11930"/>
                  </a:lnTo>
                  <a:lnTo>
                    <a:pt x="10122" y="11649"/>
                  </a:lnTo>
                  <a:lnTo>
                    <a:pt x="10498" y="11343"/>
                  </a:lnTo>
                  <a:lnTo>
                    <a:pt x="10873" y="10991"/>
                  </a:lnTo>
                  <a:lnTo>
                    <a:pt x="11202" y="10639"/>
                  </a:lnTo>
                  <a:lnTo>
                    <a:pt x="11507" y="10240"/>
                  </a:lnTo>
                  <a:lnTo>
                    <a:pt x="11766" y="9817"/>
                  </a:lnTo>
                  <a:lnTo>
                    <a:pt x="12001" y="9394"/>
                  </a:lnTo>
                  <a:lnTo>
                    <a:pt x="12212" y="8948"/>
                  </a:lnTo>
                  <a:lnTo>
                    <a:pt x="12376" y="8478"/>
                  </a:lnTo>
                  <a:lnTo>
                    <a:pt x="12517" y="8009"/>
                  </a:lnTo>
                  <a:lnTo>
                    <a:pt x="12611" y="7515"/>
                  </a:lnTo>
                  <a:lnTo>
                    <a:pt x="12682" y="7022"/>
                  </a:lnTo>
                  <a:lnTo>
                    <a:pt x="12705" y="6529"/>
                  </a:lnTo>
                  <a:lnTo>
                    <a:pt x="12682" y="6036"/>
                  </a:lnTo>
                  <a:lnTo>
                    <a:pt x="12635" y="5543"/>
                  </a:lnTo>
                  <a:lnTo>
                    <a:pt x="12541" y="5073"/>
                  </a:lnTo>
                  <a:lnTo>
                    <a:pt x="12400" y="4580"/>
                  </a:lnTo>
                  <a:lnTo>
                    <a:pt x="12212" y="4087"/>
                  </a:lnTo>
                  <a:lnTo>
                    <a:pt x="11977" y="3617"/>
                  </a:lnTo>
                  <a:lnTo>
                    <a:pt x="11719" y="3171"/>
                  </a:lnTo>
                  <a:lnTo>
                    <a:pt x="11413" y="2748"/>
                  </a:lnTo>
                  <a:lnTo>
                    <a:pt x="11061" y="2372"/>
                  </a:lnTo>
                  <a:lnTo>
                    <a:pt x="10709" y="1997"/>
                  </a:lnTo>
                  <a:lnTo>
                    <a:pt x="10310" y="1668"/>
                  </a:lnTo>
                  <a:lnTo>
                    <a:pt x="9910" y="1386"/>
                  </a:lnTo>
                  <a:lnTo>
                    <a:pt x="9488" y="1104"/>
                  </a:lnTo>
                  <a:lnTo>
                    <a:pt x="9042" y="869"/>
                  </a:lnTo>
                  <a:lnTo>
                    <a:pt x="8595" y="658"/>
                  </a:lnTo>
                  <a:lnTo>
                    <a:pt x="8126" y="470"/>
                  </a:lnTo>
                  <a:lnTo>
                    <a:pt x="7656" y="329"/>
                  </a:lnTo>
                  <a:lnTo>
                    <a:pt x="7210" y="188"/>
                  </a:lnTo>
                  <a:lnTo>
                    <a:pt x="6740" y="94"/>
                  </a:lnTo>
                  <a:lnTo>
                    <a:pt x="6294" y="24"/>
                  </a:lnTo>
                  <a:lnTo>
                    <a:pt x="603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13"/>
            <p:cNvSpPr/>
            <p:nvPr/>
          </p:nvSpPr>
          <p:spPr>
            <a:xfrm>
              <a:off x="5021475" y="612100"/>
              <a:ext cx="135625" cy="320575"/>
            </a:xfrm>
            <a:custGeom>
              <a:rect b="b" l="l" r="r" t="t"/>
              <a:pathLst>
                <a:path extrusionOk="0" h="12823" w="5425">
                  <a:moveTo>
                    <a:pt x="2607" y="517"/>
                  </a:moveTo>
                  <a:lnTo>
                    <a:pt x="2748" y="588"/>
                  </a:lnTo>
                  <a:lnTo>
                    <a:pt x="2912" y="682"/>
                  </a:lnTo>
                  <a:lnTo>
                    <a:pt x="3077" y="775"/>
                  </a:lnTo>
                  <a:lnTo>
                    <a:pt x="3241" y="916"/>
                  </a:lnTo>
                  <a:lnTo>
                    <a:pt x="3405" y="1081"/>
                  </a:lnTo>
                  <a:lnTo>
                    <a:pt x="3570" y="1292"/>
                  </a:lnTo>
                  <a:lnTo>
                    <a:pt x="3734" y="1503"/>
                  </a:lnTo>
                  <a:lnTo>
                    <a:pt x="3899" y="1762"/>
                  </a:lnTo>
                  <a:lnTo>
                    <a:pt x="4039" y="2020"/>
                  </a:lnTo>
                  <a:lnTo>
                    <a:pt x="4180" y="2325"/>
                  </a:lnTo>
                  <a:lnTo>
                    <a:pt x="4321" y="2654"/>
                  </a:lnTo>
                  <a:lnTo>
                    <a:pt x="4439" y="3006"/>
                  </a:lnTo>
                  <a:lnTo>
                    <a:pt x="4556" y="3406"/>
                  </a:lnTo>
                  <a:lnTo>
                    <a:pt x="4650" y="3805"/>
                  </a:lnTo>
                  <a:lnTo>
                    <a:pt x="4744" y="4228"/>
                  </a:lnTo>
                  <a:lnTo>
                    <a:pt x="4814" y="4697"/>
                  </a:lnTo>
                  <a:lnTo>
                    <a:pt x="4861" y="5144"/>
                  </a:lnTo>
                  <a:lnTo>
                    <a:pt x="4885" y="5590"/>
                  </a:lnTo>
                  <a:lnTo>
                    <a:pt x="4908" y="6059"/>
                  </a:lnTo>
                  <a:lnTo>
                    <a:pt x="4908" y="6529"/>
                  </a:lnTo>
                  <a:lnTo>
                    <a:pt x="4908" y="6975"/>
                  </a:lnTo>
                  <a:lnTo>
                    <a:pt x="4885" y="7445"/>
                  </a:lnTo>
                  <a:lnTo>
                    <a:pt x="4838" y="7891"/>
                  </a:lnTo>
                  <a:lnTo>
                    <a:pt x="4791" y="8337"/>
                  </a:lnTo>
                  <a:lnTo>
                    <a:pt x="4720" y="8784"/>
                  </a:lnTo>
                  <a:lnTo>
                    <a:pt x="4650" y="9206"/>
                  </a:lnTo>
                  <a:lnTo>
                    <a:pt x="4556" y="9629"/>
                  </a:lnTo>
                  <a:lnTo>
                    <a:pt x="4462" y="10005"/>
                  </a:lnTo>
                  <a:lnTo>
                    <a:pt x="4345" y="10381"/>
                  </a:lnTo>
                  <a:lnTo>
                    <a:pt x="4227" y="10733"/>
                  </a:lnTo>
                  <a:lnTo>
                    <a:pt x="4086" y="11038"/>
                  </a:lnTo>
                  <a:lnTo>
                    <a:pt x="3946" y="11320"/>
                  </a:lnTo>
                  <a:lnTo>
                    <a:pt x="3805" y="11555"/>
                  </a:lnTo>
                  <a:lnTo>
                    <a:pt x="3664" y="11743"/>
                  </a:lnTo>
                  <a:lnTo>
                    <a:pt x="3523" y="11907"/>
                  </a:lnTo>
                  <a:lnTo>
                    <a:pt x="3358" y="12048"/>
                  </a:lnTo>
                  <a:lnTo>
                    <a:pt x="3217" y="12165"/>
                  </a:lnTo>
                  <a:lnTo>
                    <a:pt x="3053" y="12259"/>
                  </a:lnTo>
                  <a:lnTo>
                    <a:pt x="2889" y="12306"/>
                  </a:lnTo>
                  <a:lnTo>
                    <a:pt x="2560" y="12306"/>
                  </a:lnTo>
                  <a:lnTo>
                    <a:pt x="2396" y="12259"/>
                  </a:lnTo>
                  <a:lnTo>
                    <a:pt x="2231" y="12165"/>
                  </a:lnTo>
                  <a:lnTo>
                    <a:pt x="2090" y="12071"/>
                  </a:lnTo>
                  <a:lnTo>
                    <a:pt x="1926" y="11930"/>
                  </a:lnTo>
                  <a:lnTo>
                    <a:pt x="1785" y="11766"/>
                  </a:lnTo>
                  <a:lnTo>
                    <a:pt x="1644" y="11555"/>
                  </a:lnTo>
                  <a:lnTo>
                    <a:pt x="1503" y="11343"/>
                  </a:lnTo>
                  <a:lnTo>
                    <a:pt x="1362" y="11062"/>
                  </a:lnTo>
                  <a:lnTo>
                    <a:pt x="1221" y="10756"/>
                  </a:lnTo>
                  <a:lnTo>
                    <a:pt x="1080" y="10404"/>
                  </a:lnTo>
                  <a:lnTo>
                    <a:pt x="986" y="10052"/>
                  </a:lnTo>
                  <a:lnTo>
                    <a:pt x="869" y="9653"/>
                  </a:lnTo>
                  <a:lnTo>
                    <a:pt x="775" y="9253"/>
                  </a:lnTo>
                  <a:lnTo>
                    <a:pt x="705" y="8831"/>
                  </a:lnTo>
                  <a:lnTo>
                    <a:pt x="634" y="8408"/>
                  </a:lnTo>
                  <a:lnTo>
                    <a:pt x="540" y="7515"/>
                  </a:lnTo>
                  <a:lnTo>
                    <a:pt x="493" y="6576"/>
                  </a:lnTo>
                  <a:lnTo>
                    <a:pt x="493" y="6106"/>
                  </a:lnTo>
                  <a:lnTo>
                    <a:pt x="517" y="5660"/>
                  </a:lnTo>
                  <a:lnTo>
                    <a:pt x="540" y="5190"/>
                  </a:lnTo>
                  <a:lnTo>
                    <a:pt x="587" y="4744"/>
                  </a:lnTo>
                  <a:lnTo>
                    <a:pt x="681" y="4040"/>
                  </a:lnTo>
                  <a:lnTo>
                    <a:pt x="822" y="3359"/>
                  </a:lnTo>
                  <a:lnTo>
                    <a:pt x="1010" y="2725"/>
                  </a:lnTo>
                  <a:lnTo>
                    <a:pt x="1198" y="2138"/>
                  </a:lnTo>
                  <a:lnTo>
                    <a:pt x="1433" y="1621"/>
                  </a:lnTo>
                  <a:lnTo>
                    <a:pt x="1668" y="1198"/>
                  </a:lnTo>
                  <a:lnTo>
                    <a:pt x="1808" y="1010"/>
                  </a:lnTo>
                  <a:lnTo>
                    <a:pt x="1926" y="846"/>
                  </a:lnTo>
                  <a:lnTo>
                    <a:pt x="2067" y="728"/>
                  </a:lnTo>
                  <a:lnTo>
                    <a:pt x="2184" y="611"/>
                  </a:lnTo>
                  <a:lnTo>
                    <a:pt x="2349" y="541"/>
                  </a:lnTo>
                  <a:lnTo>
                    <a:pt x="2489" y="517"/>
                  </a:lnTo>
                  <a:close/>
                  <a:moveTo>
                    <a:pt x="2536" y="0"/>
                  </a:moveTo>
                  <a:lnTo>
                    <a:pt x="2325" y="24"/>
                  </a:lnTo>
                  <a:lnTo>
                    <a:pt x="2114" y="94"/>
                  </a:lnTo>
                  <a:lnTo>
                    <a:pt x="1926" y="188"/>
                  </a:lnTo>
                  <a:lnTo>
                    <a:pt x="1738" y="329"/>
                  </a:lnTo>
                  <a:lnTo>
                    <a:pt x="1574" y="494"/>
                  </a:lnTo>
                  <a:lnTo>
                    <a:pt x="1409" y="682"/>
                  </a:lnTo>
                  <a:lnTo>
                    <a:pt x="1268" y="916"/>
                  </a:lnTo>
                  <a:lnTo>
                    <a:pt x="1127" y="1151"/>
                  </a:lnTo>
                  <a:lnTo>
                    <a:pt x="986" y="1433"/>
                  </a:lnTo>
                  <a:lnTo>
                    <a:pt x="846" y="1715"/>
                  </a:lnTo>
                  <a:lnTo>
                    <a:pt x="728" y="2020"/>
                  </a:lnTo>
                  <a:lnTo>
                    <a:pt x="493" y="2654"/>
                  </a:lnTo>
                  <a:lnTo>
                    <a:pt x="329" y="3335"/>
                  </a:lnTo>
                  <a:lnTo>
                    <a:pt x="188" y="4016"/>
                  </a:lnTo>
                  <a:lnTo>
                    <a:pt x="71" y="4674"/>
                  </a:lnTo>
                  <a:lnTo>
                    <a:pt x="24" y="5144"/>
                  </a:lnTo>
                  <a:lnTo>
                    <a:pt x="0" y="5637"/>
                  </a:lnTo>
                  <a:lnTo>
                    <a:pt x="0" y="6106"/>
                  </a:lnTo>
                  <a:lnTo>
                    <a:pt x="0" y="6600"/>
                  </a:lnTo>
                  <a:lnTo>
                    <a:pt x="0" y="7093"/>
                  </a:lnTo>
                  <a:lnTo>
                    <a:pt x="47" y="7562"/>
                  </a:lnTo>
                  <a:lnTo>
                    <a:pt x="71" y="8032"/>
                  </a:lnTo>
                  <a:lnTo>
                    <a:pt x="141" y="8502"/>
                  </a:lnTo>
                  <a:lnTo>
                    <a:pt x="212" y="8948"/>
                  </a:lnTo>
                  <a:lnTo>
                    <a:pt x="305" y="9394"/>
                  </a:lnTo>
                  <a:lnTo>
                    <a:pt x="399" y="9817"/>
                  </a:lnTo>
                  <a:lnTo>
                    <a:pt x="493" y="10216"/>
                  </a:lnTo>
                  <a:lnTo>
                    <a:pt x="634" y="10615"/>
                  </a:lnTo>
                  <a:lnTo>
                    <a:pt x="752" y="10968"/>
                  </a:lnTo>
                  <a:lnTo>
                    <a:pt x="916" y="11296"/>
                  </a:lnTo>
                  <a:lnTo>
                    <a:pt x="1057" y="11602"/>
                  </a:lnTo>
                  <a:lnTo>
                    <a:pt x="1245" y="11884"/>
                  </a:lnTo>
                  <a:lnTo>
                    <a:pt x="1433" y="12118"/>
                  </a:lnTo>
                  <a:lnTo>
                    <a:pt x="1621" y="12330"/>
                  </a:lnTo>
                  <a:lnTo>
                    <a:pt x="1832" y="12494"/>
                  </a:lnTo>
                  <a:lnTo>
                    <a:pt x="2043" y="12635"/>
                  </a:lnTo>
                  <a:lnTo>
                    <a:pt x="2255" y="12752"/>
                  </a:lnTo>
                  <a:lnTo>
                    <a:pt x="2489" y="12799"/>
                  </a:lnTo>
                  <a:lnTo>
                    <a:pt x="2724" y="12823"/>
                  </a:lnTo>
                  <a:lnTo>
                    <a:pt x="2959" y="12799"/>
                  </a:lnTo>
                  <a:lnTo>
                    <a:pt x="3194" y="12729"/>
                  </a:lnTo>
                  <a:lnTo>
                    <a:pt x="3405" y="12635"/>
                  </a:lnTo>
                  <a:lnTo>
                    <a:pt x="3617" y="12494"/>
                  </a:lnTo>
                  <a:lnTo>
                    <a:pt x="3828" y="12330"/>
                  </a:lnTo>
                  <a:lnTo>
                    <a:pt x="4016" y="12095"/>
                  </a:lnTo>
                  <a:lnTo>
                    <a:pt x="4204" y="11860"/>
                  </a:lnTo>
                  <a:lnTo>
                    <a:pt x="4392" y="11578"/>
                  </a:lnTo>
                  <a:lnTo>
                    <a:pt x="4556" y="11273"/>
                  </a:lnTo>
                  <a:lnTo>
                    <a:pt x="4697" y="10921"/>
                  </a:lnTo>
                  <a:lnTo>
                    <a:pt x="4814" y="10568"/>
                  </a:lnTo>
                  <a:lnTo>
                    <a:pt x="4932" y="10193"/>
                  </a:lnTo>
                  <a:lnTo>
                    <a:pt x="5049" y="9770"/>
                  </a:lnTo>
                  <a:lnTo>
                    <a:pt x="5143" y="9347"/>
                  </a:lnTo>
                  <a:lnTo>
                    <a:pt x="5237" y="8901"/>
                  </a:lnTo>
                  <a:lnTo>
                    <a:pt x="5284" y="8455"/>
                  </a:lnTo>
                  <a:lnTo>
                    <a:pt x="5355" y="7985"/>
                  </a:lnTo>
                  <a:lnTo>
                    <a:pt x="5378" y="7515"/>
                  </a:lnTo>
                  <a:lnTo>
                    <a:pt x="5425" y="7022"/>
                  </a:lnTo>
                  <a:lnTo>
                    <a:pt x="5425" y="6553"/>
                  </a:lnTo>
                  <a:lnTo>
                    <a:pt x="5425" y="6059"/>
                  </a:lnTo>
                  <a:lnTo>
                    <a:pt x="5402" y="5566"/>
                  </a:lnTo>
                  <a:lnTo>
                    <a:pt x="5355" y="5097"/>
                  </a:lnTo>
                  <a:lnTo>
                    <a:pt x="5308" y="4627"/>
                  </a:lnTo>
                  <a:lnTo>
                    <a:pt x="5237" y="4181"/>
                  </a:lnTo>
                  <a:lnTo>
                    <a:pt x="5167" y="3758"/>
                  </a:lnTo>
                  <a:lnTo>
                    <a:pt x="5049" y="3335"/>
                  </a:lnTo>
                  <a:lnTo>
                    <a:pt x="4955" y="2936"/>
                  </a:lnTo>
                  <a:lnTo>
                    <a:pt x="4814" y="2560"/>
                  </a:lnTo>
                  <a:lnTo>
                    <a:pt x="4674" y="2208"/>
                  </a:lnTo>
                  <a:lnTo>
                    <a:pt x="4533" y="1879"/>
                  </a:lnTo>
                  <a:lnTo>
                    <a:pt x="4368" y="1550"/>
                  </a:lnTo>
                  <a:lnTo>
                    <a:pt x="4204" y="1269"/>
                  </a:lnTo>
                  <a:lnTo>
                    <a:pt x="4016" y="1010"/>
                  </a:lnTo>
                  <a:lnTo>
                    <a:pt x="3828" y="775"/>
                  </a:lnTo>
                  <a:lnTo>
                    <a:pt x="3617" y="564"/>
                  </a:lnTo>
                  <a:lnTo>
                    <a:pt x="3405" y="400"/>
                  </a:lnTo>
                  <a:lnTo>
                    <a:pt x="3194" y="235"/>
                  </a:lnTo>
                  <a:lnTo>
                    <a:pt x="2959" y="118"/>
                  </a:lnTo>
                  <a:lnTo>
                    <a:pt x="2748" y="47"/>
                  </a:lnTo>
                  <a:lnTo>
                    <a:pt x="253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13"/>
            <p:cNvSpPr/>
            <p:nvPr/>
          </p:nvSpPr>
          <p:spPr>
            <a:xfrm>
              <a:off x="4930475" y="765925"/>
              <a:ext cx="317650" cy="12925"/>
            </a:xfrm>
            <a:custGeom>
              <a:rect b="b" l="l" r="r" t="t"/>
              <a:pathLst>
                <a:path extrusionOk="0" h="517" w="12706">
                  <a:moveTo>
                    <a:pt x="235" y="0"/>
                  </a:moveTo>
                  <a:lnTo>
                    <a:pt x="141" y="24"/>
                  </a:lnTo>
                  <a:lnTo>
                    <a:pt x="71" y="71"/>
                  </a:lnTo>
                  <a:lnTo>
                    <a:pt x="0" y="165"/>
                  </a:lnTo>
                  <a:lnTo>
                    <a:pt x="0" y="259"/>
                  </a:lnTo>
                  <a:lnTo>
                    <a:pt x="0" y="353"/>
                  </a:lnTo>
                  <a:lnTo>
                    <a:pt x="71" y="447"/>
                  </a:lnTo>
                  <a:lnTo>
                    <a:pt x="141" y="494"/>
                  </a:lnTo>
                  <a:lnTo>
                    <a:pt x="235" y="517"/>
                  </a:lnTo>
                  <a:lnTo>
                    <a:pt x="12447" y="517"/>
                  </a:lnTo>
                  <a:lnTo>
                    <a:pt x="12541" y="494"/>
                  </a:lnTo>
                  <a:lnTo>
                    <a:pt x="12635" y="447"/>
                  </a:lnTo>
                  <a:lnTo>
                    <a:pt x="12682" y="353"/>
                  </a:lnTo>
                  <a:lnTo>
                    <a:pt x="12705" y="259"/>
                  </a:lnTo>
                  <a:lnTo>
                    <a:pt x="12682" y="165"/>
                  </a:lnTo>
                  <a:lnTo>
                    <a:pt x="12635" y="71"/>
                  </a:lnTo>
                  <a:lnTo>
                    <a:pt x="12541" y="24"/>
                  </a:lnTo>
                  <a:lnTo>
                    <a:pt x="1244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13"/>
            <p:cNvSpPr/>
            <p:nvPr/>
          </p:nvSpPr>
          <p:spPr>
            <a:xfrm>
              <a:off x="4961575" y="673750"/>
              <a:ext cx="261875" cy="47575"/>
            </a:xfrm>
            <a:custGeom>
              <a:rect b="b" l="l" r="r" t="t"/>
              <a:pathLst>
                <a:path extrusionOk="0" h="1903" w="10475">
                  <a:moveTo>
                    <a:pt x="189" y="0"/>
                  </a:moveTo>
                  <a:lnTo>
                    <a:pt x="95" y="47"/>
                  </a:lnTo>
                  <a:lnTo>
                    <a:pt x="48" y="118"/>
                  </a:lnTo>
                  <a:lnTo>
                    <a:pt x="1" y="212"/>
                  </a:lnTo>
                  <a:lnTo>
                    <a:pt x="1" y="306"/>
                  </a:lnTo>
                  <a:lnTo>
                    <a:pt x="48" y="400"/>
                  </a:lnTo>
                  <a:lnTo>
                    <a:pt x="118" y="470"/>
                  </a:lnTo>
                  <a:lnTo>
                    <a:pt x="236" y="540"/>
                  </a:lnTo>
                  <a:lnTo>
                    <a:pt x="564" y="705"/>
                  </a:lnTo>
                  <a:lnTo>
                    <a:pt x="1081" y="940"/>
                  </a:lnTo>
                  <a:lnTo>
                    <a:pt x="1762" y="1198"/>
                  </a:lnTo>
                  <a:lnTo>
                    <a:pt x="2161" y="1339"/>
                  </a:lnTo>
                  <a:lnTo>
                    <a:pt x="2584" y="1456"/>
                  </a:lnTo>
                  <a:lnTo>
                    <a:pt x="3077" y="1574"/>
                  </a:lnTo>
                  <a:lnTo>
                    <a:pt x="3570" y="1691"/>
                  </a:lnTo>
                  <a:lnTo>
                    <a:pt x="4111" y="1785"/>
                  </a:lnTo>
                  <a:lnTo>
                    <a:pt x="4674" y="1856"/>
                  </a:lnTo>
                  <a:lnTo>
                    <a:pt x="5261" y="1879"/>
                  </a:lnTo>
                  <a:lnTo>
                    <a:pt x="5872" y="1903"/>
                  </a:lnTo>
                  <a:lnTo>
                    <a:pt x="6388" y="1903"/>
                  </a:lnTo>
                  <a:lnTo>
                    <a:pt x="6929" y="1856"/>
                  </a:lnTo>
                  <a:lnTo>
                    <a:pt x="7469" y="1809"/>
                  </a:lnTo>
                  <a:lnTo>
                    <a:pt x="8009" y="1715"/>
                  </a:lnTo>
                  <a:lnTo>
                    <a:pt x="8573" y="1597"/>
                  </a:lnTo>
                  <a:lnTo>
                    <a:pt x="9160" y="1433"/>
                  </a:lnTo>
                  <a:lnTo>
                    <a:pt x="9723" y="1245"/>
                  </a:lnTo>
                  <a:lnTo>
                    <a:pt x="10310" y="1034"/>
                  </a:lnTo>
                  <a:lnTo>
                    <a:pt x="10404" y="963"/>
                  </a:lnTo>
                  <a:lnTo>
                    <a:pt x="10451" y="893"/>
                  </a:lnTo>
                  <a:lnTo>
                    <a:pt x="10475" y="799"/>
                  </a:lnTo>
                  <a:lnTo>
                    <a:pt x="10451" y="705"/>
                  </a:lnTo>
                  <a:lnTo>
                    <a:pt x="10404" y="611"/>
                  </a:lnTo>
                  <a:lnTo>
                    <a:pt x="10310" y="564"/>
                  </a:lnTo>
                  <a:lnTo>
                    <a:pt x="10216" y="540"/>
                  </a:lnTo>
                  <a:lnTo>
                    <a:pt x="10122" y="564"/>
                  </a:lnTo>
                  <a:lnTo>
                    <a:pt x="9629" y="752"/>
                  </a:lnTo>
                  <a:lnTo>
                    <a:pt x="9160" y="916"/>
                  </a:lnTo>
                  <a:lnTo>
                    <a:pt x="8666" y="1034"/>
                  </a:lnTo>
                  <a:lnTo>
                    <a:pt x="8197" y="1151"/>
                  </a:lnTo>
                  <a:lnTo>
                    <a:pt x="7751" y="1245"/>
                  </a:lnTo>
                  <a:lnTo>
                    <a:pt x="7281" y="1315"/>
                  </a:lnTo>
                  <a:lnTo>
                    <a:pt x="6835" y="1362"/>
                  </a:lnTo>
                  <a:lnTo>
                    <a:pt x="6388" y="1386"/>
                  </a:lnTo>
                  <a:lnTo>
                    <a:pt x="5966" y="1409"/>
                  </a:lnTo>
                  <a:lnTo>
                    <a:pt x="5543" y="1386"/>
                  </a:lnTo>
                  <a:lnTo>
                    <a:pt x="5144" y="1386"/>
                  </a:lnTo>
                  <a:lnTo>
                    <a:pt x="4745" y="1339"/>
                  </a:lnTo>
                  <a:lnTo>
                    <a:pt x="3993" y="1245"/>
                  </a:lnTo>
                  <a:lnTo>
                    <a:pt x="3312" y="1104"/>
                  </a:lnTo>
                  <a:lnTo>
                    <a:pt x="2678" y="963"/>
                  </a:lnTo>
                  <a:lnTo>
                    <a:pt x="2114" y="775"/>
                  </a:lnTo>
                  <a:lnTo>
                    <a:pt x="1598" y="611"/>
                  </a:lnTo>
                  <a:lnTo>
                    <a:pt x="1198" y="423"/>
                  </a:lnTo>
                  <a:lnTo>
                    <a:pt x="611" y="165"/>
                  </a:lnTo>
                  <a:lnTo>
                    <a:pt x="377" y="47"/>
                  </a:lnTo>
                  <a:lnTo>
                    <a:pt x="28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13"/>
            <p:cNvSpPr/>
            <p:nvPr/>
          </p:nvSpPr>
          <p:spPr>
            <a:xfrm>
              <a:off x="4953350" y="821700"/>
              <a:ext cx="278900" cy="38175"/>
            </a:xfrm>
            <a:custGeom>
              <a:rect b="b" l="l" r="r" t="t"/>
              <a:pathLst>
                <a:path extrusionOk="0" h="1527" w="11156">
                  <a:moveTo>
                    <a:pt x="5355" y="0"/>
                  </a:moveTo>
                  <a:lnTo>
                    <a:pt x="4486" y="24"/>
                  </a:lnTo>
                  <a:lnTo>
                    <a:pt x="3688" y="118"/>
                  </a:lnTo>
                  <a:lnTo>
                    <a:pt x="2960" y="212"/>
                  </a:lnTo>
                  <a:lnTo>
                    <a:pt x="2326" y="329"/>
                  </a:lnTo>
                  <a:lnTo>
                    <a:pt x="1762" y="470"/>
                  </a:lnTo>
                  <a:lnTo>
                    <a:pt x="1293" y="587"/>
                  </a:lnTo>
                  <a:lnTo>
                    <a:pt x="893" y="728"/>
                  </a:lnTo>
                  <a:lnTo>
                    <a:pt x="353" y="940"/>
                  </a:lnTo>
                  <a:lnTo>
                    <a:pt x="118" y="1034"/>
                  </a:lnTo>
                  <a:lnTo>
                    <a:pt x="48" y="1104"/>
                  </a:lnTo>
                  <a:lnTo>
                    <a:pt x="1" y="1198"/>
                  </a:lnTo>
                  <a:lnTo>
                    <a:pt x="1" y="1292"/>
                  </a:lnTo>
                  <a:lnTo>
                    <a:pt x="24" y="1386"/>
                  </a:lnTo>
                  <a:lnTo>
                    <a:pt x="71" y="1433"/>
                  </a:lnTo>
                  <a:lnTo>
                    <a:pt x="118" y="1480"/>
                  </a:lnTo>
                  <a:lnTo>
                    <a:pt x="189" y="1503"/>
                  </a:lnTo>
                  <a:lnTo>
                    <a:pt x="259" y="1527"/>
                  </a:lnTo>
                  <a:lnTo>
                    <a:pt x="306" y="1503"/>
                  </a:lnTo>
                  <a:lnTo>
                    <a:pt x="377" y="1480"/>
                  </a:lnTo>
                  <a:lnTo>
                    <a:pt x="541" y="1409"/>
                  </a:lnTo>
                  <a:lnTo>
                    <a:pt x="1058" y="1222"/>
                  </a:lnTo>
                  <a:lnTo>
                    <a:pt x="1434" y="1081"/>
                  </a:lnTo>
                  <a:lnTo>
                    <a:pt x="1903" y="963"/>
                  </a:lnTo>
                  <a:lnTo>
                    <a:pt x="2443" y="846"/>
                  </a:lnTo>
                  <a:lnTo>
                    <a:pt x="3054" y="728"/>
                  </a:lnTo>
                  <a:lnTo>
                    <a:pt x="3758" y="611"/>
                  </a:lnTo>
                  <a:lnTo>
                    <a:pt x="4533" y="540"/>
                  </a:lnTo>
                  <a:lnTo>
                    <a:pt x="5402" y="517"/>
                  </a:lnTo>
                  <a:lnTo>
                    <a:pt x="6342" y="494"/>
                  </a:lnTo>
                  <a:lnTo>
                    <a:pt x="7352" y="540"/>
                  </a:lnTo>
                  <a:lnTo>
                    <a:pt x="8432" y="658"/>
                  </a:lnTo>
                  <a:lnTo>
                    <a:pt x="9606" y="822"/>
                  </a:lnTo>
                  <a:lnTo>
                    <a:pt x="10217" y="916"/>
                  </a:lnTo>
                  <a:lnTo>
                    <a:pt x="10851" y="1034"/>
                  </a:lnTo>
                  <a:lnTo>
                    <a:pt x="10945" y="1057"/>
                  </a:lnTo>
                  <a:lnTo>
                    <a:pt x="11039" y="1010"/>
                  </a:lnTo>
                  <a:lnTo>
                    <a:pt x="11109" y="940"/>
                  </a:lnTo>
                  <a:lnTo>
                    <a:pt x="11156" y="846"/>
                  </a:lnTo>
                  <a:lnTo>
                    <a:pt x="11156" y="752"/>
                  </a:lnTo>
                  <a:lnTo>
                    <a:pt x="11109" y="658"/>
                  </a:lnTo>
                  <a:lnTo>
                    <a:pt x="11039" y="587"/>
                  </a:lnTo>
                  <a:lnTo>
                    <a:pt x="10968" y="540"/>
                  </a:lnTo>
                  <a:lnTo>
                    <a:pt x="10311" y="423"/>
                  </a:lnTo>
                  <a:lnTo>
                    <a:pt x="9676" y="306"/>
                  </a:lnTo>
                  <a:lnTo>
                    <a:pt x="9066" y="212"/>
                  </a:lnTo>
                  <a:lnTo>
                    <a:pt x="8479" y="141"/>
                  </a:lnTo>
                  <a:lnTo>
                    <a:pt x="7352" y="47"/>
                  </a:lnTo>
                  <a:lnTo>
                    <a:pt x="631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33" name="Google Shape;633;p13"/>
          <p:cNvSpPr/>
          <p:nvPr/>
        </p:nvSpPr>
        <p:spPr>
          <a:xfrm>
            <a:off x="8855388" y="1846588"/>
            <a:ext cx="212400" cy="212400"/>
          </a:xfrm>
          <a:prstGeom prst="star4">
            <a:avLst>
              <a:gd fmla="val 125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13"/>
          <p:cNvSpPr/>
          <p:nvPr/>
        </p:nvSpPr>
        <p:spPr>
          <a:xfrm>
            <a:off x="8630138" y="2267100"/>
            <a:ext cx="212400" cy="212400"/>
          </a:xfrm>
          <a:prstGeom prst="star4">
            <a:avLst>
              <a:gd fmla="val 125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5" name="Google Shape;635;p13"/>
          <p:cNvGrpSpPr/>
          <p:nvPr/>
        </p:nvGrpSpPr>
        <p:grpSpPr>
          <a:xfrm>
            <a:off x="8404888" y="178089"/>
            <a:ext cx="662904" cy="573043"/>
            <a:chOff x="6698825" y="1054200"/>
            <a:chExt cx="465000" cy="401600"/>
          </a:xfrm>
        </p:grpSpPr>
        <p:sp>
          <p:nvSpPr>
            <p:cNvPr id="636" name="Google Shape;636;p13"/>
            <p:cNvSpPr/>
            <p:nvPr/>
          </p:nvSpPr>
          <p:spPr>
            <a:xfrm>
              <a:off x="6849125" y="1054200"/>
              <a:ext cx="314700" cy="278300"/>
            </a:xfrm>
            <a:custGeom>
              <a:rect b="b" l="l" r="r" t="t"/>
              <a:pathLst>
                <a:path extrusionOk="0" h="11132" w="12588">
                  <a:moveTo>
                    <a:pt x="11085" y="517"/>
                  </a:moveTo>
                  <a:lnTo>
                    <a:pt x="11343" y="540"/>
                  </a:lnTo>
                  <a:lnTo>
                    <a:pt x="11578" y="634"/>
                  </a:lnTo>
                  <a:lnTo>
                    <a:pt x="11790" y="775"/>
                  </a:lnTo>
                  <a:lnTo>
                    <a:pt x="11930" y="916"/>
                  </a:lnTo>
                  <a:lnTo>
                    <a:pt x="12024" y="1080"/>
                  </a:lnTo>
                  <a:lnTo>
                    <a:pt x="12071" y="1268"/>
                  </a:lnTo>
                  <a:lnTo>
                    <a:pt x="12071" y="1480"/>
                  </a:lnTo>
                  <a:lnTo>
                    <a:pt x="12048" y="1714"/>
                  </a:lnTo>
                  <a:lnTo>
                    <a:pt x="11954" y="1949"/>
                  </a:lnTo>
                  <a:lnTo>
                    <a:pt x="11837" y="2208"/>
                  </a:lnTo>
                  <a:lnTo>
                    <a:pt x="11696" y="2466"/>
                  </a:lnTo>
                  <a:lnTo>
                    <a:pt x="11508" y="2748"/>
                  </a:lnTo>
                  <a:lnTo>
                    <a:pt x="11296" y="3030"/>
                  </a:lnTo>
                  <a:lnTo>
                    <a:pt x="11062" y="3311"/>
                  </a:lnTo>
                  <a:lnTo>
                    <a:pt x="10780" y="3617"/>
                  </a:lnTo>
                  <a:lnTo>
                    <a:pt x="10169" y="4251"/>
                  </a:lnTo>
                  <a:lnTo>
                    <a:pt x="9465" y="4885"/>
                  </a:lnTo>
                  <a:lnTo>
                    <a:pt x="8690" y="5542"/>
                  </a:lnTo>
                  <a:lnTo>
                    <a:pt x="7868" y="6200"/>
                  </a:lnTo>
                  <a:lnTo>
                    <a:pt x="7022" y="6858"/>
                  </a:lnTo>
                  <a:lnTo>
                    <a:pt x="6153" y="7492"/>
                  </a:lnTo>
                  <a:lnTo>
                    <a:pt x="5284" y="8102"/>
                  </a:lnTo>
                  <a:lnTo>
                    <a:pt x="4439" y="8689"/>
                  </a:lnTo>
                  <a:lnTo>
                    <a:pt x="2842" y="9723"/>
                  </a:lnTo>
                  <a:lnTo>
                    <a:pt x="1527" y="10545"/>
                  </a:lnTo>
                  <a:lnTo>
                    <a:pt x="588" y="9464"/>
                  </a:lnTo>
                  <a:lnTo>
                    <a:pt x="1175" y="8736"/>
                  </a:lnTo>
                  <a:lnTo>
                    <a:pt x="2161" y="7609"/>
                  </a:lnTo>
                  <a:lnTo>
                    <a:pt x="2748" y="6928"/>
                  </a:lnTo>
                  <a:lnTo>
                    <a:pt x="3406" y="6200"/>
                  </a:lnTo>
                  <a:lnTo>
                    <a:pt x="4134" y="5425"/>
                  </a:lnTo>
                  <a:lnTo>
                    <a:pt x="4885" y="4650"/>
                  </a:lnTo>
                  <a:lnTo>
                    <a:pt x="5660" y="3899"/>
                  </a:lnTo>
                  <a:lnTo>
                    <a:pt x="6435" y="3170"/>
                  </a:lnTo>
                  <a:lnTo>
                    <a:pt x="7234" y="2489"/>
                  </a:lnTo>
                  <a:lnTo>
                    <a:pt x="8009" y="1879"/>
                  </a:lnTo>
                  <a:lnTo>
                    <a:pt x="8408" y="1621"/>
                  </a:lnTo>
                  <a:lnTo>
                    <a:pt x="8784" y="1362"/>
                  </a:lnTo>
                  <a:lnTo>
                    <a:pt x="9136" y="1127"/>
                  </a:lnTo>
                  <a:lnTo>
                    <a:pt x="9488" y="939"/>
                  </a:lnTo>
                  <a:lnTo>
                    <a:pt x="9840" y="775"/>
                  </a:lnTo>
                  <a:lnTo>
                    <a:pt x="10169" y="658"/>
                  </a:lnTo>
                  <a:lnTo>
                    <a:pt x="10498" y="564"/>
                  </a:lnTo>
                  <a:lnTo>
                    <a:pt x="10803" y="517"/>
                  </a:lnTo>
                  <a:close/>
                  <a:moveTo>
                    <a:pt x="10944" y="0"/>
                  </a:moveTo>
                  <a:lnTo>
                    <a:pt x="10756" y="24"/>
                  </a:lnTo>
                  <a:lnTo>
                    <a:pt x="10404" y="71"/>
                  </a:lnTo>
                  <a:lnTo>
                    <a:pt x="10028" y="165"/>
                  </a:lnTo>
                  <a:lnTo>
                    <a:pt x="9652" y="329"/>
                  </a:lnTo>
                  <a:lnTo>
                    <a:pt x="9253" y="493"/>
                  </a:lnTo>
                  <a:lnTo>
                    <a:pt x="8854" y="728"/>
                  </a:lnTo>
                  <a:lnTo>
                    <a:pt x="8455" y="986"/>
                  </a:lnTo>
                  <a:lnTo>
                    <a:pt x="8032" y="1268"/>
                  </a:lnTo>
                  <a:lnTo>
                    <a:pt x="7586" y="1574"/>
                  </a:lnTo>
                  <a:lnTo>
                    <a:pt x="7163" y="1902"/>
                  </a:lnTo>
                  <a:lnTo>
                    <a:pt x="6717" y="2255"/>
                  </a:lnTo>
                  <a:lnTo>
                    <a:pt x="5848" y="3030"/>
                  </a:lnTo>
                  <a:lnTo>
                    <a:pt x="5003" y="3828"/>
                  </a:lnTo>
                  <a:lnTo>
                    <a:pt x="4157" y="4673"/>
                  </a:lnTo>
                  <a:lnTo>
                    <a:pt x="3359" y="5495"/>
                  </a:lnTo>
                  <a:lnTo>
                    <a:pt x="2607" y="6294"/>
                  </a:lnTo>
                  <a:lnTo>
                    <a:pt x="1950" y="7069"/>
                  </a:lnTo>
                  <a:lnTo>
                    <a:pt x="1339" y="7750"/>
                  </a:lnTo>
                  <a:lnTo>
                    <a:pt x="447" y="8830"/>
                  </a:lnTo>
                  <a:lnTo>
                    <a:pt x="71" y="9300"/>
                  </a:lnTo>
                  <a:lnTo>
                    <a:pt x="24" y="9394"/>
                  </a:lnTo>
                  <a:lnTo>
                    <a:pt x="0" y="9464"/>
                  </a:lnTo>
                  <a:lnTo>
                    <a:pt x="24" y="9558"/>
                  </a:lnTo>
                  <a:lnTo>
                    <a:pt x="71" y="9629"/>
                  </a:lnTo>
                  <a:lnTo>
                    <a:pt x="1269" y="11038"/>
                  </a:lnTo>
                  <a:lnTo>
                    <a:pt x="1363" y="11108"/>
                  </a:lnTo>
                  <a:lnTo>
                    <a:pt x="1457" y="11132"/>
                  </a:lnTo>
                  <a:lnTo>
                    <a:pt x="1527" y="11132"/>
                  </a:lnTo>
                  <a:lnTo>
                    <a:pt x="1597" y="11085"/>
                  </a:lnTo>
                  <a:lnTo>
                    <a:pt x="2185" y="10732"/>
                  </a:lnTo>
                  <a:lnTo>
                    <a:pt x="3453" y="9934"/>
                  </a:lnTo>
                  <a:lnTo>
                    <a:pt x="4298" y="9394"/>
                  </a:lnTo>
                  <a:lnTo>
                    <a:pt x="5190" y="8783"/>
                  </a:lnTo>
                  <a:lnTo>
                    <a:pt x="6177" y="8102"/>
                  </a:lnTo>
                  <a:lnTo>
                    <a:pt x="7163" y="7374"/>
                  </a:lnTo>
                  <a:lnTo>
                    <a:pt x="8150" y="6623"/>
                  </a:lnTo>
                  <a:lnTo>
                    <a:pt x="9112" y="5848"/>
                  </a:lnTo>
                  <a:lnTo>
                    <a:pt x="10005" y="5073"/>
                  </a:lnTo>
                  <a:lnTo>
                    <a:pt x="10427" y="4673"/>
                  </a:lnTo>
                  <a:lnTo>
                    <a:pt x="10827" y="4298"/>
                  </a:lnTo>
                  <a:lnTo>
                    <a:pt x="11179" y="3922"/>
                  </a:lnTo>
                  <a:lnTo>
                    <a:pt x="11508" y="3546"/>
                  </a:lnTo>
                  <a:lnTo>
                    <a:pt x="11813" y="3170"/>
                  </a:lnTo>
                  <a:lnTo>
                    <a:pt x="12048" y="2818"/>
                  </a:lnTo>
                  <a:lnTo>
                    <a:pt x="12259" y="2466"/>
                  </a:lnTo>
                  <a:lnTo>
                    <a:pt x="12424" y="2137"/>
                  </a:lnTo>
                  <a:lnTo>
                    <a:pt x="12541" y="1832"/>
                  </a:lnTo>
                  <a:lnTo>
                    <a:pt x="12588" y="1527"/>
                  </a:lnTo>
                  <a:lnTo>
                    <a:pt x="12588" y="1362"/>
                  </a:lnTo>
                  <a:lnTo>
                    <a:pt x="12565" y="1198"/>
                  </a:lnTo>
                  <a:lnTo>
                    <a:pt x="12541" y="1033"/>
                  </a:lnTo>
                  <a:lnTo>
                    <a:pt x="12494" y="893"/>
                  </a:lnTo>
                  <a:lnTo>
                    <a:pt x="12424" y="752"/>
                  </a:lnTo>
                  <a:lnTo>
                    <a:pt x="12330" y="611"/>
                  </a:lnTo>
                  <a:lnTo>
                    <a:pt x="12236" y="493"/>
                  </a:lnTo>
                  <a:lnTo>
                    <a:pt x="12095" y="376"/>
                  </a:lnTo>
                  <a:lnTo>
                    <a:pt x="11977" y="282"/>
                  </a:lnTo>
                  <a:lnTo>
                    <a:pt x="11813" y="188"/>
                  </a:lnTo>
                  <a:lnTo>
                    <a:pt x="11649" y="118"/>
                  </a:lnTo>
                  <a:lnTo>
                    <a:pt x="11484" y="71"/>
                  </a:lnTo>
                  <a:lnTo>
                    <a:pt x="11320" y="24"/>
                  </a:lnTo>
                  <a:lnTo>
                    <a:pt x="1113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13"/>
            <p:cNvSpPr/>
            <p:nvPr/>
          </p:nvSpPr>
          <p:spPr>
            <a:xfrm>
              <a:off x="6780425" y="1284325"/>
              <a:ext cx="111575" cy="109250"/>
            </a:xfrm>
            <a:custGeom>
              <a:rect b="b" l="l" r="r" t="t"/>
              <a:pathLst>
                <a:path extrusionOk="0" h="4370" w="4463">
                  <a:moveTo>
                    <a:pt x="3030" y="1"/>
                  </a:moveTo>
                  <a:lnTo>
                    <a:pt x="2913" y="24"/>
                  </a:lnTo>
                  <a:lnTo>
                    <a:pt x="2842" y="71"/>
                  </a:lnTo>
                  <a:lnTo>
                    <a:pt x="95" y="2655"/>
                  </a:lnTo>
                  <a:lnTo>
                    <a:pt x="24" y="2725"/>
                  </a:lnTo>
                  <a:lnTo>
                    <a:pt x="1" y="2819"/>
                  </a:lnTo>
                  <a:lnTo>
                    <a:pt x="24" y="2913"/>
                  </a:lnTo>
                  <a:lnTo>
                    <a:pt x="71" y="3007"/>
                  </a:lnTo>
                  <a:lnTo>
                    <a:pt x="1152" y="4275"/>
                  </a:lnTo>
                  <a:lnTo>
                    <a:pt x="1222" y="4346"/>
                  </a:lnTo>
                  <a:lnTo>
                    <a:pt x="1316" y="4369"/>
                  </a:lnTo>
                  <a:lnTo>
                    <a:pt x="1339" y="4369"/>
                  </a:lnTo>
                  <a:lnTo>
                    <a:pt x="1433" y="4346"/>
                  </a:lnTo>
                  <a:lnTo>
                    <a:pt x="1504" y="4299"/>
                  </a:lnTo>
                  <a:lnTo>
                    <a:pt x="4369" y="1856"/>
                  </a:lnTo>
                  <a:lnTo>
                    <a:pt x="4439" y="1786"/>
                  </a:lnTo>
                  <a:lnTo>
                    <a:pt x="4463" y="1692"/>
                  </a:lnTo>
                  <a:lnTo>
                    <a:pt x="4463" y="1598"/>
                  </a:lnTo>
                  <a:lnTo>
                    <a:pt x="4416" y="1504"/>
                  </a:lnTo>
                  <a:lnTo>
                    <a:pt x="4322" y="1457"/>
                  </a:lnTo>
                  <a:lnTo>
                    <a:pt x="4228" y="1410"/>
                  </a:lnTo>
                  <a:lnTo>
                    <a:pt x="4134" y="1433"/>
                  </a:lnTo>
                  <a:lnTo>
                    <a:pt x="4040" y="1480"/>
                  </a:lnTo>
                  <a:lnTo>
                    <a:pt x="1363" y="3758"/>
                  </a:lnTo>
                  <a:lnTo>
                    <a:pt x="611" y="2843"/>
                  </a:lnTo>
                  <a:lnTo>
                    <a:pt x="3195" y="447"/>
                  </a:lnTo>
                  <a:lnTo>
                    <a:pt x="3242" y="353"/>
                  </a:lnTo>
                  <a:lnTo>
                    <a:pt x="3265" y="259"/>
                  </a:lnTo>
                  <a:lnTo>
                    <a:pt x="3242" y="165"/>
                  </a:lnTo>
                  <a:lnTo>
                    <a:pt x="3195" y="95"/>
                  </a:lnTo>
                  <a:lnTo>
                    <a:pt x="3124" y="24"/>
                  </a:lnTo>
                  <a:lnTo>
                    <a:pt x="303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13"/>
            <p:cNvSpPr/>
            <p:nvPr/>
          </p:nvSpPr>
          <p:spPr>
            <a:xfrm>
              <a:off x="6698825" y="1348325"/>
              <a:ext cx="122150" cy="107475"/>
            </a:xfrm>
            <a:custGeom>
              <a:rect b="b" l="l" r="r" t="t"/>
              <a:pathLst>
                <a:path extrusionOk="0" h="4299" w="4886">
                  <a:moveTo>
                    <a:pt x="3335" y="1"/>
                  </a:moveTo>
                  <a:lnTo>
                    <a:pt x="3124" y="24"/>
                  </a:lnTo>
                  <a:lnTo>
                    <a:pt x="2936" y="24"/>
                  </a:lnTo>
                  <a:lnTo>
                    <a:pt x="2725" y="71"/>
                  </a:lnTo>
                  <a:lnTo>
                    <a:pt x="2560" y="118"/>
                  </a:lnTo>
                  <a:lnTo>
                    <a:pt x="2372" y="189"/>
                  </a:lnTo>
                  <a:lnTo>
                    <a:pt x="2044" y="353"/>
                  </a:lnTo>
                  <a:lnTo>
                    <a:pt x="1738" y="541"/>
                  </a:lnTo>
                  <a:lnTo>
                    <a:pt x="1457" y="799"/>
                  </a:lnTo>
                  <a:lnTo>
                    <a:pt x="1198" y="1081"/>
                  </a:lnTo>
                  <a:lnTo>
                    <a:pt x="987" y="1386"/>
                  </a:lnTo>
                  <a:lnTo>
                    <a:pt x="776" y="1692"/>
                  </a:lnTo>
                  <a:lnTo>
                    <a:pt x="588" y="2044"/>
                  </a:lnTo>
                  <a:lnTo>
                    <a:pt x="447" y="2396"/>
                  </a:lnTo>
                  <a:lnTo>
                    <a:pt x="306" y="2725"/>
                  </a:lnTo>
                  <a:lnTo>
                    <a:pt x="188" y="3077"/>
                  </a:lnTo>
                  <a:lnTo>
                    <a:pt x="118" y="3406"/>
                  </a:lnTo>
                  <a:lnTo>
                    <a:pt x="47" y="3711"/>
                  </a:lnTo>
                  <a:lnTo>
                    <a:pt x="1" y="4017"/>
                  </a:lnTo>
                  <a:lnTo>
                    <a:pt x="1" y="4110"/>
                  </a:lnTo>
                  <a:lnTo>
                    <a:pt x="47" y="4228"/>
                  </a:lnTo>
                  <a:lnTo>
                    <a:pt x="141" y="4275"/>
                  </a:lnTo>
                  <a:lnTo>
                    <a:pt x="235" y="4298"/>
                  </a:lnTo>
                  <a:lnTo>
                    <a:pt x="259" y="4298"/>
                  </a:lnTo>
                  <a:lnTo>
                    <a:pt x="1057" y="4228"/>
                  </a:lnTo>
                  <a:lnTo>
                    <a:pt x="1809" y="4134"/>
                  </a:lnTo>
                  <a:lnTo>
                    <a:pt x="2466" y="3970"/>
                  </a:lnTo>
                  <a:lnTo>
                    <a:pt x="2772" y="3899"/>
                  </a:lnTo>
                  <a:lnTo>
                    <a:pt x="3053" y="3805"/>
                  </a:lnTo>
                  <a:lnTo>
                    <a:pt x="3312" y="3711"/>
                  </a:lnTo>
                  <a:lnTo>
                    <a:pt x="3547" y="3594"/>
                  </a:lnTo>
                  <a:lnTo>
                    <a:pt x="3781" y="3476"/>
                  </a:lnTo>
                  <a:lnTo>
                    <a:pt x="3969" y="3335"/>
                  </a:lnTo>
                  <a:lnTo>
                    <a:pt x="4157" y="3195"/>
                  </a:lnTo>
                  <a:lnTo>
                    <a:pt x="4322" y="3054"/>
                  </a:lnTo>
                  <a:lnTo>
                    <a:pt x="4463" y="2913"/>
                  </a:lnTo>
                  <a:lnTo>
                    <a:pt x="4603" y="2748"/>
                  </a:lnTo>
                  <a:lnTo>
                    <a:pt x="4744" y="2490"/>
                  </a:lnTo>
                  <a:lnTo>
                    <a:pt x="4815" y="2279"/>
                  </a:lnTo>
                  <a:lnTo>
                    <a:pt x="4862" y="2067"/>
                  </a:lnTo>
                  <a:lnTo>
                    <a:pt x="4885" y="1879"/>
                  </a:lnTo>
                  <a:lnTo>
                    <a:pt x="4885" y="1715"/>
                  </a:lnTo>
                  <a:lnTo>
                    <a:pt x="4885" y="1598"/>
                  </a:lnTo>
                  <a:lnTo>
                    <a:pt x="4838" y="1480"/>
                  </a:lnTo>
                  <a:lnTo>
                    <a:pt x="4791" y="1386"/>
                  </a:lnTo>
                  <a:lnTo>
                    <a:pt x="4721" y="1339"/>
                  </a:lnTo>
                  <a:lnTo>
                    <a:pt x="4627" y="1292"/>
                  </a:lnTo>
                  <a:lnTo>
                    <a:pt x="4533" y="1316"/>
                  </a:lnTo>
                  <a:lnTo>
                    <a:pt x="4439" y="1363"/>
                  </a:lnTo>
                  <a:lnTo>
                    <a:pt x="4392" y="1433"/>
                  </a:lnTo>
                  <a:lnTo>
                    <a:pt x="4345" y="1527"/>
                  </a:lnTo>
                  <a:lnTo>
                    <a:pt x="4369" y="1621"/>
                  </a:lnTo>
                  <a:lnTo>
                    <a:pt x="4369" y="1692"/>
                  </a:lnTo>
                  <a:lnTo>
                    <a:pt x="4392" y="1879"/>
                  </a:lnTo>
                  <a:lnTo>
                    <a:pt x="4369" y="2020"/>
                  </a:lnTo>
                  <a:lnTo>
                    <a:pt x="4322" y="2161"/>
                  </a:lnTo>
                  <a:lnTo>
                    <a:pt x="4275" y="2302"/>
                  </a:lnTo>
                  <a:lnTo>
                    <a:pt x="4157" y="2467"/>
                  </a:lnTo>
                  <a:lnTo>
                    <a:pt x="4016" y="2654"/>
                  </a:lnTo>
                  <a:lnTo>
                    <a:pt x="3781" y="2842"/>
                  </a:lnTo>
                  <a:lnTo>
                    <a:pt x="3500" y="3054"/>
                  </a:lnTo>
                  <a:lnTo>
                    <a:pt x="3124" y="3242"/>
                  </a:lnTo>
                  <a:lnTo>
                    <a:pt x="2631" y="3406"/>
                  </a:lnTo>
                  <a:lnTo>
                    <a:pt x="2067" y="3547"/>
                  </a:lnTo>
                  <a:lnTo>
                    <a:pt x="1363" y="3688"/>
                  </a:lnTo>
                  <a:lnTo>
                    <a:pt x="541" y="3782"/>
                  </a:lnTo>
                  <a:lnTo>
                    <a:pt x="658" y="3359"/>
                  </a:lnTo>
                  <a:lnTo>
                    <a:pt x="822" y="2866"/>
                  </a:lnTo>
                  <a:lnTo>
                    <a:pt x="916" y="2584"/>
                  </a:lnTo>
                  <a:lnTo>
                    <a:pt x="1034" y="2302"/>
                  </a:lnTo>
                  <a:lnTo>
                    <a:pt x="1175" y="2020"/>
                  </a:lnTo>
                  <a:lnTo>
                    <a:pt x="1339" y="1739"/>
                  </a:lnTo>
                  <a:lnTo>
                    <a:pt x="1527" y="1480"/>
                  </a:lnTo>
                  <a:lnTo>
                    <a:pt x="1738" y="1222"/>
                  </a:lnTo>
                  <a:lnTo>
                    <a:pt x="1973" y="1011"/>
                  </a:lnTo>
                  <a:lnTo>
                    <a:pt x="2208" y="823"/>
                  </a:lnTo>
                  <a:lnTo>
                    <a:pt x="2490" y="682"/>
                  </a:lnTo>
                  <a:lnTo>
                    <a:pt x="2795" y="564"/>
                  </a:lnTo>
                  <a:lnTo>
                    <a:pt x="2960" y="541"/>
                  </a:lnTo>
                  <a:lnTo>
                    <a:pt x="3124" y="517"/>
                  </a:lnTo>
                  <a:lnTo>
                    <a:pt x="3594" y="517"/>
                  </a:lnTo>
                  <a:lnTo>
                    <a:pt x="3688" y="470"/>
                  </a:lnTo>
                  <a:lnTo>
                    <a:pt x="3735" y="400"/>
                  </a:lnTo>
                  <a:lnTo>
                    <a:pt x="3781" y="306"/>
                  </a:lnTo>
                  <a:lnTo>
                    <a:pt x="3758" y="189"/>
                  </a:lnTo>
                  <a:lnTo>
                    <a:pt x="3711" y="118"/>
                  </a:lnTo>
                  <a:lnTo>
                    <a:pt x="3641" y="48"/>
                  </a:lnTo>
                  <a:lnTo>
                    <a:pt x="3547" y="24"/>
                  </a:lnTo>
                  <a:lnTo>
                    <a:pt x="333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13"/>
            <p:cNvSpPr/>
            <p:nvPr/>
          </p:nvSpPr>
          <p:spPr>
            <a:xfrm>
              <a:off x="6877300" y="1087650"/>
              <a:ext cx="211975" cy="141525"/>
            </a:xfrm>
            <a:custGeom>
              <a:rect b="b" l="l" r="r" t="t"/>
              <a:pathLst>
                <a:path extrusionOk="0" h="5661" w="8479">
                  <a:moveTo>
                    <a:pt x="5050" y="1"/>
                  </a:moveTo>
                  <a:lnTo>
                    <a:pt x="4956" y="24"/>
                  </a:lnTo>
                  <a:lnTo>
                    <a:pt x="4862" y="71"/>
                  </a:lnTo>
                  <a:lnTo>
                    <a:pt x="4204" y="682"/>
                  </a:lnTo>
                  <a:lnTo>
                    <a:pt x="3570" y="1292"/>
                  </a:lnTo>
                  <a:lnTo>
                    <a:pt x="2819" y="2044"/>
                  </a:lnTo>
                  <a:lnTo>
                    <a:pt x="2020" y="2866"/>
                  </a:lnTo>
                  <a:lnTo>
                    <a:pt x="1245" y="3711"/>
                  </a:lnTo>
                  <a:lnTo>
                    <a:pt x="893" y="4134"/>
                  </a:lnTo>
                  <a:lnTo>
                    <a:pt x="564" y="4533"/>
                  </a:lnTo>
                  <a:lnTo>
                    <a:pt x="259" y="4909"/>
                  </a:lnTo>
                  <a:lnTo>
                    <a:pt x="24" y="5285"/>
                  </a:lnTo>
                  <a:lnTo>
                    <a:pt x="1" y="5379"/>
                  </a:lnTo>
                  <a:lnTo>
                    <a:pt x="1" y="5473"/>
                  </a:lnTo>
                  <a:lnTo>
                    <a:pt x="24" y="5566"/>
                  </a:lnTo>
                  <a:lnTo>
                    <a:pt x="95" y="5637"/>
                  </a:lnTo>
                  <a:lnTo>
                    <a:pt x="165" y="5660"/>
                  </a:lnTo>
                  <a:lnTo>
                    <a:pt x="306" y="5660"/>
                  </a:lnTo>
                  <a:lnTo>
                    <a:pt x="353" y="5637"/>
                  </a:lnTo>
                  <a:lnTo>
                    <a:pt x="423" y="5590"/>
                  </a:lnTo>
                  <a:lnTo>
                    <a:pt x="447" y="5543"/>
                  </a:lnTo>
                  <a:lnTo>
                    <a:pt x="658" y="5238"/>
                  </a:lnTo>
                  <a:lnTo>
                    <a:pt x="893" y="4932"/>
                  </a:lnTo>
                  <a:lnTo>
                    <a:pt x="1480" y="4228"/>
                  </a:lnTo>
                  <a:lnTo>
                    <a:pt x="2114" y="3500"/>
                  </a:lnTo>
                  <a:lnTo>
                    <a:pt x="2819" y="2772"/>
                  </a:lnTo>
                  <a:lnTo>
                    <a:pt x="3500" y="2091"/>
                  </a:lnTo>
                  <a:lnTo>
                    <a:pt x="4110" y="1480"/>
                  </a:lnTo>
                  <a:lnTo>
                    <a:pt x="5003" y="611"/>
                  </a:lnTo>
                  <a:lnTo>
                    <a:pt x="5566" y="1269"/>
                  </a:lnTo>
                  <a:lnTo>
                    <a:pt x="5613" y="1316"/>
                  </a:lnTo>
                  <a:lnTo>
                    <a:pt x="5684" y="1363"/>
                  </a:lnTo>
                  <a:lnTo>
                    <a:pt x="6060" y="1504"/>
                  </a:lnTo>
                  <a:lnTo>
                    <a:pt x="6388" y="1692"/>
                  </a:lnTo>
                  <a:lnTo>
                    <a:pt x="6694" y="1879"/>
                  </a:lnTo>
                  <a:lnTo>
                    <a:pt x="6952" y="2091"/>
                  </a:lnTo>
                  <a:lnTo>
                    <a:pt x="7163" y="2302"/>
                  </a:lnTo>
                  <a:lnTo>
                    <a:pt x="7351" y="2514"/>
                  </a:lnTo>
                  <a:lnTo>
                    <a:pt x="7492" y="2725"/>
                  </a:lnTo>
                  <a:lnTo>
                    <a:pt x="7633" y="2960"/>
                  </a:lnTo>
                  <a:lnTo>
                    <a:pt x="7727" y="3148"/>
                  </a:lnTo>
                  <a:lnTo>
                    <a:pt x="7797" y="3335"/>
                  </a:lnTo>
                  <a:lnTo>
                    <a:pt x="7915" y="3664"/>
                  </a:lnTo>
                  <a:lnTo>
                    <a:pt x="7962" y="3899"/>
                  </a:lnTo>
                  <a:lnTo>
                    <a:pt x="7962" y="4017"/>
                  </a:lnTo>
                  <a:lnTo>
                    <a:pt x="7985" y="4110"/>
                  </a:lnTo>
                  <a:lnTo>
                    <a:pt x="8056" y="4181"/>
                  </a:lnTo>
                  <a:lnTo>
                    <a:pt x="8126" y="4228"/>
                  </a:lnTo>
                  <a:lnTo>
                    <a:pt x="8220" y="4251"/>
                  </a:lnTo>
                  <a:lnTo>
                    <a:pt x="8314" y="4228"/>
                  </a:lnTo>
                  <a:lnTo>
                    <a:pt x="8408" y="4157"/>
                  </a:lnTo>
                  <a:lnTo>
                    <a:pt x="8455" y="4087"/>
                  </a:lnTo>
                  <a:lnTo>
                    <a:pt x="8479" y="3993"/>
                  </a:lnTo>
                  <a:lnTo>
                    <a:pt x="8455" y="3852"/>
                  </a:lnTo>
                  <a:lnTo>
                    <a:pt x="8408" y="3594"/>
                  </a:lnTo>
                  <a:lnTo>
                    <a:pt x="8291" y="3218"/>
                  </a:lnTo>
                  <a:lnTo>
                    <a:pt x="8220" y="2983"/>
                  </a:lnTo>
                  <a:lnTo>
                    <a:pt x="8103" y="2748"/>
                  </a:lnTo>
                  <a:lnTo>
                    <a:pt x="7962" y="2514"/>
                  </a:lnTo>
                  <a:lnTo>
                    <a:pt x="7797" y="2255"/>
                  </a:lnTo>
                  <a:lnTo>
                    <a:pt x="7586" y="1997"/>
                  </a:lnTo>
                  <a:lnTo>
                    <a:pt x="7328" y="1762"/>
                  </a:lnTo>
                  <a:lnTo>
                    <a:pt x="7046" y="1527"/>
                  </a:lnTo>
                  <a:lnTo>
                    <a:pt x="6717" y="1292"/>
                  </a:lnTo>
                  <a:lnTo>
                    <a:pt x="6341" y="1081"/>
                  </a:lnTo>
                  <a:lnTo>
                    <a:pt x="5919" y="893"/>
                  </a:lnTo>
                  <a:lnTo>
                    <a:pt x="5238" y="95"/>
                  </a:lnTo>
                  <a:lnTo>
                    <a:pt x="5144" y="24"/>
                  </a:lnTo>
                  <a:lnTo>
                    <a:pt x="505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22">
    <p:spTree>
      <p:nvGrpSpPr>
        <p:cNvPr id="640" name="Shape 640"/>
        <p:cNvGrpSpPr/>
        <p:nvPr/>
      </p:nvGrpSpPr>
      <p:grpSpPr>
        <a:xfrm>
          <a:off x="0" y="0"/>
          <a:ext cx="0" cy="0"/>
          <a:chOff x="0" y="0"/>
          <a:chExt cx="0" cy="0"/>
        </a:xfrm>
      </p:grpSpPr>
      <p:sp>
        <p:nvSpPr>
          <p:cNvPr id="641" name="Google Shape;641;p14"/>
          <p:cNvSpPr txBox="1"/>
          <p:nvPr>
            <p:ph type="title"/>
          </p:nvPr>
        </p:nvSpPr>
        <p:spPr>
          <a:xfrm>
            <a:off x="720000" y="365760"/>
            <a:ext cx="7704000" cy="5487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
        <p:nvSpPr>
          <p:cNvPr id="642" name="Google Shape;642;p14"/>
          <p:cNvSpPr/>
          <p:nvPr/>
        </p:nvSpPr>
        <p:spPr>
          <a:xfrm flipH="1" rot="10800000">
            <a:off x="6499065" y="-1629275"/>
            <a:ext cx="4351270" cy="3054680"/>
          </a:xfrm>
          <a:custGeom>
            <a:rect b="b" l="l" r="r" t="t"/>
            <a:pathLst>
              <a:path extrusionOk="0" h="46631" w="66424">
                <a:moveTo>
                  <a:pt x="49192" y="0"/>
                </a:moveTo>
                <a:lnTo>
                  <a:pt x="48633" y="19"/>
                </a:lnTo>
                <a:lnTo>
                  <a:pt x="48075" y="39"/>
                </a:lnTo>
                <a:lnTo>
                  <a:pt x="47517" y="77"/>
                </a:lnTo>
                <a:lnTo>
                  <a:pt x="46958" y="135"/>
                </a:lnTo>
                <a:lnTo>
                  <a:pt x="46400" y="193"/>
                </a:lnTo>
                <a:lnTo>
                  <a:pt x="45842" y="289"/>
                </a:lnTo>
                <a:lnTo>
                  <a:pt x="45303" y="404"/>
                </a:lnTo>
                <a:lnTo>
                  <a:pt x="44744" y="520"/>
                </a:lnTo>
                <a:lnTo>
                  <a:pt x="44205" y="655"/>
                </a:lnTo>
                <a:lnTo>
                  <a:pt x="43666" y="809"/>
                </a:lnTo>
                <a:lnTo>
                  <a:pt x="43127" y="982"/>
                </a:lnTo>
                <a:lnTo>
                  <a:pt x="42607" y="1174"/>
                </a:lnTo>
                <a:lnTo>
                  <a:pt x="42068" y="1386"/>
                </a:lnTo>
                <a:lnTo>
                  <a:pt x="41568" y="1617"/>
                </a:lnTo>
                <a:lnTo>
                  <a:pt x="41048" y="1848"/>
                </a:lnTo>
                <a:lnTo>
                  <a:pt x="40547" y="2118"/>
                </a:lnTo>
                <a:lnTo>
                  <a:pt x="39970" y="2445"/>
                </a:lnTo>
                <a:lnTo>
                  <a:pt x="39411" y="2772"/>
                </a:lnTo>
                <a:lnTo>
                  <a:pt x="38853" y="3138"/>
                </a:lnTo>
                <a:lnTo>
                  <a:pt x="38314" y="3504"/>
                </a:lnTo>
                <a:lnTo>
                  <a:pt x="37775" y="3889"/>
                </a:lnTo>
                <a:lnTo>
                  <a:pt x="37236" y="4293"/>
                </a:lnTo>
                <a:lnTo>
                  <a:pt x="36196" y="5121"/>
                </a:lnTo>
                <a:lnTo>
                  <a:pt x="35156" y="5988"/>
                </a:lnTo>
                <a:lnTo>
                  <a:pt x="34136" y="6873"/>
                </a:lnTo>
                <a:lnTo>
                  <a:pt x="32134" y="8664"/>
                </a:lnTo>
                <a:lnTo>
                  <a:pt x="31113" y="9530"/>
                </a:lnTo>
                <a:lnTo>
                  <a:pt x="30074" y="10377"/>
                </a:lnTo>
                <a:lnTo>
                  <a:pt x="29554" y="10782"/>
                </a:lnTo>
                <a:lnTo>
                  <a:pt x="29034" y="11167"/>
                </a:lnTo>
                <a:lnTo>
                  <a:pt x="28495" y="11552"/>
                </a:lnTo>
                <a:lnTo>
                  <a:pt x="27956" y="11898"/>
                </a:lnTo>
                <a:lnTo>
                  <a:pt x="27397" y="12245"/>
                </a:lnTo>
                <a:lnTo>
                  <a:pt x="26839" y="12591"/>
                </a:lnTo>
                <a:lnTo>
                  <a:pt x="26281" y="12900"/>
                </a:lnTo>
                <a:lnTo>
                  <a:pt x="25703" y="13169"/>
                </a:lnTo>
                <a:lnTo>
                  <a:pt x="25106" y="13439"/>
                </a:lnTo>
                <a:lnTo>
                  <a:pt x="24509" y="13670"/>
                </a:lnTo>
                <a:lnTo>
                  <a:pt x="23893" y="13901"/>
                </a:lnTo>
                <a:lnTo>
                  <a:pt x="23277" y="14074"/>
                </a:lnTo>
                <a:lnTo>
                  <a:pt x="22738" y="14209"/>
                </a:lnTo>
                <a:lnTo>
                  <a:pt x="22218" y="14324"/>
                </a:lnTo>
                <a:lnTo>
                  <a:pt x="21679" y="14401"/>
                </a:lnTo>
                <a:lnTo>
                  <a:pt x="21140" y="14478"/>
                </a:lnTo>
                <a:lnTo>
                  <a:pt x="20601" y="14536"/>
                </a:lnTo>
                <a:lnTo>
                  <a:pt x="20062" y="14575"/>
                </a:lnTo>
                <a:lnTo>
                  <a:pt x="18965" y="14632"/>
                </a:lnTo>
                <a:lnTo>
                  <a:pt x="17867" y="14652"/>
                </a:lnTo>
                <a:lnTo>
                  <a:pt x="16751" y="14652"/>
                </a:lnTo>
                <a:lnTo>
                  <a:pt x="14556" y="14594"/>
                </a:lnTo>
                <a:lnTo>
                  <a:pt x="13458" y="14594"/>
                </a:lnTo>
                <a:lnTo>
                  <a:pt x="12361" y="14613"/>
                </a:lnTo>
                <a:lnTo>
                  <a:pt x="11822" y="14632"/>
                </a:lnTo>
                <a:lnTo>
                  <a:pt x="11283" y="14671"/>
                </a:lnTo>
                <a:lnTo>
                  <a:pt x="10744" y="14729"/>
                </a:lnTo>
                <a:lnTo>
                  <a:pt x="10224" y="14786"/>
                </a:lnTo>
                <a:lnTo>
                  <a:pt x="9685" y="14863"/>
                </a:lnTo>
                <a:lnTo>
                  <a:pt x="9165" y="14960"/>
                </a:lnTo>
                <a:lnTo>
                  <a:pt x="8645" y="15075"/>
                </a:lnTo>
                <a:lnTo>
                  <a:pt x="8144" y="15210"/>
                </a:lnTo>
                <a:lnTo>
                  <a:pt x="7625" y="15364"/>
                </a:lnTo>
                <a:lnTo>
                  <a:pt x="7124" y="15537"/>
                </a:lnTo>
                <a:lnTo>
                  <a:pt x="6623" y="15749"/>
                </a:lnTo>
                <a:lnTo>
                  <a:pt x="6142" y="15980"/>
                </a:lnTo>
                <a:lnTo>
                  <a:pt x="5757" y="16192"/>
                </a:lnTo>
                <a:lnTo>
                  <a:pt x="5391" y="16404"/>
                </a:lnTo>
                <a:lnTo>
                  <a:pt x="5045" y="16635"/>
                </a:lnTo>
                <a:lnTo>
                  <a:pt x="4698" y="16885"/>
                </a:lnTo>
                <a:lnTo>
                  <a:pt x="4371" y="17154"/>
                </a:lnTo>
                <a:lnTo>
                  <a:pt x="4044" y="17424"/>
                </a:lnTo>
                <a:lnTo>
                  <a:pt x="3736" y="17713"/>
                </a:lnTo>
                <a:lnTo>
                  <a:pt x="3427" y="18021"/>
                </a:lnTo>
                <a:lnTo>
                  <a:pt x="3139" y="18329"/>
                </a:lnTo>
                <a:lnTo>
                  <a:pt x="2869" y="18656"/>
                </a:lnTo>
                <a:lnTo>
                  <a:pt x="2600" y="19003"/>
                </a:lnTo>
                <a:lnTo>
                  <a:pt x="2349" y="19349"/>
                </a:lnTo>
                <a:lnTo>
                  <a:pt x="2099" y="19715"/>
                </a:lnTo>
                <a:lnTo>
                  <a:pt x="1868" y="20081"/>
                </a:lnTo>
                <a:lnTo>
                  <a:pt x="1656" y="20447"/>
                </a:lnTo>
                <a:lnTo>
                  <a:pt x="1444" y="20832"/>
                </a:lnTo>
                <a:lnTo>
                  <a:pt x="1252" y="21236"/>
                </a:lnTo>
                <a:lnTo>
                  <a:pt x="1079" y="21621"/>
                </a:lnTo>
                <a:lnTo>
                  <a:pt x="905" y="22025"/>
                </a:lnTo>
                <a:lnTo>
                  <a:pt x="771" y="22449"/>
                </a:lnTo>
                <a:lnTo>
                  <a:pt x="617" y="22853"/>
                </a:lnTo>
                <a:lnTo>
                  <a:pt x="501" y="23277"/>
                </a:lnTo>
                <a:lnTo>
                  <a:pt x="386" y="23720"/>
                </a:lnTo>
                <a:lnTo>
                  <a:pt x="289" y="24143"/>
                </a:lnTo>
                <a:lnTo>
                  <a:pt x="193" y="24567"/>
                </a:lnTo>
                <a:lnTo>
                  <a:pt x="135" y="25010"/>
                </a:lnTo>
                <a:lnTo>
                  <a:pt x="77" y="25453"/>
                </a:lnTo>
                <a:lnTo>
                  <a:pt x="39" y="25895"/>
                </a:lnTo>
                <a:lnTo>
                  <a:pt x="0" y="26338"/>
                </a:lnTo>
                <a:lnTo>
                  <a:pt x="0" y="26781"/>
                </a:lnTo>
                <a:lnTo>
                  <a:pt x="0" y="27224"/>
                </a:lnTo>
                <a:lnTo>
                  <a:pt x="20" y="27647"/>
                </a:lnTo>
                <a:lnTo>
                  <a:pt x="77" y="28379"/>
                </a:lnTo>
                <a:lnTo>
                  <a:pt x="174" y="29111"/>
                </a:lnTo>
                <a:lnTo>
                  <a:pt x="289" y="29823"/>
                </a:lnTo>
                <a:lnTo>
                  <a:pt x="463" y="30535"/>
                </a:lnTo>
                <a:lnTo>
                  <a:pt x="655" y="31228"/>
                </a:lnTo>
                <a:lnTo>
                  <a:pt x="886" y="31902"/>
                </a:lnTo>
                <a:lnTo>
                  <a:pt x="1136" y="32576"/>
                </a:lnTo>
                <a:lnTo>
                  <a:pt x="1425" y="33250"/>
                </a:lnTo>
                <a:lnTo>
                  <a:pt x="1733" y="33905"/>
                </a:lnTo>
                <a:lnTo>
                  <a:pt x="2080" y="34540"/>
                </a:lnTo>
                <a:lnTo>
                  <a:pt x="2446" y="35156"/>
                </a:lnTo>
                <a:lnTo>
                  <a:pt x="2850" y="35772"/>
                </a:lnTo>
                <a:lnTo>
                  <a:pt x="3273" y="36369"/>
                </a:lnTo>
                <a:lnTo>
                  <a:pt x="3716" y="36947"/>
                </a:lnTo>
                <a:lnTo>
                  <a:pt x="4178" y="37505"/>
                </a:lnTo>
                <a:lnTo>
                  <a:pt x="4679" y="38044"/>
                </a:lnTo>
                <a:lnTo>
                  <a:pt x="5411" y="38795"/>
                </a:lnTo>
                <a:lnTo>
                  <a:pt x="6161" y="39488"/>
                </a:lnTo>
                <a:lnTo>
                  <a:pt x="6932" y="40162"/>
                </a:lnTo>
                <a:lnTo>
                  <a:pt x="7740" y="40797"/>
                </a:lnTo>
                <a:lnTo>
                  <a:pt x="8568" y="41394"/>
                </a:lnTo>
                <a:lnTo>
                  <a:pt x="9396" y="41952"/>
                </a:lnTo>
                <a:lnTo>
                  <a:pt x="10262" y="42491"/>
                </a:lnTo>
                <a:lnTo>
                  <a:pt x="11148" y="42992"/>
                </a:lnTo>
                <a:lnTo>
                  <a:pt x="12034" y="43454"/>
                </a:lnTo>
                <a:lnTo>
                  <a:pt x="12958" y="43878"/>
                </a:lnTo>
                <a:lnTo>
                  <a:pt x="13882" y="44263"/>
                </a:lnTo>
                <a:lnTo>
                  <a:pt x="14825" y="44629"/>
                </a:lnTo>
                <a:lnTo>
                  <a:pt x="15788" y="44956"/>
                </a:lnTo>
                <a:lnTo>
                  <a:pt x="16770" y="45264"/>
                </a:lnTo>
                <a:lnTo>
                  <a:pt x="17752" y="45533"/>
                </a:lnTo>
                <a:lnTo>
                  <a:pt x="18753" y="45764"/>
                </a:lnTo>
                <a:lnTo>
                  <a:pt x="19465" y="45918"/>
                </a:lnTo>
                <a:lnTo>
                  <a:pt x="20197" y="46053"/>
                </a:lnTo>
                <a:lnTo>
                  <a:pt x="20928" y="46169"/>
                </a:lnTo>
                <a:lnTo>
                  <a:pt x="21660" y="46284"/>
                </a:lnTo>
                <a:lnTo>
                  <a:pt x="22411" y="46381"/>
                </a:lnTo>
                <a:lnTo>
                  <a:pt x="23143" y="46458"/>
                </a:lnTo>
                <a:lnTo>
                  <a:pt x="23893" y="46515"/>
                </a:lnTo>
                <a:lnTo>
                  <a:pt x="24644" y="46573"/>
                </a:lnTo>
                <a:lnTo>
                  <a:pt x="25376" y="46612"/>
                </a:lnTo>
                <a:lnTo>
                  <a:pt x="26127" y="46631"/>
                </a:lnTo>
                <a:lnTo>
                  <a:pt x="27628" y="46631"/>
                </a:lnTo>
                <a:lnTo>
                  <a:pt x="28379" y="46612"/>
                </a:lnTo>
                <a:lnTo>
                  <a:pt x="29130" y="46573"/>
                </a:lnTo>
                <a:lnTo>
                  <a:pt x="29881" y="46535"/>
                </a:lnTo>
                <a:lnTo>
                  <a:pt x="30632" y="46477"/>
                </a:lnTo>
                <a:lnTo>
                  <a:pt x="31383" y="46400"/>
                </a:lnTo>
                <a:lnTo>
                  <a:pt x="32134" y="46323"/>
                </a:lnTo>
                <a:lnTo>
                  <a:pt x="32885" y="46227"/>
                </a:lnTo>
                <a:lnTo>
                  <a:pt x="33635" y="46111"/>
                </a:lnTo>
                <a:lnTo>
                  <a:pt x="34367" y="45976"/>
                </a:lnTo>
                <a:lnTo>
                  <a:pt x="35118" y="45841"/>
                </a:lnTo>
                <a:lnTo>
                  <a:pt x="35869" y="45687"/>
                </a:lnTo>
                <a:lnTo>
                  <a:pt x="36600" y="45533"/>
                </a:lnTo>
                <a:lnTo>
                  <a:pt x="37332" y="45360"/>
                </a:lnTo>
                <a:lnTo>
                  <a:pt x="38083" y="45168"/>
                </a:lnTo>
                <a:lnTo>
                  <a:pt x="38814" y="44975"/>
                </a:lnTo>
                <a:lnTo>
                  <a:pt x="39546" y="44763"/>
                </a:lnTo>
                <a:lnTo>
                  <a:pt x="40258" y="44532"/>
                </a:lnTo>
                <a:lnTo>
                  <a:pt x="40990" y="44301"/>
                </a:lnTo>
                <a:lnTo>
                  <a:pt x="41702" y="44051"/>
                </a:lnTo>
                <a:lnTo>
                  <a:pt x="42434" y="43781"/>
                </a:lnTo>
                <a:lnTo>
                  <a:pt x="43146" y="43512"/>
                </a:lnTo>
                <a:lnTo>
                  <a:pt x="43839" y="43242"/>
                </a:lnTo>
                <a:lnTo>
                  <a:pt x="44552" y="42934"/>
                </a:lnTo>
                <a:lnTo>
                  <a:pt x="45245" y="42645"/>
                </a:lnTo>
                <a:lnTo>
                  <a:pt x="45938" y="42318"/>
                </a:lnTo>
                <a:lnTo>
                  <a:pt x="46612" y="41991"/>
                </a:lnTo>
                <a:lnTo>
                  <a:pt x="47305" y="41664"/>
                </a:lnTo>
                <a:lnTo>
                  <a:pt x="47979" y="41317"/>
                </a:lnTo>
                <a:lnTo>
                  <a:pt x="48633" y="40951"/>
                </a:lnTo>
                <a:lnTo>
                  <a:pt x="49307" y="40585"/>
                </a:lnTo>
                <a:lnTo>
                  <a:pt x="49962" y="40200"/>
                </a:lnTo>
                <a:lnTo>
                  <a:pt x="50597" y="39815"/>
                </a:lnTo>
                <a:lnTo>
                  <a:pt x="51252" y="39411"/>
                </a:lnTo>
                <a:lnTo>
                  <a:pt x="51887" y="39007"/>
                </a:lnTo>
                <a:lnTo>
                  <a:pt x="52503" y="38583"/>
                </a:lnTo>
                <a:lnTo>
                  <a:pt x="53119" y="38140"/>
                </a:lnTo>
                <a:lnTo>
                  <a:pt x="53735" y="37697"/>
                </a:lnTo>
                <a:lnTo>
                  <a:pt x="54332" y="37255"/>
                </a:lnTo>
                <a:lnTo>
                  <a:pt x="54910" y="36793"/>
                </a:lnTo>
                <a:lnTo>
                  <a:pt x="55507" y="36330"/>
                </a:lnTo>
                <a:lnTo>
                  <a:pt x="56065" y="35849"/>
                </a:lnTo>
                <a:lnTo>
                  <a:pt x="56643" y="35368"/>
                </a:lnTo>
                <a:lnTo>
                  <a:pt x="57182" y="34867"/>
                </a:lnTo>
                <a:lnTo>
                  <a:pt x="57740" y="34367"/>
                </a:lnTo>
                <a:lnTo>
                  <a:pt x="58260" y="33847"/>
                </a:lnTo>
                <a:lnTo>
                  <a:pt x="58780" y="33327"/>
                </a:lnTo>
                <a:lnTo>
                  <a:pt x="59300" y="32788"/>
                </a:lnTo>
                <a:lnTo>
                  <a:pt x="59800" y="32249"/>
                </a:lnTo>
                <a:lnTo>
                  <a:pt x="60281" y="31690"/>
                </a:lnTo>
                <a:lnTo>
                  <a:pt x="60763" y="31132"/>
                </a:lnTo>
                <a:lnTo>
                  <a:pt x="61225" y="30574"/>
                </a:lnTo>
                <a:lnTo>
                  <a:pt x="61687" y="29996"/>
                </a:lnTo>
                <a:lnTo>
                  <a:pt x="62188" y="29322"/>
                </a:lnTo>
                <a:lnTo>
                  <a:pt x="62669" y="28649"/>
                </a:lnTo>
                <a:lnTo>
                  <a:pt x="63131" y="27936"/>
                </a:lnTo>
                <a:lnTo>
                  <a:pt x="63554" y="27224"/>
                </a:lnTo>
                <a:lnTo>
                  <a:pt x="63978" y="26492"/>
                </a:lnTo>
                <a:lnTo>
                  <a:pt x="64363" y="25741"/>
                </a:lnTo>
                <a:lnTo>
                  <a:pt x="64710" y="24990"/>
                </a:lnTo>
                <a:lnTo>
                  <a:pt x="65037" y="24201"/>
                </a:lnTo>
                <a:lnTo>
                  <a:pt x="65345" y="23431"/>
                </a:lnTo>
                <a:lnTo>
                  <a:pt x="65595" y="22622"/>
                </a:lnTo>
                <a:lnTo>
                  <a:pt x="65826" y="21814"/>
                </a:lnTo>
                <a:lnTo>
                  <a:pt x="66019" y="21005"/>
                </a:lnTo>
                <a:lnTo>
                  <a:pt x="66192" y="20177"/>
                </a:lnTo>
                <a:lnTo>
                  <a:pt x="66308" y="19349"/>
                </a:lnTo>
                <a:lnTo>
                  <a:pt x="66385" y="18502"/>
                </a:lnTo>
                <a:lnTo>
                  <a:pt x="66423" y="17674"/>
                </a:lnTo>
                <a:lnTo>
                  <a:pt x="66423" y="17097"/>
                </a:lnTo>
                <a:lnTo>
                  <a:pt x="66404" y="16500"/>
                </a:lnTo>
                <a:lnTo>
                  <a:pt x="66365" y="15922"/>
                </a:lnTo>
                <a:lnTo>
                  <a:pt x="66308" y="15364"/>
                </a:lnTo>
                <a:lnTo>
                  <a:pt x="66231" y="14786"/>
                </a:lnTo>
                <a:lnTo>
                  <a:pt x="66134" y="14209"/>
                </a:lnTo>
                <a:lnTo>
                  <a:pt x="66000" y="13650"/>
                </a:lnTo>
                <a:lnTo>
                  <a:pt x="65865" y="13092"/>
                </a:lnTo>
                <a:lnTo>
                  <a:pt x="65711" y="12534"/>
                </a:lnTo>
                <a:lnTo>
                  <a:pt x="65538" y="11975"/>
                </a:lnTo>
                <a:lnTo>
                  <a:pt x="65345" y="11436"/>
                </a:lnTo>
                <a:lnTo>
                  <a:pt x="65133" y="10897"/>
                </a:lnTo>
                <a:lnTo>
                  <a:pt x="64902" y="10377"/>
                </a:lnTo>
                <a:lnTo>
                  <a:pt x="64671" y="9838"/>
                </a:lnTo>
                <a:lnTo>
                  <a:pt x="64402" y="9338"/>
                </a:lnTo>
                <a:lnTo>
                  <a:pt x="64132" y="8818"/>
                </a:lnTo>
                <a:lnTo>
                  <a:pt x="63843" y="8317"/>
                </a:lnTo>
                <a:lnTo>
                  <a:pt x="63535" y="7836"/>
                </a:lnTo>
                <a:lnTo>
                  <a:pt x="63208" y="7355"/>
                </a:lnTo>
                <a:lnTo>
                  <a:pt x="62861" y="6893"/>
                </a:lnTo>
                <a:lnTo>
                  <a:pt x="62515" y="6431"/>
                </a:lnTo>
                <a:lnTo>
                  <a:pt x="62149" y="5988"/>
                </a:lnTo>
                <a:lnTo>
                  <a:pt x="61764" y="5564"/>
                </a:lnTo>
                <a:lnTo>
                  <a:pt x="61379" y="5141"/>
                </a:lnTo>
                <a:lnTo>
                  <a:pt x="60975" y="4736"/>
                </a:lnTo>
                <a:lnTo>
                  <a:pt x="60551" y="4351"/>
                </a:lnTo>
                <a:lnTo>
                  <a:pt x="60127" y="3966"/>
                </a:lnTo>
                <a:lnTo>
                  <a:pt x="59685" y="3600"/>
                </a:lnTo>
                <a:lnTo>
                  <a:pt x="59223" y="3273"/>
                </a:lnTo>
                <a:lnTo>
                  <a:pt x="58761" y="2926"/>
                </a:lnTo>
                <a:lnTo>
                  <a:pt x="58298" y="2618"/>
                </a:lnTo>
                <a:lnTo>
                  <a:pt x="57798" y="2330"/>
                </a:lnTo>
                <a:lnTo>
                  <a:pt x="57317" y="2041"/>
                </a:lnTo>
                <a:lnTo>
                  <a:pt x="56797" y="1791"/>
                </a:lnTo>
                <a:lnTo>
                  <a:pt x="56296" y="1540"/>
                </a:lnTo>
                <a:lnTo>
                  <a:pt x="55776" y="1328"/>
                </a:lnTo>
                <a:lnTo>
                  <a:pt x="55256" y="1117"/>
                </a:lnTo>
                <a:lnTo>
                  <a:pt x="54717" y="924"/>
                </a:lnTo>
                <a:lnTo>
                  <a:pt x="54178" y="751"/>
                </a:lnTo>
                <a:lnTo>
                  <a:pt x="53639" y="597"/>
                </a:lnTo>
                <a:lnTo>
                  <a:pt x="53100" y="462"/>
                </a:lnTo>
                <a:lnTo>
                  <a:pt x="52542" y="347"/>
                </a:lnTo>
                <a:lnTo>
                  <a:pt x="52003" y="250"/>
                </a:lnTo>
                <a:lnTo>
                  <a:pt x="51444" y="173"/>
                </a:lnTo>
                <a:lnTo>
                  <a:pt x="50886" y="96"/>
                </a:lnTo>
                <a:lnTo>
                  <a:pt x="50328" y="58"/>
                </a:lnTo>
                <a:lnTo>
                  <a:pt x="49769" y="19"/>
                </a:lnTo>
                <a:lnTo>
                  <a:pt x="4919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14"/>
          <p:cNvSpPr/>
          <p:nvPr/>
        </p:nvSpPr>
        <p:spPr>
          <a:xfrm flipH="1">
            <a:off x="-1706335" y="3780925"/>
            <a:ext cx="4351270" cy="3054680"/>
          </a:xfrm>
          <a:custGeom>
            <a:rect b="b" l="l" r="r" t="t"/>
            <a:pathLst>
              <a:path extrusionOk="0" h="46631" w="66424">
                <a:moveTo>
                  <a:pt x="49192" y="0"/>
                </a:moveTo>
                <a:lnTo>
                  <a:pt x="48633" y="19"/>
                </a:lnTo>
                <a:lnTo>
                  <a:pt x="48075" y="39"/>
                </a:lnTo>
                <a:lnTo>
                  <a:pt x="47517" y="77"/>
                </a:lnTo>
                <a:lnTo>
                  <a:pt x="46958" y="135"/>
                </a:lnTo>
                <a:lnTo>
                  <a:pt x="46400" y="193"/>
                </a:lnTo>
                <a:lnTo>
                  <a:pt x="45842" y="289"/>
                </a:lnTo>
                <a:lnTo>
                  <a:pt x="45303" y="404"/>
                </a:lnTo>
                <a:lnTo>
                  <a:pt x="44744" y="520"/>
                </a:lnTo>
                <a:lnTo>
                  <a:pt x="44205" y="655"/>
                </a:lnTo>
                <a:lnTo>
                  <a:pt x="43666" y="809"/>
                </a:lnTo>
                <a:lnTo>
                  <a:pt x="43127" y="982"/>
                </a:lnTo>
                <a:lnTo>
                  <a:pt x="42607" y="1174"/>
                </a:lnTo>
                <a:lnTo>
                  <a:pt x="42068" y="1386"/>
                </a:lnTo>
                <a:lnTo>
                  <a:pt x="41568" y="1617"/>
                </a:lnTo>
                <a:lnTo>
                  <a:pt x="41048" y="1848"/>
                </a:lnTo>
                <a:lnTo>
                  <a:pt x="40547" y="2118"/>
                </a:lnTo>
                <a:lnTo>
                  <a:pt x="39970" y="2445"/>
                </a:lnTo>
                <a:lnTo>
                  <a:pt x="39411" y="2772"/>
                </a:lnTo>
                <a:lnTo>
                  <a:pt x="38853" y="3138"/>
                </a:lnTo>
                <a:lnTo>
                  <a:pt x="38314" y="3504"/>
                </a:lnTo>
                <a:lnTo>
                  <a:pt x="37775" y="3889"/>
                </a:lnTo>
                <a:lnTo>
                  <a:pt x="37236" y="4293"/>
                </a:lnTo>
                <a:lnTo>
                  <a:pt x="36196" y="5121"/>
                </a:lnTo>
                <a:lnTo>
                  <a:pt x="35156" y="5988"/>
                </a:lnTo>
                <a:lnTo>
                  <a:pt x="34136" y="6873"/>
                </a:lnTo>
                <a:lnTo>
                  <a:pt x="32134" y="8664"/>
                </a:lnTo>
                <a:lnTo>
                  <a:pt x="31113" y="9530"/>
                </a:lnTo>
                <a:lnTo>
                  <a:pt x="30074" y="10377"/>
                </a:lnTo>
                <a:lnTo>
                  <a:pt x="29554" y="10782"/>
                </a:lnTo>
                <a:lnTo>
                  <a:pt x="29034" y="11167"/>
                </a:lnTo>
                <a:lnTo>
                  <a:pt x="28495" y="11552"/>
                </a:lnTo>
                <a:lnTo>
                  <a:pt x="27956" y="11898"/>
                </a:lnTo>
                <a:lnTo>
                  <a:pt x="27397" y="12245"/>
                </a:lnTo>
                <a:lnTo>
                  <a:pt x="26839" y="12591"/>
                </a:lnTo>
                <a:lnTo>
                  <a:pt x="26281" y="12900"/>
                </a:lnTo>
                <a:lnTo>
                  <a:pt x="25703" y="13169"/>
                </a:lnTo>
                <a:lnTo>
                  <a:pt x="25106" y="13439"/>
                </a:lnTo>
                <a:lnTo>
                  <a:pt x="24509" y="13670"/>
                </a:lnTo>
                <a:lnTo>
                  <a:pt x="23893" y="13901"/>
                </a:lnTo>
                <a:lnTo>
                  <a:pt x="23277" y="14074"/>
                </a:lnTo>
                <a:lnTo>
                  <a:pt x="22738" y="14209"/>
                </a:lnTo>
                <a:lnTo>
                  <a:pt x="22218" y="14324"/>
                </a:lnTo>
                <a:lnTo>
                  <a:pt x="21679" y="14401"/>
                </a:lnTo>
                <a:lnTo>
                  <a:pt x="21140" y="14478"/>
                </a:lnTo>
                <a:lnTo>
                  <a:pt x="20601" y="14536"/>
                </a:lnTo>
                <a:lnTo>
                  <a:pt x="20062" y="14575"/>
                </a:lnTo>
                <a:lnTo>
                  <a:pt x="18965" y="14632"/>
                </a:lnTo>
                <a:lnTo>
                  <a:pt x="17867" y="14652"/>
                </a:lnTo>
                <a:lnTo>
                  <a:pt x="16751" y="14652"/>
                </a:lnTo>
                <a:lnTo>
                  <a:pt x="14556" y="14594"/>
                </a:lnTo>
                <a:lnTo>
                  <a:pt x="13458" y="14594"/>
                </a:lnTo>
                <a:lnTo>
                  <a:pt x="12361" y="14613"/>
                </a:lnTo>
                <a:lnTo>
                  <a:pt x="11822" y="14632"/>
                </a:lnTo>
                <a:lnTo>
                  <a:pt x="11283" y="14671"/>
                </a:lnTo>
                <a:lnTo>
                  <a:pt x="10744" y="14729"/>
                </a:lnTo>
                <a:lnTo>
                  <a:pt x="10224" y="14786"/>
                </a:lnTo>
                <a:lnTo>
                  <a:pt x="9685" y="14863"/>
                </a:lnTo>
                <a:lnTo>
                  <a:pt x="9165" y="14960"/>
                </a:lnTo>
                <a:lnTo>
                  <a:pt x="8645" y="15075"/>
                </a:lnTo>
                <a:lnTo>
                  <a:pt x="8144" y="15210"/>
                </a:lnTo>
                <a:lnTo>
                  <a:pt x="7625" y="15364"/>
                </a:lnTo>
                <a:lnTo>
                  <a:pt x="7124" y="15537"/>
                </a:lnTo>
                <a:lnTo>
                  <a:pt x="6623" y="15749"/>
                </a:lnTo>
                <a:lnTo>
                  <a:pt x="6142" y="15980"/>
                </a:lnTo>
                <a:lnTo>
                  <a:pt x="5757" y="16192"/>
                </a:lnTo>
                <a:lnTo>
                  <a:pt x="5391" y="16404"/>
                </a:lnTo>
                <a:lnTo>
                  <a:pt x="5045" y="16635"/>
                </a:lnTo>
                <a:lnTo>
                  <a:pt x="4698" y="16885"/>
                </a:lnTo>
                <a:lnTo>
                  <a:pt x="4371" y="17154"/>
                </a:lnTo>
                <a:lnTo>
                  <a:pt x="4044" y="17424"/>
                </a:lnTo>
                <a:lnTo>
                  <a:pt x="3736" y="17713"/>
                </a:lnTo>
                <a:lnTo>
                  <a:pt x="3427" y="18021"/>
                </a:lnTo>
                <a:lnTo>
                  <a:pt x="3139" y="18329"/>
                </a:lnTo>
                <a:lnTo>
                  <a:pt x="2869" y="18656"/>
                </a:lnTo>
                <a:lnTo>
                  <a:pt x="2600" y="19003"/>
                </a:lnTo>
                <a:lnTo>
                  <a:pt x="2349" y="19349"/>
                </a:lnTo>
                <a:lnTo>
                  <a:pt x="2099" y="19715"/>
                </a:lnTo>
                <a:lnTo>
                  <a:pt x="1868" y="20081"/>
                </a:lnTo>
                <a:lnTo>
                  <a:pt x="1656" y="20447"/>
                </a:lnTo>
                <a:lnTo>
                  <a:pt x="1444" y="20832"/>
                </a:lnTo>
                <a:lnTo>
                  <a:pt x="1252" y="21236"/>
                </a:lnTo>
                <a:lnTo>
                  <a:pt x="1079" y="21621"/>
                </a:lnTo>
                <a:lnTo>
                  <a:pt x="905" y="22025"/>
                </a:lnTo>
                <a:lnTo>
                  <a:pt x="771" y="22449"/>
                </a:lnTo>
                <a:lnTo>
                  <a:pt x="617" y="22853"/>
                </a:lnTo>
                <a:lnTo>
                  <a:pt x="501" y="23277"/>
                </a:lnTo>
                <a:lnTo>
                  <a:pt x="386" y="23720"/>
                </a:lnTo>
                <a:lnTo>
                  <a:pt x="289" y="24143"/>
                </a:lnTo>
                <a:lnTo>
                  <a:pt x="193" y="24567"/>
                </a:lnTo>
                <a:lnTo>
                  <a:pt x="135" y="25010"/>
                </a:lnTo>
                <a:lnTo>
                  <a:pt x="77" y="25453"/>
                </a:lnTo>
                <a:lnTo>
                  <a:pt x="39" y="25895"/>
                </a:lnTo>
                <a:lnTo>
                  <a:pt x="0" y="26338"/>
                </a:lnTo>
                <a:lnTo>
                  <a:pt x="0" y="26781"/>
                </a:lnTo>
                <a:lnTo>
                  <a:pt x="0" y="27224"/>
                </a:lnTo>
                <a:lnTo>
                  <a:pt x="20" y="27647"/>
                </a:lnTo>
                <a:lnTo>
                  <a:pt x="77" y="28379"/>
                </a:lnTo>
                <a:lnTo>
                  <a:pt x="174" y="29111"/>
                </a:lnTo>
                <a:lnTo>
                  <a:pt x="289" y="29823"/>
                </a:lnTo>
                <a:lnTo>
                  <a:pt x="463" y="30535"/>
                </a:lnTo>
                <a:lnTo>
                  <a:pt x="655" y="31228"/>
                </a:lnTo>
                <a:lnTo>
                  <a:pt x="886" y="31902"/>
                </a:lnTo>
                <a:lnTo>
                  <a:pt x="1136" y="32576"/>
                </a:lnTo>
                <a:lnTo>
                  <a:pt x="1425" y="33250"/>
                </a:lnTo>
                <a:lnTo>
                  <a:pt x="1733" y="33905"/>
                </a:lnTo>
                <a:lnTo>
                  <a:pt x="2080" y="34540"/>
                </a:lnTo>
                <a:lnTo>
                  <a:pt x="2446" y="35156"/>
                </a:lnTo>
                <a:lnTo>
                  <a:pt x="2850" y="35772"/>
                </a:lnTo>
                <a:lnTo>
                  <a:pt x="3273" y="36369"/>
                </a:lnTo>
                <a:lnTo>
                  <a:pt x="3716" y="36947"/>
                </a:lnTo>
                <a:lnTo>
                  <a:pt x="4178" y="37505"/>
                </a:lnTo>
                <a:lnTo>
                  <a:pt x="4679" y="38044"/>
                </a:lnTo>
                <a:lnTo>
                  <a:pt x="5411" y="38795"/>
                </a:lnTo>
                <a:lnTo>
                  <a:pt x="6161" y="39488"/>
                </a:lnTo>
                <a:lnTo>
                  <a:pt x="6932" y="40162"/>
                </a:lnTo>
                <a:lnTo>
                  <a:pt x="7740" y="40797"/>
                </a:lnTo>
                <a:lnTo>
                  <a:pt x="8568" y="41394"/>
                </a:lnTo>
                <a:lnTo>
                  <a:pt x="9396" y="41952"/>
                </a:lnTo>
                <a:lnTo>
                  <a:pt x="10262" y="42491"/>
                </a:lnTo>
                <a:lnTo>
                  <a:pt x="11148" y="42992"/>
                </a:lnTo>
                <a:lnTo>
                  <a:pt x="12034" y="43454"/>
                </a:lnTo>
                <a:lnTo>
                  <a:pt x="12958" y="43878"/>
                </a:lnTo>
                <a:lnTo>
                  <a:pt x="13882" y="44263"/>
                </a:lnTo>
                <a:lnTo>
                  <a:pt x="14825" y="44629"/>
                </a:lnTo>
                <a:lnTo>
                  <a:pt x="15788" y="44956"/>
                </a:lnTo>
                <a:lnTo>
                  <a:pt x="16770" y="45264"/>
                </a:lnTo>
                <a:lnTo>
                  <a:pt x="17752" y="45533"/>
                </a:lnTo>
                <a:lnTo>
                  <a:pt x="18753" y="45764"/>
                </a:lnTo>
                <a:lnTo>
                  <a:pt x="19465" y="45918"/>
                </a:lnTo>
                <a:lnTo>
                  <a:pt x="20197" y="46053"/>
                </a:lnTo>
                <a:lnTo>
                  <a:pt x="20928" y="46169"/>
                </a:lnTo>
                <a:lnTo>
                  <a:pt x="21660" y="46284"/>
                </a:lnTo>
                <a:lnTo>
                  <a:pt x="22411" y="46381"/>
                </a:lnTo>
                <a:lnTo>
                  <a:pt x="23143" y="46458"/>
                </a:lnTo>
                <a:lnTo>
                  <a:pt x="23893" y="46515"/>
                </a:lnTo>
                <a:lnTo>
                  <a:pt x="24644" y="46573"/>
                </a:lnTo>
                <a:lnTo>
                  <a:pt x="25376" y="46612"/>
                </a:lnTo>
                <a:lnTo>
                  <a:pt x="26127" y="46631"/>
                </a:lnTo>
                <a:lnTo>
                  <a:pt x="27628" y="46631"/>
                </a:lnTo>
                <a:lnTo>
                  <a:pt x="28379" y="46612"/>
                </a:lnTo>
                <a:lnTo>
                  <a:pt x="29130" y="46573"/>
                </a:lnTo>
                <a:lnTo>
                  <a:pt x="29881" y="46535"/>
                </a:lnTo>
                <a:lnTo>
                  <a:pt x="30632" y="46477"/>
                </a:lnTo>
                <a:lnTo>
                  <a:pt x="31383" y="46400"/>
                </a:lnTo>
                <a:lnTo>
                  <a:pt x="32134" y="46323"/>
                </a:lnTo>
                <a:lnTo>
                  <a:pt x="32885" y="46227"/>
                </a:lnTo>
                <a:lnTo>
                  <a:pt x="33635" y="46111"/>
                </a:lnTo>
                <a:lnTo>
                  <a:pt x="34367" y="45976"/>
                </a:lnTo>
                <a:lnTo>
                  <a:pt x="35118" y="45841"/>
                </a:lnTo>
                <a:lnTo>
                  <a:pt x="35869" y="45687"/>
                </a:lnTo>
                <a:lnTo>
                  <a:pt x="36600" y="45533"/>
                </a:lnTo>
                <a:lnTo>
                  <a:pt x="37332" y="45360"/>
                </a:lnTo>
                <a:lnTo>
                  <a:pt x="38083" y="45168"/>
                </a:lnTo>
                <a:lnTo>
                  <a:pt x="38814" y="44975"/>
                </a:lnTo>
                <a:lnTo>
                  <a:pt x="39546" y="44763"/>
                </a:lnTo>
                <a:lnTo>
                  <a:pt x="40258" y="44532"/>
                </a:lnTo>
                <a:lnTo>
                  <a:pt x="40990" y="44301"/>
                </a:lnTo>
                <a:lnTo>
                  <a:pt x="41702" y="44051"/>
                </a:lnTo>
                <a:lnTo>
                  <a:pt x="42434" y="43781"/>
                </a:lnTo>
                <a:lnTo>
                  <a:pt x="43146" y="43512"/>
                </a:lnTo>
                <a:lnTo>
                  <a:pt x="43839" y="43242"/>
                </a:lnTo>
                <a:lnTo>
                  <a:pt x="44552" y="42934"/>
                </a:lnTo>
                <a:lnTo>
                  <a:pt x="45245" y="42645"/>
                </a:lnTo>
                <a:lnTo>
                  <a:pt x="45938" y="42318"/>
                </a:lnTo>
                <a:lnTo>
                  <a:pt x="46612" y="41991"/>
                </a:lnTo>
                <a:lnTo>
                  <a:pt x="47305" y="41664"/>
                </a:lnTo>
                <a:lnTo>
                  <a:pt x="47979" y="41317"/>
                </a:lnTo>
                <a:lnTo>
                  <a:pt x="48633" y="40951"/>
                </a:lnTo>
                <a:lnTo>
                  <a:pt x="49307" y="40585"/>
                </a:lnTo>
                <a:lnTo>
                  <a:pt x="49962" y="40200"/>
                </a:lnTo>
                <a:lnTo>
                  <a:pt x="50597" y="39815"/>
                </a:lnTo>
                <a:lnTo>
                  <a:pt x="51252" y="39411"/>
                </a:lnTo>
                <a:lnTo>
                  <a:pt x="51887" y="39007"/>
                </a:lnTo>
                <a:lnTo>
                  <a:pt x="52503" y="38583"/>
                </a:lnTo>
                <a:lnTo>
                  <a:pt x="53119" y="38140"/>
                </a:lnTo>
                <a:lnTo>
                  <a:pt x="53735" y="37697"/>
                </a:lnTo>
                <a:lnTo>
                  <a:pt x="54332" y="37255"/>
                </a:lnTo>
                <a:lnTo>
                  <a:pt x="54910" y="36793"/>
                </a:lnTo>
                <a:lnTo>
                  <a:pt x="55507" y="36330"/>
                </a:lnTo>
                <a:lnTo>
                  <a:pt x="56065" y="35849"/>
                </a:lnTo>
                <a:lnTo>
                  <a:pt x="56643" y="35368"/>
                </a:lnTo>
                <a:lnTo>
                  <a:pt x="57182" y="34867"/>
                </a:lnTo>
                <a:lnTo>
                  <a:pt x="57740" y="34367"/>
                </a:lnTo>
                <a:lnTo>
                  <a:pt x="58260" y="33847"/>
                </a:lnTo>
                <a:lnTo>
                  <a:pt x="58780" y="33327"/>
                </a:lnTo>
                <a:lnTo>
                  <a:pt x="59300" y="32788"/>
                </a:lnTo>
                <a:lnTo>
                  <a:pt x="59800" y="32249"/>
                </a:lnTo>
                <a:lnTo>
                  <a:pt x="60281" y="31690"/>
                </a:lnTo>
                <a:lnTo>
                  <a:pt x="60763" y="31132"/>
                </a:lnTo>
                <a:lnTo>
                  <a:pt x="61225" y="30574"/>
                </a:lnTo>
                <a:lnTo>
                  <a:pt x="61687" y="29996"/>
                </a:lnTo>
                <a:lnTo>
                  <a:pt x="62188" y="29322"/>
                </a:lnTo>
                <a:lnTo>
                  <a:pt x="62669" y="28649"/>
                </a:lnTo>
                <a:lnTo>
                  <a:pt x="63131" y="27936"/>
                </a:lnTo>
                <a:lnTo>
                  <a:pt x="63554" y="27224"/>
                </a:lnTo>
                <a:lnTo>
                  <a:pt x="63978" y="26492"/>
                </a:lnTo>
                <a:lnTo>
                  <a:pt x="64363" y="25741"/>
                </a:lnTo>
                <a:lnTo>
                  <a:pt x="64710" y="24990"/>
                </a:lnTo>
                <a:lnTo>
                  <a:pt x="65037" y="24201"/>
                </a:lnTo>
                <a:lnTo>
                  <a:pt x="65345" y="23431"/>
                </a:lnTo>
                <a:lnTo>
                  <a:pt x="65595" y="22622"/>
                </a:lnTo>
                <a:lnTo>
                  <a:pt x="65826" y="21814"/>
                </a:lnTo>
                <a:lnTo>
                  <a:pt x="66019" y="21005"/>
                </a:lnTo>
                <a:lnTo>
                  <a:pt x="66192" y="20177"/>
                </a:lnTo>
                <a:lnTo>
                  <a:pt x="66308" y="19349"/>
                </a:lnTo>
                <a:lnTo>
                  <a:pt x="66385" y="18502"/>
                </a:lnTo>
                <a:lnTo>
                  <a:pt x="66423" y="17674"/>
                </a:lnTo>
                <a:lnTo>
                  <a:pt x="66423" y="17097"/>
                </a:lnTo>
                <a:lnTo>
                  <a:pt x="66404" y="16500"/>
                </a:lnTo>
                <a:lnTo>
                  <a:pt x="66365" y="15922"/>
                </a:lnTo>
                <a:lnTo>
                  <a:pt x="66308" y="15364"/>
                </a:lnTo>
                <a:lnTo>
                  <a:pt x="66231" y="14786"/>
                </a:lnTo>
                <a:lnTo>
                  <a:pt x="66134" y="14209"/>
                </a:lnTo>
                <a:lnTo>
                  <a:pt x="66000" y="13650"/>
                </a:lnTo>
                <a:lnTo>
                  <a:pt x="65865" y="13092"/>
                </a:lnTo>
                <a:lnTo>
                  <a:pt x="65711" y="12534"/>
                </a:lnTo>
                <a:lnTo>
                  <a:pt x="65538" y="11975"/>
                </a:lnTo>
                <a:lnTo>
                  <a:pt x="65345" y="11436"/>
                </a:lnTo>
                <a:lnTo>
                  <a:pt x="65133" y="10897"/>
                </a:lnTo>
                <a:lnTo>
                  <a:pt x="64902" y="10377"/>
                </a:lnTo>
                <a:lnTo>
                  <a:pt x="64671" y="9838"/>
                </a:lnTo>
                <a:lnTo>
                  <a:pt x="64402" y="9338"/>
                </a:lnTo>
                <a:lnTo>
                  <a:pt x="64132" y="8818"/>
                </a:lnTo>
                <a:lnTo>
                  <a:pt x="63843" y="8317"/>
                </a:lnTo>
                <a:lnTo>
                  <a:pt x="63535" y="7836"/>
                </a:lnTo>
                <a:lnTo>
                  <a:pt x="63208" y="7355"/>
                </a:lnTo>
                <a:lnTo>
                  <a:pt x="62861" y="6893"/>
                </a:lnTo>
                <a:lnTo>
                  <a:pt x="62515" y="6431"/>
                </a:lnTo>
                <a:lnTo>
                  <a:pt x="62149" y="5988"/>
                </a:lnTo>
                <a:lnTo>
                  <a:pt x="61764" y="5564"/>
                </a:lnTo>
                <a:lnTo>
                  <a:pt x="61379" y="5141"/>
                </a:lnTo>
                <a:lnTo>
                  <a:pt x="60975" y="4736"/>
                </a:lnTo>
                <a:lnTo>
                  <a:pt x="60551" y="4351"/>
                </a:lnTo>
                <a:lnTo>
                  <a:pt x="60127" y="3966"/>
                </a:lnTo>
                <a:lnTo>
                  <a:pt x="59685" y="3600"/>
                </a:lnTo>
                <a:lnTo>
                  <a:pt x="59223" y="3273"/>
                </a:lnTo>
                <a:lnTo>
                  <a:pt x="58761" y="2926"/>
                </a:lnTo>
                <a:lnTo>
                  <a:pt x="58298" y="2618"/>
                </a:lnTo>
                <a:lnTo>
                  <a:pt x="57798" y="2330"/>
                </a:lnTo>
                <a:lnTo>
                  <a:pt x="57317" y="2041"/>
                </a:lnTo>
                <a:lnTo>
                  <a:pt x="56797" y="1791"/>
                </a:lnTo>
                <a:lnTo>
                  <a:pt x="56296" y="1540"/>
                </a:lnTo>
                <a:lnTo>
                  <a:pt x="55776" y="1328"/>
                </a:lnTo>
                <a:lnTo>
                  <a:pt x="55256" y="1117"/>
                </a:lnTo>
                <a:lnTo>
                  <a:pt x="54717" y="924"/>
                </a:lnTo>
                <a:lnTo>
                  <a:pt x="54178" y="751"/>
                </a:lnTo>
                <a:lnTo>
                  <a:pt x="53639" y="597"/>
                </a:lnTo>
                <a:lnTo>
                  <a:pt x="53100" y="462"/>
                </a:lnTo>
                <a:lnTo>
                  <a:pt x="52542" y="347"/>
                </a:lnTo>
                <a:lnTo>
                  <a:pt x="52003" y="250"/>
                </a:lnTo>
                <a:lnTo>
                  <a:pt x="51444" y="173"/>
                </a:lnTo>
                <a:lnTo>
                  <a:pt x="50886" y="96"/>
                </a:lnTo>
                <a:lnTo>
                  <a:pt x="50328" y="58"/>
                </a:lnTo>
                <a:lnTo>
                  <a:pt x="49769" y="19"/>
                </a:lnTo>
                <a:lnTo>
                  <a:pt x="4919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44" name="Google Shape;644;p14"/>
          <p:cNvGrpSpPr/>
          <p:nvPr/>
        </p:nvGrpSpPr>
        <p:grpSpPr>
          <a:xfrm>
            <a:off x="8095138" y="3250198"/>
            <a:ext cx="1897092" cy="2037893"/>
            <a:chOff x="7942738" y="3173998"/>
            <a:chExt cx="1897092" cy="2037893"/>
          </a:xfrm>
        </p:grpSpPr>
        <p:grpSp>
          <p:nvGrpSpPr>
            <p:cNvPr id="645" name="Google Shape;645;p14"/>
            <p:cNvGrpSpPr/>
            <p:nvPr/>
          </p:nvGrpSpPr>
          <p:grpSpPr>
            <a:xfrm rot="2224707">
              <a:off x="8236406" y="3425942"/>
              <a:ext cx="1309757" cy="1413406"/>
              <a:chOff x="-741850" y="3728650"/>
              <a:chExt cx="1309775" cy="1413425"/>
            </a:xfrm>
          </p:grpSpPr>
          <p:sp>
            <p:nvSpPr>
              <p:cNvPr id="646" name="Google Shape;646;p14"/>
              <p:cNvSpPr/>
              <p:nvPr/>
            </p:nvSpPr>
            <p:spPr>
              <a:xfrm>
                <a:off x="-741850" y="3729375"/>
                <a:ext cx="1253225" cy="1382250"/>
              </a:xfrm>
              <a:custGeom>
                <a:rect b="b" l="l" r="r" t="t"/>
                <a:pathLst>
                  <a:path extrusionOk="0" h="55290" w="50129">
                    <a:moveTo>
                      <a:pt x="15193" y="1"/>
                    </a:moveTo>
                    <a:lnTo>
                      <a:pt x="14526" y="30"/>
                    </a:lnTo>
                    <a:lnTo>
                      <a:pt x="13859" y="59"/>
                    </a:lnTo>
                    <a:lnTo>
                      <a:pt x="13192" y="146"/>
                    </a:lnTo>
                    <a:lnTo>
                      <a:pt x="12526" y="233"/>
                    </a:lnTo>
                    <a:lnTo>
                      <a:pt x="11859" y="378"/>
                    </a:lnTo>
                    <a:lnTo>
                      <a:pt x="11192" y="523"/>
                    </a:lnTo>
                    <a:lnTo>
                      <a:pt x="10525" y="697"/>
                    </a:lnTo>
                    <a:lnTo>
                      <a:pt x="9858" y="900"/>
                    </a:lnTo>
                    <a:lnTo>
                      <a:pt x="9076" y="1190"/>
                    </a:lnTo>
                    <a:lnTo>
                      <a:pt x="8322" y="1508"/>
                    </a:lnTo>
                    <a:lnTo>
                      <a:pt x="7655" y="1798"/>
                    </a:lnTo>
                    <a:lnTo>
                      <a:pt x="7133" y="2088"/>
                    </a:lnTo>
                    <a:lnTo>
                      <a:pt x="6611" y="2378"/>
                    </a:lnTo>
                    <a:lnTo>
                      <a:pt x="6118" y="2697"/>
                    </a:lnTo>
                    <a:lnTo>
                      <a:pt x="5625" y="3016"/>
                    </a:lnTo>
                    <a:lnTo>
                      <a:pt x="5162" y="3393"/>
                    </a:lnTo>
                    <a:lnTo>
                      <a:pt x="4698" y="3770"/>
                    </a:lnTo>
                    <a:lnTo>
                      <a:pt x="4234" y="4147"/>
                    </a:lnTo>
                    <a:lnTo>
                      <a:pt x="3828" y="4553"/>
                    </a:lnTo>
                    <a:lnTo>
                      <a:pt x="3422" y="4988"/>
                    </a:lnTo>
                    <a:lnTo>
                      <a:pt x="3016" y="5422"/>
                    </a:lnTo>
                    <a:lnTo>
                      <a:pt x="2639" y="5886"/>
                    </a:lnTo>
                    <a:lnTo>
                      <a:pt x="2291" y="6379"/>
                    </a:lnTo>
                    <a:lnTo>
                      <a:pt x="1972" y="6872"/>
                    </a:lnTo>
                    <a:lnTo>
                      <a:pt x="1653" y="7394"/>
                    </a:lnTo>
                    <a:lnTo>
                      <a:pt x="1393" y="7945"/>
                    </a:lnTo>
                    <a:lnTo>
                      <a:pt x="1132" y="8496"/>
                    </a:lnTo>
                    <a:lnTo>
                      <a:pt x="842" y="9162"/>
                    </a:lnTo>
                    <a:lnTo>
                      <a:pt x="610" y="9829"/>
                    </a:lnTo>
                    <a:lnTo>
                      <a:pt x="436" y="10525"/>
                    </a:lnTo>
                    <a:lnTo>
                      <a:pt x="262" y="11192"/>
                    </a:lnTo>
                    <a:lnTo>
                      <a:pt x="146" y="11888"/>
                    </a:lnTo>
                    <a:lnTo>
                      <a:pt x="59" y="12584"/>
                    </a:lnTo>
                    <a:lnTo>
                      <a:pt x="30" y="13279"/>
                    </a:lnTo>
                    <a:lnTo>
                      <a:pt x="1" y="13975"/>
                    </a:lnTo>
                    <a:lnTo>
                      <a:pt x="30" y="14758"/>
                    </a:lnTo>
                    <a:lnTo>
                      <a:pt x="88" y="15483"/>
                    </a:lnTo>
                    <a:lnTo>
                      <a:pt x="175" y="16208"/>
                    </a:lnTo>
                    <a:lnTo>
                      <a:pt x="291" y="16932"/>
                    </a:lnTo>
                    <a:lnTo>
                      <a:pt x="436" y="17657"/>
                    </a:lnTo>
                    <a:lnTo>
                      <a:pt x="610" y="18382"/>
                    </a:lnTo>
                    <a:lnTo>
                      <a:pt x="813" y="19107"/>
                    </a:lnTo>
                    <a:lnTo>
                      <a:pt x="1045" y="19803"/>
                    </a:lnTo>
                    <a:lnTo>
                      <a:pt x="1306" y="20527"/>
                    </a:lnTo>
                    <a:lnTo>
                      <a:pt x="1595" y="21223"/>
                    </a:lnTo>
                    <a:lnTo>
                      <a:pt x="1885" y="21948"/>
                    </a:lnTo>
                    <a:lnTo>
                      <a:pt x="2233" y="22644"/>
                    </a:lnTo>
                    <a:lnTo>
                      <a:pt x="2581" y="23340"/>
                    </a:lnTo>
                    <a:lnTo>
                      <a:pt x="2929" y="24036"/>
                    </a:lnTo>
                    <a:lnTo>
                      <a:pt x="3335" y="24731"/>
                    </a:lnTo>
                    <a:lnTo>
                      <a:pt x="3741" y="25427"/>
                    </a:lnTo>
                    <a:lnTo>
                      <a:pt x="4147" y="26094"/>
                    </a:lnTo>
                    <a:lnTo>
                      <a:pt x="4756" y="27022"/>
                    </a:lnTo>
                    <a:lnTo>
                      <a:pt x="5365" y="27863"/>
                    </a:lnTo>
                    <a:lnTo>
                      <a:pt x="5973" y="28703"/>
                    </a:lnTo>
                    <a:lnTo>
                      <a:pt x="6611" y="29544"/>
                    </a:lnTo>
                    <a:lnTo>
                      <a:pt x="7249" y="30356"/>
                    </a:lnTo>
                    <a:lnTo>
                      <a:pt x="7916" y="31139"/>
                    </a:lnTo>
                    <a:lnTo>
                      <a:pt x="8583" y="31921"/>
                    </a:lnTo>
                    <a:lnTo>
                      <a:pt x="9278" y="32675"/>
                    </a:lnTo>
                    <a:lnTo>
                      <a:pt x="9974" y="33400"/>
                    </a:lnTo>
                    <a:lnTo>
                      <a:pt x="11337" y="34821"/>
                    </a:lnTo>
                    <a:lnTo>
                      <a:pt x="12729" y="36125"/>
                    </a:lnTo>
                    <a:lnTo>
                      <a:pt x="14062" y="37343"/>
                    </a:lnTo>
                    <a:lnTo>
                      <a:pt x="15367" y="38474"/>
                    </a:lnTo>
                    <a:lnTo>
                      <a:pt x="16063" y="39025"/>
                    </a:lnTo>
                    <a:lnTo>
                      <a:pt x="17077" y="39836"/>
                    </a:lnTo>
                    <a:lnTo>
                      <a:pt x="18469" y="40909"/>
                    </a:lnTo>
                    <a:lnTo>
                      <a:pt x="19890" y="41924"/>
                    </a:lnTo>
                    <a:lnTo>
                      <a:pt x="21310" y="42939"/>
                    </a:lnTo>
                    <a:lnTo>
                      <a:pt x="22789" y="43924"/>
                    </a:lnTo>
                    <a:lnTo>
                      <a:pt x="24268" y="44881"/>
                    </a:lnTo>
                    <a:lnTo>
                      <a:pt x="25746" y="45780"/>
                    </a:lnTo>
                    <a:lnTo>
                      <a:pt x="27283" y="46679"/>
                    </a:lnTo>
                    <a:lnTo>
                      <a:pt x="28819" y="47519"/>
                    </a:lnTo>
                    <a:lnTo>
                      <a:pt x="30617" y="48505"/>
                    </a:lnTo>
                    <a:lnTo>
                      <a:pt x="31574" y="48969"/>
                    </a:lnTo>
                    <a:lnTo>
                      <a:pt x="33516" y="49897"/>
                    </a:lnTo>
                    <a:lnTo>
                      <a:pt x="35459" y="50796"/>
                    </a:lnTo>
                    <a:lnTo>
                      <a:pt x="37401" y="51607"/>
                    </a:lnTo>
                    <a:lnTo>
                      <a:pt x="39402" y="52390"/>
                    </a:lnTo>
                    <a:lnTo>
                      <a:pt x="41402" y="53115"/>
                    </a:lnTo>
                    <a:lnTo>
                      <a:pt x="43403" y="53811"/>
                    </a:lnTo>
                    <a:lnTo>
                      <a:pt x="45461" y="54449"/>
                    </a:lnTo>
                    <a:lnTo>
                      <a:pt x="47491" y="55028"/>
                    </a:lnTo>
                    <a:lnTo>
                      <a:pt x="48012" y="55144"/>
                    </a:lnTo>
                    <a:lnTo>
                      <a:pt x="48476" y="55231"/>
                    </a:lnTo>
                    <a:lnTo>
                      <a:pt x="48853" y="55289"/>
                    </a:lnTo>
                    <a:lnTo>
                      <a:pt x="49172" y="55289"/>
                    </a:lnTo>
                    <a:lnTo>
                      <a:pt x="49462" y="55260"/>
                    </a:lnTo>
                    <a:lnTo>
                      <a:pt x="49694" y="55202"/>
                    </a:lnTo>
                    <a:lnTo>
                      <a:pt x="49868" y="55086"/>
                    </a:lnTo>
                    <a:lnTo>
                      <a:pt x="49984" y="54970"/>
                    </a:lnTo>
                    <a:lnTo>
                      <a:pt x="50071" y="54796"/>
                    </a:lnTo>
                    <a:lnTo>
                      <a:pt x="50129" y="54623"/>
                    </a:lnTo>
                    <a:lnTo>
                      <a:pt x="50129" y="54391"/>
                    </a:lnTo>
                    <a:lnTo>
                      <a:pt x="50100" y="54130"/>
                    </a:lnTo>
                    <a:lnTo>
                      <a:pt x="50071" y="53898"/>
                    </a:lnTo>
                    <a:lnTo>
                      <a:pt x="49984" y="53608"/>
                    </a:lnTo>
                    <a:lnTo>
                      <a:pt x="49810" y="53028"/>
                    </a:lnTo>
                    <a:lnTo>
                      <a:pt x="49549" y="52361"/>
                    </a:lnTo>
                    <a:lnTo>
                      <a:pt x="49259" y="51636"/>
                    </a:lnTo>
                    <a:lnTo>
                      <a:pt x="48476" y="49636"/>
                    </a:lnTo>
                    <a:lnTo>
                      <a:pt x="47752" y="47635"/>
                    </a:lnTo>
                    <a:lnTo>
                      <a:pt x="47085" y="45606"/>
                    </a:lnTo>
                    <a:lnTo>
                      <a:pt x="46418" y="43576"/>
                    </a:lnTo>
                    <a:lnTo>
                      <a:pt x="45838" y="41663"/>
                    </a:lnTo>
                    <a:lnTo>
                      <a:pt x="45258" y="39749"/>
                    </a:lnTo>
                    <a:lnTo>
                      <a:pt x="44127" y="35922"/>
                    </a:lnTo>
                    <a:lnTo>
                      <a:pt x="43026" y="32095"/>
                    </a:lnTo>
                    <a:lnTo>
                      <a:pt x="42446" y="30182"/>
                    </a:lnTo>
                    <a:lnTo>
                      <a:pt x="41866" y="28268"/>
                    </a:lnTo>
                    <a:lnTo>
                      <a:pt x="41460" y="27022"/>
                    </a:lnTo>
                    <a:lnTo>
                      <a:pt x="40822" y="25137"/>
                    </a:lnTo>
                    <a:lnTo>
                      <a:pt x="40155" y="23282"/>
                    </a:lnTo>
                    <a:lnTo>
                      <a:pt x="39460" y="21455"/>
                    </a:lnTo>
                    <a:lnTo>
                      <a:pt x="38735" y="19629"/>
                    </a:lnTo>
                    <a:lnTo>
                      <a:pt x="37952" y="17831"/>
                    </a:lnTo>
                    <a:lnTo>
                      <a:pt x="37111" y="16034"/>
                    </a:lnTo>
                    <a:lnTo>
                      <a:pt x="36213" y="14294"/>
                    </a:lnTo>
                    <a:lnTo>
                      <a:pt x="35749" y="13424"/>
                    </a:lnTo>
                    <a:lnTo>
                      <a:pt x="35256" y="12555"/>
                    </a:lnTo>
                    <a:lnTo>
                      <a:pt x="34850" y="11888"/>
                    </a:lnTo>
                    <a:lnTo>
                      <a:pt x="34763" y="11743"/>
                    </a:lnTo>
                    <a:lnTo>
                      <a:pt x="34386" y="11105"/>
                    </a:lnTo>
                    <a:lnTo>
                      <a:pt x="33951" y="10496"/>
                    </a:lnTo>
                    <a:lnTo>
                      <a:pt x="33545" y="9916"/>
                    </a:lnTo>
                    <a:lnTo>
                      <a:pt x="33081" y="9307"/>
                    </a:lnTo>
                    <a:lnTo>
                      <a:pt x="32646" y="8728"/>
                    </a:lnTo>
                    <a:lnTo>
                      <a:pt x="32154" y="8177"/>
                    </a:lnTo>
                    <a:lnTo>
                      <a:pt x="31661" y="7626"/>
                    </a:lnTo>
                    <a:lnTo>
                      <a:pt x="31168" y="7104"/>
                    </a:lnTo>
                    <a:lnTo>
                      <a:pt x="30646" y="6582"/>
                    </a:lnTo>
                    <a:lnTo>
                      <a:pt x="30124" y="6060"/>
                    </a:lnTo>
                    <a:lnTo>
                      <a:pt x="29573" y="5567"/>
                    </a:lnTo>
                    <a:lnTo>
                      <a:pt x="29022" y="5104"/>
                    </a:lnTo>
                    <a:lnTo>
                      <a:pt x="28443" y="4640"/>
                    </a:lnTo>
                    <a:lnTo>
                      <a:pt x="27863" y="4205"/>
                    </a:lnTo>
                    <a:lnTo>
                      <a:pt x="27254" y="3799"/>
                    </a:lnTo>
                    <a:lnTo>
                      <a:pt x="26645" y="3393"/>
                    </a:lnTo>
                    <a:lnTo>
                      <a:pt x="25978" y="2987"/>
                    </a:lnTo>
                    <a:lnTo>
                      <a:pt x="25398" y="2639"/>
                    </a:lnTo>
                    <a:lnTo>
                      <a:pt x="24818" y="2320"/>
                    </a:lnTo>
                    <a:lnTo>
                      <a:pt x="24210" y="2030"/>
                    </a:lnTo>
                    <a:lnTo>
                      <a:pt x="23630" y="1740"/>
                    </a:lnTo>
                    <a:lnTo>
                      <a:pt x="22992" y="1480"/>
                    </a:lnTo>
                    <a:lnTo>
                      <a:pt x="22383" y="1248"/>
                    </a:lnTo>
                    <a:lnTo>
                      <a:pt x="21774" y="1016"/>
                    </a:lnTo>
                    <a:lnTo>
                      <a:pt x="21136" y="813"/>
                    </a:lnTo>
                    <a:lnTo>
                      <a:pt x="20499" y="639"/>
                    </a:lnTo>
                    <a:lnTo>
                      <a:pt x="19861" y="494"/>
                    </a:lnTo>
                    <a:lnTo>
                      <a:pt x="19194" y="349"/>
                    </a:lnTo>
                    <a:lnTo>
                      <a:pt x="18556" y="233"/>
                    </a:lnTo>
                    <a:lnTo>
                      <a:pt x="17889" y="146"/>
                    </a:lnTo>
                    <a:lnTo>
                      <a:pt x="17251" y="59"/>
                    </a:lnTo>
                    <a:lnTo>
                      <a:pt x="1658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14"/>
              <p:cNvSpPr/>
              <p:nvPr/>
            </p:nvSpPr>
            <p:spPr>
              <a:xfrm>
                <a:off x="-741850" y="3729375"/>
                <a:ext cx="1253225" cy="1382250"/>
              </a:xfrm>
              <a:custGeom>
                <a:rect b="b" l="l" r="r" t="t"/>
                <a:pathLst>
                  <a:path extrusionOk="0" h="55290" w="50129">
                    <a:moveTo>
                      <a:pt x="15193" y="1"/>
                    </a:moveTo>
                    <a:lnTo>
                      <a:pt x="14526" y="30"/>
                    </a:lnTo>
                    <a:lnTo>
                      <a:pt x="13859" y="59"/>
                    </a:lnTo>
                    <a:lnTo>
                      <a:pt x="13192" y="146"/>
                    </a:lnTo>
                    <a:lnTo>
                      <a:pt x="12526" y="233"/>
                    </a:lnTo>
                    <a:lnTo>
                      <a:pt x="11859" y="378"/>
                    </a:lnTo>
                    <a:lnTo>
                      <a:pt x="11192" y="523"/>
                    </a:lnTo>
                    <a:lnTo>
                      <a:pt x="10525" y="697"/>
                    </a:lnTo>
                    <a:lnTo>
                      <a:pt x="9858" y="900"/>
                    </a:lnTo>
                    <a:lnTo>
                      <a:pt x="9076" y="1190"/>
                    </a:lnTo>
                    <a:lnTo>
                      <a:pt x="8322" y="1508"/>
                    </a:lnTo>
                    <a:lnTo>
                      <a:pt x="7655" y="1798"/>
                    </a:lnTo>
                    <a:lnTo>
                      <a:pt x="7133" y="2088"/>
                    </a:lnTo>
                    <a:lnTo>
                      <a:pt x="6611" y="2378"/>
                    </a:lnTo>
                    <a:lnTo>
                      <a:pt x="6118" y="2697"/>
                    </a:lnTo>
                    <a:lnTo>
                      <a:pt x="5625" y="3016"/>
                    </a:lnTo>
                    <a:lnTo>
                      <a:pt x="5162" y="3393"/>
                    </a:lnTo>
                    <a:lnTo>
                      <a:pt x="4698" y="3770"/>
                    </a:lnTo>
                    <a:lnTo>
                      <a:pt x="4234" y="4147"/>
                    </a:lnTo>
                    <a:lnTo>
                      <a:pt x="3828" y="4553"/>
                    </a:lnTo>
                    <a:lnTo>
                      <a:pt x="3422" y="4988"/>
                    </a:lnTo>
                    <a:lnTo>
                      <a:pt x="3016" y="5422"/>
                    </a:lnTo>
                    <a:lnTo>
                      <a:pt x="2639" y="5886"/>
                    </a:lnTo>
                    <a:lnTo>
                      <a:pt x="2291" y="6379"/>
                    </a:lnTo>
                    <a:lnTo>
                      <a:pt x="1972" y="6872"/>
                    </a:lnTo>
                    <a:lnTo>
                      <a:pt x="1653" y="7394"/>
                    </a:lnTo>
                    <a:lnTo>
                      <a:pt x="1393" y="7945"/>
                    </a:lnTo>
                    <a:lnTo>
                      <a:pt x="1132" y="8496"/>
                    </a:lnTo>
                    <a:lnTo>
                      <a:pt x="842" y="9162"/>
                    </a:lnTo>
                    <a:lnTo>
                      <a:pt x="610" y="9829"/>
                    </a:lnTo>
                    <a:lnTo>
                      <a:pt x="436" y="10525"/>
                    </a:lnTo>
                    <a:lnTo>
                      <a:pt x="262" y="11192"/>
                    </a:lnTo>
                    <a:lnTo>
                      <a:pt x="146" y="11888"/>
                    </a:lnTo>
                    <a:lnTo>
                      <a:pt x="59" y="12584"/>
                    </a:lnTo>
                    <a:lnTo>
                      <a:pt x="30" y="13279"/>
                    </a:lnTo>
                    <a:lnTo>
                      <a:pt x="1" y="13975"/>
                    </a:lnTo>
                    <a:lnTo>
                      <a:pt x="30" y="14758"/>
                    </a:lnTo>
                    <a:lnTo>
                      <a:pt x="88" y="15483"/>
                    </a:lnTo>
                    <a:lnTo>
                      <a:pt x="175" y="16208"/>
                    </a:lnTo>
                    <a:lnTo>
                      <a:pt x="291" y="16932"/>
                    </a:lnTo>
                    <a:lnTo>
                      <a:pt x="436" y="17657"/>
                    </a:lnTo>
                    <a:lnTo>
                      <a:pt x="610" y="18382"/>
                    </a:lnTo>
                    <a:lnTo>
                      <a:pt x="813" y="19107"/>
                    </a:lnTo>
                    <a:lnTo>
                      <a:pt x="1045" y="19803"/>
                    </a:lnTo>
                    <a:lnTo>
                      <a:pt x="1306" y="20527"/>
                    </a:lnTo>
                    <a:lnTo>
                      <a:pt x="1595" y="21223"/>
                    </a:lnTo>
                    <a:lnTo>
                      <a:pt x="1885" y="21948"/>
                    </a:lnTo>
                    <a:lnTo>
                      <a:pt x="2233" y="22644"/>
                    </a:lnTo>
                    <a:lnTo>
                      <a:pt x="2581" y="23340"/>
                    </a:lnTo>
                    <a:lnTo>
                      <a:pt x="2929" y="24036"/>
                    </a:lnTo>
                    <a:lnTo>
                      <a:pt x="3335" y="24731"/>
                    </a:lnTo>
                    <a:lnTo>
                      <a:pt x="3741" y="25427"/>
                    </a:lnTo>
                    <a:lnTo>
                      <a:pt x="4147" y="26094"/>
                    </a:lnTo>
                    <a:lnTo>
                      <a:pt x="4756" y="27022"/>
                    </a:lnTo>
                    <a:lnTo>
                      <a:pt x="5365" y="27863"/>
                    </a:lnTo>
                    <a:lnTo>
                      <a:pt x="5973" y="28703"/>
                    </a:lnTo>
                    <a:lnTo>
                      <a:pt x="6611" y="29544"/>
                    </a:lnTo>
                    <a:lnTo>
                      <a:pt x="7249" y="30356"/>
                    </a:lnTo>
                    <a:lnTo>
                      <a:pt x="7916" y="31139"/>
                    </a:lnTo>
                    <a:lnTo>
                      <a:pt x="8583" y="31921"/>
                    </a:lnTo>
                    <a:lnTo>
                      <a:pt x="9278" y="32675"/>
                    </a:lnTo>
                    <a:lnTo>
                      <a:pt x="9974" y="33400"/>
                    </a:lnTo>
                    <a:lnTo>
                      <a:pt x="11337" y="34821"/>
                    </a:lnTo>
                    <a:lnTo>
                      <a:pt x="12729" y="36125"/>
                    </a:lnTo>
                    <a:lnTo>
                      <a:pt x="14062" y="37343"/>
                    </a:lnTo>
                    <a:lnTo>
                      <a:pt x="15367" y="38474"/>
                    </a:lnTo>
                    <a:lnTo>
                      <a:pt x="16063" y="39025"/>
                    </a:lnTo>
                    <a:lnTo>
                      <a:pt x="17077" y="39836"/>
                    </a:lnTo>
                    <a:lnTo>
                      <a:pt x="18469" y="40909"/>
                    </a:lnTo>
                    <a:lnTo>
                      <a:pt x="19890" y="41924"/>
                    </a:lnTo>
                    <a:lnTo>
                      <a:pt x="21310" y="42939"/>
                    </a:lnTo>
                    <a:lnTo>
                      <a:pt x="22789" y="43924"/>
                    </a:lnTo>
                    <a:lnTo>
                      <a:pt x="24268" y="44881"/>
                    </a:lnTo>
                    <a:lnTo>
                      <a:pt x="25746" y="45780"/>
                    </a:lnTo>
                    <a:lnTo>
                      <a:pt x="27283" y="46679"/>
                    </a:lnTo>
                    <a:lnTo>
                      <a:pt x="28819" y="47519"/>
                    </a:lnTo>
                    <a:lnTo>
                      <a:pt x="30617" y="48505"/>
                    </a:lnTo>
                    <a:lnTo>
                      <a:pt x="31574" y="48969"/>
                    </a:lnTo>
                    <a:lnTo>
                      <a:pt x="33516" y="49897"/>
                    </a:lnTo>
                    <a:lnTo>
                      <a:pt x="35459" y="50796"/>
                    </a:lnTo>
                    <a:lnTo>
                      <a:pt x="37401" y="51607"/>
                    </a:lnTo>
                    <a:lnTo>
                      <a:pt x="39402" y="52390"/>
                    </a:lnTo>
                    <a:lnTo>
                      <a:pt x="41402" y="53115"/>
                    </a:lnTo>
                    <a:lnTo>
                      <a:pt x="43403" y="53811"/>
                    </a:lnTo>
                    <a:lnTo>
                      <a:pt x="45461" y="54449"/>
                    </a:lnTo>
                    <a:lnTo>
                      <a:pt x="47491" y="55028"/>
                    </a:lnTo>
                    <a:lnTo>
                      <a:pt x="48012" y="55144"/>
                    </a:lnTo>
                    <a:lnTo>
                      <a:pt x="48476" y="55231"/>
                    </a:lnTo>
                    <a:lnTo>
                      <a:pt x="48853" y="55289"/>
                    </a:lnTo>
                    <a:lnTo>
                      <a:pt x="49172" y="55289"/>
                    </a:lnTo>
                    <a:lnTo>
                      <a:pt x="49462" y="55260"/>
                    </a:lnTo>
                    <a:lnTo>
                      <a:pt x="49694" y="55202"/>
                    </a:lnTo>
                    <a:lnTo>
                      <a:pt x="49868" y="55086"/>
                    </a:lnTo>
                    <a:lnTo>
                      <a:pt x="49984" y="54970"/>
                    </a:lnTo>
                    <a:lnTo>
                      <a:pt x="50071" y="54796"/>
                    </a:lnTo>
                    <a:lnTo>
                      <a:pt x="50129" y="54623"/>
                    </a:lnTo>
                    <a:lnTo>
                      <a:pt x="50129" y="54391"/>
                    </a:lnTo>
                    <a:lnTo>
                      <a:pt x="50100" y="54130"/>
                    </a:lnTo>
                    <a:lnTo>
                      <a:pt x="50071" y="53898"/>
                    </a:lnTo>
                    <a:lnTo>
                      <a:pt x="49984" y="53608"/>
                    </a:lnTo>
                    <a:lnTo>
                      <a:pt x="49810" y="53028"/>
                    </a:lnTo>
                    <a:lnTo>
                      <a:pt x="49549" y="52361"/>
                    </a:lnTo>
                    <a:lnTo>
                      <a:pt x="49259" y="51636"/>
                    </a:lnTo>
                    <a:lnTo>
                      <a:pt x="48476" y="49636"/>
                    </a:lnTo>
                    <a:lnTo>
                      <a:pt x="47752" y="47635"/>
                    </a:lnTo>
                    <a:lnTo>
                      <a:pt x="47085" y="45606"/>
                    </a:lnTo>
                    <a:lnTo>
                      <a:pt x="46418" y="43576"/>
                    </a:lnTo>
                    <a:lnTo>
                      <a:pt x="45838" y="41663"/>
                    </a:lnTo>
                    <a:lnTo>
                      <a:pt x="45258" y="39749"/>
                    </a:lnTo>
                    <a:lnTo>
                      <a:pt x="44127" y="35922"/>
                    </a:lnTo>
                    <a:lnTo>
                      <a:pt x="43026" y="32095"/>
                    </a:lnTo>
                    <a:lnTo>
                      <a:pt x="42446" y="30182"/>
                    </a:lnTo>
                    <a:lnTo>
                      <a:pt x="41866" y="28268"/>
                    </a:lnTo>
                    <a:lnTo>
                      <a:pt x="41460" y="27022"/>
                    </a:lnTo>
                    <a:lnTo>
                      <a:pt x="40822" y="25137"/>
                    </a:lnTo>
                    <a:lnTo>
                      <a:pt x="40155" y="23282"/>
                    </a:lnTo>
                    <a:lnTo>
                      <a:pt x="39460" y="21455"/>
                    </a:lnTo>
                    <a:lnTo>
                      <a:pt x="38735" y="19629"/>
                    </a:lnTo>
                    <a:lnTo>
                      <a:pt x="37952" y="17831"/>
                    </a:lnTo>
                    <a:lnTo>
                      <a:pt x="37111" y="16034"/>
                    </a:lnTo>
                    <a:lnTo>
                      <a:pt x="36213" y="14294"/>
                    </a:lnTo>
                    <a:lnTo>
                      <a:pt x="35749" y="13424"/>
                    </a:lnTo>
                    <a:lnTo>
                      <a:pt x="35256" y="12555"/>
                    </a:lnTo>
                    <a:lnTo>
                      <a:pt x="34850" y="11888"/>
                    </a:lnTo>
                    <a:lnTo>
                      <a:pt x="34763" y="11743"/>
                    </a:lnTo>
                    <a:lnTo>
                      <a:pt x="34386" y="11105"/>
                    </a:lnTo>
                    <a:lnTo>
                      <a:pt x="33951" y="10496"/>
                    </a:lnTo>
                    <a:lnTo>
                      <a:pt x="33545" y="9916"/>
                    </a:lnTo>
                    <a:lnTo>
                      <a:pt x="33081" y="9307"/>
                    </a:lnTo>
                    <a:lnTo>
                      <a:pt x="32646" y="8728"/>
                    </a:lnTo>
                    <a:lnTo>
                      <a:pt x="32154" y="8177"/>
                    </a:lnTo>
                    <a:lnTo>
                      <a:pt x="31661" y="7626"/>
                    </a:lnTo>
                    <a:lnTo>
                      <a:pt x="31168" y="7104"/>
                    </a:lnTo>
                    <a:lnTo>
                      <a:pt x="30646" y="6582"/>
                    </a:lnTo>
                    <a:lnTo>
                      <a:pt x="30124" y="6060"/>
                    </a:lnTo>
                    <a:lnTo>
                      <a:pt x="29573" y="5567"/>
                    </a:lnTo>
                    <a:lnTo>
                      <a:pt x="29022" y="5104"/>
                    </a:lnTo>
                    <a:lnTo>
                      <a:pt x="28443" y="4640"/>
                    </a:lnTo>
                    <a:lnTo>
                      <a:pt x="27863" y="4205"/>
                    </a:lnTo>
                    <a:lnTo>
                      <a:pt x="27254" y="3799"/>
                    </a:lnTo>
                    <a:lnTo>
                      <a:pt x="26645" y="3393"/>
                    </a:lnTo>
                    <a:lnTo>
                      <a:pt x="25978" y="2987"/>
                    </a:lnTo>
                    <a:lnTo>
                      <a:pt x="25398" y="2639"/>
                    </a:lnTo>
                    <a:lnTo>
                      <a:pt x="24818" y="2320"/>
                    </a:lnTo>
                    <a:lnTo>
                      <a:pt x="24210" y="2030"/>
                    </a:lnTo>
                    <a:lnTo>
                      <a:pt x="23630" y="1740"/>
                    </a:lnTo>
                    <a:lnTo>
                      <a:pt x="22992" y="1480"/>
                    </a:lnTo>
                    <a:lnTo>
                      <a:pt x="22383" y="1248"/>
                    </a:lnTo>
                    <a:lnTo>
                      <a:pt x="21774" y="1016"/>
                    </a:lnTo>
                    <a:lnTo>
                      <a:pt x="21136" y="813"/>
                    </a:lnTo>
                    <a:lnTo>
                      <a:pt x="20499" y="639"/>
                    </a:lnTo>
                    <a:lnTo>
                      <a:pt x="19861" y="494"/>
                    </a:lnTo>
                    <a:lnTo>
                      <a:pt x="19194" y="349"/>
                    </a:lnTo>
                    <a:lnTo>
                      <a:pt x="18556" y="233"/>
                    </a:lnTo>
                    <a:lnTo>
                      <a:pt x="17889" y="146"/>
                    </a:lnTo>
                    <a:lnTo>
                      <a:pt x="17251" y="59"/>
                    </a:lnTo>
                    <a:lnTo>
                      <a:pt x="16585" y="1"/>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14"/>
              <p:cNvSpPr/>
              <p:nvPr/>
            </p:nvSpPr>
            <p:spPr>
              <a:xfrm>
                <a:off x="-741850" y="3729375"/>
                <a:ext cx="1253225" cy="1382250"/>
              </a:xfrm>
              <a:custGeom>
                <a:rect b="b" l="l" r="r" t="t"/>
                <a:pathLst>
                  <a:path extrusionOk="0" fill="none" h="55290" w="50129">
                    <a:moveTo>
                      <a:pt x="49984" y="54970"/>
                    </a:moveTo>
                    <a:lnTo>
                      <a:pt x="49984" y="54970"/>
                    </a:lnTo>
                    <a:lnTo>
                      <a:pt x="49868" y="55086"/>
                    </a:lnTo>
                    <a:lnTo>
                      <a:pt x="49694" y="55202"/>
                    </a:lnTo>
                    <a:lnTo>
                      <a:pt x="49462" y="55260"/>
                    </a:lnTo>
                    <a:lnTo>
                      <a:pt x="49172" y="55289"/>
                    </a:lnTo>
                    <a:lnTo>
                      <a:pt x="48853" y="55289"/>
                    </a:lnTo>
                    <a:lnTo>
                      <a:pt x="48476" y="55231"/>
                    </a:lnTo>
                    <a:lnTo>
                      <a:pt x="48012" y="55144"/>
                    </a:lnTo>
                    <a:lnTo>
                      <a:pt x="47491" y="55028"/>
                    </a:lnTo>
                    <a:lnTo>
                      <a:pt x="47491" y="55028"/>
                    </a:lnTo>
                    <a:lnTo>
                      <a:pt x="45461" y="54449"/>
                    </a:lnTo>
                    <a:lnTo>
                      <a:pt x="43403" y="53811"/>
                    </a:lnTo>
                    <a:lnTo>
                      <a:pt x="41402" y="53115"/>
                    </a:lnTo>
                    <a:lnTo>
                      <a:pt x="39402" y="52390"/>
                    </a:lnTo>
                    <a:lnTo>
                      <a:pt x="37401" y="51607"/>
                    </a:lnTo>
                    <a:lnTo>
                      <a:pt x="35459" y="50796"/>
                    </a:lnTo>
                    <a:lnTo>
                      <a:pt x="33516" y="49897"/>
                    </a:lnTo>
                    <a:lnTo>
                      <a:pt x="31574" y="48969"/>
                    </a:lnTo>
                    <a:lnTo>
                      <a:pt x="31574" y="48969"/>
                    </a:lnTo>
                    <a:lnTo>
                      <a:pt x="30617" y="48505"/>
                    </a:lnTo>
                    <a:lnTo>
                      <a:pt x="30617" y="48505"/>
                    </a:lnTo>
                    <a:lnTo>
                      <a:pt x="28819" y="47519"/>
                    </a:lnTo>
                    <a:lnTo>
                      <a:pt x="28819" y="47519"/>
                    </a:lnTo>
                    <a:lnTo>
                      <a:pt x="27283" y="46679"/>
                    </a:lnTo>
                    <a:lnTo>
                      <a:pt x="25746" y="45780"/>
                    </a:lnTo>
                    <a:lnTo>
                      <a:pt x="24268" y="44881"/>
                    </a:lnTo>
                    <a:lnTo>
                      <a:pt x="22789" y="43924"/>
                    </a:lnTo>
                    <a:lnTo>
                      <a:pt x="21310" y="42939"/>
                    </a:lnTo>
                    <a:lnTo>
                      <a:pt x="19890" y="41924"/>
                    </a:lnTo>
                    <a:lnTo>
                      <a:pt x="18469" y="40909"/>
                    </a:lnTo>
                    <a:lnTo>
                      <a:pt x="17077" y="39836"/>
                    </a:lnTo>
                    <a:lnTo>
                      <a:pt x="17077" y="39836"/>
                    </a:lnTo>
                    <a:lnTo>
                      <a:pt x="16063" y="39025"/>
                    </a:lnTo>
                    <a:lnTo>
                      <a:pt x="16063" y="39025"/>
                    </a:lnTo>
                    <a:lnTo>
                      <a:pt x="15367" y="38474"/>
                    </a:lnTo>
                    <a:lnTo>
                      <a:pt x="15367" y="38474"/>
                    </a:lnTo>
                    <a:lnTo>
                      <a:pt x="14062" y="37343"/>
                    </a:lnTo>
                    <a:lnTo>
                      <a:pt x="12729" y="36125"/>
                    </a:lnTo>
                    <a:lnTo>
                      <a:pt x="11337" y="34821"/>
                    </a:lnTo>
                    <a:lnTo>
                      <a:pt x="9974" y="33400"/>
                    </a:lnTo>
                    <a:lnTo>
                      <a:pt x="9278" y="32675"/>
                    </a:lnTo>
                    <a:lnTo>
                      <a:pt x="8583" y="31921"/>
                    </a:lnTo>
                    <a:lnTo>
                      <a:pt x="7916" y="31139"/>
                    </a:lnTo>
                    <a:lnTo>
                      <a:pt x="7249" y="30356"/>
                    </a:lnTo>
                    <a:lnTo>
                      <a:pt x="6611" y="29544"/>
                    </a:lnTo>
                    <a:lnTo>
                      <a:pt x="5973" y="28703"/>
                    </a:lnTo>
                    <a:lnTo>
                      <a:pt x="5365" y="27863"/>
                    </a:lnTo>
                    <a:lnTo>
                      <a:pt x="4756" y="27022"/>
                    </a:lnTo>
                    <a:lnTo>
                      <a:pt x="4756" y="27022"/>
                    </a:lnTo>
                    <a:lnTo>
                      <a:pt x="4147" y="26094"/>
                    </a:lnTo>
                    <a:lnTo>
                      <a:pt x="4147" y="26094"/>
                    </a:lnTo>
                    <a:lnTo>
                      <a:pt x="3741" y="25427"/>
                    </a:lnTo>
                    <a:lnTo>
                      <a:pt x="3335" y="24731"/>
                    </a:lnTo>
                    <a:lnTo>
                      <a:pt x="2929" y="24036"/>
                    </a:lnTo>
                    <a:lnTo>
                      <a:pt x="2581" y="23340"/>
                    </a:lnTo>
                    <a:lnTo>
                      <a:pt x="2233" y="22644"/>
                    </a:lnTo>
                    <a:lnTo>
                      <a:pt x="1885" y="21948"/>
                    </a:lnTo>
                    <a:lnTo>
                      <a:pt x="1595" y="21223"/>
                    </a:lnTo>
                    <a:lnTo>
                      <a:pt x="1306" y="20527"/>
                    </a:lnTo>
                    <a:lnTo>
                      <a:pt x="1045" y="19803"/>
                    </a:lnTo>
                    <a:lnTo>
                      <a:pt x="813" y="19107"/>
                    </a:lnTo>
                    <a:lnTo>
                      <a:pt x="610" y="18382"/>
                    </a:lnTo>
                    <a:lnTo>
                      <a:pt x="436" y="17657"/>
                    </a:lnTo>
                    <a:lnTo>
                      <a:pt x="291" y="16932"/>
                    </a:lnTo>
                    <a:lnTo>
                      <a:pt x="175" y="16208"/>
                    </a:lnTo>
                    <a:lnTo>
                      <a:pt x="88" y="15483"/>
                    </a:lnTo>
                    <a:lnTo>
                      <a:pt x="30" y="14758"/>
                    </a:lnTo>
                    <a:lnTo>
                      <a:pt x="30" y="14758"/>
                    </a:lnTo>
                    <a:lnTo>
                      <a:pt x="1" y="13975"/>
                    </a:lnTo>
                    <a:lnTo>
                      <a:pt x="1" y="13975"/>
                    </a:lnTo>
                    <a:lnTo>
                      <a:pt x="30" y="13279"/>
                    </a:lnTo>
                    <a:lnTo>
                      <a:pt x="59" y="12584"/>
                    </a:lnTo>
                    <a:lnTo>
                      <a:pt x="146" y="11888"/>
                    </a:lnTo>
                    <a:lnTo>
                      <a:pt x="262" y="11192"/>
                    </a:lnTo>
                    <a:lnTo>
                      <a:pt x="436" y="10525"/>
                    </a:lnTo>
                    <a:lnTo>
                      <a:pt x="610" y="9829"/>
                    </a:lnTo>
                    <a:lnTo>
                      <a:pt x="842" y="9162"/>
                    </a:lnTo>
                    <a:lnTo>
                      <a:pt x="1132" y="8496"/>
                    </a:lnTo>
                    <a:lnTo>
                      <a:pt x="1132" y="8496"/>
                    </a:lnTo>
                    <a:lnTo>
                      <a:pt x="1393" y="7945"/>
                    </a:lnTo>
                    <a:lnTo>
                      <a:pt x="1653" y="7394"/>
                    </a:lnTo>
                    <a:lnTo>
                      <a:pt x="1972" y="6872"/>
                    </a:lnTo>
                    <a:lnTo>
                      <a:pt x="2291" y="6379"/>
                    </a:lnTo>
                    <a:lnTo>
                      <a:pt x="2639" y="5886"/>
                    </a:lnTo>
                    <a:lnTo>
                      <a:pt x="3016" y="5422"/>
                    </a:lnTo>
                    <a:lnTo>
                      <a:pt x="3422" y="4988"/>
                    </a:lnTo>
                    <a:lnTo>
                      <a:pt x="3828" y="4553"/>
                    </a:lnTo>
                    <a:lnTo>
                      <a:pt x="4234" y="4147"/>
                    </a:lnTo>
                    <a:lnTo>
                      <a:pt x="4698" y="3770"/>
                    </a:lnTo>
                    <a:lnTo>
                      <a:pt x="5162" y="3393"/>
                    </a:lnTo>
                    <a:lnTo>
                      <a:pt x="5625" y="3016"/>
                    </a:lnTo>
                    <a:lnTo>
                      <a:pt x="6118" y="2697"/>
                    </a:lnTo>
                    <a:lnTo>
                      <a:pt x="6611" y="2378"/>
                    </a:lnTo>
                    <a:lnTo>
                      <a:pt x="7133" y="2088"/>
                    </a:lnTo>
                    <a:lnTo>
                      <a:pt x="7655" y="1798"/>
                    </a:lnTo>
                    <a:lnTo>
                      <a:pt x="7655" y="1798"/>
                    </a:lnTo>
                    <a:lnTo>
                      <a:pt x="8322" y="1508"/>
                    </a:lnTo>
                    <a:lnTo>
                      <a:pt x="8322" y="1508"/>
                    </a:lnTo>
                    <a:lnTo>
                      <a:pt x="9076" y="1190"/>
                    </a:lnTo>
                    <a:lnTo>
                      <a:pt x="9858" y="900"/>
                    </a:lnTo>
                    <a:lnTo>
                      <a:pt x="9858" y="900"/>
                    </a:lnTo>
                    <a:lnTo>
                      <a:pt x="10525" y="697"/>
                    </a:lnTo>
                    <a:lnTo>
                      <a:pt x="11192" y="523"/>
                    </a:lnTo>
                    <a:lnTo>
                      <a:pt x="11859" y="378"/>
                    </a:lnTo>
                    <a:lnTo>
                      <a:pt x="12526" y="233"/>
                    </a:lnTo>
                    <a:lnTo>
                      <a:pt x="13192" y="146"/>
                    </a:lnTo>
                    <a:lnTo>
                      <a:pt x="13859" y="59"/>
                    </a:lnTo>
                    <a:lnTo>
                      <a:pt x="14526" y="30"/>
                    </a:lnTo>
                    <a:lnTo>
                      <a:pt x="15193" y="1"/>
                    </a:lnTo>
                    <a:lnTo>
                      <a:pt x="15193" y="1"/>
                    </a:lnTo>
                    <a:lnTo>
                      <a:pt x="15918" y="1"/>
                    </a:lnTo>
                    <a:lnTo>
                      <a:pt x="15918" y="1"/>
                    </a:lnTo>
                    <a:lnTo>
                      <a:pt x="16585" y="1"/>
                    </a:lnTo>
                    <a:lnTo>
                      <a:pt x="17251" y="59"/>
                    </a:lnTo>
                    <a:lnTo>
                      <a:pt x="17889" y="146"/>
                    </a:lnTo>
                    <a:lnTo>
                      <a:pt x="18556" y="233"/>
                    </a:lnTo>
                    <a:lnTo>
                      <a:pt x="19194" y="349"/>
                    </a:lnTo>
                    <a:lnTo>
                      <a:pt x="19861" y="494"/>
                    </a:lnTo>
                    <a:lnTo>
                      <a:pt x="20499" y="639"/>
                    </a:lnTo>
                    <a:lnTo>
                      <a:pt x="21136" y="813"/>
                    </a:lnTo>
                    <a:lnTo>
                      <a:pt x="21774" y="1016"/>
                    </a:lnTo>
                    <a:lnTo>
                      <a:pt x="22383" y="1248"/>
                    </a:lnTo>
                    <a:lnTo>
                      <a:pt x="22992" y="1480"/>
                    </a:lnTo>
                    <a:lnTo>
                      <a:pt x="23630" y="1740"/>
                    </a:lnTo>
                    <a:lnTo>
                      <a:pt x="24210" y="2030"/>
                    </a:lnTo>
                    <a:lnTo>
                      <a:pt x="24818" y="2320"/>
                    </a:lnTo>
                    <a:lnTo>
                      <a:pt x="25398" y="2639"/>
                    </a:lnTo>
                    <a:lnTo>
                      <a:pt x="25978" y="2987"/>
                    </a:lnTo>
                    <a:lnTo>
                      <a:pt x="25978" y="2987"/>
                    </a:lnTo>
                    <a:lnTo>
                      <a:pt x="26645" y="3393"/>
                    </a:lnTo>
                    <a:lnTo>
                      <a:pt x="26645" y="3393"/>
                    </a:lnTo>
                    <a:lnTo>
                      <a:pt x="27254" y="3799"/>
                    </a:lnTo>
                    <a:lnTo>
                      <a:pt x="27863" y="4205"/>
                    </a:lnTo>
                    <a:lnTo>
                      <a:pt x="28443" y="4640"/>
                    </a:lnTo>
                    <a:lnTo>
                      <a:pt x="29022" y="5104"/>
                    </a:lnTo>
                    <a:lnTo>
                      <a:pt x="29573" y="5567"/>
                    </a:lnTo>
                    <a:lnTo>
                      <a:pt x="30124" y="6060"/>
                    </a:lnTo>
                    <a:lnTo>
                      <a:pt x="30646" y="6582"/>
                    </a:lnTo>
                    <a:lnTo>
                      <a:pt x="31168" y="7104"/>
                    </a:lnTo>
                    <a:lnTo>
                      <a:pt x="31661" y="7626"/>
                    </a:lnTo>
                    <a:lnTo>
                      <a:pt x="32154" y="8177"/>
                    </a:lnTo>
                    <a:lnTo>
                      <a:pt x="32646" y="8728"/>
                    </a:lnTo>
                    <a:lnTo>
                      <a:pt x="33081" y="9307"/>
                    </a:lnTo>
                    <a:lnTo>
                      <a:pt x="33545" y="9916"/>
                    </a:lnTo>
                    <a:lnTo>
                      <a:pt x="33951" y="10496"/>
                    </a:lnTo>
                    <a:lnTo>
                      <a:pt x="34386" y="11105"/>
                    </a:lnTo>
                    <a:lnTo>
                      <a:pt x="34763" y="11743"/>
                    </a:lnTo>
                    <a:lnTo>
                      <a:pt x="34763" y="11743"/>
                    </a:lnTo>
                    <a:lnTo>
                      <a:pt x="34850" y="11888"/>
                    </a:lnTo>
                    <a:lnTo>
                      <a:pt x="34850" y="11888"/>
                    </a:lnTo>
                    <a:lnTo>
                      <a:pt x="35256" y="12555"/>
                    </a:lnTo>
                    <a:lnTo>
                      <a:pt x="35256" y="12555"/>
                    </a:lnTo>
                    <a:lnTo>
                      <a:pt x="35749" y="13424"/>
                    </a:lnTo>
                    <a:lnTo>
                      <a:pt x="36213" y="14294"/>
                    </a:lnTo>
                    <a:lnTo>
                      <a:pt x="37111" y="16034"/>
                    </a:lnTo>
                    <a:lnTo>
                      <a:pt x="37952" y="17831"/>
                    </a:lnTo>
                    <a:lnTo>
                      <a:pt x="38735" y="19629"/>
                    </a:lnTo>
                    <a:lnTo>
                      <a:pt x="39460" y="21455"/>
                    </a:lnTo>
                    <a:lnTo>
                      <a:pt x="40155" y="23282"/>
                    </a:lnTo>
                    <a:lnTo>
                      <a:pt x="40822" y="25137"/>
                    </a:lnTo>
                    <a:lnTo>
                      <a:pt x="41460" y="27022"/>
                    </a:lnTo>
                    <a:lnTo>
                      <a:pt x="41460" y="27022"/>
                    </a:lnTo>
                    <a:lnTo>
                      <a:pt x="41866" y="28268"/>
                    </a:lnTo>
                    <a:lnTo>
                      <a:pt x="41866" y="28268"/>
                    </a:lnTo>
                    <a:lnTo>
                      <a:pt x="42446" y="30182"/>
                    </a:lnTo>
                    <a:lnTo>
                      <a:pt x="43026" y="32095"/>
                    </a:lnTo>
                    <a:lnTo>
                      <a:pt x="44127" y="35922"/>
                    </a:lnTo>
                    <a:lnTo>
                      <a:pt x="45258" y="39749"/>
                    </a:lnTo>
                    <a:lnTo>
                      <a:pt x="45838" y="41663"/>
                    </a:lnTo>
                    <a:lnTo>
                      <a:pt x="46418" y="43576"/>
                    </a:lnTo>
                    <a:lnTo>
                      <a:pt x="46418" y="43576"/>
                    </a:lnTo>
                    <a:lnTo>
                      <a:pt x="47085" y="45606"/>
                    </a:lnTo>
                    <a:lnTo>
                      <a:pt x="47752" y="47635"/>
                    </a:lnTo>
                    <a:lnTo>
                      <a:pt x="48476" y="49636"/>
                    </a:lnTo>
                    <a:lnTo>
                      <a:pt x="49259" y="51636"/>
                    </a:lnTo>
                    <a:lnTo>
                      <a:pt x="49259" y="51636"/>
                    </a:lnTo>
                    <a:lnTo>
                      <a:pt x="49549" y="52361"/>
                    </a:lnTo>
                    <a:lnTo>
                      <a:pt x="49810" y="53028"/>
                    </a:lnTo>
                    <a:lnTo>
                      <a:pt x="49984" y="53608"/>
                    </a:lnTo>
                    <a:lnTo>
                      <a:pt x="50071" y="53898"/>
                    </a:lnTo>
                    <a:lnTo>
                      <a:pt x="50100" y="54130"/>
                    </a:lnTo>
                    <a:lnTo>
                      <a:pt x="50100" y="54130"/>
                    </a:lnTo>
                    <a:lnTo>
                      <a:pt x="50129" y="54391"/>
                    </a:lnTo>
                    <a:lnTo>
                      <a:pt x="50129" y="54623"/>
                    </a:lnTo>
                    <a:lnTo>
                      <a:pt x="50071" y="54796"/>
                    </a:lnTo>
                    <a:lnTo>
                      <a:pt x="49984" y="5497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14"/>
              <p:cNvSpPr/>
              <p:nvPr/>
            </p:nvSpPr>
            <p:spPr>
              <a:xfrm>
                <a:off x="507725" y="5082600"/>
                <a:ext cx="60200" cy="59475"/>
              </a:xfrm>
              <a:custGeom>
                <a:rect b="b" l="l" r="r" t="t"/>
                <a:pathLst>
                  <a:path extrusionOk="0" h="2379" w="2408">
                    <a:moveTo>
                      <a:pt x="117" y="1"/>
                    </a:moveTo>
                    <a:lnTo>
                      <a:pt x="146" y="262"/>
                    </a:lnTo>
                    <a:lnTo>
                      <a:pt x="146" y="494"/>
                    </a:lnTo>
                    <a:lnTo>
                      <a:pt x="88" y="667"/>
                    </a:lnTo>
                    <a:lnTo>
                      <a:pt x="1" y="841"/>
                    </a:lnTo>
                    <a:lnTo>
                      <a:pt x="1769" y="2291"/>
                    </a:lnTo>
                    <a:lnTo>
                      <a:pt x="1885" y="2349"/>
                    </a:lnTo>
                    <a:lnTo>
                      <a:pt x="2001" y="2378"/>
                    </a:lnTo>
                    <a:lnTo>
                      <a:pt x="2117" y="2349"/>
                    </a:lnTo>
                    <a:lnTo>
                      <a:pt x="2204" y="2320"/>
                    </a:lnTo>
                    <a:lnTo>
                      <a:pt x="2291" y="2233"/>
                    </a:lnTo>
                    <a:lnTo>
                      <a:pt x="2349" y="2175"/>
                    </a:lnTo>
                    <a:lnTo>
                      <a:pt x="2407" y="2059"/>
                    </a:lnTo>
                    <a:lnTo>
                      <a:pt x="2407" y="1972"/>
                    </a:lnTo>
                    <a:lnTo>
                      <a:pt x="2349" y="1856"/>
                    </a:lnTo>
                    <a:lnTo>
                      <a:pt x="2262" y="1769"/>
                    </a:lnTo>
                    <a:lnTo>
                      <a:pt x="117" y="1"/>
                    </a:lnTo>
                    <a:close/>
                  </a:path>
                </a:pathLst>
              </a:custGeom>
              <a:solidFill>
                <a:srgbClr val="DBC8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14"/>
              <p:cNvSpPr/>
              <p:nvPr/>
            </p:nvSpPr>
            <p:spPr>
              <a:xfrm>
                <a:off x="507725" y="5082600"/>
                <a:ext cx="60200" cy="59475"/>
              </a:xfrm>
              <a:custGeom>
                <a:rect b="b" l="l" r="r" t="t"/>
                <a:pathLst>
                  <a:path extrusionOk="0" fill="none" h="2379" w="2408">
                    <a:moveTo>
                      <a:pt x="117" y="1"/>
                    </a:moveTo>
                    <a:lnTo>
                      <a:pt x="117" y="1"/>
                    </a:lnTo>
                    <a:lnTo>
                      <a:pt x="117" y="1"/>
                    </a:lnTo>
                    <a:lnTo>
                      <a:pt x="146" y="262"/>
                    </a:lnTo>
                    <a:lnTo>
                      <a:pt x="146" y="494"/>
                    </a:lnTo>
                    <a:lnTo>
                      <a:pt x="88" y="667"/>
                    </a:lnTo>
                    <a:lnTo>
                      <a:pt x="1" y="841"/>
                    </a:lnTo>
                    <a:lnTo>
                      <a:pt x="1" y="841"/>
                    </a:lnTo>
                    <a:lnTo>
                      <a:pt x="1769" y="2291"/>
                    </a:lnTo>
                    <a:lnTo>
                      <a:pt x="1769" y="2291"/>
                    </a:lnTo>
                    <a:lnTo>
                      <a:pt x="1885" y="2349"/>
                    </a:lnTo>
                    <a:lnTo>
                      <a:pt x="2001" y="2378"/>
                    </a:lnTo>
                    <a:lnTo>
                      <a:pt x="2001" y="2378"/>
                    </a:lnTo>
                    <a:lnTo>
                      <a:pt x="2117" y="2349"/>
                    </a:lnTo>
                    <a:lnTo>
                      <a:pt x="2204" y="2320"/>
                    </a:lnTo>
                    <a:lnTo>
                      <a:pt x="2291" y="2233"/>
                    </a:lnTo>
                    <a:lnTo>
                      <a:pt x="2349" y="2175"/>
                    </a:lnTo>
                    <a:lnTo>
                      <a:pt x="2407" y="2059"/>
                    </a:lnTo>
                    <a:lnTo>
                      <a:pt x="2407" y="1972"/>
                    </a:lnTo>
                    <a:lnTo>
                      <a:pt x="2349" y="1856"/>
                    </a:lnTo>
                    <a:lnTo>
                      <a:pt x="2262" y="1769"/>
                    </a:lnTo>
                    <a:lnTo>
                      <a:pt x="2262" y="1769"/>
                    </a:lnTo>
                    <a:lnTo>
                      <a:pt x="117" y="1"/>
                    </a:lnTo>
                    <a:lnTo>
                      <a:pt x="117"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14"/>
              <p:cNvSpPr/>
              <p:nvPr/>
            </p:nvSpPr>
            <p:spPr>
              <a:xfrm>
                <a:off x="-741850" y="3728650"/>
                <a:ext cx="1253225" cy="1375000"/>
              </a:xfrm>
              <a:custGeom>
                <a:rect b="b" l="l" r="r" t="t"/>
                <a:pathLst>
                  <a:path extrusionOk="0" h="55000" w="50129">
                    <a:moveTo>
                      <a:pt x="15599" y="1"/>
                    </a:moveTo>
                    <a:lnTo>
                      <a:pt x="15193" y="30"/>
                    </a:lnTo>
                    <a:lnTo>
                      <a:pt x="15512" y="14323"/>
                    </a:lnTo>
                    <a:lnTo>
                      <a:pt x="14700" y="12989"/>
                    </a:lnTo>
                    <a:lnTo>
                      <a:pt x="13019" y="10177"/>
                    </a:lnTo>
                    <a:lnTo>
                      <a:pt x="11395" y="7307"/>
                    </a:lnTo>
                    <a:lnTo>
                      <a:pt x="9829" y="4437"/>
                    </a:lnTo>
                    <a:lnTo>
                      <a:pt x="8322" y="1537"/>
                    </a:lnTo>
                    <a:lnTo>
                      <a:pt x="7655" y="1827"/>
                    </a:lnTo>
                    <a:lnTo>
                      <a:pt x="8902" y="4205"/>
                    </a:lnTo>
                    <a:lnTo>
                      <a:pt x="10148" y="6553"/>
                    </a:lnTo>
                    <a:lnTo>
                      <a:pt x="11453" y="8873"/>
                    </a:lnTo>
                    <a:lnTo>
                      <a:pt x="12787" y="11192"/>
                    </a:lnTo>
                    <a:lnTo>
                      <a:pt x="14149" y="13482"/>
                    </a:lnTo>
                    <a:lnTo>
                      <a:pt x="15570" y="15744"/>
                    </a:lnTo>
                    <a:lnTo>
                      <a:pt x="17019" y="17976"/>
                    </a:lnTo>
                    <a:lnTo>
                      <a:pt x="18498" y="20209"/>
                    </a:lnTo>
                    <a:lnTo>
                      <a:pt x="16382" y="19716"/>
                    </a:lnTo>
                    <a:lnTo>
                      <a:pt x="14294" y="19165"/>
                    </a:lnTo>
                    <a:lnTo>
                      <a:pt x="12207" y="18556"/>
                    </a:lnTo>
                    <a:lnTo>
                      <a:pt x="10148" y="17918"/>
                    </a:lnTo>
                    <a:lnTo>
                      <a:pt x="8090" y="17222"/>
                    </a:lnTo>
                    <a:lnTo>
                      <a:pt x="6060" y="16498"/>
                    </a:lnTo>
                    <a:lnTo>
                      <a:pt x="4031" y="15715"/>
                    </a:lnTo>
                    <a:lnTo>
                      <a:pt x="2030" y="14903"/>
                    </a:lnTo>
                    <a:lnTo>
                      <a:pt x="1" y="14004"/>
                    </a:lnTo>
                    <a:lnTo>
                      <a:pt x="30" y="14787"/>
                    </a:lnTo>
                    <a:lnTo>
                      <a:pt x="1682" y="15512"/>
                    </a:lnTo>
                    <a:lnTo>
                      <a:pt x="3364" y="16237"/>
                    </a:lnTo>
                    <a:lnTo>
                      <a:pt x="5075" y="16903"/>
                    </a:lnTo>
                    <a:lnTo>
                      <a:pt x="6785" y="17541"/>
                    </a:lnTo>
                    <a:lnTo>
                      <a:pt x="8496" y="18121"/>
                    </a:lnTo>
                    <a:lnTo>
                      <a:pt x="10206" y="18701"/>
                    </a:lnTo>
                    <a:lnTo>
                      <a:pt x="11946" y="19252"/>
                    </a:lnTo>
                    <a:lnTo>
                      <a:pt x="13714" y="19745"/>
                    </a:lnTo>
                    <a:lnTo>
                      <a:pt x="16179" y="20412"/>
                    </a:lnTo>
                    <a:lnTo>
                      <a:pt x="18672" y="20991"/>
                    </a:lnTo>
                    <a:lnTo>
                      <a:pt x="18875" y="20991"/>
                    </a:lnTo>
                    <a:lnTo>
                      <a:pt x="18962" y="20933"/>
                    </a:lnTo>
                    <a:lnTo>
                      <a:pt x="20035" y="22470"/>
                    </a:lnTo>
                    <a:lnTo>
                      <a:pt x="21107" y="23978"/>
                    </a:lnTo>
                    <a:lnTo>
                      <a:pt x="22064" y="25311"/>
                    </a:lnTo>
                    <a:lnTo>
                      <a:pt x="23050" y="26616"/>
                    </a:lnTo>
                    <a:lnTo>
                      <a:pt x="25021" y="29196"/>
                    </a:lnTo>
                    <a:lnTo>
                      <a:pt x="22760" y="29138"/>
                    </a:lnTo>
                    <a:lnTo>
                      <a:pt x="20499" y="29022"/>
                    </a:lnTo>
                    <a:lnTo>
                      <a:pt x="18237" y="28848"/>
                    </a:lnTo>
                    <a:lnTo>
                      <a:pt x="16005" y="28587"/>
                    </a:lnTo>
                    <a:lnTo>
                      <a:pt x="13743" y="28268"/>
                    </a:lnTo>
                    <a:lnTo>
                      <a:pt x="11540" y="27892"/>
                    </a:lnTo>
                    <a:lnTo>
                      <a:pt x="9307" y="27457"/>
                    </a:lnTo>
                    <a:lnTo>
                      <a:pt x="7104" y="26935"/>
                    </a:lnTo>
                    <a:lnTo>
                      <a:pt x="5625" y="26529"/>
                    </a:lnTo>
                    <a:lnTo>
                      <a:pt x="4147" y="26123"/>
                    </a:lnTo>
                    <a:lnTo>
                      <a:pt x="4756" y="27051"/>
                    </a:lnTo>
                    <a:lnTo>
                      <a:pt x="6669" y="27544"/>
                    </a:lnTo>
                    <a:lnTo>
                      <a:pt x="8554" y="28008"/>
                    </a:lnTo>
                    <a:lnTo>
                      <a:pt x="10467" y="28413"/>
                    </a:lnTo>
                    <a:lnTo>
                      <a:pt x="12381" y="28790"/>
                    </a:lnTo>
                    <a:lnTo>
                      <a:pt x="14323" y="29080"/>
                    </a:lnTo>
                    <a:lnTo>
                      <a:pt x="16237" y="29341"/>
                    </a:lnTo>
                    <a:lnTo>
                      <a:pt x="18179" y="29573"/>
                    </a:lnTo>
                    <a:lnTo>
                      <a:pt x="20151" y="29718"/>
                    </a:lnTo>
                    <a:lnTo>
                      <a:pt x="21455" y="29805"/>
                    </a:lnTo>
                    <a:lnTo>
                      <a:pt x="22789" y="29863"/>
                    </a:lnTo>
                    <a:lnTo>
                      <a:pt x="24123" y="29921"/>
                    </a:lnTo>
                    <a:lnTo>
                      <a:pt x="25456" y="29921"/>
                    </a:lnTo>
                    <a:lnTo>
                      <a:pt x="25572" y="29892"/>
                    </a:lnTo>
                    <a:lnTo>
                      <a:pt x="27544" y="32356"/>
                    </a:lnTo>
                    <a:lnTo>
                      <a:pt x="29573" y="34792"/>
                    </a:lnTo>
                    <a:lnTo>
                      <a:pt x="31632" y="37169"/>
                    </a:lnTo>
                    <a:lnTo>
                      <a:pt x="33748" y="39518"/>
                    </a:lnTo>
                    <a:lnTo>
                      <a:pt x="31487" y="39575"/>
                    </a:lnTo>
                    <a:lnTo>
                      <a:pt x="29254" y="39575"/>
                    </a:lnTo>
                    <a:lnTo>
                      <a:pt x="25949" y="39546"/>
                    </a:lnTo>
                    <a:lnTo>
                      <a:pt x="22644" y="39460"/>
                    </a:lnTo>
                    <a:lnTo>
                      <a:pt x="19368" y="39286"/>
                    </a:lnTo>
                    <a:lnTo>
                      <a:pt x="16063" y="39054"/>
                    </a:lnTo>
                    <a:lnTo>
                      <a:pt x="16063" y="39054"/>
                    </a:lnTo>
                    <a:lnTo>
                      <a:pt x="17077" y="39865"/>
                    </a:lnTo>
                    <a:lnTo>
                      <a:pt x="19861" y="40039"/>
                    </a:lnTo>
                    <a:lnTo>
                      <a:pt x="22673" y="40184"/>
                    </a:lnTo>
                    <a:lnTo>
                      <a:pt x="25485" y="40271"/>
                    </a:lnTo>
                    <a:lnTo>
                      <a:pt x="28269" y="40300"/>
                    </a:lnTo>
                    <a:lnTo>
                      <a:pt x="31748" y="40300"/>
                    </a:lnTo>
                    <a:lnTo>
                      <a:pt x="34328" y="40242"/>
                    </a:lnTo>
                    <a:lnTo>
                      <a:pt x="34386" y="40213"/>
                    </a:lnTo>
                    <a:lnTo>
                      <a:pt x="35691" y="41605"/>
                    </a:lnTo>
                    <a:lnTo>
                      <a:pt x="37024" y="42997"/>
                    </a:lnTo>
                    <a:lnTo>
                      <a:pt x="38358" y="44359"/>
                    </a:lnTo>
                    <a:lnTo>
                      <a:pt x="39721" y="45722"/>
                    </a:lnTo>
                    <a:lnTo>
                      <a:pt x="41025" y="46969"/>
                    </a:lnTo>
                    <a:lnTo>
                      <a:pt x="42330" y="48215"/>
                    </a:lnTo>
                    <a:lnTo>
                      <a:pt x="40706" y="48273"/>
                    </a:lnTo>
                    <a:lnTo>
                      <a:pt x="39054" y="48302"/>
                    </a:lnTo>
                    <a:lnTo>
                      <a:pt x="37778" y="48273"/>
                    </a:lnTo>
                    <a:lnTo>
                      <a:pt x="36502" y="48244"/>
                    </a:lnTo>
                    <a:lnTo>
                      <a:pt x="35198" y="48186"/>
                    </a:lnTo>
                    <a:lnTo>
                      <a:pt x="33922" y="48099"/>
                    </a:lnTo>
                    <a:lnTo>
                      <a:pt x="32646" y="48012"/>
                    </a:lnTo>
                    <a:lnTo>
                      <a:pt x="31371" y="47867"/>
                    </a:lnTo>
                    <a:lnTo>
                      <a:pt x="30095" y="47722"/>
                    </a:lnTo>
                    <a:lnTo>
                      <a:pt x="28819" y="47548"/>
                    </a:lnTo>
                    <a:lnTo>
                      <a:pt x="30617" y="48534"/>
                    </a:lnTo>
                    <a:lnTo>
                      <a:pt x="32733" y="48737"/>
                    </a:lnTo>
                    <a:lnTo>
                      <a:pt x="34821" y="48882"/>
                    </a:lnTo>
                    <a:lnTo>
                      <a:pt x="36937" y="48969"/>
                    </a:lnTo>
                    <a:lnTo>
                      <a:pt x="39054" y="49027"/>
                    </a:lnTo>
                    <a:lnTo>
                      <a:pt x="41054" y="48998"/>
                    </a:lnTo>
                    <a:lnTo>
                      <a:pt x="43055" y="48911"/>
                    </a:lnTo>
                    <a:lnTo>
                      <a:pt x="44765" y="50448"/>
                    </a:lnTo>
                    <a:lnTo>
                      <a:pt x="46476" y="51984"/>
                    </a:lnTo>
                    <a:lnTo>
                      <a:pt x="48215" y="53521"/>
                    </a:lnTo>
                    <a:lnTo>
                      <a:pt x="49984" y="54999"/>
                    </a:lnTo>
                    <a:lnTo>
                      <a:pt x="50071" y="54825"/>
                    </a:lnTo>
                    <a:lnTo>
                      <a:pt x="50129" y="54652"/>
                    </a:lnTo>
                    <a:lnTo>
                      <a:pt x="50129" y="54420"/>
                    </a:lnTo>
                    <a:lnTo>
                      <a:pt x="50100" y="54159"/>
                    </a:lnTo>
                    <a:lnTo>
                      <a:pt x="48418" y="52738"/>
                    </a:lnTo>
                    <a:lnTo>
                      <a:pt x="46737" y="51259"/>
                    </a:lnTo>
                    <a:lnTo>
                      <a:pt x="45113" y="49781"/>
                    </a:lnTo>
                    <a:lnTo>
                      <a:pt x="43461" y="48302"/>
                    </a:lnTo>
                    <a:lnTo>
                      <a:pt x="43432" y="48244"/>
                    </a:lnTo>
                    <a:lnTo>
                      <a:pt x="42098" y="46998"/>
                    </a:lnTo>
                    <a:lnTo>
                      <a:pt x="40764" y="45722"/>
                    </a:lnTo>
                    <a:lnTo>
                      <a:pt x="39460" y="44446"/>
                    </a:lnTo>
                    <a:lnTo>
                      <a:pt x="38184" y="43142"/>
                    </a:lnTo>
                    <a:lnTo>
                      <a:pt x="38242" y="43055"/>
                    </a:lnTo>
                    <a:lnTo>
                      <a:pt x="38271" y="42968"/>
                    </a:lnTo>
                    <a:lnTo>
                      <a:pt x="38677" y="41112"/>
                    </a:lnTo>
                    <a:lnTo>
                      <a:pt x="39083" y="39286"/>
                    </a:lnTo>
                    <a:lnTo>
                      <a:pt x="39489" y="37430"/>
                    </a:lnTo>
                    <a:lnTo>
                      <a:pt x="39924" y="35604"/>
                    </a:lnTo>
                    <a:lnTo>
                      <a:pt x="40387" y="33777"/>
                    </a:lnTo>
                    <a:lnTo>
                      <a:pt x="40851" y="31922"/>
                    </a:lnTo>
                    <a:lnTo>
                      <a:pt x="41866" y="28297"/>
                    </a:lnTo>
                    <a:lnTo>
                      <a:pt x="41460" y="27051"/>
                    </a:lnTo>
                    <a:lnTo>
                      <a:pt x="40909" y="28964"/>
                    </a:lnTo>
                    <a:lnTo>
                      <a:pt x="40387" y="30907"/>
                    </a:lnTo>
                    <a:lnTo>
                      <a:pt x="39866" y="32820"/>
                    </a:lnTo>
                    <a:lnTo>
                      <a:pt x="39373" y="34763"/>
                    </a:lnTo>
                    <a:lnTo>
                      <a:pt x="38909" y="36705"/>
                    </a:lnTo>
                    <a:lnTo>
                      <a:pt x="38474" y="38648"/>
                    </a:lnTo>
                    <a:lnTo>
                      <a:pt x="38039" y="40619"/>
                    </a:lnTo>
                    <a:lnTo>
                      <a:pt x="37633" y="42562"/>
                    </a:lnTo>
                    <a:lnTo>
                      <a:pt x="36097" y="40967"/>
                    </a:lnTo>
                    <a:lnTo>
                      <a:pt x="34560" y="39344"/>
                    </a:lnTo>
                    <a:lnTo>
                      <a:pt x="33081" y="37691"/>
                    </a:lnTo>
                    <a:lnTo>
                      <a:pt x="31603" y="36038"/>
                    </a:lnTo>
                    <a:lnTo>
                      <a:pt x="30066" y="34270"/>
                    </a:lnTo>
                    <a:lnTo>
                      <a:pt x="30095" y="34183"/>
                    </a:lnTo>
                    <a:lnTo>
                      <a:pt x="30472" y="31806"/>
                    </a:lnTo>
                    <a:lnTo>
                      <a:pt x="30907" y="29399"/>
                    </a:lnTo>
                    <a:lnTo>
                      <a:pt x="31400" y="26993"/>
                    </a:lnTo>
                    <a:lnTo>
                      <a:pt x="31922" y="24615"/>
                    </a:lnTo>
                    <a:lnTo>
                      <a:pt x="32472" y="22238"/>
                    </a:lnTo>
                    <a:lnTo>
                      <a:pt x="33081" y="19890"/>
                    </a:lnTo>
                    <a:lnTo>
                      <a:pt x="33719" y="17541"/>
                    </a:lnTo>
                    <a:lnTo>
                      <a:pt x="34415" y="15193"/>
                    </a:lnTo>
                    <a:lnTo>
                      <a:pt x="35256" y="12584"/>
                    </a:lnTo>
                    <a:lnTo>
                      <a:pt x="34850" y="11917"/>
                    </a:lnTo>
                    <a:lnTo>
                      <a:pt x="34763" y="11772"/>
                    </a:lnTo>
                    <a:lnTo>
                      <a:pt x="34096" y="13830"/>
                    </a:lnTo>
                    <a:lnTo>
                      <a:pt x="33458" y="15918"/>
                    </a:lnTo>
                    <a:lnTo>
                      <a:pt x="32849" y="18005"/>
                    </a:lnTo>
                    <a:lnTo>
                      <a:pt x="32270" y="20093"/>
                    </a:lnTo>
                    <a:lnTo>
                      <a:pt x="31748" y="22209"/>
                    </a:lnTo>
                    <a:lnTo>
                      <a:pt x="31255" y="24325"/>
                    </a:lnTo>
                    <a:lnTo>
                      <a:pt x="30762" y="26442"/>
                    </a:lnTo>
                    <a:lnTo>
                      <a:pt x="30327" y="28558"/>
                    </a:lnTo>
                    <a:lnTo>
                      <a:pt x="29892" y="31052"/>
                    </a:lnTo>
                    <a:lnTo>
                      <a:pt x="29457" y="33545"/>
                    </a:lnTo>
                    <a:lnTo>
                      <a:pt x="27950" y="31719"/>
                    </a:lnTo>
                    <a:lnTo>
                      <a:pt x="26442" y="29834"/>
                    </a:lnTo>
                    <a:lnTo>
                      <a:pt x="24963" y="27950"/>
                    </a:lnTo>
                    <a:lnTo>
                      <a:pt x="23514" y="26036"/>
                    </a:lnTo>
                    <a:lnTo>
                      <a:pt x="23543" y="25978"/>
                    </a:lnTo>
                    <a:lnTo>
                      <a:pt x="23572" y="25891"/>
                    </a:lnTo>
                    <a:lnTo>
                      <a:pt x="26065" y="7626"/>
                    </a:lnTo>
                    <a:lnTo>
                      <a:pt x="26645" y="3422"/>
                    </a:lnTo>
                    <a:lnTo>
                      <a:pt x="25978" y="3016"/>
                    </a:lnTo>
                    <a:lnTo>
                      <a:pt x="23601" y="20441"/>
                    </a:lnTo>
                    <a:lnTo>
                      <a:pt x="22934" y="25253"/>
                    </a:lnTo>
                    <a:lnTo>
                      <a:pt x="21165" y="22789"/>
                    </a:lnTo>
                    <a:lnTo>
                      <a:pt x="19426" y="20296"/>
                    </a:lnTo>
                    <a:lnTo>
                      <a:pt x="17715" y="17744"/>
                    </a:lnTo>
                    <a:lnTo>
                      <a:pt x="16063" y="15193"/>
                    </a:lnTo>
                    <a:lnTo>
                      <a:pt x="16150" y="15164"/>
                    </a:lnTo>
                    <a:lnTo>
                      <a:pt x="16208" y="15077"/>
                    </a:lnTo>
                    <a:lnTo>
                      <a:pt x="16237" y="14990"/>
                    </a:lnTo>
                    <a:lnTo>
                      <a:pt x="16266" y="14903"/>
                    </a:lnTo>
                    <a:lnTo>
                      <a:pt x="15918" y="30"/>
                    </a:lnTo>
                    <a:lnTo>
                      <a:pt x="15599" y="1"/>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2" name="Google Shape;652;p14"/>
            <p:cNvGrpSpPr/>
            <p:nvPr/>
          </p:nvGrpSpPr>
          <p:grpSpPr>
            <a:xfrm rot="-276419">
              <a:off x="8086370" y="4220515"/>
              <a:ext cx="887095" cy="957296"/>
              <a:chOff x="-741850" y="3728650"/>
              <a:chExt cx="1309775" cy="1413425"/>
            </a:xfrm>
          </p:grpSpPr>
          <p:sp>
            <p:nvSpPr>
              <p:cNvPr id="653" name="Google Shape;653;p14"/>
              <p:cNvSpPr/>
              <p:nvPr/>
            </p:nvSpPr>
            <p:spPr>
              <a:xfrm>
                <a:off x="-741850" y="3729375"/>
                <a:ext cx="1253225" cy="1382250"/>
              </a:xfrm>
              <a:custGeom>
                <a:rect b="b" l="l" r="r" t="t"/>
                <a:pathLst>
                  <a:path extrusionOk="0" h="55290" w="50129">
                    <a:moveTo>
                      <a:pt x="15193" y="1"/>
                    </a:moveTo>
                    <a:lnTo>
                      <a:pt x="14526" y="30"/>
                    </a:lnTo>
                    <a:lnTo>
                      <a:pt x="13859" y="59"/>
                    </a:lnTo>
                    <a:lnTo>
                      <a:pt x="13192" y="146"/>
                    </a:lnTo>
                    <a:lnTo>
                      <a:pt x="12526" y="233"/>
                    </a:lnTo>
                    <a:lnTo>
                      <a:pt x="11859" y="378"/>
                    </a:lnTo>
                    <a:lnTo>
                      <a:pt x="11192" y="523"/>
                    </a:lnTo>
                    <a:lnTo>
                      <a:pt x="10525" y="697"/>
                    </a:lnTo>
                    <a:lnTo>
                      <a:pt x="9858" y="900"/>
                    </a:lnTo>
                    <a:lnTo>
                      <a:pt x="9076" y="1190"/>
                    </a:lnTo>
                    <a:lnTo>
                      <a:pt x="8322" y="1508"/>
                    </a:lnTo>
                    <a:lnTo>
                      <a:pt x="7655" y="1798"/>
                    </a:lnTo>
                    <a:lnTo>
                      <a:pt x="7133" y="2088"/>
                    </a:lnTo>
                    <a:lnTo>
                      <a:pt x="6611" y="2378"/>
                    </a:lnTo>
                    <a:lnTo>
                      <a:pt x="6118" y="2697"/>
                    </a:lnTo>
                    <a:lnTo>
                      <a:pt x="5625" y="3016"/>
                    </a:lnTo>
                    <a:lnTo>
                      <a:pt x="5162" y="3393"/>
                    </a:lnTo>
                    <a:lnTo>
                      <a:pt x="4698" y="3770"/>
                    </a:lnTo>
                    <a:lnTo>
                      <a:pt x="4234" y="4147"/>
                    </a:lnTo>
                    <a:lnTo>
                      <a:pt x="3828" y="4553"/>
                    </a:lnTo>
                    <a:lnTo>
                      <a:pt x="3422" y="4988"/>
                    </a:lnTo>
                    <a:lnTo>
                      <a:pt x="3016" y="5422"/>
                    </a:lnTo>
                    <a:lnTo>
                      <a:pt x="2639" y="5886"/>
                    </a:lnTo>
                    <a:lnTo>
                      <a:pt x="2291" y="6379"/>
                    </a:lnTo>
                    <a:lnTo>
                      <a:pt x="1972" y="6872"/>
                    </a:lnTo>
                    <a:lnTo>
                      <a:pt x="1653" y="7394"/>
                    </a:lnTo>
                    <a:lnTo>
                      <a:pt x="1393" y="7945"/>
                    </a:lnTo>
                    <a:lnTo>
                      <a:pt x="1132" y="8496"/>
                    </a:lnTo>
                    <a:lnTo>
                      <a:pt x="842" y="9162"/>
                    </a:lnTo>
                    <a:lnTo>
                      <a:pt x="610" y="9829"/>
                    </a:lnTo>
                    <a:lnTo>
                      <a:pt x="436" y="10525"/>
                    </a:lnTo>
                    <a:lnTo>
                      <a:pt x="262" y="11192"/>
                    </a:lnTo>
                    <a:lnTo>
                      <a:pt x="146" y="11888"/>
                    </a:lnTo>
                    <a:lnTo>
                      <a:pt x="59" y="12584"/>
                    </a:lnTo>
                    <a:lnTo>
                      <a:pt x="30" y="13279"/>
                    </a:lnTo>
                    <a:lnTo>
                      <a:pt x="1" y="13975"/>
                    </a:lnTo>
                    <a:lnTo>
                      <a:pt x="30" y="14758"/>
                    </a:lnTo>
                    <a:lnTo>
                      <a:pt x="88" y="15483"/>
                    </a:lnTo>
                    <a:lnTo>
                      <a:pt x="175" y="16208"/>
                    </a:lnTo>
                    <a:lnTo>
                      <a:pt x="291" y="16932"/>
                    </a:lnTo>
                    <a:lnTo>
                      <a:pt x="436" y="17657"/>
                    </a:lnTo>
                    <a:lnTo>
                      <a:pt x="610" y="18382"/>
                    </a:lnTo>
                    <a:lnTo>
                      <a:pt x="813" y="19107"/>
                    </a:lnTo>
                    <a:lnTo>
                      <a:pt x="1045" y="19803"/>
                    </a:lnTo>
                    <a:lnTo>
                      <a:pt x="1306" y="20527"/>
                    </a:lnTo>
                    <a:lnTo>
                      <a:pt x="1595" y="21223"/>
                    </a:lnTo>
                    <a:lnTo>
                      <a:pt x="1885" y="21948"/>
                    </a:lnTo>
                    <a:lnTo>
                      <a:pt x="2233" y="22644"/>
                    </a:lnTo>
                    <a:lnTo>
                      <a:pt x="2581" y="23340"/>
                    </a:lnTo>
                    <a:lnTo>
                      <a:pt x="2929" y="24036"/>
                    </a:lnTo>
                    <a:lnTo>
                      <a:pt x="3335" y="24731"/>
                    </a:lnTo>
                    <a:lnTo>
                      <a:pt x="3741" y="25427"/>
                    </a:lnTo>
                    <a:lnTo>
                      <a:pt x="4147" y="26094"/>
                    </a:lnTo>
                    <a:lnTo>
                      <a:pt x="4756" y="27022"/>
                    </a:lnTo>
                    <a:lnTo>
                      <a:pt x="5365" y="27863"/>
                    </a:lnTo>
                    <a:lnTo>
                      <a:pt x="5973" y="28703"/>
                    </a:lnTo>
                    <a:lnTo>
                      <a:pt x="6611" y="29544"/>
                    </a:lnTo>
                    <a:lnTo>
                      <a:pt x="7249" y="30356"/>
                    </a:lnTo>
                    <a:lnTo>
                      <a:pt x="7916" y="31139"/>
                    </a:lnTo>
                    <a:lnTo>
                      <a:pt x="8583" y="31921"/>
                    </a:lnTo>
                    <a:lnTo>
                      <a:pt x="9278" y="32675"/>
                    </a:lnTo>
                    <a:lnTo>
                      <a:pt x="9974" y="33400"/>
                    </a:lnTo>
                    <a:lnTo>
                      <a:pt x="11337" y="34821"/>
                    </a:lnTo>
                    <a:lnTo>
                      <a:pt x="12729" y="36125"/>
                    </a:lnTo>
                    <a:lnTo>
                      <a:pt x="14062" y="37343"/>
                    </a:lnTo>
                    <a:lnTo>
                      <a:pt x="15367" y="38474"/>
                    </a:lnTo>
                    <a:lnTo>
                      <a:pt x="16063" y="39025"/>
                    </a:lnTo>
                    <a:lnTo>
                      <a:pt x="17077" y="39836"/>
                    </a:lnTo>
                    <a:lnTo>
                      <a:pt x="18469" y="40909"/>
                    </a:lnTo>
                    <a:lnTo>
                      <a:pt x="19890" y="41924"/>
                    </a:lnTo>
                    <a:lnTo>
                      <a:pt x="21310" y="42939"/>
                    </a:lnTo>
                    <a:lnTo>
                      <a:pt x="22789" y="43924"/>
                    </a:lnTo>
                    <a:lnTo>
                      <a:pt x="24268" y="44881"/>
                    </a:lnTo>
                    <a:lnTo>
                      <a:pt x="25746" y="45780"/>
                    </a:lnTo>
                    <a:lnTo>
                      <a:pt x="27283" y="46679"/>
                    </a:lnTo>
                    <a:lnTo>
                      <a:pt x="28819" y="47519"/>
                    </a:lnTo>
                    <a:lnTo>
                      <a:pt x="30617" y="48505"/>
                    </a:lnTo>
                    <a:lnTo>
                      <a:pt x="31574" y="48969"/>
                    </a:lnTo>
                    <a:lnTo>
                      <a:pt x="33516" y="49897"/>
                    </a:lnTo>
                    <a:lnTo>
                      <a:pt x="35459" y="50796"/>
                    </a:lnTo>
                    <a:lnTo>
                      <a:pt x="37401" y="51607"/>
                    </a:lnTo>
                    <a:lnTo>
                      <a:pt x="39402" y="52390"/>
                    </a:lnTo>
                    <a:lnTo>
                      <a:pt x="41402" y="53115"/>
                    </a:lnTo>
                    <a:lnTo>
                      <a:pt x="43403" y="53811"/>
                    </a:lnTo>
                    <a:lnTo>
                      <a:pt x="45461" y="54449"/>
                    </a:lnTo>
                    <a:lnTo>
                      <a:pt x="47491" y="55028"/>
                    </a:lnTo>
                    <a:lnTo>
                      <a:pt x="48012" y="55144"/>
                    </a:lnTo>
                    <a:lnTo>
                      <a:pt x="48476" y="55231"/>
                    </a:lnTo>
                    <a:lnTo>
                      <a:pt x="48853" y="55289"/>
                    </a:lnTo>
                    <a:lnTo>
                      <a:pt x="49172" y="55289"/>
                    </a:lnTo>
                    <a:lnTo>
                      <a:pt x="49462" y="55260"/>
                    </a:lnTo>
                    <a:lnTo>
                      <a:pt x="49694" y="55202"/>
                    </a:lnTo>
                    <a:lnTo>
                      <a:pt x="49868" y="55086"/>
                    </a:lnTo>
                    <a:lnTo>
                      <a:pt x="49984" y="54970"/>
                    </a:lnTo>
                    <a:lnTo>
                      <a:pt x="50071" y="54796"/>
                    </a:lnTo>
                    <a:lnTo>
                      <a:pt x="50129" y="54623"/>
                    </a:lnTo>
                    <a:lnTo>
                      <a:pt x="50129" y="54391"/>
                    </a:lnTo>
                    <a:lnTo>
                      <a:pt x="50100" y="54130"/>
                    </a:lnTo>
                    <a:lnTo>
                      <a:pt x="50071" y="53898"/>
                    </a:lnTo>
                    <a:lnTo>
                      <a:pt x="49984" y="53608"/>
                    </a:lnTo>
                    <a:lnTo>
                      <a:pt x="49810" y="53028"/>
                    </a:lnTo>
                    <a:lnTo>
                      <a:pt x="49549" y="52361"/>
                    </a:lnTo>
                    <a:lnTo>
                      <a:pt x="49259" y="51636"/>
                    </a:lnTo>
                    <a:lnTo>
                      <a:pt x="48476" y="49636"/>
                    </a:lnTo>
                    <a:lnTo>
                      <a:pt x="47752" y="47635"/>
                    </a:lnTo>
                    <a:lnTo>
                      <a:pt x="47085" y="45606"/>
                    </a:lnTo>
                    <a:lnTo>
                      <a:pt x="46418" y="43576"/>
                    </a:lnTo>
                    <a:lnTo>
                      <a:pt x="45838" y="41663"/>
                    </a:lnTo>
                    <a:lnTo>
                      <a:pt x="45258" y="39749"/>
                    </a:lnTo>
                    <a:lnTo>
                      <a:pt x="44127" y="35922"/>
                    </a:lnTo>
                    <a:lnTo>
                      <a:pt x="43026" y="32095"/>
                    </a:lnTo>
                    <a:lnTo>
                      <a:pt x="42446" y="30182"/>
                    </a:lnTo>
                    <a:lnTo>
                      <a:pt x="41866" y="28268"/>
                    </a:lnTo>
                    <a:lnTo>
                      <a:pt x="41460" y="27022"/>
                    </a:lnTo>
                    <a:lnTo>
                      <a:pt x="40822" y="25137"/>
                    </a:lnTo>
                    <a:lnTo>
                      <a:pt x="40155" y="23282"/>
                    </a:lnTo>
                    <a:lnTo>
                      <a:pt x="39460" y="21455"/>
                    </a:lnTo>
                    <a:lnTo>
                      <a:pt x="38735" y="19629"/>
                    </a:lnTo>
                    <a:lnTo>
                      <a:pt x="37952" y="17831"/>
                    </a:lnTo>
                    <a:lnTo>
                      <a:pt x="37111" y="16034"/>
                    </a:lnTo>
                    <a:lnTo>
                      <a:pt x="36213" y="14294"/>
                    </a:lnTo>
                    <a:lnTo>
                      <a:pt x="35749" y="13424"/>
                    </a:lnTo>
                    <a:lnTo>
                      <a:pt x="35256" y="12555"/>
                    </a:lnTo>
                    <a:lnTo>
                      <a:pt x="34850" y="11888"/>
                    </a:lnTo>
                    <a:lnTo>
                      <a:pt x="34763" y="11743"/>
                    </a:lnTo>
                    <a:lnTo>
                      <a:pt x="34386" y="11105"/>
                    </a:lnTo>
                    <a:lnTo>
                      <a:pt x="33951" y="10496"/>
                    </a:lnTo>
                    <a:lnTo>
                      <a:pt x="33545" y="9916"/>
                    </a:lnTo>
                    <a:lnTo>
                      <a:pt x="33081" y="9307"/>
                    </a:lnTo>
                    <a:lnTo>
                      <a:pt x="32646" y="8728"/>
                    </a:lnTo>
                    <a:lnTo>
                      <a:pt x="32154" y="8177"/>
                    </a:lnTo>
                    <a:lnTo>
                      <a:pt x="31661" y="7626"/>
                    </a:lnTo>
                    <a:lnTo>
                      <a:pt x="31168" y="7104"/>
                    </a:lnTo>
                    <a:lnTo>
                      <a:pt x="30646" y="6582"/>
                    </a:lnTo>
                    <a:lnTo>
                      <a:pt x="30124" y="6060"/>
                    </a:lnTo>
                    <a:lnTo>
                      <a:pt x="29573" y="5567"/>
                    </a:lnTo>
                    <a:lnTo>
                      <a:pt x="29022" y="5104"/>
                    </a:lnTo>
                    <a:lnTo>
                      <a:pt x="28443" y="4640"/>
                    </a:lnTo>
                    <a:lnTo>
                      <a:pt x="27863" y="4205"/>
                    </a:lnTo>
                    <a:lnTo>
                      <a:pt x="27254" y="3799"/>
                    </a:lnTo>
                    <a:lnTo>
                      <a:pt x="26645" y="3393"/>
                    </a:lnTo>
                    <a:lnTo>
                      <a:pt x="25978" y="2987"/>
                    </a:lnTo>
                    <a:lnTo>
                      <a:pt x="25398" y="2639"/>
                    </a:lnTo>
                    <a:lnTo>
                      <a:pt x="24818" y="2320"/>
                    </a:lnTo>
                    <a:lnTo>
                      <a:pt x="24210" y="2030"/>
                    </a:lnTo>
                    <a:lnTo>
                      <a:pt x="23630" y="1740"/>
                    </a:lnTo>
                    <a:lnTo>
                      <a:pt x="22992" y="1480"/>
                    </a:lnTo>
                    <a:lnTo>
                      <a:pt x="22383" y="1248"/>
                    </a:lnTo>
                    <a:lnTo>
                      <a:pt x="21774" y="1016"/>
                    </a:lnTo>
                    <a:lnTo>
                      <a:pt x="21136" y="813"/>
                    </a:lnTo>
                    <a:lnTo>
                      <a:pt x="20499" y="639"/>
                    </a:lnTo>
                    <a:lnTo>
                      <a:pt x="19861" y="494"/>
                    </a:lnTo>
                    <a:lnTo>
                      <a:pt x="19194" y="349"/>
                    </a:lnTo>
                    <a:lnTo>
                      <a:pt x="18556" y="233"/>
                    </a:lnTo>
                    <a:lnTo>
                      <a:pt x="17889" y="146"/>
                    </a:lnTo>
                    <a:lnTo>
                      <a:pt x="17251" y="59"/>
                    </a:lnTo>
                    <a:lnTo>
                      <a:pt x="1658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14"/>
              <p:cNvSpPr/>
              <p:nvPr/>
            </p:nvSpPr>
            <p:spPr>
              <a:xfrm>
                <a:off x="-741850" y="3729375"/>
                <a:ext cx="1253225" cy="1382250"/>
              </a:xfrm>
              <a:custGeom>
                <a:rect b="b" l="l" r="r" t="t"/>
                <a:pathLst>
                  <a:path extrusionOk="0" fill="none" h="55290" w="50129">
                    <a:moveTo>
                      <a:pt x="49984" y="54970"/>
                    </a:moveTo>
                    <a:lnTo>
                      <a:pt x="49984" y="54970"/>
                    </a:lnTo>
                    <a:lnTo>
                      <a:pt x="49868" y="55086"/>
                    </a:lnTo>
                    <a:lnTo>
                      <a:pt x="49694" y="55202"/>
                    </a:lnTo>
                    <a:lnTo>
                      <a:pt x="49462" y="55260"/>
                    </a:lnTo>
                    <a:lnTo>
                      <a:pt x="49172" y="55289"/>
                    </a:lnTo>
                    <a:lnTo>
                      <a:pt x="48853" y="55289"/>
                    </a:lnTo>
                    <a:lnTo>
                      <a:pt x="48476" y="55231"/>
                    </a:lnTo>
                    <a:lnTo>
                      <a:pt x="48012" y="55144"/>
                    </a:lnTo>
                    <a:lnTo>
                      <a:pt x="47491" y="55028"/>
                    </a:lnTo>
                    <a:lnTo>
                      <a:pt x="47491" y="55028"/>
                    </a:lnTo>
                    <a:lnTo>
                      <a:pt x="45461" y="54449"/>
                    </a:lnTo>
                    <a:lnTo>
                      <a:pt x="43403" y="53811"/>
                    </a:lnTo>
                    <a:lnTo>
                      <a:pt x="41402" y="53115"/>
                    </a:lnTo>
                    <a:lnTo>
                      <a:pt x="39402" y="52390"/>
                    </a:lnTo>
                    <a:lnTo>
                      <a:pt x="37401" y="51607"/>
                    </a:lnTo>
                    <a:lnTo>
                      <a:pt x="35459" y="50796"/>
                    </a:lnTo>
                    <a:lnTo>
                      <a:pt x="33516" y="49897"/>
                    </a:lnTo>
                    <a:lnTo>
                      <a:pt x="31574" y="48969"/>
                    </a:lnTo>
                    <a:lnTo>
                      <a:pt x="31574" y="48969"/>
                    </a:lnTo>
                    <a:lnTo>
                      <a:pt x="30617" y="48505"/>
                    </a:lnTo>
                    <a:lnTo>
                      <a:pt x="30617" y="48505"/>
                    </a:lnTo>
                    <a:lnTo>
                      <a:pt x="28819" y="47519"/>
                    </a:lnTo>
                    <a:lnTo>
                      <a:pt x="28819" y="47519"/>
                    </a:lnTo>
                    <a:lnTo>
                      <a:pt x="27283" y="46679"/>
                    </a:lnTo>
                    <a:lnTo>
                      <a:pt x="25746" y="45780"/>
                    </a:lnTo>
                    <a:lnTo>
                      <a:pt x="24268" y="44881"/>
                    </a:lnTo>
                    <a:lnTo>
                      <a:pt x="22789" y="43924"/>
                    </a:lnTo>
                    <a:lnTo>
                      <a:pt x="21310" y="42939"/>
                    </a:lnTo>
                    <a:lnTo>
                      <a:pt x="19890" y="41924"/>
                    </a:lnTo>
                    <a:lnTo>
                      <a:pt x="18469" y="40909"/>
                    </a:lnTo>
                    <a:lnTo>
                      <a:pt x="17077" y="39836"/>
                    </a:lnTo>
                    <a:lnTo>
                      <a:pt x="17077" y="39836"/>
                    </a:lnTo>
                    <a:lnTo>
                      <a:pt x="16063" y="39025"/>
                    </a:lnTo>
                    <a:lnTo>
                      <a:pt x="16063" y="39025"/>
                    </a:lnTo>
                    <a:lnTo>
                      <a:pt x="15367" y="38474"/>
                    </a:lnTo>
                    <a:lnTo>
                      <a:pt x="15367" y="38474"/>
                    </a:lnTo>
                    <a:lnTo>
                      <a:pt x="14062" y="37343"/>
                    </a:lnTo>
                    <a:lnTo>
                      <a:pt x="12729" y="36125"/>
                    </a:lnTo>
                    <a:lnTo>
                      <a:pt x="11337" y="34821"/>
                    </a:lnTo>
                    <a:lnTo>
                      <a:pt x="9974" y="33400"/>
                    </a:lnTo>
                    <a:lnTo>
                      <a:pt x="9278" y="32675"/>
                    </a:lnTo>
                    <a:lnTo>
                      <a:pt x="8583" y="31921"/>
                    </a:lnTo>
                    <a:lnTo>
                      <a:pt x="7916" y="31139"/>
                    </a:lnTo>
                    <a:lnTo>
                      <a:pt x="7249" y="30356"/>
                    </a:lnTo>
                    <a:lnTo>
                      <a:pt x="6611" y="29544"/>
                    </a:lnTo>
                    <a:lnTo>
                      <a:pt x="5973" y="28703"/>
                    </a:lnTo>
                    <a:lnTo>
                      <a:pt x="5365" y="27863"/>
                    </a:lnTo>
                    <a:lnTo>
                      <a:pt x="4756" y="27022"/>
                    </a:lnTo>
                    <a:lnTo>
                      <a:pt x="4756" y="27022"/>
                    </a:lnTo>
                    <a:lnTo>
                      <a:pt x="4147" y="26094"/>
                    </a:lnTo>
                    <a:lnTo>
                      <a:pt x="4147" y="26094"/>
                    </a:lnTo>
                    <a:lnTo>
                      <a:pt x="3741" y="25427"/>
                    </a:lnTo>
                    <a:lnTo>
                      <a:pt x="3335" y="24731"/>
                    </a:lnTo>
                    <a:lnTo>
                      <a:pt x="2929" y="24036"/>
                    </a:lnTo>
                    <a:lnTo>
                      <a:pt x="2581" y="23340"/>
                    </a:lnTo>
                    <a:lnTo>
                      <a:pt x="2233" y="22644"/>
                    </a:lnTo>
                    <a:lnTo>
                      <a:pt x="1885" y="21948"/>
                    </a:lnTo>
                    <a:lnTo>
                      <a:pt x="1595" y="21223"/>
                    </a:lnTo>
                    <a:lnTo>
                      <a:pt x="1306" y="20527"/>
                    </a:lnTo>
                    <a:lnTo>
                      <a:pt x="1045" y="19803"/>
                    </a:lnTo>
                    <a:lnTo>
                      <a:pt x="813" y="19107"/>
                    </a:lnTo>
                    <a:lnTo>
                      <a:pt x="610" y="18382"/>
                    </a:lnTo>
                    <a:lnTo>
                      <a:pt x="436" y="17657"/>
                    </a:lnTo>
                    <a:lnTo>
                      <a:pt x="291" y="16932"/>
                    </a:lnTo>
                    <a:lnTo>
                      <a:pt x="175" y="16208"/>
                    </a:lnTo>
                    <a:lnTo>
                      <a:pt x="88" y="15483"/>
                    </a:lnTo>
                    <a:lnTo>
                      <a:pt x="30" y="14758"/>
                    </a:lnTo>
                    <a:lnTo>
                      <a:pt x="30" y="14758"/>
                    </a:lnTo>
                    <a:lnTo>
                      <a:pt x="1" y="13975"/>
                    </a:lnTo>
                    <a:lnTo>
                      <a:pt x="1" y="13975"/>
                    </a:lnTo>
                    <a:lnTo>
                      <a:pt x="30" y="13279"/>
                    </a:lnTo>
                    <a:lnTo>
                      <a:pt x="59" y="12584"/>
                    </a:lnTo>
                    <a:lnTo>
                      <a:pt x="146" y="11888"/>
                    </a:lnTo>
                    <a:lnTo>
                      <a:pt x="262" y="11192"/>
                    </a:lnTo>
                    <a:lnTo>
                      <a:pt x="436" y="10525"/>
                    </a:lnTo>
                    <a:lnTo>
                      <a:pt x="610" y="9829"/>
                    </a:lnTo>
                    <a:lnTo>
                      <a:pt x="842" y="9162"/>
                    </a:lnTo>
                    <a:lnTo>
                      <a:pt x="1132" y="8496"/>
                    </a:lnTo>
                    <a:lnTo>
                      <a:pt x="1132" y="8496"/>
                    </a:lnTo>
                    <a:lnTo>
                      <a:pt x="1393" y="7945"/>
                    </a:lnTo>
                    <a:lnTo>
                      <a:pt x="1653" y="7394"/>
                    </a:lnTo>
                    <a:lnTo>
                      <a:pt x="1972" y="6872"/>
                    </a:lnTo>
                    <a:lnTo>
                      <a:pt x="2291" y="6379"/>
                    </a:lnTo>
                    <a:lnTo>
                      <a:pt x="2639" y="5886"/>
                    </a:lnTo>
                    <a:lnTo>
                      <a:pt x="3016" y="5422"/>
                    </a:lnTo>
                    <a:lnTo>
                      <a:pt x="3422" y="4988"/>
                    </a:lnTo>
                    <a:lnTo>
                      <a:pt x="3828" y="4553"/>
                    </a:lnTo>
                    <a:lnTo>
                      <a:pt x="4234" y="4147"/>
                    </a:lnTo>
                    <a:lnTo>
                      <a:pt x="4698" y="3770"/>
                    </a:lnTo>
                    <a:lnTo>
                      <a:pt x="5162" y="3393"/>
                    </a:lnTo>
                    <a:lnTo>
                      <a:pt x="5625" y="3016"/>
                    </a:lnTo>
                    <a:lnTo>
                      <a:pt x="6118" y="2697"/>
                    </a:lnTo>
                    <a:lnTo>
                      <a:pt x="6611" y="2378"/>
                    </a:lnTo>
                    <a:lnTo>
                      <a:pt x="7133" y="2088"/>
                    </a:lnTo>
                    <a:lnTo>
                      <a:pt x="7655" y="1798"/>
                    </a:lnTo>
                    <a:lnTo>
                      <a:pt x="7655" y="1798"/>
                    </a:lnTo>
                    <a:lnTo>
                      <a:pt x="8322" y="1508"/>
                    </a:lnTo>
                    <a:lnTo>
                      <a:pt x="8322" y="1508"/>
                    </a:lnTo>
                    <a:lnTo>
                      <a:pt x="9076" y="1190"/>
                    </a:lnTo>
                    <a:lnTo>
                      <a:pt x="9858" y="900"/>
                    </a:lnTo>
                    <a:lnTo>
                      <a:pt x="9858" y="900"/>
                    </a:lnTo>
                    <a:lnTo>
                      <a:pt x="10525" y="697"/>
                    </a:lnTo>
                    <a:lnTo>
                      <a:pt x="11192" y="523"/>
                    </a:lnTo>
                    <a:lnTo>
                      <a:pt x="11859" y="378"/>
                    </a:lnTo>
                    <a:lnTo>
                      <a:pt x="12526" y="233"/>
                    </a:lnTo>
                    <a:lnTo>
                      <a:pt x="13192" y="146"/>
                    </a:lnTo>
                    <a:lnTo>
                      <a:pt x="13859" y="59"/>
                    </a:lnTo>
                    <a:lnTo>
                      <a:pt x="14526" y="30"/>
                    </a:lnTo>
                    <a:lnTo>
                      <a:pt x="15193" y="1"/>
                    </a:lnTo>
                    <a:lnTo>
                      <a:pt x="15193" y="1"/>
                    </a:lnTo>
                    <a:lnTo>
                      <a:pt x="15918" y="1"/>
                    </a:lnTo>
                    <a:lnTo>
                      <a:pt x="15918" y="1"/>
                    </a:lnTo>
                    <a:lnTo>
                      <a:pt x="16585" y="1"/>
                    </a:lnTo>
                    <a:lnTo>
                      <a:pt x="17251" y="59"/>
                    </a:lnTo>
                    <a:lnTo>
                      <a:pt x="17889" y="146"/>
                    </a:lnTo>
                    <a:lnTo>
                      <a:pt x="18556" y="233"/>
                    </a:lnTo>
                    <a:lnTo>
                      <a:pt x="19194" y="349"/>
                    </a:lnTo>
                    <a:lnTo>
                      <a:pt x="19861" y="494"/>
                    </a:lnTo>
                    <a:lnTo>
                      <a:pt x="20499" y="639"/>
                    </a:lnTo>
                    <a:lnTo>
                      <a:pt x="21136" y="813"/>
                    </a:lnTo>
                    <a:lnTo>
                      <a:pt x="21774" y="1016"/>
                    </a:lnTo>
                    <a:lnTo>
                      <a:pt x="22383" y="1248"/>
                    </a:lnTo>
                    <a:lnTo>
                      <a:pt x="22992" y="1480"/>
                    </a:lnTo>
                    <a:lnTo>
                      <a:pt x="23630" y="1740"/>
                    </a:lnTo>
                    <a:lnTo>
                      <a:pt x="24210" y="2030"/>
                    </a:lnTo>
                    <a:lnTo>
                      <a:pt x="24818" y="2320"/>
                    </a:lnTo>
                    <a:lnTo>
                      <a:pt x="25398" y="2639"/>
                    </a:lnTo>
                    <a:lnTo>
                      <a:pt x="25978" y="2987"/>
                    </a:lnTo>
                    <a:lnTo>
                      <a:pt x="25978" y="2987"/>
                    </a:lnTo>
                    <a:lnTo>
                      <a:pt x="26645" y="3393"/>
                    </a:lnTo>
                    <a:lnTo>
                      <a:pt x="26645" y="3393"/>
                    </a:lnTo>
                    <a:lnTo>
                      <a:pt x="27254" y="3799"/>
                    </a:lnTo>
                    <a:lnTo>
                      <a:pt x="27863" y="4205"/>
                    </a:lnTo>
                    <a:lnTo>
                      <a:pt x="28443" y="4640"/>
                    </a:lnTo>
                    <a:lnTo>
                      <a:pt x="29022" y="5104"/>
                    </a:lnTo>
                    <a:lnTo>
                      <a:pt x="29573" y="5567"/>
                    </a:lnTo>
                    <a:lnTo>
                      <a:pt x="30124" y="6060"/>
                    </a:lnTo>
                    <a:lnTo>
                      <a:pt x="30646" y="6582"/>
                    </a:lnTo>
                    <a:lnTo>
                      <a:pt x="31168" y="7104"/>
                    </a:lnTo>
                    <a:lnTo>
                      <a:pt x="31661" y="7626"/>
                    </a:lnTo>
                    <a:lnTo>
                      <a:pt x="32154" y="8177"/>
                    </a:lnTo>
                    <a:lnTo>
                      <a:pt x="32646" y="8728"/>
                    </a:lnTo>
                    <a:lnTo>
                      <a:pt x="33081" y="9307"/>
                    </a:lnTo>
                    <a:lnTo>
                      <a:pt x="33545" y="9916"/>
                    </a:lnTo>
                    <a:lnTo>
                      <a:pt x="33951" y="10496"/>
                    </a:lnTo>
                    <a:lnTo>
                      <a:pt x="34386" y="11105"/>
                    </a:lnTo>
                    <a:lnTo>
                      <a:pt x="34763" y="11743"/>
                    </a:lnTo>
                    <a:lnTo>
                      <a:pt x="34763" y="11743"/>
                    </a:lnTo>
                    <a:lnTo>
                      <a:pt x="34850" y="11888"/>
                    </a:lnTo>
                    <a:lnTo>
                      <a:pt x="34850" y="11888"/>
                    </a:lnTo>
                    <a:lnTo>
                      <a:pt x="35256" y="12555"/>
                    </a:lnTo>
                    <a:lnTo>
                      <a:pt x="35256" y="12555"/>
                    </a:lnTo>
                    <a:lnTo>
                      <a:pt x="35749" y="13424"/>
                    </a:lnTo>
                    <a:lnTo>
                      <a:pt x="36213" y="14294"/>
                    </a:lnTo>
                    <a:lnTo>
                      <a:pt x="37111" y="16034"/>
                    </a:lnTo>
                    <a:lnTo>
                      <a:pt x="37952" y="17831"/>
                    </a:lnTo>
                    <a:lnTo>
                      <a:pt x="38735" y="19629"/>
                    </a:lnTo>
                    <a:lnTo>
                      <a:pt x="39460" y="21455"/>
                    </a:lnTo>
                    <a:lnTo>
                      <a:pt x="40155" y="23282"/>
                    </a:lnTo>
                    <a:lnTo>
                      <a:pt x="40822" y="25137"/>
                    </a:lnTo>
                    <a:lnTo>
                      <a:pt x="41460" y="27022"/>
                    </a:lnTo>
                    <a:lnTo>
                      <a:pt x="41460" y="27022"/>
                    </a:lnTo>
                    <a:lnTo>
                      <a:pt x="41866" y="28268"/>
                    </a:lnTo>
                    <a:lnTo>
                      <a:pt x="41866" y="28268"/>
                    </a:lnTo>
                    <a:lnTo>
                      <a:pt x="42446" y="30182"/>
                    </a:lnTo>
                    <a:lnTo>
                      <a:pt x="43026" y="32095"/>
                    </a:lnTo>
                    <a:lnTo>
                      <a:pt x="44127" y="35922"/>
                    </a:lnTo>
                    <a:lnTo>
                      <a:pt x="45258" y="39749"/>
                    </a:lnTo>
                    <a:lnTo>
                      <a:pt x="45838" y="41663"/>
                    </a:lnTo>
                    <a:lnTo>
                      <a:pt x="46418" y="43576"/>
                    </a:lnTo>
                    <a:lnTo>
                      <a:pt x="46418" y="43576"/>
                    </a:lnTo>
                    <a:lnTo>
                      <a:pt x="47085" y="45606"/>
                    </a:lnTo>
                    <a:lnTo>
                      <a:pt x="47752" y="47635"/>
                    </a:lnTo>
                    <a:lnTo>
                      <a:pt x="48476" y="49636"/>
                    </a:lnTo>
                    <a:lnTo>
                      <a:pt x="49259" y="51636"/>
                    </a:lnTo>
                    <a:lnTo>
                      <a:pt x="49259" y="51636"/>
                    </a:lnTo>
                    <a:lnTo>
                      <a:pt x="49549" y="52361"/>
                    </a:lnTo>
                    <a:lnTo>
                      <a:pt x="49810" y="53028"/>
                    </a:lnTo>
                    <a:lnTo>
                      <a:pt x="49984" y="53608"/>
                    </a:lnTo>
                    <a:lnTo>
                      <a:pt x="50071" y="53898"/>
                    </a:lnTo>
                    <a:lnTo>
                      <a:pt x="50100" y="54130"/>
                    </a:lnTo>
                    <a:lnTo>
                      <a:pt x="50100" y="54130"/>
                    </a:lnTo>
                    <a:lnTo>
                      <a:pt x="50129" y="54391"/>
                    </a:lnTo>
                    <a:lnTo>
                      <a:pt x="50129" y="54623"/>
                    </a:lnTo>
                    <a:lnTo>
                      <a:pt x="50071" y="54796"/>
                    </a:lnTo>
                    <a:lnTo>
                      <a:pt x="49984" y="5497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14"/>
              <p:cNvSpPr/>
              <p:nvPr/>
            </p:nvSpPr>
            <p:spPr>
              <a:xfrm>
                <a:off x="507725" y="5082600"/>
                <a:ext cx="60200" cy="59475"/>
              </a:xfrm>
              <a:custGeom>
                <a:rect b="b" l="l" r="r" t="t"/>
                <a:pathLst>
                  <a:path extrusionOk="0" h="2379" w="2408">
                    <a:moveTo>
                      <a:pt x="117" y="1"/>
                    </a:moveTo>
                    <a:lnTo>
                      <a:pt x="146" y="262"/>
                    </a:lnTo>
                    <a:lnTo>
                      <a:pt x="146" y="494"/>
                    </a:lnTo>
                    <a:lnTo>
                      <a:pt x="88" y="667"/>
                    </a:lnTo>
                    <a:lnTo>
                      <a:pt x="1" y="841"/>
                    </a:lnTo>
                    <a:lnTo>
                      <a:pt x="1769" y="2291"/>
                    </a:lnTo>
                    <a:lnTo>
                      <a:pt x="1885" y="2349"/>
                    </a:lnTo>
                    <a:lnTo>
                      <a:pt x="2001" y="2378"/>
                    </a:lnTo>
                    <a:lnTo>
                      <a:pt x="2117" y="2349"/>
                    </a:lnTo>
                    <a:lnTo>
                      <a:pt x="2204" y="2320"/>
                    </a:lnTo>
                    <a:lnTo>
                      <a:pt x="2291" y="2233"/>
                    </a:lnTo>
                    <a:lnTo>
                      <a:pt x="2349" y="2175"/>
                    </a:lnTo>
                    <a:lnTo>
                      <a:pt x="2407" y="2059"/>
                    </a:lnTo>
                    <a:lnTo>
                      <a:pt x="2407" y="1972"/>
                    </a:lnTo>
                    <a:lnTo>
                      <a:pt x="2349" y="1856"/>
                    </a:lnTo>
                    <a:lnTo>
                      <a:pt x="2262" y="1769"/>
                    </a:lnTo>
                    <a:lnTo>
                      <a:pt x="117" y="1"/>
                    </a:lnTo>
                    <a:close/>
                  </a:path>
                </a:pathLst>
              </a:custGeom>
              <a:solidFill>
                <a:srgbClr val="DBC8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14"/>
              <p:cNvSpPr/>
              <p:nvPr/>
            </p:nvSpPr>
            <p:spPr>
              <a:xfrm>
                <a:off x="507725" y="5082600"/>
                <a:ext cx="60200" cy="59475"/>
              </a:xfrm>
              <a:custGeom>
                <a:rect b="b" l="l" r="r" t="t"/>
                <a:pathLst>
                  <a:path extrusionOk="0" fill="none" h="2379" w="2408">
                    <a:moveTo>
                      <a:pt x="117" y="1"/>
                    </a:moveTo>
                    <a:lnTo>
                      <a:pt x="117" y="1"/>
                    </a:lnTo>
                    <a:lnTo>
                      <a:pt x="117" y="1"/>
                    </a:lnTo>
                    <a:lnTo>
                      <a:pt x="146" y="262"/>
                    </a:lnTo>
                    <a:lnTo>
                      <a:pt x="146" y="494"/>
                    </a:lnTo>
                    <a:lnTo>
                      <a:pt x="88" y="667"/>
                    </a:lnTo>
                    <a:lnTo>
                      <a:pt x="1" y="841"/>
                    </a:lnTo>
                    <a:lnTo>
                      <a:pt x="1" y="841"/>
                    </a:lnTo>
                    <a:lnTo>
                      <a:pt x="1769" y="2291"/>
                    </a:lnTo>
                    <a:lnTo>
                      <a:pt x="1769" y="2291"/>
                    </a:lnTo>
                    <a:lnTo>
                      <a:pt x="1885" y="2349"/>
                    </a:lnTo>
                    <a:lnTo>
                      <a:pt x="2001" y="2378"/>
                    </a:lnTo>
                    <a:lnTo>
                      <a:pt x="2001" y="2378"/>
                    </a:lnTo>
                    <a:lnTo>
                      <a:pt x="2117" y="2349"/>
                    </a:lnTo>
                    <a:lnTo>
                      <a:pt x="2204" y="2320"/>
                    </a:lnTo>
                    <a:lnTo>
                      <a:pt x="2291" y="2233"/>
                    </a:lnTo>
                    <a:lnTo>
                      <a:pt x="2349" y="2175"/>
                    </a:lnTo>
                    <a:lnTo>
                      <a:pt x="2407" y="2059"/>
                    </a:lnTo>
                    <a:lnTo>
                      <a:pt x="2407" y="1972"/>
                    </a:lnTo>
                    <a:lnTo>
                      <a:pt x="2349" y="1856"/>
                    </a:lnTo>
                    <a:lnTo>
                      <a:pt x="2262" y="1769"/>
                    </a:lnTo>
                    <a:lnTo>
                      <a:pt x="2262" y="1769"/>
                    </a:lnTo>
                    <a:lnTo>
                      <a:pt x="117" y="1"/>
                    </a:lnTo>
                    <a:lnTo>
                      <a:pt x="117"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14"/>
              <p:cNvSpPr/>
              <p:nvPr/>
            </p:nvSpPr>
            <p:spPr>
              <a:xfrm>
                <a:off x="-741850" y="3728650"/>
                <a:ext cx="1253225" cy="1375000"/>
              </a:xfrm>
              <a:custGeom>
                <a:rect b="b" l="l" r="r" t="t"/>
                <a:pathLst>
                  <a:path extrusionOk="0" h="55000" w="50129">
                    <a:moveTo>
                      <a:pt x="15599" y="1"/>
                    </a:moveTo>
                    <a:lnTo>
                      <a:pt x="15193" y="30"/>
                    </a:lnTo>
                    <a:lnTo>
                      <a:pt x="15512" y="14323"/>
                    </a:lnTo>
                    <a:lnTo>
                      <a:pt x="14700" y="12989"/>
                    </a:lnTo>
                    <a:lnTo>
                      <a:pt x="13019" y="10177"/>
                    </a:lnTo>
                    <a:lnTo>
                      <a:pt x="11395" y="7307"/>
                    </a:lnTo>
                    <a:lnTo>
                      <a:pt x="9829" y="4437"/>
                    </a:lnTo>
                    <a:lnTo>
                      <a:pt x="8322" y="1537"/>
                    </a:lnTo>
                    <a:lnTo>
                      <a:pt x="7655" y="1827"/>
                    </a:lnTo>
                    <a:lnTo>
                      <a:pt x="8902" y="4205"/>
                    </a:lnTo>
                    <a:lnTo>
                      <a:pt x="10148" y="6553"/>
                    </a:lnTo>
                    <a:lnTo>
                      <a:pt x="11453" y="8873"/>
                    </a:lnTo>
                    <a:lnTo>
                      <a:pt x="12787" y="11192"/>
                    </a:lnTo>
                    <a:lnTo>
                      <a:pt x="14149" y="13482"/>
                    </a:lnTo>
                    <a:lnTo>
                      <a:pt x="15570" y="15744"/>
                    </a:lnTo>
                    <a:lnTo>
                      <a:pt x="17019" y="17976"/>
                    </a:lnTo>
                    <a:lnTo>
                      <a:pt x="18498" y="20209"/>
                    </a:lnTo>
                    <a:lnTo>
                      <a:pt x="16382" y="19716"/>
                    </a:lnTo>
                    <a:lnTo>
                      <a:pt x="14294" y="19165"/>
                    </a:lnTo>
                    <a:lnTo>
                      <a:pt x="12207" y="18556"/>
                    </a:lnTo>
                    <a:lnTo>
                      <a:pt x="10148" y="17918"/>
                    </a:lnTo>
                    <a:lnTo>
                      <a:pt x="8090" y="17222"/>
                    </a:lnTo>
                    <a:lnTo>
                      <a:pt x="6060" y="16498"/>
                    </a:lnTo>
                    <a:lnTo>
                      <a:pt x="4031" y="15715"/>
                    </a:lnTo>
                    <a:lnTo>
                      <a:pt x="2030" y="14903"/>
                    </a:lnTo>
                    <a:lnTo>
                      <a:pt x="1" y="14004"/>
                    </a:lnTo>
                    <a:lnTo>
                      <a:pt x="30" y="14787"/>
                    </a:lnTo>
                    <a:lnTo>
                      <a:pt x="1682" y="15512"/>
                    </a:lnTo>
                    <a:lnTo>
                      <a:pt x="3364" y="16237"/>
                    </a:lnTo>
                    <a:lnTo>
                      <a:pt x="5075" y="16903"/>
                    </a:lnTo>
                    <a:lnTo>
                      <a:pt x="6785" y="17541"/>
                    </a:lnTo>
                    <a:lnTo>
                      <a:pt x="8496" y="18121"/>
                    </a:lnTo>
                    <a:lnTo>
                      <a:pt x="10206" y="18701"/>
                    </a:lnTo>
                    <a:lnTo>
                      <a:pt x="11946" y="19252"/>
                    </a:lnTo>
                    <a:lnTo>
                      <a:pt x="13714" y="19745"/>
                    </a:lnTo>
                    <a:lnTo>
                      <a:pt x="16179" y="20412"/>
                    </a:lnTo>
                    <a:lnTo>
                      <a:pt x="18672" y="20991"/>
                    </a:lnTo>
                    <a:lnTo>
                      <a:pt x="18875" y="20991"/>
                    </a:lnTo>
                    <a:lnTo>
                      <a:pt x="18962" y="20933"/>
                    </a:lnTo>
                    <a:lnTo>
                      <a:pt x="20035" y="22470"/>
                    </a:lnTo>
                    <a:lnTo>
                      <a:pt x="21107" y="23978"/>
                    </a:lnTo>
                    <a:lnTo>
                      <a:pt x="22064" y="25311"/>
                    </a:lnTo>
                    <a:lnTo>
                      <a:pt x="23050" y="26616"/>
                    </a:lnTo>
                    <a:lnTo>
                      <a:pt x="25021" y="29196"/>
                    </a:lnTo>
                    <a:lnTo>
                      <a:pt x="22760" y="29138"/>
                    </a:lnTo>
                    <a:lnTo>
                      <a:pt x="20499" y="29022"/>
                    </a:lnTo>
                    <a:lnTo>
                      <a:pt x="18237" y="28848"/>
                    </a:lnTo>
                    <a:lnTo>
                      <a:pt x="16005" y="28587"/>
                    </a:lnTo>
                    <a:lnTo>
                      <a:pt x="13743" y="28268"/>
                    </a:lnTo>
                    <a:lnTo>
                      <a:pt x="11540" y="27892"/>
                    </a:lnTo>
                    <a:lnTo>
                      <a:pt x="9307" y="27457"/>
                    </a:lnTo>
                    <a:lnTo>
                      <a:pt x="7104" y="26935"/>
                    </a:lnTo>
                    <a:lnTo>
                      <a:pt x="5625" y="26529"/>
                    </a:lnTo>
                    <a:lnTo>
                      <a:pt x="4147" y="26123"/>
                    </a:lnTo>
                    <a:lnTo>
                      <a:pt x="4756" y="27051"/>
                    </a:lnTo>
                    <a:lnTo>
                      <a:pt x="6669" y="27544"/>
                    </a:lnTo>
                    <a:lnTo>
                      <a:pt x="8554" y="28008"/>
                    </a:lnTo>
                    <a:lnTo>
                      <a:pt x="10467" y="28413"/>
                    </a:lnTo>
                    <a:lnTo>
                      <a:pt x="12381" y="28790"/>
                    </a:lnTo>
                    <a:lnTo>
                      <a:pt x="14323" y="29080"/>
                    </a:lnTo>
                    <a:lnTo>
                      <a:pt x="16237" y="29341"/>
                    </a:lnTo>
                    <a:lnTo>
                      <a:pt x="18179" y="29573"/>
                    </a:lnTo>
                    <a:lnTo>
                      <a:pt x="20151" y="29718"/>
                    </a:lnTo>
                    <a:lnTo>
                      <a:pt x="21455" y="29805"/>
                    </a:lnTo>
                    <a:lnTo>
                      <a:pt x="22789" y="29863"/>
                    </a:lnTo>
                    <a:lnTo>
                      <a:pt x="24123" y="29921"/>
                    </a:lnTo>
                    <a:lnTo>
                      <a:pt x="25456" y="29921"/>
                    </a:lnTo>
                    <a:lnTo>
                      <a:pt x="25572" y="29892"/>
                    </a:lnTo>
                    <a:lnTo>
                      <a:pt x="27544" y="32356"/>
                    </a:lnTo>
                    <a:lnTo>
                      <a:pt x="29573" y="34792"/>
                    </a:lnTo>
                    <a:lnTo>
                      <a:pt x="31632" y="37169"/>
                    </a:lnTo>
                    <a:lnTo>
                      <a:pt x="33748" y="39518"/>
                    </a:lnTo>
                    <a:lnTo>
                      <a:pt x="31487" y="39575"/>
                    </a:lnTo>
                    <a:lnTo>
                      <a:pt x="29254" y="39575"/>
                    </a:lnTo>
                    <a:lnTo>
                      <a:pt x="25949" y="39546"/>
                    </a:lnTo>
                    <a:lnTo>
                      <a:pt x="22644" y="39460"/>
                    </a:lnTo>
                    <a:lnTo>
                      <a:pt x="19368" y="39286"/>
                    </a:lnTo>
                    <a:lnTo>
                      <a:pt x="16063" y="39054"/>
                    </a:lnTo>
                    <a:lnTo>
                      <a:pt x="16063" y="39054"/>
                    </a:lnTo>
                    <a:lnTo>
                      <a:pt x="17077" y="39865"/>
                    </a:lnTo>
                    <a:lnTo>
                      <a:pt x="19861" y="40039"/>
                    </a:lnTo>
                    <a:lnTo>
                      <a:pt x="22673" y="40184"/>
                    </a:lnTo>
                    <a:lnTo>
                      <a:pt x="25485" y="40271"/>
                    </a:lnTo>
                    <a:lnTo>
                      <a:pt x="28269" y="40300"/>
                    </a:lnTo>
                    <a:lnTo>
                      <a:pt x="31748" y="40300"/>
                    </a:lnTo>
                    <a:lnTo>
                      <a:pt x="34328" y="40242"/>
                    </a:lnTo>
                    <a:lnTo>
                      <a:pt x="34386" y="40213"/>
                    </a:lnTo>
                    <a:lnTo>
                      <a:pt x="35691" y="41605"/>
                    </a:lnTo>
                    <a:lnTo>
                      <a:pt x="37024" y="42997"/>
                    </a:lnTo>
                    <a:lnTo>
                      <a:pt x="38358" y="44359"/>
                    </a:lnTo>
                    <a:lnTo>
                      <a:pt x="39721" y="45722"/>
                    </a:lnTo>
                    <a:lnTo>
                      <a:pt x="41025" y="46969"/>
                    </a:lnTo>
                    <a:lnTo>
                      <a:pt x="42330" y="48215"/>
                    </a:lnTo>
                    <a:lnTo>
                      <a:pt x="40706" y="48273"/>
                    </a:lnTo>
                    <a:lnTo>
                      <a:pt x="39054" y="48302"/>
                    </a:lnTo>
                    <a:lnTo>
                      <a:pt x="37778" y="48273"/>
                    </a:lnTo>
                    <a:lnTo>
                      <a:pt x="36502" y="48244"/>
                    </a:lnTo>
                    <a:lnTo>
                      <a:pt x="35198" y="48186"/>
                    </a:lnTo>
                    <a:lnTo>
                      <a:pt x="33922" y="48099"/>
                    </a:lnTo>
                    <a:lnTo>
                      <a:pt x="32646" y="48012"/>
                    </a:lnTo>
                    <a:lnTo>
                      <a:pt x="31371" y="47867"/>
                    </a:lnTo>
                    <a:lnTo>
                      <a:pt x="30095" y="47722"/>
                    </a:lnTo>
                    <a:lnTo>
                      <a:pt x="28819" y="47548"/>
                    </a:lnTo>
                    <a:lnTo>
                      <a:pt x="30617" y="48534"/>
                    </a:lnTo>
                    <a:lnTo>
                      <a:pt x="32733" y="48737"/>
                    </a:lnTo>
                    <a:lnTo>
                      <a:pt x="34821" y="48882"/>
                    </a:lnTo>
                    <a:lnTo>
                      <a:pt x="36937" y="48969"/>
                    </a:lnTo>
                    <a:lnTo>
                      <a:pt x="39054" y="49027"/>
                    </a:lnTo>
                    <a:lnTo>
                      <a:pt x="41054" y="48998"/>
                    </a:lnTo>
                    <a:lnTo>
                      <a:pt x="43055" y="48911"/>
                    </a:lnTo>
                    <a:lnTo>
                      <a:pt x="44765" y="50448"/>
                    </a:lnTo>
                    <a:lnTo>
                      <a:pt x="46476" y="51984"/>
                    </a:lnTo>
                    <a:lnTo>
                      <a:pt x="48215" y="53521"/>
                    </a:lnTo>
                    <a:lnTo>
                      <a:pt x="49984" y="54999"/>
                    </a:lnTo>
                    <a:lnTo>
                      <a:pt x="50071" y="54825"/>
                    </a:lnTo>
                    <a:lnTo>
                      <a:pt x="50129" y="54652"/>
                    </a:lnTo>
                    <a:lnTo>
                      <a:pt x="50129" y="54420"/>
                    </a:lnTo>
                    <a:lnTo>
                      <a:pt x="50100" y="54159"/>
                    </a:lnTo>
                    <a:lnTo>
                      <a:pt x="48418" y="52738"/>
                    </a:lnTo>
                    <a:lnTo>
                      <a:pt x="46737" y="51259"/>
                    </a:lnTo>
                    <a:lnTo>
                      <a:pt x="45113" y="49781"/>
                    </a:lnTo>
                    <a:lnTo>
                      <a:pt x="43461" y="48302"/>
                    </a:lnTo>
                    <a:lnTo>
                      <a:pt x="43432" y="48244"/>
                    </a:lnTo>
                    <a:lnTo>
                      <a:pt x="42098" y="46998"/>
                    </a:lnTo>
                    <a:lnTo>
                      <a:pt x="40764" y="45722"/>
                    </a:lnTo>
                    <a:lnTo>
                      <a:pt x="39460" y="44446"/>
                    </a:lnTo>
                    <a:lnTo>
                      <a:pt x="38184" y="43142"/>
                    </a:lnTo>
                    <a:lnTo>
                      <a:pt x="38242" y="43055"/>
                    </a:lnTo>
                    <a:lnTo>
                      <a:pt x="38271" y="42968"/>
                    </a:lnTo>
                    <a:lnTo>
                      <a:pt x="38677" y="41112"/>
                    </a:lnTo>
                    <a:lnTo>
                      <a:pt x="39083" y="39286"/>
                    </a:lnTo>
                    <a:lnTo>
                      <a:pt x="39489" y="37430"/>
                    </a:lnTo>
                    <a:lnTo>
                      <a:pt x="39924" y="35604"/>
                    </a:lnTo>
                    <a:lnTo>
                      <a:pt x="40387" y="33777"/>
                    </a:lnTo>
                    <a:lnTo>
                      <a:pt x="40851" y="31922"/>
                    </a:lnTo>
                    <a:lnTo>
                      <a:pt x="41866" y="28297"/>
                    </a:lnTo>
                    <a:lnTo>
                      <a:pt x="41460" y="27051"/>
                    </a:lnTo>
                    <a:lnTo>
                      <a:pt x="40909" y="28964"/>
                    </a:lnTo>
                    <a:lnTo>
                      <a:pt x="40387" y="30907"/>
                    </a:lnTo>
                    <a:lnTo>
                      <a:pt x="39866" y="32820"/>
                    </a:lnTo>
                    <a:lnTo>
                      <a:pt x="39373" y="34763"/>
                    </a:lnTo>
                    <a:lnTo>
                      <a:pt x="38909" y="36705"/>
                    </a:lnTo>
                    <a:lnTo>
                      <a:pt x="38474" y="38648"/>
                    </a:lnTo>
                    <a:lnTo>
                      <a:pt x="38039" y="40619"/>
                    </a:lnTo>
                    <a:lnTo>
                      <a:pt x="37633" y="42562"/>
                    </a:lnTo>
                    <a:lnTo>
                      <a:pt x="36097" y="40967"/>
                    </a:lnTo>
                    <a:lnTo>
                      <a:pt x="34560" y="39344"/>
                    </a:lnTo>
                    <a:lnTo>
                      <a:pt x="33081" y="37691"/>
                    </a:lnTo>
                    <a:lnTo>
                      <a:pt x="31603" y="36038"/>
                    </a:lnTo>
                    <a:lnTo>
                      <a:pt x="30066" y="34270"/>
                    </a:lnTo>
                    <a:lnTo>
                      <a:pt x="30095" y="34183"/>
                    </a:lnTo>
                    <a:lnTo>
                      <a:pt x="30472" y="31806"/>
                    </a:lnTo>
                    <a:lnTo>
                      <a:pt x="30907" y="29399"/>
                    </a:lnTo>
                    <a:lnTo>
                      <a:pt x="31400" y="26993"/>
                    </a:lnTo>
                    <a:lnTo>
                      <a:pt x="31922" y="24615"/>
                    </a:lnTo>
                    <a:lnTo>
                      <a:pt x="32472" y="22238"/>
                    </a:lnTo>
                    <a:lnTo>
                      <a:pt x="33081" y="19890"/>
                    </a:lnTo>
                    <a:lnTo>
                      <a:pt x="33719" y="17541"/>
                    </a:lnTo>
                    <a:lnTo>
                      <a:pt x="34415" y="15193"/>
                    </a:lnTo>
                    <a:lnTo>
                      <a:pt x="35256" y="12584"/>
                    </a:lnTo>
                    <a:lnTo>
                      <a:pt x="34850" y="11917"/>
                    </a:lnTo>
                    <a:lnTo>
                      <a:pt x="34763" y="11772"/>
                    </a:lnTo>
                    <a:lnTo>
                      <a:pt x="34096" y="13830"/>
                    </a:lnTo>
                    <a:lnTo>
                      <a:pt x="33458" y="15918"/>
                    </a:lnTo>
                    <a:lnTo>
                      <a:pt x="32849" y="18005"/>
                    </a:lnTo>
                    <a:lnTo>
                      <a:pt x="32270" y="20093"/>
                    </a:lnTo>
                    <a:lnTo>
                      <a:pt x="31748" y="22209"/>
                    </a:lnTo>
                    <a:lnTo>
                      <a:pt x="31255" y="24325"/>
                    </a:lnTo>
                    <a:lnTo>
                      <a:pt x="30762" y="26442"/>
                    </a:lnTo>
                    <a:lnTo>
                      <a:pt x="30327" y="28558"/>
                    </a:lnTo>
                    <a:lnTo>
                      <a:pt x="29892" y="31052"/>
                    </a:lnTo>
                    <a:lnTo>
                      <a:pt x="29457" y="33545"/>
                    </a:lnTo>
                    <a:lnTo>
                      <a:pt x="27950" y="31719"/>
                    </a:lnTo>
                    <a:lnTo>
                      <a:pt x="26442" y="29834"/>
                    </a:lnTo>
                    <a:lnTo>
                      <a:pt x="24963" y="27950"/>
                    </a:lnTo>
                    <a:lnTo>
                      <a:pt x="23514" y="26036"/>
                    </a:lnTo>
                    <a:lnTo>
                      <a:pt x="23543" y="25978"/>
                    </a:lnTo>
                    <a:lnTo>
                      <a:pt x="23572" y="25891"/>
                    </a:lnTo>
                    <a:lnTo>
                      <a:pt x="26065" y="7626"/>
                    </a:lnTo>
                    <a:lnTo>
                      <a:pt x="26645" y="3422"/>
                    </a:lnTo>
                    <a:lnTo>
                      <a:pt x="25978" y="3016"/>
                    </a:lnTo>
                    <a:lnTo>
                      <a:pt x="23601" y="20441"/>
                    </a:lnTo>
                    <a:lnTo>
                      <a:pt x="22934" y="25253"/>
                    </a:lnTo>
                    <a:lnTo>
                      <a:pt x="21165" y="22789"/>
                    </a:lnTo>
                    <a:lnTo>
                      <a:pt x="19426" y="20296"/>
                    </a:lnTo>
                    <a:lnTo>
                      <a:pt x="17715" y="17744"/>
                    </a:lnTo>
                    <a:lnTo>
                      <a:pt x="16063" y="15193"/>
                    </a:lnTo>
                    <a:lnTo>
                      <a:pt x="16150" y="15164"/>
                    </a:lnTo>
                    <a:lnTo>
                      <a:pt x="16208" y="15077"/>
                    </a:lnTo>
                    <a:lnTo>
                      <a:pt x="16237" y="14990"/>
                    </a:lnTo>
                    <a:lnTo>
                      <a:pt x="16266" y="14903"/>
                    </a:lnTo>
                    <a:lnTo>
                      <a:pt x="15918" y="30"/>
                    </a:lnTo>
                    <a:lnTo>
                      <a:pt x="15599" y="1"/>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58" name="Google Shape;658;p14"/>
          <p:cNvGrpSpPr/>
          <p:nvPr/>
        </p:nvGrpSpPr>
        <p:grpSpPr>
          <a:xfrm>
            <a:off x="122145" y="-9238"/>
            <a:ext cx="625268" cy="640072"/>
            <a:chOff x="3100450" y="1022475"/>
            <a:chExt cx="438600" cy="448575"/>
          </a:xfrm>
        </p:grpSpPr>
        <p:sp>
          <p:nvSpPr>
            <p:cNvPr id="659" name="Google Shape;659;p14"/>
            <p:cNvSpPr/>
            <p:nvPr/>
          </p:nvSpPr>
          <p:spPr>
            <a:xfrm>
              <a:off x="3100450" y="1022475"/>
              <a:ext cx="438600" cy="448575"/>
            </a:xfrm>
            <a:custGeom>
              <a:rect b="b" l="l" r="r" t="t"/>
              <a:pathLst>
                <a:path extrusionOk="0" h="17943" w="17544">
                  <a:moveTo>
                    <a:pt x="8807" y="682"/>
                  </a:moveTo>
                  <a:lnTo>
                    <a:pt x="9160" y="1105"/>
                  </a:lnTo>
                  <a:lnTo>
                    <a:pt x="9395" y="1363"/>
                  </a:lnTo>
                  <a:lnTo>
                    <a:pt x="9676" y="1645"/>
                  </a:lnTo>
                  <a:lnTo>
                    <a:pt x="10005" y="1950"/>
                  </a:lnTo>
                  <a:lnTo>
                    <a:pt x="10381" y="2279"/>
                  </a:lnTo>
                  <a:lnTo>
                    <a:pt x="10804" y="2608"/>
                  </a:lnTo>
                  <a:lnTo>
                    <a:pt x="11273" y="2936"/>
                  </a:lnTo>
                  <a:lnTo>
                    <a:pt x="11790" y="3265"/>
                  </a:lnTo>
                  <a:lnTo>
                    <a:pt x="12354" y="3594"/>
                  </a:lnTo>
                  <a:lnTo>
                    <a:pt x="12964" y="3923"/>
                  </a:lnTo>
                  <a:lnTo>
                    <a:pt x="13645" y="4205"/>
                  </a:lnTo>
                  <a:lnTo>
                    <a:pt x="14373" y="4486"/>
                  </a:lnTo>
                  <a:lnTo>
                    <a:pt x="15148" y="4721"/>
                  </a:lnTo>
                  <a:lnTo>
                    <a:pt x="15994" y="4933"/>
                  </a:lnTo>
                  <a:lnTo>
                    <a:pt x="16886" y="5121"/>
                  </a:lnTo>
                  <a:lnTo>
                    <a:pt x="16510" y="5778"/>
                  </a:lnTo>
                  <a:lnTo>
                    <a:pt x="16064" y="6647"/>
                  </a:lnTo>
                  <a:lnTo>
                    <a:pt x="15853" y="7093"/>
                  </a:lnTo>
                  <a:lnTo>
                    <a:pt x="15665" y="7539"/>
                  </a:lnTo>
                  <a:lnTo>
                    <a:pt x="15524" y="7962"/>
                  </a:lnTo>
                  <a:lnTo>
                    <a:pt x="15430" y="8338"/>
                  </a:lnTo>
                  <a:lnTo>
                    <a:pt x="15430" y="8455"/>
                  </a:lnTo>
                  <a:lnTo>
                    <a:pt x="15336" y="8972"/>
                  </a:lnTo>
                  <a:lnTo>
                    <a:pt x="15242" y="9489"/>
                  </a:lnTo>
                  <a:lnTo>
                    <a:pt x="15148" y="9958"/>
                  </a:lnTo>
                  <a:lnTo>
                    <a:pt x="15007" y="10428"/>
                  </a:lnTo>
                  <a:lnTo>
                    <a:pt x="14890" y="10874"/>
                  </a:lnTo>
                  <a:lnTo>
                    <a:pt x="14749" y="11297"/>
                  </a:lnTo>
                  <a:lnTo>
                    <a:pt x="14585" y="11696"/>
                  </a:lnTo>
                  <a:lnTo>
                    <a:pt x="14420" y="12095"/>
                  </a:lnTo>
                  <a:lnTo>
                    <a:pt x="14232" y="12471"/>
                  </a:lnTo>
                  <a:lnTo>
                    <a:pt x="14044" y="12823"/>
                  </a:lnTo>
                  <a:lnTo>
                    <a:pt x="13857" y="13176"/>
                  </a:lnTo>
                  <a:lnTo>
                    <a:pt x="13645" y="13504"/>
                  </a:lnTo>
                  <a:lnTo>
                    <a:pt x="13434" y="13810"/>
                  </a:lnTo>
                  <a:lnTo>
                    <a:pt x="13222" y="14115"/>
                  </a:lnTo>
                  <a:lnTo>
                    <a:pt x="12753" y="14679"/>
                  </a:lnTo>
                  <a:lnTo>
                    <a:pt x="12260" y="15172"/>
                  </a:lnTo>
                  <a:lnTo>
                    <a:pt x="11766" y="15618"/>
                  </a:lnTo>
                  <a:lnTo>
                    <a:pt x="11250" y="16041"/>
                  </a:lnTo>
                  <a:lnTo>
                    <a:pt x="10733" y="16393"/>
                  </a:lnTo>
                  <a:lnTo>
                    <a:pt x="10216" y="16698"/>
                  </a:lnTo>
                  <a:lnTo>
                    <a:pt x="9676" y="16980"/>
                  </a:lnTo>
                  <a:lnTo>
                    <a:pt x="9160" y="17215"/>
                  </a:lnTo>
                  <a:lnTo>
                    <a:pt x="8643" y="17403"/>
                  </a:lnTo>
                  <a:lnTo>
                    <a:pt x="8150" y="17191"/>
                  </a:lnTo>
                  <a:lnTo>
                    <a:pt x="7633" y="16957"/>
                  </a:lnTo>
                  <a:lnTo>
                    <a:pt x="7117" y="16675"/>
                  </a:lnTo>
                  <a:lnTo>
                    <a:pt x="6600" y="16346"/>
                  </a:lnTo>
                  <a:lnTo>
                    <a:pt x="6083" y="15970"/>
                  </a:lnTo>
                  <a:lnTo>
                    <a:pt x="5567" y="15571"/>
                  </a:lnTo>
                  <a:lnTo>
                    <a:pt x="5073" y="15101"/>
                  </a:lnTo>
                  <a:lnTo>
                    <a:pt x="4604" y="14585"/>
                  </a:lnTo>
                  <a:lnTo>
                    <a:pt x="4158" y="14021"/>
                  </a:lnTo>
                  <a:lnTo>
                    <a:pt x="3946" y="13716"/>
                  </a:lnTo>
                  <a:lnTo>
                    <a:pt x="3735" y="13410"/>
                  </a:lnTo>
                  <a:lnTo>
                    <a:pt x="3547" y="13082"/>
                  </a:lnTo>
                  <a:lnTo>
                    <a:pt x="3336" y="12729"/>
                  </a:lnTo>
                  <a:lnTo>
                    <a:pt x="3171" y="12354"/>
                  </a:lnTo>
                  <a:lnTo>
                    <a:pt x="2983" y="11978"/>
                  </a:lnTo>
                  <a:lnTo>
                    <a:pt x="2842" y="11579"/>
                  </a:lnTo>
                  <a:lnTo>
                    <a:pt x="2678" y="11179"/>
                  </a:lnTo>
                  <a:lnTo>
                    <a:pt x="2537" y="10733"/>
                  </a:lnTo>
                  <a:lnTo>
                    <a:pt x="2420" y="10287"/>
                  </a:lnTo>
                  <a:lnTo>
                    <a:pt x="2302" y="9841"/>
                  </a:lnTo>
                  <a:lnTo>
                    <a:pt x="2208" y="9348"/>
                  </a:lnTo>
                  <a:lnTo>
                    <a:pt x="2114" y="8855"/>
                  </a:lnTo>
                  <a:lnTo>
                    <a:pt x="2044" y="8338"/>
                  </a:lnTo>
                  <a:lnTo>
                    <a:pt x="2044" y="8220"/>
                  </a:lnTo>
                  <a:lnTo>
                    <a:pt x="1974" y="7845"/>
                  </a:lnTo>
                  <a:lnTo>
                    <a:pt x="1833" y="7399"/>
                  </a:lnTo>
                  <a:lnTo>
                    <a:pt x="1668" y="6952"/>
                  </a:lnTo>
                  <a:lnTo>
                    <a:pt x="1457" y="6506"/>
                  </a:lnTo>
                  <a:lnTo>
                    <a:pt x="1034" y="5637"/>
                  </a:lnTo>
                  <a:lnTo>
                    <a:pt x="658" y="4956"/>
                  </a:lnTo>
                  <a:lnTo>
                    <a:pt x="1551" y="4815"/>
                  </a:lnTo>
                  <a:lnTo>
                    <a:pt x="2396" y="4604"/>
                  </a:lnTo>
                  <a:lnTo>
                    <a:pt x="3195" y="4369"/>
                  </a:lnTo>
                  <a:lnTo>
                    <a:pt x="3923" y="4111"/>
                  </a:lnTo>
                  <a:lnTo>
                    <a:pt x="4604" y="3829"/>
                  </a:lnTo>
                  <a:lnTo>
                    <a:pt x="5214" y="3524"/>
                  </a:lnTo>
                  <a:lnTo>
                    <a:pt x="5801" y="3218"/>
                  </a:lnTo>
                  <a:lnTo>
                    <a:pt x="6318" y="2890"/>
                  </a:lnTo>
                  <a:lnTo>
                    <a:pt x="6788" y="2561"/>
                  </a:lnTo>
                  <a:lnTo>
                    <a:pt x="7234" y="2232"/>
                  </a:lnTo>
                  <a:lnTo>
                    <a:pt x="7610" y="1927"/>
                  </a:lnTo>
                  <a:lnTo>
                    <a:pt x="7939" y="1621"/>
                  </a:lnTo>
                  <a:lnTo>
                    <a:pt x="8220" y="1340"/>
                  </a:lnTo>
                  <a:lnTo>
                    <a:pt x="8455" y="1081"/>
                  </a:lnTo>
                  <a:lnTo>
                    <a:pt x="8807" y="682"/>
                  </a:lnTo>
                  <a:close/>
                  <a:moveTo>
                    <a:pt x="8831" y="1"/>
                  </a:moveTo>
                  <a:lnTo>
                    <a:pt x="8690" y="24"/>
                  </a:lnTo>
                  <a:lnTo>
                    <a:pt x="8643" y="48"/>
                  </a:lnTo>
                  <a:lnTo>
                    <a:pt x="8596" y="95"/>
                  </a:lnTo>
                  <a:lnTo>
                    <a:pt x="8479" y="259"/>
                  </a:lnTo>
                  <a:lnTo>
                    <a:pt x="8126" y="705"/>
                  </a:lnTo>
                  <a:lnTo>
                    <a:pt x="7845" y="987"/>
                  </a:lnTo>
                  <a:lnTo>
                    <a:pt x="7516" y="1316"/>
                  </a:lnTo>
                  <a:lnTo>
                    <a:pt x="7093" y="1668"/>
                  </a:lnTo>
                  <a:lnTo>
                    <a:pt x="6623" y="2044"/>
                  </a:lnTo>
                  <a:lnTo>
                    <a:pt x="6130" y="2396"/>
                  </a:lnTo>
                  <a:lnTo>
                    <a:pt x="5543" y="2772"/>
                  </a:lnTo>
                  <a:lnTo>
                    <a:pt x="4862" y="3124"/>
                  </a:lnTo>
                  <a:lnTo>
                    <a:pt x="4111" y="3477"/>
                  </a:lnTo>
                  <a:lnTo>
                    <a:pt x="3711" y="3641"/>
                  </a:lnTo>
                  <a:lnTo>
                    <a:pt x="3265" y="3805"/>
                  </a:lnTo>
                  <a:lnTo>
                    <a:pt x="2819" y="3970"/>
                  </a:lnTo>
                  <a:lnTo>
                    <a:pt x="2349" y="4087"/>
                  </a:lnTo>
                  <a:lnTo>
                    <a:pt x="1856" y="4228"/>
                  </a:lnTo>
                  <a:lnTo>
                    <a:pt x="1339" y="4322"/>
                  </a:lnTo>
                  <a:lnTo>
                    <a:pt x="799" y="4416"/>
                  </a:lnTo>
                  <a:lnTo>
                    <a:pt x="236" y="4510"/>
                  </a:lnTo>
                  <a:lnTo>
                    <a:pt x="165" y="4510"/>
                  </a:lnTo>
                  <a:lnTo>
                    <a:pt x="118" y="4557"/>
                  </a:lnTo>
                  <a:lnTo>
                    <a:pt x="71" y="4580"/>
                  </a:lnTo>
                  <a:lnTo>
                    <a:pt x="24" y="4651"/>
                  </a:lnTo>
                  <a:lnTo>
                    <a:pt x="1" y="4698"/>
                  </a:lnTo>
                  <a:lnTo>
                    <a:pt x="1" y="4768"/>
                  </a:lnTo>
                  <a:lnTo>
                    <a:pt x="24" y="4839"/>
                  </a:lnTo>
                  <a:lnTo>
                    <a:pt x="48" y="4886"/>
                  </a:lnTo>
                  <a:lnTo>
                    <a:pt x="259" y="5261"/>
                  </a:lnTo>
                  <a:lnTo>
                    <a:pt x="752" y="6177"/>
                  </a:lnTo>
                  <a:lnTo>
                    <a:pt x="1011" y="6741"/>
                  </a:lnTo>
                  <a:lnTo>
                    <a:pt x="1246" y="7281"/>
                  </a:lnTo>
                  <a:lnTo>
                    <a:pt x="1433" y="7821"/>
                  </a:lnTo>
                  <a:lnTo>
                    <a:pt x="1504" y="8056"/>
                  </a:lnTo>
                  <a:lnTo>
                    <a:pt x="1527" y="8267"/>
                  </a:lnTo>
                  <a:lnTo>
                    <a:pt x="1551" y="8408"/>
                  </a:lnTo>
                  <a:lnTo>
                    <a:pt x="1621" y="8948"/>
                  </a:lnTo>
                  <a:lnTo>
                    <a:pt x="1715" y="9465"/>
                  </a:lnTo>
                  <a:lnTo>
                    <a:pt x="1833" y="9982"/>
                  </a:lnTo>
                  <a:lnTo>
                    <a:pt x="1950" y="10475"/>
                  </a:lnTo>
                  <a:lnTo>
                    <a:pt x="2067" y="10945"/>
                  </a:lnTo>
                  <a:lnTo>
                    <a:pt x="2232" y="11391"/>
                  </a:lnTo>
                  <a:lnTo>
                    <a:pt x="2373" y="11814"/>
                  </a:lnTo>
                  <a:lnTo>
                    <a:pt x="2561" y="12236"/>
                  </a:lnTo>
                  <a:lnTo>
                    <a:pt x="2725" y="12635"/>
                  </a:lnTo>
                  <a:lnTo>
                    <a:pt x="2936" y="13011"/>
                  </a:lnTo>
                  <a:lnTo>
                    <a:pt x="3124" y="13387"/>
                  </a:lnTo>
                  <a:lnTo>
                    <a:pt x="3336" y="13739"/>
                  </a:lnTo>
                  <a:lnTo>
                    <a:pt x="3570" y="14068"/>
                  </a:lnTo>
                  <a:lnTo>
                    <a:pt x="3782" y="14397"/>
                  </a:lnTo>
                  <a:lnTo>
                    <a:pt x="4017" y="14702"/>
                  </a:lnTo>
                  <a:lnTo>
                    <a:pt x="4275" y="14984"/>
                  </a:lnTo>
                  <a:lnTo>
                    <a:pt x="4768" y="15524"/>
                  </a:lnTo>
                  <a:lnTo>
                    <a:pt x="5285" y="15994"/>
                  </a:lnTo>
                  <a:lnTo>
                    <a:pt x="5825" y="16440"/>
                  </a:lnTo>
                  <a:lnTo>
                    <a:pt x="6389" y="16816"/>
                  </a:lnTo>
                  <a:lnTo>
                    <a:pt x="6929" y="17144"/>
                  </a:lnTo>
                  <a:lnTo>
                    <a:pt x="7492" y="17450"/>
                  </a:lnTo>
                  <a:lnTo>
                    <a:pt x="8032" y="17708"/>
                  </a:lnTo>
                  <a:lnTo>
                    <a:pt x="8549" y="17919"/>
                  </a:lnTo>
                  <a:lnTo>
                    <a:pt x="8643" y="17943"/>
                  </a:lnTo>
                  <a:lnTo>
                    <a:pt x="8737" y="17919"/>
                  </a:lnTo>
                  <a:lnTo>
                    <a:pt x="9277" y="17708"/>
                  </a:lnTo>
                  <a:lnTo>
                    <a:pt x="9817" y="17473"/>
                  </a:lnTo>
                  <a:lnTo>
                    <a:pt x="10381" y="17191"/>
                  </a:lnTo>
                  <a:lnTo>
                    <a:pt x="10944" y="16863"/>
                  </a:lnTo>
                  <a:lnTo>
                    <a:pt x="11485" y="16487"/>
                  </a:lnTo>
                  <a:lnTo>
                    <a:pt x="12025" y="16064"/>
                  </a:lnTo>
                  <a:lnTo>
                    <a:pt x="12565" y="15595"/>
                  </a:lnTo>
                  <a:lnTo>
                    <a:pt x="13082" y="15078"/>
                  </a:lnTo>
                  <a:lnTo>
                    <a:pt x="13340" y="14773"/>
                  </a:lnTo>
                  <a:lnTo>
                    <a:pt x="13575" y="14491"/>
                  </a:lnTo>
                  <a:lnTo>
                    <a:pt x="13810" y="14162"/>
                  </a:lnTo>
                  <a:lnTo>
                    <a:pt x="14044" y="13833"/>
                  </a:lnTo>
                  <a:lnTo>
                    <a:pt x="14256" y="13504"/>
                  </a:lnTo>
                  <a:lnTo>
                    <a:pt x="14467" y="13129"/>
                  </a:lnTo>
                  <a:lnTo>
                    <a:pt x="14655" y="12753"/>
                  </a:lnTo>
                  <a:lnTo>
                    <a:pt x="14843" y="12354"/>
                  </a:lnTo>
                  <a:lnTo>
                    <a:pt x="15031" y="11954"/>
                  </a:lnTo>
                  <a:lnTo>
                    <a:pt x="15195" y="11508"/>
                  </a:lnTo>
                  <a:lnTo>
                    <a:pt x="15360" y="11062"/>
                  </a:lnTo>
                  <a:lnTo>
                    <a:pt x="15500" y="10592"/>
                  </a:lnTo>
                  <a:lnTo>
                    <a:pt x="15618" y="10123"/>
                  </a:lnTo>
                  <a:lnTo>
                    <a:pt x="15735" y="9606"/>
                  </a:lnTo>
                  <a:lnTo>
                    <a:pt x="15829" y="9089"/>
                  </a:lnTo>
                  <a:lnTo>
                    <a:pt x="15923" y="8526"/>
                  </a:lnTo>
                  <a:lnTo>
                    <a:pt x="15947" y="8408"/>
                  </a:lnTo>
                  <a:lnTo>
                    <a:pt x="15994" y="8197"/>
                  </a:lnTo>
                  <a:lnTo>
                    <a:pt x="16064" y="7962"/>
                  </a:lnTo>
                  <a:lnTo>
                    <a:pt x="16252" y="7445"/>
                  </a:lnTo>
                  <a:lnTo>
                    <a:pt x="16510" y="6882"/>
                  </a:lnTo>
                  <a:lnTo>
                    <a:pt x="16769" y="6342"/>
                  </a:lnTo>
                  <a:lnTo>
                    <a:pt x="17285" y="5426"/>
                  </a:lnTo>
                  <a:lnTo>
                    <a:pt x="17497" y="5050"/>
                  </a:lnTo>
                  <a:lnTo>
                    <a:pt x="17544" y="5003"/>
                  </a:lnTo>
                  <a:lnTo>
                    <a:pt x="17544" y="4933"/>
                  </a:lnTo>
                  <a:lnTo>
                    <a:pt x="17544" y="4862"/>
                  </a:lnTo>
                  <a:lnTo>
                    <a:pt x="17520" y="4815"/>
                  </a:lnTo>
                  <a:lnTo>
                    <a:pt x="17497" y="4768"/>
                  </a:lnTo>
                  <a:lnTo>
                    <a:pt x="17450" y="4721"/>
                  </a:lnTo>
                  <a:lnTo>
                    <a:pt x="17379" y="4674"/>
                  </a:lnTo>
                  <a:lnTo>
                    <a:pt x="17332" y="4674"/>
                  </a:lnTo>
                  <a:lnTo>
                    <a:pt x="16792" y="4580"/>
                  </a:lnTo>
                  <a:lnTo>
                    <a:pt x="16275" y="4486"/>
                  </a:lnTo>
                  <a:lnTo>
                    <a:pt x="15782" y="4369"/>
                  </a:lnTo>
                  <a:lnTo>
                    <a:pt x="15289" y="4252"/>
                  </a:lnTo>
                  <a:lnTo>
                    <a:pt x="14843" y="4111"/>
                  </a:lnTo>
                  <a:lnTo>
                    <a:pt x="14397" y="3946"/>
                  </a:lnTo>
                  <a:lnTo>
                    <a:pt x="13974" y="3782"/>
                  </a:lnTo>
                  <a:lnTo>
                    <a:pt x="13575" y="3618"/>
                  </a:lnTo>
                  <a:lnTo>
                    <a:pt x="12823" y="3265"/>
                  </a:lnTo>
                  <a:lnTo>
                    <a:pt x="12142" y="2890"/>
                  </a:lnTo>
                  <a:lnTo>
                    <a:pt x="11532" y="2490"/>
                  </a:lnTo>
                  <a:lnTo>
                    <a:pt x="10991" y="2091"/>
                  </a:lnTo>
                  <a:lnTo>
                    <a:pt x="10522" y="1715"/>
                  </a:lnTo>
                  <a:lnTo>
                    <a:pt x="10123" y="1363"/>
                  </a:lnTo>
                  <a:lnTo>
                    <a:pt x="9794" y="1011"/>
                  </a:lnTo>
                  <a:lnTo>
                    <a:pt x="9512" y="729"/>
                  </a:lnTo>
                  <a:lnTo>
                    <a:pt x="9160" y="283"/>
                  </a:lnTo>
                  <a:lnTo>
                    <a:pt x="9042" y="118"/>
                  </a:lnTo>
                  <a:lnTo>
                    <a:pt x="8995" y="48"/>
                  </a:lnTo>
                  <a:lnTo>
                    <a:pt x="8948" y="24"/>
                  </a:lnTo>
                  <a:lnTo>
                    <a:pt x="887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14"/>
            <p:cNvSpPr/>
            <p:nvPr/>
          </p:nvSpPr>
          <p:spPr>
            <a:xfrm>
              <a:off x="3148600" y="1071225"/>
              <a:ext cx="342300" cy="361075"/>
            </a:xfrm>
            <a:custGeom>
              <a:rect b="b" l="l" r="r" t="t"/>
              <a:pathLst>
                <a:path extrusionOk="0" h="14443" w="13692">
                  <a:moveTo>
                    <a:pt x="6858" y="705"/>
                  </a:moveTo>
                  <a:lnTo>
                    <a:pt x="7163" y="1057"/>
                  </a:lnTo>
                  <a:lnTo>
                    <a:pt x="7562" y="1480"/>
                  </a:lnTo>
                  <a:lnTo>
                    <a:pt x="7821" y="1715"/>
                  </a:lnTo>
                  <a:lnTo>
                    <a:pt x="8103" y="1973"/>
                  </a:lnTo>
                  <a:lnTo>
                    <a:pt x="8431" y="2231"/>
                  </a:lnTo>
                  <a:lnTo>
                    <a:pt x="8784" y="2489"/>
                  </a:lnTo>
                  <a:lnTo>
                    <a:pt x="9183" y="2748"/>
                  </a:lnTo>
                  <a:lnTo>
                    <a:pt x="9629" y="3006"/>
                  </a:lnTo>
                  <a:lnTo>
                    <a:pt x="10099" y="3264"/>
                  </a:lnTo>
                  <a:lnTo>
                    <a:pt x="10592" y="3476"/>
                  </a:lnTo>
                  <a:lnTo>
                    <a:pt x="11156" y="3687"/>
                  </a:lnTo>
                  <a:lnTo>
                    <a:pt x="11743" y="3875"/>
                  </a:lnTo>
                  <a:lnTo>
                    <a:pt x="12353" y="4063"/>
                  </a:lnTo>
                  <a:lnTo>
                    <a:pt x="13034" y="4180"/>
                  </a:lnTo>
                  <a:lnTo>
                    <a:pt x="12729" y="4720"/>
                  </a:lnTo>
                  <a:lnTo>
                    <a:pt x="12400" y="5402"/>
                  </a:lnTo>
                  <a:lnTo>
                    <a:pt x="12236" y="5754"/>
                  </a:lnTo>
                  <a:lnTo>
                    <a:pt x="12118" y="6106"/>
                  </a:lnTo>
                  <a:lnTo>
                    <a:pt x="12001" y="6435"/>
                  </a:lnTo>
                  <a:lnTo>
                    <a:pt x="11931" y="6717"/>
                  </a:lnTo>
                  <a:lnTo>
                    <a:pt x="11931" y="6811"/>
                  </a:lnTo>
                  <a:lnTo>
                    <a:pt x="11790" y="7633"/>
                  </a:lnTo>
                  <a:lnTo>
                    <a:pt x="11625" y="8361"/>
                  </a:lnTo>
                  <a:lnTo>
                    <a:pt x="11414" y="9065"/>
                  </a:lnTo>
                  <a:lnTo>
                    <a:pt x="11156" y="9699"/>
                  </a:lnTo>
                  <a:lnTo>
                    <a:pt x="10874" y="10263"/>
                  </a:lnTo>
                  <a:lnTo>
                    <a:pt x="10568" y="10803"/>
                  </a:lnTo>
                  <a:lnTo>
                    <a:pt x="10240" y="11296"/>
                  </a:lnTo>
                  <a:lnTo>
                    <a:pt x="9887" y="11742"/>
                  </a:lnTo>
                  <a:lnTo>
                    <a:pt x="9512" y="12142"/>
                  </a:lnTo>
                  <a:lnTo>
                    <a:pt x="9136" y="12494"/>
                  </a:lnTo>
                  <a:lnTo>
                    <a:pt x="8737" y="12823"/>
                  </a:lnTo>
                  <a:lnTo>
                    <a:pt x="8337" y="13104"/>
                  </a:lnTo>
                  <a:lnTo>
                    <a:pt x="7938" y="13339"/>
                  </a:lnTo>
                  <a:lnTo>
                    <a:pt x="7539" y="13574"/>
                  </a:lnTo>
                  <a:lnTo>
                    <a:pt x="7140" y="13762"/>
                  </a:lnTo>
                  <a:lnTo>
                    <a:pt x="6741" y="13926"/>
                  </a:lnTo>
                  <a:lnTo>
                    <a:pt x="6365" y="13738"/>
                  </a:lnTo>
                  <a:lnTo>
                    <a:pt x="5966" y="13551"/>
                  </a:lnTo>
                  <a:lnTo>
                    <a:pt x="5566" y="13316"/>
                  </a:lnTo>
                  <a:lnTo>
                    <a:pt x="5167" y="13057"/>
                  </a:lnTo>
                  <a:lnTo>
                    <a:pt x="4768" y="12776"/>
                  </a:lnTo>
                  <a:lnTo>
                    <a:pt x="4392" y="12447"/>
                  </a:lnTo>
                  <a:lnTo>
                    <a:pt x="4016" y="12071"/>
                  </a:lnTo>
                  <a:lnTo>
                    <a:pt x="3641" y="11672"/>
                  </a:lnTo>
                  <a:lnTo>
                    <a:pt x="3288" y="11226"/>
                  </a:lnTo>
                  <a:lnTo>
                    <a:pt x="2983" y="10732"/>
                  </a:lnTo>
                  <a:lnTo>
                    <a:pt x="2678" y="10192"/>
                  </a:lnTo>
                  <a:lnTo>
                    <a:pt x="2419" y="9605"/>
                  </a:lnTo>
                  <a:lnTo>
                    <a:pt x="2185" y="8971"/>
                  </a:lnTo>
                  <a:lnTo>
                    <a:pt x="1973" y="8267"/>
                  </a:lnTo>
                  <a:lnTo>
                    <a:pt x="1809" y="7515"/>
                  </a:lnTo>
                  <a:lnTo>
                    <a:pt x="1691" y="6717"/>
                  </a:lnTo>
                  <a:lnTo>
                    <a:pt x="1691" y="6623"/>
                  </a:lnTo>
                  <a:lnTo>
                    <a:pt x="1621" y="6317"/>
                  </a:lnTo>
                  <a:lnTo>
                    <a:pt x="1527" y="5989"/>
                  </a:lnTo>
                  <a:lnTo>
                    <a:pt x="1410" y="5660"/>
                  </a:lnTo>
                  <a:lnTo>
                    <a:pt x="1245" y="5284"/>
                  </a:lnTo>
                  <a:lnTo>
                    <a:pt x="916" y="4603"/>
                  </a:lnTo>
                  <a:lnTo>
                    <a:pt x="635" y="4063"/>
                  </a:lnTo>
                  <a:lnTo>
                    <a:pt x="1316" y="3946"/>
                  </a:lnTo>
                  <a:lnTo>
                    <a:pt x="1950" y="3781"/>
                  </a:lnTo>
                  <a:lnTo>
                    <a:pt x="2537" y="3617"/>
                  </a:lnTo>
                  <a:lnTo>
                    <a:pt x="3077" y="3405"/>
                  </a:lnTo>
                  <a:lnTo>
                    <a:pt x="3594" y="3194"/>
                  </a:lnTo>
                  <a:lnTo>
                    <a:pt x="4063" y="2959"/>
                  </a:lnTo>
                  <a:lnTo>
                    <a:pt x="4510" y="2701"/>
                  </a:lnTo>
                  <a:lnTo>
                    <a:pt x="4909" y="2466"/>
                  </a:lnTo>
                  <a:lnTo>
                    <a:pt x="5285" y="2208"/>
                  </a:lnTo>
                  <a:lnTo>
                    <a:pt x="5613" y="1949"/>
                  </a:lnTo>
                  <a:lnTo>
                    <a:pt x="5895" y="1715"/>
                  </a:lnTo>
                  <a:lnTo>
                    <a:pt x="6153" y="1480"/>
                  </a:lnTo>
                  <a:lnTo>
                    <a:pt x="6576" y="1033"/>
                  </a:lnTo>
                  <a:lnTo>
                    <a:pt x="6858" y="705"/>
                  </a:lnTo>
                  <a:close/>
                  <a:moveTo>
                    <a:pt x="6881" y="0"/>
                  </a:moveTo>
                  <a:lnTo>
                    <a:pt x="6811" y="24"/>
                  </a:lnTo>
                  <a:lnTo>
                    <a:pt x="6741" y="47"/>
                  </a:lnTo>
                  <a:lnTo>
                    <a:pt x="6694" y="71"/>
                  </a:lnTo>
                  <a:lnTo>
                    <a:pt x="6670" y="118"/>
                  </a:lnTo>
                  <a:lnTo>
                    <a:pt x="6553" y="258"/>
                  </a:lnTo>
                  <a:lnTo>
                    <a:pt x="6271" y="611"/>
                  </a:lnTo>
                  <a:lnTo>
                    <a:pt x="6059" y="846"/>
                  </a:lnTo>
                  <a:lnTo>
                    <a:pt x="5801" y="1104"/>
                  </a:lnTo>
                  <a:lnTo>
                    <a:pt x="5472" y="1386"/>
                  </a:lnTo>
                  <a:lnTo>
                    <a:pt x="5120" y="1668"/>
                  </a:lnTo>
                  <a:lnTo>
                    <a:pt x="4697" y="1973"/>
                  </a:lnTo>
                  <a:lnTo>
                    <a:pt x="4228" y="2278"/>
                  </a:lnTo>
                  <a:lnTo>
                    <a:pt x="3688" y="2560"/>
                  </a:lnTo>
                  <a:lnTo>
                    <a:pt x="3124" y="2842"/>
                  </a:lnTo>
                  <a:lnTo>
                    <a:pt x="2466" y="3100"/>
                  </a:lnTo>
                  <a:lnTo>
                    <a:pt x="1785" y="3311"/>
                  </a:lnTo>
                  <a:lnTo>
                    <a:pt x="1410" y="3405"/>
                  </a:lnTo>
                  <a:lnTo>
                    <a:pt x="1034" y="3476"/>
                  </a:lnTo>
                  <a:lnTo>
                    <a:pt x="635" y="3546"/>
                  </a:lnTo>
                  <a:lnTo>
                    <a:pt x="212" y="3617"/>
                  </a:lnTo>
                  <a:lnTo>
                    <a:pt x="141" y="3640"/>
                  </a:lnTo>
                  <a:lnTo>
                    <a:pt x="94" y="3664"/>
                  </a:lnTo>
                  <a:lnTo>
                    <a:pt x="48" y="3711"/>
                  </a:lnTo>
                  <a:lnTo>
                    <a:pt x="24" y="3758"/>
                  </a:lnTo>
                  <a:lnTo>
                    <a:pt x="1" y="3805"/>
                  </a:lnTo>
                  <a:lnTo>
                    <a:pt x="1" y="3875"/>
                  </a:lnTo>
                  <a:lnTo>
                    <a:pt x="1" y="3946"/>
                  </a:lnTo>
                  <a:lnTo>
                    <a:pt x="24" y="3992"/>
                  </a:lnTo>
                  <a:lnTo>
                    <a:pt x="188" y="4298"/>
                  </a:lnTo>
                  <a:lnTo>
                    <a:pt x="564" y="5026"/>
                  </a:lnTo>
                  <a:lnTo>
                    <a:pt x="776" y="5449"/>
                  </a:lnTo>
                  <a:lnTo>
                    <a:pt x="963" y="5895"/>
                  </a:lnTo>
                  <a:lnTo>
                    <a:pt x="1104" y="6317"/>
                  </a:lnTo>
                  <a:lnTo>
                    <a:pt x="1151" y="6505"/>
                  </a:lnTo>
                  <a:lnTo>
                    <a:pt x="1175" y="6693"/>
                  </a:lnTo>
                  <a:lnTo>
                    <a:pt x="1198" y="6787"/>
                  </a:lnTo>
                  <a:lnTo>
                    <a:pt x="1245" y="7210"/>
                  </a:lnTo>
                  <a:lnTo>
                    <a:pt x="1316" y="7633"/>
                  </a:lnTo>
                  <a:lnTo>
                    <a:pt x="1410" y="8055"/>
                  </a:lnTo>
                  <a:lnTo>
                    <a:pt x="1480" y="8431"/>
                  </a:lnTo>
                  <a:lnTo>
                    <a:pt x="1597" y="8807"/>
                  </a:lnTo>
                  <a:lnTo>
                    <a:pt x="1715" y="9183"/>
                  </a:lnTo>
                  <a:lnTo>
                    <a:pt x="1973" y="9864"/>
                  </a:lnTo>
                  <a:lnTo>
                    <a:pt x="2255" y="10498"/>
                  </a:lnTo>
                  <a:lnTo>
                    <a:pt x="2584" y="11061"/>
                  </a:lnTo>
                  <a:lnTo>
                    <a:pt x="2936" y="11578"/>
                  </a:lnTo>
                  <a:lnTo>
                    <a:pt x="3312" y="12071"/>
                  </a:lnTo>
                  <a:lnTo>
                    <a:pt x="3688" y="12494"/>
                  </a:lnTo>
                  <a:lnTo>
                    <a:pt x="4110" y="12893"/>
                  </a:lnTo>
                  <a:lnTo>
                    <a:pt x="4533" y="13222"/>
                  </a:lnTo>
                  <a:lnTo>
                    <a:pt x="4956" y="13527"/>
                  </a:lnTo>
                  <a:lnTo>
                    <a:pt x="5378" y="13809"/>
                  </a:lnTo>
                  <a:lnTo>
                    <a:pt x="5801" y="14044"/>
                  </a:lnTo>
                  <a:lnTo>
                    <a:pt x="6224" y="14255"/>
                  </a:lnTo>
                  <a:lnTo>
                    <a:pt x="6647" y="14419"/>
                  </a:lnTo>
                  <a:lnTo>
                    <a:pt x="6741" y="14443"/>
                  </a:lnTo>
                  <a:lnTo>
                    <a:pt x="6834" y="14419"/>
                  </a:lnTo>
                  <a:lnTo>
                    <a:pt x="7234" y="14255"/>
                  </a:lnTo>
                  <a:lnTo>
                    <a:pt x="7680" y="14067"/>
                  </a:lnTo>
                  <a:lnTo>
                    <a:pt x="8103" y="13832"/>
                  </a:lnTo>
                  <a:lnTo>
                    <a:pt x="8549" y="13574"/>
                  </a:lnTo>
                  <a:lnTo>
                    <a:pt x="8972" y="13269"/>
                  </a:lnTo>
                  <a:lnTo>
                    <a:pt x="9394" y="12940"/>
                  </a:lnTo>
                  <a:lnTo>
                    <a:pt x="9817" y="12564"/>
                  </a:lnTo>
                  <a:lnTo>
                    <a:pt x="10216" y="12142"/>
                  </a:lnTo>
                  <a:lnTo>
                    <a:pt x="10592" y="11672"/>
                  </a:lnTo>
                  <a:lnTo>
                    <a:pt x="10968" y="11155"/>
                  </a:lnTo>
                  <a:lnTo>
                    <a:pt x="11296" y="10568"/>
                  </a:lnTo>
                  <a:lnTo>
                    <a:pt x="11602" y="9957"/>
                  </a:lnTo>
                  <a:lnTo>
                    <a:pt x="11860" y="9276"/>
                  </a:lnTo>
                  <a:lnTo>
                    <a:pt x="11977" y="8924"/>
                  </a:lnTo>
                  <a:lnTo>
                    <a:pt x="12095" y="8548"/>
                  </a:lnTo>
                  <a:lnTo>
                    <a:pt x="12189" y="8149"/>
                  </a:lnTo>
                  <a:lnTo>
                    <a:pt x="12283" y="7750"/>
                  </a:lnTo>
                  <a:lnTo>
                    <a:pt x="12353" y="7327"/>
                  </a:lnTo>
                  <a:lnTo>
                    <a:pt x="12424" y="6881"/>
                  </a:lnTo>
                  <a:lnTo>
                    <a:pt x="12447" y="6787"/>
                  </a:lnTo>
                  <a:lnTo>
                    <a:pt x="12471" y="6623"/>
                  </a:lnTo>
                  <a:lnTo>
                    <a:pt x="12518" y="6435"/>
                  </a:lnTo>
                  <a:lnTo>
                    <a:pt x="12682" y="6012"/>
                  </a:lnTo>
                  <a:lnTo>
                    <a:pt x="12870" y="5566"/>
                  </a:lnTo>
                  <a:lnTo>
                    <a:pt x="13081" y="5143"/>
                  </a:lnTo>
                  <a:lnTo>
                    <a:pt x="13480" y="4439"/>
                  </a:lnTo>
                  <a:lnTo>
                    <a:pt x="13645" y="4133"/>
                  </a:lnTo>
                  <a:lnTo>
                    <a:pt x="13668" y="4063"/>
                  </a:lnTo>
                  <a:lnTo>
                    <a:pt x="13692" y="4016"/>
                  </a:lnTo>
                  <a:lnTo>
                    <a:pt x="13668" y="3946"/>
                  </a:lnTo>
                  <a:lnTo>
                    <a:pt x="13668" y="3875"/>
                  </a:lnTo>
                  <a:lnTo>
                    <a:pt x="13621" y="3828"/>
                  </a:lnTo>
                  <a:lnTo>
                    <a:pt x="13574" y="3781"/>
                  </a:lnTo>
                  <a:lnTo>
                    <a:pt x="13527" y="3758"/>
                  </a:lnTo>
                  <a:lnTo>
                    <a:pt x="13457" y="3734"/>
                  </a:lnTo>
                  <a:lnTo>
                    <a:pt x="13058" y="3687"/>
                  </a:lnTo>
                  <a:lnTo>
                    <a:pt x="12659" y="3593"/>
                  </a:lnTo>
                  <a:lnTo>
                    <a:pt x="12283" y="3499"/>
                  </a:lnTo>
                  <a:lnTo>
                    <a:pt x="11907" y="3405"/>
                  </a:lnTo>
                  <a:lnTo>
                    <a:pt x="11203" y="3171"/>
                  </a:lnTo>
                  <a:lnTo>
                    <a:pt x="10568" y="2912"/>
                  </a:lnTo>
                  <a:lnTo>
                    <a:pt x="10005" y="2630"/>
                  </a:lnTo>
                  <a:lnTo>
                    <a:pt x="9488" y="2325"/>
                  </a:lnTo>
                  <a:lnTo>
                    <a:pt x="9018" y="2020"/>
                  </a:lnTo>
                  <a:lnTo>
                    <a:pt x="8596" y="1715"/>
                  </a:lnTo>
                  <a:lnTo>
                    <a:pt x="8244" y="1409"/>
                  </a:lnTo>
                  <a:lnTo>
                    <a:pt x="7938" y="1127"/>
                  </a:lnTo>
                  <a:lnTo>
                    <a:pt x="7680" y="846"/>
                  </a:lnTo>
                  <a:lnTo>
                    <a:pt x="7469" y="611"/>
                  </a:lnTo>
                  <a:lnTo>
                    <a:pt x="7187" y="258"/>
                  </a:lnTo>
                  <a:lnTo>
                    <a:pt x="7093" y="118"/>
                  </a:lnTo>
                  <a:lnTo>
                    <a:pt x="7046" y="71"/>
                  </a:lnTo>
                  <a:lnTo>
                    <a:pt x="6999" y="47"/>
                  </a:lnTo>
                  <a:lnTo>
                    <a:pt x="6928" y="24"/>
                  </a:lnTo>
                  <a:lnTo>
                    <a:pt x="688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14"/>
            <p:cNvSpPr/>
            <p:nvPr/>
          </p:nvSpPr>
          <p:spPr>
            <a:xfrm>
              <a:off x="3253700" y="1188050"/>
              <a:ext cx="66950" cy="79875"/>
            </a:xfrm>
            <a:custGeom>
              <a:rect b="b" l="l" r="r" t="t"/>
              <a:pathLst>
                <a:path extrusionOk="0" h="3195" w="2678">
                  <a:moveTo>
                    <a:pt x="2396" y="1"/>
                  </a:moveTo>
                  <a:lnTo>
                    <a:pt x="2302" y="24"/>
                  </a:lnTo>
                  <a:lnTo>
                    <a:pt x="2231" y="94"/>
                  </a:lnTo>
                  <a:lnTo>
                    <a:pt x="1715" y="799"/>
                  </a:lnTo>
                  <a:lnTo>
                    <a:pt x="1174" y="1480"/>
                  </a:lnTo>
                  <a:lnTo>
                    <a:pt x="634" y="2138"/>
                  </a:lnTo>
                  <a:lnTo>
                    <a:pt x="47" y="2772"/>
                  </a:lnTo>
                  <a:lnTo>
                    <a:pt x="0" y="2866"/>
                  </a:lnTo>
                  <a:lnTo>
                    <a:pt x="0" y="2960"/>
                  </a:lnTo>
                  <a:lnTo>
                    <a:pt x="24" y="3053"/>
                  </a:lnTo>
                  <a:lnTo>
                    <a:pt x="71" y="3147"/>
                  </a:lnTo>
                  <a:lnTo>
                    <a:pt x="165" y="3194"/>
                  </a:lnTo>
                  <a:lnTo>
                    <a:pt x="352" y="3194"/>
                  </a:lnTo>
                  <a:lnTo>
                    <a:pt x="423" y="3124"/>
                  </a:lnTo>
                  <a:lnTo>
                    <a:pt x="1010" y="2466"/>
                  </a:lnTo>
                  <a:lnTo>
                    <a:pt x="1574" y="1785"/>
                  </a:lnTo>
                  <a:lnTo>
                    <a:pt x="2114" y="1104"/>
                  </a:lnTo>
                  <a:lnTo>
                    <a:pt x="2630" y="400"/>
                  </a:lnTo>
                  <a:lnTo>
                    <a:pt x="2677" y="306"/>
                  </a:lnTo>
                  <a:lnTo>
                    <a:pt x="2677" y="212"/>
                  </a:lnTo>
                  <a:lnTo>
                    <a:pt x="2654" y="118"/>
                  </a:lnTo>
                  <a:lnTo>
                    <a:pt x="2583" y="47"/>
                  </a:lnTo>
                  <a:lnTo>
                    <a:pt x="249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14"/>
            <p:cNvSpPr/>
            <p:nvPr/>
          </p:nvSpPr>
          <p:spPr>
            <a:xfrm>
              <a:off x="3279525" y="1200375"/>
              <a:ext cx="105700" cy="150325"/>
            </a:xfrm>
            <a:custGeom>
              <a:rect b="b" l="l" r="r" t="t"/>
              <a:pathLst>
                <a:path extrusionOk="0" h="6013" w="4228">
                  <a:moveTo>
                    <a:pt x="3922" y="1"/>
                  </a:moveTo>
                  <a:lnTo>
                    <a:pt x="3828" y="24"/>
                  </a:lnTo>
                  <a:lnTo>
                    <a:pt x="3758" y="95"/>
                  </a:lnTo>
                  <a:lnTo>
                    <a:pt x="2819" y="1457"/>
                  </a:lnTo>
                  <a:lnTo>
                    <a:pt x="1856" y="2842"/>
                  </a:lnTo>
                  <a:lnTo>
                    <a:pt x="940" y="4228"/>
                  </a:lnTo>
                  <a:lnTo>
                    <a:pt x="48" y="5613"/>
                  </a:lnTo>
                  <a:lnTo>
                    <a:pt x="1" y="5707"/>
                  </a:lnTo>
                  <a:lnTo>
                    <a:pt x="1" y="5825"/>
                  </a:lnTo>
                  <a:lnTo>
                    <a:pt x="48" y="5895"/>
                  </a:lnTo>
                  <a:lnTo>
                    <a:pt x="118" y="5966"/>
                  </a:lnTo>
                  <a:lnTo>
                    <a:pt x="188" y="6013"/>
                  </a:lnTo>
                  <a:lnTo>
                    <a:pt x="329" y="6013"/>
                  </a:lnTo>
                  <a:lnTo>
                    <a:pt x="376" y="5989"/>
                  </a:lnTo>
                  <a:lnTo>
                    <a:pt x="423" y="5942"/>
                  </a:lnTo>
                  <a:lnTo>
                    <a:pt x="470" y="5895"/>
                  </a:lnTo>
                  <a:lnTo>
                    <a:pt x="1363" y="4510"/>
                  </a:lnTo>
                  <a:lnTo>
                    <a:pt x="2278" y="3124"/>
                  </a:lnTo>
                  <a:lnTo>
                    <a:pt x="3218" y="1739"/>
                  </a:lnTo>
                  <a:lnTo>
                    <a:pt x="4181" y="400"/>
                  </a:lnTo>
                  <a:lnTo>
                    <a:pt x="4204" y="306"/>
                  </a:lnTo>
                  <a:lnTo>
                    <a:pt x="4228" y="212"/>
                  </a:lnTo>
                  <a:lnTo>
                    <a:pt x="4181" y="118"/>
                  </a:lnTo>
                  <a:lnTo>
                    <a:pt x="4110" y="48"/>
                  </a:lnTo>
                  <a:lnTo>
                    <a:pt x="401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3" name="Google Shape;663;p14"/>
          <p:cNvSpPr/>
          <p:nvPr/>
        </p:nvSpPr>
        <p:spPr>
          <a:xfrm>
            <a:off x="122150" y="1966525"/>
            <a:ext cx="212400" cy="212400"/>
          </a:xfrm>
          <a:prstGeom prst="star4">
            <a:avLst>
              <a:gd fmla="val 125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64" name="Google Shape;664;p14"/>
          <p:cNvGrpSpPr/>
          <p:nvPr/>
        </p:nvGrpSpPr>
        <p:grpSpPr>
          <a:xfrm>
            <a:off x="64566" y="1210325"/>
            <a:ext cx="897273" cy="429782"/>
            <a:chOff x="3863100" y="581575"/>
            <a:chExt cx="629400" cy="301200"/>
          </a:xfrm>
        </p:grpSpPr>
        <p:sp>
          <p:nvSpPr>
            <p:cNvPr id="665" name="Google Shape;665;p14"/>
            <p:cNvSpPr/>
            <p:nvPr/>
          </p:nvSpPr>
          <p:spPr>
            <a:xfrm>
              <a:off x="3877200" y="581575"/>
              <a:ext cx="231350" cy="69875"/>
            </a:xfrm>
            <a:custGeom>
              <a:rect b="b" l="l" r="r" t="t"/>
              <a:pathLst>
                <a:path extrusionOk="0" h="2795" w="9254">
                  <a:moveTo>
                    <a:pt x="611" y="564"/>
                  </a:moveTo>
                  <a:lnTo>
                    <a:pt x="1597" y="752"/>
                  </a:lnTo>
                  <a:lnTo>
                    <a:pt x="2607" y="893"/>
                  </a:lnTo>
                  <a:lnTo>
                    <a:pt x="3641" y="1010"/>
                  </a:lnTo>
                  <a:lnTo>
                    <a:pt x="4650" y="1081"/>
                  </a:lnTo>
                  <a:lnTo>
                    <a:pt x="5660" y="1128"/>
                  </a:lnTo>
                  <a:lnTo>
                    <a:pt x="6693" y="1151"/>
                  </a:lnTo>
                  <a:lnTo>
                    <a:pt x="7703" y="1104"/>
                  </a:lnTo>
                  <a:lnTo>
                    <a:pt x="8737" y="1057"/>
                  </a:lnTo>
                  <a:lnTo>
                    <a:pt x="8737" y="1057"/>
                  </a:lnTo>
                  <a:lnTo>
                    <a:pt x="8666" y="2278"/>
                  </a:lnTo>
                  <a:lnTo>
                    <a:pt x="517" y="1785"/>
                  </a:lnTo>
                  <a:lnTo>
                    <a:pt x="611" y="564"/>
                  </a:lnTo>
                  <a:close/>
                  <a:moveTo>
                    <a:pt x="306" y="0"/>
                  </a:moveTo>
                  <a:lnTo>
                    <a:pt x="212" y="47"/>
                  </a:lnTo>
                  <a:lnTo>
                    <a:pt x="141" y="118"/>
                  </a:lnTo>
                  <a:lnTo>
                    <a:pt x="118" y="235"/>
                  </a:lnTo>
                  <a:lnTo>
                    <a:pt x="0" y="1996"/>
                  </a:lnTo>
                  <a:lnTo>
                    <a:pt x="24" y="2090"/>
                  </a:lnTo>
                  <a:lnTo>
                    <a:pt x="71" y="2184"/>
                  </a:lnTo>
                  <a:lnTo>
                    <a:pt x="141" y="2231"/>
                  </a:lnTo>
                  <a:lnTo>
                    <a:pt x="235" y="2255"/>
                  </a:lnTo>
                  <a:lnTo>
                    <a:pt x="8877" y="2795"/>
                  </a:lnTo>
                  <a:lnTo>
                    <a:pt x="8901" y="2795"/>
                  </a:lnTo>
                  <a:lnTo>
                    <a:pt x="8995" y="2771"/>
                  </a:lnTo>
                  <a:lnTo>
                    <a:pt x="9065" y="2724"/>
                  </a:lnTo>
                  <a:lnTo>
                    <a:pt x="9112" y="2654"/>
                  </a:lnTo>
                  <a:lnTo>
                    <a:pt x="9136" y="2560"/>
                  </a:lnTo>
                  <a:lnTo>
                    <a:pt x="9253" y="799"/>
                  </a:lnTo>
                  <a:lnTo>
                    <a:pt x="9230" y="681"/>
                  </a:lnTo>
                  <a:lnTo>
                    <a:pt x="9183" y="587"/>
                  </a:lnTo>
                  <a:lnTo>
                    <a:pt x="9089" y="540"/>
                  </a:lnTo>
                  <a:lnTo>
                    <a:pt x="8971" y="517"/>
                  </a:lnTo>
                  <a:lnTo>
                    <a:pt x="7915" y="587"/>
                  </a:lnTo>
                  <a:lnTo>
                    <a:pt x="6834" y="634"/>
                  </a:lnTo>
                  <a:lnTo>
                    <a:pt x="5754" y="634"/>
                  </a:lnTo>
                  <a:lnTo>
                    <a:pt x="4674" y="587"/>
                  </a:lnTo>
                  <a:lnTo>
                    <a:pt x="3617" y="493"/>
                  </a:lnTo>
                  <a:lnTo>
                    <a:pt x="2537" y="376"/>
                  </a:lnTo>
                  <a:lnTo>
                    <a:pt x="1480" y="212"/>
                  </a:lnTo>
                  <a:lnTo>
                    <a:pt x="42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14"/>
            <p:cNvSpPr/>
            <p:nvPr/>
          </p:nvSpPr>
          <p:spPr>
            <a:xfrm>
              <a:off x="4056275" y="637350"/>
              <a:ext cx="38175" cy="200225"/>
            </a:xfrm>
            <a:custGeom>
              <a:rect b="b" l="l" r="r" t="t"/>
              <a:pathLst>
                <a:path extrusionOk="0" h="8009" w="1527">
                  <a:moveTo>
                    <a:pt x="611" y="0"/>
                  </a:moveTo>
                  <a:lnTo>
                    <a:pt x="540" y="47"/>
                  </a:lnTo>
                  <a:lnTo>
                    <a:pt x="470" y="141"/>
                  </a:lnTo>
                  <a:lnTo>
                    <a:pt x="446" y="235"/>
                  </a:lnTo>
                  <a:lnTo>
                    <a:pt x="446" y="329"/>
                  </a:lnTo>
                  <a:lnTo>
                    <a:pt x="517" y="540"/>
                  </a:lnTo>
                  <a:lnTo>
                    <a:pt x="658" y="1104"/>
                  </a:lnTo>
                  <a:lnTo>
                    <a:pt x="752" y="1480"/>
                  </a:lnTo>
                  <a:lnTo>
                    <a:pt x="822" y="1926"/>
                  </a:lnTo>
                  <a:lnTo>
                    <a:pt x="916" y="2419"/>
                  </a:lnTo>
                  <a:lnTo>
                    <a:pt x="963" y="2959"/>
                  </a:lnTo>
                  <a:lnTo>
                    <a:pt x="1010" y="3523"/>
                  </a:lnTo>
                  <a:lnTo>
                    <a:pt x="1010" y="4110"/>
                  </a:lnTo>
                  <a:lnTo>
                    <a:pt x="986" y="4697"/>
                  </a:lnTo>
                  <a:lnTo>
                    <a:pt x="893" y="5308"/>
                  </a:lnTo>
                  <a:lnTo>
                    <a:pt x="775" y="5918"/>
                  </a:lnTo>
                  <a:lnTo>
                    <a:pt x="705" y="6224"/>
                  </a:lnTo>
                  <a:lnTo>
                    <a:pt x="587" y="6505"/>
                  </a:lnTo>
                  <a:lnTo>
                    <a:pt x="493" y="6787"/>
                  </a:lnTo>
                  <a:lnTo>
                    <a:pt x="352" y="7069"/>
                  </a:lnTo>
                  <a:lnTo>
                    <a:pt x="211" y="7351"/>
                  </a:lnTo>
                  <a:lnTo>
                    <a:pt x="24" y="7609"/>
                  </a:lnTo>
                  <a:lnTo>
                    <a:pt x="0" y="7703"/>
                  </a:lnTo>
                  <a:lnTo>
                    <a:pt x="0" y="7797"/>
                  </a:lnTo>
                  <a:lnTo>
                    <a:pt x="24" y="7891"/>
                  </a:lnTo>
                  <a:lnTo>
                    <a:pt x="94" y="7961"/>
                  </a:lnTo>
                  <a:lnTo>
                    <a:pt x="165" y="7985"/>
                  </a:lnTo>
                  <a:lnTo>
                    <a:pt x="235" y="8008"/>
                  </a:lnTo>
                  <a:lnTo>
                    <a:pt x="305" y="8008"/>
                  </a:lnTo>
                  <a:lnTo>
                    <a:pt x="352" y="7985"/>
                  </a:lnTo>
                  <a:lnTo>
                    <a:pt x="399" y="7938"/>
                  </a:lnTo>
                  <a:lnTo>
                    <a:pt x="446" y="7891"/>
                  </a:lnTo>
                  <a:lnTo>
                    <a:pt x="634" y="7609"/>
                  </a:lnTo>
                  <a:lnTo>
                    <a:pt x="799" y="7327"/>
                  </a:lnTo>
                  <a:lnTo>
                    <a:pt x="939" y="7022"/>
                  </a:lnTo>
                  <a:lnTo>
                    <a:pt x="1057" y="6717"/>
                  </a:lnTo>
                  <a:lnTo>
                    <a:pt x="1174" y="6411"/>
                  </a:lnTo>
                  <a:lnTo>
                    <a:pt x="1268" y="6106"/>
                  </a:lnTo>
                  <a:lnTo>
                    <a:pt x="1339" y="5777"/>
                  </a:lnTo>
                  <a:lnTo>
                    <a:pt x="1409" y="5472"/>
                  </a:lnTo>
                  <a:lnTo>
                    <a:pt x="1480" y="4838"/>
                  </a:lnTo>
                  <a:lnTo>
                    <a:pt x="1527" y="4204"/>
                  </a:lnTo>
                  <a:lnTo>
                    <a:pt x="1527" y="3593"/>
                  </a:lnTo>
                  <a:lnTo>
                    <a:pt x="1480" y="2983"/>
                  </a:lnTo>
                  <a:lnTo>
                    <a:pt x="1433" y="2443"/>
                  </a:lnTo>
                  <a:lnTo>
                    <a:pt x="1362" y="1926"/>
                  </a:lnTo>
                  <a:lnTo>
                    <a:pt x="1268" y="1456"/>
                  </a:lnTo>
                  <a:lnTo>
                    <a:pt x="1174" y="1034"/>
                  </a:lnTo>
                  <a:lnTo>
                    <a:pt x="1010" y="423"/>
                  </a:lnTo>
                  <a:lnTo>
                    <a:pt x="939" y="165"/>
                  </a:lnTo>
                  <a:lnTo>
                    <a:pt x="893" y="71"/>
                  </a:lnTo>
                  <a:lnTo>
                    <a:pt x="822" y="24"/>
                  </a:lnTo>
                  <a:lnTo>
                    <a:pt x="72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14"/>
            <p:cNvSpPr/>
            <p:nvPr/>
          </p:nvSpPr>
          <p:spPr>
            <a:xfrm>
              <a:off x="3863100" y="813475"/>
              <a:ext cx="231350" cy="69300"/>
            </a:xfrm>
            <a:custGeom>
              <a:rect b="b" l="l" r="r" t="t"/>
              <a:pathLst>
                <a:path extrusionOk="0" h="2772" w="9254">
                  <a:moveTo>
                    <a:pt x="611" y="517"/>
                  </a:moveTo>
                  <a:lnTo>
                    <a:pt x="8737" y="1010"/>
                  </a:lnTo>
                  <a:lnTo>
                    <a:pt x="8666" y="2208"/>
                  </a:lnTo>
                  <a:lnTo>
                    <a:pt x="8009" y="2091"/>
                  </a:lnTo>
                  <a:lnTo>
                    <a:pt x="7328" y="1973"/>
                  </a:lnTo>
                  <a:lnTo>
                    <a:pt x="6623" y="1879"/>
                  </a:lnTo>
                  <a:lnTo>
                    <a:pt x="5919" y="1785"/>
                  </a:lnTo>
                  <a:lnTo>
                    <a:pt x="5191" y="1738"/>
                  </a:lnTo>
                  <a:lnTo>
                    <a:pt x="4439" y="1691"/>
                  </a:lnTo>
                  <a:lnTo>
                    <a:pt x="3664" y="1668"/>
                  </a:lnTo>
                  <a:lnTo>
                    <a:pt x="2889" y="1644"/>
                  </a:lnTo>
                  <a:lnTo>
                    <a:pt x="1715" y="1668"/>
                  </a:lnTo>
                  <a:lnTo>
                    <a:pt x="517" y="1738"/>
                  </a:lnTo>
                  <a:lnTo>
                    <a:pt x="517" y="1738"/>
                  </a:lnTo>
                  <a:lnTo>
                    <a:pt x="611" y="517"/>
                  </a:lnTo>
                  <a:close/>
                  <a:moveTo>
                    <a:pt x="283" y="1"/>
                  </a:moveTo>
                  <a:lnTo>
                    <a:pt x="189" y="48"/>
                  </a:lnTo>
                  <a:lnTo>
                    <a:pt x="142" y="141"/>
                  </a:lnTo>
                  <a:lnTo>
                    <a:pt x="118" y="235"/>
                  </a:lnTo>
                  <a:lnTo>
                    <a:pt x="1" y="1973"/>
                  </a:lnTo>
                  <a:lnTo>
                    <a:pt x="24" y="2091"/>
                  </a:lnTo>
                  <a:lnTo>
                    <a:pt x="71" y="2185"/>
                  </a:lnTo>
                  <a:lnTo>
                    <a:pt x="165" y="2232"/>
                  </a:lnTo>
                  <a:lnTo>
                    <a:pt x="283" y="2255"/>
                  </a:lnTo>
                  <a:lnTo>
                    <a:pt x="1480" y="2185"/>
                  </a:lnTo>
                  <a:lnTo>
                    <a:pt x="2631" y="2161"/>
                  </a:lnTo>
                  <a:lnTo>
                    <a:pt x="3758" y="2161"/>
                  </a:lnTo>
                  <a:lnTo>
                    <a:pt x="4862" y="2208"/>
                  </a:lnTo>
                  <a:lnTo>
                    <a:pt x="5919" y="2302"/>
                  </a:lnTo>
                  <a:lnTo>
                    <a:pt x="6929" y="2419"/>
                  </a:lnTo>
                  <a:lnTo>
                    <a:pt x="7892" y="2584"/>
                  </a:lnTo>
                  <a:lnTo>
                    <a:pt x="8831" y="2772"/>
                  </a:lnTo>
                  <a:lnTo>
                    <a:pt x="8972" y="2772"/>
                  </a:lnTo>
                  <a:lnTo>
                    <a:pt x="9042" y="2725"/>
                  </a:lnTo>
                  <a:lnTo>
                    <a:pt x="9113" y="2654"/>
                  </a:lnTo>
                  <a:lnTo>
                    <a:pt x="9136" y="2537"/>
                  </a:lnTo>
                  <a:lnTo>
                    <a:pt x="9254" y="776"/>
                  </a:lnTo>
                  <a:lnTo>
                    <a:pt x="9230" y="682"/>
                  </a:lnTo>
                  <a:lnTo>
                    <a:pt x="9183" y="611"/>
                  </a:lnTo>
                  <a:lnTo>
                    <a:pt x="9113" y="541"/>
                  </a:lnTo>
                  <a:lnTo>
                    <a:pt x="9019" y="517"/>
                  </a:lnTo>
                  <a:lnTo>
                    <a:pt x="37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14"/>
            <p:cNvSpPr/>
            <p:nvPr/>
          </p:nvSpPr>
          <p:spPr>
            <a:xfrm>
              <a:off x="4081500" y="699575"/>
              <a:ext cx="411000" cy="68725"/>
            </a:xfrm>
            <a:custGeom>
              <a:rect b="b" l="l" r="r" t="t"/>
              <a:pathLst>
                <a:path extrusionOk="0" h="2749" w="16440">
                  <a:moveTo>
                    <a:pt x="11978" y="1"/>
                  </a:moveTo>
                  <a:lnTo>
                    <a:pt x="10733" y="24"/>
                  </a:lnTo>
                  <a:lnTo>
                    <a:pt x="9418" y="71"/>
                  </a:lnTo>
                  <a:lnTo>
                    <a:pt x="8080" y="142"/>
                  </a:lnTo>
                  <a:lnTo>
                    <a:pt x="6741" y="235"/>
                  </a:lnTo>
                  <a:lnTo>
                    <a:pt x="5426" y="353"/>
                  </a:lnTo>
                  <a:lnTo>
                    <a:pt x="3077" y="564"/>
                  </a:lnTo>
                  <a:lnTo>
                    <a:pt x="1246" y="776"/>
                  </a:lnTo>
                  <a:lnTo>
                    <a:pt x="212" y="893"/>
                  </a:lnTo>
                  <a:lnTo>
                    <a:pt x="118" y="917"/>
                  </a:lnTo>
                  <a:lnTo>
                    <a:pt x="48" y="987"/>
                  </a:lnTo>
                  <a:lnTo>
                    <a:pt x="1" y="1081"/>
                  </a:lnTo>
                  <a:lnTo>
                    <a:pt x="1" y="1175"/>
                  </a:lnTo>
                  <a:lnTo>
                    <a:pt x="24" y="1269"/>
                  </a:lnTo>
                  <a:lnTo>
                    <a:pt x="95" y="1339"/>
                  </a:lnTo>
                  <a:lnTo>
                    <a:pt x="189" y="1386"/>
                  </a:lnTo>
                  <a:lnTo>
                    <a:pt x="283" y="1386"/>
                  </a:lnTo>
                  <a:lnTo>
                    <a:pt x="1997" y="1198"/>
                  </a:lnTo>
                  <a:lnTo>
                    <a:pt x="4158" y="963"/>
                  </a:lnTo>
                  <a:lnTo>
                    <a:pt x="6553" y="776"/>
                  </a:lnTo>
                  <a:lnTo>
                    <a:pt x="7774" y="682"/>
                  </a:lnTo>
                  <a:lnTo>
                    <a:pt x="8995" y="588"/>
                  </a:lnTo>
                  <a:lnTo>
                    <a:pt x="10193" y="541"/>
                  </a:lnTo>
                  <a:lnTo>
                    <a:pt x="11344" y="517"/>
                  </a:lnTo>
                  <a:lnTo>
                    <a:pt x="12424" y="494"/>
                  </a:lnTo>
                  <a:lnTo>
                    <a:pt x="13387" y="517"/>
                  </a:lnTo>
                  <a:lnTo>
                    <a:pt x="14232" y="588"/>
                  </a:lnTo>
                  <a:lnTo>
                    <a:pt x="14608" y="635"/>
                  </a:lnTo>
                  <a:lnTo>
                    <a:pt x="14960" y="682"/>
                  </a:lnTo>
                  <a:lnTo>
                    <a:pt x="15242" y="752"/>
                  </a:lnTo>
                  <a:lnTo>
                    <a:pt x="15501" y="823"/>
                  </a:lnTo>
                  <a:lnTo>
                    <a:pt x="15688" y="917"/>
                  </a:lnTo>
                  <a:lnTo>
                    <a:pt x="15853" y="1010"/>
                  </a:lnTo>
                  <a:lnTo>
                    <a:pt x="15923" y="1081"/>
                  </a:lnTo>
                  <a:lnTo>
                    <a:pt x="15947" y="1128"/>
                  </a:lnTo>
                  <a:lnTo>
                    <a:pt x="15923" y="1175"/>
                  </a:lnTo>
                  <a:lnTo>
                    <a:pt x="15876" y="1245"/>
                  </a:lnTo>
                  <a:lnTo>
                    <a:pt x="15759" y="1339"/>
                  </a:lnTo>
                  <a:lnTo>
                    <a:pt x="15594" y="1433"/>
                  </a:lnTo>
                  <a:lnTo>
                    <a:pt x="15383" y="1527"/>
                  </a:lnTo>
                  <a:lnTo>
                    <a:pt x="15148" y="1598"/>
                  </a:lnTo>
                  <a:lnTo>
                    <a:pt x="14538" y="1762"/>
                  </a:lnTo>
                  <a:lnTo>
                    <a:pt x="13810" y="1879"/>
                  </a:lnTo>
                  <a:lnTo>
                    <a:pt x="12964" y="1973"/>
                  </a:lnTo>
                  <a:lnTo>
                    <a:pt x="12025" y="2067"/>
                  </a:lnTo>
                  <a:lnTo>
                    <a:pt x="10992" y="2138"/>
                  </a:lnTo>
                  <a:lnTo>
                    <a:pt x="9888" y="2185"/>
                  </a:lnTo>
                  <a:lnTo>
                    <a:pt x="8737" y="2232"/>
                  </a:lnTo>
                  <a:lnTo>
                    <a:pt x="7539" y="2255"/>
                  </a:lnTo>
                  <a:lnTo>
                    <a:pt x="5097" y="2255"/>
                  </a:lnTo>
                  <a:lnTo>
                    <a:pt x="2702" y="2208"/>
                  </a:lnTo>
                  <a:lnTo>
                    <a:pt x="471" y="2138"/>
                  </a:lnTo>
                  <a:lnTo>
                    <a:pt x="377" y="2138"/>
                  </a:lnTo>
                  <a:lnTo>
                    <a:pt x="283" y="2208"/>
                  </a:lnTo>
                  <a:lnTo>
                    <a:pt x="236" y="2279"/>
                  </a:lnTo>
                  <a:lnTo>
                    <a:pt x="212" y="2373"/>
                  </a:lnTo>
                  <a:lnTo>
                    <a:pt x="212" y="2466"/>
                  </a:lnTo>
                  <a:lnTo>
                    <a:pt x="259" y="2560"/>
                  </a:lnTo>
                  <a:lnTo>
                    <a:pt x="353" y="2607"/>
                  </a:lnTo>
                  <a:lnTo>
                    <a:pt x="447" y="2631"/>
                  </a:lnTo>
                  <a:lnTo>
                    <a:pt x="2537" y="2701"/>
                  </a:lnTo>
                  <a:lnTo>
                    <a:pt x="4275" y="2748"/>
                  </a:lnTo>
                  <a:lnTo>
                    <a:pt x="7868" y="2748"/>
                  </a:lnTo>
                  <a:lnTo>
                    <a:pt x="9465" y="2701"/>
                  </a:lnTo>
                  <a:lnTo>
                    <a:pt x="11015" y="2654"/>
                  </a:lnTo>
                  <a:lnTo>
                    <a:pt x="12471" y="2537"/>
                  </a:lnTo>
                  <a:lnTo>
                    <a:pt x="13152" y="2466"/>
                  </a:lnTo>
                  <a:lnTo>
                    <a:pt x="13786" y="2396"/>
                  </a:lnTo>
                  <a:lnTo>
                    <a:pt x="14350" y="2302"/>
                  </a:lnTo>
                  <a:lnTo>
                    <a:pt x="14890" y="2185"/>
                  </a:lnTo>
                  <a:lnTo>
                    <a:pt x="15336" y="2067"/>
                  </a:lnTo>
                  <a:lnTo>
                    <a:pt x="15712" y="1926"/>
                  </a:lnTo>
                  <a:lnTo>
                    <a:pt x="16017" y="1762"/>
                  </a:lnTo>
                  <a:lnTo>
                    <a:pt x="16135" y="1691"/>
                  </a:lnTo>
                  <a:lnTo>
                    <a:pt x="16252" y="1598"/>
                  </a:lnTo>
                  <a:lnTo>
                    <a:pt x="16346" y="1457"/>
                  </a:lnTo>
                  <a:lnTo>
                    <a:pt x="16416" y="1316"/>
                  </a:lnTo>
                  <a:lnTo>
                    <a:pt x="16440" y="1198"/>
                  </a:lnTo>
                  <a:lnTo>
                    <a:pt x="16440" y="1081"/>
                  </a:lnTo>
                  <a:lnTo>
                    <a:pt x="16416" y="987"/>
                  </a:lnTo>
                  <a:lnTo>
                    <a:pt x="16393" y="870"/>
                  </a:lnTo>
                  <a:lnTo>
                    <a:pt x="16299" y="729"/>
                  </a:lnTo>
                  <a:lnTo>
                    <a:pt x="16182" y="611"/>
                  </a:lnTo>
                  <a:lnTo>
                    <a:pt x="15970" y="494"/>
                  </a:lnTo>
                  <a:lnTo>
                    <a:pt x="15712" y="376"/>
                  </a:lnTo>
                  <a:lnTo>
                    <a:pt x="15407" y="282"/>
                  </a:lnTo>
                  <a:lnTo>
                    <a:pt x="15031" y="188"/>
                  </a:lnTo>
                  <a:lnTo>
                    <a:pt x="14632" y="142"/>
                  </a:lnTo>
                  <a:lnTo>
                    <a:pt x="14162" y="71"/>
                  </a:lnTo>
                  <a:lnTo>
                    <a:pt x="13669" y="48"/>
                  </a:lnTo>
                  <a:lnTo>
                    <a:pt x="13129" y="24"/>
                  </a:lnTo>
                  <a:lnTo>
                    <a:pt x="1197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14"/>
            <p:cNvSpPr/>
            <p:nvPr/>
          </p:nvSpPr>
          <p:spPr>
            <a:xfrm>
              <a:off x="3871325" y="627375"/>
              <a:ext cx="45825" cy="200225"/>
            </a:xfrm>
            <a:custGeom>
              <a:rect b="b" l="l" r="r" t="t"/>
              <a:pathLst>
                <a:path extrusionOk="0" h="8009" w="1833">
                  <a:moveTo>
                    <a:pt x="1551" y="0"/>
                  </a:moveTo>
                  <a:lnTo>
                    <a:pt x="1457" y="24"/>
                  </a:lnTo>
                  <a:lnTo>
                    <a:pt x="1386" y="94"/>
                  </a:lnTo>
                  <a:lnTo>
                    <a:pt x="1245" y="305"/>
                  </a:lnTo>
                  <a:lnTo>
                    <a:pt x="963" y="822"/>
                  </a:lnTo>
                  <a:lnTo>
                    <a:pt x="799" y="1174"/>
                  </a:lnTo>
                  <a:lnTo>
                    <a:pt x="611" y="1620"/>
                  </a:lnTo>
                  <a:lnTo>
                    <a:pt x="447" y="2090"/>
                  </a:lnTo>
                  <a:lnTo>
                    <a:pt x="282" y="2630"/>
                  </a:lnTo>
                  <a:lnTo>
                    <a:pt x="142" y="3194"/>
                  </a:lnTo>
                  <a:lnTo>
                    <a:pt x="48" y="3805"/>
                  </a:lnTo>
                  <a:lnTo>
                    <a:pt x="24" y="4133"/>
                  </a:lnTo>
                  <a:lnTo>
                    <a:pt x="1" y="4462"/>
                  </a:lnTo>
                  <a:lnTo>
                    <a:pt x="1" y="4791"/>
                  </a:lnTo>
                  <a:lnTo>
                    <a:pt x="24" y="5120"/>
                  </a:lnTo>
                  <a:lnTo>
                    <a:pt x="48" y="5472"/>
                  </a:lnTo>
                  <a:lnTo>
                    <a:pt x="95" y="5801"/>
                  </a:lnTo>
                  <a:lnTo>
                    <a:pt x="188" y="6153"/>
                  </a:lnTo>
                  <a:lnTo>
                    <a:pt x="282" y="6505"/>
                  </a:lnTo>
                  <a:lnTo>
                    <a:pt x="400" y="6857"/>
                  </a:lnTo>
                  <a:lnTo>
                    <a:pt x="541" y="7186"/>
                  </a:lnTo>
                  <a:lnTo>
                    <a:pt x="705" y="7539"/>
                  </a:lnTo>
                  <a:lnTo>
                    <a:pt x="916" y="7891"/>
                  </a:lnTo>
                  <a:lnTo>
                    <a:pt x="963" y="7938"/>
                  </a:lnTo>
                  <a:lnTo>
                    <a:pt x="1010" y="7985"/>
                  </a:lnTo>
                  <a:lnTo>
                    <a:pt x="1057" y="8008"/>
                  </a:lnTo>
                  <a:lnTo>
                    <a:pt x="1198" y="8008"/>
                  </a:lnTo>
                  <a:lnTo>
                    <a:pt x="1269" y="7961"/>
                  </a:lnTo>
                  <a:lnTo>
                    <a:pt x="1339" y="7914"/>
                  </a:lnTo>
                  <a:lnTo>
                    <a:pt x="1386" y="7820"/>
                  </a:lnTo>
                  <a:lnTo>
                    <a:pt x="1386" y="7726"/>
                  </a:lnTo>
                  <a:lnTo>
                    <a:pt x="1339" y="7632"/>
                  </a:lnTo>
                  <a:lnTo>
                    <a:pt x="1151" y="7304"/>
                  </a:lnTo>
                  <a:lnTo>
                    <a:pt x="1010" y="6975"/>
                  </a:lnTo>
                  <a:lnTo>
                    <a:pt x="870" y="6670"/>
                  </a:lnTo>
                  <a:lnTo>
                    <a:pt x="752" y="6341"/>
                  </a:lnTo>
                  <a:lnTo>
                    <a:pt x="658" y="6012"/>
                  </a:lnTo>
                  <a:lnTo>
                    <a:pt x="588" y="5683"/>
                  </a:lnTo>
                  <a:lnTo>
                    <a:pt x="541" y="5378"/>
                  </a:lnTo>
                  <a:lnTo>
                    <a:pt x="517" y="5073"/>
                  </a:lnTo>
                  <a:lnTo>
                    <a:pt x="517" y="4744"/>
                  </a:lnTo>
                  <a:lnTo>
                    <a:pt x="517" y="4439"/>
                  </a:lnTo>
                  <a:lnTo>
                    <a:pt x="541" y="3851"/>
                  </a:lnTo>
                  <a:lnTo>
                    <a:pt x="635" y="3288"/>
                  </a:lnTo>
                  <a:lnTo>
                    <a:pt x="776" y="2748"/>
                  </a:lnTo>
                  <a:lnTo>
                    <a:pt x="916" y="2255"/>
                  </a:lnTo>
                  <a:lnTo>
                    <a:pt x="1081" y="1808"/>
                  </a:lnTo>
                  <a:lnTo>
                    <a:pt x="1245" y="1409"/>
                  </a:lnTo>
                  <a:lnTo>
                    <a:pt x="1410" y="1057"/>
                  </a:lnTo>
                  <a:lnTo>
                    <a:pt x="1691" y="564"/>
                  </a:lnTo>
                  <a:lnTo>
                    <a:pt x="1785" y="399"/>
                  </a:lnTo>
                  <a:lnTo>
                    <a:pt x="1832" y="305"/>
                  </a:lnTo>
                  <a:lnTo>
                    <a:pt x="1832" y="211"/>
                  </a:lnTo>
                  <a:lnTo>
                    <a:pt x="1809" y="117"/>
                  </a:lnTo>
                  <a:lnTo>
                    <a:pt x="1738" y="47"/>
                  </a:lnTo>
                  <a:lnTo>
                    <a:pt x="164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70" name="Google Shape;670;p14"/>
          <p:cNvSpPr/>
          <p:nvPr/>
        </p:nvSpPr>
        <p:spPr>
          <a:xfrm>
            <a:off x="328575" y="3351138"/>
            <a:ext cx="212400" cy="212400"/>
          </a:xfrm>
          <a:prstGeom prst="star4">
            <a:avLst>
              <a:gd fmla="val 125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71" name="Google Shape;671;p14"/>
          <p:cNvGrpSpPr/>
          <p:nvPr/>
        </p:nvGrpSpPr>
        <p:grpSpPr>
          <a:xfrm>
            <a:off x="8163797" y="-85443"/>
            <a:ext cx="686355" cy="534517"/>
            <a:chOff x="6041275" y="492925"/>
            <a:chExt cx="481450" cy="374600"/>
          </a:xfrm>
        </p:grpSpPr>
        <p:sp>
          <p:nvSpPr>
            <p:cNvPr id="672" name="Google Shape;672;p14"/>
            <p:cNvSpPr/>
            <p:nvPr/>
          </p:nvSpPr>
          <p:spPr>
            <a:xfrm>
              <a:off x="6041275" y="492925"/>
              <a:ext cx="481450" cy="132125"/>
            </a:xfrm>
            <a:custGeom>
              <a:rect b="b" l="l" r="r" t="t"/>
              <a:pathLst>
                <a:path extrusionOk="0" h="5285" w="19258">
                  <a:moveTo>
                    <a:pt x="9817" y="564"/>
                  </a:moveTo>
                  <a:lnTo>
                    <a:pt x="10521" y="1127"/>
                  </a:lnTo>
                  <a:lnTo>
                    <a:pt x="11296" y="1691"/>
                  </a:lnTo>
                  <a:lnTo>
                    <a:pt x="12165" y="2231"/>
                  </a:lnTo>
                  <a:lnTo>
                    <a:pt x="13081" y="2748"/>
                  </a:lnTo>
                  <a:lnTo>
                    <a:pt x="14091" y="3288"/>
                  </a:lnTo>
                  <a:lnTo>
                    <a:pt x="15171" y="3781"/>
                  </a:lnTo>
                  <a:lnTo>
                    <a:pt x="16322" y="4298"/>
                  </a:lnTo>
                  <a:lnTo>
                    <a:pt x="17566" y="4791"/>
                  </a:lnTo>
                  <a:lnTo>
                    <a:pt x="1503" y="4791"/>
                  </a:lnTo>
                  <a:lnTo>
                    <a:pt x="2724" y="4251"/>
                  </a:lnTo>
                  <a:lnTo>
                    <a:pt x="3899" y="3734"/>
                  </a:lnTo>
                  <a:lnTo>
                    <a:pt x="5026" y="3194"/>
                  </a:lnTo>
                  <a:lnTo>
                    <a:pt x="6083" y="2677"/>
                  </a:lnTo>
                  <a:lnTo>
                    <a:pt x="7092" y="2137"/>
                  </a:lnTo>
                  <a:lnTo>
                    <a:pt x="8055" y="1621"/>
                  </a:lnTo>
                  <a:lnTo>
                    <a:pt x="8971" y="1080"/>
                  </a:lnTo>
                  <a:lnTo>
                    <a:pt x="9817" y="564"/>
                  </a:lnTo>
                  <a:close/>
                  <a:moveTo>
                    <a:pt x="9770" y="0"/>
                  </a:moveTo>
                  <a:lnTo>
                    <a:pt x="9699" y="24"/>
                  </a:lnTo>
                  <a:lnTo>
                    <a:pt x="8760" y="634"/>
                  </a:lnTo>
                  <a:lnTo>
                    <a:pt x="7727" y="1221"/>
                  </a:lnTo>
                  <a:lnTo>
                    <a:pt x="6623" y="1808"/>
                  </a:lnTo>
                  <a:lnTo>
                    <a:pt x="5472" y="2419"/>
                  </a:lnTo>
                  <a:lnTo>
                    <a:pt x="4251" y="3006"/>
                  </a:lnTo>
                  <a:lnTo>
                    <a:pt x="2936" y="3617"/>
                  </a:lnTo>
                  <a:lnTo>
                    <a:pt x="1574" y="4204"/>
                  </a:lnTo>
                  <a:lnTo>
                    <a:pt x="141" y="4814"/>
                  </a:lnTo>
                  <a:lnTo>
                    <a:pt x="71" y="4838"/>
                  </a:lnTo>
                  <a:lnTo>
                    <a:pt x="24" y="4908"/>
                  </a:lnTo>
                  <a:lnTo>
                    <a:pt x="0" y="5002"/>
                  </a:lnTo>
                  <a:lnTo>
                    <a:pt x="0" y="5096"/>
                  </a:lnTo>
                  <a:lnTo>
                    <a:pt x="24" y="5167"/>
                  </a:lnTo>
                  <a:lnTo>
                    <a:pt x="71" y="5237"/>
                  </a:lnTo>
                  <a:lnTo>
                    <a:pt x="165" y="5284"/>
                  </a:lnTo>
                  <a:lnTo>
                    <a:pt x="19093" y="5284"/>
                  </a:lnTo>
                  <a:lnTo>
                    <a:pt x="19163" y="5237"/>
                  </a:lnTo>
                  <a:lnTo>
                    <a:pt x="19210" y="5167"/>
                  </a:lnTo>
                  <a:lnTo>
                    <a:pt x="19257" y="5073"/>
                  </a:lnTo>
                  <a:lnTo>
                    <a:pt x="19257" y="4979"/>
                  </a:lnTo>
                  <a:lnTo>
                    <a:pt x="19210" y="4908"/>
                  </a:lnTo>
                  <a:lnTo>
                    <a:pt x="19163" y="4838"/>
                  </a:lnTo>
                  <a:lnTo>
                    <a:pt x="19069" y="4791"/>
                  </a:lnTo>
                  <a:lnTo>
                    <a:pt x="17590" y="4251"/>
                  </a:lnTo>
                  <a:lnTo>
                    <a:pt x="16204" y="3687"/>
                  </a:lnTo>
                  <a:lnTo>
                    <a:pt x="14913" y="3124"/>
                  </a:lnTo>
                  <a:lnTo>
                    <a:pt x="14302" y="2818"/>
                  </a:lnTo>
                  <a:lnTo>
                    <a:pt x="13738" y="2536"/>
                  </a:lnTo>
                  <a:lnTo>
                    <a:pt x="13175" y="2231"/>
                  </a:lnTo>
                  <a:lnTo>
                    <a:pt x="12658" y="1926"/>
                  </a:lnTo>
                  <a:lnTo>
                    <a:pt x="12142" y="1621"/>
                  </a:lnTo>
                  <a:lnTo>
                    <a:pt x="11672" y="1315"/>
                  </a:lnTo>
                  <a:lnTo>
                    <a:pt x="11226" y="1010"/>
                  </a:lnTo>
                  <a:lnTo>
                    <a:pt x="10803" y="705"/>
                  </a:lnTo>
                  <a:lnTo>
                    <a:pt x="10380" y="376"/>
                  </a:lnTo>
                  <a:lnTo>
                    <a:pt x="10004" y="47"/>
                  </a:lnTo>
                  <a:lnTo>
                    <a:pt x="993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14"/>
            <p:cNvSpPr/>
            <p:nvPr/>
          </p:nvSpPr>
          <p:spPr>
            <a:xfrm>
              <a:off x="6092350" y="612675"/>
              <a:ext cx="48750" cy="220800"/>
            </a:xfrm>
            <a:custGeom>
              <a:rect b="b" l="l" r="r" t="t"/>
              <a:pathLst>
                <a:path extrusionOk="0" h="8832" w="1950">
                  <a:moveTo>
                    <a:pt x="1456" y="494"/>
                  </a:moveTo>
                  <a:lnTo>
                    <a:pt x="1456" y="8314"/>
                  </a:lnTo>
                  <a:lnTo>
                    <a:pt x="517" y="8314"/>
                  </a:lnTo>
                  <a:lnTo>
                    <a:pt x="869" y="494"/>
                  </a:lnTo>
                  <a:close/>
                  <a:moveTo>
                    <a:pt x="611" y="1"/>
                  </a:moveTo>
                  <a:lnTo>
                    <a:pt x="517" y="24"/>
                  </a:lnTo>
                  <a:lnTo>
                    <a:pt x="447" y="71"/>
                  </a:lnTo>
                  <a:lnTo>
                    <a:pt x="376" y="142"/>
                  </a:lnTo>
                  <a:lnTo>
                    <a:pt x="353" y="236"/>
                  </a:lnTo>
                  <a:lnTo>
                    <a:pt x="0" y="8549"/>
                  </a:lnTo>
                  <a:lnTo>
                    <a:pt x="24" y="8667"/>
                  </a:lnTo>
                  <a:lnTo>
                    <a:pt x="71" y="8737"/>
                  </a:lnTo>
                  <a:lnTo>
                    <a:pt x="165" y="8808"/>
                  </a:lnTo>
                  <a:lnTo>
                    <a:pt x="259" y="8831"/>
                  </a:lnTo>
                  <a:lnTo>
                    <a:pt x="1715" y="8831"/>
                  </a:lnTo>
                  <a:lnTo>
                    <a:pt x="1809" y="8808"/>
                  </a:lnTo>
                  <a:lnTo>
                    <a:pt x="1879" y="8761"/>
                  </a:lnTo>
                  <a:lnTo>
                    <a:pt x="1926" y="8667"/>
                  </a:lnTo>
                  <a:lnTo>
                    <a:pt x="1950" y="8573"/>
                  </a:lnTo>
                  <a:lnTo>
                    <a:pt x="1950" y="236"/>
                  </a:lnTo>
                  <a:lnTo>
                    <a:pt x="1926" y="142"/>
                  </a:lnTo>
                  <a:lnTo>
                    <a:pt x="1879" y="71"/>
                  </a:lnTo>
                  <a:lnTo>
                    <a:pt x="1809" y="24"/>
                  </a:lnTo>
                  <a:lnTo>
                    <a:pt x="171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14"/>
            <p:cNvSpPr/>
            <p:nvPr/>
          </p:nvSpPr>
          <p:spPr>
            <a:xfrm>
              <a:off x="6171600" y="612675"/>
              <a:ext cx="48750" cy="220800"/>
            </a:xfrm>
            <a:custGeom>
              <a:rect b="b" l="l" r="r" t="t"/>
              <a:pathLst>
                <a:path extrusionOk="0" h="8832" w="1950">
                  <a:moveTo>
                    <a:pt x="1433" y="494"/>
                  </a:moveTo>
                  <a:lnTo>
                    <a:pt x="1433" y="8314"/>
                  </a:lnTo>
                  <a:lnTo>
                    <a:pt x="517" y="8314"/>
                  </a:lnTo>
                  <a:lnTo>
                    <a:pt x="846" y="494"/>
                  </a:lnTo>
                  <a:close/>
                  <a:moveTo>
                    <a:pt x="611" y="1"/>
                  </a:moveTo>
                  <a:lnTo>
                    <a:pt x="517" y="24"/>
                  </a:lnTo>
                  <a:lnTo>
                    <a:pt x="423" y="71"/>
                  </a:lnTo>
                  <a:lnTo>
                    <a:pt x="376" y="142"/>
                  </a:lnTo>
                  <a:lnTo>
                    <a:pt x="353" y="236"/>
                  </a:lnTo>
                  <a:lnTo>
                    <a:pt x="1" y="8549"/>
                  </a:lnTo>
                  <a:lnTo>
                    <a:pt x="1" y="8667"/>
                  </a:lnTo>
                  <a:lnTo>
                    <a:pt x="71" y="8737"/>
                  </a:lnTo>
                  <a:lnTo>
                    <a:pt x="142" y="8808"/>
                  </a:lnTo>
                  <a:lnTo>
                    <a:pt x="236" y="8831"/>
                  </a:lnTo>
                  <a:lnTo>
                    <a:pt x="1692" y="8831"/>
                  </a:lnTo>
                  <a:lnTo>
                    <a:pt x="1786" y="8808"/>
                  </a:lnTo>
                  <a:lnTo>
                    <a:pt x="1879" y="8761"/>
                  </a:lnTo>
                  <a:lnTo>
                    <a:pt x="1926" y="8667"/>
                  </a:lnTo>
                  <a:lnTo>
                    <a:pt x="1950" y="8573"/>
                  </a:lnTo>
                  <a:lnTo>
                    <a:pt x="1950" y="236"/>
                  </a:lnTo>
                  <a:lnTo>
                    <a:pt x="1926" y="142"/>
                  </a:lnTo>
                  <a:lnTo>
                    <a:pt x="1879" y="71"/>
                  </a:lnTo>
                  <a:lnTo>
                    <a:pt x="1786" y="24"/>
                  </a:lnTo>
                  <a:lnTo>
                    <a:pt x="169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14"/>
            <p:cNvSpPr/>
            <p:nvPr/>
          </p:nvSpPr>
          <p:spPr>
            <a:xfrm>
              <a:off x="6250275" y="612675"/>
              <a:ext cx="48750" cy="220800"/>
            </a:xfrm>
            <a:custGeom>
              <a:rect b="b" l="l" r="r" t="t"/>
              <a:pathLst>
                <a:path extrusionOk="0" h="8832" w="1950">
                  <a:moveTo>
                    <a:pt x="1457" y="494"/>
                  </a:moveTo>
                  <a:lnTo>
                    <a:pt x="1457" y="8314"/>
                  </a:lnTo>
                  <a:lnTo>
                    <a:pt x="517" y="8314"/>
                  </a:lnTo>
                  <a:lnTo>
                    <a:pt x="870" y="494"/>
                  </a:lnTo>
                  <a:close/>
                  <a:moveTo>
                    <a:pt x="611" y="1"/>
                  </a:moveTo>
                  <a:lnTo>
                    <a:pt x="517" y="24"/>
                  </a:lnTo>
                  <a:lnTo>
                    <a:pt x="447" y="71"/>
                  </a:lnTo>
                  <a:lnTo>
                    <a:pt x="400" y="142"/>
                  </a:lnTo>
                  <a:lnTo>
                    <a:pt x="376" y="236"/>
                  </a:lnTo>
                  <a:lnTo>
                    <a:pt x="1" y="8549"/>
                  </a:lnTo>
                  <a:lnTo>
                    <a:pt x="24" y="8667"/>
                  </a:lnTo>
                  <a:lnTo>
                    <a:pt x="71" y="8737"/>
                  </a:lnTo>
                  <a:lnTo>
                    <a:pt x="165" y="8808"/>
                  </a:lnTo>
                  <a:lnTo>
                    <a:pt x="259" y="8831"/>
                  </a:lnTo>
                  <a:lnTo>
                    <a:pt x="1715" y="8831"/>
                  </a:lnTo>
                  <a:lnTo>
                    <a:pt x="1809" y="8808"/>
                  </a:lnTo>
                  <a:lnTo>
                    <a:pt x="1879" y="8761"/>
                  </a:lnTo>
                  <a:lnTo>
                    <a:pt x="1950" y="8667"/>
                  </a:lnTo>
                  <a:lnTo>
                    <a:pt x="1950" y="8573"/>
                  </a:lnTo>
                  <a:lnTo>
                    <a:pt x="1950" y="236"/>
                  </a:lnTo>
                  <a:lnTo>
                    <a:pt x="1950" y="142"/>
                  </a:lnTo>
                  <a:lnTo>
                    <a:pt x="1879" y="71"/>
                  </a:lnTo>
                  <a:lnTo>
                    <a:pt x="1809" y="24"/>
                  </a:lnTo>
                  <a:lnTo>
                    <a:pt x="171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14"/>
            <p:cNvSpPr/>
            <p:nvPr/>
          </p:nvSpPr>
          <p:spPr>
            <a:xfrm>
              <a:off x="6329525" y="612675"/>
              <a:ext cx="48775" cy="220800"/>
            </a:xfrm>
            <a:custGeom>
              <a:rect b="b" l="l" r="r" t="t"/>
              <a:pathLst>
                <a:path extrusionOk="0" h="8832" w="1951">
                  <a:moveTo>
                    <a:pt x="1433" y="494"/>
                  </a:moveTo>
                  <a:lnTo>
                    <a:pt x="1433" y="8314"/>
                  </a:lnTo>
                  <a:lnTo>
                    <a:pt x="518" y="8314"/>
                  </a:lnTo>
                  <a:lnTo>
                    <a:pt x="846" y="494"/>
                  </a:lnTo>
                  <a:close/>
                  <a:moveTo>
                    <a:pt x="612" y="1"/>
                  </a:moveTo>
                  <a:lnTo>
                    <a:pt x="518" y="24"/>
                  </a:lnTo>
                  <a:lnTo>
                    <a:pt x="424" y="71"/>
                  </a:lnTo>
                  <a:lnTo>
                    <a:pt x="377" y="142"/>
                  </a:lnTo>
                  <a:lnTo>
                    <a:pt x="353" y="236"/>
                  </a:lnTo>
                  <a:lnTo>
                    <a:pt x="1" y="8549"/>
                  </a:lnTo>
                  <a:lnTo>
                    <a:pt x="1" y="8667"/>
                  </a:lnTo>
                  <a:lnTo>
                    <a:pt x="71" y="8737"/>
                  </a:lnTo>
                  <a:lnTo>
                    <a:pt x="142" y="8808"/>
                  </a:lnTo>
                  <a:lnTo>
                    <a:pt x="236" y="8831"/>
                  </a:lnTo>
                  <a:lnTo>
                    <a:pt x="1692" y="8831"/>
                  </a:lnTo>
                  <a:lnTo>
                    <a:pt x="1786" y="8808"/>
                  </a:lnTo>
                  <a:lnTo>
                    <a:pt x="1880" y="8761"/>
                  </a:lnTo>
                  <a:lnTo>
                    <a:pt x="1927" y="8667"/>
                  </a:lnTo>
                  <a:lnTo>
                    <a:pt x="1950" y="8573"/>
                  </a:lnTo>
                  <a:lnTo>
                    <a:pt x="1950" y="236"/>
                  </a:lnTo>
                  <a:lnTo>
                    <a:pt x="1927" y="142"/>
                  </a:lnTo>
                  <a:lnTo>
                    <a:pt x="1880" y="71"/>
                  </a:lnTo>
                  <a:lnTo>
                    <a:pt x="1786" y="24"/>
                  </a:lnTo>
                  <a:lnTo>
                    <a:pt x="169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14"/>
            <p:cNvSpPr/>
            <p:nvPr/>
          </p:nvSpPr>
          <p:spPr>
            <a:xfrm>
              <a:off x="6404675" y="612675"/>
              <a:ext cx="48775" cy="220800"/>
            </a:xfrm>
            <a:custGeom>
              <a:rect b="b" l="l" r="r" t="t"/>
              <a:pathLst>
                <a:path extrusionOk="0" h="8832" w="1951">
                  <a:moveTo>
                    <a:pt x="1433" y="494"/>
                  </a:moveTo>
                  <a:lnTo>
                    <a:pt x="1433" y="8314"/>
                  </a:lnTo>
                  <a:lnTo>
                    <a:pt x="518" y="8314"/>
                  </a:lnTo>
                  <a:lnTo>
                    <a:pt x="846" y="494"/>
                  </a:lnTo>
                  <a:close/>
                  <a:moveTo>
                    <a:pt x="612" y="1"/>
                  </a:moveTo>
                  <a:lnTo>
                    <a:pt x="518" y="24"/>
                  </a:lnTo>
                  <a:lnTo>
                    <a:pt x="424" y="71"/>
                  </a:lnTo>
                  <a:lnTo>
                    <a:pt x="377" y="142"/>
                  </a:lnTo>
                  <a:lnTo>
                    <a:pt x="353" y="236"/>
                  </a:lnTo>
                  <a:lnTo>
                    <a:pt x="1" y="8549"/>
                  </a:lnTo>
                  <a:lnTo>
                    <a:pt x="1" y="8667"/>
                  </a:lnTo>
                  <a:lnTo>
                    <a:pt x="71" y="8737"/>
                  </a:lnTo>
                  <a:lnTo>
                    <a:pt x="142" y="8808"/>
                  </a:lnTo>
                  <a:lnTo>
                    <a:pt x="236" y="8831"/>
                  </a:lnTo>
                  <a:lnTo>
                    <a:pt x="1692" y="8831"/>
                  </a:lnTo>
                  <a:lnTo>
                    <a:pt x="1786" y="8808"/>
                  </a:lnTo>
                  <a:lnTo>
                    <a:pt x="1880" y="8761"/>
                  </a:lnTo>
                  <a:lnTo>
                    <a:pt x="1927" y="8667"/>
                  </a:lnTo>
                  <a:lnTo>
                    <a:pt x="1950" y="8573"/>
                  </a:lnTo>
                  <a:lnTo>
                    <a:pt x="1950" y="236"/>
                  </a:lnTo>
                  <a:lnTo>
                    <a:pt x="1927" y="142"/>
                  </a:lnTo>
                  <a:lnTo>
                    <a:pt x="1880" y="71"/>
                  </a:lnTo>
                  <a:lnTo>
                    <a:pt x="1786" y="24"/>
                  </a:lnTo>
                  <a:lnTo>
                    <a:pt x="169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14"/>
            <p:cNvSpPr/>
            <p:nvPr/>
          </p:nvSpPr>
          <p:spPr>
            <a:xfrm>
              <a:off x="6041275" y="820525"/>
              <a:ext cx="461475" cy="47000"/>
            </a:xfrm>
            <a:custGeom>
              <a:rect b="b" l="l" r="r" t="t"/>
              <a:pathLst>
                <a:path extrusionOk="0" h="1880" w="18459">
                  <a:moveTo>
                    <a:pt x="17942" y="517"/>
                  </a:moveTo>
                  <a:lnTo>
                    <a:pt x="17942" y="1362"/>
                  </a:lnTo>
                  <a:lnTo>
                    <a:pt x="611" y="1362"/>
                  </a:lnTo>
                  <a:lnTo>
                    <a:pt x="963" y="517"/>
                  </a:lnTo>
                  <a:close/>
                  <a:moveTo>
                    <a:pt x="799" y="0"/>
                  </a:moveTo>
                  <a:lnTo>
                    <a:pt x="728" y="24"/>
                  </a:lnTo>
                  <a:lnTo>
                    <a:pt x="658" y="47"/>
                  </a:lnTo>
                  <a:lnTo>
                    <a:pt x="611" y="94"/>
                  </a:lnTo>
                  <a:lnTo>
                    <a:pt x="564" y="165"/>
                  </a:lnTo>
                  <a:lnTo>
                    <a:pt x="0" y="1527"/>
                  </a:lnTo>
                  <a:lnTo>
                    <a:pt x="0" y="1597"/>
                  </a:lnTo>
                  <a:lnTo>
                    <a:pt x="0" y="1644"/>
                  </a:lnTo>
                  <a:lnTo>
                    <a:pt x="0" y="1715"/>
                  </a:lnTo>
                  <a:lnTo>
                    <a:pt x="24" y="1762"/>
                  </a:lnTo>
                  <a:lnTo>
                    <a:pt x="71" y="1809"/>
                  </a:lnTo>
                  <a:lnTo>
                    <a:pt x="118" y="1856"/>
                  </a:lnTo>
                  <a:lnTo>
                    <a:pt x="188" y="1879"/>
                  </a:lnTo>
                  <a:lnTo>
                    <a:pt x="18200" y="1879"/>
                  </a:lnTo>
                  <a:lnTo>
                    <a:pt x="18294" y="1856"/>
                  </a:lnTo>
                  <a:lnTo>
                    <a:pt x="18388" y="1809"/>
                  </a:lnTo>
                  <a:lnTo>
                    <a:pt x="18435" y="1715"/>
                  </a:lnTo>
                  <a:lnTo>
                    <a:pt x="18459" y="1621"/>
                  </a:lnTo>
                  <a:lnTo>
                    <a:pt x="18459" y="259"/>
                  </a:lnTo>
                  <a:lnTo>
                    <a:pt x="18435" y="165"/>
                  </a:lnTo>
                  <a:lnTo>
                    <a:pt x="18388" y="71"/>
                  </a:lnTo>
                  <a:lnTo>
                    <a:pt x="18294" y="24"/>
                  </a:lnTo>
                  <a:lnTo>
                    <a:pt x="1820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9" name="Google Shape;679;p14"/>
          <p:cNvGrpSpPr/>
          <p:nvPr/>
        </p:nvGrpSpPr>
        <p:grpSpPr>
          <a:xfrm>
            <a:off x="8430763" y="2152476"/>
            <a:ext cx="662904" cy="573043"/>
            <a:chOff x="6698825" y="1054200"/>
            <a:chExt cx="465000" cy="401600"/>
          </a:xfrm>
        </p:grpSpPr>
        <p:sp>
          <p:nvSpPr>
            <p:cNvPr id="680" name="Google Shape;680;p14"/>
            <p:cNvSpPr/>
            <p:nvPr/>
          </p:nvSpPr>
          <p:spPr>
            <a:xfrm>
              <a:off x="6849125" y="1054200"/>
              <a:ext cx="314700" cy="278300"/>
            </a:xfrm>
            <a:custGeom>
              <a:rect b="b" l="l" r="r" t="t"/>
              <a:pathLst>
                <a:path extrusionOk="0" h="11132" w="12588">
                  <a:moveTo>
                    <a:pt x="11085" y="517"/>
                  </a:moveTo>
                  <a:lnTo>
                    <a:pt x="11343" y="540"/>
                  </a:lnTo>
                  <a:lnTo>
                    <a:pt x="11578" y="634"/>
                  </a:lnTo>
                  <a:lnTo>
                    <a:pt x="11790" y="775"/>
                  </a:lnTo>
                  <a:lnTo>
                    <a:pt x="11930" y="916"/>
                  </a:lnTo>
                  <a:lnTo>
                    <a:pt x="12024" y="1080"/>
                  </a:lnTo>
                  <a:lnTo>
                    <a:pt x="12071" y="1268"/>
                  </a:lnTo>
                  <a:lnTo>
                    <a:pt x="12071" y="1480"/>
                  </a:lnTo>
                  <a:lnTo>
                    <a:pt x="12048" y="1714"/>
                  </a:lnTo>
                  <a:lnTo>
                    <a:pt x="11954" y="1949"/>
                  </a:lnTo>
                  <a:lnTo>
                    <a:pt x="11837" y="2208"/>
                  </a:lnTo>
                  <a:lnTo>
                    <a:pt x="11696" y="2466"/>
                  </a:lnTo>
                  <a:lnTo>
                    <a:pt x="11508" y="2748"/>
                  </a:lnTo>
                  <a:lnTo>
                    <a:pt x="11296" y="3030"/>
                  </a:lnTo>
                  <a:lnTo>
                    <a:pt x="11062" y="3311"/>
                  </a:lnTo>
                  <a:lnTo>
                    <a:pt x="10780" y="3617"/>
                  </a:lnTo>
                  <a:lnTo>
                    <a:pt x="10169" y="4251"/>
                  </a:lnTo>
                  <a:lnTo>
                    <a:pt x="9465" y="4885"/>
                  </a:lnTo>
                  <a:lnTo>
                    <a:pt x="8690" y="5542"/>
                  </a:lnTo>
                  <a:lnTo>
                    <a:pt x="7868" y="6200"/>
                  </a:lnTo>
                  <a:lnTo>
                    <a:pt x="7022" y="6858"/>
                  </a:lnTo>
                  <a:lnTo>
                    <a:pt x="6153" y="7492"/>
                  </a:lnTo>
                  <a:lnTo>
                    <a:pt x="5284" y="8102"/>
                  </a:lnTo>
                  <a:lnTo>
                    <a:pt x="4439" y="8689"/>
                  </a:lnTo>
                  <a:lnTo>
                    <a:pt x="2842" y="9723"/>
                  </a:lnTo>
                  <a:lnTo>
                    <a:pt x="1527" y="10545"/>
                  </a:lnTo>
                  <a:lnTo>
                    <a:pt x="588" y="9464"/>
                  </a:lnTo>
                  <a:lnTo>
                    <a:pt x="1175" y="8736"/>
                  </a:lnTo>
                  <a:lnTo>
                    <a:pt x="2161" y="7609"/>
                  </a:lnTo>
                  <a:lnTo>
                    <a:pt x="2748" y="6928"/>
                  </a:lnTo>
                  <a:lnTo>
                    <a:pt x="3406" y="6200"/>
                  </a:lnTo>
                  <a:lnTo>
                    <a:pt x="4134" y="5425"/>
                  </a:lnTo>
                  <a:lnTo>
                    <a:pt x="4885" y="4650"/>
                  </a:lnTo>
                  <a:lnTo>
                    <a:pt x="5660" y="3899"/>
                  </a:lnTo>
                  <a:lnTo>
                    <a:pt x="6435" y="3170"/>
                  </a:lnTo>
                  <a:lnTo>
                    <a:pt x="7234" y="2489"/>
                  </a:lnTo>
                  <a:lnTo>
                    <a:pt x="8009" y="1879"/>
                  </a:lnTo>
                  <a:lnTo>
                    <a:pt x="8408" y="1621"/>
                  </a:lnTo>
                  <a:lnTo>
                    <a:pt x="8784" y="1362"/>
                  </a:lnTo>
                  <a:lnTo>
                    <a:pt x="9136" y="1127"/>
                  </a:lnTo>
                  <a:lnTo>
                    <a:pt x="9488" y="939"/>
                  </a:lnTo>
                  <a:lnTo>
                    <a:pt x="9840" y="775"/>
                  </a:lnTo>
                  <a:lnTo>
                    <a:pt x="10169" y="658"/>
                  </a:lnTo>
                  <a:lnTo>
                    <a:pt x="10498" y="564"/>
                  </a:lnTo>
                  <a:lnTo>
                    <a:pt x="10803" y="517"/>
                  </a:lnTo>
                  <a:close/>
                  <a:moveTo>
                    <a:pt x="10944" y="0"/>
                  </a:moveTo>
                  <a:lnTo>
                    <a:pt x="10756" y="24"/>
                  </a:lnTo>
                  <a:lnTo>
                    <a:pt x="10404" y="71"/>
                  </a:lnTo>
                  <a:lnTo>
                    <a:pt x="10028" y="165"/>
                  </a:lnTo>
                  <a:lnTo>
                    <a:pt x="9652" y="329"/>
                  </a:lnTo>
                  <a:lnTo>
                    <a:pt x="9253" y="493"/>
                  </a:lnTo>
                  <a:lnTo>
                    <a:pt x="8854" y="728"/>
                  </a:lnTo>
                  <a:lnTo>
                    <a:pt x="8455" y="986"/>
                  </a:lnTo>
                  <a:lnTo>
                    <a:pt x="8032" y="1268"/>
                  </a:lnTo>
                  <a:lnTo>
                    <a:pt x="7586" y="1574"/>
                  </a:lnTo>
                  <a:lnTo>
                    <a:pt x="7163" y="1902"/>
                  </a:lnTo>
                  <a:lnTo>
                    <a:pt x="6717" y="2255"/>
                  </a:lnTo>
                  <a:lnTo>
                    <a:pt x="5848" y="3030"/>
                  </a:lnTo>
                  <a:lnTo>
                    <a:pt x="5003" y="3828"/>
                  </a:lnTo>
                  <a:lnTo>
                    <a:pt x="4157" y="4673"/>
                  </a:lnTo>
                  <a:lnTo>
                    <a:pt x="3359" y="5495"/>
                  </a:lnTo>
                  <a:lnTo>
                    <a:pt x="2607" y="6294"/>
                  </a:lnTo>
                  <a:lnTo>
                    <a:pt x="1950" y="7069"/>
                  </a:lnTo>
                  <a:lnTo>
                    <a:pt x="1339" y="7750"/>
                  </a:lnTo>
                  <a:lnTo>
                    <a:pt x="447" y="8830"/>
                  </a:lnTo>
                  <a:lnTo>
                    <a:pt x="71" y="9300"/>
                  </a:lnTo>
                  <a:lnTo>
                    <a:pt x="24" y="9394"/>
                  </a:lnTo>
                  <a:lnTo>
                    <a:pt x="0" y="9464"/>
                  </a:lnTo>
                  <a:lnTo>
                    <a:pt x="24" y="9558"/>
                  </a:lnTo>
                  <a:lnTo>
                    <a:pt x="71" y="9629"/>
                  </a:lnTo>
                  <a:lnTo>
                    <a:pt x="1269" y="11038"/>
                  </a:lnTo>
                  <a:lnTo>
                    <a:pt x="1363" y="11108"/>
                  </a:lnTo>
                  <a:lnTo>
                    <a:pt x="1457" y="11132"/>
                  </a:lnTo>
                  <a:lnTo>
                    <a:pt x="1527" y="11132"/>
                  </a:lnTo>
                  <a:lnTo>
                    <a:pt x="1597" y="11085"/>
                  </a:lnTo>
                  <a:lnTo>
                    <a:pt x="2185" y="10732"/>
                  </a:lnTo>
                  <a:lnTo>
                    <a:pt x="3453" y="9934"/>
                  </a:lnTo>
                  <a:lnTo>
                    <a:pt x="4298" y="9394"/>
                  </a:lnTo>
                  <a:lnTo>
                    <a:pt x="5190" y="8783"/>
                  </a:lnTo>
                  <a:lnTo>
                    <a:pt x="6177" y="8102"/>
                  </a:lnTo>
                  <a:lnTo>
                    <a:pt x="7163" y="7374"/>
                  </a:lnTo>
                  <a:lnTo>
                    <a:pt x="8150" y="6623"/>
                  </a:lnTo>
                  <a:lnTo>
                    <a:pt x="9112" y="5848"/>
                  </a:lnTo>
                  <a:lnTo>
                    <a:pt x="10005" y="5073"/>
                  </a:lnTo>
                  <a:lnTo>
                    <a:pt x="10427" y="4673"/>
                  </a:lnTo>
                  <a:lnTo>
                    <a:pt x="10827" y="4298"/>
                  </a:lnTo>
                  <a:lnTo>
                    <a:pt x="11179" y="3922"/>
                  </a:lnTo>
                  <a:lnTo>
                    <a:pt x="11508" y="3546"/>
                  </a:lnTo>
                  <a:lnTo>
                    <a:pt x="11813" y="3170"/>
                  </a:lnTo>
                  <a:lnTo>
                    <a:pt x="12048" y="2818"/>
                  </a:lnTo>
                  <a:lnTo>
                    <a:pt x="12259" y="2466"/>
                  </a:lnTo>
                  <a:lnTo>
                    <a:pt x="12424" y="2137"/>
                  </a:lnTo>
                  <a:lnTo>
                    <a:pt x="12541" y="1832"/>
                  </a:lnTo>
                  <a:lnTo>
                    <a:pt x="12588" y="1527"/>
                  </a:lnTo>
                  <a:lnTo>
                    <a:pt x="12588" y="1362"/>
                  </a:lnTo>
                  <a:lnTo>
                    <a:pt x="12565" y="1198"/>
                  </a:lnTo>
                  <a:lnTo>
                    <a:pt x="12541" y="1033"/>
                  </a:lnTo>
                  <a:lnTo>
                    <a:pt x="12494" y="893"/>
                  </a:lnTo>
                  <a:lnTo>
                    <a:pt x="12424" y="752"/>
                  </a:lnTo>
                  <a:lnTo>
                    <a:pt x="12330" y="611"/>
                  </a:lnTo>
                  <a:lnTo>
                    <a:pt x="12236" y="493"/>
                  </a:lnTo>
                  <a:lnTo>
                    <a:pt x="12095" y="376"/>
                  </a:lnTo>
                  <a:lnTo>
                    <a:pt x="11977" y="282"/>
                  </a:lnTo>
                  <a:lnTo>
                    <a:pt x="11813" y="188"/>
                  </a:lnTo>
                  <a:lnTo>
                    <a:pt x="11649" y="118"/>
                  </a:lnTo>
                  <a:lnTo>
                    <a:pt x="11484" y="71"/>
                  </a:lnTo>
                  <a:lnTo>
                    <a:pt x="11320" y="24"/>
                  </a:lnTo>
                  <a:lnTo>
                    <a:pt x="1113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14"/>
            <p:cNvSpPr/>
            <p:nvPr/>
          </p:nvSpPr>
          <p:spPr>
            <a:xfrm>
              <a:off x="6780425" y="1284325"/>
              <a:ext cx="111575" cy="109250"/>
            </a:xfrm>
            <a:custGeom>
              <a:rect b="b" l="l" r="r" t="t"/>
              <a:pathLst>
                <a:path extrusionOk="0" h="4370" w="4463">
                  <a:moveTo>
                    <a:pt x="3030" y="1"/>
                  </a:moveTo>
                  <a:lnTo>
                    <a:pt x="2913" y="24"/>
                  </a:lnTo>
                  <a:lnTo>
                    <a:pt x="2842" y="71"/>
                  </a:lnTo>
                  <a:lnTo>
                    <a:pt x="95" y="2655"/>
                  </a:lnTo>
                  <a:lnTo>
                    <a:pt x="24" y="2725"/>
                  </a:lnTo>
                  <a:lnTo>
                    <a:pt x="1" y="2819"/>
                  </a:lnTo>
                  <a:lnTo>
                    <a:pt x="24" y="2913"/>
                  </a:lnTo>
                  <a:lnTo>
                    <a:pt x="71" y="3007"/>
                  </a:lnTo>
                  <a:lnTo>
                    <a:pt x="1152" y="4275"/>
                  </a:lnTo>
                  <a:lnTo>
                    <a:pt x="1222" y="4346"/>
                  </a:lnTo>
                  <a:lnTo>
                    <a:pt x="1316" y="4369"/>
                  </a:lnTo>
                  <a:lnTo>
                    <a:pt x="1339" y="4369"/>
                  </a:lnTo>
                  <a:lnTo>
                    <a:pt x="1433" y="4346"/>
                  </a:lnTo>
                  <a:lnTo>
                    <a:pt x="1504" y="4299"/>
                  </a:lnTo>
                  <a:lnTo>
                    <a:pt x="4369" y="1856"/>
                  </a:lnTo>
                  <a:lnTo>
                    <a:pt x="4439" y="1786"/>
                  </a:lnTo>
                  <a:lnTo>
                    <a:pt x="4463" y="1692"/>
                  </a:lnTo>
                  <a:lnTo>
                    <a:pt x="4463" y="1598"/>
                  </a:lnTo>
                  <a:lnTo>
                    <a:pt x="4416" y="1504"/>
                  </a:lnTo>
                  <a:lnTo>
                    <a:pt x="4322" y="1457"/>
                  </a:lnTo>
                  <a:lnTo>
                    <a:pt x="4228" y="1410"/>
                  </a:lnTo>
                  <a:lnTo>
                    <a:pt x="4134" y="1433"/>
                  </a:lnTo>
                  <a:lnTo>
                    <a:pt x="4040" y="1480"/>
                  </a:lnTo>
                  <a:lnTo>
                    <a:pt x="1363" y="3758"/>
                  </a:lnTo>
                  <a:lnTo>
                    <a:pt x="611" y="2843"/>
                  </a:lnTo>
                  <a:lnTo>
                    <a:pt x="3195" y="447"/>
                  </a:lnTo>
                  <a:lnTo>
                    <a:pt x="3242" y="353"/>
                  </a:lnTo>
                  <a:lnTo>
                    <a:pt x="3265" y="259"/>
                  </a:lnTo>
                  <a:lnTo>
                    <a:pt x="3242" y="165"/>
                  </a:lnTo>
                  <a:lnTo>
                    <a:pt x="3195" y="95"/>
                  </a:lnTo>
                  <a:lnTo>
                    <a:pt x="3124" y="24"/>
                  </a:lnTo>
                  <a:lnTo>
                    <a:pt x="303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14"/>
            <p:cNvSpPr/>
            <p:nvPr/>
          </p:nvSpPr>
          <p:spPr>
            <a:xfrm>
              <a:off x="6698825" y="1348325"/>
              <a:ext cx="122150" cy="107475"/>
            </a:xfrm>
            <a:custGeom>
              <a:rect b="b" l="l" r="r" t="t"/>
              <a:pathLst>
                <a:path extrusionOk="0" h="4299" w="4886">
                  <a:moveTo>
                    <a:pt x="3335" y="1"/>
                  </a:moveTo>
                  <a:lnTo>
                    <a:pt x="3124" y="24"/>
                  </a:lnTo>
                  <a:lnTo>
                    <a:pt x="2936" y="24"/>
                  </a:lnTo>
                  <a:lnTo>
                    <a:pt x="2725" y="71"/>
                  </a:lnTo>
                  <a:lnTo>
                    <a:pt x="2560" y="118"/>
                  </a:lnTo>
                  <a:lnTo>
                    <a:pt x="2372" y="189"/>
                  </a:lnTo>
                  <a:lnTo>
                    <a:pt x="2044" y="353"/>
                  </a:lnTo>
                  <a:lnTo>
                    <a:pt x="1738" y="541"/>
                  </a:lnTo>
                  <a:lnTo>
                    <a:pt x="1457" y="799"/>
                  </a:lnTo>
                  <a:lnTo>
                    <a:pt x="1198" y="1081"/>
                  </a:lnTo>
                  <a:lnTo>
                    <a:pt x="987" y="1386"/>
                  </a:lnTo>
                  <a:lnTo>
                    <a:pt x="776" y="1692"/>
                  </a:lnTo>
                  <a:lnTo>
                    <a:pt x="588" y="2044"/>
                  </a:lnTo>
                  <a:lnTo>
                    <a:pt x="447" y="2396"/>
                  </a:lnTo>
                  <a:lnTo>
                    <a:pt x="306" y="2725"/>
                  </a:lnTo>
                  <a:lnTo>
                    <a:pt x="188" y="3077"/>
                  </a:lnTo>
                  <a:lnTo>
                    <a:pt x="118" y="3406"/>
                  </a:lnTo>
                  <a:lnTo>
                    <a:pt x="47" y="3711"/>
                  </a:lnTo>
                  <a:lnTo>
                    <a:pt x="1" y="4017"/>
                  </a:lnTo>
                  <a:lnTo>
                    <a:pt x="1" y="4110"/>
                  </a:lnTo>
                  <a:lnTo>
                    <a:pt x="47" y="4228"/>
                  </a:lnTo>
                  <a:lnTo>
                    <a:pt x="141" y="4275"/>
                  </a:lnTo>
                  <a:lnTo>
                    <a:pt x="235" y="4298"/>
                  </a:lnTo>
                  <a:lnTo>
                    <a:pt x="259" y="4298"/>
                  </a:lnTo>
                  <a:lnTo>
                    <a:pt x="1057" y="4228"/>
                  </a:lnTo>
                  <a:lnTo>
                    <a:pt x="1809" y="4134"/>
                  </a:lnTo>
                  <a:lnTo>
                    <a:pt x="2466" y="3970"/>
                  </a:lnTo>
                  <a:lnTo>
                    <a:pt x="2772" y="3899"/>
                  </a:lnTo>
                  <a:lnTo>
                    <a:pt x="3053" y="3805"/>
                  </a:lnTo>
                  <a:lnTo>
                    <a:pt x="3312" y="3711"/>
                  </a:lnTo>
                  <a:lnTo>
                    <a:pt x="3547" y="3594"/>
                  </a:lnTo>
                  <a:lnTo>
                    <a:pt x="3781" y="3476"/>
                  </a:lnTo>
                  <a:lnTo>
                    <a:pt x="3969" y="3335"/>
                  </a:lnTo>
                  <a:lnTo>
                    <a:pt x="4157" y="3195"/>
                  </a:lnTo>
                  <a:lnTo>
                    <a:pt x="4322" y="3054"/>
                  </a:lnTo>
                  <a:lnTo>
                    <a:pt x="4463" y="2913"/>
                  </a:lnTo>
                  <a:lnTo>
                    <a:pt x="4603" y="2748"/>
                  </a:lnTo>
                  <a:lnTo>
                    <a:pt x="4744" y="2490"/>
                  </a:lnTo>
                  <a:lnTo>
                    <a:pt x="4815" y="2279"/>
                  </a:lnTo>
                  <a:lnTo>
                    <a:pt x="4862" y="2067"/>
                  </a:lnTo>
                  <a:lnTo>
                    <a:pt x="4885" y="1879"/>
                  </a:lnTo>
                  <a:lnTo>
                    <a:pt x="4885" y="1715"/>
                  </a:lnTo>
                  <a:lnTo>
                    <a:pt x="4885" y="1598"/>
                  </a:lnTo>
                  <a:lnTo>
                    <a:pt x="4838" y="1480"/>
                  </a:lnTo>
                  <a:lnTo>
                    <a:pt x="4791" y="1386"/>
                  </a:lnTo>
                  <a:lnTo>
                    <a:pt x="4721" y="1339"/>
                  </a:lnTo>
                  <a:lnTo>
                    <a:pt x="4627" y="1292"/>
                  </a:lnTo>
                  <a:lnTo>
                    <a:pt x="4533" y="1316"/>
                  </a:lnTo>
                  <a:lnTo>
                    <a:pt x="4439" y="1363"/>
                  </a:lnTo>
                  <a:lnTo>
                    <a:pt x="4392" y="1433"/>
                  </a:lnTo>
                  <a:lnTo>
                    <a:pt x="4345" y="1527"/>
                  </a:lnTo>
                  <a:lnTo>
                    <a:pt x="4369" y="1621"/>
                  </a:lnTo>
                  <a:lnTo>
                    <a:pt x="4369" y="1692"/>
                  </a:lnTo>
                  <a:lnTo>
                    <a:pt x="4392" y="1879"/>
                  </a:lnTo>
                  <a:lnTo>
                    <a:pt x="4369" y="2020"/>
                  </a:lnTo>
                  <a:lnTo>
                    <a:pt x="4322" y="2161"/>
                  </a:lnTo>
                  <a:lnTo>
                    <a:pt x="4275" y="2302"/>
                  </a:lnTo>
                  <a:lnTo>
                    <a:pt x="4157" y="2467"/>
                  </a:lnTo>
                  <a:lnTo>
                    <a:pt x="4016" y="2654"/>
                  </a:lnTo>
                  <a:lnTo>
                    <a:pt x="3781" y="2842"/>
                  </a:lnTo>
                  <a:lnTo>
                    <a:pt x="3500" y="3054"/>
                  </a:lnTo>
                  <a:lnTo>
                    <a:pt x="3124" y="3242"/>
                  </a:lnTo>
                  <a:lnTo>
                    <a:pt x="2631" y="3406"/>
                  </a:lnTo>
                  <a:lnTo>
                    <a:pt x="2067" y="3547"/>
                  </a:lnTo>
                  <a:lnTo>
                    <a:pt x="1363" y="3688"/>
                  </a:lnTo>
                  <a:lnTo>
                    <a:pt x="541" y="3782"/>
                  </a:lnTo>
                  <a:lnTo>
                    <a:pt x="658" y="3359"/>
                  </a:lnTo>
                  <a:lnTo>
                    <a:pt x="822" y="2866"/>
                  </a:lnTo>
                  <a:lnTo>
                    <a:pt x="916" y="2584"/>
                  </a:lnTo>
                  <a:lnTo>
                    <a:pt x="1034" y="2302"/>
                  </a:lnTo>
                  <a:lnTo>
                    <a:pt x="1175" y="2020"/>
                  </a:lnTo>
                  <a:lnTo>
                    <a:pt x="1339" y="1739"/>
                  </a:lnTo>
                  <a:lnTo>
                    <a:pt x="1527" y="1480"/>
                  </a:lnTo>
                  <a:lnTo>
                    <a:pt x="1738" y="1222"/>
                  </a:lnTo>
                  <a:lnTo>
                    <a:pt x="1973" y="1011"/>
                  </a:lnTo>
                  <a:lnTo>
                    <a:pt x="2208" y="823"/>
                  </a:lnTo>
                  <a:lnTo>
                    <a:pt x="2490" y="682"/>
                  </a:lnTo>
                  <a:lnTo>
                    <a:pt x="2795" y="564"/>
                  </a:lnTo>
                  <a:lnTo>
                    <a:pt x="2960" y="541"/>
                  </a:lnTo>
                  <a:lnTo>
                    <a:pt x="3124" y="517"/>
                  </a:lnTo>
                  <a:lnTo>
                    <a:pt x="3594" y="517"/>
                  </a:lnTo>
                  <a:lnTo>
                    <a:pt x="3688" y="470"/>
                  </a:lnTo>
                  <a:lnTo>
                    <a:pt x="3735" y="400"/>
                  </a:lnTo>
                  <a:lnTo>
                    <a:pt x="3781" y="306"/>
                  </a:lnTo>
                  <a:lnTo>
                    <a:pt x="3758" y="189"/>
                  </a:lnTo>
                  <a:lnTo>
                    <a:pt x="3711" y="118"/>
                  </a:lnTo>
                  <a:lnTo>
                    <a:pt x="3641" y="48"/>
                  </a:lnTo>
                  <a:lnTo>
                    <a:pt x="3547" y="24"/>
                  </a:lnTo>
                  <a:lnTo>
                    <a:pt x="333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14"/>
            <p:cNvSpPr/>
            <p:nvPr/>
          </p:nvSpPr>
          <p:spPr>
            <a:xfrm>
              <a:off x="6877300" y="1087650"/>
              <a:ext cx="211975" cy="141525"/>
            </a:xfrm>
            <a:custGeom>
              <a:rect b="b" l="l" r="r" t="t"/>
              <a:pathLst>
                <a:path extrusionOk="0" h="5661" w="8479">
                  <a:moveTo>
                    <a:pt x="5050" y="1"/>
                  </a:moveTo>
                  <a:lnTo>
                    <a:pt x="4956" y="24"/>
                  </a:lnTo>
                  <a:lnTo>
                    <a:pt x="4862" y="71"/>
                  </a:lnTo>
                  <a:lnTo>
                    <a:pt x="4204" y="682"/>
                  </a:lnTo>
                  <a:lnTo>
                    <a:pt x="3570" y="1292"/>
                  </a:lnTo>
                  <a:lnTo>
                    <a:pt x="2819" y="2044"/>
                  </a:lnTo>
                  <a:lnTo>
                    <a:pt x="2020" y="2866"/>
                  </a:lnTo>
                  <a:lnTo>
                    <a:pt x="1245" y="3711"/>
                  </a:lnTo>
                  <a:lnTo>
                    <a:pt x="893" y="4134"/>
                  </a:lnTo>
                  <a:lnTo>
                    <a:pt x="564" y="4533"/>
                  </a:lnTo>
                  <a:lnTo>
                    <a:pt x="259" y="4909"/>
                  </a:lnTo>
                  <a:lnTo>
                    <a:pt x="24" y="5285"/>
                  </a:lnTo>
                  <a:lnTo>
                    <a:pt x="1" y="5379"/>
                  </a:lnTo>
                  <a:lnTo>
                    <a:pt x="1" y="5473"/>
                  </a:lnTo>
                  <a:lnTo>
                    <a:pt x="24" y="5566"/>
                  </a:lnTo>
                  <a:lnTo>
                    <a:pt x="95" y="5637"/>
                  </a:lnTo>
                  <a:lnTo>
                    <a:pt x="165" y="5660"/>
                  </a:lnTo>
                  <a:lnTo>
                    <a:pt x="306" y="5660"/>
                  </a:lnTo>
                  <a:lnTo>
                    <a:pt x="353" y="5637"/>
                  </a:lnTo>
                  <a:lnTo>
                    <a:pt x="423" y="5590"/>
                  </a:lnTo>
                  <a:lnTo>
                    <a:pt x="447" y="5543"/>
                  </a:lnTo>
                  <a:lnTo>
                    <a:pt x="658" y="5238"/>
                  </a:lnTo>
                  <a:lnTo>
                    <a:pt x="893" y="4932"/>
                  </a:lnTo>
                  <a:lnTo>
                    <a:pt x="1480" y="4228"/>
                  </a:lnTo>
                  <a:lnTo>
                    <a:pt x="2114" y="3500"/>
                  </a:lnTo>
                  <a:lnTo>
                    <a:pt x="2819" y="2772"/>
                  </a:lnTo>
                  <a:lnTo>
                    <a:pt x="3500" y="2091"/>
                  </a:lnTo>
                  <a:lnTo>
                    <a:pt x="4110" y="1480"/>
                  </a:lnTo>
                  <a:lnTo>
                    <a:pt x="5003" y="611"/>
                  </a:lnTo>
                  <a:lnTo>
                    <a:pt x="5566" y="1269"/>
                  </a:lnTo>
                  <a:lnTo>
                    <a:pt x="5613" y="1316"/>
                  </a:lnTo>
                  <a:lnTo>
                    <a:pt x="5684" y="1363"/>
                  </a:lnTo>
                  <a:lnTo>
                    <a:pt x="6060" y="1504"/>
                  </a:lnTo>
                  <a:lnTo>
                    <a:pt x="6388" y="1692"/>
                  </a:lnTo>
                  <a:lnTo>
                    <a:pt x="6694" y="1879"/>
                  </a:lnTo>
                  <a:lnTo>
                    <a:pt x="6952" y="2091"/>
                  </a:lnTo>
                  <a:lnTo>
                    <a:pt x="7163" y="2302"/>
                  </a:lnTo>
                  <a:lnTo>
                    <a:pt x="7351" y="2514"/>
                  </a:lnTo>
                  <a:lnTo>
                    <a:pt x="7492" y="2725"/>
                  </a:lnTo>
                  <a:lnTo>
                    <a:pt x="7633" y="2960"/>
                  </a:lnTo>
                  <a:lnTo>
                    <a:pt x="7727" y="3148"/>
                  </a:lnTo>
                  <a:lnTo>
                    <a:pt x="7797" y="3335"/>
                  </a:lnTo>
                  <a:lnTo>
                    <a:pt x="7915" y="3664"/>
                  </a:lnTo>
                  <a:lnTo>
                    <a:pt x="7962" y="3899"/>
                  </a:lnTo>
                  <a:lnTo>
                    <a:pt x="7962" y="4017"/>
                  </a:lnTo>
                  <a:lnTo>
                    <a:pt x="7985" y="4110"/>
                  </a:lnTo>
                  <a:lnTo>
                    <a:pt x="8056" y="4181"/>
                  </a:lnTo>
                  <a:lnTo>
                    <a:pt x="8126" y="4228"/>
                  </a:lnTo>
                  <a:lnTo>
                    <a:pt x="8220" y="4251"/>
                  </a:lnTo>
                  <a:lnTo>
                    <a:pt x="8314" y="4228"/>
                  </a:lnTo>
                  <a:lnTo>
                    <a:pt x="8408" y="4157"/>
                  </a:lnTo>
                  <a:lnTo>
                    <a:pt x="8455" y="4087"/>
                  </a:lnTo>
                  <a:lnTo>
                    <a:pt x="8479" y="3993"/>
                  </a:lnTo>
                  <a:lnTo>
                    <a:pt x="8455" y="3852"/>
                  </a:lnTo>
                  <a:lnTo>
                    <a:pt x="8408" y="3594"/>
                  </a:lnTo>
                  <a:lnTo>
                    <a:pt x="8291" y="3218"/>
                  </a:lnTo>
                  <a:lnTo>
                    <a:pt x="8220" y="2983"/>
                  </a:lnTo>
                  <a:lnTo>
                    <a:pt x="8103" y="2748"/>
                  </a:lnTo>
                  <a:lnTo>
                    <a:pt x="7962" y="2514"/>
                  </a:lnTo>
                  <a:lnTo>
                    <a:pt x="7797" y="2255"/>
                  </a:lnTo>
                  <a:lnTo>
                    <a:pt x="7586" y="1997"/>
                  </a:lnTo>
                  <a:lnTo>
                    <a:pt x="7328" y="1762"/>
                  </a:lnTo>
                  <a:lnTo>
                    <a:pt x="7046" y="1527"/>
                  </a:lnTo>
                  <a:lnTo>
                    <a:pt x="6717" y="1292"/>
                  </a:lnTo>
                  <a:lnTo>
                    <a:pt x="6341" y="1081"/>
                  </a:lnTo>
                  <a:lnTo>
                    <a:pt x="5919" y="893"/>
                  </a:lnTo>
                  <a:lnTo>
                    <a:pt x="5238" y="95"/>
                  </a:lnTo>
                  <a:lnTo>
                    <a:pt x="5144" y="24"/>
                  </a:lnTo>
                  <a:lnTo>
                    <a:pt x="505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84" name="Google Shape;684;p14"/>
          <p:cNvSpPr/>
          <p:nvPr/>
        </p:nvSpPr>
        <p:spPr>
          <a:xfrm>
            <a:off x="8782113" y="2878338"/>
            <a:ext cx="212400" cy="212400"/>
          </a:xfrm>
          <a:prstGeom prst="star4">
            <a:avLst>
              <a:gd fmla="val 125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85" name="Google Shape;685;p14"/>
          <p:cNvGrpSpPr/>
          <p:nvPr/>
        </p:nvGrpSpPr>
        <p:grpSpPr>
          <a:xfrm>
            <a:off x="8584066" y="1356690"/>
            <a:ext cx="452842" cy="457428"/>
            <a:chOff x="4930475" y="612100"/>
            <a:chExt cx="317650" cy="320575"/>
          </a:xfrm>
        </p:grpSpPr>
        <p:sp>
          <p:nvSpPr>
            <p:cNvPr id="686" name="Google Shape;686;p14"/>
            <p:cNvSpPr/>
            <p:nvPr/>
          </p:nvSpPr>
          <p:spPr>
            <a:xfrm>
              <a:off x="4930475" y="612100"/>
              <a:ext cx="317650" cy="320575"/>
            </a:xfrm>
            <a:custGeom>
              <a:rect b="b" l="l" r="r" t="t"/>
              <a:pathLst>
                <a:path extrusionOk="0" h="12823" w="12706">
                  <a:moveTo>
                    <a:pt x="5871" y="517"/>
                  </a:moveTo>
                  <a:lnTo>
                    <a:pt x="6223" y="541"/>
                  </a:lnTo>
                  <a:lnTo>
                    <a:pt x="6646" y="588"/>
                  </a:lnTo>
                  <a:lnTo>
                    <a:pt x="7092" y="682"/>
                  </a:lnTo>
                  <a:lnTo>
                    <a:pt x="7515" y="799"/>
                  </a:lnTo>
                  <a:lnTo>
                    <a:pt x="7938" y="940"/>
                  </a:lnTo>
                  <a:lnTo>
                    <a:pt x="8384" y="1104"/>
                  </a:lnTo>
                  <a:lnTo>
                    <a:pt x="8783" y="1316"/>
                  </a:lnTo>
                  <a:lnTo>
                    <a:pt x="9206" y="1527"/>
                  </a:lnTo>
                  <a:lnTo>
                    <a:pt x="9605" y="1785"/>
                  </a:lnTo>
                  <a:lnTo>
                    <a:pt x="9981" y="2067"/>
                  </a:lnTo>
                  <a:lnTo>
                    <a:pt x="10357" y="2372"/>
                  </a:lnTo>
                  <a:lnTo>
                    <a:pt x="10685" y="2701"/>
                  </a:lnTo>
                  <a:lnTo>
                    <a:pt x="10991" y="3053"/>
                  </a:lnTo>
                  <a:lnTo>
                    <a:pt x="11273" y="3429"/>
                  </a:lnTo>
                  <a:lnTo>
                    <a:pt x="11531" y="3852"/>
                  </a:lnTo>
                  <a:lnTo>
                    <a:pt x="11742" y="4275"/>
                  </a:lnTo>
                  <a:lnTo>
                    <a:pt x="11930" y="4744"/>
                  </a:lnTo>
                  <a:lnTo>
                    <a:pt x="12048" y="5190"/>
                  </a:lnTo>
                  <a:lnTo>
                    <a:pt x="12141" y="5637"/>
                  </a:lnTo>
                  <a:lnTo>
                    <a:pt x="12188" y="6083"/>
                  </a:lnTo>
                  <a:lnTo>
                    <a:pt x="12188" y="6529"/>
                  </a:lnTo>
                  <a:lnTo>
                    <a:pt x="12165" y="6999"/>
                  </a:lnTo>
                  <a:lnTo>
                    <a:pt x="12118" y="7445"/>
                  </a:lnTo>
                  <a:lnTo>
                    <a:pt x="12024" y="7891"/>
                  </a:lnTo>
                  <a:lnTo>
                    <a:pt x="11907" y="8314"/>
                  </a:lnTo>
                  <a:lnTo>
                    <a:pt x="11742" y="8760"/>
                  </a:lnTo>
                  <a:lnTo>
                    <a:pt x="11554" y="9159"/>
                  </a:lnTo>
                  <a:lnTo>
                    <a:pt x="11343" y="9559"/>
                  </a:lnTo>
                  <a:lnTo>
                    <a:pt x="11085" y="9934"/>
                  </a:lnTo>
                  <a:lnTo>
                    <a:pt x="10803" y="10310"/>
                  </a:lnTo>
                  <a:lnTo>
                    <a:pt x="10498" y="10639"/>
                  </a:lnTo>
                  <a:lnTo>
                    <a:pt x="10169" y="10968"/>
                  </a:lnTo>
                  <a:lnTo>
                    <a:pt x="9817" y="11249"/>
                  </a:lnTo>
                  <a:lnTo>
                    <a:pt x="9441" y="11484"/>
                  </a:lnTo>
                  <a:lnTo>
                    <a:pt x="9042" y="11719"/>
                  </a:lnTo>
                  <a:lnTo>
                    <a:pt x="8619" y="11907"/>
                  </a:lnTo>
                  <a:lnTo>
                    <a:pt x="8196" y="12048"/>
                  </a:lnTo>
                  <a:lnTo>
                    <a:pt x="7750" y="12165"/>
                  </a:lnTo>
                  <a:lnTo>
                    <a:pt x="7304" y="12259"/>
                  </a:lnTo>
                  <a:lnTo>
                    <a:pt x="6857" y="12306"/>
                  </a:lnTo>
                  <a:lnTo>
                    <a:pt x="6388" y="12330"/>
                  </a:lnTo>
                  <a:lnTo>
                    <a:pt x="5942" y="12306"/>
                  </a:lnTo>
                  <a:lnTo>
                    <a:pt x="5495" y="12259"/>
                  </a:lnTo>
                  <a:lnTo>
                    <a:pt x="5049" y="12165"/>
                  </a:lnTo>
                  <a:lnTo>
                    <a:pt x="4603" y="12048"/>
                  </a:lnTo>
                  <a:lnTo>
                    <a:pt x="4180" y="11907"/>
                  </a:lnTo>
                  <a:lnTo>
                    <a:pt x="3758" y="11719"/>
                  </a:lnTo>
                  <a:lnTo>
                    <a:pt x="3358" y="11508"/>
                  </a:lnTo>
                  <a:lnTo>
                    <a:pt x="2959" y="11273"/>
                  </a:lnTo>
                  <a:lnTo>
                    <a:pt x="2607" y="10991"/>
                  </a:lnTo>
                  <a:lnTo>
                    <a:pt x="2278" y="10686"/>
                  </a:lnTo>
                  <a:lnTo>
                    <a:pt x="1973" y="10334"/>
                  </a:lnTo>
                  <a:lnTo>
                    <a:pt x="1691" y="9981"/>
                  </a:lnTo>
                  <a:lnTo>
                    <a:pt x="1433" y="9606"/>
                  </a:lnTo>
                  <a:lnTo>
                    <a:pt x="1198" y="9206"/>
                  </a:lnTo>
                  <a:lnTo>
                    <a:pt x="1010" y="8807"/>
                  </a:lnTo>
                  <a:lnTo>
                    <a:pt x="846" y="8361"/>
                  </a:lnTo>
                  <a:lnTo>
                    <a:pt x="705" y="7938"/>
                  </a:lnTo>
                  <a:lnTo>
                    <a:pt x="611" y="7492"/>
                  </a:lnTo>
                  <a:lnTo>
                    <a:pt x="540" y="7046"/>
                  </a:lnTo>
                  <a:lnTo>
                    <a:pt x="493" y="6576"/>
                  </a:lnTo>
                  <a:lnTo>
                    <a:pt x="493" y="6130"/>
                  </a:lnTo>
                  <a:lnTo>
                    <a:pt x="540" y="5684"/>
                  </a:lnTo>
                  <a:lnTo>
                    <a:pt x="611" y="5214"/>
                  </a:lnTo>
                  <a:lnTo>
                    <a:pt x="705" y="4791"/>
                  </a:lnTo>
                  <a:lnTo>
                    <a:pt x="869" y="4298"/>
                  </a:lnTo>
                  <a:lnTo>
                    <a:pt x="1080" y="3852"/>
                  </a:lnTo>
                  <a:lnTo>
                    <a:pt x="1315" y="3406"/>
                  </a:lnTo>
                  <a:lnTo>
                    <a:pt x="1574" y="3006"/>
                  </a:lnTo>
                  <a:lnTo>
                    <a:pt x="1855" y="2631"/>
                  </a:lnTo>
                  <a:lnTo>
                    <a:pt x="2161" y="2278"/>
                  </a:lnTo>
                  <a:lnTo>
                    <a:pt x="2489" y="1950"/>
                  </a:lnTo>
                  <a:lnTo>
                    <a:pt x="2842" y="1668"/>
                  </a:lnTo>
                  <a:lnTo>
                    <a:pt x="3217" y="1410"/>
                  </a:lnTo>
                  <a:lnTo>
                    <a:pt x="3593" y="1175"/>
                  </a:lnTo>
                  <a:lnTo>
                    <a:pt x="3969" y="987"/>
                  </a:lnTo>
                  <a:lnTo>
                    <a:pt x="4345" y="822"/>
                  </a:lnTo>
                  <a:lnTo>
                    <a:pt x="4744" y="682"/>
                  </a:lnTo>
                  <a:lnTo>
                    <a:pt x="5120" y="588"/>
                  </a:lnTo>
                  <a:lnTo>
                    <a:pt x="5495" y="541"/>
                  </a:lnTo>
                  <a:lnTo>
                    <a:pt x="5871" y="517"/>
                  </a:lnTo>
                  <a:close/>
                  <a:moveTo>
                    <a:pt x="5777" y="0"/>
                  </a:moveTo>
                  <a:lnTo>
                    <a:pt x="5542" y="24"/>
                  </a:lnTo>
                  <a:lnTo>
                    <a:pt x="5284" y="47"/>
                  </a:lnTo>
                  <a:lnTo>
                    <a:pt x="5026" y="71"/>
                  </a:lnTo>
                  <a:lnTo>
                    <a:pt x="4791" y="141"/>
                  </a:lnTo>
                  <a:lnTo>
                    <a:pt x="4298" y="282"/>
                  </a:lnTo>
                  <a:lnTo>
                    <a:pt x="3828" y="470"/>
                  </a:lnTo>
                  <a:lnTo>
                    <a:pt x="3358" y="705"/>
                  </a:lnTo>
                  <a:lnTo>
                    <a:pt x="2936" y="987"/>
                  </a:lnTo>
                  <a:lnTo>
                    <a:pt x="2513" y="1316"/>
                  </a:lnTo>
                  <a:lnTo>
                    <a:pt x="2114" y="1644"/>
                  </a:lnTo>
                  <a:lnTo>
                    <a:pt x="1738" y="2020"/>
                  </a:lnTo>
                  <a:lnTo>
                    <a:pt x="1409" y="2443"/>
                  </a:lnTo>
                  <a:lnTo>
                    <a:pt x="1080" y="2842"/>
                  </a:lnTo>
                  <a:lnTo>
                    <a:pt x="822" y="3288"/>
                  </a:lnTo>
                  <a:lnTo>
                    <a:pt x="587" y="3734"/>
                  </a:lnTo>
                  <a:lnTo>
                    <a:pt x="376" y="4181"/>
                  </a:lnTo>
                  <a:lnTo>
                    <a:pt x="235" y="4650"/>
                  </a:lnTo>
                  <a:lnTo>
                    <a:pt x="118" y="5120"/>
                  </a:lnTo>
                  <a:lnTo>
                    <a:pt x="24" y="5613"/>
                  </a:lnTo>
                  <a:lnTo>
                    <a:pt x="0" y="6106"/>
                  </a:lnTo>
                  <a:lnTo>
                    <a:pt x="0" y="6600"/>
                  </a:lnTo>
                  <a:lnTo>
                    <a:pt x="47" y="7093"/>
                  </a:lnTo>
                  <a:lnTo>
                    <a:pt x="118" y="7586"/>
                  </a:lnTo>
                  <a:lnTo>
                    <a:pt x="235" y="8056"/>
                  </a:lnTo>
                  <a:lnTo>
                    <a:pt x="376" y="8549"/>
                  </a:lnTo>
                  <a:lnTo>
                    <a:pt x="540" y="8995"/>
                  </a:lnTo>
                  <a:lnTo>
                    <a:pt x="752" y="9441"/>
                  </a:lnTo>
                  <a:lnTo>
                    <a:pt x="1010" y="9887"/>
                  </a:lnTo>
                  <a:lnTo>
                    <a:pt x="1292" y="10287"/>
                  </a:lnTo>
                  <a:lnTo>
                    <a:pt x="1597" y="10686"/>
                  </a:lnTo>
                  <a:lnTo>
                    <a:pt x="1926" y="11038"/>
                  </a:lnTo>
                  <a:lnTo>
                    <a:pt x="2278" y="11367"/>
                  </a:lnTo>
                  <a:lnTo>
                    <a:pt x="2677" y="11672"/>
                  </a:lnTo>
                  <a:lnTo>
                    <a:pt x="3077" y="11954"/>
                  </a:lnTo>
                  <a:lnTo>
                    <a:pt x="3523" y="12189"/>
                  </a:lnTo>
                  <a:lnTo>
                    <a:pt x="3969" y="12377"/>
                  </a:lnTo>
                  <a:lnTo>
                    <a:pt x="4439" y="12541"/>
                  </a:lnTo>
                  <a:lnTo>
                    <a:pt x="4908" y="12658"/>
                  </a:lnTo>
                  <a:lnTo>
                    <a:pt x="5401" y="12752"/>
                  </a:lnTo>
                  <a:lnTo>
                    <a:pt x="5895" y="12799"/>
                  </a:lnTo>
                  <a:lnTo>
                    <a:pt x="6388" y="12823"/>
                  </a:lnTo>
                  <a:lnTo>
                    <a:pt x="6881" y="12799"/>
                  </a:lnTo>
                  <a:lnTo>
                    <a:pt x="7374" y="12752"/>
                  </a:lnTo>
                  <a:lnTo>
                    <a:pt x="7867" y="12658"/>
                  </a:lnTo>
                  <a:lnTo>
                    <a:pt x="8337" y="12541"/>
                  </a:lnTo>
                  <a:lnTo>
                    <a:pt x="8807" y="12377"/>
                  </a:lnTo>
                  <a:lnTo>
                    <a:pt x="9253" y="12165"/>
                  </a:lnTo>
                  <a:lnTo>
                    <a:pt x="9699" y="11930"/>
                  </a:lnTo>
                  <a:lnTo>
                    <a:pt x="10122" y="11649"/>
                  </a:lnTo>
                  <a:lnTo>
                    <a:pt x="10498" y="11343"/>
                  </a:lnTo>
                  <a:lnTo>
                    <a:pt x="10873" y="10991"/>
                  </a:lnTo>
                  <a:lnTo>
                    <a:pt x="11202" y="10639"/>
                  </a:lnTo>
                  <a:lnTo>
                    <a:pt x="11507" y="10240"/>
                  </a:lnTo>
                  <a:lnTo>
                    <a:pt x="11766" y="9817"/>
                  </a:lnTo>
                  <a:lnTo>
                    <a:pt x="12001" y="9394"/>
                  </a:lnTo>
                  <a:lnTo>
                    <a:pt x="12212" y="8948"/>
                  </a:lnTo>
                  <a:lnTo>
                    <a:pt x="12376" y="8478"/>
                  </a:lnTo>
                  <a:lnTo>
                    <a:pt x="12517" y="8009"/>
                  </a:lnTo>
                  <a:lnTo>
                    <a:pt x="12611" y="7515"/>
                  </a:lnTo>
                  <a:lnTo>
                    <a:pt x="12682" y="7022"/>
                  </a:lnTo>
                  <a:lnTo>
                    <a:pt x="12705" y="6529"/>
                  </a:lnTo>
                  <a:lnTo>
                    <a:pt x="12682" y="6036"/>
                  </a:lnTo>
                  <a:lnTo>
                    <a:pt x="12635" y="5543"/>
                  </a:lnTo>
                  <a:lnTo>
                    <a:pt x="12541" y="5073"/>
                  </a:lnTo>
                  <a:lnTo>
                    <a:pt x="12400" y="4580"/>
                  </a:lnTo>
                  <a:lnTo>
                    <a:pt x="12212" y="4087"/>
                  </a:lnTo>
                  <a:lnTo>
                    <a:pt x="11977" y="3617"/>
                  </a:lnTo>
                  <a:lnTo>
                    <a:pt x="11719" y="3171"/>
                  </a:lnTo>
                  <a:lnTo>
                    <a:pt x="11413" y="2748"/>
                  </a:lnTo>
                  <a:lnTo>
                    <a:pt x="11061" y="2372"/>
                  </a:lnTo>
                  <a:lnTo>
                    <a:pt x="10709" y="1997"/>
                  </a:lnTo>
                  <a:lnTo>
                    <a:pt x="10310" y="1668"/>
                  </a:lnTo>
                  <a:lnTo>
                    <a:pt x="9910" y="1386"/>
                  </a:lnTo>
                  <a:lnTo>
                    <a:pt x="9488" y="1104"/>
                  </a:lnTo>
                  <a:lnTo>
                    <a:pt x="9042" y="869"/>
                  </a:lnTo>
                  <a:lnTo>
                    <a:pt x="8595" y="658"/>
                  </a:lnTo>
                  <a:lnTo>
                    <a:pt x="8126" y="470"/>
                  </a:lnTo>
                  <a:lnTo>
                    <a:pt x="7656" y="329"/>
                  </a:lnTo>
                  <a:lnTo>
                    <a:pt x="7210" y="188"/>
                  </a:lnTo>
                  <a:lnTo>
                    <a:pt x="6740" y="94"/>
                  </a:lnTo>
                  <a:lnTo>
                    <a:pt x="6294" y="24"/>
                  </a:lnTo>
                  <a:lnTo>
                    <a:pt x="603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14"/>
            <p:cNvSpPr/>
            <p:nvPr/>
          </p:nvSpPr>
          <p:spPr>
            <a:xfrm>
              <a:off x="5021475" y="612100"/>
              <a:ext cx="135625" cy="320575"/>
            </a:xfrm>
            <a:custGeom>
              <a:rect b="b" l="l" r="r" t="t"/>
              <a:pathLst>
                <a:path extrusionOk="0" h="12823" w="5425">
                  <a:moveTo>
                    <a:pt x="2607" y="517"/>
                  </a:moveTo>
                  <a:lnTo>
                    <a:pt x="2748" y="588"/>
                  </a:lnTo>
                  <a:lnTo>
                    <a:pt x="2912" y="682"/>
                  </a:lnTo>
                  <a:lnTo>
                    <a:pt x="3077" y="775"/>
                  </a:lnTo>
                  <a:lnTo>
                    <a:pt x="3241" y="916"/>
                  </a:lnTo>
                  <a:lnTo>
                    <a:pt x="3405" y="1081"/>
                  </a:lnTo>
                  <a:lnTo>
                    <a:pt x="3570" y="1292"/>
                  </a:lnTo>
                  <a:lnTo>
                    <a:pt x="3734" y="1503"/>
                  </a:lnTo>
                  <a:lnTo>
                    <a:pt x="3899" y="1762"/>
                  </a:lnTo>
                  <a:lnTo>
                    <a:pt x="4039" y="2020"/>
                  </a:lnTo>
                  <a:lnTo>
                    <a:pt x="4180" y="2325"/>
                  </a:lnTo>
                  <a:lnTo>
                    <a:pt x="4321" y="2654"/>
                  </a:lnTo>
                  <a:lnTo>
                    <a:pt x="4439" y="3006"/>
                  </a:lnTo>
                  <a:lnTo>
                    <a:pt x="4556" y="3406"/>
                  </a:lnTo>
                  <a:lnTo>
                    <a:pt x="4650" y="3805"/>
                  </a:lnTo>
                  <a:lnTo>
                    <a:pt x="4744" y="4228"/>
                  </a:lnTo>
                  <a:lnTo>
                    <a:pt x="4814" y="4697"/>
                  </a:lnTo>
                  <a:lnTo>
                    <a:pt x="4861" y="5144"/>
                  </a:lnTo>
                  <a:lnTo>
                    <a:pt x="4885" y="5590"/>
                  </a:lnTo>
                  <a:lnTo>
                    <a:pt x="4908" y="6059"/>
                  </a:lnTo>
                  <a:lnTo>
                    <a:pt x="4908" y="6529"/>
                  </a:lnTo>
                  <a:lnTo>
                    <a:pt x="4908" y="6975"/>
                  </a:lnTo>
                  <a:lnTo>
                    <a:pt x="4885" y="7445"/>
                  </a:lnTo>
                  <a:lnTo>
                    <a:pt x="4838" y="7891"/>
                  </a:lnTo>
                  <a:lnTo>
                    <a:pt x="4791" y="8337"/>
                  </a:lnTo>
                  <a:lnTo>
                    <a:pt x="4720" y="8784"/>
                  </a:lnTo>
                  <a:lnTo>
                    <a:pt x="4650" y="9206"/>
                  </a:lnTo>
                  <a:lnTo>
                    <a:pt x="4556" y="9629"/>
                  </a:lnTo>
                  <a:lnTo>
                    <a:pt x="4462" y="10005"/>
                  </a:lnTo>
                  <a:lnTo>
                    <a:pt x="4345" y="10381"/>
                  </a:lnTo>
                  <a:lnTo>
                    <a:pt x="4227" y="10733"/>
                  </a:lnTo>
                  <a:lnTo>
                    <a:pt x="4086" y="11038"/>
                  </a:lnTo>
                  <a:lnTo>
                    <a:pt x="3946" y="11320"/>
                  </a:lnTo>
                  <a:lnTo>
                    <a:pt x="3805" y="11555"/>
                  </a:lnTo>
                  <a:lnTo>
                    <a:pt x="3664" y="11743"/>
                  </a:lnTo>
                  <a:lnTo>
                    <a:pt x="3523" y="11907"/>
                  </a:lnTo>
                  <a:lnTo>
                    <a:pt x="3358" y="12048"/>
                  </a:lnTo>
                  <a:lnTo>
                    <a:pt x="3217" y="12165"/>
                  </a:lnTo>
                  <a:lnTo>
                    <a:pt x="3053" y="12259"/>
                  </a:lnTo>
                  <a:lnTo>
                    <a:pt x="2889" y="12306"/>
                  </a:lnTo>
                  <a:lnTo>
                    <a:pt x="2560" y="12306"/>
                  </a:lnTo>
                  <a:lnTo>
                    <a:pt x="2396" y="12259"/>
                  </a:lnTo>
                  <a:lnTo>
                    <a:pt x="2231" y="12165"/>
                  </a:lnTo>
                  <a:lnTo>
                    <a:pt x="2090" y="12071"/>
                  </a:lnTo>
                  <a:lnTo>
                    <a:pt x="1926" y="11930"/>
                  </a:lnTo>
                  <a:lnTo>
                    <a:pt x="1785" y="11766"/>
                  </a:lnTo>
                  <a:lnTo>
                    <a:pt x="1644" y="11555"/>
                  </a:lnTo>
                  <a:lnTo>
                    <a:pt x="1503" y="11343"/>
                  </a:lnTo>
                  <a:lnTo>
                    <a:pt x="1362" y="11062"/>
                  </a:lnTo>
                  <a:lnTo>
                    <a:pt x="1221" y="10756"/>
                  </a:lnTo>
                  <a:lnTo>
                    <a:pt x="1080" y="10404"/>
                  </a:lnTo>
                  <a:lnTo>
                    <a:pt x="986" y="10052"/>
                  </a:lnTo>
                  <a:lnTo>
                    <a:pt x="869" y="9653"/>
                  </a:lnTo>
                  <a:lnTo>
                    <a:pt x="775" y="9253"/>
                  </a:lnTo>
                  <a:lnTo>
                    <a:pt x="705" y="8831"/>
                  </a:lnTo>
                  <a:lnTo>
                    <a:pt x="634" y="8408"/>
                  </a:lnTo>
                  <a:lnTo>
                    <a:pt x="540" y="7515"/>
                  </a:lnTo>
                  <a:lnTo>
                    <a:pt x="493" y="6576"/>
                  </a:lnTo>
                  <a:lnTo>
                    <a:pt x="493" y="6106"/>
                  </a:lnTo>
                  <a:lnTo>
                    <a:pt x="517" y="5660"/>
                  </a:lnTo>
                  <a:lnTo>
                    <a:pt x="540" y="5190"/>
                  </a:lnTo>
                  <a:lnTo>
                    <a:pt x="587" y="4744"/>
                  </a:lnTo>
                  <a:lnTo>
                    <a:pt x="681" y="4040"/>
                  </a:lnTo>
                  <a:lnTo>
                    <a:pt x="822" y="3359"/>
                  </a:lnTo>
                  <a:lnTo>
                    <a:pt x="1010" y="2725"/>
                  </a:lnTo>
                  <a:lnTo>
                    <a:pt x="1198" y="2138"/>
                  </a:lnTo>
                  <a:lnTo>
                    <a:pt x="1433" y="1621"/>
                  </a:lnTo>
                  <a:lnTo>
                    <a:pt x="1668" y="1198"/>
                  </a:lnTo>
                  <a:lnTo>
                    <a:pt x="1808" y="1010"/>
                  </a:lnTo>
                  <a:lnTo>
                    <a:pt x="1926" y="846"/>
                  </a:lnTo>
                  <a:lnTo>
                    <a:pt x="2067" y="728"/>
                  </a:lnTo>
                  <a:lnTo>
                    <a:pt x="2184" y="611"/>
                  </a:lnTo>
                  <a:lnTo>
                    <a:pt x="2349" y="541"/>
                  </a:lnTo>
                  <a:lnTo>
                    <a:pt x="2489" y="517"/>
                  </a:lnTo>
                  <a:close/>
                  <a:moveTo>
                    <a:pt x="2536" y="0"/>
                  </a:moveTo>
                  <a:lnTo>
                    <a:pt x="2325" y="24"/>
                  </a:lnTo>
                  <a:lnTo>
                    <a:pt x="2114" y="94"/>
                  </a:lnTo>
                  <a:lnTo>
                    <a:pt x="1926" y="188"/>
                  </a:lnTo>
                  <a:lnTo>
                    <a:pt x="1738" y="329"/>
                  </a:lnTo>
                  <a:lnTo>
                    <a:pt x="1574" y="494"/>
                  </a:lnTo>
                  <a:lnTo>
                    <a:pt x="1409" y="682"/>
                  </a:lnTo>
                  <a:lnTo>
                    <a:pt x="1268" y="916"/>
                  </a:lnTo>
                  <a:lnTo>
                    <a:pt x="1127" y="1151"/>
                  </a:lnTo>
                  <a:lnTo>
                    <a:pt x="986" y="1433"/>
                  </a:lnTo>
                  <a:lnTo>
                    <a:pt x="846" y="1715"/>
                  </a:lnTo>
                  <a:lnTo>
                    <a:pt x="728" y="2020"/>
                  </a:lnTo>
                  <a:lnTo>
                    <a:pt x="493" y="2654"/>
                  </a:lnTo>
                  <a:lnTo>
                    <a:pt x="329" y="3335"/>
                  </a:lnTo>
                  <a:lnTo>
                    <a:pt x="188" y="4016"/>
                  </a:lnTo>
                  <a:lnTo>
                    <a:pt x="71" y="4674"/>
                  </a:lnTo>
                  <a:lnTo>
                    <a:pt x="24" y="5144"/>
                  </a:lnTo>
                  <a:lnTo>
                    <a:pt x="0" y="5637"/>
                  </a:lnTo>
                  <a:lnTo>
                    <a:pt x="0" y="6106"/>
                  </a:lnTo>
                  <a:lnTo>
                    <a:pt x="0" y="6600"/>
                  </a:lnTo>
                  <a:lnTo>
                    <a:pt x="0" y="7093"/>
                  </a:lnTo>
                  <a:lnTo>
                    <a:pt x="47" y="7562"/>
                  </a:lnTo>
                  <a:lnTo>
                    <a:pt x="71" y="8032"/>
                  </a:lnTo>
                  <a:lnTo>
                    <a:pt x="141" y="8502"/>
                  </a:lnTo>
                  <a:lnTo>
                    <a:pt x="212" y="8948"/>
                  </a:lnTo>
                  <a:lnTo>
                    <a:pt x="305" y="9394"/>
                  </a:lnTo>
                  <a:lnTo>
                    <a:pt x="399" y="9817"/>
                  </a:lnTo>
                  <a:lnTo>
                    <a:pt x="493" y="10216"/>
                  </a:lnTo>
                  <a:lnTo>
                    <a:pt x="634" y="10615"/>
                  </a:lnTo>
                  <a:lnTo>
                    <a:pt x="752" y="10968"/>
                  </a:lnTo>
                  <a:lnTo>
                    <a:pt x="916" y="11296"/>
                  </a:lnTo>
                  <a:lnTo>
                    <a:pt x="1057" y="11602"/>
                  </a:lnTo>
                  <a:lnTo>
                    <a:pt x="1245" y="11884"/>
                  </a:lnTo>
                  <a:lnTo>
                    <a:pt x="1433" y="12118"/>
                  </a:lnTo>
                  <a:lnTo>
                    <a:pt x="1621" y="12330"/>
                  </a:lnTo>
                  <a:lnTo>
                    <a:pt x="1832" y="12494"/>
                  </a:lnTo>
                  <a:lnTo>
                    <a:pt x="2043" y="12635"/>
                  </a:lnTo>
                  <a:lnTo>
                    <a:pt x="2255" y="12752"/>
                  </a:lnTo>
                  <a:lnTo>
                    <a:pt x="2489" y="12799"/>
                  </a:lnTo>
                  <a:lnTo>
                    <a:pt x="2724" y="12823"/>
                  </a:lnTo>
                  <a:lnTo>
                    <a:pt x="2959" y="12799"/>
                  </a:lnTo>
                  <a:lnTo>
                    <a:pt x="3194" y="12729"/>
                  </a:lnTo>
                  <a:lnTo>
                    <a:pt x="3405" y="12635"/>
                  </a:lnTo>
                  <a:lnTo>
                    <a:pt x="3617" y="12494"/>
                  </a:lnTo>
                  <a:lnTo>
                    <a:pt x="3828" y="12330"/>
                  </a:lnTo>
                  <a:lnTo>
                    <a:pt x="4016" y="12095"/>
                  </a:lnTo>
                  <a:lnTo>
                    <a:pt x="4204" y="11860"/>
                  </a:lnTo>
                  <a:lnTo>
                    <a:pt x="4392" y="11578"/>
                  </a:lnTo>
                  <a:lnTo>
                    <a:pt x="4556" y="11273"/>
                  </a:lnTo>
                  <a:lnTo>
                    <a:pt x="4697" y="10921"/>
                  </a:lnTo>
                  <a:lnTo>
                    <a:pt x="4814" y="10568"/>
                  </a:lnTo>
                  <a:lnTo>
                    <a:pt x="4932" y="10193"/>
                  </a:lnTo>
                  <a:lnTo>
                    <a:pt x="5049" y="9770"/>
                  </a:lnTo>
                  <a:lnTo>
                    <a:pt x="5143" y="9347"/>
                  </a:lnTo>
                  <a:lnTo>
                    <a:pt x="5237" y="8901"/>
                  </a:lnTo>
                  <a:lnTo>
                    <a:pt x="5284" y="8455"/>
                  </a:lnTo>
                  <a:lnTo>
                    <a:pt x="5355" y="7985"/>
                  </a:lnTo>
                  <a:lnTo>
                    <a:pt x="5378" y="7515"/>
                  </a:lnTo>
                  <a:lnTo>
                    <a:pt x="5425" y="7022"/>
                  </a:lnTo>
                  <a:lnTo>
                    <a:pt x="5425" y="6553"/>
                  </a:lnTo>
                  <a:lnTo>
                    <a:pt x="5425" y="6059"/>
                  </a:lnTo>
                  <a:lnTo>
                    <a:pt x="5402" y="5566"/>
                  </a:lnTo>
                  <a:lnTo>
                    <a:pt x="5355" y="5097"/>
                  </a:lnTo>
                  <a:lnTo>
                    <a:pt x="5308" y="4627"/>
                  </a:lnTo>
                  <a:lnTo>
                    <a:pt x="5237" y="4181"/>
                  </a:lnTo>
                  <a:lnTo>
                    <a:pt x="5167" y="3758"/>
                  </a:lnTo>
                  <a:lnTo>
                    <a:pt x="5049" y="3335"/>
                  </a:lnTo>
                  <a:lnTo>
                    <a:pt x="4955" y="2936"/>
                  </a:lnTo>
                  <a:lnTo>
                    <a:pt x="4814" y="2560"/>
                  </a:lnTo>
                  <a:lnTo>
                    <a:pt x="4674" y="2208"/>
                  </a:lnTo>
                  <a:lnTo>
                    <a:pt x="4533" y="1879"/>
                  </a:lnTo>
                  <a:lnTo>
                    <a:pt x="4368" y="1550"/>
                  </a:lnTo>
                  <a:lnTo>
                    <a:pt x="4204" y="1269"/>
                  </a:lnTo>
                  <a:lnTo>
                    <a:pt x="4016" y="1010"/>
                  </a:lnTo>
                  <a:lnTo>
                    <a:pt x="3828" y="775"/>
                  </a:lnTo>
                  <a:lnTo>
                    <a:pt x="3617" y="564"/>
                  </a:lnTo>
                  <a:lnTo>
                    <a:pt x="3405" y="400"/>
                  </a:lnTo>
                  <a:lnTo>
                    <a:pt x="3194" y="235"/>
                  </a:lnTo>
                  <a:lnTo>
                    <a:pt x="2959" y="118"/>
                  </a:lnTo>
                  <a:lnTo>
                    <a:pt x="2748" y="47"/>
                  </a:lnTo>
                  <a:lnTo>
                    <a:pt x="253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14"/>
            <p:cNvSpPr/>
            <p:nvPr/>
          </p:nvSpPr>
          <p:spPr>
            <a:xfrm>
              <a:off x="4930475" y="765925"/>
              <a:ext cx="317650" cy="12925"/>
            </a:xfrm>
            <a:custGeom>
              <a:rect b="b" l="l" r="r" t="t"/>
              <a:pathLst>
                <a:path extrusionOk="0" h="517" w="12706">
                  <a:moveTo>
                    <a:pt x="235" y="0"/>
                  </a:moveTo>
                  <a:lnTo>
                    <a:pt x="141" y="24"/>
                  </a:lnTo>
                  <a:lnTo>
                    <a:pt x="71" y="71"/>
                  </a:lnTo>
                  <a:lnTo>
                    <a:pt x="0" y="165"/>
                  </a:lnTo>
                  <a:lnTo>
                    <a:pt x="0" y="259"/>
                  </a:lnTo>
                  <a:lnTo>
                    <a:pt x="0" y="353"/>
                  </a:lnTo>
                  <a:lnTo>
                    <a:pt x="71" y="447"/>
                  </a:lnTo>
                  <a:lnTo>
                    <a:pt x="141" y="494"/>
                  </a:lnTo>
                  <a:lnTo>
                    <a:pt x="235" y="517"/>
                  </a:lnTo>
                  <a:lnTo>
                    <a:pt x="12447" y="517"/>
                  </a:lnTo>
                  <a:lnTo>
                    <a:pt x="12541" y="494"/>
                  </a:lnTo>
                  <a:lnTo>
                    <a:pt x="12635" y="447"/>
                  </a:lnTo>
                  <a:lnTo>
                    <a:pt x="12682" y="353"/>
                  </a:lnTo>
                  <a:lnTo>
                    <a:pt x="12705" y="259"/>
                  </a:lnTo>
                  <a:lnTo>
                    <a:pt x="12682" y="165"/>
                  </a:lnTo>
                  <a:lnTo>
                    <a:pt x="12635" y="71"/>
                  </a:lnTo>
                  <a:lnTo>
                    <a:pt x="12541" y="24"/>
                  </a:lnTo>
                  <a:lnTo>
                    <a:pt x="1244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14"/>
            <p:cNvSpPr/>
            <p:nvPr/>
          </p:nvSpPr>
          <p:spPr>
            <a:xfrm>
              <a:off x="4961575" y="673750"/>
              <a:ext cx="261875" cy="47575"/>
            </a:xfrm>
            <a:custGeom>
              <a:rect b="b" l="l" r="r" t="t"/>
              <a:pathLst>
                <a:path extrusionOk="0" h="1903" w="10475">
                  <a:moveTo>
                    <a:pt x="189" y="0"/>
                  </a:moveTo>
                  <a:lnTo>
                    <a:pt x="95" y="47"/>
                  </a:lnTo>
                  <a:lnTo>
                    <a:pt x="48" y="118"/>
                  </a:lnTo>
                  <a:lnTo>
                    <a:pt x="1" y="212"/>
                  </a:lnTo>
                  <a:lnTo>
                    <a:pt x="1" y="306"/>
                  </a:lnTo>
                  <a:lnTo>
                    <a:pt x="48" y="400"/>
                  </a:lnTo>
                  <a:lnTo>
                    <a:pt x="118" y="470"/>
                  </a:lnTo>
                  <a:lnTo>
                    <a:pt x="236" y="540"/>
                  </a:lnTo>
                  <a:lnTo>
                    <a:pt x="564" y="705"/>
                  </a:lnTo>
                  <a:lnTo>
                    <a:pt x="1081" y="940"/>
                  </a:lnTo>
                  <a:lnTo>
                    <a:pt x="1762" y="1198"/>
                  </a:lnTo>
                  <a:lnTo>
                    <a:pt x="2161" y="1339"/>
                  </a:lnTo>
                  <a:lnTo>
                    <a:pt x="2584" y="1456"/>
                  </a:lnTo>
                  <a:lnTo>
                    <a:pt x="3077" y="1574"/>
                  </a:lnTo>
                  <a:lnTo>
                    <a:pt x="3570" y="1691"/>
                  </a:lnTo>
                  <a:lnTo>
                    <a:pt x="4111" y="1785"/>
                  </a:lnTo>
                  <a:lnTo>
                    <a:pt x="4674" y="1856"/>
                  </a:lnTo>
                  <a:lnTo>
                    <a:pt x="5261" y="1879"/>
                  </a:lnTo>
                  <a:lnTo>
                    <a:pt x="5872" y="1903"/>
                  </a:lnTo>
                  <a:lnTo>
                    <a:pt x="6388" y="1903"/>
                  </a:lnTo>
                  <a:lnTo>
                    <a:pt x="6929" y="1856"/>
                  </a:lnTo>
                  <a:lnTo>
                    <a:pt x="7469" y="1809"/>
                  </a:lnTo>
                  <a:lnTo>
                    <a:pt x="8009" y="1715"/>
                  </a:lnTo>
                  <a:lnTo>
                    <a:pt x="8573" y="1597"/>
                  </a:lnTo>
                  <a:lnTo>
                    <a:pt x="9160" y="1433"/>
                  </a:lnTo>
                  <a:lnTo>
                    <a:pt x="9723" y="1245"/>
                  </a:lnTo>
                  <a:lnTo>
                    <a:pt x="10310" y="1034"/>
                  </a:lnTo>
                  <a:lnTo>
                    <a:pt x="10404" y="963"/>
                  </a:lnTo>
                  <a:lnTo>
                    <a:pt x="10451" y="893"/>
                  </a:lnTo>
                  <a:lnTo>
                    <a:pt x="10475" y="799"/>
                  </a:lnTo>
                  <a:lnTo>
                    <a:pt x="10451" y="705"/>
                  </a:lnTo>
                  <a:lnTo>
                    <a:pt x="10404" y="611"/>
                  </a:lnTo>
                  <a:lnTo>
                    <a:pt x="10310" y="564"/>
                  </a:lnTo>
                  <a:lnTo>
                    <a:pt x="10216" y="540"/>
                  </a:lnTo>
                  <a:lnTo>
                    <a:pt x="10122" y="564"/>
                  </a:lnTo>
                  <a:lnTo>
                    <a:pt x="9629" y="752"/>
                  </a:lnTo>
                  <a:lnTo>
                    <a:pt x="9160" y="916"/>
                  </a:lnTo>
                  <a:lnTo>
                    <a:pt x="8666" y="1034"/>
                  </a:lnTo>
                  <a:lnTo>
                    <a:pt x="8197" y="1151"/>
                  </a:lnTo>
                  <a:lnTo>
                    <a:pt x="7751" y="1245"/>
                  </a:lnTo>
                  <a:lnTo>
                    <a:pt x="7281" y="1315"/>
                  </a:lnTo>
                  <a:lnTo>
                    <a:pt x="6835" y="1362"/>
                  </a:lnTo>
                  <a:lnTo>
                    <a:pt x="6388" y="1386"/>
                  </a:lnTo>
                  <a:lnTo>
                    <a:pt x="5966" y="1409"/>
                  </a:lnTo>
                  <a:lnTo>
                    <a:pt x="5543" y="1386"/>
                  </a:lnTo>
                  <a:lnTo>
                    <a:pt x="5144" y="1386"/>
                  </a:lnTo>
                  <a:lnTo>
                    <a:pt x="4745" y="1339"/>
                  </a:lnTo>
                  <a:lnTo>
                    <a:pt x="3993" y="1245"/>
                  </a:lnTo>
                  <a:lnTo>
                    <a:pt x="3312" y="1104"/>
                  </a:lnTo>
                  <a:lnTo>
                    <a:pt x="2678" y="963"/>
                  </a:lnTo>
                  <a:lnTo>
                    <a:pt x="2114" y="775"/>
                  </a:lnTo>
                  <a:lnTo>
                    <a:pt x="1598" y="611"/>
                  </a:lnTo>
                  <a:lnTo>
                    <a:pt x="1198" y="423"/>
                  </a:lnTo>
                  <a:lnTo>
                    <a:pt x="611" y="165"/>
                  </a:lnTo>
                  <a:lnTo>
                    <a:pt x="377" y="47"/>
                  </a:lnTo>
                  <a:lnTo>
                    <a:pt x="28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14"/>
            <p:cNvSpPr/>
            <p:nvPr/>
          </p:nvSpPr>
          <p:spPr>
            <a:xfrm>
              <a:off x="4953350" y="821700"/>
              <a:ext cx="278900" cy="38175"/>
            </a:xfrm>
            <a:custGeom>
              <a:rect b="b" l="l" r="r" t="t"/>
              <a:pathLst>
                <a:path extrusionOk="0" h="1527" w="11156">
                  <a:moveTo>
                    <a:pt x="5355" y="0"/>
                  </a:moveTo>
                  <a:lnTo>
                    <a:pt x="4486" y="24"/>
                  </a:lnTo>
                  <a:lnTo>
                    <a:pt x="3688" y="118"/>
                  </a:lnTo>
                  <a:lnTo>
                    <a:pt x="2960" y="212"/>
                  </a:lnTo>
                  <a:lnTo>
                    <a:pt x="2326" y="329"/>
                  </a:lnTo>
                  <a:lnTo>
                    <a:pt x="1762" y="470"/>
                  </a:lnTo>
                  <a:lnTo>
                    <a:pt x="1293" y="587"/>
                  </a:lnTo>
                  <a:lnTo>
                    <a:pt x="893" y="728"/>
                  </a:lnTo>
                  <a:lnTo>
                    <a:pt x="353" y="940"/>
                  </a:lnTo>
                  <a:lnTo>
                    <a:pt x="118" y="1034"/>
                  </a:lnTo>
                  <a:lnTo>
                    <a:pt x="48" y="1104"/>
                  </a:lnTo>
                  <a:lnTo>
                    <a:pt x="1" y="1198"/>
                  </a:lnTo>
                  <a:lnTo>
                    <a:pt x="1" y="1292"/>
                  </a:lnTo>
                  <a:lnTo>
                    <a:pt x="24" y="1386"/>
                  </a:lnTo>
                  <a:lnTo>
                    <a:pt x="71" y="1433"/>
                  </a:lnTo>
                  <a:lnTo>
                    <a:pt x="118" y="1480"/>
                  </a:lnTo>
                  <a:lnTo>
                    <a:pt x="189" y="1503"/>
                  </a:lnTo>
                  <a:lnTo>
                    <a:pt x="259" y="1527"/>
                  </a:lnTo>
                  <a:lnTo>
                    <a:pt x="306" y="1503"/>
                  </a:lnTo>
                  <a:lnTo>
                    <a:pt x="377" y="1480"/>
                  </a:lnTo>
                  <a:lnTo>
                    <a:pt x="541" y="1409"/>
                  </a:lnTo>
                  <a:lnTo>
                    <a:pt x="1058" y="1222"/>
                  </a:lnTo>
                  <a:lnTo>
                    <a:pt x="1434" y="1081"/>
                  </a:lnTo>
                  <a:lnTo>
                    <a:pt x="1903" y="963"/>
                  </a:lnTo>
                  <a:lnTo>
                    <a:pt x="2443" y="846"/>
                  </a:lnTo>
                  <a:lnTo>
                    <a:pt x="3054" y="728"/>
                  </a:lnTo>
                  <a:lnTo>
                    <a:pt x="3758" y="611"/>
                  </a:lnTo>
                  <a:lnTo>
                    <a:pt x="4533" y="540"/>
                  </a:lnTo>
                  <a:lnTo>
                    <a:pt x="5402" y="517"/>
                  </a:lnTo>
                  <a:lnTo>
                    <a:pt x="6342" y="494"/>
                  </a:lnTo>
                  <a:lnTo>
                    <a:pt x="7352" y="540"/>
                  </a:lnTo>
                  <a:lnTo>
                    <a:pt x="8432" y="658"/>
                  </a:lnTo>
                  <a:lnTo>
                    <a:pt x="9606" y="822"/>
                  </a:lnTo>
                  <a:lnTo>
                    <a:pt x="10217" y="916"/>
                  </a:lnTo>
                  <a:lnTo>
                    <a:pt x="10851" y="1034"/>
                  </a:lnTo>
                  <a:lnTo>
                    <a:pt x="10945" y="1057"/>
                  </a:lnTo>
                  <a:lnTo>
                    <a:pt x="11039" y="1010"/>
                  </a:lnTo>
                  <a:lnTo>
                    <a:pt x="11109" y="940"/>
                  </a:lnTo>
                  <a:lnTo>
                    <a:pt x="11156" y="846"/>
                  </a:lnTo>
                  <a:lnTo>
                    <a:pt x="11156" y="752"/>
                  </a:lnTo>
                  <a:lnTo>
                    <a:pt x="11109" y="658"/>
                  </a:lnTo>
                  <a:lnTo>
                    <a:pt x="11039" y="587"/>
                  </a:lnTo>
                  <a:lnTo>
                    <a:pt x="10968" y="540"/>
                  </a:lnTo>
                  <a:lnTo>
                    <a:pt x="10311" y="423"/>
                  </a:lnTo>
                  <a:lnTo>
                    <a:pt x="9676" y="306"/>
                  </a:lnTo>
                  <a:lnTo>
                    <a:pt x="9066" y="212"/>
                  </a:lnTo>
                  <a:lnTo>
                    <a:pt x="8479" y="141"/>
                  </a:lnTo>
                  <a:lnTo>
                    <a:pt x="7352" y="47"/>
                  </a:lnTo>
                  <a:lnTo>
                    <a:pt x="631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91" name="Google Shape;691;p14"/>
          <p:cNvSpPr/>
          <p:nvPr/>
        </p:nvSpPr>
        <p:spPr>
          <a:xfrm>
            <a:off x="8522775" y="914438"/>
            <a:ext cx="212400" cy="212400"/>
          </a:xfrm>
          <a:prstGeom prst="star4">
            <a:avLst>
              <a:gd fmla="val 125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14"/>
          <p:cNvSpPr/>
          <p:nvPr/>
        </p:nvSpPr>
        <p:spPr>
          <a:xfrm>
            <a:off x="1312350" y="204588"/>
            <a:ext cx="212400" cy="212400"/>
          </a:xfrm>
          <a:prstGeom prst="star4">
            <a:avLst>
              <a:gd fmla="val 125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
  <p:cSld name="CUSTOM_4">
    <p:spTree>
      <p:nvGrpSpPr>
        <p:cNvPr id="693" name="Shape 693"/>
        <p:cNvGrpSpPr/>
        <p:nvPr/>
      </p:nvGrpSpPr>
      <p:grpSpPr>
        <a:xfrm>
          <a:off x="0" y="0"/>
          <a:ext cx="0" cy="0"/>
          <a:chOff x="0" y="0"/>
          <a:chExt cx="0" cy="0"/>
        </a:xfrm>
      </p:grpSpPr>
      <p:sp>
        <p:nvSpPr>
          <p:cNvPr id="694" name="Google Shape;694;p15"/>
          <p:cNvSpPr txBox="1"/>
          <p:nvPr>
            <p:ph type="title"/>
          </p:nvPr>
        </p:nvSpPr>
        <p:spPr>
          <a:xfrm>
            <a:off x="725978" y="1974100"/>
            <a:ext cx="3958200" cy="548700"/>
          </a:xfrm>
          <a:prstGeom prst="rect">
            <a:avLst/>
          </a:prstGeom>
          <a:noFill/>
        </p:spPr>
        <p:txBody>
          <a:bodyPr anchorCtr="0" anchor="t" bIns="91425" lIns="91425" spcFirstLastPara="1" rIns="91425" wrap="square" tIns="91425">
            <a:noAutofit/>
          </a:bodyPr>
          <a:lstStyle>
            <a:lvl1pPr lvl="0" rtl="0" algn="r">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695" name="Google Shape;695;p15"/>
          <p:cNvSpPr txBox="1"/>
          <p:nvPr>
            <p:ph idx="1" type="subTitle"/>
          </p:nvPr>
        </p:nvSpPr>
        <p:spPr>
          <a:xfrm>
            <a:off x="726643" y="2438000"/>
            <a:ext cx="3957000" cy="7314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696" name="Google Shape;696;p15"/>
          <p:cNvSpPr/>
          <p:nvPr/>
        </p:nvSpPr>
        <p:spPr>
          <a:xfrm rot="10800000">
            <a:off x="-1706335" y="-1629275"/>
            <a:ext cx="4351270" cy="3054680"/>
          </a:xfrm>
          <a:custGeom>
            <a:rect b="b" l="l" r="r" t="t"/>
            <a:pathLst>
              <a:path extrusionOk="0" h="46631" w="66424">
                <a:moveTo>
                  <a:pt x="49192" y="0"/>
                </a:moveTo>
                <a:lnTo>
                  <a:pt x="48633" y="19"/>
                </a:lnTo>
                <a:lnTo>
                  <a:pt x="48075" y="39"/>
                </a:lnTo>
                <a:lnTo>
                  <a:pt x="47517" y="77"/>
                </a:lnTo>
                <a:lnTo>
                  <a:pt x="46958" y="135"/>
                </a:lnTo>
                <a:lnTo>
                  <a:pt x="46400" y="193"/>
                </a:lnTo>
                <a:lnTo>
                  <a:pt x="45842" y="289"/>
                </a:lnTo>
                <a:lnTo>
                  <a:pt x="45303" y="404"/>
                </a:lnTo>
                <a:lnTo>
                  <a:pt x="44744" y="520"/>
                </a:lnTo>
                <a:lnTo>
                  <a:pt x="44205" y="655"/>
                </a:lnTo>
                <a:lnTo>
                  <a:pt x="43666" y="809"/>
                </a:lnTo>
                <a:lnTo>
                  <a:pt x="43127" y="982"/>
                </a:lnTo>
                <a:lnTo>
                  <a:pt x="42607" y="1174"/>
                </a:lnTo>
                <a:lnTo>
                  <a:pt x="42068" y="1386"/>
                </a:lnTo>
                <a:lnTo>
                  <a:pt x="41568" y="1617"/>
                </a:lnTo>
                <a:lnTo>
                  <a:pt x="41048" y="1848"/>
                </a:lnTo>
                <a:lnTo>
                  <a:pt x="40547" y="2118"/>
                </a:lnTo>
                <a:lnTo>
                  <a:pt x="39970" y="2445"/>
                </a:lnTo>
                <a:lnTo>
                  <a:pt x="39411" y="2772"/>
                </a:lnTo>
                <a:lnTo>
                  <a:pt x="38853" y="3138"/>
                </a:lnTo>
                <a:lnTo>
                  <a:pt x="38314" y="3504"/>
                </a:lnTo>
                <a:lnTo>
                  <a:pt x="37775" y="3889"/>
                </a:lnTo>
                <a:lnTo>
                  <a:pt x="37236" y="4293"/>
                </a:lnTo>
                <a:lnTo>
                  <a:pt x="36196" y="5121"/>
                </a:lnTo>
                <a:lnTo>
                  <a:pt x="35156" y="5988"/>
                </a:lnTo>
                <a:lnTo>
                  <a:pt x="34136" y="6873"/>
                </a:lnTo>
                <a:lnTo>
                  <a:pt x="32134" y="8664"/>
                </a:lnTo>
                <a:lnTo>
                  <a:pt x="31113" y="9530"/>
                </a:lnTo>
                <a:lnTo>
                  <a:pt x="30074" y="10377"/>
                </a:lnTo>
                <a:lnTo>
                  <a:pt x="29554" y="10782"/>
                </a:lnTo>
                <a:lnTo>
                  <a:pt x="29034" y="11167"/>
                </a:lnTo>
                <a:lnTo>
                  <a:pt x="28495" y="11552"/>
                </a:lnTo>
                <a:lnTo>
                  <a:pt x="27956" y="11898"/>
                </a:lnTo>
                <a:lnTo>
                  <a:pt x="27397" y="12245"/>
                </a:lnTo>
                <a:lnTo>
                  <a:pt x="26839" y="12591"/>
                </a:lnTo>
                <a:lnTo>
                  <a:pt x="26281" y="12900"/>
                </a:lnTo>
                <a:lnTo>
                  <a:pt x="25703" y="13169"/>
                </a:lnTo>
                <a:lnTo>
                  <a:pt x="25106" y="13439"/>
                </a:lnTo>
                <a:lnTo>
                  <a:pt x="24509" y="13670"/>
                </a:lnTo>
                <a:lnTo>
                  <a:pt x="23893" y="13901"/>
                </a:lnTo>
                <a:lnTo>
                  <a:pt x="23277" y="14074"/>
                </a:lnTo>
                <a:lnTo>
                  <a:pt x="22738" y="14209"/>
                </a:lnTo>
                <a:lnTo>
                  <a:pt x="22218" y="14324"/>
                </a:lnTo>
                <a:lnTo>
                  <a:pt x="21679" y="14401"/>
                </a:lnTo>
                <a:lnTo>
                  <a:pt x="21140" y="14478"/>
                </a:lnTo>
                <a:lnTo>
                  <a:pt x="20601" y="14536"/>
                </a:lnTo>
                <a:lnTo>
                  <a:pt x="20062" y="14575"/>
                </a:lnTo>
                <a:lnTo>
                  <a:pt x="18965" y="14632"/>
                </a:lnTo>
                <a:lnTo>
                  <a:pt x="17867" y="14652"/>
                </a:lnTo>
                <a:lnTo>
                  <a:pt x="16751" y="14652"/>
                </a:lnTo>
                <a:lnTo>
                  <a:pt x="14556" y="14594"/>
                </a:lnTo>
                <a:lnTo>
                  <a:pt x="13458" y="14594"/>
                </a:lnTo>
                <a:lnTo>
                  <a:pt x="12361" y="14613"/>
                </a:lnTo>
                <a:lnTo>
                  <a:pt x="11822" y="14632"/>
                </a:lnTo>
                <a:lnTo>
                  <a:pt x="11283" y="14671"/>
                </a:lnTo>
                <a:lnTo>
                  <a:pt x="10744" y="14729"/>
                </a:lnTo>
                <a:lnTo>
                  <a:pt x="10224" y="14786"/>
                </a:lnTo>
                <a:lnTo>
                  <a:pt x="9685" y="14863"/>
                </a:lnTo>
                <a:lnTo>
                  <a:pt x="9165" y="14960"/>
                </a:lnTo>
                <a:lnTo>
                  <a:pt x="8645" y="15075"/>
                </a:lnTo>
                <a:lnTo>
                  <a:pt x="8144" y="15210"/>
                </a:lnTo>
                <a:lnTo>
                  <a:pt x="7625" y="15364"/>
                </a:lnTo>
                <a:lnTo>
                  <a:pt x="7124" y="15537"/>
                </a:lnTo>
                <a:lnTo>
                  <a:pt x="6623" y="15749"/>
                </a:lnTo>
                <a:lnTo>
                  <a:pt x="6142" y="15980"/>
                </a:lnTo>
                <a:lnTo>
                  <a:pt x="5757" y="16192"/>
                </a:lnTo>
                <a:lnTo>
                  <a:pt x="5391" y="16404"/>
                </a:lnTo>
                <a:lnTo>
                  <a:pt x="5045" y="16635"/>
                </a:lnTo>
                <a:lnTo>
                  <a:pt x="4698" y="16885"/>
                </a:lnTo>
                <a:lnTo>
                  <a:pt x="4371" y="17154"/>
                </a:lnTo>
                <a:lnTo>
                  <a:pt x="4044" y="17424"/>
                </a:lnTo>
                <a:lnTo>
                  <a:pt x="3736" y="17713"/>
                </a:lnTo>
                <a:lnTo>
                  <a:pt x="3427" y="18021"/>
                </a:lnTo>
                <a:lnTo>
                  <a:pt x="3139" y="18329"/>
                </a:lnTo>
                <a:lnTo>
                  <a:pt x="2869" y="18656"/>
                </a:lnTo>
                <a:lnTo>
                  <a:pt x="2600" y="19003"/>
                </a:lnTo>
                <a:lnTo>
                  <a:pt x="2349" y="19349"/>
                </a:lnTo>
                <a:lnTo>
                  <a:pt x="2099" y="19715"/>
                </a:lnTo>
                <a:lnTo>
                  <a:pt x="1868" y="20081"/>
                </a:lnTo>
                <a:lnTo>
                  <a:pt x="1656" y="20447"/>
                </a:lnTo>
                <a:lnTo>
                  <a:pt x="1444" y="20832"/>
                </a:lnTo>
                <a:lnTo>
                  <a:pt x="1252" y="21236"/>
                </a:lnTo>
                <a:lnTo>
                  <a:pt x="1079" y="21621"/>
                </a:lnTo>
                <a:lnTo>
                  <a:pt x="905" y="22025"/>
                </a:lnTo>
                <a:lnTo>
                  <a:pt x="771" y="22449"/>
                </a:lnTo>
                <a:lnTo>
                  <a:pt x="617" y="22853"/>
                </a:lnTo>
                <a:lnTo>
                  <a:pt x="501" y="23277"/>
                </a:lnTo>
                <a:lnTo>
                  <a:pt x="386" y="23720"/>
                </a:lnTo>
                <a:lnTo>
                  <a:pt x="289" y="24143"/>
                </a:lnTo>
                <a:lnTo>
                  <a:pt x="193" y="24567"/>
                </a:lnTo>
                <a:lnTo>
                  <a:pt x="135" y="25010"/>
                </a:lnTo>
                <a:lnTo>
                  <a:pt x="77" y="25453"/>
                </a:lnTo>
                <a:lnTo>
                  <a:pt x="39" y="25895"/>
                </a:lnTo>
                <a:lnTo>
                  <a:pt x="0" y="26338"/>
                </a:lnTo>
                <a:lnTo>
                  <a:pt x="0" y="26781"/>
                </a:lnTo>
                <a:lnTo>
                  <a:pt x="0" y="27224"/>
                </a:lnTo>
                <a:lnTo>
                  <a:pt x="20" y="27647"/>
                </a:lnTo>
                <a:lnTo>
                  <a:pt x="77" y="28379"/>
                </a:lnTo>
                <a:lnTo>
                  <a:pt x="174" y="29111"/>
                </a:lnTo>
                <a:lnTo>
                  <a:pt x="289" y="29823"/>
                </a:lnTo>
                <a:lnTo>
                  <a:pt x="463" y="30535"/>
                </a:lnTo>
                <a:lnTo>
                  <a:pt x="655" y="31228"/>
                </a:lnTo>
                <a:lnTo>
                  <a:pt x="886" y="31902"/>
                </a:lnTo>
                <a:lnTo>
                  <a:pt x="1136" y="32576"/>
                </a:lnTo>
                <a:lnTo>
                  <a:pt x="1425" y="33250"/>
                </a:lnTo>
                <a:lnTo>
                  <a:pt x="1733" y="33905"/>
                </a:lnTo>
                <a:lnTo>
                  <a:pt x="2080" y="34540"/>
                </a:lnTo>
                <a:lnTo>
                  <a:pt x="2446" y="35156"/>
                </a:lnTo>
                <a:lnTo>
                  <a:pt x="2850" y="35772"/>
                </a:lnTo>
                <a:lnTo>
                  <a:pt x="3273" y="36369"/>
                </a:lnTo>
                <a:lnTo>
                  <a:pt x="3716" y="36947"/>
                </a:lnTo>
                <a:lnTo>
                  <a:pt x="4178" y="37505"/>
                </a:lnTo>
                <a:lnTo>
                  <a:pt x="4679" y="38044"/>
                </a:lnTo>
                <a:lnTo>
                  <a:pt x="5411" y="38795"/>
                </a:lnTo>
                <a:lnTo>
                  <a:pt x="6161" y="39488"/>
                </a:lnTo>
                <a:lnTo>
                  <a:pt x="6932" y="40162"/>
                </a:lnTo>
                <a:lnTo>
                  <a:pt x="7740" y="40797"/>
                </a:lnTo>
                <a:lnTo>
                  <a:pt x="8568" y="41394"/>
                </a:lnTo>
                <a:lnTo>
                  <a:pt x="9396" y="41952"/>
                </a:lnTo>
                <a:lnTo>
                  <a:pt x="10262" y="42491"/>
                </a:lnTo>
                <a:lnTo>
                  <a:pt x="11148" y="42992"/>
                </a:lnTo>
                <a:lnTo>
                  <a:pt x="12034" y="43454"/>
                </a:lnTo>
                <a:lnTo>
                  <a:pt x="12958" y="43878"/>
                </a:lnTo>
                <a:lnTo>
                  <a:pt x="13882" y="44263"/>
                </a:lnTo>
                <a:lnTo>
                  <a:pt x="14825" y="44629"/>
                </a:lnTo>
                <a:lnTo>
                  <a:pt x="15788" y="44956"/>
                </a:lnTo>
                <a:lnTo>
                  <a:pt x="16770" y="45264"/>
                </a:lnTo>
                <a:lnTo>
                  <a:pt x="17752" y="45533"/>
                </a:lnTo>
                <a:lnTo>
                  <a:pt x="18753" y="45764"/>
                </a:lnTo>
                <a:lnTo>
                  <a:pt x="19465" y="45918"/>
                </a:lnTo>
                <a:lnTo>
                  <a:pt x="20197" y="46053"/>
                </a:lnTo>
                <a:lnTo>
                  <a:pt x="20928" y="46169"/>
                </a:lnTo>
                <a:lnTo>
                  <a:pt x="21660" y="46284"/>
                </a:lnTo>
                <a:lnTo>
                  <a:pt x="22411" y="46381"/>
                </a:lnTo>
                <a:lnTo>
                  <a:pt x="23143" y="46458"/>
                </a:lnTo>
                <a:lnTo>
                  <a:pt x="23893" y="46515"/>
                </a:lnTo>
                <a:lnTo>
                  <a:pt x="24644" y="46573"/>
                </a:lnTo>
                <a:lnTo>
                  <a:pt x="25376" y="46612"/>
                </a:lnTo>
                <a:lnTo>
                  <a:pt x="26127" y="46631"/>
                </a:lnTo>
                <a:lnTo>
                  <a:pt x="27628" y="46631"/>
                </a:lnTo>
                <a:lnTo>
                  <a:pt x="28379" y="46612"/>
                </a:lnTo>
                <a:lnTo>
                  <a:pt x="29130" y="46573"/>
                </a:lnTo>
                <a:lnTo>
                  <a:pt x="29881" y="46535"/>
                </a:lnTo>
                <a:lnTo>
                  <a:pt x="30632" y="46477"/>
                </a:lnTo>
                <a:lnTo>
                  <a:pt x="31383" y="46400"/>
                </a:lnTo>
                <a:lnTo>
                  <a:pt x="32134" y="46323"/>
                </a:lnTo>
                <a:lnTo>
                  <a:pt x="32885" y="46227"/>
                </a:lnTo>
                <a:lnTo>
                  <a:pt x="33635" y="46111"/>
                </a:lnTo>
                <a:lnTo>
                  <a:pt x="34367" y="45976"/>
                </a:lnTo>
                <a:lnTo>
                  <a:pt x="35118" y="45841"/>
                </a:lnTo>
                <a:lnTo>
                  <a:pt x="35869" y="45687"/>
                </a:lnTo>
                <a:lnTo>
                  <a:pt x="36600" y="45533"/>
                </a:lnTo>
                <a:lnTo>
                  <a:pt x="37332" y="45360"/>
                </a:lnTo>
                <a:lnTo>
                  <a:pt x="38083" y="45168"/>
                </a:lnTo>
                <a:lnTo>
                  <a:pt x="38814" y="44975"/>
                </a:lnTo>
                <a:lnTo>
                  <a:pt x="39546" y="44763"/>
                </a:lnTo>
                <a:lnTo>
                  <a:pt x="40258" y="44532"/>
                </a:lnTo>
                <a:lnTo>
                  <a:pt x="40990" y="44301"/>
                </a:lnTo>
                <a:lnTo>
                  <a:pt x="41702" y="44051"/>
                </a:lnTo>
                <a:lnTo>
                  <a:pt x="42434" y="43781"/>
                </a:lnTo>
                <a:lnTo>
                  <a:pt x="43146" y="43512"/>
                </a:lnTo>
                <a:lnTo>
                  <a:pt x="43839" y="43242"/>
                </a:lnTo>
                <a:lnTo>
                  <a:pt x="44552" y="42934"/>
                </a:lnTo>
                <a:lnTo>
                  <a:pt x="45245" y="42645"/>
                </a:lnTo>
                <a:lnTo>
                  <a:pt x="45938" y="42318"/>
                </a:lnTo>
                <a:lnTo>
                  <a:pt x="46612" y="41991"/>
                </a:lnTo>
                <a:lnTo>
                  <a:pt x="47305" y="41664"/>
                </a:lnTo>
                <a:lnTo>
                  <a:pt x="47979" y="41317"/>
                </a:lnTo>
                <a:lnTo>
                  <a:pt x="48633" y="40951"/>
                </a:lnTo>
                <a:lnTo>
                  <a:pt x="49307" y="40585"/>
                </a:lnTo>
                <a:lnTo>
                  <a:pt x="49962" y="40200"/>
                </a:lnTo>
                <a:lnTo>
                  <a:pt x="50597" y="39815"/>
                </a:lnTo>
                <a:lnTo>
                  <a:pt x="51252" y="39411"/>
                </a:lnTo>
                <a:lnTo>
                  <a:pt x="51887" y="39007"/>
                </a:lnTo>
                <a:lnTo>
                  <a:pt x="52503" y="38583"/>
                </a:lnTo>
                <a:lnTo>
                  <a:pt x="53119" y="38140"/>
                </a:lnTo>
                <a:lnTo>
                  <a:pt x="53735" y="37697"/>
                </a:lnTo>
                <a:lnTo>
                  <a:pt x="54332" y="37255"/>
                </a:lnTo>
                <a:lnTo>
                  <a:pt x="54910" y="36793"/>
                </a:lnTo>
                <a:lnTo>
                  <a:pt x="55507" y="36330"/>
                </a:lnTo>
                <a:lnTo>
                  <a:pt x="56065" y="35849"/>
                </a:lnTo>
                <a:lnTo>
                  <a:pt x="56643" y="35368"/>
                </a:lnTo>
                <a:lnTo>
                  <a:pt x="57182" y="34867"/>
                </a:lnTo>
                <a:lnTo>
                  <a:pt x="57740" y="34367"/>
                </a:lnTo>
                <a:lnTo>
                  <a:pt x="58260" y="33847"/>
                </a:lnTo>
                <a:lnTo>
                  <a:pt x="58780" y="33327"/>
                </a:lnTo>
                <a:lnTo>
                  <a:pt x="59300" y="32788"/>
                </a:lnTo>
                <a:lnTo>
                  <a:pt x="59800" y="32249"/>
                </a:lnTo>
                <a:lnTo>
                  <a:pt x="60281" y="31690"/>
                </a:lnTo>
                <a:lnTo>
                  <a:pt x="60763" y="31132"/>
                </a:lnTo>
                <a:lnTo>
                  <a:pt x="61225" y="30574"/>
                </a:lnTo>
                <a:lnTo>
                  <a:pt x="61687" y="29996"/>
                </a:lnTo>
                <a:lnTo>
                  <a:pt x="62188" y="29322"/>
                </a:lnTo>
                <a:lnTo>
                  <a:pt x="62669" y="28649"/>
                </a:lnTo>
                <a:lnTo>
                  <a:pt x="63131" y="27936"/>
                </a:lnTo>
                <a:lnTo>
                  <a:pt x="63554" y="27224"/>
                </a:lnTo>
                <a:lnTo>
                  <a:pt x="63978" y="26492"/>
                </a:lnTo>
                <a:lnTo>
                  <a:pt x="64363" y="25741"/>
                </a:lnTo>
                <a:lnTo>
                  <a:pt x="64710" y="24990"/>
                </a:lnTo>
                <a:lnTo>
                  <a:pt x="65037" y="24201"/>
                </a:lnTo>
                <a:lnTo>
                  <a:pt x="65345" y="23431"/>
                </a:lnTo>
                <a:lnTo>
                  <a:pt x="65595" y="22622"/>
                </a:lnTo>
                <a:lnTo>
                  <a:pt x="65826" y="21814"/>
                </a:lnTo>
                <a:lnTo>
                  <a:pt x="66019" y="21005"/>
                </a:lnTo>
                <a:lnTo>
                  <a:pt x="66192" y="20177"/>
                </a:lnTo>
                <a:lnTo>
                  <a:pt x="66308" y="19349"/>
                </a:lnTo>
                <a:lnTo>
                  <a:pt x="66385" y="18502"/>
                </a:lnTo>
                <a:lnTo>
                  <a:pt x="66423" y="17674"/>
                </a:lnTo>
                <a:lnTo>
                  <a:pt x="66423" y="17097"/>
                </a:lnTo>
                <a:lnTo>
                  <a:pt x="66404" y="16500"/>
                </a:lnTo>
                <a:lnTo>
                  <a:pt x="66365" y="15922"/>
                </a:lnTo>
                <a:lnTo>
                  <a:pt x="66308" y="15364"/>
                </a:lnTo>
                <a:lnTo>
                  <a:pt x="66231" y="14786"/>
                </a:lnTo>
                <a:lnTo>
                  <a:pt x="66134" y="14209"/>
                </a:lnTo>
                <a:lnTo>
                  <a:pt x="66000" y="13650"/>
                </a:lnTo>
                <a:lnTo>
                  <a:pt x="65865" y="13092"/>
                </a:lnTo>
                <a:lnTo>
                  <a:pt x="65711" y="12534"/>
                </a:lnTo>
                <a:lnTo>
                  <a:pt x="65538" y="11975"/>
                </a:lnTo>
                <a:lnTo>
                  <a:pt x="65345" y="11436"/>
                </a:lnTo>
                <a:lnTo>
                  <a:pt x="65133" y="10897"/>
                </a:lnTo>
                <a:lnTo>
                  <a:pt x="64902" y="10377"/>
                </a:lnTo>
                <a:lnTo>
                  <a:pt x="64671" y="9838"/>
                </a:lnTo>
                <a:lnTo>
                  <a:pt x="64402" y="9338"/>
                </a:lnTo>
                <a:lnTo>
                  <a:pt x="64132" y="8818"/>
                </a:lnTo>
                <a:lnTo>
                  <a:pt x="63843" y="8317"/>
                </a:lnTo>
                <a:lnTo>
                  <a:pt x="63535" y="7836"/>
                </a:lnTo>
                <a:lnTo>
                  <a:pt x="63208" y="7355"/>
                </a:lnTo>
                <a:lnTo>
                  <a:pt x="62861" y="6893"/>
                </a:lnTo>
                <a:lnTo>
                  <a:pt x="62515" y="6431"/>
                </a:lnTo>
                <a:lnTo>
                  <a:pt x="62149" y="5988"/>
                </a:lnTo>
                <a:lnTo>
                  <a:pt x="61764" y="5564"/>
                </a:lnTo>
                <a:lnTo>
                  <a:pt x="61379" y="5141"/>
                </a:lnTo>
                <a:lnTo>
                  <a:pt x="60975" y="4736"/>
                </a:lnTo>
                <a:lnTo>
                  <a:pt x="60551" y="4351"/>
                </a:lnTo>
                <a:lnTo>
                  <a:pt x="60127" y="3966"/>
                </a:lnTo>
                <a:lnTo>
                  <a:pt x="59685" y="3600"/>
                </a:lnTo>
                <a:lnTo>
                  <a:pt x="59223" y="3273"/>
                </a:lnTo>
                <a:lnTo>
                  <a:pt x="58761" y="2926"/>
                </a:lnTo>
                <a:lnTo>
                  <a:pt x="58298" y="2618"/>
                </a:lnTo>
                <a:lnTo>
                  <a:pt x="57798" y="2330"/>
                </a:lnTo>
                <a:lnTo>
                  <a:pt x="57317" y="2041"/>
                </a:lnTo>
                <a:lnTo>
                  <a:pt x="56797" y="1791"/>
                </a:lnTo>
                <a:lnTo>
                  <a:pt x="56296" y="1540"/>
                </a:lnTo>
                <a:lnTo>
                  <a:pt x="55776" y="1328"/>
                </a:lnTo>
                <a:lnTo>
                  <a:pt x="55256" y="1117"/>
                </a:lnTo>
                <a:lnTo>
                  <a:pt x="54717" y="924"/>
                </a:lnTo>
                <a:lnTo>
                  <a:pt x="54178" y="751"/>
                </a:lnTo>
                <a:lnTo>
                  <a:pt x="53639" y="597"/>
                </a:lnTo>
                <a:lnTo>
                  <a:pt x="53100" y="462"/>
                </a:lnTo>
                <a:lnTo>
                  <a:pt x="52542" y="347"/>
                </a:lnTo>
                <a:lnTo>
                  <a:pt x="52003" y="250"/>
                </a:lnTo>
                <a:lnTo>
                  <a:pt x="51444" y="173"/>
                </a:lnTo>
                <a:lnTo>
                  <a:pt x="50886" y="96"/>
                </a:lnTo>
                <a:lnTo>
                  <a:pt x="50328" y="58"/>
                </a:lnTo>
                <a:lnTo>
                  <a:pt x="49769" y="19"/>
                </a:lnTo>
                <a:lnTo>
                  <a:pt x="4919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15"/>
          <p:cNvSpPr/>
          <p:nvPr/>
        </p:nvSpPr>
        <p:spPr>
          <a:xfrm>
            <a:off x="6499065" y="3780925"/>
            <a:ext cx="4351270" cy="3054680"/>
          </a:xfrm>
          <a:custGeom>
            <a:rect b="b" l="l" r="r" t="t"/>
            <a:pathLst>
              <a:path extrusionOk="0" h="46631" w="66424">
                <a:moveTo>
                  <a:pt x="49192" y="0"/>
                </a:moveTo>
                <a:lnTo>
                  <a:pt x="48633" y="19"/>
                </a:lnTo>
                <a:lnTo>
                  <a:pt x="48075" y="39"/>
                </a:lnTo>
                <a:lnTo>
                  <a:pt x="47517" y="77"/>
                </a:lnTo>
                <a:lnTo>
                  <a:pt x="46958" y="135"/>
                </a:lnTo>
                <a:lnTo>
                  <a:pt x="46400" y="193"/>
                </a:lnTo>
                <a:lnTo>
                  <a:pt x="45842" y="289"/>
                </a:lnTo>
                <a:lnTo>
                  <a:pt x="45303" y="404"/>
                </a:lnTo>
                <a:lnTo>
                  <a:pt x="44744" y="520"/>
                </a:lnTo>
                <a:lnTo>
                  <a:pt x="44205" y="655"/>
                </a:lnTo>
                <a:lnTo>
                  <a:pt x="43666" y="809"/>
                </a:lnTo>
                <a:lnTo>
                  <a:pt x="43127" y="982"/>
                </a:lnTo>
                <a:lnTo>
                  <a:pt x="42607" y="1174"/>
                </a:lnTo>
                <a:lnTo>
                  <a:pt x="42068" y="1386"/>
                </a:lnTo>
                <a:lnTo>
                  <a:pt x="41568" y="1617"/>
                </a:lnTo>
                <a:lnTo>
                  <a:pt x="41048" y="1848"/>
                </a:lnTo>
                <a:lnTo>
                  <a:pt x="40547" y="2118"/>
                </a:lnTo>
                <a:lnTo>
                  <a:pt x="39970" y="2445"/>
                </a:lnTo>
                <a:lnTo>
                  <a:pt x="39411" y="2772"/>
                </a:lnTo>
                <a:lnTo>
                  <a:pt x="38853" y="3138"/>
                </a:lnTo>
                <a:lnTo>
                  <a:pt x="38314" y="3504"/>
                </a:lnTo>
                <a:lnTo>
                  <a:pt x="37775" y="3889"/>
                </a:lnTo>
                <a:lnTo>
                  <a:pt x="37236" y="4293"/>
                </a:lnTo>
                <a:lnTo>
                  <a:pt x="36196" y="5121"/>
                </a:lnTo>
                <a:lnTo>
                  <a:pt x="35156" y="5988"/>
                </a:lnTo>
                <a:lnTo>
                  <a:pt x="34136" y="6873"/>
                </a:lnTo>
                <a:lnTo>
                  <a:pt x="32134" y="8664"/>
                </a:lnTo>
                <a:lnTo>
                  <a:pt x="31113" y="9530"/>
                </a:lnTo>
                <a:lnTo>
                  <a:pt x="30074" y="10377"/>
                </a:lnTo>
                <a:lnTo>
                  <a:pt x="29554" y="10782"/>
                </a:lnTo>
                <a:lnTo>
                  <a:pt x="29034" y="11167"/>
                </a:lnTo>
                <a:lnTo>
                  <a:pt x="28495" y="11552"/>
                </a:lnTo>
                <a:lnTo>
                  <a:pt x="27956" y="11898"/>
                </a:lnTo>
                <a:lnTo>
                  <a:pt x="27397" y="12245"/>
                </a:lnTo>
                <a:lnTo>
                  <a:pt x="26839" y="12591"/>
                </a:lnTo>
                <a:lnTo>
                  <a:pt x="26281" y="12900"/>
                </a:lnTo>
                <a:lnTo>
                  <a:pt x="25703" y="13169"/>
                </a:lnTo>
                <a:lnTo>
                  <a:pt x="25106" y="13439"/>
                </a:lnTo>
                <a:lnTo>
                  <a:pt x="24509" y="13670"/>
                </a:lnTo>
                <a:lnTo>
                  <a:pt x="23893" y="13901"/>
                </a:lnTo>
                <a:lnTo>
                  <a:pt x="23277" y="14074"/>
                </a:lnTo>
                <a:lnTo>
                  <a:pt x="22738" y="14209"/>
                </a:lnTo>
                <a:lnTo>
                  <a:pt x="22218" y="14324"/>
                </a:lnTo>
                <a:lnTo>
                  <a:pt x="21679" y="14401"/>
                </a:lnTo>
                <a:lnTo>
                  <a:pt x="21140" y="14478"/>
                </a:lnTo>
                <a:lnTo>
                  <a:pt x="20601" y="14536"/>
                </a:lnTo>
                <a:lnTo>
                  <a:pt x="20062" y="14575"/>
                </a:lnTo>
                <a:lnTo>
                  <a:pt x="18965" y="14632"/>
                </a:lnTo>
                <a:lnTo>
                  <a:pt x="17867" y="14652"/>
                </a:lnTo>
                <a:lnTo>
                  <a:pt x="16751" y="14652"/>
                </a:lnTo>
                <a:lnTo>
                  <a:pt x="14556" y="14594"/>
                </a:lnTo>
                <a:lnTo>
                  <a:pt x="13458" y="14594"/>
                </a:lnTo>
                <a:lnTo>
                  <a:pt x="12361" y="14613"/>
                </a:lnTo>
                <a:lnTo>
                  <a:pt x="11822" y="14632"/>
                </a:lnTo>
                <a:lnTo>
                  <a:pt x="11283" y="14671"/>
                </a:lnTo>
                <a:lnTo>
                  <a:pt x="10744" y="14729"/>
                </a:lnTo>
                <a:lnTo>
                  <a:pt x="10224" y="14786"/>
                </a:lnTo>
                <a:lnTo>
                  <a:pt x="9685" y="14863"/>
                </a:lnTo>
                <a:lnTo>
                  <a:pt x="9165" y="14960"/>
                </a:lnTo>
                <a:lnTo>
                  <a:pt x="8645" y="15075"/>
                </a:lnTo>
                <a:lnTo>
                  <a:pt x="8144" y="15210"/>
                </a:lnTo>
                <a:lnTo>
                  <a:pt x="7625" y="15364"/>
                </a:lnTo>
                <a:lnTo>
                  <a:pt x="7124" y="15537"/>
                </a:lnTo>
                <a:lnTo>
                  <a:pt x="6623" y="15749"/>
                </a:lnTo>
                <a:lnTo>
                  <a:pt x="6142" y="15980"/>
                </a:lnTo>
                <a:lnTo>
                  <a:pt x="5757" y="16192"/>
                </a:lnTo>
                <a:lnTo>
                  <a:pt x="5391" y="16404"/>
                </a:lnTo>
                <a:lnTo>
                  <a:pt x="5045" y="16635"/>
                </a:lnTo>
                <a:lnTo>
                  <a:pt x="4698" y="16885"/>
                </a:lnTo>
                <a:lnTo>
                  <a:pt x="4371" y="17154"/>
                </a:lnTo>
                <a:lnTo>
                  <a:pt x="4044" y="17424"/>
                </a:lnTo>
                <a:lnTo>
                  <a:pt x="3736" y="17713"/>
                </a:lnTo>
                <a:lnTo>
                  <a:pt x="3427" y="18021"/>
                </a:lnTo>
                <a:lnTo>
                  <a:pt x="3139" y="18329"/>
                </a:lnTo>
                <a:lnTo>
                  <a:pt x="2869" y="18656"/>
                </a:lnTo>
                <a:lnTo>
                  <a:pt x="2600" y="19003"/>
                </a:lnTo>
                <a:lnTo>
                  <a:pt x="2349" y="19349"/>
                </a:lnTo>
                <a:lnTo>
                  <a:pt x="2099" y="19715"/>
                </a:lnTo>
                <a:lnTo>
                  <a:pt x="1868" y="20081"/>
                </a:lnTo>
                <a:lnTo>
                  <a:pt x="1656" y="20447"/>
                </a:lnTo>
                <a:lnTo>
                  <a:pt x="1444" y="20832"/>
                </a:lnTo>
                <a:lnTo>
                  <a:pt x="1252" y="21236"/>
                </a:lnTo>
                <a:lnTo>
                  <a:pt x="1079" y="21621"/>
                </a:lnTo>
                <a:lnTo>
                  <a:pt x="905" y="22025"/>
                </a:lnTo>
                <a:lnTo>
                  <a:pt x="771" y="22449"/>
                </a:lnTo>
                <a:lnTo>
                  <a:pt x="617" y="22853"/>
                </a:lnTo>
                <a:lnTo>
                  <a:pt x="501" y="23277"/>
                </a:lnTo>
                <a:lnTo>
                  <a:pt x="386" y="23720"/>
                </a:lnTo>
                <a:lnTo>
                  <a:pt x="289" y="24143"/>
                </a:lnTo>
                <a:lnTo>
                  <a:pt x="193" y="24567"/>
                </a:lnTo>
                <a:lnTo>
                  <a:pt x="135" y="25010"/>
                </a:lnTo>
                <a:lnTo>
                  <a:pt x="77" y="25453"/>
                </a:lnTo>
                <a:lnTo>
                  <a:pt x="39" y="25895"/>
                </a:lnTo>
                <a:lnTo>
                  <a:pt x="0" y="26338"/>
                </a:lnTo>
                <a:lnTo>
                  <a:pt x="0" y="26781"/>
                </a:lnTo>
                <a:lnTo>
                  <a:pt x="0" y="27224"/>
                </a:lnTo>
                <a:lnTo>
                  <a:pt x="20" y="27647"/>
                </a:lnTo>
                <a:lnTo>
                  <a:pt x="77" y="28379"/>
                </a:lnTo>
                <a:lnTo>
                  <a:pt x="174" y="29111"/>
                </a:lnTo>
                <a:lnTo>
                  <a:pt x="289" y="29823"/>
                </a:lnTo>
                <a:lnTo>
                  <a:pt x="463" y="30535"/>
                </a:lnTo>
                <a:lnTo>
                  <a:pt x="655" y="31228"/>
                </a:lnTo>
                <a:lnTo>
                  <a:pt x="886" y="31902"/>
                </a:lnTo>
                <a:lnTo>
                  <a:pt x="1136" y="32576"/>
                </a:lnTo>
                <a:lnTo>
                  <a:pt x="1425" y="33250"/>
                </a:lnTo>
                <a:lnTo>
                  <a:pt x="1733" y="33905"/>
                </a:lnTo>
                <a:lnTo>
                  <a:pt x="2080" y="34540"/>
                </a:lnTo>
                <a:lnTo>
                  <a:pt x="2446" y="35156"/>
                </a:lnTo>
                <a:lnTo>
                  <a:pt x="2850" y="35772"/>
                </a:lnTo>
                <a:lnTo>
                  <a:pt x="3273" y="36369"/>
                </a:lnTo>
                <a:lnTo>
                  <a:pt x="3716" y="36947"/>
                </a:lnTo>
                <a:lnTo>
                  <a:pt x="4178" y="37505"/>
                </a:lnTo>
                <a:lnTo>
                  <a:pt x="4679" y="38044"/>
                </a:lnTo>
                <a:lnTo>
                  <a:pt x="5411" y="38795"/>
                </a:lnTo>
                <a:lnTo>
                  <a:pt x="6161" y="39488"/>
                </a:lnTo>
                <a:lnTo>
                  <a:pt x="6932" y="40162"/>
                </a:lnTo>
                <a:lnTo>
                  <a:pt x="7740" y="40797"/>
                </a:lnTo>
                <a:lnTo>
                  <a:pt x="8568" y="41394"/>
                </a:lnTo>
                <a:lnTo>
                  <a:pt x="9396" y="41952"/>
                </a:lnTo>
                <a:lnTo>
                  <a:pt x="10262" y="42491"/>
                </a:lnTo>
                <a:lnTo>
                  <a:pt x="11148" y="42992"/>
                </a:lnTo>
                <a:lnTo>
                  <a:pt x="12034" y="43454"/>
                </a:lnTo>
                <a:lnTo>
                  <a:pt x="12958" y="43878"/>
                </a:lnTo>
                <a:lnTo>
                  <a:pt x="13882" y="44263"/>
                </a:lnTo>
                <a:lnTo>
                  <a:pt x="14825" y="44629"/>
                </a:lnTo>
                <a:lnTo>
                  <a:pt x="15788" y="44956"/>
                </a:lnTo>
                <a:lnTo>
                  <a:pt x="16770" y="45264"/>
                </a:lnTo>
                <a:lnTo>
                  <a:pt x="17752" y="45533"/>
                </a:lnTo>
                <a:lnTo>
                  <a:pt x="18753" y="45764"/>
                </a:lnTo>
                <a:lnTo>
                  <a:pt x="19465" y="45918"/>
                </a:lnTo>
                <a:lnTo>
                  <a:pt x="20197" y="46053"/>
                </a:lnTo>
                <a:lnTo>
                  <a:pt x="20928" y="46169"/>
                </a:lnTo>
                <a:lnTo>
                  <a:pt x="21660" y="46284"/>
                </a:lnTo>
                <a:lnTo>
                  <a:pt x="22411" y="46381"/>
                </a:lnTo>
                <a:lnTo>
                  <a:pt x="23143" y="46458"/>
                </a:lnTo>
                <a:lnTo>
                  <a:pt x="23893" y="46515"/>
                </a:lnTo>
                <a:lnTo>
                  <a:pt x="24644" y="46573"/>
                </a:lnTo>
                <a:lnTo>
                  <a:pt x="25376" y="46612"/>
                </a:lnTo>
                <a:lnTo>
                  <a:pt x="26127" y="46631"/>
                </a:lnTo>
                <a:lnTo>
                  <a:pt x="27628" y="46631"/>
                </a:lnTo>
                <a:lnTo>
                  <a:pt x="28379" y="46612"/>
                </a:lnTo>
                <a:lnTo>
                  <a:pt x="29130" y="46573"/>
                </a:lnTo>
                <a:lnTo>
                  <a:pt x="29881" y="46535"/>
                </a:lnTo>
                <a:lnTo>
                  <a:pt x="30632" y="46477"/>
                </a:lnTo>
                <a:lnTo>
                  <a:pt x="31383" y="46400"/>
                </a:lnTo>
                <a:lnTo>
                  <a:pt x="32134" y="46323"/>
                </a:lnTo>
                <a:lnTo>
                  <a:pt x="32885" y="46227"/>
                </a:lnTo>
                <a:lnTo>
                  <a:pt x="33635" y="46111"/>
                </a:lnTo>
                <a:lnTo>
                  <a:pt x="34367" y="45976"/>
                </a:lnTo>
                <a:lnTo>
                  <a:pt x="35118" y="45841"/>
                </a:lnTo>
                <a:lnTo>
                  <a:pt x="35869" y="45687"/>
                </a:lnTo>
                <a:lnTo>
                  <a:pt x="36600" y="45533"/>
                </a:lnTo>
                <a:lnTo>
                  <a:pt x="37332" y="45360"/>
                </a:lnTo>
                <a:lnTo>
                  <a:pt x="38083" y="45168"/>
                </a:lnTo>
                <a:lnTo>
                  <a:pt x="38814" y="44975"/>
                </a:lnTo>
                <a:lnTo>
                  <a:pt x="39546" y="44763"/>
                </a:lnTo>
                <a:lnTo>
                  <a:pt x="40258" y="44532"/>
                </a:lnTo>
                <a:lnTo>
                  <a:pt x="40990" y="44301"/>
                </a:lnTo>
                <a:lnTo>
                  <a:pt x="41702" y="44051"/>
                </a:lnTo>
                <a:lnTo>
                  <a:pt x="42434" y="43781"/>
                </a:lnTo>
                <a:lnTo>
                  <a:pt x="43146" y="43512"/>
                </a:lnTo>
                <a:lnTo>
                  <a:pt x="43839" y="43242"/>
                </a:lnTo>
                <a:lnTo>
                  <a:pt x="44552" y="42934"/>
                </a:lnTo>
                <a:lnTo>
                  <a:pt x="45245" y="42645"/>
                </a:lnTo>
                <a:lnTo>
                  <a:pt x="45938" y="42318"/>
                </a:lnTo>
                <a:lnTo>
                  <a:pt x="46612" y="41991"/>
                </a:lnTo>
                <a:lnTo>
                  <a:pt x="47305" y="41664"/>
                </a:lnTo>
                <a:lnTo>
                  <a:pt x="47979" y="41317"/>
                </a:lnTo>
                <a:lnTo>
                  <a:pt x="48633" y="40951"/>
                </a:lnTo>
                <a:lnTo>
                  <a:pt x="49307" y="40585"/>
                </a:lnTo>
                <a:lnTo>
                  <a:pt x="49962" y="40200"/>
                </a:lnTo>
                <a:lnTo>
                  <a:pt x="50597" y="39815"/>
                </a:lnTo>
                <a:lnTo>
                  <a:pt x="51252" y="39411"/>
                </a:lnTo>
                <a:lnTo>
                  <a:pt x="51887" y="39007"/>
                </a:lnTo>
                <a:lnTo>
                  <a:pt x="52503" y="38583"/>
                </a:lnTo>
                <a:lnTo>
                  <a:pt x="53119" y="38140"/>
                </a:lnTo>
                <a:lnTo>
                  <a:pt x="53735" y="37697"/>
                </a:lnTo>
                <a:lnTo>
                  <a:pt x="54332" y="37255"/>
                </a:lnTo>
                <a:lnTo>
                  <a:pt x="54910" y="36793"/>
                </a:lnTo>
                <a:lnTo>
                  <a:pt x="55507" y="36330"/>
                </a:lnTo>
                <a:lnTo>
                  <a:pt x="56065" y="35849"/>
                </a:lnTo>
                <a:lnTo>
                  <a:pt x="56643" y="35368"/>
                </a:lnTo>
                <a:lnTo>
                  <a:pt x="57182" y="34867"/>
                </a:lnTo>
                <a:lnTo>
                  <a:pt x="57740" y="34367"/>
                </a:lnTo>
                <a:lnTo>
                  <a:pt x="58260" y="33847"/>
                </a:lnTo>
                <a:lnTo>
                  <a:pt x="58780" y="33327"/>
                </a:lnTo>
                <a:lnTo>
                  <a:pt x="59300" y="32788"/>
                </a:lnTo>
                <a:lnTo>
                  <a:pt x="59800" y="32249"/>
                </a:lnTo>
                <a:lnTo>
                  <a:pt x="60281" y="31690"/>
                </a:lnTo>
                <a:lnTo>
                  <a:pt x="60763" y="31132"/>
                </a:lnTo>
                <a:lnTo>
                  <a:pt x="61225" y="30574"/>
                </a:lnTo>
                <a:lnTo>
                  <a:pt x="61687" y="29996"/>
                </a:lnTo>
                <a:lnTo>
                  <a:pt x="62188" y="29322"/>
                </a:lnTo>
                <a:lnTo>
                  <a:pt x="62669" y="28649"/>
                </a:lnTo>
                <a:lnTo>
                  <a:pt x="63131" y="27936"/>
                </a:lnTo>
                <a:lnTo>
                  <a:pt x="63554" y="27224"/>
                </a:lnTo>
                <a:lnTo>
                  <a:pt x="63978" y="26492"/>
                </a:lnTo>
                <a:lnTo>
                  <a:pt x="64363" y="25741"/>
                </a:lnTo>
                <a:lnTo>
                  <a:pt x="64710" y="24990"/>
                </a:lnTo>
                <a:lnTo>
                  <a:pt x="65037" y="24201"/>
                </a:lnTo>
                <a:lnTo>
                  <a:pt x="65345" y="23431"/>
                </a:lnTo>
                <a:lnTo>
                  <a:pt x="65595" y="22622"/>
                </a:lnTo>
                <a:lnTo>
                  <a:pt x="65826" y="21814"/>
                </a:lnTo>
                <a:lnTo>
                  <a:pt x="66019" y="21005"/>
                </a:lnTo>
                <a:lnTo>
                  <a:pt x="66192" y="20177"/>
                </a:lnTo>
                <a:lnTo>
                  <a:pt x="66308" y="19349"/>
                </a:lnTo>
                <a:lnTo>
                  <a:pt x="66385" y="18502"/>
                </a:lnTo>
                <a:lnTo>
                  <a:pt x="66423" y="17674"/>
                </a:lnTo>
                <a:lnTo>
                  <a:pt x="66423" y="17097"/>
                </a:lnTo>
                <a:lnTo>
                  <a:pt x="66404" y="16500"/>
                </a:lnTo>
                <a:lnTo>
                  <a:pt x="66365" y="15922"/>
                </a:lnTo>
                <a:lnTo>
                  <a:pt x="66308" y="15364"/>
                </a:lnTo>
                <a:lnTo>
                  <a:pt x="66231" y="14786"/>
                </a:lnTo>
                <a:lnTo>
                  <a:pt x="66134" y="14209"/>
                </a:lnTo>
                <a:lnTo>
                  <a:pt x="66000" y="13650"/>
                </a:lnTo>
                <a:lnTo>
                  <a:pt x="65865" y="13092"/>
                </a:lnTo>
                <a:lnTo>
                  <a:pt x="65711" y="12534"/>
                </a:lnTo>
                <a:lnTo>
                  <a:pt x="65538" y="11975"/>
                </a:lnTo>
                <a:lnTo>
                  <a:pt x="65345" y="11436"/>
                </a:lnTo>
                <a:lnTo>
                  <a:pt x="65133" y="10897"/>
                </a:lnTo>
                <a:lnTo>
                  <a:pt x="64902" y="10377"/>
                </a:lnTo>
                <a:lnTo>
                  <a:pt x="64671" y="9838"/>
                </a:lnTo>
                <a:lnTo>
                  <a:pt x="64402" y="9338"/>
                </a:lnTo>
                <a:lnTo>
                  <a:pt x="64132" y="8818"/>
                </a:lnTo>
                <a:lnTo>
                  <a:pt x="63843" y="8317"/>
                </a:lnTo>
                <a:lnTo>
                  <a:pt x="63535" y="7836"/>
                </a:lnTo>
                <a:lnTo>
                  <a:pt x="63208" y="7355"/>
                </a:lnTo>
                <a:lnTo>
                  <a:pt x="62861" y="6893"/>
                </a:lnTo>
                <a:lnTo>
                  <a:pt x="62515" y="6431"/>
                </a:lnTo>
                <a:lnTo>
                  <a:pt x="62149" y="5988"/>
                </a:lnTo>
                <a:lnTo>
                  <a:pt x="61764" y="5564"/>
                </a:lnTo>
                <a:lnTo>
                  <a:pt x="61379" y="5141"/>
                </a:lnTo>
                <a:lnTo>
                  <a:pt x="60975" y="4736"/>
                </a:lnTo>
                <a:lnTo>
                  <a:pt x="60551" y="4351"/>
                </a:lnTo>
                <a:lnTo>
                  <a:pt x="60127" y="3966"/>
                </a:lnTo>
                <a:lnTo>
                  <a:pt x="59685" y="3600"/>
                </a:lnTo>
                <a:lnTo>
                  <a:pt x="59223" y="3273"/>
                </a:lnTo>
                <a:lnTo>
                  <a:pt x="58761" y="2926"/>
                </a:lnTo>
                <a:lnTo>
                  <a:pt x="58298" y="2618"/>
                </a:lnTo>
                <a:lnTo>
                  <a:pt x="57798" y="2330"/>
                </a:lnTo>
                <a:lnTo>
                  <a:pt x="57317" y="2041"/>
                </a:lnTo>
                <a:lnTo>
                  <a:pt x="56797" y="1791"/>
                </a:lnTo>
                <a:lnTo>
                  <a:pt x="56296" y="1540"/>
                </a:lnTo>
                <a:lnTo>
                  <a:pt x="55776" y="1328"/>
                </a:lnTo>
                <a:lnTo>
                  <a:pt x="55256" y="1117"/>
                </a:lnTo>
                <a:lnTo>
                  <a:pt x="54717" y="924"/>
                </a:lnTo>
                <a:lnTo>
                  <a:pt x="54178" y="751"/>
                </a:lnTo>
                <a:lnTo>
                  <a:pt x="53639" y="597"/>
                </a:lnTo>
                <a:lnTo>
                  <a:pt x="53100" y="462"/>
                </a:lnTo>
                <a:lnTo>
                  <a:pt x="52542" y="347"/>
                </a:lnTo>
                <a:lnTo>
                  <a:pt x="52003" y="250"/>
                </a:lnTo>
                <a:lnTo>
                  <a:pt x="51444" y="173"/>
                </a:lnTo>
                <a:lnTo>
                  <a:pt x="50886" y="96"/>
                </a:lnTo>
                <a:lnTo>
                  <a:pt x="50328" y="58"/>
                </a:lnTo>
                <a:lnTo>
                  <a:pt x="49769" y="19"/>
                </a:lnTo>
                <a:lnTo>
                  <a:pt x="4919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98" name="Google Shape;698;p15"/>
          <p:cNvGrpSpPr/>
          <p:nvPr/>
        </p:nvGrpSpPr>
        <p:grpSpPr>
          <a:xfrm>
            <a:off x="274547" y="1035207"/>
            <a:ext cx="686355" cy="534517"/>
            <a:chOff x="6041275" y="492925"/>
            <a:chExt cx="481450" cy="374600"/>
          </a:xfrm>
        </p:grpSpPr>
        <p:sp>
          <p:nvSpPr>
            <p:cNvPr id="699" name="Google Shape;699;p15"/>
            <p:cNvSpPr/>
            <p:nvPr/>
          </p:nvSpPr>
          <p:spPr>
            <a:xfrm>
              <a:off x="6041275" y="492925"/>
              <a:ext cx="481450" cy="132125"/>
            </a:xfrm>
            <a:custGeom>
              <a:rect b="b" l="l" r="r" t="t"/>
              <a:pathLst>
                <a:path extrusionOk="0" h="5285" w="19258">
                  <a:moveTo>
                    <a:pt x="9817" y="564"/>
                  </a:moveTo>
                  <a:lnTo>
                    <a:pt x="10521" y="1127"/>
                  </a:lnTo>
                  <a:lnTo>
                    <a:pt x="11296" y="1691"/>
                  </a:lnTo>
                  <a:lnTo>
                    <a:pt x="12165" y="2231"/>
                  </a:lnTo>
                  <a:lnTo>
                    <a:pt x="13081" y="2748"/>
                  </a:lnTo>
                  <a:lnTo>
                    <a:pt x="14091" y="3288"/>
                  </a:lnTo>
                  <a:lnTo>
                    <a:pt x="15171" y="3781"/>
                  </a:lnTo>
                  <a:lnTo>
                    <a:pt x="16322" y="4298"/>
                  </a:lnTo>
                  <a:lnTo>
                    <a:pt x="17566" y="4791"/>
                  </a:lnTo>
                  <a:lnTo>
                    <a:pt x="1503" y="4791"/>
                  </a:lnTo>
                  <a:lnTo>
                    <a:pt x="2724" y="4251"/>
                  </a:lnTo>
                  <a:lnTo>
                    <a:pt x="3899" y="3734"/>
                  </a:lnTo>
                  <a:lnTo>
                    <a:pt x="5026" y="3194"/>
                  </a:lnTo>
                  <a:lnTo>
                    <a:pt x="6083" y="2677"/>
                  </a:lnTo>
                  <a:lnTo>
                    <a:pt x="7092" y="2137"/>
                  </a:lnTo>
                  <a:lnTo>
                    <a:pt x="8055" y="1621"/>
                  </a:lnTo>
                  <a:lnTo>
                    <a:pt x="8971" y="1080"/>
                  </a:lnTo>
                  <a:lnTo>
                    <a:pt x="9817" y="564"/>
                  </a:lnTo>
                  <a:close/>
                  <a:moveTo>
                    <a:pt x="9770" y="0"/>
                  </a:moveTo>
                  <a:lnTo>
                    <a:pt x="9699" y="24"/>
                  </a:lnTo>
                  <a:lnTo>
                    <a:pt x="8760" y="634"/>
                  </a:lnTo>
                  <a:lnTo>
                    <a:pt x="7727" y="1221"/>
                  </a:lnTo>
                  <a:lnTo>
                    <a:pt x="6623" y="1808"/>
                  </a:lnTo>
                  <a:lnTo>
                    <a:pt x="5472" y="2419"/>
                  </a:lnTo>
                  <a:lnTo>
                    <a:pt x="4251" y="3006"/>
                  </a:lnTo>
                  <a:lnTo>
                    <a:pt x="2936" y="3617"/>
                  </a:lnTo>
                  <a:lnTo>
                    <a:pt x="1574" y="4204"/>
                  </a:lnTo>
                  <a:lnTo>
                    <a:pt x="141" y="4814"/>
                  </a:lnTo>
                  <a:lnTo>
                    <a:pt x="71" y="4838"/>
                  </a:lnTo>
                  <a:lnTo>
                    <a:pt x="24" y="4908"/>
                  </a:lnTo>
                  <a:lnTo>
                    <a:pt x="0" y="5002"/>
                  </a:lnTo>
                  <a:lnTo>
                    <a:pt x="0" y="5096"/>
                  </a:lnTo>
                  <a:lnTo>
                    <a:pt x="24" y="5167"/>
                  </a:lnTo>
                  <a:lnTo>
                    <a:pt x="71" y="5237"/>
                  </a:lnTo>
                  <a:lnTo>
                    <a:pt x="165" y="5284"/>
                  </a:lnTo>
                  <a:lnTo>
                    <a:pt x="19093" y="5284"/>
                  </a:lnTo>
                  <a:lnTo>
                    <a:pt x="19163" y="5237"/>
                  </a:lnTo>
                  <a:lnTo>
                    <a:pt x="19210" y="5167"/>
                  </a:lnTo>
                  <a:lnTo>
                    <a:pt x="19257" y="5073"/>
                  </a:lnTo>
                  <a:lnTo>
                    <a:pt x="19257" y="4979"/>
                  </a:lnTo>
                  <a:lnTo>
                    <a:pt x="19210" y="4908"/>
                  </a:lnTo>
                  <a:lnTo>
                    <a:pt x="19163" y="4838"/>
                  </a:lnTo>
                  <a:lnTo>
                    <a:pt x="19069" y="4791"/>
                  </a:lnTo>
                  <a:lnTo>
                    <a:pt x="17590" y="4251"/>
                  </a:lnTo>
                  <a:lnTo>
                    <a:pt x="16204" y="3687"/>
                  </a:lnTo>
                  <a:lnTo>
                    <a:pt x="14913" y="3124"/>
                  </a:lnTo>
                  <a:lnTo>
                    <a:pt x="14302" y="2818"/>
                  </a:lnTo>
                  <a:lnTo>
                    <a:pt x="13738" y="2536"/>
                  </a:lnTo>
                  <a:lnTo>
                    <a:pt x="13175" y="2231"/>
                  </a:lnTo>
                  <a:lnTo>
                    <a:pt x="12658" y="1926"/>
                  </a:lnTo>
                  <a:lnTo>
                    <a:pt x="12142" y="1621"/>
                  </a:lnTo>
                  <a:lnTo>
                    <a:pt x="11672" y="1315"/>
                  </a:lnTo>
                  <a:lnTo>
                    <a:pt x="11226" y="1010"/>
                  </a:lnTo>
                  <a:lnTo>
                    <a:pt x="10803" y="705"/>
                  </a:lnTo>
                  <a:lnTo>
                    <a:pt x="10380" y="376"/>
                  </a:lnTo>
                  <a:lnTo>
                    <a:pt x="10004" y="47"/>
                  </a:lnTo>
                  <a:lnTo>
                    <a:pt x="993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15"/>
            <p:cNvSpPr/>
            <p:nvPr/>
          </p:nvSpPr>
          <p:spPr>
            <a:xfrm>
              <a:off x="6092350" y="612675"/>
              <a:ext cx="48750" cy="220800"/>
            </a:xfrm>
            <a:custGeom>
              <a:rect b="b" l="l" r="r" t="t"/>
              <a:pathLst>
                <a:path extrusionOk="0" h="8832" w="1950">
                  <a:moveTo>
                    <a:pt x="1456" y="494"/>
                  </a:moveTo>
                  <a:lnTo>
                    <a:pt x="1456" y="8314"/>
                  </a:lnTo>
                  <a:lnTo>
                    <a:pt x="517" y="8314"/>
                  </a:lnTo>
                  <a:lnTo>
                    <a:pt x="869" y="494"/>
                  </a:lnTo>
                  <a:close/>
                  <a:moveTo>
                    <a:pt x="611" y="1"/>
                  </a:moveTo>
                  <a:lnTo>
                    <a:pt x="517" y="24"/>
                  </a:lnTo>
                  <a:lnTo>
                    <a:pt x="447" y="71"/>
                  </a:lnTo>
                  <a:lnTo>
                    <a:pt x="376" y="142"/>
                  </a:lnTo>
                  <a:lnTo>
                    <a:pt x="353" y="236"/>
                  </a:lnTo>
                  <a:lnTo>
                    <a:pt x="0" y="8549"/>
                  </a:lnTo>
                  <a:lnTo>
                    <a:pt x="24" y="8667"/>
                  </a:lnTo>
                  <a:lnTo>
                    <a:pt x="71" y="8737"/>
                  </a:lnTo>
                  <a:lnTo>
                    <a:pt x="165" y="8808"/>
                  </a:lnTo>
                  <a:lnTo>
                    <a:pt x="259" y="8831"/>
                  </a:lnTo>
                  <a:lnTo>
                    <a:pt x="1715" y="8831"/>
                  </a:lnTo>
                  <a:lnTo>
                    <a:pt x="1809" y="8808"/>
                  </a:lnTo>
                  <a:lnTo>
                    <a:pt x="1879" y="8761"/>
                  </a:lnTo>
                  <a:lnTo>
                    <a:pt x="1926" y="8667"/>
                  </a:lnTo>
                  <a:lnTo>
                    <a:pt x="1950" y="8573"/>
                  </a:lnTo>
                  <a:lnTo>
                    <a:pt x="1950" y="236"/>
                  </a:lnTo>
                  <a:lnTo>
                    <a:pt x="1926" y="142"/>
                  </a:lnTo>
                  <a:lnTo>
                    <a:pt x="1879" y="71"/>
                  </a:lnTo>
                  <a:lnTo>
                    <a:pt x="1809" y="24"/>
                  </a:lnTo>
                  <a:lnTo>
                    <a:pt x="171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15"/>
            <p:cNvSpPr/>
            <p:nvPr/>
          </p:nvSpPr>
          <p:spPr>
            <a:xfrm>
              <a:off x="6171600" y="612675"/>
              <a:ext cx="48750" cy="220800"/>
            </a:xfrm>
            <a:custGeom>
              <a:rect b="b" l="l" r="r" t="t"/>
              <a:pathLst>
                <a:path extrusionOk="0" h="8832" w="1950">
                  <a:moveTo>
                    <a:pt x="1433" y="494"/>
                  </a:moveTo>
                  <a:lnTo>
                    <a:pt x="1433" y="8314"/>
                  </a:lnTo>
                  <a:lnTo>
                    <a:pt x="517" y="8314"/>
                  </a:lnTo>
                  <a:lnTo>
                    <a:pt x="846" y="494"/>
                  </a:lnTo>
                  <a:close/>
                  <a:moveTo>
                    <a:pt x="611" y="1"/>
                  </a:moveTo>
                  <a:lnTo>
                    <a:pt x="517" y="24"/>
                  </a:lnTo>
                  <a:lnTo>
                    <a:pt x="423" y="71"/>
                  </a:lnTo>
                  <a:lnTo>
                    <a:pt x="376" y="142"/>
                  </a:lnTo>
                  <a:lnTo>
                    <a:pt x="353" y="236"/>
                  </a:lnTo>
                  <a:lnTo>
                    <a:pt x="1" y="8549"/>
                  </a:lnTo>
                  <a:lnTo>
                    <a:pt x="1" y="8667"/>
                  </a:lnTo>
                  <a:lnTo>
                    <a:pt x="71" y="8737"/>
                  </a:lnTo>
                  <a:lnTo>
                    <a:pt x="142" y="8808"/>
                  </a:lnTo>
                  <a:lnTo>
                    <a:pt x="236" y="8831"/>
                  </a:lnTo>
                  <a:lnTo>
                    <a:pt x="1692" y="8831"/>
                  </a:lnTo>
                  <a:lnTo>
                    <a:pt x="1786" y="8808"/>
                  </a:lnTo>
                  <a:lnTo>
                    <a:pt x="1879" y="8761"/>
                  </a:lnTo>
                  <a:lnTo>
                    <a:pt x="1926" y="8667"/>
                  </a:lnTo>
                  <a:lnTo>
                    <a:pt x="1950" y="8573"/>
                  </a:lnTo>
                  <a:lnTo>
                    <a:pt x="1950" y="236"/>
                  </a:lnTo>
                  <a:lnTo>
                    <a:pt x="1926" y="142"/>
                  </a:lnTo>
                  <a:lnTo>
                    <a:pt x="1879" y="71"/>
                  </a:lnTo>
                  <a:lnTo>
                    <a:pt x="1786" y="24"/>
                  </a:lnTo>
                  <a:lnTo>
                    <a:pt x="169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15"/>
            <p:cNvSpPr/>
            <p:nvPr/>
          </p:nvSpPr>
          <p:spPr>
            <a:xfrm>
              <a:off x="6250275" y="612675"/>
              <a:ext cx="48750" cy="220800"/>
            </a:xfrm>
            <a:custGeom>
              <a:rect b="b" l="l" r="r" t="t"/>
              <a:pathLst>
                <a:path extrusionOk="0" h="8832" w="1950">
                  <a:moveTo>
                    <a:pt x="1457" y="494"/>
                  </a:moveTo>
                  <a:lnTo>
                    <a:pt x="1457" y="8314"/>
                  </a:lnTo>
                  <a:lnTo>
                    <a:pt x="517" y="8314"/>
                  </a:lnTo>
                  <a:lnTo>
                    <a:pt x="870" y="494"/>
                  </a:lnTo>
                  <a:close/>
                  <a:moveTo>
                    <a:pt x="611" y="1"/>
                  </a:moveTo>
                  <a:lnTo>
                    <a:pt x="517" y="24"/>
                  </a:lnTo>
                  <a:lnTo>
                    <a:pt x="447" y="71"/>
                  </a:lnTo>
                  <a:lnTo>
                    <a:pt x="400" y="142"/>
                  </a:lnTo>
                  <a:lnTo>
                    <a:pt x="376" y="236"/>
                  </a:lnTo>
                  <a:lnTo>
                    <a:pt x="1" y="8549"/>
                  </a:lnTo>
                  <a:lnTo>
                    <a:pt x="24" y="8667"/>
                  </a:lnTo>
                  <a:lnTo>
                    <a:pt x="71" y="8737"/>
                  </a:lnTo>
                  <a:lnTo>
                    <a:pt x="165" y="8808"/>
                  </a:lnTo>
                  <a:lnTo>
                    <a:pt x="259" y="8831"/>
                  </a:lnTo>
                  <a:lnTo>
                    <a:pt x="1715" y="8831"/>
                  </a:lnTo>
                  <a:lnTo>
                    <a:pt x="1809" y="8808"/>
                  </a:lnTo>
                  <a:lnTo>
                    <a:pt x="1879" y="8761"/>
                  </a:lnTo>
                  <a:lnTo>
                    <a:pt x="1950" y="8667"/>
                  </a:lnTo>
                  <a:lnTo>
                    <a:pt x="1950" y="8573"/>
                  </a:lnTo>
                  <a:lnTo>
                    <a:pt x="1950" y="236"/>
                  </a:lnTo>
                  <a:lnTo>
                    <a:pt x="1950" y="142"/>
                  </a:lnTo>
                  <a:lnTo>
                    <a:pt x="1879" y="71"/>
                  </a:lnTo>
                  <a:lnTo>
                    <a:pt x="1809" y="24"/>
                  </a:lnTo>
                  <a:lnTo>
                    <a:pt x="171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15"/>
            <p:cNvSpPr/>
            <p:nvPr/>
          </p:nvSpPr>
          <p:spPr>
            <a:xfrm>
              <a:off x="6329525" y="612675"/>
              <a:ext cx="48775" cy="220800"/>
            </a:xfrm>
            <a:custGeom>
              <a:rect b="b" l="l" r="r" t="t"/>
              <a:pathLst>
                <a:path extrusionOk="0" h="8832" w="1951">
                  <a:moveTo>
                    <a:pt x="1433" y="494"/>
                  </a:moveTo>
                  <a:lnTo>
                    <a:pt x="1433" y="8314"/>
                  </a:lnTo>
                  <a:lnTo>
                    <a:pt x="518" y="8314"/>
                  </a:lnTo>
                  <a:lnTo>
                    <a:pt x="846" y="494"/>
                  </a:lnTo>
                  <a:close/>
                  <a:moveTo>
                    <a:pt x="612" y="1"/>
                  </a:moveTo>
                  <a:lnTo>
                    <a:pt x="518" y="24"/>
                  </a:lnTo>
                  <a:lnTo>
                    <a:pt x="424" y="71"/>
                  </a:lnTo>
                  <a:lnTo>
                    <a:pt x="377" y="142"/>
                  </a:lnTo>
                  <a:lnTo>
                    <a:pt x="353" y="236"/>
                  </a:lnTo>
                  <a:lnTo>
                    <a:pt x="1" y="8549"/>
                  </a:lnTo>
                  <a:lnTo>
                    <a:pt x="1" y="8667"/>
                  </a:lnTo>
                  <a:lnTo>
                    <a:pt x="71" y="8737"/>
                  </a:lnTo>
                  <a:lnTo>
                    <a:pt x="142" y="8808"/>
                  </a:lnTo>
                  <a:lnTo>
                    <a:pt x="236" y="8831"/>
                  </a:lnTo>
                  <a:lnTo>
                    <a:pt x="1692" y="8831"/>
                  </a:lnTo>
                  <a:lnTo>
                    <a:pt x="1786" y="8808"/>
                  </a:lnTo>
                  <a:lnTo>
                    <a:pt x="1880" y="8761"/>
                  </a:lnTo>
                  <a:lnTo>
                    <a:pt x="1927" y="8667"/>
                  </a:lnTo>
                  <a:lnTo>
                    <a:pt x="1950" y="8573"/>
                  </a:lnTo>
                  <a:lnTo>
                    <a:pt x="1950" y="236"/>
                  </a:lnTo>
                  <a:lnTo>
                    <a:pt x="1927" y="142"/>
                  </a:lnTo>
                  <a:lnTo>
                    <a:pt x="1880" y="71"/>
                  </a:lnTo>
                  <a:lnTo>
                    <a:pt x="1786" y="24"/>
                  </a:lnTo>
                  <a:lnTo>
                    <a:pt x="169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15"/>
            <p:cNvSpPr/>
            <p:nvPr/>
          </p:nvSpPr>
          <p:spPr>
            <a:xfrm>
              <a:off x="6404675" y="612675"/>
              <a:ext cx="48775" cy="220800"/>
            </a:xfrm>
            <a:custGeom>
              <a:rect b="b" l="l" r="r" t="t"/>
              <a:pathLst>
                <a:path extrusionOk="0" h="8832" w="1951">
                  <a:moveTo>
                    <a:pt x="1433" y="494"/>
                  </a:moveTo>
                  <a:lnTo>
                    <a:pt x="1433" y="8314"/>
                  </a:lnTo>
                  <a:lnTo>
                    <a:pt x="518" y="8314"/>
                  </a:lnTo>
                  <a:lnTo>
                    <a:pt x="846" y="494"/>
                  </a:lnTo>
                  <a:close/>
                  <a:moveTo>
                    <a:pt x="612" y="1"/>
                  </a:moveTo>
                  <a:lnTo>
                    <a:pt x="518" y="24"/>
                  </a:lnTo>
                  <a:lnTo>
                    <a:pt x="424" y="71"/>
                  </a:lnTo>
                  <a:lnTo>
                    <a:pt x="377" y="142"/>
                  </a:lnTo>
                  <a:lnTo>
                    <a:pt x="353" y="236"/>
                  </a:lnTo>
                  <a:lnTo>
                    <a:pt x="1" y="8549"/>
                  </a:lnTo>
                  <a:lnTo>
                    <a:pt x="1" y="8667"/>
                  </a:lnTo>
                  <a:lnTo>
                    <a:pt x="71" y="8737"/>
                  </a:lnTo>
                  <a:lnTo>
                    <a:pt x="142" y="8808"/>
                  </a:lnTo>
                  <a:lnTo>
                    <a:pt x="236" y="8831"/>
                  </a:lnTo>
                  <a:lnTo>
                    <a:pt x="1692" y="8831"/>
                  </a:lnTo>
                  <a:lnTo>
                    <a:pt x="1786" y="8808"/>
                  </a:lnTo>
                  <a:lnTo>
                    <a:pt x="1880" y="8761"/>
                  </a:lnTo>
                  <a:lnTo>
                    <a:pt x="1927" y="8667"/>
                  </a:lnTo>
                  <a:lnTo>
                    <a:pt x="1950" y="8573"/>
                  </a:lnTo>
                  <a:lnTo>
                    <a:pt x="1950" y="236"/>
                  </a:lnTo>
                  <a:lnTo>
                    <a:pt x="1927" y="142"/>
                  </a:lnTo>
                  <a:lnTo>
                    <a:pt x="1880" y="71"/>
                  </a:lnTo>
                  <a:lnTo>
                    <a:pt x="1786" y="24"/>
                  </a:lnTo>
                  <a:lnTo>
                    <a:pt x="169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15"/>
            <p:cNvSpPr/>
            <p:nvPr/>
          </p:nvSpPr>
          <p:spPr>
            <a:xfrm>
              <a:off x="6041275" y="820525"/>
              <a:ext cx="461475" cy="47000"/>
            </a:xfrm>
            <a:custGeom>
              <a:rect b="b" l="l" r="r" t="t"/>
              <a:pathLst>
                <a:path extrusionOk="0" h="1880" w="18459">
                  <a:moveTo>
                    <a:pt x="17942" y="517"/>
                  </a:moveTo>
                  <a:lnTo>
                    <a:pt x="17942" y="1362"/>
                  </a:lnTo>
                  <a:lnTo>
                    <a:pt x="611" y="1362"/>
                  </a:lnTo>
                  <a:lnTo>
                    <a:pt x="963" y="517"/>
                  </a:lnTo>
                  <a:close/>
                  <a:moveTo>
                    <a:pt x="799" y="0"/>
                  </a:moveTo>
                  <a:lnTo>
                    <a:pt x="728" y="24"/>
                  </a:lnTo>
                  <a:lnTo>
                    <a:pt x="658" y="47"/>
                  </a:lnTo>
                  <a:lnTo>
                    <a:pt x="611" y="94"/>
                  </a:lnTo>
                  <a:lnTo>
                    <a:pt x="564" y="165"/>
                  </a:lnTo>
                  <a:lnTo>
                    <a:pt x="0" y="1527"/>
                  </a:lnTo>
                  <a:lnTo>
                    <a:pt x="0" y="1597"/>
                  </a:lnTo>
                  <a:lnTo>
                    <a:pt x="0" y="1644"/>
                  </a:lnTo>
                  <a:lnTo>
                    <a:pt x="0" y="1715"/>
                  </a:lnTo>
                  <a:lnTo>
                    <a:pt x="24" y="1762"/>
                  </a:lnTo>
                  <a:lnTo>
                    <a:pt x="71" y="1809"/>
                  </a:lnTo>
                  <a:lnTo>
                    <a:pt x="118" y="1856"/>
                  </a:lnTo>
                  <a:lnTo>
                    <a:pt x="188" y="1879"/>
                  </a:lnTo>
                  <a:lnTo>
                    <a:pt x="18200" y="1879"/>
                  </a:lnTo>
                  <a:lnTo>
                    <a:pt x="18294" y="1856"/>
                  </a:lnTo>
                  <a:lnTo>
                    <a:pt x="18388" y="1809"/>
                  </a:lnTo>
                  <a:lnTo>
                    <a:pt x="18435" y="1715"/>
                  </a:lnTo>
                  <a:lnTo>
                    <a:pt x="18459" y="1621"/>
                  </a:lnTo>
                  <a:lnTo>
                    <a:pt x="18459" y="259"/>
                  </a:lnTo>
                  <a:lnTo>
                    <a:pt x="18435" y="165"/>
                  </a:lnTo>
                  <a:lnTo>
                    <a:pt x="18388" y="71"/>
                  </a:lnTo>
                  <a:lnTo>
                    <a:pt x="18294" y="24"/>
                  </a:lnTo>
                  <a:lnTo>
                    <a:pt x="1820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6" name="Google Shape;706;p15"/>
          <p:cNvGrpSpPr/>
          <p:nvPr/>
        </p:nvGrpSpPr>
        <p:grpSpPr>
          <a:xfrm>
            <a:off x="122145" y="-9238"/>
            <a:ext cx="625268" cy="640072"/>
            <a:chOff x="3100450" y="1022475"/>
            <a:chExt cx="438600" cy="448575"/>
          </a:xfrm>
        </p:grpSpPr>
        <p:sp>
          <p:nvSpPr>
            <p:cNvPr id="707" name="Google Shape;707;p15"/>
            <p:cNvSpPr/>
            <p:nvPr/>
          </p:nvSpPr>
          <p:spPr>
            <a:xfrm>
              <a:off x="3100450" y="1022475"/>
              <a:ext cx="438600" cy="448575"/>
            </a:xfrm>
            <a:custGeom>
              <a:rect b="b" l="l" r="r" t="t"/>
              <a:pathLst>
                <a:path extrusionOk="0" h="17943" w="17544">
                  <a:moveTo>
                    <a:pt x="8807" y="682"/>
                  </a:moveTo>
                  <a:lnTo>
                    <a:pt x="9160" y="1105"/>
                  </a:lnTo>
                  <a:lnTo>
                    <a:pt x="9395" y="1363"/>
                  </a:lnTo>
                  <a:lnTo>
                    <a:pt x="9676" y="1645"/>
                  </a:lnTo>
                  <a:lnTo>
                    <a:pt x="10005" y="1950"/>
                  </a:lnTo>
                  <a:lnTo>
                    <a:pt x="10381" y="2279"/>
                  </a:lnTo>
                  <a:lnTo>
                    <a:pt x="10804" y="2608"/>
                  </a:lnTo>
                  <a:lnTo>
                    <a:pt x="11273" y="2936"/>
                  </a:lnTo>
                  <a:lnTo>
                    <a:pt x="11790" y="3265"/>
                  </a:lnTo>
                  <a:lnTo>
                    <a:pt x="12354" y="3594"/>
                  </a:lnTo>
                  <a:lnTo>
                    <a:pt x="12964" y="3923"/>
                  </a:lnTo>
                  <a:lnTo>
                    <a:pt x="13645" y="4205"/>
                  </a:lnTo>
                  <a:lnTo>
                    <a:pt x="14373" y="4486"/>
                  </a:lnTo>
                  <a:lnTo>
                    <a:pt x="15148" y="4721"/>
                  </a:lnTo>
                  <a:lnTo>
                    <a:pt x="15994" y="4933"/>
                  </a:lnTo>
                  <a:lnTo>
                    <a:pt x="16886" y="5121"/>
                  </a:lnTo>
                  <a:lnTo>
                    <a:pt x="16510" y="5778"/>
                  </a:lnTo>
                  <a:lnTo>
                    <a:pt x="16064" y="6647"/>
                  </a:lnTo>
                  <a:lnTo>
                    <a:pt x="15853" y="7093"/>
                  </a:lnTo>
                  <a:lnTo>
                    <a:pt x="15665" y="7539"/>
                  </a:lnTo>
                  <a:lnTo>
                    <a:pt x="15524" y="7962"/>
                  </a:lnTo>
                  <a:lnTo>
                    <a:pt x="15430" y="8338"/>
                  </a:lnTo>
                  <a:lnTo>
                    <a:pt x="15430" y="8455"/>
                  </a:lnTo>
                  <a:lnTo>
                    <a:pt x="15336" y="8972"/>
                  </a:lnTo>
                  <a:lnTo>
                    <a:pt x="15242" y="9489"/>
                  </a:lnTo>
                  <a:lnTo>
                    <a:pt x="15148" y="9958"/>
                  </a:lnTo>
                  <a:lnTo>
                    <a:pt x="15007" y="10428"/>
                  </a:lnTo>
                  <a:lnTo>
                    <a:pt x="14890" y="10874"/>
                  </a:lnTo>
                  <a:lnTo>
                    <a:pt x="14749" y="11297"/>
                  </a:lnTo>
                  <a:lnTo>
                    <a:pt x="14585" y="11696"/>
                  </a:lnTo>
                  <a:lnTo>
                    <a:pt x="14420" y="12095"/>
                  </a:lnTo>
                  <a:lnTo>
                    <a:pt x="14232" y="12471"/>
                  </a:lnTo>
                  <a:lnTo>
                    <a:pt x="14044" y="12823"/>
                  </a:lnTo>
                  <a:lnTo>
                    <a:pt x="13857" y="13176"/>
                  </a:lnTo>
                  <a:lnTo>
                    <a:pt x="13645" y="13504"/>
                  </a:lnTo>
                  <a:lnTo>
                    <a:pt x="13434" y="13810"/>
                  </a:lnTo>
                  <a:lnTo>
                    <a:pt x="13222" y="14115"/>
                  </a:lnTo>
                  <a:lnTo>
                    <a:pt x="12753" y="14679"/>
                  </a:lnTo>
                  <a:lnTo>
                    <a:pt x="12260" y="15172"/>
                  </a:lnTo>
                  <a:lnTo>
                    <a:pt x="11766" y="15618"/>
                  </a:lnTo>
                  <a:lnTo>
                    <a:pt x="11250" y="16041"/>
                  </a:lnTo>
                  <a:lnTo>
                    <a:pt x="10733" y="16393"/>
                  </a:lnTo>
                  <a:lnTo>
                    <a:pt x="10216" y="16698"/>
                  </a:lnTo>
                  <a:lnTo>
                    <a:pt x="9676" y="16980"/>
                  </a:lnTo>
                  <a:lnTo>
                    <a:pt x="9160" y="17215"/>
                  </a:lnTo>
                  <a:lnTo>
                    <a:pt x="8643" y="17403"/>
                  </a:lnTo>
                  <a:lnTo>
                    <a:pt x="8150" y="17191"/>
                  </a:lnTo>
                  <a:lnTo>
                    <a:pt x="7633" y="16957"/>
                  </a:lnTo>
                  <a:lnTo>
                    <a:pt x="7117" y="16675"/>
                  </a:lnTo>
                  <a:lnTo>
                    <a:pt x="6600" y="16346"/>
                  </a:lnTo>
                  <a:lnTo>
                    <a:pt x="6083" y="15970"/>
                  </a:lnTo>
                  <a:lnTo>
                    <a:pt x="5567" y="15571"/>
                  </a:lnTo>
                  <a:lnTo>
                    <a:pt x="5073" y="15101"/>
                  </a:lnTo>
                  <a:lnTo>
                    <a:pt x="4604" y="14585"/>
                  </a:lnTo>
                  <a:lnTo>
                    <a:pt x="4158" y="14021"/>
                  </a:lnTo>
                  <a:lnTo>
                    <a:pt x="3946" y="13716"/>
                  </a:lnTo>
                  <a:lnTo>
                    <a:pt x="3735" y="13410"/>
                  </a:lnTo>
                  <a:lnTo>
                    <a:pt x="3547" y="13082"/>
                  </a:lnTo>
                  <a:lnTo>
                    <a:pt x="3336" y="12729"/>
                  </a:lnTo>
                  <a:lnTo>
                    <a:pt x="3171" y="12354"/>
                  </a:lnTo>
                  <a:lnTo>
                    <a:pt x="2983" y="11978"/>
                  </a:lnTo>
                  <a:lnTo>
                    <a:pt x="2842" y="11579"/>
                  </a:lnTo>
                  <a:lnTo>
                    <a:pt x="2678" y="11179"/>
                  </a:lnTo>
                  <a:lnTo>
                    <a:pt x="2537" y="10733"/>
                  </a:lnTo>
                  <a:lnTo>
                    <a:pt x="2420" y="10287"/>
                  </a:lnTo>
                  <a:lnTo>
                    <a:pt x="2302" y="9841"/>
                  </a:lnTo>
                  <a:lnTo>
                    <a:pt x="2208" y="9348"/>
                  </a:lnTo>
                  <a:lnTo>
                    <a:pt x="2114" y="8855"/>
                  </a:lnTo>
                  <a:lnTo>
                    <a:pt x="2044" y="8338"/>
                  </a:lnTo>
                  <a:lnTo>
                    <a:pt x="2044" y="8220"/>
                  </a:lnTo>
                  <a:lnTo>
                    <a:pt x="1974" y="7845"/>
                  </a:lnTo>
                  <a:lnTo>
                    <a:pt x="1833" y="7399"/>
                  </a:lnTo>
                  <a:lnTo>
                    <a:pt x="1668" y="6952"/>
                  </a:lnTo>
                  <a:lnTo>
                    <a:pt x="1457" y="6506"/>
                  </a:lnTo>
                  <a:lnTo>
                    <a:pt x="1034" y="5637"/>
                  </a:lnTo>
                  <a:lnTo>
                    <a:pt x="658" y="4956"/>
                  </a:lnTo>
                  <a:lnTo>
                    <a:pt x="1551" y="4815"/>
                  </a:lnTo>
                  <a:lnTo>
                    <a:pt x="2396" y="4604"/>
                  </a:lnTo>
                  <a:lnTo>
                    <a:pt x="3195" y="4369"/>
                  </a:lnTo>
                  <a:lnTo>
                    <a:pt x="3923" y="4111"/>
                  </a:lnTo>
                  <a:lnTo>
                    <a:pt x="4604" y="3829"/>
                  </a:lnTo>
                  <a:lnTo>
                    <a:pt x="5214" y="3524"/>
                  </a:lnTo>
                  <a:lnTo>
                    <a:pt x="5801" y="3218"/>
                  </a:lnTo>
                  <a:lnTo>
                    <a:pt x="6318" y="2890"/>
                  </a:lnTo>
                  <a:lnTo>
                    <a:pt x="6788" y="2561"/>
                  </a:lnTo>
                  <a:lnTo>
                    <a:pt x="7234" y="2232"/>
                  </a:lnTo>
                  <a:lnTo>
                    <a:pt x="7610" y="1927"/>
                  </a:lnTo>
                  <a:lnTo>
                    <a:pt x="7939" y="1621"/>
                  </a:lnTo>
                  <a:lnTo>
                    <a:pt x="8220" y="1340"/>
                  </a:lnTo>
                  <a:lnTo>
                    <a:pt x="8455" y="1081"/>
                  </a:lnTo>
                  <a:lnTo>
                    <a:pt x="8807" y="682"/>
                  </a:lnTo>
                  <a:close/>
                  <a:moveTo>
                    <a:pt x="8831" y="1"/>
                  </a:moveTo>
                  <a:lnTo>
                    <a:pt x="8690" y="24"/>
                  </a:lnTo>
                  <a:lnTo>
                    <a:pt x="8643" y="48"/>
                  </a:lnTo>
                  <a:lnTo>
                    <a:pt x="8596" y="95"/>
                  </a:lnTo>
                  <a:lnTo>
                    <a:pt x="8479" y="259"/>
                  </a:lnTo>
                  <a:lnTo>
                    <a:pt x="8126" y="705"/>
                  </a:lnTo>
                  <a:lnTo>
                    <a:pt x="7845" y="987"/>
                  </a:lnTo>
                  <a:lnTo>
                    <a:pt x="7516" y="1316"/>
                  </a:lnTo>
                  <a:lnTo>
                    <a:pt x="7093" y="1668"/>
                  </a:lnTo>
                  <a:lnTo>
                    <a:pt x="6623" y="2044"/>
                  </a:lnTo>
                  <a:lnTo>
                    <a:pt x="6130" y="2396"/>
                  </a:lnTo>
                  <a:lnTo>
                    <a:pt x="5543" y="2772"/>
                  </a:lnTo>
                  <a:lnTo>
                    <a:pt x="4862" y="3124"/>
                  </a:lnTo>
                  <a:lnTo>
                    <a:pt x="4111" y="3477"/>
                  </a:lnTo>
                  <a:lnTo>
                    <a:pt x="3711" y="3641"/>
                  </a:lnTo>
                  <a:lnTo>
                    <a:pt x="3265" y="3805"/>
                  </a:lnTo>
                  <a:lnTo>
                    <a:pt x="2819" y="3970"/>
                  </a:lnTo>
                  <a:lnTo>
                    <a:pt x="2349" y="4087"/>
                  </a:lnTo>
                  <a:lnTo>
                    <a:pt x="1856" y="4228"/>
                  </a:lnTo>
                  <a:lnTo>
                    <a:pt x="1339" y="4322"/>
                  </a:lnTo>
                  <a:lnTo>
                    <a:pt x="799" y="4416"/>
                  </a:lnTo>
                  <a:lnTo>
                    <a:pt x="236" y="4510"/>
                  </a:lnTo>
                  <a:lnTo>
                    <a:pt x="165" y="4510"/>
                  </a:lnTo>
                  <a:lnTo>
                    <a:pt x="118" y="4557"/>
                  </a:lnTo>
                  <a:lnTo>
                    <a:pt x="71" y="4580"/>
                  </a:lnTo>
                  <a:lnTo>
                    <a:pt x="24" y="4651"/>
                  </a:lnTo>
                  <a:lnTo>
                    <a:pt x="1" y="4698"/>
                  </a:lnTo>
                  <a:lnTo>
                    <a:pt x="1" y="4768"/>
                  </a:lnTo>
                  <a:lnTo>
                    <a:pt x="24" y="4839"/>
                  </a:lnTo>
                  <a:lnTo>
                    <a:pt x="48" y="4886"/>
                  </a:lnTo>
                  <a:lnTo>
                    <a:pt x="259" y="5261"/>
                  </a:lnTo>
                  <a:lnTo>
                    <a:pt x="752" y="6177"/>
                  </a:lnTo>
                  <a:lnTo>
                    <a:pt x="1011" y="6741"/>
                  </a:lnTo>
                  <a:lnTo>
                    <a:pt x="1246" y="7281"/>
                  </a:lnTo>
                  <a:lnTo>
                    <a:pt x="1433" y="7821"/>
                  </a:lnTo>
                  <a:lnTo>
                    <a:pt x="1504" y="8056"/>
                  </a:lnTo>
                  <a:lnTo>
                    <a:pt x="1527" y="8267"/>
                  </a:lnTo>
                  <a:lnTo>
                    <a:pt x="1551" y="8408"/>
                  </a:lnTo>
                  <a:lnTo>
                    <a:pt x="1621" y="8948"/>
                  </a:lnTo>
                  <a:lnTo>
                    <a:pt x="1715" y="9465"/>
                  </a:lnTo>
                  <a:lnTo>
                    <a:pt x="1833" y="9982"/>
                  </a:lnTo>
                  <a:lnTo>
                    <a:pt x="1950" y="10475"/>
                  </a:lnTo>
                  <a:lnTo>
                    <a:pt x="2067" y="10945"/>
                  </a:lnTo>
                  <a:lnTo>
                    <a:pt x="2232" y="11391"/>
                  </a:lnTo>
                  <a:lnTo>
                    <a:pt x="2373" y="11814"/>
                  </a:lnTo>
                  <a:lnTo>
                    <a:pt x="2561" y="12236"/>
                  </a:lnTo>
                  <a:lnTo>
                    <a:pt x="2725" y="12635"/>
                  </a:lnTo>
                  <a:lnTo>
                    <a:pt x="2936" y="13011"/>
                  </a:lnTo>
                  <a:lnTo>
                    <a:pt x="3124" y="13387"/>
                  </a:lnTo>
                  <a:lnTo>
                    <a:pt x="3336" y="13739"/>
                  </a:lnTo>
                  <a:lnTo>
                    <a:pt x="3570" y="14068"/>
                  </a:lnTo>
                  <a:lnTo>
                    <a:pt x="3782" y="14397"/>
                  </a:lnTo>
                  <a:lnTo>
                    <a:pt x="4017" y="14702"/>
                  </a:lnTo>
                  <a:lnTo>
                    <a:pt x="4275" y="14984"/>
                  </a:lnTo>
                  <a:lnTo>
                    <a:pt x="4768" y="15524"/>
                  </a:lnTo>
                  <a:lnTo>
                    <a:pt x="5285" y="15994"/>
                  </a:lnTo>
                  <a:lnTo>
                    <a:pt x="5825" y="16440"/>
                  </a:lnTo>
                  <a:lnTo>
                    <a:pt x="6389" y="16816"/>
                  </a:lnTo>
                  <a:lnTo>
                    <a:pt x="6929" y="17144"/>
                  </a:lnTo>
                  <a:lnTo>
                    <a:pt x="7492" y="17450"/>
                  </a:lnTo>
                  <a:lnTo>
                    <a:pt x="8032" y="17708"/>
                  </a:lnTo>
                  <a:lnTo>
                    <a:pt x="8549" y="17919"/>
                  </a:lnTo>
                  <a:lnTo>
                    <a:pt x="8643" y="17943"/>
                  </a:lnTo>
                  <a:lnTo>
                    <a:pt x="8737" y="17919"/>
                  </a:lnTo>
                  <a:lnTo>
                    <a:pt x="9277" y="17708"/>
                  </a:lnTo>
                  <a:lnTo>
                    <a:pt x="9817" y="17473"/>
                  </a:lnTo>
                  <a:lnTo>
                    <a:pt x="10381" y="17191"/>
                  </a:lnTo>
                  <a:lnTo>
                    <a:pt x="10944" y="16863"/>
                  </a:lnTo>
                  <a:lnTo>
                    <a:pt x="11485" y="16487"/>
                  </a:lnTo>
                  <a:lnTo>
                    <a:pt x="12025" y="16064"/>
                  </a:lnTo>
                  <a:lnTo>
                    <a:pt x="12565" y="15595"/>
                  </a:lnTo>
                  <a:lnTo>
                    <a:pt x="13082" y="15078"/>
                  </a:lnTo>
                  <a:lnTo>
                    <a:pt x="13340" y="14773"/>
                  </a:lnTo>
                  <a:lnTo>
                    <a:pt x="13575" y="14491"/>
                  </a:lnTo>
                  <a:lnTo>
                    <a:pt x="13810" y="14162"/>
                  </a:lnTo>
                  <a:lnTo>
                    <a:pt x="14044" y="13833"/>
                  </a:lnTo>
                  <a:lnTo>
                    <a:pt x="14256" y="13504"/>
                  </a:lnTo>
                  <a:lnTo>
                    <a:pt x="14467" y="13129"/>
                  </a:lnTo>
                  <a:lnTo>
                    <a:pt x="14655" y="12753"/>
                  </a:lnTo>
                  <a:lnTo>
                    <a:pt x="14843" y="12354"/>
                  </a:lnTo>
                  <a:lnTo>
                    <a:pt x="15031" y="11954"/>
                  </a:lnTo>
                  <a:lnTo>
                    <a:pt x="15195" y="11508"/>
                  </a:lnTo>
                  <a:lnTo>
                    <a:pt x="15360" y="11062"/>
                  </a:lnTo>
                  <a:lnTo>
                    <a:pt x="15500" y="10592"/>
                  </a:lnTo>
                  <a:lnTo>
                    <a:pt x="15618" y="10123"/>
                  </a:lnTo>
                  <a:lnTo>
                    <a:pt x="15735" y="9606"/>
                  </a:lnTo>
                  <a:lnTo>
                    <a:pt x="15829" y="9089"/>
                  </a:lnTo>
                  <a:lnTo>
                    <a:pt x="15923" y="8526"/>
                  </a:lnTo>
                  <a:lnTo>
                    <a:pt x="15947" y="8408"/>
                  </a:lnTo>
                  <a:lnTo>
                    <a:pt x="15994" y="8197"/>
                  </a:lnTo>
                  <a:lnTo>
                    <a:pt x="16064" y="7962"/>
                  </a:lnTo>
                  <a:lnTo>
                    <a:pt x="16252" y="7445"/>
                  </a:lnTo>
                  <a:lnTo>
                    <a:pt x="16510" y="6882"/>
                  </a:lnTo>
                  <a:lnTo>
                    <a:pt x="16769" y="6342"/>
                  </a:lnTo>
                  <a:lnTo>
                    <a:pt x="17285" y="5426"/>
                  </a:lnTo>
                  <a:lnTo>
                    <a:pt x="17497" y="5050"/>
                  </a:lnTo>
                  <a:lnTo>
                    <a:pt x="17544" y="5003"/>
                  </a:lnTo>
                  <a:lnTo>
                    <a:pt x="17544" y="4933"/>
                  </a:lnTo>
                  <a:lnTo>
                    <a:pt x="17544" y="4862"/>
                  </a:lnTo>
                  <a:lnTo>
                    <a:pt x="17520" y="4815"/>
                  </a:lnTo>
                  <a:lnTo>
                    <a:pt x="17497" y="4768"/>
                  </a:lnTo>
                  <a:lnTo>
                    <a:pt x="17450" y="4721"/>
                  </a:lnTo>
                  <a:lnTo>
                    <a:pt x="17379" y="4674"/>
                  </a:lnTo>
                  <a:lnTo>
                    <a:pt x="17332" y="4674"/>
                  </a:lnTo>
                  <a:lnTo>
                    <a:pt x="16792" y="4580"/>
                  </a:lnTo>
                  <a:lnTo>
                    <a:pt x="16275" y="4486"/>
                  </a:lnTo>
                  <a:lnTo>
                    <a:pt x="15782" y="4369"/>
                  </a:lnTo>
                  <a:lnTo>
                    <a:pt x="15289" y="4252"/>
                  </a:lnTo>
                  <a:lnTo>
                    <a:pt x="14843" y="4111"/>
                  </a:lnTo>
                  <a:lnTo>
                    <a:pt x="14397" y="3946"/>
                  </a:lnTo>
                  <a:lnTo>
                    <a:pt x="13974" y="3782"/>
                  </a:lnTo>
                  <a:lnTo>
                    <a:pt x="13575" y="3618"/>
                  </a:lnTo>
                  <a:lnTo>
                    <a:pt x="12823" y="3265"/>
                  </a:lnTo>
                  <a:lnTo>
                    <a:pt x="12142" y="2890"/>
                  </a:lnTo>
                  <a:lnTo>
                    <a:pt x="11532" y="2490"/>
                  </a:lnTo>
                  <a:lnTo>
                    <a:pt x="10991" y="2091"/>
                  </a:lnTo>
                  <a:lnTo>
                    <a:pt x="10522" y="1715"/>
                  </a:lnTo>
                  <a:lnTo>
                    <a:pt x="10123" y="1363"/>
                  </a:lnTo>
                  <a:lnTo>
                    <a:pt x="9794" y="1011"/>
                  </a:lnTo>
                  <a:lnTo>
                    <a:pt x="9512" y="729"/>
                  </a:lnTo>
                  <a:lnTo>
                    <a:pt x="9160" y="283"/>
                  </a:lnTo>
                  <a:lnTo>
                    <a:pt x="9042" y="118"/>
                  </a:lnTo>
                  <a:lnTo>
                    <a:pt x="8995" y="48"/>
                  </a:lnTo>
                  <a:lnTo>
                    <a:pt x="8948" y="24"/>
                  </a:lnTo>
                  <a:lnTo>
                    <a:pt x="887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15"/>
            <p:cNvSpPr/>
            <p:nvPr/>
          </p:nvSpPr>
          <p:spPr>
            <a:xfrm>
              <a:off x="3148600" y="1071225"/>
              <a:ext cx="342300" cy="361075"/>
            </a:xfrm>
            <a:custGeom>
              <a:rect b="b" l="l" r="r" t="t"/>
              <a:pathLst>
                <a:path extrusionOk="0" h="14443" w="13692">
                  <a:moveTo>
                    <a:pt x="6858" y="705"/>
                  </a:moveTo>
                  <a:lnTo>
                    <a:pt x="7163" y="1057"/>
                  </a:lnTo>
                  <a:lnTo>
                    <a:pt x="7562" y="1480"/>
                  </a:lnTo>
                  <a:lnTo>
                    <a:pt x="7821" y="1715"/>
                  </a:lnTo>
                  <a:lnTo>
                    <a:pt x="8103" y="1973"/>
                  </a:lnTo>
                  <a:lnTo>
                    <a:pt x="8431" y="2231"/>
                  </a:lnTo>
                  <a:lnTo>
                    <a:pt x="8784" y="2489"/>
                  </a:lnTo>
                  <a:lnTo>
                    <a:pt x="9183" y="2748"/>
                  </a:lnTo>
                  <a:lnTo>
                    <a:pt x="9629" y="3006"/>
                  </a:lnTo>
                  <a:lnTo>
                    <a:pt x="10099" y="3264"/>
                  </a:lnTo>
                  <a:lnTo>
                    <a:pt x="10592" y="3476"/>
                  </a:lnTo>
                  <a:lnTo>
                    <a:pt x="11156" y="3687"/>
                  </a:lnTo>
                  <a:lnTo>
                    <a:pt x="11743" y="3875"/>
                  </a:lnTo>
                  <a:lnTo>
                    <a:pt x="12353" y="4063"/>
                  </a:lnTo>
                  <a:lnTo>
                    <a:pt x="13034" y="4180"/>
                  </a:lnTo>
                  <a:lnTo>
                    <a:pt x="12729" y="4720"/>
                  </a:lnTo>
                  <a:lnTo>
                    <a:pt x="12400" y="5402"/>
                  </a:lnTo>
                  <a:lnTo>
                    <a:pt x="12236" y="5754"/>
                  </a:lnTo>
                  <a:lnTo>
                    <a:pt x="12118" y="6106"/>
                  </a:lnTo>
                  <a:lnTo>
                    <a:pt x="12001" y="6435"/>
                  </a:lnTo>
                  <a:lnTo>
                    <a:pt x="11931" y="6717"/>
                  </a:lnTo>
                  <a:lnTo>
                    <a:pt x="11931" y="6811"/>
                  </a:lnTo>
                  <a:lnTo>
                    <a:pt x="11790" y="7633"/>
                  </a:lnTo>
                  <a:lnTo>
                    <a:pt x="11625" y="8361"/>
                  </a:lnTo>
                  <a:lnTo>
                    <a:pt x="11414" y="9065"/>
                  </a:lnTo>
                  <a:lnTo>
                    <a:pt x="11156" y="9699"/>
                  </a:lnTo>
                  <a:lnTo>
                    <a:pt x="10874" y="10263"/>
                  </a:lnTo>
                  <a:lnTo>
                    <a:pt x="10568" y="10803"/>
                  </a:lnTo>
                  <a:lnTo>
                    <a:pt x="10240" y="11296"/>
                  </a:lnTo>
                  <a:lnTo>
                    <a:pt x="9887" y="11742"/>
                  </a:lnTo>
                  <a:lnTo>
                    <a:pt x="9512" y="12142"/>
                  </a:lnTo>
                  <a:lnTo>
                    <a:pt x="9136" y="12494"/>
                  </a:lnTo>
                  <a:lnTo>
                    <a:pt x="8737" y="12823"/>
                  </a:lnTo>
                  <a:lnTo>
                    <a:pt x="8337" y="13104"/>
                  </a:lnTo>
                  <a:lnTo>
                    <a:pt x="7938" y="13339"/>
                  </a:lnTo>
                  <a:lnTo>
                    <a:pt x="7539" y="13574"/>
                  </a:lnTo>
                  <a:lnTo>
                    <a:pt x="7140" y="13762"/>
                  </a:lnTo>
                  <a:lnTo>
                    <a:pt x="6741" y="13926"/>
                  </a:lnTo>
                  <a:lnTo>
                    <a:pt x="6365" y="13738"/>
                  </a:lnTo>
                  <a:lnTo>
                    <a:pt x="5966" y="13551"/>
                  </a:lnTo>
                  <a:lnTo>
                    <a:pt x="5566" y="13316"/>
                  </a:lnTo>
                  <a:lnTo>
                    <a:pt x="5167" y="13057"/>
                  </a:lnTo>
                  <a:lnTo>
                    <a:pt x="4768" y="12776"/>
                  </a:lnTo>
                  <a:lnTo>
                    <a:pt x="4392" y="12447"/>
                  </a:lnTo>
                  <a:lnTo>
                    <a:pt x="4016" y="12071"/>
                  </a:lnTo>
                  <a:lnTo>
                    <a:pt x="3641" y="11672"/>
                  </a:lnTo>
                  <a:lnTo>
                    <a:pt x="3288" y="11226"/>
                  </a:lnTo>
                  <a:lnTo>
                    <a:pt x="2983" y="10732"/>
                  </a:lnTo>
                  <a:lnTo>
                    <a:pt x="2678" y="10192"/>
                  </a:lnTo>
                  <a:lnTo>
                    <a:pt x="2419" y="9605"/>
                  </a:lnTo>
                  <a:lnTo>
                    <a:pt x="2185" y="8971"/>
                  </a:lnTo>
                  <a:lnTo>
                    <a:pt x="1973" y="8267"/>
                  </a:lnTo>
                  <a:lnTo>
                    <a:pt x="1809" y="7515"/>
                  </a:lnTo>
                  <a:lnTo>
                    <a:pt x="1691" y="6717"/>
                  </a:lnTo>
                  <a:lnTo>
                    <a:pt x="1691" y="6623"/>
                  </a:lnTo>
                  <a:lnTo>
                    <a:pt x="1621" y="6317"/>
                  </a:lnTo>
                  <a:lnTo>
                    <a:pt x="1527" y="5989"/>
                  </a:lnTo>
                  <a:lnTo>
                    <a:pt x="1410" y="5660"/>
                  </a:lnTo>
                  <a:lnTo>
                    <a:pt x="1245" y="5284"/>
                  </a:lnTo>
                  <a:lnTo>
                    <a:pt x="916" y="4603"/>
                  </a:lnTo>
                  <a:lnTo>
                    <a:pt x="635" y="4063"/>
                  </a:lnTo>
                  <a:lnTo>
                    <a:pt x="1316" y="3946"/>
                  </a:lnTo>
                  <a:lnTo>
                    <a:pt x="1950" y="3781"/>
                  </a:lnTo>
                  <a:lnTo>
                    <a:pt x="2537" y="3617"/>
                  </a:lnTo>
                  <a:lnTo>
                    <a:pt x="3077" y="3405"/>
                  </a:lnTo>
                  <a:lnTo>
                    <a:pt x="3594" y="3194"/>
                  </a:lnTo>
                  <a:lnTo>
                    <a:pt x="4063" y="2959"/>
                  </a:lnTo>
                  <a:lnTo>
                    <a:pt x="4510" y="2701"/>
                  </a:lnTo>
                  <a:lnTo>
                    <a:pt x="4909" y="2466"/>
                  </a:lnTo>
                  <a:lnTo>
                    <a:pt x="5285" y="2208"/>
                  </a:lnTo>
                  <a:lnTo>
                    <a:pt x="5613" y="1949"/>
                  </a:lnTo>
                  <a:lnTo>
                    <a:pt x="5895" y="1715"/>
                  </a:lnTo>
                  <a:lnTo>
                    <a:pt x="6153" y="1480"/>
                  </a:lnTo>
                  <a:lnTo>
                    <a:pt x="6576" y="1033"/>
                  </a:lnTo>
                  <a:lnTo>
                    <a:pt x="6858" y="705"/>
                  </a:lnTo>
                  <a:close/>
                  <a:moveTo>
                    <a:pt x="6881" y="0"/>
                  </a:moveTo>
                  <a:lnTo>
                    <a:pt x="6811" y="24"/>
                  </a:lnTo>
                  <a:lnTo>
                    <a:pt x="6741" y="47"/>
                  </a:lnTo>
                  <a:lnTo>
                    <a:pt x="6694" y="71"/>
                  </a:lnTo>
                  <a:lnTo>
                    <a:pt x="6670" y="118"/>
                  </a:lnTo>
                  <a:lnTo>
                    <a:pt x="6553" y="258"/>
                  </a:lnTo>
                  <a:lnTo>
                    <a:pt x="6271" y="611"/>
                  </a:lnTo>
                  <a:lnTo>
                    <a:pt x="6059" y="846"/>
                  </a:lnTo>
                  <a:lnTo>
                    <a:pt x="5801" y="1104"/>
                  </a:lnTo>
                  <a:lnTo>
                    <a:pt x="5472" y="1386"/>
                  </a:lnTo>
                  <a:lnTo>
                    <a:pt x="5120" y="1668"/>
                  </a:lnTo>
                  <a:lnTo>
                    <a:pt x="4697" y="1973"/>
                  </a:lnTo>
                  <a:lnTo>
                    <a:pt x="4228" y="2278"/>
                  </a:lnTo>
                  <a:lnTo>
                    <a:pt x="3688" y="2560"/>
                  </a:lnTo>
                  <a:lnTo>
                    <a:pt x="3124" y="2842"/>
                  </a:lnTo>
                  <a:lnTo>
                    <a:pt x="2466" y="3100"/>
                  </a:lnTo>
                  <a:lnTo>
                    <a:pt x="1785" y="3311"/>
                  </a:lnTo>
                  <a:lnTo>
                    <a:pt x="1410" y="3405"/>
                  </a:lnTo>
                  <a:lnTo>
                    <a:pt x="1034" y="3476"/>
                  </a:lnTo>
                  <a:lnTo>
                    <a:pt x="635" y="3546"/>
                  </a:lnTo>
                  <a:lnTo>
                    <a:pt x="212" y="3617"/>
                  </a:lnTo>
                  <a:lnTo>
                    <a:pt x="141" y="3640"/>
                  </a:lnTo>
                  <a:lnTo>
                    <a:pt x="94" y="3664"/>
                  </a:lnTo>
                  <a:lnTo>
                    <a:pt x="48" y="3711"/>
                  </a:lnTo>
                  <a:lnTo>
                    <a:pt x="24" y="3758"/>
                  </a:lnTo>
                  <a:lnTo>
                    <a:pt x="1" y="3805"/>
                  </a:lnTo>
                  <a:lnTo>
                    <a:pt x="1" y="3875"/>
                  </a:lnTo>
                  <a:lnTo>
                    <a:pt x="1" y="3946"/>
                  </a:lnTo>
                  <a:lnTo>
                    <a:pt x="24" y="3992"/>
                  </a:lnTo>
                  <a:lnTo>
                    <a:pt x="188" y="4298"/>
                  </a:lnTo>
                  <a:lnTo>
                    <a:pt x="564" y="5026"/>
                  </a:lnTo>
                  <a:lnTo>
                    <a:pt x="776" y="5449"/>
                  </a:lnTo>
                  <a:lnTo>
                    <a:pt x="963" y="5895"/>
                  </a:lnTo>
                  <a:lnTo>
                    <a:pt x="1104" y="6317"/>
                  </a:lnTo>
                  <a:lnTo>
                    <a:pt x="1151" y="6505"/>
                  </a:lnTo>
                  <a:lnTo>
                    <a:pt x="1175" y="6693"/>
                  </a:lnTo>
                  <a:lnTo>
                    <a:pt x="1198" y="6787"/>
                  </a:lnTo>
                  <a:lnTo>
                    <a:pt x="1245" y="7210"/>
                  </a:lnTo>
                  <a:lnTo>
                    <a:pt x="1316" y="7633"/>
                  </a:lnTo>
                  <a:lnTo>
                    <a:pt x="1410" y="8055"/>
                  </a:lnTo>
                  <a:lnTo>
                    <a:pt x="1480" y="8431"/>
                  </a:lnTo>
                  <a:lnTo>
                    <a:pt x="1597" y="8807"/>
                  </a:lnTo>
                  <a:lnTo>
                    <a:pt x="1715" y="9183"/>
                  </a:lnTo>
                  <a:lnTo>
                    <a:pt x="1973" y="9864"/>
                  </a:lnTo>
                  <a:lnTo>
                    <a:pt x="2255" y="10498"/>
                  </a:lnTo>
                  <a:lnTo>
                    <a:pt x="2584" y="11061"/>
                  </a:lnTo>
                  <a:lnTo>
                    <a:pt x="2936" y="11578"/>
                  </a:lnTo>
                  <a:lnTo>
                    <a:pt x="3312" y="12071"/>
                  </a:lnTo>
                  <a:lnTo>
                    <a:pt x="3688" y="12494"/>
                  </a:lnTo>
                  <a:lnTo>
                    <a:pt x="4110" y="12893"/>
                  </a:lnTo>
                  <a:lnTo>
                    <a:pt x="4533" y="13222"/>
                  </a:lnTo>
                  <a:lnTo>
                    <a:pt x="4956" y="13527"/>
                  </a:lnTo>
                  <a:lnTo>
                    <a:pt x="5378" y="13809"/>
                  </a:lnTo>
                  <a:lnTo>
                    <a:pt x="5801" y="14044"/>
                  </a:lnTo>
                  <a:lnTo>
                    <a:pt x="6224" y="14255"/>
                  </a:lnTo>
                  <a:lnTo>
                    <a:pt x="6647" y="14419"/>
                  </a:lnTo>
                  <a:lnTo>
                    <a:pt x="6741" y="14443"/>
                  </a:lnTo>
                  <a:lnTo>
                    <a:pt x="6834" y="14419"/>
                  </a:lnTo>
                  <a:lnTo>
                    <a:pt x="7234" y="14255"/>
                  </a:lnTo>
                  <a:lnTo>
                    <a:pt x="7680" y="14067"/>
                  </a:lnTo>
                  <a:lnTo>
                    <a:pt x="8103" y="13832"/>
                  </a:lnTo>
                  <a:lnTo>
                    <a:pt x="8549" y="13574"/>
                  </a:lnTo>
                  <a:lnTo>
                    <a:pt x="8972" y="13269"/>
                  </a:lnTo>
                  <a:lnTo>
                    <a:pt x="9394" y="12940"/>
                  </a:lnTo>
                  <a:lnTo>
                    <a:pt x="9817" y="12564"/>
                  </a:lnTo>
                  <a:lnTo>
                    <a:pt x="10216" y="12142"/>
                  </a:lnTo>
                  <a:lnTo>
                    <a:pt x="10592" y="11672"/>
                  </a:lnTo>
                  <a:lnTo>
                    <a:pt x="10968" y="11155"/>
                  </a:lnTo>
                  <a:lnTo>
                    <a:pt x="11296" y="10568"/>
                  </a:lnTo>
                  <a:lnTo>
                    <a:pt x="11602" y="9957"/>
                  </a:lnTo>
                  <a:lnTo>
                    <a:pt x="11860" y="9276"/>
                  </a:lnTo>
                  <a:lnTo>
                    <a:pt x="11977" y="8924"/>
                  </a:lnTo>
                  <a:lnTo>
                    <a:pt x="12095" y="8548"/>
                  </a:lnTo>
                  <a:lnTo>
                    <a:pt x="12189" y="8149"/>
                  </a:lnTo>
                  <a:lnTo>
                    <a:pt x="12283" y="7750"/>
                  </a:lnTo>
                  <a:lnTo>
                    <a:pt x="12353" y="7327"/>
                  </a:lnTo>
                  <a:lnTo>
                    <a:pt x="12424" y="6881"/>
                  </a:lnTo>
                  <a:lnTo>
                    <a:pt x="12447" y="6787"/>
                  </a:lnTo>
                  <a:lnTo>
                    <a:pt x="12471" y="6623"/>
                  </a:lnTo>
                  <a:lnTo>
                    <a:pt x="12518" y="6435"/>
                  </a:lnTo>
                  <a:lnTo>
                    <a:pt x="12682" y="6012"/>
                  </a:lnTo>
                  <a:lnTo>
                    <a:pt x="12870" y="5566"/>
                  </a:lnTo>
                  <a:lnTo>
                    <a:pt x="13081" y="5143"/>
                  </a:lnTo>
                  <a:lnTo>
                    <a:pt x="13480" y="4439"/>
                  </a:lnTo>
                  <a:lnTo>
                    <a:pt x="13645" y="4133"/>
                  </a:lnTo>
                  <a:lnTo>
                    <a:pt x="13668" y="4063"/>
                  </a:lnTo>
                  <a:lnTo>
                    <a:pt x="13692" y="4016"/>
                  </a:lnTo>
                  <a:lnTo>
                    <a:pt x="13668" y="3946"/>
                  </a:lnTo>
                  <a:lnTo>
                    <a:pt x="13668" y="3875"/>
                  </a:lnTo>
                  <a:lnTo>
                    <a:pt x="13621" y="3828"/>
                  </a:lnTo>
                  <a:lnTo>
                    <a:pt x="13574" y="3781"/>
                  </a:lnTo>
                  <a:lnTo>
                    <a:pt x="13527" y="3758"/>
                  </a:lnTo>
                  <a:lnTo>
                    <a:pt x="13457" y="3734"/>
                  </a:lnTo>
                  <a:lnTo>
                    <a:pt x="13058" y="3687"/>
                  </a:lnTo>
                  <a:lnTo>
                    <a:pt x="12659" y="3593"/>
                  </a:lnTo>
                  <a:lnTo>
                    <a:pt x="12283" y="3499"/>
                  </a:lnTo>
                  <a:lnTo>
                    <a:pt x="11907" y="3405"/>
                  </a:lnTo>
                  <a:lnTo>
                    <a:pt x="11203" y="3171"/>
                  </a:lnTo>
                  <a:lnTo>
                    <a:pt x="10568" y="2912"/>
                  </a:lnTo>
                  <a:lnTo>
                    <a:pt x="10005" y="2630"/>
                  </a:lnTo>
                  <a:lnTo>
                    <a:pt x="9488" y="2325"/>
                  </a:lnTo>
                  <a:lnTo>
                    <a:pt x="9018" y="2020"/>
                  </a:lnTo>
                  <a:lnTo>
                    <a:pt x="8596" y="1715"/>
                  </a:lnTo>
                  <a:lnTo>
                    <a:pt x="8244" y="1409"/>
                  </a:lnTo>
                  <a:lnTo>
                    <a:pt x="7938" y="1127"/>
                  </a:lnTo>
                  <a:lnTo>
                    <a:pt x="7680" y="846"/>
                  </a:lnTo>
                  <a:lnTo>
                    <a:pt x="7469" y="611"/>
                  </a:lnTo>
                  <a:lnTo>
                    <a:pt x="7187" y="258"/>
                  </a:lnTo>
                  <a:lnTo>
                    <a:pt x="7093" y="118"/>
                  </a:lnTo>
                  <a:lnTo>
                    <a:pt x="7046" y="71"/>
                  </a:lnTo>
                  <a:lnTo>
                    <a:pt x="6999" y="47"/>
                  </a:lnTo>
                  <a:lnTo>
                    <a:pt x="6928" y="24"/>
                  </a:lnTo>
                  <a:lnTo>
                    <a:pt x="688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15"/>
            <p:cNvSpPr/>
            <p:nvPr/>
          </p:nvSpPr>
          <p:spPr>
            <a:xfrm>
              <a:off x="3253700" y="1188050"/>
              <a:ext cx="66950" cy="79875"/>
            </a:xfrm>
            <a:custGeom>
              <a:rect b="b" l="l" r="r" t="t"/>
              <a:pathLst>
                <a:path extrusionOk="0" h="3195" w="2678">
                  <a:moveTo>
                    <a:pt x="2396" y="1"/>
                  </a:moveTo>
                  <a:lnTo>
                    <a:pt x="2302" y="24"/>
                  </a:lnTo>
                  <a:lnTo>
                    <a:pt x="2231" y="94"/>
                  </a:lnTo>
                  <a:lnTo>
                    <a:pt x="1715" y="799"/>
                  </a:lnTo>
                  <a:lnTo>
                    <a:pt x="1174" y="1480"/>
                  </a:lnTo>
                  <a:lnTo>
                    <a:pt x="634" y="2138"/>
                  </a:lnTo>
                  <a:lnTo>
                    <a:pt x="47" y="2772"/>
                  </a:lnTo>
                  <a:lnTo>
                    <a:pt x="0" y="2866"/>
                  </a:lnTo>
                  <a:lnTo>
                    <a:pt x="0" y="2960"/>
                  </a:lnTo>
                  <a:lnTo>
                    <a:pt x="24" y="3053"/>
                  </a:lnTo>
                  <a:lnTo>
                    <a:pt x="71" y="3147"/>
                  </a:lnTo>
                  <a:lnTo>
                    <a:pt x="165" y="3194"/>
                  </a:lnTo>
                  <a:lnTo>
                    <a:pt x="352" y="3194"/>
                  </a:lnTo>
                  <a:lnTo>
                    <a:pt x="423" y="3124"/>
                  </a:lnTo>
                  <a:lnTo>
                    <a:pt x="1010" y="2466"/>
                  </a:lnTo>
                  <a:lnTo>
                    <a:pt x="1574" y="1785"/>
                  </a:lnTo>
                  <a:lnTo>
                    <a:pt x="2114" y="1104"/>
                  </a:lnTo>
                  <a:lnTo>
                    <a:pt x="2630" y="400"/>
                  </a:lnTo>
                  <a:lnTo>
                    <a:pt x="2677" y="306"/>
                  </a:lnTo>
                  <a:lnTo>
                    <a:pt x="2677" y="212"/>
                  </a:lnTo>
                  <a:lnTo>
                    <a:pt x="2654" y="118"/>
                  </a:lnTo>
                  <a:lnTo>
                    <a:pt x="2583" y="47"/>
                  </a:lnTo>
                  <a:lnTo>
                    <a:pt x="249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15"/>
            <p:cNvSpPr/>
            <p:nvPr/>
          </p:nvSpPr>
          <p:spPr>
            <a:xfrm>
              <a:off x="3279525" y="1200375"/>
              <a:ext cx="105700" cy="150325"/>
            </a:xfrm>
            <a:custGeom>
              <a:rect b="b" l="l" r="r" t="t"/>
              <a:pathLst>
                <a:path extrusionOk="0" h="6013" w="4228">
                  <a:moveTo>
                    <a:pt x="3922" y="1"/>
                  </a:moveTo>
                  <a:lnTo>
                    <a:pt x="3828" y="24"/>
                  </a:lnTo>
                  <a:lnTo>
                    <a:pt x="3758" y="95"/>
                  </a:lnTo>
                  <a:lnTo>
                    <a:pt x="2819" y="1457"/>
                  </a:lnTo>
                  <a:lnTo>
                    <a:pt x="1856" y="2842"/>
                  </a:lnTo>
                  <a:lnTo>
                    <a:pt x="940" y="4228"/>
                  </a:lnTo>
                  <a:lnTo>
                    <a:pt x="48" y="5613"/>
                  </a:lnTo>
                  <a:lnTo>
                    <a:pt x="1" y="5707"/>
                  </a:lnTo>
                  <a:lnTo>
                    <a:pt x="1" y="5825"/>
                  </a:lnTo>
                  <a:lnTo>
                    <a:pt x="48" y="5895"/>
                  </a:lnTo>
                  <a:lnTo>
                    <a:pt x="118" y="5966"/>
                  </a:lnTo>
                  <a:lnTo>
                    <a:pt x="188" y="6013"/>
                  </a:lnTo>
                  <a:lnTo>
                    <a:pt x="329" y="6013"/>
                  </a:lnTo>
                  <a:lnTo>
                    <a:pt x="376" y="5989"/>
                  </a:lnTo>
                  <a:lnTo>
                    <a:pt x="423" y="5942"/>
                  </a:lnTo>
                  <a:lnTo>
                    <a:pt x="470" y="5895"/>
                  </a:lnTo>
                  <a:lnTo>
                    <a:pt x="1363" y="4510"/>
                  </a:lnTo>
                  <a:lnTo>
                    <a:pt x="2278" y="3124"/>
                  </a:lnTo>
                  <a:lnTo>
                    <a:pt x="3218" y="1739"/>
                  </a:lnTo>
                  <a:lnTo>
                    <a:pt x="4181" y="400"/>
                  </a:lnTo>
                  <a:lnTo>
                    <a:pt x="4204" y="306"/>
                  </a:lnTo>
                  <a:lnTo>
                    <a:pt x="4228" y="212"/>
                  </a:lnTo>
                  <a:lnTo>
                    <a:pt x="4181" y="118"/>
                  </a:lnTo>
                  <a:lnTo>
                    <a:pt x="4110" y="48"/>
                  </a:lnTo>
                  <a:lnTo>
                    <a:pt x="401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1" name="Google Shape;711;p15"/>
          <p:cNvGrpSpPr/>
          <p:nvPr/>
        </p:nvGrpSpPr>
        <p:grpSpPr>
          <a:xfrm>
            <a:off x="8440926" y="1328639"/>
            <a:ext cx="662904" cy="573043"/>
            <a:chOff x="6698825" y="1054200"/>
            <a:chExt cx="465000" cy="401600"/>
          </a:xfrm>
        </p:grpSpPr>
        <p:sp>
          <p:nvSpPr>
            <p:cNvPr id="712" name="Google Shape;712;p15"/>
            <p:cNvSpPr/>
            <p:nvPr/>
          </p:nvSpPr>
          <p:spPr>
            <a:xfrm>
              <a:off x="6849125" y="1054200"/>
              <a:ext cx="314700" cy="278300"/>
            </a:xfrm>
            <a:custGeom>
              <a:rect b="b" l="l" r="r" t="t"/>
              <a:pathLst>
                <a:path extrusionOk="0" h="11132" w="12588">
                  <a:moveTo>
                    <a:pt x="11085" y="517"/>
                  </a:moveTo>
                  <a:lnTo>
                    <a:pt x="11343" y="540"/>
                  </a:lnTo>
                  <a:lnTo>
                    <a:pt x="11578" y="634"/>
                  </a:lnTo>
                  <a:lnTo>
                    <a:pt x="11790" y="775"/>
                  </a:lnTo>
                  <a:lnTo>
                    <a:pt x="11930" y="916"/>
                  </a:lnTo>
                  <a:lnTo>
                    <a:pt x="12024" y="1080"/>
                  </a:lnTo>
                  <a:lnTo>
                    <a:pt x="12071" y="1268"/>
                  </a:lnTo>
                  <a:lnTo>
                    <a:pt x="12071" y="1480"/>
                  </a:lnTo>
                  <a:lnTo>
                    <a:pt x="12048" y="1714"/>
                  </a:lnTo>
                  <a:lnTo>
                    <a:pt x="11954" y="1949"/>
                  </a:lnTo>
                  <a:lnTo>
                    <a:pt x="11837" y="2208"/>
                  </a:lnTo>
                  <a:lnTo>
                    <a:pt x="11696" y="2466"/>
                  </a:lnTo>
                  <a:lnTo>
                    <a:pt x="11508" y="2748"/>
                  </a:lnTo>
                  <a:lnTo>
                    <a:pt x="11296" y="3030"/>
                  </a:lnTo>
                  <a:lnTo>
                    <a:pt x="11062" y="3311"/>
                  </a:lnTo>
                  <a:lnTo>
                    <a:pt x="10780" y="3617"/>
                  </a:lnTo>
                  <a:lnTo>
                    <a:pt x="10169" y="4251"/>
                  </a:lnTo>
                  <a:lnTo>
                    <a:pt x="9465" y="4885"/>
                  </a:lnTo>
                  <a:lnTo>
                    <a:pt x="8690" y="5542"/>
                  </a:lnTo>
                  <a:lnTo>
                    <a:pt x="7868" y="6200"/>
                  </a:lnTo>
                  <a:lnTo>
                    <a:pt x="7022" y="6858"/>
                  </a:lnTo>
                  <a:lnTo>
                    <a:pt x="6153" y="7492"/>
                  </a:lnTo>
                  <a:lnTo>
                    <a:pt x="5284" y="8102"/>
                  </a:lnTo>
                  <a:lnTo>
                    <a:pt x="4439" y="8689"/>
                  </a:lnTo>
                  <a:lnTo>
                    <a:pt x="2842" y="9723"/>
                  </a:lnTo>
                  <a:lnTo>
                    <a:pt x="1527" y="10545"/>
                  </a:lnTo>
                  <a:lnTo>
                    <a:pt x="588" y="9464"/>
                  </a:lnTo>
                  <a:lnTo>
                    <a:pt x="1175" y="8736"/>
                  </a:lnTo>
                  <a:lnTo>
                    <a:pt x="2161" y="7609"/>
                  </a:lnTo>
                  <a:lnTo>
                    <a:pt x="2748" y="6928"/>
                  </a:lnTo>
                  <a:lnTo>
                    <a:pt x="3406" y="6200"/>
                  </a:lnTo>
                  <a:lnTo>
                    <a:pt x="4134" y="5425"/>
                  </a:lnTo>
                  <a:lnTo>
                    <a:pt x="4885" y="4650"/>
                  </a:lnTo>
                  <a:lnTo>
                    <a:pt x="5660" y="3899"/>
                  </a:lnTo>
                  <a:lnTo>
                    <a:pt x="6435" y="3170"/>
                  </a:lnTo>
                  <a:lnTo>
                    <a:pt x="7234" y="2489"/>
                  </a:lnTo>
                  <a:lnTo>
                    <a:pt x="8009" y="1879"/>
                  </a:lnTo>
                  <a:lnTo>
                    <a:pt x="8408" y="1621"/>
                  </a:lnTo>
                  <a:lnTo>
                    <a:pt x="8784" y="1362"/>
                  </a:lnTo>
                  <a:lnTo>
                    <a:pt x="9136" y="1127"/>
                  </a:lnTo>
                  <a:lnTo>
                    <a:pt x="9488" y="939"/>
                  </a:lnTo>
                  <a:lnTo>
                    <a:pt x="9840" y="775"/>
                  </a:lnTo>
                  <a:lnTo>
                    <a:pt x="10169" y="658"/>
                  </a:lnTo>
                  <a:lnTo>
                    <a:pt x="10498" y="564"/>
                  </a:lnTo>
                  <a:lnTo>
                    <a:pt x="10803" y="517"/>
                  </a:lnTo>
                  <a:close/>
                  <a:moveTo>
                    <a:pt x="10944" y="0"/>
                  </a:moveTo>
                  <a:lnTo>
                    <a:pt x="10756" y="24"/>
                  </a:lnTo>
                  <a:lnTo>
                    <a:pt x="10404" y="71"/>
                  </a:lnTo>
                  <a:lnTo>
                    <a:pt x="10028" y="165"/>
                  </a:lnTo>
                  <a:lnTo>
                    <a:pt x="9652" y="329"/>
                  </a:lnTo>
                  <a:lnTo>
                    <a:pt x="9253" y="493"/>
                  </a:lnTo>
                  <a:lnTo>
                    <a:pt x="8854" y="728"/>
                  </a:lnTo>
                  <a:lnTo>
                    <a:pt x="8455" y="986"/>
                  </a:lnTo>
                  <a:lnTo>
                    <a:pt x="8032" y="1268"/>
                  </a:lnTo>
                  <a:lnTo>
                    <a:pt x="7586" y="1574"/>
                  </a:lnTo>
                  <a:lnTo>
                    <a:pt x="7163" y="1902"/>
                  </a:lnTo>
                  <a:lnTo>
                    <a:pt x="6717" y="2255"/>
                  </a:lnTo>
                  <a:lnTo>
                    <a:pt x="5848" y="3030"/>
                  </a:lnTo>
                  <a:lnTo>
                    <a:pt x="5003" y="3828"/>
                  </a:lnTo>
                  <a:lnTo>
                    <a:pt x="4157" y="4673"/>
                  </a:lnTo>
                  <a:lnTo>
                    <a:pt x="3359" y="5495"/>
                  </a:lnTo>
                  <a:lnTo>
                    <a:pt x="2607" y="6294"/>
                  </a:lnTo>
                  <a:lnTo>
                    <a:pt x="1950" y="7069"/>
                  </a:lnTo>
                  <a:lnTo>
                    <a:pt x="1339" y="7750"/>
                  </a:lnTo>
                  <a:lnTo>
                    <a:pt x="447" y="8830"/>
                  </a:lnTo>
                  <a:lnTo>
                    <a:pt x="71" y="9300"/>
                  </a:lnTo>
                  <a:lnTo>
                    <a:pt x="24" y="9394"/>
                  </a:lnTo>
                  <a:lnTo>
                    <a:pt x="0" y="9464"/>
                  </a:lnTo>
                  <a:lnTo>
                    <a:pt x="24" y="9558"/>
                  </a:lnTo>
                  <a:lnTo>
                    <a:pt x="71" y="9629"/>
                  </a:lnTo>
                  <a:lnTo>
                    <a:pt x="1269" y="11038"/>
                  </a:lnTo>
                  <a:lnTo>
                    <a:pt x="1363" y="11108"/>
                  </a:lnTo>
                  <a:lnTo>
                    <a:pt x="1457" y="11132"/>
                  </a:lnTo>
                  <a:lnTo>
                    <a:pt x="1527" y="11132"/>
                  </a:lnTo>
                  <a:lnTo>
                    <a:pt x="1597" y="11085"/>
                  </a:lnTo>
                  <a:lnTo>
                    <a:pt x="2185" y="10732"/>
                  </a:lnTo>
                  <a:lnTo>
                    <a:pt x="3453" y="9934"/>
                  </a:lnTo>
                  <a:lnTo>
                    <a:pt x="4298" y="9394"/>
                  </a:lnTo>
                  <a:lnTo>
                    <a:pt x="5190" y="8783"/>
                  </a:lnTo>
                  <a:lnTo>
                    <a:pt x="6177" y="8102"/>
                  </a:lnTo>
                  <a:lnTo>
                    <a:pt x="7163" y="7374"/>
                  </a:lnTo>
                  <a:lnTo>
                    <a:pt x="8150" y="6623"/>
                  </a:lnTo>
                  <a:lnTo>
                    <a:pt x="9112" y="5848"/>
                  </a:lnTo>
                  <a:lnTo>
                    <a:pt x="10005" y="5073"/>
                  </a:lnTo>
                  <a:lnTo>
                    <a:pt x="10427" y="4673"/>
                  </a:lnTo>
                  <a:lnTo>
                    <a:pt x="10827" y="4298"/>
                  </a:lnTo>
                  <a:lnTo>
                    <a:pt x="11179" y="3922"/>
                  </a:lnTo>
                  <a:lnTo>
                    <a:pt x="11508" y="3546"/>
                  </a:lnTo>
                  <a:lnTo>
                    <a:pt x="11813" y="3170"/>
                  </a:lnTo>
                  <a:lnTo>
                    <a:pt x="12048" y="2818"/>
                  </a:lnTo>
                  <a:lnTo>
                    <a:pt x="12259" y="2466"/>
                  </a:lnTo>
                  <a:lnTo>
                    <a:pt x="12424" y="2137"/>
                  </a:lnTo>
                  <a:lnTo>
                    <a:pt x="12541" y="1832"/>
                  </a:lnTo>
                  <a:lnTo>
                    <a:pt x="12588" y="1527"/>
                  </a:lnTo>
                  <a:lnTo>
                    <a:pt x="12588" y="1362"/>
                  </a:lnTo>
                  <a:lnTo>
                    <a:pt x="12565" y="1198"/>
                  </a:lnTo>
                  <a:lnTo>
                    <a:pt x="12541" y="1033"/>
                  </a:lnTo>
                  <a:lnTo>
                    <a:pt x="12494" y="893"/>
                  </a:lnTo>
                  <a:lnTo>
                    <a:pt x="12424" y="752"/>
                  </a:lnTo>
                  <a:lnTo>
                    <a:pt x="12330" y="611"/>
                  </a:lnTo>
                  <a:lnTo>
                    <a:pt x="12236" y="493"/>
                  </a:lnTo>
                  <a:lnTo>
                    <a:pt x="12095" y="376"/>
                  </a:lnTo>
                  <a:lnTo>
                    <a:pt x="11977" y="282"/>
                  </a:lnTo>
                  <a:lnTo>
                    <a:pt x="11813" y="188"/>
                  </a:lnTo>
                  <a:lnTo>
                    <a:pt x="11649" y="118"/>
                  </a:lnTo>
                  <a:lnTo>
                    <a:pt x="11484" y="71"/>
                  </a:lnTo>
                  <a:lnTo>
                    <a:pt x="11320" y="24"/>
                  </a:lnTo>
                  <a:lnTo>
                    <a:pt x="1113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15"/>
            <p:cNvSpPr/>
            <p:nvPr/>
          </p:nvSpPr>
          <p:spPr>
            <a:xfrm>
              <a:off x="6780425" y="1284325"/>
              <a:ext cx="111575" cy="109250"/>
            </a:xfrm>
            <a:custGeom>
              <a:rect b="b" l="l" r="r" t="t"/>
              <a:pathLst>
                <a:path extrusionOk="0" h="4370" w="4463">
                  <a:moveTo>
                    <a:pt x="3030" y="1"/>
                  </a:moveTo>
                  <a:lnTo>
                    <a:pt x="2913" y="24"/>
                  </a:lnTo>
                  <a:lnTo>
                    <a:pt x="2842" y="71"/>
                  </a:lnTo>
                  <a:lnTo>
                    <a:pt x="95" y="2655"/>
                  </a:lnTo>
                  <a:lnTo>
                    <a:pt x="24" y="2725"/>
                  </a:lnTo>
                  <a:lnTo>
                    <a:pt x="1" y="2819"/>
                  </a:lnTo>
                  <a:lnTo>
                    <a:pt x="24" y="2913"/>
                  </a:lnTo>
                  <a:lnTo>
                    <a:pt x="71" y="3007"/>
                  </a:lnTo>
                  <a:lnTo>
                    <a:pt x="1152" y="4275"/>
                  </a:lnTo>
                  <a:lnTo>
                    <a:pt x="1222" y="4346"/>
                  </a:lnTo>
                  <a:lnTo>
                    <a:pt x="1316" y="4369"/>
                  </a:lnTo>
                  <a:lnTo>
                    <a:pt x="1339" y="4369"/>
                  </a:lnTo>
                  <a:lnTo>
                    <a:pt x="1433" y="4346"/>
                  </a:lnTo>
                  <a:lnTo>
                    <a:pt x="1504" y="4299"/>
                  </a:lnTo>
                  <a:lnTo>
                    <a:pt x="4369" y="1856"/>
                  </a:lnTo>
                  <a:lnTo>
                    <a:pt x="4439" y="1786"/>
                  </a:lnTo>
                  <a:lnTo>
                    <a:pt x="4463" y="1692"/>
                  </a:lnTo>
                  <a:lnTo>
                    <a:pt x="4463" y="1598"/>
                  </a:lnTo>
                  <a:lnTo>
                    <a:pt x="4416" y="1504"/>
                  </a:lnTo>
                  <a:lnTo>
                    <a:pt x="4322" y="1457"/>
                  </a:lnTo>
                  <a:lnTo>
                    <a:pt x="4228" y="1410"/>
                  </a:lnTo>
                  <a:lnTo>
                    <a:pt x="4134" y="1433"/>
                  </a:lnTo>
                  <a:lnTo>
                    <a:pt x="4040" y="1480"/>
                  </a:lnTo>
                  <a:lnTo>
                    <a:pt x="1363" y="3758"/>
                  </a:lnTo>
                  <a:lnTo>
                    <a:pt x="611" y="2843"/>
                  </a:lnTo>
                  <a:lnTo>
                    <a:pt x="3195" y="447"/>
                  </a:lnTo>
                  <a:lnTo>
                    <a:pt x="3242" y="353"/>
                  </a:lnTo>
                  <a:lnTo>
                    <a:pt x="3265" y="259"/>
                  </a:lnTo>
                  <a:lnTo>
                    <a:pt x="3242" y="165"/>
                  </a:lnTo>
                  <a:lnTo>
                    <a:pt x="3195" y="95"/>
                  </a:lnTo>
                  <a:lnTo>
                    <a:pt x="3124" y="24"/>
                  </a:lnTo>
                  <a:lnTo>
                    <a:pt x="303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15"/>
            <p:cNvSpPr/>
            <p:nvPr/>
          </p:nvSpPr>
          <p:spPr>
            <a:xfrm>
              <a:off x="6698825" y="1348325"/>
              <a:ext cx="122150" cy="107475"/>
            </a:xfrm>
            <a:custGeom>
              <a:rect b="b" l="l" r="r" t="t"/>
              <a:pathLst>
                <a:path extrusionOk="0" h="4299" w="4886">
                  <a:moveTo>
                    <a:pt x="3335" y="1"/>
                  </a:moveTo>
                  <a:lnTo>
                    <a:pt x="3124" y="24"/>
                  </a:lnTo>
                  <a:lnTo>
                    <a:pt x="2936" y="24"/>
                  </a:lnTo>
                  <a:lnTo>
                    <a:pt x="2725" y="71"/>
                  </a:lnTo>
                  <a:lnTo>
                    <a:pt x="2560" y="118"/>
                  </a:lnTo>
                  <a:lnTo>
                    <a:pt x="2372" y="189"/>
                  </a:lnTo>
                  <a:lnTo>
                    <a:pt x="2044" y="353"/>
                  </a:lnTo>
                  <a:lnTo>
                    <a:pt x="1738" y="541"/>
                  </a:lnTo>
                  <a:lnTo>
                    <a:pt x="1457" y="799"/>
                  </a:lnTo>
                  <a:lnTo>
                    <a:pt x="1198" y="1081"/>
                  </a:lnTo>
                  <a:lnTo>
                    <a:pt x="987" y="1386"/>
                  </a:lnTo>
                  <a:lnTo>
                    <a:pt x="776" y="1692"/>
                  </a:lnTo>
                  <a:lnTo>
                    <a:pt x="588" y="2044"/>
                  </a:lnTo>
                  <a:lnTo>
                    <a:pt x="447" y="2396"/>
                  </a:lnTo>
                  <a:lnTo>
                    <a:pt x="306" y="2725"/>
                  </a:lnTo>
                  <a:lnTo>
                    <a:pt x="188" y="3077"/>
                  </a:lnTo>
                  <a:lnTo>
                    <a:pt x="118" y="3406"/>
                  </a:lnTo>
                  <a:lnTo>
                    <a:pt x="47" y="3711"/>
                  </a:lnTo>
                  <a:lnTo>
                    <a:pt x="1" y="4017"/>
                  </a:lnTo>
                  <a:lnTo>
                    <a:pt x="1" y="4110"/>
                  </a:lnTo>
                  <a:lnTo>
                    <a:pt x="47" y="4228"/>
                  </a:lnTo>
                  <a:lnTo>
                    <a:pt x="141" y="4275"/>
                  </a:lnTo>
                  <a:lnTo>
                    <a:pt x="235" y="4298"/>
                  </a:lnTo>
                  <a:lnTo>
                    <a:pt x="259" y="4298"/>
                  </a:lnTo>
                  <a:lnTo>
                    <a:pt x="1057" y="4228"/>
                  </a:lnTo>
                  <a:lnTo>
                    <a:pt x="1809" y="4134"/>
                  </a:lnTo>
                  <a:lnTo>
                    <a:pt x="2466" y="3970"/>
                  </a:lnTo>
                  <a:lnTo>
                    <a:pt x="2772" y="3899"/>
                  </a:lnTo>
                  <a:lnTo>
                    <a:pt x="3053" y="3805"/>
                  </a:lnTo>
                  <a:lnTo>
                    <a:pt x="3312" y="3711"/>
                  </a:lnTo>
                  <a:lnTo>
                    <a:pt x="3547" y="3594"/>
                  </a:lnTo>
                  <a:lnTo>
                    <a:pt x="3781" y="3476"/>
                  </a:lnTo>
                  <a:lnTo>
                    <a:pt x="3969" y="3335"/>
                  </a:lnTo>
                  <a:lnTo>
                    <a:pt x="4157" y="3195"/>
                  </a:lnTo>
                  <a:lnTo>
                    <a:pt x="4322" y="3054"/>
                  </a:lnTo>
                  <a:lnTo>
                    <a:pt x="4463" y="2913"/>
                  </a:lnTo>
                  <a:lnTo>
                    <a:pt x="4603" y="2748"/>
                  </a:lnTo>
                  <a:lnTo>
                    <a:pt x="4744" y="2490"/>
                  </a:lnTo>
                  <a:lnTo>
                    <a:pt x="4815" y="2279"/>
                  </a:lnTo>
                  <a:lnTo>
                    <a:pt x="4862" y="2067"/>
                  </a:lnTo>
                  <a:lnTo>
                    <a:pt x="4885" y="1879"/>
                  </a:lnTo>
                  <a:lnTo>
                    <a:pt x="4885" y="1715"/>
                  </a:lnTo>
                  <a:lnTo>
                    <a:pt x="4885" y="1598"/>
                  </a:lnTo>
                  <a:lnTo>
                    <a:pt x="4838" y="1480"/>
                  </a:lnTo>
                  <a:lnTo>
                    <a:pt x="4791" y="1386"/>
                  </a:lnTo>
                  <a:lnTo>
                    <a:pt x="4721" y="1339"/>
                  </a:lnTo>
                  <a:lnTo>
                    <a:pt x="4627" y="1292"/>
                  </a:lnTo>
                  <a:lnTo>
                    <a:pt x="4533" y="1316"/>
                  </a:lnTo>
                  <a:lnTo>
                    <a:pt x="4439" y="1363"/>
                  </a:lnTo>
                  <a:lnTo>
                    <a:pt x="4392" y="1433"/>
                  </a:lnTo>
                  <a:lnTo>
                    <a:pt x="4345" y="1527"/>
                  </a:lnTo>
                  <a:lnTo>
                    <a:pt x="4369" y="1621"/>
                  </a:lnTo>
                  <a:lnTo>
                    <a:pt x="4369" y="1692"/>
                  </a:lnTo>
                  <a:lnTo>
                    <a:pt x="4392" y="1879"/>
                  </a:lnTo>
                  <a:lnTo>
                    <a:pt x="4369" y="2020"/>
                  </a:lnTo>
                  <a:lnTo>
                    <a:pt x="4322" y="2161"/>
                  </a:lnTo>
                  <a:lnTo>
                    <a:pt x="4275" y="2302"/>
                  </a:lnTo>
                  <a:lnTo>
                    <a:pt x="4157" y="2467"/>
                  </a:lnTo>
                  <a:lnTo>
                    <a:pt x="4016" y="2654"/>
                  </a:lnTo>
                  <a:lnTo>
                    <a:pt x="3781" y="2842"/>
                  </a:lnTo>
                  <a:lnTo>
                    <a:pt x="3500" y="3054"/>
                  </a:lnTo>
                  <a:lnTo>
                    <a:pt x="3124" y="3242"/>
                  </a:lnTo>
                  <a:lnTo>
                    <a:pt x="2631" y="3406"/>
                  </a:lnTo>
                  <a:lnTo>
                    <a:pt x="2067" y="3547"/>
                  </a:lnTo>
                  <a:lnTo>
                    <a:pt x="1363" y="3688"/>
                  </a:lnTo>
                  <a:lnTo>
                    <a:pt x="541" y="3782"/>
                  </a:lnTo>
                  <a:lnTo>
                    <a:pt x="658" y="3359"/>
                  </a:lnTo>
                  <a:lnTo>
                    <a:pt x="822" y="2866"/>
                  </a:lnTo>
                  <a:lnTo>
                    <a:pt x="916" y="2584"/>
                  </a:lnTo>
                  <a:lnTo>
                    <a:pt x="1034" y="2302"/>
                  </a:lnTo>
                  <a:lnTo>
                    <a:pt x="1175" y="2020"/>
                  </a:lnTo>
                  <a:lnTo>
                    <a:pt x="1339" y="1739"/>
                  </a:lnTo>
                  <a:lnTo>
                    <a:pt x="1527" y="1480"/>
                  </a:lnTo>
                  <a:lnTo>
                    <a:pt x="1738" y="1222"/>
                  </a:lnTo>
                  <a:lnTo>
                    <a:pt x="1973" y="1011"/>
                  </a:lnTo>
                  <a:lnTo>
                    <a:pt x="2208" y="823"/>
                  </a:lnTo>
                  <a:lnTo>
                    <a:pt x="2490" y="682"/>
                  </a:lnTo>
                  <a:lnTo>
                    <a:pt x="2795" y="564"/>
                  </a:lnTo>
                  <a:lnTo>
                    <a:pt x="2960" y="541"/>
                  </a:lnTo>
                  <a:lnTo>
                    <a:pt x="3124" y="517"/>
                  </a:lnTo>
                  <a:lnTo>
                    <a:pt x="3594" y="517"/>
                  </a:lnTo>
                  <a:lnTo>
                    <a:pt x="3688" y="470"/>
                  </a:lnTo>
                  <a:lnTo>
                    <a:pt x="3735" y="400"/>
                  </a:lnTo>
                  <a:lnTo>
                    <a:pt x="3781" y="306"/>
                  </a:lnTo>
                  <a:lnTo>
                    <a:pt x="3758" y="189"/>
                  </a:lnTo>
                  <a:lnTo>
                    <a:pt x="3711" y="118"/>
                  </a:lnTo>
                  <a:lnTo>
                    <a:pt x="3641" y="48"/>
                  </a:lnTo>
                  <a:lnTo>
                    <a:pt x="3547" y="24"/>
                  </a:lnTo>
                  <a:lnTo>
                    <a:pt x="333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15"/>
            <p:cNvSpPr/>
            <p:nvPr/>
          </p:nvSpPr>
          <p:spPr>
            <a:xfrm>
              <a:off x="6877300" y="1087650"/>
              <a:ext cx="211975" cy="141525"/>
            </a:xfrm>
            <a:custGeom>
              <a:rect b="b" l="l" r="r" t="t"/>
              <a:pathLst>
                <a:path extrusionOk="0" h="5661" w="8479">
                  <a:moveTo>
                    <a:pt x="5050" y="1"/>
                  </a:moveTo>
                  <a:lnTo>
                    <a:pt x="4956" y="24"/>
                  </a:lnTo>
                  <a:lnTo>
                    <a:pt x="4862" y="71"/>
                  </a:lnTo>
                  <a:lnTo>
                    <a:pt x="4204" y="682"/>
                  </a:lnTo>
                  <a:lnTo>
                    <a:pt x="3570" y="1292"/>
                  </a:lnTo>
                  <a:lnTo>
                    <a:pt x="2819" y="2044"/>
                  </a:lnTo>
                  <a:lnTo>
                    <a:pt x="2020" y="2866"/>
                  </a:lnTo>
                  <a:lnTo>
                    <a:pt x="1245" y="3711"/>
                  </a:lnTo>
                  <a:lnTo>
                    <a:pt x="893" y="4134"/>
                  </a:lnTo>
                  <a:lnTo>
                    <a:pt x="564" y="4533"/>
                  </a:lnTo>
                  <a:lnTo>
                    <a:pt x="259" y="4909"/>
                  </a:lnTo>
                  <a:lnTo>
                    <a:pt x="24" y="5285"/>
                  </a:lnTo>
                  <a:lnTo>
                    <a:pt x="1" y="5379"/>
                  </a:lnTo>
                  <a:lnTo>
                    <a:pt x="1" y="5473"/>
                  </a:lnTo>
                  <a:lnTo>
                    <a:pt x="24" y="5566"/>
                  </a:lnTo>
                  <a:lnTo>
                    <a:pt x="95" y="5637"/>
                  </a:lnTo>
                  <a:lnTo>
                    <a:pt x="165" y="5660"/>
                  </a:lnTo>
                  <a:lnTo>
                    <a:pt x="306" y="5660"/>
                  </a:lnTo>
                  <a:lnTo>
                    <a:pt x="353" y="5637"/>
                  </a:lnTo>
                  <a:lnTo>
                    <a:pt x="423" y="5590"/>
                  </a:lnTo>
                  <a:lnTo>
                    <a:pt x="447" y="5543"/>
                  </a:lnTo>
                  <a:lnTo>
                    <a:pt x="658" y="5238"/>
                  </a:lnTo>
                  <a:lnTo>
                    <a:pt x="893" y="4932"/>
                  </a:lnTo>
                  <a:lnTo>
                    <a:pt x="1480" y="4228"/>
                  </a:lnTo>
                  <a:lnTo>
                    <a:pt x="2114" y="3500"/>
                  </a:lnTo>
                  <a:lnTo>
                    <a:pt x="2819" y="2772"/>
                  </a:lnTo>
                  <a:lnTo>
                    <a:pt x="3500" y="2091"/>
                  </a:lnTo>
                  <a:lnTo>
                    <a:pt x="4110" y="1480"/>
                  </a:lnTo>
                  <a:lnTo>
                    <a:pt x="5003" y="611"/>
                  </a:lnTo>
                  <a:lnTo>
                    <a:pt x="5566" y="1269"/>
                  </a:lnTo>
                  <a:lnTo>
                    <a:pt x="5613" y="1316"/>
                  </a:lnTo>
                  <a:lnTo>
                    <a:pt x="5684" y="1363"/>
                  </a:lnTo>
                  <a:lnTo>
                    <a:pt x="6060" y="1504"/>
                  </a:lnTo>
                  <a:lnTo>
                    <a:pt x="6388" y="1692"/>
                  </a:lnTo>
                  <a:lnTo>
                    <a:pt x="6694" y="1879"/>
                  </a:lnTo>
                  <a:lnTo>
                    <a:pt x="6952" y="2091"/>
                  </a:lnTo>
                  <a:lnTo>
                    <a:pt x="7163" y="2302"/>
                  </a:lnTo>
                  <a:lnTo>
                    <a:pt x="7351" y="2514"/>
                  </a:lnTo>
                  <a:lnTo>
                    <a:pt x="7492" y="2725"/>
                  </a:lnTo>
                  <a:lnTo>
                    <a:pt x="7633" y="2960"/>
                  </a:lnTo>
                  <a:lnTo>
                    <a:pt x="7727" y="3148"/>
                  </a:lnTo>
                  <a:lnTo>
                    <a:pt x="7797" y="3335"/>
                  </a:lnTo>
                  <a:lnTo>
                    <a:pt x="7915" y="3664"/>
                  </a:lnTo>
                  <a:lnTo>
                    <a:pt x="7962" y="3899"/>
                  </a:lnTo>
                  <a:lnTo>
                    <a:pt x="7962" y="4017"/>
                  </a:lnTo>
                  <a:lnTo>
                    <a:pt x="7985" y="4110"/>
                  </a:lnTo>
                  <a:lnTo>
                    <a:pt x="8056" y="4181"/>
                  </a:lnTo>
                  <a:lnTo>
                    <a:pt x="8126" y="4228"/>
                  </a:lnTo>
                  <a:lnTo>
                    <a:pt x="8220" y="4251"/>
                  </a:lnTo>
                  <a:lnTo>
                    <a:pt x="8314" y="4228"/>
                  </a:lnTo>
                  <a:lnTo>
                    <a:pt x="8408" y="4157"/>
                  </a:lnTo>
                  <a:lnTo>
                    <a:pt x="8455" y="4087"/>
                  </a:lnTo>
                  <a:lnTo>
                    <a:pt x="8479" y="3993"/>
                  </a:lnTo>
                  <a:lnTo>
                    <a:pt x="8455" y="3852"/>
                  </a:lnTo>
                  <a:lnTo>
                    <a:pt x="8408" y="3594"/>
                  </a:lnTo>
                  <a:lnTo>
                    <a:pt x="8291" y="3218"/>
                  </a:lnTo>
                  <a:lnTo>
                    <a:pt x="8220" y="2983"/>
                  </a:lnTo>
                  <a:lnTo>
                    <a:pt x="8103" y="2748"/>
                  </a:lnTo>
                  <a:lnTo>
                    <a:pt x="7962" y="2514"/>
                  </a:lnTo>
                  <a:lnTo>
                    <a:pt x="7797" y="2255"/>
                  </a:lnTo>
                  <a:lnTo>
                    <a:pt x="7586" y="1997"/>
                  </a:lnTo>
                  <a:lnTo>
                    <a:pt x="7328" y="1762"/>
                  </a:lnTo>
                  <a:lnTo>
                    <a:pt x="7046" y="1527"/>
                  </a:lnTo>
                  <a:lnTo>
                    <a:pt x="6717" y="1292"/>
                  </a:lnTo>
                  <a:lnTo>
                    <a:pt x="6341" y="1081"/>
                  </a:lnTo>
                  <a:lnTo>
                    <a:pt x="5919" y="893"/>
                  </a:lnTo>
                  <a:lnTo>
                    <a:pt x="5238" y="95"/>
                  </a:lnTo>
                  <a:lnTo>
                    <a:pt x="5144" y="24"/>
                  </a:lnTo>
                  <a:lnTo>
                    <a:pt x="505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16" name="Google Shape;716;p15"/>
          <p:cNvSpPr/>
          <p:nvPr/>
        </p:nvSpPr>
        <p:spPr>
          <a:xfrm>
            <a:off x="8679663" y="799963"/>
            <a:ext cx="212400" cy="212400"/>
          </a:xfrm>
          <a:prstGeom prst="star4">
            <a:avLst>
              <a:gd fmla="val 125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15"/>
          <p:cNvSpPr/>
          <p:nvPr/>
        </p:nvSpPr>
        <p:spPr>
          <a:xfrm>
            <a:off x="274550" y="1869725"/>
            <a:ext cx="212400" cy="212400"/>
          </a:xfrm>
          <a:prstGeom prst="star4">
            <a:avLst>
              <a:gd fmla="val 125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18" name="Google Shape;718;p15"/>
          <p:cNvGrpSpPr/>
          <p:nvPr/>
        </p:nvGrpSpPr>
        <p:grpSpPr>
          <a:xfrm>
            <a:off x="8545966" y="82065"/>
            <a:ext cx="452842" cy="457428"/>
            <a:chOff x="4930475" y="612100"/>
            <a:chExt cx="317650" cy="320575"/>
          </a:xfrm>
        </p:grpSpPr>
        <p:sp>
          <p:nvSpPr>
            <p:cNvPr id="719" name="Google Shape;719;p15"/>
            <p:cNvSpPr/>
            <p:nvPr/>
          </p:nvSpPr>
          <p:spPr>
            <a:xfrm>
              <a:off x="4930475" y="612100"/>
              <a:ext cx="317650" cy="320575"/>
            </a:xfrm>
            <a:custGeom>
              <a:rect b="b" l="l" r="r" t="t"/>
              <a:pathLst>
                <a:path extrusionOk="0" h="12823" w="12706">
                  <a:moveTo>
                    <a:pt x="5871" y="517"/>
                  </a:moveTo>
                  <a:lnTo>
                    <a:pt x="6223" y="541"/>
                  </a:lnTo>
                  <a:lnTo>
                    <a:pt x="6646" y="588"/>
                  </a:lnTo>
                  <a:lnTo>
                    <a:pt x="7092" y="682"/>
                  </a:lnTo>
                  <a:lnTo>
                    <a:pt x="7515" y="799"/>
                  </a:lnTo>
                  <a:lnTo>
                    <a:pt x="7938" y="940"/>
                  </a:lnTo>
                  <a:lnTo>
                    <a:pt x="8384" y="1104"/>
                  </a:lnTo>
                  <a:lnTo>
                    <a:pt x="8783" y="1316"/>
                  </a:lnTo>
                  <a:lnTo>
                    <a:pt x="9206" y="1527"/>
                  </a:lnTo>
                  <a:lnTo>
                    <a:pt x="9605" y="1785"/>
                  </a:lnTo>
                  <a:lnTo>
                    <a:pt x="9981" y="2067"/>
                  </a:lnTo>
                  <a:lnTo>
                    <a:pt x="10357" y="2372"/>
                  </a:lnTo>
                  <a:lnTo>
                    <a:pt x="10685" y="2701"/>
                  </a:lnTo>
                  <a:lnTo>
                    <a:pt x="10991" y="3053"/>
                  </a:lnTo>
                  <a:lnTo>
                    <a:pt x="11273" y="3429"/>
                  </a:lnTo>
                  <a:lnTo>
                    <a:pt x="11531" y="3852"/>
                  </a:lnTo>
                  <a:lnTo>
                    <a:pt x="11742" y="4275"/>
                  </a:lnTo>
                  <a:lnTo>
                    <a:pt x="11930" y="4744"/>
                  </a:lnTo>
                  <a:lnTo>
                    <a:pt x="12048" y="5190"/>
                  </a:lnTo>
                  <a:lnTo>
                    <a:pt x="12141" y="5637"/>
                  </a:lnTo>
                  <a:lnTo>
                    <a:pt x="12188" y="6083"/>
                  </a:lnTo>
                  <a:lnTo>
                    <a:pt x="12188" y="6529"/>
                  </a:lnTo>
                  <a:lnTo>
                    <a:pt x="12165" y="6999"/>
                  </a:lnTo>
                  <a:lnTo>
                    <a:pt x="12118" y="7445"/>
                  </a:lnTo>
                  <a:lnTo>
                    <a:pt x="12024" y="7891"/>
                  </a:lnTo>
                  <a:lnTo>
                    <a:pt x="11907" y="8314"/>
                  </a:lnTo>
                  <a:lnTo>
                    <a:pt x="11742" y="8760"/>
                  </a:lnTo>
                  <a:lnTo>
                    <a:pt x="11554" y="9159"/>
                  </a:lnTo>
                  <a:lnTo>
                    <a:pt x="11343" y="9559"/>
                  </a:lnTo>
                  <a:lnTo>
                    <a:pt x="11085" y="9934"/>
                  </a:lnTo>
                  <a:lnTo>
                    <a:pt x="10803" y="10310"/>
                  </a:lnTo>
                  <a:lnTo>
                    <a:pt x="10498" y="10639"/>
                  </a:lnTo>
                  <a:lnTo>
                    <a:pt x="10169" y="10968"/>
                  </a:lnTo>
                  <a:lnTo>
                    <a:pt x="9817" y="11249"/>
                  </a:lnTo>
                  <a:lnTo>
                    <a:pt x="9441" y="11484"/>
                  </a:lnTo>
                  <a:lnTo>
                    <a:pt x="9042" y="11719"/>
                  </a:lnTo>
                  <a:lnTo>
                    <a:pt x="8619" y="11907"/>
                  </a:lnTo>
                  <a:lnTo>
                    <a:pt x="8196" y="12048"/>
                  </a:lnTo>
                  <a:lnTo>
                    <a:pt x="7750" y="12165"/>
                  </a:lnTo>
                  <a:lnTo>
                    <a:pt x="7304" y="12259"/>
                  </a:lnTo>
                  <a:lnTo>
                    <a:pt x="6857" y="12306"/>
                  </a:lnTo>
                  <a:lnTo>
                    <a:pt x="6388" y="12330"/>
                  </a:lnTo>
                  <a:lnTo>
                    <a:pt x="5942" y="12306"/>
                  </a:lnTo>
                  <a:lnTo>
                    <a:pt x="5495" y="12259"/>
                  </a:lnTo>
                  <a:lnTo>
                    <a:pt x="5049" y="12165"/>
                  </a:lnTo>
                  <a:lnTo>
                    <a:pt x="4603" y="12048"/>
                  </a:lnTo>
                  <a:lnTo>
                    <a:pt x="4180" y="11907"/>
                  </a:lnTo>
                  <a:lnTo>
                    <a:pt x="3758" y="11719"/>
                  </a:lnTo>
                  <a:lnTo>
                    <a:pt x="3358" y="11508"/>
                  </a:lnTo>
                  <a:lnTo>
                    <a:pt x="2959" y="11273"/>
                  </a:lnTo>
                  <a:lnTo>
                    <a:pt x="2607" y="10991"/>
                  </a:lnTo>
                  <a:lnTo>
                    <a:pt x="2278" y="10686"/>
                  </a:lnTo>
                  <a:lnTo>
                    <a:pt x="1973" y="10334"/>
                  </a:lnTo>
                  <a:lnTo>
                    <a:pt x="1691" y="9981"/>
                  </a:lnTo>
                  <a:lnTo>
                    <a:pt x="1433" y="9606"/>
                  </a:lnTo>
                  <a:lnTo>
                    <a:pt x="1198" y="9206"/>
                  </a:lnTo>
                  <a:lnTo>
                    <a:pt x="1010" y="8807"/>
                  </a:lnTo>
                  <a:lnTo>
                    <a:pt x="846" y="8361"/>
                  </a:lnTo>
                  <a:lnTo>
                    <a:pt x="705" y="7938"/>
                  </a:lnTo>
                  <a:lnTo>
                    <a:pt x="611" y="7492"/>
                  </a:lnTo>
                  <a:lnTo>
                    <a:pt x="540" y="7046"/>
                  </a:lnTo>
                  <a:lnTo>
                    <a:pt x="493" y="6576"/>
                  </a:lnTo>
                  <a:lnTo>
                    <a:pt x="493" y="6130"/>
                  </a:lnTo>
                  <a:lnTo>
                    <a:pt x="540" y="5684"/>
                  </a:lnTo>
                  <a:lnTo>
                    <a:pt x="611" y="5214"/>
                  </a:lnTo>
                  <a:lnTo>
                    <a:pt x="705" y="4791"/>
                  </a:lnTo>
                  <a:lnTo>
                    <a:pt x="869" y="4298"/>
                  </a:lnTo>
                  <a:lnTo>
                    <a:pt x="1080" y="3852"/>
                  </a:lnTo>
                  <a:lnTo>
                    <a:pt x="1315" y="3406"/>
                  </a:lnTo>
                  <a:lnTo>
                    <a:pt x="1574" y="3006"/>
                  </a:lnTo>
                  <a:lnTo>
                    <a:pt x="1855" y="2631"/>
                  </a:lnTo>
                  <a:lnTo>
                    <a:pt x="2161" y="2278"/>
                  </a:lnTo>
                  <a:lnTo>
                    <a:pt x="2489" y="1950"/>
                  </a:lnTo>
                  <a:lnTo>
                    <a:pt x="2842" y="1668"/>
                  </a:lnTo>
                  <a:lnTo>
                    <a:pt x="3217" y="1410"/>
                  </a:lnTo>
                  <a:lnTo>
                    <a:pt x="3593" y="1175"/>
                  </a:lnTo>
                  <a:lnTo>
                    <a:pt x="3969" y="987"/>
                  </a:lnTo>
                  <a:lnTo>
                    <a:pt x="4345" y="822"/>
                  </a:lnTo>
                  <a:lnTo>
                    <a:pt x="4744" y="682"/>
                  </a:lnTo>
                  <a:lnTo>
                    <a:pt x="5120" y="588"/>
                  </a:lnTo>
                  <a:lnTo>
                    <a:pt x="5495" y="541"/>
                  </a:lnTo>
                  <a:lnTo>
                    <a:pt x="5871" y="517"/>
                  </a:lnTo>
                  <a:close/>
                  <a:moveTo>
                    <a:pt x="5777" y="0"/>
                  </a:moveTo>
                  <a:lnTo>
                    <a:pt x="5542" y="24"/>
                  </a:lnTo>
                  <a:lnTo>
                    <a:pt x="5284" y="47"/>
                  </a:lnTo>
                  <a:lnTo>
                    <a:pt x="5026" y="71"/>
                  </a:lnTo>
                  <a:lnTo>
                    <a:pt x="4791" y="141"/>
                  </a:lnTo>
                  <a:lnTo>
                    <a:pt x="4298" y="282"/>
                  </a:lnTo>
                  <a:lnTo>
                    <a:pt x="3828" y="470"/>
                  </a:lnTo>
                  <a:lnTo>
                    <a:pt x="3358" y="705"/>
                  </a:lnTo>
                  <a:lnTo>
                    <a:pt x="2936" y="987"/>
                  </a:lnTo>
                  <a:lnTo>
                    <a:pt x="2513" y="1316"/>
                  </a:lnTo>
                  <a:lnTo>
                    <a:pt x="2114" y="1644"/>
                  </a:lnTo>
                  <a:lnTo>
                    <a:pt x="1738" y="2020"/>
                  </a:lnTo>
                  <a:lnTo>
                    <a:pt x="1409" y="2443"/>
                  </a:lnTo>
                  <a:lnTo>
                    <a:pt x="1080" y="2842"/>
                  </a:lnTo>
                  <a:lnTo>
                    <a:pt x="822" y="3288"/>
                  </a:lnTo>
                  <a:lnTo>
                    <a:pt x="587" y="3734"/>
                  </a:lnTo>
                  <a:lnTo>
                    <a:pt x="376" y="4181"/>
                  </a:lnTo>
                  <a:lnTo>
                    <a:pt x="235" y="4650"/>
                  </a:lnTo>
                  <a:lnTo>
                    <a:pt x="118" y="5120"/>
                  </a:lnTo>
                  <a:lnTo>
                    <a:pt x="24" y="5613"/>
                  </a:lnTo>
                  <a:lnTo>
                    <a:pt x="0" y="6106"/>
                  </a:lnTo>
                  <a:lnTo>
                    <a:pt x="0" y="6600"/>
                  </a:lnTo>
                  <a:lnTo>
                    <a:pt x="47" y="7093"/>
                  </a:lnTo>
                  <a:lnTo>
                    <a:pt x="118" y="7586"/>
                  </a:lnTo>
                  <a:lnTo>
                    <a:pt x="235" y="8056"/>
                  </a:lnTo>
                  <a:lnTo>
                    <a:pt x="376" y="8549"/>
                  </a:lnTo>
                  <a:lnTo>
                    <a:pt x="540" y="8995"/>
                  </a:lnTo>
                  <a:lnTo>
                    <a:pt x="752" y="9441"/>
                  </a:lnTo>
                  <a:lnTo>
                    <a:pt x="1010" y="9887"/>
                  </a:lnTo>
                  <a:lnTo>
                    <a:pt x="1292" y="10287"/>
                  </a:lnTo>
                  <a:lnTo>
                    <a:pt x="1597" y="10686"/>
                  </a:lnTo>
                  <a:lnTo>
                    <a:pt x="1926" y="11038"/>
                  </a:lnTo>
                  <a:lnTo>
                    <a:pt x="2278" y="11367"/>
                  </a:lnTo>
                  <a:lnTo>
                    <a:pt x="2677" y="11672"/>
                  </a:lnTo>
                  <a:lnTo>
                    <a:pt x="3077" y="11954"/>
                  </a:lnTo>
                  <a:lnTo>
                    <a:pt x="3523" y="12189"/>
                  </a:lnTo>
                  <a:lnTo>
                    <a:pt x="3969" y="12377"/>
                  </a:lnTo>
                  <a:lnTo>
                    <a:pt x="4439" y="12541"/>
                  </a:lnTo>
                  <a:lnTo>
                    <a:pt x="4908" y="12658"/>
                  </a:lnTo>
                  <a:lnTo>
                    <a:pt x="5401" y="12752"/>
                  </a:lnTo>
                  <a:lnTo>
                    <a:pt x="5895" y="12799"/>
                  </a:lnTo>
                  <a:lnTo>
                    <a:pt x="6388" y="12823"/>
                  </a:lnTo>
                  <a:lnTo>
                    <a:pt x="6881" y="12799"/>
                  </a:lnTo>
                  <a:lnTo>
                    <a:pt x="7374" y="12752"/>
                  </a:lnTo>
                  <a:lnTo>
                    <a:pt x="7867" y="12658"/>
                  </a:lnTo>
                  <a:lnTo>
                    <a:pt x="8337" y="12541"/>
                  </a:lnTo>
                  <a:lnTo>
                    <a:pt x="8807" y="12377"/>
                  </a:lnTo>
                  <a:lnTo>
                    <a:pt x="9253" y="12165"/>
                  </a:lnTo>
                  <a:lnTo>
                    <a:pt x="9699" y="11930"/>
                  </a:lnTo>
                  <a:lnTo>
                    <a:pt x="10122" y="11649"/>
                  </a:lnTo>
                  <a:lnTo>
                    <a:pt x="10498" y="11343"/>
                  </a:lnTo>
                  <a:lnTo>
                    <a:pt x="10873" y="10991"/>
                  </a:lnTo>
                  <a:lnTo>
                    <a:pt x="11202" y="10639"/>
                  </a:lnTo>
                  <a:lnTo>
                    <a:pt x="11507" y="10240"/>
                  </a:lnTo>
                  <a:lnTo>
                    <a:pt x="11766" y="9817"/>
                  </a:lnTo>
                  <a:lnTo>
                    <a:pt x="12001" y="9394"/>
                  </a:lnTo>
                  <a:lnTo>
                    <a:pt x="12212" y="8948"/>
                  </a:lnTo>
                  <a:lnTo>
                    <a:pt x="12376" y="8478"/>
                  </a:lnTo>
                  <a:lnTo>
                    <a:pt x="12517" y="8009"/>
                  </a:lnTo>
                  <a:lnTo>
                    <a:pt x="12611" y="7515"/>
                  </a:lnTo>
                  <a:lnTo>
                    <a:pt x="12682" y="7022"/>
                  </a:lnTo>
                  <a:lnTo>
                    <a:pt x="12705" y="6529"/>
                  </a:lnTo>
                  <a:lnTo>
                    <a:pt x="12682" y="6036"/>
                  </a:lnTo>
                  <a:lnTo>
                    <a:pt x="12635" y="5543"/>
                  </a:lnTo>
                  <a:lnTo>
                    <a:pt x="12541" y="5073"/>
                  </a:lnTo>
                  <a:lnTo>
                    <a:pt x="12400" y="4580"/>
                  </a:lnTo>
                  <a:lnTo>
                    <a:pt x="12212" y="4087"/>
                  </a:lnTo>
                  <a:lnTo>
                    <a:pt x="11977" y="3617"/>
                  </a:lnTo>
                  <a:lnTo>
                    <a:pt x="11719" y="3171"/>
                  </a:lnTo>
                  <a:lnTo>
                    <a:pt x="11413" y="2748"/>
                  </a:lnTo>
                  <a:lnTo>
                    <a:pt x="11061" y="2372"/>
                  </a:lnTo>
                  <a:lnTo>
                    <a:pt x="10709" y="1997"/>
                  </a:lnTo>
                  <a:lnTo>
                    <a:pt x="10310" y="1668"/>
                  </a:lnTo>
                  <a:lnTo>
                    <a:pt x="9910" y="1386"/>
                  </a:lnTo>
                  <a:lnTo>
                    <a:pt x="9488" y="1104"/>
                  </a:lnTo>
                  <a:lnTo>
                    <a:pt x="9042" y="869"/>
                  </a:lnTo>
                  <a:lnTo>
                    <a:pt x="8595" y="658"/>
                  </a:lnTo>
                  <a:lnTo>
                    <a:pt x="8126" y="470"/>
                  </a:lnTo>
                  <a:lnTo>
                    <a:pt x="7656" y="329"/>
                  </a:lnTo>
                  <a:lnTo>
                    <a:pt x="7210" y="188"/>
                  </a:lnTo>
                  <a:lnTo>
                    <a:pt x="6740" y="94"/>
                  </a:lnTo>
                  <a:lnTo>
                    <a:pt x="6294" y="24"/>
                  </a:lnTo>
                  <a:lnTo>
                    <a:pt x="603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15"/>
            <p:cNvSpPr/>
            <p:nvPr/>
          </p:nvSpPr>
          <p:spPr>
            <a:xfrm>
              <a:off x="5021475" y="612100"/>
              <a:ext cx="135625" cy="320575"/>
            </a:xfrm>
            <a:custGeom>
              <a:rect b="b" l="l" r="r" t="t"/>
              <a:pathLst>
                <a:path extrusionOk="0" h="12823" w="5425">
                  <a:moveTo>
                    <a:pt x="2607" y="517"/>
                  </a:moveTo>
                  <a:lnTo>
                    <a:pt x="2748" y="588"/>
                  </a:lnTo>
                  <a:lnTo>
                    <a:pt x="2912" y="682"/>
                  </a:lnTo>
                  <a:lnTo>
                    <a:pt x="3077" y="775"/>
                  </a:lnTo>
                  <a:lnTo>
                    <a:pt x="3241" y="916"/>
                  </a:lnTo>
                  <a:lnTo>
                    <a:pt x="3405" y="1081"/>
                  </a:lnTo>
                  <a:lnTo>
                    <a:pt x="3570" y="1292"/>
                  </a:lnTo>
                  <a:lnTo>
                    <a:pt x="3734" y="1503"/>
                  </a:lnTo>
                  <a:lnTo>
                    <a:pt x="3899" y="1762"/>
                  </a:lnTo>
                  <a:lnTo>
                    <a:pt x="4039" y="2020"/>
                  </a:lnTo>
                  <a:lnTo>
                    <a:pt x="4180" y="2325"/>
                  </a:lnTo>
                  <a:lnTo>
                    <a:pt x="4321" y="2654"/>
                  </a:lnTo>
                  <a:lnTo>
                    <a:pt x="4439" y="3006"/>
                  </a:lnTo>
                  <a:lnTo>
                    <a:pt x="4556" y="3406"/>
                  </a:lnTo>
                  <a:lnTo>
                    <a:pt x="4650" y="3805"/>
                  </a:lnTo>
                  <a:lnTo>
                    <a:pt x="4744" y="4228"/>
                  </a:lnTo>
                  <a:lnTo>
                    <a:pt x="4814" y="4697"/>
                  </a:lnTo>
                  <a:lnTo>
                    <a:pt x="4861" y="5144"/>
                  </a:lnTo>
                  <a:lnTo>
                    <a:pt x="4885" y="5590"/>
                  </a:lnTo>
                  <a:lnTo>
                    <a:pt x="4908" y="6059"/>
                  </a:lnTo>
                  <a:lnTo>
                    <a:pt x="4908" y="6529"/>
                  </a:lnTo>
                  <a:lnTo>
                    <a:pt x="4908" y="6975"/>
                  </a:lnTo>
                  <a:lnTo>
                    <a:pt x="4885" y="7445"/>
                  </a:lnTo>
                  <a:lnTo>
                    <a:pt x="4838" y="7891"/>
                  </a:lnTo>
                  <a:lnTo>
                    <a:pt x="4791" y="8337"/>
                  </a:lnTo>
                  <a:lnTo>
                    <a:pt x="4720" y="8784"/>
                  </a:lnTo>
                  <a:lnTo>
                    <a:pt x="4650" y="9206"/>
                  </a:lnTo>
                  <a:lnTo>
                    <a:pt x="4556" y="9629"/>
                  </a:lnTo>
                  <a:lnTo>
                    <a:pt x="4462" y="10005"/>
                  </a:lnTo>
                  <a:lnTo>
                    <a:pt x="4345" y="10381"/>
                  </a:lnTo>
                  <a:lnTo>
                    <a:pt x="4227" y="10733"/>
                  </a:lnTo>
                  <a:lnTo>
                    <a:pt x="4086" y="11038"/>
                  </a:lnTo>
                  <a:lnTo>
                    <a:pt x="3946" y="11320"/>
                  </a:lnTo>
                  <a:lnTo>
                    <a:pt x="3805" y="11555"/>
                  </a:lnTo>
                  <a:lnTo>
                    <a:pt x="3664" y="11743"/>
                  </a:lnTo>
                  <a:lnTo>
                    <a:pt x="3523" y="11907"/>
                  </a:lnTo>
                  <a:lnTo>
                    <a:pt x="3358" y="12048"/>
                  </a:lnTo>
                  <a:lnTo>
                    <a:pt x="3217" y="12165"/>
                  </a:lnTo>
                  <a:lnTo>
                    <a:pt x="3053" y="12259"/>
                  </a:lnTo>
                  <a:lnTo>
                    <a:pt x="2889" y="12306"/>
                  </a:lnTo>
                  <a:lnTo>
                    <a:pt x="2560" y="12306"/>
                  </a:lnTo>
                  <a:lnTo>
                    <a:pt x="2396" y="12259"/>
                  </a:lnTo>
                  <a:lnTo>
                    <a:pt x="2231" y="12165"/>
                  </a:lnTo>
                  <a:lnTo>
                    <a:pt x="2090" y="12071"/>
                  </a:lnTo>
                  <a:lnTo>
                    <a:pt x="1926" y="11930"/>
                  </a:lnTo>
                  <a:lnTo>
                    <a:pt x="1785" y="11766"/>
                  </a:lnTo>
                  <a:lnTo>
                    <a:pt x="1644" y="11555"/>
                  </a:lnTo>
                  <a:lnTo>
                    <a:pt x="1503" y="11343"/>
                  </a:lnTo>
                  <a:lnTo>
                    <a:pt x="1362" y="11062"/>
                  </a:lnTo>
                  <a:lnTo>
                    <a:pt x="1221" y="10756"/>
                  </a:lnTo>
                  <a:lnTo>
                    <a:pt x="1080" y="10404"/>
                  </a:lnTo>
                  <a:lnTo>
                    <a:pt x="986" y="10052"/>
                  </a:lnTo>
                  <a:lnTo>
                    <a:pt x="869" y="9653"/>
                  </a:lnTo>
                  <a:lnTo>
                    <a:pt x="775" y="9253"/>
                  </a:lnTo>
                  <a:lnTo>
                    <a:pt x="705" y="8831"/>
                  </a:lnTo>
                  <a:lnTo>
                    <a:pt x="634" y="8408"/>
                  </a:lnTo>
                  <a:lnTo>
                    <a:pt x="540" y="7515"/>
                  </a:lnTo>
                  <a:lnTo>
                    <a:pt x="493" y="6576"/>
                  </a:lnTo>
                  <a:lnTo>
                    <a:pt x="493" y="6106"/>
                  </a:lnTo>
                  <a:lnTo>
                    <a:pt x="517" y="5660"/>
                  </a:lnTo>
                  <a:lnTo>
                    <a:pt x="540" y="5190"/>
                  </a:lnTo>
                  <a:lnTo>
                    <a:pt x="587" y="4744"/>
                  </a:lnTo>
                  <a:lnTo>
                    <a:pt x="681" y="4040"/>
                  </a:lnTo>
                  <a:lnTo>
                    <a:pt x="822" y="3359"/>
                  </a:lnTo>
                  <a:lnTo>
                    <a:pt x="1010" y="2725"/>
                  </a:lnTo>
                  <a:lnTo>
                    <a:pt x="1198" y="2138"/>
                  </a:lnTo>
                  <a:lnTo>
                    <a:pt x="1433" y="1621"/>
                  </a:lnTo>
                  <a:lnTo>
                    <a:pt x="1668" y="1198"/>
                  </a:lnTo>
                  <a:lnTo>
                    <a:pt x="1808" y="1010"/>
                  </a:lnTo>
                  <a:lnTo>
                    <a:pt x="1926" y="846"/>
                  </a:lnTo>
                  <a:lnTo>
                    <a:pt x="2067" y="728"/>
                  </a:lnTo>
                  <a:lnTo>
                    <a:pt x="2184" y="611"/>
                  </a:lnTo>
                  <a:lnTo>
                    <a:pt x="2349" y="541"/>
                  </a:lnTo>
                  <a:lnTo>
                    <a:pt x="2489" y="517"/>
                  </a:lnTo>
                  <a:close/>
                  <a:moveTo>
                    <a:pt x="2536" y="0"/>
                  </a:moveTo>
                  <a:lnTo>
                    <a:pt x="2325" y="24"/>
                  </a:lnTo>
                  <a:lnTo>
                    <a:pt x="2114" y="94"/>
                  </a:lnTo>
                  <a:lnTo>
                    <a:pt x="1926" y="188"/>
                  </a:lnTo>
                  <a:lnTo>
                    <a:pt x="1738" y="329"/>
                  </a:lnTo>
                  <a:lnTo>
                    <a:pt x="1574" y="494"/>
                  </a:lnTo>
                  <a:lnTo>
                    <a:pt x="1409" y="682"/>
                  </a:lnTo>
                  <a:lnTo>
                    <a:pt x="1268" y="916"/>
                  </a:lnTo>
                  <a:lnTo>
                    <a:pt x="1127" y="1151"/>
                  </a:lnTo>
                  <a:lnTo>
                    <a:pt x="986" y="1433"/>
                  </a:lnTo>
                  <a:lnTo>
                    <a:pt x="846" y="1715"/>
                  </a:lnTo>
                  <a:lnTo>
                    <a:pt x="728" y="2020"/>
                  </a:lnTo>
                  <a:lnTo>
                    <a:pt x="493" y="2654"/>
                  </a:lnTo>
                  <a:lnTo>
                    <a:pt x="329" y="3335"/>
                  </a:lnTo>
                  <a:lnTo>
                    <a:pt x="188" y="4016"/>
                  </a:lnTo>
                  <a:lnTo>
                    <a:pt x="71" y="4674"/>
                  </a:lnTo>
                  <a:lnTo>
                    <a:pt x="24" y="5144"/>
                  </a:lnTo>
                  <a:lnTo>
                    <a:pt x="0" y="5637"/>
                  </a:lnTo>
                  <a:lnTo>
                    <a:pt x="0" y="6106"/>
                  </a:lnTo>
                  <a:lnTo>
                    <a:pt x="0" y="6600"/>
                  </a:lnTo>
                  <a:lnTo>
                    <a:pt x="0" y="7093"/>
                  </a:lnTo>
                  <a:lnTo>
                    <a:pt x="47" y="7562"/>
                  </a:lnTo>
                  <a:lnTo>
                    <a:pt x="71" y="8032"/>
                  </a:lnTo>
                  <a:lnTo>
                    <a:pt x="141" y="8502"/>
                  </a:lnTo>
                  <a:lnTo>
                    <a:pt x="212" y="8948"/>
                  </a:lnTo>
                  <a:lnTo>
                    <a:pt x="305" y="9394"/>
                  </a:lnTo>
                  <a:lnTo>
                    <a:pt x="399" y="9817"/>
                  </a:lnTo>
                  <a:lnTo>
                    <a:pt x="493" y="10216"/>
                  </a:lnTo>
                  <a:lnTo>
                    <a:pt x="634" y="10615"/>
                  </a:lnTo>
                  <a:lnTo>
                    <a:pt x="752" y="10968"/>
                  </a:lnTo>
                  <a:lnTo>
                    <a:pt x="916" y="11296"/>
                  </a:lnTo>
                  <a:lnTo>
                    <a:pt x="1057" y="11602"/>
                  </a:lnTo>
                  <a:lnTo>
                    <a:pt x="1245" y="11884"/>
                  </a:lnTo>
                  <a:lnTo>
                    <a:pt x="1433" y="12118"/>
                  </a:lnTo>
                  <a:lnTo>
                    <a:pt x="1621" y="12330"/>
                  </a:lnTo>
                  <a:lnTo>
                    <a:pt x="1832" y="12494"/>
                  </a:lnTo>
                  <a:lnTo>
                    <a:pt x="2043" y="12635"/>
                  </a:lnTo>
                  <a:lnTo>
                    <a:pt x="2255" y="12752"/>
                  </a:lnTo>
                  <a:lnTo>
                    <a:pt x="2489" y="12799"/>
                  </a:lnTo>
                  <a:lnTo>
                    <a:pt x="2724" y="12823"/>
                  </a:lnTo>
                  <a:lnTo>
                    <a:pt x="2959" y="12799"/>
                  </a:lnTo>
                  <a:lnTo>
                    <a:pt x="3194" y="12729"/>
                  </a:lnTo>
                  <a:lnTo>
                    <a:pt x="3405" y="12635"/>
                  </a:lnTo>
                  <a:lnTo>
                    <a:pt x="3617" y="12494"/>
                  </a:lnTo>
                  <a:lnTo>
                    <a:pt x="3828" y="12330"/>
                  </a:lnTo>
                  <a:lnTo>
                    <a:pt x="4016" y="12095"/>
                  </a:lnTo>
                  <a:lnTo>
                    <a:pt x="4204" y="11860"/>
                  </a:lnTo>
                  <a:lnTo>
                    <a:pt x="4392" y="11578"/>
                  </a:lnTo>
                  <a:lnTo>
                    <a:pt x="4556" y="11273"/>
                  </a:lnTo>
                  <a:lnTo>
                    <a:pt x="4697" y="10921"/>
                  </a:lnTo>
                  <a:lnTo>
                    <a:pt x="4814" y="10568"/>
                  </a:lnTo>
                  <a:lnTo>
                    <a:pt x="4932" y="10193"/>
                  </a:lnTo>
                  <a:lnTo>
                    <a:pt x="5049" y="9770"/>
                  </a:lnTo>
                  <a:lnTo>
                    <a:pt x="5143" y="9347"/>
                  </a:lnTo>
                  <a:lnTo>
                    <a:pt x="5237" y="8901"/>
                  </a:lnTo>
                  <a:lnTo>
                    <a:pt x="5284" y="8455"/>
                  </a:lnTo>
                  <a:lnTo>
                    <a:pt x="5355" y="7985"/>
                  </a:lnTo>
                  <a:lnTo>
                    <a:pt x="5378" y="7515"/>
                  </a:lnTo>
                  <a:lnTo>
                    <a:pt x="5425" y="7022"/>
                  </a:lnTo>
                  <a:lnTo>
                    <a:pt x="5425" y="6553"/>
                  </a:lnTo>
                  <a:lnTo>
                    <a:pt x="5425" y="6059"/>
                  </a:lnTo>
                  <a:lnTo>
                    <a:pt x="5402" y="5566"/>
                  </a:lnTo>
                  <a:lnTo>
                    <a:pt x="5355" y="5097"/>
                  </a:lnTo>
                  <a:lnTo>
                    <a:pt x="5308" y="4627"/>
                  </a:lnTo>
                  <a:lnTo>
                    <a:pt x="5237" y="4181"/>
                  </a:lnTo>
                  <a:lnTo>
                    <a:pt x="5167" y="3758"/>
                  </a:lnTo>
                  <a:lnTo>
                    <a:pt x="5049" y="3335"/>
                  </a:lnTo>
                  <a:lnTo>
                    <a:pt x="4955" y="2936"/>
                  </a:lnTo>
                  <a:lnTo>
                    <a:pt x="4814" y="2560"/>
                  </a:lnTo>
                  <a:lnTo>
                    <a:pt x="4674" y="2208"/>
                  </a:lnTo>
                  <a:lnTo>
                    <a:pt x="4533" y="1879"/>
                  </a:lnTo>
                  <a:lnTo>
                    <a:pt x="4368" y="1550"/>
                  </a:lnTo>
                  <a:lnTo>
                    <a:pt x="4204" y="1269"/>
                  </a:lnTo>
                  <a:lnTo>
                    <a:pt x="4016" y="1010"/>
                  </a:lnTo>
                  <a:lnTo>
                    <a:pt x="3828" y="775"/>
                  </a:lnTo>
                  <a:lnTo>
                    <a:pt x="3617" y="564"/>
                  </a:lnTo>
                  <a:lnTo>
                    <a:pt x="3405" y="400"/>
                  </a:lnTo>
                  <a:lnTo>
                    <a:pt x="3194" y="235"/>
                  </a:lnTo>
                  <a:lnTo>
                    <a:pt x="2959" y="118"/>
                  </a:lnTo>
                  <a:lnTo>
                    <a:pt x="2748" y="47"/>
                  </a:lnTo>
                  <a:lnTo>
                    <a:pt x="253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15"/>
            <p:cNvSpPr/>
            <p:nvPr/>
          </p:nvSpPr>
          <p:spPr>
            <a:xfrm>
              <a:off x="4930475" y="765925"/>
              <a:ext cx="317650" cy="12925"/>
            </a:xfrm>
            <a:custGeom>
              <a:rect b="b" l="l" r="r" t="t"/>
              <a:pathLst>
                <a:path extrusionOk="0" h="517" w="12706">
                  <a:moveTo>
                    <a:pt x="235" y="0"/>
                  </a:moveTo>
                  <a:lnTo>
                    <a:pt x="141" y="24"/>
                  </a:lnTo>
                  <a:lnTo>
                    <a:pt x="71" y="71"/>
                  </a:lnTo>
                  <a:lnTo>
                    <a:pt x="0" y="165"/>
                  </a:lnTo>
                  <a:lnTo>
                    <a:pt x="0" y="259"/>
                  </a:lnTo>
                  <a:lnTo>
                    <a:pt x="0" y="353"/>
                  </a:lnTo>
                  <a:lnTo>
                    <a:pt x="71" y="447"/>
                  </a:lnTo>
                  <a:lnTo>
                    <a:pt x="141" y="494"/>
                  </a:lnTo>
                  <a:lnTo>
                    <a:pt x="235" y="517"/>
                  </a:lnTo>
                  <a:lnTo>
                    <a:pt x="12447" y="517"/>
                  </a:lnTo>
                  <a:lnTo>
                    <a:pt x="12541" y="494"/>
                  </a:lnTo>
                  <a:lnTo>
                    <a:pt x="12635" y="447"/>
                  </a:lnTo>
                  <a:lnTo>
                    <a:pt x="12682" y="353"/>
                  </a:lnTo>
                  <a:lnTo>
                    <a:pt x="12705" y="259"/>
                  </a:lnTo>
                  <a:lnTo>
                    <a:pt x="12682" y="165"/>
                  </a:lnTo>
                  <a:lnTo>
                    <a:pt x="12635" y="71"/>
                  </a:lnTo>
                  <a:lnTo>
                    <a:pt x="12541" y="24"/>
                  </a:lnTo>
                  <a:lnTo>
                    <a:pt x="1244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15"/>
            <p:cNvSpPr/>
            <p:nvPr/>
          </p:nvSpPr>
          <p:spPr>
            <a:xfrm>
              <a:off x="4961575" y="673750"/>
              <a:ext cx="261875" cy="47575"/>
            </a:xfrm>
            <a:custGeom>
              <a:rect b="b" l="l" r="r" t="t"/>
              <a:pathLst>
                <a:path extrusionOk="0" h="1903" w="10475">
                  <a:moveTo>
                    <a:pt x="189" y="0"/>
                  </a:moveTo>
                  <a:lnTo>
                    <a:pt x="95" y="47"/>
                  </a:lnTo>
                  <a:lnTo>
                    <a:pt x="48" y="118"/>
                  </a:lnTo>
                  <a:lnTo>
                    <a:pt x="1" y="212"/>
                  </a:lnTo>
                  <a:lnTo>
                    <a:pt x="1" y="306"/>
                  </a:lnTo>
                  <a:lnTo>
                    <a:pt x="48" y="400"/>
                  </a:lnTo>
                  <a:lnTo>
                    <a:pt x="118" y="470"/>
                  </a:lnTo>
                  <a:lnTo>
                    <a:pt x="236" y="540"/>
                  </a:lnTo>
                  <a:lnTo>
                    <a:pt x="564" y="705"/>
                  </a:lnTo>
                  <a:lnTo>
                    <a:pt x="1081" y="940"/>
                  </a:lnTo>
                  <a:lnTo>
                    <a:pt x="1762" y="1198"/>
                  </a:lnTo>
                  <a:lnTo>
                    <a:pt x="2161" y="1339"/>
                  </a:lnTo>
                  <a:lnTo>
                    <a:pt x="2584" y="1456"/>
                  </a:lnTo>
                  <a:lnTo>
                    <a:pt x="3077" y="1574"/>
                  </a:lnTo>
                  <a:lnTo>
                    <a:pt x="3570" y="1691"/>
                  </a:lnTo>
                  <a:lnTo>
                    <a:pt x="4111" y="1785"/>
                  </a:lnTo>
                  <a:lnTo>
                    <a:pt x="4674" y="1856"/>
                  </a:lnTo>
                  <a:lnTo>
                    <a:pt x="5261" y="1879"/>
                  </a:lnTo>
                  <a:lnTo>
                    <a:pt x="5872" y="1903"/>
                  </a:lnTo>
                  <a:lnTo>
                    <a:pt x="6388" y="1903"/>
                  </a:lnTo>
                  <a:lnTo>
                    <a:pt x="6929" y="1856"/>
                  </a:lnTo>
                  <a:lnTo>
                    <a:pt x="7469" y="1809"/>
                  </a:lnTo>
                  <a:lnTo>
                    <a:pt x="8009" y="1715"/>
                  </a:lnTo>
                  <a:lnTo>
                    <a:pt x="8573" y="1597"/>
                  </a:lnTo>
                  <a:lnTo>
                    <a:pt x="9160" y="1433"/>
                  </a:lnTo>
                  <a:lnTo>
                    <a:pt x="9723" y="1245"/>
                  </a:lnTo>
                  <a:lnTo>
                    <a:pt x="10310" y="1034"/>
                  </a:lnTo>
                  <a:lnTo>
                    <a:pt x="10404" y="963"/>
                  </a:lnTo>
                  <a:lnTo>
                    <a:pt x="10451" y="893"/>
                  </a:lnTo>
                  <a:lnTo>
                    <a:pt x="10475" y="799"/>
                  </a:lnTo>
                  <a:lnTo>
                    <a:pt x="10451" y="705"/>
                  </a:lnTo>
                  <a:lnTo>
                    <a:pt x="10404" y="611"/>
                  </a:lnTo>
                  <a:lnTo>
                    <a:pt x="10310" y="564"/>
                  </a:lnTo>
                  <a:lnTo>
                    <a:pt x="10216" y="540"/>
                  </a:lnTo>
                  <a:lnTo>
                    <a:pt x="10122" y="564"/>
                  </a:lnTo>
                  <a:lnTo>
                    <a:pt x="9629" y="752"/>
                  </a:lnTo>
                  <a:lnTo>
                    <a:pt x="9160" y="916"/>
                  </a:lnTo>
                  <a:lnTo>
                    <a:pt x="8666" y="1034"/>
                  </a:lnTo>
                  <a:lnTo>
                    <a:pt x="8197" y="1151"/>
                  </a:lnTo>
                  <a:lnTo>
                    <a:pt x="7751" y="1245"/>
                  </a:lnTo>
                  <a:lnTo>
                    <a:pt x="7281" y="1315"/>
                  </a:lnTo>
                  <a:lnTo>
                    <a:pt x="6835" y="1362"/>
                  </a:lnTo>
                  <a:lnTo>
                    <a:pt x="6388" y="1386"/>
                  </a:lnTo>
                  <a:lnTo>
                    <a:pt x="5966" y="1409"/>
                  </a:lnTo>
                  <a:lnTo>
                    <a:pt x="5543" y="1386"/>
                  </a:lnTo>
                  <a:lnTo>
                    <a:pt x="5144" y="1386"/>
                  </a:lnTo>
                  <a:lnTo>
                    <a:pt x="4745" y="1339"/>
                  </a:lnTo>
                  <a:lnTo>
                    <a:pt x="3993" y="1245"/>
                  </a:lnTo>
                  <a:lnTo>
                    <a:pt x="3312" y="1104"/>
                  </a:lnTo>
                  <a:lnTo>
                    <a:pt x="2678" y="963"/>
                  </a:lnTo>
                  <a:lnTo>
                    <a:pt x="2114" y="775"/>
                  </a:lnTo>
                  <a:lnTo>
                    <a:pt x="1598" y="611"/>
                  </a:lnTo>
                  <a:lnTo>
                    <a:pt x="1198" y="423"/>
                  </a:lnTo>
                  <a:lnTo>
                    <a:pt x="611" y="165"/>
                  </a:lnTo>
                  <a:lnTo>
                    <a:pt x="377" y="47"/>
                  </a:lnTo>
                  <a:lnTo>
                    <a:pt x="28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15"/>
            <p:cNvSpPr/>
            <p:nvPr/>
          </p:nvSpPr>
          <p:spPr>
            <a:xfrm>
              <a:off x="4953350" y="821700"/>
              <a:ext cx="278900" cy="38175"/>
            </a:xfrm>
            <a:custGeom>
              <a:rect b="b" l="l" r="r" t="t"/>
              <a:pathLst>
                <a:path extrusionOk="0" h="1527" w="11156">
                  <a:moveTo>
                    <a:pt x="5355" y="0"/>
                  </a:moveTo>
                  <a:lnTo>
                    <a:pt x="4486" y="24"/>
                  </a:lnTo>
                  <a:lnTo>
                    <a:pt x="3688" y="118"/>
                  </a:lnTo>
                  <a:lnTo>
                    <a:pt x="2960" y="212"/>
                  </a:lnTo>
                  <a:lnTo>
                    <a:pt x="2326" y="329"/>
                  </a:lnTo>
                  <a:lnTo>
                    <a:pt x="1762" y="470"/>
                  </a:lnTo>
                  <a:lnTo>
                    <a:pt x="1293" y="587"/>
                  </a:lnTo>
                  <a:lnTo>
                    <a:pt x="893" y="728"/>
                  </a:lnTo>
                  <a:lnTo>
                    <a:pt x="353" y="940"/>
                  </a:lnTo>
                  <a:lnTo>
                    <a:pt x="118" y="1034"/>
                  </a:lnTo>
                  <a:lnTo>
                    <a:pt x="48" y="1104"/>
                  </a:lnTo>
                  <a:lnTo>
                    <a:pt x="1" y="1198"/>
                  </a:lnTo>
                  <a:lnTo>
                    <a:pt x="1" y="1292"/>
                  </a:lnTo>
                  <a:lnTo>
                    <a:pt x="24" y="1386"/>
                  </a:lnTo>
                  <a:lnTo>
                    <a:pt x="71" y="1433"/>
                  </a:lnTo>
                  <a:lnTo>
                    <a:pt x="118" y="1480"/>
                  </a:lnTo>
                  <a:lnTo>
                    <a:pt x="189" y="1503"/>
                  </a:lnTo>
                  <a:lnTo>
                    <a:pt x="259" y="1527"/>
                  </a:lnTo>
                  <a:lnTo>
                    <a:pt x="306" y="1503"/>
                  </a:lnTo>
                  <a:lnTo>
                    <a:pt x="377" y="1480"/>
                  </a:lnTo>
                  <a:lnTo>
                    <a:pt x="541" y="1409"/>
                  </a:lnTo>
                  <a:lnTo>
                    <a:pt x="1058" y="1222"/>
                  </a:lnTo>
                  <a:lnTo>
                    <a:pt x="1434" y="1081"/>
                  </a:lnTo>
                  <a:lnTo>
                    <a:pt x="1903" y="963"/>
                  </a:lnTo>
                  <a:lnTo>
                    <a:pt x="2443" y="846"/>
                  </a:lnTo>
                  <a:lnTo>
                    <a:pt x="3054" y="728"/>
                  </a:lnTo>
                  <a:lnTo>
                    <a:pt x="3758" y="611"/>
                  </a:lnTo>
                  <a:lnTo>
                    <a:pt x="4533" y="540"/>
                  </a:lnTo>
                  <a:lnTo>
                    <a:pt x="5402" y="517"/>
                  </a:lnTo>
                  <a:lnTo>
                    <a:pt x="6342" y="494"/>
                  </a:lnTo>
                  <a:lnTo>
                    <a:pt x="7352" y="540"/>
                  </a:lnTo>
                  <a:lnTo>
                    <a:pt x="8432" y="658"/>
                  </a:lnTo>
                  <a:lnTo>
                    <a:pt x="9606" y="822"/>
                  </a:lnTo>
                  <a:lnTo>
                    <a:pt x="10217" y="916"/>
                  </a:lnTo>
                  <a:lnTo>
                    <a:pt x="10851" y="1034"/>
                  </a:lnTo>
                  <a:lnTo>
                    <a:pt x="10945" y="1057"/>
                  </a:lnTo>
                  <a:lnTo>
                    <a:pt x="11039" y="1010"/>
                  </a:lnTo>
                  <a:lnTo>
                    <a:pt x="11109" y="940"/>
                  </a:lnTo>
                  <a:lnTo>
                    <a:pt x="11156" y="846"/>
                  </a:lnTo>
                  <a:lnTo>
                    <a:pt x="11156" y="752"/>
                  </a:lnTo>
                  <a:lnTo>
                    <a:pt x="11109" y="658"/>
                  </a:lnTo>
                  <a:lnTo>
                    <a:pt x="11039" y="587"/>
                  </a:lnTo>
                  <a:lnTo>
                    <a:pt x="10968" y="540"/>
                  </a:lnTo>
                  <a:lnTo>
                    <a:pt x="10311" y="423"/>
                  </a:lnTo>
                  <a:lnTo>
                    <a:pt x="9676" y="306"/>
                  </a:lnTo>
                  <a:lnTo>
                    <a:pt x="9066" y="212"/>
                  </a:lnTo>
                  <a:lnTo>
                    <a:pt x="8479" y="141"/>
                  </a:lnTo>
                  <a:lnTo>
                    <a:pt x="7352" y="47"/>
                  </a:lnTo>
                  <a:lnTo>
                    <a:pt x="631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4" name="Google Shape;724;p15"/>
          <p:cNvGrpSpPr/>
          <p:nvPr/>
        </p:nvGrpSpPr>
        <p:grpSpPr>
          <a:xfrm>
            <a:off x="2795166" y="276987"/>
            <a:ext cx="897273" cy="429782"/>
            <a:chOff x="3863100" y="581575"/>
            <a:chExt cx="629400" cy="301200"/>
          </a:xfrm>
        </p:grpSpPr>
        <p:sp>
          <p:nvSpPr>
            <p:cNvPr id="725" name="Google Shape;725;p15"/>
            <p:cNvSpPr/>
            <p:nvPr/>
          </p:nvSpPr>
          <p:spPr>
            <a:xfrm>
              <a:off x="3877200" y="581575"/>
              <a:ext cx="231350" cy="69875"/>
            </a:xfrm>
            <a:custGeom>
              <a:rect b="b" l="l" r="r" t="t"/>
              <a:pathLst>
                <a:path extrusionOk="0" h="2795" w="9254">
                  <a:moveTo>
                    <a:pt x="611" y="564"/>
                  </a:moveTo>
                  <a:lnTo>
                    <a:pt x="1597" y="752"/>
                  </a:lnTo>
                  <a:lnTo>
                    <a:pt x="2607" y="893"/>
                  </a:lnTo>
                  <a:lnTo>
                    <a:pt x="3641" y="1010"/>
                  </a:lnTo>
                  <a:lnTo>
                    <a:pt x="4650" y="1081"/>
                  </a:lnTo>
                  <a:lnTo>
                    <a:pt x="5660" y="1128"/>
                  </a:lnTo>
                  <a:lnTo>
                    <a:pt x="6693" y="1151"/>
                  </a:lnTo>
                  <a:lnTo>
                    <a:pt x="7703" y="1104"/>
                  </a:lnTo>
                  <a:lnTo>
                    <a:pt x="8737" y="1057"/>
                  </a:lnTo>
                  <a:lnTo>
                    <a:pt x="8737" y="1057"/>
                  </a:lnTo>
                  <a:lnTo>
                    <a:pt x="8666" y="2278"/>
                  </a:lnTo>
                  <a:lnTo>
                    <a:pt x="517" y="1785"/>
                  </a:lnTo>
                  <a:lnTo>
                    <a:pt x="611" y="564"/>
                  </a:lnTo>
                  <a:close/>
                  <a:moveTo>
                    <a:pt x="306" y="0"/>
                  </a:moveTo>
                  <a:lnTo>
                    <a:pt x="212" y="47"/>
                  </a:lnTo>
                  <a:lnTo>
                    <a:pt x="141" y="118"/>
                  </a:lnTo>
                  <a:lnTo>
                    <a:pt x="118" y="235"/>
                  </a:lnTo>
                  <a:lnTo>
                    <a:pt x="0" y="1996"/>
                  </a:lnTo>
                  <a:lnTo>
                    <a:pt x="24" y="2090"/>
                  </a:lnTo>
                  <a:lnTo>
                    <a:pt x="71" y="2184"/>
                  </a:lnTo>
                  <a:lnTo>
                    <a:pt x="141" y="2231"/>
                  </a:lnTo>
                  <a:lnTo>
                    <a:pt x="235" y="2255"/>
                  </a:lnTo>
                  <a:lnTo>
                    <a:pt x="8877" y="2795"/>
                  </a:lnTo>
                  <a:lnTo>
                    <a:pt x="8901" y="2795"/>
                  </a:lnTo>
                  <a:lnTo>
                    <a:pt x="8995" y="2771"/>
                  </a:lnTo>
                  <a:lnTo>
                    <a:pt x="9065" y="2724"/>
                  </a:lnTo>
                  <a:lnTo>
                    <a:pt x="9112" y="2654"/>
                  </a:lnTo>
                  <a:lnTo>
                    <a:pt x="9136" y="2560"/>
                  </a:lnTo>
                  <a:lnTo>
                    <a:pt x="9253" y="799"/>
                  </a:lnTo>
                  <a:lnTo>
                    <a:pt x="9230" y="681"/>
                  </a:lnTo>
                  <a:lnTo>
                    <a:pt x="9183" y="587"/>
                  </a:lnTo>
                  <a:lnTo>
                    <a:pt x="9089" y="540"/>
                  </a:lnTo>
                  <a:lnTo>
                    <a:pt x="8971" y="517"/>
                  </a:lnTo>
                  <a:lnTo>
                    <a:pt x="7915" y="587"/>
                  </a:lnTo>
                  <a:lnTo>
                    <a:pt x="6834" y="634"/>
                  </a:lnTo>
                  <a:lnTo>
                    <a:pt x="5754" y="634"/>
                  </a:lnTo>
                  <a:lnTo>
                    <a:pt x="4674" y="587"/>
                  </a:lnTo>
                  <a:lnTo>
                    <a:pt x="3617" y="493"/>
                  </a:lnTo>
                  <a:lnTo>
                    <a:pt x="2537" y="376"/>
                  </a:lnTo>
                  <a:lnTo>
                    <a:pt x="1480" y="212"/>
                  </a:lnTo>
                  <a:lnTo>
                    <a:pt x="42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15"/>
            <p:cNvSpPr/>
            <p:nvPr/>
          </p:nvSpPr>
          <p:spPr>
            <a:xfrm>
              <a:off x="4056275" y="637350"/>
              <a:ext cx="38175" cy="200225"/>
            </a:xfrm>
            <a:custGeom>
              <a:rect b="b" l="l" r="r" t="t"/>
              <a:pathLst>
                <a:path extrusionOk="0" h="8009" w="1527">
                  <a:moveTo>
                    <a:pt x="611" y="0"/>
                  </a:moveTo>
                  <a:lnTo>
                    <a:pt x="540" y="47"/>
                  </a:lnTo>
                  <a:lnTo>
                    <a:pt x="470" y="141"/>
                  </a:lnTo>
                  <a:lnTo>
                    <a:pt x="446" y="235"/>
                  </a:lnTo>
                  <a:lnTo>
                    <a:pt x="446" y="329"/>
                  </a:lnTo>
                  <a:lnTo>
                    <a:pt x="517" y="540"/>
                  </a:lnTo>
                  <a:lnTo>
                    <a:pt x="658" y="1104"/>
                  </a:lnTo>
                  <a:lnTo>
                    <a:pt x="752" y="1480"/>
                  </a:lnTo>
                  <a:lnTo>
                    <a:pt x="822" y="1926"/>
                  </a:lnTo>
                  <a:lnTo>
                    <a:pt x="916" y="2419"/>
                  </a:lnTo>
                  <a:lnTo>
                    <a:pt x="963" y="2959"/>
                  </a:lnTo>
                  <a:lnTo>
                    <a:pt x="1010" y="3523"/>
                  </a:lnTo>
                  <a:lnTo>
                    <a:pt x="1010" y="4110"/>
                  </a:lnTo>
                  <a:lnTo>
                    <a:pt x="986" y="4697"/>
                  </a:lnTo>
                  <a:lnTo>
                    <a:pt x="893" y="5308"/>
                  </a:lnTo>
                  <a:lnTo>
                    <a:pt x="775" y="5918"/>
                  </a:lnTo>
                  <a:lnTo>
                    <a:pt x="705" y="6224"/>
                  </a:lnTo>
                  <a:lnTo>
                    <a:pt x="587" y="6505"/>
                  </a:lnTo>
                  <a:lnTo>
                    <a:pt x="493" y="6787"/>
                  </a:lnTo>
                  <a:lnTo>
                    <a:pt x="352" y="7069"/>
                  </a:lnTo>
                  <a:lnTo>
                    <a:pt x="211" y="7351"/>
                  </a:lnTo>
                  <a:lnTo>
                    <a:pt x="24" y="7609"/>
                  </a:lnTo>
                  <a:lnTo>
                    <a:pt x="0" y="7703"/>
                  </a:lnTo>
                  <a:lnTo>
                    <a:pt x="0" y="7797"/>
                  </a:lnTo>
                  <a:lnTo>
                    <a:pt x="24" y="7891"/>
                  </a:lnTo>
                  <a:lnTo>
                    <a:pt x="94" y="7961"/>
                  </a:lnTo>
                  <a:lnTo>
                    <a:pt x="165" y="7985"/>
                  </a:lnTo>
                  <a:lnTo>
                    <a:pt x="235" y="8008"/>
                  </a:lnTo>
                  <a:lnTo>
                    <a:pt x="305" y="8008"/>
                  </a:lnTo>
                  <a:lnTo>
                    <a:pt x="352" y="7985"/>
                  </a:lnTo>
                  <a:lnTo>
                    <a:pt x="399" y="7938"/>
                  </a:lnTo>
                  <a:lnTo>
                    <a:pt x="446" y="7891"/>
                  </a:lnTo>
                  <a:lnTo>
                    <a:pt x="634" y="7609"/>
                  </a:lnTo>
                  <a:lnTo>
                    <a:pt x="799" y="7327"/>
                  </a:lnTo>
                  <a:lnTo>
                    <a:pt x="939" y="7022"/>
                  </a:lnTo>
                  <a:lnTo>
                    <a:pt x="1057" y="6717"/>
                  </a:lnTo>
                  <a:lnTo>
                    <a:pt x="1174" y="6411"/>
                  </a:lnTo>
                  <a:lnTo>
                    <a:pt x="1268" y="6106"/>
                  </a:lnTo>
                  <a:lnTo>
                    <a:pt x="1339" y="5777"/>
                  </a:lnTo>
                  <a:lnTo>
                    <a:pt x="1409" y="5472"/>
                  </a:lnTo>
                  <a:lnTo>
                    <a:pt x="1480" y="4838"/>
                  </a:lnTo>
                  <a:lnTo>
                    <a:pt x="1527" y="4204"/>
                  </a:lnTo>
                  <a:lnTo>
                    <a:pt x="1527" y="3593"/>
                  </a:lnTo>
                  <a:lnTo>
                    <a:pt x="1480" y="2983"/>
                  </a:lnTo>
                  <a:lnTo>
                    <a:pt x="1433" y="2443"/>
                  </a:lnTo>
                  <a:lnTo>
                    <a:pt x="1362" y="1926"/>
                  </a:lnTo>
                  <a:lnTo>
                    <a:pt x="1268" y="1456"/>
                  </a:lnTo>
                  <a:lnTo>
                    <a:pt x="1174" y="1034"/>
                  </a:lnTo>
                  <a:lnTo>
                    <a:pt x="1010" y="423"/>
                  </a:lnTo>
                  <a:lnTo>
                    <a:pt x="939" y="165"/>
                  </a:lnTo>
                  <a:lnTo>
                    <a:pt x="893" y="71"/>
                  </a:lnTo>
                  <a:lnTo>
                    <a:pt x="822" y="24"/>
                  </a:lnTo>
                  <a:lnTo>
                    <a:pt x="72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15"/>
            <p:cNvSpPr/>
            <p:nvPr/>
          </p:nvSpPr>
          <p:spPr>
            <a:xfrm>
              <a:off x="3863100" y="813475"/>
              <a:ext cx="231350" cy="69300"/>
            </a:xfrm>
            <a:custGeom>
              <a:rect b="b" l="l" r="r" t="t"/>
              <a:pathLst>
                <a:path extrusionOk="0" h="2772" w="9254">
                  <a:moveTo>
                    <a:pt x="611" y="517"/>
                  </a:moveTo>
                  <a:lnTo>
                    <a:pt x="8737" y="1010"/>
                  </a:lnTo>
                  <a:lnTo>
                    <a:pt x="8666" y="2208"/>
                  </a:lnTo>
                  <a:lnTo>
                    <a:pt x="8009" y="2091"/>
                  </a:lnTo>
                  <a:lnTo>
                    <a:pt x="7328" y="1973"/>
                  </a:lnTo>
                  <a:lnTo>
                    <a:pt x="6623" y="1879"/>
                  </a:lnTo>
                  <a:lnTo>
                    <a:pt x="5919" y="1785"/>
                  </a:lnTo>
                  <a:lnTo>
                    <a:pt x="5191" y="1738"/>
                  </a:lnTo>
                  <a:lnTo>
                    <a:pt x="4439" y="1691"/>
                  </a:lnTo>
                  <a:lnTo>
                    <a:pt x="3664" y="1668"/>
                  </a:lnTo>
                  <a:lnTo>
                    <a:pt x="2889" y="1644"/>
                  </a:lnTo>
                  <a:lnTo>
                    <a:pt x="1715" y="1668"/>
                  </a:lnTo>
                  <a:lnTo>
                    <a:pt x="517" y="1738"/>
                  </a:lnTo>
                  <a:lnTo>
                    <a:pt x="517" y="1738"/>
                  </a:lnTo>
                  <a:lnTo>
                    <a:pt x="611" y="517"/>
                  </a:lnTo>
                  <a:close/>
                  <a:moveTo>
                    <a:pt x="283" y="1"/>
                  </a:moveTo>
                  <a:lnTo>
                    <a:pt x="189" y="48"/>
                  </a:lnTo>
                  <a:lnTo>
                    <a:pt x="142" y="141"/>
                  </a:lnTo>
                  <a:lnTo>
                    <a:pt x="118" y="235"/>
                  </a:lnTo>
                  <a:lnTo>
                    <a:pt x="1" y="1973"/>
                  </a:lnTo>
                  <a:lnTo>
                    <a:pt x="24" y="2091"/>
                  </a:lnTo>
                  <a:lnTo>
                    <a:pt x="71" y="2185"/>
                  </a:lnTo>
                  <a:lnTo>
                    <a:pt x="165" y="2232"/>
                  </a:lnTo>
                  <a:lnTo>
                    <a:pt x="283" y="2255"/>
                  </a:lnTo>
                  <a:lnTo>
                    <a:pt x="1480" y="2185"/>
                  </a:lnTo>
                  <a:lnTo>
                    <a:pt x="2631" y="2161"/>
                  </a:lnTo>
                  <a:lnTo>
                    <a:pt x="3758" y="2161"/>
                  </a:lnTo>
                  <a:lnTo>
                    <a:pt x="4862" y="2208"/>
                  </a:lnTo>
                  <a:lnTo>
                    <a:pt x="5919" y="2302"/>
                  </a:lnTo>
                  <a:lnTo>
                    <a:pt x="6929" y="2419"/>
                  </a:lnTo>
                  <a:lnTo>
                    <a:pt x="7892" y="2584"/>
                  </a:lnTo>
                  <a:lnTo>
                    <a:pt x="8831" y="2772"/>
                  </a:lnTo>
                  <a:lnTo>
                    <a:pt x="8972" y="2772"/>
                  </a:lnTo>
                  <a:lnTo>
                    <a:pt x="9042" y="2725"/>
                  </a:lnTo>
                  <a:lnTo>
                    <a:pt x="9113" y="2654"/>
                  </a:lnTo>
                  <a:lnTo>
                    <a:pt x="9136" y="2537"/>
                  </a:lnTo>
                  <a:lnTo>
                    <a:pt x="9254" y="776"/>
                  </a:lnTo>
                  <a:lnTo>
                    <a:pt x="9230" y="682"/>
                  </a:lnTo>
                  <a:lnTo>
                    <a:pt x="9183" y="611"/>
                  </a:lnTo>
                  <a:lnTo>
                    <a:pt x="9113" y="541"/>
                  </a:lnTo>
                  <a:lnTo>
                    <a:pt x="9019" y="517"/>
                  </a:lnTo>
                  <a:lnTo>
                    <a:pt x="37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15"/>
            <p:cNvSpPr/>
            <p:nvPr/>
          </p:nvSpPr>
          <p:spPr>
            <a:xfrm>
              <a:off x="4081500" y="699575"/>
              <a:ext cx="411000" cy="68725"/>
            </a:xfrm>
            <a:custGeom>
              <a:rect b="b" l="l" r="r" t="t"/>
              <a:pathLst>
                <a:path extrusionOk="0" h="2749" w="16440">
                  <a:moveTo>
                    <a:pt x="11978" y="1"/>
                  </a:moveTo>
                  <a:lnTo>
                    <a:pt x="10733" y="24"/>
                  </a:lnTo>
                  <a:lnTo>
                    <a:pt x="9418" y="71"/>
                  </a:lnTo>
                  <a:lnTo>
                    <a:pt x="8080" y="142"/>
                  </a:lnTo>
                  <a:lnTo>
                    <a:pt x="6741" y="235"/>
                  </a:lnTo>
                  <a:lnTo>
                    <a:pt x="5426" y="353"/>
                  </a:lnTo>
                  <a:lnTo>
                    <a:pt x="3077" y="564"/>
                  </a:lnTo>
                  <a:lnTo>
                    <a:pt x="1246" y="776"/>
                  </a:lnTo>
                  <a:lnTo>
                    <a:pt x="212" y="893"/>
                  </a:lnTo>
                  <a:lnTo>
                    <a:pt x="118" y="917"/>
                  </a:lnTo>
                  <a:lnTo>
                    <a:pt x="48" y="987"/>
                  </a:lnTo>
                  <a:lnTo>
                    <a:pt x="1" y="1081"/>
                  </a:lnTo>
                  <a:lnTo>
                    <a:pt x="1" y="1175"/>
                  </a:lnTo>
                  <a:lnTo>
                    <a:pt x="24" y="1269"/>
                  </a:lnTo>
                  <a:lnTo>
                    <a:pt x="95" y="1339"/>
                  </a:lnTo>
                  <a:lnTo>
                    <a:pt x="189" y="1386"/>
                  </a:lnTo>
                  <a:lnTo>
                    <a:pt x="283" y="1386"/>
                  </a:lnTo>
                  <a:lnTo>
                    <a:pt x="1997" y="1198"/>
                  </a:lnTo>
                  <a:lnTo>
                    <a:pt x="4158" y="963"/>
                  </a:lnTo>
                  <a:lnTo>
                    <a:pt x="6553" y="776"/>
                  </a:lnTo>
                  <a:lnTo>
                    <a:pt x="7774" y="682"/>
                  </a:lnTo>
                  <a:lnTo>
                    <a:pt x="8995" y="588"/>
                  </a:lnTo>
                  <a:lnTo>
                    <a:pt x="10193" y="541"/>
                  </a:lnTo>
                  <a:lnTo>
                    <a:pt x="11344" y="517"/>
                  </a:lnTo>
                  <a:lnTo>
                    <a:pt x="12424" y="494"/>
                  </a:lnTo>
                  <a:lnTo>
                    <a:pt x="13387" y="517"/>
                  </a:lnTo>
                  <a:lnTo>
                    <a:pt x="14232" y="588"/>
                  </a:lnTo>
                  <a:lnTo>
                    <a:pt x="14608" y="635"/>
                  </a:lnTo>
                  <a:lnTo>
                    <a:pt x="14960" y="682"/>
                  </a:lnTo>
                  <a:lnTo>
                    <a:pt x="15242" y="752"/>
                  </a:lnTo>
                  <a:lnTo>
                    <a:pt x="15501" y="823"/>
                  </a:lnTo>
                  <a:lnTo>
                    <a:pt x="15688" y="917"/>
                  </a:lnTo>
                  <a:lnTo>
                    <a:pt x="15853" y="1010"/>
                  </a:lnTo>
                  <a:lnTo>
                    <a:pt x="15923" y="1081"/>
                  </a:lnTo>
                  <a:lnTo>
                    <a:pt x="15947" y="1128"/>
                  </a:lnTo>
                  <a:lnTo>
                    <a:pt x="15923" y="1175"/>
                  </a:lnTo>
                  <a:lnTo>
                    <a:pt x="15876" y="1245"/>
                  </a:lnTo>
                  <a:lnTo>
                    <a:pt x="15759" y="1339"/>
                  </a:lnTo>
                  <a:lnTo>
                    <a:pt x="15594" y="1433"/>
                  </a:lnTo>
                  <a:lnTo>
                    <a:pt x="15383" y="1527"/>
                  </a:lnTo>
                  <a:lnTo>
                    <a:pt x="15148" y="1598"/>
                  </a:lnTo>
                  <a:lnTo>
                    <a:pt x="14538" y="1762"/>
                  </a:lnTo>
                  <a:lnTo>
                    <a:pt x="13810" y="1879"/>
                  </a:lnTo>
                  <a:lnTo>
                    <a:pt x="12964" y="1973"/>
                  </a:lnTo>
                  <a:lnTo>
                    <a:pt x="12025" y="2067"/>
                  </a:lnTo>
                  <a:lnTo>
                    <a:pt x="10992" y="2138"/>
                  </a:lnTo>
                  <a:lnTo>
                    <a:pt x="9888" y="2185"/>
                  </a:lnTo>
                  <a:lnTo>
                    <a:pt x="8737" y="2232"/>
                  </a:lnTo>
                  <a:lnTo>
                    <a:pt x="7539" y="2255"/>
                  </a:lnTo>
                  <a:lnTo>
                    <a:pt x="5097" y="2255"/>
                  </a:lnTo>
                  <a:lnTo>
                    <a:pt x="2702" y="2208"/>
                  </a:lnTo>
                  <a:lnTo>
                    <a:pt x="471" y="2138"/>
                  </a:lnTo>
                  <a:lnTo>
                    <a:pt x="377" y="2138"/>
                  </a:lnTo>
                  <a:lnTo>
                    <a:pt x="283" y="2208"/>
                  </a:lnTo>
                  <a:lnTo>
                    <a:pt x="236" y="2279"/>
                  </a:lnTo>
                  <a:lnTo>
                    <a:pt x="212" y="2373"/>
                  </a:lnTo>
                  <a:lnTo>
                    <a:pt x="212" y="2466"/>
                  </a:lnTo>
                  <a:lnTo>
                    <a:pt x="259" y="2560"/>
                  </a:lnTo>
                  <a:lnTo>
                    <a:pt x="353" y="2607"/>
                  </a:lnTo>
                  <a:lnTo>
                    <a:pt x="447" y="2631"/>
                  </a:lnTo>
                  <a:lnTo>
                    <a:pt x="2537" y="2701"/>
                  </a:lnTo>
                  <a:lnTo>
                    <a:pt x="4275" y="2748"/>
                  </a:lnTo>
                  <a:lnTo>
                    <a:pt x="7868" y="2748"/>
                  </a:lnTo>
                  <a:lnTo>
                    <a:pt x="9465" y="2701"/>
                  </a:lnTo>
                  <a:lnTo>
                    <a:pt x="11015" y="2654"/>
                  </a:lnTo>
                  <a:lnTo>
                    <a:pt x="12471" y="2537"/>
                  </a:lnTo>
                  <a:lnTo>
                    <a:pt x="13152" y="2466"/>
                  </a:lnTo>
                  <a:lnTo>
                    <a:pt x="13786" y="2396"/>
                  </a:lnTo>
                  <a:lnTo>
                    <a:pt x="14350" y="2302"/>
                  </a:lnTo>
                  <a:lnTo>
                    <a:pt x="14890" y="2185"/>
                  </a:lnTo>
                  <a:lnTo>
                    <a:pt x="15336" y="2067"/>
                  </a:lnTo>
                  <a:lnTo>
                    <a:pt x="15712" y="1926"/>
                  </a:lnTo>
                  <a:lnTo>
                    <a:pt x="16017" y="1762"/>
                  </a:lnTo>
                  <a:lnTo>
                    <a:pt x="16135" y="1691"/>
                  </a:lnTo>
                  <a:lnTo>
                    <a:pt x="16252" y="1598"/>
                  </a:lnTo>
                  <a:lnTo>
                    <a:pt x="16346" y="1457"/>
                  </a:lnTo>
                  <a:lnTo>
                    <a:pt x="16416" y="1316"/>
                  </a:lnTo>
                  <a:lnTo>
                    <a:pt x="16440" y="1198"/>
                  </a:lnTo>
                  <a:lnTo>
                    <a:pt x="16440" y="1081"/>
                  </a:lnTo>
                  <a:lnTo>
                    <a:pt x="16416" y="987"/>
                  </a:lnTo>
                  <a:lnTo>
                    <a:pt x="16393" y="870"/>
                  </a:lnTo>
                  <a:lnTo>
                    <a:pt x="16299" y="729"/>
                  </a:lnTo>
                  <a:lnTo>
                    <a:pt x="16182" y="611"/>
                  </a:lnTo>
                  <a:lnTo>
                    <a:pt x="15970" y="494"/>
                  </a:lnTo>
                  <a:lnTo>
                    <a:pt x="15712" y="376"/>
                  </a:lnTo>
                  <a:lnTo>
                    <a:pt x="15407" y="282"/>
                  </a:lnTo>
                  <a:lnTo>
                    <a:pt x="15031" y="188"/>
                  </a:lnTo>
                  <a:lnTo>
                    <a:pt x="14632" y="142"/>
                  </a:lnTo>
                  <a:lnTo>
                    <a:pt x="14162" y="71"/>
                  </a:lnTo>
                  <a:lnTo>
                    <a:pt x="13669" y="48"/>
                  </a:lnTo>
                  <a:lnTo>
                    <a:pt x="13129" y="24"/>
                  </a:lnTo>
                  <a:lnTo>
                    <a:pt x="1197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15"/>
            <p:cNvSpPr/>
            <p:nvPr/>
          </p:nvSpPr>
          <p:spPr>
            <a:xfrm>
              <a:off x="3871325" y="627375"/>
              <a:ext cx="45825" cy="200225"/>
            </a:xfrm>
            <a:custGeom>
              <a:rect b="b" l="l" r="r" t="t"/>
              <a:pathLst>
                <a:path extrusionOk="0" h="8009" w="1833">
                  <a:moveTo>
                    <a:pt x="1551" y="0"/>
                  </a:moveTo>
                  <a:lnTo>
                    <a:pt x="1457" y="24"/>
                  </a:lnTo>
                  <a:lnTo>
                    <a:pt x="1386" y="94"/>
                  </a:lnTo>
                  <a:lnTo>
                    <a:pt x="1245" y="305"/>
                  </a:lnTo>
                  <a:lnTo>
                    <a:pt x="963" y="822"/>
                  </a:lnTo>
                  <a:lnTo>
                    <a:pt x="799" y="1174"/>
                  </a:lnTo>
                  <a:lnTo>
                    <a:pt x="611" y="1620"/>
                  </a:lnTo>
                  <a:lnTo>
                    <a:pt x="447" y="2090"/>
                  </a:lnTo>
                  <a:lnTo>
                    <a:pt x="282" y="2630"/>
                  </a:lnTo>
                  <a:lnTo>
                    <a:pt x="142" y="3194"/>
                  </a:lnTo>
                  <a:lnTo>
                    <a:pt x="48" y="3805"/>
                  </a:lnTo>
                  <a:lnTo>
                    <a:pt x="24" y="4133"/>
                  </a:lnTo>
                  <a:lnTo>
                    <a:pt x="1" y="4462"/>
                  </a:lnTo>
                  <a:lnTo>
                    <a:pt x="1" y="4791"/>
                  </a:lnTo>
                  <a:lnTo>
                    <a:pt x="24" y="5120"/>
                  </a:lnTo>
                  <a:lnTo>
                    <a:pt x="48" y="5472"/>
                  </a:lnTo>
                  <a:lnTo>
                    <a:pt x="95" y="5801"/>
                  </a:lnTo>
                  <a:lnTo>
                    <a:pt x="188" y="6153"/>
                  </a:lnTo>
                  <a:lnTo>
                    <a:pt x="282" y="6505"/>
                  </a:lnTo>
                  <a:lnTo>
                    <a:pt x="400" y="6857"/>
                  </a:lnTo>
                  <a:lnTo>
                    <a:pt x="541" y="7186"/>
                  </a:lnTo>
                  <a:lnTo>
                    <a:pt x="705" y="7539"/>
                  </a:lnTo>
                  <a:lnTo>
                    <a:pt x="916" y="7891"/>
                  </a:lnTo>
                  <a:lnTo>
                    <a:pt x="963" y="7938"/>
                  </a:lnTo>
                  <a:lnTo>
                    <a:pt x="1010" y="7985"/>
                  </a:lnTo>
                  <a:lnTo>
                    <a:pt x="1057" y="8008"/>
                  </a:lnTo>
                  <a:lnTo>
                    <a:pt x="1198" y="8008"/>
                  </a:lnTo>
                  <a:lnTo>
                    <a:pt x="1269" y="7961"/>
                  </a:lnTo>
                  <a:lnTo>
                    <a:pt x="1339" y="7914"/>
                  </a:lnTo>
                  <a:lnTo>
                    <a:pt x="1386" y="7820"/>
                  </a:lnTo>
                  <a:lnTo>
                    <a:pt x="1386" y="7726"/>
                  </a:lnTo>
                  <a:lnTo>
                    <a:pt x="1339" y="7632"/>
                  </a:lnTo>
                  <a:lnTo>
                    <a:pt x="1151" y="7304"/>
                  </a:lnTo>
                  <a:lnTo>
                    <a:pt x="1010" y="6975"/>
                  </a:lnTo>
                  <a:lnTo>
                    <a:pt x="870" y="6670"/>
                  </a:lnTo>
                  <a:lnTo>
                    <a:pt x="752" y="6341"/>
                  </a:lnTo>
                  <a:lnTo>
                    <a:pt x="658" y="6012"/>
                  </a:lnTo>
                  <a:lnTo>
                    <a:pt x="588" y="5683"/>
                  </a:lnTo>
                  <a:lnTo>
                    <a:pt x="541" y="5378"/>
                  </a:lnTo>
                  <a:lnTo>
                    <a:pt x="517" y="5073"/>
                  </a:lnTo>
                  <a:lnTo>
                    <a:pt x="517" y="4744"/>
                  </a:lnTo>
                  <a:lnTo>
                    <a:pt x="517" y="4439"/>
                  </a:lnTo>
                  <a:lnTo>
                    <a:pt x="541" y="3851"/>
                  </a:lnTo>
                  <a:lnTo>
                    <a:pt x="635" y="3288"/>
                  </a:lnTo>
                  <a:lnTo>
                    <a:pt x="776" y="2748"/>
                  </a:lnTo>
                  <a:lnTo>
                    <a:pt x="916" y="2255"/>
                  </a:lnTo>
                  <a:lnTo>
                    <a:pt x="1081" y="1808"/>
                  </a:lnTo>
                  <a:lnTo>
                    <a:pt x="1245" y="1409"/>
                  </a:lnTo>
                  <a:lnTo>
                    <a:pt x="1410" y="1057"/>
                  </a:lnTo>
                  <a:lnTo>
                    <a:pt x="1691" y="564"/>
                  </a:lnTo>
                  <a:lnTo>
                    <a:pt x="1785" y="399"/>
                  </a:lnTo>
                  <a:lnTo>
                    <a:pt x="1832" y="305"/>
                  </a:lnTo>
                  <a:lnTo>
                    <a:pt x="1832" y="211"/>
                  </a:lnTo>
                  <a:lnTo>
                    <a:pt x="1809" y="117"/>
                  </a:lnTo>
                  <a:lnTo>
                    <a:pt x="1738" y="47"/>
                  </a:lnTo>
                  <a:lnTo>
                    <a:pt x="164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30" name="Google Shape;730;p15"/>
          <p:cNvSpPr/>
          <p:nvPr/>
        </p:nvSpPr>
        <p:spPr>
          <a:xfrm>
            <a:off x="8786400" y="2142250"/>
            <a:ext cx="212400" cy="212400"/>
          </a:xfrm>
          <a:prstGeom prst="star4">
            <a:avLst>
              <a:gd fmla="val 125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15"/>
          <p:cNvSpPr/>
          <p:nvPr/>
        </p:nvSpPr>
        <p:spPr>
          <a:xfrm>
            <a:off x="209050" y="2697500"/>
            <a:ext cx="212400" cy="212400"/>
          </a:xfrm>
          <a:prstGeom prst="star4">
            <a:avLst>
              <a:gd fmla="val 125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15"/>
          <p:cNvSpPr/>
          <p:nvPr/>
        </p:nvSpPr>
        <p:spPr>
          <a:xfrm>
            <a:off x="4085725" y="324600"/>
            <a:ext cx="212400" cy="212400"/>
          </a:xfrm>
          <a:prstGeom prst="star4">
            <a:avLst>
              <a:gd fmla="val 125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15"/>
          <p:cNvSpPr/>
          <p:nvPr/>
        </p:nvSpPr>
        <p:spPr>
          <a:xfrm>
            <a:off x="6181225" y="204588"/>
            <a:ext cx="212400" cy="212400"/>
          </a:xfrm>
          <a:prstGeom prst="star4">
            <a:avLst>
              <a:gd fmla="val 125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4_1_1_1_1">
    <p:spTree>
      <p:nvGrpSpPr>
        <p:cNvPr id="734" name="Shape 734"/>
        <p:cNvGrpSpPr/>
        <p:nvPr/>
      </p:nvGrpSpPr>
      <p:grpSpPr>
        <a:xfrm>
          <a:off x="0" y="0"/>
          <a:ext cx="0" cy="0"/>
          <a:chOff x="0" y="0"/>
          <a:chExt cx="0" cy="0"/>
        </a:xfrm>
      </p:grpSpPr>
      <p:sp>
        <p:nvSpPr>
          <p:cNvPr id="735" name="Google Shape;735;p16"/>
          <p:cNvSpPr txBox="1"/>
          <p:nvPr>
            <p:ph type="title"/>
          </p:nvPr>
        </p:nvSpPr>
        <p:spPr>
          <a:xfrm>
            <a:off x="720000" y="365760"/>
            <a:ext cx="7704000" cy="5487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
        <p:nvSpPr>
          <p:cNvPr id="736" name="Google Shape;736;p16"/>
          <p:cNvSpPr txBox="1"/>
          <p:nvPr>
            <p:ph idx="1" type="subTitle"/>
          </p:nvPr>
        </p:nvSpPr>
        <p:spPr>
          <a:xfrm>
            <a:off x="720150" y="1024500"/>
            <a:ext cx="7704000" cy="365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800"/>
              <a:buNone/>
              <a:defRPr b="0"/>
            </a:lvl1pPr>
            <a:lvl2pPr lvl="1" rtl="0" algn="ctr">
              <a:lnSpc>
                <a:spcPct val="100000"/>
              </a:lnSpc>
              <a:spcBef>
                <a:spcPts val="100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737" name="Google Shape;737;p16"/>
          <p:cNvSpPr txBox="1"/>
          <p:nvPr>
            <p:ph idx="2" type="body"/>
          </p:nvPr>
        </p:nvSpPr>
        <p:spPr>
          <a:xfrm>
            <a:off x="719950" y="1403350"/>
            <a:ext cx="7704000" cy="365700"/>
          </a:xfrm>
          <a:prstGeom prst="rect">
            <a:avLst/>
          </a:prstGeom>
        </p:spPr>
        <p:txBody>
          <a:bodyPr anchorCtr="0" anchor="t" bIns="91425" lIns="91425" spcFirstLastPara="1" rIns="91425" wrap="square" tIns="91425">
            <a:noAutofit/>
          </a:bodyPr>
          <a:lstStyle>
            <a:lvl1pPr indent="-330200" lvl="0" marL="457200" rtl="0">
              <a:lnSpc>
                <a:spcPct val="100000"/>
              </a:lnSpc>
              <a:spcBef>
                <a:spcPts val="0"/>
              </a:spcBef>
              <a:spcAft>
                <a:spcPts val="0"/>
              </a:spcAft>
              <a:buClr>
                <a:schemeClr val="lt1"/>
              </a:buClr>
              <a:buSzPts val="1600"/>
              <a:buChar char="●"/>
              <a:defRPr>
                <a:solidFill>
                  <a:schemeClr val="hlink"/>
                </a:solidFill>
              </a:defRPr>
            </a:lvl1pPr>
            <a:lvl2pPr indent="-330200" lvl="1" marL="914400" rtl="0">
              <a:lnSpc>
                <a:spcPct val="100000"/>
              </a:lnSpc>
              <a:spcBef>
                <a:spcPts val="0"/>
              </a:spcBef>
              <a:spcAft>
                <a:spcPts val="0"/>
              </a:spcAft>
              <a:buSzPts val="1600"/>
              <a:buFont typeface="Nunito Light"/>
              <a:buChar char="○"/>
              <a:defRPr sz="1600"/>
            </a:lvl2pPr>
            <a:lvl3pPr indent="-330200" lvl="2" marL="1371600" rtl="0">
              <a:lnSpc>
                <a:spcPct val="100000"/>
              </a:lnSpc>
              <a:spcBef>
                <a:spcPts val="0"/>
              </a:spcBef>
              <a:spcAft>
                <a:spcPts val="0"/>
              </a:spcAft>
              <a:buSzPts val="1600"/>
              <a:buFont typeface="Nunito Light"/>
              <a:buChar char="■"/>
              <a:defRPr sz="1600"/>
            </a:lvl3pPr>
            <a:lvl4pPr indent="-330200" lvl="3" marL="1828800" rtl="0">
              <a:lnSpc>
                <a:spcPct val="100000"/>
              </a:lnSpc>
              <a:spcBef>
                <a:spcPts val="0"/>
              </a:spcBef>
              <a:spcAft>
                <a:spcPts val="0"/>
              </a:spcAft>
              <a:buSzPts val="1600"/>
              <a:buFont typeface="Nunito Light"/>
              <a:buChar char="●"/>
              <a:defRPr sz="1600"/>
            </a:lvl4pPr>
            <a:lvl5pPr indent="-330200" lvl="4" marL="2286000" rtl="0">
              <a:lnSpc>
                <a:spcPct val="100000"/>
              </a:lnSpc>
              <a:spcBef>
                <a:spcPts val="0"/>
              </a:spcBef>
              <a:spcAft>
                <a:spcPts val="0"/>
              </a:spcAft>
              <a:buSzPts val="1600"/>
              <a:buFont typeface="Nunito Light"/>
              <a:buChar char="○"/>
              <a:defRPr sz="1600"/>
            </a:lvl5pPr>
            <a:lvl6pPr indent="-330200" lvl="5" marL="2743200" rtl="0">
              <a:lnSpc>
                <a:spcPct val="100000"/>
              </a:lnSpc>
              <a:spcBef>
                <a:spcPts val="0"/>
              </a:spcBef>
              <a:spcAft>
                <a:spcPts val="0"/>
              </a:spcAft>
              <a:buSzPts val="1600"/>
              <a:buFont typeface="Nunito Light"/>
              <a:buChar char="■"/>
              <a:defRPr sz="1600"/>
            </a:lvl6pPr>
            <a:lvl7pPr indent="-330200" lvl="6" marL="3200400" rtl="0">
              <a:lnSpc>
                <a:spcPct val="100000"/>
              </a:lnSpc>
              <a:spcBef>
                <a:spcPts val="0"/>
              </a:spcBef>
              <a:spcAft>
                <a:spcPts val="0"/>
              </a:spcAft>
              <a:buSzPts val="1600"/>
              <a:buFont typeface="Nunito Light"/>
              <a:buChar char="●"/>
              <a:defRPr sz="1600"/>
            </a:lvl7pPr>
            <a:lvl8pPr indent="-330200" lvl="7" marL="3657600" rtl="0">
              <a:lnSpc>
                <a:spcPct val="100000"/>
              </a:lnSpc>
              <a:spcBef>
                <a:spcPts val="0"/>
              </a:spcBef>
              <a:spcAft>
                <a:spcPts val="0"/>
              </a:spcAft>
              <a:buSzPts val="1600"/>
              <a:buFont typeface="Nunito Light"/>
              <a:buChar char="○"/>
              <a:defRPr sz="1600"/>
            </a:lvl8pPr>
            <a:lvl9pPr indent="-330200" lvl="8" marL="4114800" rtl="0">
              <a:lnSpc>
                <a:spcPct val="100000"/>
              </a:lnSpc>
              <a:spcBef>
                <a:spcPts val="0"/>
              </a:spcBef>
              <a:spcAft>
                <a:spcPts val="0"/>
              </a:spcAft>
              <a:buSzPts val="1600"/>
              <a:buFont typeface="Nunito Light"/>
              <a:buChar char="■"/>
              <a:defRPr sz="1600"/>
            </a:lvl9pPr>
          </a:lstStyle>
          <a:p/>
        </p:txBody>
      </p:sp>
      <p:sp>
        <p:nvSpPr>
          <p:cNvPr id="738" name="Google Shape;738;p16"/>
          <p:cNvSpPr/>
          <p:nvPr/>
        </p:nvSpPr>
        <p:spPr>
          <a:xfrm flipH="1">
            <a:off x="-1706335" y="3780925"/>
            <a:ext cx="4351270" cy="3054680"/>
          </a:xfrm>
          <a:custGeom>
            <a:rect b="b" l="l" r="r" t="t"/>
            <a:pathLst>
              <a:path extrusionOk="0" h="46631" w="66424">
                <a:moveTo>
                  <a:pt x="49192" y="0"/>
                </a:moveTo>
                <a:lnTo>
                  <a:pt x="48633" y="19"/>
                </a:lnTo>
                <a:lnTo>
                  <a:pt x="48075" y="39"/>
                </a:lnTo>
                <a:lnTo>
                  <a:pt x="47517" y="77"/>
                </a:lnTo>
                <a:lnTo>
                  <a:pt x="46958" y="135"/>
                </a:lnTo>
                <a:lnTo>
                  <a:pt x="46400" y="193"/>
                </a:lnTo>
                <a:lnTo>
                  <a:pt x="45842" y="289"/>
                </a:lnTo>
                <a:lnTo>
                  <a:pt x="45303" y="404"/>
                </a:lnTo>
                <a:lnTo>
                  <a:pt x="44744" y="520"/>
                </a:lnTo>
                <a:lnTo>
                  <a:pt x="44205" y="655"/>
                </a:lnTo>
                <a:lnTo>
                  <a:pt x="43666" y="809"/>
                </a:lnTo>
                <a:lnTo>
                  <a:pt x="43127" y="982"/>
                </a:lnTo>
                <a:lnTo>
                  <a:pt x="42607" y="1174"/>
                </a:lnTo>
                <a:lnTo>
                  <a:pt x="42068" y="1386"/>
                </a:lnTo>
                <a:lnTo>
                  <a:pt x="41568" y="1617"/>
                </a:lnTo>
                <a:lnTo>
                  <a:pt x="41048" y="1848"/>
                </a:lnTo>
                <a:lnTo>
                  <a:pt x="40547" y="2118"/>
                </a:lnTo>
                <a:lnTo>
                  <a:pt x="39970" y="2445"/>
                </a:lnTo>
                <a:lnTo>
                  <a:pt x="39411" y="2772"/>
                </a:lnTo>
                <a:lnTo>
                  <a:pt x="38853" y="3138"/>
                </a:lnTo>
                <a:lnTo>
                  <a:pt x="38314" y="3504"/>
                </a:lnTo>
                <a:lnTo>
                  <a:pt x="37775" y="3889"/>
                </a:lnTo>
                <a:lnTo>
                  <a:pt x="37236" y="4293"/>
                </a:lnTo>
                <a:lnTo>
                  <a:pt x="36196" y="5121"/>
                </a:lnTo>
                <a:lnTo>
                  <a:pt x="35156" y="5988"/>
                </a:lnTo>
                <a:lnTo>
                  <a:pt x="34136" y="6873"/>
                </a:lnTo>
                <a:lnTo>
                  <a:pt x="32134" y="8664"/>
                </a:lnTo>
                <a:lnTo>
                  <a:pt x="31113" y="9530"/>
                </a:lnTo>
                <a:lnTo>
                  <a:pt x="30074" y="10377"/>
                </a:lnTo>
                <a:lnTo>
                  <a:pt x="29554" y="10782"/>
                </a:lnTo>
                <a:lnTo>
                  <a:pt x="29034" y="11167"/>
                </a:lnTo>
                <a:lnTo>
                  <a:pt x="28495" y="11552"/>
                </a:lnTo>
                <a:lnTo>
                  <a:pt x="27956" y="11898"/>
                </a:lnTo>
                <a:lnTo>
                  <a:pt x="27397" y="12245"/>
                </a:lnTo>
                <a:lnTo>
                  <a:pt x="26839" y="12591"/>
                </a:lnTo>
                <a:lnTo>
                  <a:pt x="26281" y="12900"/>
                </a:lnTo>
                <a:lnTo>
                  <a:pt x="25703" y="13169"/>
                </a:lnTo>
                <a:lnTo>
                  <a:pt x="25106" y="13439"/>
                </a:lnTo>
                <a:lnTo>
                  <a:pt x="24509" y="13670"/>
                </a:lnTo>
                <a:lnTo>
                  <a:pt x="23893" y="13901"/>
                </a:lnTo>
                <a:lnTo>
                  <a:pt x="23277" y="14074"/>
                </a:lnTo>
                <a:lnTo>
                  <a:pt x="22738" y="14209"/>
                </a:lnTo>
                <a:lnTo>
                  <a:pt x="22218" y="14324"/>
                </a:lnTo>
                <a:lnTo>
                  <a:pt x="21679" y="14401"/>
                </a:lnTo>
                <a:lnTo>
                  <a:pt x="21140" y="14478"/>
                </a:lnTo>
                <a:lnTo>
                  <a:pt x="20601" y="14536"/>
                </a:lnTo>
                <a:lnTo>
                  <a:pt x="20062" y="14575"/>
                </a:lnTo>
                <a:lnTo>
                  <a:pt x="18965" y="14632"/>
                </a:lnTo>
                <a:lnTo>
                  <a:pt x="17867" y="14652"/>
                </a:lnTo>
                <a:lnTo>
                  <a:pt x="16751" y="14652"/>
                </a:lnTo>
                <a:lnTo>
                  <a:pt x="14556" y="14594"/>
                </a:lnTo>
                <a:lnTo>
                  <a:pt x="13458" y="14594"/>
                </a:lnTo>
                <a:lnTo>
                  <a:pt x="12361" y="14613"/>
                </a:lnTo>
                <a:lnTo>
                  <a:pt x="11822" y="14632"/>
                </a:lnTo>
                <a:lnTo>
                  <a:pt x="11283" y="14671"/>
                </a:lnTo>
                <a:lnTo>
                  <a:pt x="10744" y="14729"/>
                </a:lnTo>
                <a:lnTo>
                  <a:pt x="10224" y="14786"/>
                </a:lnTo>
                <a:lnTo>
                  <a:pt x="9685" y="14863"/>
                </a:lnTo>
                <a:lnTo>
                  <a:pt x="9165" y="14960"/>
                </a:lnTo>
                <a:lnTo>
                  <a:pt x="8645" y="15075"/>
                </a:lnTo>
                <a:lnTo>
                  <a:pt x="8144" y="15210"/>
                </a:lnTo>
                <a:lnTo>
                  <a:pt x="7625" y="15364"/>
                </a:lnTo>
                <a:lnTo>
                  <a:pt x="7124" y="15537"/>
                </a:lnTo>
                <a:lnTo>
                  <a:pt x="6623" y="15749"/>
                </a:lnTo>
                <a:lnTo>
                  <a:pt x="6142" y="15980"/>
                </a:lnTo>
                <a:lnTo>
                  <a:pt x="5757" y="16192"/>
                </a:lnTo>
                <a:lnTo>
                  <a:pt x="5391" y="16404"/>
                </a:lnTo>
                <a:lnTo>
                  <a:pt x="5045" y="16635"/>
                </a:lnTo>
                <a:lnTo>
                  <a:pt x="4698" y="16885"/>
                </a:lnTo>
                <a:lnTo>
                  <a:pt x="4371" y="17154"/>
                </a:lnTo>
                <a:lnTo>
                  <a:pt x="4044" y="17424"/>
                </a:lnTo>
                <a:lnTo>
                  <a:pt x="3736" y="17713"/>
                </a:lnTo>
                <a:lnTo>
                  <a:pt x="3427" y="18021"/>
                </a:lnTo>
                <a:lnTo>
                  <a:pt x="3139" y="18329"/>
                </a:lnTo>
                <a:lnTo>
                  <a:pt x="2869" y="18656"/>
                </a:lnTo>
                <a:lnTo>
                  <a:pt x="2600" y="19003"/>
                </a:lnTo>
                <a:lnTo>
                  <a:pt x="2349" y="19349"/>
                </a:lnTo>
                <a:lnTo>
                  <a:pt x="2099" y="19715"/>
                </a:lnTo>
                <a:lnTo>
                  <a:pt x="1868" y="20081"/>
                </a:lnTo>
                <a:lnTo>
                  <a:pt x="1656" y="20447"/>
                </a:lnTo>
                <a:lnTo>
                  <a:pt x="1444" y="20832"/>
                </a:lnTo>
                <a:lnTo>
                  <a:pt x="1252" y="21236"/>
                </a:lnTo>
                <a:lnTo>
                  <a:pt x="1079" y="21621"/>
                </a:lnTo>
                <a:lnTo>
                  <a:pt x="905" y="22025"/>
                </a:lnTo>
                <a:lnTo>
                  <a:pt x="771" y="22449"/>
                </a:lnTo>
                <a:lnTo>
                  <a:pt x="617" y="22853"/>
                </a:lnTo>
                <a:lnTo>
                  <a:pt x="501" y="23277"/>
                </a:lnTo>
                <a:lnTo>
                  <a:pt x="386" y="23720"/>
                </a:lnTo>
                <a:lnTo>
                  <a:pt x="289" y="24143"/>
                </a:lnTo>
                <a:lnTo>
                  <a:pt x="193" y="24567"/>
                </a:lnTo>
                <a:lnTo>
                  <a:pt x="135" y="25010"/>
                </a:lnTo>
                <a:lnTo>
                  <a:pt x="77" y="25453"/>
                </a:lnTo>
                <a:lnTo>
                  <a:pt x="39" y="25895"/>
                </a:lnTo>
                <a:lnTo>
                  <a:pt x="0" y="26338"/>
                </a:lnTo>
                <a:lnTo>
                  <a:pt x="0" y="26781"/>
                </a:lnTo>
                <a:lnTo>
                  <a:pt x="0" y="27224"/>
                </a:lnTo>
                <a:lnTo>
                  <a:pt x="20" y="27647"/>
                </a:lnTo>
                <a:lnTo>
                  <a:pt x="77" y="28379"/>
                </a:lnTo>
                <a:lnTo>
                  <a:pt x="174" y="29111"/>
                </a:lnTo>
                <a:lnTo>
                  <a:pt x="289" y="29823"/>
                </a:lnTo>
                <a:lnTo>
                  <a:pt x="463" y="30535"/>
                </a:lnTo>
                <a:lnTo>
                  <a:pt x="655" y="31228"/>
                </a:lnTo>
                <a:lnTo>
                  <a:pt x="886" y="31902"/>
                </a:lnTo>
                <a:lnTo>
                  <a:pt x="1136" y="32576"/>
                </a:lnTo>
                <a:lnTo>
                  <a:pt x="1425" y="33250"/>
                </a:lnTo>
                <a:lnTo>
                  <a:pt x="1733" y="33905"/>
                </a:lnTo>
                <a:lnTo>
                  <a:pt x="2080" y="34540"/>
                </a:lnTo>
                <a:lnTo>
                  <a:pt x="2446" y="35156"/>
                </a:lnTo>
                <a:lnTo>
                  <a:pt x="2850" y="35772"/>
                </a:lnTo>
                <a:lnTo>
                  <a:pt x="3273" y="36369"/>
                </a:lnTo>
                <a:lnTo>
                  <a:pt x="3716" y="36947"/>
                </a:lnTo>
                <a:lnTo>
                  <a:pt x="4178" y="37505"/>
                </a:lnTo>
                <a:lnTo>
                  <a:pt x="4679" y="38044"/>
                </a:lnTo>
                <a:lnTo>
                  <a:pt x="5411" y="38795"/>
                </a:lnTo>
                <a:lnTo>
                  <a:pt x="6161" y="39488"/>
                </a:lnTo>
                <a:lnTo>
                  <a:pt x="6932" y="40162"/>
                </a:lnTo>
                <a:lnTo>
                  <a:pt x="7740" y="40797"/>
                </a:lnTo>
                <a:lnTo>
                  <a:pt x="8568" y="41394"/>
                </a:lnTo>
                <a:lnTo>
                  <a:pt x="9396" y="41952"/>
                </a:lnTo>
                <a:lnTo>
                  <a:pt x="10262" y="42491"/>
                </a:lnTo>
                <a:lnTo>
                  <a:pt x="11148" y="42992"/>
                </a:lnTo>
                <a:lnTo>
                  <a:pt x="12034" y="43454"/>
                </a:lnTo>
                <a:lnTo>
                  <a:pt x="12958" y="43878"/>
                </a:lnTo>
                <a:lnTo>
                  <a:pt x="13882" y="44263"/>
                </a:lnTo>
                <a:lnTo>
                  <a:pt x="14825" y="44629"/>
                </a:lnTo>
                <a:lnTo>
                  <a:pt x="15788" y="44956"/>
                </a:lnTo>
                <a:lnTo>
                  <a:pt x="16770" y="45264"/>
                </a:lnTo>
                <a:lnTo>
                  <a:pt x="17752" y="45533"/>
                </a:lnTo>
                <a:lnTo>
                  <a:pt x="18753" y="45764"/>
                </a:lnTo>
                <a:lnTo>
                  <a:pt x="19465" y="45918"/>
                </a:lnTo>
                <a:lnTo>
                  <a:pt x="20197" y="46053"/>
                </a:lnTo>
                <a:lnTo>
                  <a:pt x="20928" y="46169"/>
                </a:lnTo>
                <a:lnTo>
                  <a:pt x="21660" y="46284"/>
                </a:lnTo>
                <a:lnTo>
                  <a:pt x="22411" y="46381"/>
                </a:lnTo>
                <a:lnTo>
                  <a:pt x="23143" y="46458"/>
                </a:lnTo>
                <a:lnTo>
                  <a:pt x="23893" y="46515"/>
                </a:lnTo>
                <a:lnTo>
                  <a:pt x="24644" y="46573"/>
                </a:lnTo>
                <a:lnTo>
                  <a:pt x="25376" y="46612"/>
                </a:lnTo>
                <a:lnTo>
                  <a:pt x="26127" y="46631"/>
                </a:lnTo>
                <a:lnTo>
                  <a:pt x="27628" y="46631"/>
                </a:lnTo>
                <a:lnTo>
                  <a:pt x="28379" y="46612"/>
                </a:lnTo>
                <a:lnTo>
                  <a:pt x="29130" y="46573"/>
                </a:lnTo>
                <a:lnTo>
                  <a:pt x="29881" y="46535"/>
                </a:lnTo>
                <a:lnTo>
                  <a:pt x="30632" y="46477"/>
                </a:lnTo>
                <a:lnTo>
                  <a:pt x="31383" y="46400"/>
                </a:lnTo>
                <a:lnTo>
                  <a:pt x="32134" y="46323"/>
                </a:lnTo>
                <a:lnTo>
                  <a:pt x="32885" y="46227"/>
                </a:lnTo>
                <a:lnTo>
                  <a:pt x="33635" y="46111"/>
                </a:lnTo>
                <a:lnTo>
                  <a:pt x="34367" y="45976"/>
                </a:lnTo>
                <a:lnTo>
                  <a:pt x="35118" y="45841"/>
                </a:lnTo>
                <a:lnTo>
                  <a:pt x="35869" y="45687"/>
                </a:lnTo>
                <a:lnTo>
                  <a:pt x="36600" y="45533"/>
                </a:lnTo>
                <a:lnTo>
                  <a:pt x="37332" y="45360"/>
                </a:lnTo>
                <a:lnTo>
                  <a:pt x="38083" y="45168"/>
                </a:lnTo>
                <a:lnTo>
                  <a:pt x="38814" y="44975"/>
                </a:lnTo>
                <a:lnTo>
                  <a:pt x="39546" y="44763"/>
                </a:lnTo>
                <a:lnTo>
                  <a:pt x="40258" y="44532"/>
                </a:lnTo>
                <a:lnTo>
                  <a:pt x="40990" y="44301"/>
                </a:lnTo>
                <a:lnTo>
                  <a:pt x="41702" y="44051"/>
                </a:lnTo>
                <a:lnTo>
                  <a:pt x="42434" y="43781"/>
                </a:lnTo>
                <a:lnTo>
                  <a:pt x="43146" y="43512"/>
                </a:lnTo>
                <a:lnTo>
                  <a:pt x="43839" y="43242"/>
                </a:lnTo>
                <a:lnTo>
                  <a:pt x="44552" y="42934"/>
                </a:lnTo>
                <a:lnTo>
                  <a:pt x="45245" y="42645"/>
                </a:lnTo>
                <a:lnTo>
                  <a:pt x="45938" y="42318"/>
                </a:lnTo>
                <a:lnTo>
                  <a:pt x="46612" y="41991"/>
                </a:lnTo>
                <a:lnTo>
                  <a:pt x="47305" y="41664"/>
                </a:lnTo>
                <a:lnTo>
                  <a:pt x="47979" y="41317"/>
                </a:lnTo>
                <a:lnTo>
                  <a:pt x="48633" y="40951"/>
                </a:lnTo>
                <a:lnTo>
                  <a:pt x="49307" y="40585"/>
                </a:lnTo>
                <a:lnTo>
                  <a:pt x="49962" y="40200"/>
                </a:lnTo>
                <a:lnTo>
                  <a:pt x="50597" y="39815"/>
                </a:lnTo>
                <a:lnTo>
                  <a:pt x="51252" y="39411"/>
                </a:lnTo>
                <a:lnTo>
                  <a:pt x="51887" y="39007"/>
                </a:lnTo>
                <a:lnTo>
                  <a:pt x="52503" y="38583"/>
                </a:lnTo>
                <a:lnTo>
                  <a:pt x="53119" y="38140"/>
                </a:lnTo>
                <a:lnTo>
                  <a:pt x="53735" y="37697"/>
                </a:lnTo>
                <a:lnTo>
                  <a:pt x="54332" y="37255"/>
                </a:lnTo>
                <a:lnTo>
                  <a:pt x="54910" y="36793"/>
                </a:lnTo>
                <a:lnTo>
                  <a:pt x="55507" y="36330"/>
                </a:lnTo>
                <a:lnTo>
                  <a:pt x="56065" y="35849"/>
                </a:lnTo>
                <a:lnTo>
                  <a:pt x="56643" y="35368"/>
                </a:lnTo>
                <a:lnTo>
                  <a:pt x="57182" y="34867"/>
                </a:lnTo>
                <a:lnTo>
                  <a:pt x="57740" y="34367"/>
                </a:lnTo>
                <a:lnTo>
                  <a:pt x="58260" y="33847"/>
                </a:lnTo>
                <a:lnTo>
                  <a:pt x="58780" y="33327"/>
                </a:lnTo>
                <a:lnTo>
                  <a:pt x="59300" y="32788"/>
                </a:lnTo>
                <a:lnTo>
                  <a:pt x="59800" y="32249"/>
                </a:lnTo>
                <a:lnTo>
                  <a:pt x="60281" y="31690"/>
                </a:lnTo>
                <a:lnTo>
                  <a:pt x="60763" y="31132"/>
                </a:lnTo>
                <a:lnTo>
                  <a:pt x="61225" y="30574"/>
                </a:lnTo>
                <a:lnTo>
                  <a:pt x="61687" y="29996"/>
                </a:lnTo>
                <a:lnTo>
                  <a:pt x="62188" y="29322"/>
                </a:lnTo>
                <a:lnTo>
                  <a:pt x="62669" y="28649"/>
                </a:lnTo>
                <a:lnTo>
                  <a:pt x="63131" y="27936"/>
                </a:lnTo>
                <a:lnTo>
                  <a:pt x="63554" y="27224"/>
                </a:lnTo>
                <a:lnTo>
                  <a:pt x="63978" y="26492"/>
                </a:lnTo>
                <a:lnTo>
                  <a:pt x="64363" y="25741"/>
                </a:lnTo>
                <a:lnTo>
                  <a:pt x="64710" y="24990"/>
                </a:lnTo>
                <a:lnTo>
                  <a:pt x="65037" y="24201"/>
                </a:lnTo>
                <a:lnTo>
                  <a:pt x="65345" y="23431"/>
                </a:lnTo>
                <a:lnTo>
                  <a:pt x="65595" y="22622"/>
                </a:lnTo>
                <a:lnTo>
                  <a:pt x="65826" y="21814"/>
                </a:lnTo>
                <a:lnTo>
                  <a:pt x="66019" y="21005"/>
                </a:lnTo>
                <a:lnTo>
                  <a:pt x="66192" y="20177"/>
                </a:lnTo>
                <a:lnTo>
                  <a:pt x="66308" y="19349"/>
                </a:lnTo>
                <a:lnTo>
                  <a:pt x="66385" y="18502"/>
                </a:lnTo>
                <a:lnTo>
                  <a:pt x="66423" y="17674"/>
                </a:lnTo>
                <a:lnTo>
                  <a:pt x="66423" y="17097"/>
                </a:lnTo>
                <a:lnTo>
                  <a:pt x="66404" y="16500"/>
                </a:lnTo>
                <a:lnTo>
                  <a:pt x="66365" y="15922"/>
                </a:lnTo>
                <a:lnTo>
                  <a:pt x="66308" y="15364"/>
                </a:lnTo>
                <a:lnTo>
                  <a:pt x="66231" y="14786"/>
                </a:lnTo>
                <a:lnTo>
                  <a:pt x="66134" y="14209"/>
                </a:lnTo>
                <a:lnTo>
                  <a:pt x="66000" y="13650"/>
                </a:lnTo>
                <a:lnTo>
                  <a:pt x="65865" y="13092"/>
                </a:lnTo>
                <a:lnTo>
                  <a:pt x="65711" y="12534"/>
                </a:lnTo>
                <a:lnTo>
                  <a:pt x="65538" y="11975"/>
                </a:lnTo>
                <a:lnTo>
                  <a:pt x="65345" y="11436"/>
                </a:lnTo>
                <a:lnTo>
                  <a:pt x="65133" y="10897"/>
                </a:lnTo>
                <a:lnTo>
                  <a:pt x="64902" y="10377"/>
                </a:lnTo>
                <a:lnTo>
                  <a:pt x="64671" y="9838"/>
                </a:lnTo>
                <a:lnTo>
                  <a:pt x="64402" y="9338"/>
                </a:lnTo>
                <a:lnTo>
                  <a:pt x="64132" y="8818"/>
                </a:lnTo>
                <a:lnTo>
                  <a:pt x="63843" y="8317"/>
                </a:lnTo>
                <a:lnTo>
                  <a:pt x="63535" y="7836"/>
                </a:lnTo>
                <a:lnTo>
                  <a:pt x="63208" y="7355"/>
                </a:lnTo>
                <a:lnTo>
                  <a:pt x="62861" y="6893"/>
                </a:lnTo>
                <a:lnTo>
                  <a:pt x="62515" y="6431"/>
                </a:lnTo>
                <a:lnTo>
                  <a:pt x="62149" y="5988"/>
                </a:lnTo>
                <a:lnTo>
                  <a:pt x="61764" y="5564"/>
                </a:lnTo>
                <a:lnTo>
                  <a:pt x="61379" y="5141"/>
                </a:lnTo>
                <a:lnTo>
                  <a:pt x="60975" y="4736"/>
                </a:lnTo>
                <a:lnTo>
                  <a:pt x="60551" y="4351"/>
                </a:lnTo>
                <a:lnTo>
                  <a:pt x="60127" y="3966"/>
                </a:lnTo>
                <a:lnTo>
                  <a:pt x="59685" y="3600"/>
                </a:lnTo>
                <a:lnTo>
                  <a:pt x="59223" y="3273"/>
                </a:lnTo>
                <a:lnTo>
                  <a:pt x="58761" y="2926"/>
                </a:lnTo>
                <a:lnTo>
                  <a:pt x="58298" y="2618"/>
                </a:lnTo>
                <a:lnTo>
                  <a:pt x="57798" y="2330"/>
                </a:lnTo>
                <a:lnTo>
                  <a:pt x="57317" y="2041"/>
                </a:lnTo>
                <a:lnTo>
                  <a:pt x="56797" y="1791"/>
                </a:lnTo>
                <a:lnTo>
                  <a:pt x="56296" y="1540"/>
                </a:lnTo>
                <a:lnTo>
                  <a:pt x="55776" y="1328"/>
                </a:lnTo>
                <a:lnTo>
                  <a:pt x="55256" y="1117"/>
                </a:lnTo>
                <a:lnTo>
                  <a:pt x="54717" y="924"/>
                </a:lnTo>
                <a:lnTo>
                  <a:pt x="54178" y="751"/>
                </a:lnTo>
                <a:lnTo>
                  <a:pt x="53639" y="597"/>
                </a:lnTo>
                <a:lnTo>
                  <a:pt x="53100" y="462"/>
                </a:lnTo>
                <a:lnTo>
                  <a:pt x="52542" y="347"/>
                </a:lnTo>
                <a:lnTo>
                  <a:pt x="52003" y="250"/>
                </a:lnTo>
                <a:lnTo>
                  <a:pt x="51444" y="173"/>
                </a:lnTo>
                <a:lnTo>
                  <a:pt x="50886" y="96"/>
                </a:lnTo>
                <a:lnTo>
                  <a:pt x="50328" y="58"/>
                </a:lnTo>
                <a:lnTo>
                  <a:pt x="49769" y="19"/>
                </a:lnTo>
                <a:lnTo>
                  <a:pt x="4919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16"/>
          <p:cNvSpPr/>
          <p:nvPr/>
        </p:nvSpPr>
        <p:spPr>
          <a:xfrm>
            <a:off x="6499065" y="3780925"/>
            <a:ext cx="4351270" cy="3054680"/>
          </a:xfrm>
          <a:custGeom>
            <a:rect b="b" l="l" r="r" t="t"/>
            <a:pathLst>
              <a:path extrusionOk="0" h="46631" w="66424">
                <a:moveTo>
                  <a:pt x="49192" y="0"/>
                </a:moveTo>
                <a:lnTo>
                  <a:pt x="48633" y="19"/>
                </a:lnTo>
                <a:lnTo>
                  <a:pt x="48075" y="39"/>
                </a:lnTo>
                <a:lnTo>
                  <a:pt x="47517" y="77"/>
                </a:lnTo>
                <a:lnTo>
                  <a:pt x="46958" y="135"/>
                </a:lnTo>
                <a:lnTo>
                  <a:pt x="46400" y="193"/>
                </a:lnTo>
                <a:lnTo>
                  <a:pt x="45842" y="289"/>
                </a:lnTo>
                <a:lnTo>
                  <a:pt x="45303" y="404"/>
                </a:lnTo>
                <a:lnTo>
                  <a:pt x="44744" y="520"/>
                </a:lnTo>
                <a:lnTo>
                  <a:pt x="44205" y="655"/>
                </a:lnTo>
                <a:lnTo>
                  <a:pt x="43666" y="809"/>
                </a:lnTo>
                <a:lnTo>
                  <a:pt x="43127" y="982"/>
                </a:lnTo>
                <a:lnTo>
                  <a:pt x="42607" y="1174"/>
                </a:lnTo>
                <a:lnTo>
                  <a:pt x="42068" y="1386"/>
                </a:lnTo>
                <a:lnTo>
                  <a:pt x="41568" y="1617"/>
                </a:lnTo>
                <a:lnTo>
                  <a:pt x="41048" y="1848"/>
                </a:lnTo>
                <a:lnTo>
                  <a:pt x="40547" y="2118"/>
                </a:lnTo>
                <a:lnTo>
                  <a:pt x="39970" y="2445"/>
                </a:lnTo>
                <a:lnTo>
                  <a:pt x="39411" y="2772"/>
                </a:lnTo>
                <a:lnTo>
                  <a:pt x="38853" y="3138"/>
                </a:lnTo>
                <a:lnTo>
                  <a:pt x="38314" y="3504"/>
                </a:lnTo>
                <a:lnTo>
                  <a:pt x="37775" y="3889"/>
                </a:lnTo>
                <a:lnTo>
                  <a:pt x="37236" y="4293"/>
                </a:lnTo>
                <a:lnTo>
                  <a:pt x="36196" y="5121"/>
                </a:lnTo>
                <a:lnTo>
                  <a:pt x="35156" y="5988"/>
                </a:lnTo>
                <a:lnTo>
                  <a:pt x="34136" y="6873"/>
                </a:lnTo>
                <a:lnTo>
                  <a:pt x="32134" y="8664"/>
                </a:lnTo>
                <a:lnTo>
                  <a:pt x="31113" y="9530"/>
                </a:lnTo>
                <a:lnTo>
                  <a:pt x="30074" y="10377"/>
                </a:lnTo>
                <a:lnTo>
                  <a:pt x="29554" y="10782"/>
                </a:lnTo>
                <a:lnTo>
                  <a:pt x="29034" y="11167"/>
                </a:lnTo>
                <a:lnTo>
                  <a:pt x="28495" y="11552"/>
                </a:lnTo>
                <a:lnTo>
                  <a:pt x="27956" y="11898"/>
                </a:lnTo>
                <a:lnTo>
                  <a:pt x="27397" y="12245"/>
                </a:lnTo>
                <a:lnTo>
                  <a:pt x="26839" y="12591"/>
                </a:lnTo>
                <a:lnTo>
                  <a:pt x="26281" y="12900"/>
                </a:lnTo>
                <a:lnTo>
                  <a:pt x="25703" y="13169"/>
                </a:lnTo>
                <a:lnTo>
                  <a:pt x="25106" y="13439"/>
                </a:lnTo>
                <a:lnTo>
                  <a:pt x="24509" y="13670"/>
                </a:lnTo>
                <a:lnTo>
                  <a:pt x="23893" y="13901"/>
                </a:lnTo>
                <a:lnTo>
                  <a:pt x="23277" y="14074"/>
                </a:lnTo>
                <a:lnTo>
                  <a:pt x="22738" y="14209"/>
                </a:lnTo>
                <a:lnTo>
                  <a:pt x="22218" y="14324"/>
                </a:lnTo>
                <a:lnTo>
                  <a:pt x="21679" y="14401"/>
                </a:lnTo>
                <a:lnTo>
                  <a:pt x="21140" y="14478"/>
                </a:lnTo>
                <a:lnTo>
                  <a:pt x="20601" y="14536"/>
                </a:lnTo>
                <a:lnTo>
                  <a:pt x="20062" y="14575"/>
                </a:lnTo>
                <a:lnTo>
                  <a:pt x="18965" y="14632"/>
                </a:lnTo>
                <a:lnTo>
                  <a:pt x="17867" y="14652"/>
                </a:lnTo>
                <a:lnTo>
                  <a:pt x="16751" y="14652"/>
                </a:lnTo>
                <a:lnTo>
                  <a:pt x="14556" y="14594"/>
                </a:lnTo>
                <a:lnTo>
                  <a:pt x="13458" y="14594"/>
                </a:lnTo>
                <a:lnTo>
                  <a:pt x="12361" y="14613"/>
                </a:lnTo>
                <a:lnTo>
                  <a:pt x="11822" y="14632"/>
                </a:lnTo>
                <a:lnTo>
                  <a:pt x="11283" y="14671"/>
                </a:lnTo>
                <a:lnTo>
                  <a:pt x="10744" y="14729"/>
                </a:lnTo>
                <a:lnTo>
                  <a:pt x="10224" y="14786"/>
                </a:lnTo>
                <a:lnTo>
                  <a:pt x="9685" y="14863"/>
                </a:lnTo>
                <a:lnTo>
                  <a:pt x="9165" y="14960"/>
                </a:lnTo>
                <a:lnTo>
                  <a:pt x="8645" y="15075"/>
                </a:lnTo>
                <a:lnTo>
                  <a:pt x="8144" y="15210"/>
                </a:lnTo>
                <a:lnTo>
                  <a:pt x="7625" y="15364"/>
                </a:lnTo>
                <a:lnTo>
                  <a:pt x="7124" y="15537"/>
                </a:lnTo>
                <a:lnTo>
                  <a:pt x="6623" y="15749"/>
                </a:lnTo>
                <a:lnTo>
                  <a:pt x="6142" y="15980"/>
                </a:lnTo>
                <a:lnTo>
                  <a:pt x="5757" y="16192"/>
                </a:lnTo>
                <a:lnTo>
                  <a:pt x="5391" y="16404"/>
                </a:lnTo>
                <a:lnTo>
                  <a:pt x="5045" y="16635"/>
                </a:lnTo>
                <a:lnTo>
                  <a:pt x="4698" y="16885"/>
                </a:lnTo>
                <a:lnTo>
                  <a:pt x="4371" y="17154"/>
                </a:lnTo>
                <a:lnTo>
                  <a:pt x="4044" y="17424"/>
                </a:lnTo>
                <a:lnTo>
                  <a:pt x="3736" y="17713"/>
                </a:lnTo>
                <a:lnTo>
                  <a:pt x="3427" y="18021"/>
                </a:lnTo>
                <a:lnTo>
                  <a:pt x="3139" y="18329"/>
                </a:lnTo>
                <a:lnTo>
                  <a:pt x="2869" y="18656"/>
                </a:lnTo>
                <a:lnTo>
                  <a:pt x="2600" y="19003"/>
                </a:lnTo>
                <a:lnTo>
                  <a:pt x="2349" y="19349"/>
                </a:lnTo>
                <a:lnTo>
                  <a:pt x="2099" y="19715"/>
                </a:lnTo>
                <a:lnTo>
                  <a:pt x="1868" y="20081"/>
                </a:lnTo>
                <a:lnTo>
                  <a:pt x="1656" y="20447"/>
                </a:lnTo>
                <a:lnTo>
                  <a:pt x="1444" y="20832"/>
                </a:lnTo>
                <a:lnTo>
                  <a:pt x="1252" y="21236"/>
                </a:lnTo>
                <a:lnTo>
                  <a:pt x="1079" y="21621"/>
                </a:lnTo>
                <a:lnTo>
                  <a:pt x="905" y="22025"/>
                </a:lnTo>
                <a:lnTo>
                  <a:pt x="771" y="22449"/>
                </a:lnTo>
                <a:lnTo>
                  <a:pt x="617" y="22853"/>
                </a:lnTo>
                <a:lnTo>
                  <a:pt x="501" y="23277"/>
                </a:lnTo>
                <a:lnTo>
                  <a:pt x="386" y="23720"/>
                </a:lnTo>
                <a:lnTo>
                  <a:pt x="289" y="24143"/>
                </a:lnTo>
                <a:lnTo>
                  <a:pt x="193" y="24567"/>
                </a:lnTo>
                <a:lnTo>
                  <a:pt x="135" y="25010"/>
                </a:lnTo>
                <a:lnTo>
                  <a:pt x="77" y="25453"/>
                </a:lnTo>
                <a:lnTo>
                  <a:pt x="39" y="25895"/>
                </a:lnTo>
                <a:lnTo>
                  <a:pt x="0" y="26338"/>
                </a:lnTo>
                <a:lnTo>
                  <a:pt x="0" y="26781"/>
                </a:lnTo>
                <a:lnTo>
                  <a:pt x="0" y="27224"/>
                </a:lnTo>
                <a:lnTo>
                  <a:pt x="20" y="27647"/>
                </a:lnTo>
                <a:lnTo>
                  <a:pt x="77" y="28379"/>
                </a:lnTo>
                <a:lnTo>
                  <a:pt x="174" y="29111"/>
                </a:lnTo>
                <a:lnTo>
                  <a:pt x="289" y="29823"/>
                </a:lnTo>
                <a:lnTo>
                  <a:pt x="463" y="30535"/>
                </a:lnTo>
                <a:lnTo>
                  <a:pt x="655" y="31228"/>
                </a:lnTo>
                <a:lnTo>
                  <a:pt x="886" y="31902"/>
                </a:lnTo>
                <a:lnTo>
                  <a:pt x="1136" y="32576"/>
                </a:lnTo>
                <a:lnTo>
                  <a:pt x="1425" y="33250"/>
                </a:lnTo>
                <a:lnTo>
                  <a:pt x="1733" y="33905"/>
                </a:lnTo>
                <a:lnTo>
                  <a:pt x="2080" y="34540"/>
                </a:lnTo>
                <a:lnTo>
                  <a:pt x="2446" y="35156"/>
                </a:lnTo>
                <a:lnTo>
                  <a:pt x="2850" y="35772"/>
                </a:lnTo>
                <a:lnTo>
                  <a:pt x="3273" y="36369"/>
                </a:lnTo>
                <a:lnTo>
                  <a:pt x="3716" y="36947"/>
                </a:lnTo>
                <a:lnTo>
                  <a:pt x="4178" y="37505"/>
                </a:lnTo>
                <a:lnTo>
                  <a:pt x="4679" y="38044"/>
                </a:lnTo>
                <a:lnTo>
                  <a:pt x="5411" y="38795"/>
                </a:lnTo>
                <a:lnTo>
                  <a:pt x="6161" y="39488"/>
                </a:lnTo>
                <a:lnTo>
                  <a:pt x="6932" y="40162"/>
                </a:lnTo>
                <a:lnTo>
                  <a:pt x="7740" y="40797"/>
                </a:lnTo>
                <a:lnTo>
                  <a:pt x="8568" y="41394"/>
                </a:lnTo>
                <a:lnTo>
                  <a:pt x="9396" y="41952"/>
                </a:lnTo>
                <a:lnTo>
                  <a:pt x="10262" y="42491"/>
                </a:lnTo>
                <a:lnTo>
                  <a:pt x="11148" y="42992"/>
                </a:lnTo>
                <a:lnTo>
                  <a:pt x="12034" y="43454"/>
                </a:lnTo>
                <a:lnTo>
                  <a:pt x="12958" y="43878"/>
                </a:lnTo>
                <a:lnTo>
                  <a:pt x="13882" y="44263"/>
                </a:lnTo>
                <a:lnTo>
                  <a:pt x="14825" y="44629"/>
                </a:lnTo>
                <a:lnTo>
                  <a:pt x="15788" y="44956"/>
                </a:lnTo>
                <a:lnTo>
                  <a:pt x="16770" y="45264"/>
                </a:lnTo>
                <a:lnTo>
                  <a:pt x="17752" y="45533"/>
                </a:lnTo>
                <a:lnTo>
                  <a:pt x="18753" y="45764"/>
                </a:lnTo>
                <a:lnTo>
                  <a:pt x="19465" y="45918"/>
                </a:lnTo>
                <a:lnTo>
                  <a:pt x="20197" y="46053"/>
                </a:lnTo>
                <a:lnTo>
                  <a:pt x="20928" y="46169"/>
                </a:lnTo>
                <a:lnTo>
                  <a:pt x="21660" y="46284"/>
                </a:lnTo>
                <a:lnTo>
                  <a:pt x="22411" y="46381"/>
                </a:lnTo>
                <a:lnTo>
                  <a:pt x="23143" y="46458"/>
                </a:lnTo>
                <a:lnTo>
                  <a:pt x="23893" y="46515"/>
                </a:lnTo>
                <a:lnTo>
                  <a:pt x="24644" y="46573"/>
                </a:lnTo>
                <a:lnTo>
                  <a:pt x="25376" y="46612"/>
                </a:lnTo>
                <a:lnTo>
                  <a:pt x="26127" y="46631"/>
                </a:lnTo>
                <a:lnTo>
                  <a:pt x="27628" y="46631"/>
                </a:lnTo>
                <a:lnTo>
                  <a:pt x="28379" y="46612"/>
                </a:lnTo>
                <a:lnTo>
                  <a:pt x="29130" y="46573"/>
                </a:lnTo>
                <a:lnTo>
                  <a:pt x="29881" y="46535"/>
                </a:lnTo>
                <a:lnTo>
                  <a:pt x="30632" y="46477"/>
                </a:lnTo>
                <a:lnTo>
                  <a:pt x="31383" y="46400"/>
                </a:lnTo>
                <a:lnTo>
                  <a:pt x="32134" y="46323"/>
                </a:lnTo>
                <a:lnTo>
                  <a:pt x="32885" y="46227"/>
                </a:lnTo>
                <a:lnTo>
                  <a:pt x="33635" y="46111"/>
                </a:lnTo>
                <a:lnTo>
                  <a:pt x="34367" y="45976"/>
                </a:lnTo>
                <a:lnTo>
                  <a:pt x="35118" y="45841"/>
                </a:lnTo>
                <a:lnTo>
                  <a:pt x="35869" y="45687"/>
                </a:lnTo>
                <a:lnTo>
                  <a:pt x="36600" y="45533"/>
                </a:lnTo>
                <a:lnTo>
                  <a:pt x="37332" y="45360"/>
                </a:lnTo>
                <a:lnTo>
                  <a:pt x="38083" y="45168"/>
                </a:lnTo>
                <a:lnTo>
                  <a:pt x="38814" y="44975"/>
                </a:lnTo>
                <a:lnTo>
                  <a:pt x="39546" y="44763"/>
                </a:lnTo>
                <a:lnTo>
                  <a:pt x="40258" y="44532"/>
                </a:lnTo>
                <a:lnTo>
                  <a:pt x="40990" y="44301"/>
                </a:lnTo>
                <a:lnTo>
                  <a:pt x="41702" y="44051"/>
                </a:lnTo>
                <a:lnTo>
                  <a:pt x="42434" y="43781"/>
                </a:lnTo>
                <a:lnTo>
                  <a:pt x="43146" y="43512"/>
                </a:lnTo>
                <a:lnTo>
                  <a:pt x="43839" y="43242"/>
                </a:lnTo>
                <a:lnTo>
                  <a:pt x="44552" y="42934"/>
                </a:lnTo>
                <a:lnTo>
                  <a:pt x="45245" y="42645"/>
                </a:lnTo>
                <a:lnTo>
                  <a:pt x="45938" y="42318"/>
                </a:lnTo>
                <a:lnTo>
                  <a:pt x="46612" y="41991"/>
                </a:lnTo>
                <a:lnTo>
                  <a:pt x="47305" y="41664"/>
                </a:lnTo>
                <a:lnTo>
                  <a:pt x="47979" y="41317"/>
                </a:lnTo>
                <a:lnTo>
                  <a:pt x="48633" y="40951"/>
                </a:lnTo>
                <a:lnTo>
                  <a:pt x="49307" y="40585"/>
                </a:lnTo>
                <a:lnTo>
                  <a:pt x="49962" y="40200"/>
                </a:lnTo>
                <a:lnTo>
                  <a:pt x="50597" y="39815"/>
                </a:lnTo>
                <a:lnTo>
                  <a:pt x="51252" y="39411"/>
                </a:lnTo>
                <a:lnTo>
                  <a:pt x="51887" y="39007"/>
                </a:lnTo>
                <a:lnTo>
                  <a:pt x="52503" y="38583"/>
                </a:lnTo>
                <a:lnTo>
                  <a:pt x="53119" y="38140"/>
                </a:lnTo>
                <a:lnTo>
                  <a:pt x="53735" y="37697"/>
                </a:lnTo>
                <a:lnTo>
                  <a:pt x="54332" y="37255"/>
                </a:lnTo>
                <a:lnTo>
                  <a:pt x="54910" y="36793"/>
                </a:lnTo>
                <a:lnTo>
                  <a:pt x="55507" y="36330"/>
                </a:lnTo>
                <a:lnTo>
                  <a:pt x="56065" y="35849"/>
                </a:lnTo>
                <a:lnTo>
                  <a:pt x="56643" y="35368"/>
                </a:lnTo>
                <a:lnTo>
                  <a:pt x="57182" y="34867"/>
                </a:lnTo>
                <a:lnTo>
                  <a:pt x="57740" y="34367"/>
                </a:lnTo>
                <a:lnTo>
                  <a:pt x="58260" y="33847"/>
                </a:lnTo>
                <a:lnTo>
                  <a:pt x="58780" y="33327"/>
                </a:lnTo>
                <a:lnTo>
                  <a:pt x="59300" y="32788"/>
                </a:lnTo>
                <a:lnTo>
                  <a:pt x="59800" y="32249"/>
                </a:lnTo>
                <a:lnTo>
                  <a:pt x="60281" y="31690"/>
                </a:lnTo>
                <a:lnTo>
                  <a:pt x="60763" y="31132"/>
                </a:lnTo>
                <a:lnTo>
                  <a:pt x="61225" y="30574"/>
                </a:lnTo>
                <a:lnTo>
                  <a:pt x="61687" y="29996"/>
                </a:lnTo>
                <a:lnTo>
                  <a:pt x="62188" y="29322"/>
                </a:lnTo>
                <a:lnTo>
                  <a:pt x="62669" y="28649"/>
                </a:lnTo>
                <a:lnTo>
                  <a:pt x="63131" y="27936"/>
                </a:lnTo>
                <a:lnTo>
                  <a:pt x="63554" y="27224"/>
                </a:lnTo>
                <a:lnTo>
                  <a:pt x="63978" y="26492"/>
                </a:lnTo>
                <a:lnTo>
                  <a:pt x="64363" y="25741"/>
                </a:lnTo>
                <a:lnTo>
                  <a:pt x="64710" y="24990"/>
                </a:lnTo>
                <a:lnTo>
                  <a:pt x="65037" y="24201"/>
                </a:lnTo>
                <a:lnTo>
                  <a:pt x="65345" y="23431"/>
                </a:lnTo>
                <a:lnTo>
                  <a:pt x="65595" y="22622"/>
                </a:lnTo>
                <a:lnTo>
                  <a:pt x="65826" y="21814"/>
                </a:lnTo>
                <a:lnTo>
                  <a:pt x="66019" y="21005"/>
                </a:lnTo>
                <a:lnTo>
                  <a:pt x="66192" y="20177"/>
                </a:lnTo>
                <a:lnTo>
                  <a:pt x="66308" y="19349"/>
                </a:lnTo>
                <a:lnTo>
                  <a:pt x="66385" y="18502"/>
                </a:lnTo>
                <a:lnTo>
                  <a:pt x="66423" y="17674"/>
                </a:lnTo>
                <a:lnTo>
                  <a:pt x="66423" y="17097"/>
                </a:lnTo>
                <a:lnTo>
                  <a:pt x="66404" y="16500"/>
                </a:lnTo>
                <a:lnTo>
                  <a:pt x="66365" y="15922"/>
                </a:lnTo>
                <a:lnTo>
                  <a:pt x="66308" y="15364"/>
                </a:lnTo>
                <a:lnTo>
                  <a:pt x="66231" y="14786"/>
                </a:lnTo>
                <a:lnTo>
                  <a:pt x="66134" y="14209"/>
                </a:lnTo>
                <a:lnTo>
                  <a:pt x="66000" y="13650"/>
                </a:lnTo>
                <a:lnTo>
                  <a:pt x="65865" y="13092"/>
                </a:lnTo>
                <a:lnTo>
                  <a:pt x="65711" y="12534"/>
                </a:lnTo>
                <a:lnTo>
                  <a:pt x="65538" y="11975"/>
                </a:lnTo>
                <a:lnTo>
                  <a:pt x="65345" y="11436"/>
                </a:lnTo>
                <a:lnTo>
                  <a:pt x="65133" y="10897"/>
                </a:lnTo>
                <a:lnTo>
                  <a:pt x="64902" y="10377"/>
                </a:lnTo>
                <a:lnTo>
                  <a:pt x="64671" y="9838"/>
                </a:lnTo>
                <a:lnTo>
                  <a:pt x="64402" y="9338"/>
                </a:lnTo>
                <a:lnTo>
                  <a:pt x="64132" y="8818"/>
                </a:lnTo>
                <a:lnTo>
                  <a:pt x="63843" y="8317"/>
                </a:lnTo>
                <a:lnTo>
                  <a:pt x="63535" y="7836"/>
                </a:lnTo>
                <a:lnTo>
                  <a:pt x="63208" y="7355"/>
                </a:lnTo>
                <a:lnTo>
                  <a:pt x="62861" y="6893"/>
                </a:lnTo>
                <a:lnTo>
                  <a:pt x="62515" y="6431"/>
                </a:lnTo>
                <a:lnTo>
                  <a:pt x="62149" y="5988"/>
                </a:lnTo>
                <a:lnTo>
                  <a:pt x="61764" y="5564"/>
                </a:lnTo>
                <a:lnTo>
                  <a:pt x="61379" y="5141"/>
                </a:lnTo>
                <a:lnTo>
                  <a:pt x="60975" y="4736"/>
                </a:lnTo>
                <a:lnTo>
                  <a:pt x="60551" y="4351"/>
                </a:lnTo>
                <a:lnTo>
                  <a:pt x="60127" y="3966"/>
                </a:lnTo>
                <a:lnTo>
                  <a:pt x="59685" y="3600"/>
                </a:lnTo>
                <a:lnTo>
                  <a:pt x="59223" y="3273"/>
                </a:lnTo>
                <a:lnTo>
                  <a:pt x="58761" y="2926"/>
                </a:lnTo>
                <a:lnTo>
                  <a:pt x="58298" y="2618"/>
                </a:lnTo>
                <a:lnTo>
                  <a:pt x="57798" y="2330"/>
                </a:lnTo>
                <a:lnTo>
                  <a:pt x="57317" y="2041"/>
                </a:lnTo>
                <a:lnTo>
                  <a:pt x="56797" y="1791"/>
                </a:lnTo>
                <a:lnTo>
                  <a:pt x="56296" y="1540"/>
                </a:lnTo>
                <a:lnTo>
                  <a:pt x="55776" y="1328"/>
                </a:lnTo>
                <a:lnTo>
                  <a:pt x="55256" y="1117"/>
                </a:lnTo>
                <a:lnTo>
                  <a:pt x="54717" y="924"/>
                </a:lnTo>
                <a:lnTo>
                  <a:pt x="54178" y="751"/>
                </a:lnTo>
                <a:lnTo>
                  <a:pt x="53639" y="597"/>
                </a:lnTo>
                <a:lnTo>
                  <a:pt x="53100" y="462"/>
                </a:lnTo>
                <a:lnTo>
                  <a:pt x="52542" y="347"/>
                </a:lnTo>
                <a:lnTo>
                  <a:pt x="52003" y="250"/>
                </a:lnTo>
                <a:lnTo>
                  <a:pt x="51444" y="173"/>
                </a:lnTo>
                <a:lnTo>
                  <a:pt x="50886" y="96"/>
                </a:lnTo>
                <a:lnTo>
                  <a:pt x="50328" y="58"/>
                </a:lnTo>
                <a:lnTo>
                  <a:pt x="49769" y="19"/>
                </a:lnTo>
                <a:lnTo>
                  <a:pt x="4919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16"/>
          <p:cNvSpPr/>
          <p:nvPr/>
        </p:nvSpPr>
        <p:spPr>
          <a:xfrm>
            <a:off x="5867463" y="121138"/>
            <a:ext cx="212400" cy="212400"/>
          </a:xfrm>
          <a:prstGeom prst="star4">
            <a:avLst>
              <a:gd fmla="val 125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16"/>
          <p:cNvSpPr/>
          <p:nvPr/>
        </p:nvSpPr>
        <p:spPr>
          <a:xfrm>
            <a:off x="219525" y="1101150"/>
            <a:ext cx="212400" cy="212400"/>
          </a:xfrm>
          <a:prstGeom prst="star4">
            <a:avLst>
              <a:gd fmla="val 125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42" name="Google Shape;742;p16"/>
          <p:cNvGrpSpPr/>
          <p:nvPr/>
        </p:nvGrpSpPr>
        <p:grpSpPr>
          <a:xfrm>
            <a:off x="431916" y="142527"/>
            <a:ext cx="452842" cy="457428"/>
            <a:chOff x="4930475" y="612100"/>
            <a:chExt cx="317650" cy="320575"/>
          </a:xfrm>
        </p:grpSpPr>
        <p:sp>
          <p:nvSpPr>
            <p:cNvPr id="743" name="Google Shape;743;p16"/>
            <p:cNvSpPr/>
            <p:nvPr/>
          </p:nvSpPr>
          <p:spPr>
            <a:xfrm>
              <a:off x="4930475" y="612100"/>
              <a:ext cx="317650" cy="320575"/>
            </a:xfrm>
            <a:custGeom>
              <a:rect b="b" l="l" r="r" t="t"/>
              <a:pathLst>
                <a:path extrusionOk="0" h="12823" w="12706">
                  <a:moveTo>
                    <a:pt x="5871" y="517"/>
                  </a:moveTo>
                  <a:lnTo>
                    <a:pt x="6223" y="541"/>
                  </a:lnTo>
                  <a:lnTo>
                    <a:pt x="6646" y="588"/>
                  </a:lnTo>
                  <a:lnTo>
                    <a:pt x="7092" y="682"/>
                  </a:lnTo>
                  <a:lnTo>
                    <a:pt x="7515" y="799"/>
                  </a:lnTo>
                  <a:lnTo>
                    <a:pt x="7938" y="940"/>
                  </a:lnTo>
                  <a:lnTo>
                    <a:pt x="8384" y="1104"/>
                  </a:lnTo>
                  <a:lnTo>
                    <a:pt x="8783" y="1316"/>
                  </a:lnTo>
                  <a:lnTo>
                    <a:pt x="9206" y="1527"/>
                  </a:lnTo>
                  <a:lnTo>
                    <a:pt x="9605" y="1785"/>
                  </a:lnTo>
                  <a:lnTo>
                    <a:pt x="9981" y="2067"/>
                  </a:lnTo>
                  <a:lnTo>
                    <a:pt x="10357" y="2372"/>
                  </a:lnTo>
                  <a:lnTo>
                    <a:pt x="10685" y="2701"/>
                  </a:lnTo>
                  <a:lnTo>
                    <a:pt x="10991" y="3053"/>
                  </a:lnTo>
                  <a:lnTo>
                    <a:pt x="11273" y="3429"/>
                  </a:lnTo>
                  <a:lnTo>
                    <a:pt x="11531" y="3852"/>
                  </a:lnTo>
                  <a:lnTo>
                    <a:pt x="11742" y="4275"/>
                  </a:lnTo>
                  <a:lnTo>
                    <a:pt x="11930" y="4744"/>
                  </a:lnTo>
                  <a:lnTo>
                    <a:pt x="12048" y="5190"/>
                  </a:lnTo>
                  <a:lnTo>
                    <a:pt x="12141" y="5637"/>
                  </a:lnTo>
                  <a:lnTo>
                    <a:pt x="12188" y="6083"/>
                  </a:lnTo>
                  <a:lnTo>
                    <a:pt x="12188" y="6529"/>
                  </a:lnTo>
                  <a:lnTo>
                    <a:pt x="12165" y="6999"/>
                  </a:lnTo>
                  <a:lnTo>
                    <a:pt x="12118" y="7445"/>
                  </a:lnTo>
                  <a:lnTo>
                    <a:pt x="12024" y="7891"/>
                  </a:lnTo>
                  <a:lnTo>
                    <a:pt x="11907" y="8314"/>
                  </a:lnTo>
                  <a:lnTo>
                    <a:pt x="11742" y="8760"/>
                  </a:lnTo>
                  <a:lnTo>
                    <a:pt x="11554" y="9159"/>
                  </a:lnTo>
                  <a:lnTo>
                    <a:pt x="11343" y="9559"/>
                  </a:lnTo>
                  <a:lnTo>
                    <a:pt x="11085" y="9934"/>
                  </a:lnTo>
                  <a:lnTo>
                    <a:pt x="10803" y="10310"/>
                  </a:lnTo>
                  <a:lnTo>
                    <a:pt x="10498" y="10639"/>
                  </a:lnTo>
                  <a:lnTo>
                    <a:pt x="10169" y="10968"/>
                  </a:lnTo>
                  <a:lnTo>
                    <a:pt x="9817" y="11249"/>
                  </a:lnTo>
                  <a:lnTo>
                    <a:pt x="9441" y="11484"/>
                  </a:lnTo>
                  <a:lnTo>
                    <a:pt x="9042" y="11719"/>
                  </a:lnTo>
                  <a:lnTo>
                    <a:pt x="8619" y="11907"/>
                  </a:lnTo>
                  <a:lnTo>
                    <a:pt x="8196" y="12048"/>
                  </a:lnTo>
                  <a:lnTo>
                    <a:pt x="7750" y="12165"/>
                  </a:lnTo>
                  <a:lnTo>
                    <a:pt x="7304" y="12259"/>
                  </a:lnTo>
                  <a:lnTo>
                    <a:pt x="6857" y="12306"/>
                  </a:lnTo>
                  <a:lnTo>
                    <a:pt x="6388" y="12330"/>
                  </a:lnTo>
                  <a:lnTo>
                    <a:pt x="5942" y="12306"/>
                  </a:lnTo>
                  <a:lnTo>
                    <a:pt x="5495" y="12259"/>
                  </a:lnTo>
                  <a:lnTo>
                    <a:pt x="5049" y="12165"/>
                  </a:lnTo>
                  <a:lnTo>
                    <a:pt x="4603" y="12048"/>
                  </a:lnTo>
                  <a:lnTo>
                    <a:pt x="4180" y="11907"/>
                  </a:lnTo>
                  <a:lnTo>
                    <a:pt x="3758" y="11719"/>
                  </a:lnTo>
                  <a:lnTo>
                    <a:pt x="3358" y="11508"/>
                  </a:lnTo>
                  <a:lnTo>
                    <a:pt x="2959" y="11273"/>
                  </a:lnTo>
                  <a:lnTo>
                    <a:pt x="2607" y="10991"/>
                  </a:lnTo>
                  <a:lnTo>
                    <a:pt x="2278" y="10686"/>
                  </a:lnTo>
                  <a:lnTo>
                    <a:pt x="1973" y="10334"/>
                  </a:lnTo>
                  <a:lnTo>
                    <a:pt x="1691" y="9981"/>
                  </a:lnTo>
                  <a:lnTo>
                    <a:pt x="1433" y="9606"/>
                  </a:lnTo>
                  <a:lnTo>
                    <a:pt x="1198" y="9206"/>
                  </a:lnTo>
                  <a:lnTo>
                    <a:pt x="1010" y="8807"/>
                  </a:lnTo>
                  <a:lnTo>
                    <a:pt x="846" y="8361"/>
                  </a:lnTo>
                  <a:lnTo>
                    <a:pt x="705" y="7938"/>
                  </a:lnTo>
                  <a:lnTo>
                    <a:pt x="611" y="7492"/>
                  </a:lnTo>
                  <a:lnTo>
                    <a:pt x="540" y="7046"/>
                  </a:lnTo>
                  <a:lnTo>
                    <a:pt x="493" y="6576"/>
                  </a:lnTo>
                  <a:lnTo>
                    <a:pt x="493" y="6130"/>
                  </a:lnTo>
                  <a:lnTo>
                    <a:pt x="540" y="5684"/>
                  </a:lnTo>
                  <a:lnTo>
                    <a:pt x="611" y="5214"/>
                  </a:lnTo>
                  <a:lnTo>
                    <a:pt x="705" y="4791"/>
                  </a:lnTo>
                  <a:lnTo>
                    <a:pt x="869" y="4298"/>
                  </a:lnTo>
                  <a:lnTo>
                    <a:pt x="1080" y="3852"/>
                  </a:lnTo>
                  <a:lnTo>
                    <a:pt x="1315" y="3406"/>
                  </a:lnTo>
                  <a:lnTo>
                    <a:pt x="1574" y="3006"/>
                  </a:lnTo>
                  <a:lnTo>
                    <a:pt x="1855" y="2631"/>
                  </a:lnTo>
                  <a:lnTo>
                    <a:pt x="2161" y="2278"/>
                  </a:lnTo>
                  <a:lnTo>
                    <a:pt x="2489" y="1950"/>
                  </a:lnTo>
                  <a:lnTo>
                    <a:pt x="2842" y="1668"/>
                  </a:lnTo>
                  <a:lnTo>
                    <a:pt x="3217" y="1410"/>
                  </a:lnTo>
                  <a:lnTo>
                    <a:pt x="3593" y="1175"/>
                  </a:lnTo>
                  <a:lnTo>
                    <a:pt x="3969" y="987"/>
                  </a:lnTo>
                  <a:lnTo>
                    <a:pt x="4345" y="822"/>
                  </a:lnTo>
                  <a:lnTo>
                    <a:pt x="4744" y="682"/>
                  </a:lnTo>
                  <a:lnTo>
                    <a:pt x="5120" y="588"/>
                  </a:lnTo>
                  <a:lnTo>
                    <a:pt x="5495" y="541"/>
                  </a:lnTo>
                  <a:lnTo>
                    <a:pt x="5871" y="517"/>
                  </a:lnTo>
                  <a:close/>
                  <a:moveTo>
                    <a:pt x="5777" y="0"/>
                  </a:moveTo>
                  <a:lnTo>
                    <a:pt x="5542" y="24"/>
                  </a:lnTo>
                  <a:lnTo>
                    <a:pt x="5284" y="47"/>
                  </a:lnTo>
                  <a:lnTo>
                    <a:pt x="5026" y="71"/>
                  </a:lnTo>
                  <a:lnTo>
                    <a:pt x="4791" y="141"/>
                  </a:lnTo>
                  <a:lnTo>
                    <a:pt x="4298" y="282"/>
                  </a:lnTo>
                  <a:lnTo>
                    <a:pt x="3828" y="470"/>
                  </a:lnTo>
                  <a:lnTo>
                    <a:pt x="3358" y="705"/>
                  </a:lnTo>
                  <a:lnTo>
                    <a:pt x="2936" y="987"/>
                  </a:lnTo>
                  <a:lnTo>
                    <a:pt x="2513" y="1316"/>
                  </a:lnTo>
                  <a:lnTo>
                    <a:pt x="2114" y="1644"/>
                  </a:lnTo>
                  <a:lnTo>
                    <a:pt x="1738" y="2020"/>
                  </a:lnTo>
                  <a:lnTo>
                    <a:pt x="1409" y="2443"/>
                  </a:lnTo>
                  <a:lnTo>
                    <a:pt x="1080" y="2842"/>
                  </a:lnTo>
                  <a:lnTo>
                    <a:pt x="822" y="3288"/>
                  </a:lnTo>
                  <a:lnTo>
                    <a:pt x="587" y="3734"/>
                  </a:lnTo>
                  <a:lnTo>
                    <a:pt x="376" y="4181"/>
                  </a:lnTo>
                  <a:lnTo>
                    <a:pt x="235" y="4650"/>
                  </a:lnTo>
                  <a:lnTo>
                    <a:pt x="118" y="5120"/>
                  </a:lnTo>
                  <a:lnTo>
                    <a:pt x="24" y="5613"/>
                  </a:lnTo>
                  <a:lnTo>
                    <a:pt x="0" y="6106"/>
                  </a:lnTo>
                  <a:lnTo>
                    <a:pt x="0" y="6600"/>
                  </a:lnTo>
                  <a:lnTo>
                    <a:pt x="47" y="7093"/>
                  </a:lnTo>
                  <a:lnTo>
                    <a:pt x="118" y="7586"/>
                  </a:lnTo>
                  <a:lnTo>
                    <a:pt x="235" y="8056"/>
                  </a:lnTo>
                  <a:lnTo>
                    <a:pt x="376" y="8549"/>
                  </a:lnTo>
                  <a:lnTo>
                    <a:pt x="540" y="8995"/>
                  </a:lnTo>
                  <a:lnTo>
                    <a:pt x="752" y="9441"/>
                  </a:lnTo>
                  <a:lnTo>
                    <a:pt x="1010" y="9887"/>
                  </a:lnTo>
                  <a:lnTo>
                    <a:pt x="1292" y="10287"/>
                  </a:lnTo>
                  <a:lnTo>
                    <a:pt x="1597" y="10686"/>
                  </a:lnTo>
                  <a:lnTo>
                    <a:pt x="1926" y="11038"/>
                  </a:lnTo>
                  <a:lnTo>
                    <a:pt x="2278" y="11367"/>
                  </a:lnTo>
                  <a:lnTo>
                    <a:pt x="2677" y="11672"/>
                  </a:lnTo>
                  <a:lnTo>
                    <a:pt x="3077" y="11954"/>
                  </a:lnTo>
                  <a:lnTo>
                    <a:pt x="3523" y="12189"/>
                  </a:lnTo>
                  <a:lnTo>
                    <a:pt x="3969" y="12377"/>
                  </a:lnTo>
                  <a:lnTo>
                    <a:pt x="4439" y="12541"/>
                  </a:lnTo>
                  <a:lnTo>
                    <a:pt x="4908" y="12658"/>
                  </a:lnTo>
                  <a:lnTo>
                    <a:pt x="5401" y="12752"/>
                  </a:lnTo>
                  <a:lnTo>
                    <a:pt x="5895" y="12799"/>
                  </a:lnTo>
                  <a:lnTo>
                    <a:pt x="6388" y="12823"/>
                  </a:lnTo>
                  <a:lnTo>
                    <a:pt x="6881" y="12799"/>
                  </a:lnTo>
                  <a:lnTo>
                    <a:pt x="7374" y="12752"/>
                  </a:lnTo>
                  <a:lnTo>
                    <a:pt x="7867" y="12658"/>
                  </a:lnTo>
                  <a:lnTo>
                    <a:pt x="8337" y="12541"/>
                  </a:lnTo>
                  <a:lnTo>
                    <a:pt x="8807" y="12377"/>
                  </a:lnTo>
                  <a:lnTo>
                    <a:pt x="9253" y="12165"/>
                  </a:lnTo>
                  <a:lnTo>
                    <a:pt x="9699" y="11930"/>
                  </a:lnTo>
                  <a:lnTo>
                    <a:pt x="10122" y="11649"/>
                  </a:lnTo>
                  <a:lnTo>
                    <a:pt x="10498" y="11343"/>
                  </a:lnTo>
                  <a:lnTo>
                    <a:pt x="10873" y="10991"/>
                  </a:lnTo>
                  <a:lnTo>
                    <a:pt x="11202" y="10639"/>
                  </a:lnTo>
                  <a:lnTo>
                    <a:pt x="11507" y="10240"/>
                  </a:lnTo>
                  <a:lnTo>
                    <a:pt x="11766" y="9817"/>
                  </a:lnTo>
                  <a:lnTo>
                    <a:pt x="12001" y="9394"/>
                  </a:lnTo>
                  <a:lnTo>
                    <a:pt x="12212" y="8948"/>
                  </a:lnTo>
                  <a:lnTo>
                    <a:pt x="12376" y="8478"/>
                  </a:lnTo>
                  <a:lnTo>
                    <a:pt x="12517" y="8009"/>
                  </a:lnTo>
                  <a:lnTo>
                    <a:pt x="12611" y="7515"/>
                  </a:lnTo>
                  <a:lnTo>
                    <a:pt x="12682" y="7022"/>
                  </a:lnTo>
                  <a:lnTo>
                    <a:pt x="12705" y="6529"/>
                  </a:lnTo>
                  <a:lnTo>
                    <a:pt x="12682" y="6036"/>
                  </a:lnTo>
                  <a:lnTo>
                    <a:pt x="12635" y="5543"/>
                  </a:lnTo>
                  <a:lnTo>
                    <a:pt x="12541" y="5073"/>
                  </a:lnTo>
                  <a:lnTo>
                    <a:pt x="12400" y="4580"/>
                  </a:lnTo>
                  <a:lnTo>
                    <a:pt x="12212" y="4087"/>
                  </a:lnTo>
                  <a:lnTo>
                    <a:pt x="11977" y="3617"/>
                  </a:lnTo>
                  <a:lnTo>
                    <a:pt x="11719" y="3171"/>
                  </a:lnTo>
                  <a:lnTo>
                    <a:pt x="11413" y="2748"/>
                  </a:lnTo>
                  <a:lnTo>
                    <a:pt x="11061" y="2372"/>
                  </a:lnTo>
                  <a:lnTo>
                    <a:pt x="10709" y="1997"/>
                  </a:lnTo>
                  <a:lnTo>
                    <a:pt x="10310" y="1668"/>
                  </a:lnTo>
                  <a:lnTo>
                    <a:pt x="9910" y="1386"/>
                  </a:lnTo>
                  <a:lnTo>
                    <a:pt x="9488" y="1104"/>
                  </a:lnTo>
                  <a:lnTo>
                    <a:pt x="9042" y="869"/>
                  </a:lnTo>
                  <a:lnTo>
                    <a:pt x="8595" y="658"/>
                  </a:lnTo>
                  <a:lnTo>
                    <a:pt x="8126" y="470"/>
                  </a:lnTo>
                  <a:lnTo>
                    <a:pt x="7656" y="329"/>
                  </a:lnTo>
                  <a:lnTo>
                    <a:pt x="7210" y="188"/>
                  </a:lnTo>
                  <a:lnTo>
                    <a:pt x="6740" y="94"/>
                  </a:lnTo>
                  <a:lnTo>
                    <a:pt x="6294" y="24"/>
                  </a:lnTo>
                  <a:lnTo>
                    <a:pt x="603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16"/>
            <p:cNvSpPr/>
            <p:nvPr/>
          </p:nvSpPr>
          <p:spPr>
            <a:xfrm>
              <a:off x="5021475" y="612100"/>
              <a:ext cx="135625" cy="320575"/>
            </a:xfrm>
            <a:custGeom>
              <a:rect b="b" l="l" r="r" t="t"/>
              <a:pathLst>
                <a:path extrusionOk="0" h="12823" w="5425">
                  <a:moveTo>
                    <a:pt x="2607" y="517"/>
                  </a:moveTo>
                  <a:lnTo>
                    <a:pt x="2748" y="588"/>
                  </a:lnTo>
                  <a:lnTo>
                    <a:pt x="2912" y="682"/>
                  </a:lnTo>
                  <a:lnTo>
                    <a:pt x="3077" y="775"/>
                  </a:lnTo>
                  <a:lnTo>
                    <a:pt x="3241" y="916"/>
                  </a:lnTo>
                  <a:lnTo>
                    <a:pt x="3405" y="1081"/>
                  </a:lnTo>
                  <a:lnTo>
                    <a:pt x="3570" y="1292"/>
                  </a:lnTo>
                  <a:lnTo>
                    <a:pt x="3734" y="1503"/>
                  </a:lnTo>
                  <a:lnTo>
                    <a:pt x="3899" y="1762"/>
                  </a:lnTo>
                  <a:lnTo>
                    <a:pt x="4039" y="2020"/>
                  </a:lnTo>
                  <a:lnTo>
                    <a:pt x="4180" y="2325"/>
                  </a:lnTo>
                  <a:lnTo>
                    <a:pt x="4321" y="2654"/>
                  </a:lnTo>
                  <a:lnTo>
                    <a:pt x="4439" y="3006"/>
                  </a:lnTo>
                  <a:lnTo>
                    <a:pt x="4556" y="3406"/>
                  </a:lnTo>
                  <a:lnTo>
                    <a:pt x="4650" y="3805"/>
                  </a:lnTo>
                  <a:lnTo>
                    <a:pt x="4744" y="4228"/>
                  </a:lnTo>
                  <a:lnTo>
                    <a:pt x="4814" y="4697"/>
                  </a:lnTo>
                  <a:lnTo>
                    <a:pt x="4861" y="5144"/>
                  </a:lnTo>
                  <a:lnTo>
                    <a:pt x="4885" y="5590"/>
                  </a:lnTo>
                  <a:lnTo>
                    <a:pt x="4908" y="6059"/>
                  </a:lnTo>
                  <a:lnTo>
                    <a:pt x="4908" y="6529"/>
                  </a:lnTo>
                  <a:lnTo>
                    <a:pt x="4908" y="6975"/>
                  </a:lnTo>
                  <a:lnTo>
                    <a:pt x="4885" y="7445"/>
                  </a:lnTo>
                  <a:lnTo>
                    <a:pt x="4838" y="7891"/>
                  </a:lnTo>
                  <a:lnTo>
                    <a:pt x="4791" y="8337"/>
                  </a:lnTo>
                  <a:lnTo>
                    <a:pt x="4720" y="8784"/>
                  </a:lnTo>
                  <a:lnTo>
                    <a:pt x="4650" y="9206"/>
                  </a:lnTo>
                  <a:lnTo>
                    <a:pt x="4556" y="9629"/>
                  </a:lnTo>
                  <a:lnTo>
                    <a:pt x="4462" y="10005"/>
                  </a:lnTo>
                  <a:lnTo>
                    <a:pt x="4345" y="10381"/>
                  </a:lnTo>
                  <a:lnTo>
                    <a:pt x="4227" y="10733"/>
                  </a:lnTo>
                  <a:lnTo>
                    <a:pt x="4086" y="11038"/>
                  </a:lnTo>
                  <a:lnTo>
                    <a:pt x="3946" y="11320"/>
                  </a:lnTo>
                  <a:lnTo>
                    <a:pt x="3805" y="11555"/>
                  </a:lnTo>
                  <a:lnTo>
                    <a:pt x="3664" y="11743"/>
                  </a:lnTo>
                  <a:lnTo>
                    <a:pt x="3523" y="11907"/>
                  </a:lnTo>
                  <a:lnTo>
                    <a:pt x="3358" y="12048"/>
                  </a:lnTo>
                  <a:lnTo>
                    <a:pt x="3217" y="12165"/>
                  </a:lnTo>
                  <a:lnTo>
                    <a:pt x="3053" y="12259"/>
                  </a:lnTo>
                  <a:lnTo>
                    <a:pt x="2889" y="12306"/>
                  </a:lnTo>
                  <a:lnTo>
                    <a:pt x="2560" y="12306"/>
                  </a:lnTo>
                  <a:lnTo>
                    <a:pt x="2396" y="12259"/>
                  </a:lnTo>
                  <a:lnTo>
                    <a:pt x="2231" y="12165"/>
                  </a:lnTo>
                  <a:lnTo>
                    <a:pt x="2090" y="12071"/>
                  </a:lnTo>
                  <a:lnTo>
                    <a:pt x="1926" y="11930"/>
                  </a:lnTo>
                  <a:lnTo>
                    <a:pt x="1785" y="11766"/>
                  </a:lnTo>
                  <a:lnTo>
                    <a:pt x="1644" y="11555"/>
                  </a:lnTo>
                  <a:lnTo>
                    <a:pt x="1503" y="11343"/>
                  </a:lnTo>
                  <a:lnTo>
                    <a:pt x="1362" y="11062"/>
                  </a:lnTo>
                  <a:lnTo>
                    <a:pt x="1221" y="10756"/>
                  </a:lnTo>
                  <a:lnTo>
                    <a:pt x="1080" y="10404"/>
                  </a:lnTo>
                  <a:lnTo>
                    <a:pt x="986" y="10052"/>
                  </a:lnTo>
                  <a:lnTo>
                    <a:pt x="869" y="9653"/>
                  </a:lnTo>
                  <a:lnTo>
                    <a:pt x="775" y="9253"/>
                  </a:lnTo>
                  <a:lnTo>
                    <a:pt x="705" y="8831"/>
                  </a:lnTo>
                  <a:lnTo>
                    <a:pt x="634" y="8408"/>
                  </a:lnTo>
                  <a:lnTo>
                    <a:pt x="540" y="7515"/>
                  </a:lnTo>
                  <a:lnTo>
                    <a:pt x="493" y="6576"/>
                  </a:lnTo>
                  <a:lnTo>
                    <a:pt x="493" y="6106"/>
                  </a:lnTo>
                  <a:lnTo>
                    <a:pt x="517" y="5660"/>
                  </a:lnTo>
                  <a:lnTo>
                    <a:pt x="540" y="5190"/>
                  </a:lnTo>
                  <a:lnTo>
                    <a:pt x="587" y="4744"/>
                  </a:lnTo>
                  <a:lnTo>
                    <a:pt x="681" y="4040"/>
                  </a:lnTo>
                  <a:lnTo>
                    <a:pt x="822" y="3359"/>
                  </a:lnTo>
                  <a:lnTo>
                    <a:pt x="1010" y="2725"/>
                  </a:lnTo>
                  <a:lnTo>
                    <a:pt x="1198" y="2138"/>
                  </a:lnTo>
                  <a:lnTo>
                    <a:pt x="1433" y="1621"/>
                  </a:lnTo>
                  <a:lnTo>
                    <a:pt x="1668" y="1198"/>
                  </a:lnTo>
                  <a:lnTo>
                    <a:pt x="1808" y="1010"/>
                  </a:lnTo>
                  <a:lnTo>
                    <a:pt x="1926" y="846"/>
                  </a:lnTo>
                  <a:lnTo>
                    <a:pt x="2067" y="728"/>
                  </a:lnTo>
                  <a:lnTo>
                    <a:pt x="2184" y="611"/>
                  </a:lnTo>
                  <a:lnTo>
                    <a:pt x="2349" y="541"/>
                  </a:lnTo>
                  <a:lnTo>
                    <a:pt x="2489" y="517"/>
                  </a:lnTo>
                  <a:close/>
                  <a:moveTo>
                    <a:pt x="2536" y="0"/>
                  </a:moveTo>
                  <a:lnTo>
                    <a:pt x="2325" y="24"/>
                  </a:lnTo>
                  <a:lnTo>
                    <a:pt x="2114" y="94"/>
                  </a:lnTo>
                  <a:lnTo>
                    <a:pt x="1926" y="188"/>
                  </a:lnTo>
                  <a:lnTo>
                    <a:pt x="1738" y="329"/>
                  </a:lnTo>
                  <a:lnTo>
                    <a:pt x="1574" y="494"/>
                  </a:lnTo>
                  <a:lnTo>
                    <a:pt x="1409" y="682"/>
                  </a:lnTo>
                  <a:lnTo>
                    <a:pt x="1268" y="916"/>
                  </a:lnTo>
                  <a:lnTo>
                    <a:pt x="1127" y="1151"/>
                  </a:lnTo>
                  <a:lnTo>
                    <a:pt x="986" y="1433"/>
                  </a:lnTo>
                  <a:lnTo>
                    <a:pt x="846" y="1715"/>
                  </a:lnTo>
                  <a:lnTo>
                    <a:pt x="728" y="2020"/>
                  </a:lnTo>
                  <a:lnTo>
                    <a:pt x="493" y="2654"/>
                  </a:lnTo>
                  <a:lnTo>
                    <a:pt x="329" y="3335"/>
                  </a:lnTo>
                  <a:lnTo>
                    <a:pt x="188" y="4016"/>
                  </a:lnTo>
                  <a:lnTo>
                    <a:pt x="71" y="4674"/>
                  </a:lnTo>
                  <a:lnTo>
                    <a:pt x="24" y="5144"/>
                  </a:lnTo>
                  <a:lnTo>
                    <a:pt x="0" y="5637"/>
                  </a:lnTo>
                  <a:lnTo>
                    <a:pt x="0" y="6106"/>
                  </a:lnTo>
                  <a:lnTo>
                    <a:pt x="0" y="6600"/>
                  </a:lnTo>
                  <a:lnTo>
                    <a:pt x="0" y="7093"/>
                  </a:lnTo>
                  <a:lnTo>
                    <a:pt x="47" y="7562"/>
                  </a:lnTo>
                  <a:lnTo>
                    <a:pt x="71" y="8032"/>
                  </a:lnTo>
                  <a:lnTo>
                    <a:pt x="141" y="8502"/>
                  </a:lnTo>
                  <a:lnTo>
                    <a:pt x="212" y="8948"/>
                  </a:lnTo>
                  <a:lnTo>
                    <a:pt x="305" y="9394"/>
                  </a:lnTo>
                  <a:lnTo>
                    <a:pt x="399" y="9817"/>
                  </a:lnTo>
                  <a:lnTo>
                    <a:pt x="493" y="10216"/>
                  </a:lnTo>
                  <a:lnTo>
                    <a:pt x="634" y="10615"/>
                  </a:lnTo>
                  <a:lnTo>
                    <a:pt x="752" y="10968"/>
                  </a:lnTo>
                  <a:lnTo>
                    <a:pt x="916" y="11296"/>
                  </a:lnTo>
                  <a:lnTo>
                    <a:pt x="1057" y="11602"/>
                  </a:lnTo>
                  <a:lnTo>
                    <a:pt x="1245" y="11884"/>
                  </a:lnTo>
                  <a:lnTo>
                    <a:pt x="1433" y="12118"/>
                  </a:lnTo>
                  <a:lnTo>
                    <a:pt x="1621" y="12330"/>
                  </a:lnTo>
                  <a:lnTo>
                    <a:pt x="1832" y="12494"/>
                  </a:lnTo>
                  <a:lnTo>
                    <a:pt x="2043" y="12635"/>
                  </a:lnTo>
                  <a:lnTo>
                    <a:pt x="2255" y="12752"/>
                  </a:lnTo>
                  <a:lnTo>
                    <a:pt x="2489" y="12799"/>
                  </a:lnTo>
                  <a:lnTo>
                    <a:pt x="2724" y="12823"/>
                  </a:lnTo>
                  <a:lnTo>
                    <a:pt x="2959" y="12799"/>
                  </a:lnTo>
                  <a:lnTo>
                    <a:pt x="3194" y="12729"/>
                  </a:lnTo>
                  <a:lnTo>
                    <a:pt x="3405" y="12635"/>
                  </a:lnTo>
                  <a:lnTo>
                    <a:pt x="3617" y="12494"/>
                  </a:lnTo>
                  <a:lnTo>
                    <a:pt x="3828" y="12330"/>
                  </a:lnTo>
                  <a:lnTo>
                    <a:pt x="4016" y="12095"/>
                  </a:lnTo>
                  <a:lnTo>
                    <a:pt x="4204" y="11860"/>
                  </a:lnTo>
                  <a:lnTo>
                    <a:pt x="4392" y="11578"/>
                  </a:lnTo>
                  <a:lnTo>
                    <a:pt x="4556" y="11273"/>
                  </a:lnTo>
                  <a:lnTo>
                    <a:pt x="4697" y="10921"/>
                  </a:lnTo>
                  <a:lnTo>
                    <a:pt x="4814" y="10568"/>
                  </a:lnTo>
                  <a:lnTo>
                    <a:pt x="4932" y="10193"/>
                  </a:lnTo>
                  <a:lnTo>
                    <a:pt x="5049" y="9770"/>
                  </a:lnTo>
                  <a:lnTo>
                    <a:pt x="5143" y="9347"/>
                  </a:lnTo>
                  <a:lnTo>
                    <a:pt x="5237" y="8901"/>
                  </a:lnTo>
                  <a:lnTo>
                    <a:pt x="5284" y="8455"/>
                  </a:lnTo>
                  <a:lnTo>
                    <a:pt x="5355" y="7985"/>
                  </a:lnTo>
                  <a:lnTo>
                    <a:pt x="5378" y="7515"/>
                  </a:lnTo>
                  <a:lnTo>
                    <a:pt x="5425" y="7022"/>
                  </a:lnTo>
                  <a:lnTo>
                    <a:pt x="5425" y="6553"/>
                  </a:lnTo>
                  <a:lnTo>
                    <a:pt x="5425" y="6059"/>
                  </a:lnTo>
                  <a:lnTo>
                    <a:pt x="5402" y="5566"/>
                  </a:lnTo>
                  <a:lnTo>
                    <a:pt x="5355" y="5097"/>
                  </a:lnTo>
                  <a:lnTo>
                    <a:pt x="5308" y="4627"/>
                  </a:lnTo>
                  <a:lnTo>
                    <a:pt x="5237" y="4181"/>
                  </a:lnTo>
                  <a:lnTo>
                    <a:pt x="5167" y="3758"/>
                  </a:lnTo>
                  <a:lnTo>
                    <a:pt x="5049" y="3335"/>
                  </a:lnTo>
                  <a:lnTo>
                    <a:pt x="4955" y="2936"/>
                  </a:lnTo>
                  <a:lnTo>
                    <a:pt x="4814" y="2560"/>
                  </a:lnTo>
                  <a:lnTo>
                    <a:pt x="4674" y="2208"/>
                  </a:lnTo>
                  <a:lnTo>
                    <a:pt x="4533" y="1879"/>
                  </a:lnTo>
                  <a:lnTo>
                    <a:pt x="4368" y="1550"/>
                  </a:lnTo>
                  <a:lnTo>
                    <a:pt x="4204" y="1269"/>
                  </a:lnTo>
                  <a:lnTo>
                    <a:pt x="4016" y="1010"/>
                  </a:lnTo>
                  <a:lnTo>
                    <a:pt x="3828" y="775"/>
                  </a:lnTo>
                  <a:lnTo>
                    <a:pt x="3617" y="564"/>
                  </a:lnTo>
                  <a:lnTo>
                    <a:pt x="3405" y="400"/>
                  </a:lnTo>
                  <a:lnTo>
                    <a:pt x="3194" y="235"/>
                  </a:lnTo>
                  <a:lnTo>
                    <a:pt x="2959" y="118"/>
                  </a:lnTo>
                  <a:lnTo>
                    <a:pt x="2748" y="47"/>
                  </a:lnTo>
                  <a:lnTo>
                    <a:pt x="253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16"/>
            <p:cNvSpPr/>
            <p:nvPr/>
          </p:nvSpPr>
          <p:spPr>
            <a:xfrm>
              <a:off x="4930475" y="765925"/>
              <a:ext cx="317650" cy="12925"/>
            </a:xfrm>
            <a:custGeom>
              <a:rect b="b" l="l" r="r" t="t"/>
              <a:pathLst>
                <a:path extrusionOk="0" h="517" w="12706">
                  <a:moveTo>
                    <a:pt x="235" y="0"/>
                  </a:moveTo>
                  <a:lnTo>
                    <a:pt x="141" y="24"/>
                  </a:lnTo>
                  <a:lnTo>
                    <a:pt x="71" y="71"/>
                  </a:lnTo>
                  <a:lnTo>
                    <a:pt x="0" y="165"/>
                  </a:lnTo>
                  <a:lnTo>
                    <a:pt x="0" y="259"/>
                  </a:lnTo>
                  <a:lnTo>
                    <a:pt x="0" y="353"/>
                  </a:lnTo>
                  <a:lnTo>
                    <a:pt x="71" y="447"/>
                  </a:lnTo>
                  <a:lnTo>
                    <a:pt x="141" y="494"/>
                  </a:lnTo>
                  <a:lnTo>
                    <a:pt x="235" y="517"/>
                  </a:lnTo>
                  <a:lnTo>
                    <a:pt x="12447" y="517"/>
                  </a:lnTo>
                  <a:lnTo>
                    <a:pt x="12541" y="494"/>
                  </a:lnTo>
                  <a:lnTo>
                    <a:pt x="12635" y="447"/>
                  </a:lnTo>
                  <a:lnTo>
                    <a:pt x="12682" y="353"/>
                  </a:lnTo>
                  <a:lnTo>
                    <a:pt x="12705" y="259"/>
                  </a:lnTo>
                  <a:lnTo>
                    <a:pt x="12682" y="165"/>
                  </a:lnTo>
                  <a:lnTo>
                    <a:pt x="12635" y="71"/>
                  </a:lnTo>
                  <a:lnTo>
                    <a:pt x="12541" y="24"/>
                  </a:lnTo>
                  <a:lnTo>
                    <a:pt x="1244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16"/>
            <p:cNvSpPr/>
            <p:nvPr/>
          </p:nvSpPr>
          <p:spPr>
            <a:xfrm>
              <a:off x="4961575" y="673750"/>
              <a:ext cx="261875" cy="47575"/>
            </a:xfrm>
            <a:custGeom>
              <a:rect b="b" l="l" r="r" t="t"/>
              <a:pathLst>
                <a:path extrusionOk="0" h="1903" w="10475">
                  <a:moveTo>
                    <a:pt x="189" y="0"/>
                  </a:moveTo>
                  <a:lnTo>
                    <a:pt x="95" y="47"/>
                  </a:lnTo>
                  <a:lnTo>
                    <a:pt x="48" y="118"/>
                  </a:lnTo>
                  <a:lnTo>
                    <a:pt x="1" y="212"/>
                  </a:lnTo>
                  <a:lnTo>
                    <a:pt x="1" y="306"/>
                  </a:lnTo>
                  <a:lnTo>
                    <a:pt x="48" y="400"/>
                  </a:lnTo>
                  <a:lnTo>
                    <a:pt x="118" y="470"/>
                  </a:lnTo>
                  <a:lnTo>
                    <a:pt x="236" y="540"/>
                  </a:lnTo>
                  <a:lnTo>
                    <a:pt x="564" y="705"/>
                  </a:lnTo>
                  <a:lnTo>
                    <a:pt x="1081" y="940"/>
                  </a:lnTo>
                  <a:lnTo>
                    <a:pt x="1762" y="1198"/>
                  </a:lnTo>
                  <a:lnTo>
                    <a:pt x="2161" y="1339"/>
                  </a:lnTo>
                  <a:lnTo>
                    <a:pt x="2584" y="1456"/>
                  </a:lnTo>
                  <a:lnTo>
                    <a:pt x="3077" y="1574"/>
                  </a:lnTo>
                  <a:lnTo>
                    <a:pt x="3570" y="1691"/>
                  </a:lnTo>
                  <a:lnTo>
                    <a:pt x="4111" y="1785"/>
                  </a:lnTo>
                  <a:lnTo>
                    <a:pt x="4674" y="1856"/>
                  </a:lnTo>
                  <a:lnTo>
                    <a:pt x="5261" y="1879"/>
                  </a:lnTo>
                  <a:lnTo>
                    <a:pt x="5872" y="1903"/>
                  </a:lnTo>
                  <a:lnTo>
                    <a:pt x="6388" y="1903"/>
                  </a:lnTo>
                  <a:lnTo>
                    <a:pt x="6929" y="1856"/>
                  </a:lnTo>
                  <a:lnTo>
                    <a:pt x="7469" y="1809"/>
                  </a:lnTo>
                  <a:lnTo>
                    <a:pt x="8009" y="1715"/>
                  </a:lnTo>
                  <a:lnTo>
                    <a:pt x="8573" y="1597"/>
                  </a:lnTo>
                  <a:lnTo>
                    <a:pt x="9160" y="1433"/>
                  </a:lnTo>
                  <a:lnTo>
                    <a:pt x="9723" y="1245"/>
                  </a:lnTo>
                  <a:lnTo>
                    <a:pt x="10310" y="1034"/>
                  </a:lnTo>
                  <a:lnTo>
                    <a:pt x="10404" y="963"/>
                  </a:lnTo>
                  <a:lnTo>
                    <a:pt x="10451" y="893"/>
                  </a:lnTo>
                  <a:lnTo>
                    <a:pt x="10475" y="799"/>
                  </a:lnTo>
                  <a:lnTo>
                    <a:pt x="10451" y="705"/>
                  </a:lnTo>
                  <a:lnTo>
                    <a:pt x="10404" y="611"/>
                  </a:lnTo>
                  <a:lnTo>
                    <a:pt x="10310" y="564"/>
                  </a:lnTo>
                  <a:lnTo>
                    <a:pt x="10216" y="540"/>
                  </a:lnTo>
                  <a:lnTo>
                    <a:pt x="10122" y="564"/>
                  </a:lnTo>
                  <a:lnTo>
                    <a:pt x="9629" y="752"/>
                  </a:lnTo>
                  <a:lnTo>
                    <a:pt x="9160" y="916"/>
                  </a:lnTo>
                  <a:lnTo>
                    <a:pt x="8666" y="1034"/>
                  </a:lnTo>
                  <a:lnTo>
                    <a:pt x="8197" y="1151"/>
                  </a:lnTo>
                  <a:lnTo>
                    <a:pt x="7751" y="1245"/>
                  </a:lnTo>
                  <a:lnTo>
                    <a:pt x="7281" y="1315"/>
                  </a:lnTo>
                  <a:lnTo>
                    <a:pt x="6835" y="1362"/>
                  </a:lnTo>
                  <a:lnTo>
                    <a:pt x="6388" y="1386"/>
                  </a:lnTo>
                  <a:lnTo>
                    <a:pt x="5966" y="1409"/>
                  </a:lnTo>
                  <a:lnTo>
                    <a:pt x="5543" y="1386"/>
                  </a:lnTo>
                  <a:lnTo>
                    <a:pt x="5144" y="1386"/>
                  </a:lnTo>
                  <a:lnTo>
                    <a:pt x="4745" y="1339"/>
                  </a:lnTo>
                  <a:lnTo>
                    <a:pt x="3993" y="1245"/>
                  </a:lnTo>
                  <a:lnTo>
                    <a:pt x="3312" y="1104"/>
                  </a:lnTo>
                  <a:lnTo>
                    <a:pt x="2678" y="963"/>
                  </a:lnTo>
                  <a:lnTo>
                    <a:pt x="2114" y="775"/>
                  </a:lnTo>
                  <a:lnTo>
                    <a:pt x="1598" y="611"/>
                  </a:lnTo>
                  <a:lnTo>
                    <a:pt x="1198" y="423"/>
                  </a:lnTo>
                  <a:lnTo>
                    <a:pt x="611" y="165"/>
                  </a:lnTo>
                  <a:lnTo>
                    <a:pt x="377" y="47"/>
                  </a:lnTo>
                  <a:lnTo>
                    <a:pt x="28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16"/>
            <p:cNvSpPr/>
            <p:nvPr/>
          </p:nvSpPr>
          <p:spPr>
            <a:xfrm>
              <a:off x="4953350" y="821700"/>
              <a:ext cx="278900" cy="38175"/>
            </a:xfrm>
            <a:custGeom>
              <a:rect b="b" l="l" r="r" t="t"/>
              <a:pathLst>
                <a:path extrusionOk="0" h="1527" w="11156">
                  <a:moveTo>
                    <a:pt x="5355" y="0"/>
                  </a:moveTo>
                  <a:lnTo>
                    <a:pt x="4486" y="24"/>
                  </a:lnTo>
                  <a:lnTo>
                    <a:pt x="3688" y="118"/>
                  </a:lnTo>
                  <a:lnTo>
                    <a:pt x="2960" y="212"/>
                  </a:lnTo>
                  <a:lnTo>
                    <a:pt x="2326" y="329"/>
                  </a:lnTo>
                  <a:lnTo>
                    <a:pt x="1762" y="470"/>
                  </a:lnTo>
                  <a:lnTo>
                    <a:pt x="1293" y="587"/>
                  </a:lnTo>
                  <a:lnTo>
                    <a:pt x="893" y="728"/>
                  </a:lnTo>
                  <a:lnTo>
                    <a:pt x="353" y="940"/>
                  </a:lnTo>
                  <a:lnTo>
                    <a:pt x="118" y="1034"/>
                  </a:lnTo>
                  <a:lnTo>
                    <a:pt x="48" y="1104"/>
                  </a:lnTo>
                  <a:lnTo>
                    <a:pt x="1" y="1198"/>
                  </a:lnTo>
                  <a:lnTo>
                    <a:pt x="1" y="1292"/>
                  </a:lnTo>
                  <a:lnTo>
                    <a:pt x="24" y="1386"/>
                  </a:lnTo>
                  <a:lnTo>
                    <a:pt x="71" y="1433"/>
                  </a:lnTo>
                  <a:lnTo>
                    <a:pt x="118" y="1480"/>
                  </a:lnTo>
                  <a:lnTo>
                    <a:pt x="189" y="1503"/>
                  </a:lnTo>
                  <a:lnTo>
                    <a:pt x="259" y="1527"/>
                  </a:lnTo>
                  <a:lnTo>
                    <a:pt x="306" y="1503"/>
                  </a:lnTo>
                  <a:lnTo>
                    <a:pt x="377" y="1480"/>
                  </a:lnTo>
                  <a:lnTo>
                    <a:pt x="541" y="1409"/>
                  </a:lnTo>
                  <a:lnTo>
                    <a:pt x="1058" y="1222"/>
                  </a:lnTo>
                  <a:lnTo>
                    <a:pt x="1434" y="1081"/>
                  </a:lnTo>
                  <a:lnTo>
                    <a:pt x="1903" y="963"/>
                  </a:lnTo>
                  <a:lnTo>
                    <a:pt x="2443" y="846"/>
                  </a:lnTo>
                  <a:lnTo>
                    <a:pt x="3054" y="728"/>
                  </a:lnTo>
                  <a:lnTo>
                    <a:pt x="3758" y="611"/>
                  </a:lnTo>
                  <a:lnTo>
                    <a:pt x="4533" y="540"/>
                  </a:lnTo>
                  <a:lnTo>
                    <a:pt x="5402" y="517"/>
                  </a:lnTo>
                  <a:lnTo>
                    <a:pt x="6342" y="494"/>
                  </a:lnTo>
                  <a:lnTo>
                    <a:pt x="7352" y="540"/>
                  </a:lnTo>
                  <a:lnTo>
                    <a:pt x="8432" y="658"/>
                  </a:lnTo>
                  <a:lnTo>
                    <a:pt x="9606" y="822"/>
                  </a:lnTo>
                  <a:lnTo>
                    <a:pt x="10217" y="916"/>
                  </a:lnTo>
                  <a:lnTo>
                    <a:pt x="10851" y="1034"/>
                  </a:lnTo>
                  <a:lnTo>
                    <a:pt x="10945" y="1057"/>
                  </a:lnTo>
                  <a:lnTo>
                    <a:pt x="11039" y="1010"/>
                  </a:lnTo>
                  <a:lnTo>
                    <a:pt x="11109" y="940"/>
                  </a:lnTo>
                  <a:lnTo>
                    <a:pt x="11156" y="846"/>
                  </a:lnTo>
                  <a:lnTo>
                    <a:pt x="11156" y="752"/>
                  </a:lnTo>
                  <a:lnTo>
                    <a:pt x="11109" y="658"/>
                  </a:lnTo>
                  <a:lnTo>
                    <a:pt x="11039" y="587"/>
                  </a:lnTo>
                  <a:lnTo>
                    <a:pt x="10968" y="540"/>
                  </a:lnTo>
                  <a:lnTo>
                    <a:pt x="10311" y="423"/>
                  </a:lnTo>
                  <a:lnTo>
                    <a:pt x="9676" y="306"/>
                  </a:lnTo>
                  <a:lnTo>
                    <a:pt x="9066" y="212"/>
                  </a:lnTo>
                  <a:lnTo>
                    <a:pt x="8479" y="141"/>
                  </a:lnTo>
                  <a:lnTo>
                    <a:pt x="7352" y="47"/>
                  </a:lnTo>
                  <a:lnTo>
                    <a:pt x="631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8" name="Google Shape;748;p16"/>
          <p:cNvGrpSpPr/>
          <p:nvPr/>
        </p:nvGrpSpPr>
        <p:grpSpPr>
          <a:xfrm>
            <a:off x="8101529" y="156350"/>
            <a:ext cx="897273" cy="429782"/>
            <a:chOff x="3863100" y="581575"/>
            <a:chExt cx="629400" cy="301200"/>
          </a:xfrm>
        </p:grpSpPr>
        <p:sp>
          <p:nvSpPr>
            <p:cNvPr id="749" name="Google Shape;749;p16"/>
            <p:cNvSpPr/>
            <p:nvPr/>
          </p:nvSpPr>
          <p:spPr>
            <a:xfrm>
              <a:off x="3877200" y="581575"/>
              <a:ext cx="231350" cy="69875"/>
            </a:xfrm>
            <a:custGeom>
              <a:rect b="b" l="l" r="r" t="t"/>
              <a:pathLst>
                <a:path extrusionOk="0" h="2795" w="9254">
                  <a:moveTo>
                    <a:pt x="611" y="564"/>
                  </a:moveTo>
                  <a:lnTo>
                    <a:pt x="1597" y="752"/>
                  </a:lnTo>
                  <a:lnTo>
                    <a:pt x="2607" y="893"/>
                  </a:lnTo>
                  <a:lnTo>
                    <a:pt x="3641" y="1010"/>
                  </a:lnTo>
                  <a:lnTo>
                    <a:pt x="4650" y="1081"/>
                  </a:lnTo>
                  <a:lnTo>
                    <a:pt x="5660" y="1128"/>
                  </a:lnTo>
                  <a:lnTo>
                    <a:pt x="6693" y="1151"/>
                  </a:lnTo>
                  <a:lnTo>
                    <a:pt x="7703" y="1104"/>
                  </a:lnTo>
                  <a:lnTo>
                    <a:pt x="8737" y="1057"/>
                  </a:lnTo>
                  <a:lnTo>
                    <a:pt x="8737" y="1057"/>
                  </a:lnTo>
                  <a:lnTo>
                    <a:pt x="8666" y="2278"/>
                  </a:lnTo>
                  <a:lnTo>
                    <a:pt x="517" y="1785"/>
                  </a:lnTo>
                  <a:lnTo>
                    <a:pt x="611" y="564"/>
                  </a:lnTo>
                  <a:close/>
                  <a:moveTo>
                    <a:pt x="306" y="0"/>
                  </a:moveTo>
                  <a:lnTo>
                    <a:pt x="212" y="47"/>
                  </a:lnTo>
                  <a:lnTo>
                    <a:pt x="141" y="118"/>
                  </a:lnTo>
                  <a:lnTo>
                    <a:pt x="118" y="235"/>
                  </a:lnTo>
                  <a:lnTo>
                    <a:pt x="0" y="1996"/>
                  </a:lnTo>
                  <a:lnTo>
                    <a:pt x="24" y="2090"/>
                  </a:lnTo>
                  <a:lnTo>
                    <a:pt x="71" y="2184"/>
                  </a:lnTo>
                  <a:lnTo>
                    <a:pt x="141" y="2231"/>
                  </a:lnTo>
                  <a:lnTo>
                    <a:pt x="235" y="2255"/>
                  </a:lnTo>
                  <a:lnTo>
                    <a:pt x="8877" y="2795"/>
                  </a:lnTo>
                  <a:lnTo>
                    <a:pt x="8901" y="2795"/>
                  </a:lnTo>
                  <a:lnTo>
                    <a:pt x="8995" y="2771"/>
                  </a:lnTo>
                  <a:lnTo>
                    <a:pt x="9065" y="2724"/>
                  </a:lnTo>
                  <a:lnTo>
                    <a:pt x="9112" y="2654"/>
                  </a:lnTo>
                  <a:lnTo>
                    <a:pt x="9136" y="2560"/>
                  </a:lnTo>
                  <a:lnTo>
                    <a:pt x="9253" y="799"/>
                  </a:lnTo>
                  <a:lnTo>
                    <a:pt x="9230" y="681"/>
                  </a:lnTo>
                  <a:lnTo>
                    <a:pt x="9183" y="587"/>
                  </a:lnTo>
                  <a:lnTo>
                    <a:pt x="9089" y="540"/>
                  </a:lnTo>
                  <a:lnTo>
                    <a:pt x="8971" y="517"/>
                  </a:lnTo>
                  <a:lnTo>
                    <a:pt x="7915" y="587"/>
                  </a:lnTo>
                  <a:lnTo>
                    <a:pt x="6834" y="634"/>
                  </a:lnTo>
                  <a:lnTo>
                    <a:pt x="5754" y="634"/>
                  </a:lnTo>
                  <a:lnTo>
                    <a:pt x="4674" y="587"/>
                  </a:lnTo>
                  <a:lnTo>
                    <a:pt x="3617" y="493"/>
                  </a:lnTo>
                  <a:lnTo>
                    <a:pt x="2537" y="376"/>
                  </a:lnTo>
                  <a:lnTo>
                    <a:pt x="1480" y="212"/>
                  </a:lnTo>
                  <a:lnTo>
                    <a:pt x="42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16"/>
            <p:cNvSpPr/>
            <p:nvPr/>
          </p:nvSpPr>
          <p:spPr>
            <a:xfrm>
              <a:off x="4056275" y="637350"/>
              <a:ext cx="38175" cy="200225"/>
            </a:xfrm>
            <a:custGeom>
              <a:rect b="b" l="l" r="r" t="t"/>
              <a:pathLst>
                <a:path extrusionOk="0" h="8009" w="1527">
                  <a:moveTo>
                    <a:pt x="611" y="0"/>
                  </a:moveTo>
                  <a:lnTo>
                    <a:pt x="540" y="47"/>
                  </a:lnTo>
                  <a:lnTo>
                    <a:pt x="470" y="141"/>
                  </a:lnTo>
                  <a:lnTo>
                    <a:pt x="446" y="235"/>
                  </a:lnTo>
                  <a:lnTo>
                    <a:pt x="446" y="329"/>
                  </a:lnTo>
                  <a:lnTo>
                    <a:pt x="517" y="540"/>
                  </a:lnTo>
                  <a:lnTo>
                    <a:pt x="658" y="1104"/>
                  </a:lnTo>
                  <a:lnTo>
                    <a:pt x="752" y="1480"/>
                  </a:lnTo>
                  <a:lnTo>
                    <a:pt x="822" y="1926"/>
                  </a:lnTo>
                  <a:lnTo>
                    <a:pt x="916" y="2419"/>
                  </a:lnTo>
                  <a:lnTo>
                    <a:pt x="963" y="2959"/>
                  </a:lnTo>
                  <a:lnTo>
                    <a:pt x="1010" y="3523"/>
                  </a:lnTo>
                  <a:lnTo>
                    <a:pt x="1010" y="4110"/>
                  </a:lnTo>
                  <a:lnTo>
                    <a:pt x="986" y="4697"/>
                  </a:lnTo>
                  <a:lnTo>
                    <a:pt x="893" y="5308"/>
                  </a:lnTo>
                  <a:lnTo>
                    <a:pt x="775" y="5918"/>
                  </a:lnTo>
                  <a:lnTo>
                    <a:pt x="705" y="6224"/>
                  </a:lnTo>
                  <a:lnTo>
                    <a:pt x="587" y="6505"/>
                  </a:lnTo>
                  <a:lnTo>
                    <a:pt x="493" y="6787"/>
                  </a:lnTo>
                  <a:lnTo>
                    <a:pt x="352" y="7069"/>
                  </a:lnTo>
                  <a:lnTo>
                    <a:pt x="211" y="7351"/>
                  </a:lnTo>
                  <a:lnTo>
                    <a:pt x="24" y="7609"/>
                  </a:lnTo>
                  <a:lnTo>
                    <a:pt x="0" y="7703"/>
                  </a:lnTo>
                  <a:lnTo>
                    <a:pt x="0" y="7797"/>
                  </a:lnTo>
                  <a:lnTo>
                    <a:pt x="24" y="7891"/>
                  </a:lnTo>
                  <a:lnTo>
                    <a:pt x="94" y="7961"/>
                  </a:lnTo>
                  <a:lnTo>
                    <a:pt x="165" y="7985"/>
                  </a:lnTo>
                  <a:lnTo>
                    <a:pt x="235" y="8008"/>
                  </a:lnTo>
                  <a:lnTo>
                    <a:pt x="305" y="8008"/>
                  </a:lnTo>
                  <a:lnTo>
                    <a:pt x="352" y="7985"/>
                  </a:lnTo>
                  <a:lnTo>
                    <a:pt x="399" y="7938"/>
                  </a:lnTo>
                  <a:lnTo>
                    <a:pt x="446" y="7891"/>
                  </a:lnTo>
                  <a:lnTo>
                    <a:pt x="634" y="7609"/>
                  </a:lnTo>
                  <a:lnTo>
                    <a:pt x="799" y="7327"/>
                  </a:lnTo>
                  <a:lnTo>
                    <a:pt x="939" y="7022"/>
                  </a:lnTo>
                  <a:lnTo>
                    <a:pt x="1057" y="6717"/>
                  </a:lnTo>
                  <a:lnTo>
                    <a:pt x="1174" y="6411"/>
                  </a:lnTo>
                  <a:lnTo>
                    <a:pt x="1268" y="6106"/>
                  </a:lnTo>
                  <a:lnTo>
                    <a:pt x="1339" y="5777"/>
                  </a:lnTo>
                  <a:lnTo>
                    <a:pt x="1409" y="5472"/>
                  </a:lnTo>
                  <a:lnTo>
                    <a:pt x="1480" y="4838"/>
                  </a:lnTo>
                  <a:lnTo>
                    <a:pt x="1527" y="4204"/>
                  </a:lnTo>
                  <a:lnTo>
                    <a:pt x="1527" y="3593"/>
                  </a:lnTo>
                  <a:lnTo>
                    <a:pt x="1480" y="2983"/>
                  </a:lnTo>
                  <a:lnTo>
                    <a:pt x="1433" y="2443"/>
                  </a:lnTo>
                  <a:lnTo>
                    <a:pt x="1362" y="1926"/>
                  </a:lnTo>
                  <a:lnTo>
                    <a:pt x="1268" y="1456"/>
                  </a:lnTo>
                  <a:lnTo>
                    <a:pt x="1174" y="1034"/>
                  </a:lnTo>
                  <a:lnTo>
                    <a:pt x="1010" y="423"/>
                  </a:lnTo>
                  <a:lnTo>
                    <a:pt x="939" y="165"/>
                  </a:lnTo>
                  <a:lnTo>
                    <a:pt x="893" y="71"/>
                  </a:lnTo>
                  <a:lnTo>
                    <a:pt x="822" y="24"/>
                  </a:lnTo>
                  <a:lnTo>
                    <a:pt x="72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16"/>
            <p:cNvSpPr/>
            <p:nvPr/>
          </p:nvSpPr>
          <p:spPr>
            <a:xfrm>
              <a:off x="3863100" y="813475"/>
              <a:ext cx="231350" cy="69300"/>
            </a:xfrm>
            <a:custGeom>
              <a:rect b="b" l="l" r="r" t="t"/>
              <a:pathLst>
                <a:path extrusionOk="0" h="2772" w="9254">
                  <a:moveTo>
                    <a:pt x="611" y="517"/>
                  </a:moveTo>
                  <a:lnTo>
                    <a:pt x="8737" y="1010"/>
                  </a:lnTo>
                  <a:lnTo>
                    <a:pt x="8666" y="2208"/>
                  </a:lnTo>
                  <a:lnTo>
                    <a:pt x="8009" y="2091"/>
                  </a:lnTo>
                  <a:lnTo>
                    <a:pt x="7328" y="1973"/>
                  </a:lnTo>
                  <a:lnTo>
                    <a:pt x="6623" y="1879"/>
                  </a:lnTo>
                  <a:lnTo>
                    <a:pt x="5919" y="1785"/>
                  </a:lnTo>
                  <a:lnTo>
                    <a:pt x="5191" y="1738"/>
                  </a:lnTo>
                  <a:lnTo>
                    <a:pt x="4439" y="1691"/>
                  </a:lnTo>
                  <a:lnTo>
                    <a:pt x="3664" y="1668"/>
                  </a:lnTo>
                  <a:lnTo>
                    <a:pt x="2889" y="1644"/>
                  </a:lnTo>
                  <a:lnTo>
                    <a:pt x="1715" y="1668"/>
                  </a:lnTo>
                  <a:lnTo>
                    <a:pt x="517" y="1738"/>
                  </a:lnTo>
                  <a:lnTo>
                    <a:pt x="517" y="1738"/>
                  </a:lnTo>
                  <a:lnTo>
                    <a:pt x="611" y="517"/>
                  </a:lnTo>
                  <a:close/>
                  <a:moveTo>
                    <a:pt x="283" y="1"/>
                  </a:moveTo>
                  <a:lnTo>
                    <a:pt x="189" y="48"/>
                  </a:lnTo>
                  <a:lnTo>
                    <a:pt x="142" y="141"/>
                  </a:lnTo>
                  <a:lnTo>
                    <a:pt x="118" y="235"/>
                  </a:lnTo>
                  <a:lnTo>
                    <a:pt x="1" y="1973"/>
                  </a:lnTo>
                  <a:lnTo>
                    <a:pt x="24" y="2091"/>
                  </a:lnTo>
                  <a:lnTo>
                    <a:pt x="71" y="2185"/>
                  </a:lnTo>
                  <a:lnTo>
                    <a:pt x="165" y="2232"/>
                  </a:lnTo>
                  <a:lnTo>
                    <a:pt x="283" y="2255"/>
                  </a:lnTo>
                  <a:lnTo>
                    <a:pt x="1480" y="2185"/>
                  </a:lnTo>
                  <a:lnTo>
                    <a:pt x="2631" y="2161"/>
                  </a:lnTo>
                  <a:lnTo>
                    <a:pt x="3758" y="2161"/>
                  </a:lnTo>
                  <a:lnTo>
                    <a:pt x="4862" y="2208"/>
                  </a:lnTo>
                  <a:lnTo>
                    <a:pt x="5919" y="2302"/>
                  </a:lnTo>
                  <a:lnTo>
                    <a:pt x="6929" y="2419"/>
                  </a:lnTo>
                  <a:lnTo>
                    <a:pt x="7892" y="2584"/>
                  </a:lnTo>
                  <a:lnTo>
                    <a:pt x="8831" y="2772"/>
                  </a:lnTo>
                  <a:lnTo>
                    <a:pt x="8972" y="2772"/>
                  </a:lnTo>
                  <a:lnTo>
                    <a:pt x="9042" y="2725"/>
                  </a:lnTo>
                  <a:lnTo>
                    <a:pt x="9113" y="2654"/>
                  </a:lnTo>
                  <a:lnTo>
                    <a:pt x="9136" y="2537"/>
                  </a:lnTo>
                  <a:lnTo>
                    <a:pt x="9254" y="776"/>
                  </a:lnTo>
                  <a:lnTo>
                    <a:pt x="9230" y="682"/>
                  </a:lnTo>
                  <a:lnTo>
                    <a:pt x="9183" y="611"/>
                  </a:lnTo>
                  <a:lnTo>
                    <a:pt x="9113" y="541"/>
                  </a:lnTo>
                  <a:lnTo>
                    <a:pt x="9019" y="517"/>
                  </a:lnTo>
                  <a:lnTo>
                    <a:pt x="37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16"/>
            <p:cNvSpPr/>
            <p:nvPr/>
          </p:nvSpPr>
          <p:spPr>
            <a:xfrm>
              <a:off x="4081500" y="699575"/>
              <a:ext cx="411000" cy="68725"/>
            </a:xfrm>
            <a:custGeom>
              <a:rect b="b" l="l" r="r" t="t"/>
              <a:pathLst>
                <a:path extrusionOk="0" h="2749" w="16440">
                  <a:moveTo>
                    <a:pt x="11978" y="1"/>
                  </a:moveTo>
                  <a:lnTo>
                    <a:pt x="10733" y="24"/>
                  </a:lnTo>
                  <a:lnTo>
                    <a:pt x="9418" y="71"/>
                  </a:lnTo>
                  <a:lnTo>
                    <a:pt x="8080" y="142"/>
                  </a:lnTo>
                  <a:lnTo>
                    <a:pt x="6741" y="235"/>
                  </a:lnTo>
                  <a:lnTo>
                    <a:pt x="5426" y="353"/>
                  </a:lnTo>
                  <a:lnTo>
                    <a:pt x="3077" y="564"/>
                  </a:lnTo>
                  <a:lnTo>
                    <a:pt x="1246" y="776"/>
                  </a:lnTo>
                  <a:lnTo>
                    <a:pt x="212" y="893"/>
                  </a:lnTo>
                  <a:lnTo>
                    <a:pt x="118" y="917"/>
                  </a:lnTo>
                  <a:lnTo>
                    <a:pt x="48" y="987"/>
                  </a:lnTo>
                  <a:lnTo>
                    <a:pt x="1" y="1081"/>
                  </a:lnTo>
                  <a:lnTo>
                    <a:pt x="1" y="1175"/>
                  </a:lnTo>
                  <a:lnTo>
                    <a:pt x="24" y="1269"/>
                  </a:lnTo>
                  <a:lnTo>
                    <a:pt x="95" y="1339"/>
                  </a:lnTo>
                  <a:lnTo>
                    <a:pt x="189" y="1386"/>
                  </a:lnTo>
                  <a:lnTo>
                    <a:pt x="283" y="1386"/>
                  </a:lnTo>
                  <a:lnTo>
                    <a:pt x="1997" y="1198"/>
                  </a:lnTo>
                  <a:lnTo>
                    <a:pt x="4158" y="963"/>
                  </a:lnTo>
                  <a:lnTo>
                    <a:pt x="6553" y="776"/>
                  </a:lnTo>
                  <a:lnTo>
                    <a:pt x="7774" y="682"/>
                  </a:lnTo>
                  <a:lnTo>
                    <a:pt x="8995" y="588"/>
                  </a:lnTo>
                  <a:lnTo>
                    <a:pt x="10193" y="541"/>
                  </a:lnTo>
                  <a:lnTo>
                    <a:pt x="11344" y="517"/>
                  </a:lnTo>
                  <a:lnTo>
                    <a:pt x="12424" y="494"/>
                  </a:lnTo>
                  <a:lnTo>
                    <a:pt x="13387" y="517"/>
                  </a:lnTo>
                  <a:lnTo>
                    <a:pt x="14232" y="588"/>
                  </a:lnTo>
                  <a:lnTo>
                    <a:pt x="14608" y="635"/>
                  </a:lnTo>
                  <a:lnTo>
                    <a:pt x="14960" y="682"/>
                  </a:lnTo>
                  <a:lnTo>
                    <a:pt x="15242" y="752"/>
                  </a:lnTo>
                  <a:lnTo>
                    <a:pt x="15501" y="823"/>
                  </a:lnTo>
                  <a:lnTo>
                    <a:pt x="15688" y="917"/>
                  </a:lnTo>
                  <a:lnTo>
                    <a:pt x="15853" y="1010"/>
                  </a:lnTo>
                  <a:lnTo>
                    <a:pt x="15923" y="1081"/>
                  </a:lnTo>
                  <a:lnTo>
                    <a:pt x="15947" y="1128"/>
                  </a:lnTo>
                  <a:lnTo>
                    <a:pt x="15923" y="1175"/>
                  </a:lnTo>
                  <a:lnTo>
                    <a:pt x="15876" y="1245"/>
                  </a:lnTo>
                  <a:lnTo>
                    <a:pt x="15759" y="1339"/>
                  </a:lnTo>
                  <a:lnTo>
                    <a:pt x="15594" y="1433"/>
                  </a:lnTo>
                  <a:lnTo>
                    <a:pt x="15383" y="1527"/>
                  </a:lnTo>
                  <a:lnTo>
                    <a:pt x="15148" y="1598"/>
                  </a:lnTo>
                  <a:lnTo>
                    <a:pt x="14538" y="1762"/>
                  </a:lnTo>
                  <a:lnTo>
                    <a:pt x="13810" y="1879"/>
                  </a:lnTo>
                  <a:lnTo>
                    <a:pt x="12964" y="1973"/>
                  </a:lnTo>
                  <a:lnTo>
                    <a:pt x="12025" y="2067"/>
                  </a:lnTo>
                  <a:lnTo>
                    <a:pt x="10992" y="2138"/>
                  </a:lnTo>
                  <a:lnTo>
                    <a:pt x="9888" y="2185"/>
                  </a:lnTo>
                  <a:lnTo>
                    <a:pt x="8737" y="2232"/>
                  </a:lnTo>
                  <a:lnTo>
                    <a:pt x="7539" y="2255"/>
                  </a:lnTo>
                  <a:lnTo>
                    <a:pt x="5097" y="2255"/>
                  </a:lnTo>
                  <a:lnTo>
                    <a:pt x="2702" y="2208"/>
                  </a:lnTo>
                  <a:lnTo>
                    <a:pt x="471" y="2138"/>
                  </a:lnTo>
                  <a:lnTo>
                    <a:pt x="377" y="2138"/>
                  </a:lnTo>
                  <a:lnTo>
                    <a:pt x="283" y="2208"/>
                  </a:lnTo>
                  <a:lnTo>
                    <a:pt x="236" y="2279"/>
                  </a:lnTo>
                  <a:lnTo>
                    <a:pt x="212" y="2373"/>
                  </a:lnTo>
                  <a:lnTo>
                    <a:pt x="212" y="2466"/>
                  </a:lnTo>
                  <a:lnTo>
                    <a:pt x="259" y="2560"/>
                  </a:lnTo>
                  <a:lnTo>
                    <a:pt x="353" y="2607"/>
                  </a:lnTo>
                  <a:lnTo>
                    <a:pt x="447" y="2631"/>
                  </a:lnTo>
                  <a:lnTo>
                    <a:pt x="2537" y="2701"/>
                  </a:lnTo>
                  <a:lnTo>
                    <a:pt x="4275" y="2748"/>
                  </a:lnTo>
                  <a:lnTo>
                    <a:pt x="7868" y="2748"/>
                  </a:lnTo>
                  <a:lnTo>
                    <a:pt x="9465" y="2701"/>
                  </a:lnTo>
                  <a:lnTo>
                    <a:pt x="11015" y="2654"/>
                  </a:lnTo>
                  <a:lnTo>
                    <a:pt x="12471" y="2537"/>
                  </a:lnTo>
                  <a:lnTo>
                    <a:pt x="13152" y="2466"/>
                  </a:lnTo>
                  <a:lnTo>
                    <a:pt x="13786" y="2396"/>
                  </a:lnTo>
                  <a:lnTo>
                    <a:pt x="14350" y="2302"/>
                  </a:lnTo>
                  <a:lnTo>
                    <a:pt x="14890" y="2185"/>
                  </a:lnTo>
                  <a:lnTo>
                    <a:pt x="15336" y="2067"/>
                  </a:lnTo>
                  <a:lnTo>
                    <a:pt x="15712" y="1926"/>
                  </a:lnTo>
                  <a:lnTo>
                    <a:pt x="16017" y="1762"/>
                  </a:lnTo>
                  <a:lnTo>
                    <a:pt x="16135" y="1691"/>
                  </a:lnTo>
                  <a:lnTo>
                    <a:pt x="16252" y="1598"/>
                  </a:lnTo>
                  <a:lnTo>
                    <a:pt x="16346" y="1457"/>
                  </a:lnTo>
                  <a:lnTo>
                    <a:pt x="16416" y="1316"/>
                  </a:lnTo>
                  <a:lnTo>
                    <a:pt x="16440" y="1198"/>
                  </a:lnTo>
                  <a:lnTo>
                    <a:pt x="16440" y="1081"/>
                  </a:lnTo>
                  <a:lnTo>
                    <a:pt x="16416" y="987"/>
                  </a:lnTo>
                  <a:lnTo>
                    <a:pt x="16393" y="870"/>
                  </a:lnTo>
                  <a:lnTo>
                    <a:pt x="16299" y="729"/>
                  </a:lnTo>
                  <a:lnTo>
                    <a:pt x="16182" y="611"/>
                  </a:lnTo>
                  <a:lnTo>
                    <a:pt x="15970" y="494"/>
                  </a:lnTo>
                  <a:lnTo>
                    <a:pt x="15712" y="376"/>
                  </a:lnTo>
                  <a:lnTo>
                    <a:pt x="15407" y="282"/>
                  </a:lnTo>
                  <a:lnTo>
                    <a:pt x="15031" y="188"/>
                  </a:lnTo>
                  <a:lnTo>
                    <a:pt x="14632" y="142"/>
                  </a:lnTo>
                  <a:lnTo>
                    <a:pt x="14162" y="71"/>
                  </a:lnTo>
                  <a:lnTo>
                    <a:pt x="13669" y="48"/>
                  </a:lnTo>
                  <a:lnTo>
                    <a:pt x="13129" y="24"/>
                  </a:lnTo>
                  <a:lnTo>
                    <a:pt x="1197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16"/>
            <p:cNvSpPr/>
            <p:nvPr/>
          </p:nvSpPr>
          <p:spPr>
            <a:xfrm>
              <a:off x="3871325" y="627375"/>
              <a:ext cx="45825" cy="200225"/>
            </a:xfrm>
            <a:custGeom>
              <a:rect b="b" l="l" r="r" t="t"/>
              <a:pathLst>
                <a:path extrusionOk="0" h="8009" w="1833">
                  <a:moveTo>
                    <a:pt x="1551" y="0"/>
                  </a:moveTo>
                  <a:lnTo>
                    <a:pt x="1457" y="24"/>
                  </a:lnTo>
                  <a:lnTo>
                    <a:pt x="1386" y="94"/>
                  </a:lnTo>
                  <a:lnTo>
                    <a:pt x="1245" y="305"/>
                  </a:lnTo>
                  <a:lnTo>
                    <a:pt x="963" y="822"/>
                  </a:lnTo>
                  <a:lnTo>
                    <a:pt x="799" y="1174"/>
                  </a:lnTo>
                  <a:lnTo>
                    <a:pt x="611" y="1620"/>
                  </a:lnTo>
                  <a:lnTo>
                    <a:pt x="447" y="2090"/>
                  </a:lnTo>
                  <a:lnTo>
                    <a:pt x="282" y="2630"/>
                  </a:lnTo>
                  <a:lnTo>
                    <a:pt x="142" y="3194"/>
                  </a:lnTo>
                  <a:lnTo>
                    <a:pt x="48" y="3805"/>
                  </a:lnTo>
                  <a:lnTo>
                    <a:pt x="24" y="4133"/>
                  </a:lnTo>
                  <a:lnTo>
                    <a:pt x="1" y="4462"/>
                  </a:lnTo>
                  <a:lnTo>
                    <a:pt x="1" y="4791"/>
                  </a:lnTo>
                  <a:lnTo>
                    <a:pt x="24" y="5120"/>
                  </a:lnTo>
                  <a:lnTo>
                    <a:pt x="48" y="5472"/>
                  </a:lnTo>
                  <a:lnTo>
                    <a:pt x="95" y="5801"/>
                  </a:lnTo>
                  <a:lnTo>
                    <a:pt x="188" y="6153"/>
                  </a:lnTo>
                  <a:lnTo>
                    <a:pt x="282" y="6505"/>
                  </a:lnTo>
                  <a:lnTo>
                    <a:pt x="400" y="6857"/>
                  </a:lnTo>
                  <a:lnTo>
                    <a:pt x="541" y="7186"/>
                  </a:lnTo>
                  <a:lnTo>
                    <a:pt x="705" y="7539"/>
                  </a:lnTo>
                  <a:lnTo>
                    <a:pt x="916" y="7891"/>
                  </a:lnTo>
                  <a:lnTo>
                    <a:pt x="963" y="7938"/>
                  </a:lnTo>
                  <a:lnTo>
                    <a:pt x="1010" y="7985"/>
                  </a:lnTo>
                  <a:lnTo>
                    <a:pt x="1057" y="8008"/>
                  </a:lnTo>
                  <a:lnTo>
                    <a:pt x="1198" y="8008"/>
                  </a:lnTo>
                  <a:lnTo>
                    <a:pt x="1269" y="7961"/>
                  </a:lnTo>
                  <a:lnTo>
                    <a:pt x="1339" y="7914"/>
                  </a:lnTo>
                  <a:lnTo>
                    <a:pt x="1386" y="7820"/>
                  </a:lnTo>
                  <a:lnTo>
                    <a:pt x="1386" y="7726"/>
                  </a:lnTo>
                  <a:lnTo>
                    <a:pt x="1339" y="7632"/>
                  </a:lnTo>
                  <a:lnTo>
                    <a:pt x="1151" y="7304"/>
                  </a:lnTo>
                  <a:lnTo>
                    <a:pt x="1010" y="6975"/>
                  </a:lnTo>
                  <a:lnTo>
                    <a:pt x="870" y="6670"/>
                  </a:lnTo>
                  <a:lnTo>
                    <a:pt x="752" y="6341"/>
                  </a:lnTo>
                  <a:lnTo>
                    <a:pt x="658" y="6012"/>
                  </a:lnTo>
                  <a:lnTo>
                    <a:pt x="588" y="5683"/>
                  </a:lnTo>
                  <a:lnTo>
                    <a:pt x="541" y="5378"/>
                  </a:lnTo>
                  <a:lnTo>
                    <a:pt x="517" y="5073"/>
                  </a:lnTo>
                  <a:lnTo>
                    <a:pt x="517" y="4744"/>
                  </a:lnTo>
                  <a:lnTo>
                    <a:pt x="517" y="4439"/>
                  </a:lnTo>
                  <a:lnTo>
                    <a:pt x="541" y="3851"/>
                  </a:lnTo>
                  <a:lnTo>
                    <a:pt x="635" y="3288"/>
                  </a:lnTo>
                  <a:lnTo>
                    <a:pt x="776" y="2748"/>
                  </a:lnTo>
                  <a:lnTo>
                    <a:pt x="916" y="2255"/>
                  </a:lnTo>
                  <a:lnTo>
                    <a:pt x="1081" y="1808"/>
                  </a:lnTo>
                  <a:lnTo>
                    <a:pt x="1245" y="1409"/>
                  </a:lnTo>
                  <a:lnTo>
                    <a:pt x="1410" y="1057"/>
                  </a:lnTo>
                  <a:lnTo>
                    <a:pt x="1691" y="564"/>
                  </a:lnTo>
                  <a:lnTo>
                    <a:pt x="1785" y="399"/>
                  </a:lnTo>
                  <a:lnTo>
                    <a:pt x="1832" y="305"/>
                  </a:lnTo>
                  <a:lnTo>
                    <a:pt x="1832" y="211"/>
                  </a:lnTo>
                  <a:lnTo>
                    <a:pt x="1809" y="117"/>
                  </a:lnTo>
                  <a:lnTo>
                    <a:pt x="1738" y="47"/>
                  </a:lnTo>
                  <a:lnTo>
                    <a:pt x="164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54" name="Google Shape;754;p16"/>
          <p:cNvSpPr/>
          <p:nvPr/>
        </p:nvSpPr>
        <p:spPr>
          <a:xfrm>
            <a:off x="1423550" y="121150"/>
            <a:ext cx="212400" cy="212400"/>
          </a:xfrm>
          <a:prstGeom prst="star4">
            <a:avLst>
              <a:gd fmla="val 125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16"/>
          <p:cNvSpPr/>
          <p:nvPr/>
        </p:nvSpPr>
        <p:spPr>
          <a:xfrm>
            <a:off x="219525" y="2263425"/>
            <a:ext cx="212400" cy="212400"/>
          </a:xfrm>
          <a:prstGeom prst="star4">
            <a:avLst>
              <a:gd fmla="val 125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56" name="Google Shape;756;p16"/>
          <p:cNvGrpSpPr/>
          <p:nvPr/>
        </p:nvGrpSpPr>
        <p:grpSpPr>
          <a:xfrm>
            <a:off x="8312447" y="1782207"/>
            <a:ext cx="686355" cy="534517"/>
            <a:chOff x="6041275" y="492925"/>
            <a:chExt cx="481450" cy="374600"/>
          </a:xfrm>
        </p:grpSpPr>
        <p:sp>
          <p:nvSpPr>
            <p:cNvPr id="757" name="Google Shape;757;p16"/>
            <p:cNvSpPr/>
            <p:nvPr/>
          </p:nvSpPr>
          <p:spPr>
            <a:xfrm>
              <a:off x="6041275" y="492925"/>
              <a:ext cx="481450" cy="132125"/>
            </a:xfrm>
            <a:custGeom>
              <a:rect b="b" l="l" r="r" t="t"/>
              <a:pathLst>
                <a:path extrusionOk="0" h="5285" w="19258">
                  <a:moveTo>
                    <a:pt x="9817" y="564"/>
                  </a:moveTo>
                  <a:lnTo>
                    <a:pt x="10521" y="1127"/>
                  </a:lnTo>
                  <a:lnTo>
                    <a:pt x="11296" y="1691"/>
                  </a:lnTo>
                  <a:lnTo>
                    <a:pt x="12165" y="2231"/>
                  </a:lnTo>
                  <a:lnTo>
                    <a:pt x="13081" y="2748"/>
                  </a:lnTo>
                  <a:lnTo>
                    <a:pt x="14091" y="3288"/>
                  </a:lnTo>
                  <a:lnTo>
                    <a:pt x="15171" y="3781"/>
                  </a:lnTo>
                  <a:lnTo>
                    <a:pt x="16322" y="4298"/>
                  </a:lnTo>
                  <a:lnTo>
                    <a:pt x="17566" y="4791"/>
                  </a:lnTo>
                  <a:lnTo>
                    <a:pt x="1503" y="4791"/>
                  </a:lnTo>
                  <a:lnTo>
                    <a:pt x="2724" y="4251"/>
                  </a:lnTo>
                  <a:lnTo>
                    <a:pt x="3899" y="3734"/>
                  </a:lnTo>
                  <a:lnTo>
                    <a:pt x="5026" y="3194"/>
                  </a:lnTo>
                  <a:lnTo>
                    <a:pt x="6083" y="2677"/>
                  </a:lnTo>
                  <a:lnTo>
                    <a:pt x="7092" y="2137"/>
                  </a:lnTo>
                  <a:lnTo>
                    <a:pt x="8055" y="1621"/>
                  </a:lnTo>
                  <a:lnTo>
                    <a:pt x="8971" y="1080"/>
                  </a:lnTo>
                  <a:lnTo>
                    <a:pt x="9817" y="564"/>
                  </a:lnTo>
                  <a:close/>
                  <a:moveTo>
                    <a:pt x="9770" y="0"/>
                  </a:moveTo>
                  <a:lnTo>
                    <a:pt x="9699" y="24"/>
                  </a:lnTo>
                  <a:lnTo>
                    <a:pt x="8760" y="634"/>
                  </a:lnTo>
                  <a:lnTo>
                    <a:pt x="7727" y="1221"/>
                  </a:lnTo>
                  <a:lnTo>
                    <a:pt x="6623" y="1808"/>
                  </a:lnTo>
                  <a:lnTo>
                    <a:pt x="5472" y="2419"/>
                  </a:lnTo>
                  <a:lnTo>
                    <a:pt x="4251" y="3006"/>
                  </a:lnTo>
                  <a:lnTo>
                    <a:pt x="2936" y="3617"/>
                  </a:lnTo>
                  <a:lnTo>
                    <a:pt x="1574" y="4204"/>
                  </a:lnTo>
                  <a:lnTo>
                    <a:pt x="141" y="4814"/>
                  </a:lnTo>
                  <a:lnTo>
                    <a:pt x="71" y="4838"/>
                  </a:lnTo>
                  <a:lnTo>
                    <a:pt x="24" y="4908"/>
                  </a:lnTo>
                  <a:lnTo>
                    <a:pt x="0" y="5002"/>
                  </a:lnTo>
                  <a:lnTo>
                    <a:pt x="0" y="5096"/>
                  </a:lnTo>
                  <a:lnTo>
                    <a:pt x="24" y="5167"/>
                  </a:lnTo>
                  <a:lnTo>
                    <a:pt x="71" y="5237"/>
                  </a:lnTo>
                  <a:lnTo>
                    <a:pt x="165" y="5284"/>
                  </a:lnTo>
                  <a:lnTo>
                    <a:pt x="19093" y="5284"/>
                  </a:lnTo>
                  <a:lnTo>
                    <a:pt x="19163" y="5237"/>
                  </a:lnTo>
                  <a:lnTo>
                    <a:pt x="19210" y="5167"/>
                  </a:lnTo>
                  <a:lnTo>
                    <a:pt x="19257" y="5073"/>
                  </a:lnTo>
                  <a:lnTo>
                    <a:pt x="19257" y="4979"/>
                  </a:lnTo>
                  <a:lnTo>
                    <a:pt x="19210" y="4908"/>
                  </a:lnTo>
                  <a:lnTo>
                    <a:pt x="19163" y="4838"/>
                  </a:lnTo>
                  <a:lnTo>
                    <a:pt x="19069" y="4791"/>
                  </a:lnTo>
                  <a:lnTo>
                    <a:pt x="17590" y="4251"/>
                  </a:lnTo>
                  <a:lnTo>
                    <a:pt x="16204" y="3687"/>
                  </a:lnTo>
                  <a:lnTo>
                    <a:pt x="14913" y="3124"/>
                  </a:lnTo>
                  <a:lnTo>
                    <a:pt x="14302" y="2818"/>
                  </a:lnTo>
                  <a:lnTo>
                    <a:pt x="13738" y="2536"/>
                  </a:lnTo>
                  <a:lnTo>
                    <a:pt x="13175" y="2231"/>
                  </a:lnTo>
                  <a:lnTo>
                    <a:pt x="12658" y="1926"/>
                  </a:lnTo>
                  <a:lnTo>
                    <a:pt x="12142" y="1621"/>
                  </a:lnTo>
                  <a:lnTo>
                    <a:pt x="11672" y="1315"/>
                  </a:lnTo>
                  <a:lnTo>
                    <a:pt x="11226" y="1010"/>
                  </a:lnTo>
                  <a:lnTo>
                    <a:pt x="10803" y="705"/>
                  </a:lnTo>
                  <a:lnTo>
                    <a:pt x="10380" y="376"/>
                  </a:lnTo>
                  <a:lnTo>
                    <a:pt x="10004" y="47"/>
                  </a:lnTo>
                  <a:lnTo>
                    <a:pt x="993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16"/>
            <p:cNvSpPr/>
            <p:nvPr/>
          </p:nvSpPr>
          <p:spPr>
            <a:xfrm>
              <a:off x="6092350" y="612675"/>
              <a:ext cx="48750" cy="220800"/>
            </a:xfrm>
            <a:custGeom>
              <a:rect b="b" l="l" r="r" t="t"/>
              <a:pathLst>
                <a:path extrusionOk="0" h="8832" w="1950">
                  <a:moveTo>
                    <a:pt x="1456" y="494"/>
                  </a:moveTo>
                  <a:lnTo>
                    <a:pt x="1456" y="8314"/>
                  </a:lnTo>
                  <a:lnTo>
                    <a:pt x="517" y="8314"/>
                  </a:lnTo>
                  <a:lnTo>
                    <a:pt x="869" y="494"/>
                  </a:lnTo>
                  <a:close/>
                  <a:moveTo>
                    <a:pt x="611" y="1"/>
                  </a:moveTo>
                  <a:lnTo>
                    <a:pt x="517" y="24"/>
                  </a:lnTo>
                  <a:lnTo>
                    <a:pt x="447" y="71"/>
                  </a:lnTo>
                  <a:lnTo>
                    <a:pt x="376" y="142"/>
                  </a:lnTo>
                  <a:lnTo>
                    <a:pt x="353" y="236"/>
                  </a:lnTo>
                  <a:lnTo>
                    <a:pt x="0" y="8549"/>
                  </a:lnTo>
                  <a:lnTo>
                    <a:pt x="24" y="8667"/>
                  </a:lnTo>
                  <a:lnTo>
                    <a:pt x="71" y="8737"/>
                  </a:lnTo>
                  <a:lnTo>
                    <a:pt x="165" y="8808"/>
                  </a:lnTo>
                  <a:lnTo>
                    <a:pt x="259" y="8831"/>
                  </a:lnTo>
                  <a:lnTo>
                    <a:pt x="1715" y="8831"/>
                  </a:lnTo>
                  <a:lnTo>
                    <a:pt x="1809" y="8808"/>
                  </a:lnTo>
                  <a:lnTo>
                    <a:pt x="1879" y="8761"/>
                  </a:lnTo>
                  <a:lnTo>
                    <a:pt x="1926" y="8667"/>
                  </a:lnTo>
                  <a:lnTo>
                    <a:pt x="1950" y="8573"/>
                  </a:lnTo>
                  <a:lnTo>
                    <a:pt x="1950" y="236"/>
                  </a:lnTo>
                  <a:lnTo>
                    <a:pt x="1926" y="142"/>
                  </a:lnTo>
                  <a:lnTo>
                    <a:pt x="1879" y="71"/>
                  </a:lnTo>
                  <a:lnTo>
                    <a:pt x="1809" y="24"/>
                  </a:lnTo>
                  <a:lnTo>
                    <a:pt x="171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16"/>
            <p:cNvSpPr/>
            <p:nvPr/>
          </p:nvSpPr>
          <p:spPr>
            <a:xfrm>
              <a:off x="6171600" y="612675"/>
              <a:ext cx="48750" cy="220800"/>
            </a:xfrm>
            <a:custGeom>
              <a:rect b="b" l="l" r="r" t="t"/>
              <a:pathLst>
                <a:path extrusionOk="0" h="8832" w="1950">
                  <a:moveTo>
                    <a:pt x="1433" y="494"/>
                  </a:moveTo>
                  <a:lnTo>
                    <a:pt x="1433" y="8314"/>
                  </a:lnTo>
                  <a:lnTo>
                    <a:pt x="517" y="8314"/>
                  </a:lnTo>
                  <a:lnTo>
                    <a:pt x="846" y="494"/>
                  </a:lnTo>
                  <a:close/>
                  <a:moveTo>
                    <a:pt x="611" y="1"/>
                  </a:moveTo>
                  <a:lnTo>
                    <a:pt x="517" y="24"/>
                  </a:lnTo>
                  <a:lnTo>
                    <a:pt x="423" y="71"/>
                  </a:lnTo>
                  <a:lnTo>
                    <a:pt x="376" y="142"/>
                  </a:lnTo>
                  <a:lnTo>
                    <a:pt x="353" y="236"/>
                  </a:lnTo>
                  <a:lnTo>
                    <a:pt x="1" y="8549"/>
                  </a:lnTo>
                  <a:lnTo>
                    <a:pt x="1" y="8667"/>
                  </a:lnTo>
                  <a:lnTo>
                    <a:pt x="71" y="8737"/>
                  </a:lnTo>
                  <a:lnTo>
                    <a:pt x="142" y="8808"/>
                  </a:lnTo>
                  <a:lnTo>
                    <a:pt x="236" y="8831"/>
                  </a:lnTo>
                  <a:lnTo>
                    <a:pt x="1692" y="8831"/>
                  </a:lnTo>
                  <a:lnTo>
                    <a:pt x="1786" y="8808"/>
                  </a:lnTo>
                  <a:lnTo>
                    <a:pt x="1879" y="8761"/>
                  </a:lnTo>
                  <a:lnTo>
                    <a:pt x="1926" y="8667"/>
                  </a:lnTo>
                  <a:lnTo>
                    <a:pt x="1950" y="8573"/>
                  </a:lnTo>
                  <a:lnTo>
                    <a:pt x="1950" y="236"/>
                  </a:lnTo>
                  <a:lnTo>
                    <a:pt x="1926" y="142"/>
                  </a:lnTo>
                  <a:lnTo>
                    <a:pt x="1879" y="71"/>
                  </a:lnTo>
                  <a:lnTo>
                    <a:pt x="1786" y="24"/>
                  </a:lnTo>
                  <a:lnTo>
                    <a:pt x="169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16"/>
            <p:cNvSpPr/>
            <p:nvPr/>
          </p:nvSpPr>
          <p:spPr>
            <a:xfrm>
              <a:off x="6250275" y="612675"/>
              <a:ext cx="48750" cy="220800"/>
            </a:xfrm>
            <a:custGeom>
              <a:rect b="b" l="l" r="r" t="t"/>
              <a:pathLst>
                <a:path extrusionOk="0" h="8832" w="1950">
                  <a:moveTo>
                    <a:pt x="1457" y="494"/>
                  </a:moveTo>
                  <a:lnTo>
                    <a:pt x="1457" y="8314"/>
                  </a:lnTo>
                  <a:lnTo>
                    <a:pt x="517" y="8314"/>
                  </a:lnTo>
                  <a:lnTo>
                    <a:pt x="870" y="494"/>
                  </a:lnTo>
                  <a:close/>
                  <a:moveTo>
                    <a:pt x="611" y="1"/>
                  </a:moveTo>
                  <a:lnTo>
                    <a:pt x="517" y="24"/>
                  </a:lnTo>
                  <a:lnTo>
                    <a:pt x="447" y="71"/>
                  </a:lnTo>
                  <a:lnTo>
                    <a:pt x="400" y="142"/>
                  </a:lnTo>
                  <a:lnTo>
                    <a:pt x="376" y="236"/>
                  </a:lnTo>
                  <a:lnTo>
                    <a:pt x="1" y="8549"/>
                  </a:lnTo>
                  <a:lnTo>
                    <a:pt x="24" y="8667"/>
                  </a:lnTo>
                  <a:lnTo>
                    <a:pt x="71" y="8737"/>
                  </a:lnTo>
                  <a:lnTo>
                    <a:pt x="165" y="8808"/>
                  </a:lnTo>
                  <a:lnTo>
                    <a:pt x="259" y="8831"/>
                  </a:lnTo>
                  <a:lnTo>
                    <a:pt x="1715" y="8831"/>
                  </a:lnTo>
                  <a:lnTo>
                    <a:pt x="1809" y="8808"/>
                  </a:lnTo>
                  <a:lnTo>
                    <a:pt x="1879" y="8761"/>
                  </a:lnTo>
                  <a:lnTo>
                    <a:pt x="1950" y="8667"/>
                  </a:lnTo>
                  <a:lnTo>
                    <a:pt x="1950" y="8573"/>
                  </a:lnTo>
                  <a:lnTo>
                    <a:pt x="1950" y="236"/>
                  </a:lnTo>
                  <a:lnTo>
                    <a:pt x="1950" y="142"/>
                  </a:lnTo>
                  <a:lnTo>
                    <a:pt x="1879" y="71"/>
                  </a:lnTo>
                  <a:lnTo>
                    <a:pt x="1809" y="24"/>
                  </a:lnTo>
                  <a:lnTo>
                    <a:pt x="171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16"/>
            <p:cNvSpPr/>
            <p:nvPr/>
          </p:nvSpPr>
          <p:spPr>
            <a:xfrm>
              <a:off x="6329525" y="612675"/>
              <a:ext cx="48775" cy="220800"/>
            </a:xfrm>
            <a:custGeom>
              <a:rect b="b" l="l" r="r" t="t"/>
              <a:pathLst>
                <a:path extrusionOk="0" h="8832" w="1951">
                  <a:moveTo>
                    <a:pt x="1433" y="494"/>
                  </a:moveTo>
                  <a:lnTo>
                    <a:pt x="1433" y="8314"/>
                  </a:lnTo>
                  <a:lnTo>
                    <a:pt x="518" y="8314"/>
                  </a:lnTo>
                  <a:lnTo>
                    <a:pt x="846" y="494"/>
                  </a:lnTo>
                  <a:close/>
                  <a:moveTo>
                    <a:pt x="612" y="1"/>
                  </a:moveTo>
                  <a:lnTo>
                    <a:pt x="518" y="24"/>
                  </a:lnTo>
                  <a:lnTo>
                    <a:pt x="424" y="71"/>
                  </a:lnTo>
                  <a:lnTo>
                    <a:pt x="377" y="142"/>
                  </a:lnTo>
                  <a:lnTo>
                    <a:pt x="353" y="236"/>
                  </a:lnTo>
                  <a:lnTo>
                    <a:pt x="1" y="8549"/>
                  </a:lnTo>
                  <a:lnTo>
                    <a:pt x="1" y="8667"/>
                  </a:lnTo>
                  <a:lnTo>
                    <a:pt x="71" y="8737"/>
                  </a:lnTo>
                  <a:lnTo>
                    <a:pt x="142" y="8808"/>
                  </a:lnTo>
                  <a:lnTo>
                    <a:pt x="236" y="8831"/>
                  </a:lnTo>
                  <a:lnTo>
                    <a:pt x="1692" y="8831"/>
                  </a:lnTo>
                  <a:lnTo>
                    <a:pt x="1786" y="8808"/>
                  </a:lnTo>
                  <a:lnTo>
                    <a:pt x="1880" y="8761"/>
                  </a:lnTo>
                  <a:lnTo>
                    <a:pt x="1927" y="8667"/>
                  </a:lnTo>
                  <a:lnTo>
                    <a:pt x="1950" y="8573"/>
                  </a:lnTo>
                  <a:lnTo>
                    <a:pt x="1950" y="236"/>
                  </a:lnTo>
                  <a:lnTo>
                    <a:pt x="1927" y="142"/>
                  </a:lnTo>
                  <a:lnTo>
                    <a:pt x="1880" y="71"/>
                  </a:lnTo>
                  <a:lnTo>
                    <a:pt x="1786" y="24"/>
                  </a:lnTo>
                  <a:lnTo>
                    <a:pt x="169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16"/>
            <p:cNvSpPr/>
            <p:nvPr/>
          </p:nvSpPr>
          <p:spPr>
            <a:xfrm>
              <a:off x="6404675" y="612675"/>
              <a:ext cx="48775" cy="220800"/>
            </a:xfrm>
            <a:custGeom>
              <a:rect b="b" l="l" r="r" t="t"/>
              <a:pathLst>
                <a:path extrusionOk="0" h="8832" w="1951">
                  <a:moveTo>
                    <a:pt x="1433" y="494"/>
                  </a:moveTo>
                  <a:lnTo>
                    <a:pt x="1433" y="8314"/>
                  </a:lnTo>
                  <a:lnTo>
                    <a:pt x="518" y="8314"/>
                  </a:lnTo>
                  <a:lnTo>
                    <a:pt x="846" y="494"/>
                  </a:lnTo>
                  <a:close/>
                  <a:moveTo>
                    <a:pt x="612" y="1"/>
                  </a:moveTo>
                  <a:lnTo>
                    <a:pt x="518" y="24"/>
                  </a:lnTo>
                  <a:lnTo>
                    <a:pt x="424" y="71"/>
                  </a:lnTo>
                  <a:lnTo>
                    <a:pt x="377" y="142"/>
                  </a:lnTo>
                  <a:lnTo>
                    <a:pt x="353" y="236"/>
                  </a:lnTo>
                  <a:lnTo>
                    <a:pt x="1" y="8549"/>
                  </a:lnTo>
                  <a:lnTo>
                    <a:pt x="1" y="8667"/>
                  </a:lnTo>
                  <a:lnTo>
                    <a:pt x="71" y="8737"/>
                  </a:lnTo>
                  <a:lnTo>
                    <a:pt x="142" y="8808"/>
                  </a:lnTo>
                  <a:lnTo>
                    <a:pt x="236" y="8831"/>
                  </a:lnTo>
                  <a:lnTo>
                    <a:pt x="1692" y="8831"/>
                  </a:lnTo>
                  <a:lnTo>
                    <a:pt x="1786" y="8808"/>
                  </a:lnTo>
                  <a:lnTo>
                    <a:pt x="1880" y="8761"/>
                  </a:lnTo>
                  <a:lnTo>
                    <a:pt x="1927" y="8667"/>
                  </a:lnTo>
                  <a:lnTo>
                    <a:pt x="1950" y="8573"/>
                  </a:lnTo>
                  <a:lnTo>
                    <a:pt x="1950" y="236"/>
                  </a:lnTo>
                  <a:lnTo>
                    <a:pt x="1927" y="142"/>
                  </a:lnTo>
                  <a:lnTo>
                    <a:pt x="1880" y="71"/>
                  </a:lnTo>
                  <a:lnTo>
                    <a:pt x="1786" y="24"/>
                  </a:lnTo>
                  <a:lnTo>
                    <a:pt x="169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16"/>
            <p:cNvSpPr/>
            <p:nvPr/>
          </p:nvSpPr>
          <p:spPr>
            <a:xfrm>
              <a:off x="6041275" y="820525"/>
              <a:ext cx="461475" cy="47000"/>
            </a:xfrm>
            <a:custGeom>
              <a:rect b="b" l="l" r="r" t="t"/>
              <a:pathLst>
                <a:path extrusionOk="0" h="1880" w="18459">
                  <a:moveTo>
                    <a:pt x="17942" y="517"/>
                  </a:moveTo>
                  <a:lnTo>
                    <a:pt x="17942" y="1362"/>
                  </a:lnTo>
                  <a:lnTo>
                    <a:pt x="611" y="1362"/>
                  </a:lnTo>
                  <a:lnTo>
                    <a:pt x="963" y="517"/>
                  </a:lnTo>
                  <a:close/>
                  <a:moveTo>
                    <a:pt x="799" y="0"/>
                  </a:moveTo>
                  <a:lnTo>
                    <a:pt x="728" y="24"/>
                  </a:lnTo>
                  <a:lnTo>
                    <a:pt x="658" y="47"/>
                  </a:lnTo>
                  <a:lnTo>
                    <a:pt x="611" y="94"/>
                  </a:lnTo>
                  <a:lnTo>
                    <a:pt x="564" y="165"/>
                  </a:lnTo>
                  <a:lnTo>
                    <a:pt x="0" y="1527"/>
                  </a:lnTo>
                  <a:lnTo>
                    <a:pt x="0" y="1597"/>
                  </a:lnTo>
                  <a:lnTo>
                    <a:pt x="0" y="1644"/>
                  </a:lnTo>
                  <a:lnTo>
                    <a:pt x="0" y="1715"/>
                  </a:lnTo>
                  <a:lnTo>
                    <a:pt x="24" y="1762"/>
                  </a:lnTo>
                  <a:lnTo>
                    <a:pt x="71" y="1809"/>
                  </a:lnTo>
                  <a:lnTo>
                    <a:pt x="118" y="1856"/>
                  </a:lnTo>
                  <a:lnTo>
                    <a:pt x="188" y="1879"/>
                  </a:lnTo>
                  <a:lnTo>
                    <a:pt x="18200" y="1879"/>
                  </a:lnTo>
                  <a:lnTo>
                    <a:pt x="18294" y="1856"/>
                  </a:lnTo>
                  <a:lnTo>
                    <a:pt x="18388" y="1809"/>
                  </a:lnTo>
                  <a:lnTo>
                    <a:pt x="18435" y="1715"/>
                  </a:lnTo>
                  <a:lnTo>
                    <a:pt x="18459" y="1621"/>
                  </a:lnTo>
                  <a:lnTo>
                    <a:pt x="18459" y="259"/>
                  </a:lnTo>
                  <a:lnTo>
                    <a:pt x="18435" y="165"/>
                  </a:lnTo>
                  <a:lnTo>
                    <a:pt x="18388" y="71"/>
                  </a:lnTo>
                  <a:lnTo>
                    <a:pt x="18294" y="24"/>
                  </a:lnTo>
                  <a:lnTo>
                    <a:pt x="1820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4" name="Google Shape;764;p16"/>
          <p:cNvGrpSpPr/>
          <p:nvPr/>
        </p:nvGrpSpPr>
        <p:grpSpPr>
          <a:xfrm>
            <a:off x="8459745" y="887324"/>
            <a:ext cx="625268" cy="640072"/>
            <a:chOff x="3100450" y="1022475"/>
            <a:chExt cx="438600" cy="448575"/>
          </a:xfrm>
        </p:grpSpPr>
        <p:sp>
          <p:nvSpPr>
            <p:cNvPr id="765" name="Google Shape;765;p16"/>
            <p:cNvSpPr/>
            <p:nvPr/>
          </p:nvSpPr>
          <p:spPr>
            <a:xfrm>
              <a:off x="3100450" y="1022475"/>
              <a:ext cx="438600" cy="448575"/>
            </a:xfrm>
            <a:custGeom>
              <a:rect b="b" l="l" r="r" t="t"/>
              <a:pathLst>
                <a:path extrusionOk="0" h="17943" w="17544">
                  <a:moveTo>
                    <a:pt x="8807" y="682"/>
                  </a:moveTo>
                  <a:lnTo>
                    <a:pt x="9160" y="1105"/>
                  </a:lnTo>
                  <a:lnTo>
                    <a:pt x="9395" y="1363"/>
                  </a:lnTo>
                  <a:lnTo>
                    <a:pt x="9676" y="1645"/>
                  </a:lnTo>
                  <a:lnTo>
                    <a:pt x="10005" y="1950"/>
                  </a:lnTo>
                  <a:lnTo>
                    <a:pt x="10381" y="2279"/>
                  </a:lnTo>
                  <a:lnTo>
                    <a:pt x="10804" y="2608"/>
                  </a:lnTo>
                  <a:lnTo>
                    <a:pt x="11273" y="2936"/>
                  </a:lnTo>
                  <a:lnTo>
                    <a:pt x="11790" y="3265"/>
                  </a:lnTo>
                  <a:lnTo>
                    <a:pt x="12354" y="3594"/>
                  </a:lnTo>
                  <a:lnTo>
                    <a:pt x="12964" y="3923"/>
                  </a:lnTo>
                  <a:lnTo>
                    <a:pt x="13645" y="4205"/>
                  </a:lnTo>
                  <a:lnTo>
                    <a:pt x="14373" y="4486"/>
                  </a:lnTo>
                  <a:lnTo>
                    <a:pt x="15148" y="4721"/>
                  </a:lnTo>
                  <a:lnTo>
                    <a:pt x="15994" y="4933"/>
                  </a:lnTo>
                  <a:lnTo>
                    <a:pt x="16886" y="5121"/>
                  </a:lnTo>
                  <a:lnTo>
                    <a:pt x="16510" y="5778"/>
                  </a:lnTo>
                  <a:lnTo>
                    <a:pt x="16064" y="6647"/>
                  </a:lnTo>
                  <a:lnTo>
                    <a:pt x="15853" y="7093"/>
                  </a:lnTo>
                  <a:lnTo>
                    <a:pt x="15665" y="7539"/>
                  </a:lnTo>
                  <a:lnTo>
                    <a:pt x="15524" y="7962"/>
                  </a:lnTo>
                  <a:lnTo>
                    <a:pt x="15430" y="8338"/>
                  </a:lnTo>
                  <a:lnTo>
                    <a:pt x="15430" y="8455"/>
                  </a:lnTo>
                  <a:lnTo>
                    <a:pt x="15336" y="8972"/>
                  </a:lnTo>
                  <a:lnTo>
                    <a:pt x="15242" y="9489"/>
                  </a:lnTo>
                  <a:lnTo>
                    <a:pt x="15148" y="9958"/>
                  </a:lnTo>
                  <a:lnTo>
                    <a:pt x="15007" y="10428"/>
                  </a:lnTo>
                  <a:lnTo>
                    <a:pt x="14890" y="10874"/>
                  </a:lnTo>
                  <a:lnTo>
                    <a:pt x="14749" y="11297"/>
                  </a:lnTo>
                  <a:lnTo>
                    <a:pt x="14585" y="11696"/>
                  </a:lnTo>
                  <a:lnTo>
                    <a:pt x="14420" y="12095"/>
                  </a:lnTo>
                  <a:lnTo>
                    <a:pt x="14232" y="12471"/>
                  </a:lnTo>
                  <a:lnTo>
                    <a:pt x="14044" y="12823"/>
                  </a:lnTo>
                  <a:lnTo>
                    <a:pt x="13857" y="13176"/>
                  </a:lnTo>
                  <a:lnTo>
                    <a:pt x="13645" y="13504"/>
                  </a:lnTo>
                  <a:lnTo>
                    <a:pt x="13434" y="13810"/>
                  </a:lnTo>
                  <a:lnTo>
                    <a:pt x="13222" y="14115"/>
                  </a:lnTo>
                  <a:lnTo>
                    <a:pt x="12753" y="14679"/>
                  </a:lnTo>
                  <a:lnTo>
                    <a:pt x="12260" y="15172"/>
                  </a:lnTo>
                  <a:lnTo>
                    <a:pt x="11766" y="15618"/>
                  </a:lnTo>
                  <a:lnTo>
                    <a:pt x="11250" y="16041"/>
                  </a:lnTo>
                  <a:lnTo>
                    <a:pt x="10733" y="16393"/>
                  </a:lnTo>
                  <a:lnTo>
                    <a:pt x="10216" y="16698"/>
                  </a:lnTo>
                  <a:lnTo>
                    <a:pt x="9676" y="16980"/>
                  </a:lnTo>
                  <a:lnTo>
                    <a:pt x="9160" y="17215"/>
                  </a:lnTo>
                  <a:lnTo>
                    <a:pt x="8643" y="17403"/>
                  </a:lnTo>
                  <a:lnTo>
                    <a:pt x="8150" y="17191"/>
                  </a:lnTo>
                  <a:lnTo>
                    <a:pt x="7633" y="16957"/>
                  </a:lnTo>
                  <a:lnTo>
                    <a:pt x="7117" y="16675"/>
                  </a:lnTo>
                  <a:lnTo>
                    <a:pt x="6600" y="16346"/>
                  </a:lnTo>
                  <a:lnTo>
                    <a:pt x="6083" y="15970"/>
                  </a:lnTo>
                  <a:lnTo>
                    <a:pt x="5567" y="15571"/>
                  </a:lnTo>
                  <a:lnTo>
                    <a:pt x="5073" y="15101"/>
                  </a:lnTo>
                  <a:lnTo>
                    <a:pt x="4604" y="14585"/>
                  </a:lnTo>
                  <a:lnTo>
                    <a:pt x="4158" y="14021"/>
                  </a:lnTo>
                  <a:lnTo>
                    <a:pt x="3946" y="13716"/>
                  </a:lnTo>
                  <a:lnTo>
                    <a:pt x="3735" y="13410"/>
                  </a:lnTo>
                  <a:lnTo>
                    <a:pt x="3547" y="13082"/>
                  </a:lnTo>
                  <a:lnTo>
                    <a:pt x="3336" y="12729"/>
                  </a:lnTo>
                  <a:lnTo>
                    <a:pt x="3171" y="12354"/>
                  </a:lnTo>
                  <a:lnTo>
                    <a:pt x="2983" y="11978"/>
                  </a:lnTo>
                  <a:lnTo>
                    <a:pt x="2842" y="11579"/>
                  </a:lnTo>
                  <a:lnTo>
                    <a:pt x="2678" y="11179"/>
                  </a:lnTo>
                  <a:lnTo>
                    <a:pt x="2537" y="10733"/>
                  </a:lnTo>
                  <a:lnTo>
                    <a:pt x="2420" y="10287"/>
                  </a:lnTo>
                  <a:lnTo>
                    <a:pt x="2302" y="9841"/>
                  </a:lnTo>
                  <a:lnTo>
                    <a:pt x="2208" y="9348"/>
                  </a:lnTo>
                  <a:lnTo>
                    <a:pt x="2114" y="8855"/>
                  </a:lnTo>
                  <a:lnTo>
                    <a:pt x="2044" y="8338"/>
                  </a:lnTo>
                  <a:lnTo>
                    <a:pt x="2044" y="8220"/>
                  </a:lnTo>
                  <a:lnTo>
                    <a:pt x="1974" y="7845"/>
                  </a:lnTo>
                  <a:lnTo>
                    <a:pt x="1833" y="7399"/>
                  </a:lnTo>
                  <a:lnTo>
                    <a:pt x="1668" y="6952"/>
                  </a:lnTo>
                  <a:lnTo>
                    <a:pt x="1457" y="6506"/>
                  </a:lnTo>
                  <a:lnTo>
                    <a:pt x="1034" y="5637"/>
                  </a:lnTo>
                  <a:lnTo>
                    <a:pt x="658" y="4956"/>
                  </a:lnTo>
                  <a:lnTo>
                    <a:pt x="1551" y="4815"/>
                  </a:lnTo>
                  <a:lnTo>
                    <a:pt x="2396" y="4604"/>
                  </a:lnTo>
                  <a:lnTo>
                    <a:pt x="3195" y="4369"/>
                  </a:lnTo>
                  <a:lnTo>
                    <a:pt x="3923" y="4111"/>
                  </a:lnTo>
                  <a:lnTo>
                    <a:pt x="4604" y="3829"/>
                  </a:lnTo>
                  <a:lnTo>
                    <a:pt x="5214" y="3524"/>
                  </a:lnTo>
                  <a:lnTo>
                    <a:pt x="5801" y="3218"/>
                  </a:lnTo>
                  <a:lnTo>
                    <a:pt x="6318" y="2890"/>
                  </a:lnTo>
                  <a:lnTo>
                    <a:pt x="6788" y="2561"/>
                  </a:lnTo>
                  <a:lnTo>
                    <a:pt x="7234" y="2232"/>
                  </a:lnTo>
                  <a:lnTo>
                    <a:pt x="7610" y="1927"/>
                  </a:lnTo>
                  <a:lnTo>
                    <a:pt x="7939" y="1621"/>
                  </a:lnTo>
                  <a:lnTo>
                    <a:pt x="8220" y="1340"/>
                  </a:lnTo>
                  <a:lnTo>
                    <a:pt x="8455" y="1081"/>
                  </a:lnTo>
                  <a:lnTo>
                    <a:pt x="8807" y="682"/>
                  </a:lnTo>
                  <a:close/>
                  <a:moveTo>
                    <a:pt x="8831" y="1"/>
                  </a:moveTo>
                  <a:lnTo>
                    <a:pt x="8690" y="24"/>
                  </a:lnTo>
                  <a:lnTo>
                    <a:pt x="8643" y="48"/>
                  </a:lnTo>
                  <a:lnTo>
                    <a:pt x="8596" y="95"/>
                  </a:lnTo>
                  <a:lnTo>
                    <a:pt x="8479" y="259"/>
                  </a:lnTo>
                  <a:lnTo>
                    <a:pt x="8126" y="705"/>
                  </a:lnTo>
                  <a:lnTo>
                    <a:pt x="7845" y="987"/>
                  </a:lnTo>
                  <a:lnTo>
                    <a:pt x="7516" y="1316"/>
                  </a:lnTo>
                  <a:lnTo>
                    <a:pt x="7093" y="1668"/>
                  </a:lnTo>
                  <a:lnTo>
                    <a:pt x="6623" y="2044"/>
                  </a:lnTo>
                  <a:lnTo>
                    <a:pt x="6130" y="2396"/>
                  </a:lnTo>
                  <a:lnTo>
                    <a:pt x="5543" y="2772"/>
                  </a:lnTo>
                  <a:lnTo>
                    <a:pt x="4862" y="3124"/>
                  </a:lnTo>
                  <a:lnTo>
                    <a:pt x="4111" y="3477"/>
                  </a:lnTo>
                  <a:lnTo>
                    <a:pt x="3711" y="3641"/>
                  </a:lnTo>
                  <a:lnTo>
                    <a:pt x="3265" y="3805"/>
                  </a:lnTo>
                  <a:lnTo>
                    <a:pt x="2819" y="3970"/>
                  </a:lnTo>
                  <a:lnTo>
                    <a:pt x="2349" y="4087"/>
                  </a:lnTo>
                  <a:lnTo>
                    <a:pt x="1856" y="4228"/>
                  </a:lnTo>
                  <a:lnTo>
                    <a:pt x="1339" y="4322"/>
                  </a:lnTo>
                  <a:lnTo>
                    <a:pt x="799" y="4416"/>
                  </a:lnTo>
                  <a:lnTo>
                    <a:pt x="236" y="4510"/>
                  </a:lnTo>
                  <a:lnTo>
                    <a:pt x="165" y="4510"/>
                  </a:lnTo>
                  <a:lnTo>
                    <a:pt x="118" y="4557"/>
                  </a:lnTo>
                  <a:lnTo>
                    <a:pt x="71" y="4580"/>
                  </a:lnTo>
                  <a:lnTo>
                    <a:pt x="24" y="4651"/>
                  </a:lnTo>
                  <a:lnTo>
                    <a:pt x="1" y="4698"/>
                  </a:lnTo>
                  <a:lnTo>
                    <a:pt x="1" y="4768"/>
                  </a:lnTo>
                  <a:lnTo>
                    <a:pt x="24" y="4839"/>
                  </a:lnTo>
                  <a:lnTo>
                    <a:pt x="48" y="4886"/>
                  </a:lnTo>
                  <a:lnTo>
                    <a:pt x="259" y="5261"/>
                  </a:lnTo>
                  <a:lnTo>
                    <a:pt x="752" y="6177"/>
                  </a:lnTo>
                  <a:lnTo>
                    <a:pt x="1011" y="6741"/>
                  </a:lnTo>
                  <a:lnTo>
                    <a:pt x="1246" y="7281"/>
                  </a:lnTo>
                  <a:lnTo>
                    <a:pt x="1433" y="7821"/>
                  </a:lnTo>
                  <a:lnTo>
                    <a:pt x="1504" y="8056"/>
                  </a:lnTo>
                  <a:lnTo>
                    <a:pt x="1527" y="8267"/>
                  </a:lnTo>
                  <a:lnTo>
                    <a:pt x="1551" y="8408"/>
                  </a:lnTo>
                  <a:lnTo>
                    <a:pt x="1621" y="8948"/>
                  </a:lnTo>
                  <a:lnTo>
                    <a:pt x="1715" y="9465"/>
                  </a:lnTo>
                  <a:lnTo>
                    <a:pt x="1833" y="9982"/>
                  </a:lnTo>
                  <a:lnTo>
                    <a:pt x="1950" y="10475"/>
                  </a:lnTo>
                  <a:lnTo>
                    <a:pt x="2067" y="10945"/>
                  </a:lnTo>
                  <a:lnTo>
                    <a:pt x="2232" y="11391"/>
                  </a:lnTo>
                  <a:lnTo>
                    <a:pt x="2373" y="11814"/>
                  </a:lnTo>
                  <a:lnTo>
                    <a:pt x="2561" y="12236"/>
                  </a:lnTo>
                  <a:lnTo>
                    <a:pt x="2725" y="12635"/>
                  </a:lnTo>
                  <a:lnTo>
                    <a:pt x="2936" y="13011"/>
                  </a:lnTo>
                  <a:lnTo>
                    <a:pt x="3124" y="13387"/>
                  </a:lnTo>
                  <a:lnTo>
                    <a:pt x="3336" y="13739"/>
                  </a:lnTo>
                  <a:lnTo>
                    <a:pt x="3570" y="14068"/>
                  </a:lnTo>
                  <a:lnTo>
                    <a:pt x="3782" y="14397"/>
                  </a:lnTo>
                  <a:lnTo>
                    <a:pt x="4017" y="14702"/>
                  </a:lnTo>
                  <a:lnTo>
                    <a:pt x="4275" y="14984"/>
                  </a:lnTo>
                  <a:lnTo>
                    <a:pt x="4768" y="15524"/>
                  </a:lnTo>
                  <a:lnTo>
                    <a:pt x="5285" y="15994"/>
                  </a:lnTo>
                  <a:lnTo>
                    <a:pt x="5825" y="16440"/>
                  </a:lnTo>
                  <a:lnTo>
                    <a:pt x="6389" y="16816"/>
                  </a:lnTo>
                  <a:lnTo>
                    <a:pt x="6929" y="17144"/>
                  </a:lnTo>
                  <a:lnTo>
                    <a:pt x="7492" y="17450"/>
                  </a:lnTo>
                  <a:lnTo>
                    <a:pt x="8032" y="17708"/>
                  </a:lnTo>
                  <a:lnTo>
                    <a:pt x="8549" y="17919"/>
                  </a:lnTo>
                  <a:lnTo>
                    <a:pt x="8643" y="17943"/>
                  </a:lnTo>
                  <a:lnTo>
                    <a:pt x="8737" y="17919"/>
                  </a:lnTo>
                  <a:lnTo>
                    <a:pt x="9277" y="17708"/>
                  </a:lnTo>
                  <a:lnTo>
                    <a:pt x="9817" y="17473"/>
                  </a:lnTo>
                  <a:lnTo>
                    <a:pt x="10381" y="17191"/>
                  </a:lnTo>
                  <a:lnTo>
                    <a:pt x="10944" y="16863"/>
                  </a:lnTo>
                  <a:lnTo>
                    <a:pt x="11485" y="16487"/>
                  </a:lnTo>
                  <a:lnTo>
                    <a:pt x="12025" y="16064"/>
                  </a:lnTo>
                  <a:lnTo>
                    <a:pt x="12565" y="15595"/>
                  </a:lnTo>
                  <a:lnTo>
                    <a:pt x="13082" y="15078"/>
                  </a:lnTo>
                  <a:lnTo>
                    <a:pt x="13340" y="14773"/>
                  </a:lnTo>
                  <a:lnTo>
                    <a:pt x="13575" y="14491"/>
                  </a:lnTo>
                  <a:lnTo>
                    <a:pt x="13810" y="14162"/>
                  </a:lnTo>
                  <a:lnTo>
                    <a:pt x="14044" y="13833"/>
                  </a:lnTo>
                  <a:lnTo>
                    <a:pt x="14256" y="13504"/>
                  </a:lnTo>
                  <a:lnTo>
                    <a:pt x="14467" y="13129"/>
                  </a:lnTo>
                  <a:lnTo>
                    <a:pt x="14655" y="12753"/>
                  </a:lnTo>
                  <a:lnTo>
                    <a:pt x="14843" y="12354"/>
                  </a:lnTo>
                  <a:lnTo>
                    <a:pt x="15031" y="11954"/>
                  </a:lnTo>
                  <a:lnTo>
                    <a:pt x="15195" y="11508"/>
                  </a:lnTo>
                  <a:lnTo>
                    <a:pt x="15360" y="11062"/>
                  </a:lnTo>
                  <a:lnTo>
                    <a:pt x="15500" y="10592"/>
                  </a:lnTo>
                  <a:lnTo>
                    <a:pt x="15618" y="10123"/>
                  </a:lnTo>
                  <a:lnTo>
                    <a:pt x="15735" y="9606"/>
                  </a:lnTo>
                  <a:lnTo>
                    <a:pt x="15829" y="9089"/>
                  </a:lnTo>
                  <a:lnTo>
                    <a:pt x="15923" y="8526"/>
                  </a:lnTo>
                  <a:lnTo>
                    <a:pt x="15947" y="8408"/>
                  </a:lnTo>
                  <a:lnTo>
                    <a:pt x="15994" y="8197"/>
                  </a:lnTo>
                  <a:lnTo>
                    <a:pt x="16064" y="7962"/>
                  </a:lnTo>
                  <a:lnTo>
                    <a:pt x="16252" y="7445"/>
                  </a:lnTo>
                  <a:lnTo>
                    <a:pt x="16510" y="6882"/>
                  </a:lnTo>
                  <a:lnTo>
                    <a:pt x="16769" y="6342"/>
                  </a:lnTo>
                  <a:lnTo>
                    <a:pt x="17285" y="5426"/>
                  </a:lnTo>
                  <a:lnTo>
                    <a:pt x="17497" y="5050"/>
                  </a:lnTo>
                  <a:lnTo>
                    <a:pt x="17544" y="5003"/>
                  </a:lnTo>
                  <a:lnTo>
                    <a:pt x="17544" y="4933"/>
                  </a:lnTo>
                  <a:lnTo>
                    <a:pt x="17544" y="4862"/>
                  </a:lnTo>
                  <a:lnTo>
                    <a:pt x="17520" y="4815"/>
                  </a:lnTo>
                  <a:lnTo>
                    <a:pt x="17497" y="4768"/>
                  </a:lnTo>
                  <a:lnTo>
                    <a:pt x="17450" y="4721"/>
                  </a:lnTo>
                  <a:lnTo>
                    <a:pt x="17379" y="4674"/>
                  </a:lnTo>
                  <a:lnTo>
                    <a:pt x="17332" y="4674"/>
                  </a:lnTo>
                  <a:lnTo>
                    <a:pt x="16792" y="4580"/>
                  </a:lnTo>
                  <a:lnTo>
                    <a:pt x="16275" y="4486"/>
                  </a:lnTo>
                  <a:lnTo>
                    <a:pt x="15782" y="4369"/>
                  </a:lnTo>
                  <a:lnTo>
                    <a:pt x="15289" y="4252"/>
                  </a:lnTo>
                  <a:lnTo>
                    <a:pt x="14843" y="4111"/>
                  </a:lnTo>
                  <a:lnTo>
                    <a:pt x="14397" y="3946"/>
                  </a:lnTo>
                  <a:lnTo>
                    <a:pt x="13974" y="3782"/>
                  </a:lnTo>
                  <a:lnTo>
                    <a:pt x="13575" y="3618"/>
                  </a:lnTo>
                  <a:lnTo>
                    <a:pt x="12823" y="3265"/>
                  </a:lnTo>
                  <a:lnTo>
                    <a:pt x="12142" y="2890"/>
                  </a:lnTo>
                  <a:lnTo>
                    <a:pt x="11532" y="2490"/>
                  </a:lnTo>
                  <a:lnTo>
                    <a:pt x="10991" y="2091"/>
                  </a:lnTo>
                  <a:lnTo>
                    <a:pt x="10522" y="1715"/>
                  </a:lnTo>
                  <a:lnTo>
                    <a:pt x="10123" y="1363"/>
                  </a:lnTo>
                  <a:lnTo>
                    <a:pt x="9794" y="1011"/>
                  </a:lnTo>
                  <a:lnTo>
                    <a:pt x="9512" y="729"/>
                  </a:lnTo>
                  <a:lnTo>
                    <a:pt x="9160" y="283"/>
                  </a:lnTo>
                  <a:lnTo>
                    <a:pt x="9042" y="118"/>
                  </a:lnTo>
                  <a:lnTo>
                    <a:pt x="8995" y="48"/>
                  </a:lnTo>
                  <a:lnTo>
                    <a:pt x="8948" y="24"/>
                  </a:lnTo>
                  <a:lnTo>
                    <a:pt x="887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16"/>
            <p:cNvSpPr/>
            <p:nvPr/>
          </p:nvSpPr>
          <p:spPr>
            <a:xfrm>
              <a:off x="3148600" y="1071225"/>
              <a:ext cx="342300" cy="361075"/>
            </a:xfrm>
            <a:custGeom>
              <a:rect b="b" l="l" r="r" t="t"/>
              <a:pathLst>
                <a:path extrusionOk="0" h="14443" w="13692">
                  <a:moveTo>
                    <a:pt x="6858" y="705"/>
                  </a:moveTo>
                  <a:lnTo>
                    <a:pt x="7163" y="1057"/>
                  </a:lnTo>
                  <a:lnTo>
                    <a:pt x="7562" y="1480"/>
                  </a:lnTo>
                  <a:lnTo>
                    <a:pt x="7821" y="1715"/>
                  </a:lnTo>
                  <a:lnTo>
                    <a:pt x="8103" y="1973"/>
                  </a:lnTo>
                  <a:lnTo>
                    <a:pt x="8431" y="2231"/>
                  </a:lnTo>
                  <a:lnTo>
                    <a:pt x="8784" y="2489"/>
                  </a:lnTo>
                  <a:lnTo>
                    <a:pt x="9183" y="2748"/>
                  </a:lnTo>
                  <a:lnTo>
                    <a:pt x="9629" y="3006"/>
                  </a:lnTo>
                  <a:lnTo>
                    <a:pt x="10099" y="3264"/>
                  </a:lnTo>
                  <a:lnTo>
                    <a:pt x="10592" y="3476"/>
                  </a:lnTo>
                  <a:lnTo>
                    <a:pt x="11156" y="3687"/>
                  </a:lnTo>
                  <a:lnTo>
                    <a:pt x="11743" y="3875"/>
                  </a:lnTo>
                  <a:lnTo>
                    <a:pt x="12353" y="4063"/>
                  </a:lnTo>
                  <a:lnTo>
                    <a:pt x="13034" y="4180"/>
                  </a:lnTo>
                  <a:lnTo>
                    <a:pt x="12729" y="4720"/>
                  </a:lnTo>
                  <a:lnTo>
                    <a:pt x="12400" y="5402"/>
                  </a:lnTo>
                  <a:lnTo>
                    <a:pt x="12236" y="5754"/>
                  </a:lnTo>
                  <a:lnTo>
                    <a:pt x="12118" y="6106"/>
                  </a:lnTo>
                  <a:lnTo>
                    <a:pt x="12001" y="6435"/>
                  </a:lnTo>
                  <a:lnTo>
                    <a:pt x="11931" y="6717"/>
                  </a:lnTo>
                  <a:lnTo>
                    <a:pt x="11931" y="6811"/>
                  </a:lnTo>
                  <a:lnTo>
                    <a:pt x="11790" y="7633"/>
                  </a:lnTo>
                  <a:lnTo>
                    <a:pt x="11625" y="8361"/>
                  </a:lnTo>
                  <a:lnTo>
                    <a:pt x="11414" y="9065"/>
                  </a:lnTo>
                  <a:lnTo>
                    <a:pt x="11156" y="9699"/>
                  </a:lnTo>
                  <a:lnTo>
                    <a:pt x="10874" y="10263"/>
                  </a:lnTo>
                  <a:lnTo>
                    <a:pt x="10568" y="10803"/>
                  </a:lnTo>
                  <a:lnTo>
                    <a:pt x="10240" y="11296"/>
                  </a:lnTo>
                  <a:lnTo>
                    <a:pt x="9887" y="11742"/>
                  </a:lnTo>
                  <a:lnTo>
                    <a:pt x="9512" y="12142"/>
                  </a:lnTo>
                  <a:lnTo>
                    <a:pt x="9136" y="12494"/>
                  </a:lnTo>
                  <a:lnTo>
                    <a:pt x="8737" y="12823"/>
                  </a:lnTo>
                  <a:lnTo>
                    <a:pt x="8337" y="13104"/>
                  </a:lnTo>
                  <a:lnTo>
                    <a:pt x="7938" y="13339"/>
                  </a:lnTo>
                  <a:lnTo>
                    <a:pt x="7539" y="13574"/>
                  </a:lnTo>
                  <a:lnTo>
                    <a:pt x="7140" y="13762"/>
                  </a:lnTo>
                  <a:lnTo>
                    <a:pt x="6741" y="13926"/>
                  </a:lnTo>
                  <a:lnTo>
                    <a:pt x="6365" y="13738"/>
                  </a:lnTo>
                  <a:lnTo>
                    <a:pt x="5966" y="13551"/>
                  </a:lnTo>
                  <a:lnTo>
                    <a:pt x="5566" y="13316"/>
                  </a:lnTo>
                  <a:lnTo>
                    <a:pt x="5167" y="13057"/>
                  </a:lnTo>
                  <a:lnTo>
                    <a:pt x="4768" y="12776"/>
                  </a:lnTo>
                  <a:lnTo>
                    <a:pt x="4392" y="12447"/>
                  </a:lnTo>
                  <a:lnTo>
                    <a:pt x="4016" y="12071"/>
                  </a:lnTo>
                  <a:lnTo>
                    <a:pt x="3641" y="11672"/>
                  </a:lnTo>
                  <a:lnTo>
                    <a:pt x="3288" y="11226"/>
                  </a:lnTo>
                  <a:lnTo>
                    <a:pt x="2983" y="10732"/>
                  </a:lnTo>
                  <a:lnTo>
                    <a:pt x="2678" y="10192"/>
                  </a:lnTo>
                  <a:lnTo>
                    <a:pt x="2419" y="9605"/>
                  </a:lnTo>
                  <a:lnTo>
                    <a:pt x="2185" y="8971"/>
                  </a:lnTo>
                  <a:lnTo>
                    <a:pt x="1973" y="8267"/>
                  </a:lnTo>
                  <a:lnTo>
                    <a:pt x="1809" y="7515"/>
                  </a:lnTo>
                  <a:lnTo>
                    <a:pt x="1691" y="6717"/>
                  </a:lnTo>
                  <a:lnTo>
                    <a:pt x="1691" y="6623"/>
                  </a:lnTo>
                  <a:lnTo>
                    <a:pt x="1621" y="6317"/>
                  </a:lnTo>
                  <a:lnTo>
                    <a:pt x="1527" y="5989"/>
                  </a:lnTo>
                  <a:lnTo>
                    <a:pt x="1410" y="5660"/>
                  </a:lnTo>
                  <a:lnTo>
                    <a:pt x="1245" y="5284"/>
                  </a:lnTo>
                  <a:lnTo>
                    <a:pt x="916" y="4603"/>
                  </a:lnTo>
                  <a:lnTo>
                    <a:pt x="635" y="4063"/>
                  </a:lnTo>
                  <a:lnTo>
                    <a:pt x="1316" y="3946"/>
                  </a:lnTo>
                  <a:lnTo>
                    <a:pt x="1950" y="3781"/>
                  </a:lnTo>
                  <a:lnTo>
                    <a:pt x="2537" y="3617"/>
                  </a:lnTo>
                  <a:lnTo>
                    <a:pt x="3077" y="3405"/>
                  </a:lnTo>
                  <a:lnTo>
                    <a:pt x="3594" y="3194"/>
                  </a:lnTo>
                  <a:lnTo>
                    <a:pt x="4063" y="2959"/>
                  </a:lnTo>
                  <a:lnTo>
                    <a:pt x="4510" y="2701"/>
                  </a:lnTo>
                  <a:lnTo>
                    <a:pt x="4909" y="2466"/>
                  </a:lnTo>
                  <a:lnTo>
                    <a:pt x="5285" y="2208"/>
                  </a:lnTo>
                  <a:lnTo>
                    <a:pt x="5613" y="1949"/>
                  </a:lnTo>
                  <a:lnTo>
                    <a:pt x="5895" y="1715"/>
                  </a:lnTo>
                  <a:lnTo>
                    <a:pt x="6153" y="1480"/>
                  </a:lnTo>
                  <a:lnTo>
                    <a:pt x="6576" y="1033"/>
                  </a:lnTo>
                  <a:lnTo>
                    <a:pt x="6858" y="705"/>
                  </a:lnTo>
                  <a:close/>
                  <a:moveTo>
                    <a:pt x="6881" y="0"/>
                  </a:moveTo>
                  <a:lnTo>
                    <a:pt x="6811" y="24"/>
                  </a:lnTo>
                  <a:lnTo>
                    <a:pt x="6741" y="47"/>
                  </a:lnTo>
                  <a:lnTo>
                    <a:pt x="6694" y="71"/>
                  </a:lnTo>
                  <a:lnTo>
                    <a:pt x="6670" y="118"/>
                  </a:lnTo>
                  <a:lnTo>
                    <a:pt x="6553" y="258"/>
                  </a:lnTo>
                  <a:lnTo>
                    <a:pt x="6271" y="611"/>
                  </a:lnTo>
                  <a:lnTo>
                    <a:pt x="6059" y="846"/>
                  </a:lnTo>
                  <a:lnTo>
                    <a:pt x="5801" y="1104"/>
                  </a:lnTo>
                  <a:lnTo>
                    <a:pt x="5472" y="1386"/>
                  </a:lnTo>
                  <a:lnTo>
                    <a:pt x="5120" y="1668"/>
                  </a:lnTo>
                  <a:lnTo>
                    <a:pt x="4697" y="1973"/>
                  </a:lnTo>
                  <a:lnTo>
                    <a:pt x="4228" y="2278"/>
                  </a:lnTo>
                  <a:lnTo>
                    <a:pt x="3688" y="2560"/>
                  </a:lnTo>
                  <a:lnTo>
                    <a:pt x="3124" y="2842"/>
                  </a:lnTo>
                  <a:lnTo>
                    <a:pt x="2466" y="3100"/>
                  </a:lnTo>
                  <a:lnTo>
                    <a:pt x="1785" y="3311"/>
                  </a:lnTo>
                  <a:lnTo>
                    <a:pt x="1410" y="3405"/>
                  </a:lnTo>
                  <a:lnTo>
                    <a:pt x="1034" y="3476"/>
                  </a:lnTo>
                  <a:lnTo>
                    <a:pt x="635" y="3546"/>
                  </a:lnTo>
                  <a:lnTo>
                    <a:pt x="212" y="3617"/>
                  </a:lnTo>
                  <a:lnTo>
                    <a:pt x="141" y="3640"/>
                  </a:lnTo>
                  <a:lnTo>
                    <a:pt x="94" y="3664"/>
                  </a:lnTo>
                  <a:lnTo>
                    <a:pt x="48" y="3711"/>
                  </a:lnTo>
                  <a:lnTo>
                    <a:pt x="24" y="3758"/>
                  </a:lnTo>
                  <a:lnTo>
                    <a:pt x="1" y="3805"/>
                  </a:lnTo>
                  <a:lnTo>
                    <a:pt x="1" y="3875"/>
                  </a:lnTo>
                  <a:lnTo>
                    <a:pt x="1" y="3946"/>
                  </a:lnTo>
                  <a:lnTo>
                    <a:pt x="24" y="3992"/>
                  </a:lnTo>
                  <a:lnTo>
                    <a:pt x="188" y="4298"/>
                  </a:lnTo>
                  <a:lnTo>
                    <a:pt x="564" y="5026"/>
                  </a:lnTo>
                  <a:lnTo>
                    <a:pt x="776" y="5449"/>
                  </a:lnTo>
                  <a:lnTo>
                    <a:pt x="963" y="5895"/>
                  </a:lnTo>
                  <a:lnTo>
                    <a:pt x="1104" y="6317"/>
                  </a:lnTo>
                  <a:lnTo>
                    <a:pt x="1151" y="6505"/>
                  </a:lnTo>
                  <a:lnTo>
                    <a:pt x="1175" y="6693"/>
                  </a:lnTo>
                  <a:lnTo>
                    <a:pt x="1198" y="6787"/>
                  </a:lnTo>
                  <a:lnTo>
                    <a:pt x="1245" y="7210"/>
                  </a:lnTo>
                  <a:lnTo>
                    <a:pt x="1316" y="7633"/>
                  </a:lnTo>
                  <a:lnTo>
                    <a:pt x="1410" y="8055"/>
                  </a:lnTo>
                  <a:lnTo>
                    <a:pt x="1480" y="8431"/>
                  </a:lnTo>
                  <a:lnTo>
                    <a:pt x="1597" y="8807"/>
                  </a:lnTo>
                  <a:lnTo>
                    <a:pt x="1715" y="9183"/>
                  </a:lnTo>
                  <a:lnTo>
                    <a:pt x="1973" y="9864"/>
                  </a:lnTo>
                  <a:lnTo>
                    <a:pt x="2255" y="10498"/>
                  </a:lnTo>
                  <a:lnTo>
                    <a:pt x="2584" y="11061"/>
                  </a:lnTo>
                  <a:lnTo>
                    <a:pt x="2936" y="11578"/>
                  </a:lnTo>
                  <a:lnTo>
                    <a:pt x="3312" y="12071"/>
                  </a:lnTo>
                  <a:lnTo>
                    <a:pt x="3688" y="12494"/>
                  </a:lnTo>
                  <a:lnTo>
                    <a:pt x="4110" y="12893"/>
                  </a:lnTo>
                  <a:lnTo>
                    <a:pt x="4533" y="13222"/>
                  </a:lnTo>
                  <a:lnTo>
                    <a:pt x="4956" y="13527"/>
                  </a:lnTo>
                  <a:lnTo>
                    <a:pt x="5378" y="13809"/>
                  </a:lnTo>
                  <a:lnTo>
                    <a:pt x="5801" y="14044"/>
                  </a:lnTo>
                  <a:lnTo>
                    <a:pt x="6224" y="14255"/>
                  </a:lnTo>
                  <a:lnTo>
                    <a:pt x="6647" y="14419"/>
                  </a:lnTo>
                  <a:lnTo>
                    <a:pt x="6741" y="14443"/>
                  </a:lnTo>
                  <a:lnTo>
                    <a:pt x="6834" y="14419"/>
                  </a:lnTo>
                  <a:lnTo>
                    <a:pt x="7234" y="14255"/>
                  </a:lnTo>
                  <a:lnTo>
                    <a:pt x="7680" y="14067"/>
                  </a:lnTo>
                  <a:lnTo>
                    <a:pt x="8103" y="13832"/>
                  </a:lnTo>
                  <a:lnTo>
                    <a:pt x="8549" y="13574"/>
                  </a:lnTo>
                  <a:lnTo>
                    <a:pt x="8972" y="13269"/>
                  </a:lnTo>
                  <a:lnTo>
                    <a:pt x="9394" y="12940"/>
                  </a:lnTo>
                  <a:lnTo>
                    <a:pt x="9817" y="12564"/>
                  </a:lnTo>
                  <a:lnTo>
                    <a:pt x="10216" y="12142"/>
                  </a:lnTo>
                  <a:lnTo>
                    <a:pt x="10592" y="11672"/>
                  </a:lnTo>
                  <a:lnTo>
                    <a:pt x="10968" y="11155"/>
                  </a:lnTo>
                  <a:lnTo>
                    <a:pt x="11296" y="10568"/>
                  </a:lnTo>
                  <a:lnTo>
                    <a:pt x="11602" y="9957"/>
                  </a:lnTo>
                  <a:lnTo>
                    <a:pt x="11860" y="9276"/>
                  </a:lnTo>
                  <a:lnTo>
                    <a:pt x="11977" y="8924"/>
                  </a:lnTo>
                  <a:lnTo>
                    <a:pt x="12095" y="8548"/>
                  </a:lnTo>
                  <a:lnTo>
                    <a:pt x="12189" y="8149"/>
                  </a:lnTo>
                  <a:lnTo>
                    <a:pt x="12283" y="7750"/>
                  </a:lnTo>
                  <a:lnTo>
                    <a:pt x="12353" y="7327"/>
                  </a:lnTo>
                  <a:lnTo>
                    <a:pt x="12424" y="6881"/>
                  </a:lnTo>
                  <a:lnTo>
                    <a:pt x="12447" y="6787"/>
                  </a:lnTo>
                  <a:lnTo>
                    <a:pt x="12471" y="6623"/>
                  </a:lnTo>
                  <a:lnTo>
                    <a:pt x="12518" y="6435"/>
                  </a:lnTo>
                  <a:lnTo>
                    <a:pt x="12682" y="6012"/>
                  </a:lnTo>
                  <a:lnTo>
                    <a:pt x="12870" y="5566"/>
                  </a:lnTo>
                  <a:lnTo>
                    <a:pt x="13081" y="5143"/>
                  </a:lnTo>
                  <a:lnTo>
                    <a:pt x="13480" y="4439"/>
                  </a:lnTo>
                  <a:lnTo>
                    <a:pt x="13645" y="4133"/>
                  </a:lnTo>
                  <a:lnTo>
                    <a:pt x="13668" y="4063"/>
                  </a:lnTo>
                  <a:lnTo>
                    <a:pt x="13692" y="4016"/>
                  </a:lnTo>
                  <a:lnTo>
                    <a:pt x="13668" y="3946"/>
                  </a:lnTo>
                  <a:lnTo>
                    <a:pt x="13668" y="3875"/>
                  </a:lnTo>
                  <a:lnTo>
                    <a:pt x="13621" y="3828"/>
                  </a:lnTo>
                  <a:lnTo>
                    <a:pt x="13574" y="3781"/>
                  </a:lnTo>
                  <a:lnTo>
                    <a:pt x="13527" y="3758"/>
                  </a:lnTo>
                  <a:lnTo>
                    <a:pt x="13457" y="3734"/>
                  </a:lnTo>
                  <a:lnTo>
                    <a:pt x="13058" y="3687"/>
                  </a:lnTo>
                  <a:lnTo>
                    <a:pt x="12659" y="3593"/>
                  </a:lnTo>
                  <a:lnTo>
                    <a:pt x="12283" y="3499"/>
                  </a:lnTo>
                  <a:lnTo>
                    <a:pt x="11907" y="3405"/>
                  </a:lnTo>
                  <a:lnTo>
                    <a:pt x="11203" y="3171"/>
                  </a:lnTo>
                  <a:lnTo>
                    <a:pt x="10568" y="2912"/>
                  </a:lnTo>
                  <a:lnTo>
                    <a:pt x="10005" y="2630"/>
                  </a:lnTo>
                  <a:lnTo>
                    <a:pt x="9488" y="2325"/>
                  </a:lnTo>
                  <a:lnTo>
                    <a:pt x="9018" y="2020"/>
                  </a:lnTo>
                  <a:lnTo>
                    <a:pt x="8596" y="1715"/>
                  </a:lnTo>
                  <a:lnTo>
                    <a:pt x="8244" y="1409"/>
                  </a:lnTo>
                  <a:lnTo>
                    <a:pt x="7938" y="1127"/>
                  </a:lnTo>
                  <a:lnTo>
                    <a:pt x="7680" y="846"/>
                  </a:lnTo>
                  <a:lnTo>
                    <a:pt x="7469" y="611"/>
                  </a:lnTo>
                  <a:lnTo>
                    <a:pt x="7187" y="258"/>
                  </a:lnTo>
                  <a:lnTo>
                    <a:pt x="7093" y="118"/>
                  </a:lnTo>
                  <a:lnTo>
                    <a:pt x="7046" y="71"/>
                  </a:lnTo>
                  <a:lnTo>
                    <a:pt x="6999" y="47"/>
                  </a:lnTo>
                  <a:lnTo>
                    <a:pt x="6928" y="24"/>
                  </a:lnTo>
                  <a:lnTo>
                    <a:pt x="688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16"/>
            <p:cNvSpPr/>
            <p:nvPr/>
          </p:nvSpPr>
          <p:spPr>
            <a:xfrm>
              <a:off x="3253700" y="1188050"/>
              <a:ext cx="66950" cy="79875"/>
            </a:xfrm>
            <a:custGeom>
              <a:rect b="b" l="l" r="r" t="t"/>
              <a:pathLst>
                <a:path extrusionOk="0" h="3195" w="2678">
                  <a:moveTo>
                    <a:pt x="2396" y="1"/>
                  </a:moveTo>
                  <a:lnTo>
                    <a:pt x="2302" y="24"/>
                  </a:lnTo>
                  <a:lnTo>
                    <a:pt x="2231" y="94"/>
                  </a:lnTo>
                  <a:lnTo>
                    <a:pt x="1715" y="799"/>
                  </a:lnTo>
                  <a:lnTo>
                    <a:pt x="1174" y="1480"/>
                  </a:lnTo>
                  <a:lnTo>
                    <a:pt x="634" y="2138"/>
                  </a:lnTo>
                  <a:lnTo>
                    <a:pt x="47" y="2772"/>
                  </a:lnTo>
                  <a:lnTo>
                    <a:pt x="0" y="2866"/>
                  </a:lnTo>
                  <a:lnTo>
                    <a:pt x="0" y="2960"/>
                  </a:lnTo>
                  <a:lnTo>
                    <a:pt x="24" y="3053"/>
                  </a:lnTo>
                  <a:lnTo>
                    <a:pt x="71" y="3147"/>
                  </a:lnTo>
                  <a:lnTo>
                    <a:pt x="165" y="3194"/>
                  </a:lnTo>
                  <a:lnTo>
                    <a:pt x="352" y="3194"/>
                  </a:lnTo>
                  <a:lnTo>
                    <a:pt x="423" y="3124"/>
                  </a:lnTo>
                  <a:lnTo>
                    <a:pt x="1010" y="2466"/>
                  </a:lnTo>
                  <a:lnTo>
                    <a:pt x="1574" y="1785"/>
                  </a:lnTo>
                  <a:lnTo>
                    <a:pt x="2114" y="1104"/>
                  </a:lnTo>
                  <a:lnTo>
                    <a:pt x="2630" y="400"/>
                  </a:lnTo>
                  <a:lnTo>
                    <a:pt x="2677" y="306"/>
                  </a:lnTo>
                  <a:lnTo>
                    <a:pt x="2677" y="212"/>
                  </a:lnTo>
                  <a:lnTo>
                    <a:pt x="2654" y="118"/>
                  </a:lnTo>
                  <a:lnTo>
                    <a:pt x="2583" y="47"/>
                  </a:lnTo>
                  <a:lnTo>
                    <a:pt x="249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16"/>
            <p:cNvSpPr/>
            <p:nvPr/>
          </p:nvSpPr>
          <p:spPr>
            <a:xfrm>
              <a:off x="3279525" y="1200375"/>
              <a:ext cx="105700" cy="150325"/>
            </a:xfrm>
            <a:custGeom>
              <a:rect b="b" l="l" r="r" t="t"/>
              <a:pathLst>
                <a:path extrusionOk="0" h="6013" w="4228">
                  <a:moveTo>
                    <a:pt x="3922" y="1"/>
                  </a:moveTo>
                  <a:lnTo>
                    <a:pt x="3828" y="24"/>
                  </a:lnTo>
                  <a:lnTo>
                    <a:pt x="3758" y="95"/>
                  </a:lnTo>
                  <a:lnTo>
                    <a:pt x="2819" y="1457"/>
                  </a:lnTo>
                  <a:lnTo>
                    <a:pt x="1856" y="2842"/>
                  </a:lnTo>
                  <a:lnTo>
                    <a:pt x="940" y="4228"/>
                  </a:lnTo>
                  <a:lnTo>
                    <a:pt x="48" y="5613"/>
                  </a:lnTo>
                  <a:lnTo>
                    <a:pt x="1" y="5707"/>
                  </a:lnTo>
                  <a:lnTo>
                    <a:pt x="1" y="5825"/>
                  </a:lnTo>
                  <a:lnTo>
                    <a:pt x="48" y="5895"/>
                  </a:lnTo>
                  <a:lnTo>
                    <a:pt x="118" y="5966"/>
                  </a:lnTo>
                  <a:lnTo>
                    <a:pt x="188" y="6013"/>
                  </a:lnTo>
                  <a:lnTo>
                    <a:pt x="329" y="6013"/>
                  </a:lnTo>
                  <a:lnTo>
                    <a:pt x="376" y="5989"/>
                  </a:lnTo>
                  <a:lnTo>
                    <a:pt x="423" y="5942"/>
                  </a:lnTo>
                  <a:lnTo>
                    <a:pt x="470" y="5895"/>
                  </a:lnTo>
                  <a:lnTo>
                    <a:pt x="1363" y="4510"/>
                  </a:lnTo>
                  <a:lnTo>
                    <a:pt x="2278" y="3124"/>
                  </a:lnTo>
                  <a:lnTo>
                    <a:pt x="3218" y="1739"/>
                  </a:lnTo>
                  <a:lnTo>
                    <a:pt x="4181" y="400"/>
                  </a:lnTo>
                  <a:lnTo>
                    <a:pt x="4204" y="306"/>
                  </a:lnTo>
                  <a:lnTo>
                    <a:pt x="4228" y="212"/>
                  </a:lnTo>
                  <a:lnTo>
                    <a:pt x="4181" y="118"/>
                  </a:lnTo>
                  <a:lnTo>
                    <a:pt x="4110" y="48"/>
                  </a:lnTo>
                  <a:lnTo>
                    <a:pt x="401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9" name="Google Shape;769;p16"/>
          <p:cNvGrpSpPr/>
          <p:nvPr/>
        </p:nvGrpSpPr>
        <p:grpSpPr>
          <a:xfrm>
            <a:off x="57238" y="2928664"/>
            <a:ext cx="662904" cy="573043"/>
            <a:chOff x="6698825" y="1054200"/>
            <a:chExt cx="465000" cy="401600"/>
          </a:xfrm>
        </p:grpSpPr>
        <p:sp>
          <p:nvSpPr>
            <p:cNvPr id="770" name="Google Shape;770;p16"/>
            <p:cNvSpPr/>
            <p:nvPr/>
          </p:nvSpPr>
          <p:spPr>
            <a:xfrm>
              <a:off x="6849125" y="1054200"/>
              <a:ext cx="314700" cy="278300"/>
            </a:xfrm>
            <a:custGeom>
              <a:rect b="b" l="l" r="r" t="t"/>
              <a:pathLst>
                <a:path extrusionOk="0" h="11132" w="12588">
                  <a:moveTo>
                    <a:pt x="11085" y="517"/>
                  </a:moveTo>
                  <a:lnTo>
                    <a:pt x="11343" y="540"/>
                  </a:lnTo>
                  <a:lnTo>
                    <a:pt x="11578" y="634"/>
                  </a:lnTo>
                  <a:lnTo>
                    <a:pt x="11790" y="775"/>
                  </a:lnTo>
                  <a:lnTo>
                    <a:pt x="11930" y="916"/>
                  </a:lnTo>
                  <a:lnTo>
                    <a:pt x="12024" y="1080"/>
                  </a:lnTo>
                  <a:lnTo>
                    <a:pt x="12071" y="1268"/>
                  </a:lnTo>
                  <a:lnTo>
                    <a:pt x="12071" y="1480"/>
                  </a:lnTo>
                  <a:lnTo>
                    <a:pt x="12048" y="1714"/>
                  </a:lnTo>
                  <a:lnTo>
                    <a:pt x="11954" y="1949"/>
                  </a:lnTo>
                  <a:lnTo>
                    <a:pt x="11837" y="2208"/>
                  </a:lnTo>
                  <a:lnTo>
                    <a:pt x="11696" y="2466"/>
                  </a:lnTo>
                  <a:lnTo>
                    <a:pt x="11508" y="2748"/>
                  </a:lnTo>
                  <a:lnTo>
                    <a:pt x="11296" y="3030"/>
                  </a:lnTo>
                  <a:lnTo>
                    <a:pt x="11062" y="3311"/>
                  </a:lnTo>
                  <a:lnTo>
                    <a:pt x="10780" y="3617"/>
                  </a:lnTo>
                  <a:lnTo>
                    <a:pt x="10169" y="4251"/>
                  </a:lnTo>
                  <a:lnTo>
                    <a:pt x="9465" y="4885"/>
                  </a:lnTo>
                  <a:lnTo>
                    <a:pt x="8690" y="5542"/>
                  </a:lnTo>
                  <a:lnTo>
                    <a:pt x="7868" y="6200"/>
                  </a:lnTo>
                  <a:lnTo>
                    <a:pt x="7022" y="6858"/>
                  </a:lnTo>
                  <a:lnTo>
                    <a:pt x="6153" y="7492"/>
                  </a:lnTo>
                  <a:lnTo>
                    <a:pt x="5284" y="8102"/>
                  </a:lnTo>
                  <a:lnTo>
                    <a:pt x="4439" y="8689"/>
                  </a:lnTo>
                  <a:lnTo>
                    <a:pt x="2842" y="9723"/>
                  </a:lnTo>
                  <a:lnTo>
                    <a:pt x="1527" y="10545"/>
                  </a:lnTo>
                  <a:lnTo>
                    <a:pt x="588" y="9464"/>
                  </a:lnTo>
                  <a:lnTo>
                    <a:pt x="1175" y="8736"/>
                  </a:lnTo>
                  <a:lnTo>
                    <a:pt x="2161" y="7609"/>
                  </a:lnTo>
                  <a:lnTo>
                    <a:pt x="2748" y="6928"/>
                  </a:lnTo>
                  <a:lnTo>
                    <a:pt x="3406" y="6200"/>
                  </a:lnTo>
                  <a:lnTo>
                    <a:pt x="4134" y="5425"/>
                  </a:lnTo>
                  <a:lnTo>
                    <a:pt x="4885" y="4650"/>
                  </a:lnTo>
                  <a:lnTo>
                    <a:pt x="5660" y="3899"/>
                  </a:lnTo>
                  <a:lnTo>
                    <a:pt x="6435" y="3170"/>
                  </a:lnTo>
                  <a:lnTo>
                    <a:pt x="7234" y="2489"/>
                  </a:lnTo>
                  <a:lnTo>
                    <a:pt x="8009" y="1879"/>
                  </a:lnTo>
                  <a:lnTo>
                    <a:pt x="8408" y="1621"/>
                  </a:lnTo>
                  <a:lnTo>
                    <a:pt x="8784" y="1362"/>
                  </a:lnTo>
                  <a:lnTo>
                    <a:pt x="9136" y="1127"/>
                  </a:lnTo>
                  <a:lnTo>
                    <a:pt x="9488" y="939"/>
                  </a:lnTo>
                  <a:lnTo>
                    <a:pt x="9840" y="775"/>
                  </a:lnTo>
                  <a:lnTo>
                    <a:pt x="10169" y="658"/>
                  </a:lnTo>
                  <a:lnTo>
                    <a:pt x="10498" y="564"/>
                  </a:lnTo>
                  <a:lnTo>
                    <a:pt x="10803" y="517"/>
                  </a:lnTo>
                  <a:close/>
                  <a:moveTo>
                    <a:pt x="10944" y="0"/>
                  </a:moveTo>
                  <a:lnTo>
                    <a:pt x="10756" y="24"/>
                  </a:lnTo>
                  <a:lnTo>
                    <a:pt x="10404" y="71"/>
                  </a:lnTo>
                  <a:lnTo>
                    <a:pt x="10028" y="165"/>
                  </a:lnTo>
                  <a:lnTo>
                    <a:pt x="9652" y="329"/>
                  </a:lnTo>
                  <a:lnTo>
                    <a:pt x="9253" y="493"/>
                  </a:lnTo>
                  <a:lnTo>
                    <a:pt x="8854" y="728"/>
                  </a:lnTo>
                  <a:lnTo>
                    <a:pt x="8455" y="986"/>
                  </a:lnTo>
                  <a:lnTo>
                    <a:pt x="8032" y="1268"/>
                  </a:lnTo>
                  <a:lnTo>
                    <a:pt x="7586" y="1574"/>
                  </a:lnTo>
                  <a:lnTo>
                    <a:pt x="7163" y="1902"/>
                  </a:lnTo>
                  <a:lnTo>
                    <a:pt x="6717" y="2255"/>
                  </a:lnTo>
                  <a:lnTo>
                    <a:pt x="5848" y="3030"/>
                  </a:lnTo>
                  <a:lnTo>
                    <a:pt x="5003" y="3828"/>
                  </a:lnTo>
                  <a:lnTo>
                    <a:pt x="4157" y="4673"/>
                  </a:lnTo>
                  <a:lnTo>
                    <a:pt x="3359" y="5495"/>
                  </a:lnTo>
                  <a:lnTo>
                    <a:pt x="2607" y="6294"/>
                  </a:lnTo>
                  <a:lnTo>
                    <a:pt x="1950" y="7069"/>
                  </a:lnTo>
                  <a:lnTo>
                    <a:pt x="1339" y="7750"/>
                  </a:lnTo>
                  <a:lnTo>
                    <a:pt x="447" y="8830"/>
                  </a:lnTo>
                  <a:lnTo>
                    <a:pt x="71" y="9300"/>
                  </a:lnTo>
                  <a:lnTo>
                    <a:pt x="24" y="9394"/>
                  </a:lnTo>
                  <a:lnTo>
                    <a:pt x="0" y="9464"/>
                  </a:lnTo>
                  <a:lnTo>
                    <a:pt x="24" y="9558"/>
                  </a:lnTo>
                  <a:lnTo>
                    <a:pt x="71" y="9629"/>
                  </a:lnTo>
                  <a:lnTo>
                    <a:pt x="1269" y="11038"/>
                  </a:lnTo>
                  <a:lnTo>
                    <a:pt x="1363" y="11108"/>
                  </a:lnTo>
                  <a:lnTo>
                    <a:pt x="1457" y="11132"/>
                  </a:lnTo>
                  <a:lnTo>
                    <a:pt x="1527" y="11132"/>
                  </a:lnTo>
                  <a:lnTo>
                    <a:pt x="1597" y="11085"/>
                  </a:lnTo>
                  <a:lnTo>
                    <a:pt x="2185" y="10732"/>
                  </a:lnTo>
                  <a:lnTo>
                    <a:pt x="3453" y="9934"/>
                  </a:lnTo>
                  <a:lnTo>
                    <a:pt x="4298" y="9394"/>
                  </a:lnTo>
                  <a:lnTo>
                    <a:pt x="5190" y="8783"/>
                  </a:lnTo>
                  <a:lnTo>
                    <a:pt x="6177" y="8102"/>
                  </a:lnTo>
                  <a:lnTo>
                    <a:pt x="7163" y="7374"/>
                  </a:lnTo>
                  <a:lnTo>
                    <a:pt x="8150" y="6623"/>
                  </a:lnTo>
                  <a:lnTo>
                    <a:pt x="9112" y="5848"/>
                  </a:lnTo>
                  <a:lnTo>
                    <a:pt x="10005" y="5073"/>
                  </a:lnTo>
                  <a:lnTo>
                    <a:pt x="10427" y="4673"/>
                  </a:lnTo>
                  <a:lnTo>
                    <a:pt x="10827" y="4298"/>
                  </a:lnTo>
                  <a:lnTo>
                    <a:pt x="11179" y="3922"/>
                  </a:lnTo>
                  <a:lnTo>
                    <a:pt x="11508" y="3546"/>
                  </a:lnTo>
                  <a:lnTo>
                    <a:pt x="11813" y="3170"/>
                  </a:lnTo>
                  <a:lnTo>
                    <a:pt x="12048" y="2818"/>
                  </a:lnTo>
                  <a:lnTo>
                    <a:pt x="12259" y="2466"/>
                  </a:lnTo>
                  <a:lnTo>
                    <a:pt x="12424" y="2137"/>
                  </a:lnTo>
                  <a:lnTo>
                    <a:pt x="12541" y="1832"/>
                  </a:lnTo>
                  <a:lnTo>
                    <a:pt x="12588" y="1527"/>
                  </a:lnTo>
                  <a:lnTo>
                    <a:pt x="12588" y="1362"/>
                  </a:lnTo>
                  <a:lnTo>
                    <a:pt x="12565" y="1198"/>
                  </a:lnTo>
                  <a:lnTo>
                    <a:pt x="12541" y="1033"/>
                  </a:lnTo>
                  <a:lnTo>
                    <a:pt x="12494" y="893"/>
                  </a:lnTo>
                  <a:lnTo>
                    <a:pt x="12424" y="752"/>
                  </a:lnTo>
                  <a:lnTo>
                    <a:pt x="12330" y="611"/>
                  </a:lnTo>
                  <a:lnTo>
                    <a:pt x="12236" y="493"/>
                  </a:lnTo>
                  <a:lnTo>
                    <a:pt x="12095" y="376"/>
                  </a:lnTo>
                  <a:lnTo>
                    <a:pt x="11977" y="282"/>
                  </a:lnTo>
                  <a:lnTo>
                    <a:pt x="11813" y="188"/>
                  </a:lnTo>
                  <a:lnTo>
                    <a:pt x="11649" y="118"/>
                  </a:lnTo>
                  <a:lnTo>
                    <a:pt x="11484" y="71"/>
                  </a:lnTo>
                  <a:lnTo>
                    <a:pt x="11320" y="24"/>
                  </a:lnTo>
                  <a:lnTo>
                    <a:pt x="1113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16"/>
            <p:cNvSpPr/>
            <p:nvPr/>
          </p:nvSpPr>
          <p:spPr>
            <a:xfrm>
              <a:off x="6780425" y="1284325"/>
              <a:ext cx="111575" cy="109250"/>
            </a:xfrm>
            <a:custGeom>
              <a:rect b="b" l="l" r="r" t="t"/>
              <a:pathLst>
                <a:path extrusionOk="0" h="4370" w="4463">
                  <a:moveTo>
                    <a:pt x="3030" y="1"/>
                  </a:moveTo>
                  <a:lnTo>
                    <a:pt x="2913" y="24"/>
                  </a:lnTo>
                  <a:lnTo>
                    <a:pt x="2842" y="71"/>
                  </a:lnTo>
                  <a:lnTo>
                    <a:pt x="95" y="2655"/>
                  </a:lnTo>
                  <a:lnTo>
                    <a:pt x="24" y="2725"/>
                  </a:lnTo>
                  <a:lnTo>
                    <a:pt x="1" y="2819"/>
                  </a:lnTo>
                  <a:lnTo>
                    <a:pt x="24" y="2913"/>
                  </a:lnTo>
                  <a:lnTo>
                    <a:pt x="71" y="3007"/>
                  </a:lnTo>
                  <a:lnTo>
                    <a:pt x="1152" y="4275"/>
                  </a:lnTo>
                  <a:lnTo>
                    <a:pt x="1222" y="4346"/>
                  </a:lnTo>
                  <a:lnTo>
                    <a:pt x="1316" y="4369"/>
                  </a:lnTo>
                  <a:lnTo>
                    <a:pt x="1339" y="4369"/>
                  </a:lnTo>
                  <a:lnTo>
                    <a:pt x="1433" y="4346"/>
                  </a:lnTo>
                  <a:lnTo>
                    <a:pt x="1504" y="4299"/>
                  </a:lnTo>
                  <a:lnTo>
                    <a:pt x="4369" y="1856"/>
                  </a:lnTo>
                  <a:lnTo>
                    <a:pt x="4439" y="1786"/>
                  </a:lnTo>
                  <a:lnTo>
                    <a:pt x="4463" y="1692"/>
                  </a:lnTo>
                  <a:lnTo>
                    <a:pt x="4463" y="1598"/>
                  </a:lnTo>
                  <a:lnTo>
                    <a:pt x="4416" y="1504"/>
                  </a:lnTo>
                  <a:lnTo>
                    <a:pt x="4322" y="1457"/>
                  </a:lnTo>
                  <a:lnTo>
                    <a:pt x="4228" y="1410"/>
                  </a:lnTo>
                  <a:lnTo>
                    <a:pt x="4134" y="1433"/>
                  </a:lnTo>
                  <a:lnTo>
                    <a:pt x="4040" y="1480"/>
                  </a:lnTo>
                  <a:lnTo>
                    <a:pt x="1363" y="3758"/>
                  </a:lnTo>
                  <a:lnTo>
                    <a:pt x="611" y="2843"/>
                  </a:lnTo>
                  <a:lnTo>
                    <a:pt x="3195" y="447"/>
                  </a:lnTo>
                  <a:lnTo>
                    <a:pt x="3242" y="353"/>
                  </a:lnTo>
                  <a:lnTo>
                    <a:pt x="3265" y="259"/>
                  </a:lnTo>
                  <a:lnTo>
                    <a:pt x="3242" y="165"/>
                  </a:lnTo>
                  <a:lnTo>
                    <a:pt x="3195" y="95"/>
                  </a:lnTo>
                  <a:lnTo>
                    <a:pt x="3124" y="24"/>
                  </a:lnTo>
                  <a:lnTo>
                    <a:pt x="303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16"/>
            <p:cNvSpPr/>
            <p:nvPr/>
          </p:nvSpPr>
          <p:spPr>
            <a:xfrm>
              <a:off x="6698825" y="1348325"/>
              <a:ext cx="122150" cy="107475"/>
            </a:xfrm>
            <a:custGeom>
              <a:rect b="b" l="l" r="r" t="t"/>
              <a:pathLst>
                <a:path extrusionOk="0" h="4299" w="4886">
                  <a:moveTo>
                    <a:pt x="3335" y="1"/>
                  </a:moveTo>
                  <a:lnTo>
                    <a:pt x="3124" y="24"/>
                  </a:lnTo>
                  <a:lnTo>
                    <a:pt x="2936" y="24"/>
                  </a:lnTo>
                  <a:lnTo>
                    <a:pt x="2725" y="71"/>
                  </a:lnTo>
                  <a:lnTo>
                    <a:pt x="2560" y="118"/>
                  </a:lnTo>
                  <a:lnTo>
                    <a:pt x="2372" y="189"/>
                  </a:lnTo>
                  <a:lnTo>
                    <a:pt x="2044" y="353"/>
                  </a:lnTo>
                  <a:lnTo>
                    <a:pt x="1738" y="541"/>
                  </a:lnTo>
                  <a:lnTo>
                    <a:pt x="1457" y="799"/>
                  </a:lnTo>
                  <a:lnTo>
                    <a:pt x="1198" y="1081"/>
                  </a:lnTo>
                  <a:lnTo>
                    <a:pt x="987" y="1386"/>
                  </a:lnTo>
                  <a:lnTo>
                    <a:pt x="776" y="1692"/>
                  </a:lnTo>
                  <a:lnTo>
                    <a:pt x="588" y="2044"/>
                  </a:lnTo>
                  <a:lnTo>
                    <a:pt x="447" y="2396"/>
                  </a:lnTo>
                  <a:lnTo>
                    <a:pt x="306" y="2725"/>
                  </a:lnTo>
                  <a:lnTo>
                    <a:pt x="188" y="3077"/>
                  </a:lnTo>
                  <a:lnTo>
                    <a:pt x="118" y="3406"/>
                  </a:lnTo>
                  <a:lnTo>
                    <a:pt x="47" y="3711"/>
                  </a:lnTo>
                  <a:lnTo>
                    <a:pt x="1" y="4017"/>
                  </a:lnTo>
                  <a:lnTo>
                    <a:pt x="1" y="4110"/>
                  </a:lnTo>
                  <a:lnTo>
                    <a:pt x="47" y="4228"/>
                  </a:lnTo>
                  <a:lnTo>
                    <a:pt x="141" y="4275"/>
                  </a:lnTo>
                  <a:lnTo>
                    <a:pt x="235" y="4298"/>
                  </a:lnTo>
                  <a:lnTo>
                    <a:pt x="259" y="4298"/>
                  </a:lnTo>
                  <a:lnTo>
                    <a:pt x="1057" y="4228"/>
                  </a:lnTo>
                  <a:lnTo>
                    <a:pt x="1809" y="4134"/>
                  </a:lnTo>
                  <a:lnTo>
                    <a:pt x="2466" y="3970"/>
                  </a:lnTo>
                  <a:lnTo>
                    <a:pt x="2772" y="3899"/>
                  </a:lnTo>
                  <a:lnTo>
                    <a:pt x="3053" y="3805"/>
                  </a:lnTo>
                  <a:lnTo>
                    <a:pt x="3312" y="3711"/>
                  </a:lnTo>
                  <a:lnTo>
                    <a:pt x="3547" y="3594"/>
                  </a:lnTo>
                  <a:lnTo>
                    <a:pt x="3781" y="3476"/>
                  </a:lnTo>
                  <a:lnTo>
                    <a:pt x="3969" y="3335"/>
                  </a:lnTo>
                  <a:lnTo>
                    <a:pt x="4157" y="3195"/>
                  </a:lnTo>
                  <a:lnTo>
                    <a:pt x="4322" y="3054"/>
                  </a:lnTo>
                  <a:lnTo>
                    <a:pt x="4463" y="2913"/>
                  </a:lnTo>
                  <a:lnTo>
                    <a:pt x="4603" y="2748"/>
                  </a:lnTo>
                  <a:lnTo>
                    <a:pt x="4744" y="2490"/>
                  </a:lnTo>
                  <a:lnTo>
                    <a:pt x="4815" y="2279"/>
                  </a:lnTo>
                  <a:lnTo>
                    <a:pt x="4862" y="2067"/>
                  </a:lnTo>
                  <a:lnTo>
                    <a:pt x="4885" y="1879"/>
                  </a:lnTo>
                  <a:lnTo>
                    <a:pt x="4885" y="1715"/>
                  </a:lnTo>
                  <a:lnTo>
                    <a:pt x="4885" y="1598"/>
                  </a:lnTo>
                  <a:lnTo>
                    <a:pt x="4838" y="1480"/>
                  </a:lnTo>
                  <a:lnTo>
                    <a:pt x="4791" y="1386"/>
                  </a:lnTo>
                  <a:lnTo>
                    <a:pt x="4721" y="1339"/>
                  </a:lnTo>
                  <a:lnTo>
                    <a:pt x="4627" y="1292"/>
                  </a:lnTo>
                  <a:lnTo>
                    <a:pt x="4533" y="1316"/>
                  </a:lnTo>
                  <a:lnTo>
                    <a:pt x="4439" y="1363"/>
                  </a:lnTo>
                  <a:lnTo>
                    <a:pt x="4392" y="1433"/>
                  </a:lnTo>
                  <a:lnTo>
                    <a:pt x="4345" y="1527"/>
                  </a:lnTo>
                  <a:lnTo>
                    <a:pt x="4369" y="1621"/>
                  </a:lnTo>
                  <a:lnTo>
                    <a:pt x="4369" y="1692"/>
                  </a:lnTo>
                  <a:lnTo>
                    <a:pt x="4392" y="1879"/>
                  </a:lnTo>
                  <a:lnTo>
                    <a:pt x="4369" y="2020"/>
                  </a:lnTo>
                  <a:lnTo>
                    <a:pt x="4322" y="2161"/>
                  </a:lnTo>
                  <a:lnTo>
                    <a:pt x="4275" y="2302"/>
                  </a:lnTo>
                  <a:lnTo>
                    <a:pt x="4157" y="2467"/>
                  </a:lnTo>
                  <a:lnTo>
                    <a:pt x="4016" y="2654"/>
                  </a:lnTo>
                  <a:lnTo>
                    <a:pt x="3781" y="2842"/>
                  </a:lnTo>
                  <a:lnTo>
                    <a:pt x="3500" y="3054"/>
                  </a:lnTo>
                  <a:lnTo>
                    <a:pt x="3124" y="3242"/>
                  </a:lnTo>
                  <a:lnTo>
                    <a:pt x="2631" y="3406"/>
                  </a:lnTo>
                  <a:lnTo>
                    <a:pt x="2067" y="3547"/>
                  </a:lnTo>
                  <a:lnTo>
                    <a:pt x="1363" y="3688"/>
                  </a:lnTo>
                  <a:lnTo>
                    <a:pt x="541" y="3782"/>
                  </a:lnTo>
                  <a:lnTo>
                    <a:pt x="658" y="3359"/>
                  </a:lnTo>
                  <a:lnTo>
                    <a:pt x="822" y="2866"/>
                  </a:lnTo>
                  <a:lnTo>
                    <a:pt x="916" y="2584"/>
                  </a:lnTo>
                  <a:lnTo>
                    <a:pt x="1034" y="2302"/>
                  </a:lnTo>
                  <a:lnTo>
                    <a:pt x="1175" y="2020"/>
                  </a:lnTo>
                  <a:lnTo>
                    <a:pt x="1339" y="1739"/>
                  </a:lnTo>
                  <a:lnTo>
                    <a:pt x="1527" y="1480"/>
                  </a:lnTo>
                  <a:lnTo>
                    <a:pt x="1738" y="1222"/>
                  </a:lnTo>
                  <a:lnTo>
                    <a:pt x="1973" y="1011"/>
                  </a:lnTo>
                  <a:lnTo>
                    <a:pt x="2208" y="823"/>
                  </a:lnTo>
                  <a:lnTo>
                    <a:pt x="2490" y="682"/>
                  </a:lnTo>
                  <a:lnTo>
                    <a:pt x="2795" y="564"/>
                  </a:lnTo>
                  <a:lnTo>
                    <a:pt x="2960" y="541"/>
                  </a:lnTo>
                  <a:lnTo>
                    <a:pt x="3124" y="517"/>
                  </a:lnTo>
                  <a:lnTo>
                    <a:pt x="3594" y="517"/>
                  </a:lnTo>
                  <a:lnTo>
                    <a:pt x="3688" y="470"/>
                  </a:lnTo>
                  <a:lnTo>
                    <a:pt x="3735" y="400"/>
                  </a:lnTo>
                  <a:lnTo>
                    <a:pt x="3781" y="306"/>
                  </a:lnTo>
                  <a:lnTo>
                    <a:pt x="3758" y="189"/>
                  </a:lnTo>
                  <a:lnTo>
                    <a:pt x="3711" y="118"/>
                  </a:lnTo>
                  <a:lnTo>
                    <a:pt x="3641" y="48"/>
                  </a:lnTo>
                  <a:lnTo>
                    <a:pt x="3547" y="24"/>
                  </a:lnTo>
                  <a:lnTo>
                    <a:pt x="333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16"/>
            <p:cNvSpPr/>
            <p:nvPr/>
          </p:nvSpPr>
          <p:spPr>
            <a:xfrm>
              <a:off x="6877300" y="1087650"/>
              <a:ext cx="211975" cy="141525"/>
            </a:xfrm>
            <a:custGeom>
              <a:rect b="b" l="l" r="r" t="t"/>
              <a:pathLst>
                <a:path extrusionOk="0" h="5661" w="8479">
                  <a:moveTo>
                    <a:pt x="5050" y="1"/>
                  </a:moveTo>
                  <a:lnTo>
                    <a:pt x="4956" y="24"/>
                  </a:lnTo>
                  <a:lnTo>
                    <a:pt x="4862" y="71"/>
                  </a:lnTo>
                  <a:lnTo>
                    <a:pt x="4204" y="682"/>
                  </a:lnTo>
                  <a:lnTo>
                    <a:pt x="3570" y="1292"/>
                  </a:lnTo>
                  <a:lnTo>
                    <a:pt x="2819" y="2044"/>
                  </a:lnTo>
                  <a:lnTo>
                    <a:pt x="2020" y="2866"/>
                  </a:lnTo>
                  <a:lnTo>
                    <a:pt x="1245" y="3711"/>
                  </a:lnTo>
                  <a:lnTo>
                    <a:pt x="893" y="4134"/>
                  </a:lnTo>
                  <a:lnTo>
                    <a:pt x="564" y="4533"/>
                  </a:lnTo>
                  <a:lnTo>
                    <a:pt x="259" y="4909"/>
                  </a:lnTo>
                  <a:lnTo>
                    <a:pt x="24" y="5285"/>
                  </a:lnTo>
                  <a:lnTo>
                    <a:pt x="1" y="5379"/>
                  </a:lnTo>
                  <a:lnTo>
                    <a:pt x="1" y="5473"/>
                  </a:lnTo>
                  <a:lnTo>
                    <a:pt x="24" y="5566"/>
                  </a:lnTo>
                  <a:lnTo>
                    <a:pt x="95" y="5637"/>
                  </a:lnTo>
                  <a:lnTo>
                    <a:pt x="165" y="5660"/>
                  </a:lnTo>
                  <a:lnTo>
                    <a:pt x="306" y="5660"/>
                  </a:lnTo>
                  <a:lnTo>
                    <a:pt x="353" y="5637"/>
                  </a:lnTo>
                  <a:lnTo>
                    <a:pt x="423" y="5590"/>
                  </a:lnTo>
                  <a:lnTo>
                    <a:pt x="447" y="5543"/>
                  </a:lnTo>
                  <a:lnTo>
                    <a:pt x="658" y="5238"/>
                  </a:lnTo>
                  <a:lnTo>
                    <a:pt x="893" y="4932"/>
                  </a:lnTo>
                  <a:lnTo>
                    <a:pt x="1480" y="4228"/>
                  </a:lnTo>
                  <a:lnTo>
                    <a:pt x="2114" y="3500"/>
                  </a:lnTo>
                  <a:lnTo>
                    <a:pt x="2819" y="2772"/>
                  </a:lnTo>
                  <a:lnTo>
                    <a:pt x="3500" y="2091"/>
                  </a:lnTo>
                  <a:lnTo>
                    <a:pt x="4110" y="1480"/>
                  </a:lnTo>
                  <a:lnTo>
                    <a:pt x="5003" y="611"/>
                  </a:lnTo>
                  <a:lnTo>
                    <a:pt x="5566" y="1269"/>
                  </a:lnTo>
                  <a:lnTo>
                    <a:pt x="5613" y="1316"/>
                  </a:lnTo>
                  <a:lnTo>
                    <a:pt x="5684" y="1363"/>
                  </a:lnTo>
                  <a:lnTo>
                    <a:pt x="6060" y="1504"/>
                  </a:lnTo>
                  <a:lnTo>
                    <a:pt x="6388" y="1692"/>
                  </a:lnTo>
                  <a:lnTo>
                    <a:pt x="6694" y="1879"/>
                  </a:lnTo>
                  <a:lnTo>
                    <a:pt x="6952" y="2091"/>
                  </a:lnTo>
                  <a:lnTo>
                    <a:pt x="7163" y="2302"/>
                  </a:lnTo>
                  <a:lnTo>
                    <a:pt x="7351" y="2514"/>
                  </a:lnTo>
                  <a:lnTo>
                    <a:pt x="7492" y="2725"/>
                  </a:lnTo>
                  <a:lnTo>
                    <a:pt x="7633" y="2960"/>
                  </a:lnTo>
                  <a:lnTo>
                    <a:pt x="7727" y="3148"/>
                  </a:lnTo>
                  <a:lnTo>
                    <a:pt x="7797" y="3335"/>
                  </a:lnTo>
                  <a:lnTo>
                    <a:pt x="7915" y="3664"/>
                  </a:lnTo>
                  <a:lnTo>
                    <a:pt x="7962" y="3899"/>
                  </a:lnTo>
                  <a:lnTo>
                    <a:pt x="7962" y="4017"/>
                  </a:lnTo>
                  <a:lnTo>
                    <a:pt x="7985" y="4110"/>
                  </a:lnTo>
                  <a:lnTo>
                    <a:pt x="8056" y="4181"/>
                  </a:lnTo>
                  <a:lnTo>
                    <a:pt x="8126" y="4228"/>
                  </a:lnTo>
                  <a:lnTo>
                    <a:pt x="8220" y="4251"/>
                  </a:lnTo>
                  <a:lnTo>
                    <a:pt x="8314" y="4228"/>
                  </a:lnTo>
                  <a:lnTo>
                    <a:pt x="8408" y="4157"/>
                  </a:lnTo>
                  <a:lnTo>
                    <a:pt x="8455" y="4087"/>
                  </a:lnTo>
                  <a:lnTo>
                    <a:pt x="8479" y="3993"/>
                  </a:lnTo>
                  <a:lnTo>
                    <a:pt x="8455" y="3852"/>
                  </a:lnTo>
                  <a:lnTo>
                    <a:pt x="8408" y="3594"/>
                  </a:lnTo>
                  <a:lnTo>
                    <a:pt x="8291" y="3218"/>
                  </a:lnTo>
                  <a:lnTo>
                    <a:pt x="8220" y="2983"/>
                  </a:lnTo>
                  <a:lnTo>
                    <a:pt x="8103" y="2748"/>
                  </a:lnTo>
                  <a:lnTo>
                    <a:pt x="7962" y="2514"/>
                  </a:lnTo>
                  <a:lnTo>
                    <a:pt x="7797" y="2255"/>
                  </a:lnTo>
                  <a:lnTo>
                    <a:pt x="7586" y="1997"/>
                  </a:lnTo>
                  <a:lnTo>
                    <a:pt x="7328" y="1762"/>
                  </a:lnTo>
                  <a:lnTo>
                    <a:pt x="7046" y="1527"/>
                  </a:lnTo>
                  <a:lnTo>
                    <a:pt x="6717" y="1292"/>
                  </a:lnTo>
                  <a:lnTo>
                    <a:pt x="6341" y="1081"/>
                  </a:lnTo>
                  <a:lnTo>
                    <a:pt x="5919" y="893"/>
                  </a:lnTo>
                  <a:lnTo>
                    <a:pt x="5238" y="95"/>
                  </a:lnTo>
                  <a:lnTo>
                    <a:pt x="5144" y="24"/>
                  </a:lnTo>
                  <a:lnTo>
                    <a:pt x="505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4" name="Google Shape;774;p16"/>
          <p:cNvSpPr/>
          <p:nvPr/>
        </p:nvSpPr>
        <p:spPr>
          <a:xfrm>
            <a:off x="8881625" y="2687700"/>
            <a:ext cx="212400" cy="212400"/>
          </a:xfrm>
          <a:prstGeom prst="star4">
            <a:avLst>
              <a:gd fmla="val 125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_14">
    <p:spTree>
      <p:nvGrpSpPr>
        <p:cNvPr id="775" name="Shape 775"/>
        <p:cNvGrpSpPr/>
        <p:nvPr/>
      </p:nvGrpSpPr>
      <p:grpSpPr>
        <a:xfrm>
          <a:off x="0" y="0"/>
          <a:ext cx="0" cy="0"/>
          <a:chOff x="0" y="0"/>
          <a:chExt cx="0" cy="0"/>
        </a:xfrm>
      </p:grpSpPr>
      <p:sp>
        <p:nvSpPr>
          <p:cNvPr id="776" name="Google Shape;776;p17"/>
          <p:cNvSpPr txBox="1"/>
          <p:nvPr>
            <p:ph idx="1" type="body"/>
          </p:nvPr>
        </p:nvSpPr>
        <p:spPr>
          <a:xfrm>
            <a:off x="794950" y="1619509"/>
            <a:ext cx="3749400" cy="1426500"/>
          </a:xfrm>
          <a:prstGeom prst="rect">
            <a:avLst/>
          </a:prstGeom>
        </p:spPr>
        <p:txBody>
          <a:bodyPr anchorCtr="0" anchor="t" bIns="91425" lIns="91425" spcFirstLastPara="1" rIns="91425" wrap="square" tIns="91425">
            <a:noAutofit/>
          </a:bodyPr>
          <a:lstStyle>
            <a:lvl1pPr indent="-330200" lvl="0" marL="457200" rtl="0">
              <a:lnSpc>
                <a:spcPct val="100000"/>
              </a:lnSpc>
              <a:spcBef>
                <a:spcPts val="0"/>
              </a:spcBef>
              <a:spcAft>
                <a:spcPts val="0"/>
              </a:spcAft>
              <a:buClr>
                <a:schemeClr val="lt1"/>
              </a:buClr>
              <a:buSzPts val="1600"/>
              <a:buChar char="●"/>
              <a:defRPr/>
            </a:lvl1pPr>
            <a:lvl2pPr indent="-330200" lvl="1" marL="914400" rtl="0">
              <a:lnSpc>
                <a:spcPct val="100000"/>
              </a:lnSpc>
              <a:spcBef>
                <a:spcPts val="0"/>
              </a:spcBef>
              <a:spcAft>
                <a:spcPts val="0"/>
              </a:spcAft>
              <a:buSzPts val="1600"/>
              <a:buFont typeface="Nunito Light"/>
              <a:buChar char="○"/>
              <a:defRPr sz="1600"/>
            </a:lvl2pPr>
            <a:lvl3pPr indent="-330200" lvl="2" marL="1371600" rtl="0">
              <a:lnSpc>
                <a:spcPct val="100000"/>
              </a:lnSpc>
              <a:spcBef>
                <a:spcPts val="0"/>
              </a:spcBef>
              <a:spcAft>
                <a:spcPts val="0"/>
              </a:spcAft>
              <a:buSzPts val="1600"/>
              <a:buFont typeface="Nunito Light"/>
              <a:buChar char="■"/>
              <a:defRPr sz="1600"/>
            </a:lvl3pPr>
            <a:lvl4pPr indent="-330200" lvl="3" marL="1828800" rtl="0">
              <a:lnSpc>
                <a:spcPct val="100000"/>
              </a:lnSpc>
              <a:spcBef>
                <a:spcPts val="0"/>
              </a:spcBef>
              <a:spcAft>
                <a:spcPts val="0"/>
              </a:spcAft>
              <a:buSzPts val="1600"/>
              <a:buFont typeface="Nunito Light"/>
              <a:buChar char="●"/>
              <a:defRPr sz="1600"/>
            </a:lvl4pPr>
            <a:lvl5pPr indent="-330200" lvl="4" marL="2286000" rtl="0">
              <a:lnSpc>
                <a:spcPct val="100000"/>
              </a:lnSpc>
              <a:spcBef>
                <a:spcPts val="0"/>
              </a:spcBef>
              <a:spcAft>
                <a:spcPts val="0"/>
              </a:spcAft>
              <a:buSzPts val="1600"/>
              <a:buFont typeface="Nunito Light"/>
              <a:buChar char="○"/>
              <a:defRPr sz="1600"/>
            </a:lvl5pPr>
            <a:lvl6pPr indent="-330200" lvl="5" marL="2743200" rtl="0">
              <a:lnSpc>
                <a:spcPct val="100000"/>
              </a:lnSpc>
              <a:spcBef>
                <a:spcPts val="0"/>
              </a:spcBef>
              <a:spcAft>
                <a:spcPts val="0"/>
              </a:spcAft>
              <a:buSzPts val="1600"/>
              <a:buFont typeface="Nunito Light"/>
              <a:buChar char="■"/>
              <a:defRPr sz="1600"/>
            </a:lvl6pPr>
            <a:lvl7pPr indent="-330200" lvl="6" marL="3200400" rtl="0">
              <a:lnSpc>
                <a:spcPct val="100000"/>
              </a:lnSpc>
              <a:spcBef>
                <a:spcPts val="0"/>
              </a:spcBef>
              <a:spcAft>
                <a:spcPts val="0"/>
              </a:spcAft>
              <a:buSzPts val="1600"/>
              <a:buFont typeface="Nunito Light"/>
              <a:buChar char="●"/>
              <a:defRPr sz="1600"/>
            </a:lvl7pPr>
            <a:lvl8pPr indent="-330200" lvl="7" marL="3657600" rtl="0">
              <a:lnSpc>
                <a:spcPct val="100000"/>
              </a:lnSpc>
              <a:spcBef>
                <a:spcPts val="0"/>
              </a:spcBef>
              <a:spcAft>
                <a:spcPts val="0"/>
              </a:spcAft>
              <a:buSzPts val="1600"/>
              <a:buFont typeface="Nunito Light"/>
              <a:buChar char="○"/>
              <a:defRPr sz="1600"/>
            </a:lvl8pPr>
            <a:lvl9pPr indent="-330200" lvl="8" marL="4114800" rtl="0">
              <a:lnSpc>
                <a:spcPct val="100000"/>
              </a:lnSpc>
              <a:spcBef>
                <a:spcPts val="0"/>
              </a:spcBef>
              <a:spcAft>
                <a:spcPts val="0"/>
              </a:spcAft>
              <a:buSzPts val="1600"/>
              <a:buFont typeface="Nunito Light"/>
              <a:buChar char="■"/>
              <a:defRPr sz="1600"/>
            </a:lvl9pPr>
          </a:lstStyle>
          <a:p/>
        </p:txBody>
      </p:sp>
      <p:sp>
        <p:nvSpPr>
          <p:cNvPr id="777" name="Google Shape;777;p17"/>
          <p:cNvSpPr txBox="1"/>
          <p:nvPr>
            <p:ph idx="2" type="body"/>
          </p:nvPr>
        </p:nvSpPr>
        <p:spPr>
          <a:xfrm>
            <a:off x="4599650" y="1619509"/>
            <a:ext cx="3749400" cy="1426500"/>
          </a:xfrm>
          <a:prstGeom prst="rect">
            <a:avLst/>
          </a:prstGeom>
        </p:spPr>
        <p:txBody>
          <a:bodyPr anchorCtr="0" anchor="t" bIns="91425" lIns="91425" spcFirstLastPara="1" rIns="91425" wrap="square" tIns="91425">
            <a:noAutofit/>
          </a:bodyPr>
          <a:lstStyle>
            <a:lvl1pPr indent="-330200" lvl="0" marL="457200" rtl="0">
              <a:lnSpc>
                <a:spcPct val="100000"/>
              </a:lnSpc>
              <a:spcBef>
                <a:spcPts val="0"/>
              </a:spcBef>
              <a:spcAft>
                <a:spcPts val="0"/>
              </a:spcAft>
              <a:buClr>
                <a:schemeClr val="lt1"/>
              </a:buClr>
              <a:buSzPts val="1600"/>
              <a:buChar char="●"/>
              <a:defRPr/>
            </a:lvl1pPr>
            <a:lvl2pPr indent="-330200" lvl="1" marL="914400" rtl="0">
              <a:lnSpc>
                <a:spcPct val="100000"/>
              </a:lnSpc>
              <a:spcBef>
                <a:spcPts val="0"/>
              </a:spcBef>
              <a:spcAft>
                <a:spcPts val="0"/>
              </a:spcAft>
              <a:buSzPts val="1600"/>
              <a:buFont typeface="Nunito Light"/>
              <a:buChar char="○"/>
              <a:defRPr sz="1600"/>
            </a:lvl2pPr>
            <a:lvl3pPr indent="-330200" lvl="2" marL="1371600" rtl="0">
              <a:lnSpc>
                <a:spcPct val="100000"/>
              </a:lnSpc>
              <a:spcBef>
                <a:spcPts val="0"/>
              </a:spcBef>
              <a:spcAft>
                <a:spcPts val="0"/>
              </a:spcAft>
              <a:buSzPts val="1600"/>
              <a:buFont typeface="Nunito Light"/>
              <a:buChar char="■"/>
              <a:defRPr sz="1600"/>
            </a:lvl3pPr>
            <a:lvl4pPr indent="-330200" lvl="3" marL="1828800" rtl="0">
              <a:lnSpc>
                <a:spcPct val="100000"/>
              </a:lnSpc>
              <a:spcBef>
                <a:spcPts val="0"/>
              </a:spcBef>
              <a:spcAft>
                <a:spcPts val="0"/>
              </a:spcAft>
              <a:buSzPts val="1600"/>
              <a:buFont typeface="Nunito Light"/>
              <a:buChar char="●"/>
              <a:defRPr sz="1600"/>
            </a:lvl4pPr>
            <a:lvl5pPr indent="-330200" lvl="4" marL="2286000" rtl="0">
              <a:lnSpc>
                <a:spcPct val="100000"/>
              </a:lnSpc>
              <a:spcBef>
                <a:spcPts val="0"/>
              </a:spcBef>
              <a:spcAft>
                <a:spcPts val="0"/>
              </a:spcAft>
              <a:buSzPts val="1600"/>
              <a:buFont typeface="Nunito Light"/>
              <a:buChar char="○"/>
              <a:defRPr sz="1600"/>
            </a:lvl5pPr>
            <a:lvl6pPr indent="-330200" lvl="5" marL="2743200" rtl="0">
              <a:lnSpc>
                <a:spcPct val="100000"/>
              </a:lnSpc>
              <a:spcBef>
                <a:spcPts val="0"/>
              </a:spcBef>
              <a:spcAft>
                <a:spcPts val="0"/>
              </a:spcAft>
              <a:buSzPts val="1600"/>
              <a:buFont typeface="Nunito Light"/>
              <a:buChar char="■"/>
              <a:defRPr sz="1600"/>
            </a:lvl6pPr>
            <a:lvl7pPr indent="-330200" lvl="6" marL="3200400" rtl="0">
              <a:lnSpc>
                <a:spcPct val="100000"/>
              </a:lnSpc>
              <a:spcBef>
                <a:spcPts val="0"/>
              </a:spcBef>
              <a:spcAft>
                <a:spcPts val="0"/>
              </a:spcAft>
              <a:buSzPts val="1600"/>
              <a:buFont typeface="Nunito Light"/>
              <a:buChar char="●"/>
              <a:defRPr sz="1600"/>
            </a:lvl7pPr>
            <a:lvl8pPr indent="-330200" lvl="7" marL="3657600" rtl="0">
              <a:lnSpc>
                <a:spcPct val="100000"/>
              </a:lnSpc>
              <a:spcBef>
                <a:spcPts val="0"/>
              </a:spcBef>
              <a:spcAft>
                <a:spcPts val="0"/>
              </a:spcAft>
              <a:buSzPts val="1600"/>
              <a:buFont typeface="Nunito Light"/>
              <a:buChar char="○"/>
              <a:defRPr sz="1600"/>
            </a:lvl8pPr>
            <a:lvl9pPr indent="-330200" lvl="8" marL="4114800" rtl="0">
              <a:lnSpc>
                <a:spcPct val="100000"/>
              </a:lnSpc>
              <a:spcBef>
                <a:spcPts val="0"/>
              </a:spcBef>
              <a:spcAft>
                <a:spcPts val="0"/>
              </a:spcAft>
              <a:buSzPts val="1600"/>
              <a:buFont typeface="Nunito Light"/>
              <a:buChar char="■"/>
              <a:defRPr sz="1600"/>
            </a:lvl9pPr>
          </a:lstStyle>
          <a:p/>
        </p:txBody>
      </p:sp>
      <p:sp>
        <p:nvSpPr>
          <p:cNvPr id="778" name="Google Shape;778;p17"/>
          <p:cNvSpPr txBox="1"/>
          <p:nvPr>
            <p:ph type="title"/>
          </p:nvPr>
        </p:nvSpPr>
        <p:spPr>
          <a:xfrm>
            <a:off x="720000" y="365760"/>
            <a:ext cx="7704000" cy="5487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
        <p:nvSpPr>
          <p:cNvPr id="779" name="Google Shape;779;p17"/>
          <p:cNvSpPr txBox="1"/>
          <p:nvPr>
            <p:ph idx="3" type="subTitle"/>
          </p:nvPr>
        </p:nvSpPr>
        <p:spPr>
          <a:xfrm>
            <a:off x="720150" y="872100"/>
            <a:ext cx="7704000" cy="365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780" name="Google Shape;780;p17"/>
          <p:cNvSpPr txBox="1"/>
          <p:nvPr>
            <p:ph idx="4" type="title"/>
          </p:nvPr>
        </p:nvSpPr>
        <p:spPr>
          <a:xfrm>
            <a:off x="794950" y="1403350"/>
            <a:ext cx="3749100" cy="365700"/>
          </a:xfrm>
          <a:prstGeom prst="rect">
            <a:avLst/>
          </a:prstGeom>
        </p:spPr>
        <p:txBody>
          <a:bodyPr anchorCtr="0" anchor="b" bIns="91425" lIns="91425" spcFirstLastPara="1" rIns="91425" wrap="square" tIns="91425">
            <a:noAutofit/>
          </a:bodyPr>
          <a:lstStyle>
            <a:lvl1pPr lvl="0" rtl="0" algn="l">
              <a:spcBef>
                <a:spcPts val="0"/>
              </a:spcBef>
              <a:spcAft>
                <a:spcPts val="0"/>
              </a:spcAft>
              <a:buSzPts val="2500"/>
              <a:buNone/>
              <a:defRPr b="0" sz="2000">
                <a:solidFill>
                  <a:schemeClr val="dk1"/>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781" name="Google Shape;781;p17"/>
          <p:cNvSpPr txBox="1"/>
          <p:nvPr>
            <p:ph idx="5" type="title"/>
          </p:nvPr>
        </p:nvSpPr>
        <p:spPr>
          <a:xfrm>
            <a:off x="4599950" y="1403350"/>
            <a:ext cx="3749100" cy="365700"/>
          </a:xfrm>
          <a:prstGeom prst="rect">
            <a:avLst/>
          </a:prstGeom>
        </p:spPr>
        <p:txBody>
          <a:bodyPr anchorCtr="0" anchor="b" bIns="91425" lIns="91425" spcFirstLastPara="1" rIns="91425" wrap="square" tIns="91425">
            <a:noAutofit/>
          </a:bodyPr>
          <a:lstStyle>
            <a:lvl1pPr lvl="0" rtl="0" algn="l">
              <a:spcBef>
                <a:spcPts val="0"/>
              </a:spcBef>
              <a:spcAft>
                <a:spcPts val="0"/>
              </a:spcAft>
              <a:buSzPts val="2500"/>
              <a:buNone/>
              <a:defRPr b="0" sz="2000">
                <a:solidFill>
                  <a:schemeClr val="dk1"/>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782" name="Google Shape;782;p17"/>
          <p:cNvSpPr txBox="1"/>
          <p:nvPr>
            <p:ph idx="6" type="body"/>
          </p:nvPr>
        </p:nvSpPr>
        <p:spPr>
          <a:xfrm>
            <a:off x="794950" y="3294931"/>
            <a:ext cx="7704000" cy="1380600"/>
          </a:xfrm>
          <a:prstGeom prst="rect">
            <a:avLst/>
          </a:prstGeom>
        </p:spPr>
        <p:txBody>
          <a:bodyPr anchorCtr="0" anchor="t" bIns="91425" lIns="91425" spcFirstLastPara="1" rIns="91425" wrap="square" tIns="91425">
            <a:noAutofit/>
          </a:bodyPr>
          <a:lstStyle>
            <a:lvl1pPr indent="-330200" lvl="0" marL="457200" rtl="0">
              <a:lnSpc>
                <a:spcPct val="100000"/>
              </a:lnSpc>
              <a:spcBef>
                <a:spcPts val="0"/>
              </a:spcBef>
              <a:spcAft>
                <a:spcPts val="0"/>
              </a:spcAft>
              <a:buClr>
                <a:schemeClr val="lt1"/>
              </a:buClr>
              <a:buSzPts val="1600"/>
              <a:buChar char="●"/>
              <a:defRPr>
                <a:solidFill>
                  <a:schemeClr val="hlink"/>
                </a:solidFill>
              </a:defRPr>
            </a:lvl1pPr>
            <a:lvl2pPr indent="-330200" lvl="1" marL="914400" rtl="0">
              <a:lnSpc>
                <a:spcPct val="100000"/>
              </a:lnSpc>
              <a:spcBef>
                <a:spcPts val="0"/>
              </a:spcBef>
              <a:spcAft>
                <a:spcPts val="0"/>
              </a:spcAft>
              <a:buSzPts val="1600"/>
              <a:buFont typeface="Nunito Light"/>
              <a:buChar char="○"/>
              <a:defRPr sz="1600"/>
            </a:lvl2pPr>
            <a:lvl3pPr indent="-330200" lvl="2" marL="1371600" rtl="0">
              <a:lnSpc>
                <a:spcPct val="100000"/>
              </a:lnSpc>
              <a:spcBef>
                <a:spcPts val="0"/>
              </a:spcBef>
              <a:spcAft>
                <a:spcPts val="0"/>
              </a:spcAft>
              <a:buSzPts val="1600"/>
              <a:buFont typeface="Nunito Light"/>
              <a:buChar char="■"/>
              <a:defRPr sz="1600"/>
            </a:lvl3pPr>
            <a:lvl4pPr indent="-330200" lvl="3" marL="1828800" rtl="0">
              <a:lnSpc>
                <a:spcPct val="100000"/>
              </a:lnSpc>
              <a:spcBef>
                <a:spcPts val="0"/>
              </a:spcBef>
              <a:spcAft>
                <a:spcPts val="0"/>
              </a:spcAft>
              <a:buSzPts val="1600"/>
              <a:buFont typeface="Nunito Light"/>
              <a:buChar char="●"/>
              <a:defRPr sz="1600"/>
            </a:lvl4pPr>
            <a:lvl5pPr indent="-330200" lvl="4" marL="2286000" rtl="0">
              <a:lnSpc>
                <a:spcPct val="100000"/>
              </a:lnSpc>
              <a:spcBef>
                <a:spcPts val="0"/>
              </a:spcBef>
              <a:spcAft>
                <a:spcPts val="0"/>
              </a:spcAft>
              <a:buSzPts val="1600"/>
              <a:buFont typeface="Nunito Light"/>
              <a:buChar char="○"/>
              <a:defRPr sz="1600"/>
            </a:lvl5pPr>
            <a:lvl6pPr indent="-330200" lvl="5" marL="2743200" rtl="0">
              <a:lnSpc>
                <a:spcPct val="100000"/>
              </a:lnSpc>
              <a:spcBef>
                <a:spcPts val="0"/>
              </a:spcBef>
              <a:spcAft>
                <a:spcPts val="0"/>
              </a:spcAft>
              <a:buSzPts val="1600"/>
              <a:buFont typeface="Nunito Light"/>
              <a:buChar char="■"/>
              <a:defRPr sz="1600"/>
            </a:lvl6pPr>
            <a:lvl7pPr indent="-330200" lvl="6" marL="3200400" rtl="0">
              <a:lnSpc>
                <a:spcPct val="100000"/>
              </a:lnSpc>
              <a:spcBef>
                <a:spcPts val="0"/>
              </a:spcBef>
              <a:spcAft>
                <a:spcPts val="0"/>
              </a:spcAft>
              <a:buSzPts val="1600"/>
              <a:buFont typeface="Nunito Light"/>
              <a:buChar char="●"/>
              <a:defRPr sz="1600"/>
            </a:lvl7pPr>
            <a:lvl8pPr indent="-330200" lvl="7" marL="3657600" rtl="0">
              <a:lnSpc>
                <a:spcPct val="100000"/>
              </a:lnSpc>
              <a:spcBef>
                <a:spcPts val="0"/>
              </a:spcBef>
              <a:spcAft>
                <a:spcPts val="0"/>
              </a:spcAft>
              <a:buSzPts val="1600"/>
              <a:buFont typeface="Nunito Light"/>
              <a:buChar char="○"/>
              <a:defRPr sz="1600"/>
            </a:lvl8pPr>
            <a:lvl9pPr indent="-330200" lvl="8" marL="4114800" rtl="0">
              <a:lnSpc>
                <a:spcPct val="100000"/>
              </a:lnSpc>
              <a:spcBef>
                <a:spcPts val="0"/>
              </a:spcBef>
              <a:spcAft>
                <a:spcPts val="0"/>
              </a:spcAft>
              <a:buSzPts val="1600"/>
              <a:buFont typeface="Nunito Light"/>
              <a:buChar char="■"/>
              <a:defRPr sz="1600"/>
            </a:lvl9pPr>
          </a:lstStyle>
          <a:p/>
        </p:txBody>
      </p:sp>
      <p:sp>
        <p:nvSpPr>
          <p:cNvPr id="783" name="Google Shape;783;p17"/>
          <p:cNvSpPr txBox="1"/>
          <p:nvPr>
            <p:ph idx="7" type="title"/>
          </p:nvPr>
        </p:nvSpPr>
        <p:spPr>
          <a:xfrm>
            <a:off x="794950" y="3155950"/>
            <a:ext cx="7703400" cy="235200"/>
          </a:xfrm>
          <a:prstGeom prst="rect">
            <a:avLst/>
          </a:prstGeom>
        </p:spPr>
        <p:txBody>
          <a:bodyPr anchorCtr="0" anchor="b" bIns="91425" lIns="91425" spcFirstLastPara="1" rIns="91425" wrap="square" tIns="91425">
            <a:noAutofit/>
          </a:bodyPr>
          <a:lstStyle>
            <a:lvl1pPr lvl="0" rtl="0" algn="l">
              <a:spcBef>
                <a:spcPts val="0"/>
              </a:spcBef>
              <a:spcAft>
                <a:spcPts val="0"/>
              </a:spcAft>
              <a:buSzPts val="2500"/>
              <a:buNone/>
              <a:defRPr b="0" sz="2000">
                <a:solidFill>
                  <a:schemeClr val="dk1"/>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784" name="Google Shape;784;p17"/>
          <p:cNvSpPr/>
          <p:nvPr/>
        </p:nvSpPr>
        <p:spPr>
          <a:xfrm flipH="1" rot="10800000">
            <a:off x="6499065" y="-1629275"/>
            <a:ext cx="4351270" cy="3054680"/>
          </a:xfrm>
          <a:custGeom>
            <a:rect b="b" l="l" r="r" t="t"/>
            <a:pathLst>
              <a:path extrusionOk="0" h="46631" w="66424">
                <a:moveTo>
                  <a:pt x="49192" y="0"/>
                </a:moveTo>
                <a:lnTo>
                  <a:pt x="48633" y="19"/>
                </a:lnTo>
                <a:lnTo>
                  <a:pt x="48075" y="39"/>
                </a:lnTo>
                <a:lnTo>
                  <a:pt x="47517" y="77"/>
                </a:lnTo>
                <a:lnTo>
                  <a:pt x="46958" y="135"/>
                </a:lnTo>
                <a:lnTo>
                  <a:pt x="46400" y="193"/>
                </a:lnTo>
                <a:lnTo>
                  <a:pt x="45842" y="289"/>
                </a:lnTo>
                <a:lnTo>
                  <a:pt x="45303" y="404"/>
                </a:lnTo>
                <a:lnTo>
                  <a:pt x="44744" y="520"/>
                </a:lnTo>
                <a:lnTo>
                  <a:pt x="44205" y="655"/>
                </a:lnTo>
                <a:lnTo>
                  <a:pt x="43666" y="809"/>
                </a:lnTo>
                <a:lnTo>
                  <a:pt x="43127" y="982"/>
                </a:lnTo>
                <a:lnTo>
                  <a:pt x="42607" y="1174"/>
                </a:lnTo>
                <a:lnTo>
                  <a:pt x="42068" y="1386"/>
                </a:lnTo>
                <a:lnTo>
                  <a:pt x="41568" y="1617"/>
                </a:lnTo>
                <a:lnTo>
                  <a:pt x="41048" y="1848"/>
                </a:lnTo>
                <a:lnTo>
                  <a:pt x="40547" y="2118"/>
                </a:lnTo>
                <a:lnTo>
                  <a:pt x="39970" y="2445"/>
                </a:lnTo>
                <a:lnTo>
                  <a:pt x="39411" y="2772"/>
                </a:lnTo>
                <a:lnTo>
                  <a:pt x="38853" y="3138"/>
                </a:lnTo>
                <a:lnTo>
                  <a:pt x="38314" y="3504"/>
                </a:lnTo>
                <a:lnTo>
                  <a:pt x="37775" y="3889"/>
                </a:lnTo>
                <a:lnTo>
                  <a:pt x="37236" y="4293"/>
                </a:lnTo>
                <a:lnTo>
                  <a:pt x="36196" y="5121"/>
                </a:lnTo>
                <a:lnTo>
                  <a:pt x="35156" y="5988"/>
                </a:lnTo>
                <a:lnTo>
                  <a:pt x="34136" y="6873"/>
                </a:lnTo>
                <a:lnTo>
                  <a:pt x="32134" y="8664"/>
                </a:lnTo>
                <a:lnTo>
                  <a:pt x="31113" y="9530"/>
                </a:lnTo>
                <a:lnTo>
                  <a:pt x="30074" y="10377"/>
                </a:lnTo>
                <a:lnTo>
                  <a:pt x="29554" y="10782"/>
                </a:lnTo>
                <a:lnTo>
                  <a:pt x="29034" y="11167"/>
                </a:lnTo>
                <a:lnTo>
                  <a:pt x="28495" y="11552"/>
                </a:lnTo>
                <a:lnTo>
                  <a:pt x="27956" y="11898"/>
                </a:lnTo>
                <a:lnTo>
                  <a:pt x="27397" y="12245"/>
                </a:lnTo>
                <a:lnTo>
                  <a:pt x="26839" y="12591"/>
                </a:lnTo>
                <a:lnTo>
                  <a:pt x="26281" y="12900"/>
                </a:lnTo>
                <a:lnTo>
                  <a:pt x="25703" y="13169"/>
                </a:lnTo>
                <a:lnTo>
                  <a:pt x="25106" y="13439"/>
                </a:lnTo>
                <a:lnTo>
                  <a:pt x="24509" y="13670"/>
                </a:lnTo>
                <a:lnTo>
                  <a:pt x="23893" y="13901"/>
                </a:lnTo>
                <a:lnTo>
                  <a:pt x="23277" y="14074"/>
                </a:lnTo>
                <a:lnTo>
                  <a:pt x="22738" y="14209"/>
                </a:lnTo>
                <a:lnTo>
                  <a:pt x="22218" y="14324"/>
                </a:lnTo>
                <a:lnTo>
                  <a:pt x="21679" y="14401"/>
                </a:lnTo>
                <a:lnTo>
                  <a:pt x="21140" y="14478"/>
                </a:lnTo>
                <a:lnTo>
                  <a:pt x="20601" y="14536"/>
                </a:lnTo>
                <a:lnTo>
                  <a:pt x="20062" y="14575"/>
                </a:lnTo>
                <a:lnTo>
                  <a:pt x="18965" y="14632"/>
                </a:lnTo>
                <a:lnTo>
                  <a:pt x="17867" y="14652"/>
                </a:lnTo>
                <a:lnTo>
                  <a:pt x="16751" y="14652"/>
                </a:lnTo>
                <a:lnTo>
                  <a:pt x="14556" y="14594"/>
                </a:lnTo>
                <a:lnTo>
                  <a:pt x="13458" y="14594"/>
                </a:lnTo>
                <a:lnTo>
                  <a:pt x="12361" y="14613"/>
                </a:lnTo>
                <a:lnTo>
                  <a:pt x="11822" y="14632"/>
                </a:lnTo>
                <a:lnTo>
                  <a:pt x="11283" y="14671"/>
                </a:lnTo>
                <a:lnTo>
                  <a:pt x="10744" y="14729"/>
                </a:lnTo>
                <a:lnTo>
                  <a:pt x="10224" y="14786"/>
                </a:lnTo>
                <a:lnTo>
                  <a:pt x="9685" y="14863"/>
                </a:lnTo>
                <a:lnTo>
                  <a:pt x="9165" y="14960"/>
                </a:lnTo>
                <a:lnTo>
                  <a:pt x="8645" y="15075"/>
                </a:lnTo>
                <a:lnTo>
                  <a:pt x="8144" y="15210"/>
                </a:lnTo>
                <a:lnTo>
                  <a:pt x="7625" y="15364"/>
                </a:lnTo>
                <a:lnTo>
                  <a:pt x="7124" y="15537"/>
                </a:lnTo>
                <a:lnTo>
                  <a:pt x="6623" y="15749"/>
                </a:lnTo>
                <a:lnTo>
                  <a:pt x="6142" y="15980"/>
                </a:lnTo>
                <a:lnTo>
                  <a:pt x="5757" y="16192"/>
                </a:lnTo>
                <a:lnTo>
                  <a:pt x="5391" y="16404"/>
                </a:lnTo>
                <a:lnTo>
                  <a:pt x="5045" y="16635"/>
                </a:lnTo>
                <a:lnTo>
                  <a:pt x="4698" y="16885"/>
                </a:lnTo>
                <a:lnTo>
                  <a:pt x="4371" y="17154"/>
                </a:lnTo>
                <a:lnTo>
                  <a:pt x="4044" y="17424"/>
                </a:lnTo>
                <a:lnTo>
                  <a:pt x="3736" y="17713"/>
                </a:lnTo>
                <a:lnTo>
                  <a:pt x="3427" y="18021"/>
                </a:lnTo>
                <a:lnTo>
                  <a:pt x="3139" y="18329"/>
                </a:lnTo>
                <a:lnTo>
                  <a:pt x="2869" y="18656"/>
                </a:lnTo>
                <a:lnTo>
                  <a:pt x="2600" y="19003"/>
                </a:lnTo>
                <a:lnTo>
                  <a:pt x="2349" y="19349"/>
                </a:lnTo>
                <a:lnTo>
                  <a:pt x="2099" y="19715"/>
                </a:lnTo>
                <a:lnTo>
                  <a:pt x="1868" y="20081"/>
                </a:lnTo>
                <a:lnTo>
                  <a:pt x="1656" y="20447"/>
                </a:lnTo>
                <a:lnTo>
                  <a:pt x="1444" y="20832"/>
                </a:lnTo>
                <a:lnTo>
                  <a:pt x="1252" y="21236"/>
                </a:lnTo>
                <a:lnTo>
                  <a:pt x="1079" y="21621"/>
                </a:lnTo>
                <a:lnTo>
                  <a:pt x="905" y="22025"/>
                </a:lnTo>
                <a:lnTo>
                  <a:pt x="771" y="22449"/>
                </a:lnTo>
                <a:lnTo>
                  <a:pt x="617" y="22853"/>
                </a:lnTo>
                <a:lnTo>
                  <a:pt x="501" y="23277"/>
                </a:lnTo>
                <a:lnTo>
                  <a:pt x="386" y="23720"/>
                </a:lnTo>
                <a:lnTo>
                  <a:pt x="289" y="24143"/>
                </a:lnTo>
                <a:lnTo>
                  <a:pt x="193" y="24567"/>
                </a:lnTo>
                <a:lnTo>
                  <a:pt x="135" y="25010"/>
                </a:lnTo>
                <a:lnTo>
                  <a:pt x="77" y="25453"/>
                </a:lnTo>
                <a:lnTo>
                  <a:pt x="39" y="25895"/>
                </a:lnTo>
                <a:lnTo>
                  <a:pt x="0" y="26338"/>
                </a:lnTo>
                <a:lnTo>
                  <a:pt x="0" y="26781"/>
                </a:lnTo>
                <a:lnTo>
                  <a:pt x="0" y="27224"/>
                </a:lnTo>
                <a:lnTo>
                  <a:pt x="20" y="27647"/>
                </a:lnTo>
                <a:lnTo>
                  <a:pt x="77" y="28379"/>
                </a:lnTo>
                <a:lnTo>
                  <a:pt x="174" y="29111"/>
                </a:lnTo>
                <a:lnTo>
                  <a:pt x="289" y="29823"/>
                </a:lnTo>
                <a:lnTo>
                  <a:pt x="463" y="30535"/>
                </a:lnTo>
                <a:lnTo>
                  <a:pt x="655" y="31228"/>
                </a:lnTo>
                <a:lnTo>
                  <a:pt x="886" y="31902"/>
                </a:lnTo>
                <a:lnTo>
                  <a:pt x="1136" y="32576"/>
                </a:lnTo>
                <a:lnTo>
                  <a:pt x="1425" y="33250"/>
                </a:lnTo>
                <a:lnTo>
                  <a:pt x="1733" y="33905"/>
                </a:lnTo>
                <a:lnTo>
                  <a:pt x="2080" y="34540"/>
                </a:lnTo>
                <a:lnTo>
                  <a:pt x="2446" y="35156"/>
                </a:lnTo>
                <a:lnTo>
                  <a:pt x="2850" y="35772"/>
                </a:lnTo>
                <a:lnTo>
                  <a:pt x="3273" y="36369"/>
                </a:lnTo>
                <a:lnTo>
                  <a:pt x="3716" y="36947"/>
                </a:lnTo>
                <a:lnTo>
                  <a:pt x="4178" y="37505"/>
                </a:lnTo>
                <a:lnTo>
                  <a:pt x="4679" y="38044"/>
                </a:lnTo>
                <a:lnTo>
                  <a:pt x="5411" y="38795"/>
                </a:lnTo>
                <a:lnTo>
                  <a:pt x="6161" y="39488"/>
                </a:lnTo>
                <a:lnTo>
                  <a:pt x="6932" y="40162"/>
                </a:lnTo>
                <a:lnTo>
                  <a:pt x="7740" y="40797"/>
                </a:lnTo>
                <a:lnTo>
                  <a:pt x="8568" y="41394"/>
                </a:lnTo>
                <a:lnTo>
                  <a:pt x="9396" y="41952"/>
                </a:lnTo>
                <a:lnTo>
                  <a:pt x="10262" y="42491"/>
                </a:lnTo>
                <a:lnTo>
                  <a:pt x="11148" y="42992"/>
                </a:lnTo>
                <a:lnTo>
                  <a:pt x="12034" y="43454"/>
                </a:lnTo>
                <a:lnTo>
                  <a:pt x="12958" y="43878"/>
                </a:lnTo>
                <a:lnTo>
                  <a:pt x="13882" y="44263"/>
                </a:lnTo>
                <a:lnTo>
                  <a:pt x="14825" y="44629"/>
                </a:lnTo>
                <a:lnTo>
                  <a:pt x="15788" y="44956"/>
                </a:lnTo>
                <a:lnTo>
                  <a:pt x="16770" y="45264"/>
                </a:lnTo>
                <a:lnTo>
                  <a:pt x="17752" y="45533"/>
                </a:lnTo>
                <a:lnTo>
                  <a:pt x="18753" y="45764"/>
                </a:lnTo>
                <a:lnTo>
                  <a:pt x="19465" y="45918"/>
                </a:lnTo>
                <a:lnTo>
                  <a:pt x="20197" y="46053"/>
                </a:lnTo>
                <a:lnTo>
                  <a:pt x="20928" y="46169"/>
                </a:lnTo>
                <a:lnTo>
                  <a:pt x="21660" y="46284"/>
                </a:lnTo>
                <a:lnTo>
                  <a:pt x="22411" y="46381"/>
                </a:lnTo>
                <a:lnTo>
                  <a:pt x="23143" y="46458"/>
                </a:lnTo>
                <a:lnTo>
                  <a:pt x="23893" y="46515"/>
                </a:lnTo>
                <a:lnTo>
                  <a:pt x="24644" y="46573"/>
                </a:lnTo>
                <a:lnTo>
                  <a:pt x="25376" y="46612"/>
                </a:lnTo>
                <a:lnTo>
                  <a:pt x="26127" y="46631"/>
                </a:lnTo>
                <a:lnTo>
                  <a:pt x="27628" y="46631"/>
                </a:lnTo>
                <a:lnTo>
                  <a:pt x="28379" y="46612"/>
                </a:lnTo>
                <a:lnTo>
                  <a:pt x="29130" y="46573"/>
                </a:lnTo>
                <a:lnTo>
                  <a:pt x="29881" y="46535"/>
                </a:lnTo>
                <a:lnTo>
                  <a:pt x="30632" y="46477"/>
                </a:lnTo>
                <a:lnTo>
                  <a:pt x="31383" y="46400"/>
                </a:lnTo>
                <a:lnTo>
                  <a:pt x="32134" y="46323"/>
                </a:lnTo>
                <a:lnTo>
                  <a:pt x="32885" y="46227"/>
                </a:lnTo>
                <a:lnTo>
                  <a:pt x="33635" y="46111"/>
                </a:lnTo>
                <a:lnTo>
                  <a:pt x="34367" y="45976"/>
                </a:lnTo>
                <a:lnTo>
                  <a:pt x="35118" y="45841"/>
                </a:lnTo>
                <a:lnTo>
                  <a:pt x="35869" y="45687"/>
                </a:lnTo>
                <a:lnTo>
                  <a:pt x="36600" y="45533"/>
                </a:lnTo>
                <a:lnTo>
                  <a:pt x="37332" y="45360"/>
                </a:lnTo>
                <a:lnTo>
                  <a:pt x="38083" y="45168"/>
                </a:lnTo>
                <a:lnTo>
                  <a:pt x="38814" y="44975"/>
                </a:lnTo>
                <a:lnTo>
                  <a:pt x="39546" y="44763"/>
                </a:lnTo>
                <a:lnTo>
                  <a:pt x="40258" y="44532"/>
                </a:lnTo>
                <a:lnTo>
                  <a:pt x="40990" y="44301"/>
                </a:lnTo>
                <a:lnTo>
                  <a:pt x="41702" y="44051"/>
                </a:lnTo>
                <a:lnTo>
                  <a:pt x="42434" y="43781"/>
                </a:lnTo>
                <a:lnTo>
                  <a:pt x="43146" y="43512"/>
                </a:lnTo>
                <a:lnTo>
                  <a:pt x="43839" y="43242"/>
                </a:lnTo>
                <a:lnTo>
                  <a:pt x="44552" y="42934"/>
                </a:lnTo>
                <a:lnTo>
                  <a:pt x="45245" y="42645"/>
                </a:lnTo>
                <a:lnTo>
                  <a:pt x="45938" y="42318"/>
                </a:lnTo>
                <a:lnTo>
                  <a:pt x="46612" y="41991"/>
                </a:lnTo>
                <a:lnTo>
                  <a:pt x="47305" y="41664"/>
                </a:lnTo>
                <a:lnTo>
                  <a:pt x="47979" y="41317"/>
                </a:lnTo>
                <a:lnTo>
                  <a:pt x="48633" y="40951"/>
                </a:lnTo>
                <a:lnTo>
                  <a:pt x="49307" y="40585"/>
                </a:lnTo>
                <a:lnTo>
                  <a:pt x="49962" y="40200"/>
                </a:lnTo>
                <a:lnTo>
                  <a:pt x="50597" y="39815"/>
                </a:lnTo>
                <a:lnTo>
                  <a:pt x="51252" y="39411"/>
                </a:lnTo>
                <a:lnTo>
                  <a:pt x="51887" y="39007"/>
                </a:lnTo>
                <a:lnTo>
                  <a:pt x="52503" y="38583"/>
                </a:lnTo>
                <a:lnTo>
                  <a:pt x="53119" y="38140"/>
                </a:lnTo>
                <a:lnTo>
                  <a:pt x="53735" y="37697"/>
                </a:lnTo>
                <a:lnTo>
                  <a:pt x="54332" y="37255"/>
                </a:lnTo>
                <a:lnTo>
                  <a:pt x="54910" y="36793"/>
                </a:lnTo>
                <a:lnTo>
                  <a:pt x="55507" y="36330"/>
                </a:lnTo>
                <a:lnTo>
                  <a:pt x="56065" y="35849"/>
                </a:lnTo>
                <a:lnTo>
                  <a:pt x="56643" y="35368"/>
                </a:lnTo>
                <a:lnTo>
                  <a:pt x="57182" y="34867"/>
                </a:lnTo>
                <a:lnTo>
                  <a:pt x="57740" y="34367"/>
                </a:lnTo>
                <a:lnTo>
                  <a:pt x="58260" y="33847"/>
                </a:lnTo>
                <a:lnTo>
                  <a:pt x="58780" y="33327"/>
                </a:lnTo>
                <a:lnTo>
                  <a:pt x="59300" y="32788"/>
                </a:lnTo>
                <a:lnTo>
                  <a:pt x="59800" y="32249"/>
                </a:lnTo>
                <a:lnTo>
                  <a:pt x="60281" y="31690"/>
                </a:lnTo>
                <a:lnTo>
                  <a:pt x="60763" y="31132"/>
                </a:lnTo>
                <a:lnTo>
                  <a:pt x="61225" y="30574"/>
                </a:lnTo>
                <a:lnTo>
                  <a:pt x="61687" y="29996"/>
                </a:lnTo>
                <a:lnTo>
                  <a:pt x="62188" y="29322"/>
                </a:lnTo>
                <a:lnTo>
                  <a:pt x="62669" y="28649"/>
                </a:lnTo>
                <a:lnTo>
                  <a:pt x="63131" y="27936"/>
                </a:lnTo>
                <a:lnTo>
                  <a:pt x="63554" y="27224"/>
                </a:lnTo>
                <a:lnTo>
                  <a:pt x="63978" y="26492"/>
                </a:lnTo>
                <a:lnTo>
                  <a:pt x="64363" y="25741"/>
                </a:lnTo>
                <a:lnTo>
                  <a:pt x="64710" y="24990"/>
                </a:lnTo>
                <a:lnTo>
                  <a:pt x="65037" y="24201"/>
                </a:lnTo>
                <a:lnTo>
                  <a:pt x="65345" y="23431"/>
                </a:lnTo>
                <a:lnTo>
                  <a:pt x="65595" y="22622"/>
                </a:lnTo>
                <a:lnTo>
                  <a:pt x="65826" y="21814"/>
                </a:lnTo>
                <a:lnTo>
                  <a:pt x="66019" y="21005"/>
                </a:lnTo>
                <a:lnTo>
                  <a:pt x="66192" y="20177"/>
                </a:lnTo>
                <a:lnTo>
                  <a:pt x="66308" y="19349"/>
                </a:lnTo>
                <a:lnTo>
                  <a:pt x="66385" y="18502"/>
                </a:lnTo>
                <a:lnTo>
                  <a:pt x="66423" y="17674"/>
                </a:lnTo>
                <a:lnTo>
                  <a:pt x="66423" y="17097"/>
                </a:lnTo>
                <a:lnTo>
                  <a:pt x="66404" y="16500"/>
                </a:lnTo>
                <a:lnTo>
                  <a:pt x="66365" y="15922"/>
                </a:lnTo>
                <a:lnTo>
                  <a:pt x="66308" y="15364"/>
                </a:lnTo>
                <a:lnTo>
                  <a:pt x="66231" y="14786"/>
                </a:lnTo>
                <a:lnTo>
                  <a:pt x="66134" y="14209"/>
                </a:lnTo>
                <a:lnTo>
                  <a:pt x="66000" y="13650"/>
                </a:lnTo>
                <a:lnTo>
                  <a:pt x="65865" y="13092"/>
                </a:lnTo>
                <a:lnTo>
                  <a:pt x="65711" y="12534"/>
                </a:lnTo>
                <a:lnTo>
                  <a:pt x="65538" y="11975"/>
                </a:lnTo>
                <a:lnTo>
                  <a:pt x="65345" y="11436"/>
                </a:lnTo>
                <a:lnTo>
                  <a:pt x="65133" y="10897"/>
                </a:lnTo>
                <a:lnTo>
                  <a:pt x="64902" y="10377"/>
                </a:lnTo>
                <a:lnTo>
                  <a:pt x="64671" y="9838"/>
                </a:lnTo>
                <a:lnTo>
                  <a:pt x="64402" y="9338"/>
                </a:lnTo>
                <a:lnTo>
                  <a:pt x="64132" y="8818"/>
                </a:lnTo>
                <a:lnTo>
                  <a:pt x="63843" y="8317"/>
                </a:lnTo>
                <a:lnTo>
                  <a:pt x="63535" y="7836"/>
                </a:lnTo>
                <a:lnTo>
                  <a:pt x="63208" y="7355"/>
                </a:lnTo>
                <a:lnTo>
                  <a:pt x="62861" y="6893"/>
                </a:lnTo>
                <a:lnTo>
                  <a:pt x="62515" y="6431"/>
                </a:lnTo>
                <a:lnTo>
                  <a:pt x="62149" y="5988"/>
                </a:lnTo>
                <a:lnTo>
                  <a:pt x="61764" y="5564"/>
                </a:lnTo>
                <a:lnTo>
                  <a:pt x="61379" y="5141"/>
                </a:lnTo>
                <a:lnTo>
                  <a:pt x="60975" y="4736"/>
                </a:lnTo>
                <a:lnTo>
                  <a:pt x="60551" y="4351"/>
                </a:lnTo>
                <a:lnTo>
                  <a:pt x="60127" y="3966"/>
                </a:lnTo>
                <a:lnTo>
                  <a:pt x="59685" y="3600"/>
                </a:lnTo>
                <a:lnTo>
                  <a:pt x="59223" y="3273"/>
                </a:lnTo>
                <a:lnTo>
                  <a:pt x="58761" y="2926"/>
                </a:lnTo>
                <a:lnTo>
                  <a:pt x="58298" y="2618"/>
                </a:lnTo>
                <a:lnTo>
                  <a:pt x="57798" y="2330"/>
                </a:lnTo>
                <a:lnTo>
                  <a:pt x="57317" y="2041"/>
                </a:lnTo>
                <a:lnTo>
                  <a:pt x="56797" y="1791"/>
                </a:lnTo>
                <a:lnTo>
                  <a:pt x="56296" y="1540"/>
                </a:lnTo>
                <a:lnTo>
                  <a:pt x="55776" y="1328"/>
                </a:lnTo>
                <a:lnTo>
                  <a:pt x="55256" y="1117"/>
                </a:lnTo>
                <a:lnTo>
                  <a:pt x="54717" y="924"/>
                </a:lnTo>
                <a:lnTo>
                  <a:pt x="54178" y="751"/>
                </a:lnTo>
                <a:lnTo>
                  <a:pt x="53639" y="597"/>
                </a:lnTo>
                <a:lnTo>
                  <a:pt x="53100" y="462"/>
                </a:lnTo>
                <a:lnTo>
                  <a:pt x="52542" y="347"/>
                </a:lnTo>
                <a:lnTo>
                  <a:pt x="52003" y="250"/>
                </a:lnTo>
                <a:lnTo>
                  <a:pt x="51444" y="173"/>
                </a:lnTo>
                <a:lnTo>
                  <a:pt x="50886" y="96"/>
                </a:lnTo>
                <a:lnTo>
                  <a:pt x="50328" y="58"/>
                </a:lnTo>
                <a:lnTo>
                  <a:pt x="49769" y="19"/>
                </a:lnTo>
                <a:lnTo>
                  <a:pt x="4919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17"/>
          <p:cNvSpPr/>
          <p:nvPr/>
        </p:nvSpPr>
        <p:spPr>
          <a:xfrm flipH="1">
            <a:off x="-1706335" y="3780925"/>
            <a:ext cx="4351270" cy="3054680"/>
          </a:xfrm>
          <a:custGeom>
            <a:rect b="b" l="l" r="r" t="t"/>
            <a:pathLst>
              <a:path extrusionOk="0" h="46631" w="66424">
                <a:moveTo>
                  <a:pt x="49192" y="0"/>
                </a:moveTo>
                <a:lnTo>
                  <a:pt x="48633" y="19"/>
                </a:lnTo>
                <a:lnTo>
                  <a:pt x="48075" y="39"/>
                </a:lnTo>
                <a:lnTo>
                  <a:pt x="47517" y="77"/>
                </a:lnTo>
                <a:lnTo>
                  <a:pt x="46958" y="135"/>
                </a:lnTo>
                <a:lnTo>
                  <a:pt x="46400" y="193"/>
                </a:lnTo>
                <a:lnTo>
                  <a:pt x="45842" y="289"/>
                </a:lnTo>
                <a:lnTo>
                  <a:pt x="45303" y="404"/>
                </a:lnTo>
                <a:lnTo>
                  <a:pt x="44744" y="520"/>
                </a:lnTo>
                <a:lnTo>
                  <a:pt x="44205" y="655"/>
                </a:lnTo>
                <a:lnTo>
                  <a:pt x="43666" y="809"/>
                </a:lnTo>
                <a:lnTo>
                  <a:pt x="43127" y="982"/>
                </a:lnTo>
                <a:lnTo>
                  <a:pt x="42607" y="1174"/>
                </a:lnTo>
                <a:lnTo>
                  <a:pt x="42068" y="1386"/>
                </a:lnTo>
                <a:lnTo>
                  <a:pt x="41568" y="1617"/>
                </a:lnTo>
                <a:lnTo>
                  <a:pt x="41048" y="1848"/>
                </a:lnTo>
                <a:lnTo>
                  <a:pt x="40547" y="2118"/>
                </a:lnTo>
                <a:lnTo>
                  <a:pt x="39970" y="2445"/>
                </a:lnTo>
                <a:lnTo>
                  <a:pt x="39411" y="2772"/>
                </a:lnTo>
                <a:lnTo>
                  <a:pt x="38853" y="3138"/>
                </a:lnTo>
                <a:lnTo>
                  <a:pt x="38314" y="3504"/>
                </a:lnTo>
                <a:lnTo>
                  <a:pt x="37775" y="3889"/>
                </a:lnTo>
                <a:lnTo>
                  <a:pt x="37236" y="4293"/>
                </a:lnTo>
                <a:lnTo>
                  <a:pt x="36196" y="5121"/>
                </a:lnTo>
                <a:lnTo>
                  <a:pt x="35156" y="5988"/>
                </a:lnTo>
                <a:lnTo>
                  <a:pt x="34136" y="6873"/>
                </a:lnTo>
                <a:lnTo>
                  <a:pt x="32134" y="8664"/>
                </a:lnTo>
                <a:lnTo>
                  <a:pt x="31113" y="9530"/>
                </a:lnTo>
                <a:lnTo>
                  <a:pt x="30074" y="10377"/>
                </a:lnTo>
                <a:lnTo>
                  <a:pt x="29554" y="10782"/>
                </a:lnTo>
                <a:lnTo>
                  <a:pt x="29034" y="11167"/>
                </a:lnTo>
                <a:lnTo>
                  <a:pt x="28495" y="11552"/>
                </a:lnTo>
                <a:lnTo>
                  <a:pt x="27956" y="11898"/>
                </a:lnTo>
                <a:lnTo>
                  <a:pt x="27397" y="12245"/>
                </a:lnTo>
                <a:lnTo>
                  <a:pt x="26839" y="12591"/>
                </a:lnTo>
                <a:lnTo>
                  <a:pt x="26281" y="12900"/>
                </a:lnTo>
                <a:lnTo>
                  <a:pt x="25703" y="13169"/>
                </a:lnTo>
                <a:lnTo>
                  <a:pt x="25106" y="13439"/>
                </a:lnTo>
                <a:lnTo>
                  <a:pt x="24509" y="13670"/>
                </a:lnTo>
                <a:lnTo>
                  <a:pt x="23893" y="13901"/>
                </a:lnTo>
                <a:lnTo>
                  <a:pt x="23277" y="14074"/>
                </a:lnTo>
                <a:lnTo>
                  <a:pt x="22738" y="14209"/>
                </a:lnTo>
                <a:lnTo>
                  <a:pt x="22218" y="14324"/>
                </a:lnTo>
                <a:lnTo>
                  <a:pt x="21679" y="14401"/>
                </a:lnTo>
                <a:lnTo>
                  <a:pt x="21140" y="14478"/>
                </a:lnTo>
                <a:lnTo>
                  <a:pt x="20601" y="14536"/>
                </a:lnTo>
                <a:lnTo>
                  <a:pt x="20062" y="14575"/>
                </a:lnTo>
                <a:lnTo>
                  <a:pt x="18965" y="14632"/>
                </a:lnTo>
                <a:lnTo>
                  <a:pt x="17867" y="14652"/>
                </a:lnTo>
                <a:lnTo>
                  <a:pt x="16751" y="14652"/>
                </a:lnTo>
                <a:lnTo>
                  <a:pt x="14556" y="14594"/>
                </a:lnTo>
                <a:lnTo>
                  <a:pt x="13458" y="14594"/>
                </a:lnTo>
                <a:lnTo>
                  <a:pt x="12361" y="14613"/>
                </a:lnTo>
                <a:lnTo>
                  <a:pt x="11822" y="14632"/>
                </a:lnTo>
                <a:lnTo>
                  <a:pt x="11283" y="14671"/>
                </a:lnTo>
                <a:lnTo>
                  <a:pt x="10744" y="14729"/>
                </a:lnTo>
                <a:lnTo>
                  <a:pt x="10224" y="14786"/>
                </a:lnTo>
                <a:lnTo>
                  <a:pt x="9685" y="14863"/>
                </a:lnTo>
                <a:lnTo>
                  <a:pt x="9165" y="14960"/>
                </a:lnTo>
                <a:lnTo>
                  <a:pt x="8645" y="15075"/>
                </a:lnTo>
                <a:lnTo>
                  <a:pt x="8144" y="15210"/>
                </a:lnTo>
                <a:lnTo>
                  <a:pt x="7625" y="15364"/>
                </a:lnTo>
                <a:lnTo>
                  <a:pt x="7124" y="15537"/>
                </a:lnTo>
                <a:lnTo>
                  <a:pt x="6623" y="15749"/>
                </a:lnTo>
                <a:lnTo>
                  <a:pt x="6142" y="15980"/>
                </a:lnTo>
                <a:lnTo>
                  <a:pt x="5757" y="16192"/>
                </a:lnTo>
                <a:lnTo>
                  <a:pt x="5391" y="16404"/>
                </a:lnTo>
                <a:lnTo>
                  <a:pt x="5045" y="16635"/>
                </a:lnTo>
                <a:lnTo>
                  <a:pt x="4698" y="16885"/>
                </a:lnTo>
                <a:lnTo>
                  <a:pt x="4371" y="17154"/>
                </a:lnTo>
                <a:lnTo>
                  <a:pt x="4044" y="17424"/>
                </a:lnTo>
                <a:lnTo>
                  <a:pt x="3736" y="17713"/>
                </a:lnTo>
                <a:lnTo>
                  <a:pt x="3427" y="18021"/>
                </a:lnTo>
                <a:lnTo>
                  <a:pt x="3139" y="18329"/>
                </a:lnTo>
                <a:lnTo>
                  <a:pt x="2869" y="18656"/>
                </a:lnTo>
                <a:lnTo>
                  <a:pt x="2600" y="19003"/>
                </a:lnTo>
                <a:lnTo>
                  <a:pt x="2349" y="19349"/>
                </a:lnTo>
                <a:lnTo>
                  <a:pt x="2099" y="19715"/>
                </a:lnTo>
                <a:lnTo>
                  <a:pt x="1868" y="20081"/>
                </a:lnTo>
                <a:lnTo>
                  <a:pt x="1656" y="20447"/>
                </a:lnTo>
                <a:lnTo>
                  <a:pt x="1444" y="20832"/>
                </a:lnTo>
                <a:lnTo>
                  <a:pt x="1252" y="21236"/>
                </a:lnTo>
                <a:lnTo>
                  <a:pt x="1079" y="21621"/>
                </a:lnTo>
                <a:lnTo>
                  <a:pt x="905" y="22025"/>
                </a:lnTo>
                <a:lnTo>
                  <a:pt x="771" y="22449"/>
                </a:lnTo>
                <a:lnTo>
                  <a:pt x="617" y="22853"/>
                </a:lnTo>
                <a:lnTo>
                  <a:pt x="501" y="23277"/>
                </a:lnTo>
                <a:lnTo>
                  <a:pt x="386" y="23720"/>
                </a:lnTo>
                <a:lnTo>
                  <a:pt x="289" y="24143"/>
                </a:lnTo>
                <a:lnTo>
                  <a:pt x="193" y="24567"/>
                </a:lnTo>
                <a:lnTo>
                  <a:pt x="135" y="25010"/>
                </a:lnTo>
                <a:lnTo>
                  <a:pt x="77" y="25453"/>
                </a:lnTo>
                <a:lnTo>
                  <a:pt x="39" y="25895"/>
                </a:lnTo>
                <a:lnTo>
                  <a:pt x="0" y="26338"/>
                </a:lnTo>
                <a:lnTo>
                  <a:pt x="0" y="26781"/>
                </a:lnTo>
                <a:lnTo>
                  <a:pt x="0" y="27224"/>
                </a:lnTo>
                <a:lnTo>
                  <a:pt x="20" y="27647"/>
                </a:lnTo>
                <a:lnTo>
                  <a:pt x="77" y="28379"/>
                </a:lnTo>
                <a:lnTo>
                  <a:pt x="174" y="29111"/>
                </a:lnTo>
                <a:lnTo>
                  <a:pt x="289" y="29823"/>
                </a:lnTo>
                <a:lnTo>
                  <a:pt x="463" y="30535"/>
                </a:lnTo>
                <a:lnTo>
                  <a:pt x="655" y="31228"/>
                </a:lnTo>
                <a:lnTo>
                  <a:pt x="886" y="31902"/>
                </a:lnTo>
                <a:lnTo>
                  <a:pt x="1136" y="32576"/>
                </a:lnTo>
                <a:lnTo>
                  <a:pt x="1425" y="33250"/>
                </a:lnTo>
                <a:lnTo>
                  <a:pt x="1733" y="33905"/>
                </a:lnTo>
                <a:lnTo>
                  <a:pt x="2080" y="34540"/>
                </a:lnTo>
                <a:lnTo>
                  <a:pt x="2446" y="35156"/>
                </a:lnTo>
                <a:lnTo>
                  <a:pt x="2850" y="35772"/>
                </a:lnTo>
                <a:lnTo>
                  <a:pt x="3273" y="36369"/>
                </a:lnTo>
                <a:lnTo>
                  <a:pt x="3716" y="36947"/>
                </a:lnTo>
                <a:lnTo>
                  <a:pt x="4178" y="37505"/>
                </a:lnTo>
                <a:lnTo>
                  <a:pt x="4679" y="38044"/>
                </a:lnTo>
                <a:lnTo>
                  <a:pt x="5411" y="38795"/>
                </a:lnTo>
                <a:lnTo>
                  <a:pt x="6161" y="39488"/>
                </a:lnTo>
                <a:lnTo>
                  <a:pt x="6932" y="40162"/>
                </a:lnTo>
                <a:lnTo>
                  <a:pt x="7740" y="40797"/>
                </a:lnTo>
                <a:lnTo>
                  <a:pt x="8568" y="41394"/>
                </a:lnTo>
                <a:lnTo>
                  <a:pt x="9396" y="41952"/>
                </a:lnTo>
                <a:lnTo>
                  <a:pt x="10262" y="42491"/>
                </a:lnTo>
                <a:lnTo>
                  <a:pt x="11148" y="42992"/>
                </a:lnTo>
                <a:lnTo>
                  <a:pt x="12034" y="43454"/>
                </a:lnTo>
                <a:lnTo>
                  <a:pt x="12958" y="43878"/>
                </a:lnTo>
                <a:lnTo>
                  <a:pt x="13882" y="44263"/>
                </a:lnTo>
                <a:lnTo>
                  <a:pt x="14825" y="44629"/>
                </a:lnTo>
                <a:lnTo>
                  <a:pt x="15788" y="44956"/>
                </a:lnTo>
                <a:lnTo>
                  <a:pt x="16770" y="45264"/>
                </a:lnTo>
                <a:lnTo>
                  <a:pt x="17752" y="45533"/>
                </a:lnTo>
                <a:lnTo>
                  <a:pt x="18753" y="45764"/>
                </a:lnTo>
                <a:lnTo>
                  <a:pt x="19465" y="45918"/>
                </a:lnTo>
                <a:lnTo>
                  <a:pt x="20197" y="46053"/>
                </a:lnTo>
                <a:lnTo>
                  <a:pt x="20928" y="46169"/>
                </a:lnTo>
                <a:lnTo>
                  <a:pt x="21660" y="46284"/>
                </a:lnTo>
                <a:lnTo>
                  <a:pt x="22411" y="46381"/>
                </a:lnTo>
                <a:lnTo>
                  <a:pt x="23143" y="46458"/>
                </a:lnTo>
                <a:lnTo>
                  <a:pt x="23893" y="46515"/>
                </a:lnTo>
                <a:lnTo>
                  <a:pt x="24644" y="46573"/>
                </a:lnTo>
                <a:lnTo>
                  <a:pt x="25376" y="46612"/>
                </a:lnTo>
                <a:lnTo>
                  <a:pt x="26127" y="46631"/>
                </a:lnTo>
                <a:lnTo>
                  <a:pt x="27628" y="46631"/>
                </a:lnTo>
                <a:lnTo>
                  <a:pt x="28379" y="46612"/>
                </a:lnTo>
                <a:lnTo>
                  <a:pt x="29130" y="46573"/>
                </a:lnTo>
                <a:lnTo>
                  <a:pt x="29881" y="46535"/>
                </a:lnTo>
                <a:lnTo>
                  <a:pt x="30632" y="46477"/>
                </a:lnTo>
                <a:lnTo>
                  <a:pt x="31383" y="46400"/>
                </a:lnTo>
                <a:lnTo>
                  <a:pt x="32134" y="46323"/>
                </a:lnTo>
                <a:lnTo>
                  <a:pt x="32885" y="46227"/>
                </a:lnTo>
                <a:lnTo>
                  <a:pt x="33635" y="46111"/>
                </a:lnTo>
                <a:lnTo>
                  <a:pt x="34367" y="45976"/>
                </a:lnTo>
                <a:lnTo>
                  <a:pt x="35118" y="45841"/>
                </a:lnTo>
                <a:lnTo>
                  <a:pt x="35869" y="45687"/>
                </a:lnTo>
                <a:lnTo>
                  <a:pt x="36600" y="45533"/>
                </a:lnTo>
                <a:lnTo>
                  <a:pt x="37332" y="45360"/>
                </a:lnTo>
                <a:lnTo>
                  <a:pt x="38083" y="45168"/>
                </a:lnTo>
                <a:lnTo>
                  <a:pt x="38814" y="44975"/>
                </a:lnTo>
                <a:lnTo>
                  <a:pt x="39546" y="44763"/>
                </a:lnTo>
                <a:lnTo>
                  <a:pt x="40258" y="44532"/>
                </a:lnTo>
                <a:lnTo>
                  <a:pt x="40990" y="44301"/>
                </a:lnTo>
                <a:lnTo>
                  <a:pt x="41702" y="44051"/>
                </a:lnTo>
                <a:lnTo>
                  <a:pt x="42434" y="43781"/>
                </a:lnTo>
                <a:lnTo>
                  <a:pt x="43146" y="43512"/>
                </a:lnTo>
                <a:lnTo>
                  <a:pt x="43839" y="43242"/>
                </a:lnTo>
                <a:lnTo>
                  <a:pt x="44552" y="42934"/>
                </a:lnTo>
                <a:lnTo>
                  <a:pt x="45245" y="42645"/>
                </a:lnTo>
                <a:lnTo>
                  <a:pt x="45938" y="42318"/>
                </a:lnTo>
                <a:lnTo>
                  <a:pt x="46612" y="41991"/>
                </a:lnTo>
                <a:lnTo>
                  <a:pt x="47305" y="41664"/>
                </a:lnTo>
                <a:lnTo>
                  <a:pt x="47979" y="41317"/>
                </a:lnTo>
                <a:lnTo>
                  <a:pt x="48633" y="40951"/>
                </a:lnTo>
                <a:lnTo>
                  <a:pt x="49307" y="40585"/>
                </a:lnTo>
                <a:lnTo>
                  <a:pt x="49962" y="40200"/>
                </a:lnTo>
                <a:lnTo>
                  <a:pt x="50597" y="39815"/>
                </a:lnTo>
                <a:lnTo>
                  <a:pt x="51252" y="39411"/>
                </a:lnTo>
                <a:lnTo>
                  <a:pt x="51887" y="39007"/>
                </a:lnTo>
                <a:lnTo>
                  <a:pt x="52503" y="38583"/>
                </a:lnTo>
                <a:lnTo>
                  <a:pt x="53119" y="38140"/>
                </a:lnTo>
                <a:lnTo>
                  <a:pt x="53735" y="37697"/>
                </a:lnTo>
                <a:lnTo>
                  <a:pt x="54332" y="37255"/>
                </a:lnTo>
                <a:lnTo>
                  <a:pt x="54910" y="36793"/>
                </a:lnTo>
                <a:lnTo>
                  <a:pt x="55507" y="36330"/>
                </a:lnTo>
                <a:lnTo>
                  <a:pt x="56065" y="35849"/>
                </a:lnTo>
                <a:lnTo>
                  <a:pt x="56643" y="35368"/>
                </a:lnTo>
                <a:lnTo>
                  <a:pt x="57182" y="34867"/>
                </a:lnTo>
                <a:lnTo>
                  <a:pt x="57740" y="34367"/>
                </a:lnTo>
                <a:lnTo>
                  <a:pt x="58260" y="33847"/>
                </a:lnTo>
                <a:lnTo>
                  <a:pt x="58780" y="33327"/>
                </a:lnTo>
                <a:lnTo>
                  <a:pt x="59300" y="32788"/>
                </a:lnTo>
                <a:lnTo>
                  <a:pt x="59800" y="32249"/>
                </a:lnTo>
                <a:lnTo>
                  <a:pt x="60281" y="31690"/>
                </a:lnTo>
                <a:lnTo>
                  <a:pt x="60763" y="31132"/>
                </a:lnTo>
                <a:lnTo>
                  <a:pt x="61225" y="30574"/>
                </a:lnTo>
                <a:lnTo>
                  <a:pt x="61687" y="29996"/>
                </a:lnTo>
                <a:lnTo>
                  <a:pt x="62188" y="29322"/>
                </a:lnTo>
                <a:lnTo>
                  <a:pt x="62669" y="28649"/>
                </a:lnTo>
                <a:lnTo>
                  <a:pt x="63131" y="27936"/>
                </a:lnTo>
                <a:lnTo>
                  <a:pt x="63554" y="27224"/>
                </a:lnTo>
                <a:lnTo>
                  <a:pt x="63978" y="26492"/>
                </a:lnTo>
                <a:lnTo>
                  <a:pt x="64363" y="25741"/>
                </a:lnTo>
                <a:lnTo>
                  <a:pt x="64710" y="24990"/>
                </a:lnTo>
                <a:lnTo>
                  <a:pt x="65037" y="24201"/>
                </a:lnTo>
                <a:lnTo>
                  <a:pt x="65345" y="23431"/>
                </a:lnTo>
                <a:lnTo>
                  <a:pt x="65595" y="22622"/>
                </a:lnTo>
                <a:lnTo>
                  <a:pt x="65826" y="21814"/>
                </a:lnTo>
                <a:lnTo>
                  <a:pt x="66019" y="21005"/>
                </a:lnTo>
                <a:lnTo>
                  <a:pt x="66192" y="20177"/>
                </a:lnTo>
                <a:lnTo>
                  <a:pt x="66308" y="19349"/>
                </a:lnTo>
                <a:lnTo>
                  <a:pt x="66385" y="18502"/>
                </a:lnTo>
                <a:lnTo>
                  <a:pt x="66423" y="17674"/>
                </a:lnTo>
                <a:lnTo>
                  <a:pt x="66423" y="17097"/>
                </a:lnTo>
                <a:lnTo>
                  <a:pt x="66404" y="16500"/>
                </a:lnTo>
                <a:lnTo>
                  <a:pt x="66365" y="15922"/>
                </a:lnTo>
                <a:lnTo>
                  <a:pt x="66308" y="15364"/>
                </a:lnTo>
                <a:lnTo>
                  <a:pt x="66231" y="14786"/>
                </a:lnTo>
                <a:lnTo>
                  <a:pt x="66134" y="14209"/>
                </a:lnTo>
                <a:lnTo>
                  <a:pt x="66000" y="13650"/>
                </a:lnTo>
                <a:lnTo>
                  <a:pt x="65865" y="13092"/>
                </a:lnTo>
                <a:lnTo>
                  <a:pt x="65711" y="12534"/>
                </a:lnTo>
                <a:lnTo>
                  <a:pt x="65538" y="11975"/>
                </a:lnTo>
                <a:lnTo>
                  <a:pt x="65345" y="11436"/>
                </a:lnTo>
                <a:lnTo>
                  <a:pt x="65133" y="10897"/>
                </a:lnTo>
                <a:lnTo>
                  <a:pt x="64902" y="10377"/>
                </a:lnTo>
                <a:lnTo>
                  <a:pt x="64671" y="9838"/>
                </a:lnTo>
                <a:lnTo>
                  <a:pt x="64402" y="9338"/>
                </a:lnTo>
                <a:lnTo>
                  <a:pt x="64132" y="8818"/>
                </a:lnTo>
                <a:lnTo>
                  <a:pt x="63843" y="8317"/>
                </a:lnTo>
                <a:lnTo>
                  <a:pt x="63535" y="7836"/>
                </a:lnTo>
                <a:lnTo>
                  <a:pt x="63208" y="7355"/>
                </a:lnTo>
                <a:lnTo>
                  <a:pt x="62861" y="6893"/>
                </a:lnTo>
                <a:lnTo>
                  <a:pt x="62515" y="6431"/>
                </a:lnTo>
                <a:lnTo>
                  <a:pt x="62149" y="5988"/>
                </a:lnTo>
                <a:lnTo>
                  <a:pt x="61764" y="5564"/>
                </a:lnTo>
                <a:lnTo>
                  <a:pt x="61379" y="5141"/>
                </a:lnTo>
                <a:lnTo>
                  <a:pt x="60975" y="4736"/>
                </a:lnTo>
                <a:lnTo>
                  <a:pt x="60551" y="4351"/>
                </a:lnTo>
                <a:lnTo>
                  <a:pt x="60127" y="3966"/>
                </a:lnTo>
                <a:lnTo>
                  <a:pt x="59685" y="3600"/>
                </a:lnTo>
                <a:lnTo>
                  <a:pt x="59223" y="3273"/>
                </a:lnTo>
                <a:lnTo>
                  <a:pt x="58761" y="2926"/>
                </a:lnTo>
                <a:lnTo>
                  <a:pt x="58298" y="2618"/>
                </a:lnTo>
                <a:lnTo>
                  <a:pt x="57798" y="2330"/>
                </a:lnTo>
                <a:lnTo>
                  <a:pt x="57317" y="2041"/>
                </a:lnTo>
                <a:lnTo>
                  <a:pt x="56797" y="1791"/>
                </a:lnTo>
                <a:lnTo>
                  <a:pt x="56296" y="1540"/>
                </a:lnTo>
                <a:lnTo>
                  <a:pt x="55776" y="1328"/>
                </a:lnTo>
                <a:lnTo>
                  <a:pt x="55256" y="1117"/>
                </a:lnTo>
                <a:lnTo>
                  <a:pt x="54717" y="924"/>
                </a:lnTo>
                <a:lnTo>
                  <a:pt x="54178" y="751"/>
                </a:lnTo>
                <a:lnTo>
                  <a:pt x="53639" y="597"/>
                </a:lnTo>
                <a:lnTo>
                  <a:pt x="53100" y="462"/>
                </a:lnTo>
                <a:lnTo>
                  <a:pt x="52542" y="347"/>
                </a:lnTo>
                <a:lnTo>
                  <a:pt x="52003" y="250"/>
                </a:lnTo>
                <a:lnTo>
                  <a:pt x="51444" y="173"/>
                </a:lnTo>
                <a:lnTo>
                  <a:pt x="50886" y="96"/>
                </a:lnTo>
                <a:lnTo>
                  <a:pt x="50328" y="58"/>
                </a:lnTo>
                <a:lnTo>
                  <a:pt x="49769" y="19"/>
                </a:lnTo>
                <a:lnTo>
                  <a:pt x="4919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86" name="Google Shape;786;p17"/>
          <p:cNvGrpSpPr/>
          <p:nvPr/>
        </p:nvGrpSpPr>
        <p:grpSpPr>
          <a:xfrm flipH="1" rot="-1085261">
            <a:off x="-33368" y="3411623"/>
            <a:ext cx="911007" cy="1824204"/>
            <a:chOff x="-303325" y="2748725"/>
            <a:chExt cx="1195950" cy="2394775"/>
          </a:xfrm>
        </p:grpSpPr>
        <p:sp>
          <p:nvSpPr>
            <p:cNvPr id="787" name="Google Shape;787;p17"/>
            <p:cNvSpPr/>
            <p:nvPr/>
          </p:nvSpPr>
          <p:spPr>
            <a:xfrm>
              <a:off x="507725" y="5082600"/>
              <a:ext cx="60200" cy="59475"/>
            </a:xfrm>
            <a:custGeom>
              <a:rect b="b" l="l" r="r" t="t"/>
              <a:pathLst>
                <a:path extrusionOk="0" h="2379" w="2408">
                  <a:moveTo>
                    <a:pt x="117" y="1"/>
                  </a:moveTo>
                  <a:lnTo>
                    <a:pt x="146" y="262"/>
                  </a:lnTo>
                  <a:lnTo>
                    <a:pt x="146" y="494"/>
                  </a:lnTo>
                  <a:lnTo>
                    <a:pt x="88" y="667"/>
                  </a:lnTo>
                  <a:lnTo>
                    <a:pt x="1" y="841"/>
                  </a:lnTo>
                  <a:lnTo>
                    <a:pt x="1769" y="2291"/>
                  </a:lnTo>
                  <a:lnTo>
                    <a:pt x="1885" y="2349"/>
                  </a:lnTo>
                  <a:lnTo>
                    <a:pt x="2001" y="2378"/>
                  </a:lnTo>
                  <a:lnTo>
                    <a:pt x="2117" y="2349"/>
                  </a:lnTo>
                  <a:lnTo>
                    <a:pt x="2204" y="2320"/>
                  </a:lnTo>
                  <a:lnTo>
                    <a:pt x="2291" y="2233"/>
                  </a:lnTo>
                  <a:lnTo>
                    <a:pt x="2349" y="2175"/>
                  </a:lnTo>
                  <a:lnTo>
                    <a:pt x="2407" y="2059"/>
                  </a:lnTo>
                  <a:lnTo>
                    <a:pt x="2407" y="1972"/>
                  </a:lnTo>
                  <a:lnTo>
                    <a:pt x="2349" y="1856"/>
                  </a:lnTo>
                  <a:lnTo>
                    <a:pt x="2262" y="1769"/>
                  </a:lnTo>
                  <a:lnTo>
                    <a:pt x="117" y="1"/>
                  </a:lnTo>
                  <a:close/>
                </a:path>
              </a:pathLst>
            </a:custGeom>
            <a:solidFill>
              <a:srgbClr val="DBC8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17"/>
            <p:cNvSpPr/>
            <p:nvPr/>
          </p:nvSpPr>
          <p:spPr>
            <a:xfrm>
              <a:off x="507725" y="5082600"/>
              <a:ext cx="60200" cy="59475"/>
            </a:xfrm>
            <a:custGeom>
              <a:rect b="b" l="l" r="r" t="t"/>
              <a:pathLst>
                <a:path extrusionOk="0" fill="none" h="2379" w="2408">
                  <a:moveTo>
                    <a:pt x="117" y="1"/>
                  </a:moveTo>
                  <a:lnTo>
                    <a:pt x="117" y="1"/>
                  </a:lnTo>
                  <a:lnTo>
                    <a:pt x="117" y="1"/>
                  </a:lnTo>
                  <a:lnTo>
                    <a:pt x="146" y="262"/>
                  </a:lnTo>
                  <a:lnTo>
                    <a:pt x="146" y="494"/>
                  </a:lnTo>
                  <a:lnTo>
                    <a:pt x="88" y="667"/>
                  </a:lnTo>
                  <a:lnTo>
                    <a:pt x="1" y="841"/>
                  </a:lnTo>
                  <a:lnTo>
                    <a:pt x="1" y="841"/>
                  </a:lnTo>
                  <a:lnTo>
                    <a:pt x="1769" y="2291"/>
                  </a:lnTo>
                  <a:lnTo>
                    <a:pt x="1769" y="2291"/>
                  </a:lnTo>
                  <a:lnTo>
                    <a:pt x="1885" y="2349"/>
                  </a:lnTo>
                  <a:lnTo>
                    <a:pt x="2001" y="2378"/>
                  </a:lnTo>
                  <a:lnTo>
                    <a:pt x="2001" y="2378"/>
                  </a:lnTo>
                  <a:lnTo>
                    <a:pt x="2117" y="2349"/>
                  </a:lnTo>
                  <a:lnTo>
                    <a:pt x="2204" y="2320"/>
                  </a:lnTo>
                  <a:lnTo>
                    <a:pt x="2291" y="2233"/>
                  </a:lnTo>
                  <a:lnTo>
                    <a:pt x="2349" y="2175"/>
                  </a:lnTo>
                  <a:lnTo>
                    <a:pt x="2407" y="2059"/>
                  </a:lnTo>
                  <a:lnTo>
                    <a:pt x="2407" y="1972"/>
                  </a:lnTo>
                  <a:lnTo>
                    <a:pt x="2349" y="1856"/>
                  </a:lnTo>
                  <a:lnTo>
                    <a:pt x="2262" y="1769"/>
                  </a:lnTo>
                  <a:lnTo>
                    <a:pt x="2262" y="1769"/>
                  </a:lnTo>
                  <a:lnTo>
                    <a:pt x="117" y="1"/>
                  </a:lnTo>
                  <a:lnTo>
                    <a:pt x="117"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17"/>
            <p:cNvSpPr/>
            <p:nvPr/>
          </p:nvSpPr>
          <p:spPr>
            <a:xfrm>
              <a:off x="-303325" y="2748725"/>
              <a:ext cx="1195950" cy="2394775"/>
            </a:xfrm>
            <a:custGeom>
              <a:rect b="b" l="l" r="r" t="t"/>
              <a:pathLst>
                <a:path extrusionOk="0" h="95791" w="47838">
                  <a:moveTo>
                    <a:pt x="3103" y="0"/>
                  </a:moveTo>
                  <a:lnTo>
                    <a:pt x="2697" y="29"/>
                  </a:lnTo>
                  <a:lnTo>
                    <a:pt x="2291" y="58"/>
                  </a:lnTo>
                  <a:lnTo>
                    <a:pt x="1914" y="145"/>
                  </a:lnTo>
                  <a:lnTo>
                    <a:pt x="1537" y="290"/>
                  </a:lnTo>
                  <a:lnTo>
                    <a:pt x="1189" y="464"/>
                  </a:lnTo>
                  <a:lnTo>
                    <a:pt x="899" y="667"/>
                  </a:lnTo>
                  <a:lnTo>
                    <a:pt x="638" y="928"/>
                  </a:lnTo>
                  <a:lnTo>
                    <a:pt x="435" y="1189"/>
                  </a:lnTo>
                  <a:lnTo>
                    <a:pt x="290" y="1450"/>
                  </a:lnTo>
                  <a:lnTo>
                    <a:pt x="174" y="1740"/>
                  </a:lnTo>
                  <a:lnTo>
                    <a:pt x="87" y="2030"/>
                  </a:lnTo>
                  <a:lnTo>
                    <a:pt x="29" y="2320"/>
                  </a:lnTo>
                  <a:lnTo>
                    <a:pt x="0" y="2639"/>
                  </a:lnTo>
                  <a:lnTo>
                    <a:pt x="29" y="2957"/>
                  </a:lnTo>
                  <a:lnTo>
                    <a:pt x="58" y="3276"/>
                  </a:lnTo>
                  <a:lnTo>
                    <a:pt x="116" y="3595"/>
                  </a:lnTo>
                  <a:lnTo>
                    <a:pt x="232" y="3914"/>
                  </a:lnTo>
                  <a:lnTo>
                    <a:pt x="348" y="4233"/>
                  </a:lnTo>
                  <a:lnTo>
                    <a:pt x="464" y="4523"/>
                  </a:lnTo>
                  <a:lnTo>
                    <a:pt x="638" y="4813"/>
                  </a:lnTo>
                  <a:lnTo>
                    <a:pt x="812" y="5103"/>
                  </a:lnTo>
                  <a:lnTo>
                    <a:pt x="986" y="5393"/>
                  </a:lnTo>
                  <a:lnTo>
                    <a:pt x="1189" y="5625"/>
                  </a:lnTo>
                  <a:lnTo>
                    <a:pt x="1624" y="6118"/>
                  </a:lnTo>
                  <a:lnTo>
                    <a:pt x="2088" y="6552"/>
                  </a:lnTo>
                  <a:lnTo>
                    <a:pt x="3074" y="7393"/>
                  </a:lnTo>
                  <a:lnTo>
                    <a:pt x="3566" y="7828"/>
                  </a:lnTo>
                  <a:lnTo>
                    <a:pt x="4059" y="8263"/>
                  </a:lnTo>
                  <a:lnTo>
                    <a:pt x="4523" y="8727"/>
                  </a:lnTo>
                  <a:lnTo>
                    <a:pt x="4929" y="9191"/>
                  </a:lnTo>
                  <a:lnTo>
                    <a:pt x="5306" y="9713"/>
                  </a:lnTo>
                  <a:lnTo>
                    <a:pt x="5625" y="10264"/>
                  </a:lnTo>
                  <a:lnTo>
                    <a:pt x="5886" y="10814"/>
                  </a:lnTo>
                  <a:lnTo>
                    <a:pt x="6118" y="11394"/>
                  </a:lnTo>
                  <a:lnTo>
                    <a:pt x="6292" y="12003"/>
                  </a:lnTo>
                  <a:lnTo>
                    <a:pt x="6437" y="12612"/>
                  </a:lnTo>
                  <a:lnTo>
                    <a:pt x="6524" y="13250"/>
                  </a:lnTo>
                  <a:lnTo>
                    <a:pt x="6611" y="13888"/>
                  </a:lnTo>
                  <a:lnTo>
                    <a:pt x="6640" y="14525"/>
                  </a:lnTo>
                  <a:lnTo>
                    <a:pt x="6640" y="15163"/>
                  </a:lnTo>
                  <a:lnTo>
                    <a:pt x="6611" y="15830"/>
                  </a:lnTo>
                  <a:lnTo>
                    <a:pt x="6582" y="16468"/>
                  </a:lnTo>
                  <a:lnTo>
                    <a:pt x="6524" y="17135"/>
                  </a:lnTo>
                  <a:lnTo>
                    <a:pt x="6437" y="17773"/>
                  </a:lnTo>
                  <a:lnTo>
                    <a:pt x="6234" y="19077"/>
                  </a:lnTo>
                  <a:lnTo>
                    <a:pt x="5944" y="20730"/>
                  </a:lnTo>
                  <a:lnTo>
                    <a:pt x="5683" y="22411"/>
                  </a:lnTo>
                  <a:lnTo>
                    <a:pt x="5567" y="23194"/>
                  </a:lnTo>
                  <a:lnTo>
                    <a:pt x="5480" y="23948"/>
                  </a:lnTo>
                  <a:lnTo>
                    <a:pt x="5451" y="24731"/>
                  </a:lnTo>
                  <a:lnTo>
                    <a:pt x="5422" y="25485"/>
                  </a:lnTo>
                  <a:lnTo>
                    <a:pt x="5451" y="26238"/>
                  </a:lnTo>
                  <a:lnTo>
                    <a:pt x="5509" y="26992"/>
                  </a:lnTo>
                  <a:lnTo>
                    <a:pt x="5654" y="27717"/>
                  </a:lnTo>
                  <a:lnTo>
                    <a:pt x="5828" y="28471"/>
                  </a:lnTo>
                  <a:lnTo>
                    <a:pt x="6060" y="29167"/>
                  </a:lnTo>
                  <a:lnTo>
                    <a:pt x="6292" y="29688"/>
                  </a:lnTo>
                  <a:lnTo>
                    <a:pt x="6524" y="30152"/>
                  </a:lnTo>
                  <a:lnTo>
                    <a:pt x="6785" y="30645"/>
                  </a:lnTo>
                  <a:lnTo>
                    <a:pt x="7075" y="31109"/>
                  </a:lnTo>
                  <a:lnTo>
                    <a:pt x="7683" y="32008"/>
                  </a:lnTo>
                  <a:lnTo>
                    <a:pt x="8292" y="32907"/>
                  </a:lnTo>
                  <a:lnTo>
                    <a:pt x="8901" y="33834"/>
                  </a:lnTo>
                  <a:lnTo>
                    <a:pt x="9191" y="34269"/>
                  </a:lnTo>
                  <a:lnTo>
                    <a:pt x="9481" y="34733"/>
                  </a:lnTo>
                  <a:lnTo>
                    <a:pt x="9742" y="35226"/>
                  </a:lnTo>
                  <a:lnTo>
                    <a:pt x="9974" y="35719"/>
                  </a:lnTo>
                  <a:lnTo>
                    <a:pt x="10177" y="36212"/>
                  </a:lnTo>
                  <a:lnTo>
                    <a:pt x="10322" y="36734"/>
                  </a:lnTo>
                  <a:lnTo>
                    <a:pt x="10467" y="37313"/>
                  </a:lnTo>
                  <a:lnTo>
                    <a:pt x="10554" y="37922"/>
                  </a:lnTo>
                  <a:lnTo>
                    <a:pt x="10612" y="38531"/>
                  </a:lnTo>
                  <a:lnTo>
                    <a:pt x="10612" y="39111"/>
                  </a:lnTo>
                  <a:lnTo>
                    <a:pt x="10554" y="39865"/>
                  </a:lnTo>
                  <a:lnTo>
                    <a:pt x="10467" y="40706"/>
                  </a:lnTo>
                  <a:lnTo>
                    <a:pt x="10293" y="41517"/>
                  </a:lnTo>
                  <a:lnTo>
                    <a:pt x="10090" y="42358"/>
                  </a:lnTo>
                  <a:lnTo>
                    <a:pt x="9829" y="43199"/>
                  </a:lnTo>
                  <a:lnTo>
                    <a:pt x="9307" y="44851"/>
                  </a:lnTo>
                  <a:lnTo>
                    <a:pt x="8756" y="46533"/>
                  </a:lnTo>
                  <a:lnTo>
                    <a:pt x="8495" y="47345"/>
                  </a:lnTo>
                  <a:lnTo>
                    <a:pt x="8263" y="48186"/>
                  </a:lnTo>
                  <a:lnTo>
                    <a:pt x="8089" y="49026"/>
                  </a:lnTo>
                  <a:lnTo>
                    <a:pt x="7944" y="49867"/>
                  </a:lnTo>
                  <a:lnTo>
                    <a:pt x="7857" y="50679"/>
                  </a:lnTo>
                  <a:lnTo>
                    <a:pt x="7857" y="51114"/>
                  </a:lnTo>
                  <a:lnTo>
                    <a:pt x="7857" y="51520"/>
                  </a:lnTo>
                  <a:lnTo>
                    <a:pt x="7886" y="51926"/>
                  </a:lnTo>
                  <a:lnTo>
                    <a:pt x="7915" y="52360"/>
                  </a:lnTo>
                  <a:lnTo>
                    <a:pt x="8002" y="52766"/>
                  </a:lnTo>
                  <a:lnTo>
                    <a:pt x="8089" y="53172"/>
                  </a:lnTo>
                  <a:lnTo>
                    <a:pt x="8263" y="53752"/>
                  </a:lnTo>
                  <a:lnTo>
                    <a:pt x="8466" y="54332"/>
                  </a:lnTo>
                  <a:lnTo>
                    <a:pt x="8698" y="54825"/>
                  </a:lnTo>
                  <a:lnTo>
                    <a:pt x="8959" y="55289"/>
                  </a:lnTo>
                  <a:lnTo>
                    <a:pt x="9220" y="55724"/>
                  </a:lnTo>
                  <a:lnTo>
                    <a:pt x="9510" y="56129"/>
                  </a:lnTo>
                  <a:lnTo>
                    <a:pt x="9829" y="56535"/>
                  </a:lnTo>
                  <a:lnTo>
                    <a:pt x="10148" y="56941"/>
                  </a:lnTo>
                  <a:lnTo>
                    <a:pt x="10496" y="57318"/>
                  </a:lnTo>
                  <a:lnTo>
                    <a:pt x="10873" y="57695"/>
                  </a:lnTo>
                  <a:lnTo>
                    <a:pt x="11626" y="58420"/>
                  </a:lnTo>
                  <a:lnTo>
                    <a:pt x="12438" y="59087"/>
                  </a:lnTo>
                  <a:lnTo>
                    <a:pt x="13250" y="59753"/>
                  </a:lnTo>
                  <a:lnTo>
                    <a:pt x="14931" y="61058"/>
                  </a:lnTo>
                  <a:lnTo>
                    <a:pt x="15975" y="61899"/>
                  </a:lnTo>
                  <a:lnTo>
                    <a:pt x="16497" y="62363"/>
                  </a:lnTo>
                  <a:lnTo>
                    <a:pt x="16990" y="62827"/>
                  </a:lnTo>
                  <a:lnTo>
                    <a:pt x="17483" y="63291"/>
                  </a:lnTo>
                  <a:lnTo>
                    <a:pt x="17947" y="63783"/>
                  </a:lnTo>
                  <a:lnTo>
                    <a:pt x="18382" y="64305"/>
                  </a:lnTo>
                  <a:lnTo>
                    <a:pt x="18787" y="64827"/>
                  </a:lnTo>
                  <a:lnTo>
                    <a:pt x="19164" y="65378"/>
                  </a:lnTo>
                  <a:lnTo>
                    <a:pt x="19512" y="65958"/>
                  </a:lnTo>
                  <a:lnTo>
                    <a:pt x="19802" y="66538"/>
                  </a:lnTo>
                  <a:lnTo>
                    <a:pt x="20063" y="67118"/>
                  </a:lnTo>
                  <a:lnTo>
                    <a:pt x="20237" y="67726"/>
                  </a:lnTo>
                  <a:lnTo>
                    <a:pt x="20382" y="68364"/>
                  </a:lnTo>
                  <a:lnTo>
                    <a:pt x="20469" y="69002"/>
                  </a:lnTo>
                  <a:lnTo>
                    <a:pt x="20469" y="69321"/>
                  </a:lnTo>
                  <a:lnTo>
                    <a:pt x="20469" y="69640"/>
                  </a:lnTo>
                  <a:lnTo>
                    <a:pt x="20411" y="70191"/>
                  </a:lnTo>
                  <a:lnTo>
                    <a:pt x="20353" y="70713"/>
                  </a:lnTo>
                  <a:lnTo>
                    <a:pt x="20237" y="71234"/>
                  </a:lnTo>
                  <a:lnTo>
                    <a:pt x="20121" y="71756"/>
                  </a:lnTo>
                  <a:lnTo>
                    <a:pt x="19889" y="72800"/>
                  </a:lnTo>
                  <a:lnTo>
                    <a:pt x="19802" y="73351"/>
                  </a:lnTo>
                  <a:lnTo>
                    <a:pt x="19715" y="73873"/>
                  </a:lnTo>
                  <a:lnTo>
                    <a:pt x="19715" y="74337"/>
                  </a:lnTo>
                  <a:lnTo>
                    <a:pt x="19715" y="74714"/>
                  </a:lnTo>
                  <a:lnTo>
                    <a:pt x="19715" y="75061"/>
                  </a:lnTo>
                  <a:lnTo>
                    <a:pt x="19773" y="75438"/>
                  </a:lnTo>
                  <a:lnTo>
                    <a:pt x="19831" y="75815"/>
                  </a:lnTo>
                  <a:lnTo>
                    <a:pt x="19889" y="76163"/>
                  </a:lnTo>
                  <a:lnTo>
                    <a:pt x="19976" y="76511"/>
                  </a:lnTo>
                  <a:lnTo>
                    <a:pt x="20208" y="77236"/>
                  </a:lnTo>
                  <a:lnTo>
                    <a:pt x="20498" y="77903"/>
                  </a:lnTo>
                  <a:lnTo>
                    <a:pt x="20846" y="78570"/>
                  </a:lnTo>
                  <a:lnTo>
                    <a:pt x="21223" y="79236"/>
                  </a:lnTo>
                  <a:lnTo>
                    <a:pt x="21658" y="79845"/>
                  </a:lnTo>
                  <a:lnTo>
                    <a:pt x="22151" y="80483"/>
                  </a:lnTo>
                  <a:lnTo>
                    <a:pt x="22643" y="81063"/>
                  </a:lnTo>
                  <a:lnTo>
                    <a:pt x="23194" y="81672"/>
                  </a:lnTo>
                  <a:lnTo>
                    <a:pt x="23745" y="82223"/>
                  </a:lnTo>
                  <a:lnTo>
                    <a:pt x="24325" y="82773"/>
                  </a:lnTo>
                  <a:lnTo>
                    <a:pt x="24934" y="83324"/>
                  </a:lnTo>
                  <a:lnTo>
                    <a:pt x="25543" y="83846"/>
                  </a:lnTo>
                  <a:lnTo>
                    <a:pt x="26760" y="84832"/>
                  </a:lnTo>
                  <a:lnTo>
                    <a:pt x="28123" y="85905"/>
                  </a:lnTo>
                  <a:lnTo>
                    <a:pt x="29544" y="87093"/>
                  </a:lnTo>
                  <a:lnTo>
                    <a:pt x="30211" y="87702"/>
                  </a:lnTo>
                  <a:lnTo>
                    <a:pt x="30906" y="88340"/>
                  </a:lnTo>
                  <a:lnTo>
                    <a:pt x="31544" y="88978"/>
                  </a:lnTo>
                  <a:lnTo>
                    <a:pt x="32153" y="89674"/>
                  </a:lnTo>
                  <a:lnTo>
                    <a:pt x="32733" y="90369"/>
                  </a:lnTo>
                  <a:lnTo>
                    <a:pt x="33255" y="91065"/>
                  </a:lnTo>
                  <a:lnTo>
                    <a:pt x="33719" y="91819"/>
                  </a:lnTo>
                  <a:lnTo>
                    <a:pt x="33922" y="92167"/>
                  </a:lnTo>
                  <a:lnTo>
                    <a:pt x="34096" y="92573"/>
                  </a:lnTo>
                  <a:lnTo>
                    <a:pt x="34269" y="92950"/>
                  </a:lnTo>
                  <a:lnTo>
                    <a:pt x="34414" y="93327"/>
                  </a:lnTo>
                  <a:lnTo>
                    <a:pt x="34530" y="93733"/>
                  </a:lnTo>
                  <a:lnTo>
                    <a:pt x="34646" y="94138"/>
                  </a:lnTo>
                  <a:lnTo>
                    <a:pt x="34733" y="94544"/>
                  </a:lnTo>
                  <a:lnTo>
                    <a:pt x="34791" y="94950"/>
                  </a:lnTo>
                  <a:lnTo>
                    <a:pt x="34820" y="95356"/>
                  </a:lnTo>
                  <a:lnTo>
                    <a:pt x="34820" y="95791"/>
                  </a:lnTo>
                  <a:lnTo>
                    <a:pt x="38763" y="95530"/>
                  </a:lnTo>
                  <a:lnTo>
                    <a:pt x="39459" y="95472"/>
                  </a:lnTo>
                  <a:lnTo>
                    <a:pt x="44823" y="95124"/>
                  </a:lnTo>
                  <a:lnTo>
                    <a:pt x="45345" y="93964"/>
                  </a:lnTo>
                  <a:lnTo>
                    <a:pt x="45837" y="92776"/>
                  </a:lnTo>
                  <a:lnTo>
                    <a:pt x="46272" y="91587"/>
                  </a:lnTo>
                  <a:lnTo>
                    <a:pt x="46678" y="90398"/>
                  </a:lnTo>
                  <a:lnTo>
                    <a:pt x="47026" y="89181"/>
                  </a:lnTo>
                  <a:lnTo>
                    <a:pt x="47345" y="87992"/>
                  </a:lnTo>
                  <a:lnTo>
                    <a:pt x="47577" y="86774"/>
                  </a:lnTo>
                  <a:lnTo>
                    <a:pt x="47722" y="85557"/>
                  </a:lnTo>
                  <a:lnTo>
                    <a:pt x="47780" y="84948"/>
                  </a:lnTo>
                  <a:lnTo>
                    <a:pt x="47838" y="84368"/>
                  </a:lnTo>
                  <a:lnTo>
                    <a:pt x="47838" y="83759"/>
                  </a:lnTo>
                  <a:lnTo>
                    <a:pt x="47838" y="83150"/>
                  </a:lnTo>
                  <a:lnTo>
                    <a:pt x="47809" y="82570"/>
                  </a:lnTo>
                  <a:lnTo>
                    <a:pt x="47780" y="81962"/>
                  </a:lnTo>
                  <a:lnTo>
                    <a:pt x="47722" y="81353"/>
                  </a:lnTo>
                  <a:lnTo>
                    <a:pt x="47635" y="80773"/>
                  </a:lnTo>
                  <a:lnTo>
                    <a:pt x="47519" y="80193"/>
                  </a:lnTo>
                  <a:lnTo>
                    <a:pt x="47374" y="79584"/>
                  </a:lnTo>
                  <a:lnTo>
                    <a:pt x="47229" y="79004"/>
                  </a:lnTo>
                  <a:lnTo>
                    <a:pt x="47026" y="78425"/>
                  </a:lnTo>
                  <a:lnTo>
                    <a:pt x="46823" y="77845"/>
                  </a:lnTo>
                  <a:lnTo>
                    <a:pt x="46591" y="77265"/>
                  </a:lnTo>
                  <a:lnTo>
                    <a:pt x="46330" y="76714"/>
                  </a:lnTo>
                  <a:lnTo>
                    <a:pt x="46040" y="76134"/>
                  </a:lnTo>
                  <a:lnTo>
                    <a:pt x="45751" y="75612"/>
                  </a:lnTo>
                  <a:lnTo>
                    <a:pt x="45432" y="75119"/>
                  </a:lnTo>
                  <a:lnTo>
                    <a:pt x="44765" y="74134"/>
                  </a:lnTo>
                  <a:lnTo>
                    <a:pt x="44040" y="73177"/>
                  </a:lnTo>
                  <a:lnTo>
                    <a:pt x="43344" y="72220"/>
                  </a:lnTo>
                  <a:lnTo>
                    <a:pt x="42619" y="71263"/>
                  </a:lnTo>
                  <a:lnTo>
                    <a:pt x="41923" y="70307"/>
                  </a:lnTo>
                  <a:lnTo>
                    <a:pt x="41605" y="69814"/>
                  </a:lnTo>
                  <a:lnTo>
                    <a:pt x="41315" y="69292"/>
                  </a:lnTo>
                  <a:lnTo>
                    <a:pt x="41025" y="68770"/>
                  </a:lnTo>
                  <a:lnTo>
                    <a:pt x="40764" y="68248"/>
                  </a:lnTo>
                  <a:lnTo>
                    <a:pt x="40590" y="67813"/>
                  </a:lnTo>
                  <a:lnTo>
                    <a:pt x="40445" y="67378"/>
                  </a:lnTo>
                  <a:lnTo>
                    <a:pt x="40155" y="66509"/>
                  </a:lnTo>
                  <a:lnTo>
                    <a:pt x="39923" y="65610"/>
                  </a:lnTo>
                  <a:lnTo>
                    <a:pt x="39720" y="64682"/>
                  </a:lnTo>
                  <a:lnTo>
                    <a:pt x="39575" y="63754"/>
                  </a:lnTo>
                  <a:lnTo>
                    <a:pt x="39459" y="62827"/>
                  </a:lnTo>
                  <a:lnTo>
                    <a:pt x="39372" y="61870"/>
                  </a:lnTo>
                  <a:lnTo>
                    <a:pt x="39285" y="60913"/>
                  </a:lnTo>
                  <a:lnTo>
                    <a:pt x="39140" y="59029"/>
                  </a:lnTo>
                  <a:lnTo>
                    <a:pt x="39053" y="58072"/>
                  </a:lnTo>
                  <a:lnTo>
                    <a:pt x="38966" y="57144"/>
                  </a:lnTo>
                  <a:lnTo>
                    <a:pt x="38850" y="56245"/>
                  </a:lnTo>
                  <a:lnTo>
                    <a:pt x="38676" y="55318"/>
                  </a:lnTo>
                  <a:lnTo>
                    <a:pt x="38473" y="54448"/>
                  </a:lnTo>
                  <a:lnTo>
                    <a:pt x="38241" y="53578"/>
                  </a:lnTo>
                  <a:lnTo>
                    <a:pt x="38039" y="52998"/>
                  </a:lnTo>
                  <a:lnTo>
                    <a:pt x="37778" y="52447"/>
                  </a:lnTo>
                  <a:lnTo>
                    <a:pt x="37488" y="51839"/>
                  </a:lnTo>
                  <a:lnTo>
                    <a:pt x="37140" y="51230"/>
                  </a:lnTo>
                  <a:lnTo>
                    <a:pt x="36763" y="50650"/>
                  </a:lnTo>
                  <a:lnTo>
                    <a:pt x="36299" y="50099"/>
                  </a:lnTo>
                  <a:lnTo>
                    <a:pt x="35864" y="49635"/>
                  </a:lnTo>
                  <a:lnTo>
                    <a:pt x="35371" y="49171"/>
                  </a:lnTo>
                  <a:lnTo>
                    <a:pt x="34849" y="48736"/>
                  </a:lnTo>
                  <a:lnTo>
                    <a:pt x="34327" y="48330"/>
                  </a:lnTo>
                  <a:lnTo>
                    <a:pt x="33777" y="47925"/>
                  </a:lnTo>
                  <a:lnTo>
                    <a:pt x="33197" y="47548"/>
                  </a:lnTo>
                  <a:lnTo>
                    <a:pt x="32066" y="46794"/>
                  </a:lnTo>
                  <a:lnTo>
                    <a:pt x="30935" y="46040"/>
                  </a:lnTo>
                  <a:lnTo>
                    <a:pt x="30413" y="45634"/>
                  </a:lnTo>
                  <a:lnTo>
                    <a:pt x="29892" y="45228"/>
                  </a:lnTo>
                  <a:lnTo>
                    <a:pt x="29428" y="44793"/>
                  </a:lnTo>
                  <a:lnTo>
                    <a:pt x="28964" y="44359"/>
                  </a:lnTo>
                  <a:lnTo>
                    <a:pt x="28558" y="43866"/>
                  </a:lnTo>
                  <a:lnTo>
                    <a:pt x="28210" y="43344"/>
                  </a:lnTo>
                  <a:lnTo>
                    <a:pt x="28007" y="42996"/>
                  </a:lnTo>
                  <a:lnTo>
                    <a:pt x="27833" y="42648"/>
                  </a:lnTo>
                  <a:lnTo>
                    <a:pt x="27688" y="42329"/>
                  </a:lnTo>
                  <a:lnTo>
                    <a:pt x="27572" y="42010"/>
                  </a:lnTo>
                  <a:lnTo>
                    <a:pt x="27427" y="41401"/>
                  </a:lnTo>
                  <a:lnTo>
                    <a:pt x="27340" y="40821"/>
                  </a:lnTo>
                  <a:lnTo>
                    <a:pt x="27282" y="40213"/>
                  </a:lnTo>
                  <a:lnTo>
                    <a:pt x="27311" y="39604"/>
                  </a:lnTo>
                  <a:lnTo>
                    <a:pt x="27369" y="38966"/>
                  </a:lnTo>
                  <a:lnTo>
                    <a:pt x="27456" y="38357"/>
                  </a:lnTo>
                  <a:lnTo>
                    <a:pt x="27543" y="37748"/>
                  </a:lnTo>
                  <a:lnTo>
                    <a:pt x="27688" y="37110"/>
                  </a:lnTo>
                  <a:lnTo>
                    <a:pt x="27949" y="35864"/>
                  </a:lnTo>
                  <a:lnTo>
                    <a:pt x="28065" y="35255"/>
                  </a:lnTo>
                  <a:lnTo>
                    <a:pt x="28181" y="34617"/>
                  </a:lnTo>
                  <a:lnTo>
                    <a:pt x="28268" y="33979"/>
                  </a:lnTo>
                  <a:lnTo>
                    <a:pt x="28326" y="33370"/>
                  </a:lnTo>
                  <a:lnTo>
                    <a:pt x="28355" y="32733"/>
                  </a:lnTo>
                  <a:lnTo>
                    <a:pt x="28297" y="32124"/>
                  </a:lnTo>
                  <a:lnTo>
                    <a:pt x="28239" y="31544"/>
                  </a:lnTo>
                  <a:lnTo>
                    <a:pt x="28094" y="30964"/>
                  </a:lnTo>
                  <a:lnTo>
                    <a:pt x="27949" y="30442"/>
                  </a:lnTo>
                  <a:lnTo>
                    <a:pt x="27746" y="29891"/>
                  </a:lnTo>
                  <a:lnTo>
                    <a:pt x="27514" y="29398"/>
                  </a:lnTo>
                  <a:lnTo>
                    <a:pt x="27253" y="28906"/>
                  </a:lnTo>
                  <a:lnTo>
                    <a:pt x="26963" y="28413"/>
                  </a:lnTo>
                  <a:lnTo>
                    <a:pt x="26644" y="27920"/>
                  </a:lnTo>
                  <a:lnTo>
                    <a:pt x="26297" y="27456"/>
                  </a:lnTo>
                  <a:lnTo>
                    <a:pt x="25920" y="26992"/>
                  </a:lnTo>
                  <a:lnTo>
                    <a:pt x="25166" y="26093"/>
                  </a:lnTo>
                  <a:lnTo>
                    <a:pt x="24325" y="25195"/>
                  </a:lnTo>
                  <a:lnTo>
                    <a:pt x="23484" y="24325"/>
                  </a:lnTo>
                  <a:lnTo>
                    <a:pt x="22904" y="23716"/>
                  </a:lnTo>
                  <a:lnTo>
                    <a:pt x="22035" y="22788"/>
                  </a:lnTo>
                  <a:lnTo>
                    <a:pt x="21194" y="21831"/>
                  </a:lnTo>
                  <a:lnTo>
                    <a:pt x="20817" y="21339"/>
                  </a:lnTo>
                  <a:lnTo>
                    <a:pt x="20440" y="20817"/>
                  </a:lnTo>
                  <a:lnTo>
                    <a:pt x="20092" y="20295"/>
                  </a:lnTo>
                  <a:lnTo>
                    <a:pt x="19744" y="19773"/>
                  </a:lnTo>
                  <a:lnTo>
                    <a:pt x="19483" y="19280"/>
                  </a:lnTo>
                  <a:lnTo>
                    <a:pt x="19251" y="18758"/>
                  </a:lnTo>
                  <a:lnTo>
                    <a:pt x="19019" y="18236"/>
                  </a:lnTo>
                  <a:lnTo>
                    <a:pt x="18816" y="17686"/>
                  </a:lnTo>
                  <a:lnTo>
                    <a:pt x="18440" y="16613"/>
                  </a:lnTo>
                  <a:lnTo>
                    <a:pt x="18092" y="15511"/>
                  </a:lnTo>
                  <a:lnTo>
                    <a:pt x="17483" y="13279"/>
                  </a:lnTo>
                  <a:lnTo>
                    <a:pt x="17135" y="12177"/>
                  </a:lnTo>
                  <a:lnTo>
                    <a:pt x="16758" y="11075"/>
                  </a:lnTo>
                  <a:lnTo>
                    <a:pt x="16352" y="10119"/>
                  </a:lnTo>
                  <a:lnTo>
                    <a:pt x="15888" y="9162"/>
                  </a:lnTo>
                  <a:lnTo>
                    <a:pt x="15366" y="8263"/>
                  </a:lnTo>
                  <a:lnTo>
                    <a:pt x="14787" y="7364"/>
                  </a:lnTo>
                  <a:lnTo>
                    <a:pt x="14236" y="6639"/>
                  </a:lnTo>
                  <a:lnTo>
                    <a:pt x="13801" y="6089"/>
                  </a:lnTo>
                  <a:lnTo>
                    <a:pt x="13337" y="5538"/>
                  </a:lnTo>
                  <a:lnTo>
                    <a:pt x="12844" y="5045"/>
                  </a:lnTo>
                  <a:lnTo>
                    <a:pt x="12351" y="4552"/>
                  </a:lnTo>
                  <a:lnTo>
                    <a:pt x="11829" y="4059"/>
                  </a:lnTo>
                  <a:lnTo>
                    <a:pt x="11278" y="3624"/>
                  </a:lnTo>
                  <a:lnTo>
                    <a:pt x="10728" y="3189"/>
                  </a:lnTo>
                  <a:lnTo>
                    <a:pt x="10177" y="2754"/>
                  </a:lnTo>
                  <a:lnTo>
                    <a:pt x="9568" y="2378"/>
                  </a:lnTo>
                  <a:lnTo>
                    <a:pt x="8988" y="2001"/>
                  </a:lnTo>
                  <a:lnTo>
                    <a:pt x="8350" y="1653"/>
                  </a:lnTo>
                  <a:lnTo>
                    <a:pt x="7741" y="1334"/>
                  </a:lnTo>
                  <a:lnTo>
                    <a:pt x="7104" y="1044"/>
                  </a:lnTo>
                  <a:lnTo>
                    <a:pt x="6437" y="783"/>
                  </a:lnTo>
                  <a:lnTo>
                    <a:pt x="5770" y="551"/>
                  </a:lnTo>
                  <a:lnTo>
                    <a:pt x="5103" y="319"/>
                  </a:lnTo>
                  <a:lnTo>
                    <a:pt x="4726" y="232"/>
                  </a:lnTo>
                  <a:lnTo>
                    <a:pt x="4320" y="145"/>
                  </a:lnTo>
                  <a:lnTo>
                    <a:pt x="3914" y="58"/>
                  </a:lnTo>
                  <a:lnTo>
                    <a:pt x="3508" y="29"/>
                  </a:lnTo>
                  <a:lnTo>
                    <a:pt x="310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17"/>
            <p:cNvSpPr/>
            <p:nvPr/>
          </p:nvSpPr>
          <p:spPr>
            <a:xfrm>
              <a:off x="-273600" y="2752350"/>
              <a:ext cx="961850" cy="2384650"/>
            </a:xfrm>
            <a:custGeom>
              <a:rect b="b" l="l" r="r" t="t"/>
              <a:pathLst>
                <a:path extrusionOk="0" h="95386" w="38474">
                  <a:moveTo>
                    <a:pt x="725" y="0"/>
                  </a:moveTo>
                  <a:lnTo>
                    <a:pt x="348" y="145"/>
                  </a:lnTo>
                  <a:lnTo>
                    <a:pt x="0" y="319"/>
                  </a:lnTo>
                  <a:lnTo>
                    <a:pt x="957" y="1044"/>
                  </a:lnTo>
                  <a:lnTo>
                    <a:pt x="1885" y="1769"/>
                  </a:lnTo>
                  <a:lnTo>
                    <a:pt x="2783" y="2523"/>
                  </a:lnTo>
                  <a:lnTo>
                    <a:pt x="3682" y="3305"/>
                  </a:lnTo>
                  <a:lnTo>
                    <a:pt x="4552" y="4088"/>
                  </a:lnTo>
                  <a:lnTo>
                    <a:pt x="5393" y="4929"/>
                  </a:lnTo>
                  <a:lnTo>
                    <a:pt x="6204" y="5770"/>
                  </a:lnTo>
                  <a:lnTo>
                    <a:pt x="6987" y="6668"/>
                  </a:lnTo>
                  <a:lnTo>
                    <a:pt x="7422" y="7219"/>
                  </a:lnTo>
                  <a:lnTo>
                    <a:pt x="7857" y="7799"/>
                  </a:lnTo>
                  <a:lnTo>
                    <a:pt x="8292" y="8379"/>
                  </a:lnTo>
                  <a:lnTo>
                    <a:pt x="8698" y="8988"/>
                  </a:lnTo>
                  <a:lnTo>
                    <a:pt x="9075" y="9597"/>
                  </a:lnTo>
                  <a:lnTo>
                    <a:pt x="9423" y="10234"/>
                  </a:lnTo>
                  <a:lnTo>
                    <a:pt x="9742" y="10872"/>
                  </a:lnTo>
                  <a:lnTo>
                    <a:pt x="10031" y="11510"/>
                  </a:lnTo>
                  <a:lnTo>
                    <a:pt x="10321" y="12264"/>
                  </a:lnTo>
                  <a:lnTo>
                    <a:pt x="10582" y="13047"/>
                  </a:lnTo>
                  <a:lnTo>
                    <a:pt x="10785" y="13801"/>
                  </a:lnTo>
                  <a:lnTo>
                    <a:pt x="10959" y="14583"/>
                  </a:lnTo>
                  <a:lnTo>
                    <a:pt x="11104" y="15366"/>
                  </a:lnTo>
                  <a:lnTo>
                    <a:pt x="11249" y="16149"/>
                  </a:lnTo>
                  <a:lnTo>
                    <a:pt x="11452" y="17744"/>
                  </a:lnTo>
                  <a:lnTo>
                    <a:pt x="11626" y="19367"/>
                  </a:lnTo>
                  <a:lnTo>
                    <a:pt x="11742" y="20150"/>
                  </a:lnTo>
                  <a:lnTo>
                    <a:pt x="11858" y="20962"/>
                  </a:lnTo>
                  <a:lnTo>
                    <a:pt x="12032" y="21744"/>
                  </a:lnTo>
                  <a:lnTo>
                    <a:pt x="12206" y="22556"/>
                  </a:lnTo>
                  <a:lnTo>
                    <a:pt x="12438" y="23310"/>
                  </a:lnTo>
                  <a:lnTo>
                    <a:pt x="12728" y="24093"/>
                  </a:lnTo>
                  <a:lnTo>
                    <a:pt x="13047" y="24818"/>
                  </a:lnTo>
                  <a:lnTo>
                    <a:pt x="13424" y="25513"/>
                  </a:lnTo>
                  <a:lnTo>
                    <a:pt x="13829" y="26180"/>
                  </a:lnTo>
                  <a:lnTo>
                    <a:pt x="14264" y="26847"/>
                  </a:lnTo>
                  <a:lnTo>
                    <a:pt x="12989" y="26441"/>
                  </a:lnTo>
                  <a:lnTo>
                    <a:pt x="11713" y="25977"/>
                  </a:lnTo>
                  <a:lnTo>
                    <a:pt x="10437" y="25455"/>
                  </a:lnTo>
                  <a:lnTo>
                    <a:pt x="9220" y="24905"/>
                  </a:lnTo>
                  <a:lnTo>
                    <a:pt x="8002" y="24325"/>
                  </a:lnTo>
                  <a:lnTo>
                    <a:pt x="6784" y="23687"/>
                  </a:lnTo>
                  <a:lnTo>
                    <a:pt x="5625" y="22991"/>
                  </a:lnTo>
                  <a:lnTo>
                    <a:pt x="4494" y="22266"/>
                  </a:lnTo>
                  <a:lnTo>
                    <a:pt x="4378" y="23049"/>
                  </a:lnTo>
                  <a:lnTo>
                    <a:pt x="5567" y="23774"/>
                  </a:lnTo>
                  <a:lnTo>
                    <a:pt x="6813" y="24470"/>
                  </a:lnTo>
                  <a:lnTo>
                    <a:pt x="8060" y="25137"/>
                  </a:lnTo>
                  <a:lnTo>
                    <a:pt x="9336" y="25716"/>
                  </a:lnTo>
                  <a:lnTo>
                    <a:pt x="10640" y="26296"/>
                  </a:lnTo>
                  <a:lnTo>
                    <a:pt x="11945" y="26789"/>
                  </a:lnTo>
                  <a:lnTo>
                    <a:pt x="13279" y="27253"/>
                  </a:lnTo>
                  <a:lnTo>
                    <a:pt x="14641" y="27659"/>
                  </a:lnTo>
                  <a:lnTo>
                    <a:pt x="14757" y="27688"/>
                  </a:lnTo>
                  <a:lnTo>
                    <a:pt x="14844" y="27659"/>
                  </a:lnTo>
                  <a:lnTo>
                    <a:pt x="15772" y="28877"/>
                  </a:lnTo>
                  <a:lnTo>
                    <a:pt x="16178" y="29456"/>
                  </a:lnTo>
                  <a:lnTo>
                    <a:pt x="16584" y="30036"/>
                  </a:lnTo>
                  <a:lnTo>
                    <a:pt x="16961" y="30645"/>
                  </a:lnTo>
                  <a:lnTo>
                    <a:pt x="17309" y="31254"/>
                  </a:lnTo>
                  <a:lnTo>
                    <a:pt x="17627" y="31892"/>
                  </a:lnTo>
                  <a:lnTo>
                    <a:pt x="17888" y="32559"/>
                  </a:lnTo>
                  <a:lnTo>
                    <a:pt x="18004" y="32907"/>
                  </a:lnTo>
                  <a:lnTo>
                    <a:pt x="18091" y="33225"/>
                  </a:lnTo>
                  <a:lnTo>
                    <a:pt x="18178" y="33573"/>
                  </a:lnTo>
                  <a:lnTo>
                    <a:pt x="18207" y="33950"/>
                  </a:lnTo>
                  <a:lnTo>
                    <a:pt x="18265" y="34298"/>
                  </a:lnTo>
                  <a:lnTo>
                    <a:pt x="18265" y="34646"/>
                  </a:lnTo>
                  <a:lnTo>
                    <a:pt x="18265" y="35371"/>
                  </a:lnTo>
                  <a:lnTo>
                    <a:pt x="18178" y="36067"/>
                  </a:lnTo>
                  <a:lnTo>
                    <a:pt x="18091" y="36763"/>
                  </a:lnTo>
                  <a:lnTo>
                    <a:pt x="17917" y="37458"/>
                  </a:lnTo>
                  <a:lnTo>
                    <a:pt x="17743" y="38154"/>
                  </a:lnTo>
                  <a:lnTo>
                    <a:pt x="17367" y="39517"/>
                  </a:lnTo>
                  <a:lnTo>
                    <a:pt x="17048" y="40561"/>
                  </a:lnTo>
                  <a:lnTo>
                    <a:pt x="16758" y="41633"/>
                  </a:lnTo>
                  <a:lnTo>
                    <a:pt x="15801" y="41401"/>
                  </a:lnTo>
                  <a:lnTo>
                    <a:pt x="14844" y="41169"/>
                  </a:lnTo>
                  <a:lnTo>
                    <a:pt x="13916" y="40879"/>
                  </a:lnTo>
                  <a:lnTo>
                    <a:pt x="12989" y="40561"/>
                  </a:lnTo>
                  <a:lnTo>
                    <a:pt x="12090" y="40213"/>
                  </a:lnTo>
                  <a:lnTo>
                    <a:pt x="11191" y="39807"/>
                  </a:lnTo>
                  <a:lnTo>
                    <a:pt x="10292" y="39401"/>
                  </a:lnTo>
                  <a:lnTo>
                    <a:pt x="9423" y="38966"/>
                  </a:lnTo>
                  <a:lnTo>
                    <a:pt x="9365" y="39720"/>
                  </a:lnTo>
                  <a:lnTo>
                    <a:pt x="10234" y="40155"/>
                  </a:lnTo>
                  <a:lnTo>
                    <a:pt x="11104" y="40532"/>
                  </a:lnTo>
                  <a:lnTo>
                    <a:pt x="12003" y="40908"/>
                  </a:lnTo>
                  <a:lnTo>
                    <a:pt x="12902" y="41256"/>
                  </a:lnTo>
                  <a:lnTo>
                    <a:pt x="13800" y="41546"/>
                  </a:lnTo>
                  <a:lnTo>
                    <a:pt x="14728" y="41836"/>
                  </a:lnTo>
                  <a:lnTo>
                    <a:pt x="15656" y="42097"/>
                  </a:lnTo>
                  <a:lnTo>
                    <a:pt x="16584" y="42329"/>
                  </a:lnTo>
                  <a:lnTo>
                    <a:pt x="16468" y="42967"/>
                  </a:lnTo>
                  <a:lnTo>
                    <a:pt x="16381" y="43634"/>
                  </a:lnTo>
                  <a:lnTo>
                    <a:pt x="16323" y="44301"/>
                  </a:lnTo>
                  <a:lnTo>
                    <a:pt x="16323" y="44967"/>
                  </a:lnTo>
                  <a:lnTo>
                    <a:pt x="16381" y="45576"/>
                  </a:lnTo>
                  <a:lnTo>
                    <a:pt x="16468" y="46156"/>
                  </a:lnTo>
                  <a:lnTo>
                    <a:pt x="16613" y="46707"/>
                  </a:lnTo>
                  <a:lnTo>
                    <a:pt x="16816" y="47258"/>
                  </a:lnTo>
                  <a:lnTo>
                    <a:pt x="17048" y="47780"/>
                  </a:lnTo>
                  <a:lnTo>
                    <a:pt x="17338" y="48301"/>
                  </a:lnTo>
                  <a:lnTo>
                    <a:pt x="17656" y="48794"/>
                  </a:lnTo>
                  <a:lnTo>
                    <a:pt x="18004" y="49258"/>
                  </a:lnTo>
                  <a:lnTo>
                    <a:pt x="18381" y="49693"/>
                  </a:lnTo>
                  <a:lnTo>
                    <a:pt x="18787" y="50099"/>
                  </a:lnTo>
                  <a:lnTo>
                    <a:pt x="19222" y="50476"/>
                  </a:lnTo>
                  <a:lnTo>
                    <a:pt x="19657" y="50853"/>
                  </a:lnTo>
                  <a:lnTo>
                    <a:pt x="20092" y="51201"/>
                  </a:lnTo>
                  <a:lnTo>
                    <a:pt x="20556" y="51549"/>
                  </a:lnTo>
                  <a:lnTo>
                    <a:pt x="21512" y="52186"/>
                  </a:lnTo>
                  <a:lnTo>
                    <a:pt x="23426" y="53491"/>
                  </a:lnTo>
                  <a:lnTo>
                    <a:pt x="24354" y="54129"/>
                  </a:lnTo>
                  <a:lnTo>
                    <a:pt x="24818" y="54477"/>
                  </a:lnTo>
                  <a:lnTo>
                    <a:pt x="25253" y="54854"/>
                  </a:lnTo>
                  <a:lnTo>
                    <a:pt x="25600" y="55144"/>
                  </a:lnTo>
                  <a:lnTo>
                    <a:pt x="25919" y="55463"/>
                  </a:lnTo>
                  <a:lnTo>
                    <a:pt x="26238" y="55781"/>
                  </a:lnTo>
                  <a:lnTo>
                    <a:pt x="26528" y="56129"/>
                  </a:lnTo>
                  <a:lnTo>
                    <a:pt x="26789" y="56477"/>
                  </a:lnTo>
                  <a:lnTo>
                    <a:pt x="27050" y="56825"/>
                  </a:lnTo>
                  <a:lnTo>
                    <a:pt x="27282" y="57202"/>
                  </a:lnTo>
                  <a:lnTo>
                    <a:pt x="27514" y="57579"/>
                  </a:lnTo>
                  <a:lnTo>
                    <a:pt x="26354" y="57666"/>
                  </a:lnTo>
                  <a:lnTo>
                    <a:pt x="25166" y="57724"/>
                  </a:lnTo>
                  <a:lnTo>
                    <a:pt x="23977" y="57753"/>
                  </a:lnTo>
                  <a:lnTo>
                    <a:pt x="22817" y="57753"/>
                  </a:lnTo>
                  <a:lnTo>
                    <a:pt x="21628" y="57695"/>
                  </a:lnTo>
                  <a:lnTo>
                    <a:pt x="20469" y="57608"/>
                  </a:lnTo>
                  <a:lnTo>
                    <a:pt x="19280" y="57492"/>
                  </a:lnTo>
                  <a:lnTo>
                    <a:pt x="18120" y="57347"/>
                  </a:lnTo>
                  <a:lnTo>
                    <a:pt x="16961" y="57173"/>
                  </a:lnTo>
                  <a:lnTo>
                    <a:pt x="15801" y="56941"/>
                  </a:lnTo>
                  <a:lnTo>
                    <a:pt x="14670" y="56709"/>
                  </a:lnTo>
                  <a:lnTo>
                    <a:pt x="13511" y="56419"/>
                  </a:lnTo>
                  <a:lnTo>
                    <a:pt x="12380" y="56100"/>
                  </a:lnTo>
                  <a:lnTo>
                    <a:pt x="11249" y="55753"/>
                  </a:lnTo>
                  <a:lnTo>
                    <a:pt x="10147" y="55347"/>
                  </a:lnTo>
                  <a:lnTo>
                    <a:pt x="9046" y="54941"/>
                  </a:lnTo>
                  <a:lnTo>
                    <a:pt x="8147" y="54564"/>
                  </a:lnTo>
                  <a:lnTo>
                    <a:pt x="7277" y="54187"/>
                  </a:lnTo>
                  <a:lnTo>
                    <a:pt x="7277" y="54187"/>
                  </a:lnTo>
                  <a:lnTo>
                    <a:pt x="7509" y="54680"/>
                  </a:lnTo>
                  <a:lnTo>
                    <a:pt x="7770" y="55144"/>
                  </a:lnTo>
                  <a:lnTo>
                    <a:pt x="8640" y="55521"/>
                  </a:lnTo>
                  <a:lnTo>
                    <a:pt x="9539" y="55868"/>
                  </a:lnTo>
                  <a:lnTo>
                    <a:pt x="10437" y="56187"/>
                  </a:lnTo>
                  <a:lnTo>
                    <a:pt x="11336" y="56477"/>
                  </a:lnTo>
                  <a:lnTo>
                    <a:pt x="12235" y="56767"/>
                  </a:lnTo>
                  <a:lnTo>
                    <a:pt x="13163" y="57028"/>
                  </a:lnTo>
                  <a:lnTo>
                    <a:pt x="14061" y="57260"/>
                  </a:lnTo>
                  <a:lnTo>
                    <a:pt x="14989" y="57492"/>
                  </a:lnTo>
                  <a:lnTo>
                    <a:pt x="15917" y="57666"/>
                  </a:lnTo>
                  <a:lnTo>
                    <a:pt x="16874" y="57840"/>
                  </a:lnTo>
                  <a:lnTo>
                    <a:pt x="17801" y="58014"/>
                  </a:lnTo>
                  <a:lnTo>
                    <a:pt x="18758" y="58130"/>
                  </a:lnTo>
                  <a:lnTo>
                    <a:pt x="19686" y="58246"/>
                  </a:lnTo>
                  <a:lnTo>
                    <a:pt x="20643" y="58333"/>
                  </a:lnTo>
                  <a:lnTo>
                    <a:pt x="21599" y="58391"/>
                  </a:lnTo>
                  <a:lnTo>
                    <a:pt x="22527" y="58420"/>
                  </a:lnTo>
                  <a:lnTo>
                    <a:pt x="23861" y="58449"/>
                  </a:lnTo>
                  <a:lnTo>
                    <a:pt x="25195" y="58420"/>
                  </a:lnTo>
                  <a:lnTo>
                    <a:pt x="26528" y="58362"/>
                  </a:lnTo>
                  <a:lnTo>
                    <a:pt x="27833" y="58246"/>
                  </a:lnTo>
                  <a:lnTo>
                    <a:pt x="28007" y="58652"/>
                  </a:lnTo>
                  <a:lnTo>
                    <a:pt x="28152" y="59058"/>
                  </a:lnTo>
                  <a:lnTo>
                    <a:pt x="28355" y="59811"/>
                  </a:lnTo>
                  <a:lnTo>
                    <a:pt x="28500" y="60565"/>
                  </a:lnTo>
                  <a:lnTo>
                    <a:pt x="28616" y="61319"/>
                  </a:lnTo>
                  <a:lnTo>
                    <a:pt x="28703" y="62102"/>
                  </a:lnTo>
                  <a:lnTo>
                    <a:pt x="28732" y="62856"/>
                  </a:lnTo>
                  <a:lnTo>
                    <a:pt x="28790" y="63638"/>
                  </a:lnTo>
                  <a:lnTo>
                    <a:pt x="28819" y="65175"/>
                  </a:lnTo>
                  <a:lnTo>
                    <a:pt x="28906" y="66712"/>
                  </a:lnTo>
                  <a:lnTo>
                    <a:pt x="28993" y="67465"/>
                  </a:lnTo>
                  <a:lnTo>
                    <a:pt x="29080" y="68219"/>
                  </a:lnTo>
                  <a:lnTo>
                    <a:pt x="29195" y="68973"/>
                  </a:lnTo>
                  <a:lnTo>
                    <a:pt x="29340" y="69698"/>
                  </a:lnTo>
                  <a:lnTo>
                    <a:pt x="29543" y="70452"/>
                  </a:lnTo>
                  <a:lnTo>
                    <a:pt x="29804" y="71176"/>
                  </a:lnTo>
                  <a:lnTo>
                    <a:pt x="30094" y="71872"/>
                  </a:lnTo>
                  <a:lnTo>
                    <a:pt x="30442" y="72568"/>
                  </a:lnTo>
                  <a:lnTo>
                    <a:pt x="30819" y="73264"/>
                  </a:lnTo>
                  <a:lnTo>
                    <a:pt x="31196" y="73931"/>
                  </a:lnTo>
                  <a:lnTo>
                    <a:pt x="32008" y="75235"/>
                  </a:lnTo>
                  <a:lnTo>
                    <a:pt x="32878" y="76540"/>
                  </a:lnTo>
                  <a:lnTo>
                    <a:pt x="33022" y="76772"/>
                  </a:lnTo>
                  <a:lnTo>
                    <a:pt x="32095" y="76743"/>
                  </a:lnTo>
                  <a:lnTo>
                    <a:pt x="31167" y="76714"/>
                  </a:lnTo>
                  <a:lnTo>
                    <a:pt x="30239" y="76656"/>
                  </a:lnTo>
                  <a:lnTo>
                    <a:pt x="29311" y="76598"/>
                  </a:lnTo>
                  <a:lnTo>
                    <a:pt x="28413" y="76511"/>
                  </a:lnTo>
                  <a:lnTo>
                    <a:pt x="27485" y="76395"/>
                  </a:lnTo>
                  <a:lnTo>
                    <a:pt x="26557" y="76250"/>
                  </a:lnTo>
                  <a:lnTo>
                    <a:pt x="25658" y="76105"/>
                  </a:lnTo>
                  <a:lnTo>
                    <a:pt x="24760" y="75931"/>
                  </a:lnTo>
                  <a:lnTo>
                    <a:pt x="23832" y="75728"/>
                  </a:lnTo>
                  <a:lnTo>
                    <a:pt x="22933" y="75525"/>
                  </a:lnTo>
                  <a:lnTo>
                    <a:pt x="22034" y="75293"/>
                  </a:lnTo>
                  <a:lnTo>
                    <a:pt x="21165" y="75061"/>
                  </a:lnTo>
                  <a:lnTo>
                    <a:pt x="20266" y="74772"/>
                  </a:lnTo>
                  <a:lnTo>
                    <a:pt x="19396" y="74511"/>
                  </a:lnTo>
                  <a:lnTo>
                    <a:pt x="18526" y="74192"/>
                  </a:lnTo>
                  <a:lnTo>
                    <a:pt x="18526" y="74569"/>
                  </a:lnTo>
                  <a:lnTo>
                    <a:pt x="18526" y="74916"/>
                  </a:lnTo>
                  <a:lnTo>
                    <a:pt x="19773" y="75351"/>
                  </a:lnTo>
                  <a:lnTo>
                    <a:pt x="21020" y="75728"/>
                  </a:lnTo>
                  <a:lnTo>
                    <a:pt x="22266" y="76076"/>
                  </a:lnTo>
                  <a:lnTo>
                    <a:pt x="23542" y="76366"/>
                  </a:lnTo>
                  <a:lnTo>
                    <a:pt x="24818" y="76656"/>
                  </a:lnTo>
                  <a:lnTo>
                    <a:pt x="26122" y="76888"/>
                  </a:lnTo>
                  <a:lnTo>
                    <a:pt x="27398" y="77062"/>
                  </a:lnTo>
                  <a:lnTo>
                    <a:pt x="28703" y="77236"/>
                  </a:lnTo>
                  <a:lnTo>
                    <a:pt x="29862" y="77323"/>
                  </a:lnTo>
                  <a:lnTo>
                    <a:pt x="31022" y="77410"/>
                  </a:lnTo>
                  <a:lnTo>
                    <a:pt x="32182" y="77439"/>
                  </a:lnTo>
                  <a:lnTo>
                    <a:pt x="33370" y="77468"/>
                  </a:lnTo>
                  <a:lnTo>
                    <a:pt x="33457" y="77439"/>
                  </a:lnTo>
                  <a:lnTo>
                    <a:pt x="34124" y="78541"/>
                  </a:lnTo>
                  <a:lnTo>
                    <a:pt x="34762" y="79671"/>
                  </a:lnTo>
                  <a:lnTo>
                    <a:pt x="35342" y="80860"/>
                  </a:lnTo>
                  <a:lnTo>
                    <a:pt x="35603" y="81440"/>
                  </a:lnTo>
                  <a:lnTo>
                    <a:pt x="35864" y="82049"/>
                  </a:lnTo>
                  <a:lnTo>
                    <a:pt x="36154" y="82773"/>
                  </a:lnTo>
                  <a:lnTo>
                    <a:pt x="36415" y="83498"/>
                  </a:lnTo>
                  <a:lnTo>
                    <a:pt x="36647" y="84252"/>
                  </a:lnTo>
                  <a:lnTo>
                    <a:pt x="36850" y="85006"/>
                  </a:lnTo>
                  <a:lnTo>
                    <a:pt x="37052" y="85731"/>
                  </a:lnTo>
                  <a:lnTo>
                    <a:pt x="37197" y="86513"/>
                  </a:lnTo>
                  <a:lnTo>
                    <a:pt x="37342" y="87267"/>
                  </a:lnTo>
                  <a:lnTo>
                    <a:pt x="37487" y="88021"/>
                  </a:lnTo>
                  <a:lnTo>
                    <a:pt x="37603" y="88949"/>
                  </a:lnTo>
                  <a:lnTo>
                    <a:pt x="37690" y="89877"/>
                  </a:lnTo>
                  <a:lnTo>
                    <a:pt x="37748" y="90775"/>
                  </a:lnTo>
                  <a:lnTo>
                    <a:pt x="37777" y="91703"/>
                  </a:lnTo>
                  <a:lnTo>
                    <a:pt x="37777" y="92631"/>
                  </a:lnTo>
                  <a:lnTo>
                    <a:pt x="37748" y="93559"/>
                  </a:lnTo>
                  <a:lnTo>
                    <a:pt x="37690" y="94457"/>
                  </a:lnTo>
                  <a:lnTo>
                    <a:pt x="37574" y="95385"/>
                  </a:lnTo>
                  <a:lnTo>
                    <a:pt x="38270" y="95327"/>
                  </a:lnTo>
                  <a:lnTo>
                    <a:pt x="38357" y="94341"/>
                  </a:lnTo>
                  <a:lnTo>
                    <a:pt x="38444" y="93327"/>
                  </a:lnTo>
                  <a:lnTo>
                    <a:pt x="38473" y="92312"/>
                  </a:lnTo>
                  <a:lnTo>
                    <a:pt x="38444" y="91326"/>
                  </a:lnTo>
                  <a:lnTo>
                    <a:pt x="38415" y="90311"/>
                  </a:lnTo>
                  <a:lnTo>
                    <a:pt x="38328" y="89297"/>
                  </a:lnTo>
                  <a:lnTo>
                    <a:pt x="38212" y="88311"/>
                  </a:lnTo>
                  <a:lnTo>
                    <a:pt x="38067" y="87325"/>
                  </a:lnTo>
                  <a:lnTo>
                    <a:pt x="37864" y="86339"/>
                  </a:lnTo>
                  <a:lnTo>
                    <a:pt x="37632" y="85354"/>
                  </a:lnTo>
                  <a:lnTo>
                    <a:pt x="37371" y="84368"/>
                  </a:lnTo>
                  <a:lnTo>
                    <a:pt x="37081" y="83411"/>
                  </a:lnTo>
                  <a:lnTo>
                    <a:pt x="36763" y="82454"/>
                  </a:lnTo>
                  <a:lnTo>
                    <a:pt x="36386" y="81527"/>
                  </a:lnTo>
                  <a:lnTo>
                    <a:pt x="35980" y="80599"/>
                  </a:lnTo>
                  <a:lnTo>
                    <a:pt x="35545" y="79671"/>
                  </a:lnTo>
                  <a:lnTo>
                    <a:pt x="35197" y="78975"/>
                  </a:lnTo>
                  <a:lnTo>
                    <a:pt x="34791" y="78309"/>
                  </a:lnTo>
                  <a:lnTo>
                    <a:pt x="33979" y="76975"/>
                  </a:lnTo>
                  <a:lnTo>
                    <a:pt x="33109" y="75641"/>
                  </a:lnTo>
                  <a:lnTo>
                    <a:pt x="32269" y="74337"/>
                  </a:lnTo>
                  <a:lnTo>
                    <a:pt x="31863" y="73670"/>
                  </a:lnTo>
                  <a:lnTo>
                    <a:pt x="31486" y="73003"/>
                  </a:lnTo>
                  <a:lnTo>
                    <a:pt x="31109" y="72307"/>
                  </a:lnTo>
                  <a:lnTo>
                    <a:pt x="30790" y="71611"/>
                  </a:lnTo>
                  <a:lnTo>
                    <a:pt x="30471" y="70887"/>
                  </a:lnTo>
                  <a:lnTo>
                    <a:pt x="30210" y="70162"/>
                  </a:lnTo>
                  <a:lnTo>
                    <a:pt x="30007" y="69408"/>
                  </a:lnTo>
                  <a:lnTo>
                    <a:pt x="29833" y="68625"/>
                  </a:lnTo>
                  <a:lnTo>
                    <a:pt x="29920" y="68538"/>
                  </a:lnTo>
                  <a:lnTo>
                    <a:pt x="30529" y="67697"/>
                  </a:lnTo>
                  <a:lnTo>
                    <a:pt x="31109" y="66828"/>
                  </a:lnTo>
                  <a:lnTo>
                    <a:pt x="31689" y="65958"/>
                  </a:lnTo>
                  <a:lnTo>
                    <a:pt x="32240" y="65059"/>
                  </a:lnTo>
                  <a:lnTo>
                    <a:pt x="32762" y="64131"/>
                  </a:lnTo>
                  <a:lnTo>
                    <a:pt x="33283" y="63233"/>
                  </a:lnTo>
                  <a:lnTo>
                    <a:pt x="33747" y="62276"/>
                  </a:lnTo>
                  <a:lnTo>
                    <a:pt x="34211" y="61348"/>
                  </a:lnTo>
                  <a:lnTo>
                    <a:pt x="34646" y="60391"/>
                  </a:lnTo>
                  <a:lnTo>
                    <a:pt x="35052" y="59435"/>
                  </a:lnTo>
                  <a:lnTo>
                    <a:pt x="35458" y="58449"/>
                  </a:lnTo>
                  <a:lnTo>
                    <a:pt x="35835" y="57463"/>
                  </a:lnTo>
                  <a:lnTo>
                    <a:pt x="36154" y="56477"/>
                  </a:lnTo>
                  <a:lnTo>
                    <a:pt x="36473" y="55463"/>
                  </a:lnTo>
                  <a:lnTo>
                    <a:pt x="36763" y="54448"/>
                  </a:lnTo>
                  <a:lnTo>
                    <a:pt x="37052" y="53433"/>
                  </a:lnTo>
                  <a:lnTo>
                    <a:pt x="36850" y="52853"/>
                  </a:lnTo>
                  <a:lnTo>
                    <a:pt x="36589" y="52302"/>
                  </a:lnTo>
                  <a:lnTo>
                    <a:pt x="36241" y="53810"/>
                  </a:lnTo>
                  <a:lnTo>
                    <a:pt x="35806" y="55318"/>
                  </a:lnTo>
                  <a:lnTo>
                    <a:pt x="35342" y="56796"/>
                  </a:lnTo>
                  <a:lnTo>
                    <a:pt x="34791" y="58246"/>
                  </a:lnTo>
                  <a:lnTo>
                    <a:pt x="34211" y="59666"/>
                  </a:lnTo>
                  <a:lnTo>
                    <a:pt x="33573" y="61087"/>
                  </a:lnTo>
                  <a:lnTo>
                    <a:pt x="32878" y="62479"/>
                  </a:lnTo>
                  <a:lnTo>
                    <a:pt x="32153" y="63870"/>
                  </a:lnTo>
                  <a:lnTo>
                    <a:pt x="31573" y="64827"/>
                  </a:lnTo>
                  <a:lnTo>
                    <a:pt x="30964" y="65813"/>
                  </a:lnTo>
                  <a:lnTo>
                    <a:pt x="30355" y="66741"/>
                  </a:lnTo>
                  <a:lnTo>
                    <a:pt x="29688" y="67668"/>
                  </a:lnTo>
                  <a:lnTo>
                    <a:pt x="29630" y="66973"/>
                  </a:lnTo>
                  <a:lnTo>
                    <a:pt x="29572" y="66277"/>
                  </a:lnTo>
                  <a:lnTo>
                    <a:pt x="29514" y="64827"/>
                  </a:lnTo>
                  <a:lnTo>
                    <a:pt x="29456" y="63406"/>
                  </a:lnTo>
                  <a:lnTo>
                    <a:pt x="29369" y="61957"/>
                  </a:lnTo>
                  <a:lnTo>
                    <a:pt x="29311" y="61261"/>
                  </a:lnTo>
                  <a:lnTo>
                    <a:pt x="29195" y="60565"/>
                  </a:lnTo>
                  <a:lnTo>
                    <a:pt x="29080" y="59869"/>
                  </a:lnTo>
                  <a:lnTo>
                    <a:pt x="28906" y="59174"/>
                  </a:lnTo>
                  <a:lnTo>
                    <a:pt x="28703" y="58507"/>
                  </a:lnTo>
                  <a:lnTo>
                    <a:pt x="28442" y="57840"/>
                  </a:lnTo>
                  <a:lnTo>
                    <a:pt x="28123" y="57202"/>
                  </a:lnTo>
                  <a:lnTo>
                    <a:pt x="27746" y="56593"/>
                  </a:lnTo>
                  <a:lnTo>
                    <a:pt x="27427" y="56100"/>
                  </a:lnTo>
                  <a:lnTo>
                    <a:pt x="27050" y="55637"/>
                  </a:lnTo>
                  <a:lnTo>
                    <a:pt x="26644" y="55202"/>
                  </a:lnTo>
                  <a:lnTo>
                    <a:pt x="26238" y="54796"/>
                  </a:lnTo>
                  <a:lnTo>
                    <a:pt x="25803" y="54390"/>
                  </a:lnTo>
                  <a:lnTo>
                    <a:pt x="25339" y="54013"/>
                  </a:lnTo>
                  <a:lnTo>
                    <a:pt x="24876" y="53665"/>
                  </a:lnTo>
                  <a:lnTo>
                    <a:pt x="24412" y="53317"/>
                  </a:lnTo>
                  <a:lnTo>
                    <a:pt x="23426" y="52650"/>
                  </a:lnTo>
                  <a:lnTo>
                    <a:pt x="22440" y="51983"/>
                  </a:lnTo>
                  <a:lnTo>
                    <a:pt x="21454" y="51317"/>
                  </a:lnTo>
                  <a:lnTo>
                    <a:pt x="20498" y="50621"/>
                  </a:lnTo>
                  <a:lnTo>
                    <a:pt x="20469" y="50621"/>
                  </a:lnTo>
                  <a:lnTo>
                    <a:pt x="21425" y="49809"/>
                  </a:lnTo>
                  <a:lnTo>
                    <a:pt x="22353" y="48968"/>
                  </a:lnTo>
                  <a:lnTo>
                    <a:pt x="23252" y="48099"/>
                  </a:lnTo>
                  <a:lnTo>
                    <a:pt x="24093" y="47200"/>
                  </a:lnTo>
                  <a:lnTo>
                    <a:pt x="24876" y="46243"/>
                  </a:lnTo>
                  <a:lnTo>
                    <a:pt x="25629" y="45257"/>
                  </a:lnTo>
                  <a:lnTo>
                    <a:pt x="26354" y="44243"/>
                  </a:lnTo>
                  <a:lnTo>
                    <a:pt x="27021" y="43199"/>
                  </a:lnTo>
                  <a:lnTo>
                    <a:pt x="26818" y="42851"/>
                  </a:lnTo>
                  <a:lnTo>
                    <a:pt x="26644" y="42503"/>
                  </a:lnTo>
                  <a:lnTo>
                    <a:pt x="25977" y="43605"/>
                  </a:lnTo>
                  <a:lnTo>
                    <a:pt x="25253" y="44648"/>
                  </a:lnTo>
                  <a:lnTo>
                    <a:pt x="24470" y="45663"/>
                  </a:lnTo>
                  <a:lnTo>
                    <a:pt x="23658" y="46649"/>
                  </a:lnTo>
                  <a:lnTo>
                    <a:pt x="22817" y="47577"/>
                  </a:lnTo>
                  <a:lnTo>
                    <a:pt x="21918" y="48475"/>
                  </a:lnTo>
                  <a:lnTo>
                    <a:pt x="20962" y="49316"/>
                  </a:lnTo>
                  <a:lnTo>
                    <a:pt x="19976" y="50128"/>
                  </a:lnTo>
                  <a:lnTo>
                    <a:pt x="19947" y="50186"/>
                  </a:lnTo>
                  <a:lnTo>
                    <a:pt x="19570" y="49867"/>
                  </a:lnTo>
                  <a:lnTo>
                    <a:pt x="19222" y="49548"/>
                  </a:lnTo>
                  <a:lnTo>
                    <a:pt x="18874" y="49200"/>
                  </a:lnTo>
                  <a:lnTo>
                    <a:pt x="18555" y="48823"/>
                  </a:lnTo>
                  <a:lnTo>
                    <a:pt x="18265" y="48446"/>
                  </a:lnTo>
                  <a:lnTo>
                    <a:pt x="17975" y="48070"/>
                  </a:lnTo>
                  <a:lnTo>
                    <a:pt x="17743" y="47635"/>
                  </a:lnTo>
                  <a:lnTo>
                    <a:pt x="17541" y="47200"/>
                  </a:lnTo>
                  <a:lnTo>
                    <a:pt x="17396" y="46881"/>
                  </a:lnTo>
                  <a:lnTo>
                    <a:pt x="17280" y="46562"/>
                  </a:lnTo>
                  <a:lnTo>
                    <a:pt x="17193" y="46214"/>
                  </a:lnTo>
                  <a:lnTo>
                    <a:pt x="17135" y="45895"/>
                  </a:lnTo>
                  <a:lnTo>
                    <a:pt x="17077" y="45547"/>
                  </a:lnTo>
                  <a:lnTo>
                    <a:pt x="17048" y="45199"/>
                  </a:lnTo>
                  <a:lnTo>
                    <a:pt x="17019" y="44532"/>
                  </a:lnTo>
                  <a:lnTo>
                    <a:pt x="17048" y="43837"/>
                  </a:lnTo>
                  <a:lnTo>
                    <a:pt x="17135" y="43170"/>
                  </a:lnTo>
                  <a:lnTo>
                    <a:pt x="17280" y="42474"/>
                  </a:lnTo>
                  <a:lnTo>
                    <a:pt x="17425" y="41807"/>
                  </a:lnTo>
                  <a:lnTo>
                    <a:pt x="17598" y="41111"/>
                  </a:lnTo>
                  <a:lnTo>
                    <a:pt x="17801" y="40416"/>
                  </a:lnTo>
                  <a:lnTo>
                    <a:pt x="18236" y="38995"/>
                  </a:lnTo>
                  <a:lnTo>
                    <a:pt x="18439" y="38299"/>
                  </a:lnTo>
                  <a:lnTo>
                    <a:pt x="18613" y="37603"/>
                  </a:lnTo>
                  <a:lnTo>
                    <a:pt x="18758" y="36878"/>
                  </a:lnTo>
                  <a:lnTo>
                    <a:pt x="18874" y="36154"/>
                  </a:lnTo>
                  <a:lnTo>
                    <a:pt x="18932" y="35400"/>
                  </a:lnTo>
                  <a:lnTo>
                    <a:pt x="18932" y="34675"/>
                  </a:lnTo>
                  <a:lnTo>
                    <a:pt x="18874" y="33950"/>
                  </a:lnTo>
                  <a:lnTo>
                    <a:pt x="18758" y="33225"/>
                  </a:lnTo>
                  <a:lnTo>
                    <a:pt x="18816" y="33196"/>
                  </a:lnTo>
                  <a:lnTo>
                    <a:pt x="18874" y="33109"/>
                  </a:lnTo>
                  <a:lnTo>
                    <a:pt x="19454" y="32066"/>
                  </a:lnTo>
                  <a:lnTo>
                    <a:pt x="19976" y="30993"/>
                  </a:lnTo>
                  <a:lnTo>
                    <a:pt x="20469" y="29891"/>
                  </a:lnTo>
                  <a:lnTo>
                    <a:pt x="20933" y="28790"/>
                  </a:lnTo>
                  <a:lnTo>
                    <a:pt x="21339" y="27659"/>
                  </a:lnTo>
                  <a:lnTo>
                    <a:pt x="21715" y="26499"/>
                  </a:lnTo>
                  <a:lnTo>
                    <a:pt x="22034" y="25340"/>
                  </a:lnTo>
                  <a:lnTo>
                    <a:pt x="22295" y="24180"/>
                  </a:lnTo>
                  <a:lnTo>
                    <a:pt x="21715" y="23571"/>
                  </a:lnTo>
                  <a:lnTo>
                    <a:pt x="21454" y="24731"/>
                  </a:lnTo>
                  <a:lnTo>
                    <a:pt x="21165" y="25861"/>
                  </a:lnTo>
                  <a:lnTo>
                    <a:pt x="20846" y="26963"/>
                  </a:lnTo>
                  <a:lnTo>
                    <a:pt x="20440" y="28065"/>
                  </a:lnTo>
                  <a:lnTo>
                    <a:pt x="20034" y="29167"/>
                  </a:lnTo>
                  <a:lnTo>
                    <a:pt x="19570" y="30239"/>
                  </a:lnTo>
                  <a:lnTo>
                    <a:pt x="19048" y="31312"/>
                  </a:lnTo>
                  <a:lnTo>
                    <a:pt x="18526" y="32327"/>
                  </a:lnTo>
                  <a:lnTo>
                    <a:pt x="18236" y="31631"/>
                  </a:lnTo>
                  <a:lnTo>
                    <a:pt x="18091" y="31254"/>
                  </a:lnTo>
                  <a:lnTo>
                    <a:pt x="17917" y="30906"/>
                  </a:lnTo>
                  <a:lnTo>
                    <a:pt x="17569" y="30297"/>
                  </a:lnTo>
                  <a:lnTo>
                    <a:pt x="17164" y="29688"/>
                  </a:lnTo>
                  <a:lnTo>
                    <a:pt x="16758" y="29080"/>
                  </a:lnTo>
                  <a:lnTo>
                    <a:pt x="16352" y="28500"/>
                  </a:lnTo>
                  <a:lnTo>
                    <a:pt x="15482" y="27369"/>
                  </a:lnTo>
                  <a:lnTo>
                    <a:pt x="15076" y="26789"/>
                  </a:lnTo>
                  <a:lnTo>
                    <a:pt x="14670" y="26180"/>
                  </a:lnTo>
                  <a:lnTo>
                    <a:pt x="14206" y="25484"/>
                  </a:lnTo>
                  <a:lnTo>
                    <a:pt x="13829" y="24789"/>
                  </a:lnTo>
                  <a:lnTo>
                    <a:pt x="13482" y="24035"/>
                  </a:lnTo>
                  <a:lnTo>
                    <a:pt x="13192" y="23310"/>
                  </a:lnTo>
                  <a:lnTo>
                    <a:pt x="12960" y="22556"/>
                  </a:lnTo>
                  <a:lnTo>
                    <a:pt x="12728" y="21773"/>
                  </a:lnTo>
                  <a:lnTo>
                    <a:pt x="12583" y="20962"/>
                  </a:lnTo>
                  <a:lnTo>
                    <a:pt x="12438" y="20150"/>
                  </a:lnTo>
                  <a:lnTo>
                    <a:pt x="12235" y="18526"/>
                  </a:lnTo>
                  <a:lnTo>
                    <a:pt x="12032" y="16903"/>
                  </a:lnTo>
                  <a:lnTo>
                    <a:pt x="11916" y="16091"/>
                  </a:lnTo>
                  <a:lnTo>
                    <a:pt x="11800" y="15279"/>
                  </a:lnTo>
                  <a:lnTo>
                    <a:pt x="11655" y="14496"/>
                  </a:lnTo>
                  <a:lnTo>
                    <a:pt x="11481" y="13685"/>
                  </a:lnTo>
                  <a:lnTo>
                    <a:pt x="11278" y="12989"/>
                  </a:lnTo>
                  <a:lnTo>
                    <a:pt x="11365" y="12902"/>
                  </a:lnTo>
                  <a:lnTo>
                    <a:pt x="11742" y="12235"/>
                  </a:lnTo>
                  <a:lnTo>
                    <a:pt x="12090" y="11539"/>
                  </a:lnTo>
                  <a:lnTo>
                    <a:pt x="12409" y="10843"/>
                  </a:lnTo>
                  <a:lnTo>
                    <a:pt x="12699" y="10148"/>
                  </a:lnTo>
                  <a:lnTo>
                    <a:pt x="12960" y="9423"/>
                  </a:lnTo>
                  <a:lnTo>
                    <a:pt x="13221" y="8698"/>
                  </a:lnTo>
                  <a:lnTo>
                    <a:pt x="13424" y="7973"/>
                  </a:lnTo>
                  <a:lnTo>
                    <a:pt x="13598" y="7219"/>
                  </a:lnTo>
                  <a:lnTo>
                    <a:pt x="13047" y="6494"/>
                  </a:lnTo>
                  <a:lnTo>
                    <a:pt x="12902" y="7219"/>
                  </a:lnTo>
                  <a:lnTo>
                    <a:pt x="12699" y="7944"/>
                  </a:lnTo>
                  <a:lnTo>
                    <a:pt x="12496" y="8669"/>
                  </a:lnTo>
                  <a:lnTo>
                    <a:pt x="12264" y="9394"/>
                  </a:lnTo>
                  <a:lnTo>
                    <a:pt x="11974" y="10090"/>
                  </a:lnTo>
                  <a:lnTo>
                    <a:pt x="11684" y="10785"/>
                  </a:lnTo>
                  <a:lnTo>
                    <a:pt x="11365" y="11452"/>
                  </a:lnTo>
                  <a:lnTo>
                    <a:pt x="11017" y="12119"/>
                  </a:lnTo>
                  <a:lnTo>
                    <a:pt x="10611" y="11162"/>
                  </a:lnTo>
                  <a:lnTo>
                    <a:pt x="10176" y="10205"/>
                  </a:lnTo>
                  <a:lnTo>
                    <a:pt x="9684" y="9278"/>
                  </a:lnTo>
                  <a:lnTo>
                    <a:pt x="9104" y="8379"/>
                  </a:lnTo>
                  <a:lnTo>
                    <a:pt x="8698" y="7770"/>
                  </a:lnTo>
                  <a:lnTo>
                    <a:pt x="8263" y="7190"/>
                  </a:lnTo>
                  <a:lnTo>
                    <a:pt x="7828" y="6610"/>
                  </a:lnTo>
                  <a:lnTo>
                    <a:pt x="7364" y="6060"/>
                  </a:lnTo>
                  <a:lnTo>
                    <a:pt x="6900" y="5509"/>
                  </a:lnTo>
                  <a:lnTo>
                    <a:pt x="6378" y="4958"/>
                  </a:lnTo>
                  <a:lnTo>
                    <a:pt x="5364" y="3943"/>
                  </a:lnTo>
                  <a:lnTo>
                    <a:pt x="4291" y="2928"/>
                  </a:lnTo>
                  <a:lnTo>
                    <a:pt x="3189" y="1972"/>
                  </a:lnTo>
                  <a:lnTo>
                    <a:pt x="2059" y="1044"/>
                  </a:lnTo>
                  <a:lnTo>
                    <a:pt x="928" y="145"/>
                  </a:lnTo>
                  <a:lnTo>
                    <a:pt x="725" y="0"/>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91" name="Google Shape;791;p17"/>
          <p:cNvGrpSpPr/>
          <p:nvPr/>
        </p:nvGrpSpPr>
        <p:grpSpPr>
          <a:xfrm>
            <a:off x="7790338" y="3250198"/>
            <a:ext cx="1897092" cy="2037893"/>
            <a:chOff x="7942738" y="3173998"/>
            <a:chExt cx="1897092" cy="2037893"/>
          </a:xfrm>
        </p:grpSpPr>
        <p:grpSp>
          <p:nvGrpSpPr>
            <p:cNvPr id="792" name="Google Shape;792;p17"/>
            <p:cNvGrpSpPr/>
            <p:nvPr/>
          </p:nvGrpSpPr>
          <p:grpSpPr>
            <a:xfrm rot="2224707">
              <a:off x="8236406" y="3425942"/>
              <a:ext cx="1309757" cy="1413406"/>
              <a:chOff x="-741850" y="3728650"/>
              <a:chExt cx="1309775" cy="1413425"/>
            </a:xfrm>
          </p:grpSpPr>
          <p:sp>
            <p:nvSpPr>
              <p:cNvPr id="793" name="Google Shape;793;p17"/>
              <p:cNvSpPr/>
              <p:nvPr/>
            </p:nvSpPr>
            <p:spPr>
              <a:xfrm>
                <a:off x="-741850" y="3729375"/>
                <a:ext cx="1253225" cy="1382250"/>
              </a:xfrm>
              <a:custGeom>
                <a:rect b="b" l="l" r="r" t="t"/>
                <a:pathLst>
                  <a:path extrusionOk="0" h="55290" w="50129">
                    <a:moveTo>
                      <a:pt x="15193" y="1"/>
                    </a:moveTo>
                    <a:lnTo>
                      <a:pt x="14526" y="30"/>
                    </a:lnTo>
                    <a:lnTo>
                      <a:pt x="13859" y="59"/>
                    </a:lnTo>
                    <a:lnTo>
                      <a:pt x="13192" y="146"/>
                    </a:lnTo>
                    <a:lnTo>
                      <a:pt x="12526" y="233"/>
                    </a:lnTo>
                    <a:lnTo>
                      <a:pt x="11859" y="378"/>
                    </a:lnTo>
                    <a:lnTo>
                      <a:pt x="11192" y="523"/>
                    </a:lnTo>
                    <a:lnTo>
                      <a:pt x="10525" y="697"/>
                    </a:lnTo>
                    <a:lnTo>
                      <a:pt x="9858" y="900"/>
                    </a:lnTo>
                    <a:lnTo>
                      <a:pt x="9076" y="1190"/>
                    </a:lnTo>
                    <a:lnTo>
                      <a:pt x="8322" y="1508"/>
                    </a:lnTo>
                    <a:lnTo>
                      <a:pt x="7655" y="1798"/>
                    </a:lnTo>
                    <a:lnTo>
                      <a:pt x="7133" y="2088"/>
                    </a:lnTo>
                    <a:lnTo>
                      <a:pt x="6611" y="2378"/>
                    </a:lnTo>
                    <a:lnTo>
                      <a:pt x="6118" y="2697"/>
                    </a:lnTo>
                    <a:lnTo>
                      <a:pt x="5625" y="3016"/>
                    </a:lnTo>
                    <a:lnTo>
                      <a:pt x="5162" y="3393"/>
                    </a:lnTo>
                    <a:lnTo>
                      <a:pt x="4698" y="3770"/>
                    </a:lnTo>
                    <a:lnTo>
                      <a:pt x="4234" y="4147"/>
                    </a:lnTo>
                    <a:lnTo>
                      <a:pt x="3828" y="4553"/>
                    </a:lnTo>
                    <a:lnTo>
                      <a:pt x="3422" y="4988"/>
                    </a:lnTo>
                    <a:lnTo>
                      <a:pt x="3016" y="5422"/>
                    </a:lnTo>
                    <a:lnTo>
                      <a:pt x="2639" y="5886"/>
                    </a:lnTo>
                    <a:lnTo>
                      <a:pt x="2291" y="6379"/>
                    </a:lnTo>
                    <a:lnTo>
                      <a:pt x="1972" y="6872"/>
                    </a:lnTo>
                    <a:lnTo>
                      <a:pt x="1653" y="7394"/>
                    </a:lnTo>
                    <a:lnTo>
                      <a:pt x="1393" y="7945"/>
                    </a:lnTo>
                    <a:lnTo>
                      <a:pt x="1132" y="8496"/>
                    </a:lnTo>
                    <a:lnTo>
                      <a:pt x="842" y="9162"/>
                    </a:lnTo>
                    <a:lnTo>
                      <a:pt x="610" y="9829"/>
                    </a:lnTo>
                    <a:lnTo>
                      <a:pt x="436" y="10525"/>
                    </a:lnTo>
                    <a:lnTo>
                      <a:pt x="262" y="11192"/>
                    </a:lnTo>
                    <a:lnTo>
                      <a:pt x="146" y="11888"/>
                    </a:lnTo>
                    <a:lnTo>
                      <a:pt x="59" y="12584"/>
                    </a:lnTo>
                    <a:lnTo>
                      <a:pt x="30" y="13279"/>
                    </a:lnTo>
                    <a:lnTo>
                      <a:pt x="1" y="13975"/>
                    </a:lnTo>
                    <a:lnTo>
                      <a:pt x="30" y="14758"/>
                    </a:lnTo>
                    <a:lnTo>
                      <a:pt x="88" y="15483"/>
                    </a:lnTo>
                    <a:lnTo>
                      <a:pt x="175" y="16208"/>
                    </a:lnTo>
                    <a:lnTo>
                      <a:pt x="291" y="16932"/>
                    </a:lnTo>
                    <a:lnTo>
                      <a:pt x="436" y="17657"/>
                    </a:lnTo>
                    <a:lnTo>
                      <a:pt x="610" y="18382"/>
                    </a:lnTo>
                    <a:lnTo>
                      <a:pt x="813" y="19107"/>
                    </a:lnTo>
                    <a:lnTo>
                      <a:pt x="1045" y="19803"/>
                    </a:lnTo>
                    <a:lnTo>
                      <a:pt x="1306" y="20527"/>
                    </a:lnTo>
                    <a:lnTo>
                      <a:pt x="1595" y="21223"/>
                    </a:lnTo>
                    <a:lnTo>
                      <a:pt x="1885" y="21948"/>
                    </a:lnTo>
                    <a:lnTo>
                      <a:pt x="2233" y="22644"/>
                    </a:lnTo>
                    <a:lnTo>
                      <a:pt x="2581" y="23340"/>
                    </a:lnTo>
                    <a:lnTo>
                      <a:pt x="2929" y="24036"/>
                    </a:lnTo>
                    <a:lnTo>
                      <a:pt x="3335" y="24731"/>
                    </a:lnTo>
                    <a:lnTo>
                      <a:pt x="3741" y="25427"/>
                    </a:lnTo>
                    <a:lnTo>
                      <a:pt x="4147" y="26094"/>
                    </a:lnTo>
                    <a:lnTo>
                      <a:pt x="4756" y="27022"/>
                    </a:lnTo>
                    <a:lnTo>
                      <a:pt x="5365" y="27863"/>
                    </a:lnTo>
                    <a:lnTo>
                      <a:pt x="5973" y="28703"/>
                    </a:lnTo>
                    <a:lnTo>
                      <a:pt x="6611" y="29544"/>
                    </a:lnTo>
                    <a:lnTo>
                      <a:pt x="7249" y="30356"/>
                    </a:lnTo>
                    <a:lnTo>
                      <a:pt x="7916" y="31139"/>
                    </a:lnTo>
                    <a:lnTo>
                      <a:pt x="8583" y="31921"/>
                    </a:lnTo>
                    <a:lnTo>
                      <a:pt x="9278" y="32675"/>
                    </a:lnTo>
                    <a:lnTo>
                      <a:pt x="9974" y="33400"/>
                    </a:lnTo>
                    <a:lnTo>
                      <a:pt x="11337" y="34821"/>
                    </a:lnTo>
                    <a:lnTo>
                      <a:pt x="12729" y="36125"/>
                    </a:lnTo>
                    <a:lnTo>
                      <a:pt x="14062" y="37343"/>
                    </a:lnTo>
                    <a:lnTo>
                      <a:pt x="15367" y="38474"/>
                    </a:lnTo>
                    <a:lnTo>
                      <a:pt x="16063" y="39025"/>
                    </a:lnTo>
                    <a:lnTo>
                      <a:pt x="17077" y="39836"/>
                    </a:lnTo>
                    <a:lnTo>
                      <a:pt x="18469" y="40909"/>
                    </a:lnTo>
                    <a:lnTo>
                      <a:pt x="19890" y="41924"/>
                    </a:lnTo>
                    <a:lnTo>
                      <a:pt x="21310" y="42939"/>
                    </a:lnTo>
                    <a:lnTo>
                      <a:pt x="22789" y="43924"/>
                    </a:lnTo>
                    <a:lnTo>
                      <a:pt x="24268" y="44881"/>
                    </a:lnTo>
                    <a:lnTo>
                      <a:pt x="25746" y="45780"/>
                    </a:lnTo>
                    <a:lnTo>
                      <a:pt x="27283" y="46679"/>
                    </a:lnTo>
                    <a:lnTo>
                      <a:pt x="28819" y="47519"/>
                    </a:lnTo>
                    <a:lnTo>
                      <a:pt x="30617" y="48505"/>
                    </a:lnTo>
                    <a:lnTo>
                      <a:pt x="31574" y="48969"/>
                    </a:lnTo>
                    <a:lnTo>
                      <a:pt x="33516" y="49897"/>
                    </a:lnTo>
                    <a:lnTo>
                      <a:pt x="35459" y="50796"/>
                    </a:lnTo>
                    <a:lnTo>
                      <a:pt x="37401" y="51607"/>
                    </a:lnTo>
                    <a:lnTo>
                      <a:pt x="39402" y="52390"/>
                    </a:lnTo>
                    <a:lnTo>
                      <a:pt x="41402" y="53115"/>
                    </a:lnTo>
                    <a:lnTo>
                      <a:pt x="43403" y="53811"/>
                    </a:lnTo>
                    <a:lnTo>
                      <a:pt x="45461" y="54449"/>
                    </a:lnTo>
                    <a:lnTo>
                      <a:pt x="47491" y="55028"/>
                    </a:lnTo>
                    <a:lnTo>
                      <a:pt x="48012" y="55144"/>
                    </a:lnTo>
                    <a:lnTo>
                      <a:pt x="48476" y="55231"/>
                    </a:lnTo>
                    <a:lnTo>
                      <a:pt x="48853" y="55289"/>
                    </a:lnTo>
                    <a:lnTo>
                      <a:pt x="49172" y="55289"/>
                    </a:lnTo>
                    <a:lnTo>
                      <a:pt x="49462" y="55260"/>
                    </a:lnTo>
                    <a:lnTo>
                      <a:pt x="49694" y="55202"/>
                    </a:lnTo>
                    <a:lnTo>
                      <a:pt x="49868" y="55086"/>
                    </a:lnTo>
                    <a:lnTo>
                      <a:pt x="49984" y="54970"/>
                    </a:lnTo>
                    <a:lnTo>
                      <a:pt x="50071" y="54796"/>
                    </a:lnTo>
                    <a:lnTo>
                      <a:pt x="50129" y="54623"/>
                    </a:lnTo>
                    <a:lnTo>
                      <a:pt x="50129" y="54391"/>
                    </a:lnTo>
                    <a:lnTo>
                      <a:pt x="50100" y="54130"/>
                    </a:lnTo>
                    <a:lnTo>
                      <a:pt x="50071" y="53898"/>
                    </a:lnTo>
                    <a:lnTo>
                      <a:pt x="49984" y="53608"/>
                    </a:lnTo>
                    <a:lnTo>
                      <a:pt x="49810" y="53028"/>
                    </a:lnTo>
                    <a:lnTo>
                      <a:pt x="49549" y="52361"/>
                    </a:lnTo>
                    <a:lnTo>
                      <a:pt x="49259" y="51636"/>
                    </a:lnTo>
                    <a:lnTo>
                      <a:pt x="48476" y="49636"/>
                    </a:lnTo>
                    <a:lnTo>
                      <a:pt x="47752" y="47635"/>
                    </a:lnTo>
                    <a:lnTo>
                      <a:pt x="47085" y="45606"/>
                    </a:lnTo>
                    <a:lnTo>
                      <a:pt x="46418" y="43576"/>
                    </a:lnTo>
                    <a:lnTo>
                      <a:pt x="45838" y="41663"/>
                    </a:lnTo>
                    <a:lnTo>
                      <a:pt x="45258" y="39749"/>
                    </a:lnTo>
                    <a:lnTo>
                      <a:pt x="44127" y="35922"/>
                    </a:lnTo>
                    <a:lnTo>
                      <a:pt x="43026" y="32095"/>
                    </a:lnTo>
                    <a:lnTo>
                      <a:pt x="42446" y="30182"/>
                    </a:lnTo>
                    <a:lnTo>
                      <a:pt x="41866" y="28268"/>
                    </a:lnTo>
                    <a:lnTo>
                      <a:pt x="41460" y="27022"/>
                    </a:lnTo>
                    <a:lnTo>
                      <a:pt x="40822" y="25137"/>
                    </a:lnTo>
                    <a:lnTo>
                      <a:pt x="40155" y="23282"/>
                    </a:lnTo>
                    <a:lnTo>
                      <a:pt x="39460" y="21455"/>
                    </a:lnTo>
                    <a:lnTo>
                      <a:pt x="38735" y="19629"/>
                    </a:lnTo>
                    <a:lnTo>
                      <a:pt x="37952" y="17831"/>
                    </a:lnTo>
                    <a:lnTo>
                      <a:pt x="37111" y="16034"/>
                    </a:lnTo>
                    <a:lnTo>
                      <a:pt x="36213" y="14294"/>
                    </a:lnTo>
                    <a:lnTo>
                      <a:pt x="35749" y="13424"/>
                    </a:lnTo>
                    <a:lnTo>
                      <a:pt x="35256" y="12555"/>
                    </a:lnTo>
                    <a:lnTo>
                      <a:pt x="34850" y="11888"/>
                    </a:lnTo>
                    <a:lnTo>
                      <a:pt x="34763" y="11743"/>
                    </a:lnTo>
                    <a:lnTo>
                      <a:pt x="34386" y="11105"/>
                    </a:lnTo>
                    <a:lnTo>
                      <a:pt x="33951" y="10496"/>
                    </a:lnTo>
                    <a:lnTo>
                      <a:pt x="33545" y="9916"/>
                    </a:lnTo>
                    <a:lnTo>
                      <a:pt x="33081" y="9307"/>
                    </a:lnTo>
                    <a:lnTo>
                      <a:pt x="32646" y="8728"/>
                    </a:lnTo>
                    <a:lnTo>
                      <a:pt x="32154" y="8177"/>
                    </a:lnTo>
                    <a:lnTo>
                      <a:pt x="31661" y="7626"/>
                    </a:lnTo>
                    <a:lnTo>
                      <a:pt x="31168" y="7104"/>
                    </a:lnTo>
                    <a:lnTo>
                      <a:pt x="30646" y="6582"/>
                    </a:lnTo>
                    <a:lnTo>
                      <a:pt x="30124" y="6060"/>
                    </a:lnTo>
                    <a:lnTo>
                      <a:pt x="29573" y="5567"/>
                    </a:lnTo>
                    <a:lnTo>
                      <a:pt x="29022" y="5104"/>
                    </a:lnTo>
                    <a:lnTo>
                      <a:pt x="28443" y="4640"/>
                    </a:lnTo>
                    <a:lnTo>
                      <a:pt x="27863" y="4205"/>
                    </a:lnTo>
                    <a:lnTo>
                      <a:pt x="27254" y="3799"/>
                    </a:lnTo>
                    <a:lnTo>
                      <a:pt x="26645" y="3393"/>
                    </a:lnTo>
                    <a:lnTo>
                      <a:pt x="25978" y="2987"/>
                    </a:lnTo>
                    <a:lnTo>
                      <a:pt x="25398" y="2639"/>
                    </a:lnTo>
                    <a:lnTo>
                      <a:pt x="24818" y="2320"/>
                    </a:lnTo>
                    <a:lnTo>
                      <a:pt x="24210" y="2030"/>
                    </a:lnTo>
                    <a:lnTo>
                      <a:pt x="23630" y="1740"/>
                    </a:lnTo>
                    <a:lnTo>
                      <a:pt x="22992" y="1480"/>
                    </a:lnTo>
                    <a:lnTo>
                      <a:pt x="22383" y="1248"/>
                    </a:lnTo>
                    <a:lnTo>
                      <a:pt x="21774" y="1016"/>
                    </a:lnTo>
                    <a:lnTo>
                      <a:pt x="21136" y="813"/>
                    </a:lnTo>
                    <a:lnTo>
                      <a:pt x="20499" y="639"/>
                    </a:lnTo>
                    <a:lnTo>
                      <a:pt x="19861" y="494"/>
                    </a:lnTo>
                    <a:lnTo>
                      <a:pt x="19194" y="349"/>
                    </a:lnTo>
                    <a:lnTo>
                      <a:pt x="18556" y="233"/>
                    </a:lnTo>
                    <a:lnTo>
                      <a:pt x="17889" y="146"/>
                    </a:lnTo>
                    <a:lnTo>
                      <a:pt x="17251" y="59"/>
                    </a:lnTo>
                    <a:lnTo>
                      <a:pt x="1658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17"/>
              <p:cNvSpPr/>
              <p:nvPr/>
            </p:nvSpPr>
            <p:spPr>
              <a:xfrm>
                <a:off x="-741850" y="3729375"/>
                <a:ext cx="1253225" cy="1382250"/>
              </a:xfrm>
              <a:custGeom>
                <a:rect b="b" l="l" r="r" t="t"/>
                <a:pathLst>
                  <a:path extrusionOk="0" h="55290" w="50129">
                    <a:moveTo>
                      <a:pt x="15193" y="1"/>
                    </a:moveTo>
                    <a:lnTo>
                      <a:pt x="14526" y="30"/>
                    </a:lnTo>
                    <a:lnTo>
                      <a:pt x="13859" y="59"/>
                    </a:lnTo>
                    <a:lnTo>
                      <a:pt x="13192" y="146"/>
                    </a:lnTo>
                    <a:lnTo>
                      <a:pt x="12526" y="233"/>
                    </a:lnTo>
                    <a:lnTo>
                      <a:pt x="11859" y="378"/>
                    </a:lnTo>
                    <a:lnTo>
                      <a:pt x="11192" y="523"/>
                    </a:lnTo>
                    <a:lnTo>
                      <a:pt x="10525" y="697"/>
                    </a:lnTo>
                    <a:lnTo>
                      <a:pt x="9858" y="900"/>
                    </a:lnTo>
                    <a:lnTo>
                      <a:pt x="9076" y="1190"/>
                    </a:lnTo>
                    <a:lnTo>
                      <a:pt x="8322" y="1508"/>
                    </a:lnTo>
                    <a:lnTo>
                      <a:pt x="7655" y="1798"/>
                    </a:lnTo>
                    <a:lnTo>
                      <a:pt x="7133" y="2088"/>
                    </a:lnTo>
                    <a:lnTo>
                      <a:pt x="6611" y="2378"/>
                    </a:lnTo>
                    <a:lnTo>
                      <a:pt x="6118" y="2697"/>
                    </a:lnTo>
                    <a:lnTo>
                      <a:pt x="5625" y="3016"/>
                    </a:lnTo>
                    <a:lnTo>
                      <a:pt x="5162" y="3393"/>
                    </a:lnTo>
                    <a:lnTo>
                      <a:pt x="4698" y="3770"/>
                    </a:lnTo>
                    <a:lnTo>
                      <a:pt x="4234" y="4147"/>
                    </a:lnTo>
                    <a:lnTo>
                      <a:pt x="3828" y="4553"/>
                    </a:lnTo>
                    <a:lnTo>
                      <a:pt x="3422" y="4988"/>
                    </a:lnTo>
                    <a:lnTo>
                      <a:pt x="3016" y="5422"/>
                    </a:lnTo>
                    <a:lnTo>
                      <a:pt x="2639" y="5886"/>
                    </a:lnTo>
                    <a:lnTo>
                      <a:pt x="2291" y="6379"/>
                    </a:lnTo>
                    <a:lnTo>
                      <a:pt x="1972" y="6872"/>
                    </a:lnTo>
                    <a:lnTo>
                      <a:pt x="1653" y="7394"/>
                    </a:lnTo>
                    <a:lnTo>
                      <a:pt x="1393" y="7945"/>
                    </a:lnTo>
                    <a:lnTo>
                      <a:pt x="1132" y="8496"/>
                    </a:lnTo>
                    <a:lnTo>
                      <a:pt x="842" y="9162"/>
                    </a:lnTo>
                    <a:lnTo>
                      <a:pt x="610" y="9829"/>
                    </a:lnTo>
                    <a:lnTo>
                      <a:pt x="436" y="10525"/>
                    </a:lnTo>
                    <a:lnTo>
                      <a:pt x="262" y="11192"/>
                    </a:lnTo>
                    <a:lnTo>
                      <a:pt x="146" y="11888"/>
                    </a:lnTo>
                    <a:lnTo>
                      <a:pt x="59" y="12584"/>
                    </a:lnTo>
                    <a:lnTo>
                      <a:pt x="30" y="13279"/>
                    </a:lnTo>
                    <a:lnTo>
                      <a:pt x="1" y="13975"/>
                    </a:lnTo>
                    <a:lnTo>
                      <a:pt x="30" y="14758"/>
                    </a:lnTo>
                    <a:lnTo>
                      <a:pt x="88" y="15483"/>
                    </a:lnTo>
                    <a:lnTo>
                      <a:pt x="175" y="16208"/>
                    </a:lnTo>
                    <a:lnTo>
                      <a:pt x="291" y="16932"/>
                    </a:lnTo>
                    <a:lnTo>
                      <a:pt x="436" y="17657"/>
                    </a:lnTo>
                    <a:lnTo>
                      <a:pt x="610" y="18382"/>
                    </a:lnTo>
                    <a:lnTo>
                      <a:pt x="813" y="19107"/>
                    </a:lnTo>
                    <a:lnTo>
                      <a:pt x="1045" y="19803"/>
                    </a:lnTo>
                    <a:lnTo>
                      <a:pt x="1306" y="20527"/>
                    </a:lnTo>
                    <a:lnTo>
                      <a:pt x="1595" y="21223"/>
                    </a:lnTo>
                    <a:lnTo>
                      <a:pt x="1885" y="21948"/>
                    </a:lnTo>
                    <a:lnTo>
                      <a:pt x="2233" y="22644"/>
                    </a:lnTo>
                    <a:lnTo>
                      <a:pt x="2581" y="23340"/>
                    </a:lnTo>
                    <a:lnTo>
                      <a:pt x="2929" y="24036"/>
                    </a:lnTo>
                    <a:lnTo>
                      <a:pt x="3335" y="24731"/>
                    </a:lnTo>
                    <a:lnTo>
                      <a:pt x="3741" y="25427"/>
                    </a:lnTo>
                    <a:lnTo>
                      <a:pt x="4147" y="26094"/>
                    </a:lnTo>
                    <a:lnTo>
                      <a:pt x="4756" y="27022"/>
                    </a:lnTo>
                    <a:lnTo>
                      <a:pt x="5365" y="27863"/>
                    </a:lnTo>
                    <a:lnTo>
                      <a:pt x="5973" y="28703"/>
                    </a:lnTo>
                    <a:lnTo>
                      <a:pt x="6611" y="29544"/>
                    </a:lnTo>
                    <a:lnTo>
                      <a:pt x="7249" y="30356"/>
                    </a:lnTo>
                    <a:lnTo>
                      <a:pt x="7916" y="31139"/>
                    </a:lnTo>
                    <a:lnTo>
                      <a:pt x="8583" y="31921"/>
                    </a:lnTo>
                    <a:lnTo>
                      <a:pt x="9278" y="32675"/>
                    </a:lnTo>
                    <a:lnTo>
                      <a:pt x="9974" y="33400"/>
                    </a:lnTo>
                    <a:lnTo>
                      <a:pt x="11337" y="34821"/>
                    </a:lnTo>
                    <a:lnTo>
                      <a:pt x="12729" y="36125"/>
                    </a:lnTo>
                    <a:lnTo>
                      <a:pt x="14062" y="37343"/>
                    </a:lnTo>
                    <a:lnTo>
                      <a:pt x="15367" y="38474"/>
                    </a:lnTo>
                    <a:lnTo>
                      <a:pt x="16063" y="39025"/>
                    </a:lnTo>
                    <a:lnTo>
                      <a:pt x="17077" y="39836"/>
                    </a:lnTo>
                    <a:lnTo>
                      <a:pt x="18469" y="40909"/>
                    </a:lnTo>
                    <a:lnTo>
                      <a:pt x="19890" y="41924"/>
                    </a:lnTo>
                    <a:lnTo>
                      <a:pt x="21310" y="42939"/>
                    </a:lnTo>
                    <a:lnTo>
                      <a:pt x="22789" y="43924"/>
                    </a:lnTo>
                    <a:lnTo>
                      <a:pt x="24268" y="44881"/>
                    </a:lnTo>
                    <a:lnTo>
                      <a:pt x="25746" y="45780"/>
                    </a:lnTo>
                    <a:lnTo>
                      <a:pt x="27283" y="46679"/>
                    </a:lnTo>
                    <a:lnTo>
                      <a:pt x="28819" y="47519"/>
                    </a:lnTo>
                    <a:lnTo>
                      <a:pt x="30617" y="48505"/>
                    </a:lnTo>
                    <a:lnTo>
                      <a:pt x="31574" y="48969"/>
                    </a:lnTo>
                    <a:lnTo>
                      <a:pt x="33516" y="49897"/>
                    </a:lnTo>
                    <a:lnTo>
                      <a:pt x="35459" y="50796"/>
                    </a:lnTo>
                    <a:lnTo>
                      <a:pt x="37401" y="51607"/>
                    </a:lnTo>
                    <a:lnTo>
                      <a:pt x="39402" y="52390"/>
                    </a:lnTo>
                    <a:lnTo>
                      <a:pt x="41402" y="53115"/>
                    </a:lnTo>
                    <a:lnTo>
                      <a:pt x="43403" y="53811"/>
                    </a:lnTo>
                    <a:lnTo>
                      <a:pt x="45461" y="54449"/>
                    </a:lnTo>
                    <a:lnTo>
                      <a:pt x="47491" y="55028"/>
                    </a:lnTo>
                    <a:lnTo>
                      <a:pt x="48012" y="55144"/>
                    </a:lnTo>
                    <a:lnTo>
                      <a:pt x="48476" y="55231"/>
                    </a:lnTo>
                    <a:lnTo>
                      <a:pt x="48853" y="55289"/>
                    </a:lnTo>
                    <a:lnTo>
                      <a:pt x="49172" y="55289"/>
                    </a:lnTo>
                    <a:lnTo>
                      <a:pt x="49462" y="55260"/>
                    </a:lnTo>
                    <a:lnTo>
                      <a:pt x="49694" y="55202"/>
                    </a:lnTo>
                    <a:lnTo>
                      <a:pt x="49868" y="55086"/>
                    </a:lnTo>
                    <a:lnTo>
                      <a:pt x="49984" y="54970"/>
                    </a:lnTo>
                    <a:lnTo>
                      <a:pt x="50071" y="54796"/>
                    </a:lnTo>
                    <a:lnTo>
                      <a:pt x="50129" y="54623"/>
                    </a:lnTo>
                    <a:lnTo>
                      <a:pt x="50129" y="54391"/>
                    </a:lnTo>
                    <a:lnTo>
                      <a:pt x="50100" y="54130"/>
                    </a:lnTo>
                    <a:lnTo>
                      <a:pt x="50071" y="53898"/>
                    </a:lnTo>
                    <a:lnTo>
                      <a:pt x="49984" y="53608"/>
                    </a:lnTo>
                    <a:lnTo>
                      <a:pt x="49810" y="53028"/>
                    </a:lnTo>
                    <a:lnTo>
                      <a:pt x="49549" y="52361"/>
                    </a:lnTo>
                    <a:lnTo>
                      <a:pt x="49259" y="51636"/>
                    </a:lnTo>
                    <a:lnTo>
                      <a:pt x="48476" y="49636"/>
                    </a:lnTo>
                    <a:lnTo>
                      <a:pt x="47752" y="47635"/>
                    </a:lnTo>
                    <a:lnTo>
                      <a:pt x="47085" y="45606"/>
                    </a:lnTo>
                    <a:lnTo>
                      <a:pt x="46418" y="43576"/>
                    </a:lnTo>
                    <a:lnTo>
                      <a:pt x="45838" y="41663"/>
                    </a:lnTo>
                    <a:lnTo>
                      <a:pt x="45258" y="39749"/>
                    </a:lnTo>
                    <a:lnTo>
                      <a:pt x="44127" y="35922"/>
                    </a:lnTo>
                    <a:lnTo>
                      <a:pt x="43026" y="32095"/>
                    </a:lnTo>
                    <a:lnTo>
                      <a:pt x="42446" y="30182"/>
                    </a:lnTo>
                    <a:lnTo>
                      <a:pt x="41866" y="28268"/>
                    </a:lnTo>
                    <a:lnTo>
                      <a:pt x="41460" y="27022"/>
                    </a:lnTo>
                    <a:lnTo>
                      <a:pt x="40822" y="25137"/>
                    </a:lnTo>
                    <a:lnTo>
                      <a:pt x="40155" y="23282"/>
                    </a:lnTo>
                    <a:lnTo>
                      <a:pt x="39460" y="21455"/>
                    </a:lnTo>
                    <a:lnTo>
                      <a:pt x="38735" y="19629"/>
                    </a:lnTo>
                    <a:lnTo>
                      <a:pt x="37952" y="17831"/>
                    </a:lnTo>
                    <a:lnTo>
                      <a:pt x="37111" y="16034"/>
                    </a:lnTo>
                    <a:lnTo>
                      <a:pt x="36213" y="14294"/>
                    </a:lnTo>
                    <a:lnTo>
                      <a:pt x="35749" y="13424"/>
                    </a:lnTo>
                    <a:lnTo>
                      <a:pt x="35256" y="12555"/>
                    </a:lnTo>
                    <a:lnTo>
                      <a:pt x="34850" y="11888"/>
                    </a:lnTo>
                    <a:lnTo>
                      <a:pt x="34763" y="11743"/>
                    </a:lnTo>
                    <a:lnTo>
                      <a:pt x="34386" y="11105"/>
                    </a:lnTo>
                    <a:lnTo>
                      <a:pt x="33951" y="10496"/>
                    </a:lnTo>
                    <a:lnTo>
                      <a:pt x="33545" y="9916"/>
                    </a:lnTo>
                    <a:lnTo>
                      <a:pt x="33081" y="9307"/>
                    </a:lnTo>
                    <a:lnTo>
                      <a:pt x="32646" y="8728"/>
                    </a:lnTo>
                    <a:lnTo>
                      <a:pt x="32154" y="8177"/>
                    </a:lnTo>
                    <a:lnTo>
                      <a:pt x="31661" y="7626"/>
                    </a:lnTo>
                    <a:lnTo>
                      <a:pt x="31168" y="7104"/>
                    </a:lnTo>
                    <a:lnTo>
                      <a:pt x="30646" y="6582"/>
                    </a:lnTo>
                    <a:lnTo>
                      <a:pt x="30124" y="6060"/>
                    </a:lnTo>
                    <a:lnTo>
                      <a:pt x="29573" y="5567"/>
                    </a:lnTo>
                    <a:lnTo>
                      <a:pt x="29022" y="5104"/>
                    </a:lnTo>
                    <a:lnTo>
                      <a:pt x="28443" y="4640"/>
                    </a:lnTo>
                    <a:lnTo>
                      <a:pt x="27863" y="4205"/>
                    </a:lnTo>
                    <a:lnTo>
                      <a:pt x="27254" y="3799"/>
                    </a:lnTo>
                    <a:lnTo>
                      <a:pt x="26645" y="3393"/>
                    </a:lnTo>
                    <a:lnTo>
                      <a:pt x="25978" y="2987"/>
                    </a:lnTo>
                    <a:lnTo>
                      <a:pt x="25398" y="2639"/>
                    </a:lnTo>
                    <a:lnTo>
                      <a:pt x="24818" y="2320"/>
                    </a:lnTo>
                    <a:lnTo>
                      <a:pt x="24210" y="2030"/>
                    </a:lnTo>
                    <a:lnTo>
                      <a:pt x="23630" y="1740"/>
                    </a:lnTo>
                    <a:lnTo>
                      <a:pt x="22992" y="1480"/>
                    </a:lnTo>
                    <a:lnTo>
                      <a:pt x="22383" y="1248"/>
                    </a:lnTo>
                    <a:lnTo>
                      <a:pt x="21774" y="1016"/>
                    </a:lnTo>
                    <a:lnTo>
                      <a:pt x="21136" y="813"/>
                    </a:lnTo>
                    <a:lnTo>
                      <a:pt x="20499" y="639"/>
                    </a:lnTo>
                    <a:lnTo>
                      <a:pt x="19861" y="494"/>
                    </a:lnTo>
                    <a:lnTo>
                      <a:pt x="19194" y="349"/>
                    </a:lnTo>
                    <a:lnTo>
                      <a:pt x="18556" y="233"/>
                    </a:lnTo>
                    <a:lnTo>
                      <a:pt x="17889" y="146"/>
                    </a:lnTo>
                    <a:lnTo>
                      <a:pt x="17251" y="59"/>
                    </a:lnTo>
                    <a:lnTo>
                      <a:pt x="16585" y="1"/>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17"/>
              <p:cNvSpPr/>
              <p:nvPr/>
            </p:nvSpPr>
            <p:spPr>
              <a:xfrm>
                <a:off x="-741850" y="3729375"/>
                <a:ext cx="1253225" cy="1382250"/>
              </a:xfrm>
              <a:custGeom>
                <a:rect b="b" l="l" r="r" t="t"/>
                <a:pathLst>
                  <a:path extrusionOk="0" fill="none" h="55290" w="50129">
                    <a:moveTo>
                      <a:pt x="49984" y="54970"/>
                    </a:moveTo>
                    <a:lnTo>
                      <a:pt x="49984" y="54970"/>
                    </a:lnTo>
                    <a:lnTo>
                      <a:pt x="49868" y="55086"/>
                    </a:lnTo>
                    <a:lnTo>
                      <a:pt x="49694" y="55202"/>
                    </a:lnTo>
                    <a:lnTo>
                      <a:pt x="49462" y="55260"/>
                    </a:lnTo>
                    <a:lnTo>
                      <a:pt x="49172" y="55289"/>
                    </a:lnTo>
                    <a:lnTo>
                      <a:pt x="48853" y="55289"/>
                    </a:lnTo>
                    <a:lnTo>
                      <a:pt x="48476" y="55231"/>
                    </a:lnTo>
                    <a:lnTo>
                      <a:pt x="48012" y="55144"/>
                    </a:lnTo>
                    <a:lnTo>
                      <a:pt x="47491" y="55028"/>
                    </a:lnTo>
                    <a:lnTo>
                      <a:pt x="47491" y="55028"/>
                    </a:lnTo>
                    <a:lnTo>
                      <a:pt x="45461" y="54449"/>
                    </a:lnTo>
                    <a:lnTo>
                      <a:pt x="43403" y="53811"/>
                    </a:lnTo>
                    <a:lnTo>
                      <a:pt x="41402" y="53115"/>
                    </a:lnTo>
                    <a:lnTo>
                      <a:pt x="39402" y="52390"/>
                    </a:lnTo>
                    <a:lnTo>
                      <a:pt x="37401" y="51607"/>
                    </a:lnTo>
                    <a:lnTo>
                      <a:pt x="35459" y="50796"/>
                    </a:lnTo>
                    <a:lnTo>
                      <a:pt x="33516" y="49897"/>
                    </a:lnTo>
                    <a:lnTo>
                      <a:pt x="31574" y="48969"/>
                    </a:lnTo>
                    <a:lnTo>
                      <a:pt x="31574" y="48969"/>
                    </a:lnTo>
                    <a:lnTo>
                      <a:pt x="30617" y="48505"/>
                    </a:lnTo>
                    <a:lnTo>
                      <a:pt x="30617" y="48505"/>
                    </a:lnTo>
                    <a:lnTo>
                      <a:pt x="28819" y="47519"/>
                    </a:lnTo>
                    <a:lnTo>
                      <a:pt x="28819" y="47519"/>
                    </a:lnTo>
                    <a:lnTo>
                      <a:pt x="27283" y="46679"/>
                    </a:lnTo>
                    <a:lnTo>
                      <a:pt x="25746" y="45780"/>
                    </a:lnTo>
                    <a:lnTo>
                      <a:pt x="24268" y="44881"/>
                    </a:lnTo>
                    <a:lnTo>
                      <a:pt x="22789" y="43924"/>
                    </a:lnTo>
                    <a:lnTo>
                      <a:pt x="21310" y="42939"/>
                    </a:lnTo>
                    <a:lnTo>
                      <a:pt x="19890" y="41924"/>
                    </a:lnTo>
                    <a:lnTo>
                      <a:pt x="18469" y="40909"/>
                    </a:lnTo>
                    <a:lnTo>
                      <a:pt x="17077" y="39836"/>
                    </a:lnTo>
                    <a:lnTo>
                      <a:pt x="17077" y="39836"/>
                    </a:lnTo>
                    <a:lnTo>
                      <a:pt x="16063" y="39025"/>
                    </a:lnTo>
                    <a:lnTo>
                      <a:pt x="16063" y="39025"/>
                    </a:lnTo>
                    <a:lnTo>
                      <a:pt x="15367" y="38474"/>
                    </a:lnTo>
                    <a:lnTo>
                      <a:pt x="15367" y="38474"/>
                    </a:lnTo>
                    <a:lnTo>
                      <a:pt x="14062" y="37343"/>
                    </a:lnTo>
                    <a:lnTo>
                      <a:pt x="12729" y="36125"/>
                    </a:lnTo>
                    <a:lnTo>
                      <a:pt x="11337" y="34821"/>
                    </a:lnTo>
                    <a:lnTo>
                      <a:pt x="9974" y="33400"/>
                    </a:lnTo>
                    <a:lnTo>
                      <a:pt x="9278" y="32675"/>
                    </a:lnTo>
                    <a:lnTo>
                      <a:pt x="8583" y="31921"/>
                    </a:lnTo>
                    <a:lnTo>
                      <a:pt x="7916" y="31139"/>
                    </a:lnTo>
                    <a:lnTo>
                      <a:pt x="7249" y="30356"/>
                    </a:lnTo>
                    <a:lnTo>
                      <a:pt x="6611" y="29544"/>
                    </a:lnTo>
                    <a:lnTo>
                      <a:pt x="5973" y="28703"/>
                    </a:lnTo>
                    <a:lnTo>
                      <a:pt x="5365" y="27863"/>
                    </a:lnTo>
                    <a:lnTo>
                      <a:pt x="4756" y="27022"/>
                    </a:lnTo>
                    <a:lnTo>
                      <a:pt x="4756" y="27022"/>
                    </a:lnTo>
                    <a:lnTo>
                      <a:pt x="4147" y="26094"/>
                    </a:lnTo>
                    <a:lnTo>
                      <a:pt x="4147" y="26094"/>
                    </a:lnTo>
                    <a:lnTo>
                      <a:pt x="3741" y="25427"/>
                    </a:lnTo>
                    <a:lnTo>
                      <a:pt x="3335" y="24731"/>
                    </a:lnTo>
                    <a:lnTo>
                      <a:pt x="2929" y="24036"/>
                    </a:lnTo>
                    <a:lnTo>
                      <a:pt x="2581" y="23340"/>
                    </a:lnTo>
                    <a:lnTo>
                      <a:pt x="2233" y="22644"/>
                    </a:lnTo>
                    <a:lnTo>
                      <a:pt x="1885" y="21948"/>
                    </a:lnTo>
                    <a:lnTo>
                      <a:pt x="1595" y="21223"/>
                    </a:lnTo>
                    <a:lnTo>
                      <a:pt x="1306" y="20527"/>
                    </a:lnTo>
                    <a:lnTo>
                      <a:pt x="1045" y="19803"/>
                    </a:lnTo>
                    <a:lnTo>
                      <a:pt x="813" y="19107"/>
                    </a:lnTo>
                    <a:lnTo>
                      <a:pt x="610" y="18382"/>
                    </a:lnTo>
                    <a:lnTo>
                      <a:pt x="436" y="17657"/>
                    </a:lnTo>
                    <a:lnTo>
                      <a:pt x="291" y="16932"/>
                    </a:lnTo>
                    <a:lnTo>
                      <a:pt x="175" y="16208"/>
                    </a:lnTo>
                    <a:lnTo>
                      <a:pt x="88" y="15483"/>
                    </a:lnTo>
                    <a:lnTo>
                      <a:pt x="30" y="14758"/>
                    </a:lnTo>
                    <a:lnTo>
                      <a:pt x="30" y="14758"/>
                    </a:lnTo>
                    <a:lnTo>
                      <a:pt x="1" y="13975"/>
                    </a:lnTo>
                    <a:lnTo>
                      <a:pt x="1" y="13975"/>
                    </a:lnTo>
                    <a:lnTo>
                      <a:pt x="30" y="13279"/>
                    </a:lnTo>
                    <a:lnTo>
                      <a:pt x="59" y="12584"/>
                    </a:lnTo>
                    <a:lnTo>
                      <a:pt x="146" y="11888"/>
                    </a:lnTo>
                    <a:lnTo>
                      <a:pt x="262" y="11192"/>
                    </a:lnTo>
                    <a:lnTo>
                      <a:pt x="436" y="10525"/>
                    </a:lnTo>
                    <a:lnTo>
                      <a:pt x="610" y="9829"/>
                    </a:lnTo>
                    <a:lnTo>
                      <a:pt x="842" y="9162"/>
                    </a:lnTo>
                    <a:lnTo>
                      <a:pt x="1132" y="8496"/>
                    </a:lnTo>
                    <a:lnTo>
                      <a:pt x="1132" y="8496"/>
                    </a:lnTo>
                    <a:lnTo>
                      <a:pt x="1393" y="7945"/>
                    </a:lnTo>
                    <a:lnTo>
                      <a:pt x="1653" y="7394"/>
                    </a:lnTo>
                    <a:lnTo>
                      <a:pt x="1972" y="6872"/>
                    </a:lnTo>
                    <a:lnTo>
                      <a:pt x="2291" y="6379"/>
                    </a:lnTo>
                    <a:lnTo>
                      <a:pt x="2639" y="5886"/>
                    </a:lnTo>
                    <a:lnTo>
                      <a:pt x="3016" y="5422"/>
                    </a:lnTo>
                    <a:lnTo>
                      <a:pt x="3422" y="4988"/>
                    </a:lnTo>
                    <a:lnTo>
                      <a:pt x="3828" y="4553"/>
                    </a:lnTo>
                    <a:lnTo>
                      <a:pt x="4234" y="4147"/>
                    </a:lnTo>
                    <a:lnTo>
                      <a:pt x="4698" y="3770"/>
                    </a:lnTo>
                    <a:lnTo>
                      <a:pt x="5162" y="3393"/>
                    </a:lnTo>
                    <a:lnTo>
                      <a:pt x="5625" y="3016"/>
                    </a:lnTo>
                    <a:lnTo>
                      <a:pt x="6118" y="2697"/>
                    </a:lnTo>
                    <a:lnTo>
                      <a:pt x="6611" y="2378"/>
                    </a:lnTo>
                    <a:lnTo>
                      <a:pt x="7133" y="2088"/>
                    </a:lnTo>
                    <a:lnTo>
                      <a:pt x="7655" y="1798"/>
                    </a:lnTo>
                    <a:lnTo>
                      <a:pt x="7655" y="1798"/>
                    </a:lnTo>
                    <a:lnTo>
                      <a:pt x="8322" y="1508"/>
                    </a:lnTo>
                    <a:lnTo>
                      <a:pt x="8322" y="1508"/>
                    </a:lnTo>
                    <a:lnTo>
                      <a:pt x="9076" y="1190"/>
                    </a:lnTo>
                    <a:lnTo>
                      <a:pt x="9858" y="900"/>
                    </a:lnTo>
                    <a:lnTo>
                      <a:pt x="9858" y="900"/>
                    </a:lnTo>
                    <a:lnTo>
                      <a:pt x="10525" y="697"/>
                    </a:lnTo>
                    <a:lnTo>
                      <a:pt x="11192" y="523"/>
                    </a:lnTo>
                    <a:lnTo>
                      <a:pt x="11859" y="378"/>
                    </a:lnTo>
                    <a:lnTo>
                      <a:pt x="12526" y="233"/>
                    </a:lnTo>
                    <a:lnTo>
                      <a:pt x="13192" y="146"/>
                    </a:lnTo>
                    <a:lnTo>
                      <a:pt x="13859" y="59"/>
                    </a:lnTo>
                    <a:lnTo>
                      <a:pt x="14526" y="30"/>
                    </a:lnTo>
                    <a:lnTo>
                      <a:pt x="15193" y="1"/>
                    </a:lnTo>
                    <a:lnTo>
                      <a:pt x="15193" y="1"/>
                    </a:lnTo>
                    <a:lnTo>
                      <a:pt x="15918" y="1"/>
                    </a:lnTo>
                    <a:lnTo>
                      <a:pt x="15918" y="1"/>
                    </a:lnTo>
                    <a:lnTo>
                      <a:pt x="16585" y="1"/>
                    </a:lnTo>
                    <a:lnTo>
                      <a:pt x="17251" y="59"/>
                    </a:lnTo>
                    <a:lnTo>
                      <a:pt x="17889" y="146"/>
                    </a:lnTo>
                    <a:lnTo>
                      <a:pt x="18556" y="233"/>
                    </a:lnTo>
                    <a:lnTo>
                      <a:pt x="19194" y="349"/>
                    </a:lnTo>
                    <a:lnTo>
                      <a:pt x="19861" y="494"/>
                    </a:lnTo>
                    <a:lnTo>
                      <a:pt x="20499" y="639"/>
                    </a:lnTo>
                    <a:lnTo>
                      <a:pt x="21136" y="813"/>
                    </a:lnTo>
                    <a:lnTo>
                      <a:pt x="21774" y="1016"/>
                    </a:lnTo>
                    <a:lnTo>
                      <a:pt x="22383" y="1248"/>
                    </a:lnTo>
                    <a:lnTo>
                      <a:pt x="22992" y="1480"/>
                    </a:lnTo>
                    <a:lnTo>
                      <a:pt x="23630" y="1740"/>
                    </a:lnTo>
                    <a:lnTo>
                      <a:pt x="24210" y="2030"/>
                    </a:lnTo>
                    <a:lnTo>
                      <a:pt x="24818" y="2320"/>
                    </a:lnTo>
                    <a:lnTo>
                      <a:pt x="25398" y="2639"/>
                    </a:lnTo>
                    <a:lnTo>
                      <a:pt x="25978" y="2987"/>
                    </a:lnTo>
                    <a:lnTo>
                      <a:pt x="25978" y="2987"/>
                    </a:lnTo>
                    <a:lnTo>
                      <a:pt x="26645" y="3393"/>
                    </a:lnTo>
                    <a:lnTo>
                      <a:pt x="26645" y="3393"/>
                    </a:lnTo>
                    <a:lnTo>
                      <a:pt x="27254" y="3799"/>
                    </a:lnTo>
                    <a:lnTo>
                      <a:pt x="27863" y="4205"/>
                    </a:lnTo>
                    <a:lnTo>
                      <a:pt x="28443" y="4640"/>
                    </a:lnTo>
                    <a:lnTo>
                      <a:pt x="29022" y="5104"/>
                    </a:lnTo>
                    <a:lnTo>
                      <a:pt x="29573" y="5567"/>
                    </a:lnTo>
                    <a:lnTo>
                      <a:pt x="30124" y="6060"/>
                    </a:lnTo>
                    <a:lnTo>
                      <a:pt x="30646" y="6582"/>
                    </a:lnTo>
                    <a:lnTo>
                      <a:pt x="31168" y="7104"/>
                    </a:lnTo>
                    <a:lnTo>
                      <a:pt x="31661" y="7626"/>
                    </a:lnTo>
                    <a:lnTo>
                      <a:pt x="32154" y="8177"/>
                    </a:lnTo>
                    <a:lnTo>
                      <a:pt x="32646" y="8728"/>
                    </a:lnTo>
                    <a:lnTo>
                      <a:pt x="33081" y="9307"/>
                    </a:lnTo>
                    <a:lnTo>
                      <a:pt x="33545" y="9916"/>
                    </a:lnTo>
                    <a:lnTo>
                      <a:pt x="33951" y="10496"/>
                    </a:lnTo>
                    <a:lnTo>
                      <a:pt x="34386" y="11105"/>
                    </a:lnTo>
                    <a:lnTo>
                      <a:pt x="34763" y="11743"/>
                    </a:lnTo>
                    <a:lnTo>
                      <a:pt x="34763" y="11743"/>
                    </a:lnTo>
                    <a:lnTo>
                      <a:pt x="34850" y="11888"/>
                    </a:lnTo>
                    <a:lnTo>
                      <a:pt x="34850" y="11888"/>
                    </a:lnTo>
                    <a:lnTo>
                      <a:pt x="35256" y="12555"/>
                    </a:lnTo>
                    <a:lnTo>
                      <a:pt x="35256" y="12555"/>
                    </a:lnTo>
                    <a:lnTo>
                      <a:pt x="35749" y="13424"/>
                    </a:lnTo>
                    <a:lnTo>
                      <a:pt x="36213" y="14294"/>
                    </a:lnTo>
                    <a:lnTo>
                      <a:pt x="37111" y="16034"/>
                    </a:lnTo>
                    <a:lnTo>
                      <a:pt x="37952" y="17831"/>
                    </a:lnTo>
                    <a:lnTo>
                      <a:pt x="38735" y="19629"/>
                    </a:lnTo>
                    <a:lnTo>
                      <a:pt x="39460" y="21455"/>
                    </a:lnTo>
                    <a:lnTo>
                      <a:pt x="40155" y="23282"/>
                    </a:lnTo>
                    <a:lnTo>
                      <a:pt x="40822" y="25137"/>
                    </a:lnTo>
                    <a:lnTo>
                      <a:pt x="41460" y="27022"/>
                    </a:lnTo>
                    <a:lnTo>
                      <a:pt x="41460" y="27022"/>
                    </a:lnTo>
                    <a:lnTo>
                      <a:pt x="41866" y="28268"/>
                    </a:lnTo>
                    <a:lnTo>
                      <a:pt x="41866" y="28268"/>
                    </a:lnTo>
                    <a:lnTo>
                      <a:pt x="42446" y="30182"/>
                    </a:lnTo>
                    <a:lnTo>
                      <a:pt x="43026" y="32095"/>
                    </a:lnTo>
                    <a:lnTo>
                      <a:pt x="44127" y="35922"/>
                    </a:lnTo>
                    <a:lnTo>
                      <a:pt x="45258" y="39749"/>
                    </a:lnTo>
                    <a:lnTo>
                      <a:pt x="45838" y="41663"/>
                    </a:lnTo>
                    <a:lnTo>
                      <a:pt x="46418" y="43576"/>
                    </a:lnTo>
                    <a:lnTo>
                      <a:pt x="46418" y="43576"/>
                    </a:lnTo>
                    <a:lnTo>
                      <a:pt x="47085" y="45606"/>
                    </a:lnTo>
                    <a:lnTo>
                      <a:pt x="47752" y="47635"/>
                    </a:lnTo>
                    <a:lnTo>
                      <a:pt x="48476" y="49636"/>
                    </a:lnTo>
                    <a:lnTo>
                      <a:pt x="49259" y="51636"/>
                    </a:lnTo>
                    <a:lnTo>
                      <a:pt x="49259" y="51636"/>
                    </a:lnTo>
                    <a:lnTo>
                      <a:pt x="49549" y="52361"/>
                    </a:lnTo>
                    <a:lnTo>
                      <a:pt x="49810" y="53028"/>
                    </a:lnTo>
                    <a:lnTo>
                      <a:pt x="49984" y="53608"/>
                    </a:lnTo>
                    <a:lnTo>
                      <a:pt x="50071" y="53898"/>
                    </a:lnTo>
                    <a:lnTo>
                      <a:pt x="50100" y="54130"/>
                    </a:lnTo>
                    <a:lnTo>
                      <a:pt x="50100" y="54130"/>
                    </a:lnTo>
                    <a:lnTo>
                      <a:pt x="50129" y="54391"/>
                    </a:lnTo>
                    <a:lnTo>
                      <a:pt x="50129" y="54623"/>
                    </a:lnTo>
                    <a:lnTo>
                      <a:pt x="50071" y="54796"/>
                    </a:lnTo>
                    <a:lnTo>
                      <a:pt x="49984" y="5497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17"/>
              <p:cNvSpPr/>
              <p:nvPr/>
            </p:nvSpPr>
            <p:spPr>
              <a:xfrm>
                <a:off x="507725" y="5082600"/>
                <a:ext cx="60200" cy="59475"/>
              </a:xfrm>
              <a:custGeom>
                <a:rect b="b" l="l" r="r" t="t"/>
                <a:pathLst>
                  <a:path extrusionOk="0" h="2379" w="2408">
                    <a:moveTo>
                      <a:pt x="117" y="1"/>
                    </a:moveTo>
                    <a:lnTo>
                      <a:pt x="146" y="262"/>
                    </a:lnTo>
                    <a:lnTo>
                      <a:pt x="146" y="494"/>
                    </a:lnTo>
                    <a:lnTo>
                      <a:pt x="88" y="667"/>
                    </a:lnTo>
                    <a:lnTo>
                      <a:pt x="1" y="841"/>
                    </a:lnTo>
                    <a:lnTo>
                      <a:pt x="1769" y="2291"/>
                    </a:lnTo>
                    <a:lnTo>
                      <a:pt x="1885" y="2349"/>
                    </a:lnTo>
                    <a:lnTo>
                      <a:pt x="2001" y="2378"/>
                    </a:lnTo>
                    <a:lnTo>
                      <a:pt x="2117" y="2349"/>
                    </a:lnTo>
                    <a:lnTo>
                      <a:pt x="2204" y="2320"/>
                    </a:lnTo>
                    <a:lnTo>
                      <a:pt x="2291" y="2233"/>
                    </a:lnTo>
                    <a:lnTo>
                      <a:pt x="2349" y="2175"/>
                    </a:lnTo>
                    <a:lnTo>
                      <a:pt x="2407" y="2059"/>
                    </a:lnTo>
                    <a:lnTo>
                      <a:pt x="2407" y="1972"/>
                    </a:lnTo>
                    <a:lnTo>
                      <a:pt x="2349" y="1856"/>
                    </a:lnTo>
                    <a:lnTo>
                      <a:pt x="2262" y="1769"/>
                    </a:lnTo>
                    <a:lnTo>
                      <a:pt x="117" y="1"/>
                    </a:lnTo>
                    <a:close/>
                  </a:path>
                </a:pathLst>
              </a:custGeom>
              <a:solidFill>
                <a:srgbClr val="DBC8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17"/>
              <p:cNvSpPr/>
              <p:nvPr/>
            </p:nvSpPr>
            <p:spPr>
              <a:xfrm>
                <a:off x="507725" y="5082600"/>
                <a:ext cx="60200" cy="59475"/>
              </a:xfrm>
              <a:custGeom>
                <a:rect b="b" l="l" r="r" t="t"/>
                <a:pathLst>
                  <a:path extrusionOk="0" fill="none" h="2379" w="2408">
                    <a:moveTo>
                      <a:pt x="117" y="1"/>
                    </a:moveTo>
                    <a:lnTo>
                      <a:pt x="117" y="1"/>
                    </a:lnTo>
                    <a:lnTo>
                      <a:pt x="117" y="1"/>
                    </a:lnTo>
                    <a:lnTo>
                      <a:pt x="146" y="262"/>
                    </a:lnTo>
                    <a:lnTo>
                      <a:pt x="146" y="494"/>
                    </a:lnTo>
                    <a:lnTo>
                      <a:pt x="88" y="667"/>
                    </a:lnTo>
                    <a:lnTo>
                      <a:pt x="1" y="841"/>
                    </a:lnTo>
                    <a:lnTo>
                      <a:pt x="1" y="841"/>
                    </a:lnTo>
                    <a:lnTo>
                      <a:pt x="1769" y="2291"/>
                    </a:lnTo>
                    <a:lnTo>
                      <a:pt x="1769" y="2291"/>
                    </a:lnTo>
                    <a:lnTo>
                      <a:pt x="1885" y="2349"/>
                    </a:lnTo>
                    <a:lnTo>
                      <a:pt x="2001" y="2378"/>
                    </a:lnTo>
                    <a:lnTo>
                      <a:pt x="2001" y="2378"/>
                    </a:lnTo>
                    <a:lnTo>
                      <a:pt x="2117" y="2349"/>
                    </a:lnTo>
                    <a:lnTo>
                      <a:pt x="2204" y="2320"/>
                    </a:lnTo>
                    <a:lnTo>
                      <a:pt x="2291" y="2233"/>
                    </a:lnTo>
                    <a:lnTo>
                      <a:pt x="2349" y="2175"/>
                    </a:lnTo>
                    <a:lnTo>
                      <a:pt x="2407" y="2059"/>
                    </a:lnTo>
                    <a:lnTo>
                      <a:pt x="2407" y="1972"/>
                    </a:lnTo>
                    <a:lnTo>
                      <a:pt x="2349" y="1856"/>
                    </a:lnTo>
                    <a:lnTo>
                      <a:pt x="2262" y="1769"/>
                    </a:lnTo>
                    <a:lnTo>
                      <a:pt x="2262" y="1769"/>
                    </a:lnTo>
                    <a:lnTo>
                      <a:pt x="117" y="1"/>
                    </a:lnTo>
                    <a:lnTo>
                      <a:pt x="117"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17"/>
              <p:cNvSpPr/>
              <p:nvPr/>
            </p:nvSpPr>
            <p:spPr>
              <a:xfrm>
                <a:off x="-741850" y="3728650"/>
                <a:ext cx="1253225" cy="1375000"/>
              </a:xfrm>
              <a:custGeom>
                <a:rect b="b" l="l" r="r" t="t"/>
                <a:pathLst>
                  <a:path extrusionOk="0" h="55000" w="50129">
                    <a:moveTo>
                      <a:pt x="15599" y="1"/>
                    </a:moveTo>
                    <a:lnTo>
                      <a:pt x="15193" y="30"/>
                    </a:lnTo>
                    <a:lnTo>
                      <a:pt x="15512" y="14323"/>
                    </a:lnTo>
                    <a:lnTo>
                      <a:pt x="14700" y="12989"/>
                    </a:lnTo>
                    <a:lnTo>
                      <a:pt x="13019" y="10177"/>
                    </a:lnTo>
                    <a:lnTo>
                      <a:pt x="11395" y="7307"/>
                    </a:lnTo>
                    <a:lnTo>
                      <a:pt x="9829" y="4437"/>
                    </a:lnTo>
                    <a:lnTo>
                      <a:pt x="8322" y="1537"/>
                    </a:lnTo>
                    <a:lnTo>
                      <a:pt x="7655" y="1827"/>
                    </a:lnTo>
                    <a:lnTo>
                      <a:pt x="8902" y="4205"/>
                    </a:lnTo>
                    <a:lnTo>
                      <a:pt x="10148" y="6553"/>
                    </a:lnTo>
                    <a:lnTo>
                      <a:pt x="11453" y="8873"/>
                    </a:lnTo>
                    <a:lnTo>
                      <a:pt x="12787" y="11192"/>
                    </a:lnTo>
                    <a:lnTo>
                      <a:pt x="14149" y="13482"/>
                    </a:lnTo>
                    <a:lnTo>
                      <a:pt x="15570" y="15744"/>
                    </a:lnTo>
                    <a:lnTo>
                      <a:pt x="17019" y="17976"/>
                    </a:lnTo>
                    <a:lnTo>
                      <a:pt x="18498" y="20209"/>
                    </a:lnTo>
                    <a:lnTo>
                      <a:pt x="16382" y="19716"/>
                    </a:lnTo>
                    <a:lnTo>
                      <a:pt x="14294" y="19165"/>
                    </a:lnTo>
                    <a:lnTo>
                      <a:pt x="12207" y="18556"/>
                    </a:lnTo>
                    <a:lnTo>
                      <a:pt x="10148" y="17918"/>
                    </a:lnTo>
                    <a:lnTo>
                      <a:pt x="8090" y="17222"/>
                    </a:lnTo>
                    <a:lnTo>
                      <a:pt x="6060" y="16498"/>
                    </a:lnTo>
                    <a:lnTo>
                      <a:pt x="4031" y="15715"/>
                    </a:lnTo>
                    <a:lnTo>
                      <a:pt x="2030" y="14903"/>
                    </a:lnTo>
                    <a:lnTo>
                      <a:pt x="1" y="14004"/>
                    </a:lnTo>
                    <a:lnTo>
                      <a:pt x="30" y="14787"/>
                    </a:lnTo>
                    <a:lnTo>
                      <a:pt x="1682" y="15512"/>
                    </a:lnTo>
                    <a:lnTo>
                      <a:pt x="3364" y="16237"/>
                    </a:lnTo>
                    <a:lnTo>
                      <a:pt x="5075" y="16903"/>
                    </a:lnTo>
                    <a:lnTo>
                      <a:pt x="6785" y="17541"/>
                    </a:lnTo>
                    <a:lnTo>
                      <a:pt x="8496" y="18121"/>
                    </a:lnTo>
                    <a:lnTo>
                      <a:pt x="10206" y="18701"/>
                    </a:lnTo>
                    <a:lnTo>
                      <a:pt x="11946" y="19252"/>
                    </a:lnTo>
                    <a:lnTo>
                      <a:pt x="13714" y="19745"/>
                    </a:lnTo>
                    <a:lnTo>
                      <a:pt x="16179" y="20412"/>
                    </a:lnTo>
                    <a:lnTo>
                      <a:pt x="18672" y="20991"/>
                    </a:lnTo>
                    <a:lnTo>
                      <a:pt x="18875" y="20991"/>
                    </a:lnTo>
                    <a:lnTo>
                      <a:pt x="18962" y="20933"/>
                    </a:lnTo>
                    <a:lnTo>
                      <a:pt x="20035" y="22470"/>
                    </a:lnTo>
                    <a:lnTo>
                      <a:pt x="21107" y="23978"/>
                    </a:lnTo>
                    <a:lnTo>
                      <a:pt x="22064" y="25311"/>
                    </a:lnTo>
                    <a:lnTo>
                      <a:pt x="23050" y="26616"/>
                    </a:lnTo>
                    <a:lnTo>
                      <a:pt x="25021" y="29196"/>
                    </a:lnTo>
                    <a:lnTo>
                      <a:pt x="22760" y="29138"/>
                    </a:lnTo>
                    <a:lnTo>
                      <a:pt x="20499" y="29022"/>
                    </a:lnTo>
                    <a:lnTo>
                      <a:pt x="18237" y="28848"/>
                    </a:lnTo>
                    <a:lnTo>
                      <a:pt x="16005" y="28587"/>
                    </a:lnTo>
                    <a:lnTo>
                      <a:pt x="13743" y="28268"/>
                    </a:lnTo>
                    <a:lnTo>
                      <a:pt x="11540" y="27892"/>
                    </a:lnTo>
                    <a:lnTo>
                      <a:pt x="9307" y="27457"/>
                    </a:lnTo>
                    <a:lnTo>
                      <a:pt x="7104" y="26935"/>
                    </a:lnTo>
                    <a:lnTo>
                      <a:pt x="5625" y="26529"/>
                    </a:lnTo>
                    <a:lnTo>
                      <a:pt x="4147" y="26123"/>
                    </a:lnTo>
                    <a:lnTo>
                      <a:pt x="4756" y="27051"/>
                    </a:lnTo>
                    <a:lnTo>
                      <a:pt x="6669" y="27544"/>
                    </a:lnTo>
                    <a:lnTo>
                      <a:pt x="8554" y="28008"/>
                    </a:lnTo>
                    <a:lnTo>
                      <a:pt x="10467" y="28413"/>
                    </a:lnTo>
                    <a:lnTo>
                      <a:pt x="12381" y="28790"/>
                    </a:lnTo>
                    <a:lnTo>
                      <a:pt x="14323" y="29080"/>
                    </a:lnTo>
                    <a:lnTo>
                      <a:pt x="16237" y="29341"/>
                    </a:lnTo>
                    <a:lnTo>
                      <a:pt x="18179" y="29573"/>
                    </a:lnTo>
                    <a:lnTo>
                      <a:pt x="20151" y="29718"/>
                    </a:lnTo>
                    <a:lnTo>
                      <a:pt x="21455" y="29805"/>
                    </a:lnTo>
                    <a:lnTo>
                      <a:pt x="22789" y="29863"/>
                    </a:lnTo>
                    <a:lnTo>
                      <a:pt x="24123" y="29921"/>
                    </a:lnTo>
                    <a:lnTo>
                      <a:pt x="25456" y="29921"/>
                    </a:lnTo>
                    <a:lnTo>
                      <a:pt x="25572" y="29892"/>
                    </a:lnTo>
                    <a:lnTo>
                      <a:pt x="27544" y="32356"/>
                    </a:lnTo>
                    <a:lnTo>
                      <a:pt x="29573" y="34792"/>
                    </a:lnTo>
                    <a:lnTo>
                      <a:pt x="31632" y="37169"/>
                    </a:lnTo>
                    <a:lnTo>
                      <a:pt x="33748" y="39518"/>
                    </a:lnTo>
                    <a:lnTo>
                      <a:pt x="31487" y="39575"/>
                    </a:lnTo>
                    <a:lnTo>
                      <a:pt x="29254" y="39575"/>
                    </a:lnTo>
                    <a:lnTo>
                      <a:pt x="25949" y="39546"/>
                    </a:lnTo>
                    <a:lnTo>
                      <a:pt x="22644" y="39460"/>
                    </a:lnTo>
                    <a:lnTo>
                      <a:pt x="19368" y="39286"/>
                    </a:lnTo>
                    <a:lnTo>
                      <a:pt x="16063" y="39054"/>
                    </a:lnTo>
                    <a:lnTo>
                      <a:pt x="16063" y="39054"/>
                    </a:lnTo>
                    <a:lnTo>
                      <a:pt x="17077" y="39865"/>
                    </a:lnTo>
                    <a:lnTo>
                      <a:pt x="19861" y="40039"/>
                    </a:lnTo>
                    <a:lnTo>
                      <a:pt x="22673" y="40184"/>
                    </a:lnTo>
                    <a:lnTo>
                      <a:pt x="25485" y="40271"/>
                    </a:lnTo>
                    <a:lnTo>
                      <a:pt x="28269" y="40300"/>
                    </a:lnTo>
                    <a:lnTo>
                      <a:pt x="31748" y="40300"/>
                    </a:lnTo>
                    <a:lnTo>
                      <a:pt x="34328" y="40242"/>
                    </a:lnTo>
                    <a:lnTo>
                      <a:pt x="34386" y="40213"/>
                    </a:lnTo>
                    <a:lnTo>
                      <a:pt x="35691" y="41605"/>
                    </a:lnTo>
                    <a:lnTo>
                      <a:pt x="37024" y="42997"/>
                    </a:lnTo>
                    <a:lnTo>
                      <a:pt x="38358" y="44359"/>
                    </a:lnTo>
                    <a:lnTo>
                      <a:pt x="39721" y="45722"/>
                    </a:lnTo>
                    <a:lnTo>
                      <a:pt x="41025" y="46969"/>
                    </a:lnTo>
                    <a:lnTo>
                      <a:pt x="42330" y="48215"/>
                    </a:lnTo>
                    <a:lnTo>
                      <a:pt x="40706" y="48273"/>
                    </a:lnTo>
                    <a:lnTo>
                      <a:pt x="39054" y="48302"/>
                    </a:lnTo>
                    <a:lnTo>
                      <a:pt x="37778" y="48273"/>
                    </a:lnTo>
                    <a:lnTo>
                      <a:pt x="36502" y="48244"/>
                    </a:lnTo>
                    <a:lnTo>
                      <a:pt x="35198" y="48186"/>
                    </a:lnTo>
                    <a:lnTo>
                      <a:pt x="33922" y="48099"/>
                    </a:lnTo>
                    <a:lnTo>
                      <a:pt x="32646" y="48012"/>
                    </a:lnTo>
                    <a:lnTo>
                      <a:pt x="31371" y="47867"/>
                    </a:lnTo>
                    <a:lnTo>
                      <a:pt x="30095" y="47722"/>
                    </a:lnTo>
                    <a:lnTo>
                      <a:pt x="28819" y="47548"/>
                    </a:lnTo>
                    <a:lnTo>
                      <a:pt x="30617" y="48534"/>
                    </a:lnTo>
                    <a:lnTo>
                      <a:pt x="32733" y="48737"/>
                    </a:lnTo>
                    <a:lnTo>
                      <a:pt x="34821" y="48882"/>
                    </a:lnTo>
                    <a:lnTo>
                      <a:pt x="36937" y="48969"/>
                    </a:lnTo>
                    <a:lnTo>
                      <a:pt x="39054" y="49027"/>
                    </a:lnTo>
                    <a:lnTo>
                      <a:pt x="41054" y="48998"/>
                    </a:lnTo>
                    <a:lnTo>
                      <a:pt x="43055" y="48911"/>
                    </a:lnTo>
                    <a:lnTo>
                      <a:pt x="44765" y="50448"/>
                    </a:lnTo>
                    <a:lnTo>
                      <a:pt x="46476" y="51984"/>
                    </a:lnTo>
                    <a:lnTo>
                      <a:pt x="48215" y="53521"/>
                    </a:lnTo>
                    <a:lnTo>
                      <a:pt x="49984" y="54999"/>
                    </a:lnTo>
                    <a:lnTo>
                      <a:pt x="50071" y="54825"/>
                    </a:lnTo>
                    <a:lnTo>
                      <a:pt x="50129" y="54652"/>
                    </a:lnTo>
                    <a:lnTo>
                      <a:pt x="50129" y="54420"/>
                    </a:lnTo>
                    <a:lnTo>
                      <a:pt x="50100" y="54159"/>
                    </a:lnTo>
                    <a:lnTo>
                      <a:pt x="48418" y="52738"/>
                    </a:lnTo>
                    <a:lnTo>
                      <a:pt x="46737" y="51259"/>
                    </a:lnTo>
                    <a:lnTo>
                      <a:pt x="45113" y="49781"/>
                    </a:lnTo>
                    <a:lnTo>
                      <a:pt x="43461" y="48302"/>
                    </a:lnTo>
                    <a:lnTo>
                      <a:pt x="43432" y="48244"/>
                    </a:lnTo>
                    <a:lnTo>
                      <a:pt x="42098" y="46998"/>
                    </a:lnTo>
                    <a:lnTo>
                      <a:pt x="40764" y="45722"/>
                    </a:lnTo>
                    <a:lnTo>
                      <a:pt x="39460" y="44446"/>
                    </a:lnTo>
                    <a:lnTo>
                      <a:pt x="38184" y="43142"/>
                    </a:lnTo>
                    <a:lnTo>
                      <a:pt x="38242" y="43055"/>
                    </a:lnTo>
                    <a:lnTo>
                      <a:pt x="38271" y="42968"/>
                    </a:lnTo>
                    <a:lnTo>
                      <a:pt x="38677" y="41112"/>
                    </a:lnTo>
                    <a:lnTo>
                      <a:pt x="39083" y="39286"/>
                    </a:lnTo>
                    <a:lnTo>
                      <a:pt x="39489" y="37430"/>
                    </a:lnTo>
                    <a:lnTo>
                      <a:pt x="39924" y="35604"/>
                    </a:lnTo>
                    <a:lnTo>
                      <a:pt x="40387" y="33777"/>
                    </a:lnTo>
                    <a:lnTo>
                      <a:pt x="40851" y="31922"/>
                    </a:lnTo>
                    <a:lnTo>
                      <a:pt x="41866" y="28297"/>
                    </a:lnTo>
                    <a:lnTo>
                      <a:pt x="41460" y="27051"/>
                    </a:lnTo>
                    <a:lnTo>
                      <a:pt x="40909" y="28964"/>
                    </a:lnTo>
                    <a:lnTo>
                      <a:pt x="40387" y="30907"/>
                    </a:lnTo>
                    <a:lnTo>
                      <a:pt x="39866" y="32820"/>
                    </a:lnTo>
                    <a:lnTo>
                      <a:pt x="39373" y="34763"/>
                    </a:lnTo>
                    <a:lnTo>
                      <a:pt x="38909" y="36705"/>
                    </a:lnTo>
                    <a:lnTo>
                      <a:pt x="38474" y="38648"/>
                    </a:lnTo>
                    <a:lnTo>
                      <a:pt x="38039" y="40619"/>
                    </a:lnTo>
                    <a:lnTo>
                      <a:pt x="37633" y="42562"/>
                    </a:lnTo>
                    <a:lnTo>
                      <a:pt x="36097" y="40967"/>
                    </a:lnTo>
                    <a:lnTo>
                      <a:pt x="34560" y="39344"/>
                    </a:lnTo>
                    <a:lnTo>
                      <a:pt x="33081" y="37691"/>
                    </a:lnTo>
                    <a:lnTo>
                      <a:pt x="31603" y="36038"/>
                    </a:lnTo>
                    <a:lnTo>
                      <a:pt x="30066" y="34270"/>
                    </a:lnTo>
                    <a:lnTo>
                      <a:pt x="30095" y="34183"/>
                    </a:lnTo>
                    <a:lnTo>
                      <a:pt x="30472" y="31806"/>
                    </a:lnTo>
                    <a:lnTo>
                      <a:pt x="30907" y="29399"/>
                    </a:lnTo>
                    <a:lnTo>
                      <a:pt x="31400" y="26993"/>
                    </a:lnTo>
                    <a:lnTo>
                      <a:pt x="31922" y="24615"/>
                    </a:lnTo>
                    <a:lnTo>
                      <a:pt x="32472" y="22238"/>
                    </a:lnTo>
                    <a:lnTo>
                      <a:pt x="33081" y="19890"/>
                    </a:lnTo>
                    <a:lnTo>
                      <a:pt x="33719" y="17541"/>
                    </a:lnTo>
                    <a:lnTo>
                      <a:pt x="34415" y="15193"/>
                    </a:lnTo>
                    <a:lnTo>
                      <a:pt x="35256" y="12584"/>
                    </a:lnTo>
                    <a:lnTo>
                      <a:pt x="34850" y="11917"/>
                    </a:lnTo>
                    <a:lnTo>
                      <a:pt x="34763" y="11772"/>
                    </a:lnTo>
                    <a:lnTo>
                      <a:pt x="34096" y="13830"/>
                    </a:lnTo>
                    <a:lnTo>
                      <a:pt x="33458" y="15918"/>
                    </a:lnTo>
                    <a:lnTo>
                      <a:pt x="32849" y="18005"/>
                    </a:lnTo>
                    <a:lnTo>
                      <a:pt x="32270" y="20093"/>
                    </a:lnTo>
                    <a:lnTo>
                      <a:pt x="31748" y="22209"/>
                    </a:lnTo>
                    <a:lnTo>
                      <a:pt x="31255" y="24325"/>
                    </a:lnTo>
                    <a:lnTo>
                      <a:pt x="30762" y="26442"/>
                    </a:lnTo>
                    <a:lnTo>
                      <a:pt x="30327" y="28558"/>
                    </a:lnTo>
                    <a:lnTo>
                      <a:pt x="29892" y="31052"/>
                    </a:lnTo>
                    <a:lnTo>
                      <a:pt x="29457" y="33545"/>
                    </a:lnTo>
                    <a:lnTo>
                      <a:pt x="27950" y="31719"/>
                    </a:lnTo>
                    <a:lnTo>
                      <a:pt x="26442" y="29834"/>
                    </a:lnTo>
                    <a:lnTo>
                      <a:pt x="24963" y="27950"/>
                    </a:lnTo>
                    <a:lnTo>
                      <a:pt x="23514" y="26036"/>
                    </a:lnTo>
                    <a:lnTo>
                      <a:pt x="23543" y="25978"/>
                    </a:lnTo>
                    <a:lnTo>
                      <a:pt x="23572" y="25891"/>
                    </a:lnTo>
                    <a:lnTo>
                      <a:pt x="26065" y="7626"/>
                    </a:lnTo>
                    <a:lnTo>
                      <a:pt x="26645" y="3422"/>
                    </a:lnTo>
                    <a:lnTo>
                      <a:pt x="25978" y="3016"/>
                    </a:lnTo>
                    <a:lnTo>
                      <a:pt x="23601" y="20441"/>
                    </a:lnTo>
                    <a:lnTo>
                      <a:pt x="22934" y="25253"/>
                    </a:lnTo>
                    <a:lnTo>
                      <a:pt x="21165" y="22789"/>
                    </a:lnTo>
                    <a:lnTo>
                      <a:pt x="19426" y="20296"/>
                    </a:lnTo>
                    <a:lnTo>
                      <a:pt x="17715" y="17744"/>
                    </a:lnTo>
                    <a:lnTo>
                      <a:pt x="16063" y="15193"/>
                    </a:lnTo>
                    <a:lnTo>
                      <a:pt x="16150" y="15164"/>
                    </a:lnTo>
                    <a:lnTo>
                      <a:pt x="16208" y="15077"/>
                    </a:lnTo>
                    <a:lnTo>
                      <a:pt x="16237" y="14990"/>
                    </a:lnTo>
                    <a:lnTo>
                      <a:pt x="16266" y="14903"/>
                    </a:lnTo>
                    <a:lnTo>
                      <a:pt x="15918" y="30"/>
                    </a:lnTo>
                    <a:lnTo>
                      <a:pt x="15599" y="1"/>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99" name="Google Shape;799;p17"/>
            <p:cNvGrpSpPr/>
            <p:nvPr/>
          </p:nvGrpSpPr>
          <p:grpSpPr>
            <a:xfrm rot="-276419">
              <a:off x="8086370" y="4220515"/>
              <a:ext cx="887095" cy="957296"/>
              <a:chOff x="-741850" y="3728650"/>
              <a:chExt cx="1309775" cy="1413425"/>
            </a:xfrm>
          </p:grpSpPr>
          <p:sp>
            <p:nvSpPr>
              <p:cNvPr id="800" name="Google Shape;800;p17"/>
              <p:cNvSpPr/>
              <p:nvPr/>
            </p:nvSpPr>
            <p:spPr>
              <a:xfrm>
                <a:off x="-741850" y="3729375"/>
                <a:ext cx="1253225" cy="1382250"/>
              </a:xfrm>
              <a:custGeom>
                <a:rect b="b" l="l" r="r" t="t"/>
                <a:pathLst>
                  <a:path extrusionOk="0" h="55290" w="50129">
                    <a:moveTo>
                      <a:pt x="15193" y="1"/>
                    </a:moveTo>
                    <a:lnTo>
                      <a:pt x="14526" y="30"/>
                    </a:lnTo>
                    <a:lnTo>
                      <a:pt x="13859" y="59"/>
                    </a:lnTo>
                    <a:lnTo>
                      <a:pt x="13192" y="146"/>
                    </a:lnTo>
                    <a:lnTo>
                      <a:pt x="12526" y="233"/>
                    </a:lnTo>
                    <a:lnTo>
                      <a:pt x="11859" y="378"/>
                    </a:lnTo>
                    <a:lnTo>
                      <a:pt x="11192" y="523"/>
                    </a:lnTo>
                    <a:lnTo>
                      <a:pt x="10525" y="697"/>
                    </a:lnTo>
                    <a:lnTo>
                      <a:pt x="9858" y="900"/>
                    </a:lnTo>
                    <a:lnTo>
                      <a:pt x="9076" y="1190"/>
                    </a:lnTo>
                    <a:lnTo>
                      <a:pt x="8322" y="1508"/>
                    </a:lnTo>
                    <a:lnTo>
                      <a:pt x="7655" y="1798"/>
                    </a:lnTo>
                    <a:lnTo>
                      <a:pt x="7133" y="2088"/>
                    </a:lnTo>
                    <a:lnTo>
                      <a:pt x="6611" y="2378"/>
                    </a:lnTo>
                    <a:lnTo>
                      <a:pt x="6118" y="2697"/>
                    </a:lnTo>
                    <a:lnTo>
                      <a:pt x="5625" y="3016"/>
                    </a:lnTo>
                    <a:lnTo>
                      <a:pt x="5162" y="3393"/>
                    </a:lnTo>
                    <a:lnTo>
                      <a:pt x="4698" y="3770"/>
                    </a:lnTo>
                    <a:lnTo>
                      <a:pt x="4234" y="4147"/>
                    </a:lnTo>
                    <a:lnTo>
                      <a:pt x="3828" y="4553"/>
                    </a:lnTo>
                    <a:lnTo>
                      <a:pt x="3422" y="4988"/>
                    </a:lnTo>
                    <a:lnTo>
                      <a:pt x="3016" y="5422"/>
                    </a:lnTo>
                    <a:lnTo>
                      <a:pt x="2639" y="5886"/>
                    </a:lnTo>
                    <a:lnTo>
                      <a:pt x="2291" y="6379"/>
                    </a:lnTo>
                    <a:lnTo>
                      <a:pt x="1972" y="6872"/>
                    </a:lnTo>
                    <a:lnTo>
                      <a:pt x="1653" y="7394"/>
                    </a:lnTo>
                    <a:lnTo>
                      <a:pt x="1393" y="7945"/>
                    </a:lnTo>
                    <a:lnTo>
                      <a:pt x="1132" y="8496"/>
                    </a:lnTo>
                    <a:lnTo>
                      <a:pt x="842" y="9162"/>
                    </a:lnTo>
                    <a:lnTo>
                      <a:pt x="610" y="9829"/>
                    </a:lnTo>
                    <a:lnTo>
                      <a:pt x="436" y="10525"/>
                    </a:lnTo>
                    <a:lnTo>
                      <a:pt x="262" y="11192"/>
                    </a:lnTo>
                    <a:lnTo>
                      <a:pt x="146" y="11888"/>
                    </a:lnTo>
                    <a:lnTo>
                      <a:pt x="59" y="12584"/>
                    </a:lnTo>
                    <a:lnTo>
                      <a:pt x="30" y="13279"/>
                    </a:lnTo>
                    <a:lnTo>
                      <a:pt x="1" y="13975"/>
                    </a:lnTo>
                    <a:lnTo>
                      <a:pt x="30" y="14758"/>
                    </a:lnTo>
                    <a:lnTo>
                      <a:pt x="88" y="15483"/>
                    </a:lnTo>
                    <a:lnTo>
                      <a:pt x="175" y="16208"/>
                    </a:lnTo>
                    <a:lnTo>
                      <a:pt x="291" y="16932"/>
                    </a:lnTo>
                    <a:lnTo>
                      <a:pt x="436" y="17657"/>
                    </a:lnTo>
                    <a:lnTo>
                      <a:pt x="610" y="18382"/>
                    </a:lnTo>
                    <a:lnTo>
                      <a:pt x="813" y="19107"/>
                    </a:lnTo>
                    <a:lnTo>
                      <a:pt x="1045" y="19803"/>
                    </a:lnTo>
                    <a:lnTo>
                      <a:pt x="1306" y="20527"/>
                    </a:lnTo>
                    <a:lnTo>
                      <a:pt x="1595" y="21223"/>
                    </a:lnTo>
                    <a:lnTo>
                      <a:pt x="1885" y="21948"/>
                    </a:lnTo>
                    <a:lnTo>
                      <a:pt x="2233" y="22644"/>
                    </a:lnTo>
                    <a:lnTo>
                      <a:pt x="2581" y="23340"/>
                    </a:lnTo>
                    <a:lnTo>
                      <a:pt x="2929" y="24036"/>
                    </a:lnTo>
                    <a:lnTo>
                      <a:pt x="3335" y="24731"/>
                    </a:lnTo>
                    <a:lnTo>
                      <a:pt x="3741" y="25427"/>
                    </a:lnTo>
                    <a:lnTo>
                      <a:pt x="4147" y="26094"/>
                    </a:lnTo>
                    <a:lnTo>
                      <a:pt x="4756" y="27022"/>
                    </a:lnTo>
                    <a:lnTo>
                      <a:pt x="5365" y="27863"/>
                    </a:lnTo>
                    <a:lnTo>
                      <a:pt x="5973" y="28703"/>
                    </a:lnTo>
                    <a:lnTo>
                      <a:pt x="6611" y="29544"/>
                    </a:lnTo>
                    <a:lnTo>
                      <a:pt x="7249" y="30356"/>
                    </a:lnTo>
                    <a:lnTo>
                      <a:pt x="7916" y="31139"/>
                    </a:lnTo>
                    <a:lnTo>
                      <a:pt x="8583" y="31921"/>
                    </a:lnTo>
                    <a:lnTo>
                      <a:pt x="9278" y="32675"/>
                    </a:lnTo>
                    <a:lnTo>
                      <a:pt x="9974" y="33400"/>
                    </a:lnTo>
                    <a:lnTo>
                      <a:pt x="11337" y="34821"/>
                    </a:lnTo>
                    <a:lnTo>
                      <a:pt x="12729" y="36125"/>
                    </a:lnTo>
                    <a:lnTo>
                      <a:pt x="14062" y="37343"/>
                    </a:lnTo>
                    <a:lnTo>
                      <a:pt x="15367" y="38474"/>
                    </a:lnTo>
                    <a:lnTo>
                      <a:pt x="16063" y="39025"/>
                    </a:lnTo>
                    <a:lnTo>
                      <a:pt x="17077" y="39836"/>
                    </a:lnTo>
                    <a:lnTo>
                      <a:pt x="18469" y="40909"/>
                    </a:lnTo>
                    <a:lnTo>
                      <a:pt x="19890" y="41924"/>
                    </a:lnTo>
                    <a:lnTo>
                      <a:pt x="21310" y="42939"/>
                    </a:lnTo>
                    <a:lnTo>
                      <a:pt x="22789" y="43924"/>
                    </a:lnTo>
                    <a:lnTo>
                      <a:pt x="24268" y="44881"/>
                    </a:lnTo>
                    <a:lnTo>
                      <a:pt x="25746" y="45780"/>
                    </a:lnTo>
                    <a:lnTo>
                      <a:pt x="27283" y="46679"/>
                    </a:lnTo>
                    <a:lnTo>
                      <a:pt x="28819" y="47519"/>
                    </a:lnTo>
                    <a:lnTo>
                      <a:pt x="30617" y="48505"/>
                    </a:lnTo>
                    <a:lnTo>
                      <a:pt x="31574" y="48969"/>
                    </a:lnTo>
                    <a:lnTo>
                      <a:pt x="33516" y="49897"/>
                    </a:lnTo>
                    <a:lnTo>
                      <a:pt x="35459" y="50796"/>
                    </a:lnTo>
                    <a:lnTo>
                      <a:pt x="37401" y="51607"/>
                    </a:lnTo>
                    <a:lnTo>
                      <a:pt x="39402" y="52390"/>
                    </a:lnTo>
                    <a:lnTo>
                      <a:pt x="41402" y="53115"/>
                    </a:lnTo>
                    <a:lnTo>
                      <a:pt x="43403" y="53811"/>
                    </a:lnTo>
                    <a:lnTo>
                      <a:pt x="45461" y="54449"/>
                    </a:lnTo>
                    <a:lnTo>
                      <a:pt x="47491" y="55028"/>
                    </a:lnTo>
                    <a:lnTo>
                      <a:pt x="48012" y="55144"/>
                    </a:lnTo>
                    <a:lnTo>
                      <a:pt x="48476" y="55231"/>
                    </a:lnTo>
                    <a:lnTo>
                      <a:pt x="48853" y="55289"/>
                    </a:lnTo>
                    <a:lnTo>
                      <a:pt x="49172" y="55289"/>
                    </a:lnTo>
                    <a:lnTo>
                      <a:pt x="49462" y="55260"/>
                    </a:lnTo>
                    <a:lnTo>
                      <a:pt x="49694" y="55202"/>
                    </a:lnTo>
                    <a:lnTo>
                      <a:pt x="49868" y="55086"/>
                    </a:lnTo>
                    <a:lnTo>
                      <a:pt x="49984" y="54970"/>
                    </a:lnTo>
                    <a:lnTo>
                      <a:pt x="50071" y="54796"/>
                    </a:lnTo>
                    <a:lnTo>
                      <a:pt x="50129" y="54623"/>
                    </a:lnTo>
                    <a:lnTo>
                      <a:pt x="50129" y="54391"/>
                    </a:lnTo>
                    <a:lnTo>
                      <a:pt x="50100" y="54130"/>
                    </a:lnTo>
                    <a:lnTo>
                      <a:pt x="50071" y="53898"/>
                    </a:lnTo>
                    <a:lnTo>
                      <a:pt x="49984" y="53608"/>
                    </a:lnTo>
                    <a:lnTo>
                      <a:pt x="49810" y="53028"/>
                    </a:lnTo>
                    <a:lnTo>
                      <a:pt x="49549" y="52361"/>
                    </a:lnTo>
                    <a:lnTo>
                      <a:pt x="49259" y="51636"/>
                    </a:lnTo>
                    <a:lnTo>
                      <a:pt x="48476" y="49636"/>
                    </a:lnTo>
                    <a:lnTo>
                      <a:pt x="47752" y="47635"/>
                    </a:lnTo>
                    <a:lnTo>
                      <a:pt x="47085" y="45606"/>
                    </a:lnTo>
                    <a:lnTo>
                      <a:pt x="46418" y="43576"/>
                    </a:lnTo>
                    <a:lnTo>
                      <a:pt x="45838" y="41663"/>
                    </a:lnTo>
                    <a:lnTo>
                      <a:pt x="45258" y="39749"/>
                    </a:lnTo>
                    <a:lnTo>
                      <a:pt x="44127" y="35922"/>
                    </a:lnTo>
                    <a:lnTo>
                      <a:pt x="43026" y="32095"/>
                    </a:lnTo>
                    <a:lnTo>
                      <a:pt x="42446" y="30182"/>
                    </a:lnTo>
                    <a:lnTo>
                      <a:pt x="41866" y="28268"/>
                    </a:lnTo>
                    <a:lnTo>
                      <a:pt x="41460" y="27022"/>
                    </a:lnTo>
                    <a:lnTo>
                      <a:pt x="40822" y="25137"/>
                    </a:lnTo>
                    <a:lnTo>
                      <a:pt x="40155" y="23282"/>
                    </a:lnTo>
                    <a:lnTo>
                      <a:pt x="39460" y="21455"/>
                    </a:lnTo>
                    <a:lnTo>
                      <a:pt x="38735" y="19629"/>
                    </a:lnTo>
                    <a:lnTo>
                      <a:pt x="37952" y="17831"/>
                    </a:lnTo>
                    <a:lnTo>
                      <a:pt x="37111" y="16034"/>
                    </a:lnTo>
                    <a:lnTo>
                      <a:pt x="36213" y="14294"/>
                    </a:lnTo>
                    <a:lnTo>
                      <a:pt x="35749" y="13424"/>
                    </a:lnTo>
                    <a:lnTo>
                      <a:pt x="35256" y="12555"/>
                    </a:lnTo>
                    <a:lnTo>
                      <a:pt x="34850" y="11888"/>
                    </a:lnTo>
                    <a:lnTo>
                      <a:pt x="34763" y="11743"/>
                    </a:lnTo>
                    <a:lnTo>
                      <a:pt x="34386" y="11105"/>
                    </a:lnTo>
                    <a:lnTo>
                      <a:pt x="33951" y="10496"/>
                    </a:lnTo>
                    <a:lnTo>
                      <a:pt x="33545" y="9916"/>
                    </a:lnTo>
                    <a:lnTo>
                      <a:pt x="33081" y="9307"/>
                    </a:lnTo>
                    <a:lnTo>
                      <a:pt x="32646" y="8728"/>
                    </a:lnTo>
                    <a:lnTo>
                      <a:pt x="32154" y="8177"/>
                    </a:lnTo>
                    <a:lnTo>
                      <a:pt x="31661" y="7626"/>
                    </a:lnTo>
                    <a:lnTo>
                      <a:pt x="31168" y="7104"/>
                    </a:lnTo>
                    <a:lnTo>
                      <a:pt x="30646" y="6582"/>
                    </a:lnTo>
                    <a:lnTo>
                      <a:pt x="30124" y="6060"/>
                    </a:lnTo>
                    <a:lnTo>
                      <a:pt x="29573" y="5567"/>
                    </a:lnTo>
                    <a:lnTo>
                      <a:pt x="29022" y="5104"/>
                    </a:lnTo>
                    <a:lnTo>
                      <a:pt x="28443" y="4640"/>
                    </a:lnTo>
                    <a:lnTo>
                      <a:pt x="27863" y="4205"/>
                    </a:lnTo>
                    <a:lnTo>
                      <a:pt x="27254" y="3799"/>
                    </a:lnTo>
                    <a:lnTo>
                      <a:pt x="26645" y="3393"/>
                    </a:lnTo>
                    <a:lnTo>
                      <a:pt x="25978" y="2987"/>
                    </a:lnTo>
                    <a:lnTo>
                      <a:pt x="25398" y="2639"/>
                    </a:lnTo>
                    <a:lnTo>
                      <a:pt x="24818" y="2320"/>
                    </a:lnTo>
                    <a:lnTo>
                      <a:pt x="24210" y="2030"/>
                    </a:lnTo>
                    <a:lnTo>
                      <a:pt x="23630" y="1740"/>
                    </a:lnTo>
                    <a:lnTo>
                      <a:pt x="22992" y="1480"/>
                    </a:lnTo>
                    <a:lnTo>
                      <a:pt x="22383" y="1248"/>
                    </a:lnTo>
                    <a:lnTo>
                      <a:pt x="21774" y="1016"/>
                    </a:lnTo>
                    <a:lnTo>
                      <a:pt x="21136" y="813"/>
                    </a:lnTo>
                    <a:lnTo>
                      <a:pt x="20499" y="639"/>
                    </a:lnTo>
                    <a:lnTo>
                      <a:pt x="19861" y="494"/>
                    </a:lnTo>
                    <a:lnTo>
                      <a:pt x="19194" y="349"/>
                    </a:lnTo>
                    <a:lnTo>
                      <a:pt x="18556" y="233"/>
                    </a:lnTo>
                    <a:lnTo>
                      <a:pt x="17889" y="146"/>
                    </a:lnTo>
                    <a:lnTo>
                      <a:pt x="17251" y="59"/>
                    </a:lnTo>
                    <a:lnTo>
                      <a:pt x="1658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17"/>
              <p:cNvSpPr/>
              <p:nvPr/>
            </p:nvSpPr>
            <p:spPr>
              <a:xfrm>
                <a:off x="-741850" y="3729375"/>
                <a:ext cx="1253225" cy="1382250"/>
              </a:xfrm>
              <a:custGeom>
                <a:rect b="b" l="l" r="r" t="t"/>
                <a:pathLst>
                  <a:path extrusionOk="0" fill="none" h="55290" w="50129">
                    <a:moveTo>
                      <a:pt x="49984" y="54970"/>
                    </a:moveTo>
                    <a:lnTo>
                      <a:pt x="49984" y="54970"/>
                    </a:lnTo>
                    <a:lnTo>
                      <a:pt x="49868" y="55086"/>
                    </a:lnTo>
                    <a:lnTo>
                      <a:pt x="49694" y="55202"/>
                    </a:lnTo>
                    <a:lnTo>
                      <a:pt x="49462" y="55260"/>
                    </a:lnTo>
                    <a:lnTo>
                      <a:pt x="49172" y="55289"/>
                    </a:lnTo>
                    <a:lnTo>
                      <a:pt x="48853" y="55289"/>
                    </a:lnTo>
                    <a:lnTo>
                      <a:pt x="48476" y="55231"/>
                    </a:lnTo>
                    <a:lnTo>
                      <a:pt x="48012" y="55144"/>
                    </a:lnTo>
                    <a:lnTo>
                      <a:pt x="47491" y="55028"/>
                    </a:lnTo>
                    <a:lnTo>
                      <a:pt x="47491" y="55028"/>
                    </a:lnTo>
                    <a:lnTo>
                      <a:pt x="45461" y="54449"/>
                    </a:lnTo>
                    <a:lnTo>
                      <a:pt x="43403" y="53811"/>
                    </a:lnTo>
                    <a:lnTo>
                      <a:pt x="41402" y="53115"/>
                    </a:lnTo>
                    <a:lnTo>
                      <a:pt x="39402" y="52390"/>
                    </a:lnTo>
                    <a:lnTo>
                      <a:pt x="37401" y="51607"/>
                    </a:lnTo>
                    <a:lnTo>
                      <a:pt x="35459" y="50796"/>
                    </a:lnTo>
                    <a:lnTo>
                      <a:pt x="33516" y="49897"/>
                    </a:lnTo>
                    <a:lnTo>
                      <a:pt x="31574" y="48969"/>
                    </a:lnTo>
                    <a:lnTo>
                      <a:pt x="31574" y="48969"/>
                    </a:lnTo>
                    <a:lnTo>
                      <a:pt x="30617" y="48505"/>
                    </a:lnTo>
                    <a:lnTo>
                      <a:pt x="30617" y="48505"/>
                    </a:lnTo>
                    <a:lnTo>
                      <a:pt x="28819" y="47519"/>
                    </a:lnTo>
                    <a:lnTo>
                      <a:pt x="28819" y="47519"/>
                    </a:lnTo>
                    <a:lnTo>
                      <a:pt x="27283" y="46679"/>
                    </a:lnTo>
                    <a:lnTo>
                      <a:pt x="25746" y="45780"/>
                    </a:lnTo>
                    <a:lnTo>
                      <a:pt x="24268" y="44881"/>
                    </a:lnTo>
                    <a:lnTo>
                      <a:pt x="22789" y="43924"/>
                    </a:lnTo>
                    <a:lnTo>
                      <a:pt x="21310" y="42939"/>
                    </a:lnTo>
                    <a:lnTo>
                      <a:pt x="19890" y="41924"/>
                    </a:lnTo>
                    <a:lnTo>
                      <a:pt x="18469" y="40909"/>
                    </a:lnTo>
                    <a:lnTo>
                      <a:pt x="17077" y="39836"/>
                    </a:lnTo>
                    <a:lnTo>
                      <a:pt x="17077" y="39836"/>
                    </a:lnTo>
                    <a:lnTo>
                      <a:pt x="16063" y="39025"/>
                    </a:lnTo>
                    <a:lnTo>
                      <a:pt x="16063" y="39025"/>
                    </a:lnTo>
                    <a:lnTo>
                      <a:pt x="15367" y="38474"/>
                    </a:lnTo>
                    <a:lnTo>
                      <a:pt x="15367" y="38474"/>
                    </a:lnTo>
                    <a:lnTo>
                      <a:pt x="14062" y="37343"/>
                    </a:lnTo>
                    <a:lnTo>
                      <a:pt x="12729" y="36125"/>
                    </a:lnTo>
                    <a:lnTo>
                      <a:pt x="11337" y="34821"/>
                    </a:lnTo>
                    <a:lnTo>
                      <a:pt x="9974" y="33400"/>
                    </a:lnTo>
                    <a:lnTo>
                      <a:pt x="9278" y="32675"/>
                    </a:lnTo>
                    <a:lnTo>
                      <a:pt x="8583" y="31921"/>
                    </a:lnTo>
                    <a:lnTo>
                      <a:pt x="7916" y="31139"/>
                    </a:lnTo>
                    <a:lnTo>
                      <a:pt x="7249" y="30356"/>
                    </a:lnTo>
                    <a:lnTo>
                      <a:pt x="6611" y="29544"/>
                    </a:lnTo>
                    <a:lnTo>
                      <a:pt x="5973" y="28703"/>
                    </a:lnTo>
                    <a:lnTo>
                      <a:pt x="5365" y="27863"/>
                    </a:lnTo>
                    <a:lnTo>
                      <a:pt x="4756" y="27022"/>
                    </a:lnTo>
                    <a:lnTo>
                      <a:pt x="4756" y="27022"/>
                    </a:lnTo>
                    <a:lnTo>
                      <a:pt x="4147" y="26094"/>
                    </a:lnTo>
                    <a:lnTo>
                      <a:pt x="4147" y="26094"/>
                    </a:lnTo>
                    <a:lnTo>
                      <a:pt x="3741" y="25427"/>
                    </a:lnTo>
                    <a:lnTo>
                      <a:pt x="3335" y="24731"/>
                    </a:lnTo>
                    <a:lnTo>
                      <a:pt x="2929" y="24036"/>
                    </a:lnTo>
                    <a:lnTo>
                      <a:pt x="2581" y="23340"/>
                    </a:lnTo>
                    <a:lnTo>
                      <a:pt x="2233" y="22644"/>
                    </a:lnTo>
                    <a:lnTo>
                      <a:pt x="1885" y="21948"/>
                    </a:lnTo>
                    <a:lnTo>
                      <a:pt x="1595" y="21223"/>
                    </a:lnTo>
                    <a:lnTo>
                      <a:pt x="1306" y="20527"/>
                    </a:lnTo>
                    <a:lnTo>
                      <a:pt x="1045" y="19803"/>
                    </a:lnTo>
                    <a:lnTo>
                      <a:pt x="813" y="19107"/>
                    </a:lnTo>
                    <a:lnTo>
                      <a:pt x="610" y="18382"/>
                    </a:lnTo>
                    <a:lnTo>
                      <a:pt x="436" y="17657"/>
                    </a:lnTo>
                    <a:lnTo>
                      <a:pt x="291" y="16932"/>
                    </a:lnTo>
                    <a:lnTo>
                      <a:pt x="175" y="16208"/>
                    </a:lnTo>
                    <a:lnTo>
                      <a:pt x="88" y="15483"/>
                    </a:lnTo>
                    <a:lnTo>
                      <a:pt x="30" y="14758"/>
                    </a:lnTo>
                    <a:lnTo>
                      <a:pt x="30" y="14758"/>
                    </a:lnTo>
                    <a:lnTo>
                      <a:pt x="1" y="13975"/>
                    </a:lnTo>
                    <a:lnTo>
                      <a:pt x="1" y="13975"/>
                    </a:lnTo>
                    <a:lnTo>
                      <a:pt x="30" y="13279"/>
                    </a:lnTo>
                    <a:lnTo>
                      <a:pt x="59" y="12584"/>
                    </a:lnTo>
                    <a:lnTo>
                      <a:pt x="146" y="11888"/>
                    </a:lnTo>
                    <a:lnTo>
                      <a:pt x="262" y="11192"/>
                    </a:lnTo>
                    <a:lnTo>
                      <a:pt x="436" y="10525"/>
                    </a:lnTo>
                    <a:lnTo>
                      <a:pt x="610" y="9829"/>
                    </a:lnTo>
                    <a:lnTo>
                      <a:pt x="842" y="9162"/>
                    </a:lnTo>
                    <a:lnTo>
                      <a:pt x="1132" y="8496"/>
                    </a:lnTo>
                    <a:lnTo>
                      <a:pt x="1132" y="8496"/>
                    </a:lnTo>
                    <a:lnTo>
                      <a:pt x="1393" y="7945"/>
                    </a:lnTo>
                    <a:lnTo>
                      <a:pt x="1653" y="7394"/>
                    </a:lnTo>
                    <a:lnTo>
                      <a:pt x="1972" y="6872"/>
                    </a:lnTo>
                    <a:lnTo>
                      <a:pt x="2291" y="6379"/>
                    </a:lnTo>
                    <a:lnTo>
                      <a:pt x="2639" y="5886"/>
                    </a:lnTo>
                    <a:lnTo>
                      <a:pt x="3016" y="5422"/>
                    </a:lnTo>
                    <a:lnTo>
                      <a:pt x="3422" y="4988"/>
                    </a:lnTo>
                    <a:lnTo>
                      <a:pt x="3828" y="4553"/>
                    </a:lnTo>
                    <a:lnTo>
                      <a:pt x="4234" y="4147"/>
                    </a:lnTo>
                    <a:lnTo>
                      <a:pt x="4698" y="3770"/>
                    </a:lnTo>
                    <a:lnTo>
                      <a:pt x="5162" y="3393"/>
                    </a:lnTo>
                    <a:lnTo>
                      <a:pt x="5625" y="3016"/>
                    </a:lnTo>
                    <a:lnTo>
                      <a:pt x="6118" y="2697"/>
                    </a:lnTo>
                    <a:lnTo>
                      <a:pt x="6611" y="2378"/>
                    </a:lnTo>
                    <a:lnTo>
                      <a:pt x="7133" y="2088"/>
                    </a:lnTo>
                    <a:lnTo>
                      <a:pt x="7655" y="1798"/>
                    </a:lnTo>
                    <a:lnTo>
                      <a:pt x="7655" y="1798"/>
                    </a:lnTo>
                    <a:lnTo>
                      <a:pt x="8322" y="1508"/>
                    </a:lnTo>
                    <a:lnTo>
                      <a:pt x="8322" y="1508"/>
                    </a:lnTo>
                    <a:lnTo>
                      <a:pt x="9076" y="1190"/>
                    </a:lnTo>
                    <a:lnTo>
                      <a:pt x="9858" y="900"/>
                    </a:lnTo>
                    <a:lnTo>
                      <a:pt x="9858" y="900"/>
                    </a:lnTo>
                    <a:lnTo>
                      <a:pt x="10525" y="697"/>
                    </a:lnTo>
                    <a:lnTo>
                      <a:pt x="11192" y="523"/>
                    </a:lnTo>
                    <a:lnTo>
                      <a:pt x="11859" y="378"/>
                    </a:lnTo>
                    <a:lnTo>
                      <a:pt x="12526" y="233"/>
                    </a:lnTo>
                    <a:lnTo>
                      <a:pt x="13192" y="146"/>
                    </a:lnTo>
                    <a:lnTo>
                      <a:pt x="13859" y="59"/>
                    </a:lnTo>
                    <a:lnTo>
                      <a:pt x="14526" y="30"/>
                    </a:lnTo>
                    <a:lnTo>
                      <a:pt x="15193" y="1"/>
                    </a:lnTo>
                    <a:lnTo>
                      <a:pt x="15193" y="1"/>
                    </a:lnTo>
                    <a:lnTo>
                      <a:pt x="15918" y="1"/>
                    </a:lnTo>
                    <a:lnTo>
                      <a:pt x="15918" y="1"/>
                    </a:lnTo>
                    <a:lnTo>
                      <a:pt x="16585" y="1"/>
                    </a:lnTo>
                    <a:lnTo>
                      <a:pt x="17251" y="59"/>
                    </a:lnTo>
                    <a:lnTo>
                      <a:pt x="17889" y="146"/>
                    </a:lnTo>
                    <a:lnTo>
                      <a:pt x="18556" y="233"/>
                    </a:lnTo>
                    <a:lnTo>
                      <a:pt x="19194" y="349"/>
                    </a:lnTo>
                    <a:lnTo>
                      <a:pt x="19861" y="494"/>
                    </a:lnTo>
                    <a:lnTo>
                      <a:pt x="20499" y="639"/>
                    </a:lnTo>
                    <a:lnTo>
                      <a:pt x="21136" y="813"/>
                    </a:lnTo>
                    <a:lnTo>
                      <a:pt x="21774" y="1016"/>
                    </a:lnTo>
                    <a:lnTo>
                      <a:pt x="22383" y="1248"/>
                    </a:lnTo>
                    <a:lnTo>
                      <a:pt x="22992" y="1480"/>
                    </a:lnTo>
                    <a:lnTo>
                      <a:pt x="23630" y="1740"/>
                    </a:lnTo>
                    <a:lnTo>
                      <a:pt x="24210" y="2030"/>
                    </a:lnTo>
                    <a:lnTo>
                      <a:pt x="24818" y="2320"/>
                    </a:lnTo>
                    <a:lnTo>
                      <a:pt x="25398" y="2639"/>
                    </a:lnTo>
                    <a:lnTo>
                      <a:pt x="25978" y="2987"/>
                    </a:lnTo>
                    <a:lnTo>
                      <a:pt x="25978" y="2987"/>
                    </a:lnTo>
                    <a:lnTo>
                      <a:pt x="26645" y="3393"/>
                    </a:lnTo>
                    <a:lnTo>
                      <a:pt x="26645" y="3393"/>
                    </a:lnTo>
                    <a:lnTo>
                      <a:pt x="27254" y="3799"/>
                    </a:lnTo>
                    <a:lnTo>
                      <a:pt x="27863" y="4205"/>
                    </a:lnTo>
                    <a:lnTo>
                      <a:pt x="28443" y="4640"/>
                    </a:lnTo>
                    <a:lnTo>
                      <a:pt x="29022" y="5104"/>
                    </a:lnTo>
                    <a:lnTo>
                      <a:pt x="29573" y="5567"/>
                    </a:lnTo>
                    <a:lnTo>
                      <a:pt x="30124" y="6060"/>
                    </a:lnTo>
                    <a:lnTo>
                      <a:pt x="30646" y="6582"/>
                    </a:lnTo>
                    <a:lnTo>
                      <a:pt x="31168" y="7104"/>
                    </a:lnTo>
                    <a:lnTo>
                      <a:pt x="31661" y="7626"/>
                    </a:lnTo>
                    <a:lnTo>
                      <a:pt x="32154" y="8177"/>
                    </a:lnTo>
                    <a:lnTo>
                      <a:pt x="32646" y="8728"/>
                    </a:lnTo>
                    <a:lnTo>
                      <a:pt x="33081" y="9307"/>
                    </a:lnTo>
                    <a:lnTo>
                      <a:pt x="33545" y="9916"/>
                    </a:lnTo>
                    <a:lnTo>
                      <a:pt x="33951" y="10496"/>
                    </a:lnTo>
                    <a:lnTo>
                      <a:pt x="34386" y="11105"/>
                    </a:lnTo>
                    <a:lnTo>
                      <a:pt x="34763" y="11743"/>
                    </a:lnTo>
                    <a:lnTo>
                      <a:pt x="34763" y="11743"/>
                    </a:lnTo>
                    <a:lnTo>
                      <a:pt x="34850" y="11888"/>
                    </a:lnTo>
                    <a:lnTo>
                      <a:pt x="34850" y="11888"/>
                    </a:lnTo>
                    <a:lnTo>
                      <a:pt x="35256" y="12555"/>
                    </a:lnTo>
                    <a:lnTo>
                      <a:pt x="35256" y="12555"/>
                    </a:lnTo>
                    <a:lnTo>
                      <a:pt x="35749" y="13424"/>
                    </a:lnTo>
                    <a:lnTo>
                      <a:pt x="36213" y="14294"/>
                    </a:lnTo>
                    <a:lnTo>
                      <a:pt x="37111" y="16034"/>
                    </a:lnTo>
                    <a:lnTo>
                      <a:pt x="37952" y="17831"/>
                    </a:lnTo>
                    <a:lnTo>
                      <a:pt x="38735" y="19629"/>
                    </a:lnTo>
                    <a:lnTo>
                      <a:pt x="39460" y="21455"/>
                    </a:lnTo>
                    <a:lnTo>
                      <a:pt x="40155" y="23282"/>
                    </a:lnTo>
                    <a:lnTo>
                      <a:pt x="40822" y="25137"/>
                    </a:lnTo>
                    <a:lnTo>
                      <a:pt x="41460" y="27022"/>
                    </a:lnTo>
                    <a:lnTo>
                      <a:pt x="41460" y="27022"/>
                    </a:lnTo>
                    <a:lnTo>
                      <a:pt x="41866" y="28268"/>
                    </a:lnTo>
                    <a:lnTo>
                      <a:pt x="41866" y="28268"/>
                    </a:lnTo>
                    <a:lnTo>
                      <a:pt x="42446" y="30182"/>
                    </a:lnTo>
                    <a:lnTo>
                      <a:pt x="43026" y="32095"/>
                    </a:lnTo>
                    <a:lnTo>
                      <a:pt x="44127" y="35922"/>
                    </a:lnTo>
                    <a:lnTo>
                      <a:pt x="45258" y="39749"/>
                    </a:lnTo>
                    <a:lnTo>
                      <a:pt x="45838" y="41663"/>
                    </a:lnTo>
                    <a:lnTo>
                      <a:pt x="46418" y="43576"/>
                    </a:lnTo>
                    <a:lnTo>
                      <a:pt x="46418" y="43576"/>
                    </a:lnTo>
                    <a:lnTo>
                      <a:pt x="47085" y="45606"/>
                    </a:lnTo>
                    <a:lnTo>
                      <a:pt x="47752" y="47635"/>
                    </a:lnTo>
                    <a:lnTo>
                      <a:pt x="48476" y="49636"/>
                    </a:lnTo>
                    <a:lnTo>
                      <a:pt x="49259" y="51636"/>
                    </a:lnTo>
                    <a:lnTo>
                      <a:pt x="49259" y="51636"/>
                    </a:lnTo>
                    <a:lnTo>
                      <a:pt x="49549" y="52361"/>
                    </a:lnTo>
                    <a:lnTo>
                      <a:pt x="49810" y="53028"/>
                    </a:lnTo>
                    <a:lnTo>
                      <a:pt x="49984" y="53608"/>
                    </a:lnTo>
                    <a:lnTo>
                      <a:pt x="50071" y="53898"/>
                    </a:lnTo>
                    <a:lnTo>
                      <a:pt x="50100" y="54130"/>
                    </a:lnTo>
                    <a:lnTo>
                      <a:pt x="50100" y="54130"/>
                    </a:lnTo>
                    <a:lnTo>
                      <a:pt x="50129" y="54391"/>
                    </a:lnTo>
                    <a:lnTo>
                      <a:pt x="50129" y="54623"/>
                    </a:lnTo>
                    <a:lnTo>
                      <a:pt x="50071" y="54796"/>
                    </a:lnTo>
                    <a:lnTo>
                      <a:pt x="49984" y="5497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17"/>
              <p:cNvSpPr/>
              <p:nvPr/>
            </p:nvSpPr>
            <p:spPr>
              <a:xfrm>
                <a:off x="507725" y="5082600"/>
                <a:ext cx="60200" cy="59475"/>
              </a:xfrm>
              <a:custGeom>
                <a:rect b="b" l="l" r="r" t="t"/>
                <a:pathLst>
                  <a:path extrusionOk="0" h="2379" w="2408">
                    <a:moveTo>
                      <a:pt x="117" y="1"/>
                    </a:moveTo>
                    <a:lnTo>
                      <a:pt x="146" y="262"/>
                    </a:lnTo>
                    <a:lnTo>
                      <a:pt x="146" y="494"/>
                    </a:lnTo>
                    <a:lnTo>
                      <a:pt x="88" y="667"/>
                    </a:lnTo>
                    <a:lnTo>
                      <a:pt x="1" y="841"/>
                    </a:lnTo>
                    <a:lnTo>
                      <a:pt x="1769" y="2291"/>
                    </a:lnTo>
                    <a:lnTo>
                      <a:pt x="1885" y="2349"/>
                    </a:lnTo>
                    <a:lnTo>
                      <a:pt x="2001" y="2378"/>
                    </a:lnTo>
                    <a:lnTo>
                      <a:pt x="2117" y="2349"/>
                    </a:lnTo>
                    <a:lnTo>
                      <a:pt x="2204" y="2320"/>
                    </a:lnTo>
                    <a:lnTo>
                      <a:pt x="2291" y="2233"/>
                    </a:lnTo>
                    <a:lnTo>
                      <a:pt x="2349" y="2175"/>
                    </a:lnTo>
                    <a:lnTo>
                      <a:pt x="2407" y="2059"/>
                    </a:lnTo>
                    <a:lnTo>
                      <a:pt x="2407" y="1972"/>
                    </a:lnTo>
                    <a:lnTo>
                      <a:pt x="2349" y="1856"/>
                    </a:lnTo>
                    <a:lnTo>
                      <a:pt x="2262" y="1769"/>
                    </a:lnTo>
                    <a:lnTo>
                      <a:pt x="117" y="1"/>
                    </a:lnTo>
                    <a:close/>
                  </a:path>
                </a:pathLst>
              </a:custGeom>
              <a:solidFill>
                <a:srgbClr val="DBC8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17"/>
              <p:cNvSpPr/>
              <p:nvPr/>
            </p:nvSpPr>
            <p:spPr>
              <a:xfrm>
                <a:off x="507725" y="5082600"/>
                <a:ext cx="60200" cy="59475"/>
              </a:xfrm>
              <a:custGeom>
                <a:rect b="b" l="l" r="r" t="t"/>
                <a:pathLst>
                  <a:path extrusionOk="0" fill="none" h="2379" w="2408">
                    <a:moveTo>
                      <a:pt x="117" y="1"/>
                    </a:moveTo>
                    <a:lnTo>
                      <a:pt x="117" y="1"/>
                    </a:lnTo>
                    <a:lnTo>
                      <a:pt x="117" y="1"/>
                    </a:lnTo>
                    <a:lnTo>
                      <a:pt x="146" y="262"/>
                    </a:lnTo>
                    <a:lnTo>
                      <a:pt x="146" y="494"/>
                    </a:lnTo>
                    <a:lnTo>
                      <a:pt x="88" y="667"/>
                    </a:lnTo>
                    <a:lnTo>
                      <a:pt x="1" y="841"/>
                    </a:lnTo>
                    <a:lnTo>
                      <a:pt x="1" y="841"/>
                    </a:lnTo>
                    <a:lnTo>
                      <a:pt x="1769" y="2291"/>
                    </a:lnTo>
                    <a:lnTo>
                      <a:pt x="1769" y="2291"/>
                    </a:lnTo>
                    <a:lnTo>
                      <a:pt x="1885" y="2349"/>
                    </a:lnTo>
                    <a:lnTo>
                      <a:pt x="2001" y="2378"/>
                    </a:lnTo>
                    <a:lnTo>
                      <a:pt x="2001" y="2378"/>
                    </a:lnTo>
                    <a:lnTo>
                      <a:pt x="2117" y="2349"/>
                    </a:lnTo>
                    <a:lnTo>
                      <a:pt x="2204" y="2320"/>
                    </a:lnTo>
                    <a:lnTo>
                      <a:pt x="2291" y="2233"/>
                    </a:lnTo>
                    <a:lnTo>
                      <a:pt x="2349" y="2175"/>
                    </a:lnTo>
                    <a:lnTo>
                      <a:pt x="2407" y="2059"/>
                    </a:lnTo>
                    <a:lnTo>
                      <a:pt x="2407" y="1972"/>
                    </a:lnTo>
                    <a:lnTo>
                      <a:pt x="2349" y="1856"/>
                    </a:lnTo>
                    <a:lnTo>
                      <a:pt x="2262" y="1769"/>
                    </a:lnTo>
                    <a:lnTo>
                      <a:pt x="2262" y="1769"/>
                    </a:lnTo>
                    <a:lnTo>
                      <a:pt x="117" y="1"/>
                    </a:lnTo>
                    <a:lnTo>
                      <a:pt x="117"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17"/>
              <p:cNvSpPr/>
              <p:nvPr/>
            </p:nvSpPr>
            <p:spPr>
              <a:xfrm>
                <a:off x="-741850" y="3728650"/>
                <a:ext cx="1253225" cy="1375000"/>
              </a:xfrm>
              <a:custGeom>
                <a:rect b="b" l="l" r="r" t="t"/>
                <a:pathLst>
                  <a:path extrusionOk="0" h="55000" w="50129">
                    <a:moveTo>
                      <a:pt x="15599" y="1"/>
                    </a:moveTo>
                    <a:lnTo>
                      <a:pt x="15193" y="30"/>
                    </a:lnTo>
                    <a:lnTo>
                      <a:pt x="15512" y="14323"/>
                    </a:lnTo>
                    <a:lnTo>
                      <a:pt x="14700" y="12989"/>
                    </a:lnTo>
                    <a:lnTo>
                      <a:pt x="13019" y="10177"/>
                    </a:lnTo>
                    <a:lnTo>
                      <a:pt x="11395" y="7307"/>
                    </a:lnTo>
                    <a:lnTo>
                      <a:pt x="9829" y="4437"/>
                    </a:lnTo>
                    <a:lnTo>
                      <a:pt x="8322" y="1537"/>
                    </a:lnTo>
                    <a:lnTo>
                      <a:pt x="7655" y="1827"/>
                    </a:lnTo>
                    <a:lnTo>
                      <a:pt x="8902" y="4205"/>
                    </a:lnTo>
                    <a:lnTo>
                      <a:pt x="10148" y="6553"/>
                    </a:lnTo>
                    <a:lnTo>
                      <a:pt x="11453" y="8873"/>
                    </a:lnTo>
                    <a:lnTo>
                      <a:pt x="12787" y="11192"/>
                    </a:lnTo>
                    <a:lnTo>
                      <a:pt x="14149" y="13482"/>
                    </a:lnTo>
                    <a:lnTo>
                      <a:pt x="15570" y="15744"/>
                    </a:lnTo>
                    <a:lnTo>
                      <a:pt x="17019" y="17976"/>
                    </a:lnTo>
                    <a:lnTo>
                      <a:pt x="18498" y="20209"/>
                    </a:lnTo>
                    <a:lnTo>
                      <a:pt x="16382" y="19716"/>
                    </a:lnTo>
                    <a:lnTo>
                      <a:pt x="14294" y="19165"/>
                    </a:lnTo>
                    <a:lnTo>
                      <a:pt x="12207" y="18556"/>
                    </a:lnTo>
                    <a:lnTo>
                      <a:pt x="10148" y="17918"/>
                    </a:lnTo>
                    <a:lnTo>
                      <a:pt x="8090" y="17222"/>
                    </a:lnTo>
                    <a:lnTo>
                      <a:pt x="6060" y="16498"/>
                    </a:lnTo>
                    <a:lnTo>
                      <a:pt x="4031" y="15715"/>
                    </a:lnTo>
                    <a:lnTo>
                      <a:pt x="2030" y="14903"/>
                    </a:lnTo>
                    <a:lnTo>
                      <a:pt x="1" y="14004"/>
                    </a:lnTo>
                    <a:lnTo>
                      <a:pt x="30" y="14787"/>
                    </a:lnTo>
                    <a:lnTo>
                      <a:pt x="1682" y="15512"/>
                    </a:lnTo>
                    <a:lnTo>
                      <a:pt x="3364" y="16237"/>
                    </a:lnTo>
                    <a:lnTo>
                      <a:pt x="5075" y="16903"/>
                    </a:lnTo>
                    <a:lnTo>
                      <a:pt x="6785" y="17541"/>
                    </a:lnTo>
                    <a:lnTo>
                      <a:pt x="8496" y="18121"/>
                    </a:lnTo>
                    <a:lnTo>
                      <a:pt x="10206" y="18701"/>
                    </a:lnTo>
                    <a:lnTo>
                      <a:pt x="11946" y="19252"/>
                    </a:lnTo>
                    <a:lnTo>
                      <a:pt x="13714" y="19745"/>
                    </a:lnTo>
                    <a:lnTo>
                      <a:pt x="16179" y="20412"/>
                    </a:lnTo>
                    <a:lnTo>
                      <a:pt x="18672" y="20991"/>
                    </a:lnTo>
                    <a:lnTo>
                      <a:pt x="18875" y="20991"/>
                    </a:lnTo>
                    <a:lnTo>
                      <a:pt x="18962" y="20933"/>
                    </a:lnTo>
                    <a:lnTo>
                      <a:pt x="20035" y="22470"/>
                    </a:lnTo>
                    <a:lnTo>
                      <a:pt x="21107" y="23978"/>
                    </a:lnTo>
                    <a:lnTo>
                      <a:pt x="22064" y="25311"/>
                    </a:lnTo>
                    <a:lnTo>
                      <a:pt x="23050" y="26616"/>
                    </a:lnTo>
                    <a:lnTo>
                      <a:pt x="25021" y="29196"/>
                    </a:lnTo>
                    <a:lnTo>
                      <a:pt x="22760" y="29138"/>
                    </a:lnTo>
                    <a:lnTo>
                      <a:pt x="20499" y="29022"/>
                    </a:lnTo>
                    <a:lnTo>
                      <a:pt x="18237" y="28848"/>
                    </a:lnTo>
                    <a:lnTo>
                      <a:pt x="16005" y="28587"/>
                    </a:lnTo>
                    <a:lnTo>
                      <a:pt x="13743" y="28268"/>
                    </a:lnTo>
                    <a:lnTo>
                      <a:pt x="11540" y="27892"/>
                    </a:lnTo>
                    <a:lnTo>
                      <a:pt x="9307" y="27457"/>
                    </a:lnTo>
                    <a:lnTo>
                      <a:pt x="7104" y="26935"/>
                    </a:lnTo>
                    <a:lnTo>
                      <a:pt x="5625" y="26529"/>
                    </a:lnTo>
                    <a:lnTo>
                      <a:pt x="4147" y="26123"/>
                    </a:lnTo>
                    <a:lnTo>
                      <a:pt x="4756" y="27051"/>
                    </a:lnTo>
                    <a:lnTo>
                      <a:pt x="6669" y="27544"/>
                    </a:lnTo>
                    <a:lnTo>
                      <a:pt x="8554" y="28008"/>
                    </a:lnTo>
                    <a:lnTo>
                      <a:pt x="10467" y="28413"/>
                    </a:lnTo>
                    <a:lnTo>
                      <a:pt x="12381" y="28790"/>
                    </a:lnTo>
                    <a:lnTo>
                      <a:pt x="14323" y="29080"/>
                    </a:lnTo>
                    <a:lnTo>
                      <a:pt x="16237" y="29341"/>
                    </a:lnTo>
                    <a:lnTo>
                      <a:pt x="18179" y="29573"/>
                    </a:lnTo>
                    <a:lnTo>
                      <a:pt x="20151" y="29718"/>
                    </a:lnTo>
                    <a:lnTo>
                      <a:pt x="21455" y="29805"/>
                    </a:lnTo>
                    <a:lnTo>
                      <a:pt x="22789" y="29863"/>
                    </a:lnTo>
                    <a:lnTo>
                      <a:pt x="24123" y="29921"/>
                    </a:lnTo>
                    <a:lnTo>
                      <a:pt x="25456" y="29921"/>
                    </a:lnTo>
                    <a:lnTo>
                      <a:pt x="25572" y="29892"/>
                    </a:lnTo>
                    <a:lnTo>
                      <a:pt x="27544" y="32356"/>
                    </a:lnTo>
                    <a:lnTo>
                      <a:pt x="29573" y="34792"/>
                    </a:lnTo>
                    <a:lnTo>
                      <a:pt x="31632" y="37169"/>
                    </a:lnTo>
                    <a:lnTo>
                      <a:pt x="33748" y="39518"/>
                    </a:lnTo>
                    <a:lnTo>
                      <a:pt x="31487" y="39575"/>
                    </a:lnTo>
                    <a:lnTo>
                      <a:pt x="29254" y="39575"/>
                    </a:lnTo>
                    <a:lnTo>
                      <a:pt x="25949" y="39546"/>
                    </a:lnTo>
                    <a:lnTo>
                      <a:pt x="22644" y="39460"/>
                    </a:lnTo>
                    <a:lnTo>
                      <a:pt x="19368" y="39286"/>
                    </a:lnTo>
                    <a:lnTo>
                      <a:pt x="16063" y="39054"/>
                    </a:lnTo>
                    <a:lnTo>
                      <a:pt x="16063" y="39054"/>
                    </a:lnTo>
                    <a:lnTo>
                      <a:pt x="17077" y="39865"/>
                    </a:lnTo>
                    <a:lnTo>
                      <a:pt x="19861" y="40039"/>
                    </a:lnTo>
                    <a:lnTo>
                      <a:pt x="22673" y="40184"/>
                    </a:lnTo>
                    <a:lnTo>
                      <a:pt x="25485" y="40271"/>
                    </a:lnTo>
                    <a:lnTo>
                      <a:pt x="28269" y="40300"/>
                    </a:lnTo>
                    <a:lnTo>
                      <a:pt x="31748" y="40300"/>
                    </a:lnTo>
                    <a:lnTo>
                      <a:pt x="34328" y="40242"/>
                    </a:lnTo>
                    <a:lnTo>
                      <a:pt x="34386" y="40213"/>
                    </a:lnTo>
                    <a:lnTo>
                      <a:pt x="35691" y="41605"/>
                    </a:lnTo>
                    <a:lnTo>
                      <a:pt x="37024" y="42997"/>
                    </a:lnTo>
                    <a:lnTo>
                      <a:pt x="38358" y="44359"/>
                    </a:lnTo>
                    <a:lnTo>
                      <a:pt x="39721" y="45722"/>
                    </a:lnTo>
                    <a:lnTo>
                      <a:pt x="41025" y="46969"/>
                    </a:lnTo>
                    <a:lnTo>
                      <a:pt x="42330" y="48215"/>
                    </a:lnTo>
                    <a:lnTo>
                      <a:pt x="40706" y="48273"/>
                    </a:lnTo>
                    <a:lnTo>
                      <a:pt x="39054" y="48302"/>
                    </a:lnTo>
                    <a:lnTo>
                      <a:pt x="37778" y="48273"/>
                    </a:lnTo>
                    <a:lnTo>
                      <a:pt x="36502" y="48244"/>
                    </a:lnTo>
                    <a:lnTo>
                      <a:pt x="35198" y="48186"/>
                    </a:lnTo>
                    <a:lnTo>
                      <a:pt x="33922" y="48099"/>
                    </a:lnTo>
                    <a:lnTo>
                      <a:pt x="32646" y="48012"/>
                    </a:lnTo>
                    <a:lnTo>
                      <a:pt x="31371" y="47867"/>
                    </a:lnTo>
                    <a:lnTo>
                      <a:pt x="30095" y="47722"/>
                    </a:lnTo>
                    <a:lnTo>
                      <a:pt x="28819" y="47548"/>
                    </a:lnTo>
                    <a:lnTo>
                      <a:pt x="30617" y="48534"/>
                    </a:lnTo>
                    <a:lnTo>
                      <a:pt x="32733" y="48737"/>
                    </a:lnTo>
                    <a:lnTo>
                      <a:pt x="34821" y="48882"/>
                    </a:lnTo>
                    <a:lnTo>
                      <a:pt x="36937" y="48969"/>
                    </a:lnTo>
                    <a:lnTo>
                      <a:pt x="39054" y="49027"/>
                    </a:lnTo>
                    <a:lnTo>
                      <a:pt x="41054" y="48998"/>
                    </a:lnTo>
                    <a:lnTo>
                      <a:pt x="43055" y="48911"/>
                    </a:lnTo>
                    <a:lnTo>
                      <a:pt x="44765" y="50448"/>
                    </a:lnTo>
                    <a:lnTo>
                      <a:pt x="46476" y="51984"/>
                    </a:lnTo>
                    <a:lnTo>
                      <a:pt x="48215" y="53521"/>
                    </a:lnTo>
                    <a:lnTo>
                      <a:pt x="49984" y="54999"/>
                    </a:lnTo>
                    <a:lnTo>
                      <a:pt x="50071" y="54825"/>
                    </a:lnTo>
                    <a:lnTo>
                      <a:pt x="50129" y="54652"/>
                    </a:lnTo>
                    <a:lnTo>
                      <a:pt x="50129" y="54420"/>
                    </a:lnTo>
                    <a:lnTo>
                      <a:pt x="50100" y="54159"/>
                    </a:lnTo>
                    <a:lnTo>
                      <a:pt x="48418" y="52738"/>
                    </a:lnTo>
                    <a:lnTo>
                      <a:pt x="46737" y="51259"/>
                    </a:lnTo>
                    <a:lnTo>
                      <a:pt x="45113" y="49781"/>
                    </a:lnTo>
                    <a:lnTo>
                      <a:pt x="43461" y="48302"/>
                    </a:lnTo>
                    <a:lnTo>
                      <a:pt x="43432" y="48244"/>
                    </a:lnTo>
                    <a:lnTo>
                      <a:pt x="42098" y="46998"/>
                    </a:lnTo>
                    <a:lnTo>
                      <a:pt x="40764" y="45722"/>
                    </a:lnTo>
                    <a:lnTo>
                      <a:pt x="39460" y="44446"/>
                    </a:lnTo>
                    <a:lnTo>
                      <a:pt x="38184" y="43142"/>
                    </a:lnTo>
                    <a:lnTo>
                      <a:pt x="38242" y="43055"/>
                    </a:lnTo>
                    <a:lnTo>
                      <a:pt x="38271" y="42968"/>
                    </a:lnTo>
                    <a:lnTo>
                      <a:pt x="38677" y="41112"/>
                    </a:lnTo>
                    <a:lnTo>
                      <a:pt x="39083" y="39286"/>
                    </a:lnTo>
                    <a:lnTo>
                      <a:pt x="39489" y="37430"/>
                    </a:lnTo>
                    <a:lnTo>
                      <a:pt x="39924" y="35604"/>
                    </a:lnTo>
                    <a:lnTo>
                      <a:pt x="40387" y="33777"/>
                    </a:lnTo>
                    <a:lnTo>
                      <a:pt x="40851" y="31922"/>
                    </a:lnTo>
                    <a:lnTo>
                      <a:pt x="41866" y="28297"/>
                    </a:lnTo>
                    <a:lnTo>
                      <a:pt x="41460" y="27051"/>
                    </a:lnTo>
                    <a:lnTo>
                      <a:pt x="40909" y="28964"/>
                    </a:lnTo>
                    <a:lnTo>
                      <a:pt x="40387" y="30907"/>
                    </a:lnTo>
                    <a:lnTo>
                      <a:pt x="39866" y="32820"/>
                    </a:lnTo>
                    <a:lnTo>
                      <a:pt x="39373" y="34763"/>
                    </a:lnTo>
                    <a:lnTo>
                      <a:pt x="38909" y="36705"/>
                    </a:lnTo>
                    <a:lnTo>
                      <a:pt x="38474" y="38648"/>
                    </a:lnTo>
                    <a:lnTo>
                      <a:pt x="38039" y="40619"/>
                    </a:lnTo>
                    <a:lnTo>
                      <a:pt x="37633" y="42562"/>
                    </a:lnTo>
                    <a:lnTo>
                      <a:pt x="36097" y="40967"/>
                    </a:lnTo>
                    <a:lnTo>
                      <a:pt x="34560" y="39344"/>
                    </a:lnTo>
                    <a:lnTo>
                      <a:pt x="33081" y="37691"/>
                    </a:lnTo>
                    <a:lnTo>
                      <a:pt x="31603" y="36038"/>
                    </a:lnTo>
                    <a:lnTo>
                      <a:pt x="30066" y="34270"/>
                    </a:lnTo>
                    <a:lnTo>
                      <a:pt x="30095" y="34183"/>
                    </a:lnTo>
                    <a:lnTo>
                      <a:pt x="30472" y="31806"/>
                    </a:lnTo>
                    <a:lnTo>
                      <a:pt x="30907" y="29399"/>
                    </a:lnTo>
                    <a:lnTo>
                      <a:pt x="31400" y="26993"/>
                    </a:lnTo>
                    <a:lnTo>
                      <a:pt x="31922" y="24615"/>
                    </a:lnTo>
                    <a:lnTo>
                      <a:pt x="32472" y="22238"/>
                    </a:lnTo>
                    <a:lnTo>
                      <a:pt x="33081" y="19890"/>
                    </a:lnTo>
                    <a:lnTo>
                      <a:pt x="33719" y="17541"/>
                    </a:lnTo>
                    <a:lnTo>
                      <a:pt x="34415" y="15193"/>
                    </a:lnTo>
                    <a:lnTo>
                      <a:pt x="35256" y="12584"/>
                    </a:lnTo>
                    <a:lnTo>
                      <a:pt x="34850" y="11917"/>
                    </a:lnTo>
                    <a:lnTo>
                      <a:pt x="34763" y="11772"/>
                    </a:lnTo>
                    <a:lnTo>
                      <a:pt x="34096" y="13830"/>
                    </a:lnTo>
                    <a:lnTo>
                      <a:pt x="33458" y="15918"/>
                    </a:lnTo>
                    <a:lnTo>
                      <a:pt x="32849" y="18005"/>
                    </a:lnTo>
                    <a:lnTo>
                      <a:pt x="32270" y="20093"/>
                    </a:lnTo>
                    <a:lnTo>
                      <a:pt x="31748" y="22209"/>
                    </a:lnTo>
                    <a:lnTo>
                      <a:pt x="31255" y="24325"/>
                    </a:lnTo>
                    <a:lnTo>
                      <a:pt x="30762" y="26442"/>
                    </a:lnTo>
                    <a:lnTo>
                      <a:pt x="30327" y="28558"/>
                    </a:lnTo>
                    <a:lnTo>
                      <a:pt x="29892" y="31052"/>
                    </a:lnTo>
                    <a:lnTo>
                      <a:pt x="29457" y="33545"/>
                    </a:lnTo>
                    <a:lnTo>
                      <a:pt x="27950" y="31719"/>
                    </a:lnTo>
                    <a:lnTo>
                      <a:pt x="26442" y="29834"/>
                    </a:lnTo>
                    <a:lnTo>
                      <a:pt x="24963" y="27950"/>
                    </a:lnTo>
                    <a:lnTo>
                      <a:pt x="23514" y="26036"/>
                    </a:lnTo>
                    <a:lnTo>
                      <a:pt x="23543" y="25978"/>
                    </a:lnTo>
                    <a:lnTo>
                      <a:pt x="23572" y="25891"/>
                    </a:lnTo>
                    <a:lnTo>
                      <a:pt x="26065" y="7626"/>
                    </a:lnTo>
                    <a:lnTo>
                      <a:pt x="26645" y="3422"/>
                    </a:lnTo>
                    <a:lnTo>
                      <a:pt x="25978" y="3016"/>
                    </a:lnTo>
                    <a:lnTo>
                      <a:pt x="23601" y="20441"/>
                    </a:lnTo>
                    <a:lnTo>
                      <a:pt x="22934" y="25253"/>
                    </a:lnTo>
                    <a:lnTo>
                      <a:pt x="21165" y="22789"/>
                    </a:lnTo>
                    <a:lnTo>
                      <a:pt x="19426" y="20296"/>
                    </a:lnTo>
                    <a:lnTo>
                      <a:pt x="17715" y="17744"/>
                    </a:lnTo>
                    <a:lnTo>
                      <a:pt x="16063" y="15193"/>
                    </a:lnTo>
                    <a:lnTo>
                      <a:pt x="16150" y="15164"/>
                    </a:lnTo>
                    <a:lnTo>
                      <a:pt x="16208" y="15077"/>
                    </a:lnTo>
                    <a:lnTo>
                      <a:pt x="16237" y="14990"/>
                    </a:lnTo>
                    <a:lnTo>
                      <a:pt x="16266" y="14903"/>
                    </a:lnTo>
                    <a:lnTo>
                      <a:pt x="15918" y="30"/>
                    </a:lnTo>
                    <a:lnTo>
                      <a:pt x="15599" y="1"/>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805" name="Google Shape;805;p17"/>
          <p:cNvGrpSpPr/>
          <p:nvPr/>
        </p:nvGrpSpPr>
        <p:grpSpPr>
          <a:xfrm>
            <a:off x="122147" y="1276907"/>
            <a:ext cx="686355" cy="534517"/>
            <a:chOff x="6041275" y="492925"/>
            <a:chExt cx="481450" cy="374600"/>
          </a:xfrm>
        </p:grpSpPr>
        <p:sp>
          <p:nvSpPr>
            <p:cNvPr id="806" name="Google Shape;806;p17"/>
            <p:cNvSpPr/>
            <p:nvPr/>
          </p:nvSpPr>
          <p:spPr>
            <a:xfrm>
              <a:off x="6041275" y="492925"/>
              <a:ext cx="481450" cy="132125"/>
            </a:xfrm>
            <a:custGeom>
              <a:rect b="b" l="l" r="r" t="t"/>
              <a:pathLst>
                <a:path extrusionOk="0" h="5285" w="19258">
                  <a:moveTo>
                    <a:pt x="9817" y="564"/>
                  </a:moveTo>
                  <a:lnTo>
                    <a:pt x="10521" y="1127"/>
                  </a:lnTo>
                  <a:lnTo>
                    <a:pt x="11296" y="1691"/>
                  </a:lnTo>
                  <a:lnTo>
                    <a:pt x="12165" y="2231"/>
                  </a:lnTo>
                  <a:lnTo>
                    <a:pt x="13081" y="2748"/>
                  </a:lnTo>
                  <a:lnTo>
                    <a:pt x="14091" y="3288"/>
                  </a:lnTo>
                  <a:lnTo>
                    <a:pt x="15171" y="3781"/>
                  </a:lnTo>
                  <a:lnTo>
                    <a:pt x="16322" y="4298"/>
                  </a:lnTo>
                  <a:lnTo>
                    <a:pt x="17566" y="4791"/>
                  </a:lnTo>
                  <a:lnTo>
                    <a:pt x="1503" y="4791"/>
                  </a:lnTo>
                  <a:lnTo>
                    <a:pt x="2724" y="4251"/>
                  </a:lnTo>
                  <a:lnTo>
                    <a:pt x="3899" y="3734"/>
                  </a:lnTo>
                  <a:lnTo>
                    <a:pt x="5026" y="3194"/>
                  </a:lnTo>
                  <a:lnTo>
                    <a:pt x="6083" y="2677"/>
                  </a:lnTo>
                  <a:lnTo>
                    <a:pt x="7092" y="2137"/>
                  </a:lnTo>
                  <a:lnTo>
                    <a:pt x="8055" y="1621"/>
                  </a:lnTo>
                  <a:lnTo>
                    <a:pt x="8971" y="1080"/>
                  </a:lnTo>
                  <a:lnTo>
                    <a:pt x="9817" y="564"/>
                  </a:lnTo>
                  <a:close/>
                  <a:moveTo>
                    <a:pt x="9770" y="0"/>
                  </a:moveTo>
                  <a:lnTo>
                    <a:pt x="9699" y="24"/>
                  </a:lnTo>
                  <a:lnTo>
                    <a:pt x="8760" y="634"/>
                  </a:lnTo>
                  <a:lnTo>
                    <a:pt x="7727" y="1221"/>
                  </a:lnTo>
                  <a:lnTo>
                    <a:pt x="6623" y="1808"/>
                  </a:lnTo>
                  <a:lnTo>
                    <a:pt x="5472" y="2419"/>
                  </a:lnTo>
                  <a:lnTo>
                    <a:pt x="4251" y="3006"/>
                  </a:lnTo>
                  <a:lnTo>
                    <a:pt x="2936" y="3617"/>
                  </a:lnTo>
                  <a:lnTo>
                    <a:pt x="1574" y="4204"/>
                  </a:lnTo>
                  <a:lnTo>
                    <a:pt x="141" y="4814"/>
                  </a:lnTo>
                  <a:lnTo>
                    <a:pt x="71" y="4838"/>
                  </a:lnTo>
                  <a:lnTo>
                    <a:pt x="24" y="4908"/>
                  </a:lnTo>
                  <a:lnTo>
                    <a:pt x="0" y="5002"/>
                  </a:lnTo>
                  <a:lnTo>
                    <a:pt x="0" y="5096"/>
                  </a:lnTo>
                  <a:lnTo>
                    <a:pt x="24" y="5167"/>
                  </a:lnTo>
                  <a:lnTo>
                    <a:pt x="71" y="5237"/>
                  </a:lnTo>
                  <a:lnTo>
                    <a:pt x="165" y="5284"/>
                  </a:lnTo>
                  <a:lnTo>
                    <a:pt x="19093" y="5284"/>
                  </a:lnTo>
                  <a:lnTo>
                    <a:pt x="19163" y="5237"/>
                  </a:lnTo>
                  <a:lnTo>
                    <a:pt x="19210" y="5167"/>
                  </a:lnTo>
                  <a:lnTo>
                    <a:pt x="19257" y="5073"/>
                  </a:lnTo>
                  <a:lnTo>
                    <a:pt x="19257" y="4979"/>
                  </a:lnTo>
                  <a:lnTo>
                    <a:pt x="19210" y="4908"/>
                  </a:lnTo>
                  <a:lnTo>
                    <a:pt x="19163" y="4838"/>
                  </a:lnTo>
                  <a:lnTo>
                    <a:pt x="19069" y="4791"/>
                  </a:lnTo>
                  <a:lnTo>
                    <a:pt x="17590" y="4251"/>
                  </a:lnTo>
                  <a:lnTo>
                    <a:pt x="16204" y="3687"/>
                  </a:lnTo>
                  <a:lnTo>
                    <a:pt x="14913" y="3124"/>
                  </a:lnTo>
                  <a:lnTo>
                    <a:pt x="14302" y="2818"/>
                  </a:lnTo>
                  <a:lnTo>
                    <a:pt x="13738" y="2536"/>
                  </a:lnTo>
                  <a:lnTo>
                    <a:pt x="13175" y="2231"/>
                  </a:lnTo>
                  <a:lnTo>
                    <a:pt x="12658" y="1926"/>
                  </a:lnTo>
                  <a:lnTo>
                    <a:pt x="12142" y="1621"/>
                  </a:lnTo>
                  <a:lnTo>
                    <a:pt x="11672" y="1315"/>
                  </a:lnTo>
                  <a:lnTo>
                    <a:pt x="11226" y="1010"/>
                  </a:lnTo>
                  <a:lnTo>
                    <a:pt x="10803" y="705"/>
                  </a:lnTo>
                  <a:lnTo>
                    <a:pt x="10380" y="376"/>
                  </a:lnTo>
                  <a:lnTo>
                    <a:pt x="10004" y="47"/>
                  </a:lnTo>
                  <a:lnTo>
                    <a:pt x="993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17"/>
            <p:cNvSpPr/>
            <p:nvPr/>
          </p:nvSpPr>
          <p:spPr>
            <a:xfrm>
              <a:off x="6092350" y="612675"/>
              <a:ext cx="48750" cy="220800"/>
            </a:xfrm>
            <a:custGeom>
              <a:rect b="b" l="l" r="r" t="t"/>
              <a:pathLst>
                <a:path extrusionOk="0" h="8832" w="1950">
                  <a:moveTo>
                    <a:pt x="1456" y="494"/>
                  </a:moveTo>
                  <a:lnTo>
                    <a:pt x="1456" y="8314"/>
                  </a:lnTo>
                  <a:lnTo>
                    <a:pt x="517" y="8314"/>
                  </a:lnTo>
                  <a:lnTo>
                    <a:pt x="869" y="494"/>
                  </a:lnTo>
                  <a:close/>
                  <a:moveTo>
                    <a:pt x="611" y="1"/>
                  </a:moveTo>
                  <a:lnTo>
                    <a:pt x="517" y="24"/>
                  </a:lnTo>
                  <a:lnTo>
                    <a:pt x="447" y="71"/>
                  </a:lnTo>
                  <a:lnTo>
                    <a:pt x="376" y="142"/>
                  </a:lnTo>
                  <a:lnTo>
                    <a:pt x="353" y="236"/>
                  </a:lnTo>
                  <a:lnTo>
                    <a:pt x="0" y="8549"/>
                  </a:lnTo>
                  <a:lnTo>
                    <a:pt x="24" y="8667"/>
                  </a:lnTo>
                  <a:lnTo>
                    <a:pt x="71" y="8737"/>
                  </a:lnTo>
                  <a:lnTo>
                    <a:pt x="165" y="8808"/>
                  </a:lnTo>
                  <a:lnTo>
                    <a:pt x="259" y="8831"/>
                  </a:lnTo>
                  <a:lnTo>
                    <a:pt x="1715" y="8831"/>
                  </a:lnTo>
                  <a:lnTo>
                    <a:pt x="1809" y="8808"/>
                  </a:lnTo>
                  <a:lnTo>
                    <a:pt x="1879" y="8761"/>
                  </a:lnTo>
                  <a:lnTo>
                    <a:pt x="1926" y="8667"/>
                  </a:lnTo>
                  <a:lnTo>
                    <a:pt x="1950" y="8573"/>
                  </a:lnTo>
                  <a:lnTo>
                    <a:pt x="1950" y="236"/>
                  </a:lnTo>
                  <a:lnTo>
                    <a:pt x="1926" y="142"/>
                  </a:lnTo>
                  <a:lnTo>
                    <a:pt x="1879" y="71"/>
                  </a:lnTo>
                  <a:lnTo>
                    <a:pt x="1809" y="24"/>
                  </a:lnTo>
                  <a:lnTo>
                    <a:pt x="171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17"/>
            <p:cNvSpPr/>
            <p:nvPr/>
          </p:nvSpPr>
          <p:spPr>
            <a:xfrm>
              <a:off x="6171600" y="612675"/>
              <a:ext cx="48750" cy="220800"/>
            </a:xfrm>
            <a:custGeom>
              <a:rect b="b" l="l" r="r" t="t"/>
              <a:pathLst>
                <a:path extrusionOk="0" h="8832" w="1950">
                  <a:moveTo>
                    <a:pt x="1433" y="494"/>
                  </a:moveTo>
                  <a:lnTo>
                    <a:pt x="1433" y="8314"/>
                  </a:lnTo>
                  <a:lnTo>
                    <a:pt x="517" y="8314"/>
                  </a:lnTo>
                  <a:lnTo>
                    <a:pt x="846" y="494"/>
                  </a:lnTo>
                  <a:close/>
                  <a:moveTo>
                    <a:pt x="611" y="1"/>
                  </a:moveTo>
                  <a:lnTo>
                    <a:pt x="517" y="24"/>
                  </a:lnTo>
                  <a:lnTo>
                    <a:pt x="423" y="71"/>
                  </a:lnTo>
                  <a:lnTo>
                    <a:pt x="376" y="142"/>
                  </a:lnTo>
                  <a:lnTo>
                    <a:pt x="353" y="236"/>
                  </a:lnTo>
                  <a:lnTo>
                    <a:pt x="1" y="8549"/>
                  </a:lnTo>
                  <a:lnTo>
                    <a:pt x="1" y="8667"/>
                  </a:lnTo>
                  <a:lnTo>
                    <a:pt x="71" y="8737"/>
                  </a:lnTo>
                  <a:lnTo>
                    <a:pt x="142" y="8808"/>
                  </a:lnTo>
                  <a:lnTo>
                    <a:pt x="236" y="8831"/>
                  </a:lnTo>
                  <a:lnTo>
                    <a:pt x="1692" y="8831"/>
                  </a:lnTo>
                  <a:lnTo>
                    <a:pt x="1786" y="8808"/>
                  </a:lnTo>
                  <a:lnTo>
                    <a:pt x="1879" y="8761"/>
                  </a:lnTo>
                  <a:lnTo>
                    <a:pt x="1926" y="8667"/>
                  </a:lnTo>
                  <a:lnTo>
                    <a:pt x="1950" y="8573"/>
                  </a:lnTo>
                  <a:lnTo>
                    <a:pt x="1950" y="236"/>
                  </a:lnTo>
                  <a:lnTo>
                    <a:pt x="1926" y="142"/>
                  </a:lnTo>
                  <a:lnTo>
                    <a:pt x="1879" y="71"/>
                  </a:lnTo>
                  <a:lnTo>
                    <a:pt x="1786" y="24"/>
                  </a:lnTo>
                  <a:lnTo>
                    <a:pt x="169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17"/>
            <p:cNvSpPr/>
            <p:nvPr/>
          </p:nvSpPr>
          <p:spPr>
            <a:xfrm>
              <a:off x="6250275" y="612675"/>
              <a:ext cx="48750" cy="220800"/>
            </a:xfrm>
            <a:custGeom>
              <a:rect b="b" l="l" r="r" t="t"/>
              <a:pathLst>
                <a:path extrusionOk="0" h="8832" w="1950">
                  <a:moveTo>
                    <a:pt x="1457" y="494"/>
                  </a:moveTo>
                  <a:lnTo>
                    <a:pt x="1457" y="8314"/>
                  </a:lnTo>
                  <a:lnTo>
                    <a:pt x="517" y="8314"/>
                  </a:lnTo>
                  <a:lnTo>
                    <a:pt x="870" y="494"/>
                  </a:lnTo>
                  <a:close/>
                  <a:moveTo>
                    <a:pt x="611" y="1"/>
                  </a:moveTo>
                  <a:lnTo>
                    <a:pt x="517" y="24"/>
                  </a:lnTo>
                  <a:lnTo>
                    <a:pt x="447" y="71"/>
                  </a:lnTo>
                  <a:lnTo>
                    <a:pt x="400" y="142"/>
                  </a:lnTo>
                  <a:lnTo>
                    <a:pt x="376" y="236"/>
                  </a:lnTo>
                  <a:lnTo>
                    <a:pt x="1" y="8549"/>
                  </a:lnTo>
                  <a:lnTo>
                    <a:pt x="24" y="8667"/>
                  </a:lnTo>
                  <a:lnTo>
                    <a:pt x="71" y="8737"/>
                  </a:lnTo>
                  <a:lnTo>
                    <a:pt x="165" y="8808"/>
                  </a:lnTo>
                  <a:lnTo>
                    <a:pt x="259" y="8831"/>
                  </a:lnTo>
                  <a:lnTo>
                    <a:pt x="1715" y="8831"/>
                  </a:lnTo>
                  <a:lnTo>
                    <a:pt x="1809" y="8808"/>
                  </a:lnTo>
                  <a:lnTo>
                    <a:pt x="1879" y="8761"/>
                  </a:lnTo>
                  <a:lnTo>
                    <a:pt x="1950" y="8667"/>
                  </a:lnTo>
                  <a:lnTo>
                    <a:pt x="1950" y="8573"/>
                  </a:lnTo>
                  <a:lnTo>
                    <a:pt x="1950" y="236"/>
                  </a:lnTo>
                  <a:lnTo>
                    <a:pt x="1950" y="142"/>
                  </a:lnTo>
                  <a:lnTo>
                    <a:pt x="1879" y="71"/>
                  </a:lnTo>
                  <a:lnTo>
                    <a:pt x="1809" y="24"/>
                  </a:lnTo>
                  <a:lnTo>
                    <a:pt x="171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17"/>
            <p:cNvSpPr/>
            <p:nvPr/>
          </p:nvSpPr>
          <p:spPr>
            <a:xfrm>
              <a:off x="6329525" y="612675"/>
              <a:ext cx="48775" cy="220800"/>
            </a:xfrm>
            <a:custGeom>
              <a:rect b="b" l="l" r="r" t="t"/>
              <a:pathLst>
                <a:path extrusionOk="0" h="8832" w="1951">
                  <a:moveTo>
                    <a:pt x="1433" y="494"/>
                  </a:moveTo>
                  <a:lnTo>
                    <a:pt x="1433" y="8314"/>
                  </a:lnTo>
                  <a:lnTo>
                    <a:pt x="518" y="8314"/>
                  </a:lnTo>
                  <a:lnTo>
                    <a:pt x="846" y="494"/>
                  </a:lnTo>
                  <a:close/>
                  <a:moveTo>
                    <a:pt x="612" y="1"/>
                  </a:moveTo>
                  <a:lnTo>
                    <a:pt x="518" y="24"/>
                  </a:lnTo>
                  <a:lnTo>
                    <a:pt x="424" y="71"/>
                  </a:lnTo>
                  <a:lnTo>
                    <a:pt x="377" y="142"/>
                  </a:lnTo>
                  <a:lnTo>
                    <a:pt x="353" y="236"/>
                  </a:lnTo>
                  <a:lnTo>
                    <a:pt x="1" y="8549"/>
                  </a:lnTo>
                  <a:lnTo>
                    <a:pt x="1" y="8667"/>
                  </a:lnTo>
                  <a:lnTo>
                    <a:pt x="71" y="8737"/>
                  </a:lnTo>
                  <a:lnTo>
                    <a:pt x="142" y="8808"/>
                  </a:lnTo>
                  <a:lnTo>
                    <a:pt x="236" y="8831"/>
                  </a:lnTo>
                  <a:lnTo>
                    <a:pt x="1692" y="8831"/>
                  </a:lnTo>
                  <a:lnTo>
                    <a:pt x="1786" y="8808"/>
                  </a:lnTo>
                  <a:lnTo>
                    <a:pt x="1880" y="8761"/>
                  </a:lnTo>
                  <a:lnTo>
                    <a:pt x="1927" y="8667"/>
                  </a:lnTo>
                  <a:lnTo>
                    <a:pt x="1950" y="8573"/>
                  </a:lnTo>
                  <a:lnTo>
                    <a:pt x="1950" y="236"/>
                  </a:lnTo>
                  <a:lnTo>
                    <a:pt x="1927" y="142"/>
                  </a:lnTo>
                  <a:lnTo>
                    <a:pt x="1880" y="71"/>
                  </a:lnTo>
                  <a:lnTo>
                    <a:pt x="1786" y="24"/>
                  </a:lnTo>
                  <a:lnTo>
                    <a:pt x="169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17"/>
            <p:cNvSpPr/>
            <p:nvPr/>
          </p:nvSpPr>
          <p:spPr>
            <a:xfrm>
              <a:off x="6404675" y="612675"/>
              <a:ext cx="48775" cy="220800"/>
            </a:xfrm>
            <a:custGeom>
              <a:rect b="b" l="l" r="r" t="t"/>
              <a:pathLst>
                <a:path extrusionOk="0" h="8832" w="1951">
                  <a:moveTo>
                    <a:pt x="1433" y="494"/>
                  </a:moveTo>
                  <a:lnTo>
                    <a:pt x="1433" y="8314"/>
                  </a:lnTo>
                  <a:lnTo>
                    <a:pt x="518" y="8314"/>
                  </a:lnTo>
                  <a:lnTo>
                    <a:pt x="846" y="494"/>
                  </a:lnTo>
                  <a:close/>
                  <a:moveTo>
                    <a:pt x="612" y="1"/>
                  </a:moveTo>
                  <a:lnTo>
                    <a:pt x="518" y="24"/>
                  </a:lnTo>
                  <a:lnTo>
                    <a:pt x="424" y="71"/>
                  </a:lnTo>
                  <a:lnTo>
                    <a:pt x="377" y="142"/>
                  </a:lnTo>
                  <a:lnTo>
                    <a:pt x="353" y="236"/>
                  </a:lnTo>
                  <a:lnTo>
                    <a:pt x="1" y="8549"/>
                  </a:lnTo>
                  <a:lnTo>
                    <a:pt x="1" y="8667"/>
                  </a:lnTo>
                  <a:lnTo>
                    <a:pt x="71" y="8737"/>
                  </a:lnTo>
                  <a:lnTo>
                    <a:pt x="142" y="8808"/>
                  </a:lnTo>
                  <a:lnTo>
                    <a:pt x="236" y="8831"/>
                  </a:lnTo>
                  <a:lnTo>
                    <a:pt x="1692" y="8831"/>
                  </a:lnTo>
                  <a:lnTo>
                    <a:pt x="1786" y="8808"/>
                  </a:lnTo>
                  <a:lnTo>
                    <a:pt x="1880" y="8761"/>
                  </a:lnTo>
                  <a:lnTo>
                    <a:pt x="1927" y="8667"/>
                  </a:lnTo>
                  <a:lnTo>
                    <a:pt x="1950" y="8573"/>
                  </a:lnTo>
                  <a:lnTo>
                    <a:pt x="1950" y="236"/>
                  </a:lnTo>
                  <a:lnTo>
                    <a:pt x="1927" y="142"/>
                  </a:lnTo>
                  <a:lnTo>
                    <a:pt x="1880" y="71"/>
                  </a:lnTo>
                  <a:lnTo>
                    <a:pt x="1786" y="24"/>
                  </a:lnTo>
                  <a:lnTo>
                    <a:pt x="169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17"/>
            <p:cNvSpPr/>
            <p:nvPr/>
          </p:nvSpPr>
          <p:spPr>
            <a:xfrm>
              <a:off x="6041275" y="820525"/>
              <a:ext cx="461475" cy="47000"/>
            </a:xfrm>
            <a:custGeom>
              <a:rect b="b" l="l" r="r" t="t"/>
              <a:pathLst>
                <a:path extrusionOk="0" h="1880" w="18459">
                  <a:moveTo>
                    <a:pt x="17942" y="517"/>
                  </a:moveTo>
                  <a:lnTo>
                    <a:pt x="17942" y="1362"/>
                  </a:lnTo>
                  <a:lnTo>
                    <a:pt x="611" y="1362"/>
                  </a:lnTo>
                  <a:lnTo>
                    <a:pt x="963" y="517"/>
                  </a:lnTo>
                  <a:close/>
                  <a:moveTo>
                    <a:pt x="799" y="0"/>
                  </a:moveTo>
                  <a:lnTo>
                    <a:pt x="728" y="24"/>
                  </a:lnTo>
                  <a:lnTo>
                    <a:pt x="658" y="47"/>
                  </a:lnTo>
                  <a:lnTo>
                    <a:pt x="611" y="94"/>
                  </a:lnTo>
                  <a:lnTo>
                    <a:pt x="564" y="165"/>
                  </a:lnTo>
                  <a:lnTo>
                    <a:pt x="0" y="1527"/>
                  </a:lnTo>
                  <a:lnTo>
                    <a:pt x="0" y="1597"/>
                  </a:lnTo>
                  <a:lnTo>
                    <a:pt x="0" y="1644"/>
                  </a:lnTo>
                  <a:lnTo>
                    <a:pt x="0" y="1715"/>
                  </a:lnTo>
                  <a:lnTo>
                    <a:pt x="24" y="1762"/>
                  </a:lnTo>
                  <a:lnTo>
                    <a:pt x="71" y="1809"/>
                  </a:lnTo>
                  <a:lnTo>
                    <a:pt x="118" y="1856"/>
                  </a:lnTo>
                  <a:lnTo>
                    <a:pt x="188" y="1879"/>
                  </a:lnTo>
                  <a:lnTo>
                    <a:pt x="18200" y="1879"/>
                  </a:lnTo>
                  <a:lnTo>
                    <a:pt x="18294" y="1856"/>
                  </a:lnTo>
                  <a:lnTo>
                    <a:pt x="18388" y="1809"/>
                  </a:lnTo>
                  <a:lnTo>
                    <a:pt x="18435" y="1715"/>
                  </a:lnTo>
                  <a:lnTo>
                    <a:pt x="18459" y="1621"/>
                  </a:lnTo>
                  <a:lnTo>
                    <a:pt x="18459" y="259"/>
                  </a:lnTo>
                  <a:lnTo>
                    <a:pt x="18435" y="165"/>
                  </a:lnTo>
                  <a:lnTo>
                    <a:pt x="18388" y="71"/>
                  </a:lnTo>
                  <a:lnTo>
                    <a:pt x="18294" y="24"/>
                  </a:lnTo>
                  <a:lnTo>
                    <a:pt x="1820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13" name="Google Shape;813;p17"/>
          <p:cNvGrpSpPr/>
          <p:nvPr/>
        </p:nvGrpSpPr>
        <p:grpSpPr>
          <a:xfrm>
            <a:off x="122145" y="143162"/>
            <a:ext cx="625268" cy="640072"/>
            <a:chOff x="3100450" y="1022475"/>
            <a:chExt cx="438600" cy="448575"/>
          </a:xfrm>
        </p:grpSpPr>
        <p:sp>
          <p:nvSpPr>
            <p:cNvPr id="814" name="Google Shape;814;p17"/>
            <p:cNvSpPr/>
            <p:nvPr/>
          </p:nvSpPr>
          <p:spPr>
            <a:xfrm>
              <a:off x="3100450" y="1022475"/>
              <a:ext cx="438600" cy="448575"/>
            </a:xfrm>
            <a:custGeom>
              <a:rect b="b" l="l" r="r" t="t"/>
              <a:pathLst>
                <a:path extrusionOk="0" h="17943" w="17544">
                  <a:moveTo>
                    <a:pt x="8807" y="682"/>
                  </a:moveTo>
                  <a:lnTo>
                    <a:pt x="9160" y="1105"/>
                  </a:lnTo>
                  <a:lnTo>
                    <a:pt x="9395" y="1363"/>
                  </a:lnTo>
                  <a:lnTo>
                    <a:pt x="9676" y="1645"/>
                  </a:lnTo>
                  <a:lnTo>
                    <a:pt x="10005" y="1950"/>
                  </a:lnTo>
                  <a:lnTo>
                    <a:pt x="10381" y="2279"/>
                  </a:lnTo>
                  <a:lnTo>
                    <a:pt x="10804" y="2608"/>
                  </a:lnTo>
                  <a:lnTo>
                    <a:pt x="11273" y="2936"/>
                  </a:lnTo>
                  <a:lnTo>
                    <a:pt x="11790" y="3265"/>
                  </a:lnTo>
                  <a:lnTo>
                    <a:pt x="12354" y="3594"/>
                  </a:lnTo>
                  <a:lnTo>
                    <a:pt x="12964" y="3923"/>
                  </a:lnTo>
                  <a:lnTo>
                    <a:pt x="13645" y="4205"/>
                  </a:lnTo>
                  <a:lnTo>
                    <a:pt x="14373" y="4486"/>
                  </a:lnTo>
                  <a:lnTo>
                    <a:pt x="15148" y="4721"/>
                  </a:lnTo>
                  <a:lnTo>
                    <a:pt x="15994" y="4933"/>
                  </a:lnTo>
                  <a:lnTo>
                    <a:pt x="16886" y="5121"/>
                  </a:lnTo>
                  <a:lnTo>
                    <a:pt x="16510" y="5778"/>
                  </a:lnTo>
                  <a:lnTo>
                    <a:pt x="16064" y="6647"/>
                  </a:lnTo>
                  <a:lnTo>
                    <a:pt x="15853" y="7093"/>
                  </a:lnTo>
                  <a:lnTo>
                    <a:pt x="15665" y="7539"/>
                  </a:lnTo>
                  <a:lnTo>
                    <a:pt x="15524" y="7962"/>
                  </a:lnTo>
                  <a:lnTo>
                    <a:pt x="15430" y="8338"/>
                  </a:lnTo>
                  <a:lnTo>
                    <a:pt x="15430" y="8455"/>
                  </a:lnTo>
                  <a:lnTo>
                    <a:pt x="15336" y="8972"/>
                  </a:lnTo>
                  <a:lnTo>
                    <a:pt x="15242" y="9489"/>
                  </a:lnTo>
                  <a:lnTo>
                    <a:pt x="15148" y="9958"/>
                  </a:lnTo>
                  <a:lnTo>
                    <a:pt x="15007" y="10428"/>
                  </a:lnTo>
                  <a:lnTo>
                    <a:pt x="14890" y="10874"/>
                  </a:lnTo>
                  <a:lnTo>
                    <a:pt x="14749" y="11297"/>
                  </a:lnTo>
                  <a:lnTo>
                    <a:pt x="14585" y="11696"/>
                  </a:lnTo>
                  <a:lnTo>
                    <a:pt x="14420" y="12095"/>
                  </a:lnTo>
                  <a:lnTo>
                    <a:pt x="14232" y="12471"/>
                  </a:lnTo>
                  <a:lnTo>
                    <a:pt x="14044" y="12823"/>
                  </a:lnTo>
                  <a:lnTo>
                    <a:pt x="13857" y="13176"/>
                  </a:lnTo>
                  <a:lnTo>
                    <a:pt x="13645" y="13504"/>
                  </a:lnTo>
                  <a:lnTo>
                    <a:pt x="13434" y="13810"/>
                  </a:lnTo>
                  <a:lnTo>
                    <a:pt x="13222" y="14115"/>
                  </a:lnTo>
                  <a:lnTo>
                    <a:pt x="12753" y="14679"/>
                  </a:lnTo>
                  <a:lnTo>
                    <a:pt x="12260" y="15172"/>
                  </a:lnTo>
                  <a:lnTo>
                    <a:pt x="11766" y="15618"/>
                  </a:lnTo>
                  <a:lnTo>
                    <a:pt x="11250" y="16041"/>
                  </a:lnTo>
                  <a:lnTo>
                    <a:pt x="10733" y="16393"/>
                  </a:lnTo>
                  <a:lnTo>
                    <a:pt x="10216" y="16698"/>
                  </a:lnTo>
                  <a:lnTo>
                    <a:pt x="9676" y="16980"/>
                  </a:lnTo>
                  <a:lnTo>
                    <a:pt x="9160" y="17215"/>
                  </a:lnTo>
                  <a:lnTo>
                    <a:pt x="8643" y="17403"/>
                  </a:lnTo>
                  <a:lnTo>
                    <a:pt x="8150" y="17191"/>
                  </a:lnTo>
                  <a:lnTo>
                    <a:pt x="7633" y="16957"/>
                  </a:lnTo>
                  <a:lnTo>
                    <a:pt x="7117" y="16675"/>
                  </a:lnTo>
                  <a:lnTo>
                    <a:pt x="6600" y="16346"/>
                  </a:lnTo>
                  <a:lnTo>
                    <a:pt x="6083" y="15970"/>
                  </a:lnTo>
                  <a:lnTo>
                    <a:pt x="5567" y="15571"/>
                  </a:lnTo>
                  <a:lnTo>
                    <a:pt x="5073" y="15101"/>
                  </a:lnTo>
                  <a:lnTo>
                    <a:pt x="4604" y="14585"/>
                  </a:lnTo>
                  <a:lnTo>
                    <a:pt x="4158" y="14021"/>
                  </a:lnTo>
                  <a:lnTo>
                    <a:pt x="3946" y="13716"/>
                  </a:lnTo>
                  <a:lnTo>
                    <a:pt x="3735" y="13410"/>
                  </a:lnTo>
                  <a:lnTo>
                    <a:pt x="3547" y="13082"/>
                  </a:lnTo>
                  <a:lnTo>
                    <a:pt x="3336" y="12729"/>
                  </a:lnTo>
                  <a:lnTo>
                    <a:pt x="3171" y="12354"/>
                  </a:lnTo>
                  <a:lnTo>
                    <a:pt x="2983" y="11978"/>
                  </a:lnTo>
                  <a:lnTo>
                    <a:pt x="2842" y="11579"/>
                  </a:lnTo>
                  <a:lnTo>
                    <a:pt x="2678" y="11179"/>
                  </a:lnTo>
                  <a:lnTo>
                    <a:pt x="2537" y="10733"/>
                  </a:lnTo>
                  <a:lnTo>
                    <a:pt x="2420" y="10287"/>
                  </a:lnTo>
                  <a:lnTo>
                    <a:pt x="2302" y="9841"/>
                  </a:lnTo>
                  <a:lnTo>
                    <a:pt x="2208" y="9348"/>
                  </a:lnTo>
                  <a:lnTo>
                    <a:pt x="2114" y="8855"/>
                  </a:lnTo>
                  <a:lnTo>
                    <a:pt x="2044" y="8338"/>
                  </a:lnTo>
                  <a:lnTo>
                    <a:pt x="2044" y="8220"/>
                  </a:lnTo>
                  <a:lnTo>
                    <a:pt x="1974" y="7845"/>
                  </a:lnTo>
                  <a:lnTo>
                    <a:pt x="1833" y="7399"/>
                  </a:lnTo>
                  <a:lnTo>
                    <a:pt x="1668" y="6952"/>
                  </a:lnTo>
                  <a:lnTo>
                    <a:pt x="1457" y="6506"/>
                  </a:lnTo>
                  <a:lnTo>
                    <a:pt x="1034" y="5637"/>
                  </a:lnTo>
                  <a:lnTo>
                    <a:pt x="658" y="4956"/>
                  </a:lnTo>
                  <a:lnTo>
                    <a:pt x="1551" y="4815"/>
                  </a:lnTo>
                  <a:lnTo>
                    <a:pt x="2396" y="4604"/>
                  </a:lnTo>
                  <a:lnTo>
                    <a:pt x="3195" y="4369"/>
                  </a:lnTo>
                  <a:lnTo>
                    <a:pt x="3923" y="4111"/>
                  </a:lnTo>
                  <a:lnTo>
                    <a:pt x="4604" y="3829"/>
                  </a:lnTo>
                  <a:lnTo>
                    <a:pt x="5214" y="3524"/>
                  </a:lnTo>
                  <a:lnTo>
                    <a:pt x="5801" y="3218"/>
                  </a:lnTo>
                  <a:lnTo>
                    <a:pt x="6318" y="2890"/>
                  </a:lnTo>
                  <a:lnTo>
                    <a:pt x="6788" y="2561"/>
                  </a:lnTo>
                  <a:lnTo>
                    <a:pt x="7234" y="2232"/>
                  </a:lnTo>
                  <a:lnTo>
                    <a:pt x="7610" y="1927"/>
                  </a:lnTo>
                  <a:lnTo>
                    <a:pt x="7939" y="1621"/>
                  </a:lnTo>
                  <a:lnTo>
                    <a:pt x="8220" y="1340"/>
                  </a:lnTo>
                  <a:lnTo>
                    <a:pt x="8455" y="1081"/>
                  </a:lnTo>
                  <a:lnTo>
                    <a:pt x="8807" y="682"/>
                  </a:lnTo>
                  <a:close/>
                  <a:moveTo>
                    <a:pt x="8831" y="1"/>
                  </a:moveTo>
                  <a:lnTo>
                    <a:pt x="8690" y="24"/>
                  </a:lnTo>
                  <a:lnTo>
                    <a:pt x="8643" y="48"/>
                  </a:lnTo>
                  <a:lnTo>
                    <a:pt x="8596" y="95"/>
                  </a:lnTo>
                  <a:lnTo>
                    <a:pt x="8479" y="259"/>
                  </a:lnTo>
                  <a:lnTo>
                    <a:pt x="8126" y="705"/>
                  </a:lnTo>
                  <a:lnTo>
                    <a:pt x="7845" y="987"/>
                  </a:lnTo>
                  <a:lnTo>
                    <a:pt x="7516" y="1316"/>
                  </a:lnTo>
                  <a:lnTo>
                    <a:pt x="7093" y="1668"/>
                  </a:lnTo>
                  <a:lnTo>
                    <a:pt x="6623" y="2044"/>
                  </a:lnTo>
                  <a:lnTo>
                    <a:pt x="6130" y="2396"/>
                  </a:lnTo>
                  <a:lnTo>
                    <a:pt x="5543" y="2772"/>
                  </a:lnTo>
                  <a:lnTo>
                    <a:pt x="4862" y="3124"/>
                  </a:lnTo>
                  <a:lnTo>
                    <a:pt x="4111" y="3477"/>
                  </a:lnTo>
                  <a:lnTo>
                    <a:pt x="3711" y="3641"/>
                  </a:lnTo>
                  <a:lnTo>
                    <a:pt x="3265" y="3805"/>
                  </a:lnTo>
                  <a:lnTo>
                    <a:pt x="2819" y="3970"/>
                  </a:lnTo>
                  <a:lnTo>
                    <a:pt x="2349" y="4087"/>
                  </a:lnTo>
                  <a:lnTo>
                    <a:pt x="1856" y="4228"/>
                  </a:lnTo>
                  <a:lnTo>
                    <a:pt x="1339" y="4322"/>
                  </a:lnTo>
                  <a:lnTo>
                    <a:pt x="799" y="4416"/>
                  </a:lnTo>
                  <a:lnTo>
                    <a:pt x="236" y="4510"/>
                  </a:lnTo>
                  <a:lnTo>
                    <a:pt x="165" y="4510"/>
                  </a:lnTo>
                  <a:lnTo>
                    <a:pt x="118" y="4557"/>
                  </a:lnTo>
                  <a:lnTo>
                    <a:pt x="71" y="4580"/>
                  </a:lnTo>
                  <a:lnTo>
                    <a:pt x="24" y="4651"/>
                  </a:lnTo>
                  <a:lnTo>
                    <a:pt x="1" y="4698"/>
                  </a:lnTo>
                  <a:lnTo>
                    <a:pt x="1" y="4768"/>
                  </a:lnTo>
                  <a:lnTo>
                    <a:pt x="24" y="4839"/>
                  </a:lnTo>
                  <a:lnTo>
                    <a:pt x="48" y="4886"/>
                  </a:lnTo>
                  <a:lnTo>
                    <a:pt x="259" y="5261"/>
                  </a:lnTo>
                  <a:lnTo>
                    <a:pt x="752" y="6177"/>
                  </a:lnTo>
                  <a:lnTo>
                    <a:pt x="1011" y="6741"/>
                  </a:lnTo>
                  <a:lnTo>
                    <a:pt x="1246" y="7281"/>
                  </a:lnTo>
                  <a:lnTo>
                    <a:pt x="1433" y="7821"/>
                  </a:lnTo>
                  <a:lnTo>
                    <a:pt x="1504" y="8056"/>
                  </a:lnTo>
                  <a:lnTo>
                    <a:pt x="1527" y="8267"/>
                  </a:lnTo>
                  <a:lnTo>
                    <a:pt x="1551" y="8408"/>
                  </a:lnTo>
                  <a:lnTo>
                    <a:pt x="1621" y="8948"/>
                  </a:lnTo>
                  <a:lnTo>
                    <a:pt x="1715" y="9465"/>
                  </a:lnTo>
                  <a:lnTo>
                    <a:pt x="1833" y="9982"/>
                  </a:lnTo>
                  <a:lnTo>
                    <a:pt x="1950" y="10475"/>
                  </a:lnTo>
                  <a:lnTo>
                    <a:pt x="2067" y="10945"/>
                  </a:lnTo>
                  <a:lnTo>
                    <a:pt x="2232" y="11391"/>
                  </a:lnTo>
                  <a:lnTo>
                    <a:pt x="2373" y="11814"/>
                  </a:lnTo>
                  <a:lnTo>
                    <a:pt x="2561" y="12236"/>
                  </a:lnTo>
                  <a:lnTo>
                    <a:pt x="2725" y="12635"/>
                  </a:lnTo>
                  <a:lnTo>
                    <a:pt x="2936" y="13011"/>
                  </a:lnTo>
                  <a:lnTo>
                    <a:pt x="3124" y="13387"/>
                  </a:lnTo>
                  <a:lnTo>
                    <a:pt x="3336" y="13739"/>
                  </a:lnTo>
                  <a:lnTo>
                    <a:pt x="3570" y="14068"/>
                  </a:lnTo>
                  <a:lnTo>
                    <a:pt x="3782" y="14397"/>
                  </a:lnTo>
                  <a:lnTo>
                    <a:pt x="4017" y="14702"/>
                  </a:lnTo>
                  <a:lnTo>
                    <a:pt x="4275" y="14984"/>
                  </a:lnTo>
                  <a:lnTo>
                    <a:pt x="4768" y="15524"/>
                  </a:lnTo>
                  <a:lnTo>
                    <a:pt x="5285" y="15994"/>
                  </a:lnTo>
                  <a:lnTo>
                    <a:pt x="5825" y="16440"/>
                  </a:lnTo>
                  <a:lnTo>
                    <a:pt x="6389" y="16816"/>
                  </a:lnTo>
                  <a:lnTo>
                    <a:pt x="6929" y="17144"/>
                  </a:lnTo>
                  <a:lnTo>
                    <a:pt x="7492" y="17450"/>
                  </a:lnTo>
                  <a:lnTo>
                    <a:pt x="8032" y="17708"/>
                  </a:lnTo>
                  <a:lnTo>
                    <a:pt x="8549" y="17919"/>
                  </a:lnTo>
                  <a:lnTo>
                    <a:pt x="8643" y="17943"/>
                  </a:lnTo>
                  <a:lnTo>
                    <a:pt x="8737" y="17919"/>
                  </a:lnTo>
                  <a:lnTo>
                    <a:pt x="9277" y="17708"/>
                  </a:lnTo>
                  <a:lnTo>
                    <a:pt x="9817" y="17473"/>
                  </a:lnTo>
                  <a:lnTo>
                    <a:pt x="10381" y="17191"/>
                  </a:lnTo>
                  <a:lnTo>
                    <a:pt x="10944" y="16863"/>
                  </a:lnTo>
                  <a:lnTo>
                    <a:pt x="11485" y="16487"/>
                  </a:lnTo>
                  <a:lnTo>
                    <a:pt x="12025" y="16064"/>
                  </a:lnTo>
                  <a:lnTo>
                    <a:pt x="12565" y="15595"/>
                  </a:lnTo>
                  <a:lnTo>
                    <a:pt x="13082" y="15078"/>
                  </a:lnTo>
                  <a:lnTo>
                    <a:pt x="13340" y="14773"/>
                  </a:lnTo>
                  <a:lnTo>
                    <a:pt x="13575" y="14491"/>
                  </a:lnTo>
                  <a:lnTo>
                    <a:pt x="13810" y="14162"/>
                  </a:lnTo>
                  <a:lnTo>
                    <a:pt x="14044" y="13833"/>
                  </a:lnTo>
                  <a:lnTo>
                    <a:pt x="14256" y="13504"/>
                  </a:lnTo>
                  <a:lnTo>
                    <a:pt x="14467" y="13129"/>
                  </a:lnTo>
                  <a:lnTo>
                    <a:pt x="14655" y="12753"/>
                  </a:lnTo>
                  <a:lnTo>
                    <a:pt x="14843" y="12354"/>
                  </a:lnTo>
                  <a:lnTo>
                    <a:pt x="15031" y="11954"/>
                  </a:lnTo>
                  <a:lnTo>
                    <a:pt x="15195" y="11508"/>
                  </a:lnTo>
                  <a:lnTo>
                    <a:pt x="15360" y="11062"/>
                  </a:lnTo>
                  <a:lnTo>
                    <a:pt x="15500" y="10592"/>
                  </a:lnTo>
                  <a:lnTo>
                    <a:pt x="15618" y="10123"/>
                  </a:lnTo>
                  <a:lnTo>
                    <a:pt x="15735" y="9606"/>
                  </a:lnTo>
                  <a:lnTo>
                    <a:pt x="15829" y="9089"/>
                  </a:lnTo>
                  <a:lnTo>
                    <a:pt x="15923" y="8526"/>
                  </a:lnTo>
                  <a:lnTo>
                    <a:pt x="15947" y="8408"/>
                  </a:lnTo>
                  <a:lnTo>
                    <a:pt x="15994" y="8197"/>
                  </a:lnTo>
                  <a:lnTo>
                    <a:pt x="16064" y="7962"/>
                  </a:lnTo>
                  <a:lnTo>
                    <a:pt x="16252" y="7445"/>
                  </a:lnTo>
                  <a:lnTo>
                    <a:pt x="16510" y="6882"/>
                  </a:lnTo>
                  <a:lnTo>
                    <a:pt x="16769" y="6342"/>
                  </a:lnTo>
                  <a:lnTo>
                    <a:pt x="17285" y="5426"/>
                  </a:lnTo>
                  <a:lnTo>
                    <a:pt x="17497" y="5050"/>
                  </a:lnTo>
                  <a:lnTo>
                    <a:pt x="17544" y="5003"/>
                  </a:lnTo>
                  <a:lnTo>
                    <a:pt x="17544" y="4933"/>
                  </a:lnTo>
                  <a:lnTo>
                    <a:pt x="17544" y="4862"/>
                  </a:lnTo>
                  <a:lnTo>
                    <a:pt x="17520" y="4815"/>
                  </a:lnTo>
                  <a:lnTo>
                    <a:pt x="17497" y="4768"/>
                  </a:lnTo>
                  <a:lnTo>
                    <a:pt x="17450" y="4721"/>
                  </a:lnTo>
                  <a:lnTo>
                    <a:pt x="17379" y="4674"/>
                  </a:lnTo>
                  <a:lnTo>
                    <a:pt x="17332" y="4674"/>
                  </a:lnTo>
                  <a:lnTo>
                    <a:pt x="16792" y="4580"/>
                  </a:lnTo>
                  <a:lnTo>
                    <a:pt x="16275" y="4486"/>
                  </a:lnTo>
                  <a:lnTo>
                    <a:pt x="15782" y="4369"/>
                  </a:lnTo>
                  <a:lnTo>
                    <a:pt x="15289" y="4252"/>
                  </a:lnTo>
                  <a:lnTo>
                    <a:pt x="14843" y="4111"/>
                  </a:lnTo>
                  <a:lnTo>
                    <a:pt x="14397" y="3946"/>
                  </a:lnTo>
                  <a:lnTo>
                    <a:pt x="13974" y="3782"/>
                  </a:lnTo>
                  <a:lnTo>
                    <a:pt x="13575" y="3618"/>
                  </a:lnTo>
                  <a:lnTo>
                    <a:pt x="12823" y="3265"/>
                  </a:lnTo>
                  <a:lnTo>
                    <a:pt x="12142" y="2890"/>
                  </a:lnTo>
                  <a:lnTo>
                    <a:pt x="11532" y="2490"/>
                  </a:lnTo>
                  <a:lnTo>
                    <a:pt x="10991" y="2091"/>
                  </a:lnTo>
                  <a:lnTo>
                    <a:pt x="10522" y="1715"/>
                  </a:lnTo>
                  <a:lnTo>
                    <a:pt x="10123" y="1363"/>
                  </a:lnTo>
                  <a:lnTo>
                    <a:pt x="9794" y="1011"/>
                  </a:lnTo>
                  <a:lnTo>
                    <a:pt x="9512" y="729"/>
                  </a:lnTo>
                  <a:lnTo>
                    <a:pt x="9160" y="283"/>
                  </a:lnTo>
                  <a:lnTo>
                    <a:pt x="9042" y="118"/>
                  </a:lnTo>
                  <a:lnTo>
                    <a:pt x="8995" y="48"/>
                  </a:lnTo>
                  <a:lnTo>
                    <a:pt x="8948" y="24"/>
                  </a:lnTo>
                  <a:lnTo>
                    <a:pt x="887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17"/>
            <p:cNvSpPr/>
            <p:nvPr/>
          </p:nvSpPr>
          <p:spPr>
            <a:xfrm>
              <a:off x="3148600" y="1071225"/>
              <a:ext cx="342300" cy="361075"/>
            </a:xfrm>
            <a:custGeom>
              <a:rect b="b" l="l" r="r" t="t"/>
              <a:pathLst>
                <a:path extrusionOk="0" h="14443" w="13692">
                  <a:moveTo>
                    <a:pt x="6858" y="705"/>
                  </a:moveTo>
                  <a:lnTo>
                    <a:pt x="7163" y="1057"/>
                  </a:lnTo>
                  <a:lnTo>
                    <a:pt x="7562" y="1480"/>
                  </a:lnTo>
                  <a:lnTo>
                    <a:pt x="7821" y="1715"/>
                  </a:lnTo>
                  <a:lnTo>
                    <a:pt x="8103" y="1973"/>
                  </a:lnTo>
                  <a:lnTo>
                    <a:pt x="8431" y="2231"/>
                  </a:lnTo>
                  <a:lnTo>
                    <a:pt x="8784" y="2489"/>
                  </a:lnTo>
                  <a:lnTo>
                    <a:pt x="9183" y="2748"/>
                  </a:lnTo>
                  <a:lnTo>
                    <a:pt x="9629" y="3006"/>
                  </a:lnTo>
                  <a:lnTo>
                    <a:pt x="10099" y="3264"/>
                  </a:lnTo>
                  <a:lnTo>
                    <a:pt x="10592" y="3476"/>
                  </a:lnTo>
                  <a:lnTo>
                    <a:pt x="11156" y="3687"/>
                  </a:lnTo>
                  <a:lnTo>
                    <a:pt x="11743" y="3875"/>
                  </a:lnTo>
                  <a:lnTo>
                    <a:pt x="12353" y="4063"/>
                  </a:lnTo>
                  <a:lnTo>
                    <a:pt x="13034" y="4180"/>
                  </a:lnTo>
                  <a:lnTo>
                    <a:pt x="12729" y="4720"/>
                  </a:lnTo>
                  <a:lnTo>
                    <a:pt x="12400" y="5402"/>
                  </a:lnTo>
                  <a:lnTo>
                    <a:pt x="12236" y="5754"/>
                  </a:lnTo>
                  <a:lnTo>
                    <a:pt x="12118" y="6106"/>
                  </a:lnTo>
                  <a:lnTo>
                    <a:pt x="12001" y="6435"/>
                  </a:lnTo>
                  <a:lnTo>
                    <a:pt x="11931" y="6717"/>
                  </a:lnTo>
                  <a:lnTo>
                    <a:pt x="11931" y="6811"/>
                  </a:lnTo>
                  <a:lnTo>
                    <a:pt x="11790" y="7633"/>
                  </a:lnTo>
                  <a:lnTo>
                    <a:pt x="11625" y="8361"/>
                  </a:lnTo>
                  <a:lnTo>
                    <a:pt x="11414" y="9065"/>
                  </a:lnTo>
                  <a:lnTo>
                    <a:pt x="11156" y="9699"/>
                  </a:lnTo>
                  <a:lnTo>
                    <a:pt x="10874" y="10263"/>
                  </a:lnTo>
                  <a:lnTo>
                    <a:pt x="10568" y="10803"/>
                  </a:lnTo>
                  <a:lnTo>
                    <a:pt x="10240" y="11296"/>
                  </a:lnTo>
                  <a:lnTo>
                    <a:pt x="9887" y="11742"/>
                  </a:lnTo>
                  <a:lnTo>
                    <a:pt x="9512" y="12142"/>
                  </a:lnTo>
                  <a:lnTo>
                    <a:pt x="9136" y="12494"/>
                  </a:lnTo>
                  <a:lnTo>
                    <a:pt x="8737" y="12823"/>
                  </a:lnTo>
                  <a:lnTo>
                    <a:pt x="8337" y="13104"/>
                  </a:lnTo>
                  <a:lnTo>
                    <a:pt x="7938" y="13339"/>
                  </a:lnTo>
                  <a:lnTo>
                    <a:pt x="7539" y="13574"/>
                  </a:lnTo>
                  <a:lnTo>
                    <a:pt x="7140" y="13762"/>
                  </a:lnTo>
                  <a:lnTo>
                    <a:pt x="6741" y="13926"/>
                  </a:lnTo>
                  <a:lnTo>
                    <a:pt x="6365" y="13738"/>
                  </a:lnTo>
                  <a:lnTo>
                    <a:pt x="5966" y="13551"/>
                  </a:lnTo>
                  <a:lnTo>
                    <a:pt x="5566" y="13316"/>
                  </a:lnTo>
                  <a:lnTo>
                    <a:pt x="5167" y="13057"/>
                  </a:lnTo>
                  <a:lnTo>
                    <a:pt x="4768" y="12776"/>
                  </a:lnTo>
                  <a:lnTo>
                    <a:pt x="4392" y="12447"/>
                  </a:lnTo>
                  <a:lnTo>
                    <a:pt x="4016" y="12071"/>
                  </a:lnTo>
                  <a:lnTo>
                    <a:pt x="3641" y="11672"/>
                  </a:lnTo>
                  <a:lnTo>
                    <a:pt x="3288" y="11226"/>
                  </a:lnTo>
                  <a:lnTo>
                    <a:pt x="2983" y="10732"/>
                  </a:lnTo>
                  <a:lnTo>
                    <a:pt x="2678" y="10192"/>
                  </a:lnTo>
                  <a:lnTo>
                    <a:pt x="2419" y="9605"/>
                  </a:lnTo>
                  <a:lnTo>
                    <a:pt x="2185" y="8971"/>
                  </a:lnTo>
                  <a:lnTo>
                    <a:pt x="1973" y="8267"/>
                  </a:lnTo>
                  <a:lnTo>
                    <a:pt x="1809" y="7515"/>
                  </a:lnTo>
                  <a:lnTo>
                    <a:pt x="1691" y="6717"/>
                  </a:lnTo>
                  <a:lnTo>
                    <a:pt x="1691" y="6623"/>
                  </a:lnTo>
                  <a:lnTo>
                    <a:pt x="1621" y="6317"/>
                  </a:lnTo>
                  <a:lnTo>
                    <a:pt x="1527" y="5989"/>
                  </a:lnTo>
                  <a:lnTo>
                    <a:pt x="1410" y="5660"/>
                  </a:lnTo>
                  <a:lnTo>
                    <a:pt x="1245" y="5284"/>
                  </a:lnTo>
                  <a:lnTo>
                    <a:pt x="916" y="4603"/>
                  </a:lnTo>
                  <a:lnTo>
                    <a:pt x="635" y="4063"/>
                  </a:lnTo>
                  <a:lnTo>
                    <a:pt x="1316" y="3946"/>
                  </a:lnTo>
                  <a:lnTo>
                    <a:pt x="1950" y="3781"/>
                  </a:lnTo>
                  <a:lnTo>
                    <a:pt x="2537" y="3617"/>
                  </a:lnTo>
                  <a:lnTo>
                    <a:pt x="3077" y="3405"/>
                  </a:lnTo>
                  <a:lnTo>
                    <a:pt x="3594" y="3194"/>
                  </a:lnTo>
                  <a:lnTo>
                    <a:pt x="4063" y="2959"/>
                  </a:lnTo>
                  <a:lnTo>
                    <a:pt x="4510" y="2701"/>
                  </a:lnTo>
                  <a:lnTo>
                    <a:pt x="4909" y="2466"/>
                  </a:lnTo>
                  <a:lnTo>
                    <a:pt x="5285" y="2208"/>
                  </a:lnTo>
                  <a:lnTo>
                    <a:pt x="5613" y="1949"/>
                  </a:lnTo>
                  <a:lnTo>
                    <a:pt x="5895" y="1715"/>
                  </a:lnTo>
                  <a:lnTo>
                    <a:pt x="6153" y="1480"/>
                  </a:lnTo>
                  <a:lnTo>
                    <a:pt x="6576" y="1033"/>
                  </a:lnTo>
                  <a:lnTo>
                    <a:pt x="6858" y="705"/>
                  </a:lnTo>
                  <a:close/>
                  <a:moveTo>
                    <a:pt x="6881" y="0"/>
                  </a:moveTo>
                  <a:lnTo>
                    <a:pt x="6811" y="24"/>
                  </a:lnTo>
                  <a:lnTo>
                    <a:pt x="6741" y="47"/>
                  </a:lnTo>
                  <a:lnTo>
                    <a:pt x="6694" y="71"/>
                  </a:lnTo>
                  <a:lnTo>
                    <a:pt x="6670" y="118"/>
                  </a:lnTo>
                  <a:lnTo>
                    <a:pt x="6553" y="258"/>
                  </a:lnTo>
                  <a:lnTo>
                    <a:pt x="6271" y="611"/>
                  </a:lnTo>
                  <a:lnTo>
                    <a:pt x="6059" y="846"/>
                  </a:lnTo>
                  <a:lnTo>
                    <a:pt x="5801" y="1104"/>
                  </a:lnTo>
                  <a:lnTo>
                    <a:pt x="5472" y="1386"/>
                  </a:lnTo>
                  <a:lnTo>
                    <a:pt x="5120" y="1668"/>
                  </a:lnTo>
                  <a:lnTo>
                    <a:pt x="4697" y="1973"/>
                  </a:lnTo>
                  <a:lnTo>
                    <a:pt x="4228" y="2278"/>
                  </a:lnTo>
                  <a:lnTo>
                    <a:pt x="3688" y="2560"/>
                  </a:lnTo>
                  <a:lnTo>
                    <a:pt x="3124" y="2842"/>
                  </a:lnTo>
                  <a:lnTo>
                    <a:pt x="2466" y="3100"/>
                  </a:lnTo>
                  <a:lnTo>
                    <a:pt x="1785" y="3311"/>
                  </a:lnTo>
                  <a:lnTo>
                    <a:pt x="1410" y="3405"/>
                  </a:lnTo>
                  <a:lnTo>
                    <a:pt x="1034" y="3476"/>
                  </a:lnTo>
                  <a:lnTo>
                    <a:pt x="635" y="3546"/>
                  </a:lnTo>
                  <a:lnTo>
                    <a:pt x="212" y="3617"/>
                  </a:lnTo>
                  <a:lnTo>
                    <a:pt x="141" y="3640"/>
                  </a:lnTo>
                  <a:lnTo>
                    <a:pt x="94" y="3664"/>
                  </a:lnTo>
                  <a:lnTo>
                    <a:pt x="48" y="3711"/>
                  </a:lnTo>
                  <a:lnTo>
                    <a:pt x="24" y="3758"/>
                  </a:lnTo>
                  <a:lnTo>
                    <a:pt x="1" y="3805"/>
                  </a:lnTo>
                  <a:lnTo>
                    <a:pt x="1" y="3875"/>
                  </a:lnTo>
                  <a:lnTo>
                    <a:pt x="1" y="3946"/>
                  </a:lnTo>
                  <a:lnTo>
                    <a:pt x="24" y="3992"/>
                  </a:lnTo>
                  <a:lnTo>
                    <a:pt x="188" y="4298"/>
                  </a:lnTo>
                  <a:lnTo>
                    <a:pt x="564" y="5026"/>
                  </a:lnTo>
                  <a:lnTo>
                    <a:pt x="776" y="5449"/>
                  </a:lnTo>
                  <a:lnTo>
                    <a:pt x="963" y="5895"/>
                  </a:lnTo>
                  <a:lnTo>
                    <a:pt x="1104" y="6317"/>
                  </a:lnTo>
                  <a:lnTo>
                    <a:pt x="1151" y="6505"/>
                  </a:lnTo>
                  <a:lnTo>
                    <a:pt x="1175" y="6693"/>
                  </a:lnTo>
                  <a:lnTo>
                    <a:pt x="1198" y="6787"/>
                  </a:lnTo>
                  <a:lnTo>
                    <a:pt x="1245" y="7210"/>
                  </a:lnTo>
                  <a:lnTo>
                    <a:pt x="1316" y="7633"/>
                  </a:lnTo>
                  <a:lnTo>
                    <a:pt x="1410" y="8055"/>
                  </a:lnTo>
                  <a:lnTo>
                    <a:pt x="1480" y="8431"/>
                  </a:lnTo>
                  <a:lnTo>
                    <a:pt x="1597" y="8807"/>
                  </a:lnTo>
                  <a:lnTo>
                    <a:pt x="1715" y="9183"/>
                  </a:lnTo>
                  <a:lnTo>
                    <a:pt x="1973" y="9864"/>
                  </a:lnTo>
                  <a:lnTo>
                    <a:pt x="2255" y="10498"/>
                  </a:lnTo>
                  <a:lnTo>
                    <a:pt x="2584" y="11061"/>
                  </a:lnTo>
                  <a:lnTo>
                    <a:pt x="2936" y="11578"/>
                  </a:lnTo>
                  <a:lnTo>
                    <a:pt x="3312" y="12071"/>
                  </a:lnTo>
                  <a:lnTo>
                    <a:pt x="3688" y="12494"/>
                  </a:lnTo>
                  <a:lnTo>
                    <a:pt x="4110" y="12893"/>
                  </a:lnTo>
                  <a:lnTo>
                    <a:pt x="4533" y="13222"/>
                  </a:lnTo>
                  <a:lnTo>
                    <a:pt x="4956" y="13527"/>
                  </a:lnTo>
                  <a:lnTo>
                    <a:pt x="5378" y="13809"/>
                  </a:lnTo>
                  <a:lnTo>
                    <a:pt x="5801" y="14044"/>
                  </a:lnTo>
                  <a:lnTo>
                    <a:pt x="6224" y="14255"/>
                  </a:lnTo>
                  <a:lnTo>
                    <a:pt x="6647" y="14419"/>
                  </a:lnTo>
                  <a:lnTo>
                    <a:pt x="6741" y="14443"/>
                  </a:lnTo>
                  <a:lnTo>
                    <a:pt x="6834" y="14419"/>
                  </a:lnTo>
                  <a:lnTo>
                    <a:pt x="7234" y="14255"/>
                  </a:lnTo>
                  <a:lnTo>
                    <a:pt x="7680" y="14067"/>
                  </a:lnTo>
                  <a:lnTo>
                    <a:pt x="8103" y="13832"/>
                  </a:lnTo>
                  <a:lnTo>
                    <a:pt x="8549" y="13574"/>
                  </a:lnTo>
                  <a:lnTo>
                    <a:pt x="8972" y="13269"/>
                  </a:lnTo>
                  <a:lnTo>
                    <a:pt x="9394" y="12940"/>
                  </a:lnTo>
                  <a:lnTo>
                    <a:pt x="9817" y="12564"/>
                  </a:lnTo>
                  <a:lnTo>
                    <a:pt x="10216" y="12142"/>
                  </a:lnTo>
                  <a:lnTo>
                    <a:pt x="10592" y="11672"/>
                  </a:lnTo>
                  <a:lnTo>
                    <a:pt x="10968" y="11155"/>
                  </a:lnTo>
                  <a:lnTo>
                    <a:pt x="11296" y="10568"/>
                  </a:lnTo>
                  <a:lnTo>
                    <a:pt x="11602" y="9957"/>
                  </a:lnTo>
                  <a:lnTo>
                    <a:pt x="11860" y="9276"/>
                  </a:lnTo>
                  <a:lnTo>
                    <a:pt x="11977" y="8924"/>
                  </a:lnTo>
                  <a:lnTo>
                    <a:pt x="12095" y="8548"/>
                  </a:lnTo>
                  <a:lnTo>
                    <a:pt x="12189" y="8149"/>
                  </a:lnTo>
                  <a:lnTo>
                    <a:pt x="12283" y="7750"/>
                  </a:lnTo>
                  <a:lnTo>
                    <a:pt x="12353" y="7327"/>
                  </a:lnTo>
                  <a:lnTo>
                    <a:pt x="12424" y="6881"/>
                  </a:lnTo>
                  <a:lnTo>
                    <a:pt x="12447" y="6787"/>
                  </a:lnTo>
                  <a:lnTo>
                    <a:pt x="12471" y="6623"/>
                  </a:lnTo>
                  <a:lnTo>
                    <a:pt x="12518" y="6435"/>
                  </a:lnTo>
                  <a:lnTo>
                    <a:pt x="12682" y="6012"/>
                  </a:lnTo>
                  <a:lnTo>
                    <a:pt x="12870" y="5566"/>
                  </a:lnTo>
                  <a:lnTo>
                    <a:pt x="13081" y="5143"/>
                  </a:lnTo>
                  <a:lnTo>
                    <a:pt x="13480" y="4439"/>
                  </a:lnTo>
                  <a:lnTo>
                    <a:pt x="13645" y="4133"/>
                  </a:lnTo>
                  <a:lnTo>
                    <a:pt x="13668" y="4063"/>
                  </a:lnTo>
                  <a:lnTo>
                    <a:pt x="13692" y="4016"/>
                  </a:lnTo>
                  <a:lnTo>
                    <a:pt x="13668" y="3946"/>
                  </a:lnTo>
                  <a:lnTo>
                    <a:pt x="13668" y="3875"/>
                  </a:lnTo>
                  <a:lnTo>
                    <a:pt x="13621" y="3828"/>
                  </a:lnTo>
                  <a:lnTo>
                    <a:pt x="13574" y="3781"/>
                  </a:lnTo>
                  <a:lnTo>
                    <a:pt x="13527" y="3758"/>
                  </a:lnTo>
                  <a:lnTo>
                    <a:pt x="13457" y="3734"/>
                  </a:lnTo>
                  <a:lnTo>
                    <a:pt x="13058" y="3687"/>
                  </a:lnTo>
                  <a:lnTo>
                    <a:pt x="12659" y="3593"/>
                  </a:lnTo>
                  <a:lnTo>
                    <a:pt x="12283" y="3499"/>
                  </a:lnTo>
                  <a:lnTo>
                    <a:pt x="11907" y="3405"/>
                  </a:lnTo>
                  <a:lnTo>
                    <a:pt x="11203" y="3171"/>
                  </a:lnTo>
                  <a:lnTo>
                    <a:pt x="10568" y="2912"/>
                  </a:lnTo>
                  <a:lnTo>
                    <a:pt x="10005" y="2630"/>
                  </a:lnTo>
                  <a:lnTo>
                    <a:pt x="9488" y="2325"/>
                  </a:lnTo>
                  <a:lnTo>
                    <a:pt x="9018" y="2020"/>
                  </a:lnTo>
                  <a:lnTo>
                    <a:pt x="8596" y="1715"/>
                  </a:lnTo>
                  <a:lnTo>
                    <a:pt x="8244" y="1409"/>
                  </a:lnTo>
                  <a:lnTo>
                    <a:pt x="7938" y="1127"/>
                  </a:lnTo>
                  <a:lnTo>
                    <a:pt x="7680" y="846"/>
                  </a:lnTo>
                  <a:lnTo>
                    <a:pt x="7469" y="611"/>
                  </a:lnTo>
                  <a:lnTo>
                    <a:pt x="7187" y="258"/>
                  </a:lnTo>
                  <a:lnTo>
                    <a:pt x="7093" y="118"/>
                  </a:lnTo>
                  <a:lnTo>
                    <a:pt x="7046" y="71"/>
                  </a:lnTo>
                  <a:lnTo>
                    <a:pt x="6999" y="47"/>
                  </a:lnTo>
                  <a:lnTo>
                    <a:pt x="6928" y="24"/>
                  </a:lnTo>
                  <a:lnTo>
                    <a:pt x="688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17"/>
            <p:cNvSpPr/>
            <p:nvPr/>
          </p:nvSpPr>
          <p:spPr>
            <a:xfrm>
              <a:off x="3253700" y="1188050"/>
              <a:ext cx="66950" cy="79875"/>
            </a:xfrm>
            <a:custGeom>
              <a:rect b="b" l="l" r="r" t="t"/>
              <a:pathLst>
                <a:path extrusionOk="0" h="3195" w="2678">
                  <a:moveTo>
                    <a:pt x="2396" y="1"/>
                  </a:moveTo>
                  <a:lnTo>
                    <a:pt x="2302" y="24"/>
                  </a:lnTo>
                  <a:lnTo>
                    <a:pt x="2231" y="94"/>
                  </a:lnTo>
                  <a:lnTo>
                    <a:pt x="1715" y="799"/>
                  </a:lnTo>
                  <a:lnTo>
                    <a:pt x="1174" y="1480"/>
                  </a:lnTo>
                  <a:lnTo>
                    <a:pt x="634" y="2138"/>
                  </a:lnTo>
                  <a:lnTo>
                    <a:pt x="47" y="2772"/>
                  </a:lnTo>
                  <a:lnTo>
                    <a:pt x="0" y="2866"/>
                  </a:lnTo>
                  <a:lnTo>
                    <a:pt x="0" y="2960"/>
                  </a:lnTo>
                  <a:lnTo>
                    <a:pt x="24" y="3053"/>
                  </a:lnTo>
                  <a:lnTo>
                    <a:pt x="71" y="3147"/>
                  </a:lnTo>
                  <a:lnTo>
                    <a:pt x="165" y="3194"/>
                  </a:lnTo>
                  <a:lnTo>
                    <a:pt x="352" y="3194"/>
                  </a:lnTo>
                  <a:lnTo>
                    <a:pt x="423" y="3124"/>
                  </a:lnTo>
                  <a:lnTo>
                    <a:pt x="1010" y="2466"/>
                  </a:lnTo>
                  <a:lnTo>
                    <a:pt x="1574" y="1785"/>
                  </a:lnTo>
                  <a:lnTo>
                    <a:pt x="2114" y="1104"/>
                  </a:lnTo>
                  <a:lnTo>
                    <a:pt x="2630" y="400"/>
                  </a:lnTo>
                  <a:lnTo>
                    <a:pt x="2677" y="306"/>
                  </a:lnTo>
                  <a:lnTo>
                    <a:pt x="2677" y="212"/>
                  </a:lnTo>
                  <a:lnTo>
                    <a:pt x="2654" y="118"/>
                  </a:lnTo>
                  <a:lnTo>
                    <a:pt x="2583" y="47"/>
                  </a:lnTo>
                  <a:lnTo>
                    <a:pt x="249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17"/>
            <p:cNvSpPr/>
            <p:nvPr/>
          </p:nvSpPr>
          <p:spPr>
            <a:xfrm>
              <a:off x="3279525" y="1200375"/>
              <a:ext cx="105700" cy="150325"/>
            </a:xfrm>
            <a:custGeom>
              <a:rect b="b" l="l" r="r" t="t"/>
              <a:pathLst>
                <a:path extrusionOk="0" h="6013" w="4228">
                  <a:moveTo>
                    <a:pt x="3922" y="1"/>
                  </a:moveTo>
                  <a:lnTo>
                    <a:pt x="3828" y="24"/>
                  </a:lnTo>
                  <a:lnTo>
                    <a:pt x="3758" y="95"/>
                  </a:lnTo>
                  <a:lnTo>
                    <a:pt x="2819" y="1457"/>
                  </a:lnTo>
                  <a:lnTo>
                    <a:pt x="1856" y="2842"/>
                  </a:lnTo>
                  <a:lnTo>
                    <a:pt x="940" y="4228"/>
                  </a:lnTo>
                  <a:lnTo>
                    <a:pt x="48" y="5613"/>
                  </a:lnTo>
                  <a:lnTo>
                    <a:pt x="1" y="5707"/>
                  </a:lnTo>
                  <a:lnTo>
                    <a:pt x="1" y="5825"/>
                  </a:lnTo>
                  <a:lnTo>
                    <a:pt x="48" y="5895"/>
                  </a:lnTo>
                  <a:lnTo>
                    <a:pt x="118" y="5966"/>
                  </a:lnTo>
                  <a:lnTo>
                    <a:pt x="188" y="6013"/>
                  </a:lnTo>
                  <a:lnTo>
                    <a:pt x="329" y="6013"/>
                  </a:lnTo>
                  <a:lnTo>
                    <a:pt x="376" y="5989"/>
                  </a:lnTo>
                  <a:lnTo>
                    <a:pt x="423" y="5942"/>
                  </a:lnTo>
                  <a:lnTo>
                    <a:pt x="470" y="5895"/>
                  </a:lnTo>
                  <a:lnTo>
                    <a:pt x="1363" y="4510"/>
                  </a:lnTo>
                  <a:lnTo>
                    <a:pt x="2278" y="3124"/>
                  </a:lnTo>
                  <a:lnTo>
                    <a:pt x="3218" y="1739"/>
                  </a:lnTo>
                  <a:lnTo>
                    <a:pt x="4181" y="400"/>
                  </a:lnTo>
                  <a:lnTo>
                    <a:pt x="4204" y="306"/>
                  </a:lnTo>
                  <a:lnTo>
                    <a:pt x="4228" y="212"/>
                  </a:lnTo>
                  <a:lnTo>
                    <a:pt x="4181" y="118"/>
                  </a:lnTo>
                  <a:lnTo>
                    <a:pt x="4110" y="48"/>
                  </a:lnTo>
                  <a:lnTo>
                    <a:pt x="401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18" name="Google Shape;818;p17"/>
          <p:cNvSpPr/>
          <p:nvPr/>
        </p:nvSpPr>
        <p:spPr>
          <a:xfrm>
            <a:off x="5305488" y="112638"/>
            <a:ext cx="212400" cy="212400"/>
          </a:xfrm>
          <a:prstGeom prst="star4">
            <a:avLst>
              <a:gd fmla="val 125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17"/>
          <p:cNvSpPr/>
          <p:nvPr/>
        </p:nvSpPr>
        <p:spPr>
          <a:xfrm>
            <a:off x="1000575" y="112650"/>
            <a:ext cx="212400" cy="212400"/>
          </a:xfrm>
          <a:prstGeom prst="star4">
            <a:avLst>
              <a:gd fmla="val 125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20" name="Google Shape;820;p17"/>
          <p:cNvGrpSpPr/>
          <p:nvPr/>
        </p:nvGrpSpPr>
        <p:grpSpPr>
          <a:xfrm>
            <a:off x="8545966" y="82065"/>
            <a:ext cx="452842" cy="457428"/>
            <a:chOff x="4930475" y="612100"/>
            <a:chExt cx="317650" cy="320575"/>
          </a:xfrm>
        </p:grpSpPr>
        <p:sp>
          <p:nvSpPr>
            <p:cNvPr id="821" name="Google Shape;821;p17"/>
            <p:cNvSpPr/>
            <p:nvPr/>
          </p:nvSpPr>
          <p:spPr>
            <a:xfrm>
              <a:off x="4930475" y="612100"/>
              <a:ext cx="317650" cy="320575"/>
            </a:xfrm>
            <a:custGeom>
              <a:rect b="b" l="l" r="r" t="t"/>
              <a:pathLst>
                <a:path extrusionOk="0" h="12823" w="12706">
                  <a:moveTo>
                    <a:pt x="5871" y="517"/>
                  </a:moveTo>
                  <a:lnTo>
                    <a:pt x="6223" y="541"/>
                  </a:lnTo>
                  <a:lnTo>
                    <a:pt x="6646" y="588"/>
                  </a:lnTo>
                  <a:lnTo>
                    <a:pt x="7092" y="682"/>
                  </a:lnTo>
                  <a:lnTo>
                    <a:pt x="7515" y="799"/>
                  </a:lnTo>
                  <a:lnTo>
                    <a:pt x="7938" y="940"/>
                  </a:lnTo>
                  <a:lnTo>
                    <a:pt x="8384" y="1104"/>
                  </a:lnTo>
                  <a:lnTo>
                    <a:pt x="8783" y="1316"/>
                  </a:lnTo>
                  <a:lnTo>
                    <a:pt x="9206" y="1527"/>
                  </a:lnTo>
                  <a:lnTo>
                    <a:pt x="9605" y="1785"/>
                  </a:lnTo>
                  <a:lnTo>
                    <a:pt x="9981" y="2067"/>
                  </a:lnTo>
                  <a:lnTo>
                    <a:pt x="10357" y="2372"/>
                  </a:lnTo>
                  <a:lnTo>
                    <a:pt x="10685" y="2701"/>
                  </a:lnTo>
                  <a:lnTo>
                    <a:pt x="10991" y="3053"/>
                  </a:lnTo>
                  <a:lnTo>
                    <a:pt x="11273" y="3429"/>
                  </a:lnTo>
                  <a:lnTo>
                    <a:pt x="11531" y="3852"/>
                  </a:lnTo>
                  <a:lnTo>
                    <a:pt x="11742" y="4275"/>
                  </a:lnTo>
                  <a:lnTo>
                    <a:pt x="11930" y="4744"/>
                  </a:lnTo>
                  <a:lnTo>
                    <a:pt x="12048" y="5190"/>
                  </a:lnTo>
                  <a:lnTo>
                    <a:pt x="12141" y="5637"/>
                  </a:lnTo>
                  <a:lnTo>
                    <a:pt x="12188" y="6083"/>
                  </a:lnTo>
                  <a:lnTo>
                    <a:pt x="12188" y="6529"/>
                  </a:lnTo>
                  <a:lnTo>
                    <a:pt x="12165" y="6999"/>
                  </a:lnTo>
                  <a:lnTo>
                    <a:pt x="12118" y="7445"/>
                  </a:lnTo>
                  <a:lnTo>
                    <a:pt x="12024" y="7891"/>
                  </a:lnTo>
                  <a:lnTo>
                    <a:pt x="11907" y="8314"/>
                  </a:lnTo>
                  <a:lnTo>
                    <a:pt x="11742" y="8760"/>
                  </a:lnTo>
                  <a:lnTo>
                    <a:pt x="11554" y="9159"/>
                  </a:lnTo>
                  <a:lnTo>
                    <a:pt x="11343" y="9559"/>
                  </a:lnTo>
                  <a:lnTo>
                    <a:pt x="11085" y="9934"/>
                  </a:lnTo>
                  <a:lnTo>
                    <a:pt x="10803" y="10310"/>
                  </a:lnTo>
                  <a:lnTo>
                    <a:pt x="10498" y="10639"/>
                  </a:lnTo>
                  <a:lnTo>
                    <a:pt x="10169" y="10968"/>
                  </a:lnTo>
                  <a:lnTo>
                    <a:pt x="9817" y="11249"/>
                  </a:lnTo>
                  <a:lnTo>
                    <a:pt x="9441" y="11484"/>
                  </a:lnTo>
                  <a:lnTo>
                    <a:pt x="9042" y="11719"/>
                  </a:lnTo>
                  <a:lnTo>
                    <a:pt x="8619" y="11907"/>
                  </a:lnTo>
                  <a:lnTo>
                    <a:pt x="8196" y="12048"/>
                  </a:lnTo>
                  <a:lnTo>
                    <a:pt x="7750" y="12165"/>
                  </a:lnTo>
                  <a:lnTo>
                    <a:pt x="7304" y="12259"/>
                  </a:lnTo>
                  <a:lnTo>
                    <a:pt x="6857" y="12306"/>
                  </a:lnTo>
                  <a:lnTo>
                    <a:pt x="6388" y="12330"/>
                  </a:lnTo>
                  <a:lnTo>
                    <a:pt x="5942" y="12306"/>
                  </a:lnTo>
                  <a:lnTo>
                    <a:pt x="5495" y="12259"/>
                  </a:lnTo>
                  <a:lnTo>
                    <a:pt x="5049" y="12165"/>
                  </a:lnTo>
                  <a:lnTo>
                    <a:pt x="4603" y="12048"/>
                  </a:lnTo>
                  <a:lnTo>
                    <a:pt x="4180" y="11907"/>
                  </a:lnTo>
                  <a:lnTo>
                    <a:pt x="3758" y="11719"/>
                  </a:lnTo>
                  <a:lnTo>
                    <a:pt x="3358" y="11508"/>
                  </a:lnTo>
                  <a:lnTo>
                    <a:pt x="2959" y="11273"/>
                  </a:lnTo>
                  <a:lnTo>
                    <a:pt x="2607" y="10991"/>
                  </a:lnTo>
                  <a:lnTo>
                    <a:pt x="2278" y="10686"/>
                  </a:lnTo>
                  <a:lnTo>
                    <a:pt x="1973" y="10334"/>
                  </a:lnTo>
                  <a:lnTo>
                    <a:pt x="1691" y="9981"/>
                  </a:lnTo>
                  <a:lnTo>
                    <a:pt x="1433" y="9606"/>
                  </a:lnTo>
                  <a:lnTo>
                    <a:pt x="1198" y="9206"/>
                  </a:lnTo>
                  <a:lnTo>
                    <a:pt x="1010" y="8807"/>
                  </a:lnTo>
                  <a:lnTo>
                    <a:pt x="846" y="8361"/>
                  </a:lnTo>
                  <a:lnTo>
                    <a:pt x="705" y="7938"/>
                  </a:lnTo>
                  <a:lnTo>
                    <a:pt x="611" y="7492"/>
                  </a:lnTo>
                  <a:lnTo>
                    <a:pt x="540" y="7046"/>
                  </a:lnTo>
                  <a:lnTo>
                    <a:pt x="493" y="6576"/>
                  </a:lnTo>
                  <a:lnTo>
                    <a:pt x="493" y="6130"/>
                  </a:lnTo>
                  <a:lnTo>
                    <a:pt x="540" y="5684"/>
                  </a:lnTo>
                  <a:lnTo>
                    <a:pt x="611" y="5214"/>
                  </a:lnTo>
                  <a:lnTo>
                    <a:pt x="705" y="4791"/>
                  </a:lnTo>
                  <a:lnTo>
                    <a:pt x="869" y="4298"/>
                  </a:lnTo>
                  <a:lnTo>
                    <a:pt x="1080" y="3852"/>
                  </a:lnTo>
                  <a:lnTo>
                    <a:pt x="1315" y="3406"/>
                  </a:lnTo>
                  <a:lnTo>
                    <a:pt x="1574" y="3006"/>
                  </a:lnTo>
                  <a:lnTo>
                    <a:pt x="1855" y="2631"/>
                  </a:lnTo>
                  <a:lnTo>
                    <a:pt x="2161" y="2278"/>
                  </a:lnTo>
                  <a:lnTo>
                    <a:pt x="2489" y="1950"/>
                  </a:lnTo>
                  <a:lnTo>
                    <a:pt x="2842" y="1668"/>
                  </a:lnTo>
                  <a:lnTo>
                    <a:pt x="3217" y="1410"/>
                  </a:lnTo>
                  <a:lnTo>
                    <a:pt x="3593" y="1175"/>
                  </a:lnTo>
                  <a:lnTo>
                    <a:pt x="3969" y="987"/>
                  </a:lnTo>
                  <a:lnTo>
                    <a:pt x="4345" y="822"/>
                  </a:lnTo>
                  <a:lnTo>
                    <a:pt x="4744" y="682"/>
                  </a:lnTo>
                  <a:lnTo>
                    <a:pt x="5120" y="588"/>
                  </a:lnTo>
                  <a:lnTo>
                    <a:pt x="5495" y="541"/>
                  </a:lnTo>
                  <a:lnTo>
                    <a:pt x="5871" y="517"/>
                  </a:lnTo>
                  <a:close/>
                  <a:moveTo>
                    <a:pt x="5777" y="0"/>
                  </a:moveTo>
                  <a:lnTo>
                    <a:pt x="5542" y="24"/>
                  </a:lnTo>
                  <a:lnTo>
                    <a:pt x="5284" y="47"/>
                  </a:lnTo>
                  <a:lnTo>
                    <a:pt x="5026" y="71"/>
                  </a:lnTo>
                  <a:lnTo>
                    <a:pt x="4791" y="141"/>
                  </a:lnTo>
                  <a:lnTo>
                    <a:pt x="4298" y="282"/>
                  </a:lnTo>
                  <a:lnTo>
                    <a:pt x="3828" y="470"/>
                  </a:lnTo>
                  <a:lnTo>
                    <a:pt x="3358" y="705"/>
                  </a:lnTo>
                  <a:lnTo>
                    <a:pt x="2936" y="987"/>
                  </a:lnTo>
                  <a:lnTo>
                    <a:pt x="2513" y="1316"/>
                  </a:lnTo>
                  <a:lnTo>
                    <a:pt x="2114" y="1644"/>
                  </a:lnTo>
                  <a:lnTo>
                    <a:pt x="1738" y="2020"/>
                  </a:lnTo>
                  <a:lnTo>
                    <a:pt x="1409" y="2443"/>
                  </a:lnTo>
                  <a:lnTo>
                    <a:pt x="1080" y="2842"/>
                  </a:lnTo>
                  <a:lnTo>
                    <a:pt x="822" y="3288"/>
                  </a:lnTo>
                  <a:lnTo>
                    <a:pt x="587" y="3734"/>
                  </a:lnTo>
                  <a:lnTo>
                    <a:pt x="376" y="4181"/>
                  </a:lnTo>
                  <a:lnTo>
                    <a:pt x="235" y="4650"/>
                  </a:lnTo>
                  <a:lnTo>
                    <a:pt x="118" y="5120"/>
                  </a:lnTo>
                  <a:lnTo>
                    <a:pt x="24" y="5613"/>
                  </a:lnTo>
                  <a:lnTo>
                    <a:pt x="0" y="6106"/>
                  </a:lnTo>
                  <a:lnTo>
                    <a:pt x="0" y="6600"/>
                  </a:lnTo>
                  <a:lnTo>
                    <a:pt x="47" y="7093"/>
                  </a:lnTo>
                  <a:lnTo>
                    <a:pt x="118" y="7586"/>
                  </a:lnTo>
                  <a:lnTo>
                    <a:pt x="235" y="8056"/>
                  </a:lnTo>
                  <a:lnTo>
                    <a:pt x="376" y="8549"/>
                  </a:lnTo>
                  <a:lnTo>
                    <a:pt x="540" y="8995"/>
                  </a:lnTo>
                  <a:lnTo>
                    <a:pt x="752" y="9441"/>
                  </a:lnTo>
                  <a:lnTo>
                    <a:pt x="1010" y="9887"/>
                  </a:lnTo>
                  <a:lnTo>
                    <a:pt x="1292" y="10287"/>
                  </a:lnTo>
                  <a:lnTo>
                    <a:pt x="1597" y="10686"/>
                  </a:lnTo>
                  <a:lnTo>
                    <a:pt x="1926" y="11038"/>
                  </a:lnTo>
                  <a:lnTo>
                    <a:pt x="2278" y="11367"/>
                  </a:lnTo>
                  <a:lnTo>
                    <a:pt x="2677" y="11672"/>
                  </a:lnTo>
                  <a:lnTo>
                    <a:pt x="3077" y="11954"/>
                  </a:lnTo>
                  <a:lnTo>
                    <a:pt x="3523" y="12189"/>
                  </a:lnTo>
                  <a:lnTo>
                    <a:pt x="3969" y="12377"/>
                  </a:lnTo>
                  <a:lnTo>
                    <a:pt x="4439" y="12541"/>
                  </a:lnTo>
                  <a:lnTo>
                    <a:pt x="4908" y="12658"/>
                  </a:lnTo>
                  <a:lnTo>
                    <a:pt x="5401" y="12752"/>
                  </a:lnTo>
                  <a:lnTo>
                    <a:pt x="5895" y="12799"/>
                  </a:lnTo>
                  <a:lnTo>
                    <a:pt x="6388" y="12823"/>
                  </a:lnTo>
                  <a:lnTo>
                    <a:pt x="6881" y="12799"/>
                  </a:lnTo>
                  <a:lnTo>
                    <a:pt x="7374" y="12752"/>
                  </a:lnTo>
                  <a:lnTo>
                    <a:pt x="7867" y="12658"/>
                  </a:lnTo>
                  <a:lnTo>
                    <a:pt x="8337" y="12541"/>
                  </a:lnTo>
                  <a:lnTo>
                    <a:pt x="8807" y="12377"/>
                  </a:lnTo>
                  <a:lnTo>
                    <a:pt x="9253" y="12165"/>
                  </a:lnTo>
                  <a:lnTo>
                    <a:pt x="9699" y="11930"/>
                  </a:lnTo>
                  <a:lnTo>
                    <a:pt x="10122" y="11649"/>
                  </a:lnTo>
                  <a:lnTo>
                    <a:pt x="10498" y="11343"/>
                  </a:lnTo>
                  <a:lnTo>
                    <a:pt x="10873" y="10991"/>
                  </a:lnTo>
                  <a:lnTo>
                    <a:pt x="11202" y="10639"/>
                  </a:lnTo>
                  <a:lnTo>
                    <a:pt x="11507" y="10240"/>
                  </a:lnTo>
                  <a:lnTo>
                    <a:pt x="11766" y="9817"/>
                  </a:lnTo>
                  <a:lnTo>
                    <a:pt x="12001" y="9394"/>
                  </a:lnTo>
                  <a:lnTo>
                    <a:pt x="12212" y="8948"/>
                  </a:lnTo>
                  <a:lnTo>
                    <a:pt x="12376" y="8478"/>
                  </a:lnTo>
                  <a:lnTo>
                    <a:pt x="12517" y="8009"/>
                  </a:lnTo>
                  <a:lnTo>
                    <a:pt x="12611" y="7515"/>
                  </a:lnTo>
                  <a:lnTo>
                    <a:pt x="12682" y="7022"/>
                  </a:lnTo>
                  <a:lnTo>
                    <a:pt x="12705" y="6529"/>
                  </a:lnTo>
                  <a:lnTo>
                    <a:pt x="12682" y="6036"/>
                  </a:lnTo>
                  <a:lnTo>
                    <a:pt x="12635" y="5543"/>
                  </a:lnTo>
                  <a:lnTo>
                    <a:pt x="12541" y="5073"/>
                  </a:lnTo>
                  <a:lnTo>
                    <a:pt x="12400" y="4580"/>
                  </a:lnTo>
                  <a:lnTo>
                    <a:pt x="12212" y="4087"/>
                  </a:lnTo>
                  <a:lnTo>
                    <a:pt x="11977" y="3617"/>
                  </a:lnTo>
                  <a:lnTo>
                    <a:pt x="11719" y="3171"/>
                  </a:lnTo>
                  <a:lnTo>
                    <a:pt x="11413" y="2748"/>
                  </a:lnTo>
                  <a:lnTo>
                    <a:pt x="11061" y="2372"/>
                  </a:lnTo>
                  <a:lnTo>
                    <a:pt x="10709" y="1997"/>
                  </a:lnTo>
                  <a:lnTo>
                    <a:pt x="10310" y="1668"/>
                  </a:lnTo>
                  <a:lnTo>
                    <a:pt x="9910" y="1386"/>
                  </a:lnTo>
                  <a:lnTo>
                    <a:pt x="9488" y="1104"/>
                  </a:lnTo>
                  <a:lnTo>
                    <a:pt x="9042" y="869"/>
                  </a:lnTo>
                  <a:lnTo>
                    <a:pt x="8595" y="658"/>
                  </a:lnTo>
                  <a:lnTo>
                    <a:pt x="8126" y="470"/>
                  </a:lnTo>
                  <a:lnTo>
                    <a:pt x="7656" y="329"/>
                  </a:lnTo>
                  <a:lnTo>
                    <a:pt x="7210" y="188"/>
                  </a:lnTo>
                  <a:lnTo>
                    <a:pt x="6740" y="94"/>
                  </a:lnTo>
                  <a:lnTo>
                    <a:pt x="6294" y="24"/>
                  </a:lnTo>
                  <a:lnTo>
                    <a:pt x="603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17"/>
            <p:cNvSpPr/>
            <p:nvPr/>
          </p:nvSpPr>
          <p:spPr>
            <a:xfrm>
              <a:off x="5021475" y="612100"/>
              <a:ext cx="135625" cy="320575"/>
            </a:xfrm>
            <a:custGeom>
              <a:rect b="b" l="l" r="r" t="t"/>
              <a:pathLst>
                <a:path extrusionOk="0" h="12823" w="5425">
                  <a:moveTo>
                    <a:pt x="2607" y="517"/>
                  </a:moveTo>
                  <a:lnTo>
                    <a:pt x="2748" y="588"/>
                  </a:lnTo>
                  <a:lnTo>
                    <a:pt x="2912" y="682"/>
                  </a:lnTo>
                  <a:lnTo>
                    <a:pt x="3077" y="775"/>
                  </a:lnTo>
                  <a:lnTo>
                    <a:pt x="3241" y="916"/>
                  </a:lnTo>
                  <a:lnTo>
                    <a:pt x="3405" y="1081"/>
                  </a:lnTo>
                  <a:lnTo>
                    <a:pt x="3570" y="1292"/>
                  </a:lnTo>
                  <a:lnTo>
                    <a:pt x="3734" y="1503"/>
                  </a:lnTo>
                  <a:lnTo>
                    <a:pt x="3899" y="1762"/>
                  </a:lnTo>
                  <a:lnTo>
                    <a:pt x="4039" y="2020"/>
                  </a:lnTo>
                  <a:lnTo>
                    <a:pt x="4180" y="2325"/>
                  </a:lnTo>
                  <a:lnTo>
                    <a:pt x="4321" y="2654"/>
                  </a:lnTo>
                  <a:lnTo>
                    <a:pt x="4439" y="3006"/>
                  </a:lnTo>
                  <a:lnTo>
                    <a:pt x="4556" y="3406"/>
                  </a:lnTo>
                  <a:lnTo>
                    <a:pt x="4650" y="3805"/>
                  </a:lnTo>
                  <a:lnTo>
                    <a:pt x="4744" y="4228"/>
                  </a:lnTo>
                  <a:lnTo>
                    <a:pt x="4814" y="4697"/>
                  </a:lnTo>
                  <a:lnTo>
                    <a:pt x="4861" y="5144"/>
                  </a:lnTo>
                  <a:lnTo>
                    <a:pt x="4885" y="5590"/>
                  </a:lnTo>
                  <a:lnTo>
                    <a:pt x="4908" y="6059"/>
                  </a:lnTo>
                  <a:lnTo>
                    <a:pt x="4908" y="6529"/>
                  </a:lnTo>
                  <a:lnTo>
                    <a:pt x="4908" y="6975"/>
                  </a:lnTo>
                  <a:lnTo>
                    <a:pt x="4885" y="7445"/>
                  </a:lnTo>
                  <a:lnTo>
                    <a:pt x="4838" y="7891"/>
                  </a:lnTo>
                  <a:lnTo>
                    <a:pt x="4791" y="8337"/>
                  </a:lnTo>
                  <a:lnTo>
                    <a:pt x="4720" y="8784"/>
                  </a:lnTo>
                  <a:lnTo>
                    <a:pt x="4650" y="9206"/>
                  </a:lnTo>
                  <a:lnTo>
                    <a:pt x="4556" y="9629"/>
                  </a:lnTo>
                  <a:lnTo>
                    <a:pt x="4462" y="10005"/>
                  </a:lnTo>
                  <a:lnTo>
                    <a:pt x="4345" y="10381"/>
                  </a:lnTo>
                  <a:lnTo>
                    <a:pt x="4227" y="10733"/>
                  </a:lnTo>
                  <a:lnTo>
                    <a:pt x="4086" y="11038"/>
                  </a:lnTo>
                  <a:lnTo>
                    <a:pt x="3946" y="11320"/>
                  </a:lnTo>
                  <a:lnTo>
                    <a:pt x="3805" y="11555"/>
                  </a:lnTo>
                  <a:lnTo>
                    <a:pt x="3664" y="11743"/>
                  </a:lnTo>
                  <a:lnTo>
                    <a:pt x="3523" y="11907"/>
                  </a:lnTo>
                  <a:lnTo>
                    <a:pt x="3358" y="12048"/>
                  </a:lnTo>
                  <a:lnTo>
                    <a:pt x="3217" y="12165"/>
                  </a:lnTo>
                  <a:lnTo>
                    <a:pt x="3053" y="12259"/>
                  </a:lnTo>
                  <a:lnTo>
                    <a:pt x="2889" y="12306"/>
                  </a:lnTo>
                  <a:lnTo>
                    <a:pt x="2560" y="12306"/>
                  </a:lnTo>
                  <a:lnTo>
                    <a:pt x="2396" y="12259"/>
                  </a:lnTo>
                  <a:lnTo>
                    <a:pt x="2231" y="12165"/>
                  </a:lnTo>
                  <a:lnTo>
                    <a:pt x="2090" y="12071"/>
                  </a:lnTo>
                  <a:lnTo>
                    <a:pt x="1926" y="11930"/>
                  </a:lnTo>
                  <a:lnTo>
                    <a:pt x="1785" y="11766"/>
                  </a:lnTo>
                  <a:lnTo>
                    <a:pt x="1644" y="11555"/>
                  </a:lnTo>
                  <a:lnTo>
                    <a:pt x="1503" y="11343"/>
                  </a:lnTo>
                  <a:lnTo>
                    <a:pt x="1362" y="11062"/>
                  </a:lnTo>
                  <a:lnTo>
                    <a:pt x="1221" y="10756"/>
                  </a:lnTo>
                  <a:lnTo>
                    <a:pt x="1080" y="10404"/>
                  </a:lnTo>
                  <a:lnTo>
                    <a:pt x="986" y="10052"/>
                  </a:lnTo>
                  <a:lnTo>
                    <a:pt x="869" y="9653"/>
                  </a:lnTo>
                  <a:lnTo>
                    <a:pt x="775" y="9253"/>
                  </a:lnTo>
                  <a:lnTo>
                    <a:pt x="705" y="8831"/>
                  </a:lnTo>
                  <a:lnTo>
                    <a:pt x="634" y="8408"/>
                  </a:lnTo>
                  <a:lnTo>
                    <a:pt x="540" y="7515"/>
                  </a:lnTo>
                  <a:lnTo>
                    <a:pt x="493" y="6576"/>
                  </a:lnTo>
                  <a:lnTo>
                    <a:pt x="493" y="6106"/>
                  </a:lnTo>
                  <a:lnTo>
                    <a:pt x="517" y="5660"/>
                  </a:lnTo>
                  <a:lnTo>
                    <a:pt x="540" y="5190"/>
                  </a:lnTo>
                  <a:lnTo>
                    <a:pt x="587" y="4744"/>
                  </a:lnTo>
                  <a:lnTo>
                    <a:pt x="681" y="4040"/>
                  </a:lnTo>
                  <a:lnTo>
                    <a:pt x="822" y="3359"/>
                  </a:lnTo>
                  <a:lnTo>
                    <a:pt x="1010" y="2725"/>
                  </a:lnTo>
                  <a:lnTo>
                    <a:pt x="1198" y="2138"/>
                  </a:lnTo>
                  <a:lnTo>
                    <a:pt x="1433" y="1621"/>
                  </a:lnTo>
                  <a:lnTo>
                    <a:pt x="1668" y="1198"/>
                  </a:lnTo>
                  <a:lnTo>
                    <a:pt x="1808" y="1010"/>
                  </a:lnTo>
                  <a:lnTo>
                    <a:pt x="1926" y="846"/>
                  </a:lnTo>
                  <a:lnTo>
                    <a:pt x="2067" y="728"/>
                  </a:lnTo>
                  <a:lnTo>
                    <a:pt x="2184" y="611"/>
                  </a:lnTo>
                  <a:lnTo>
                    <a:pt x="2349" y="541"/>
                  </a:lnTo>
                  <a:lnTo>
                    <a:pt x="2489" y="517"/>
                  </a:lnTo>
                  <a:close/>
                  <a:moveTo>
                    <a:pt x="2536" y="0"/>
                  </a:moveTo>
                  <a:lnTo>
                    <a:pt x="2325" y="24"/>
                  </a:lnTo>
                  <a:lnTo>
                    <a:pt x="2114" y="94"/>
                  </a:lnTo>
                  <a:lnTo>
                    <a:pt x="1926" y="188"/>
                  </a:lnTo>
                  <a:lnTo>
                    <a:pt x="1738" y="329"/>
                  </a:lnTo>
                  <a:lnTo>
                    <a:pt x="1574" y="494"/>
                  </a:lnTo>
                  <a:lnTo>
                    <a:pt x="1409" y="682"/>
                  </a:lnTo>
                  <a:lnTo>
                    <a:pt x="1268" y="916"/>
                  </a:lnTo>
                  <a:lnTo>
                    <a:pt x="1127" y="1151"/>
                  </a:lnTo>
                  <a:lnTo>
                    <a:pt x="986" y="1433"/>
                  </a:lnTo>
                  <a:lnTo>
                    <a:pt x="846" y="1715"/>
                  </a:lnTo>
                  <a:lnTo>
                    <a:pt x="728" y="2020"/>
                  </a:lnTo>
                  <a:lnTo>
                    <a:pt x="493" y="2654"/>
                  </a:lnTo>
                  <a:lnTo>
                    <a:pt x="329" y="3335"/>
                  </a:lnTo>
                  <a:lnTo>
                    <a:pt x="188" y="4016"/>
                  </a:lnTo>
                  <a:lnTo>
                    <a:pt x="71" y="4674"/>
                  </a:lnTo>
                  <a:lnTo>
                    <a:pt x="24" y="5144"/>
                  </a:lnTo>
                  <a:lnTo>
                    <a:pt x="0" y="5637"/>
                  </a:lnTo>
                  <a:lnTo>
                    <a:pt x="0" y="6106"/>
                  </a:lnTo>
                  <a:lnTo>
                    <a:pt x="0" y="6600"/>
                  </a:lnTo>
                  <a:lnTo>
                    <a:pt x="0" y="7093"/>
                  </a:lnTo>
                  <a:lnTo>
                    <a:pt x="47" y="7562"/>
                  </a:lnTo>
                  <a:lnTo>
                    <a:pt x="71" y="8032"/>
                  </a:lnTo>
                  <a:lnTo>
                    <a:pt x="141" y="8502"/>
                  </a:lnTo>
                  <a:lnTo>
                    <a:pt x="212" y="8948"/>
                  </a:lnTo>
                  <a:lnTo>
                    <a:pt x="305" y="9394"/>
                  </a:lnTo>
                  <a:lnTo>
                    <a:pt x="399" y="9817"/>
                  </a:lnTo>
                  <a:lnTo>
                    <a:pt x="493" y="10216"/>
                  </a:lnTo>
                  <a:lnTo>
                    <a:pt x="634" y="10615"/>
                  </a:lnTo>
                  <a:lnTo>
                    <a:pt x="752" y="10968"/>
                  </a:lnTo>
                  <a:lnTo>
                    <a:pt x="916" y="11296"/>
                  </a:lnTo>
                  <a:lnTo>
                    <a:pt x="1057" y="11602"/>
                  </a:lnTo>
                  <a:lnTo>
                    <a:pt x="1245" y="11884"/>
                  </a:lnTo>
                  <a:lnTo>
                    <a:pt x="1433" y="12118"/>
                  </a:lnTo>
                  <a:lnTo>
                    <a:pt x="1621" y="12330"/>
                  </a:lnTo>
                  <a:lnTo>
                    <a:pt x="1832" y="12494"/>
                  </a:lnTo>
                  <a:lnTo>
                    <a:pt x="2043" y="12635"/>
                  </a:lnTo>
                  <a:lnTo>
                    <a:pt x="2255" y="12752"/>
                  </a:lnTo>
                  <a:lnTo>
                    <a:pt x="2489" y="12799"/>
                  </a:lnTo>
                  <a:lnTo>
                    <a:pt x="2724" y="12823"/>
                  </a:lnTo>
                  <a:lnTo>
                    <a:pt x="2959" y="12799"/>
                  </a:lnTo>
                  <a:lnTo>
                    <a:pt x="3194" y="12729"/>
                  </a:lnTo>
                  <a:lnTo>
                    <a:pt x="3405" y="12635"/>
                  </a:lnTo>
                  <a:lnTo>
                    <a:pt x="3617" y="12494"/>
                  </a:lnTo>
                  <a:lnTo>
                    <a:pt x="3828" y="12330"/>
                  </a:lnTo>
                  <a:lnTo>
                    <a:pt x="4016" y="12095"/>
                  </a:lnTo>
                  <a:lnTo>
                    <a:pt x="4204" y="11860"/>
                  </a:lnTo>
                  <a:lnTo>
                    <a:pt x="4392" y="11578"/>
                  </a:lnTo>
                  <a:lnTo>
                    <a:pt x="4556" y="11273"/>
                  </a:lnTo>
                  <a:lnTo>
                    <a:pt x="4697" y="10921"/>
                  </a:lnTo>
                  <a:lnTo>
                    <a:pt x="4814" y="10568"/>
                  </a:lnTo>
                  <a:lnTo>
                    <a:pt x="4932" y="10193"/>
                  </a:lnTo>
                  <a:lnTo>
                    <a:pt x="5049" y="9770"/>
                  </a:lnTo>
                  <a:lnTo>
                    <a:pt x="5143" y="9347"/>
                  </a:lnTo>
                  <a:lnTo>
                    <a:pt x="5237" y="8901"/>
                  </a:lnTo>
                  <a:lnTo>
                    <a:pt x="5284" y="8455"/>
                  </a:lnTo>
                  <a:lnTo>
                    <a:pt x="5355" y="7985"/>
                  </a:lnTo>
                  <a:lnTo>
                    <a:pt x="5378" y="7515"/>
                  </a:lnTo>
                  <a:lnTo>
                    <a:pt x="5425" y="7022"/>
                  </a:lnTo>
                  <a:lnTo>
                    <a:pt x="5425" y="6553"/>
                  </a:lnTo>
                  <a:lnTo>
                    <a:pt x="5425" y="6059"/>
                  </a:lnTo>
                  <a:lnTo>
                    <a:pt x="5402" y="5566"/>
                  </a:lnTo>
                  <a:lnTo>
                    <a:pt x="5355" y="5097"/>
                  </a:lnTo>
                  <a:lnTo>
                    <a:pt x="5308" y="4627"/>
                  </a:lnTo>
                  <a:lnTo>
                    <a:pt x="5237" y="4181"/>
                  </a:lnTo>
                  <a:lnTo>
                    <a:pt x="5167" y="3758"/>
                  </a:lnTo>
                  <a:lnTo>
                    <a:pt x="5049" y="3335"/>
                  </a:lnTo>
                  <a:lnTo>
                    <a:pt x="4955" y="2936"/>
                  </a:lnTo>
                  <a:lnTo>
                    <a:pt x="4814" y="2560"/>
                  </a:lnTo>
                  <a:lnTo>
                    <a:pt x="4674" y="2208"/>
                  </a:lnTo>
                  <a:lnTo>
                    <a:pt x="4533" y="1879"/>
                  </a:lnTo>
                  <a:lnTo>
                    <a:pt x="4368" y="1550"/>
                  </a:lnTo>
                  <a:lnTo>
                    <a:pt x="4204" y="1269"/>
                  </a:lnTo>
                  <a:lnTo>
                    <a:pt x="4016" y="1010"/>
                  </a:lnTo>
                  <a:lnTo>
                    <a:pt x="3828" y="775"/>
                  </a:lnTo>
                  <a:lnTo>
                    <a:pt x="3617" y="564"/>
                  </a:lnTo>
                  <a:lnTo>
                    <a:pt x="3405" y="400"/>
                  </a:lnTo>
                  <a:lnTo>
                    <a:pt x="3194" y="235"/>
                  </a:lnTo>
                  <a:lnTo>
                    <a:pt x="2959" y="118"/>
                  </a:lnTo>
                  <a:lnTo>
                    <a:pt x="2748" y="47"/>
                  </a:lnTo>
                  <a:lnTo>
                    <a:pt x="253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17"/>
            <p:cNvSpPr/>
            <p:nvPr/>
          </p:nvSpPr>
          <p:spPr>
            <a:xfrm>
              <a:off x="4930475" y="765925"/>
              <a:ext cx="317650" cy="12925"/>
            </a:xfrm>
            <a:custGeom>
              <a:rect b="b" l="l" r="r" t="t"/>
              <a:pathLst>
                <a:path extrusionOk="0" h="517" w="12706">
                  <a:moveTo>
                    <a:pt x="235" y="0"/>
                  </a:moveTo>
                  <a:lnTo>
                    <a:pt x="141" y="24"/>
                  </a:lnTo>
                  <a:lnTo>
                    <a:pt x="71" y="71"/>
                  </a:lnTo>
                  <a:lnTo>
                    <a:pt x="0" y="165"/>
                  </a:lnTo>
                  <a:lnTo>
                    <a:pt x="0" y="259"/>
                  </a:lnTo>
                  <a:lnTo>
                    <a:pt x="0" y="353"/>
                  </a:lnTo>
                  <a:lnTo>
                    <a:pt x="71" y="447"/>
                  </a:lnTo>
                  <a:lnTo>
                    <a:pt x="141" y="494"/>
                  </a:lnTo>
                  <a:lnTo>
                    <a:pt x="235" y="517"/>
                  </a:lnTo>
                  <a:lnTo>
                    <a:pt x="12447" y="517"/>
                  </a:lnTo>
                  <a:lnTo>
                    <a:pt x="12541" y="494"/>
                  </a:lnTo>
                  <a:lnTo>
                    <a:pt x="12635" y="447"/>
                  </a:lnTo>
                  <a:lnTo>
                    <a:pt x="12682" y="353"/>
                  </a:lnTo>
                  <a:lnTo>
                    <a:pt x="12705" y="259"/>
                  </a:lnTo>
                  <a:lnTo>
                    <a:pt x="12682" y="165"/>
                  </a:lnTo>
                  <a:lnTo>
                    <a:pt x="12635" y="71"/>
                  </a:lnTo>
                  <a:lnTo>
                    <a:pt x="12541" y="24"/>
                  </a:lnTo>
                  <a:lnTo>
                    <a:pt x="12447"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17"/>
            <p:cNvSpPr/>
            <p:nvPr/>
          </p:nvSpPr>
          <p:spPr>
            <a:xfrm>
              <a:off x="4961575" y="673750"/>
              <a:ext cx="261875" cy="47575"/>
            </a:xfrm>
            <a:custGeom>
              <a:rect b="b" l="l" r="r" t="t"/>
              <a:pathLst>
                <a:path extrusionOk="0" h="1903" w="10475">
                  <a:moveTo>
                    <a:pt x="189" y="0"/>
                  </a:moveTo>
                  <a:lnTo>
                    <a:pt x="95" y="47"/>
                  </a:lnTo>
                  <a:lnTo>
                    <a:pt x="48" y="118"/>
                  </a:lnTo>
                  <a:lnTo>
                    <a:pt x="1" y="212"/>
                  </a:lnTo>
                  <a:lnTo>
                    <a:pt x="1" y="306"/>
                  </a:lnTo>
                  <a:lnTo>
                    <a:pt x="48" y="400"/>
                  </a:lnTo>
                  <a:lnTo>
                    <a:pt x="118" y="470"/>
                  </a:lnTo>
                  <a:lnTo>
                    <a:pt x="236" y="540"/>
                  </a:lnTo>
                  <a:lnTo>
                    <a:pt x="564" y="705"/>
                  </a:lnTo>
                  <a:lnTo>
                    <a:pt x="1081" y="940"/>
                  </a:lnTo>
                  <a:lnTo>
                    <a:pt x="1762" y="1198"/>
                  </a:lnTo>
                  <a:lnTo>
                    <a:pt x="2161" y="1339"/>
                  </a:lnTo>
                  <a:lnTo>
                    <a:pt x="2584" y="1456"/>
                  </a:lnTo>
                  <a:lnTo>
                    <a:pt x="3077" y="1574"/>
                  </a:lnTo>
                  <a:lnTo>
                    <a:pt x="3570" y="1691"/>
                  </a:lnTo>
                  <a:lnTo>
                    <a:pt x="4111" y="1785"/>
                  </a:lnTo>
                  <a:lnTo>
                    <a:pt x="4674" y="1856"/>
                  </a:lnTo>
                  <a:lnTo>
                    <a:pt x="5261" y="1879"/>
                  </a:lnTo>
                  <a:lnTo>
                    <a:pt x="5872" y="1903"/>
                  </a:lnTo>
                  <a:lnTo>
                    <a:pt x="6388" y="1903"/>
                  </a:lnTo>
                  <a:lnTo>
                    <a:pt x="6929" y="1856"/>
                  </a:lnTo>
                  <a:lnTo>
                    <a:pt x="7469" y="1809"/>
                  </a:lnTo>
                  <a:lnTo>
                    <a:pt x="8009" y="1715"/>
                  </a:lnTo>
                  <a:lnTo>
                    <a:pt x="8573" y="1597"/>
                  </a:lnTo>
                  <a:lnTo>
                    <a:pt x="9160" y="1433"/>
                  </a:lnTo>
                  <a:lnTo>
                    <a:pt x="9723" y="1245"/>
                  </a:lnTo>
                  <a:lnTo>
                    <a:pt x="10310" y="1034"/>
                  </a:lnTo>
                  <a:lnTo>
                    <a:pt x="10404" y="963"/>
                  </a:lnTo>
                  <a:lnTo>
                    <a:pt x="10451" y="893"/>
                  </a:lnTo>
                  <a:lnTo>
                    <a:pt x="10475" y="799"/>
                  </a:lnTo>
                  <a:lnTo>
                    <a:pt x="10451" y="705"/>
                  </a:lnTo>
                  <a:lnTo>
                    <a:pt x="10404" y="611"/>
                  </a:lnTo>
                  <a:lnTo>
                    <a:pt x="10310" y="564"/>
                  </a:lnTo>
                  <a:lnTo>
                    <a:pt x="10216" y="540"/>
                  </a:lnTo>
                  <a:lnTo>
                    <a:pt x="10122" y="564"/>
                  </a:lnTo>
                  <a:lnTo>
                    <a:pt x="9629" y="752"/>
                  </a:lnTo>
                  <a:lnTo>
                    <a:pt x="9160" y="916"/>
                  </a:lnTo>
                  <a:lnTo>
                    <a:pt x="8666" y="1034"/>
                  </a:lnTo>
                  <a:lnTo>
                    <a:pt x="8197" y="1151"/>
                  </a:lnTo>
                  <a:lnTo>
                    <a:pt x="7751" y="1245"/>
                  </a:lnTo>
                  <a:lnTo>
                    <a:pt x="7281" y="1315"/>
                  </a:lnTo>
                  <a:lnTo>
                    <a:pt x="6835" y="1362"/>
                  </a:lnTo>
                  <a:lnTo>
                    <a:pt x="6388" y="1386"/>
                  </a:lnTo>
                  <a:lnTo>
                    <a:pt x="5966" y="1409"/>
                  </a:lnTo>
                  <a:lnTo>
                    <a:pt x="5543" y="1386"/>
                  </a:lnTo>
                  <a:lnTo>
                    <a:pt x="5144" y="1386"/>
                  </a:lnTo>
                  <a:lnTo>
                    <a:pt x="4745" y="1339"/>
                  </a:lnTo>
                  <a:lnTo>
                    <a:pt x="3993" y="1245"/>
                  </a:lnTo>
                  <a:lnTo>
                    <a:pt x="3312" y="1104"/>
                  </a:lnTo>
                  <a:lnTo>
                    <a:pt x="2678" y="963"/>
                  </a:lnTo>
                  <a:lnTo>
                    <a:pt x="2114" y="775"/>
                  </a:lnTo>
                  <a:lnTo>
                    <a:pt x="1598" y="611"/>
                  </a:lnTo>
                  <a:lnTo>
                    <a:pt x="1198" y="423"/>
                  </a:lnTo>
                  <a:lnTo>
                    <a:pt x="611" y="165"/>
                  </a:lnTo>
                  <a:lnTo>
                    <a:pt x="377" y="47"/>
                  </a:lnTo>
                  <a:lnTo>
                    <a:pt x="28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17"/>
            <p:cNvSpPr/>
            <p:nvPr/>
          </p:nvSpPr>
          <p:spPr>
            <a:xfrm>
              <a:off x="4953350" y="821700"/>
              <a:ext cx="278900" cy="38175"/>
            </a:xfrm>
            <a:custGeom>
              <a:rect b="b" l="l" r="r" t="t"/>
              <a:pathLst>
                <a:path extrusionOk="0" h="1527" w="11156">
                  <a:moveTo>
                    <a:pt x="5355" y="0"/>
                  </a:moveTo>
                  <a:lnTo>
                    <a:pt x="4486" y="24"/>
                  </a:lnTo>
                  <a:lnTo>
                    <a:pt x="3688" y="118"/>
                  </a:lnTo>
                  <a:lnTo>
                    <a:pt x="2960" y="212"/>
                  </a:lnTo>
                  <a:lnTo>
                    <a:pt x="2326" y="329"/>
                  </a:lnTo>
                  <a:lnTo>
                    <a:pt x="1762" y="470"/>
                  </a:lnTo>
                  <a:lnTo>
                    <a:pt x="1293" y="587"/>
                  </a:lnTo>
                  <a:lnTo>
                    <a:pt x="893" y="728"/>
                  </a:lnTo>
                  <a:lnTo>
                    <a:pt x="353" y="940"/>
                  </a:lnTo>
                  <a:lnTo>
                    <a:pt x="118" y="1034"/>
                  </a:lnTo>
                  <a:lnTo>
                    <a:pt x="48" y="1104"/>
                  </a:lnTo>
                  <a:lnTo>
                    <a:pt x="1" y="1198"/>
                  </a:lnTo>
                  <a:lnTo>
                    <a:pt x="1" y="1292"/>
                  </a:lnTo>
                  <a:lnTo>
                    <a:pt x="24" y="1386"/>
                  </a:lnTo>
                  <a:lnTo>
                    <a:pt x="71" y="1433"/>
                  </a:lnTo>
                  <a:lnTo>
                    <a:pt x="118" y="1480"/>
                  </a:lnTo>
                  <a:lnTo>
                    <a:pt x="189" y="1503"/>
                  </a:lnTo>
                  <a:lnTo>
                    <a:pt x="259" y="1527"/>
                  </a:lnTo>
                  <a:lnTo>
                    <a:pt x="306" y="1503"/>
                  </a:lnTo>
                  <a:lnTo>
                    <a:pt x="377" y="1480"/>
                  </a:lnTo>
                  <a:lnTo>
                    <a:pt x="541" y="1409"/>
                  </a:lnTo>
                  <a:lnTo>
                    <a:pt x="1058" y="1222"/>
                  </a:lnTo>
                  <a:lnTo>
                    <a:pt x="1434" y="1081"/>
                  </a:lnTo>
                  <a:lnTo>
                    <a:pt x="1903" y="963"/>
                  </a:lnTo>
                  <a:lnTo>
                    <a:pt x="2443" y="846"/>
                  </a:lnTo>
                  <a:lnTo>
                    <a:pt x="3054" y="728"/>
                  </a:lnTo>
                  <a:lnTo>
                    <a:pt x="3758" y="611"/>
                  </a:lnTo>
                  <a:lnTo>
                    <a:pt x="4533" y="540"/>
                  </a:lnTo>
                  <a:lnTo>
                    <a:pt x="5402" y="517"/>
                  </a:lnTo>
                  <a:lnTo>
                    <a:pt x="6342" y="494"/>
                  </a:lnTo>
                  <a:lnTo>
                    <a:pt x="7352" y="540"/>
                  </a:lnTo>
                  <a:lnTo>
                    <a:pt x="8432" y="658"/>
                  </a:lnTo>
                  <a:lnTo>
                    <a:pt x="9606" y="822"/>
                  </a:lnTo>
                  <a:lnTo>
                    <a:pt x="10217" y="916"/>
                  </a:lnTo>
                  <a:lnTo>
                    <a:pt x="10851" y="1034"/>
                  </a:lnTo>
                  <a:lnTo>
                    <a:pt x="10945" y="1057"/>
                  </a:lnTo>
                  <a:lnTo>
                    <a:pt x="11039" y="1010"/>
                  </a:lnTo>
                  <a:lnTo>
                    <a:pt x="11109" y="940"/>
                  </a:lnTo>
                  <a:lnTo>
                    <a:pt x="11156" y="846"/>
                  </a:lnTo>
                  <a:lnTo>
                    <a:pt x="11156" y="752"/>
                  </a:lnTo>
                  <a:lnTo>
                    <a:pt x="11109" y="658"/>
                  </a:lnTo>
                  <a:lnTo>
                    <a:pt x="11039" y="587"/>
                  </a:lnTo>
                  <a:lnTo>
                    <a:pt x="10968" y="540"/>
                  </a:lnTo>
                  <a:lnTo>
                    <a:pt x="10311" y="423"/>
                  </a:lnTo>
                  <a:lnTo>
                    <a:pt x="9676" y="306"/>
                  </a:lnTo>
                  <a:lnTo>
                    <a:pt x="9066" y="212"/>
                  </a:lnTo>
                  <a:lnTo>
                    <a:pt x="8479" y="141"/>
                  </a:lnTo>
                  <a:lnTo>
                    <a:pt x="7352" y="47"/>
                  </a:lnTo>
                  <a:lnTo>
                    <a:pt x="631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6" name="Google Shape;826;p17"/>
          <p:cNvGrpSpPr/>
          <p:nvPr/>
        </p:nvGrpSpPr>
        <p:grpSpPr>
          <a:xfrm>
            <a:off x="1740966" y="95900"/>
            <a:ext cx="897273" cy="429782"/>
            <a:chOff x="3863100" y="581575"/>
            <a:chExt cx="629400" cy="301200"/>
          </a:xfrm>
        </p:grpSpPr>
        <p:sp>
          <p:nvSpPr>
            <p:cNvPr id="827" name="Google Shape;827;p17"/>
            <p:cNvSpPr/>
            <p:nvPr/>
          </p:nvSpPr>
          <p:spPr>
            <a:xfrm>
              <a:off x="3877200" y="581575"/>
              <a:ext cx="231350" cy="69875"/>
            </a:xfrm>
            <a:custGeom>
              <a:rect b="b" l="l" r="r" t="t"/>
              <a:pathLst>
                <a:path extrusionOk="0" h="2795" w="9254">
                  <a:moveTo>
                    <a:pt x="611" y="564"/>
                  </a:moveTo>
                  <a:lnTo>
                    <a:pt x="1597" y="752"/>
                  </a:lnTo>
                  <a:lnTo>
                    <a:pt x="2607" y="893"/>
                  </a:lnTo>
                  <a:lnTo>
                    <a:pt x="3641" y="1010"/>
                  </a:lnTo>
                  <a:lnTo>
                    <a:pt x="4650" y="1081"/>
                  </a:lnTo>
                  <a:lnTo>
                    <a:pt x="5660" y="1128"/>
                  </a:lnTo>
                  <a:lnTo>
                    <a:pt x="6693" y="1151"/>
                  </a:lnTo>
                  <a:lnTo>
                    <a:pt x="7703" y="1104"/>
                  </a:lnTo>
                  <a:lnTo>
                    <a:pt x="8737" y="1057"/>
                  </a:lnTo>
                  <a:lnTo>
                    <a:pt x="8737" y="1057"/>
                  </a:lnTo>
                  <a:lnTo>
                    <a:pt x="8666" y="2278"/>
                  </a:lnTo>
                  <a:lnTo>
                    <a:pt x="517" y="1785"/>
                  </a:lnTo>
                  <a:lnTo>
                    <a:pt x="611" y="564"/>
                  </a:lnTo>
                  <a:close/>
                  <a:moveTo>
                    <a:pt x="306" y="0"/>
                  </a:moveTo>
                  <a:lnTo>
                    <a:pt x="212" y="47"/>
                  </a:lnTo>
                  <a:lnTo>
                    <a:pt x="141" y="118"/>
                  </a:lnTo>
                  <a:lnTo>
                    <a:pt x="118" y="235"/>
                  </a:lnTo>
                  <a:lnTo>
                    <a:pt x="0" y="1996"/>
                  </a:lnTo>
                  <a:lnTo>
                    <a:pt x="24" y="2090"/>
                  </a:lnTo>
                  <a:lnTo>
                    <a:pt x="71" y="2184"/>
                  </a:lnTo>
                  <a:lnTo>
                    <a:pt x="141" y="2231"/>
                  </a:lnTo>
                  <a:lnTo>
                    <a:pt x="235" y="2255"/>
                  </a:lnTo>
                  <a:lnTo>
                    <a:pt x="8877" y="2795"/>
                  </a:lnTo>
                  <a:lnTo>
                    <a:pt x="8901" y="2795"/>
                  </a:lnTo>
                  <a:lnTo>
                    <a:pt x="8995" y="2771"/>
                  </a:lnTo>
                  <a:lnTo>
                    <a:pt x="9065" y="2724"/>
                  </a:lnTo>
                  <a:lnTo>
                    <a:pt x="9112" y="2654"/>
                  </a:lnTo>
                  <a:lnTo>
                    <a:pt x="9136" y="2560"/>
                  </a:lnTo>
                  <a:lnTo>
                    <a:pt x="9253" y="799"/>
                  </a:lnTo>
                  <a:lnTo>
                    <a:pt x="9230" y="681"/>
                  </a:lnTo>
                  <a:lnTo>
                    <a:pt x="9183" y="587"/>
                  </a:lnTo>
                  <a:lnTo>
                    <a:pt x="9089" y="540"/>
                  </a:lnTo>
                  <a:lnTo>
                    <a:pt x="8971" y="517"/>
                  </a:lnTo>
                  <a:lnTo>
                    <a:pt x="7915" y="587"/>
                  </a:lnTo>
                  <a:lnTo>
                    <a:pt x="6834" y="634"/>
                  </a:lnTo>
                  <a:lnTo>
                    <a:pt x="5754" y="634"/>
                  </a:lnTo>
                  <a:lnTo>
                    <a:pt x="4674" y="587"/>
                  </a:lnTo>
                  <a:lnTo>
                    <a:pt x="3617" y="493"/>
                  </a:lnTo>
                  <a:lnTo>
                    <a:pt x="2537" y="376"/>
                  </a:lnTo>
                  <a:lnTo>
                    <a:pt x="1480" y="212"/>
                  </a:lnTo>
                  <a:lnTo>
                    <a:pt x="42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17"/>
            <p:cNvSpPr/>
            <p:nvPr/>
          </p:nvSpPr>
          <p:spPr>
            <a:xfrm>
              <a:off x="4056275" y="637350"/>
              <a:ext cx="38175" cy="200225"/>
            </a:xfrm>
            <a:custGeom>
              <a:rect b="b" l="l" r="r" t="t"/>
              <a:pathLst>
                <a:path extrusionOk="0" h="8009" w="1527">
                  <a:moveTo>
                    <a:pt x="611" y="0"/>
                  </a:moveTo>
                  <a:lnTo>
                    <a:pt x="540" y="47"/>
                  </a:lnTo>
                  <a:lnTo>
                    <a:pt x="470" y="141"/>
                  </a:lnTo>
                  <a:lnTo>
                    <a:pt x="446" y="235"/>
                  </a:lnTo>
                  <a:lnTo>
                    <a:pt x="446" y="329"/>
                  </a:lnTo>
                  <a:lnTo>
                    <a:pt x="517" y="540"/>
                  </a:lnTo>
                  <a:lnTo>
                    <a:pt x="658" y="1104"/>
                  </a:lnTo>
                  <a:lnTo>
                    <a:pt x="752" y="1480"/>
                  </a:lnTo>
                  <a:lnTo>
                    <a:pt x="822" y="1926"/>
                  </a:lnTo>
                  <a:lnTo>
                    <a:pt x="916" y="2419"/>
                  </a:lnTo>
                  <a:lnTo>
                    <a:pt x="963" y="2959"/>
                  </a:lnTo>
                  <a:lnTo>
                    <a:pt x="1010" y="3523"/>
                  </a:lnTo>
                  <a:lnTo>
                    <a:pt x="1010" y="4110"/>
                  </a:lnTo>
                  <a:lnTo>
                    <a:pt x="986" y="4697"/>
                  </a:lnTo>
                  <a:lnTo>
                    <a:pt x="893" y="5308"/>
                  </a:lnTo>
                  <a:lnTo>
                    <a:pt x="775" y="5918"/>
                  </a:lnTo>
                  <a:lnTo>
                    <a:pt x="705" y="6224"/>
                  </a:lnTo>
                  <a:lnTo>
                    <a:pt x="587" y="6505"/>
                  </a:lnTo>
                  <a:lnTo>
                    <a:pt x="493" y="6787"/>
                  </a:lnTo>
                  <a:lnTo>
                    <a:pt x="352" y="7069"/>
                  </a:lnTo>
                  <a:lnTo>
                    <a:pt x="211" y="7351"/>
                  </a:lnTo>
                  <a:lnTo>
                    <a:pt x="24" y="7609"/>
                  </a:lnTo>
                  <a:lnTo>
                    <a:pt x="0" y="7703"/>
                  </a:lnTo>
                  <a:lnTo>
                    <a:pt x="0" y="7797"/>
                  </a:lnTo>
                  <a:lnTo>
                    <a:pt x="24" y="7891"/>
                  </a:lnTo>
                  <a:lnTo>
                    <a:pt x="94" y="7961"/>
                  </a:lnTo>
                  <a:lnTo>
                    <a:pt x="165" y="7985"/>
                  </a:lnTo>
                  <a:lnTo>
                    <a:pt x="235" y="8008"/>
                  </a:lnTo>
                  <a:lnTo>
                    <a:pt x="305" y="8008"/>
                  </a:lnTo>
                  <a:lnTo>
                    <a:pt x="352" y="7985"/>
                  </a:lnTo>
                  <a:lnTo>
                    <a:pt x="399" y="7938"/>
                  </a:lnTo>
                  <a:lnTo>
                    <a:pt x="446" y="7891"/>
                  </a:lnTo>
                  <a:lnTo>
                    <a:pt x="634" y="7609"/>
                  </a:lnTo>
                  <a:lnTo>
                    <a:pt x="799" y="7327"/>
                  </a:lnTo>
                  <a:lnTo>
                    <a:pt x="939" y="7022"/>
                  </a:lnTo>
                  <a:lnTo>
                    <a:pt x="1057" y="6717"/>
                  </a:lnTo>
                  <a:lnTo>
                    <a:pt x="1174" y="6411"/>
                  </a:lnTo>
                  <a:lnTo>
                    <a:pt x="1268" y="6106"/>
                  </a:lnTo>
                  <a:lnTo>
                    <a:pt x="1339" y="5777"/>
                  </a:lnTo>
                  <a:lnTo>
                    <a:pt x="1409" y="5472"/>
                  </a:lnTo>
                  <a:lnTo>
                    <a:pt x="1480" y="4838"/>
                  </a:lnTo>
                  <a:lnTo>
                    <a:pt x="1527" y="4204"/>
                  </a:lnTo>
                  <a:lnTo>
                    <a:pt x="1527" y="3593"/>
                  </a:lnTo>
                  <a:lnTo>
                    <a:pt x="1480" y="2983"/>
                  </a:lnTo>
                  <a:lnTo>
                    <a:pt x="1433" y="2443"/>
                  </a:lnTo>
                  <a:lnTo>
                    <a:pt x="1362" y="1926"/>
                  </a:lnTo>
                  <a:lnTo>
                    <a:pt x="1268" y="1456"/>
                  </a:lnTo>
                  <a:lnTo>
                    <a:pt x="1174" y="1034"/>
                  </a:lnTo>
                  <a:lnTo>
                    <a:pt x="1010" y="423"/>
                  </a:lnTo>
                  <a:lnTo>
                    <a:pt x="939" y="165"/>
                  </a:lnTo>
                  <a:lnTo>
                    <a:pt x="893" y="71"/>
                  </a:lnTo>
                  <a:lnTo>
                    <a:pt x="822" y="24"/>
                  </a:lnTo>
                  <a:lnTo>
                    <a:pt x="72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17"/>
            <p:cNvSpPr/>
            <p:nvPr/>
          </p:nvSpPr>
          <p:spPr>
            <a:xfrm>
              <a:off x="3863100" y="813475"/>
              <a:ext cx="231350" cy="69300"/>
            </a:xfrm>
            <a:custGeom>
              <a:rect b="b" l="l" r="r" t="t"/>
              <a:pathLst>
                <a:path extrusionOk="0" h="2772" w="9254">
                  <a:moveTo>
                    <a:pt x="611" y="517"/>
                  </a:moveTo>
                  <a:lnTo>
                    <a:pt x="8737" y="1010"/>
                  </a:lnTo>
                  <a:lnTo>
                    <a:pt x="8666" y="2208"/>
                  </a:lnTo>
                  <a:lnTo>
                    <a:pt x="8009" y="2091"/>
                  </a:lnTo>
                  <a:lnTo>
                    <a:pt x="7328" y="1973"/>
                  </a:lnTo>
                  <a:lnTo>
                    <a:pt x="6623" y="1879"/>
                  </a:lnTo>
                  <a:lnTo>
                    <a:pt x="5919" y="1785"/>
                  </a:lnTo>
                  <a:lnTo>
                    <a:pt x="5191" y="1738"/>
                  </a:lnTo>
                  <a:lnTo>
                    <a:pt x="4439" y="1691"/>
                  </a:lnTo>
                  <a:lnTo>
                    <a:pt x="3664" y="1668"/>
                  </a:lnTo>
                  <a:lnTo>
                    <a:pt x="2889" y="1644"/>
                  </a:lnTo>
                  <a:lnTo>
                    <a:pt x="1715" y="1668"/>
                  </a:lnTo>
                  <a:lnTo>
                    <a:pt x="517" y="1738"/>
                  </a:lnTo>
                  <a:lnTo>
                    <a:pt x="517" y="1738"/>
                  </a:lnTo>
                  <a:lnTo>
                    <a:pt x="611" y="517"/>
                  </a:lnTo>
                  <a:close/>
                  <a:moveTo>
                    <a:pt x="283" y="1"/>
                  </a:moveTo>
                  <a:lnTo>
                    <a:pt x="189" y="48"/>
                  </a:lnTo>
                  <a:lnTo>
                    <a:pt x="142" y="141"/>
                  </a:lnTo>
                  <a:lnTo>
                    <a:pt x="118" y="235"/>
                  </a:lnTo>
                  <a:lnTo>
                    <a:pt x="1" y="1973"/>
                  </a:lnTo>
                  <a:lnTo>
                    <a:pt x="24" y="2091"/>
                  </a:lnTo>
                  <a:lnTo>
                    <a:pt x="71" y="2185"/>
                  </a:lnTo>
                  <a:lnTo>
                    <a:pt x="165" y="2232"/>
                  </a:lnTo>
                  <a:lnTo>
                    <a:pt x="283" y="2255"/>
                  </a:lnTo>
                  <a:lnTo>
                    <a:pt x="1480" y="2185"/>
                  </a:lnTo>
                  <a:lnTo>
                    <a:pt x="2631" y="2161"/>
                  </a:lnTo>
                  <a:lnTo>
                    <a:pt x="3758" y="2161"/>
                  </a:lnTo>
                  <a:lnTo>
                    <a:pt x="4862" y="2208"/>
                  </a:lnTo>
                  <a:lnTo>
                    <a:pt x="5919" y="2302"/>
                  </a:lnTo>
                  <a:lnTo>
                    <a:pt x="6929" y="2419"/>
                  </a:lnTo>
                  <a:lnTo>
                    <a:pt x="7892" y="2584"/>
                  </a:lnTo>
                  <a:lnTo>
                    <a:pt x="8831" y="2772"/>
                  </a:lnTo>
                  <a:lnTo>
                    <a:pt x="8972" y="2772"/>
                  </a:lnTo>
                  <a:lnTo>
                    <a:pt x="9042" y="2725"/>
                  </a:lnTo>
                  <a:lnTo>
                    <a:pt x="9113" y="2654"/>
                  </a:lnTo>
                  <a:lnTo>
                    <a:pt x="9136" y="2537"/>
                  </a:lnTo>
                  <a:lnTo>
                    <a:pt x="9254" y="776"/>
                  </a:lnTo>
                  <a:lnTo>
                    <a:pt x="9230" y="682"/>
                  </a:lnTo>
                  <a:lnTo>
                    <a:pt x="9183" y="611"/>
                  </a:lnTo>
                  <a:lnTo>
                    <a:pt x="9113" y="541"/>
                  </a:lnTo>
                  <a:lnTo>
                    <a:pt x="9019" y="517"/>
                  </a:lnTo>
                  <a:lnTo>
                    <a:pt x="37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17"/>
            <p:cNvSpPr/>
            <p:nvPr/>
          </p:nvSpPr>
          <p:spPr>
            <a:xfrm>
              <a:off x="4081500" y="699575"/>
              <a:ext cx="411000" cy="68725"/>
            </a:xfrm>
            <a:custGeom>
              <a:rect b="b" l="l" r="r" t="t"/>
              <a:pathLst>
                <a:path extrusionOk="0" h="2749" w="16440">
                  <a:moveTo>
                    <a:pt x="11978" y="1"/>
                  </a:moveTo>
                  <a:lnTo>
                    <a:pt x="10733" y="24"/>
                  </a:lnTo>
                  <a:lnTo>
                    <a:pt x="9418" y="71"/>
                  </a:lnTo>
                  <a:lnTo>
                    <a:pt x="8080" y="142"/>
                  </a:lnTo>
                  <a:lnTo>
                    <a:pt x="6741" y="235"/>
                  </a:lnTo>
                  <a:lnTo>
                    <a:pt x="5426" y="353"/>
                  </a:lnTo>
                  <a:lnTo>
                    <a:pt x="3077" y="564"/>
                  </a:lnTo>
                  <a:lnTo>
                    <a:pt x="1246" y="776"/>
                  </a:lnTo>
                  <a:lnTo>
                    <a:pt x="212" y="893"/>
                  </a:lnTo>
                  <a:lnTo>
                    <a:pt x="118" y="917"/>
                  </a:lnTo>
                  <a:lnTo>
                    <a:pt x="48" y="987"/>
                  </a:lnTo>
                  <a:lnTo>
                    <a:pt x="1" y="1081"/>
                  </a:lnTo>
                  <a:lnTo>
                    <a:pt x="1" y="1175"/>
                  </a:lnTo>
                  <a:lnTo>
                    <a:pt x="24" y="1269"/>
                  </a:lnTo>
                  <a:lnTo>
                    <a:pt x="95" y="1339"/>
                  </a:lnTo>
                  <a:lnTo>
                    <a:pt x="189" y="1386"/>
                  </a:lnTo>
                  <a:lnTo>
                    <a:pt x="283" y="1386"/>
                  </a:lnTo>
                  <a:lnTo>
                    <a:pt x="1997" y="1198"/>
                  </a:lnTo>
                  <a:lnTo>
                    <a:pt x="4158" y="963"/>
                  </a:lnTo>
                  <a:lnTo>
                    <a:pt x="6553" y="776"/>
                  </a:lnTo>
                  <a:lnTo>
                    <a:pt x="7774" y="682"/>
                  </a:lnTo>
                  <a:lnTo>
                    <a:pt x="8995" y="588"/>
                  </a:lnTo>
                  <a:lnTo>
                    <a:pt x="10193" y="541"/>
                  </a:lnTo>
                  <a:lnTo>
                    <a:pt x="11344" y="517"/>
                  </a:lnTo>
                  <a:lnTo>
                    <a:pt x="12424" y="494"/>
                  </a:lnTo>
                  <a:lnTo>
                    <a:pt x="13387" y="517"/>
                  </a:lnTo>
                  <a:lnTo>
                    <a:pt x="14232" y="588"/>
                  </a:lnTo>
                  <a:lnTo>
                    <a:pt x="14608" y="635"/>
                  </a:lnTo>
                  <a:lnTo>
                    <a:pt x="14960" y="682"/>
                  </a:lnTo>
                  <a:lnTo>
                    <a:pt x="15242" y="752"/>
                  </a:lnTo>
                  <a:lnTo>
                    <a:pt x="15501" y="823"/>
                  </a:lnTo>
                  <a:lnTo>
                    <a:pt x="15688" y="917"/>
                  </a:lnTo>
                  <a:lnTo>
                    <a:pt x="15853" y="1010"/>
                  </a:lnTo>
                  <a:lnTo>
                    <a:pt x="15923" y="1081"/>
                  </a:lnTo>
                  <a:lnTo>
                    <a:pt x="15947" y="1128"/>
                  </a:lnTo>
                  <a:lnTo>
                    <a:pt x="15923" y="1175"/>
                  </a:lnTo>
                  <a:lnTo>
                    <a:pt x="15876" y="1245"/>
                  </a:lnTo>
                  <a:lnTo>
                    <a:pt x="15759" y="1339"/>
                  </a:lnTo>
                  <a:lnTo>
                    <a:pt x="15594" y="1433"/>
                  </a:lnTo>
                  <a:lnTo>
                    <a:pt x="15383" y="1527"/>
                  </a:lnTo>
                  <a:lnTo>
                    <a:pt x="15148" y="1598"/>
                  </a:lnTo>
                  <a:lnTo>
                    <a:pt x="14538" y="1762"/>
                  </a:lnTo>
                  <a:lnTo>
                    <a:pt x="13810" y="1879"/>
                  </a:lnTo>
                  <a:lnTo>
                    <a:pt x="12964" y="1973"/>
                  </a:lnTo>
                  <a:lnTo>
                    <a:pt x="12025" y="2067"/>
                  </a:lnTo>
                  <a:lnTo>
                    <a:pt x="10992" y="2138"/>
                  </a:lnTo>
                  <a:lnTo>
                    <a:pt x="9888" y="2185"/>
                  </a:lnTo>
                  <a:lnTo>
                    <a:pt x="8737" y="2232"/>
                  </a:lnTo>
                  <a:lnTo>
                    <a:pt x="7539" y="2255"/>
                  </a:lnTo>
                  <a:lnTo>
                    <a:pt x="5097" y="2255"/>
                  </a:lnTo>
                  <a:lnTo>
                    <a:pt x="2702" y="2208"/>
                  </a:lnTo>
                  <a:lnTo>
                    <a:pt x="471" y="2138"/>
                  </a:lnTo>
                  <a:lnTo>
                    <a:pt x="377" y="2138"/>
                  </a:lnTo>
                  <a:lnTo>
                    <a:pt x="283" y="2208"/>
                  </a:lnTo>
                  <a:lnTo>
                    <a:pt x="236" y="2279"/>
                  </a:lnTo>
                  <a:lnTo>
                    <a:pt x="212" y="2373"/>
                  </a:lnTo>
                  <a:lnTo>
                    <a:pt x="212" y="2466"/>
                  </a:lnTo>
                  <a:lnTo>
                    <a:pt x="259" y="2560"/>
                  </a:lnTo>
                  <a:lnTo>
                    <a:pt x="353" y="2607"/>
                  </a:lnTo>
                  <a:lnTo>
                    <a:pt x="447" y="2631"/>
                  </a:lnTo>
                  <a:lnTo>
                    <a:pt x="2537" y="2701"/>
                  </a:lnTo>
                  <a:lnTo>
                    <a:pt x="4275" y="2748"/>
                  </a:lnTo>
                  <a:lnTo>
                    <a:pt x="7868" y="2748"/>
                  </a:lnTo>
                  <a:lnTo>
                    <a:pt x="9465" y="2701"/>
                  </a:lnTo>
                  <a:lnTo>
                    <a:pt x="11015" y="2654"/>
                  </a:lnTo>
                  <a:lnTo>
                    <a:pt x="12471" y="2537"/>
                  </a:lnTo>
                  <a:lnTo>
                    <a:pt x="13152" y="2466"/>
                  </a:lnTo>
                  <a:lnTo>
                    <a:pt x="13786" y="2396"/>
                  </a:lnTo>
                  <a:lnTo>
                    <a:pt x="14350" y="2302"/>
                  </a:lnTo>
                  <a:lnTo>
                    <a:pt x="14890" y="2185"/>
                  </a:lnTo>
                  <a:lnTo>
                    <a:pt x="15336" y="2067"/>
                  </a:lnTo>
                  <a:lnTo>
                    <a:pt x="15712" y="1926"/>
                  </a:lnTo>
                  <a:lnTo>
                    <a:pt x="16017" y="1762"/>
                  </a:lnTo>
                  <a:lnTo>
                    <a:pt x="16135" y="1691"/>
                  </a:lnTo>
                  <a:lnTo>
                    <a:pt x="16252" y="1598"/>
                  </a:lnTo>
                  <a:lnTo>
                    <a:pt x="16346" y="1457"/>
                  </a:lnTo>
                  <a:lnTo>
                    <a:pt x="16416" y="1316"/>
                  </a:lnTo>
                  <a:lnTo>
                    <a:pt x="16440" y="1198"/>
                  </a:lnTo>
                  <a:lnTo>
                    <a:pt x="16440" y="1081"/>
                  </a:lnTo>
                  <a:lnTo>
                    <a:pt x="16416" y="987"/>
                  </a:lnTo>
                  <a:lnTo>
                    <a:pt x="16393" y="870"/>
                  </a:lnTo>
                  <a:lnTo>
                    <a:pt x="16299" y="729"/>
                  </a:lnTo>
                  <a:lnTo>
                    <a:pt x="16182" y="611"/>
                  </a:lnTo>
                  <a:lnTo>
                    <a:pt x="15970" y="494"/>
                  </a:lnTo>
                  <a:lnTo>
                    <a:pt x="15712" y="376"/>
                  </a:lnTo>
                  <a:lnTo>
                    <a:pt x="15407" y="282"/>
                  </a:lnTo>
                  <a:lnTo>
                    <a:pt x="15031" y="188"/>
                  </a:lnTo>
                  <a:lnTo>
                    <a:pt x="14632" y="142"/>
                  </a:lnTo>
                  <a:lnTo>
                    <a:pt x="14162" y="71"/>
                  </a:lnTo>
                  <a:lnTo>
                    <a:pt x="13669" y="48"/>
                  </a:lnTo>
                  <a:lnTo>
                    <a:pt x="13129" y="24"/>
                  </a:lnTo>
                  <a:lnTo>
                    <a:pt x="1197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17"/>
            <p:cNvSpPr/>
            <p:nvPr/>
          </p:nvSpPr>
          <p:spPr>
            <a:xfrm>
              <a:off x="3871325" y="627375"/>
              <a:ext cx="45825" cy="200225"/>
            </a:xfrm>
            <a:custGeom>
              <a:rect b="b" l="l" r="r" t="t"/>
              <a:pathLst>
                <a:path extrusionOk="0" h="8009" w="1833">
                  <a:moveTo>
                    <a:pt x="1551" y="0"/>
                  </a:moveTo>
                  <a:lnTo>
                    <a:pt x="1457" y="24"/>
                  </a:lnTo>
                  <a:lnTo>
                    <a:pt x="1386" y="94"/>
                  </a:lnTo>
                  <a:lnTo>
                    <a:pt x="1245" y="305"/>
                  </a:lnTo>
                  <a:lnTo>
                    <a:pt x="963" y="822"/>
                  </a:lnTo>
                  <a:lnTo>
                    <a:pt x="799" y="1174"/>
                  </a:lnTo>
                  <a:lnTo>
                    <a:pt x="611" y="1620"/>
                  </a:lnTo>
                  <a:lnTo>
                    <a:pt x="447" y="2090"/>
                  </a:lnTo>
                  <a:lnTo>
                    <a:pt x="282" y="2630"/>
                  </a:lnTo>
                  <a:lnTo>
                    <a:pt x="142" y="3194"/>
                  </a:lnTo>
                  <a:lnTo>
                    <a:pt x="48" y="3805"/>
                  </a:lnTo>
                  <a:lnTo>
                    <a:pt x="24" y="4133"/>
                  </a:lnTo>
                  <a:lnTo>
                    <a:pt x="1" y="4462"/>
                  </a:lnTo>
                  <a:lnTo>
                    <a:pt x="1" y="4791"/>
                  </a:lnTo>
                  <a:lnTo>
                    <a:pt x="24" y="5120"/>
                  </a:lnTo>
                  <a:lnTo>
                    <a:pt x="48" y="5472"/>
                  </a:lnTo>
                  <a:lnTo>
                    <a:pt x="95" y="5801"/>
                  </a:lnTo>
                  <a:lnTo>
                    <a:pt x="188" y="6153"/>
                  </a:lnTo>
                  <a:lnTo>
                    <a:pt x="282" y="6505"/>
                  </a:lnTo>
                  <a:lnTo>
                    <a:pt x="400" y="6857"/>
                  </a:lnTo>
                  <a:lnTo>
                    <a:pt x="541" y="7186"/>
                  </a:lnTo>
                  <a:lnTo>
                    <a:pt x="705" y="7539"/>
                  </a:lnTo>
                  <a:lnTo>
                    <a:pt x="916" y="7891"/>
                  </a:lnTo>
                  <a:lnTo>
                    <a:pt x="963" y="7938"/>
                  </a:lnTo>
                  <a:lnTo>
                    <a:pt x="1010" y="7985"/>
                  </a:lnTo>
                  <a:lnTo>
                    <a:pt x="1057" y="8008"/>
                  </a:lnTo>
                  <a:lnTo>
                    <a:pt x="1198" y="8008"/>
                  </a:lnTo>
                  <a:lnTo>
                    <a:pt x="1269" y="7961"/>
                  </a:lnTo>
                  <a:lnTo>
                    <a:pt x="1339" y="7914"/>
                  </a:lnTo>
                  <a:lnTo>
                    <a:pt x="1386" y="7820"/>
                  </a:lnTo>
                  <a:lnTo>
                    <a:pt x="1386" y="7726"/>
                  </a:lnTo>
                  <a:lnTo>
                    <a:pt x="1339" y="7632"/>
                  </a:lnTo>
                  <a:lnTo>
                    <a:pt x="1151" y="7304"/>
                  </a:lnTo>
                  <a:lnTo>
                    <a:pt x="1010" y="6975"/>
                  </a:lnTo>
                  <a:lnTo>
                    <a:pt x="870" y="6670"/>
                  </a:lnTo>
                  <a:lnTo>
                    <a:pt x="752" y="6341"/>
                  </a:lnTo>
                  <a:lnTo>
                    <a:pt x="658" y="6012"/>
                  </a:lnTo>
                  <a:lnTo>
                    <a:pt x="588" y="5683"/>
                  </a:lnTo>
                  <a:lnTo>
                    <a:pt x="541" y="5378"/>
                  </a:lnTo>
                  <a:lnTo>
                    <a:pt x="517" y="5073"/>
                  </a:lnTo>
                  <a:lnTo>
                    <a:pt x="517" y="4744"/>
                  </a:lnTo>
                  <a:lnTo>
                    <a:pt x="517" y="4439"/>
                  </a:lnTo>
                  <a:lnTo>
                    <a:pt x="541" y="3851"/>
                  </a:lnTo>
                  <a:lnTo>
                    <a:pt x="635" y="3288"/>
                  </a:lnTo>
                  <a:lnTo>
                    <a:pt x="776" y="2748"/>
                  </a:lnTo>
                  <a:lnTo>
                    <a:pt x="916" y="2255"/>
                  </a:lnTo>
                  <a:lnTo>
                    <a:pt x="1081" y="1808"/>
                  </a:lnTo>
                  <a:lnTo>
                    <a:pt x="1245" y="1409"/>
                  </a:lnTo>
                  <a:lnTo>
                    <a:pt x="1410" y="1057"/>
                  </a:lnTo>
                  <a:lnTo>
                    <a:pt x="1691" y="564"/>
                  </a:lnTo>
                  <a:lnTo>
                    <a:pt x="1785" y="399"/>
                  </a:lnTo>
                  <a:lnTo>
                    <a:pt x="1832" y="305"/>
                  </a:lnTo>
                  <a:lnTo>
                    <a:pt x="1832" y="211"/>
                  </a:lnTo>
                  <a:lnTo>
                    <a:pt x="1809" y="117"/>
                  </a:lnTo>
                  <a:lnTo>
                    <a:pt x="1738" y="47"/>
                  </a:lnTo>
                  <a:lnTo>
                    <a:pt x="164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32" name="Google Shape;832;p17"/>
          <p:cNvSpPr/>
          <p:nvPr/>
        </p:nvSpPr>
        <p:spPr>
          <a:xfrm>
            <a:off x="122150" y="2374550"/>
            <a:ext cx="212400" cy="212400"/>
          </a:xfrm>
          <a:prstGeom prst="star4">
            <a:avLst>
              <a:gd fmla="val 125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33" name="Google Shape;833;p17"/>
          <p:cNvGrpSpPr/>
          <p:nvPr/>
        </p:nvGrpSpPr>
        <p:grpSpPr>
          <a:xfrm>
            <a:off x="8218713" y="2900089"/>
            <a:ext cx="662904" cy="573043"/>
            <a:chOff x="6698825" y="1054200"/>
            <a:chExt cx="465000" cy="401600"/>
          </a:xfrm>
        </p:grpSpPr>
        <p:sp>
          <p:nvSpPr>
            <p:cNvPr id="834" name="Google Shape;834;p17"/>
            <p:cNvSpPr/>
            <p:nvPr/>
          </p:nvSpPr>
          <p:spPr>
            <a:xfrm>
              <a:off x="6849125" y="1054200"/>
              <a:ext cx="314700" cy="278300"/>
            </a:xfrm>
            <a:custGeom>
              <a:rect b="b" l="l" r="r" t="t"/>
              <a:pathLst>
                <a:path extrusionOk="0" h="11132" w="12588">
                  <a:moveTo>
                    <a:pt x="11085" y="517"/>
                  </a:moveTo>
                  <a:lnTo>
                    <a:pt x="11343" y="540"/>
                  </a:lnTo>
                  <a:lnTo>
                    <a:pt x="11578" y="634"/>
                  </a:lnTo>
                  <a:lnTo>
                    <a:pt x="11790" y="775"/>
                  </a:lnTo>
                  <a:lnTo>
                    <a:pt x="11930" y="916"/>
                  </a:lnTo>
                  <a:lnTo>
                    <a:pt x="12024" y="1080"/>
                  </a:lnTo>
                  <a:lnTo>
                    <a:pt x="12071" y="1268"/>
                  </a:lnTo>
                  <a:lnTo>
                    <a:pt x="12071" y="1480"/>
                  </a:lnTo>
                  <a:lnTo>
                    <a:pt x="12048" y="1714"/>
                  </a:lnTo>
                  <a:lnTo>
                    <a:pt x="11954" y="1949"/>
                  </a:lnTo>
                  <a:lnTo>
                    <a:pt x="11837" y="2208"/>
                  </a:lnTo>
                  <a:lnTo>
                    <a:pt x="11696" y="2466"/>
                  </a:lnTo>
                  <a:lnTo>
                    <a:pt x="11508" y="2748"/>
                  </a:lnTo>
                  <a:lnTo>
                    <a:pt x="11296" y="3030"/>
                  </a:lnTo>
                  <a:lnTo>
                    <a:pt x="11062" y="3311"/>
                  </a:lnTo>
                  <a:lnTo>
                    <a:pt x="10780" y="3617"/>
                  </a:lnTo>
                  <a:lnTo>
                    <a:pt x="10169" y="4251"/>
                  </a:lnTo>
                  <a:lnTo>
                    <a:pt x="9465" y="4885"/>
                  </a:lnTo>
                  <a:lnTo>
                    <a:pt x="8690" y="5542"/>
                  </a:lnTo>
                  <a:lnTo>
                    <a:pt x="7868" y="6200"/>
                  </a:lnTo>
                  <a:lnTo>
                    <a:pt x="7022" y="6858"/>
                  </a:lnTo>
                  <a:lnTo>
                    <a:pt x="6153" y="7492"/>
                  </a:lnTo>
                  <a:lnTo>
                    <a:pt x="5284" y="8102"/>
                  </a:lnTo>
                  <a:lnTo>
                    <a:pt x="4439" y="8689"/>
                  </a:lnTo>
                  <a:lnTo>
                    <a:pt x="2842" y="9723"/>
                  </a:lnTo>
                  <a:lnTo>
                    <a:pt x="1527" y="10545"/>
                  </a:lnTo>
                  <a:lnTo>
                    <a:pt x="588" y="9464"/>
                  </a:lnTo>
                  <a:lnTo>
                    <a:pt x="1175" y="8736"/>
                  </a:lnTo>
                  <a:lnTo>
                    <a:pt x="2161" y="7609"/>
                  </a:lnTo>
                  <a:lnTo>
                    <a:pt x="2748" y="6928"/>
                  </a:lnTo>
                  <a:lnTo>
                    <a:pt x="3406" y="6200"/>
                  </a:lnTo>
                  <a:lnTo>
                    <a:pt x="4134" y="5425"/>
                  </a:lnTo>
                  <a:lnTo>
                    <a:pt x="4885" y="4650"/>
                  </a:lnTo>
                  <a:lnTo>
                    <a:pt x="5660" y="3899"/>
                  </a:lnTo>
                  <a:lnTo>
                    <a:pt x="6435" y="3170"/>
                  </a:lnTo>
                  <a:lnTo>
                    <a:pt x="7234" y="2489"/>
                  </a:lnTo>
                  <a:lnTo>
                    <a:pt x="8009" y="1879"/>
                  </a:lnTo>
                  <a:lnTo>
                    <a:pt x="8408" y="1621"/>
                  </a:lnTo>
                  <a:lnTo>
                    <a:pt x="8784" y="1362"/>
                  </a:lnTo>
                  <a:lnTo>
                    <a:pt x="9136" y="1127"/>
                  </a:lnTo>
                  <a:lnTo>
                    <a:pt x="9488" y="939"/>
                  </a:lnTo>
                  <a:lnTo>
                    <a:pt x="9840" y="775"/>
                  </a:lnTo>
                  <a:lnTo>
                    <a:pt x="10169" y="658"/>
                  </a:lnTo>
                  <a:lnTo>
                    <a:pt x="10498" y="564"/>
                  </a:lnTo>
                  <a:lnTo>
                    <a:pt x="10803" y="517"/>
                  </a:lnTo>
                  <a:close/>
                  <a:moveTo>
                    <a:pt x="10944" y="0"/>
                  </a:moveTo>
                  <a:lnTo>
                    <a:pt x="10756" y="24"/>
                  </a:lnTo>
                  <a:lnTo>
                    <a:pt x="10404" y="71"/>
                  </a:lnTo>
                  <a:lnTo>
                    <a:pt x="10028" y="165"/>
                  </a:lnTo>
                  <a:lnTo>
                    <a:pt x="9652" y="329"/>
                  </a:lnTo>
                  <a:lnTo>
                    <a:pt x="9253" y="493"/>
                  </a:lnTo>
                  <a:lnTo>
                    <a:pt x="8854" y="728"/>
                  </a:lnTo>
                  <a:lnTo>
                    <a:pt x="8455" y="986"/>
                  </a:lnTo>
                  <a:lnTo>
                    <a:pt x="8032" y="1268"/>
                  </a:lnTo>
                  <a:lnTo>
                    <a:pt x="7586" y="1574"/>
                  </a:lnTo>
                  <a:lnTo>
                    <a:pt x="7163" y="1902"/>
                  </a:lnTo>
                  <a:lnTo>
                    <a:pt x="6717" y="2255"/>
                  </a:lnTo>
                  <a:lnTo>
                    <a:pt x="5848" y="3030"/>
                  </a:lnTo>
                  <a:lnTo>
                    <a:pt x="5003" y="3828"/>
                  </a:lnTo>
                  <a:lnTo>
                    <a:pt x="4157" y="4673"/>
                  </a:lnTo>
                  <a:lnTo>
                    <a:pt x="3359" y="5495"/>
                  </a:lnTo>
                  <a:lnTo>
                    <a:pt x="2607" y="6294"/>
                  </a:lnTo>
                  <a:lnTo>
                    <a:pt x="1950" y="7069"/>
                  </a:lnTo>
                  <a:lnTo>
                    <a:pt x="1339" y="7750"/>
                  </a:lnTo>
                  <a:lnTo>
                    <a:pt x="447" y="8830"/>
                  </a:lnTo>
                  <a:lnTo>
                    <a:pt x="71" y="9300"/>
                  </a:lnTo>
                  <a:lnTo>
                    <a:pt x="24" y="9394"/>
                  </a:lnTo>
                  <a:lnTo>
                    <a:pt x="0" y="9464"/>
                  </a:lnTo>
                  <a:lnTo>
                    <a:pt x="24" y="9558"/>
                  </a:lnTo>
                  <a:lnTo>
                    <a:pt x="71" y="9629"/>
                  </a:lnTo>
                  <a:lnTo>
                    <a:pt x="1269" y="11038"/>
                  </a:lnTo>
                  <a:lnTo>
                    <a:pt x="1363" y="11108"/>
                  </a:lnTo>
                  <a:lnTo>
                    <a:pt x="1457" y="11132"/>
                  </a:lnTo>
                  <a:lnTo>
                    <a:pt x="1527" y="11132"/>
                  </a:lnTo>
                  <a:lnTo>
                    <a:pt x="1597" y="11085"/>
                  </a:lnTo>
                  <a:lnTo>
                    <a:pt x="2185" y="10732"/>
                  </a:lnTo>
                  <a:lnTo>
                    <a:pt x="3453" y="9934"/>
                  </a:lnTo>
                  <a:lnTo>
                    <a:pt x="4298" y="9394"/>
                  </a:lnTo>
                  <a:lnTo>
                    <a:pt x="5190" y="8783"/>
                  </a:lnTo>
                  <a:lnTo>
                    <a:pt x="6177" y="8102"/>
                  </a:lnTo>
                  <a:lnTo>
                    <a:pt x="7163" y="7374"/>
                  </a:lnTo>
                  <a:lnTo>
                    <a:pt x="8150" y="6623"/>
                  </a:lnTo>
                  <a:lnTo>
                    <a:pt x="9112" y="5848"/>
                  </a:lnTo>
                  <a:lnTo>
                    <a:pt x="10005" y="5073"/>
                  </a:lnTo>
                  <a:lnTo>
                    <a:pt x="10427" y="4673"/>
                  </a:lnTo>
                  <a:lnTo>
                    <a:pt x="10827" y="4298"/>
                  </a:lnTo>
                  <a:lnTo>
                    <a:pt x="11179" y="3922"/>
                  </a:lnTo>
                  <a:lnTo>
                    <a:pt x="11508" y="3546"/>
                  </a:lnTo>
                  <a:lnTo>
                    <a:pt x="11813" y="3170"/>
                  </a:lnTo>
                  <a:lnTo>
                    <a:pt x="12048" y="2818"/>
                  </a:lnTo>
                  <a:lnTo>
                    <a:pt x="12259" y="2466"/>
                  </a:lnTo>
                  <a:lnTo>
                    <a:pt x="12424" y="2137"/>
                  </a:lnTo>
                  <a:lnTo>
                    <a:pt x="12541" y="1832"/>
                  </a:lnTo>
                  <a:lnTo>
                    <a:pt x="12588" y="1527"/>
                  </a:lnTo>
                  <a:lnTo>
                    <a:pt x="12588" y="1362"/>
                  </a:lnTo>
                  <a:lnTo>
                    <a:pt x="12565" y="1198"/>
                  </a:lnTo>
                  <a:lnTo>
                    <a:pt x="12541" y="1033"/>
                  </a:lnTo>
                  <a:lnTo>
                    <a:pt x="12494" y="893"/>
                  </a:lnTo>
                  <a:lnTo>
                    <a:pt x="12424" y="752"/>
                  </a:lnTo>
                  <a:lnTo>
                    <a:pt x="12330" y="611"/>
                  </a:lnTo>
                  <a:lnTo>
                    <a:pt x="12236" y="493"/>
                  </a:lnTo>
                  <a:lnTo>
                    <a:pt x="12095" y="376"/>
                  </a:lnTo>
                  <a:lnTo>
                    <a:pt x="11977" y="282"/>
                  </a:lnTo>
                  <a:lnTo>
                    <a:pt x="11813" y="188"/>
                  </a:lnTo>
                  <a:lnTo>
                    <a:pt x="11649" y="118"/>
                  </a:lnTo>
                  <a:lnTo>
                    <a:pt x="11484" y="71"/>
                  </a:lnTo>
                  <a:lnTo>
                    <a:pt x="11320" y="24"/>
                  </a:lnTo>
                  <a:lnTo>
                    <a:pt x="1113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17"/>
            <p:cNvSpPr/>
            <p:nvPr/>
          </p:nvSpPr>
          <p:spPr>
            <a:xfrm>
              <a:off x="6780425" y="1284325"/>
              <a:ext cx="111575" cy="109250"/>
            </a:xfrm>
            <a:custGeom>
              <a:rect b="b" l="l" r="r" t="t"/>
              <a:pathLst>
                <a:path extrusionOk="0" h="4370" w="4463">
                  <a:moveTo>
                    <a:pt x="3030" y="1"/>
                  </a:moveTo>
                  <a:lnTo>
                    <a:pt x="2913" y="24"/>
                  </a:lnTo>
                  <a:lnTo>
                    <a:pt x="2842" y="71"/>
                  </a:lnTo>
                  <a:lnTo>
                    <a:pt x="95" y="2655"/>
                  </a:lnTo>
                  <a:lnTo>
                    <a:pt x="24" y="2725"/>
                  </a:lnTo>
                  <a:lnTo>
                    <a:pt x="1" y="2819"/>
                  </a:lnTo>
                  <a:lnTo>
                    <a:pt x="24" y="2913"/>
                  </a:lnTo>
                  <a:lnTo>
                    <a:pt x="71" y="3007"/>
                  </a:lnTo>
                  <a:lnTo>
                    <a:pt x="1152" y="4275"/>
                  </a:lnTo>
                  <a:lnTo>
                    <a:pt x="1222" y="4346"/>
                  </a:lnTo>
                  <a:lnTo>
                    <a:pt x="1316" y="4369"/>
                  </a:lnTo>
                  <a:lnTo>
                    <a:pt x="1339" y="4369"/>
                  </a:lnTo>
                  <a:lnTo>
                    <a:pt x="1433" y="4346"/>
                  </a:lnTo>
                  <a:lnTo>
                    <a:pt x="1504" y="4299"/>
                  </a:lnTo>
                  <a:lnTo>
                    <a:pt x="4369" y="1856"/>
                  </a:lnTo>
                  <a:lnTo>
                    <a:pt x="4439" y="1786"/>
                  </a:lnTo>
                  <a:lnTo>
                    <a:pt x="4463" y="1692"/>
                  </a:lnTo>
                  <a:lnTo>
                    <a:pt x="4463" y="1598"/>
                  </a:lnTo>
                  <a:lnTo>
                    <a:pt x="4416" y="1504"/>
                  </a:lnTo>
                  <a:lnTo>
                    <a:pt x="4322" y="1457"/>
                  </a:lnTo>
                  <a:lnTo>
                    <a:pt x="4228" y="1410"/>
                  </a:lnTo>
                  <a:lnTo>
                    <a:pt x="4134" y="1433"/>
                  </a:lnTo>
                  <a:lnTo>
                    <a:pt x="4040" y="1480"/>
                  </a:lnTo>
                  <a:lnTo>
                    <a:pt x="1363" y="3758"/>
                  </a:lnTo>
                  <a:lnTo>
                    <a:pt x="611" y="2843"/>
                  </a:lnTo>
                  <a:lnTo>
                    <a:pt x="3195" y="447"/>
                  </a:lnTo>
                  <a:lnTo>
                    <a:pt x="3242" y="353"/>
                  </a:lnTo>
                  <a:lnTo>
                    <a:pt x="3265" y="259"/>
                  </a:lnTo>
                  <a:lnTo>
                    <a:pt x="3242" y="165"/>
                  </a:lnTo>
                  <a:lnTo>
                    <a:pt x="3195" y="95"/>
                  </a:lnTo>
                  <a:lnTo>
                    <a:pt x="3124" y="24"/>
                  </a:lnTo>
                  <a:lnTo>
                    <a:pt x="303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17"/>
            <p:cNvSpPr/>
            <p:nvPr/>
          </p:nvSpPr>
          <p:spPr>
            <a:xfrm>
              <a:off x="6698825" y="1348325"/>
              <a:ext cx="122150" cy="107475"/>
            </a:xfrm>
            <a:custGeom>
              <a:rect b="b" l="l" r="r" t="t"/>
              <a:pathLst>
                <a:path extrusionOk="0" h="4299" w="4886">
                  <a:moveTo>
                    <a:pt x="3335" y="1"/>
                  </a:moveTo>
                  <a:lnTo>
                    <a:pt x="3124" y="24"/>
                  </a:lnTo>
                  <a:lnTo>
                    <a:pt x="2936" y="24"/>
                  </a:lnTo>
                  <a:lnTo>
                    <a:pt x="2725" y="71"/>
                  </a:lnTo>
                  <a:lnTo>
                    <a:pt x="2560" y="118"/>
                  </a:lnTo>
                  <a:lnTo>
                    <a:pt x="2372" y="189"/>
                  </a:lnTo>
                  <a:lnTo>
                    <a:pt x="2044" y="353"/>
                  </a:lnTo>
                  <a:lnTo>
                    <a:pt x="1738" y="541"/>
                  </a:lnTo>
                  <a:lnTo>
                    <a:pt x="1457" y="799"/>
                  </a:lnTo>
                  <a:lnTo>
                    <a:pt x="1198" y="1081"/>
                  </a:lnTo>
                  <a:lnTo>
                    <a:pt x="987" y="1386"/>
                  </a:lnTo>
                  <a:lnTo>
                    <a:pt x="776" y="1692"/>
                  </a:lnTo>
                  <a:lnTo>
                    <a:pt x="588" y="2044"/>
                  </a:lnTo>
                  <a:lnTo>
                    <a:pt x="447" y="2396"/>
                  </a:lnTo>
                  <a:lnTo>
                    <a:pt x="306" y="2725"/>
                  </a:lnTo>
                  <a:lnTo>
                    <a:pt x="188" y="3077"/>
                  </a:lnTo>
                  <a:lnTo>
                    <a:pt x="118" y="3406"/>
                  </a:lnTo>
                  <a:lnTo>
                    <a:pt x="47" y="3711"/>
                  </a:lnTo>
                  <a:lnTo>
                    <a:pt x="1" y="4017"/>
                  </a:lnTo>
                  <a:lnTo>
                    <a:pt x="1" y="4110"/>
                  </a:lnTo>
                  <a:lnTo>
                    <a:pt x="47" y="4228"/>
                  </a:lnTo>
                  <a:lnTo>
                    <a:pt x="141" y="4275"/>
                  </a:lnTo>
                  <a:lnTo>
                    <a:pt x="235" y="4298"/>
                  </a:lnTo>
                  <a:lnTo>
                    <a:pt x="259" y="4298"/>
                  </a:lnTo>
                  <a:lnTo>
                    <a:pt x="1057" y="4228"/>
                  </a:lnTo>
                  <a:lnTo>
                    <a:pt x="1809" y="4134"/>
                  </a:lnTo>
                  <a:lnTo>
                    <a:pt x="2466" y="3970"/>
                  </a:lnTo>
                  <a:lnTo>
                    <a:pt x="2772" y="3899"/>
                  </a:lnTo>
                  <a:lnTo>
                    <a:pt x="3053" y="3805"/>
                  </a:lnTo>
                  <a:lnTo>
                    <a:pt x="3312" y="3711"/>
                  </a:lnTo>
                  <a:lnTo>
                    <a:pt x="3547" y="3594"/>
                  </a:lnTo>
                  <a:lnTo>
                    <a:pt x="3781" y="3476"/>
                  </a:lnTo>
                  <a:lnTo>
                    <a:pt x="3969" y="3335"/>
                  </a:lnTo>
                  <a:lnTo>
                    <a:pt x="4157" y="3195"/>
                  </a:lnTo>
                  <a:lnTo>
                    <a:pt x="4322" y="3054"/>
                  </a:lnTo>
                  <a:lnTo>
                    <a:pt x="4463" y="2913"/>
                  </a:lnTo>
                  <a:lnTo>
                    <a:pt x="4603" y="2748"/>
                  </a:lnTo>
                  <a:lnTo>
                    <a:pt x="4744" y="2490"/>
                  </a:lnTo>
                  <a:lnTo>
                    <a:pt x="4815" y="2279"/>
                  </a:lnTo>
                  <a:lnTo>
                    <a:pt x="4862" y="2067"/>
                  </a:lnTo>
                  <a:lnTo>
                    <a:pt x="4885" y="1879"/>
                  </a:lnTo>
                  <a:lnTo>
                    <a:pt x="4885" y="1715"/>
                  </a:lnTo>
                  <a:lnTo>
                    <a:pt x="4885" y="1598"/>
                  </a:lnTo>
                  <a:lnTo>
                    <a:pt x="4838" y="1480"/>
                  </a:lnTo>
                  <a:lnTo>
                    <a:pt x="4791" y="1386"/>
                  </a:lnTo>
                  <a:lnTo>
                    <a:pt x="4721" y="1339"/>
                  </a:lnTo>
                  <a:lnTo>
                    <a:pt x="4627" y="1292"/>
                  </a:lnTo>
                  <a:lnTo>
                    <a:pt x="4533" y="1316"/>
                  </a:lnTo>
                  <a:lnTo>
                    <a:pt x="4439" y="1363"/>
                  </a:lnTo>
                  <a:lnTo>
                    <a:pt x="4392" y="1433"/>
                  </a:lnTo>
                  <a:lnTo>
                    <a:pt x="4345" y="1527"/>
                  </a:lnTo>
                  <a:lnTo>
                    <a:pt x="4369" y="1621"/>
                  </a:lnTo>
                  <a:lnTo>
                    <a:pt x="4369" y="1692"/>
                  </a:lnTo>
                  <a:lnTo>
                    <a:pt x="4392" y="1879"/>
                  </a:lnTo>
                  <a:lnTo>
                    <a:pt x="4369" y="2020"/>
                  </a:lnTo>
                  <a:lnTo>
                    <a:pt x="4322" y="2161"/>
                  </a:lnTo>
                  <a:lnTo>
                    <a:pt x="4275" y="2302"/>
                  </a:lnTo>
                  <a:lnTo>
                    <a:pt x="4157" y="2467"/>
                  </a:lnTo>
                  <a:lnTo>
                    <a:pt x="4016" y="2654"/>
                  </a:lnTo>
                  <a:lnTo>
                    <a:pt x="3781" y="2842"/>
                  </a:lnTo>
                  <a:lnTo>
                    <a:pt x="3500" y="3054"/>
                  </a:lnTo>
                  <a:lnTo>
                    <a:pt x="3124" y="3242"/>
                  </a:lnTo>
                  <a:lnTo>
                    <a:pt x="2631" y="3406"/>
                  </a:lnTo>
                  <a:lnTo>
                    <a:pt x="2067" y="3547"/>
                  </a:lnTo>
                  <a:lnTo>
                    <a:pt x="1363" y="3688"/>
                  </a:lnTo>
                  <a:lnTo>
                    <a:pt x="541" y="3782"/>
                  </a:lnTo>
                  <a:lnTo>
                    <a:pt x="658" y="3359"/>
                  </a:lnTo>
                  <a:lnTo>
                    <a:pt x="822" y="2866"/>
                  </a:lnTo>
                  <a:lnTo>
                    <a:pt x="916" y="2584"/>
                  </a:lnTo>
                  <a:lnTo>
                    <a:pt x="1034" y="2302"/>
                  </a:lnTo>
                  <a:lnTo>
                    <a:pt x="1175" y="2020"/>
                  </a:lnTo>
                  <a:lnTo>
                    <a:pt x="1339" y="1739"/>
                  </a:lnTo>
                  <a:lnTo>
                    <a:pt x="1527" y="1480"/>
                  </a:lnTo>
                  <a:lnTo>
                    <a:pt x="1738" y="1222"/>
                  </a:lnTo>
                  <a:lnTo>
                    <a:pt x="1973" y="1011"/>
                  </a:lnTo>
                  <a:lnTo>
                    <a:pt x="2208" y="823"/>
                  </a:lnTo>
                  <a:lnTo>
                    <a:pt x="2490" y="682"/>
                  </a:lnTo>
                  <a:lnTo>
                    <a:pt x="2795" y="564"/>
                  </a:lnTo>
                  <a:lnTo>
                    <a:pt x="2960" y="541"/>
                  </a:lnTo>
                  <a:lnTo>
                    <a:pt x="3124" y="517"/>
                  </a:lnTo>
                  <a:lnTo>
                    <a:pt x="3594" y="517"/>
                  </a:lnTo>
                  <a:lnTo>
                    <a:pt x="3688" y="470"/>
                  </a:lnTo>
                  <a:lnTo>
                    <a:pt x="3735" y="400"/>
                  </a:lnTo>
                  <a:lnTo>
                    <a:pt x="3781" y="306"/>
                  </a:lnTo>
                  <a:lnTo>
                    <a:pt x="3758" y="189"/>
                  </a:lnTo>
                  <a:lnTo>
                    <a:pt x="3711" y="118"/>
                  </a:lnTo>
                  <a:lnTo>
                    <a:pt x="3641" y="48"/>
                  </a:lnTo>
                  <a:lnTo>
                    <a:pt x="3547" y="24"/>
                  </a:lnTo>
                  <a:lnTo>
                    <a:pt x="333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17"/>
            <p:cNvSpPr/>
            <p:nvPr/>
          </p:nvSpPr>
          <p:spPr>
            <a:xfrm>
              <a:off x="6877300" y="1087650"/>
              <a:ext cx="211975" cy="141525"/>
            </a:xfrm>
            <a:custGeom>
              <a:rect b="b" l="l" r="r" t="t"/>
              <a:pathLst>
                <a:path extrusionOk="0" h="5661" w="8479">
                  <a:moveTo>
                    <a:pt x="5050" y="1"/>
                  </a:moveTo>
                  <a:lnTo>
                    <a:pt x="4956" y="24"/>
                  </a:lnTo>
                  <a:lnTo>
                    <a:pt x="4862" y="71"/>
                  </a:lnTo>
                  <a:lnTo>
                    <a:pt x="4204" y="682"/>
                  </a:lnTo>
                  <a:lnTo>
                    <a:pt x="3570" y="1292"/>
                  </a:lnTo>
                  <a:lnTo>
                    <a:pt x="2819" y="2044"/>
                  </a:lnTo>
                  <a:lnTo>
                    <a:pt x="2020" y="2866"/>
                  </a:lnTo>
                  <a:lnTo>
                    <a:pt x="1245" y="3711"/>
                  </a:lnTo>
                  <a:lnTo>
                    <a:pt x="893" y="4134"/>
                  </a:lnTo>
                  <a:lnTo>
                    <a:pt x="564" y="4533"/>
                  </a:lnTo>
                  <a:lnTo>
                    <a:pt x="259" y="4909"/>
                  </a:lnTo>
                  <a:lnTo>
                    <a:pt x="24" y="5285"/>
                  </a:lnTo>
                  <a:lnTo>
                    <a:pt x="1" y="5379"/>
                  </a:lnTo>
                  <a:lnTo>
                    <a:pt x="1" y="5473"/>
                  </a:lnTo>
                  <a:lnTo>
                    <a:pt x="24" y="5566"/>
                  </a:lnTo>
                  <a:lnTo>
                    <a:pt x="95" y="5637"/>
                  </a:lnTo>
                  <a:lnTo>
                    <a:pt x="165" y="5660"/>
                  </a:lnTo>
                  <a:lnTo>
                    <a:pt x="306" y="5660"/>
                  </a:lnTo>
                  <a:lnTo>
                    <a:pt x="353" y="5637"/>
                  </a:lnTo>
                  <a:lnTo>
                    <a:pt x="423" y="5590"/>
                  </a:lnTo>
                  <a:lnTo>
                    <a:pt x="447" y="5543"/>
                  </a:lnTo>
                  <a:lnTo>
                    <a:pt x="658" y="5238"/>
                  </a:lnTo>
                  <a:lnTo>
                    <a:pt x="893" y="4932"/>
                  </a:lnTo>
                  <a:lnTo>
                    <a:pt x="1480" y="4228"/>
                  </a:lnTo>
                  <a:lnTo>
                    <a:pt x="2114" y="3500"/>
                  </a:lnTo>
                  <a:lnTo>
                    <a:pt x="2819" y="2772"/>
                  </a:lnTo>
                  <a:lnTo>
                    <a:pt x="3500" y="2091"/>
                  </a:lnTo>
                  <a:lnTo>
                    <a:pt x="4110" y="1480"/>
                  </a:lnTo>
                  <a:lnTo>
                    <a:pt x="5003" y="611"/>
                  </a:lnTo>
                  <a:lnTo>
                    <a:pt x="5566" y="1269"/>
                  </a:lnTo>
                  <a:lnTo>
                    <a:pt x="5613" y="1316"/>
                  </a:lnTo>
                  <a:lnTo>
                    <a:pt x="5684" y="1363"/>
                  </a:lnTo>
                  <a:lnTo>
                    <a:pt x="6060" y="1504"/>
                  </a:lnTo>
                  <a:lnTo>
                    <a:pt x="6388" y="1692"/>
                  </a:lnTo>
                  <a:lnTo>
                    <a:pt x="6694" y="1879"/>
                  </a:lnTo>
                  <a:lnTo>
                    <a:pt x="6952" y="2091"/>
                  </a:lnTo>
                  <a:lnTo>
                    <a:pt x="7163" y="2302"/>
                  </a:lnTo>
                  <a:lnTo>
                    <a:pt x="7351" y="2514"/>
                  </a:lnTo>
                  <a:lnTo>
                    <a:pt x="7492" y="2725"/>
                  </a:lnTo>
                  <a:lnTo>
                    <a:pt x="7633" y="2960"/>
                  </a:lnTo>
                  <a:lnTo>
                    <a:pt x="7727" y="3148"/>
                  </a:lnTo>
                  <a:lnTo>
                    <a:pt x="7797" y="3335"/>
                  </a:lnTo>
                  <a:lnTo>
                    <a:pt x="7915" y="3664"/>
                  </a:lnTo>
                  <a:lnTo>
                    <a:pt x="7962" y="3899"/>
                  </a:lnTo>
                  <a:lnTo>
                    <a:pt x="7962" y="4017"/>
                  </a:lnTo>
                  <a:lnTo>
                    <a:pt x="7985" y="4110"/>
                  </a:lnTo>
                  <a:lnTo>
                    <a:pt x="8056" y="4181"/>
                  </a:lnTo>
                  <a:lnTo>
                    <a:pt x="8126" y="4228"/>
                  </a:lnTo>
                  <a:lnTo>
                    <a:pt x="8220" y="4251"/>
                  </a:lnTo>
                  <a:lnTo>
                    <a:pt x="8314" y="4228"/>
                  </a:lnTo>
                  <a:lnTo>
                    <a:pt x="8408" y="4157"/>
                  </a:lnTo>
                  <a:lnTo>
                    <a:pt x="8455" y="4087"/>
                  </a:lnTo>
                  <a:lnTo>
                    <a:pt x="8479" y="3993"/>
                  </a:lnTo>
                  <a:lnTo>
                    <a:pt x="8455" y="3852"/>
                  </a:lnTo>
                  <a:lnTo>
                    <a:pt x="8408" y="3594"/>
                  </a:lnTo>
                  <a:lnTo>
                    <a:pt x="8291" y="3218"/>
                  </a:lnTo>
                  <a:lnTo>
                    <a:pt x="8220" y="2983"/>
                  </a:lnTo>
                  <a:lnTo>
                    <a:pt x="8103" y="2748"/>
                  </a:lnTo>
                  <a:lnTo>
                    <a:pt x="7962" y="2514"/>
                  </a:lnTo>
                  <a:lnTo>
                    <a:pt x="7797" y="2255"/>
                  </a:lnTo>
                  <a:lnTo>
                    <a:pt x="7586" y="1997"/>
                  </a:lnTo>
                  <a:lnTo>
                    <a:pt x="7328" y="1762"/>
                  </a:lnTo>
                  <a:lnTo>
                    <a:pt x="7046" y="1527"/>
                  </a:lnTo>
                  <a:lnTo>
                    <a:pt x="6717" y="1292"/>
                  </a:lnTo>
                  <a:lnTo>
                    <a:pt x="6341" y="1081"/>
                  </a:lnTo>
                  <a:lnTo>
                    <a:pt x="5919" y="893"/>
                  </a:lnTo>
                  <a:lnTo>
                    <a:pt x="5238" y="95"/>
                  </a:lnTo>
                  <a:lnTo>
                    <a:pt x="5144" y="24"/>
                  </a:lnTo>
                  <a:lnTo>
                    <a:pt x="505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38" name="Google Shape;838;p17"/>
          <p:cNvSpPr/>
          <p:nvPr/>
        </p:nvSpPr>
        <p:spPr>
          <a:xfrm>
            <a:off x="8786400" y="1556650"/>
            <a:ext cx="212400" cy="212400"/>
          </a:xfrm>
          <a:prstGeom prst="star4">
            <a:avLst>
              <a:gd fmla="val 125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17"/>
          <p:cNvSpPr/>
          <p:nvPr/>
        </p:nvSpPr>
        <p:spPr>
          <a:xfrm>
            <a:off x="8545975" y="2162150"/>
            <a:ext cx="212400" cy="212400"/>
          </a:xfrm>
          <a:prstGeom prst="star4">
            <a:avLst>
              <a:gd fmla="val 125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14_1">
    <p:spTree>
      <p:nvGrpSpPr>
        <p:cNvPr id="840" name="Shape 840"/>
        <p:cNvGrpSpPr/>
        <p:nvPr/>
      </p:nvGrpSpPr>
      <p:grpSpPr>
        <a:xfrm>
          <a:off x="0" y="0"/>
          <a:ext cx="0" cy="0"/>
          <a:chOff x="0" y="0"/>
          <a:chExt cx="0" cy="0"/>
        </a:xfrm>
      </p:grpSpPr>
      <p:grpSp>
        <p:nvGrpSpPr>
          <p:cNvPr id="841" name="Google Shape;841;p18"/>
          <p:cNvGrpSpPr/>
          <p:nvPr/>
        </p:nvGrpSpPr>
        <p:grpSpPr>
          <a:xfrm rot="899960">
            <a:off x="8241623" y="2819257"/>
            <a:ext cx="1634426" cy="2394703"/>
            <a:chOff x="-741850" y="2748725"/>
            <a:chExt cx="1634475" cy="2394775"/>
          </a:xfrm>
        </p:grpSpPr>
        <p:sp>
          <p:nvSpPr>
            <p:cNvPr id="842" name="Google Shape;842;p18"/>
            <p:cNvSpPr/>
            <p:nvPr/>
          </p:nvSpPr>
          <p:spPr>
            <a:xfrm>
              <a:off x="-741850" y="3729375"/>
              <a:ext cx="1253225" cy="1382250"/>
            </a:xfrm>
            <a:custGeom>
              <a:rect b="b" l="l" r="r" t="t"/>
              <a:pathLst>
                <a:path extrusionOk="0" h="55290" w="50129">
                  <a:moveTo>
                    <a:pt x="15193" y="1"/>
                  </a:moveTo>
                  <a:lnTo>
                    <a:pt x="14526" y="30"/>
                  </a:lnTo>
                  <a:lnTo>
                    <a:pt x="13859" y="59"/>
                  </a:lnTo>
                  <a:lnTo>
                    <a:pt x="13192" y="146"/>
                  </a:lnTo>
                  <a:lnTo>
                    <a:pt x="12526" y="233"/>
                  </a:lnTo>
                  <a:lnTo>
                    <a:pt x="11859" y="378"/>
                  </a:lnTo>
                  <a:lnTo>
                    <a:pt x="11192" y="523"/>
                  </a:lnTo>
                  <a:lnTo>
                    <a:pt x="10525" y="697"/>
                  </a:lnTo>
                  <a:lnTo>
                    <a:pt x="9858" y="900"/>
                  </a:lnTo>
                  <a:lnTo>
                    <a:pt x="9076" y="1190"/>
                  </a:lnTo>
                  <a:lnTo>
                    <a:pt x="8322" y="1508"/>
                  </a:lnTo>
                  <a:lnTo>
                    <a:pt x="7655" y="1798"/>
                  </a:lnTo>
                  <a:lnTo>
                    <a:pt x="7133" y="2088"/>
                  </a:lnTo>
                  <a:lnTo>
                    <a:pt x="6611" y="2378"/>
                  </a:lnTo>
                  <a:lnTo>
                    <a:pt x="6118" y="2697"/>
                  </a:lnTo>
                  <a:lnTo>
                    <a:pt x="5625" y="3016"/>
                  </a:lnTo>
                  <a:lnTo>
                    <a:pt x="5162" y="3393"/>
                  </a:lnTo>
                  <a:lnTo>
                    <a:pt x="4698" y="3770"/>
                  </a:lnTo>
                  <a:lnTo>
                    <a:pt x="4234" y="4147"/>
                  </a:lnTo>
                  <a:lnTo>
                    <a:pt x="3828" y="4553"/>
                  </a:lnTo>
                  <a:lnTo>
                    <a:pt x="3422" y="4988"/>
                  </a:lnTo>
                  <a:lnTo>
                    <a:pt x="3016" y="5422"/>
                  </a:lnTo>
                  <a:lnTo>
                    <a:pt x="2639" y="5886"/>
                  </a:lnTo>
                  <a:lnTo>
                    <a:pt x="2291" y="6379"/>
                  </a:lnTo>
                  <a:lnTo>
                    <a:pt x="1972" y="6872"/>
                  </a:lnTo>
                  <a:lnTo>
                    <a:pt x="1653" y="7394"/>
                  </a:lnTo>
                  <a:lnTo>
                    <a:pt x="1393" y="7945"/>
                  </a:lnTo>
                  <a:lnTo>
                    <a:pt x="1132" y="8496"/>
                  </a:lnTo>
                  <a:lnTo>
                    <a:pt x="842" y="9162"/>
                  </a:lnTo>
                  <a:lnTo>
                    <a:pt x="610" y="9829"/>
                  </a:lnTo>
                  <a:lnTo>
                    <a:pt x="436" y="10525"/>
                  </a:lnTo>
                  <a:lnTo>
                    <a:pt x="262" y="11192"/>
                  </a:lnTo>
                  <a:lnTo>
                    <a:pt x="146" y="11888"/>
                  </a:lnTo>
                  <a:lnTo>
                    <a:pt x="59" y="12584"/>
                  </a:lnTo>
                  <a:lnTo>
                    <a:pt x="30" y="13279"/>
                  </a:lnTo>
                  <a:lnTo>
                    <a:pt x="1" y="13975"/>
                  </a:lnTo>
                  <a:lnTo>
                    <a:pt x="30" y="14758"/>
                  </a:lnTo>
                  <a:lnTo>
                    <a:pt x="88" y="15483"/>
                  </a:lnTo>
                  <a:lnTo>
                    <a:pt x="175" y="16208"/>
                  </a:lnTo>
                  <a:lnTo>
                    <a:pt x="291" y="16932"/>
                  </a:lnTo>
                  <a:lnTo>
                    <a:pt x="436" y="17657"/>
                  </a:lnTo>
                  <a:lnTo>
                    <a:pt x="610" y="18382"/>
                  </a:lnTo>
                  <a:lnTo>
                    <a:pt x="813" y="19107"/>
                  </a:lnTo>
                  <a:lnTo>
                    <a:pt x="1045" y="19803"/>
                  </a:lnTo>
                  <a:lnTo>
                    <a:pt x="1306" y="20527"/>
                  </a:lnTo>
                  <a:lnTo>
                    <a:pt x="1595" y="21223"/>
                  </a:lnTo>
                  <a:lnTo>
                    <a:pt x="1885" y="21948"/>
                  </a:lnTo>
                  <a:lnTo>
                    <a:pt x="2233" y="22644"/>
                  </a:lnTo>
                  <a:lnTo>
                    <a:pt x="2581" y="23340"/>
                  </a:lnTo>
                  <a:lnTo>
                    <a:pt x="2929" y="24036"/>
                  </a:lnTo>
                  <a:lnTo>
                    <a:pt x="3335" y="24731"/>
                  </a:lnTo>
                  <a:lnTo>
                    <a:pt x="3741" y="25427"/>
                  </a:lnTo>
                  <a:lnTo>
                    <a:pt x="4147" y="26094"/>
                  </a:lnTo>
                  <a:lnTo>
                    <a:pt x="4756" y="27022"/>
                  </a:lnTo>
                  <a:lnTo>
                    <a:pt x="5365" y="27863"/>
                  </a:lnTo>
                  <a:lnTo>
                    <a:pt x="5973" y="28703"/>
                  </a:lnTo>
                  <a:lnTo>
                    <a:pt x="6611" y="29544"/>
                  </a:lnTo>
                  <a:lnTo>
                    <a:pt x="7249" y="30356"/>
                  </a:lnTo>
                  <a:lnTo>
                    <a:pt x="7916" y="31139"/>
                  </a:lnTo>
                  <a:lnTo>
                    <a:pt x="8583" y="31921"/>
                  </a:lnTo>
                  <a:lnTo>
                    <a:pt x="9278" y="32675"/>
                  </a:lnTo>
                  <a:lnTo>
                    <a:pt x="9974" y="33400"/>
                  </a:lnTo>
                  <a:lnTo>
                    <a:pt x="11337" y="34821"/>
                  </a:lnTo>
                  <a:lnTo>
                    <a:pt x="12729" y="36125"/>
                  </a:lnTo>
                  <a:lnTo>
                    <a:pt x="14062" y="37343"/>
                  </a:lnTo>
                  <a:lnTo>
                    <a:pt x="15367" y="38474"/>
                  </a:lnTo>
                  <a:lnTo>
                    <a:pt x="16063" y="39025"/>
                  </a:lnTo>
                  <a:lnTo>
                    <a:pt x="17077" y="39836"/>
                  </a:lnTo>
                  <a:lnTo>
                    <a:pt x="18469" y="40909"/>
                  </a:lnTo>
                  <a:lnTo>
                    <a:pt x="19890" y="41924"/>
                  </a:lnTo>
                  <a:lnTo>
                    <a:pt x="21310" y="42939"/>
                  </a:lnTo>
                  <a:lnTo>
                    <a:pt x="22789" y="43924"/>
                  </a:lnTo>
                  <a:lnTo>
                    <a:pt x="24268" y="44881"/>
                  </a:lnTo>
                  <a:lnTo>
                    <a:pt x="25746" y="45780"/>
                  </a:lnTo>
                  <a:lnTo>
                    <a:pt x="27283" y="46679"/>
                  </a:lnTo>
                  <a:lnTo>
                    <a:pt x="28819" y="47519"/>
                  </a:lnTo>
                  <a:lnTo>
                    <a:pt x="30617" y="48505"/>
                  </a:lnTo>
                  <a:lnTo>
                    <a:pt x="31574" y="48969"/>
                  </a:lnTo>
                  <a:lnTo>
                    <a:pt x="33516" y="49897"/>
                  </a:lnTo>
                  <a:lnTo>
                    <a:pt x="35459" y="50796"/>
                  </a:lnTo>
                  <a:lnTo>
                    <a:pt x="37401" y="51607"/>
                  </a:lnTo>
                  <a:lnTo>
                    <a:pt x="39402" y="52390"/>
                  </a:lnTo>
                  <a:lnTo>
                    <a:pt x="41402" y="53115"/>
                  </a:lnTo>
                  <a:lnTo>
                    <a:pt x="43403" y="53811"/>
                  </a:lnTo>
                  <a:lnTo>
                    <a:pt x="45461" y="54449"/>
                  </a:lnTo>
                  <a:lnTo>
                    <a:pt x="47491" y="55028"/>
                  </a:lnTo>
                  <a:lnTo>
                    <a:pt x="48012" y="55144"/>
                  </a:lnTo>
                  <a:lnTo>
                    <a:pt x="48476" y="55231"/>
                  </a:lnTo>
                  <a:lnTo>
                    <a:pt x="48853" y="55289"/>
                  </a:lnTo>
                  <a:lnTo>
                    <a:pt x="49172" y="55289"/>
                  </a:lnTo>
                  <a:lnTo>
                    <a:pt x="49462" y="55260"/>
                  </a:lnTo>
                  <a:lnTo>
                    <a:pt x="49694" y="55202"/>
                  </a:lnTo>
                  <a:lnTo>
                    <a:pt x="49868" y="55086"/>
                  </a:lnTo>
                  <a:lnTo>
                    <a:pt x="49984" y="54970"/>
                  </a:lnTo>
                  <a:lnTo>
                    <a:pt x="50071" y="54796"/>
                  </a:lnTo>
                  <a:lnTo>
                    <a:pt x="50129" y="54623"/>
                  </a:lnTo>
                  <a:lnTo>
                    <a:pt x="50129" y="54391"/>
                  </a:lnTo>
                  <a:lnTo>
                    <a:pt x="50100" y="54130"/>
                  </a:lnTo>
                  <a:lnTo>
                    <a:pt x="50071" y="53898"/>
                  </a:lnTo>
                  <a:lnTo>
                    <a:pt x="49984" y="53608"/>
                  </a:lnTo>
                  <a:lnTo>
                    <a:pt x="49810" y="53028"/>
                  </a:lnTo>
                  <a:lnTo>
                    <a:pt x="49549" y="52361"/>
                  </a:lnTo>
                  <a:lnTo>
                    <a:pt x="49259" y="51636"/>
                  </a:lnTo>
                  <a:lnTo>
                    <a:pt x="48476" y="49636"/>
                  </a:lnTo>
                  <a:lnTo>
                    <a:pt x="47752" y="47635"/>
                  </a:lnTo>
                  <a:lnTo>
                    <a:pt x="47085" y="45606"/>
                  </a:lnTo>
                  <a:lnTo>
                    <a:pt x="46418" y="43576"/>
                  </a:lnTo>
                  <a:lnTo>
                    <a:pt x="45838" y="41663"/>
                  </a:lnTo>
                  <a:lnTo>
                    <a:pt x="45258" y="39749"/>
                  </a:lnTo>
                  <a:lnTo>
                    <a:pt x="44127" y="35922"/>
                  </a:lnTo>
                  <a:lnTo>
                    <a:pt x="43026" y="32095"/>
                  </a:lnTo>
                  <a:lnTo>
                    <a:pt x="42446" y="30182"/>
                  </a:lnTo>
                  <a:lnTo>
                    <a:pt x="41866" y="28268"/>
                  </a:lnTo>
                  <a:lnTo>
                    <a:pt x="41460" y="27022"/>
                  </a:lnTo>
                  <a:lnTo>
                    <a:pt x="40822" y="25137"/>
                  </a:lnTo>
                  <a:lnTo>
                    <a:pt x="40155" y="23282"/>
                  </a:lnTo>
                  <a:lnTo>
                    <a:pt x="39460" y="21455"/>
                  </a:lnTo>
                  <a:lnTo>
                    <a:pt x="38735" y="19629"/>
                  </a:lnTo>
                  <a:lnTo>
                    <a:pt x="37952" y="17831"/>
                  </a:lnTo>
                  <a:lnTo>
                    <a:pt x="37111" y="16034"/>
                  </a:lnTo>
                  <a:lnTo>
                    <a:pt x="36213" y="14294"/>
                  </a:lnTo>
                  <a:lnTo>
                    <a:pt x="35749" y="13424"/>
                  </a:lnTo>
                  <a:lnTo>
                    <a:pt x="35256" y="12555"/>
                  </a:lnTo>
                  <a:lnTo>
                    <a:pt x="34850" y="11888"/>
                  </a:lnTo>
                  <a:lnTo>
                    <a:pt x="34763" y="11743"/>
                  </a:lnTo>
                  <a:lnTo>
                    <a:pt x="34386" y="11105"/>
                  </a:lnTo>
                  <a:lnTo>
                    <a:pt x="33951" y="10496"/>
                  </a:lnTo>
                  <a:lnTo>
                    <a:pt x="33545" y="9916"/>
                  </a:lnTo>
                  <a:lnTo>
                    <a:pt x="33081" y="9307"/>
                  </a:lnTo>
                  <a:lnTo>
                    <a:pt x="32646" y="8728"/>
                  </a:lnTo>
                  <a:lnTo>
                    <a:pt x="32154" y="8177"/>
                  </a:lnTo>
                  <a:lnTo>
                    <a:pt x="31661" y="7626"/>
                  </a:lnTo>
                  <a:lnTo>
                    <a:pt x="31168" y="7104"/>
                  </a:lnTo>
                  <a:lnTo>
                    <a:pt x="30646" y="6582"/>
                  </a:lnTo>
                  <a:lnTo>
                    <a:pt x="30124" y="6060"/>
                  </a:lnTo>
                  <a:lnTo>
                    <a:pt x="29573" y="5567"/>
                  </a:lnTo>
                  <a:lnTo>
                    <a:pt x="29022" y="5104"/>
                  </a:lnTo>
                  <a:lnTo>
                    <a:pt x="28443" y="4640"/>
                  </a:lnTo>
                  <a:lnTo>
                    <a:pt x="27863" y="4205"/>
                  </a:lnTo>
                  <a:lnTo>
                    <a:pt x="27254" y="3799"/>
                  </a:lnTo>
                  <a:lnTo>
                    <a:pt x="26645" y="3393"/>
                  </a:lnTo>
                  <a:lnTo>
                    <a:pt x="25978" y="2987"/>
                  </a:lnTo>
                  <a:lnTo>
                    <a:pt x="25398" y="2639"/>
                  </a:lnTo>
                  <a:lnTo>
                    <a:pt x="24818" y="2320"/>
                  </a:lnTo>
                  <a:lnTo>
                    <a:pt x="24210" y="2030"/>
                  </a:lnTo>
                  <a:lnTo>
                    <a:pt x="23630" y="1740"/>
                  </a:lnTo>
                  <a:lnTo>
                    <a:pt x="22992" y="1480"/>
                  </a:lnTo>
                  <a:lnTo>
                    <a:pt x="22383" y="1248"/>
                  </a:lnTo>
                  <a:lnTo>
                    <a:pt x="21774" y="1016"/>
                  </a:lnTo>
                  <a:lnTo>
                    <a:pt x="21136" y="813"/>
                  </a:lnTo>
                  <a:lnTo>
                    <a:pt x="20499" y="639"/>
                  </a:lnTo>
                  <a:lnTo>
                    <a:pt x="19861" y="494"/>
                  </a:lnTo>
                  <a:lnTo>
                    <a:pt x="19194" y="349"/>
                  </a:lnTo>
                  <a:lnTo>
                    <a:pt x="18556" y="233"/>
                  </a:lnTo>
                  <a:lnTo>
                    <a:pt x="17889" y="146"/>
                  </a:lnTo>
                  <a:lnTo>
                    <a:pt x="17251" y="59"/>
                  </a:lnTo>
                  <a:lnTo>
                    <a:pt x="1658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18"/>
            <p:cNvSpPr/>
            <p:nvPr/>
          </p:nvSpPr>
          <p:spPr>
            <a:xfrm>
              <a:off x="-741850" y="3729375"/>
              <a:ext cx="1253225" cy="1382250"/>
            </a:xfrm>
            <a:custGeom>
              <a:rect b="b" l="l" r="r" t="t"/>
              <a:pathLst>
                <a:path extrusionOk="0" h="55290" w="50129">
                  <a:moveTo>
                    <a:pt x="15193" y="1"/>
                  </a:moveTo>
                  <a:lnTo>
                    <a:pt x="14526" y="30"/>
                  </a:lnTo>
                  <a:lnTo>
                    <a:pt x="13859" y="59"/>
                  </a:lnTo>
                  <a:lnTo>
                    <a:pt x="13192" y="146"/>
                  </a:lnTo>
                  <a:lnTo>
                    <a:pt x="12526" y="233"/>
                  </a:lnTo>
                  <a:lnTo>
                    <a:pt x="11859" y="378"/>
                  </a:lnTo>
                  <a:lnTo>
                    <a:pt x="11192" y="523"/>
                  </a:lnTo>
                  <a:lnTo>
                    <a:pt x="10525" y="697"/>
                  </a:lnTo>
                  <a:lnTo>
                    <a:pt x="9858" y="900"/>
                  </a:lnTo>
                  <a:lnTo>
                    <a:pt x="9076" y="1190"/>
                  </a:lnTo>
                  <a:lnTo>
                    <a:pt x="8322" y="1508"/>
                  </a:lnTo>
                  <a:lnTo>
                    <a:pt x="7655" y="1798"/>
                  </a:lnTo>
                  <a:lnTo>
                    <a:pt x="7133" y="2088"/>
                  </a:lnTo>
                  <a:lnTo>
                    <a:pt x="6611" y="2378"/>
                  </a:lnTo>
                  <a:lnTo>
                    <a:pt x="6118" y="2697"/>
                  </a:lnTo>
                  <a:lnTo>
                    <a:pt x="5625" y="3016"/>
                  </a:lnTo>
                  <a:lnTo>
                    <a:pt x="5162" y="3393"/>
                  </a:lnTo>
                  <a:lnTo>
                    <a:pt x="4698" y="3770"/>
                  </a:lnTo>
                  <a:lnTo>
                    <a:pt x="4234" y="4147"/>
                  </a:lnTo>
                  <a:lnTo>
                    <a:pt x="3828" y="4553"/>
                  </a:lnTo>
                  <a:lnTo>
                    <a:pt x="3422" y="4988"/>
                  </a:lnTo>
                  <a:lnTo>
                    <a:pt x="3016" y="5422"/>
                  </a:lnTo>
                  <a:lnTo>
                    <a:pt x="2639" y="5886"/>
                  </a:lnTo>
                  <a:lnTo>
                    <a:pt x="2291" y="6379"/>
                  </a:lnTo>
                  <a:lnTo>
                    <a:pt x="1972" y="6872"/>
                  </a:lnTo>
                  <a:lnTo>
                    <a:pt x="1653" y="7394"/>
                  </a:lnTo>
                  <a:lnTo>
                    <a:pt x="1393" y="7945"/>
                  </a:lnTo>
                  <a:lnTo>
                    <a:pt x="1132" y="8496"/>
                  </a:lnTo>
                  <a:lnTo>
                    <a:pt x="842" y="9162"/>
                  </a:lnTo>
                  <a:lnTo>
                    <a:pt x="610" y="9829"/>
                  </a:lnTo>
                  <a:lnTo>
                    <a:pt x="436" y="10525"/>
                  </a:lnTo>
                  <a:lnTo>
                    <a:pt x="262" y="11192"/>
                  </a:lnTo>
                  <a:lnTo>
                    <a:pt x="146" y="11888"/>
                  </a:lnTo>
                  <a:lnTo>
                    <a:pt x="59" y="12584"/>
                  </a:lnTo>
                  <a:lnTo>
                    <a:pt x="30" y="13279"/>
                  </a:lnTo>
                  <a:lnTo>
                    <a:pt x="1" y="13975"/>
                  </a:lnTo>
                  <a:lnTo>
                    <a:pt x="30" y="14758"/>
                  </a:lnTo>
                  <a:lnTo>
                    <a:pt x="88" y="15483"/>
                  </a:lnTo>
                  <a:lnTo>
                    <a:pt x="175" y="16208"/>
                  </a:lnTo>
                  <a:lnTo>
                    <a:pt x="291" y="16932"/>
                  </a:lnTo>
                  <a:lnTo>
                    <a:pt x="436" y="17657"/>
                  </a:lnTo>
                  <a:lnTo>
                    <a:pt x="610" y="18382"/>
                  </a:lnTo>
                  <a:lnTo>
                    <a:pt x="813" y="19107"/>
                  </a:lnTo>
                  <a:lnTo>
                    <a:pt x="1045" y="19803"/>
                  </a:lnTo>
                  <a:lnTo>
                    <a:pt x="1306" y="20527"/>
                  </a:lnTo>
                  <a:lnTo>
                    <a:pt x="1595" y="21223"/>
                  </a:lnTo>
                  <a:lnTo>
                    <a:pt x="1885" y="21948"/>
                  </a:lnTo>
                  <a:lnTo>
                    <a:pt x="2233" y="22644"/>
                  </a:lnTo>
                  <a:lnTo>
                    <a:pt x="2581" y="23340"/>
                  </a:lnTo>
                  <a:lnTo>
                    <a:pt x="2929" y="24036"/>
                  </a:lnTo>
                  <a:lnTo>
                    <a:pt x="3335" y="24731"/>
                  </a:lnTo>
                  <a:lnTo>
                    <a:pt x="3741" y="25427"/>
                  </a:lnTo>
                  <a:lnTo>
                    <a:pt x="4147" y="26094"/>
                  </a:lnTo>
                  <a:lnTo>
                    <a:pt x="4756" y="27022"/>
                  </a:lnTo>
                  <a:lnTo>
                    <a:pt x="5365" y="27863"/>
                  </a:lnTo>
                  <a:lnTo>
                    <a:pt x="5973" y="28703"/>
                  </a:lnTo>
                  <a:lnTo>
                    <a:pt x="6611" y="29544"/>
                  </a:lnTo>
                  <a:lnTo>
                    <a:pt x="7249" y="30356"/>
                  </a:lnTo>
                  <a:lnTo>
                    <a:pt x="7916" y="31139"/>
                  </a:lnTo>
                  <a:lnTo>
                    <a:pt x="8583" y="31921"/>
                  </a:lnTo>
                  <a:lnTo>
                    <a:pt x="9278" y="32675"/>
                  </a:lnTo>
                  <a:lnTo>
                    <a:pt x="9974" y="33400"/>
                  </a:lnTo>
                  <a:lnTo>
                    <a:pt x="11337" y="34821"/>
                  </a:lnTo>
                  <a:lnTo>
                    <a:pt x="12729" y="36125"/>
                  </a:lnTo>
                  <a:lnTo>
                    <a:pt x="14062" y="37343"/>
                  </a:lnTo>
                  <a:lnTo>
                    <a:pt x="15367" y="38474"/>
                  </a:lnTo>
                  <a:lnTo>
                    <a:pt x="16063" y="39025"/>
                  </a:lnTo>
                  <a:lnTo>
                    <a:pt x="17077" y="39836"/>
                  </a:lnTo>
                  <a:lnTo>
                    <a:pt x="18469" y="40909"/>
                  </a:lnTo>
                  <a:lnTo>
                    <a:pt x="19890" y="41924"/>
                  </a:lnTo>
                  <a:lnTo>
                    <a:pt x="21310" y="42939"/>
                  </a:lnTo>
                  <a:lnTo>
                    <a:pt x="22789" y="43924"/>
                  </a:lnTo>
                  <a:lnTo>
                    <a:pt x="24268" y="44881"/>
                  </a:lnTo>
                  <a:lnTo>
                    <a:pt x="25746" y="45780"/>
                  </a:lnTo>
                  <a:lnTo>
                    <a:pt x="27283" y="46679"/>
                  </a:lnTo>
                  <a:lnTo>
                    <a:pt x="28819" y="47519"/>
                  </a:lnTo>
                  <a:lnTo>
                    <a:pt x="30617" y="48505"/>
                  </a:lnTo>
                  <a:lnTo>
                    <a:pt x="31574" y="48969"/>
                  </a:lnTo>
                  <a:lnTo>
                    <a:pt x="33516" y="49897"/>
                  </a:lnTo>
                  <a:lnTo>
                    <a:pt x="35459" y="50796"/>
                  </a:lnTo>
                  <a:lnTo>
                    <a:pt x="37401" y="51607"/>
                  </a:lnTo>
                  <a:lnTo>
                    <a:pt x="39402" y="52390"/>
                  </a:lnTo>
                  <a:lnTo>
                    <a:pt x="41402" y="53115"/>
                  </a:lnTo>
                  <a:lnTo>
                    <a:pt x="43403" y="53811"/>
                  </a:lnTo>
                  <a:lnTo>
                    <a:pt x="45461" y="54449"/>
                  </a:lnTo>
                  <a:lnTo>
                    <a:pt x="47491" y="55028"/>
                  </a:lnTo>
                  <a:lnTo>
                    <a:pt x="48012" y="55144"/>
                  </a:lnTo>
                  <a:lnTo>
                    <a:pt x="48476" y="55231"/>
                  </a:lnTo>
                  <a:lnTo>
                    <a:pt x="48853" y="55289"/>
                  </a:lnTo>
                  <a:lnTo>
                    <a:pt x="49172" y="55289"/>
                  </a:lnTo>
                  <a:lnTo>
                    <a:pt x="49462" y="55260"/>
                  </a:lnTo>
                  <a:lnTo>
                    <a:pt x="49694" y="55202"/>
                  </a:lnTo>
                  <a:lnTo>
                    <a:pt x="49868" y="55086"/>
                  </a:lnTo>
                  <a:lnTo>
                    <a:pt x="49984" y="54970"/>
                  </a:lnTo>
                  <a:lnTo>
                    <a:pt x="50071" y="54796"/>
                  </a:lnTo>
                  <a:lnTo>
                    <a:pt x="50129" y="54623"/>
                  </a:lnTo>
                  <a:lnTo>
                    <a:pt x="50129" y="54391"/>
                  </a:lnTo>
                  <a:lnTo>
                    <a:pt x="50100" y="54130"/>
                  </a:lnTo>
                  <a:lnTo>
                    <a:pt x="50071" y="53898"/>
                  </a:lnTo>
                  <a:lnTo>
                    <a:pt x="49984" y="53608"/>
                  </a:lnTo>
                  <a:lnTo>
                    <a:pt x="49810" y="53028"/>
                  </a:lnTo>
                  <a:lnTo>
                    <a:pt x="49549" y="52361"/>
                  </a:lnTo>
                  <a:lnTo>
                    <a:pt x="49259" y="51636"/>
                  </a:lnTo>
                  <a:lnTo>
                    <a:pt x="48476" y="49636"/>
                  </a:lnTo>
                  <a:lnTo>
                    <a:pt x="47752" y="47635"/>
                  </a:lnTo>
                  <a:lnTo>
                    <a:pt x="47085" y="45606"/>
                  </a:lnTo>
                  <a:lnTo>
                    <a:pt x="46418" y="43576"/>
                  </a:lnTo>
                  <a:lnTo>
                    <a:pt x="45838" y="41663"/>
                  </a:lnTo>
                  <a:lnTo>
                    <a:pt x="45258" y="39749"/>
                  </a:lnTo>
                  <a:lnTo>
                    <a:pt x="44127" y="35922"/>
                  </a:lnTo>
                  <a:lnTo>
                    <a:pt x="43026" y="32095"/>
                  </a:lnTo>
                  <a:lnTo>
                    <a:pt x="42446" y="30182"/>
                  </a:lnTo>
                  <a:lnTo>
                    <a:pt x="41866" y="28268"/>
                  </a:lnTo>
                  <a:lnTo>
                    <a:pt x="41460" y="27022"/>
                  </a:lnTo>
                  <a:lnTo>
                    <a:pt x="40822" y="25137"/>
                  </a:lnTo>
                  <a:lnTo>
                    <a:pt x="40155" y="23282"/>
                  </a:lnTo>
                  <a:lnTo>
                    <a:pt x="39460" y="21455"/>
                  </a:lnTo>
                  <a:lnTo>
                    <a:pt x="38735" y="19629"/>
                  </a:lnTo>
                  <a:lnTo>
                    <a:pt x="37952" y="17831"/>
                  </a:lnTo>
                  <a:lnTo>
                    <a:pt x="37111" y="16034"/>
                  </a:lnTo>
                  <a:lnTo>
                    <a:pt x="36213" y="14294"/>
                  </a:lnTo>
                  <a:lnTo>
                    <a:pt x="35749" y="13424"/>
                  </a:lnTo>
                  <a:lnTo>
                    <a:pt x="35256" y="12555"/>
                  </a:lnTo>
                  <a:lnTo>
                    <a:pt x="34850" y="11888"/>
                  </a:lnTo>
                  <a:lnTo>
                    <a:pt x="34763" y="11743"/>
                  </a:lnTo>
                  <a:lnTo>
                    <a:pt x="34386" y="11105"/>
                  </a:lnTo>
                  <a:lnTo>
                    <a:pt x="33951" y="10496"/>
                  </a:lnTo>
                  <a:lnTo>
                    <a:pt x="33545" y="9916"/>
                  </a:lnTo>
                  <a:lnTo>
                    <a:pt x="33081" y="9307"/>
                  </a:lnTo>
                  <a:lnTo>
                    <a:pt x="32646" y="8728"/>
                  </a:lnTo>
                  <a:lnTo>
                    <a:pt x="32154" y="8177"/>
                  </a:lnTo>
                  <a:lnTo>
                    <a:pt x="31661" y="7626"/>
                  </a:lnTo>
                  <a:lnTo>
                    <a:pt x="31168" y="7104"/>
                  </a:lnTo>
                  <a:lnTo>
                    <a:pt x="30646" y="6582"/>
                  </a:lnTo>
                  <a:lnTo>
                    <a:pt x="30124" y="6060"/>
                  </a:lnTo>
                  <a:lnTo>
                    <a:pt x="29573" y="5567"/>
                  </a:lnTo>
                  <a:lnTo>
                    <a:pt x="29022" y="5104"/>
                  </a:lnTo>
                  <a:lnTo>
                    <a:pt x="28443" y="4640"/>
                  </a:lnTo>
                  <a:lnTo>
                    <a:pt x="27863" y="4205"/>
                  </a:lnTo>
                  <a:lnTo>
                    <a:pt x="27254" y="3799"/>
                  </a:lnTo>
                  <a:lnTo>
                    <a:pt x="26645" y="3393"/>
                  </a:lnTo>
                  <a:lnTo>
                    <a:pt x="25978" y="2987"/>
                  </a:lnTo>
                  <a:lnTo>
                    <a:pt x="25398" y="2639"/>
                  </a:lnTo>
                  <a:lnTo>
                    <a:pt x="24818" y="2320"/>
                  </a:lnTo>
                  <a:lnTo>
                    <a:pt x="24210" y="2030"/>
                  </a:lnTo>
                  <a:lnTo>
                    <a:pt x="23630" y="1740"/>
                  </a:lnTo>
                  <a:lnTo>
                    <a:pt x="22992" y="1480"/>
                  </a:lnTo>
                  <a:lnTo>
                    <a:pt x="22383" y="1248"/>
                  </a:lnTo>
                  <a:lnTo>
                    <a:pt x="21774" y="1016"/>
                  </a:lnTo>
                  <a:lnTo>
                    <a:pt x="21136" y="813"/>
                  </a:lnTo>
                  <a:lnTo>
                    <a:pt x="20499" y="639"/>
                  </a:lnTo>
                  <a:lnTo>
                    <a:pt x="19861" y="494"/>
                  </a:lnTo>
                  <a:lnTo>
                    <a:pt x="19194" y="349"/>
                  </a:lnTo>
                  <a:lnTo>
                    <a:pt x="18556" y="233"/>
                  </a:lnTo>
                  <a:lnTo>
                    <a:pt x="17889" y="146"/>
                  </a:lnTo>
                  <a:lnTo>
                    <a:pt x="17251" y="59"/>
                  </a:lnTo>
                  <a:lnTo>
                    <a:pt x="16585" y="1"/>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18"/>
            <p:cNvSpPr/>
            <p:nvPr/>
          </p:nvSpPr>
          <p:spPr>
            <a:xfrm>
              <a:off x="-741850" y="3729375"/>
              <a:ext cx="1253225" cy="1382250"/>
            </a:xfrm>
            <a:custGeom>
              <a:rect b="b" l="l" r="r" t="t"/>
              <a:pathLst>
                <a:path extrusionOk="0" fill="none" h="55290" w="50129">
                  <a:moveTo>
                    <a:pt x="49984" y="54970"/>
                  </a:moveTo>
                  <a:lnTo>
                    <a:pt x="49984" y="54970"/>
                  </a:lnTo>
                  <a:lnTo>
                    <a:pt x="49868" y="55086"/>
                  </a:lnTo>
                  <a:lnTo>
                    <a:pt x="49694" y="55202"/>
                  </a:lnTo>
                  <a:lnTo>
                    <a:pt x="49462" y="55260"/>
                  </a:lnTo>
                  <a:lnTo>
                    <a:pt x="49172" y="55289"/>
                  </a:lnTo>
                  <a:lnTo>
                    <a:pt x="48853" y="55289"/>
                  </a:lnTo>
                  <a:lnTo>
                    <a:pt x="48476" y="55231"/>
                  </a:lnTo>
                  <a:lnTo>
                    <a:pt x="48012" y="55144"/>
                  </a:lnTo>
                  <a:lnTo>
                    <a:pt x="47491" y="55028"/>
                  </a:lnTo>
                  <a:lnTo>
                    <a:pt x="47491" y="55028"/>
                  </a:lnTo>
                  <a:lnTo>
                    <a:pt x="45461" y="54449"/>
                  </a:lnTo>
                  <a:lnTo>
                    <a:pt x="43403" y="53811"/>
                  </a:lnTo>
                  <a:lnTo>
                    <a:pt x="41402" y="53115"/>
                  </a:lnTo>
                  <a:lnTo>
                    <a:pt x="39402" y="52390"/>
                  </a:lnTo>
                  <a:lnTo>
                    <a:pt x="37401" y="51607"/>
                  </a:lnTo>
                  <a:lnTo>
                    <a:pt x="35459" y="50796"/>
                  </a:lnTo>
                  <a:lnTo>
                    <a:pt x="33516" y="49897"/>
                  </a:lnTo>
                  <a:lnTo>
                    <a:pt x="31574" y="48969"/>
                  </a:lnTo>
                  <a:lnTo>
                    <a:pt x="31574" y="48969"/>
                  </a:lnTo>
                  <a:lnTo>
                    <a:pt x="30617" y="48505"/>
                  </a:lnTo>
                  <a:lnTo>
                    <a:pt x="30617" y="48505"/>
                  </a:lnTo>
                  <a:lnTo>
                    <a:pt x="28819" y="47519"/>
                  </a:lnTo>
                  <a:lnTo>
                    <a:pt x="28819" y="47519"/>
                  </a:lnTo>
                  <a:lnTo>
                    <a:pt x="27283" y="46679"/>
                  </a:lnTo>
                  <a:lnTo>
                    <a:pt x="25746" y="45780"/>
                  </a:lnTo>
                  <a:lnTo>
                    <a:pt x="24268" y="44881"/>
                  </a:lnTo>
                  <a:lnTo>
                    <a:pt x="22789" y="43924"/>
                  </a:lnTo>
                  <a:lnTo>
                    <a:pt x="21310" y="42939"/>
                  </a:lnTo>
                  <a:lnTo>
                    <a:pt x="19890" y="41924"/>
                  </a:lnTo>
                  <a:lnTo>
                    <a:pt x="18469" y="40909"/>
                  </a:lnTo>
                  <a:lnTo>
                    <a:pt x="17077" y="39836"/>
                  </a:lnTo>
                  <a:lnTo>
                    <a:pt x="17077" y="39836"/>
                  </a:lnTo>
                  <a:lnTo>
                    <a:pt x="16063" y="39025"/>
                  </a:lnTo>
                  <a:lnTo>
                    <a:pt x="16063" y="39025"/>
                  </a:lnTo>
                  <a:lnTo>
                    <a:pt x="15367" y="38474"/>
                  </a:lnTo>
                  <a:lnTo>
                    <a:pt x="15367" y="38474"/>
                  </a:lnTo>
                  <a:lnTo>
                    <a:pt x="14062" y="37343"/>
                  </a:lnTo>
                  <a:lnTo>
                    <a:pt x="12729" y="36125"/>
                  </a:lnTo>
                  <a:lnTo>
                    <a:pt x="11337" y="34821"/>
                  </a:lnTo>
                  <a:lnTo>
                    <a:pt x="9974" y="33400"/>
                  </a:lnTo>
                  <a:lnTo>
                    <a:pt x="9278" y="32675"/>
                  </a:lnTo>
                  <a:lnTo>
                    <a:pt x="8583" y="31921"/>
                  </a:lnTo>
                  <a:lnTo>
                    <a:pt x="7916" y="31139"/>
                  </a:lnTo>
                  <a:lnTo>
                    <a:pt x="7249" y="30356"/>
                  </a:lnTo>
                  <a:lnTo>
                    <a:pt x="6611" y="29544"/>
                  </a:lnTo>
                  <a:lnTo>
                    <a:pt x="5973" y="28703"/>
                  </a:lnTo>
                  <a:lnTo>
                    <a:pt x="5365" y="27863"/>
                  </a:lnTo>
                  <a:lnTo>
                    <a:pt x="4756" y="27022"/>
                  </a:lnTo>
                  <a:lnTo>
                    <a:pt x="4756" y="27022"/>
                  </a:lnTo>
                  <a:lnTo>
                    <a:pt x="4147" y="26094"/>
                  </a:lnTo>
                  <a:lnTo>
                    <a:pt x="4147" y="26094"/>
                  </a:lnTo>
                  <a:lnTo>
                    <a:pt x="3741" y="25427"/>
                  </a:lnTo>
                  <a:lnTo>
                    <a:pt x="3335" y="24731"/>
                  </a:lnTo>
                  <a:lnTo>
                    <a:pt x="2929" y="24036"/>
                  </a:lnTo>
                  <a:lnTo>
                    <a:pt x="2581" y="23340"/>
                  </a:lnTo>
                  <a:lnTo>
                    <a:pt x="2233" y="22644"/>
                  </a:lnTo>
                  <a:lnTo>
                    <a:pt x="1885" y="21948"/>
                  </a:lnTo>
                  <a:lnTo>
                    <a:pt x="1595" y="21223"/>
                  </a:lnTo>
                  <a:lnTo>
                    <a:pt x="1306" y="20527"/>
                  </a:lnTo>
                  <a:lnTo>
                    <a:pt x="1045" y="19803"/>
                  </a:lnTo>
                  <a:lnTo>
                    <a:pt x="813" y="19107"/>
                  </a:lnTo>
                  <a:lnTo>
                    <a:pt x="610" y="18382"/>
                  </a:lnTo>
                  <a:lnTo>
                    <a:pt x="436" y="17657"/>
                  </a:lnTo>
                  <a:lnTo>
                    <a:pt x="291" y="16932"/>
                  </a:lnTo>
                  <a:lnTo>
                    <a:pt x="175" y="16208"/>
                  </a:lnTo>
                  <a:lnTo>
                    <a:pt x="88" y="15483"/>
                  </a:lnTo>
                  <a:lnTo>
                    <a:pt x="30" y="14758"/>
                  </a:lnTo>
                  <a:lnTo>
                    <a:pt x="30" y="14758"/>
                  </a:lnTo>
                  <a:lnTo>
                    <a:pt x="1" y="13975"/>
                  </a:lnTo>
                  <a:lnTo>
                    <a:pt x="1" y="13975"/>
                  </a:lnTo>
                  <a:lnTo>
                    <a:pt x="30" y="13279"/>
                  </a:lnTo>
                  <a:lnTo>
                    <a:pt x="59" y="12584"/>
                  </a:lnTo>
                  <a:lnTo>
                    <a:pt x="146" y="11888"/>
                  </a:lnTo>
                  <a:lnTo>
                    <a:pt x="262" y="11192"/>
                  </a:lnTo>
                  <a:lnTo>
                    <a:pt x="436" y="10525"/>
                  </a:lnTo>
                  <a:lnTo>
                    <a:pt x="610" y="9829"/>
                  </a:lnTo>
                  <a:lnTo>
                    <a:pt x="842" y="9162"/>
                  </a:lnTo>
                  <a:lnTo>
                    <a:pt x="1132" y="8496"/>
                  </a:lnTo>
                  <a:lnTo>
                    <a:pt x="1132" y="8496"/>
                  </a:lnTo>
                  <a:lnTo>
                    <a:pt x="1393" y="7945"/>
                  </a:lnTo>
                  <a:lnTo>
                    <a:pt x="1653" y="7394"/>
                  </a:lnTo>
                  <a:lnTo>
                    <a:pt x="1972" y="6872"/>
                  </a:lnTo>
                  <a:lnTo>
                    <a:pt x="2291" y="6379"/>
                  </a:lnTo>
                  <a:lnTo>
                    <a:pt x="2639" y="5886"/>
                  </a:lnTo>
                  <a:lnTo>
                    <a:pt x="3016" y="5422"/>
                  </a:lnTo>
                  <a:lnTo>
                    <a:pt x="3422" y="4988"/>
                  </a:lnTo>
                  <a:lnTo>
                    <a:pt x="3828" y="4553"/>
                  </a:lnTo>
                  <a:lnTo>
                    <a:pt x="4234" y="4147"/>
                  </a:lnTo>
                  <a:lnTo>
                    <a:pt x="4698" y="3770"/>
                  </a:lnTo>
                  <a:lnTo>
                    <a:pt x="5162" y="3393"/>
                  </a:lnTo>
                  <a:lnTo>
                    <a:pt x="5625" y="3016"/>
                  </a:lnTo>
                  <a:lnTo>
                    <a:pt x="6118" y="2697"/>
                  </a:lnTo>
                  <a:lnTo>
                    <a:pt x="6611" y="2378"/>
                  </a:lnTo>
                  <a:lnTo>
                    <a:pt x="7133" y="2088"/>
                  </a:lnTo>
                  <a:lnTo>
                    <a:pt x="7655" y="1798"/>
                  </a:lnTo>
                  <a:lnTo>
                    <a:pt x="7655" y="1798"/>
                  </a:lnTo>
                  <a:lnTo>
                    <a:pt x="8322" y="1508"/>
                  </a:lnTo>
                  <a:lnTo>
                    <a:pt x="8322" y="1508"/>
                  </a:lnTo>
                  <a:lnTo>
                    <a:pt x="9076" y="1190"/>
                  </a:lnTo>
                  <a:lnTo>
                    <a:pt x="9858" y="900"/>
                  </a:lnTo>
                  <a:lnTo>
                    <a:pt x="9858" y="900"/>
                  </a:lnTo>
                  <a:lnTo>
                    <a:pt x="10525" y="697"/>
                  </a:lnTo>
                  <a:lnTo>
                    <a:pt x="11192" y="523"/>
                  </a:lnTo>
                  <a:lnTo>
                    <a:pt x="11859" y="378"/>
                  </a:lnTo>
                  <a:lnTo>
                    <a:pt x="12526" y="233"/>
                  </a:lnTo>
                  <a:lnTo>
                    <a:pt x="13192" y="146"/>
                  </a:lnTo>
                  <a:lnTo>
                    <a:pt x="13859" y="59"/>
                  </a:lnTo>
                  <a:lnTo>
                    <a:pt x="14526" y="30"/>
                  </a:lnTo>
                  <a:lnTo>
                    <a:pt x="15193" y="1"/>
                  </a:lnTo>
                  <a:lnTo>
                    <a:pt x="15193" y="1"/>
                  </a:lnTo>
                  <a:lnTo>
                    <a:pt x="15918" y="1"/>
                  </a:lnTo>
                  <a:lnTo>
                    <a:pt x="15918" y="1"/>
                  </a:lnTo>
                  <a:lnTo>
                    <a:pt x="16585" y="1"/>
                  </a:lnTo>
                  <a:lnTo>
                    <a:pt x="17251" y="59"/>
                  </a:lnTo>
                  <a:lnTo>
                    <a:pt x="17889" y="146"/>
                  </a:lnTo>
                  <a:lnTo>
                    <a:pt x="18556" y="233"/>
                  </a:lnTo>
                  <a:lnTo>
                    <a:pt x="19194" y="349"/>
                  </a:lnTo>
                  <a:lnTo>
                    <a:pt x="19861" y="494"/>
                  </a:lnTo>
                  <a:lnTo>
                    <a:pt x="20499" y="639"/>
                  </a:lnTo>
                  <a:lnTo>
                    <a:pt x="21136" y="813"/>
                  </a:lnTo>
                  <a:lnTo>
                    <a:pt x="21774" y="1016"/>
                  </a:lnTo>
                  <a:lnTo>
                    <a:pt x="22383" y="1248"/>
                  </a:lnTo>
                  <a:lnTo>
                    <a:pt x="22992" y="1480"/>
                  </a:lnTo>
                  <a:lnTo>
                    <a:pt x="23630" y="1740"/>
                  </a:lnTo>
                  <a:lnTo>
                    <a:pt x="24210" y="2030"/>
                  </a:lnTo>
                  <a:lnTo>
                    <a:pt x="24818" y="2320"/>
                  </a:lnTo>
                  <a:lnTo>
                    <a:pt x="25398" y="2639"/>
                  </a:lnTo>
                  <a:lnTo>
                    <a:pt x="25978" y="2987"/>
                  </a:lnTo>
                  <a:lnTo>
                    <a:pt x="25978" y="2987"/>
                  </a:lnTo>
                  <a:lnTo>
                    <a:pt x="26645" y="3393"/>
                  </a:lnTo>
                  <a:lnTo>
                    <a:pt x="26645" y="3393"/>
                  </a:lnTo>
                  <a:lnTo>
                    <a:pt x="27254" y="3799"/>
                  </a:lnTo>
                  <a:lnTo>
                    <a:pt x="27863" y="4205"/>
                  </a:lnTo>
                  <a:lnTo>
                    <a:pt x="28443" y="4640"/>
                  </a:lnTo>
                  <a:lnTo>
                    <a:pt x="29022" y="5104"/>
                  </a:lnTo>
                  <a:lnTo>
                    <a:pt x="29573" y="5567"/>
                  </a:lnTo>
                  <a:lnTo>
                    <a:pt x="30124" y="6060"/>
                  </a:lnTo>
                  <a:lnTo>
                    <a:pt x="30646" y="6582"/>
                  </a:lnTo>
                  <a:lnTo>
                    <a:pt x="31168" y="7104"/>
                  </a:lnTo>
                  <a:lnTo>
                    <a:pt x="31661" y="7626"/>
                  </a:lnTo>
                  <a:lnTo>
                    <a:pt x="32154" y="8177"/>
                  </a:lnTo>
                  <a:lnTo>
                    <a:pt x="32646" y="8728"/>
                  </a:lnTo>
                  <a:lnTo>
                    <a:pt x="33081" y="9307"/>
                  </a:lnTo>
                  <a:lnTo>
                    <a:pt x="33545" y="9916"/>
                  </a:lnTo>
                  <a:lnTo>
                    <a:pt x="33951" y="10496"/>
                  </a:lnTo>
                  <a:lnTo>
                    <a:pt x="34386" y="11105"/>
                  </a:lnTo>
                  <a:lnTo>
                    <a:pt x="34763" y="11743"/>
                  </a:lnTo>
                  <a:lnTo>
                    <a:pt x="34763" y="11743"/>
                  </a:lnTo>
                  <a:lnTo>
                    <a:pt x="34850" y="11888"/>
                  </a:lnTo>
                  <a:lnTo>
                    <a:pt x="34850" y="11888"/>
                  </a:lnTo>
                  <a:lnTo>
                    <a:pt x="35256" y="12555"/>
                  </a:lnTo>
                  <a:lnTo>
                    <a:pt x="35256" y="12555"/>
                  </a:lnTo>
                  <a:lnTo>
                    <a:pt x="35749" y="13424"/>
                  </a:lnTo>
                  <a:lnTo>
                    <a:pt x="36213" y="14294"/>
                  </a:lnTo>
                  <a:lnTo>
                    <a:pt x="37111" y="16034"/>
                  </a:lnTo>
                  <a:lnTo>
                    <a:pt x="37952" y="17831"/>
                  </a:lnTo>
                  <a:lnTo>
                    <a:pt x="38735" y="19629"/>
                  </a:lnTo>
                  <a:lnTo>
                    <a:pt x="39460" y="21455"/>
                  </a:lnTo>
                  <a:lnTo>
                    <a:pt x="40155" y="23282"/>
                  </a:lnTo>
                  <a:lnTo>
                    <a:pt x="40822" y="25137"/>
                  </a:lnTo>
                  <a:lnTo>
                    <a:pt x="41460" y="27022"/>
                  </a:lnTo>
                  <a:lnTo>
                    <a:pt x="41460" y="27022"/>
                  </a:lnTo>
                  <a:lnTo>
                    <a:pt x="41866" y="28268"/>
                  </a:lnTo>
                  <a:lnTo>
                    <a:pt x="41866" y="28268"/>
                  </a:lnTo>
                  <a:lnTo>
                    <a:pt x="42446" y="30182"/>
                  </a:lnTo>
                  <a:lnTo>
                    <a:pt x="43026" y="32095"/>
                  </a:lnTo>
                  <a:lnTo>
                    <a:pt x="44127" y="35922"/>
                  </a:lnTo>
                  <a:lnTo>
                    <a:pt x="45258" y="39749"/>
                  </a:lnTo>
                  <a:lnTo>
                    <a:pt x="45838" y="41663"/>
                  </a:lnTo>
                  <a:lnTo>
                    <a:pt x="46418" y="43576"/>
                  </a:lnTo>
                  <a:lnTo>
                    <a:pt x="46418" y="43576"/>
                  </a:lnTo>
                  <a:lnTo>
                    <a:pt x="47085" y="45606"/>
                  </a:lnTo>
                  <a:lnTo>
                    <a:pt x="47752" y="47635"/>
                  </a:lnTo>
                  <a:lnTo>
                    <a:pt x="48476" y="49636"/>
                  </a:lnTo>
                  <a:lnTo>
                    <a:pt x="49259" y="51636"/>
                  </a:lnTo>
                  <a:lnTo>
                    <a:pt x="49259" y="51636"/>
                  </a:lnTo>
                  <a:lnTo>
                    <a:pt x="49549" y="52361"/>
                  </a:lnTo>
                  <a:lnTo>
                    <a:pt x="49810" y="53028"/>
                  </a:lnTo>
                  <a:lnTo>
                    <a:pt x="49984" y="53608"/>
                  </a:lnTo>
                  <a:lnTo>
                    <a:pt x="50071" y="53898"/>
                  </a:lnTo>
                  <a:lnTo>
                    <a:pt x="50100" y="54130"/>
                  </a:lnTo>
                  <a:lnTo>
                    <a:pt x="50100" y="54130"/>
                  </a:lnTo>
                  <a:lnTo>
                    <a:pt x="50129" y="54391"/>
                  </a:lnTo>
                  <a:lnTo>
                    <a:pt x="50129" y="54623"/>
                  </a:lnTo>
                  <a:lnTo>
                    <a:pt x="50071" y="54796"/>
                  </a:lnTo>
                  <a:lnTo>
                    <a:pt x="49984" y="5497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18"/>
            <p:cNvSpPr/>
            <p:nvPr/>
          </p:nvSpPr>
          <p:spPr>
            <a:xfrm>
              <a:off x="507725" y="5082600"/>
              <a:ext cx="60200" cy="59475"/>
            </a:xfrm>
            <a:custGeom>
              <a:rect b="b" l="l" r="r" t="t"/>
              <a:pathLst>
                <a:path extrusionOk="0" h="2379" w="2408">
                  <a:moveTo>
                    <a:pt x="117" y="1"/>
                  </a:moveTo>
                  <a:lnTo>
                    <a:pt x="146" y="262"/>
                  </a:lnTo>
                  <a:lnTo>
                    <a:pt x="146" y="494"/>
                  </a:lnTo>
                  <a:lnTo>
                    <a:pt x="88" y="667"/>
                  </a:lnTo>
                  <a:lnTo>
                    <a:pt x="1" y="841"/>
                  </a:lnTo>
                  <a:lnTo>
                    <a:pt x="1769" y="2291"/>
                  </a:lnTo>
                  <a:lnTo>
                    <a:pt x="1885" y="2349"/>
                  </a:lnTo>
                  <a:lnTo>
                    <a:pt x="2001" y="2378"/>
                  </a:lnTo>
                  <a:lnTo>
                    <a:pt x="2117" y="2349"/>
                  </a:lnTo>
                  <a:lnTo>
                    <a:pt x="2204" y="2320"/>
                  </a:lnTo>
                  <a:lnTo>
                    <a:pt x="2291" y="2233"/>
                  </a:lnTo>
                  <a:lnTo>
                    <a:pt x="2349" y="2175"/>
                  </a:lnTo>
                  <a:lnTo>
                    <a:pt x="2407" y="2059"/>
                  </a:lnTo>
                  <a:lnTo>
                    <a:pt x="2407" y="1972"/>
                  </a:lnTo>
                  <a:lnTo>
                    <a:pt x="2349" y="1856"/>
                  </a:lnTo>
                  <a:lnTo>
                    <a:pt x="2262" y="1769"/>
                  </a:lnTo>
                  <a:lnTo>
                    <a:pt x="117" y="1"/>
                  </a:lnTo>
                  <a:close/>
                </a:path>
              </a:pathLst>
            </a:custGeom>
            <a:solidFill>
              <a:srgbClr val="DBC8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18"/>
            <p:cNvSpPr/>
            <p:nvPr/>
          </p:nvSpPr>
          <p:spPr>
            <a:xfrm>
              <a:off x="507725" y="5082600"/>
              <a:ext cx="60200" cy="59475"/>
            </a:xfrm>
            <a:custGeom>
              <a:rect b="b" l="l" r="r" t="t"/>
              <a:pathLst>
                <a:path extrusionOk="0" fill="none" h="2379" w="2408">
                  <a:moveTo>
                    <a:pt x="117" y="1"/>
                  </a:moveTo>
                  <a:lnTo>
                    <a:pt x="117" y="1"/>
                  </a:lnTo>
                  <a:lnTo>
                    <a:pt x="117" y="1"/>
                  </a:lnTo>
                  <a:lnTo>
                    <a:pt x="146" y="262"/>
                  </a:lnTo>
                  <a:lnTo>
                    <a:pt x="146" y="494"/>
                  </a:lnTo>
                  <a:lnTo>
                    <a:pt x="88" y="667"/>
                  </a:lnTo>
                  <a:lnTo>
                    <a:pt x="1" y="841"/>
                  </a:lnTo>
                  <a:lnTo>
                    <a:pt x="1" y="841"/>
                  </a:lnTo>
                  <a:lnTo>
                    <a:pt x="1769" y="2291"/>
                  </a:lnTo>
                  <a:lnTo>
                    <a:pt x="1769" y="2291"/>
                  </a:lnTo>
                  <a:lnTo>
                    <a:pt x="1885" y="2349"/>
                  </a:lnTo>
                  <a:lnTo>
                    <a:pt x="2001" y="2378"/>
                  </a:lnTo>
                  <a:lnTo>
                    <a:pt x="2001" y="2378"/>
                  </a:lnTo>
                  <a:lnTo>
                    <a:pt x="2117" y="2349"/>
                  </a:lnTo>
                  <a:lnTo>
                    <a:pt x="2204" y="2320"/>
                  </a:lnTo>
                  <a:lnTo>
                    <a:pt x="2291" y="2233"/>
                  </a:lnTo>
                  <a:lnTo>
                    <a:pt x="2349" y="2175"/>
                  </a:lnTo>
                  <a:lnTo>
                    <a:pt x="2407" y="2059"/>
                  </a:lnTo>
                  <a:lnTo>
                    <a:pt x="2407" y="1972"/>
                  </a:lnTo>
                  <a:lnTo>
                    <a:pt x="2349" y="1856"/>
                  </a:lnTo>
                  <a:lnTo>
                    <a:pt x="2262" y="1769"/>
                  </a:lnTo>
                  <a:lnTo>
                    <a:pt x="2262" y="1769"/>
                  </a:lnTo>
                  <a:lnTo>
                    <a:pt x="117" y="1"/>
                  </a:lnTo>
                  <a:lnTo>
                    <a:pt x="117"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18"/>
            <p:cNvSpPr/>
            <p:nvPr/>
          </p:nvSpPr>
          <p:spPr>
            <a:xfrm>
              <a:off x="-741850" y="3728650"/>
              <a:ext cx="1253225" cy="1375000"/>
            </a:xfrm>
            <a:custGeom>
              <a:rect b="b" l="l" r="r" t="t"/>
              <a:pathLst>
                <a:path extrusionOk="0" h="55000" w="50129">
                  <a:moveTo>
                    <a:pt x="15599" y="1"/>
                  </a:moveTo>
                  <a:lnTo>
                    <a:pt x="15193" y="30"/>
                  </a:lnTo>
                  <a:lnTo>
                    <a:pt x="15512" y="14323"/>
                  </a:lnTo>
                  <a:lnTo>
                    <a:pt x="14700" y="12989"/>
                  </a:lnTo>
                  <a:lnTo>
                    <a:pt x="13019" y="10177"/>
                  </a:lnTo>
                  <a:lnTo>
                    <a:pt x="11395" y="7307"/>
                  </a:lnTo>
                  <a:lnTo>
                    <a:pt x="9829" y="4437"/>
                  </a:lnTo>
                  <a:lnTo>
                    <a:pt x="8322" y="1537"/>
                  </a:lnTo>
                  <a:lnTo>
                    <a:pt x="7655" y="1827"/>
                  </a:lnTo>
                  <a:lnTo>
                    <a:pt x="8902" y="4205"/>
                  </a:lnTo>
                  <a:lnTo>
                    <a:pt x="10148" y="6553"/>
                  </a:lnTo>
                  <a:lnTo>
                    <a:pt x="11453" y="8873"/>
                  </a:lnTo>
                  <a:lnTo>
                    <a:pt x="12787" y="11192"/>
                  </a:lnTo>
                  <a:lnTo>
                    <a:pt x="14149" y="13482"/>
                  </a:lnTo>
                  <a:lnTo>
                    <a:pt x="15570" y="15744"/>
                  </a:lnTo>
                  <a:lnTo>
                    <a:pt x="17019" y="17976"/>
                  </a:lnTo>
                  <a:lnTo>
                    <a:pt x="18498" y="20209"/>
                  </a:lnTo>
                  <a:lnTo>
                    <a:pt x="16382" y="19716"/>
                  </a:lnTo>
                  <a:lnTo>
                    <a:pt x="14294" y="19165"/>
                  </a:lnTo>
                  <a:lnTo>
                    <a:pt x="12207" y="18556"/>
                  </a:lnTo>
                  <a:lnTo>
                    <a:pt x="10148" y="17918"/>
                  </a:lnTo>
                  <a:lnTo>
                    <a:pt x="8090" y="17222"/>
                  </a:lnTo>
                  <a:lnTo>
                    <a:pt x="6060" y="16498"/>
                  </a:lnTo>
                  <a:lnTo>
                    <a:pt x="4031" y="15715"/>
                  </a:lnTo>
                  <a:lnTo>
                    <a:pt x="2030" y="14903"/>
                  </a:lnTo>
                  <a:lnTo>
                    <a:pt x="1" y="14004"/>
                  </a:lnTo>
                  <a:lnTo>
                    <a:pt x="30" y="14787"/>
                  </a:lnTo>
                  <a:lnTo>
                    <a:pt x="1682" y="15512"/>
                  </a:lnTo>
                  <a:lnTo>
                    <a:pt x="3364" y="16237"/>
                  </a:lnTo>
                  <a:lnTo>
                    <a:pt x="5075" y="16903"/>
                  </a:lnTo>
                  <a:lnTo>
                    <a:pt x="6785" y="17541"/>
                  </a:lnTo>
                  <a:lnTo>
                    <a:pt x="8496" y="18121"/>
                  </a:lnTo>
                  <a:lnTo>
                    <a:pt x="10206" y="18701"/>
                  </a:lnTo>
                  <a:lnTo>
                    <a:pt x="11946" y="19252"/>
                  </a:lnTo>
                  <a:lnTo>
                    <a:pt x="13714" y="19745"/>
                  </a:lnTo>
                  <a:lnTo>
                    <a:pt x="16179" y="20412"/>
                  </a:lnTo>
                  <a:lnTo>
                    <a:pt x="18672" y="20991"/>
                  </a:lnTo>
                  <a:lnTo>
                    <a:pt x="18875" y="20991"/>
                  </a:lnTo>
                  <a:lnTo>
                    <a:pt x="18962" y="20933"/>
                  </a:lnTo>
                  <a:lnTo>
                    <a:pt x="20035" y="22470"/>
                  </a:lnTo>
                  <a:lnTo>
                    <a:pt x="21107" y="23978"/>
                  </a:lnTo>
                  <a:lnTo>
                    <a:pt x="22064" y="25311"/>
                  </a:lnTo>
                  <a:lnTo>
                    <a:pt x="23050" y="26616"/>
                  </a:lnTo>
                  <a:lnTo>
                    <a:pt x="25021" y="29196"/>
                  </a:lnTo>
                  <a:lnTo>
                    <a:pt x="22760" y="29138"/>
                  </a:lnTo>
                  <a:lnTo>
                    <a:pt x="20499" y="29022"/>
                  </a:lnTo>
                  <a:lnTo>
                    <a:pt x="18237" y="28848"/>
                  </a:lnTo>
                  <a:lnTo>
                    <a:pt x="16005" y="28587"/>
                  </a:lnTo>
                  <a:lnTo>
                    <a:pt x="13743" y="28268"/>
                  </a:lnTo>
                  <a:lnTo>
                    <a:pt x="11540" y="27892"/>
                  </a:lnTo>
                  <a:lnTo>
                    <a:pt x="9307" y="27457"/>
                  </a:lnTo>
                  <a:lnTo>
                    <a:pt x="7104" y="26935"/>
                  </a:lnTo>
                  <a:lnTo>
                    <a:pt x="5625" y="26529"/>
                  </a:lnTo>
                  <a:lnTo>
                    <a:pt x="4147" y="26123"/>
                  </a:lnTo>
                  <a:lnTo>
                    <a:pt x="4756" y="27051"/>
                  </a:lnTo>
                  <a:lnTo>
                    <a:pt x="6669" y="27544"/>
                  </a:lnTo>
                  <a:lnTo>
                    <a:pt x="8554" y="28008"/>
                  </a:lnTo>
                  <a:lnTo>
                    <a:pt x="10467" y="28413"/>
                  </a:lnTo>
                  <a:lnTo>
                    <a:pt x="12381" y="28790"/>
                  </a:lnTo>
                  <a:lnTo>
                    <a:pt x="14323" y="29080"/>
                  </a:lnTo>
                  <a:lnTo>
                    <a:pt x="16237" y="29341"/>
                  </a:lnTo>
                  <a:lnTo>
                    <a:pt x="18179" y="29573"/>
                  </a:lnTo>
                  <a:lnTo>
                    <a:pt x="20151" y="29718"/>
                  </a:lnTo>
                  <a:lnTo>
                    <a:pt x="21455" y="29805"/>
                  </a:lnTo>
                  <a:lnTo>
                    <a:pt x="22789" y="29863"/>
                  </a:lnTo>
                  <a:lnTo>
                    <a:pt x="24123" y="29921"/>
                  </a:lnTo>
                  <a:lnTo>
                    <a:pt x="25456" y="29921"/>
                  </a:lnTo>
                  <a:lnTo>
                    <a:pt x="25572" y="29892"/>
                  </a:lnTo>
                  <a:lnTo>
                    <a:pt x="27544" y="32356"/>
                  </a:lnTo>
                  <a:lnTo>
                    <a:pt x="29573" y="34792"/>
                  </a:lnTo>
                  <a:lnTo>
                    <a:pt x="31632" y="37169"/>
                  </a:lnTo>
                  <a:lnTo>
                    <a:pt x="33748" y="39518"/>
                  </a:lnTo>
                  <a:lnTo>
                    <a:pt x="31487" y="39575"/>
                  </a:lnTo>
                  <a:lnTo>
                    <a:pt x="29254" y="39575"/>
                  </a:lnTo>
                  <a:lnTo>
                    <a:pt x="25949" y="39546"/>
                  </a:lnTo>
                  <a:lnTo>
                    <a:pt x="22644" y="39460"/>
                  </a:lnTo>
                  <a:lnTo>
                    <a:pt x="19368" y="39286"/>
                  </a:lnTo>
                  <a:lnTo>
                    <a:pt x="16063" y="39054"/>
                  </a:lnTo>
                  <a:lnTo>
                    <a:pt x="16063" y="39054"/>
                  </a:lnTo>
                  <a:lnTo>
                    <a:pt x="17077" y="39865"/>
                  </a:lnTo>
                  <a:lnTo>
                    <a:pt x="19861" y="40039"/>
                  </a:lnTo>
                  <a:lnTo>
                    <a:pt x="22673" y="40184"/>
                  </a:lnTo>
                  <a:lnTo>
                    <a:pt x="25485" y="40271"/>
                  </a:lnTo>
                  <a:lnTo>
                    <a:pt x="28269" y="40300"/>
                  </a:lnTo>
                  <a:lnTo>
                    <a:pt x="31748" y="40300"/>
                  </a:lnTo>
                  <a:lnTo>
                    <a:pt x="34328" y="40242"/>
                  </a:lnTo>
                  <a:lnTo>
                    <a:pt x="34386" y="40213"/>
                  </a:lnTo>
                  <a:lnTo>
                    <a:pt x="35691" y="41605"/>
                  </a:lnTo>
                  <a:lnTo>
                    <a:pt x="37024" y="42997"/>
                  </a:lnTo>
                  <a:lnTo>
                    <a:pt x="38358" y="44359"/>
                  </a:lnTo>
                  <a:lnTo>
                    <a:pt x="39721" y="45722"/>
                  </a:lnTo>
                  <a:lnTo>
                    <a:pt x="41025" y="46969"/>
                  </a:lnTo>
                  <a:lnTo>
                    <a:pt x="42330" y="48215"/>
                  </a:lnTo>
                  <a:lnTo>
                    <a:pt x="40706" y="48273"/>
                  </a:lnTo>
                  <a:lnTo>
                    <a:pt x="39054" y="48302"/>
                  </a:lnTo>
                  <a:lnTo>
                    <a:pt x="37778" y="48273"/>
                  </a:lnTo>
                  <a:lnTo>
                    <a:pt x="36502" y="48244"/>
                  </a:lnTo>
                  <a:lnTo>
                    <a:pt x="35198" y="48186"/>
                  </a:lnTo>
                  <a:lnTo>
                    <a:pt x="33922" y="48099"/>
                  </a:lnTo>
                  <a:lnTo>
                    <a:pt x="32646" y="48012"/>
                  </a:lnTo>
                  <a:lnTo>
                    <a:pt x="31371" y="47867"/>
                  </a:lnTo>
                  <a:lnTo>
                    <a:pt x="30095" y="47722"/>
                  </a:lnTo>
                  <a:lnTo>
                    <a:pt x="28819" y="47548"/>
                  </a:lnTo>
                  <a:lnTo>
                    <a:pt x="30617" y="48534"/>
                  </a:lnTo>
                  <a:lnTo>
                    <a:pt x="32733" y="48737"/>
                  </a:lnTo>
                  <a:lnTo>
                    <a:pt x="34821" y="48882"/>
                  </a:lnTo>
                  <a:lnTo>
                    <a:pt x="36937" y="48969"/>
                  </a:lnTo>
                  <a:lnTo>
                    <a:pt x="39054" y="49027"/>
                  </a:lnTo>
                  <a:lnTo>
                    <a:pt x="41054" y="48998"/>
                  </a:lnTo>
                  <a:lnTo>
                    <a:pt x="43055" y="48911"/>
                  </a:lnTo>
                  <a:lnTo>
                    <a:pt x="44765" y="50448"/>
                  </a:lnTo>
                  <a:lnTo>
                    <a:pt x="46476" y="51984"/>
                  </a:lnTo>
                  <a:lnTo>
                    <a:pt x="48215" y="53521"/>
                  </a:lnTo>
                  <a:lnTo>
                    <a:pt x="49984" y="54999"/>
                  </a:lnTo>
                  <a:lnTo>
                    <a:pt x="50071" y="54825"/>
                  </a:lnTo>
                  <a:lnTo>
                    <a:pt x="50129" y="54652"/>
                  </a:lnTo>
                  <a:lnTo>
                    <a:pt x="50129" y="54420"/>
                  </a:lnTo>
                  <a:lnTo>
                    <a:pt x="50100" y="54159"/>
                  </a:lnTo>
                  <a:lnTo>
                    <a:pt x="48418" y="52738"/>
                  </a:lnTo>
                  <a:lnTo>
                    <a:pt x="46737" y="51259"/>
                  </a:lnTo>
                  <a:lnTo>
                    <a:pt x="45113" y="49781"/>
                  </a:lnTo>
                  <a:lnTo>
                    <a:pt x="43461" y="48302"/>
                  </a:lnTo>
                  <a:lnTo>
                    <a:pt x="43432" y="48244"/>
                  </a:lnTo>
                  <a:lnTo>
                    <a:pt x="42098" y="46998"/>
                  </a:lnTo>
                  <a:lnTo>
                    <a:pt x="40764" y="45722"/>
                  </a:lnTo>
                  <a:lnTo>
                    <a:pt x="39460" y="44446"/>
                  </a:lnTo>
                  <a:lnTo>
                    <a:pt x="38184" y="43142"/>
                  </a:lnTo>
                  <a:lnTo>
                    <a:pt x="38242" y="43055"/>
                  </a:lnTo>
                  <a:lnTo>
                    <a:pt x="38271" y="42968"/>
                  </a:lnTo>
                  <a:lnTo>
                    <a:pt x="38677" y="41112"/>
                  </a:lnTo>
                  <a:lnTo>
                    <a:pt x="39083" y="39286"/>
                  </a:lnTo>
                  <a:lnTo>
                    <a:pt x="39489" y="37430"/>
                  </a:lnTo>
                  <a:lnTo>
                    <a:pt x="39924" y="35604"/>
                  </a:lnTo>
                  <a:lnTo>
                    <a:pt x="40387" y="33777"/>
                  </a:lnTo>
                  <a:lnTo>
                    <a:pt x="40851" y="31922"/>
                  </a:lnTo>
                  <a:lnTo>
                    <a:pt x="41866" y="28297"/>
                  </a:lnTo>
                  <a:lnTo>
                    <a:pt x="41460" y="27051"/>
                  </a:lnTo>
                  <a:lnTo>
                    <a:pt x="40909" y="28964"/>
                  </a:lnTo>
                  <a:lnTo>
                    <a:pt x="40387" y="30907"/>
                  </a:lnTo>
                  <a:lnTo>
                    <a:pt x="39866" y="32820"/>
                  </a:lnTo>
                  <a:lnTo>
                    <a:pt x="39373" y="34763"/>
                  </a:lnTo>
                  <a:lnTo>
                    <a:pt x="38909" y="36705"/>
                  </a:lnTo>
                  <a:lnTo>
                    <a:pt x="38474" y="38648"/>
                  </a:lnTo>
                  <a:lnTo>
                    <a:pt x="38039" y="40619"/>
                  </a:lnTo>
                  <a:lnTo>
                    <a:pt x="37633" y="42562"/>
                  </a:lnTo>
                  <a:lnTo>
                    <a:pt x="36097" y="40967"/>
                  </a:lnTo>
                  <a:lnTo>
                    <a:pt x="34560" y="39344"/>
                  </a:lnTo>
                  <a:lnTo>
                    <a:pt x="33081" y="37691"/>
                  </a:lnTo>
                  <a:lnTo>
                    <a:pt x="31603" y="36038"/>
                  </a:lnTo>
                  <a:lnTo>
                    <a:pt x="30066" y="34270"/>
                  </a:lnTo>
                  <a:lnTo>
                    <a:pt x="30095" y="34183"/>
                  </a:lnTo>
                  <a:lnTo>
                    <a:pt x="30472" y="31806"/>
                  </a:lnTo>
                  <a:lnTo>
                    <a:pt x="30907" y="29399"/>
                  </a:lnTo>
                  <a:lnTo>
                    <a:pt x="31400" y="26993"/>
                  </a:lnTo>
                  <a:lnTo>
                    <a:pt x="31922" y="24615"/>
                  </a:lnTo>
                  <a:lnTo>
                    <a:pt x="32472" y="22238"/>
                  </a:lnTo>
                  <a:lnTo>
                    <a:pt x="33081" y="19890"/>
                  </a:lnTo>
                  <a:lnTo>
                    <a:pt x="33719" y="17541"/>
                  </a:lnTo>
                  <a:lnTo>
                    <a:pt x="34415" y="15193"/>
                  </a:lnTo>
                  <a:lnTo>
                    <a:pt x="35256" y="12584"/>
                  </a:lnTo>
                  <a:lnTo>
                    <a:pt x="34850" y="11917"/>
                  </a:lnTo>
                  <a:lnTo>
                    <a:pt x="34763" y="11772"/>
                  </a:lnTo>
                  <a:lnTo>
                    <a:pt x="34096" y="13830"/>
                  </a:lnTo>
                  <a:lnTo>
                    <a:pt x="33458" y="15918"/>
                  </a:lnTo>
                  <a:lnTo>
                    <a:pt x="32849" y="18005"/>
                  </a:lnTo>
                  <a:lnTo>
                    <a:pt x="32270" y="20093"/>
                  </a:lnTo>
                  <a:lnTo>
                    <a:pt x="31748" y="22209"/>
                  </a:lnTo>
                  <a:lnTo>
                    <a:pt x="31255" y="24325"/>
                  </a:lnTo>
                  <a:lnTo>
                    <a:pt x="30762" y="26442"/>
                  </a:lnTo>
                  <a:lnTo>
                    <a:pt x="30327" y="28558"/>
                  </a:lnTo>
                  <a:lnTo>
                    <a:pt x="29892" y="31052"/>
                  </a:lnTo>
                  <a:lnTo>
                    <a:pt x="29457" y="33545"/>
                  </a:lnTo>
                  <a:lnTo>
                    <a:pt x="27950" y="31719"/>
                  </a:lnTo>
                  <a:lnTo>
                    <a:pt x="26442" y="29834"/>
                  </a:lnTo>
                  <a:lnTo>
                    <a:pt x="24963" y="27950"/>
                  </a:lnTo>
                  <a:lnTo>
                    <a:pt x="23514" y="26036"/>
                  </a:lnTo>
                  <a:lnTo>
                    <a:pt x="23543" y="25978"/>
                  </a:lnTo>
                  <a:lnTo>
                    <a:pt x="23572" y="25891"/>
                  </a:lnTo>
                  <a:lnTo>
                    <a:pt x="26065" y="7626"/>
                  </a:lnTo>
                  <a:lnTo>
                    <a:pt x="26645" y="3422"/>
                  </a:lnTo>
                  <a:lnTo>
                    <a:pt x="25978" y="3016"/>
                  </a:lnTo>
                  <a:lnTo>
                    <a:pt x="23601" y="20441"/>
                  </a:lnTo>
                  <a:lnTo>
                    <a:pt x="22934" y="25253"/>
                  </a:lnTo>
                  <a:lnTo>
                    <a:pt x="21165" y="22789"/>
                  </a:lnTo>
                  <a:lnTo>
                    <a:pt x="19426" y="20296"/>
                  </a:lnTo>
                  <a:lnTo>
                    <a:pt x="17715" y="17744"/>
                  </a:lnTo>
                  <a:lnTo>
                    <a:pt x="16063" y="15193"/>
                  </a:lnTo>
                  <a:lnTo>
                    <a:pt x="16150" y="15164"/>
                  </a:lnTo>
                  <a:lnTo>
                    <a:pt x="16208" y="15077"/>
                  </a:lnTo>
                  <a:lnTo>
                    <a:pt x="16237" y="14990"/>
                  </a:lnTo>
                  <a:lnTo>
                    <a:pt x="16266" y="14903"/>
                  </a:lnTo>
                  <a:lnTo>
                    <a:pt x="15918" y="30"/>
                  </a:lnTo>
                  <a:lnTo>
                    <a:pt x="15599" y="1"/>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18"/>
            <p:cNvSpPr/>
            <p:nvPr/>
          </p:nvSpPr>
          <p:spPr>
            <a:xfrm>
              <a:off x="-303325" y="2748725"/>
              <a:ext cx="1195950" cy="2394775"/>
            </a:xfrm>
            <a:custGeom>
              <a:rect b="b" l="l" r="r" t="t"/>
              <a:pathLst>
                <a:path extrusionOk="0" h="95791" w="47838">
                  <a:moveTo>
                    <a:pt x="3103" y="0"/>
                  </a:moveTo>
                  <a:lnTo>
                    <a:pt x="2697" y="29"/>
                  </a:lnTo>
                  <a:lnTo>
                    <a:pt x="2291" y="58"/>
                  </a:lnTo>
                  <a:lnTo>
                    <a:pt x="1914" y="145"/>
                  </a:lnTo>
                  <a:lnTo>
                    <a:pt x="1537" y="290"/>
                  </a:lnTo>
                  <a:lnTo>
                    <a:pt x="1189" y="464"/>
                  </a:lnTo>
                  <a:lnTo>
                    <a:pt x="899" y="667"/>
                  </a:lnTo>
                  <a:lnTo>
                    <a:pt x="638" y="928"/>
                  </a:lnTo>
                  <a:lnTo>
                    <a:pt x="435" y="1189"/>
                  </a:lnTo>
                  <a:lnTo>
                    <a:pt x="290" y="1450"/>
                  </a:lnTo>
                  <a:lnTo>
                    <a:pt x="174" y="1740"/>
                  </a:lnTo>
                  <a:lnTo>
                    <a:pt x="87" y="2030"/>
                  </a:lnTo>
                  <a:lnTo>
                    <a:pt x="29" y="2320"/>
                  </a:lnTo>
                  <a:lnTo>
                    <a:pt x="0" y="2639"/>
                  </a:lnTo>
                  <a:lnTo>
                    <a:pt x="29" y="2957"/>
                  </a:lnTo>
                  <a:lnTo>
                    <a:pt x="58" y="3276"/>
                  </a:lnTo>
                  <a:lnTo>
                    <a:pt x="116" y="3595"/>
                  </a:lnTo>
                  <a:lnTo>
                    <a:pt x="232" y="3914"/>
                  </a:lnTo>
                  <a:lnTo>
                    <a:pt x="348" y="4233"/>
                  </a:lnTo>
                  <a:lnTo>
                    <a:pt x="464" y="4523"/>
                  </a:lnTo>
                  <a:lnTo>
                    <a:pt x="638" y="4813"/>
                  </a:lnTo>
                  <a:lnTo>
                    <a:pt x="812" y="5103"/>
                  </a:lnTo>
                  <a:lnTo>
                    <a:pt x="986" y="5393"/>
                  </a:lnTo>
                  <a:lnTo>
                    <a:pt x="1189" y="5625"/>
                  </a:lnTo>
                  <a:lnTo>
                    <a:pt x="1624" y="6118"/>
                  </a:lnTo>
                  <a:lnTo>
                    <a:pt x="2088" y="6552"/>
                  </a:lnTo>
                  <a:lnTo>
                    <a:pt x="3074" y="7393"/>
                  </a:lnTo>
                  <a:lnTo>
                    <a:pt x="3566" y="7828"/>
                  </a:lnTo>
                  <a:lnTo>
                    <a:pt x="4059" y="8263"/>
                  </a:lnTo>
                  <a:lnTo>
                    <a:pt x="4523" y="8727"/>
                  </a:lnTo>
                  <a:lnTo>
                    <a:pt x="4929" y="9191"/>
                  </a:lnTo>
                  <a:lnTo>
                    <a:pt x="5306" y="9713"/>
                  </a:lnTo>
                  <a:lnTo>
                    <a:pt x="5625" y="10264"/>
                  </a:lnTo>
                  <a:lnTo>
                    <a:pt x="5886" y="10814"/>
                  </a:lnTo>
                  <a:lnTo>
                    <a:pt x="6118" y="11394"/>
                  </a:lnTo>
                  <a:lnTo>
                    <a:pt x="6292" y="12003"/>
                  </a:lnTo>
                  <a:lnTo>
                    <a:pt x="6437" y="12612"/>
                  </a:lnTo>
                  <a:lnTo>
                    <a:pt x="6524" y="13250"/>
                  </a:lnTo>
                  <a:lnTo>
                    <a:pt x="6611" y="13888"/>
                  </a:lnTo>
                  <a:lnTo>
                    <a:pt x="6640" y="14525"/>
                  </a:lnTo>
                  <a:lnTo>
                    <a:pt x="6640" y="15163"/>
                  </a:lnTo>
                  <a:lnTo>
                    <a:pt x="6611" y="15830"/>
                  </a:lnTo>
                  <a:lnTo>
                    <a:pt x="6582" y="16468"/>
                  </a:lnTo>
                  <a:lnTo>
                    <a:pt x="6524" y="17135"/>
                  </a:lnTo>
                  <a:lnTo>
                    <a:pt x="6437" y="17773"/>
                  </a:lnTo>
                  <a:lnTo>
                    <a:pt x="6234" y="19077"/>
                  </a:lnTo>
                  <a:lnTo>
                    <a:pt x="5944" y="20730"/>
                  </a:lnTo>
                  <a:lnTo>
                    <a:pt x="5683" y="22411"/>
                  </a:lnTo>
                  <a:lnTo>
                    <a:pt x="5567" y="23194"/>
                  </a:lnTo>
                  <a:lnTo>
                    <a:pt x="5480" y="23948"/>
                  </a:lnTo>
                  <a:lnTo>
                    <a:pt x="5451" y="24731"/>
                  </a:lnTo>
                  <a:lnTo>
                    <a:pt x="5422" y="25485"/>
                  </a:lnTo>
                  <a:lnTo>
                    <a:pt x="5451" y="26238"/>
                  </a:lnTo>
                  <a:lnTo>
                    <a:pt x="5509" y="26992"/>
                  </a:lnTo>
                  <a:lnTo>
                    <a:pt x="5654" y="27717"/>
                  </a:lnTo>
                  <a:lnTo>
                    <a:pt x="5828" y="28471"/>
                  </a:lnTo>
                  <a:lnTo>
                    <a:pt x="6060" y="29167"/>
                  </a:lnTo>
                  <a:lnTo>
                    <a:pt x="6292" y="29688"/>
                  </a:lnTo>
                  <a:lnTo>
                    <a:pt x="6524" y="30152"/>
                  </a:lnTo>
                  <a:lnTo>
                    <a:pt x="6785" y="30645"/>
                  </a:lnTo>
                  <a:lnTo>
                    <a:pt x="7075" y="31109"/>
                  </a:lnTo>
                  <a:lnTo>
                    <a:pt x="7683" y="32008"/>
                  </a:lnTo>
                  <a:lnTo>
                    <a:pt x="8292" y="32907"/>
                  </a:lnTo>
                  <a:lnTo>
                    <a:pt x="8901" y="33834"/>
                  </a:lnTo>
                  <a:lnTo>
                    <a:pt x="9191" y="34269"/>
                  </a:lnTo>
                  <a:lnTo>
                    <a:pt x="9481" y="34733"/>
                  </a:lnTo>
                  <a:lnTo>
                    <a:pt x="9742" y="35226"/>
                  </a:lnTo>
                  <a:lnTo>
                    <a:pt x="9974" y="35719"/>
                  </a:lnTo>
                  <a:lnTo>
                    <a:pt x="10177" y="36212"/>
                  </a:lnTo>
                  <a:lnTo>
                    <a:pt x="10322" y="36734"/>
                  </a:lnTo>
                  <a:lnTo>
                    <a:pt x="10467" y="37313"/>
                  </a:lnTo>
                  <a:lnTo>
                    <a:pt x="10554" y="37922"/>
                  </a:lnTo>
                  <a:lnTo>
                    <a:pt x="10612" y="38531"/>
                  </a:lnTo>
                  <a:lnTo>
                    <a:pt x="10612" y="39111"/>
                  </a:lnTo>
                  <a:lnTo>
                    <a:pt x="10554" y="39865"/>
                  </a:lnTo>
                  <a:lnTo>
                    <a:pt x="10467" y="40706"/>
                  </a:lnTo>
                  <a:lnTo>
                    <a:pt x="10293" y="41517"/>
                  </a:lnTo>
                  <a:lnTo>
                    <a:pt x="10090" y="42358"/>
                  </a:lnTo>
                  <a:lnTo>
                    <a:pt x="9829" y="43199"/>
                  </a:lnTo>
                  <a:lnTo>
                    <a:pt x="9307" y="44851"/>
                  </a:lnTo>
                  <a:lnTo>
                    <a:pt x="8756" y="46533"/>
                  </a:lnTo>
                  <a:lnTo>
                    <a:pt x="8495" y="47345"/>
                  </a:lnTo>
                  <a:lnTo>
                    <a:pt x="8263" y="48186"/>
                  </a:lnTo>
                  <a:lnTo>
                    <a:pt x="8089" y="49026"/>
                  </a:lnTo>
                  <a:lnTo>
                    <a:pt x="7944" y="49867"/>
                  </a:lnTo>
                  <a:lnTo>
                    <a:pt x="7857" y="50679"/>
                  </a:lnTo>
                  <a:lnTo>
                    <a:pt x="7857" y="51114"/>
                  </a:lnTo>
                  <a:lnTo>
                    <a:pt x="7857" y="51520"/>
                  </a:lnTo>
                  <a:lnTo>
                    <a:pt x="7886" y="51926"/>
                  </a:lnTo>
                  <a:lnTo>
                    <a:pt x="7915" y="52360"/>
                  </a:lnTo>
                  <a:lnTo>
                    <a:pt x="8002" y="52766"/>
                  </a:lnTo>
                  <a:lnTo>
                    <a:pt x="8089" y="53172"/>
                  </a:lnTo>
                  <a:lnTo>
                    <a:pt x="8263" y="53752"/>
                  </a:lnTo>
                  <a:lnTo>
                    <a:pt x="8466" y="54332"/>
                  </a:lnTo>
                  <a:lnTo>
                    <a:pt x="8698" y="54825"/>
                  </a:lnTo>
                  <a:lnTo>
                    <a:pt x="8959" y="55289"/>
                  </a:lnTo>
                  <a:lnTo>
                    <a:pt x="9220" y="55724"/>
                  </a:lnTo>
                  <a:lnTo>
                    <a:pt x="9510" y="56129"/>
                  </a:lnTo>
                  <a:lnTo>
                    <a:pt x="9829" y="56535"/>
                  </a:lnTo>
                  <a:lnTo>
                    <a:pt x="10148" y="56941"/>
                  </a:lnTo>
                  <a:lnTo>
                    <a:pt x="10496" y="57318"/>
                  </a:lnTo>
                  <a:lnTo>
                    <a:pt x="10873" y="57695"/>
                  </a:lnTo>
                  <a:lnTo>
                    <a:pt x="11626" y="58420"/>
                  </a:lnTo>
                  <a:lnTo>
                    <a:pt x="12438" y="59087"/>
                  </a:lnTo>
                  <a:lnTo>
                    <a:pt x="13250" y="59753"/>
                  </a:lnTo>
                  <a:lnTo>
                    <a:pt x="14931" y="61058"/>
                  </a:lnTo>
                  <a:lnTo>
                    <a:pt x="15975" y="61899"/>
                  </a:lnTo>
                  <a:lnTo>
                    <a:pt x="16497" y="62363"/>
                  </a:lnTo>
                  <a:lnTo>
                    <a:pt x="16990" y="62827"/>
                  </a:lnTo>
                  <a:lnTo>
                    <a:pt x="17483" y="63291"/>
                  </a:lnTo>
                  <a:lnTo>
                    <a:pt x="17947" y="63783"/>
                  </a:lnTo>
                  <a:lnTo>
                    <a:pt x="18382" y="64305"/>
                  </a:lnTo>
                  <a:lnTo>
                    <a:pt x="18787" y="64827"/>
                  </a:lnTo>
                  <a:lnTo>
                    <a:pt x="19164" y="65378"/>
                  </a:lnTo>
                  <a:lnTo>
                    <a:pt x="19512" y="65958"/>
                  </a:lnTo>
                  <a:lnTo>
                    <a:pt x="19802" y="66538"/>
                  </a:lnTo>
                  <a:lnTo>
                    <a:pt x="20063" y="67118"/>
                  </a:lnTo>
                  <a:lnTo>
                    <a:pt x="20237" y="67726"/>
                  </a:lnTo>
                  <a:lnTo>
                    <a:pt x="20382" y="68364"/>
                  </a:lnTo>
                  <a:lnTo>
                    <a:pt x="20469" y="69002"/>
                  </a:lnTo>
                  <a:lnTo>
                    <a:pt x="20469" y="69321"/>
                  </a:lnTo>
                  <a:lnTo>
                    <a:pt x="20469" y="69640"/>
                  </a:lnTo>
                  <a:lnTo>
                    <a:pt x="20411" y="70191"/>
                  </a:lnTo>
                  <a:lnTo>
                    <a:pt x="20353" y="70713"/>
                  </a:lnTo>
                  <a:lnTo>
                    <a:pt x="20237" y="71234"/>
                  </a:lnTo>
                  <a:lnTo>
                    <a:pt x="20121" y="71756"/>
                  </a:lnTo>
                  <a:lnTo>
                    <a:pt x="19889" y="72800"/>
                  </a:lnTo>
                  <a:lnTo>
                    <a:pt x="19802" y="73351"/>
                  </a:lnTo>
                  <a:lnTo>
                    <a:pt x="19715" y="73873"/>
                  </a:lnTo>
                  <a:lnTo>
                    <a:pt x="19715" y="74337"/>
                  </a:lnTo>
                  <a:lnTo>
                    <a:pt x="19715" y="74714"/>
                  </a:lnTo>
                  <a:lnTo>
                    <a:pt x="19715" y="75061"/>
                  </a:lnTo>
                  <a:lnTo>
                    <a:pt x="19773" y="75438"/>
                  </a:lnTo>
                  <a:lnTo>
                    <a:pt x="19831" y="75815"/>
                  </a:lnTo>
                  <a:lnTo>
                    <a:pt x="19889" y="76163"/>
                  </a:lnTo>
                  <a:lnTo>
                    <a:pt x="19976" y="76511"/>
                  </a:lnTo>
                  <a:lnTo>
                    <a:pt x="20208" y="77236"/>
                  </a:lnTo>
                  <a:lnTo>
                    <a:pt x="20498" y="77903"/>
                  </a:lnTo>
                  <a:lnTo>
                    <a:pt x="20846" y="78570"/>
                  </a:lnTo>
                  <a:lnTo>
                    <a:pt x="21223" y="79236"/>
                  </a:lnTo>
                  <a:lnTo>
                    <a:pt x="21658" y="79845"/>
                  </a:lnTo>
                  <a:lnTo>
                    <a:pt x="22151" y="80483"/>
                  </a:lnTo>
                  <a:lnTo>
                    <a:pt x="22643" y="81063"/>
                  </a:lnTo>
                  <a:lnTo>
                    <a:pt x="23194" y="81672"/>
                  </a:lnTo>
                  <a:lnTo>
                    <a:pt x="23745" y="82223"/>
                  </a:lnTo>
                  <a:lnTo>
                    <a:pt x="24325" y="82773"/>
                  </a:lnTo>
                  <a:lnTo>
                    <a:pt x="24934" y="83324"/>
                  </a:lnTo>
                  <a:lnTo>
                    <a:pt x="25543" y="83846"/>
                  </a:lnTo>
                  <a:lnTo>
                    <a:pt x="26760" y="84832"/>
                  </a:lnTo>
                  <a:lnTo>
                    <a:pt x="28123" y="85905"/>
                  </a:lnTo>
                  <a:lnTo>
                    <a:pt x="29544" y="87093"/>
                  </a:lnTo>
                  <a:lnTo>
                    <a:pt x="30211" y="87702"/>
                  </a:lnTo>
                  <a:lnTo>
                    <a:pt x="30906" y="88340"/>
                  </a:lnTo>
                  <a:lnTo>
                    <a:pt x="31544" y="88978"/>
                  </a:lnTo>
                  <a:lnTo>
                    <a:pt x="32153" y="89674"/>
                  </a:lnTo>
                  <a:lnTo>
                    <a:pt x="32733" y="90369"/>
                  </a:lnTo>
                  <a:lnTo>
                    <a:pt x="33255" y="91065"/>
                  </a:lnTo>
                  <a:lnTo>
                    <a:pt x="33719" y="91819"/>
                  </a:lnTo>
                  <a:lnTo>
                    <a:pt x="33922" y="92167"/>
                  </a:lnTo>
                  <a:lnTo>
                    <a:pt x="34096" y="92573"/>
                  </a:lnTo>
                  <a:lnTo>
                    <a:pt x="34269" y="92950"/>
                  </a:lnTo>
                  <a:lnTo>
                    <a:pt x="34414" y="93327"/>
                  </a:lnTo>
                  <a:lnTo>
                    <a:pt x="34530" y="93733"/>
                  </a:lnTo>
                  <a:lnTo>
                    <a:pt x="34646" y="94138"/>
                  </a:lnTo>
                  <a:lnTo>
                    <a:pt x="34733" y="94544"/>
                  </a:lnTo>
                  <a:lnTo>
                    <a:pt x="34791" y="94950"/>
                  </a:lnTo>
                  <a:lnTo>
                    <a:pt x="34820" y="95356"/>
                  </a:lnTo>
                  <a:lnTo>
                    <a:pt x="34820" y="95791"/>
                  </a:lnTo>
                  <a:lnTo>
                    <a:pt x="38763" y="95530"/>
                  </a:lnTo>
                  <a:lnTo>
                    <a:pt x="39459" y="95472"/>
                  </a:lnTo>
                  <a:lnTo>
                    <a:pt x="44823" y="95124"/>
                  </a:lnTo>
                  <a:lnTo>
                    <a:pt x="45345" y="93964"/>
                  </a:lnTo>
                  <a:lnTo>
                    <a:pt x="45837" y="92776"/>
                  </a:lnTo>
                  <a:lnTo>
                    <a:pt x="46272" y="91587"/>
                  </a:lnTo>
                  <a:lnTo>
                    <a:pt x="46678" y="90398"/>
                  </a:lnTo>
                  <a:lnTo>
                    <a:pt x="47026" y="89181"/>
                  </a:lnTo>
                  <a:lnTo>
                    <a:pt x="47345" y="87992"/>
                  </a:lnTo>
                  <a:lnTo>
                    <a:pt x="47577" y="86774"/>
                  </a:lnTo>
                  <a:lnTo>
                    <a:pt x="47722" y="85557"/>
                  </a:lnTo>
                  <a:lnTo>
                    <a:pt x="47780" y="84948"/>
                  </a:lnTo>
                  <a:lnTo>
                    <a:pt x="47838" y="84368"/>
                  </a:lnTo>
                  <a:lnTo>
                    <a:pt x="47838" y="83759"/>
                  </a:lnTo>
                  <a:lnTo>
                    <a:pt x="47838" y="83150"/>
                  </a:lnTo>
                  <a:lnTo>
                    <a:pt x="47809" y="82570"/>
                  </a:lnTo>
                  <a:lnTo>
                    <a:pt x="47780" y="81962"/>
                  </a:lnTo>
                  <a:lnTo>
                    <a:pt x="47722" y="81353"/>
                  </a:lnTo>
                  <a:lnTo>
                    <a:pt x="47635" y="80773"/>
                  </a:lnTo>
                  <a:lnTo>
                    <a:pt x="47519" y="80193"/>
                  </a:lnTo>
                  <a:lnTo>
                    <a:pt x="47374" y="79584"/>
                  </a:lnTo>
                  <a:lnTo>
                    <a:pt x="47229" y="79004"/>
                  </a:lnTo>
                  <a:lnTo>
                    <a:pt x="47026" y="78425"/>
                  </a:lnTo>
                  <a:lnTo>
                    <a:pt x="46823" y="77845"/>
                  </a:lnTo>
                  <a:lnTo>
                    <a:pt x="46591" y="77265"/>
                  </a:lnTo>
                  <a:lnTo>
                    <a:pt x="46330" y="76714"/>
                  </a:lnTo>
                  <a:lnTo>
                    <a:pt x="46040" y="76134"/>
                  </a:lnTo>
                  <a:lnTo>
                    <a:pt x="45751" y="75612"/>
                  </a:lnTo>
                  <a:lnTo>
                    <a:pt x="45432" y="75119"/>
                  </a:lnTo>
                  <a:lnTo>
                    <a:pt x="44765" y="74134"/>
                  </a:lnTo>
                  <a:lnTo>
                    <a:pt x="44040" y="73177"/>
                  </a:lnTo>
                  <a:lnTo>
                    <a:pt x="43344" y="72220"/>
                  </a:lnTo>
                  <a:lnTo>
                    <a:pt x="42619" y="71263"/>
                  </a:lnTo>
                  <a:lnTo>
                    <a:pt x="41923" y="70307"/>
                  </a:lnTo>
                  <a:lnTo>
                    <a:pt x="41605" y="69814"/>
                  </a:lnTo>
                  <a:lnTo>
                    <a:pt x="41315" y="69292"/>
                  </a:lnTo>
                  <a:lnTo>
                    <a:pt x="41025" y="68770"/>
                  </a:lnTo>
                  <a:lnTo>
                    <a:pt x="40764" y="68248"/>
                  </a:lnTo>
                  <a:lnTo>
                    <a:pt x="40590" y="67813"/>
                  </a:lnTo>
                  <a:lnTo>
                    <a:pt x="40445" y="67378"/>
                  </a:lnTo>
                  <a:lnTo>
                    <a:pt x="40155" y="66509"/>
                  </a:lnTo>
                  <a:lnTo>
                    <a:pt x="39923" y="65610"/>
                  </a:lnTo>
                  <a:lnTo>
                    <a:pt x="39720" y="64682"/>
                  </a:lnTo>
                  <a:lnTo>
                    <a:pt x="39575" y="63754"/>
                  </a:lnTo>
                  <a:lnTo>
                    <a:pt x="39459" y="62827"/>
                  </a:lnTo>
                  <a:lnTo>
                    <a:pt x="39372" y="61870"/>
                  </a:lnTo>
                  <a:lnTo>
                    <a:pt x="39285" y="60913"/>
                  </a:lnTo>
                  <a:lnTo>
                    <a:pt x="39140" y="59029"/>
                  </a:lnTo>
                  <a:lnTo>
                    <a:pt x="39053" y="58072"/>
                  </a:lnTo>
                  <a:lnTo>
                    <a:pt x="38966" y="57144"/>
                  </a:lnTo>
                  <a:lnTo>
                    <a:pt x="38850" y="56245"/>
                  </a:lnTo>
                  <a:lnTo>
                    <a:pt x="38676" y="55318"/>
                  </a:lnTo>
                  <a:lnTo>
                    <a:pt x="38473" y="54448"/>
                  </a:lnTo>
                  <a:lnTo>
                    <a:pt x="38241" y="53578"/>
                  </a:lnTo>
                  <a:lnTo>
                    <a:pt x="38039" y="52998"/>
                  </a:lnTo>
                  <a:lnTo>
                    <a:pt x="37778" y="52447"/>
                  </a:lnTo>
                  <a:lnTo>
                    <a:pt x="37488" y="51839"/>
                  </a:lnTo>
                  <a:lnTo>
                    <a:pt x="37140" y="51230"/>
                  </a:lnTo>
                  <a:lnTo>
                    <a:pt x="36763" y="50650"/>
                  </a:lnTo>
                  <a:lnTo>
                    <a:pt x="36299" y="50099"/>
                  </a:lnTo>
                  <a:lnTo>
                    <a:pt x="35864" y="49635"/>
                  </a:lnTo>
                  <a:lnTo>
                    <a:pt x="35371" y="49171"/>
                  </a:lnTo>
                  <a:lnTo>
                    <a:pt x="34849" y="48736"/>
                  </a:lnTo>
                  <a:lnTo>
                    <a:pt x="34327" y="48330"/>
                  </a:lnTo>
                  <a:lnTo>
                    <a:pt x="33777" y="47925"/>
                  </a:lnTo>
                  <a:lnTo>
                    <a:pt x="33197" y="47548"/>
                  </a:lnTo>
                  <a:lnTo>
                    <a:pt x="32066" y="46794"/>
                  </a:lnTo>
                  <a:lnTo>
                    <a:pt x="30935" y="46040"/>
                  </a:lnTo>
                  <a:lnTo>
                    <a:pt x="30413" y="45634"/>
                  </a:lnTo>
                  <a:lnTo>
                    <a:pt x="29892" y="45228"/>
                  </a:lnTo>
                  <a:lnTo>
                    <a:pt x="29428" y="44793"/>
                  </a:lnTo>
                  <a:lnTo>
                    <a:pt x="28964" y="44359"/>
                  </a:lnTo>
                  <a:lnTo>
                    <a:pt x="28558" y="43866"/>
                  </a:lnTo>
                  <a:lnTo>
                    <a:pt x="28210" y="43344"/>
                  </a:lnTo>
                  <a:lnTo>
                    <a:pt x="28007" y="42996"/>
                  </a:lnTo>
                  <a:lnTo>
                    <a:pt x="27833" y="42648"/>
                  </a:lnTo>
                  <a:lnTo>
                    <a:pt x="27688" y="42329"/>
                  </a:lnTo>
                  <a:lnTo>
                    <a:pt x="27572" y="42010"/>
                  </a:lnTo>
                  <a:lnTo>
                    <a:pt x="27427" y="41401"/>
                  </a:lnTo>
                  <a:lnTo>
                    <a:pt x="27340" y="40821"/>
                  </a:lnTo>
                  <a:lnTo>
                    <a:pt x="27282" y="40213"/>
                  </a:lnTo>
                  <a:lnTo>
                    <a:pt x="27311" y="39604"/>
                  </a:lnTo>
                  <a:lnTo>
                    <a:pt x="27369" y="38966"/>
                  </a:lnTo>
                  <a:lnTo>
                    <a:pt x="27456" y="38357"/>
                  </a:lnTo>
                  <a:lnTo>
                    <a:pt x="27543" y="37748"/>
                  </a:lnTo>
                  <a:lnTo>
                    <a:pt x="27688" y="37110"/>
                  </a:lnTo>
                  <a:lnTo>
                    <a:pt x="27949" y="35864"/>
                  </a:lnTo>
                  <a:lnTo>
                    <a:pt x="28065" y="35255"/>
                  </a:lnTo>
                  <a:lnTo>
                    <a:pt x="28181" y="34617"/>
                  </a:lnTo>
                  <a:lnTo>
                    <a:pt x="28268" y="33979"/>
                  </a:lnTo>
                  <a:lnTo>
                    <a:pt x="28326" y="33370"/>
                  </a:lnTo>
                  <a:lnTo>
                    <a:pt x="28355" y="32733"/>
                  </a:lnTo>
                  <a:lnTo>
                    <a:pt x="28297" y="32124"/>
                  </a:lnTo>
                  <a:lnTo>
                    <a:pt x="28239" y="31544"/>
                  </a:lnTo>
                  <a:lnTo>
                    <a:pt x="28094" y="30964"/>
                  </a:lnTo>
                  <a:lnTo>
                    <a:pt x="27949" y="30442"/>
                  </a:lnTo>
                  <a:lnTo>
                    <a:pt x="27746" y="29891"/>
                  </a:lnTo>
                  <a:lnTo>
                    <a:pt x="27514" y="29398"/>
                  </a:lnTo>
                  <a:lnTo>
                    <a:pt x="27253" y="28906"/>
                  </a:lnTo>
                  <a:lnTo>
                    <a:pt x="26963" y="28413"/>
                  </a:lnTo>
                  <a:lnTo>
                    <a:pt x="26644" y="27920"/>
                  </a:lnTo>
                  <a:lnTo>
                    <a:pt x="26297" y="27456"/>
                  </a:lnTo>
                  <a:lnTo>
                    <a:pt x="25920" y="26992"/>
                  </a:lnTo>
                  <a:lnTo>
                    <a:pt x="25166" y="26093"/>
                  </a:lnTo>
                  <a:lnTo>
                    <a:pt x="24325" y="25195"/>
                  </a:lnTo>
                  <a:lnTo>
                    <a:pt x="23484" y="24325"/>
                  </a:lnTo>
                  <a:lnTo>
                    <a:pt x="22904" y="23716"/>
                  </a:lnTo>
                  <a:lnTo>
                    <a:pt x="22035" y="22788"/>
                  </a:lnTo>
                  <a:lnTo>
                    <a:pt x="21194" y="21831"/>
                  </a:lnTo>
                  <a:lnTo>
                    <a:pt x="20817" y="21339"/>
                  </a:lnTo>
                  <a:lnTo>
                    <a:pt x="20440" y="20817"/>
                  </a:lnTo>
                  <a:lnTo>
                    <a:pt x="20092" y="20295"/>
                  </a:lnTo>
                  <a:lnTo>
                    <a:pt x="19744" y="19773"/>
                  </a:lnTo>
                  <a:lnTo>
                    <a:pt x="19483" y="19280"/>
                  </a:lnTo>
                  <a:lnTo>
                    <a:pt x="19251" y="18758"/>
                  </a:lnTo>
                  <a:lnTo>
                    <a:pt x="19019" y="18236"/>
                  </a:lnTo>
                  <a:lnTo>
                    <a:pt x="18816" y="17686"/>
                  </a:lnTo>
                  <a:lnTo>
                    <a:pt x="18440" y="16613"/>
                  </a:lnTo>
                  <a:lnTo>
                    <a:pt x="18092" y="15511"/>
                  </a:lnTo>
                  <a:lnTo>
                    <a:pt x="17483" y="13279"/>
                  </a:lnTo>
                  <a:lnTo>
                    <a:pt x="17135" y="12177"/>
                  </a:lnTo>
                  <a:lnTo>
                    <a:pt x="16758" y="11075"/>
                  </a:lnTo>
                  <a:lnTo>
                    <a:pt x="16352" y="10119"/>
                  </a:lnTo>
                  <a:lnTo>
                    <a:pt x="15888" y="9162"/>
                  </a:lnTo>
                  <a:lnTo>
                    <a:pt x="15366" y="8263"/>
                  </a:lnTo>
                  <a:lnTo>
                    <a:pt x="14787" y="7364"/>
                  </a:lnTo>
                  <a:lnTo>
                    <a:pt x="14236" y="6639"/>
                  </a:lnTo>
                  <a:lnTo>
                    <a:pt x="13801" y="6089"/>
                  </a:lnTo>
                  <a:lnTo>
                    <a:pt x="13337" y="5538"/>
                  </a:lnTo>
                  <a:lnTo>
                    <a:pt x="12844" y="5045"/>
                  </a:lnTo>
                  <a:lnTo>
                    <a:pt x="12351" y="4552"/>
                  </a:lnTo>
                  <a:lnTo>
                    <a:pt x="11829" y="4059"/>
                  </a:lnTo>
                  <a:lnTo>
                    <a:pt x="11278" y="3624"/>
                  </a:lnTo>
                  <a:lnTo>
                    <a:pt x="10728" y="3189"/>
                  </a:lnTo>
                  <a:lnTo>
                    <a:pt x="10177" y="2754"/>
                  </a:lnTo>
                  <a:lnTo>
                    <a:pt x="9568" y="2378"/>
                  </a:lnTo>
                  <a:lnTo>
                    <a:pt x="8988" y="2001"/>
                  </a:lnTo>
                  <a:lnTo>
                    <a:pt x="8350" y="1653"/>
                  </a:lnTo>
                  <a:lnTo>
                    <a:pt x="7741" y="1334"/>
                  </a:lnTo>
                  <a:lnTo>
                    <a:pt x="7104" y="1044"/>
                  </a:lnTo>
                  <a:lnTo>
                    <a:pt x="6437" y="783"/>
                  </a:lnTo>
                  <a:lnTo>
                    <a:pt x="5770" y="551"/>
                  </a:lnTo>
                  <a:lnTo>
                    <a:pt x="5103" y="319"/>
                  </a:lnTo>
                  <a:lnTo>
                    <a:pt x="4726" y="232"/>
                  </a:lnTo>
                  <a:lnTo>
                    <a:pt x="4320" y="145"/>
                  </a:lnTo>
                  <a:lnTo>
                    <a:pt x="3914" y="58"/>
                  </a:lnTo>
                  <a:lnTo>
                    <a:pt x="3508" y="29"/>
                  </a:lnTo>
                  <a:lnTo>
                    <a:pt x="310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18"/>
            <p:cNvSpPr/>
            <p:nvPr/>
          </p:nvSpPr>
          <p:spPr>
            <a:xfrm>
              <a:off x="-273600" y="2752350"/>
              <a:ext cx="961850" cy="2384650"/>
            </a:xfrm>
            <a:custGeom>
              <a:rect b="b" l="l" r="r" t="t"/>
              <a:pathLst>
                <a:path extrusionOk="0" h="95386" w="38474">
                  <a:moveTo>
                    <a:pt x="725" y="0"/>
                  </a:moveTo>
                  <a:lnTo>
                    <a:pt x="348" y="145"/>
                  </a:lnTo>
                  <a:lnTo>
                    <a:pt x="0" y="319"/>
                  </a:lnTo>
                  <a:lnTo>
                    <a:pt x="957" y="1044"/>
                  </a:lnTo>
                  <a:lnTo>
                    <a:pt x="1885" y="1769"/>
                  </a:lnTo>
                  <a:lnTo>
                    <a:pt x="2783" y="2523"/>
                  </a:lnTo>
                  <a:lnTo>
                    <a:pt x="3682" y="3305"/>
                  </a:lnTo>
                  <a:lnTo>
                    <a:pt x="4552" y="4088"/>
                  </a:lnTo>
                  <a:lnTo>
                    <a:pt x="5393" y="4929"/>
                  </a:lnTo>
                  <a:lnTo>
                    <a:pt x="6204" y="5770"/>
                  </a:lnTo>
                  <a:lnTo>
                    <a:pt x="6987" y="6668"/>
                  </a:lnTo>
                  <a:lnTo>
                    <a:pt x="7422" y="7219"/>
                  </a:lnTo>
                  <a:lnTo>
                    <a:pt x="7857" y="7799"/>
                  </a:lnTo>
                  <a:lnTo>
                    <a:pt x="8292" y="8379"/>
                  </a:lnTo>
                  <a:lnTo>
                    <a:pt x="8698" y="8988"/>
                  </a:lnTo>
                  <a:lnTo>
                    <a:pt x="9075" y="9597"/>
                  </a:lnTo>
                  <a:lnTo>
                    <a:pt x="9423" y="10234"/>
                  </a:lnTo>
                  <a:lnTo>
                    <a:pt x="9742" y="10872"/>
                  </a:lnTo>
                  <a:lnTo>
                    <a:pt x="10031" y="11510"/>
                  </a:lnTo>
                  <a:lnTo>
                    <a:pt x="10321" y="12264"/>
                  </a:lnTo>
                  <a:lnTo>
                    <a:pt x="10582" y="13047"/>
                  </a:lnTo>
                  <a:lnTo>
                    <a:pt x="10785" y="13801"/>
                  </a:lnTo>
                  <a:lnTo>
                    <a:pt x="10959" y="14583"/>
                  </a:lnTo>
                  <a:lnTo>
                    <a:pt x="11104" y="15366"/>
                  </a:lnTo>
                  <a:lnTo>
                    <a:pt x="11249" y="16149"/>
                  </a:lnTo>
                  <a:lnTo>
                    <a:pt x="11452" y="17744"/>
                  </a:lnTo>
                  <a:lnTo>
                    <a:pt x="11626" y="19367"/>
                  </a:lnTo>
                  <a:lnTo>
                    <a:pt x="11742" y="20150"/>
                  </a:lnTo>
                  <a:lnTo>
                    <a:pt x="11858" y="20962"/>
                  </a:lnTo>
                  <a:lnTo>
                    <a:pt x="12032" y="21744"/>
                  </a:lnTo>
                  <a:lnTo>
                    <a:pt x="12206" y="22556"/>
                  </a:lnTo>
                  <a:lnTo>
                    <a:pt x="12438" y="23310"/>
                  </a:lnTo>
                  <a:lnTo>
                    <a:pt x="12728" y="24093"/>
                  </a:lnTo>
                  <a:lnTo>
                    <a:pt x="13047" y="24818"/>
                  </a:lnTo>
                  <a:lnTo>
                    <a:pt x="13424" y="25513"/>
                  </a:lnTo>
                  <a:lnTo>
                    <a:pt x="13829" y="26180"/>
                  </a:lnTo>
                  <a:lnTo>
                    <a:pt x="14264" y="26847"/>
                  </a:lnTo>
                  <a:lnTo>
                    <a:pt x="12989" y="26441"/>
                  </a:lnTo>
                  <a:lnTo>
                    <a:pt x="11713" y="25977"/>
                  </a:lnTo>
                  <a:lnTo>
                    <a:pt x="10437" y="25455"/>
                  </a:lnTo>
                  <a:lnTo>
                    <a:pt x="9220" y="24905"/>
                  </a:lnTo>
                  <a:lnTo>
                    <a:pt x="8002" y="24325"/>
                  </a:lnTo>
                  <a:lnTo>
                    <a:pt x="6784" y="23687"/>
                  </a:lnTo>
                  <a:lnTo>
                    <a:pt x="5625" y="22991"/>
                  </a:lnTo>
                  <a:lnTo>
                    <a:pt x="4494" y="22266"/>
                  </a:lnTo>
                  <a:lnTo>
                    <a:pt x="4378" y="23049"/>
                  </a:lnTo>
                  <a:lnTo>
                    <a:pt x="5567" y="23774"/>
                  </a:lnTo>
                  <a:lnTo>
                    <a:pt x="6813" y="24470"/>
                  </a:lnTo>
                  <a:lnTo>
                    <a:pt x="8060" y="25137"/>
                  </a:lnTo>
                  <a:lnTo>
                    <a:pt x="9336" y="25716"/>
                  </a:lnTo>
                  <a:lnTo>
                    <a:pt x="10640" y="26296"/>
                  </a:lnTo>
                  <a:lnTo>
                    <a:pt x="11945" y="26789"/>
                  </a:lnTo>
                  <a:lnTo>
                    <a:pt x="13279" y="27253"/>
                  </a:lnTo>
                  <a:lnTo>
                    <a:pt x="14641" y="27659"/>
                  </a:lnTo>
                  <a:lnTo>
                    <a:pt x="14757" y="27688"/>
                  </a:lnTo>
                  <a:lnTo>
                    <a:pt x="14844" y="27659"/>
                  </a:lnTo>
                  <a:lnTo>
                    <a:pt x="15772" y="28877"/>
                  </a:lnTo>
                  <a:lnTo>
                    <a:pt x="16178" y="29456"/>
                  </a:lnTo>
                  <a:lnTo>
                    <a:pt x="16584" y="30036"/>
                  </a:lnTo>
                  <a:lnTo>
                    <a:pt x="16961" y="30645"/>
                  </a:lnTo>
                  <a:lnTo>
                    <a:pt x="17309" y="31254"/>
                  </a:lnTo>
                  <a:lnTo>
                    <a:pt x="17627" y="31892"/>
                  </a:lnTo>
                  <a:lnTo>
                    <a:pt x="17888" y="32559"/>
                  </a:lnTo>
                  <a:lnTo>
                    <a:pt x="18004" y="32907"/>
                  </a:lnTo>
                  <a:lnTo>
                    <a:pt x="18091" y="33225"/>
                  </a:lnTo>
                  <a:lnTo>
                    <a:pt x="18178" y="33573"/>
                  </a:lnTo>
                  <a:lnTo>
                    <a:pt x="18207" y="33950"/>
                  </a:lnTo>
                  <a:lnTo>
                    <a:pt x="18265" y="34298"/>
                  </a:lnTo>
                  <a:lnTo>
                    <a:pt x="18265" y="34646"/>
                  </a:lnTo>
                  <a:lnTo>
                    <a:pt x="18265" y="35371"/>
                  </a:lnTo>
                  <a:lnTo>
                    <a:pt x="18178" y="36067"/>
                  </a:lnTo>
                  <a:lnTo>
                    <a:pt x="18091" y="36763"/>
                  </a:lnTo>
                  <a:lnTo>
                    <a:pt x="17917" y="37458"/>
                  </a:lnTo>
                  <a:lnTo>
                    <a:pt x="17743" y="38154"/>
                  </a:lnTo>
                  <a:lnTo>
                    <a:pt x="17367" y="39517"/>
                  </a:lnTo>
                  <a:lnTo>
                    <a:pt x="17048" y="40561"/>
                  </a:lnTo>
                  <a:lnTo>
                    <a:pt x="16758" y="41633"/>
                  </a:lnTo>
                  <a:lnTo>
                    <a:pt x="15801" y="41401"/>
                  </a:lnTo>
                  <a:lnTo>
                    <a:pt x="14844" y="41169"/>
                  </a:lnTo>
                  <a:lnTo>
                    <a:pt x="13916" y="40879"/>
                  </a:lnTo>
                  <a:lnTo>
                    <a:pt x="12989" y="40561"/>
                  </a:lnTo>
                  <a:lnTo>
                    <a:pt x="12090" y="40213"/>
                  </a:lnTo>
                  <a:lnTo>
                    <a:pt x="11191" y="39807"/>
                  </a:lnTo>
                  <a:lnTo>
                    <a:pt x="10292" y="39401"/>
                  </a:lnTo>
                  <a:lnTo>
                    <a:pt x="9423" y="38966"/>
                  </a:lnTo>
                  <a:lnTo>
                    <a:pt x="9365" y="39720"/>
                  </a:lnTo>
                  <a:lnTo>
                    <a:pt x="10234" y="40155"/>
                  </a:lnTo>
                  <a:lnTo>
                    <a:pt x="11104" y="40532"/>
                  </a:lnTo>
                  <a:lnTo>
                    <a:pt x="12003" y="40908"/>
                  </a:lnTo>
                  <a:lnTo>
                    <a:pt x="12902" y="41256"/>
                  </a:lnTo>
                  <a:lnTo>
                    <a:pt x="13800" y="41546"/>
                  </a:lnTo>
                  <a:lnTo>
                    <a:pt x="14728" y="41836"/>
                  </a:lnTo>
                  <a:lnTo>
                    <a:pt x="15656" y="42097"/>
                  </a:lnTo>
                  <a:lnTo>
                    <a:pt x="16584" y="42329"/>
                  </a:lnTo>
                  <a:lnTo>
                    <a:pt x="16468" y="42967"/>
                  </a:lnTo>
                  <a:lnTo>
                    <a:pt x="16381" y="43634"/>
                  </a:lnTo>
                  <a:lnTo>
                    <a:pt x="16323" y="44301"/>
                  </a:lnTo>
                  <a:lnTo>
                    <a:pt x="16323" y="44967"/>
                  </a:lnTo>
                  <a:lnTo>
                    <a:pt x="16381" y="45576"/>
                  </a:lnTo>
                  <a:lnTo>
                    <a:pt x="16468" y="46156"/>
                  </a:lnTo>
                  <a:lnTo>
                    <a:pt x="16613" y="46707"/>
                  </a:lnTo>
                  <a:lnTo>
                    <a:pt x="16816" y="47258"/>
                  </a:lnTo>
                  <a:lnTo>
                    <a:pt x="17048" y="47780"/>
                  </a:lnTo>
                  <a:lnTo>
                    <a:pt x="17338" y="48301"/>
                  </a:lnTo>
                  <a:lnTo>
                    <a:pt x="17656" y="48794"/>
                  </a:lnTo>
                  <a:lnTo>
                    <a:pt x="18004" y="49258"/>
                  </a:lnTo>
                  <a:lnTo>
                    <a:pt x="18381" y="49693"/>
                  </a:lnTo>
                  <a:lnTo>
                    <a:pt x="18787" y="50099"/>
                  </a:lnTo>
                  <a:lnTo>
                    <a:pt x="19222" y="50476"/>
                  </a:lnTo>
                  <a:lnTo>
                    <a:pt x="19657" y="50853"/>
                  </a:lnTo>
                  <a:lnTo>
                    <a:pt x="20092" y="51201"/>
                  </a:lnTo>
                  <a:lnTo>
                    <a:pt x="20556" y="51549"/>
                  </a:lnTo>
                  <a:lnTo>
                    <a:pt x="21512" y="52186"/>
                  </a:lnTo>
                  <a:lnTo>
                    <a:pt x="23426" y="53491"/>
                  </a:lnTo>
                  <a:lnTo>
                    <a:pt x="24354" y="54129"/>
                  </a:lnTo>
                  <a:lnTo>
                    <a:pt x="24818" y="54477"/>
                  </a:lnTo>
                  <a:lnTo>
                    <a:pt x="25253" y="54854"/>
                  </a:lnTo>
                  <a:lnTo>
                    <a:pt x="25600" y="55144"/>
                  </a:lnTo>
                  <a:lnTo>
                    <a:pt x="25919" y="55463"/>
                  </a:lnTo>
                  <a:lnTo>
                    <a:pt x="26238" y="55781"/>
                  </a:lnTo>
                  <a:lnTo>
                    <a:pt x="26528" y="56129"/>
                  </a:lnTo>
                  <a:lnTo>
                    <a:pt x="26789" y="56477"/>
                  </a:lnTo>
                  <a:lnTo>
                    <a:pt x="27050" y="56825"/>
                  </a:lnTo>
                  <a:lnTo>
                    <a:pt x="27282" y="57202"/>
                  </a:lnTo>
                  <a:lnTo>
                    <a:pt x="27514" y="57579"/>
                  </a:lnTo>
                  <a:lnTo>
                    <a:pt x="26354" y="57666"/>
                  </a:lnTo>
                  <a:lnTo>
                    <a:pt x="25166" y="57724"/>
                  </a:lnTo>
                  <a:lnTo>
                    <a:pt x="23977" y="57753"/>
                  </a:lnTo>
                  <a:lnTo>
                    <a:pt x="22817" y="57753"/>
                  </a:lnTo>
                  <a:lnTo>
                    <a:pt x="21628" y="57695"/>
                  </a:lnTo>
                  <a:lnTo>
                    <a:pt x="20469" y="57608"/>
                  </a:lnTo>
                  <a:lnTo>
                    <a:pt x="19280" y="57492"/>
                  </a:lnTo>
                  <a:lnTo>
                    <a:pt x="18120" y="57347"/>
                  </a:lnTo>
                  <a:lnTo>
                    <a:pt x="16961" y="57173"/>
                  </a:lnTo>
                  <a:lnTo>
                    <a:pt x="15801" y="56941"/>
                  </a:lnTo>
                  <a:lnTo>
                    <a:pt x="14670" y="56709"/>
                  </a:lnTo>
                  <a:lnTo>
                    <a:pt x="13511" y="56419"/>
                  </a:lnTo>
                  <a:lnTo>
                    <a:pt x="12380" y="56100"/>
                  </a:lnTo>
                  <a:lnTo>
                    <a:pt x="11249" y="55753"/>
                  </a:lnTo>
                  <a:lnTo>
                    <a:pt x="10147" y="55347"/>
                  </a:lnTo>
                  <a:lnTo>
                    <a:pt x="9046" y="54941"/>
                  </a:lnTo>
                  <a:lnTo>
                    <a:pt x="8147" y="54564"/>
                  </a:lnTo>
                  <a:lnTo>
                    <a:pt x="7277" y="54187"/>
                  </a:lnTo>
                  <a:lnTo>
                    <a:pt x="7277" y="54187"/>
                  </a:lnTo>
                  <a:lnTo>
                    <a:pt x="7509" y="54680"/>
                  </a:lnTo>
                  <a:lnTo>
                    <a:pt x="7770" y="55144"/>
                  </a:lnTo>
                  <a:lnTo>
                    <a:pt x="8640" y="55521"/>
                  </a:lnTo>
                  <a:lnTo>
                    <a:pt x="9539" y="55868"/>
                  </a:lnTo>
                  <a:lnTo>
                    <a:pt x="10437" y="56187"/>
                  </a:lnTo>
                  <a:lnTo>
                    <a:pt x="11336" y="56477"/>
                  </a:lnTo>
                  <a:lnTo>
                    <a:pt x="12235" y="56767"/>
                  </a:lnTo>
                  <a:lnTo>
                    <a:pt x="13163" y="57028"/>
                  </a:lnTo>
                  <a:lnTo>
                    <a:pt x="14061" y="57260"/>
                  </a:lnTo>
                  <a:lnTo>
                    <a:pt x="14989" y="57492"/>
                  </a:lnTo>
                  <a:lnTo>
                    <a:pt x="15917" y="57666"/>
                  </a:lnTo>
                  <a:lnTo>
                    <a:pt x="16874" y="57840"/>
                  </a:lnTo>
                  <a:lnTo>
                    <a:pt x="17801" y="58014"/>
                  </a:lnTo>
                  <a:lnTo>
                    <a:pt x="18758" y="58130"/>
                  </a:lnTo>
                  <a:lnTo>
                    <a:pt x="19686" y="58246"/>
                  </a:lnTo>
                  <a:lnTo>
                    <a:pt x="20643" y="58333"/>
                  </a:lnTo>
                  <a:lnTo>
                    <a:pt x="21599" y="58391"/>
                  </a:lnTo>
                  <a:lnTo>
                    <a:pt x="22527" y="58420"/>
                  </a:lnTo>
                  <a:lnTo>
                    <a:pt x="23861" y="58449"/>
                  </a:lnTo>
                  <a:lnTo>
                    <a:pt x="25195" y="58420"/>
                  </a:lnTo>
                  <a:lnTo>
                    <a:pt x="26528" y="58362"/>
                  </a:lnTo>
                  <a:lnTo>
                    <a:pt x="27833" y="58246"/>
                  </a:lnTo>
                  <a:lnTo>
                    <a:pt x="28007" y="58652"/>
                  </a:lnTo>
                  <a:lnTo>
                    <a:pt x="28152" y="59058"/>
                  </a:lnTo>
                  <a:lnTo>
                    <a:pt x="28355" y="59811"/>
                  </a:lnTo>
                  <a:lnTo>
                    <a:pt x="28500" y="60565"/>
                  </a:lnTo>
                  <a:lnTo>
                    <a:pt x="28616" y="61319"/>
                  </a:lnTo>
                  <a:lnTo>
                    <a:pt x="28703" y="62102"/>
                  </a:lnTo>
                  <a:lnTo>
                    <a:pt x="28732" y="62856"/>
                  </a:lnTo>
                  <a:lnTo>
                    <a:pt x="28790" y="63638"/>
                  </a:lnTo>
                  <a:lnTo>
                    <a:pt x="28819" y="65175"/>
                  </a:lnTo>
                  <a:lnTo>
                    <a:pt x="28906" y="66712"/>
                  </a:lnTo>
                  <a:lnTo>
                    <a:pt x="28993" y="67465"/>
                  </a:lnTo>
                  <a:lnTo>
                    <a:pt x="29080" y="68219"/>
                  </a:lnTo>
                  <a:lnTo>
                    <a:pt x="29195" y="68973"/>
                  </a:lnTo>
                  <a:lnTo>
                    <a:pt x="29340" y="69698"/>
                  </a:lnTo>
                  <a:lnTo>
                    <a:pt x="29543" y="70452"/>
                  </a:lnTo>
                  <a:lnTo>
                    <a:pt x="29804" y="71176"/>
                  </a:lnTo>
                  <a:lnTo>
                    <a:pt x="30094" y="71872"/>
                  </a:lnTo>
                  <a:lnTo>
                    <a:pt x="30442" y="72568"/>
                  </a:lnTo>
                  <a:lnTo>
                    <a:pt x="30819" y="73264"/>
                  </a:lnTo>
                  <a:lnTo>
                    <a:pt x="31196" y="73931"/>
                  </a:lnTo>
                  <a:lnTo>
                    <a:pt x="32008" y="75235"/>
                  </a:lnTo>
                  <a:lnTo>
                    <a:pt x="32878" y="76540"/>
                  </a:lnTo>
                  <a:lnTo>
                    <a:pt x="33022" y="76772"/>
                  </a:lnTo>
                  <a:lnTo>
                    <a:pt x="32095" y="76743"/>
                  </a:lnTo>
                  <a:lnTo>
                    <a:pt x="31167" y="76714"/>
                  </a:lnTo>
                  <a:lnTo>
                    <a:pt x="30239" y="76656"/>
                  </a:lnTo>
                  <a:lnTo>
                    <a:pt x="29311" y="76598"/>
                  </a:lnTo>
                  <a:lnTo>
                    <a:pt x="28413" y="76511"/>
                  </a:lnTo>
                  <a:lnTo>
                    <a:pt x="27485" y="76395"/>
                  </a:lnTo>
                  <a:lnTo>
                    <a:pt x="26557" y="76250"/>
                  </a:lnTo>
                  <a:lnTo>
                    <a:pt x="25658" y="76105"/>
                  </a:lnTo>
                  <a:lnTo>
                    <a:pt x="24760" y="75931"/>
                  </a:lnTo>
                  <a:lnTo>
                    <a:pt x="23832" y="75728"/>
                  </a:lnTo>
                  <a:lnTo>
                    <a:pt x="22933" y="75525"/>
                  </a:lnTo>
                  <a:lnTo>
                    <a:pt x="22034" y="75293"/>
                  </a:lnTo>
                  <a:lnTo>
                    <a:pt x="21165" y="75061"/>
                  </a:lnTo>
                  <a:lnTo>
                    <a:pt x="20266" y="74772"/>
                  </a:lnTo>
                  <a:lnTo>
                    <a:pt x="19396" y="74511"/>
                  </a:lnTo>
                  <a:lnTo>
                    <a:pt x="18526" y="74192"/>
                  </a:lnTo>
                  <a:lnTo>
                    <a:pt x="18526" y="74569"/>
                  </a:lnTo>
                  <a:lnTo>
                    <a:pt x="18526" y="74916"/>
                  </a:lnTo>
                  <a:lnTo>
                    <a:pt x="19773" y="75351"/>
                  </a:lnTo>
                  <a:lnTo>
                    <a:pt x="21020" y="75728"/>
                  </a:lnTo>
                  <a:lnTo>
                    <a:pt x="22266" y="76076"/>
                  </a:lnTo>
                  <a:lnTo>
                    <a:pt x="23542" y="76366"/>
                  </a:lnTo>
                  <a:lnTo>
                    <a:pt x="24818" y="76656"/>
                  </a:lnTo>
                  <a:lnTo>
                    <a:pt x="26122" y="76888"/>
                  </a:lnTo>
                  <a:lnTo>
                    <a:pt x="27398" y="77062"/>
                  </a:lnTo>
                  <a:lnTo>
                    <a:pt x="28703" y="77236"/>
                  </a:lnTo>
                  <a:lnTo>
                    <a:pt x="29862" y="77323"/>
                  </a:lnTo>
                  <a:lnTo>
                    <a:pt x="31022" y="77410"/>
                  </a:lnTo>
                  <a:lnTo>
                    <a:pt x="32182" y="77439"/>
                  </a:lnTo>
                  <a:lnTo>
                    <a:pt x="33370" y="77468"/>
                  </a:lnTo>
                  <a:lnTo>
                    <a:pt x="33457" y="77439"/>
                  </a:lnTo>
                  <a:lnTo>
                    <a:pt x="34124" y="78541"/>
                  </a:lnTo>
                  <a:lnTo>
                    <a:pt x="34762" y="79671"/>
                  </a:lnTo>
                  <a:lnTo>
                    <a:pt x="35342" y="80860"/>
                  </a:lnTo>
                  <a:lnTo>
                    <a:pt x="35603" y="81440"/>
                  </a:lnTo>
                  <a:lnTo>
                    <a:pt x="35864" y="82049"/>
                  </a:lnTo>
                  <a:lnTo>
                    <a:pt x="36154" y="82773"/>
                  </a:lnTo>
                  <a:lnTo>
                    <a:pt x="36415" y="83498"/>
                  </a:lnTo>
                  <a:lnTo>
                    <a:pt x="36647" y="84252"/>
                  </a:lnTo>
                  <a:lnTo>
                    <a:pt x="36850" y="85006"/>
                  </a:lnTo>
                  <a:lnTo>
                    <a:pt x="37052" y="85731"/>
                  </a:lnTo>
                  <a:lnTo>
                    <a:pt x="37197" y="86513"/>
                  </a:lnTo>
                  <a:lnTo>
                    <a:pt x="37342" y="87267"/>
                  </a:lnTo>
                  <a:lnTo>
                    <a:pt x="37487" y="88021"/>
                  </a:lnTo>
                  <a:lnTo>
                    <a:pt x="37603" y="88949"/>
                  </a:lnTo>
                  <a:lnTo>
                    <a:pt x="37690" y="89877"/>
                  </a:lnTo>
                  <a:lnTo>
                    <a:pt x="37748" y="90775"/>
                  </a:lnTo>
                  <a:lnTo>
                    <a:pt x="37777" y="91703"/>
                  </a:lnTo>
                  <a:lnTo>
                    <a:pt x="37777" y="92631"/>
                  </a:lnTo>
                  <a:lnTo>
                    <a:pt x="37748" y="93559"/>
                  </a:lnTo>
                  <a:lnTo>
                    <a:pt x="37690" y="94457"/>
                  </a:lnTo>
                  <a:lnTo>
                    <a:pt x="37574" y="95385"/>
                  </a:lnTo>
                  <a:lnTo>
                    <a:pt x="38270" y="95327"/>
                  </a:lnTo>
                  <a:lnTo>
                    <a:pt x="38357" y="94341"/>
                  </a:lnTo>
                  <a:lnTo>
                    <a:pt x="38444" y="93327"/>
                  </a:lnTo>
                  <a:lnTo>
                    <a:pt x="38473" y="92312"/>
                  </a:lnTo>
                  <a:lnTo>
                    <a:pt x="38444" y="91326"/>
                  </a:lnTo>
                  <a:lnTo>
                    <a:pt x="38415" y="90311"/>
                  </a:lnTo>
                  <a:lnTo>
                    <a:pt x="38328" y="89297"/>
                  </a:lnTo>
                  <a:lnTo>
                    <a:pt x="38212" y="88311"/>
                  </a:lnTo>
                  <a:lnTo>
                    <a:pt x="38067" y="87325"/>
                  </a:lnTo>
                  <a:lnTo>
                    <a:pt x="37864" y="86339"/>
                  </a:lnTo>
                  <a:lnTo>
                    <a:pt x="37632" y="85354"/>
                  </a:lnTo>
                  <a:lnTo>
                    <a:pt x="37371" y="84368"/>
                  </a:lnTo>
                  <a:lnTo>
                    <a:pt x="37081" y="83411"/>
                  </a:lnTo>
                  <a:lnTo>
                    <a:pt x="36763" y="82454"/>
                  </a:lnTo>
                  <a:lnTo>
                    <a:pt x="36386" y="81527"/>
                  </a:lnTo>
                  <a:lnTo>
                    <a:pt x="35980" y="80599"/>
                  </a:lnTo>
                  <a:lnTo>
                    <a:pt x="35545" y="79671"/>
                  </a:lnTo>
                  <a:lnTo>
                    <a:pt x="35197" y="78975"/>
                  </a:lnTo>
                  <a:lnTo>
                    <a:pt x="34791" y="78309"/>
                  </a:lnTo>
                  <a:lnTo>
                    <a:pt x="33979" y="76975"/>
                  </a:lnTo>
                  <a:lnTo>
                    <a:pt x="33109" y="75641"/>
                  </a:lnTo>
                  <a:lnTo>
                    <a:pt x="32269" y="74337"/>
                  </a:lnTo>
                  <a:lnTo>
                    <a:pt x="31863" y="73670"/>
                  </a:lnTo>
                  <a:lnTo>
                    <a:pt x="31486" y="73003"/>
                  </a:lnTo>
                  <a:lnTo>
                    <a:pt x="31109" y="72307"/>
                  </a:lnTo>
                  <a:lnTo>
                    <a:pt x="30790" y="71611"/>
                  </a:lnTo>
                  <a:lnTo>
                    <a:pt x="30471" y="70887"/>
                  </a:lnTo>
                  <a:lnTo>
                    <a:pt x="30210" y="70162"/>
                  </a:lnTo>
                  <a:lnTo>
                    <a:pt x="30007" y="69408"/>
                  </a:lnTo>
                  <a:lnTo>
                    <a:pt x="29833" y="68625"/>
                  </a:lnTo>
                  <a:lnTo>
                    <a:pt x="29920" y="68538"/>
                  </a:lnTo>
                  <a:lnTo>
                    <a:pt x="30529" y="67697"/>
                  </a:lnTo>
                  <a:lnTo>
                    <a:pt x="31109" y="66828"/>
                  </a:lnTo>
                  <a:lnTo>
                    <a:pt x="31689" y="65958"/>
                  </a:lnTo>
                  <a:lnTo>
                    <a:pt x="32240" y="65059"/>
                  </a:lnTo>
                  <a:lnTo>
                    <a:pt x="32762" y="64131"/>
                  </a:lnTo>
                  <a:lnTo>
                    <a:pt x="33283" y="63233"/>
                  </a:lnTo>
                  <a:lnTo>
                    <a:pt x="33747" y="62276"/>
                  </a:lnTo>
                  <a:lnTo>
                    <a:pt x="34211" y="61348"/>
                  </a:lnTo>
                  <a:lnTo>
                    <a:pt x="34646" y="60391"/>
                  </a:lnTo>
                  <a:lnTo>
                    <a:pt x="35052" y="59435"/>
                  </a:lnTo>
                  <a:lnTo>
                    <a:pt x="35458" y="58449"/>
                  </a:lnTo>
                  <a:lnTo>
                    <a:pt x="35835" y="57463"/>
                  </a:lnTo>
                  <a:lnTo>
                    <a:pt x="36154" y="56477"/>
                  </a:lnTo>
                  <a:lnTo>
                    <a:pt x="36473" y="55463"/>
                  </a:lnTo>
                  <a:lnTo>
                    <a:pt x="36763" y="54448"/>
                  </a:lnTo>
                  <a:lnTo>
                    <a:pt x="37052" y="53433"/>
                  </a:lnTo>
                  <a:lnTo>
                    <a:pt x="36850" y="52853"/>
                  </a:lnTo>
                  <a:lnTo>
                    <a:pt x="36589" y="52302"/>
                  </a:lnTo>
                  <a:lnTo>
                    <a:pt x="36241" y="53810"/>
                  </a:lnTo>
                  <a:lnTo>
                    <a:pt x="35806" y="55318"/>
                  </a:lnTo>
                  <a:lnTo>
                    <a:pt x="35342" y="56796"/>
                  </a:lnTo>
                  <a:lnTo>
                    <a:pt x="34791" y="58246"/>
                  </a:lnTo>
                  <a:lnTo>
                    <a:pt x="34211" y="59666"/>
                  </a:lnTo>
                  <a:lnTo>
                    <a:pt x="33573" y="61087"/>
                  </a:lnTo>
                  <a:lnTo>
                    <a:pt x="32878" y="62479"/>
                  </a:lnTo>
                  <a:lnTo>
                    <a:pt x="32153" y="63870"/>
                  </a:lnTo>
                  <a:lnTo>
                    <a:pt x="31573" y="64827"/>
                  </a:lnTo>
                  <a:lnTo>
                    <a:pt x="30964" y="65813"/>
                  </a:lnTo>
                  <a:lnTo>
                    <a:pt x="30355" y="66741"/>
                  </a:lnTo>
                  <a:lnTo>
                    <a:pt x="29688" y="67668"/>
                  </a:lnTo>
                  <a:lnTo>
                    <a:pt x="29630" y="66973"/>
                  </a:lnTo>
                  <a:lnTo>
                    <a:pt x="29572" y="66277"/>
                  </a:lnTo>
                  <a:lnTo>
                    <a:pt x="29514" y="64827"/>
                  </a:lnTo>
                  <a:lnTo>
                    <a:pt x="29456" y="63406"/>
                  </a:lnTo>
                  <a:lnTo>
                    <a:pt x="29369" y="61957"/>
                  </a:lnTo>
                  <a:lnTo>
                    <a:pt x="29311" y="61261"/>
                  </a:lnTo>
                  <a:lnTo>
                    <a:pt x="29195" y="60565"/>
                  </a:lnTo>
                  <a:lnTo>
                    <a:pt x="29080" y="59869"/>
                  </a:lnTo>
                  <a:lnTo>
                    <a:pt x="28906" y="59174"/>
                  </a:lnTo>
                  <a:lnTo>
                    <a:pt x="28703" y="58507"/>
                  </a:lnTo>
                  <a:lnTo>
                    <a:pt x="28442" y="57840"/>
                  </a:lnTo>
                  <a:lnTo>
                    <a:pt x="28123" y="57202"/>
                  </a:lnTo>
                  <a:lnTo>
                    <a:pt x="27746" y="56593"/>
                  </a:lnTo>
                  <a:lnTo>
                    <a:pt x="27427" y="56100"/>
                  </a:lnTo>
                  <a:lnTo>
                    <a:pt x="27050" y="55637"/>
                  </a:lnTo>
                  <a:lnTo>
                    <a:pt x="26644" y="55202"/>
                  </a:lnTo>
                  <a:lnTo>
                    <a:pt x="26238" y="54796"/>
                  </a:lnTo>
                  <a:lnTo>
                    <a:pt x="25803" y="54390"/>
                  </a:lnTo>
                  <a:lnTo>
                    <a:pt x="25339" y="54013"/>
                  </a:lnTo>
                  <a:lnTo>
                    <a:pt x="24876" y="53665"/>
                  </a:lnTo>
                  <a:lnTo>
                    <a:pt x="24412" y="53317"/>
                  </a:lnTo>
                  <a:lnTo>
                    <a:pt x="23426" y="52650"/>
                  </a:lnTo>
                  <a:lnTo>
                    <a:pt x="22440" y="51983"/>
                  </a:lnTo>
                  <a:lnTo>
                    <a:pt x="21454" y="51317"/>
                  </a:lnTo>
                  <a:lnTo>
                    <a:pt x="20498" y="50621"/>
                  </a:lnTo>
                  <a:lnTo>
                    <a:pt x="20469" y="50621"/>
                  </a:lnTo>
                  <a:lnTo>
                    <a:pt x="21425" y="49809"/>
                  </a:lnTo>
                  <a:lnTo>
                    <a:pt x="22353" y="48968"/>
                  </a:lnTo>
                  <a:lnTo>
                    <a:pt x="23252" y="48099"/>
                  </a:lnTo>
                  <a:lnTo>
                    <a:pt x="24093" y="47200"/>
                  </a:lnTo>
                  <a:lnTo>
                    <a:pt x="24876" y="46243"/>
                  </a:lnTo>
                  <a:lnTo>
                    <a:pt x="25629" y="45257"/>
                  </a:lnTo>
                  <a:lnTo>
                    <a:pt x="26354" y="44243"/>
                  </a:lnTo>
                  <a:lnTo>
                    <a:pt x="27021" y="43199"/>
                  </a:lnTo>
                  <a:lnTo>
                    <a:pt x="26818" y="42851"/>
                  </a:lnTo>
                  <a:lnTo>
                    <a:pt x="26644" y="42503"/>
                  </a:lnTo>
                  <a:lnTo>
                    <a:pt x="25977" y="43605"/>
                  </a:lnTo>
                  <a:lnTo>
                    <a:pt x="25253" y="44648"/>
                  </a:lnTo>
                  <a:lnTo>
                    <a:pt x="24470" y="45663"/>
                  </a:lnTo>
                  <a:lnTo>
                    <a:pt x="23658" y="46649"/>
                  </a:lnTo>
                  <a:lnTo>
                    <a:pt x="22817" y="47577"/>
                  </a:lnTo>
                  <a:lnTo>
                    <a:pt x="21918" y="48475"/>
                  </a:lnTo>
                  <a:lnTo>
                    <a:pt x="20962" y="49316"/>
                  </a:lnTo>
                  <a:lnTo>
                    <a:pt x="19976" y="50128"/>
                  </a:lnTo>
                  <a:lnTo>
                    <a:pt x="19947" y="50186"/>
                  </a:lnTo>
                  <a:lnTo>
                    <a:pt x="19570" y="49867"/>
                  </a:lnTo>
                  <a:lnTo>
                    <a:pt x="19222" y="49548"/>
                  </a:lnTo>
                  <a:lnTo>
                    <a:pt x="18874" y="49200"/>
                  </a:lnTo>
                  <a:lnTo>
                    <a:pt x="18555" y="48823"/>
                  </a:lnTo>
                  <a:lnTo>
                    <a:pt x="18265" y="48446"/>
                  </a:lnTo>
                  <a:lnTo>
                    <a:pt x="17975" y="48070"/>
                  </a:lnTo>
                  <a:lnTo>
                    <a:pt x="17743" y="47635"/>
                  </a:lnTo>
                  <a:lnTo>
                    <a:pt x="17541" y="47200"/>
                  </a:lnTo>
                  <a:lnTo>
                    <a:pt x="17396" y="46881"/>
                  </a:lnTo>
                  <a:lnTo>
                    <a:pt x="17280" y="46562"/>
                  </a:lnTo>
                  <a:lnTo>
                    <a:pt x="17193" y="46214"/>
                  </a:lnTo>
                  <a:lnTo>
                    <a:pt x="17135" y="45895"/>
                  </a:lnTo>
                  <a:lnTo>
                    <a:pt x="17077" y="45547"/>
                  </a:lnTo>
                  <a:lnTo>
                    <a:pt x="17048" y="45199"/>
                  </a:lnTo>
                  <a:lnTo>
                    <a:pt x="17019" y="44532"/>
                  </a:lnTo>
                  <a:lnTo>
                    <a:pt x="17048" y="43837"/>
                  </a:lnTo>
                  <a:lnTo>
                    <a:pt x="17135" y="43170"/>
                  </a:lnTo>
                  <a:lnTo>
                    <a:pt x="17280" y="42474"/>
                  </a:lnTo>
                  <a:lnTo>
                    <a:pt x="17425" y="41807"/>
                  </a:lnTo>
                  <a:lnTo>
                    <a:pt x="17598" y="41111"/>
                  </a:lnTo>
                  <a:lnTo>
                    <a:pt x="17801" y="40416"/>
                  </a:lnTo>
                  <a:lnTo>
                    <a:pt x="18236" y="38995"/>
                  </a:lnTo>
                  <a:lnTo>
                    <a:pt x="18439" y="38299"/>
                  </a:lnTo>
                  <a:lnTo>
                    <a:pt x="18613" y="37603"/>
                  </a:lnTo>
                  <a:lnTo>
                    <a:pt x="18758" y="36878"/>
                  </a:lnTo>
                  <a:lnTo>
                    <a:pt x="18874" y="36154"/>
                  </a:lnTo>
                  <a:lnTo>
                    <a:pt x="18932" y="35400"/>
                  </a:lnTo>
                  <a:lnTo>
                    <a:pt x="18932" y="34675"/>
                  </a:lnTo>
                  <a:lnTo>
                    <a:pt x="18874" y="33950"/>
                  </a:lnTo>
                  <a:lnTo>
                    <a:pt x="18758" y="33225"/>
                  </a:lnTo>
                  <a:lnTo>
                    <a:pt x="18816" y="33196"/>
                  </a:lnTo>
                  <a:lnTo>
                    <a:pt x="18874" y="33109"/>
                  </a:lnTo>
                  <a:lnTo>
                    <a:pt x="19454" y="32066"/>
                  </a:lnTo>
                  <a:lnTo>
                    <a:pt x="19976" y="30993"/>
                  </a:lnTo>
                  <a:lnTo>
                    <a:pt x="20469" y="29891"/>
                  </a:lnTo>
                  <a:lnTo>
                    <a:pt x="20933" y="28790"/>
                  </a:lnTo>
                  <a:lnTo>
                    <a:pt x="21339" y="27659"/>
                  </a:lnTo>
                  <a:lnTo>
                    <a:pt x="21715" y="26499"/>
                  </a:lnTo>
                  <a:lnTo>
                    <a:pt x="22034" y="25340"/>
                  </a:lnTo>
                  <a:lnTo>
                    <a:pt x="22295" y="24180"/>
                  </a:lnTo>
                  <a:lnTo>
                    <a:pt x="21715" y="23571"/>
                  </a:lnTo>
                  <a:lnTo>
                    <a:pt x="21454" y="24731"/>
                  </a:lnTo>
                  <a:lnTo>
                    <a:pt x="21165" y="25861"/>
                  </a:lnTo>
                  <a:lnTo>
                    <a:pt x="20846" y="26963"/>
                  </a:lnTo>
                  <a:lnTo>
                    <a:pt x="20440" y="28065"/>
                  </a:lnTo>
                  <a:lnTo>
                    <a:pt x="20034" y="29167"/>
                  </a:lnTo>
                  <a:lnTo>
                    <a:pt x="19570" y="30239"/>
                  </a:lnTo>
                  <a:lnTo>
                    <a:pt x="19048" y="31312"/>
                  </a:lnTo>
                  <a:lnTo>
                    <a:pt x="18526" y="32327"/>
                  </a:lnTo>
                  <a:lnTo>
                    <a:pt x="18236" y="31631"/>
                  </a:lnTo>
                  <a:lnTo>
                    <a:pt x="18091" y="31254"/>
                  </a:lnTo>
                  <a:lnTo>
                    <a:pt x="17917" y="30906"/>
                  </a:lnTo>
                  <a:lnTo>
                    <a:pt x="17569" y="30297"/>
                  </a:lnTo>
                  <a:lnTo>
                    <a:pt x="17164" y="29688"/>
                  </a:lnTo>
                  <a:lnTo>
                    <a:pt x="16758" y="29080"/>
                  </a:lnTo>
                  <a:lnTo>
                    <a:pt x="16352" y="28500"/>
                  </a:lnTo>
                  <a:lnTo>
                    <a:pt x="15482" y="27369"/>
                  </a:lnTo>
                  <a:lnTo>
                    <a:pt x="15076" y="26789"/>
                  </a:lnTo>
                  <a:lnTo>
                    <a:pt x="14670" y="26180"/>
                  </a:lnTo>
                  <a:lnTo>
                    <a:pt x="14206" y="25484"/>
                  </a:lnTo>
                  <a:lnTo>
                    <a:pt x="13829" y="24789"/>
                  </a:lnTo>
                  <a:lnTo>
                    <a:pt x="13482" y="24035"/>
                  </a:lnTo>
                  <a:lnTo>
                    <a:pt x="13192" y="23310"/>
                  </a:lnTo>
                  <a:lnTo>
                    <a:pt x="12960" y="22556"/>
                  </a:lnTo>
                  <a:lnTo>
                    <a:pt x="12728" y="21773"/>
                  </a:lnTo>
                  <a:lnTo>
                    <a:pt x="12583" y="20962"/>
                  </a:lnTo>
                  <a:lnTo>
                    <a:pt x="12438" y="20150"/>
                  </a:lnTo>
                  <a:lnTo>
                    <a:pt x="12235" y="18526"/>
                  </a:lnTo>
                  <a:lnTo>
                    <a:pt x="12032" y="16903"/>
                  </a:lnTo>
                  <a:lnTo>
                    <a:pt x="11916" y="16091"/>
                  </a:lnTo>
                  <a:lnTo>
                    <a:pt x="11800" y="15279"/>
                  </a:lnTo>
                  <a:lnTo>
                    <a:pt x="11655" y="14496"/>
                  </a:lnTo>
                  <a:lnTo>
                    <a:pt x="11481" y="13685"/>
                  </a:lnTo>
                  <a:lnTo>
                    <a:pt x="11278" y="12989"/>
                  </a:lnTo>
                  <a:lnTo>
                    <a:pt x="11365" y="12902"/>
                  </a:lnTo>
                  <a:lnTo>
                    <a:pt x="11742" y="12235"/>
                  </a:lnTo>
                  <a:lnTo>
                    <a:pt x="12090" y="11539"/>
                  </a:lnTo>
                  <a:lnTo>
                    <a:pt x="12409" y="10843"/>
                  </a:lnTo>
                  <a:lnTo>
                    <a:pt x="12699" y="10148"/>
                  </a:lnTo>
                  <a:lnTo>
                    <a:pt x="12960" y="9423"/>
                  </a:lnTo>
                  <a:lnTo>
                    <a:pt x="13221" y="8698"/>
                  </a:lnTo>
                  <a:lnTo>
                    <a:pt x="13424" y="7973"/>
                  </a:lnTo>
                  <a:lnTo>
                    <a:pt x="13598" y="7219"/>
                  </a:lnTo>
                  <a:lnTo>
                    <a:pt x="13047" y="6494"/>
                  </a:lnTo>
                  <a:lnTo>
                    <a:pt x="12902" y="7219"/>
                  </a:lnTo>
                  <a:lnTo>
                    <a:pt x="12699" y="7944"/>
                  </a:lnTo>
                  <a:lnTo>
                    <a:pt x="12496" y="8669"/>
                  </a:lnTo>
                  <a:lnTo>
                    <a:pt x="12264" y="9394"/>
                  </a:lnTo>
                  <a:lnTo>
                    <a:pt x="11974" y="10090"/>
                  </a:lnTo>
                  <a:lnTo>
                    <a:pt x="11684" y="10785"/>
                  </a:lnTo>
                  <a:lnTo>
                    <a:pt x="11365" y="11452"/>
                  </a:lnTo>
                  <a:lnTo>
                    <a:pt x="11017" y="12119"/>
                  </a:lnTo>
                  <a:lnTo>
                    <a:pt x="10611" y="11162"/>
                  </a:lnTo>
                  <a:lnTo>
                    <a:pt x="10176" y="10205"/>
                  </a:lnTo>
                  <a:lnTo>
                    <a:pt x="9684" y="9278"/>
                  </a:lnTo>
                  <a:lnTo>
                    <a:pt x="9104" y="8379"/>
                  </a:lnTo>
                  <a:lnTo>
                    <a:pt x="8698" y="7770"/>
                  </a:lnTo>
                  <a:lnTo>
                    <a:pt x="8263" y="7190"/>
                  </a:lnTo>
                  <a:lnTo>
                    <a:pt x="7828" y="6610"/>
                  </a:lnTo>
                  <a:lnTo>
                    <a:pt x="7364" y="6060"/>
                  </a:lnTo>
                  <a:lnTo>
                    <a:pt x="6900" y="5509"/>
                  </a:lnTo>
                  <a:lnTo>
                    <a:pt x="6378" y="4958"/>
                  </a:lnTo>
                  <a:lnTo>
                    <a:pt x="5364" y="3943"/>
                  </a:lnTo>
                  <a:lnTo>
                    <a:pt x="4291" y="2928"/>
                  </a:lnTo>
                  <a:lnTo>
                    <a:pt x="3189" y="1972"/>
                  </a:lnTo>
                  <a:lnTo>
                    <a:pt x="2059" y="1044"/>
                  </a:lnTo>
                  <a:lnTo>
                    <a:pt x="928" y="145"/>
                  </a:lnTo>
                  <a:lnTo>
                    <a:pt x="725" y="0"/>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50" name="Google Shape;850;p18"/>
          <p:cNvGrpSpPr/>
          <p:nvPr/>
        </p:nvGrpSpPr>
        <p:grpSpPr>
          <a:xfrm flipH="1" rot="-899960">
            <a:off x="-683449" y="2819257"/>
            <a:ext cx="1634426" cy="2394703"/>
            <a:chOff x="-741850" y="2748725"/>
            <a:chExt cx="1634475" cy="2394775"/>
          </a:xfrm>
        </p:grpSpPr>
        <p:sp>
          <p:nvSpPr>
            <p:cNvPr id="851" name="Google Shape;851;p18"/>
            <p:cNvSpPr/>
            <p:nvPr/>
          </p:nvSpPr>
          <p:spPr>
            <a:xfrm>
              <a:off x="-741850" y="3729375"/>
              <a:ext cx="1253225" cy="1382250"/>
            </a:xfrm>
            <a:custGeom>
              <a:rect b="b" l="l" r="r" t="t"/>
              <a:pathLst>
                <a:path extrusionOk="0" h="55290" w="50129">
                  <a:moveTo>
                    <a:pt x="15193" y="1"/>
                  </a:moveTo>
                  <a:lnTo>
                    <a:pt x="14526" y="30"/>
                  </a:lnTo>
                  <a:lnTo>
                    <a:pt x="13859" y="59"/>
                  </a:lnTo>
                  <a:lnTo>
                    <a:pt x="13192" y="146"/>
                  </a:lnTo>
                  <a:lnTo>
                    <a:pt x="12526" y="233"/>
                  </a:lnTo>
                  <a:lnTo>
                    <a:pt x="11859" y="378"/>
                  </a:lnTo>
                  <a:lnTo>
                    <a:pt x="11192" y="523"/>
                  </a:lnTo>
                  <a:lnTo>
                    <a:pt x="10525" y="697"/>
                  </a:lnTo>
                  <a:lnTo>
                    <a:pt x="9858" y="900"/>
                  </a:lnTo>
                  <a:lnTo>
                    <a:pt x="9076" y="1190"/>
                  </a:lnTo>
                  <a:lnTo>
                    <a:pt x="8322" y="1508"/>
                  </a:lnTo>
                  <a:lnTo>
                    <a:pt x="7655" y="1798"/>
                  </a:lnTo>
                  <a:lnTo>
                    <a:pt x="7133" y="2088"/>
                  </a:lnTo>
                  <a:lnTo>
                    <a:pt x="6611" y="2378"/>
                  </a:lnTo>
                  <a:lnTo>
                    <a:pt x="6118" y="2697"/>
                  </a:lnTo>
                  <a:lnTo>
                    <a:pt x="5625" y="3016"/>
                  </a:lnTo>
                  <a:lnTo>
                    <a:pt x="5162" y="3393"/>
                  </a:lnTo>
                  <a:lnTo>
                    <a:pt x="4698" y="3770"/>
                  </a:lnTo>
                  <a:lnTo>
                    <a:pt x="4234" y="4147"/>
                  </a:lnTo>
                  <a:lnTo>
                    <a:pt x="3828" y="4553"/>
                  </a:lnTo>
                  <a:lnTo>
                    <a:pt x="3422" y="4988"/>
                  </a:lnTo>
                  <a:lnTo>
                    <a:pt x="3016" y="5422"/>
                  </a:lnTo>
                  <a:lnTo>
                    <a:pt x="2639" y="5886"/>
                  </a:lnTo>
                  <a:lnTo>
                    <a:pt x="2291" y="6379"/>
                  </a:lnTo>
                  <a:lnTo>
                    <a:pt x="1972" y="6872"/>
                  </a:lnTo>
                  <a:lnTo>
                    <a:pt x="1653" y="7394"/>
                  </a:lnTo>
                  <a:lnTo>
                    <a:pt x="1393" y="7945"/>
                  </a:lnTo>
                  <a:lnTo>
                    <a:pt x="1132" y="8496"/>
                  </a:lnTo>
                  <a:lnTo>
                    <a:pt x="842" y="9162"/>
                  </a:lnTo>
                  <a:lnTo>
                    <a:pt x="610" y="9829"/>
                  </a:lnTo>
                  <a:lnTo>
                    <a:pt x="436" y="10525"/>
                  </a:lnTo>
                  <a:lnTo>
                    <a:pt x="262" y="11192"/>
                  </a:lnTo>
                  <a:lnTo>
                    <a:pt x="146" y="11888"/>
                  </a:lnTo>
                  <a:lnTo>
                    <a:pt x="59" y="12584"/>
                  </a:lnTo>
                  <a:lnTo>
                    <a:pt x="30" y="13279"/>
                  </a:lnTo>
                  <a:lnTo>
                    <a:pt x="1" y="13975"/>
                  </a:lnTo>
                  <a:lnTo>
                    <a:pt x="30" y="14758"/>
                  </a:lnTo>
                  <a:lnTo>
                    <a:pt x="88" y="15483"/>
                  </a:lnTo>
                  <a:lnTo>
                    <a:pt x="175" y="16208"/>
                  </a:lnTo>
                  <a:lnTo>
                    <a:pt x="291" y="16932"/>
                  </a:lnTo>
                  <a:lnTo>
                    <a:pt x="436" y="17657"/>
                  </a:lnTo>
                  <a:lnTo>
                    <a:pt x="610" y="18382"/>
                  </a:lnTo>
                  <a:lnTo>
                    <a:pt x="813" y="19107"/>
                  </a:lnTo>
                  <a:lnTo>
                    <a:pt x="1045" y="19803"/>
                  </a:lnTo>
                  <a:lnTo>
                    <a:pt x="1306" y="20527"/>
                  </a:lnTo>
                  <a:lnTo>
                    <a:pt x="1595" y="21223"/>
                  </a:lnTo>
                  <a:lnTo>
                    <a:pt x="1885" y="21948"/>
                  </a:lnTo>
                  <a:lnTo>
                    <a:pt x="2233" y="22644"/>
                  </a:lnTo>
                  <a:lnTo>
                    <a:pt x="2581" y="23340"/>
                  </a:lnTo>
                  <a:lnTo>
                    <a:pt x="2929" y="24036"/>
                  </a:lnTo>
                  <a:lnTo>
                    <a:pt x="3335" y="24731"/>
                  </a:lnTo>
                  <a:lnTo>
                    <a:pt x="3741" y="25427"/>
                  </a:lnTo>
                  <a:lnTo>
                    <a:pt x="4147" y="26094"/>
                  </a:lnTo>
                  <a:lnTo>
                    <a:pt x="4756" y="27022"/>
                  </a:lnTo>
                  <a:lnTo>
                    <a:pt x="5365" y="27863"/>
                  </a:lnTo>
                  <a:lnTo>
                    <a:pt x="5973" y="28703"/>
                  </a:lnTo>
                  <a:lnTo>
                    <a:pt x="6611" y="29544"/>
                  </a:lnTo>
                  <a:lnTo>
                    <a:pt x="7249" y="30356"/>
                  </a:lnTo>
                  <a:lnTo>
                    <a:pt x="7916" y="31139"/>
                  </a:lnTo>
                  <a:lnTo>
                    <a:pt x="8583" y="31921"/>
                  </a:lnTo>
                  <a:lnTo>
                    <a:pt x="9278" y="32675"/>
                  </a:lnTo>
                  <a:lnTo>
                    <a:pt x="9974" y="33400"/>
                  </a:lnTo>
                  <a:lnTo>
                    <a:pt x="11337" y="34821"/>
                  </a:lnTo>
                  <a:lnTo>
                    <a:pt x="12729" y="36125"/>
                  </a:lnTo>
                  <a:lnTo>
                    <a:pt x="14062" y="37343"/>
                  </a:lnTo>
                  <a:lnTo>
                    <a:pt x="15367" y="38474"/>
                  </a:lnTo>
                  <a:lnTo>
                    <a:pt x="16063" y="39025"/>
                  </a:lnTo>
                  <a:lnTo>
                    <a:pt x="17077" y="39836"/>
                  </a:lnTo>
                  <a:lnTo>
                    <a:pt x="18469" y="40909"/>
                  </a:lnTo>
                  <a:lnTo>
                    <a:pt x="19890" y="41924"/>
                  </a:lnTo>
                  <a:lnTo>
                    <a:pt x="21310" y="42939"/>
                  </a:lnTo>
                  <a:lnTo>
                    <a:pt x="22789" y="43924"/>
                  </a:lnTo>
                  <a:lnTo>
                    <a:pt x="24268" y="44881"/>
                  </a:lnTo>
                  <a:lnTo>
                    <a:pt x="25746" y="45780"/>
                  </a:lnTo>
                  <a:lnTo>
                    <a:pt x="27283" y="46679"/>
                  </a:lnTo>
                  <a:lnTo>
                    <a:pt x="28819" y="47519"/>
                  </a:lnTo>
                  <a:lnTo>
                    <a:pt x="30617" y="48505"/>
                  </a:lnTo>
                  <a:lnTo>
                    <a:pt x="31574" y="48969"/>
                  </a:lnTo>
                  <a:lnTo>
                    <a:pt x="33516" y="49897"/>
                  </a:lnTo>
                  <a:lnTo>
                    <a:pt x="35459" y="50796"/>
                  </a:lnTo>
                  <a:lnTo>
                    <a:pt x="37401" y="51607"/>
                  </a:lnTo>
                  <a:lnTo>
                    <a:pt x="39402" y="52390"/>
                  </a:lnTo>
                  <a:lnTo>
                    <a:pt x="41402" y="53115"/>
                  </a:lnTo>
                  <a:lnTo>
                    <a:pt x="43403" y="53811"/>
                  </a:lnTo>
                  <a:lnTo>
                    <a:pt x="45461" y="54449"/>
                  </a:lnTo>
                  <a:lnTo>
                    <a:pt x="47491" y="55028"/>
                  </a:lnTo>
                  <a:lnTo>
                    <a:pt x="48012" y="55144"/>
                  </a:lnTo>
                  <a:lnTo>
                    <a:pt x="48476" y="55231"/>
                  </a:lnTo>
                  <a:lnTo>
                    <a:pt x="48853" y="55289"/>
                  </a:lnTo>
                  <a:lnTo>
                    <a:pt x="49172" y="55289"/>
                  </a:lnTo>
                  <a:lnTo>
                    <a:pt x="49462" y="55260"/>
                  </a:lnTo>
                  <a:lnTo>
                    <a:pt x="49694" y="55202"/>
                  </a:lnTo>
                  <a:lnTo>
                    <a:pt x="49868" y="55086"/>
                  </a:lnTo>
                  <a:lnTo>
                    <a:pt x="49984" y="54970"/>
                  </a:lnTo>
                  <a:lnTo>
                    <a:pt x="50071" y="54796"/>
                  </a:lnTo>
                  <a:lnTo>
                    <a:pt x="50129" y="54623"/>
                  </a:lnTo>
                  <a:lnTo>
                    <a:pt x="50129" y="54391"/>
                  </a:lnTo>
                  <a:lnTo>
                    <a:pt x="50100" y="54130"/>
                  </a:lnTo>
                  <a:lnTo>
                    <a:pt x="50071" y="53898"/>
                  </a:lnTo>
                  <a:lnTo>
                    <a:pt x="49984" y="53608"/>
                  </a:lnTo>
                  <a:lnTo>
                    <a:pt x="49810" y="53028"/>
                  </a:lnTo>
                  <a:lnTo>
                    <a:pt x="49549" y="52361"/>
                  </a:lnTo>
                  <a:lnTo>
                    <a:pt x="49259" y="51636"/>
                  </a:lnTo>
                  <a:lnTo>
                    <a:pt x="48476" y="49636"/>
                  </a:lnTo>
                  <a:lnTo>
                    <a:pt x="47752" y="47635"/>
                  </a:lnTo>
                  <a:lnTo>
                    <a:pt x="47085" y="45606"/>
                  </a:lnTo>
                  <a:lnTo>
                    <a:pt x="46418" y="43576"/>
                  </a:lnTo>
                  <a:lnTo>
                    <a:pt x="45838" y="41663"/>
                  </a:lnTo>
                  <a:lnTo>
                    <a:pt x="45258" y="39749"/>
                  </a:lnTo>
                  <a:lnTo>
                    <a:pt x="44127" y="35922"/>
                  </a:lnTo>
                  <a:lnTo>
                    <a:pt x="43026" y="32095"/>
                  </a:lnTo>
                  <a:lnTo>
                    <a:pt x="42446" y="30182"/>
                  </a:lnTo>
                  <a:lnTo>
                    <a:pt x="41866" y="28268"/>
                  </a:lnTo>
                  <a:lnTo>
                    <a:pt x="41460" y="27022"/>
                  </a:lnTo>
                  <a:lnTo>
                    <a:pt x="40822" y="25137"/>
                  </a:lnTo>
                  <a:lnTo>
                    <a:pt x="40155" y="23282"/>
                  </a:lnTo>
                  <a:lnTo>
                    <a:pt x="39460" y="21455"/>
                  </a:lnTo>
                  <a:lnTo>
                    <a:pt x="38735" y="19629"/>
                  </a:lnTo>
                  <a:lnTo>
                    <a:pt x="37952" y="17831"/>
                  </a:lnTo>
                  <a:lnTo>
                    <a:pt x="37111" y="16034"/>
                  </a:lnTo>
                  <a:lnTo>
                    <a:pt x="36213" y="14294"/>
                  </a:lnTo>
                  <a:lnTo>
                    <a:pt x="35749" y="13424"/>
                  </a:lnTo>
                  <a:lnTo>
                    <a:pt x="35256" y="12555"/>
                  </a:lnTo>
                  <a:lnTo>
                    <a:pt x="34850" y="11888"/>
                  </a:lnTo>
                  <a:lnTo>
                    <a:pt x="34763" y="11743"/>
                  </a:lnTo>
                  <a:lnTo>
                    <a:pt x="34386" y="11105"/>
                  </a:lnTo>
                  <a:lnTo>
                    <a:pt x="33951" y="10496"/>
                  </a:lnTo>
                  <a:lnTo>
                    <a:pt x="33545" y="9916"/>
                  </a:lnTo>
                  <a:lnTo>
                    <a:pt x="33081" y="9307"/>
                  </a:lnTo>
                  <a:lnTo>
                    <a:pt x="32646" y="8728"/>
                  </a:lnTo>
                  <a:lnTo>
                    <a:pt x="32154" y="8177"/>
                  </a:lnTo>
                  <a:lnTo>
                    <a:pt x="31661" y="7626"/>
                  </a:lnTo>
                  <a:lnTo>
                    <a:pt x="31168" y="7104"/>
                  </a:lnTo>
                  <a:lnTo>
                    <a:pt x="30646" y="6582"/>
                  </a:lnTo>
                  <a:lnTo>
                    <a:pt x="30124" y="6060"/>
                  </a:lnTo>
                  <a:lnTo>
                    <a:pt x="29573" y="5567"/>
                  </a:lnTo>
                  <a:lnTo>
                    <a:pt x="29022" y="5104"/>
                  </a:lnTo>
                  <a:lnTo>
                    <a:pt x="28443" y="4640"/>
                  </a:lnTo>
                  <a:lnTo>
                    <a:pt x="27863" y="4205"/>
                  </a:lnTo>
                  <a:lnTo>
                    <a:pt x="27254" y="3799"/>
                  </a:lnTo>
                  <a:lnTo>
                    <a:pt x="26645" y="3393"/>
                  </a:lnTo>
                  <a:lnTo>
                    <a:pt x="25978" y="2987"/>
                  </a:lnTo>
                  <a:lnTo>
                    <a:pt x="25398" y="2639"/>
                  </a:lnTo>
                  <a:lnTo>
                    <a:pt x="24818" y="2320"/>
                  </a:lnTo>
                  <a:lnTo>
                    <a:pt x="24210" y="2030"/>
                  </a:lnTo>
                  <a:lnTo>
                    <a:pt x="23630" y="1740"/>
                  </a:lnTo>
                  <a:lnTo>
                    <a:pt x="22992" y="1480"/>
                  </a:lnTo>
                  <a:lnTo>
                    <a:pt x="22383" y="1248"/>
                  </a:lnTo>
                  <a:lnTo>
                    <a:pt x="21774" y="1016"/>
                  </a:lnTo>
                  <a:lnTo>
                    <a:pt x="21136" y="813"/>
                  </a:lnTo>
                  <a:lnTo>
                    <a:pt x="20499" y="639"/>
                  </a:lnTo>
                  <a:lnTo>
                    <a:pt x="19861" y="494"/>
                  </a:lnTo>
                  <a:lnTo>
                    <a:pt x="19194" y="349"/>
                  </a:lnTo>
                  <a:lnTo>
                    <a:pt x="18556" y="233"/>
                  </a:lnTo>
                  <a:lnTo>
                    <a:pt x="17889" y="146"/>
                  </a:lnTo>
                  <a:lnTo>
                    <a:pt x="17251" y="59"/>
                  </a:lnTo>
                  <a:lnTo>
                    <a:pt x="1658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18"/>
            <p:cNvSpPr/>
            <p:nvPr/>
          </p:nvSpPr>
          <p:spPr>
            <a:xfrm>
              <a:off x="-741850" y="3729375"/>
              <a:ext cx="1253225" cy="1382250"/>
            </a:xfrm>
            <a:custGeom>
              <a:rect b="b" l="l" r="r" t="t"/>
              <a:pathLst>
                <a:path extrusionOk="0" h="55290" w="50129">
                  <a:moveTo>
                    <a:pt x="15193" y="1"/>
                  </a:moveTo>
                  <a:lnTo>
                    <a:pt x="14526" y="30"/>
                  </a:lnTo>
                  <a:lnTo>
                    <a:pt x="13859" y="59"/>
                  </a:lnTo>
                  <a:lnTo>
                    <a:pt x="13192" y="146"/>
                  </a:lnTo>
                  <a:lnTo>
                    <a:pt x="12526" y="233"/>
                  </a:lnTo>
                  <a:lnTo>
                    <a:pt x="11859" y="378"/>
                  </a:lnTo>
                  <a:lnTo>
                    <a:pt x="11192" y="523"/>
                  </a:lnTo>
                  <a:lnTo>
                    <a:pt x="10525" y="697"/>
                  </a:lnTo>
                  <a:lnTo>
                    <a:pt x="9858" y="900"/>
                  </a:lnTo>
                  <a:lnTo>
                    <a:pt x="9076" y="1190"/>
                  </a:lnTo>
                  <a:lnTo>
                    <a:pt x="8322" y="1508"/>
                  </a:lnTo>
                  <a:lnTo>
                    <a:pt x="7655" y="1798"/>
                  </a:lnTo>
                  <a:lnTo>
                    <a:pt x="7133" y="2088"/>
                  </a:lnTo>
                  <a:lnTo>
                    <a:pt x="6611" y="2378"/>
                  </a:lnTo>
                  <a:lnTo>
                    <a:pt x="6118" y="2697"/>
                  </a:lnTo>
                  <a:lnTo>
                    <a:pt x="5625" y="3016"/>
                  </a:lnTo>
                  <a:lnTo>
                    <a:pt x="5162" y="3393"/>
                  </a:lnTo>
                  <a:lnTo>
                    <a:pt x="4698" y="3770"/>
                  </a:lnTo>
                  <a:lnTo>
                    <a:pt x="4234" y="4147"/>
                  </a:lnTo>
                  <a:lnTo>
                    <a:pt x="3828" y="4553"/>
                  </a:lnTo>
                  <a:lnTo>
                    <a:pt x="3422" y="4988"/>
                  </a:lnTo>
                  <a:lnTo>
                    <a:pt x="3016" y="5422"/>
                  </a:lnTo>
                  <a:lnTo>
                    <a:pt x="2639" y="5886"/>
                  </a:lnTo>
                  <a:lnTo>
                    <a:pt x="2291" y="6379"/>
                  </a:lnTo>
                  <a:lnTo>
                    <a:pt x="1972" y="6872"/>
                  </a:lnTo>
                  <a:lnTo>
                    <a:pt x="1653" y="7394"/>
                  </a:lnTo>
                  <a:lnTo>
                    <a:pt x="1393" y="7945"/>
                  </a:lnTo>
                  <a:lnTo>
                    <a:pt x="1132" y="8496"/>
                  </a:lnTo>
                  <a:lnTo>
                    <a:pt x="842" y="9162"/>
                  </a:lnTo>
                  <a:lnTo>
                    <a:pt x="610" y="9829"/>
                  </a:lnTo>
                  <a:lnTo>
                    <a:pt x="436" y="10525"/>
                  </a:lnTo>
                  <a:lnTo>
                    <a:pt x="262" y="11192"/>
                  </a:lnTo>
                  <a:lnTo>
                    <a:pt x="146" y="11888"/>
                  </a:lnTo>
                  <a:lnTo>
                    <a:pt x="59" y="12584"/>
                  </a:lnTo>
                  <a:lnTo>
                    <a:pt x="30" y="13279"/>
                  </a:lnTo>
                  <a:lnTo>
                    <a:pt x="1" y="13975"/>
                  </a:lnTo>
                  <a:lnTo>
                    <a:pt x="30" y="14758"/>
                  </a:lnTo>
                  <a:lnTo>
                    <a:pt x="88" y="15483"/>
                  </a:lnTo>
                  <a:lnTo>
                    <a:pt x="175" y="16208"/>
                  </a:lnTo>
                  <a:lnTo>
                    <a:pt x="291" y="16932"/>
                  </a:lnTo>
                  <a:lnTo>
                    <a:pt x="436" y="17657"/>
                  </a:lnTo>
                  <a:lnTo>
                    <a:pt x="610" y="18382"/>
                  </a:lnTo>
                  <a:lnTo>
                    <a:pt x="813" y="19107"/>
                  </a:lnTo>
                  <a:lnTo>
                    <a:pt x="1045" y="19803"/>
                  </a:lnTo>
                  <a:lnTo>
                    <a:pt x="1306" y="20527"/>
                  </a:lnTo>
                  <a:lnTo>
                    <a:pt x="1595" y="21223"/>
                  </a:lnTo>
                  <a:lnTo>
                    <a:pt x="1885" y="21948"/>
                  </a:lnTo>
                  <a:lnTo>
                    <a:pt x="2233" y="22644"/>
                  </a:lnTo>
                  <a:lnTo>
                    <a:pt x="2581" y="23340"/>
                  </a:lnTo>
                  <a:lnTo>
                    <a:pt x="2929" y="24036"/>
                  </a:lnTo>
                  <a:lnTo>
                    <a:pt x="3335" y="24731"/>
                  </a:lnTo>
                  <a:lnTo>
                    <a:pt x="3741" y="25427"/>
                  </a:lnTo>
                  <a:lnTo>
                    <a:pt x="4147" y="26094"/>
                  </a:lnTo>
                  <a:lnTo>
                    <a:pt x="4756" y="27022"/>
                  </a:lnTo>
                  <a:lnTo>
                    <a:pt x="5365" y="27863"/>
                  </a:lnTo>
                  <a:lnTo>
                    <a:pt x="5973" y="28703"/>
                  </a:lnTo>
                  <a:lnTo>
                    <a:pt x="6611" y="29544"/>
                  </a:lnTo>
                  <a:lnTo>
                    <a:pt x="7249" y="30356"/>
                  </a:lnTo>
                  <a:lnTo>
                    <a:pt x="7916" y="31139"/>
                  </a:lnTo>
                  <a:lnTo>
                    <a:pt x="8583" y="31921"/>
                  </a:lnTo>
                  <a:lnTo>
                    <a:pt x="9278" y="32675"/>
                  </a:lnTo>
                  <a:lnTo>
                    <a:pt x="9974" y="33400"/>
                  </a:lnTo>
                  <a:lnTo>
                    <a:pt x="11337" y="34821"/>
                  </a:lnTo>
                  <a:lnTo>
                    <a:pt x="12729" y="36125"/>
                  </a:lnTo>
                  <a:lnTo>
                    <a:pt x="14062" y="37343"/>
                  </a:lnTo>
                  <a:lnTo>
                    <a:pt x="15367" y="38474"/>
                  </a:lnTo>
                  <a:lnTo>
                    <a:pt x="16063" y="39025"/>
                  </a:lnTo>
                  <a:lnTo>
                    <a:pt x="17077" y="39836"/>
                  </a:lnTo>
                  <a:lnTo>
                    <a:pt x="18469" y="40909"/>
                  </a:lnTo>
                  <a:lnTo>
                    <a:pt x="19890" y="41924"/>
                  </a:lnTo>
                  <a:lnTo>
                    <a:pt x="21310" y="42939"/>
                  </a:lnTo>
                  <a:lnTo>
                    <a:pt x="22789" y="43924"/>
                  </a:lnTo>
                  <a:lnTo>
                    <a:pt x="24268" y="44881"/>
                  </a:lnTo>
                  <a:lnTo>
                    <a:pt x="25746" y="45780"/>
                  </a:lnTo>
                  <a:lnTo>
                    <a:pt x="27283" y="46679"/>
                  </a:lnTo>
                  <a:lnTo>
                    <a:pt x="28819" y="47519"/>
                  </a:lnTo>
                  <a:lnTo>
                    <a:pt x="30617" y="48505"/>
                  </a:lnTo>
                  <a:lnTo>
                    <a:pt x="31574" y="48969"/>
                  </a:lnTo>
                  <a:lnTo>
                    <a:pt x="33516" y="49897"/>
                  </a:lnTo>
                  <a:lnTo>
                    <a:pt x="35459" y="50796"/>
                  </a:lnTo>
                  <a:lnTo>
                    <a:pt x="37401" y="51607"/>
                  </a:lnTo>
                  <a:lnTo>
                    <a:pt x="39402" y="52390"/>
                  </a:lnTo>
                  <a:lnTo>
                    <a:pt x="41402" y="53115"/>
                  </a:lnTo>
                  <a:lnTo>
                    <a:pt x="43403" y="53811"/>
                  </a:lnTo>
                  <a:lnTo>
                    <a:pt x="45461" y="54449"/>
                  </a:lnTo>
                  <a:lnTo>
                    <a:pt x="47491" y="55028"/>
                  </a:lnTo>
                  <a:lnTo>
                    <a:pt x="48012" y="55144"/>
                  </a:lnTo>
                  <a:lnTo>
                    <a:pt x="48476" y="55231"/>
                  </a:lnTo>
                  <a:lnTo>
                    <a:pt x="48853" y="55289"/>
                  </a:lnTo>
                  <a:lnTo>
                    <a:pt x="49172" y="55289"/>
                  </a:lnTo>
                  <a:lnTo>
                    <a:pt x="49462" y="55260"/>
                  </a:lnTo>
                  <a:lnTo>
                    <a:pt x="49694" y="55202"/>
                  </a:lnTo>
                  <a:lnTo>
                    <a:pt x="49868" y="55086"/>
                  </a:lnTo>
                  <a:lnTo>
                    <a:pt x="49984" y="54970"/>
                  </a:lnTo>
                  <a:lnTo>
                    <a:pt x="50071" y="54796"/>
                  </a:lnTo>
                  <a:lnTo>
                    <a:pt x="50129" y="54623"/>
                  </a:lnTo>
                  <a:lnTo>
                    <a:pt x="50129" y="54391"/>
                  </a:lnTo>
                  <a:lnTo>
                    <a:pt x="50100" y="54130"/>
                  </a:lnTo>
                  <a:lnTo>
                    <a:pt x="50071" y="53898"/>
                  </a:lnTo>
                  <a:lnTo>
                    <a:pt x="49984" y="53608"/>
                  </a:lnTo>
                  <a:lnTo>
                    <a:pt x="49810" y="53028"/>
                  </a:lnTo>
                  <a:lnTo>
                    <a:pt x="49549" y="52361"/>
                  </a:lnTo>
                  <a:lnTo>
                    <a:pt x="49259" y="51636"/>
                  </a:lnTo>
                  <a:lnTo>
                    <a:pt x="48476" y="49636"/>
                  </a:lnTo>
                  <a:lnTo>
                    <a:pt x="47752" y="47635"/>
                  </a:lnTo>
                  <a:lnTo>
                    <a:pt x="47085" y="45606"/>
                  </a:lnTo>
                  <a:lnTo>
                    <a:pt x="46418" y="43576"/>
                  </a:lnTo>
                  <a:lnTo>
                    <a:pt x="45838" y="41663"/>
                  </a:lnTo>
                  <a:lnTo>
                    <a:pt x="45258" y="39749"/>
                  </a:lnTo>
                  <a:lnTo>
                    <a:pt x="44127" y="35922"/>
                  </a:lnTo>
                  <a:lnTo>
                    <a:pt x="43026" y="32095"/>
                  </a:lnTo>
                  <a:lnTo>
                    <a:pt x="42446" y="30182"/>
                  </a:lnTo>
                  <a:lnTo>
                    <a:pt x="41866" y="28268"/>
                  </a:lnTo>
                  <a:lnTo>
                    <a:pt x="41460" y="27022"/>
                  </a:lnTo>
                  <a:lnTo>
                    <a:pt x="40822" y="25137"/>
                  </a:lnTo>
                  <a:lnTo>
                    <a:pt x="40155" y="23282"/>
                  </a:lnTo>
                  <a:lnTo>
                    <a:pt x="39460" y="21455"/>
                  </a:lnTo>
                  <a:lnTo>
                    <a:pt x="38735" y="19629"/>
                  </a:lnTo>
                  <a:lnTo>
                    <a:pt x="37952" y="17831"/>
                  </a:lnTo>
                  <a:lnTo>
                    <a:pt x="37111" y="16034"/>
                  </a:lnTo>
                  <a:lnTo>
                    <a:pt x="36213" y="14294"/>
                  </a:lnTo>
                  <a:lnTo>
                    <a:pt x="35749" y="13424"/>
                  </a:lnTo>
                  <a:lnTo>
                    <a:pt x="35256" y="12555"/>
                  </a:lnTo>
                  <a:lnTo>
                    <a:pt x="34850" y="11888"/>
                  </a:lnTo>
                  <a:lnTo>
                    <a:pt x="34763" y="11743"/>
                  </a:lnTo>
                  <a:lnTo>
                    <a:pt x="34386" y="11105"/>
                  </a:lnTo>
                  <a:lnTo>
                    <a:pt x="33951" y="10496"/>
                  </a:lnTo>
                  <a:lnTo>
                    <a:pt x="33545" y="9916"/>
                  </a:lnTo>
                  <a:lnTo>
                    <a:pt x="33081" y="9307"/>
                  </a:lnTo>
                  <a:lnTo>
                    <a:pt x="32646" y="8728"/>
                  </a:lnTo>
                  <a:lnTo>
                    <a:pt x="32154" y="8177"/>
                  </a:lnTo>
                  <a:lnTo>
                    <a:pt x="31661" y="7626"/>
                  </a:lnTo>
                  <a:lnTo>
                    <a:pt x="31168" y="7104"/>
                  </a:lnTo>
                  <a:lnTo>
                    <a:pt x="30646" y="6582"/>
                  </a:lnTo>
                  <a:lnTo>
                    <a:pt x="30124" y="6060"/>
                  </a:lnTo>
                  <a:lnTo>
                    <a:pt x="29573" y="5567"/>
                  </a:lnTo>
                  <a:lnTo>
                    <a:pt x="29022" y="5104"/>
                  </a:lnTo>
                  <a:lnTo>
                    <a:pt x="28443" y="4640"/>
                  </a:lnTo>
                  <a:lnTo>
                    <a:pt x="27863" y="4205"/>
                  </a:lnTo>
                  <a:lnTo>
                    <a:pt x="27254" y="3799"/>
                  </a:lnTo>
                  <a:lnTo>
                    <a:pt x="26645" y="3393"/>
                  </a:lnTo>
                  <a:lnTo>
                    <a:pt x="25978" y="2987"/>
                  </a:lnTo>
                  <a:lnTo>
                    <a:pt x="25398" y="2639"/>
                  </a:lnTo>
                  <a:lnTo>
                    <a:pt x="24818" y="2320"/>
                  </a:lnTo>
                  <a:lnTo>
                    <a:pt x="24210" y="2030"/>
                  </a:lnTo>
                  <a:lnTo>
                    <a:pt x="23630" y="1740"/>
                  </a:lnTo>
                  <a:lnTo>
                    <a:pt x="22992" y="1480"/>
                  </a:lnTo>
                  <a:lnTo>
                    <a:pt x="22383" y="1248"/>
                  </a:lnTo>
                  <a:lnTo>
                    <a:pt x="21774" y="1016"/>
                  </a:lnTo>
                  <a:lnTo>
                    <a:pt x="21136" y="813"/>
                  </a:lnTo>
                  <a:lnTo>
                    <a:pt x="20499" y="639"/>
                  </a:lnTo>
                  <a:lnTo>
                    <a:pt x="19861" y="494"/>
                  </a:lnTo>
                  <a:lnTo>
                    <a:pt x="19194" y="349"/>
                  </a:lnTo>
                  <a:lnTo>
                    <a:pt x="18556" y="233"/>
                  </a:lnTo>
                  <a:lnTo>
                    <a:pt x="17889" y="146"/>
                  </a:lnTo>
                  <a:lnTo>
                    <a:pt x="17251" y="59"/>
                  </a:lnTo>
                  <a:lnTo>
                    <a:pt x="16585" y="1"/>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18"/>
            <p:cNvSpPr/>
            <p:nvPr/>
          </p:nvSpPr>
          <p:spPr>
            <a:xfrm>
              <a:off x="-741850" y="3729375"/>
              <a:ext cx="1253225" cy="1382250"/>
            </a:xfrm>
            <a:custGeom>
              <a:rect b="b" l="l" r="r" t="t"/>
              <a:pathLst>
                <a:path extrusionOk="0" fill="none" h="55290" w="50129">
                  <a:moveTo>
                    <a:pt x="49984" y="54970"/>
                  </a:moveTo>
                  <a:lnTo>
                    <a:pt x="49984" y="54970"/>
                  </a:lnTo>
                  <a:lnTo>
                    <a:pt x="49868" y="55086"/>
                  </a:lnTo>
                  <a:lnTo>
                    <a:pt x="49694" y="55202"/>
                  </a:lnTo>
                  <a:lnTo>
                    <a:pt x="49462" y="55260"/>
                  </a:lnTo>
                  <a:lnTo>
                    <a:pt x="49172" y="55289"/>
                  </a:lnTo>
                  <a:lnTo>
                    <a:pt x="48853" y="55289"/>
                  </a:lnTo>
                  <a:lnTo>
                    <a:pt x="48476" y="55231"/>
                  </a:lnTo>
                  <a:lnTo>
                    <a:pt x="48012" y="55144"/>
                  </a:lnTo>
                  <a:lnTo>
                    <a:pt x="47491" y="55028"/>
                  </a:lnTo>
                  <a:lnTo>
                    <a:pt x="47491" y="55028"/>
                  </a:lnTo>
                  <a:lnTo>
                    <a:pt x="45461" y="54449"/>
                  </a:lnTo>
                  <a:lnTo>
                    <a:pt x="43403" y="53811"/>
                  </a:lnTo>
                  <a:lnTo>
                    <a:pt x="41402" y="53115"/>
                  </a:lnTo>
                  <a:lnTo>
                    <a:pt x="39402" y="52390"/>
                  </a:lnTo>
                  <a:lnTo>
                    <a:pt x="37401" y="51607"/>
                  </a:lnTo>
                  <a:lnTo>
                    <a:pt x="35459" y="50796"/>
                  </a:lnTo>
                  <a:lnTo>
                    <a:pt x="33516" y="49897"/>
                  </a:lnTo>
                  <a:lnTo>
                    <a:pt x="31574" y="48969"/>
                  </a:lnTo>
                  <a:lnTo>
                    <a:pt x="31574" y="48969"/>
                  </a:lnTo>
                  <a:lnTo>
                    <a:pt x="30617" y="48505"/>
                  </a:lnTo>
                  <a:lnTo>
                    <a:pt x="30617" y="48505"/>
                  </a:lnTo>
                  <a:lnTo>
                    <a:pt x="28819" y="47519"/>
                  </a:lnTo>
                  <a:lnTo>
                    <a:pt x="28819" y="47519"/>
                  </a:lnTo>
                  <a:lnTo>
                    <a:pt x="27283" y="46679"/>
                  </a:lnTo>
                  <a:lnTo>
                    <a:pt x="25746" y="45780"/>
                  </a:lnTo>
                  <a:lnTo>
                    <a:pt x="24268" y="44881"/>
                  </a:lnTo>
                  <a:lnTo>
                    <a:pt x="22789" y="43924"/>
                  </a:lnTo>
                  <a:lnTo>
                    <a:pt x="21310" y="42939"/>
                  </a:lnTo>
                  <a:lnTo>
                    <a:pt x="19890" y="41924"/>
                  </a:lnTo>
                  <a:lnTo>
                    <a:pt x="18469" y="40909"/>
                  </a:lnTo>
                  <a:lnTo>
                    <a:pt x="17077" y="39836"/>
                  </a:lnTo>
                  <a:lnTo>
                    <a:pt x="17077" y="39836"/>
                  </a:lnTo>
                  <a:lnTo>
                    <a:pt x="16063" y="39025"/>
                  </a:lnTo>
                  <a:lnTo>
                    <a:pt x="16063" y="39025"/>
                  </a:lnTo>
                  <a:lnTo>
                    <a:pt x="15367" y="38474"/>
                  </a:lnTo>
                  <a:lnTo>
                    <a:pt x="15367" y="38474"/>
                  </a:lnTo>
                  <a:lnTo>
                    <a:pt x="14062" y="37343"/>
                  </a:lnTo>
                  <a:lnTo>
                    <a:pt x="12729" y="36125"/>
                  </a:lnTo>
                  <a:lnTo>
                    <a:pt x="11337" y="34821"/>
                  </a:lnTo>
                  <a:lnTo>
                    <a:pt x="9974" y="33400"/>
                  </a:lnTo>
                  <a:lnTo>
                    <a:pt x="9278" y="32675"/>
                  </a:lnTo>
                  <a:lnTo>
                    <a:pt x="8583" y="31921"/>
                  </a:lnTo>
                  <a:lnTo>
                    <a:pt x="7916" y="31139"/>
                  </a:lnTo>
                  <a:lnTo>
                    <a:pt x="7249" y="30356"/>
                  </a:lnTo>
                  <a:lnTo>
                    <a:pt x="6611" y="29544"/>
                  </a:lnTo>
                  <a:lnTo>
                    <a:pt x="5973" y="28703"/>
                  </a:lnTo>
                  <a:lnTo>
                    <a:pt x="5365" y="27863"/>
                  </a:lnTo>
                  <a:lnTo>
                    <a:pt x="4756" y="27022"/>
                  </a:lnTo>
                  <a:lnTo>
                    <a:pt x="4756" y="27022"/>
                  </a:lnTo>
                  <a:lnTo>
                    <a:pt x="4147" y="26094"/>
                  </a:lnTo>
                  <a:lnTo>
                    <a:pt x="4147" y="26094"/>
                  </a:lnTo>
                  <a:lnTo>
                    <a:pt x="3741" y="25427"/>
                  </a:lnTo>
                  <a:lnTo>
                    <a:pt x="3335" y="24731"/>
                  </a:lnTo>
                  <a:lnTo>
                    <a:pt x="2929" y="24036"/>
                  </a:lnTo>
                  <a:lnTo>
                    <a:pt x="2581" y="23340"/>
                  </a:lnTo>
                  <a:lnTo>
                    <a:pt x="2233" y="22644"/>
                  </a:lnTo>
                  <a:lnTo>
                    <a:pt x="1885" y="21948"/>
                  </a:lnTo>
                  <a:lnTo>
                    <a:pt x="1595" y="21223"/>
                  </a:lnTo>
                  <a:lnTo>
                    <a:pt x="1306" y="20527"/>
                  </a:lnTo>
                  <a:lnTo>
                    <a:pt x="1045" y="19803"/>
                  </a:lnTo>
                  <a:lnTo>
                    <a:pt x="813" y="19107"/>
                  </a:lnTo>
                  <a:lnTo>
                    <a:pt x="610" y="18382"/>
                  </a:lnTo>
                  <a:lnTo>
                    <a:pt x="436" y="17657"/>
                  </a:lnTo>
                  <a:lnTo>
                    <a:pt x="291" y="16932"/>
                  </a:lnTo>
                  <a:lnTo>
                    <a:pt x="175" y="16208"/>
                  </a:lnTo>
                  <a:lnTo>
                    <a:pt x="88" y="15483"/>
                  </a:lnTo>
                  <a:lnTo>
                    <a:pt x="30" y="14758"/>
                  </a:lnTo>
                  <a:lnTo>
                    <a:pt x="30" y="14758"/>
                  </a:lnTo>
                  <a:lnTo>
                    <a:pt x="1" y="13975"/>
                  </a:lnTo>
                  <a:lnTo>
                    <a:pt x="1" y="13975"/>
                  </a:lnTo>
                  <a:lnTo>
                    <a:pt x="30" y="13279"/>
                  </a:lnTo>
                  <a:lnTo>
                    <a:pt x="59" y="12584"/>
                  </a:lnTo>
                  <a:lnTo>
                    <a:pt x="146" y="11888"/>
                  </a:lnTo>
                  <a:lnTo>
                    <a:pt x="262" y="11192"/>
                  </a:lnTo>
                  <a:lnTo>
                    <a:pt x="436" y="10525"/>
                  </a:lnTo>
                  <a:lnTo>
                    <a:pt x="610" y="9829"/>
                  </a:lnTo>
                  <a:lnTo>
                    <a:pt x="842" y="9162"/>
                  </a:lnTo>
                  <a:lnTo>
                    <a:pt x="1132" y="8496"/>
                  </a:lnTo>
                  <a:lnTo>
                    <a:pt x="1132" y="8496"/>
                  </a:lnTo>
                  <a:lnTo>
                    <a:pt x="1393" y="7945"/>
                  </a:lnTo>
                  <a:lnTo>
                    <a:pt x="1653" y="7394"/>
                  </a:lnTo>
                  <a:lnTo>
                    <a:pt x="1972" y="6872"/>
                  </a:lnTo>
                  <a:lnTo>
                    <a:pt x="2291" y="6379"/>
                  </a:lnTo>
                  <a:lnTo>
                    <a:pt x="2639" y="5886"/>
                  </a:lnTo>
                  <a:lnTo>
                    <a:pt x="3016" y="5422"/>
                  </a:lnTo>
                  <a:lnTo>
                    <a:pt x="3422" y="4988"/>
                  </a:lnTo>
                  <a:lnTo>
                    <a:pt x="3828" y="4553"/>
                  </a:lnTo>
                  <a:lnTo>
                    <a:pt x="4234" y="4147"/>
                  </a:lnTo>
                  <a:lnTo>
                    <a:pt x="4698" y="3770"/>
                  </a:lnTo>
                  <a:lnTo>
                    <a:pt x="5162" y="3393"/>
                  </a:lnTo>
                  <a:lnTo>
                    <a:pt x="5625" y="3016"/>
                  </a:lnTo>
                  <a:lnTo>
                    <a:pt x="6118" y="2697"/>
                  </a:lnTo>
                  <a:lnTo>
                    <a:pt x="6611" y="2378"/>
                  </a:lnTo>
                  <a:lnTo>
                    <a:pt x="7133" y="2088"/>
                  </a:lnTo>
                  <a:lnTo>
                    <a:pt x="7655" y="1798"/>
                  </a:lnTo>
                  <a:lnTo>
                    <a:pt x="7655" y="1798"/>
                  </a:lnTo>
                  <a:lnTo>
                    <a:pt x="8322" y="1508"/>
                  </a:lnTo>
                  <a:lnTo>
                    <a:pt x="8322" y="1508"/>
                  </a:lnTo>
                  <a:lnTo>
                    <a:pt x="9076" y="1190"/>
                  </a:lnTo>
                  <a:lnTo>
                    <a:pt x="9858" y="900"/>
                  </a:lnTo>
                  <a:lnTo>
                    <a:pt x="9858" y="900"/>
                  </a:lnTo>
                  <a:lnTo>
                    <a:pt x="10525" y="697"/>
                  </a:lnTo>
                  <a:lnTo>
                    <a:pt x="11192" y="523"/>
                  </a:lnTo>
                  <a:lnTo>
                    <a:pt x="11859" y="378"/>
                  </a:lnTo>
                  <a:lnTo>
                    <a:pt x="12526" y="233"/>
                  </a:lnTo>
                  <a:lnTo>
                    <a:pt x="13192" y="146"/>
                  </a:lnTo>
                  <a:lnTo>
                    <a:pt x="13859" y="59"/>
                  </a:lnTo>
                  <a:lnTo>
                    <a:pt x="14526" y="30"/>
                  </a:lnTo>
                  <a:lnTo>
                    <a:pt x="15193" y="1"/>
                  </a:lnTo>
                  <a:lnTo>
                    <a:pt x="15193" y="1"/>
                  </a:lnTo>
                  <a:lnTo>
                    <a:pt x="15918" y="1"/>
                  </a:lnTo>
                  <a:lnTo>
                    <a:pt x="15918" y="1"/>
                  </a:lnTo>
                  <a:lnTo>
                    <a:pt x="16585" y="1"/>
                  </a:lnTo>
                  <a:lnTo>
                    <a:pt x="17251" y="59"/>
                  </a:lnTo>
                  <a:lnTo>
                    <a:pt x="17889" y="146"/>
                  </a:lnTo>
                  <a:lnTo>
                    <a:pt x="18556" y="233"/>
                  </a:lnTo>
                  <a:lnTo>
                    <a:pt x="19194" y="349"/>
                  </a:lnTo>
                  <a:lnTo>
                    <a:pt x="19861" y="494"/>
                  </a:lnTo>
                  <a:lnTo>
                    <a:pt x="20499" y="639"/>
                  </a:lnTo>
                  <a:lnTo>
                    <a:pt x="21136" y="813"/>
                  </a:lnTo>
                  <a:lnTo>
                    <a:pt x="21774" y="1016"/>
                  </a:lnTo>
                  <a:lnTo>
                    <a:pt x="22383" y="1248"/>
                  </a:lnTo>
                  <a:lnTo>
                    <a:pt x="22992" y="1480"/>
                  </a:lnTo>
                  <a:lnTo>
                    <a:pt x="23630" y="1740"/>
                  </a:lnTo>
                  <a:lnTo>
                    <a:pt x="24210" y="2030"/>
                  </a:lnTo>
                  <a:lnTo>
                    <a:pt x="24818" y="2320"/>
                  </a:lnTo>
                  <a:lnTo>
                    <a:pt x="25398" y="2639"/>
                  </a:lnTo>
                  <a:lnTo>
                    <a:pt x="25978" y="2987"/>
                  </a:lnTo>
                  <a:lnTo>
                    <a:pt x="25978" y="2987"/>
                  </a:lnTo>
                  <a:lnTo>
                    <a:pt x="26645" y="3393"/>
                  </a:lnTo>
                  <a:lnTo>
                    <a:pt x="26645" y="3393"/>
                  </a:lnTo>
                  <a:lnTo>
                    <a:pt x="27254" y="3799"/>
                  </a:lnTo>
                  <a:lnTo>
                    <a:pt x="27863" y="4205"/>
                  </a:lnTo>
                  <a:lnTo>
                    <a:pt x="28443" y="4640"/>
                  </a:lnTo>
                  <a:lnTo>
                    <a:pt x="29022" y="5104"/>
                  </a:lnTo>
                  <a:lnTo>
                    <a:pt x="29573" y="5567"/>
                  </a:lnTo>
                  <a:lnTo>
                    <a:pt x="30124" y="6060"/>
                  </a:lnTo>
                  <a:lnTo>
                    <a:pt x="30646" y="6582"/>
                  </a:lnTo>
                  <a:lnTo>
                    <a:pt x="31168" y="7104"/>
                  </a:lnTo>
                  <a:lnTo>
                    <a:pt x="31661" y="7626"/>
                  </a:lnTo>
                  <a:lnTo>
                    <a:pt x="32154" y="8177"/>
                  </a:lnTo>
                  <a:lnTo>
                    <a:pt x="32646" y="8728"/>
                  </a:lnTo>
                  <a:lnTo>
                    <a:pt x="33081" y="9307"/>
                  </a:lnTo>
                  <a:lnTo>
                    <a:pt x="33545" y="9916"/>
                  </a:lnTo>
                  <a:lnTo>
                    <a:pt x="33951" y="10496"/>
                  </a:lnTo>
                  <a:lnTo>
                    <a:pt x="34386" y="11105"/>
                  </a:lnTo>
                  <a:lnTo>
                    <a:pt x="34763" y="11743"/>
                  </a:lnTo>
                  <a:lnTo>
                    <a:pt x="34763" y="11743"/>
                  </a:lnTo>
                  <a:lnTo>
                    <a:pt x="34850" y="11888"/>
                  </a:lnTo>
                  <a:lnTo>
                    <a:pt x="34850" y="11888"/>
                  </a:lnTo>
                  <a:lnTo>
                    <a:pt x="35256" y="12555"/>
                  </a:lnTo>
                  <a:lnTo>
                    <a:pt x="35256" y="12555"/>
                  </a:lnTo>
                  <a:lnTo>
                    <a:pt x="35749" y="13424"/>
                  </a:lnTo>
                  <a:lnTo>
                    <a:pt x="36213" y="14294"/>
                  </a:lnTo>
                  <a:lnTo>
                    <a:pt x="37111" y="16034"/>
                  </a:lnTo>
                  <a:lnTo>
                    <a:pt x="37952" y="17831"/>
                  </a:lnTo>
                  <a:lnTo>
                    <a:pt x="38735" y="19629"/>
                  </a:lnTo>
                  <a:lnTo>
                    <a:pt x="39460" y="21455"/>
                  </a:lnTo>
                  <a:lnTo>
                    <a:pt x="40155" y="23282"/>
                  </a:lnTo>
                  <a:lnTo>
                    <a:pt x="40822" y="25137"/>
                  </a:lnTo>
                  <a:lnTo>
                    <a:pt x="41460" y="27022"/>
                  </a:lnTo>
                  <a:lnTo>
                    <a:pt x="41460" y="27022"/>
                  </a:lnTo>
                  <a:lnTo>
                    <a:pt x="41866" y="28268"/>
                  </a:lnTo>
                  <a:lnTo>
                    <a:pt x="41866" y="28268"/>
                  </a:lnTo>
                  <a:lnTo>
                    <a:pt x="42446" y="30182"/>
                  </a:lnTo>
                  <a:lnTo>
                    <a:pt x="43026" y="32095"/>
                  </a:lnTo>
                  <a:lnTo>
                    <a:pt x="44127" y="35922"/>
                  </a:lnTo>
                  <a:lnTo>
                    <a:pt x="45258" y="39749"/>
                  </a:lnTo>
                  <a:lnTo>
                    <a:pt x="45838" y="41663"/>
                  </a:lnTo>
                  <a:lnTo>
                    <a:pt x="46418" y="43576"/>
                  </a:lnTo>
                  <a:lnTo>
                    <a:pt x="46418" y="43576"/>
                  </a:lnTo>
                  <a:lnTo>
                    <a:pt x="47085" y="45606"/>
                  </a:lnTo>
                  <a:lnTo>
                    <a:pt x="47752" y="47635"/>
                  </a:lnTo>
                  <a:lnTo>
                    <a:pt x="48476" y="49636"/>
                  </a:lnTo>
                  <a:lnTo>
                    <a:pt x="49259" y="51636"/>
                  </a:lnTo>
                  <a:lnTo>
                    <a:pt x="49259" y="51636"/>
                  </a:lnTo>
                  <a:lnTo>
                    <a:pt x="49549" y="52361"/>
                  </a:lnTo>
                  <a:lnTo>
                    <a:pt x="49810" y="53028"/>
                  </a:lnTo>
                  <a:lnTo>
                    <a:pt x="49984" y="53608"/>
                  </a:lnTo>
                  <a:lnTo>
                    <a:pt x="50071" y="53898"/>
                  </a:lnTo>
                  <a:lnTo>
                    <a:pt x="50100" y="54130"/>
                  </a:lnTo>
                  <a:lnTo>
                    <a:pt x="50100" y="54130"/>
                  </a:lnTo>
                  <a:lnTo>
                    <a:pt x="50129" y="54391"/>
                  </a:lnTo>
                  <a:lnTo>
                    <a:pt x="50129" y="54623"/>
                  </a:lnTo>
                  <a:lnTo>
                    <a:pt x="50071" y="54796"/>
                  </a:lnTo>
                  <a:lnTo>
                    <a:pt x="49984" y="5497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18"/>
            <p:cNvSpPr/>
            <p:nvPr/>
          </p:nvSpPr>
          <p:spPr>
            <a:xfrm>
              <a:off x="507725" y="5082600"/>
              <a:ext cx="60200" cy="59475"/>
            </a:xfrm>
            <a:custGeom>
              <a:rect b="b" l="l" r="r" t="t"/>
              <a:pathLst>
                <a:path extrusionOk="0" h="2379" w="2408">
                  <a:moveTo>
                    <a:pt x="117" y="1"/>
                  </a:moveTo>
                  <a:lnTo>
                    <a:pt x="146" y="262"/>
                  </a:lnTo>
                  <a:lnTo>
                    <a:pt x="146" y="494"/>
                  </a:lnTo>
                  <a:lnTo>
                    <a:pt x="88" y="667"/>
                  </a:lnTo>
                  <a:lnTo>
                    <a:pt x="1" y="841"/>
                  </a:lnTo>
                  <a:lnTo>
                    <a:pt x="1769" y="2291"/>
                  </a:lnTo>
                  <a:lnTo>
                    <a:pt x="1885" y="2349"/>
                  </a:lnTo>
                  <a:lnTo>
                    <a:pt x="2001" y="2378"/>
                  </a:lnTo>
                  <a:lnTo>
                    <a:pt x="2117" y="2349"/>
                  </a:lnTo>
                  <a:lnTo>
                    <a:pt x="2204" y="2320"/>
                  </a:lnTo>
                  <a:lnTo>
                    <a:pt x="2291" y="2233"/>
                  </a:lnTo>
                  <a:lnTo>
                    <a:pt x="2349" y="2175"/>
                  </a:lnTo>
                  <a:lnTo>
                    <a:pt x="2407" y="2059"/>
                  </a:lnTo>
                  <a:lnTo>
                    <a:pt x="2407" y="1972"/>
                  </a:lnTo>
                  <a:lnTo>
                    <a:pt x="2349" y="1856"/>
                  </a:lnTo>
                  <a:lnTo>
                    <a:pt x="2262" y="1769"/>
                  </a:lnTo>
                  <a:lnTo>
                    <a:pt x="117" y="1"/>
                  </a:lnTo>
                  <a:close/>
                </a:path>
              </a:pathLst>
            </a:custGeom>
            <a:solidFill>
              <a:srgbClr val="DBC8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18"/>
            <p:cNvSpPr/>
            <p:nvPr/>
          </p:nvSpPr>
          <p:spPr>
            <a:xfrm>
              <a:off x="507725" y="5082600"/>
              <a:ext cx="60200" cy="59475"/>
            </a:xfrm>
            <a:custGeom>
              <a:rect b="b" l="l" r="r" t="t"/>
              <a:pathLst>
                <a:path extrusionOk="0" fill="none" h="2379" w="2408">
                  <a:moveTo>
                    <a:pt x="117" y="1"/>
                  </a:moveTo>
                  <a:lnTo>
                    <a:pt x="117" y="1"/>
                  </a:lnTo>
                  <a:lnTo>
                    <a:pt x="117" y="1"/>
                  </a:lnTo>
                  <a:lnTo>
                    <a:pt x="146" y="262"/>
                  </a:lnTo>
                  <a:lnTo>
                    <a:pt x="146" y="494"/>
                  </a:lnTo>
                  <a:lnTo>
                    <a:pt x="88" y="667"/>
                  </a:lnTo>
                  <a:lnTo>
                    <a:pt x="1" y="841"/>
                  </a:lnTo>
                  <a:lnTo>
                    <a:pt x="1" y="841"/>
                  </a:lnTo>
                  <a:lnTo>
                    <a:pt x="1769" y="2291"/>
                  </a:lnTo>
                  <a:lnTo>
                    <a:pt x="1769" y="2291"/>
                  </a:lnTo>
                  <a:lnTo>
                    <a:pt x="1885" y="2349"/>
                  </a:lnTo>
                  <a:lnTo>
                    <a:pt x="2001" y="2378"/>
                  </a:lnTo>
                  <a:lnTo>
                    <a:pt x="2001" y="2378"/>
                  </a:lnTo>
                  <a:lnTo>
                    <a:pt x="2117" y="2349"/>
                  </a:lnTo>
                  <a:lnTo>
                    <a:pt x="2204" y="2320"/>
                  </a:lnTo>
                  <a:lnTo>
                    <a:pt x="2291" y="2233"/>
                  </a:lnTo>
                  <a:lnTo>
                    <a:pt x="2349" y="2175"/>
                  </a:lnTo>
                  <a:lnTo>
                    <a:pt x="2407" y="2059"/>
                  </a:lnTo>
                  <a:lnTo>
                    <a:pt x="2407" y="1972"/>
                  </a:lnTo>
                  <a:lnTo>
                    <a:pt x="2349" y="1856"/>
                  </a:lnTo>
                  <a:lnTo>
                    <a:pt x="2262" y="1769"/>
                  </a:lnTo>
                  <a:lnTo>
                    <a:pt x="2262" y="1769"/>
                  </a:lnTo>
                  <a:lnTo>
                    <a:pt x="117" y="1"/>
                  </a:lnTo>
                  <a:lnTo>
                    <a:pt x="117"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18"/>
            <p:cNvSpPr/>
            <p:nvPr/>
          </p:nvSpPr>
          <p:spPr>
            <a:xfrm>
              <a:off x="-741850" y="3728650"/>
              <a:ext cx="1253225" cy="1375000"/>
            </a:xfrm>
            <a:custGeom>
              <a:rect b="b" l="l" r="r" t="t"/>
              <a:pathLst>
                <a:path extrusionOk="0" h="55000" w="50129">
                  <a:moveTo>
                    <a:pt x="15599" y="1"/>
                  </a:moveTo>
                  <a:lnTo>
                    <a:pt x="15193" y="30"/>
                  </a:lnTo>
                  <a:lnTo>
                    <a:pt x="15512" y="14323"/>
                  </a:lnTo>
                  <a:lnTo>
                    <a:pt x="14700" y="12989"/>
                  </a:lnTo>
                  <a:lnTo>
                    <a:pt x="13019" y="10177"/>
                  </a:lnTo>
                  <a:lnTo>
                    <a:pt x="11395" y="7307"/>
                  </a:lnTo>
                  <a:lnTo>
                    <a:pt x="9829" y="4437"/>
                  </a:lnTo>
                  <a:lnTo>
                    <a:pt x="8322" y="1537"/>
                  </a:lnTo>
                  <a:lnTo>
                    <a:pt x="7655" y="1827"/>
                  </a:lnTo>
                  <a:lnTo>
                    <a:pt x="8902" y="4205"/>
                  </a:lnTo>
                  <a:lnTo>
                    <a:pt x="10148" y="6553"/>
                  </a:lnTo>
                  <a:lnTo>
                    <a:pt x="11453" y="8873"/>
                  </a:lnTo>
                  <a:lnTo>
                    <a:pt x="12787" y="11192"/>
                  </a:lnTo>
                  <a:lnTo>
                    <a:pt x="14149" y="13482"/>
                  </a:lnTo>
                  <a:lnTo>
                    <a:pt x="15570" y="15744"/>
                  </a:lnTo>
                  <a:lnTo>
                    <a:pt x="17019" y="17976"/>
                  </a:lnTo>
                  <a:lnTo>
                    <a:pt x="18498" y="20209"/>
                  </a:lnTo>
                  <a:lnTo>
                    <a:pt x="16382" y="19716"/>
                  </a:lnTo>
                  <a:lnTo>
                    <a:pt x="14294" y="19165"/>
                  </a:lnTo>
                  <a:lnTo>
                    <a:pt x="12207" y="18556"/>
                  </a:lnTo>
                  <a:lnTo>
                    <a:pt x="10148" y="17918"/>
                  </a:lnTo>
                  <a:lnTo>
                    <a:pt x="8090" y="17222"/>
                  </a:lnTo>
                  <a:lnTo>
                    <a:pt x="6060" y="16498"/>
                  </a:lnTo>
                  <a:lnTo>
                    <a:pt x="4031" y="15715"/>
                  </a:lnTo>
                  <a:lnTo>
                    <a:pt x="2030" y="14903"/>
                  </a:lnTo>
                  <a:lnTo>
                    <a:pt x="1" y="14004"/>
                  </a:lnTo>
                  <a:lnTo>
                    <a:pt x="30" y="14787"/>
                  </a:lnTo>
                  <a:lnTo>
                    <a:pt x="1682" y="15512"/>
                  </a:lnTo>
                  <a:lnTo>
                    <a:pt x="3364" y="16237"/>
                  </a:lnTo>
                  <a:lnTo>
                    <a:pt x="5075" y="16903"/>
                  </a:lnTo>
                  <a:lnTo>
                    <a:pt x="6785" y="17541"/>
                  </a:lnTo>
                  <a:lnTo>
                    <a:pt x="8496" y="18121"/>
                  </a:lnTo>
                  <a:lnTo>
                    <a:pt x="10206" y="18701"/>
                  </a:lnTo>
                  <a:lnTo>
                    <a:pt x="11946" y="19252"/>
                  </a:lnTo>
                  <a:lnTo>
                    <a:pt x="13714" y="19745"/>
                  </a:lnTo>
                  <a:lnTo>
                    <a:pt x="16179" y="20412"/>
                  </a:lnTo>
                  <a:lnTo>
                    <a:pt x="18672" y="20991"/>
                  </a:lnTo>
                  <a:lnTo>
                    <a:pt x="18875" y="20991"/>
                  </a:lnTo>
                  <a:lnTo>
                    <a:pt x="18962" y="20933"/>
                  </a:lnTo>
                  <a:lnTo>
                    <a:pt x="20035" y="22470"/>
                  </a:lnTo>
                  <a:lnTo>
                    <a:pt x="21107" y="23978"/>
                  </a:lnTo>
                  <a:lnTo>
                    <a:pt x="22064" y="25311"/>
                  </a:lnTo>
                  <a:lnTo>
                    <a:pt x="23050" y="26616"/>
                  </a:lnTo>
                  <a:lnTo>
                    <a:pt x="25021" y="29196"/>
                  </a:lnTo>
                  <a:lnTo>
                    <a:pt x="22760" y="29138"/>
                  </a:lnTo>
                  <a:lnTo>
                    <a:pt x="20499" y="29022"/>
                  </a:lnTo>
                  <a:lnTo>
                    <a:pt x="18237" y="28848"/>
                  </a:lnTo>
                  <a:lnTo>
                    <a:pt x="16005" y="28587"/>
                  </a:lnTo>
                  <a:lnTo>
                    <a:pt x="13743" y="28268"/>
                  </a:lnTo>
                  <a:lnTo>
                    <a:pt x="11540" y="27892"/>
                  </a:lnTo>
                  <a:lnTo>
                    <a:pt x="9307" y="27457"/>
                  </a:lnTo>
                  <a:lnTo>
                    <a:pt x="7104" y="26935"/>
                  </a:lnTo>
                  <a:lnTo>
                    <a:pt x="5625" y="26529"/>
                  </a:lnTo>
                  <a:lnTo>
                    <a:pt x="4147" y="26123"/>
                  </a:lnTo>
                  <a:lnTo>
                    <a:pt x="4756" y="27051"/>
                  </a:lnTo>
                  <a:lnTo>
                    <a:pt x="6669" y="27544"/>
                  </a:lnTo>
                  <a:lnTo>
                    <a:pt x="8554" y="28008"/>
                  </a:lnTo>
                  <a:lnTo>
                    <a:pt x="10467" y="28413"/>
                  </a:lnTo>
                  <a:lnTo>
                    <a:pt x="12381" y="28790"/>
                  </a:lnTo>
                  <a:lnTo>
                    <a:pt x="14323" y="29080"/>
                  </a:lnTo>
                  <a:lnTo>
                    <a:pt x="16237" y="29341"/>
                  </a:lnTo>
                  <a:lnTo>
                    <a:pt x="18179" y="29573"/>
                  </a:lnTo>
                  <a:lnTo>
                    <a:pt x="20151" y="29718"/>
                  </a:lnTo>
                  <a:lnTo>
                    <a:pt x="21455" y="29805"/>
                  </a:lnTo>
                  <a:lnTo>
                    <a:pt x="22789" y="29863"/>
                  </a:lnTo>
                  <a:lnTo>
                    <a:pt x="24123" y="29921"/>
                  </a:lnTo>
                  <a:lnTo>
                    <a:pt x="25456" y="29921"/>
                  </a:lnTo>
                  <a:lnTo>
                    <a:pt x="25572" y="29892"/>
                  </a:lnTo>
                  <a:lnTo>
                    <a:pt x="27544" y="32356"/>
                  </a:lnTo>
                  <a:lnTo>
                    <a:pt x="29573" y="34792"/>
                  </a:lnTo>
                  <a:lnTo>
                    <a:pt x="31632" y="37169"/>
                  </a:lnTo>
                  <a:lnTo>
                    <a:pt x="33748" y="39518"/>
                  </a:lnTo>
                  <a:lnTo>
                    <a:pt x="31487" y="39575"/>
                  </a:lnTo>
                  <a:lnTo>
                    <a:pt x="29254" y="39575"/>
                  </a:lnTo>
                  <a:lnTo>
                    <a:pt x="25949" y="39546"/>
                  </a:lnTo>
                  <a:lnTo>
                    <a:pt x="22644" y="39460"/>
                  </a:lnTo>
                  <a:lnTo>
                    <a:pt x="19368" y="39286"/>
                  </a:lnTo>
                  <a:lnTo>
                    <a:pt x="16063" y="39054"/>
                  </a:lnTo>
                  <a:lnTo>
                    <a:pt x="16063" y="39054"/>
                  </a:lnTo>
                  <a:lnTo>
                    <a:pt x="17077" y="39865"/>
                  </a:lnTo>
                  <a:lnTo>
                    <a:pt x="19861" y="40039"/>
                  </a:lnTo>
                  <a:lnTo>
                    <a:pt x="22673" y="40184"/>
                  </a:lnTo>
                  <a:lnTo>
                    <a:pt x="25485" y="40271"/>
                  </a:lnTo>
                  <a:lnTo>
                    <a:pt x="28269" y="40300"/>
                  </a:lnTo>
                  <a:lnTo>
                    <a:pt x="31748" y="40300"/>
                  </a:lnTo>
                  <a:lnTo>
                    <a:pt x="34328" y="40242"/>
                  </a:lnTo>
                  <a:lnTo>
                    <a:pt x="34386" y="40213"/>
                  </a:lnTo>
                  <a:lnTo>
                    <a:pt x="35691" y="41605"/>
                  </a:lnTo>
                  <a:lnTo>
                    <a:pt x="37024" y="42997"/>
                  </a:lnTo>
                  <a:lnTo>
                    <a:pt x="38358" y="44359"/>
                  </a:lnTo>
                  <a:lnTo>
                    <a:pt x="39721" y="45722"/>
                  </a:lnTo>
                  <a:lnTo>
                    <a:pt x="41025" y="46969"/>
                  </a:lnTo>
                  <a:lnTo>
                    <a:pt x="42330" y="48215"/>
                  </a:lnTo>
                  <a:lnTo>
                    <a:pt x="40706" y="48273"/>
                  </a:lnTo>
                  <a:lnTo>
                    <a:pt x="39054" y="48302"/>
                  </a:lnTo>
                  <a:lnTo>
                    <a:pt x="37778" y="48273"/>
                  </a:lnTo>
                  <a:lnTo>
                    <a:pt x="36502" y="48244"/>
                  </a:lnTo>
                  <a:lnTo>
                    <a:pt x="35198" y="48186"/>
                  </a:lnTo>
                  <a:lnTo>
                    <a:pt x="33922" y="48099"/>
                  </a:lnTo>
                  <a:lnTo>
                    <a:pt x="32646" y="48012"/>
                  </a:lnTo>
                  <a:lnTo>
                    <a:pt x="31371" y="47867"/>
                  </a:lnTo>
                  <a:lnTo>
                    <a:pt x="30095" y="47722"/>
                  </a:lnTo>
                  <a:lnTo>
                    <a:pt x="28819" y="47548"/>
                  </a:lnTo>
                  <a:lnTo>
                    <a:pt x="30617" y="48534"/>
                  </a:lnTo>
                  <a:lnTo>
                    <a:pt x="32733" y="48737"/>
                  </a:lnTo>
                  <a:lnTo>
                    <a:pt x="34821" y="48882"/>
                  </a:lnTo>
                  <a:lnTo>
                    <a:pt x="36937" y="48969"/>
                  </a:lnTo>
                  <a:lnTo>
                    <a:pt x="39054" y="49027"/>
                  </a:lnTo>
                  <a:lnTo>
                    <a:pt x="41054" y="48998"/>
                  </a:lnTo>
                  <a:lnTo>
                    <a:pt x="43055" y="48911"/>
                  </a:lnTo>
                  <a:lnTo>
                    <a:pt x="44765" y="50448"/>
                  </a:lnTo>
                  <a:lnTo>
                    <a:pt x="46476" y="51984"/>
                  </a:lnTo>
                  <a:lnTo>
                    <a:pt x="48215" y="53521"/>
                  </a:lnTo>
                  <a:lnTo>
                    <a:pt x="49984" y="54999"/>
                  </a:lnTo>
                  <a:lnTo>
                    <a:pt x="50071" y="54825"/>
                  </a:lnTo>
                  <a:lnTo>
                    <a:pt x="50129" y="54652"/>
                  </a:lnTo>
                  <a:lnTo>
                    <a:pt x="50129" y="54420"/>
                  </a:lnTo>
                  <a:lnTo>
                    <a:pt x="50100" y="54159"/>
                  </a:lnTo>
                  <a:lnTo>
                    <a:pt x="48418" y="52738"/>
                  </a:lnTo>
                  <a:lnTo>
                    <a:pt x="46737" y="51259"/>
                  </a:lnTo>
                  <a:lnTo>
                    <a:pt x="45113" y="49781"/>
                  </a:lnTo>
                  <a:lnTo>
                    <a:pt x="43461" y="48302"/>
                  </a:lnTo>
                  <a:lnTo>
                    <a:pt x="43432" y="48244"/>
                  </a:lnTo>
                  <a:lnTo>
                    <a:pt x="42098" y="46998"/>
                  </a:lnTo>
                  <a:lnTo>
                    <a:pt x="40764" y="45722"/>
                  </a:lnTo>
                  <a:lnTo>
                    <a:pt x="39460" y="44446"/>
                  </a:lnTo>
                  <a:lnTo>
                    <a:pt x="38184" y="43142"/>
                  </a:lnTo>
                  <a:lnTo>
                    <a:pt x="38242" y="43055"/>
                  </a:lnTo>
                  <a:lnTo>
                    <a:pt x="38271" y="42968"/>
                  </a:lnTo>
                  <a:lnTo>
                    <a:pt x="38677" y="41112"/>
                  </a:lnTo>
                  <a:lnTo>
                    <a:pt x="39083" y="39286"/>
                  </a:lnTo>
                  <a:lnTo>
                    <a:pt x="39489" y="37430"/>
                  </a:lnTo>
                  <a:lnTo>
                    <a:pt x="39924" y="35604"/>
                  </a:lnTo>
                  <a:lnTo>
                    <a:pt x="40387" y="33777"/>
                  </a:lnTo>
                  <a:lnTo>
                    <a:pt x="40851" y="31922"/>
                  </a:lnTo>
                  <a:lnTo>
                    <a:pt x="41866" y="28297"/>
                  </a:lnTo>
                  <a:lnTo>
                    <a:pt x="41460" y="27051"/>
                  </a:lnTo>
                  <a:lnTo>
                    <a:pt x="40909" y="28964"/>
                  </a:lnTo>
                  <a:lnTo>
                    <a:pt x="40387" y="30907"/>
                  </a:lnTo>
                  <a:lnTo>
                    <a:pt x="39866" y="32820"/>
                  </a:lnTo>
                  <a:lnTo>
                    <a:pt x="39373" y="34763"/>
                  </a:lnTo>
                  <a:lnTo>
                    <a:pt x="38909" y="36705"/>
                  </a:lnTo>
                  <a:lnTo>
                    <a:pt x="38474" y="38648"/>
                  </a:lnTo>
                  <a:lnTo>
                    <a:pt x="38039" y="40619"/>
                  </a:lnTo>
                  <a:lnTo>
                    <a:pt x="37633" y="42562"/>
                  </a:lnTo>
                  <a:lnTo>
                    <a:pt x="36097" y="40967"/>
                  </a:lnTo>
                  <a:lnTo>
                    <a:pt x="34560" y="39344"/>
                  </a:lnTo>
                  <a:lnTo>
                    <a:pt x="33081" y="37691"/>
                  </a:lnTo>
                  <a:lnTo>
                    <a:pt x="31603" y="36038"/>
                  </a:lnTo>
                  <a:lnTo>
                    <a:pt x="30066" y="34270"/>
                  </a:lnTo>
                  <a:lnTo>
                    <a:pt x="30095" y="34183"/>
                  </a:lnTo>
                  <a:lnTo>
                    <a:pt x="30472" y="31806"/>
                  </a:lnTo>
                  <a:lnTo>
                    <a:pt x="30907" y="29399"/>
                  </a:lnTo>
                  <a:lnTo>
                    <a:pt x="31400" y="26993"/>
                  </a:lnTo>
                  <a:lnTo>
                    <a:pt x="31922" y="24615"/>
                  </a:lnTo>
                  <a:lnTo>
                    <a:pt x="32472" y="22238"/>
                  </a:lnTo>
                  <a:lnTo>
                    <a:pt x="33081" y="19890"/>
                  </a:lnTo>
                  <a:lnTo>
                    <a:pt x="33719" y="17541"/>
                  </a:lnTo>
                  <a:lnTo>
                    <a:pt x="34415" y="15193"/>
                  </a:lnTo>
                  <a:lnTo>
                    <a:pt x="35256" y="12584"/>
                  </a:lnTo>
                  <a:lnTo>
                    <a:pt x="34850" y="11917"/>
                  </a:lnTo>
                  <a:lnTo>
                    <a:pt x="34763" y="11772"/>
                  </a:lnTo>
                  <a:lnTo>
                    <a:pt x="34096" y="13830"/>
                  </a:lnTo>
                  <a:lnTo>
                    <a:pt x="33458" y="15918"/>
                  </a:lnTo>
                  <a:lnTo>
                    <a:pt x="32849" y="18005"/>
                  </a:lnTo>
                  <a:lnTo>
                    <a:pt x="32270" y="20093"/>
                  </a:lnTo>
                  <a:lnTo>
                    <a:pt x="31748" y="22209"/>
                  </a:lnTo>
                  <a:lnTo>
                    <a:pt x="31255" y="24325"/>
                  </a:lnTo>
                  <a:lnTo>
                    <a:pt x="30762" y="26442"/>
                  </a:lnTo>
                  <a:lnTo>
                    <a:pt x="30327" y="28558"/>
                  </a:lnTo>
                  <a:lnTo>
                    <a:pt x="29892" y="31052"/>
                  </a:lnTo>
                  <a:lnTo>
                    <a:pt x="29457" y="33545"/>
                  </a:lnTo>
                  <a:lnTo>
                    <a:pt x="27950" y="31719"/>
                  </a:lnTo>
                  <a:lnTo>
                    <a:pt x="26442" y="29834"/>
                  </a:lnTo>
                  <a:lnTo>
                    <a:pt x="24963" y="27950"/>
                  </a:lnTo>
                  <a:lnTo>
                    <a:pt x="23514" y="26036"/>
                  </a:lnTo>
                  <a:lnTo>
                    <a:pt x="23543" y="25978"/>
                  </a:lnTo>
                  <a:lnTo>
                    <a:pt x="23572" y="25891"/>
                  </a:lnTo>
                  <a:lnTo>
                    <a:pt x="26065" y="7626"/>
                  </a:lnTo>
                  <a:lnTo>
                    <a:pt x="26645" y="3422"/>
                  </a:lnTo>
                  <a:lnTo>
                    <a:pt x="25978" y="3016"/>
                  </a:lnTo>
                  <a:lnTo>
                    <a:pt x="23601" y="20441"/>
                  </a:lnTo>
                  <a:lnTo>
                    <a:pt x="22934" y="25253"/>
                  </a:lnTo>
                  <a:lnTo>
                    <a:pt x="21165" y="22789"/>
                  </a:lnTo>
                  <a:lnTo>
                    <a:pt x="19426" y="20296"/>
                  </a:lnTo>
                  <a:lnTo>
                    <a:pt x="17715" y="17744"/>
                  </a:lnTo>
                  <a:lnTo>
                    <a:pt x="16063" y="15193"/>
                  </a:lnTo>
                  <a:lnTo>
                    <a:pt x="16150" y="15164"/>
                  </a:lnTo>
                  <a:lnTo>
                    <a:pt x="16208" y="15077"/>
                  </a:lnTo>
                  <a:lnTo>
                    <a:pt x="16237" y="14990"/>
                  </a:lnTo>
                  <a:lnTo>
                    <a:pt x="16266" y="14903"/>
                  </a:lnTo>
                  <a:lnTo>
                    <a:pt x="15918" y="30"/>
                  </a:lnTo>
                  <a:lnTo>
                    <a:pt x="15599" y="1"/>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18"/>
            <p:cNvSpPr/>
            <p:nvPr/>
          </p:nvSpPr>
          <p:spPr>
            <a:xfrm>
              <a:off x="-303325" y="2748725"/>
              <a:ext cx="1195950" cy="2394775"/>
            </a:xfrm>
            <a:custGeom>
              <a:rect b="b" l="l" r="r" t="t"/>
              <a:pathLst>
                <a:path extrusionOk="0" h="95791" w="47838">
                  <a:moveTo>
                    <a:pt x="3103" y="0"/>
                  </a:moveTo>
                  <a:lnTo>
                    <a:pt x="2697" y="29"/>
                  </a:lnTo>
                  <a:lnTo>
                    <a:pt x="2291" y="58"/>
                  </a:lnTo>
                  <a:lnTo>
                    <a:pt x="1914" y="145"/>
                  </a:lnTo>
                  <a:lnTo>
                    <a:pt x="1537" y="290"/>
                  </a:lnTo>
                  <a:lnTo>
                    <a:pt x="1189" y="464"/>
                  </a:lnTo>
                  <a:lnTo>
                    <a:pt x="899" y="667"/>
                  </a:lnTo>
                  <a:lnTo>
                    <a:pt x="638" y="928"/>
                  </a:lnTo>
                  <a:lnTo>
                    <a:pt x="435" y="1189"/>
                  </a:lnTo>
                  <a:lnTo>
                    <a:pt x="290" y="1450"/>
                  </a:lnTo>
                  <a:lnTo>
                    <a:pt x="174" y="1740"/>
                  </a:lnTo>
                  <a:lnTo>
                    <a:pt x="87" y="2030"/>
                  </a:lnTo>
                  <a:lnTo>
                    <a:pt x="29" y="2320"/>
                  </a:lnTo>
                  <a:lnTo>
                    <a:pt x="0" y="2639"/>
                  </a:lnTo>
                  <a:lnTo>
                    <a:pt x="29" y="2957"/>
                  </a:lnTo>
                  <a:lnTo>
                    <a:pt x="58" y="3276"/>
                  </a:lnTo>
                  <a:lnTo>
                    <a:pt x="116" y="3595"/>
                  </a:lnTo>
                  <a:lnTo>
                    <a:pt x="232" y="3914"/>
                  </a:lnTo>
                  <a:lnTo>
                    <a:pt x="348" y="4233"/>
                  </a:lnTo>
                  <a:lnTo>
                    <a:pt x="464" y="4523"/>
                  </a:lnTo>
                  <a:lnTo>
                    <a:pt x="638" y="4813"/>
                  </a:lnTo>
                  <a:lnTo>
                    <a:pt x="812" y="5103"/>
                  </a:lnTo>
                  <a:lnTo>
                    <a:pt x="986" y="5393"/>
                  </a:lnTo>
                  <a:lnTo>
                    <a:pt x="1189" y="5625"/>
                  </a:lnTo>
                  <a:lnTo>
                    <a:pt x="1624" y="6118"/>
                  </a:lnTo>
                  <a:lnTo>
                    <a:pt x="2088" y="6552"/>
                  </a:lnTo>
                  <a:lnTo>
                    <a:pt x="3074" y="7393"/>
                  </a:lnTo>
                  <a:lnTo>
                    <a:pt x="3566" y="7828"/>
                  </a:lnTo>
                  <a:lnTo>
                    <a:pt x="4059" y="8263"/>
                  </a:lnTo>
                  <a:lnTo>
                    <a:pt x="4523" y="8727"/>
                  </a:lnTo>
                  <a:lnTo>
                    <a:pt x="4929" y="9191"/>
                  </a:lnTo>
                  <a:lnTo>
                    <a:pt x="5306" y="9713"/>
                  </a:lnTo>
                  <a:lnTo>
                    <a:pt x="5625" y="10264"/>
                  </a:lnTo>
                  <a:lnTo>
                    <a:pt x="5886" y="10814"/>
                  </a:lnTo>
                  <a:lnTo>
                    <a:pt x="6118" y="11394"/>
                  </a:lnTo>
                  <a:lnTo>
                    <a:pt x="6292" y="12003"/>
                  </a:lnTo>
                  <a:lnTo>
                    <a:pt x="6437" y="12612"/>
                  </a:lnTo>
                  <a:lnTo>
                    <a:pt x="6524" y="13250"/>
                  </a:lnTo>
                  <a:lnTo>
                    <a:pt x="6611" y="13888"/>
                  </a:lnTo>
                  <a:lnTo>
                    <a:pt x="6640" y="14525"/>
                  </a:lnTo>
                  <a:lnTo>
                    <a:pt x="6640" y="15163"/>
                  </a:lnTo>
                  <a:lnTo>
                    <a:pt x="6611" y="15830"/>
                  </a:lnTo>
                  <a:lnTo>
                    <a:pt x="6582" y="16468"/>
                  </a:lnTo>
                  <a:lnTo>
                    <a:pt x="6524" y="17135"/>
                  </a:lnTo>
                  <a:lnTo>
                    <a:pt x="6437" y="17773"/>
                  </a:lnTo>
                  <a:lnTo>
                    <a:pt x="6234" y="19077"/>
                  </a:lnTo>
                  <a:lnTo>
                    <a:pt x="5944" y="20730"/>
                  </a:lnTo>
                  <a:lnTo>
                    <a:pt x="5683" y="22411"/>
                  </a:lnTo>
                  <a:lnTo>
                    <a:pt x="5567" y="23194"/>
                  </a:lnTo>
                  <a:lnTo>
                    <a:pt x="5480" y="23948"/>
                  </a:lnTo>
                  <a:lnTo>
                    <a:pt x="5451" y="24731"/>
                  </a:lnTo>
                  <a:lnTo>
                    <a:pt x="5422" y="25485"/>
                  </a:lnTo>
                  <a:lnTo>
                    <a:pt x="5451" y="26238"/>
                  </a:lnTo>
                  <a:lnTo>
                    <a:pt x="5509" y="26992"/>
                  </a:lnTo>
                  <a:lnTo>
                    <a:pt x="5654" y="27717"/>
                  </a:lnTo>
                  <a:lnTo>
                    <a:pt x="5828" y="28471"/>
                  </a:lnTo>
                  <a:lnTo>
                    <a:pt x="6060" y="29167"/>
                  </a:lnTo>
                  <a:lnTo>
                    <a:pt x="6292" y="29688"/>
                  </a:lnTo>
                  <a:lnTo>
                    <a:pt x="6524" y="30152"/>
                  </a:lnTo>
                  <a:lnTo>
                    <a:pt x="6785" y="30645"/>
                  </a:lnTo>
                  <a:lnTo>
                    <a:pt x="7075" y="31109"/>
                  </a:lnTo>
                  <a:lnTo>
                    <a:pt x="7683" y="32008"/>
                  </a:lnTo>
                  <a:lnTo>
                    <a:pt x="8292" y="32907"/>
                  </a:lnTo>
                  <a:lnTo>
                    <a:pt x="8901" y="33834"/>
                  </a:lnTo>
                  <a:lnTo>
                    <a:pt x="9191" y="34269"/>
                  </a:lnTo>
                  <a:lnTo>
                    <a:pt x="9481" y="34733"/>
                  </a:lnTo>
                  <a:lnTo>
                    <a:pt x="9742" y="35226"/>
                  </a:lnTo>
                  <a:lnTo>
                    <a:pt x="9974" y="35719"/>
                  </a:lnTo>
                  <a:lnTo>
                    <a:pt x="10177" y="36212"/>
                  </a:lnTo>
                  <a:lnTo>
                    <a:pt x="10322" y="36734"/>
                  </a:lnTo>
                  <a:lnTo>
                    <a:pt x="10467" y="37313"/>
                  </a:lnTo>
                  <a:lnTo>
                    <a:pt x="10554" y="37922"/>
                  </a:lnTo>
                  <a:lnTo>
                    <a:pt x="10612" y="38531"/>
                  </a:lnTo>
                  <a:lnTo>
                    <a:pt x="10612" y="39111"/>
                  </a:lnTo>
                  <a:lnTo>
                    <a:pt x="10554" y="39865"/>
                  </a:lnTo>
                  <a:lnTo>
                    <a:pt x="10467" y="40706"/>
                  </a:lnTo>
                  <a:lnTo>
                    <a:pt x="10293" y="41517"/>
                  </a:lnTo>
                  <a:lnTo>
                    <a:pt x="10090" y="42358"/>
                  </a:lnTo>
                  <a:lnTo>
                    <a:pt x="9829" y="43199"/>
                  </a:lnTo>
                  <a:lnTo>
                    <a:pt x="9307" y="44851"/>
                  </a:lnTo>
                  <a:lnTo>
                    <a:pt x="8756" y="46533"/>
                  </a:lnTo>
                  <a:lnTo>
                    <a:pt x="8495" y="47345"/>
                  </a:lnTo>
                  <a:lnTo>
                    <a:pt x="8263" y="48186"/>
                  </a:lnTo>
                  <a:lnTo>
                    <a:pt x="8089" y="49026"/>
                  </a:lnTo>
                  <a:lnTo>
                    <a:pt x="7944" y="49867"/>
                  </a:lnTo>
                  <a:lnTo>
                    <a:pt x="7857" y="50679"/>
                  </a:lnTo>
                  <a:lnTo>
                    <a:pt x="7857" y="51114"/>
                  </a:lnTo>
                  <a:lnTo>
                    <a:pt x="7857" y="51520"/>
                  </a:lnTo>
                  <a:lnTo>
                    <a:pt x="7886" y="51926"/>
                  </a:lnTo>
                  <a:lnTo>
                    <a:pt x="7915" y="52360"/>
                  </a:lnTo>
                  <a:lnTo>
                    <a:pt x="8002" y="52766"/>
                  </a:lnTo>
                  <a:lnTo>
                    <a:pt x="8089" y="53172"/>
                  </a:lnTo>
                  <a:lnTo>
                    <a:pt x="8263" y="53752"/>
                  </a:lnTo>
                  <a:lnTo>
                    <a:pt x="8466" y="54332"/>
                  </a:lnTo>
                  <a:lnTo>
                    <a:pt x="8698" y="54825"/>
                  </a:lnTo>
                  <a:lnTo>
                    <a:pt x="8959" y="55289"/>
                  </a:lnTo>
                  <a:lnTo>
                    <a:pt x="9220" y="55724"/>
                  </a:lnTo>
                  <a:lnTo>
                    <a:pt x="9510" y="56129"/>
                  </a:lnTo>
                  <a:lnTo>
                    <a:pt x="9829" y="56535"/>
                  </a:lnTo>
                  <a:lnTo>
                    <a:pt x="10148" y="56941"/>
                  </a:lnTo>
                  <a:lnTo>
                    <a:pt x="10496" y="57318"/>
                  </a:lnTo>
                  <a:lnTo>
                    <a:pt x="10873" y="57695"/>
                  </a:lnTo>
                  <a:lnTo>
                    <a:pt x="11626" y="58420"/>
                  </a:lnTo>
                  <a:lnTo>
                    <a:pt x="12438" y="59087"/>
                  </a:lnTo>
                  <a:lnTo>
                    <a:pt x="13250" y="59753"/>
                  </a:lnTo>
                  <a:lnTo>
                    <a:pt x="14931" y="61058"/>
                  </a:lnTo>
                  <a:lnTo>
                    <a:pt x="15975" y="61899"/>
                  </a:lnTo>
                  <a:lnTo>
                    <a:pt x="16497" y="62363"/>
                  </a:lnTo>
                  <a:lnTo>
                    <a:pt x="16990" y="62827"/>
                  </a:lnTo>
                  <a:lnTo>
                    <a:pt x="17483" y="63291"/>
                  </a:lnTo>
                  <a:lnTo>
                    <a:pt x="17947" y="63783"/>
                  </a:lnTo>
                  <a:lnTo>
                    <a:pt x="18382" y="64305"/>
                  </a:lnTo>
                  <a:lnTo>
                    <a:pt x="18787" y="64827"/>
                  </a:lnTo>
                  <a:lnTo>
                    <a:pt x="19164" y="65378"/>
                  </a:lnTo>
                  <a:lnTo>
                    <a:pt x="19512" y="65958"/>
                  </a:lnTo>
                  <a:lnTo>
                    <a:pt x="19802" y="66538"/>
                  </a:lnTo>
                  <a:lnTo>
                    <a:pt x="20063" y="67118"/>
                  </a:lnTo>
                  <a:lnTo>
                    <a:pt x="20237" y="67726"/>
                  </a:lnTo>
                  <a:lnTo>
                    <a:pt x="20382" y="68364"/>
                  </a:lnTo>
                  <a:lnTo>
                    <a:pt x="20469" y="69002"/>
                  </a:lnTo>
                  <a:lnTo>
                    <a:pt x="20469" y="69321"/>
                  </a:lnTo>
                  <a:lnTo>
                    <a:pt x="20469" y="69640"/>
                  </a:lnTo>
                  <a:lnTo>
                    <a:pt x="20411" y="70191"/>
                  </a:lnTo>
                  <a:lnTo>
                    <a:pt x="20353" y="70713"/>
                  </a:lnTo>
                  <a:lnTo>
                    <a:pt x="20237" y="71234"/>
                  </a:lnTo>
                  <a:lnTo>
                    <a:pt x="20121" y="71756"/>
                  </a:lnTo>
                  <a:lnTo>
                    <a:pt x="19889" y="72800"/>
                  </a:lnTo>
                  <a:lnTo>
                    <a:pt x="19802" y="73351"/>
                  </a:lnTo>
                  <a:lnTo>
                    <a:pt x="19715" y="73873"/>
                  </a:lnTo>
                  <a:lnTo>
                    <a:pt x="19715" y="74337"/>
                  </a:lnTo>
                  <a:lnTo>
                    <a:pt x="19715" y="74714"/>
                  </a:lnTo>
                  <a:lnTo>
                    <a:pt x="19715" y="75061"/>
                  </a:lnTo>
                  <a:lnTo>
                    <a:pt x="19773" y="75438"/>
                  </a:lnTo>
                  <a:lnTo>
                    <a:pt x="19831" y="75815"/>
                  </a:lnTo>
                  <a:lnTo>
                    <a:pt x="19889" y="76163"/>
                  </a:lnTo>
                  <a:lnTo>
                    <a:pt x="19976" y="76511"/>
                  </a:lnTo>
                  <a:lnTo>
                    <a:pt x="20208" y="77236"/>
                  </a:lnTo>
                  <a:lnTo>
                    <a:pt x="20498" y="77903"/>
                  </a:lnTo>
                  <a:lnTo>
                    <a:pt x="20846" y="78570"/>
                  </a:lnTo>
                  <a:lnTo>
                    <a:pt x="21223" y="79236"/>
                  </a:lnTo>
                  <a:lnTo>
                    <a:pt x="21658" y="79845"/>
                  </a:lnTo>
                  <a:lnTo>
                    <a:pt x="22151" y="80483"/>
                  </a:lnTo>
                  <a:lnTo>
                    <a:pt x="22643" y="81063"/>
                  </a:lnTo>
                  <a:lnTo>
                    <a:pt x="23194" y="81672"/>
                  </a:lnTo>
                  <a:lnTo>
                    <a:pt x="23745" y="82223"/>
                  </a:lnTo>
                  <a:lnTo>
                    <a:pt x="24325" y="82773"/>
                  </a:lnTo>
                  <a:lnTo>
                    <a:pt x="24934" y="83324"/>
                  </a:lnTo>
                  <a:lnTo>
                    <a:pt x="25543" y="83846"/>
                  </a:lnTo>
                  <a:lnTo>
                    <a:pt x="26760" y="84832"/>
                  </a:lnTo>
                  <a:lnTo>
                    <a:pt x="28123" y="85905"/>
                  </a:lnTo>
                  <a:lnTo>
                    <a:pt x="29544" y="87093"/>
                  </a:lnTo>
                  <a:lnTo>
                    <a:pt x="30211" y="87702"/>
                  </a:lnTo>
                  <a:lnTo>
                    <a:pt x="30906" y="88340"/>
                  </a:lnTo>
                  <a:lnTo>
                    <a:pt x="31544" y="88978"/>
                  </a:lnTo>
                  <a:lnTo>
                    <a:pt x="32153" y="89674"/>
                  </a:lnTo>
                  <a:lnTo>
                    <a:pt x="32733" y="90369"/>
                  </a:lnTo>
                  <a:lnTo>
                    <a:pt x="33255" y="91065"/>
                  </a:lnTo>
                  <a:lnTo>
                    <a:pt x="33719" y="91819"/>
                  </a:lnTo>
                  <a:lnTo>
                    <a:pt x="33922" y="92167"/>
                  </a:lnTo>
                  <a:lnTo>
                    <a:pt x="34096" y="92573"/>
                  </a:lnTo>
                  <a:lnTo>
                    <a:pt x="34269" y="92950"/>
                  </a:lnTo>
                  <a:lnTo>
                    <a:pt x="34414" y="93327"/>
                  </a:lnTo>
                  <a:lnTo>
                    <a:pt x="34530" y="93733"/>
                  </a:lnTo>
                  <a:lnTo>
                    <a:pt x="34646" y="94138"/>
                  </a:lnTo>
                  <a:lnTo>
                    <a:pt x="34733" y="94544"/>
                  </a:lnTo>
                  <a:lnTo>
                    <a:pt x="34791" y="94950"/>
                  </a:lnTo>
                  <a:lnTo>
                    <a:pt x="34820" y="95356"/>
                  </a:lnTo>
                  <a:lnTo>
                    <a:pt x="34820" y="95791"/>
                  </a:lnTo>
                  <a:lnTo>
                    <a:pt x="38763" y="95530"/>
                  </a:lnTo>
                  <a:lnTo>
                    <a:pt x="39459" y="95472"/>
                  </a:lnTo>
                  <a:lnTo>
                    <a:pt x="44823" y="95124"/>
                  </a:lnTo>
                  <a:lnTo>
                    <a:pt x="45345" y="93964"/>
                  </a:lnTo>
                  <a:lnTo>
                    <a:pt x="45837" y="92776"/>
                  </a:lnTo>
                  <a:lnTo>
                    <a:pt x="46272" y="91587"/>
                  </a:lnTo>
                  <a:lnTo>
                    <a:pt x="46678" y="90398"/>
                  </a:lnTo>
                  <a:lnTo>
                    <a:pt x="47026" y="89181"/>
                  </a:lnTo>
                  <a:lnTo>
                    <a:pt x="47345" y="87992"/>
                  </a:lnTo>
                  <a:lnTo>
                    <a:pt x="47577" y="86774"/>
                  </a:lnTo>
                  <a:lnTo>
                    <a:pt x="47722" y="85557"/>
                  </a:lnTo>
                  <a:lnTo>
                    <a:pt x="47780" y="84948"/>
                  </a:lnTo>
                  <a:lnTo>
                    <a:pt x="47838" y="84368"/>
                  </a:lnTo>
                  <a:lnTo>
                    <a:pt x="47838" y="83759"/>
                  </a:lnTo>
                  <a:lnTo>
                    <a:pt x="47838" y="83150"/>
                  </a:lnTo>
                  <a:lnTo>
                    <a:pt x="47809" y="82570"/>
                  </a:lnTo>
                  <a:lnTo>
                    <a:pt x="47780" y="81962"/>
                  </a:lnTo>
                  <a:lnTo>
                    <a:pt x="47722" y="81353"/>
                  </a:lnTo>
                  <a:lnTo>
                    <a:pt x="47635" y="80773"/>
                  </a:lnTo>
                  <a:lnTo>
                    <a:pt x="47519" y="80193"/>
                  </a:lnTo>
                  <a:lnTo>
                    <a:pt x="47374" y="79584"/>
                  </a:lnTo>
                  <a:lnTo>
                    <a:pt x="47229" y="79004"/>
                  </a:lnTo>
                  <a:lnTo>
                    <a:pt x="47026" y="78425"/>
                  </a:lnTo>
                  <a:lnTo>
                    <a:pt x="46823" y="77845"/>
                  </a:lnTo>
                  <a:lnTo>
                    <a:pt x="46591" y="77265"/>
                  </a:lnTo>
                  <a:lnTo>
                    <a:pt x="46330" y="76714"/>
                  </a:lnTo>
                  <a:lnTo>
                    <a:pt x="46040" y="76134"/>
                  </a:lnTo>
                  <a:lnTo>
                    <a:pt x="45751" y="75612"/>
                  </a:lnTo>
                  <a:lnTo>
                    <a:pt x="45432" y="75119"/>
                  </a:lnTo>
                  <a:lnTo>
                    <a:pt x="44765" y="74134"/>
                  </a:lnTo>
                  <a:lnTo>
                    <a:pt x="44040" y="73177"/>
                  </a:lnTo>
                  <a:lnTo>
                    <a:pt x="43344" y="72220"/>
                  </a:lnTo>
                  <a:lnTo>
                    <a:pt x="42619" y="71263"/>
                  </a:lnTo>
                  <a:lnTo>
                    <a:pt x="41923" y="70307"/>
                  </a:lnTo>
                  <a:lnTo>
                    <a:pt x="41605" y="69814"/>
                  </a:lnTo>
                  <a:lnTo>
                    <a:pt x="41315" y="69292"/>
                  </a:lnTo>
                  <a:lnTo>
                    <a:pt x="41025" y="68770"/>
                  </a:lnTo>
                  <a:lnTo>
                    <a:pt x="40764" y="68248"/>
                  </a:lnTo>
                  <a:lnTo>
                    <a:pt x="40590" y="67813"/>
                  </a:lnTo>
                  <a:lnTo>
                    <a:pt x="40445" y="67378"/>
                  </a:lnTo>
                  <a:lnTo>
                    <a:pt x="40155" y="66509"/>
                  </a:lnTo>
                  <a:lnTo>
                    <a:pt x="39923" y="65610"/>
                  </a:lnTo>
                  <a:lnTo>
                    <a:pt x="39720" y="64682"/>
                  </a:lnTo>
                  <a:lnTo>
                    <a:pt x="39575" y="63754"/>
                  </a:lnTo>
                  <a:lnTo>
                    <a:pt x="39459" y="62827"/>
                  </a:lnTo>
                  <a:lnTo>
                    <a:pt x="39372" y="61870"/>
                  </a:lnTo>
                  <a:lnTo>
                    <a:pt x="39285" y="60913"/>
                  </a:lnTo>
                  <a:lnTo>
                    <a:pt x="39140" y="59029"/>
                  </a:lnTo>
                  <a:lnTo>
                    <a:pt x="39053" y="58072"/>
                  </a:lnTo>
                  <a:lnTo>
                    <a:pt x="38966" y="57144"/>
                  </a:lnTo>
                  <a:lnTo>
                    <a:pt x="38850" y="56245"/>
                  </a:lnTo>
                  <a:lnTo>
                    <a:pt x="38676" y="55318"/>
                  </a:lnTo>
                  <a:lnTo>
                    <a:pt x="38473" y="54448"/>
                  </a:lnTo>
                  <a:lnTo>
                    <a:pt x="38241" y="53578"/>
                  </a:lnTo>
                  <a:lnTo>
                    <a:pt x="38039" y="52998"/>
                  </a:lnTo>
                  <a:lnTo>
                    <a:pt x="37778" y="52447"/>
                  </a:lnTo>
                  <a:lnTo>
                    <a:pt x="37488" y="51839"/>
                  </a:lnTo>
                  <a:lnTo>
                    <a:pt x="37140" y="51230"/>
                  </a:lnTo>
                  <a:lnTo>
                    <a:pt x="36763" y="50650"/>
                  </a:lnTo>
                  <a:lnTo>
                    <a:pt x="36299" y="50099"/>
                  </a:lnTo>
                  <a:lnTo>
                    <a:pt x="35864" y="49635"/>
                  </a:lnTo>
                  <a:lnTo>
                    <a:pt x="35371" y="49171"/>
                  </a:lnTo>
                  <a:lnTo>
                    <a:pt x="34849" y="48736"/>
                  </a:lnTo>
                  <a:lnTo>
                    <a:pt x="34327" y="48330"/>
                  </a:lnTo>
                  <a:lnTo>
                    <a:pt x="33777" y="47925"/>
                  </a:lnTo>
                  <a:lnTo>
                    <a:pt x="33197" y="47548"/>
                  </a:lnTo>
                  <a:lnTo>
                    <a:pt x="32066" y="46794"/>
                  </a:lnTo>
                  <a:lnTo>
                    <a:pt x="30935" y="46040"/>
                  </a:lnTo>
                  <a:lnTo>
                    <a:pt x="30413" y="45634"/>
                  </a:lnTo>
                  <a:lnTo>
                    <a:pt x="29892" y="45228"/>
                  </a:lnTo>
                  <a:lnTo>
                    <a:pt x="29428" y="44793"/>
                  </a:lnTo>
                  <a:lnTo>
                    <a:pt x="28964" y="44359"/>
                  </a:lnTo>
                  <a:lnTo>
                    <a:pt x="28558" y="43866"/>
                  </a:lnTo>
                  <a:lnTo>
                    <a:pt x="28210" y="43344"/>
                  </a:lnTo>
                  <a:lnTo>
                    <a:pt x="28007" y="42996"/>
                  </a:lnTo>
                  <a:lnTo>
                    <a:pt x="27833" y="42648"/>
                  </a:lnTo>
                  <a:lnTo>
                    <a:pt x="27688" y="42329"/>
                  </a:lnTo>
                  <a:lnTo>
                    <a:pt x="27572" y="42010"/>
                  </a:lnTo>
                  <a:lnTo>
                    <a:pt x="27427" y="41401"/>
                  </a:lnTo>
                  <a:lnTo>
                    <a:pt x="27340" y="40821"/>
                  </a:lnTo>
                  <a:lnTo>
                    <a:pt x="27282" y="40213"/>
                  </a:lnTo>
                  <a:lnTo>
                    <a:pt x="27311" y="39604"/>
                  </a:lnTo>
                  <a:lnTo>
                    <a:pt x="27369" y="38966"/>
                  </a:lnTo>
                  <a:lnTo>
                    <a:pt x="27456" y="38357"/>
                  </a:lnTo>
                  <a:lnTo>
                    <a:pt x="27543" y="37748"/>
                  </a:lnTo>
                  <a:lnTo>
                    <a:pt x="27688" y="37110"/>
                  </a:lnTo>
                  <a:lnTo>
                    <a:pt x="27949" y="35864"/>
                  </a:lnTo>
                  <a:lnTo>
                    <a:pt x="28065" y="35255"/>
                  </a:lnTo>
                  <a:lnTo>
                    <a:pt x="28181" y="34617"/>
                  </a:lnTo>
                  <a:lnTo>
                    <a:pt x="28268" y="33979"/>
                  </a:lnTo>
                  <a:lnTo>
                    <a:pt x="28326" y="33370"/>
                  </a:lnTo>
                  <a:lnTo>
                    <a:pt x="28355" y="32733"/>
                  </a:lnTo>
                  <a:lnTo>
                    <a:pt x="28297" y="32124"/>
                  </a:lnTo>
                  <a:lnTo>
                    <a:pt x="28239" y="31544"/>
                  </a:lnTo>
                  <a:lnTo>
                    <a:pt x="28094" y="30964"/>
                  </a:lnTo>
                  <a:lnTo>
                    <a:pt x="27949" y="30442"/>
                  </a:lnTo>
                  <a:lnTo>
                    <a:pt x="27746" y="29891"/>
                  </a:lnTo>
                  <a:lnTo>
                    <a:pt x="27514" y="29398"/>
                  </a:lnTo>
                  <a:lnTo>
                    <a:pt x="27253" y="28906"/>
                  </a:lnTo>
                  <a:lnTo>
                    <a:pt x="26963" y="28413"/>
                  </a:lnTo>
                  <a:lnTo>
                    <a:pt x="26644" y="27920"/>
                  </a:lnTo>
                  <a:lnTo>
                    <a:pt x="26297" y="27456"/>
                  </a:lnTo>
                  <a:lnTo>
                    <a:pt x="25920" y="26992"/>
                  </a:lnTo>
                  <a:lnTo>
                    <a:pt x="25166" y="26093"/>
                  </a:lnTo>
                  <a:lnTo>
                    <a:pt x="24325" y="25195"/>
                  </a:lnTo>
                  <a:lnTo>
                    <a:pt x="23484" y="24325"/>
                  </a:lnTo>
                  <a:lnTo>
                    <a:pt x="22904" y="23716"/>
                  </a:lnTo>
                  <a:lnTo>
                    <a:pt x="22035" y="22788"/>
                  </a:lnTo>
                  <a:lnTo>
                    <a:pt x="21194" y="21831"/>
                  </a:lnTo>
                  <a:lnTo>
                    <a:pt x="20817" y="21339"/>
                  </a:lnTo>
                  <a:lnTo>
                    <a:pt x="20440" y="20817"/>
                  </a:lnTo>
                  <a:lnTo>
                    <a:pt x="20092" y="20295"/>
                  </a:lnTo>
                  <a:lnTo>
                    <a:pt x="19744" y="19773"/>
                  </a:lnTo>
                  <a:lnTo>
                    <a:pt x="19483" y="19280"/>
                  </a:lnTo>
                  <a:lnTo>
                    <a:pt x="19251" y="18758"/>
                  </a:lnTo>
                  <a:lnTo>
                    <a:pt x="19019" y="18236"/>
                  </a:lnTo>
                  <a:lnTo>
                    <a:pt x="18816" y="17686"/>
                  </a:lnTo>
                  <a:lnTo>
                    <a:pt x="18440" y="16613"/>
                  </a:lnTo>
                  <a:lnTo>
                    <a:pt x="18092" y="15511"/>
                  </a:lnTo>
                  <a:lnTo>
                    <a:pt x="17483" y="13279"/>
                  </a:lnTo>
                  <a:lnTo>
                    <a:pt x="17135" y="12177"/>
                  </a:lnTo>
                  <a:lnTo>
                    <a:pt x="16758" y="11075"/>
                  </a:lnTo>
                  <a:lnTo>
                    <a:pt x="16352" y="10119"/>
                  </a:lnTo>
                  <a:lnTo>
                    <a:pt x="15888" y="9162"/>
                  </a:lnTo>
                  <a:lnTo>
                    <a:pt x="15366" y="8263"/>
                  </a:lnTo>
                  <a:lnTo>
                    <a:pt x="14787" y="7364"/>
                  </a:lnTo>
                  <a:lnTo>
                    <a:pt x="14236" y="6639"/>
                  </a:lnTo>
                  <a:lnTo>
                    <a:pt x="13801" y="6089"/>
                  </a:lnTo>
                  <a:lnTo>
                    <a:pt x="13337" y="5538"/>
                  </a:lnTo>
                  <a:lnTo>
                    <a:pt x="12844" y="5045"/>
                  </a:lnTo>
                  <a:lnTo>
                    <a:pt x="12351" y="4552"/>
                  </a:lnTo>
                  <a:lnTo>
                    <a:pt x="11829" y="4059"/>
                  </a:lnTo>
                  <a:lnTo>
                    <a:pt x="11278" y="3624"/>
                  </a:lnTo>
                  <a:lnTo>
                    <a:pt x="10728" y="3189"/>
                  </a:lnTo>
                  <a:lnTo>
                    <a:pt x="10177" y="2754"/>
                  </a:lnTo>
                  <a:lnTo>
                    <a:pt x="9568" y="2378"/>
                  </a:lnTo>
                  <a:lnTo>
                    <a:pt x="8988" y="2001"/>
                  </a:lnTo>
                  <a:lnTo>
                    <a:pt x="8350" y="1653"/>
                  </a:lnTo>
                  <a:lnTo>
                    <a:pt x="7741" y="1334"/>
                  </a:lnTo>
                  <a:lnTo>
                    <a:pt x="7104" y="1044"/>
                  </a:lnTo>
                  <a:lnTo>
                    <a:pt x="6437" y="783"/>
                  </a:lnTo>
                  <a:lnTo>
                    <a:pt x="5770" y="551"/>
                  </a:lnTo>
                  <a:lnTo>
                    <a:pt x="5103" y="319"/>
                  </a:lnTo>
                  <a:lnTo>
                    <a:pt x="4726" y="232"/>
                  </a:lnTo>
                  <a:lnTo>
                    <a:pt x="4320" y="145"/>
                  </a:lnTo>
                  <a:lnTo>
                    <a:pt x="3914" y="58"/>
                  </a:lnTo>
                  <a:lnTo>
                    <a:pt x="3508" y="29"/>
                  </a:lnTo>
                  <a:lnTo>
                    <a:pt x="310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18"/>
            <p:cNvSpPr/>
            <p:nvPr/>
          </p:nvSpPr>
          <p:spPr>
            <a:xfrm>
              <a:off x="-273600" y="2752350"/>
              <a:ext cx="961850" cy="2384650"/>
            </a:xfrm>
            <a:custGeom>
              <a:rect b="b" l="l" r="r" t="t"/>
              <a:pathLst>
                <a:path extrusionOk="0" h="95386" w="38474">
                  <a:moveTo>
                    <a:pt x="725" y="0"/>
                  </a:moveTo>
                  <a:lnTo>
                    <a:pt x="348" y="145"/>
                  </a:lnTo>
                  <a:lnTo>
                    <a:pt x="0" y="319"/>
                  </a:lnTo>
                  <a:lnTo>
                    <a:pt x="957" y="1044"/>
                  </a:lnTo>
                  <a:lnTo>
                    <a:pt x="1885" y="1769"/>
                  </a:lnTo>
                  <a:lnTo>
                    <a:pt x="2783" y="2523"/>
                  </a:lnTo>
                  <a:lnTo>
                    <a:pt x="3682" y="3305"/>
                  </a:lnTo>
                  <a:lnTo>
                    <a:pt x="4552" y="4088"/>
                  </a:lnTo>
                  <a:lnTo>
                    <a:pt x="5393" y="4929"/>
                  </a:lnTo>
                  <a:lnTo>
                    <a:pt x="6204" y="5770"/>
                  </a:lnTo>
                  <a:lnTo>
                    <a:pt x="6987" y="6668"/>
                  </a:lnTo>
                  <a:lnTo>
                    <a:pt x="7422" y="7219"/>
                  </a:lnTo>
                  <a:lnTo>
                    <a:pt x="7857" y="7799"/>
                  </a:lnTo>
                  <a:lnTo>
                    <a:pt x="8292" y="8379"/>
                  </a:lnTo>
                  <a:lnTo>
                    <a:pt x="8698" y="8988"/>
                  </a:lnTo>
                  <a:lnTo>
                    <a:pt x="9075" y="9597"/>
                  </a:lnTo>
                  <a:lnTo>
                    <a:pt x="9423" y="10234"/>
                  </a:lnTo>
                  <a:lnTo>
                    <a:pt x="9742" y="10872"/>
                  </a:lnTo>
                  <a:lnTo>
                    <a:pt x="10031" y="11510"/>
                  </a:lnTo>
                  <a:lnTo>
                    <a:pt x="10321" y="12264"/>
                  </a:lnTo>
                  <a:lnTo>
                    <a:pt x="10582" y="13047"/>
                  </a:lnTo>
                  <a:lnTo>
                    <a:pt x="10785" y="13801"/>
                  </a:lnTo>
                  <a:lnTo>
                    <a:pt x="10959" y="14583"/>
                  </a:lnTo>
                  <a:lnTo>
                    <a:pt x="11104" y="15366"/>
                  </a:lnTo>
                  <a:lnTo>
                    <a:pt x="11249" y="16149"/>
                  </a:lnTo>
                  <a:lnTo>
                    <a:pt x="11452" y="17744"/>
                  </a:lnTo>
                  <a:lnTo>
                    <a:pt x="11626" y="19367"/>
                  </a:lnTo>
                  <a:lnTo>
                    <a:pt x="11742" y="20150"/>
                  </a:lnTo>
                  <a:lnTo>
                    <a:pt x="11858" y="20962"/>
                  </a:lnTo>
                  <a:lnTo>
                    <a:pt x="12032" y="21744"/>
                  </a:lnTo>
                  <a:lnTo>
                    <a:pt x="12206" y="22556"/>
                  </a:lnTo>
                  <a:lnTo>
                    <a:pt x="12438" y="23310"/>
                  </a:lnTo>
                  <a:lnTo>
                    <a:pt x="12728" y="24093"/>
                  </a:lnTo>
                  <a:lnTo>
                    <a:pt x="13047" y="24818"/>
                  </a:lnTo>
                  <a:lnTo>
                    <a:pt x="13424" y="25513"/>
                  </a:lnTo>
                  <a:lnTo>
                    <a:pt x="13829" y="26180"/>
                  </a:lnTo>
                  <a:lnTo>
                    <a:pt x="14264" y="26847"/>
                  </a:lnTo>
                  <a:lnTo>
                    <a:pt x="12989" y="26441"/>
                  </a:lnTo>
                  <a:lnTo>
                    <a:pt x="11713" y="25977"/>
                  </a:lnTo>
                  <a:lnTo>
                    <a:pt x="10437" y="25455"/>
                  </a:lnTo>
                  <a:lnTo>
                    <a:pt x="9220" y="24905"/>
                  </a:lnTo>
                  <a:lnTo>
                    <a:pt x="8002" y="24325"/>
                  </a:lnTo>
                  <a:lnTo>
                    <a:pt x="6784" y="23687"/>
                  </a:lnTo>
                  <a:lnTo>
                    <a:pt x="5625" y="22991"/>
                  </a:lnTo>
                  <a:lnTo>
                    <a:pt x="4494" y="22266"/>
                  </a:lnTo>
                  <a:lnTo>
                    <a:pt x="4378" y="23049"/>
                  </a:lnTo>
                  <a:lnTo>
                    <a:pt x="5567" y="23774"/>
                  </a:lnTo>
                  <a:lnTo>
                    <a:pt x="6813" y="24470"/>
                  </a:lnTo>
                  <a:lnTo>
                    <a:pt x="8060" y="25137"/>
                  </a:lnTo>
                  <a:lnTo>
                    <a:pt x="9336" y="25716"/>
                  </a:lnTo>
                  <a:lnTo>
                    <a:pt x="10640" y="26296"/>
                  </a:lnTo>
                  <a:lnTo>
                    <a:pt x="11945" y="26789"/>
                  </a:lnTo>
                  <a:lnTo>
                    <a:pt x="13279" y="27253"/>
                  </a:lnTo>
                  <a:lnTo>
                    <a:pt x="14641" y="27659"/>
                  </a:lnTo>
                  <a:lnTo>
                    <a:pt x="14757" y="27688"/>
                  </a:lnTo>
                  <a:lnTo>
                    <a:pt x="14844" y="27659"/>
                  </a:lnTo>
                  <a:lnTo>
                    <a:pt x="15772" y="28877"/>
                  </a:lnTo>
                  <a:lnTo>
                    <a:pt x="16178" y="29456"/>
                  </a:lnTo>
                  <a:lnTo>
                    <a:pt x="16584" y="30036"/>
                  </a:lnTo>
                  <a:lnTo>
                    <a:pt x="16961" y="30645"/>
                  </a:lnTo>
                  <a:lnTo>
                    <a:pt x="17309" y="31254"/>
                  </a:lnTo>
                  <a:lnTo>
                    <a:pt x="17627" y="31892"/>
                  </a:lnTo>
                  <a:lnTo>
                    <a:pt x="17888" y="32559"/>
                  </a:lnTo>
                  <a:lnTo>
                    <a:pt x="18004" y="32907"/>
                  </a:lnTo>
                  <a:lnTo>
                    <a:pt x="18091" y="33225"/>
                  </a:lnTo>
                  <a:lnTo>
                    <a:pt x="18178" y="33573"/>
                  </a:lnTo>
                  <a:lnTo>
                    <a:pt x="18207" y="33950"/>
                  </a:lnTo>
                  <a:lnTo>
                    <a:pt x="18265" y="34298"/>
                  </a:lnTo>
                  <a:lnTo>
                    <a:pt x="18265" y="34646"/>
                  </a:lnTo>
                  <a:lnTo>
                    <a:pt x="18265" y="35371"/>
                  </a:lnTo>
                  <a:lnTo>
                    <a:pt x="18178" y="36067"/>
                  </a:lnTo>
                  <a:lnTo>
                    <a:pt x="18091" y="36763"/>
                  </a:lnTo>
                  <a:lnTo>
                    <a:pt x="17917" y="37458"/>
                  </a:lnTo>
                  <a:lnTo>
                    <a:pt x="17743" y="38154"/>
                  </a:lnTo>
                  <a:lnTo>
                    <a:pt x="17367" y="39517"/>
                  </a:lnTo>
                  <a:lnTo>
                    <a:pt x="17048" y="40561"/>
                  </a:lnTo>
                  <a:lnTo>
                    <a:pt x="16758" y="41633"/>
                  </a:lnTo>
                  <a:lnTo>
                    <a:pt x="15801" y="41401"/>
                  </a:lnTo>
                  <a:lnTo>
                    <a:pt x="14844" y="41169"/>
                  </a:lnTo>
                  <a:lnTo>
                    <a:pt x="13916" y="40879"/>
                  </a:lnTo>
                  <a:lnTo>
                    <a:pt x="12989" y="40561"/>
                  </a:lnTo>
                  <a:lnTo>
                    <a:pt x="12090" y="40213"/>
                  </a:lnTo>
                  <a:lnTo>
                    <a:pt x="11191" y="39807"/>
                  </a:lnTo>
                  <a:lnTo>
                    <a:pt x="10292" y="39401"/>
                  </a:lnTo>
                  <a:lnTo>
                    <a:pt x="9423" y="38966"/>
                  </a:lnTo>
                  <a:lnTo>
                    <a:pt x="9365" y="39720"/>
                  </a:lnTo>
                  <a:lnTo>
                    <a:pt x="10234" y="40155"/>
                  </a:lnTo>
                  <a:lnTo>
                    <a:pt x="11104" y="40532"/>
                  </a:lnTo>
                  <a:lnTo>
                    <a:pt x="12003" y="40908"/>
                  </a:lnTo>
                  <a:lnTo>
                    <a:pt x="12902" y="41256"/>
                  </a:lnTo>
                  <a:lnTo>
                    <a:pt x="13800" y="41546"/>
                  </a:lnTo>
                  <a:lnTo>
                    <a:pt x="14728" y="41836"/>
                  </a:lnTo>
                  <a:lnTo>
                    <a:pt x="15656" y="42097"/>
                  </a:lnTo>
                  <a:lnTo>
                    <a:pt x="16584" y="42329"/>
                  </a:lnTo>
                  <a:lnTo>
                    <a:pt x="16468" y="42967"/>
                  </a:lnTo>
                  <a:lnTo>
                    <a:pt x="16381" y="43634"/>
                  </a:lnTo>
                  <a:lnTo>
                    <a:pt x="16323" y="44301"/>
                  </a:lnTo>
                  <a:lnTo>
                    <a:pt x="16323" y="44967"/>
                  </a:lnTo>
                  <a:lnTo>
                    <a:pt x="16381" y="45576"/>
                  </a:lnTo>
                  <a:lnTo>
                    <a:pt x="16468" y="46156"/>
                  </a:lnTo>
                  <a:lnTo>
                    <a:pt x="16613" y="46707"/>
                  </a:lnTo>
                  <a:lnTo>
                    <a:pt x="16816" y="47258"/>
                  </a:lnTo>
                  <a:lnTo>
                    <a:pt x="17048" y="47780"/>
                  </a:lnTo>
                  <a:lnTo>
                    <a:pt x="17338" y="48301"/>
                  </a:lnTo>
                  <a:lnTo>
                    <a:pt x="17656" y="48794"/>
                  </a:lnTo>
                  <a:lnTo>
                    <a:pt x="18004" y="49258"/>
                  </a:lnTo>
                  <a:lnTo>
                    <a:pt x="18381" y="49693"/>
                  </a:lnTo>
                  <a:lnTo>
                    <a:pt x="18787" y="50099"/>
                  </a:lnTo>
                  <a:lnTo>
                    <a:pt x="19222" y="50476"/>
                  </a:lnTo>
                  <a:lnTo>
                    <a:pt x="19657" y="50853"/>
                  </a:lnTo>
                  <a:lnTo>
                    <a:pt x="20092" y="51201"/>
                  </a:lnTo>
                  <a:lnTo>
                    <a:pt x="20556" y="51549"/>
                  </a:lnTo>
                  <a:lnTo>
                    <a:pt x="21512" y="52186"/>
                  </a:lnTo>
                  <a:lnTo>
                    <a:pt x="23426" y="53491"/>
                  </a:lnTo>
                  <a:lnTo>
                    <a:pt x="24354" y="54129"/>
                  </a:lnTo>
                  <a:lnTo>
                    <a:pt x="24818" y="54477"/>
                  </a:lnTo>
                  <a:lnTo>
                    <a:pt x="25253" y="54854"/>
                  </a:lnTo>
                  <a:lnTo>
                    <a:pt x="25600" y="55144"/>
                  </a:lnTo>
                  <a:lnTo>
                    <a:pt x="25919" y="55463"/>
                  </a:lnTo>
                  <a:lnTo>
                    <a:pt x="26238" y="55781"/>
                  </a:lnTo>
                  <a:lnTo>
                    <a:pt x="26528" y="56129"/>
                  </a:lnTo>
                  <a:lnTo>
                    <a:pt x="26789" y="56477"/>
                  </a:lnTo>
                  <a:lnTo>
                    <a:pt x="27050" y="56825"/>
                  </a:lnTo>
                  <a:lnTo>
                    <a:pt x="27282" y="57202"/>
                  </a:lnTo>
                  <a:lnTo>
                    <a:pt x="27514" y="57579"/>
                  </a:lnTo>
                  <a:lnTo>
                    <a:pt x="26354" y="57666"/>
                  </a:lnTo>
                  <a:lnTo>
                    <a:pt x="25166" y="57724"/>
                  </a:lnTo>
                  <a:lnTo>
                    <a:pt x="23977" y="57753"/>
                  </a:lnTo>
                  <a:lnTo>
                    <a:pt x="22817" y="57753"/>
                  </a:lnTo>
                  <a:lnTo>
                    <a:pt x="21628" y="57695"/>
                  </a:lnTo>
                  <a:lnTo>
                    <a:pt x="20469" y="57608"/>
                  </a:lnTo>
                  <a:lnTo>
                    <a:pt x="19280" y="57492"/>
                  </a:lnTo>
                  <a:lnTo>
                    <a:pt x="18120" y="57347"/>
                  </a:lnTo>
                  <a:lnTo>
                    <a:pt x="16961" y="57173"/>
                  </a:lnTo>
                  <a:lnTo>
                    <a:pt x="15801" y="56941"/>
                  </a:lnTo>
                  <a:lnTo>
                    <a:pt x="14670" y="56709"/>
                  </a:lnTo>
                  <a:lnTo>
                    <a:pt x="13511" y="56419"/>
                  </a:lnTo>
                  <a:lnTo>
                    <a:pt x="12380" y="56100"/>
                  </a:lnTo>
                  <a:lnTo>
                    <a:pt x="11249" y="55753"/>
                  </a:lnTo>
                  <a:lnTo>
                    <a:pt x="10147" y="55347"/>
                  </a:lnTo>
                  <a:lnTo>
                    <a:pt x="9046" y="54941"/>
                  </a:lnTo>
                  <a:lnTo>
                    <a:pt x="8147" y="54564"/>
                  </a:lnTo>
                  <a:lnTo>
                    <a:pt x="7277" y="54187"/>
                  </a:lnTo>
                  <a:lnTo>
                    <a:pt x="7277" y="54187"/>
                  </a:lnTo>
                  <a:lnTo>
                    <a:pt x="7509" y="54680"/>
                  </a:lnTo>
                  <a:lnTo>
                    <a:pt x="7770" y="55144"/>
                  </a:lnTo>
                  <a:lnTo>
                    <a:pt x="8640" y="55521"/>
                  </a:lnTo>
                  <a:lnTo>
                    <a:pt x="9539" y="55868"/>
                  </a:lnTo>
                  <a:lnTo>
                    <a:pt x="10437" y="56187"/>
                  </a:lnTo>
                  <a:lnTo>
                    <a:pt x="11336" y="56477"/>
                  </a:lnTo>
                  <a:lnTo>
                    <a:pt x="12235" y="56767"/>
                  </a:lnTo>
                  <a:lnTo>
                    <a:pt x="13163" y="57028"/>
                  </a:lnTo>
                  <a:lnTo>
                    <a:pt x="14061" y="57260"/>
                  </a:lnTo>
                  <a:lnTo>
                    <a:pt x="14989" y="57492"/>
                  </a:lnTo>
                  <a:lnTo>
                    <a:pt x="15917" y="57666"/>
                  </a:lnTo>
                  <a:lnTo>
                    <a:pt x="16874" y="57840"/>
                  </a:lnTo>
                  <a:lnTo>
                    <a:pt x="17801" y="58014"/>
                  </a:lnTo>
                  <a:lnTo>
                    <a:pt x="18758" y="58130"/>
                  </a:lnTo>
                  <a:lnTo>
                    <a:pt x="19686" y="58246"/>
                  </a:lnTo>
                  <a:lnTo>
                    <a:pt x="20643" y="58333"/>
                  </a:lnTo>
                  <a:lnTo>
                    <a:pt x="21599" y="58391"/>
                  </a:lnTo>
                  <a:lnTo>
                    <a:pt x="22527" y="58420"/>
                  </a:lnTo>
                  <a:lnTo>
                    <a:pt x="23861" y="58449"/>
                  </a:lnTo>
                  <a:lnTo>
                    <a:pt x="25195" y="58420"/>
                  </a:lnTo>
                  <a:lnTo>
                    <a:pt x="26528" y="58362"/>
                  </a:lnTo>
                  <a:lnTo>
                    <a:pt x="27833" y="58246"/>
                  </a:lnTo>
                  <a:lnTo>
                    <a:pt x="28007" y="58652"/>
                  </a:lnTo>
                  <a:lnTo>
                    <a:pt x="28152" y="59058"/>
                  </a:lnTo>
                  <a:lnTo>
                    <a:pt x="28355" y="59811"/>
                  </a:lnTo>
                  <a:lnTo>
                    <a:pt x="28500" y="60565"/>
                  </a:lnTo>
                  <a:lnTo>
                    <a:pt x="28616" y="61319"/>
                  </a:lnTo>
                  <a:lnTo>
                    <a:pt x="28703" y="62102"/>
                  </a:lnTo>
                  <a:lnTo>
                    <a:pt x="28732" y="62856"/>
                  </a:lnTo>
                  <a:lnTo>
                    <a:pt x="28790" y="63638"/>
                  </a:lnTo>
                  <a:lnTo>
                    <a:pt x="28819" y="65175"/>
                  </a:lnTo>
                  <a:lnTo>
                    <a:pt x="28906" y="66712"/>
                  </a:lnTo>
                  <a:lnTo>
                    <a:pt x="28993" y="67465"/>
                  </a:lnTo>
                  <a:lnTo>
                    <a:pt x="29080" y="68219"/>
                  </a:lnTo>
                  <a:lnTo>
                    <a:pt x="29195" y="68973"/>
                  </a:lnTo>
                  <a:lnTo>
                    <a:pt x="29340" y="69698"/>
                  </a:lnTo>
                  <a:lnTo>
                    <a:pt x="29543" y="70452"/>
                  </a:lnTo>
                  <a:lnTo>
                    <a:pt x="29804" y="71176"/>
                  </a:lnTo>
                  <a:lnTo>
                    <a:pt x="30094" y="71872"/>
                  </a:lnTo>
                  <a:lnTo>
                    <a:pt x="30442" y="72568"/>
                  </a:lnTo>
                  <a:lnTo>
                    <a:pt x="30819" y="73264"/>
                  </a:lnTo>
                  <a:lnTo>
                    <a:pt x="31196" y="73931"/>
                  </a:lnTo>
                  <a:lnTo>
                    <a:pt x="32008" y="75235"/>
                  </a:lnTo>
                  <a:lnTo>
                    <a:pt x="32878" y="76540"/>
                  </a:lnTo>
                  <a:lnTo>
                    <a:pt x="33022" y="76772"/>
                  </a:lnTo>
                  <a:lnTo>
                    <a:pt x="32095" y="76743"/>
                  </a:lnTo>
                  <a:lnTo>
                    <a:pt x="31167" y="76714"/>
                  </a:lnTo>
                  <a:lnTo>
                    <a:pt x="30239" y="76656"/>
                  </a:lnTo>
                  <a:lnTo>
                    <a:pt x="29311" y="76598"/>
                  </a:lnTo>
                  <a:lnTo>
                    <a:pt x="28413" y="76511"/>
                  </a:lnTo>
                  <a:lnTo>
                    <a:pt x="27485" y="76395"/>
                  </a:lnTo>
                  <a:lnTo>
                    <a:pt x="26557" y="76250"/>
                  </a:lnTo>
                  <a:lnTo>
                    <a:pt x="25658" y="76105"/>
                  </a:lnTo>
                  <a:lnTo>
                    <a:pt x="24760" y="75931"/>
                  </a:lnTo>
                  <a:lnTo>
                    <a:pt x="23832" y="75728"/>
                  </a:lnTo>
                  <a:lnTo>
                    <a:pt x="22933" y="75525"/>
                  </a:lnTo>
                  <a:lnTo>
                    <a:pt x="22034" y="75293"/>
                  </a:lnTo>
                  <a:lnTo>
                    <a:pt x="21165" y="75061"/>
                  </a:lnTo>
                  <a:lnTo>
                    <a:pt x="20266" y="74772"/>
                  </a:lnTo>
                  <a:lnTo>
                    <a:pt x="19396" y="74511"/>
                  </a:lnTo>
                  <a:lnTo>
                    <a:pt x="18526" y="74192"/>
                  </a:lnTo>
                  <a:lnTo>
                    <a:pt x="18526" y="74569"/>
                  </a:lnTo>
                  <a:lnTo>
                    <a:pt x="18526" y="74916"/>
                  </a:lnTo>
                  <a:lnTo>
                    <a:pt x="19773" y="75351"/>
                  </a:lnTo>
                  <a:lnTo>
                    <a:pt x="21020" y="75728"/>
                  </a:lnTo>
                  <a:lnTo>
                    <a:pt x="22266" y="76076"/>
                  </a:lnTo>
                  <a:lnTo>
                    <a:pt x="23542" y="76366"/>
                  </a:lnTo>
                  <a:lnTo>
                    <a:pt x="24818" y="76656"/>
                  </a:lnTo>
                  <a:lnTo>
                    <a:pt x="26122" y="76888"/>
                  </a:lnTo>
                  <a:lnTo>
                    <a:pt x="27398" y="77062"/>
                  </a:lnTo>
                  <a:lnTo>
                    <a:pt x="28703" y="77236"/>
                  </a:lnTo>
                  <a:lnTo>
                    <a:pt x="29862" y="77323"/>
                  </a:lnTo>
                  <a:lnTo>
                    <a:pt x="31022" y="77410"/>
                  </a:lnTo>
                  <a:lnTo>
                    <a:pt x="32182" y="77439"/>
                  </a:lnTo>
                  <a:lnTo>
                    <a:pt x="33370" y="77468"/>
                  </a:lnTo>
                  <a:lnTo>
                    <a:pt x="33457" y="77439"/>
                  </a:lnTo>
                  <a:lnTo>
                    <a:pt x="34124" y="78541"/>
                  </a:lnTo>
                  <a:lnTo>
                    <a:pt x="34762" y="79671"/>
                  </a:lnTo>
                  <a:lnTo>
                    <a:pt x="35342" y="80860"/>
                  </a:lnTo>
                  <a:lnTo>
                    <a:pt x="35603" y="81440"/>
                  </a:lnTo>
                  <a:lnTo>
                    <a:pt x="35864" y="82049"/>
                  </a:lnTo>
                  <a:lnTo>
                    <a:pt x="36154" y="82773"/>
                  </a:lnTo>
                  <a:lnTo>
                    <a:pt x="36415" y="83498"/>
                  </a:lnTo>
                  <a:lnTo>
                    <a:pt x="36647" y="84252"/>
                  </a:lnTo>
                  <a:lnTo>
                    <a:pt x="36850" y="85006"/>
                  </a:lnTo>
                  <a:lnTo>
                    <a:pt x="37052" y="85731"/>
                  </a:lnTo>
                  <a:lnTo>
                    <a:pt x="37197" y="86513"/>
                  </a:lnTo>
                  <a:lnTo>
                    <a:pt x="37342" y="87267"/>
                  </a:lnTo>
                  <a:lnTo>
                    <a:pt x="37487" y="88021"/>
                  </a:lnTo>
                  <a:lnTo>
                    <a:pt x="37603" y="88949"/>
                  </a:lnTo>
                  <a:lnTo>
                    <a:pt x="37690" y="89877"/>
                  </a:lnTo>
                  <a:lnTo>
                    <a:pt x="37748" y="90775"/>
                  </a:lnTo>
                  <a:lnTo>
                    <a:pt x="37777" y="91703"/>
                  </a:lnTo>
                  <a:lnTo>
                    <a:pt x="37777" y="92631"/>
                  </a:lnTo>
                  <a:lnTo>
                    <a:pt x="37748" y="93559"/>
                  </a:lnTo>
                  <a:lnTo>
                    <a:pt x="37690" y="94457"/>
                  </a:lnTo>
                  <a:lnTo>
                    <a:pt x="37574" y="95385"/>
                  </a:lnTo>
                  <a:lnTo>
                    <a:pt x="38270" y="95327"/>
                  </a:lnTo>
                  <a:lnTo>
                    <a:pt x="38357" y="94341"/>
                  </a:lnTo>
                  <a:lnTo>
                    <a:pt x="38444" y="93327"/>
                  </a:lnTo>
                  <a:lnTo>
                    <a:pt x="38473" y="92312"/>
                  </a:lnTo>
                  <a:lnTo>
                    <a:pt x="38444" y="91326"/>
                  </a:lnTo>
                  <a:lnTo>
                    <a:pt x="38415" y="90311"/>
                  </a:lnTo>
                  <a:lnTo>
                    <a:pt x="38328" y="89297"/>
                  </a:lnTo>
                  <a:lnTo>
                    <a:pt x="38212" y="88311"/>
                  </a:lnTo>
                  <a:lnTo>
                    <a:pt x="38067" y="87325"/>
                  </a:lnTo>
                  <a:lnTo>
                    <a:pt x="37864" y="86339"/>
                  </a:lnTo>
                  <a:lnTo>
                    <a:pt x="37632" y="85354"/>
                  </a:lnTo>
                  <a:lnTo>
                    <a:pt x="37371" y="84368"/>
                  </a:lnTo>
                  <a:lnTo>
                    <a:pt x="37081" y="83411"/>
                  </a:lnTo>
                  <a:lnTo>
                    <a:pt x="36763" y="82454"/>
                  </a:lnTo>
                  <a:lnTo>
                    <a:pt x="36386" y="81527"/>
                  </a:lnTo>
                  <a:lnTo>
                    <a:pt x="35980" y="80599"/>
                  </a:lnTo>
                  <a:lnTo>
                    <a:pt x="35545" y="79671"/>
                  </a:lnTo>
                  <a:lnTo>
                    <a:pt x="35197" y="78975"/>
                  </a:lnTo>
                  <a:lnTo>
                    <a:pt x="34791" y="78309"/>
                  </a:lnTo>
                  <a:lnTo>
                    <a:pt x="33979" y="76975"/>
                  </a:lnTo>
                  <a:lnTo>
                    <a:pt x="33109" y="75641"/>
                  </a:lnTo>
                  <a:lnTo>
                    <a:pt x="32269" y="74337"/>
                  </a:lnTo>
                  <a:lnTo>
                    <a:pt x="31863" y="73670"/>
                  </a:lnTo>
                  <a:lnTo>
                    <a:pt x="31486" y="73003"/>
                  </a:lnTo>
                  <a:lnTo>
                    <a:pt x="31109" y="72307"/>
                  </a:lnTo>
                  <a:lnTo>
                    <a:pt x="30790" y="71611"/>
                  </a:lnTo>
                  <a:lnTo>
                    <a:pt x="30471" y="70887"/>
                  </a:lnTo>
                  <a:lnTo>
                    <a:pt x="30210" y="70162"/>
                  </a:lnTo>
                  <a:lnTo>
                    <a:pt x="30007" y="69408"/>
                  </a:lnTo>
                  <a:lnTo>
                    <a:pt x="29833" y="68625"/>
                  </a:lnTo>
                  <a:lnTo>
                    <a:pt x="29920" y="68538"/>
                  </a:lnTo>
                  <a:lnTo>
                    <a:pt x="30529" y="67697"/>
                  </a:lnTo>
                  <a:lnTo>
                    <a:pt x="31109" y="66828"/>
                  </a:lnTo>
                  <a:lnTo>
                    <a:pt x="31689" y="65958"/>
                  </a:lnTo>
                  <a:lnTo>
                    <a:pt x="32240" y="65059"/>
                  </a:lnTo>
                  <a:lnTo>
                    <a:pt x="32762" y="64131"/>
                  </a:lnTo>
                  <a:lnTo>
                    <a:pt x="33283" y="63233"/>
                  </a:lnTo>
                  <a:lnTo>
                    <a:pt x="33747" y="62276"/>
                  </a:lnTo>
                  <a:lnTo>
                    <a:pt x="34211" y="61348"/>
                  </a:lnTo>
                  <a:lnTo>
                    <a:pt x="34646" y="60391"/>
                  </a:lnTo>
                  <a:lnTo>
                    <a:pt x="35052" y="59435"/>
                  </a:lnTo>
                  <a:lnTo>
                    <a:pt x="35458" y="58449"/>
                  </a:lnTo>
                  <a:lnTo>
                    <a:pt x="35835" y="57463"/>
                  </a:lnTo>
                  <a:lnTo>
                    <a:pt x="36154" y="56477"/>
                  </a:lnTo>
                  <a:lnTo>
                    <a:pt x="36473" y="55463"/>
                  </a:lnTo>
                  <a:lnTo>
                    <a:pt x="36763" y="54448"/>
                  </a:lnTo>
                  <a:lnTo>
                    <a:pt x="37052" y="53433"/>
                  </a:lnTo>
                  <a:lnTo>
                    <a:pt x="36850" y="52853"/>
                  </a:lnTo>
                  <a:lnTo>
                    <a:pt x="36589" y="52302"/>
                  </a:lnTo>
                  <a:lnTo>
                    <a:pt x="36241" y="53810"/>
                  </a:lnTo>
                  <a:lnTo>
                    <a:pt x="35806" y="55318"/>
                  </a:lnTo>
                  <a:lnTo>
                    <a:pt x="35342" y="56796"/>
                  </a:lnTo>
                  <a:lnTo>
                    <a:pt x="34791" y="58246"/>
                  </a:lnTo>
                  <a:lnTo>
                    <a:pt x="34211" y="59666"/>
                  </a:lnTo>
                  <a:lnTo>
                    <a:pt x="33573" y="61087"/>
                  </a:lnTo>
                  <a:lnTo>
                    <a:pt x="32878" y="62479"/>
                  </a:lnTo>
                  <a:lnTo>
                    <a:pt x="32153" y="63870"/>
                  </a:lnTo>
                  <a:lnTo>
                    <a:pt x="31573" y="64827"/>
                  </a:lnTo>
                  <a:lnTo>
                    <a:pt x="30964" y="65813"/>
                  </a:lnTo>
                  <a:lnTo>
                    <a:pt x="30355" y="66741"/>
                  </a:lnTo>
                  <a:lnTo>
                    <a:pt x="29688" y="67668"/>
                  </a:lnTo>
                  <a:lnTo>
                    <a:pt x="29630" y="66973"/>
                  </a:lnTo>
                  <a:lnTo>
                    <a:pt x="29572" y="66277"/>
                  </a:lnTo>
                  <a:lnTo>
                    <a:pt x="29514" y="64827"/>
                  </a:lnTo>
                  <a:lnTo>
                    <a:pt x="29456" y="63406"/>
                  </a:lnTo>
                  <a:lnTo>
                    <a:pt x="29369" y="61957"/>
                  </a:lnTo>
                  <a:lnTo>
                    <a:pt x="29311" y="61261"/>
                  </a:lnTo>
                  <a:lnTo>
                    <a:pt x="29195" y="60565"/>
                  </a:lnTo>
                  <a:lnTo>
                    <a:pt x="29080" y="59869"/>
                  </a:lnTo>
                  <a:lnTo>
                    <a:pt x="28906" y="59174"/>
                  </a:lnTo>
                  <a:lnTo>
                    <a:pt x="28703" y="58507"/>
                  </a:lnTo>
                  <a:lnTo>
                    <a:pt x="28442" y="57840"/>
                  </a:lnTo>
                  <a:lnTo>
                    <a:pt x="28123" y="57202"/>
                  </a:lnTo>
                  <a:lnTo>
                    <a:pt x="27746" y="56593"/>
                  </a:lnTo>
                  <a:lnTo>
                    <a:pt x="27427" y="56100"/>
                  </a:lnTo>
                  <a:lnTo>
                    <a:pt x="27050" y="55637"/>
                  </a:lnTo>
                  <a:lnTo>
                    <a:pt x="26644" y="55202"/>
                  </a:lnTo>
                  <a:lnTo>
                    <a:pt x="26238" y="54796"/>
                  </a:lnTo>
                  <a:lnTo>
                    <a:pt x="25803" y="54390"/>
                  </a:lnTo>
                  <a:lnTo>
                    <a:pt x="25339" y="54013"/>
                  </a:lnTo>
                  <a:lnTo>
                    <a:pt x="24876" y="53665"/>
                  </a:lnTo>
                  <a:lnTo>
                    <a:pt x="24412" y="53317"/>
                  </a:lnTo>
                  <a:lnTo>
                    <a:pt x="23426" y="52650"/>
                  </a:lnTo>
                  <a:lnTo>
                    <a:pt x="22440" y="51983"/>
                  </a:lnTo>
                  <a:lnTo>
                    <a:pt x="21454" y="51317"/>
                  </a:lnTo>
                  <a:lnTo>
                    <a:pt x="20498" y="50621"/>
                  </a:lnTo>
                  <a:lnTo>
                    <a:pt x="20469" y="50621"/>
                  </a:lnTo>
                  <a:lnTo>
                    <a:pt x="21425" y="49809"/>
                  </a:lnTo>
                  <a:lnTo>
                    <a:pt x="22353" y="48968"/>
                  </a:lnTo>
                  <a:lnTo>
                    <a:pt x="23252" y="48099"/>
                  </a:lnTo>
                  <a:lnTo>
                    <a:pt x="24093" y="47200"/>
                  </a:lnTo>
                  <a:lnTo>
                    <a:pt x="24876" y="46243"/>
                  </a:lnTo>
                  <a:lnTo>
                    <a:pt x="25629" y="45257"/>
                  </a:lnTo>
                  <a:lnTo>
                    <a:pt x="26354" y="44243"/>
                  </a:lnTo>
                  <a:lnTo>
                    <a:pt x="27021" y="43199"/>
                  </a:lnTo>
                  <a:lnTo>
                    <a:pt x="26818" y="42851"/>
                  </a:lnTo>
                  <a:lnTo>
                    <a:pt x="26644" y="42503"/>
                  </a:lnTo>
                  <a:lnTo>
                    <a:pt x="25977" y="43605"/>
                  </a:lnTo>
                  <a:lnTo>
                    <a:pt x="25253" y="44648"/>
                  </a:lnTo>
                  <a:lnTo>
                    <a:pt x="24470" y="45663"/>
                  </a:lnTo>
                  <a:lnTo>
                    <a:pt x="23658" y="46649"/>
                  </a:lnTo>
                  <a:lnTo>
                    <a:pt x="22817" y="47577"/>
                  </a:lnTo>
                  <a:lnTo>
                    <a:pt x="21918" y="48475"/>
                  </a:lnTo>
                  <a:lnTo>
                    <a:pt x="20962" y="49316"/>
                  </a:lnTo>
                  <a:lnTo>
                    <a:pt x="19976" y="50128"/>
                  </a:lnTo>
                  <a:lnTo>
                    <a:pt x="19947" y="50186"/>
                  </a:lnTo>
                  <a:lnTo>
                    <a:pt x="19570" y="49867"/>
                  </a:lnTo>
                  <a:lnTo>
                    <a:pt x="19222" y="49548"/>
                  </a:lnTo>
                  <a:lnTo>
                    <a:pt x="18874" y="49200"/>
                  </a:lnTo>
                  <a:lnTo>
                    <a:pt x="18555" y="48823"/>
                  </a:lnTo>
                  <a:lnTo>
                    <a:pt x="18265" y="48446"/>
                  </a:lnTo>
                  <a:lnTo>
                    <a:pt x="17975" y="48070"/>
                  </a:lnTo>
                  <a:lnTo>
                    <a:pt x="17743" y="47635"/>
                  </a:lnTo>
                  <a:lnTo>
                    <a:pt x="17541" y="47200"/>
                  </a:lnTo>
                  <a:lnTo>
                    <a:pt x="17396" y="46881"/>
                  </a:lnTo>
                  <a:lnTo>
                    <a:pt x="17280" y="46562"/>
                  </a:lnTo>
                  <a:lnTo>
                    <a:pt x="17193" y="46214"/>
                  </a:lnTo>
                  <a:lnTo>
                    <a:pt x="17135" y="45895"/>
                  </a:lnTo>
                  <a:lnTo>
                    <a:pt x="17077" y="45547"/>
                  </a:lnTo>
                  <a:lnTo>
                    <a:pt x="17048" y="45199"/>
                  </a:lnTo>
                  <a:lnTo>
                    <a:pt x="17019" y="44532"/>
                  </a:lnTo>
                  <a:lnTo>
                    <a:pt x="17048" y="43837"/>
                  </a:lnTo>
                  <a:lnTo>
                    <a:pt x="17135" y="43170"/>
                  </a:lnTo>
                  <a:lnTo>
                    <a:pt x="17280" y="42474"/>
                  </a:lnTo>
                  <a:lnTo>
                    <a:pt x="17425" y="41807"/>
                  </a:lnTo>
                  <a:lnTo>
                    <a:pt x="17598" y="41111"/>
                  </a:lnTo>
                  <a:lnTo>
                    <a:pt x="17801" y="40416"/>
                  </a:lnTo>
                  <a:lnTo>
                    <a:pt x="18236" y="38995"/>
                  </a:lnTo>
                  <a:lnTo>
                    <a:pt x="18439" y="38299"/>
                  </a:lnTo>
                  <a:lnTo>
                    <a:pt x="18613" y="37603"/>
                  </a:lnTo>
                  <a:lnTo>
                    <a:pt x="18758" y="36878"/>
                  </a:lnTo>
                  <a:lnTo>
                    <a:pt x="18874" y="36154"/>
                  </a:lnTo>
                  <a:lnTo>
                    <a:pt x="18932" y="35400"/>
                  </a:lnTo>
                  <a:lnTo>
                    <a:pt x="18932" y="34675"/>
                  </a:lnTo>
                  <a:lnTo>
                    <a:pt x="18874" y="33950"/>
                  </a:lnTo>
                  <a:lnTo>
                    <a:pt x="18758" y="33225"/>
                  </a:lnTo>
                  <a:lnTo>
                    <a:pt x="18816" y="33196"/>
                  </a:lnTo>
                  <a:lnTo>
                    <a:pt x="18874" y="33109"/>
                  </a:lnTo>
                  <a:lnTo>
                    <a:pt x="19454" y="32066"/>
                  </a:lnTo>
                  <a:lnTo>
                    <a:pt x="19976" y="30993"/>
                  </a:lnTo>
                  <a:lnTo>
                    <a:pt x="20469" y="29891"/>
                  </a:lnTo>
                  <a:lnTo>
                    <a:pt x="20933" y="28790"/>
                  </a:lnTo>
                  <a:lnTo>
                    <a:pt x="21339" y="27659"/>
                  </a:lnTo>
                  <a:lnTo>
                    <a:pt x="21715" y="26499"/>
                  </a:lnTo>
                  <a:lnTo>
                    <a:pt x="22034" y="25340"/>
                  </a:lnTo>
                  <a:lnTo>
                    <a:pt x="22295" y="24180"/>
                  </a:lnTo>
                  <a:lnTo>
                    <a:pt x="21715" y="23571"/>
                  </a:lnTo>
                  <a:lnTo>
                    <a:pt x="21454" y="24731"/>
                  </a:lnTo>
                  <a:lnTo>
                    <a:pt x="21165" y="25861"/>
                  </a:lnTo>
                  <a:lnTo>
                    <a:pt x="20846" y="26963"/>
                  </a:lnTo>
                  <a:lnTo>
                    <a:pt x="20440" y="28065"/>
                  </a:lnTo>
                  <a:lnTo>
                    <a:pt x="20034" y="29167"/>
                  </a:lnTo>
                  <a:lnTo>
                    <a:pt x="19570" y="30239"/>
                  </a:lnTo>
                  <a:lnTo>
                    <a:pt x="19048" y="31312"/>
                  </a:lnTo>
                  <a:lnTo>
                    <a:pt x="18526" y="32327"/>
                  </a:lnTo>
                  <a:lnTo>
                    <a:pt x="18236" y="31631"/>
                  </a:lnTo>
                  <a:lnTo>
                    <a:pt x="18091" y="31254"/>
                  </a:lnTo>
                  <a:lnTo>
                    <a:pt x="17917" y="30906"/>
                  </a:lnTo>
                  <a:lnTo>
                    <a:pt x="17569" y="30297"/>
                  </a:lnTo>
                  <a:lnTo>
                    <a:pt x="17164" y="29688"/>
                  </a:lnTo>
                  <a:lnTo>
                    <a:pt x="16758" y="29080"/>
                  </a:lnTo>
                  <a:lnTo>
                    <a:pt x="16352" y="28500"/>
                  </a:lnTo>
                  <a:lnTo>
                    <a:pt x="15482" y="27369"/>
                  </a:lnTo>
                  <a:lnTo>
                    <a:pt x="15076" y="26789"/>
                  </a:lnTo>
                  <a:lnTo>
                    <a:pt x="14670" y="26180"/>
                  </a:lnTo>
                  <a:lnTo>
                    <a:pt x="14206" y="25484"/>
                  </a:lnTo>
                  <a:lnTo>
                    <a:pt x="13829" y="24789"/>
                  </a:lnTo>
                  <a:lnTo>
                    <a:pt x="13482" y="24035"/>
                  </a:lnTo>
                  <a:lnTo>
                    <a:pt x="13192" y="23310"/>
                  </a:lnTo>
                  <a:lnTo>
                    <a:pt x="12960" y="22556"/>
                  </a:lnTo>
                  <a:lnTo>
                    <a:pt x="12728" y="21773"/>
                  </a:lnTo>
                  <a:lnTo>
                    <a:pt x="12583" y="20962"/>
                  </a:lnTo>
                  <a:lnTo>
                    <a:pt x="12438" y="20150"/>
                  </a:lnTo>
                  <a:lnTo>
                    <a:pt x="12235" y="18526"/>
                  </a:lnTo>
                  <a:lnTo>
                    <a:pt x="12032" y="16903"/>
                  </a:lnTo>
                  <a:lnTo>
                    <a:pt x="11916" y="16091"/>
                  </a:lnTo>
                  <a:lnTo>
                    <a:pt x="11800" y="15279"/>
                  </a:lnTo>
                  <a:lnTo>
                    <a:pt x="11655" y="14496"/>
                  </a:lnTo>
                  <a:lnTo>
                    <a:pt x="11481" y="13685"/>
                  </a:lnTo>
                  <a:lnTo>
                    <a:pt x="11278" y="12989"/>
                  </a:lnTo>
                  <a:lnTo>
                    <a:pt x="11365" y="12902"/>
                  </a:lnTo>
                  <a:lnTo>
                    <a:pt x="11742" y="12235"/>
                  </a:lnTo>
                  <a:lnTo>
                    <a:pt x="12090" y="11539"/>
                  </a:lnTo>
                  <a:lnTo>
                    <a:pt x="12409" y="10843"/>
                  </a:lnTo>
                  <a:lnTo>
                    <a:pt x="12699" y="10148"/>
                  </a:lnTo>
                  <a:lnTo>
                    <a:pt x="12960" y="9423"/>
                  </a:lnTo>
                  <a:lnTo>
                    <a:pt x="13221" y="8698"/>
                  </a:lnTo>
                  <a:lnTo>
                    <a:pt x="13424" y="7973"/>
                  </a:lnTo>
                  <a:lnTo>
                    <a:pt x="13598" y="7219"/>
                  </a:lnTo>
                  <a:lnTo>
                    <a:pt x="13047" y="6494"/>
                  </a:lnTo>
                  <a:lnTo>
                    <a:pt x="12902" y="7219"/>
                  </a:lnTo>
                  <a:lnTo>
                    <a:pt x="12699" y="7944"/>
                  </a:lnTo>
                  <a:lnTo>
                    <a:pt x="12496" y="8669"/>
                  </a:lnTo>
                  <a:lnTo>
                    <a:pt x="12264" y="9394"/>
                  </a:lnTo>
                  <a:lnTo>
                    <a:pt x="11974" y="10090"/>
                  </a:lnTo>
                  <a:lnTo>
                    <a:pt x="11684" y="10785"/>
                  </a:lnTo>
                  <a:lnTo>
                    <a:pt x="11365" y="11452"/>
                  </a:lnTo>
                  <a:lnTo>
                    <a:pt x="11017" y="12119"/>
                  </a:lnTo>
                  <a:lnTo>
                    <a:pt x="10611" y="11162"/>
                  </a:lnTo>
                  <a:lnTo>
                    <a:pt x="10176" y="10205"/>
                  </a:lnTo>
                  <a:lnTo>
                    <a:pt x="9684" y="9278"/>
                  </a:lnTo>
                  <a:lnTo>
                    <a:pt x="9104" y="8379"/>
                  </a:lnTo>
                  <a:lnTo>
                    <a:pt x="8698" y="7770"/>
                  </a:lnTo>
                  <a:lnTo>
                    <a:pt x="8263" y="7190"/>
                  </a:lnTo>
                  <a:lnTo>
                    <a:pt x="7828" y="6610"/>
                  </a:lnTo>
                  <a:lnTo>
                    <a:pt x="7364" y="6060"/>
                  </a:lnTo>
                  <a:lnTo>
                    <a:pt x="6900" y="5509"/>
                  </a:lnTo>
                  <a:lnTo>
                    <a:pt x="6378" y="4958"/>
                  </a:lnTo>
                  <a:lnTo>
                    <a:pt x="5364" y="3943"/>
                  </a:lnTo>
                  <a:lnTo>
                    <a:pt x="4291" y="2928"/>
                  </a:lnTo>
                  <a:lnTo>
                    <a:pt x="3189" y="1972"/>
                  </a:lnTo>
                  <a:lnTo>
                    <a:pt x="2059" y="1044"/>
                  </a:lnTo>
                  <a:lnTo>
                    <a:pt x="928" y="145"/>
                  </a:lnTo>
                  <a:lnTo>
                    <a:pt x="725" y="0"/>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59" name="Google Shape;859;p18"/>
          <p:cNvSpPr txBox="1"/>
          <p:nvPr>
            <p:ph type="title"/>
          </p:nvPr>
        </p:nvSpPr>
        <p:spPr>
          <a:xfrm>
            <a:off x="720000" y="365760"/>
            <a:ext cx="7704000" cy="5487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
        <p:nvSpPr>
          <p:cNvPr id="860" name="Google Shape;860;p18"/>
          <p:cNvSpPr txBox="1"/>
          <p:nvPr>
            <p:ph idx="1" type="subTitle"/>
          </p:nvPr>
        </p:nvSpPr>
        <p:spPr>
          <a:xfrm>
            <a:off x="721879" y="2822700"/>
            <a:ext cx="2501700" cy="914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861" name="Google Shape;861;p18"/>
          <p:cNvSpPr txBox="1"/>
          <p:nvPr>
            <p:ph idx="2" type="subTitle"/>
          </p:nvPr>
        </p:nvSpPr>
        <p:spPr>
          <a:xfrm>
            <a:off x="3321150" y="2822700"/>
            <a:ext cx="2501700" cy="914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862" name="Google Shape;862;p18"/>
          <p:cNvSpPr txBox="1"/>
          <p:nvPr>
            <p:ph idx="3" type="subTitle"/>
          </p:nvPr>
        </p:nvSpPr>
        <p:spPr>
          <a:xfrm>
            <a:off x="5920421" y="2822700"/>
            <a:ext cx="2501700" cy="914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863" name="Google Shape;863;p18"/>
          <p:cNvSpPr txBox="1"/>
          <p:nvPr>
            <p:ph idx="4" type="title"/>
          </p:nvPr>
        </p:nvSpPr>
        <p:spPr>
          <a:xfrm>
            <a:off x="719929" y="2603244"/>
            <a:ext cx="2505600" cy="3657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b="0" sz="2000"/>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
        <p:nvSpPr>
          <p:cNvPr id="864" name="Google Shape;864;p18"/>
          <p:cNvSpPr txBox="1"/>
          <p:nvPr>
            <p:ph idx="5" type="title"/>
          </p:nvPr>
        </p:nvSpPr>
        <p:spPr>
          <a:xfrm>
            <a:off x="3319200" y="2603244"/>
            <a:ext cx="2505600" cy="3657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b="0" sz="2000"/>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
        <p:nvSpPr>
          <p:cNvPr id="865" name="Google Shape;865;p18"/>
          <p:cNvSpPr txBox="1"/>
          <p:nvPr>
            <p:ph idx="6" type="title"/>
          </p:nvPr>
        </p:nvSpPr>
        <p:spPr>
          <a:xfrm>
            <a:off x="5918471" y="2603244"/>
            <a:ext cx="2505600" cy="3657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b="0" sz="2000"/>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
        <p:nvSpPr>
          <p:cNvPr id="866" name="Google Shape;866;p18"/>
          <p:cNvSpPr/>
          <p:nvPr/>
        </p:nvSpPr>
        <p:spPr>
          <a:xfrm flipH="1" rot="10800000">
            <a:off x="6499065" y="-1629275"/>
            <a:ext cx="4351270" cy="3054680"/>
          </a:xfrm>
          <a:custGeom>
            <a:rect b="b" l="l" r="r" t="t"/>
            <a:pathLst>
              <a:path extrusionOk="0" h="46631" w="66424">
                <a:moveTo>
                  <a:pt x="49192" y="0"/>
                </a:moveTo>
                <a:lnTo>
                  <a:pt x="48633" y="19"/>
                </a:lnTo>
                <a:lnTo>
                  <a:pt x="48075" y="39"/>
                </a:lnTo>
                <a:lnTo>
                  <a:pt x="47517" y="77"/>
                </a:lnTo>
                <a:lnTo>
                  <a:pt x="46958" y="135"/>
                </a:lnTo>
                <a:lnTo>
                  <a:pt x="46400" y="193"/>
                </a:lnTo>
                <a:lnTo>
                  <a:pt x="45842" y="289"/>
                </a:lnTo>
                <a:lnTo>
                  <a:pt x="45303" y="404"/>
                </a:lnTo>
                <a:lnTo>
                  <a:pt x="44744" y="520"/>
                </a:lnTo>
                <a:lnTo>
                  <a:pt x="44205" y="655"/>
                </a:lnTo>
                <a:lnTo>
                  <a:pt x="43666" y="809"/>
                </a:lnTo>
                <a:lnTo>
                  <a:pt x="43127" y="982"/>
                </a:lnTo>
                <a:lnTo>
                  <a:pt x="42607" y="1174"/>
                </a:lnTo>
                <a:lnTo>
                  <a:pt x="42068" y="1386"/>
                </a:lnTo>
                <a:lnTo>
                  <a:pt x="41568" y="1617"/>
                </a:lnTo>
                <a:lnTo>
                  <a:pt x="41048" y="1848"/>
                </a:lnTo>
                <a:lnTo>
                  <a:pt x="40547" y="2118"/>
                </a:lnTo>
                <a:lnTo>
                  <a:pt x="39970" y="2445"/>
                </a:lnTo>
                <a:lnTo>
                  <a:pt x="39411" y="2772"/>
                </a:lnTo>
                <a:lnTo>
                  <a:pt x="38853" y="3138"/>
                </a:lnTo>
                <a:lnTo>
                  <a:pt x="38314" y="3504"/>
                </a:lnTo>
                <a:lnTo>
                  <a:pt x="37775" y="3889"/>
                </a:lnTo>
                <a:lnTo>
                  <a:pt x="37236" y="4293"/>
                </a:lnTo>
                <a:lnTo>
                  <a:pt x="36196" y="5121"/>
                </a:lnTo>
                <a:lnTo>
                  <a:pt x="35156" y="5988"/>
                </a:lnTo>
                <a:lnTo>
                  <a:pt x="34136" y="6873"/>
                </a:lnTo>
                <a:lnTo>
                  <a:pt x="32134" y="8664"/>
                </a:lnTo>
                <a:lnTo>
                  <a:pt x="31113" y="9530"/>
                </a:lnTo>
                <a:lnTo>
                  <a:pt x="30074" y="10377"/>
                </a:lnTo>
                <a:lnTo>
                  <a:pt x="29554" y="10782"/>
                </a:lnTo>
                <a:lnTo>
                  <a:pt x="29034" y="11167"/>
                </a:lnTo>
                <a:lnTo>
                  <a:pt x="28495" y="11552"/>
                </a:lnTo>
                <a:lnTo>
                  <a:pt x="27956" y="11898"/>
                </a:lnTo>
                <a:lnTo>
                  <a:pt x="27397" y="12245"/>
                </a:lnTo>
                <a:lnTo>
                  <a:pt x="26839" y="12591"/>
                </a:lnTo>
                <a:lnTo>
                  <a:pt x="26281" y="12900"/>
                </a:lnTo>
                <a:lnTo>
                  <a:pt x="25703" y="13169"/>
                </a:lnTo>
                <a:lnTo>
                  <a:pt x="25106" y="13439"/>
                </a:lnTo>
                <a:lnTo>
                  <a:pt x="24509" y="13670"/>
                </a:lnTo>
                <a:lnTo>
                  <a:pt x="23893" y="13901"/>
                </a:lnTo>
                <a:lnTo>
                  <a:pt x="23277" y="14074"/>
                </a:lnTo>
                <a:lnTo>
                  <a:pt x="22738" y="14209"/>
                </a:lnTo>
                <a:lnTo>
                  <a:pt x="22218" y="14324"/>
                </a:lnTo>
                <a:lnTo>
                  <a:pt x="21679" y="14401"/>
                </a:lnTo>
                <a:lnTo>
                  <a:pt x="21140" y="14478"/>
                </a:lnTo>
                <a:lnTo>
                  <a:pt x="20601" y="14536"/>
                </a:lnTo>
                <a:lnTo>
                  <a:pt x="20062" y="14575"/>
                </a:lnTo>
                <a:lnTo>
                  <a:pt x="18965" y="14632"/>
                </a:lnTo>
                <a:lnTo>
                  <a:pt x="17867" y="14652"/>
                </a:lnTo>
                <a:lnTo>
                  <a:pt x="16751" y="14652"/>
                </a:lnTo>
                <a:lnTo>
                  <a:pt x="14556" y="14594"/>
                </a:lnTo>
                <a:lnTo>
                  <a:pt x="13458" y="14594"/>
                </a:lnTo>
                <a:lnTo>
                  <a:pt x="12361" y="14613"/>
                </a:lnTo>
                <a:lnTo>
                  <a:pt x="11822" y="14632"/>
                </a:lnTo>
                <a:lnTo>
                  <a:pt x="11283" y="14671"/>
                </a:lnTo>
                <a:lnTo>
                  <a:pt x="10744" y="14729"/>
                </a:lnTo>
                <a:lnTo>
                  <a:pt x="10224" y="14786"/>
                </a:lnTo>
                <a:lnTo>
                  <a:pt x="9685" y="14863"/>
                </a:lnTo>
                <a:lnTo>
                  <a:pt x="9165" y="14960"/>
                </a:lnTo>
                <a:lnTo>
                  <a:pt x="8645" y="15075"/>
                </a:lnTo>
                <a:lnTo>
                  <a:pt x="8144" y="15210"/>
                </a:lnTo>
                <a:lnTo>
                  <a:pt x="7625" y="15364"/>
                </a:lnTo>
                <a:lnTo>
                  <a:pt x="7124" y="15537"/>
                </a:lnTo>
                <a:lnTo>
                  <a:pt x="6623" y="15749"/>
                </a:lnTo>
                <a:lnTo>
                  <a:pt x="6142" y="15980"/>
                </a:lnTo>
                <a:lnTo>
                  <a:pt x="5757" y="16192"/>
                </a:lnTo>
                <a:lnTo>
                  <a:pt x="5391" y="16404"/>
                </a:lnTo>
                <a:lnTo>
                  <a:pt x="5045" y="16635"/>
                </a:lnTo>
                <a:lnTo>
                  <a:pt x="4698" y="16885"/>
                </a:lnTo>
                <a:lnTo>
                  <a:pt x="4371" y="17154"/>
                </a:lnTo>
                <a:lnTo>
                  <a:pt x="4044" y="17424"/>
                </a:lnTo>
                <a:lnTo>
                  <a:pt x="3736" y="17713"/>
                </a:lnTo>
                <a:lnTo>
                  <a:pt x="3427" y="18021"/>
                </a:lnTo>
                <a:lnTo>
                  <a:pt x="3139" y="18329"/>
                </a:lnTo>
                <a:lnTo>
                  <a:pt x="2869" y="18656"/>
                </a:lnTo>
                <a:lnTo>
                  <a:pt x="2600" y="19003"/>
                </a:lnTo>
                <a:lnTo>
                  <a:pt x="2349" y="19349"/>
                </a:lnTo>
                <a:lnTo>
                  <a:pt x="2099" y="19715"/>
                </a:lnTo>
                <a:lnTo>
                  <a:pt x="1868" y="20081"/>
                </a:lnTo>
                <a:lnTo>
                  <a:pt x="1656" y="20447"/>
                </a:lnTo>
                <a:lnTo>
                  <a:pt x="1444" y="20832"/>
                </a:lnTo>
                <a:lnTo>
                  <a:pt x="1252" y="21236"/>
                </a:lnTo>
                <a:lnTo>
                  <a:pt x="1079" y="21621"/>
                </a:lnTo>
                <a:lnTo>
                  <a:pt x="905" y="22025"/>
                </a:lnTo>
                <a:lnTo>
                  <a:pt x="771" y="22449"/>
                </a:lnTo>
                <a:lnTo>
                  <a:pt x="617" y="22853"/>
                </a:lnTo>
                <a:lnTo>
                  <a:pt x="501" y="23277"/>
                </a:lnTo>
                <a:lnTo>
                  <a:pt x="386" y="23720"/>
                </a:lnTo>
                <a:lnTo>
                  <a:pt x="289" y="24143"/>
                </a:lnTo>
                <a:lnTo>
                  <a:pt x="193" y="24567"/>
                </a:lnTo>
                <a:lnTo>
                  <a:pt x="135" y="25010"/>
                </a:lnTo>
                <a:lnTo>
                  <a:pt x="77" y="25453"/>
                </a:lnTo>
                <a:lnTo>
                  <a:pt x="39" y="25895"/>
                </a:lnTo>
                <a:lnTo>
                  <a:pt x="0" y="26338"/>
                </a:lnTo>
                <a:lnTo>
                  <a:pt x="0" y="26781"/>
                </a:lnTo>
                <a:lnTo>
                  <a:pt x="0" y="27224"/>
                </a:lnTo>
                <a:lnTo>
                  <a:pt x="20" y="27647"/>
                </a:lnTo>
                <a:lnTo>
                  <a:pt x="77" y="28379"/>
                </a:lnTo>
                <a:lnTo>
                  <a:pt x="174" y="29111"/>
                </a:lnTo>
                <a:lnTo>
                  <a:pt x="289" y="29823"/>
                </a:lnTo>
                <a:lnTo>
                  <a:pt x="463" y="30535"/>
                </a:lnTo>
                <a:lnTo>
                  <a:pt x="655" y="31228"/>
                </a:lnTo>
                <a:lnTo>
                  <a:pt x="886" y="31902"/>
                </a:lnTo>
                <a:lnTo>
                  <a:pt x="1136" y="32576"/>
                </a:lnTo>
                <a:lnTo>
                  <a:pt x="1425" y="33250"/>
                </a:lnTo>
                <a:lnTo>
                  <a:pt x="1733" y="33905"/>
                </a:lnTo>
                <a:lnTo>
                  <a:pt x="2080" y="34540"/>
                </a:lnTo>
                <a:lnTo>
                  <a:pt x="2446" y="35156"/>
                </a:lnTo>
                <a:lnTo>
                  <a:pt x="2850" y="35772"/>
                </a:lnTo>
                <a:lnTo>
                  <a:pt x="3273" y="36369"/>
                </a:lnTo>
                <a:lnTo>
                  <a:pt x="3716" y="36947"/>
                </a:lnTo>
                <a:lnTo>
                  <a:pt x="4178" y="37505"/>
                </a:lnTo>
                <a:lnTo>
                  <a:pt x="4679" y="38044"/>
                </a:lnTo>
                <a:lnTo>
                  <a:pt x="5411" y="38795"/>
                </a:lnTo>
                <a:lnTo>
                  <a:pt x="6161" y="39488"/>
                </a:lnTo>
                <a:lnTo>
                  <a:pt x="6932" y="40162"/>
                </a:lnTo>
                <a:lnTo>
                  <a:pt x="7740" y="40797"/>
                </a:lnTo>
                <a:lnTo>
                  <a:pt x="8568" y="41394"/>
                </a:lnTo>
                <a:lnTo>
                  <a:pt x="9396" y="41952"/>
                </a:lnTo>
                <a:lnTo>
                  <a:pt x="10262" y="42491"/>
                </a:lnTo>
                <a:lnTo>
                  <a:pt x="11148" y="42992"/>
                </a:lnTo>
                <a:lnTo>
                  <a:pt x="12034" y="43454"/>
                </a:lnTo>
                <a:lnTo>
                  <a:pt x="12958" y="43878"/>
                </a:lnTo>
                <a:lnTo>
                  <a:pt x="13882" y="44263"/>
                </a:lnTo>
                <a:lnTo>
                  <a:pt x="14825" y="44629"/>
                </a:lnTo>
                <a:lnTo>
                  <a:pt x="15788" y="44956"/>
                </a:lnTo>
                <a:lnTo>
                  <a:pt x="16770" y="45264"/>
                </a:lnTo>
                <a:lnTo>
                  <a:pt x="17752" y="45533"/>
                </a:lnTo>
                <a:lnTo>
                  <a:pt x="18753" y="45764"/>
                </a:lnTo>
                <a:lnTo>
                  <a:pt x="19465" y="45918"/>
                </a:lnTo>
                <a:lnTo>
                  <a:pt x="20197" y="46053"/>
                </a:lnTo>
                <a:lnTo>
                  <a:pt x="20928" y="46169"/>
                </a:lnTo>
                <a:lnTo>
                  <a:pt x="21660" y="46284"/>
                </a:lnTo>
                <a:lnTo>
                  <a:pt x="22411" y="46381"/>
                </a:lnTo>
                <a:lnTo>
                  <a:pt x="23143" y="46458"/>
                </a:lnTo>
                <a:lnTo>
                  <a:pt x="23893" y="46515"/>
                </a:lnTo>
                <a:lnTo>
                  <a:pt x="24644" y="46573"/>
                </a:lnTo>
                <a:lnTo>
                  <a:pt x="25376" y="46612"/>
                </a:lnTo>
                <a:lnTo>
                  <a:pt x="26127" y="46631"/>
                </a:lnTo>
                <a:lnTo>
                  <a:pt x="27628" y="46631"/>
                </a:lnTo>
                <a:lnTo>
                  <a:pt x="28379" y="46612"/>
                </a:lnTo>
                <a:lnTo>
                  <a:pt x="29130" y="46573"/>
                </a:lnTo>
                <a:lnTo>
                  <a:pt x="29881" y="46535"/>
                </a:lnTo>
                <a:lnTo>
                  <a:pt x="30632" y="46477"/>
                </a:lnTo>
                <a:lnTo>
                  <a:pt x="31383" y="46400"/>
                </a:lnTo>
                <a:lnTo>
                  <a:pt x="32134" y="46323"/>
                </a:lnTo>
                <a:lnTo>
                  <a:pt x="32885" y="46227"/>
                </a:lnTo>
                <a:lnTo>
                  <a:pt x="33635" y="46111"/>
                </a:lnTo>
                <a:lnTo>
                  <a:pt x="34367" y="45976"/>
                </a:lnTo>
                <a:lnTo>
                  <a:pt x="35118" y="45841"/>
                </a:lnTo>
                <a:lnTo>
                  <a:pt x="35869" y="45687"/>
                </a:lnTo>
                <a:lnTo>
                  <a:pt x="36600" y="45533"/>
                </a:lnTo>
                <a:lnTo>
                  <a:pt x="37332" y="45360"/>
                </a:lnTo>
                <a:lnTo>
                  <a:pt x="38083" y="45168"/>
                </a:lnTo>
                <a:lnTo>
                  <a:pt x="38814" y="44975"/>
                </a:lnTo>
                <a:lnTo>
                  <a:pt x="39546" y="44763"/>
                </a:lnTo>
                <a:lnTo>
                  <a:pt x="40258" y="44532"/>
                </a:lnTo>
                <a:lnTo>
                  <a:pt x="40990" y="44301"/>
                </a:lnTo>
                <a:lnTo>
                  <a:pt x="41702" y="44051"/>
                </a:lnTo>
                <a:lnTo>
                  <a:pt x="42434" y="43781"/>
                </a:lnTo>
                <a:lnTo>
                  <a:pt x="43146" y="43512"/>
                </a:lnTo>
                <a:lnTo>
                  <a:pt x="43839" y="43242"/>
                </a:lnTo>
                <a:lnTo>
                  <a:pt x="44552" y="42934"/>
                </a:lnTo>
                <a:lnTo>
                  <a:pt x="45245" y="42645"/>
                </a:lnTo>
                <a:lnTo>
                  <a:pt x="45938" y="42318"/>
                </a:lnTo>
                <a:lnTo>
                  <a:pt x="46612" y="41991"/>
                </a:lnTo>
                <a:lnTo>
                  <a:pt x="47305" y="41664"/>
                </a:lnTo>
                <a:lnTo>
                  <a:pt x="47979" y="41317"/>
                </a:lnTo>
                <a:lnTo>
                  <a:pt x="48633" y="40951"/>
                </a:lnTo>
                <a:lnTo>
                  <a:pt x="49307" y="40585"/>
                </a:lnTo>
                <a:lnTo>
                  <a:pt x="49962" y="40200"/>
                </a:lnTo>
                <a:lnTo>
                  <a:pt x="50597" y="39815"/>
                </a:lnTo>
                <a:lnTo>
                  <a:pt x="51252" y="39411"/>
                </a:lnTo>
                <a:lnTo>
                  <a:pt x="51887" y="39007"/>
                </a:lnTo>
                <a:lnTo>
                  <a:pt x="52503" y="38583"/>
                </a:lnTo>
                <a:lnTo>
                  <a:pt x="53119" y="38140"/>
                </a:lnTo>
                <a:lnTo>
                  <a:pt x="53735" y="37697"/>
                </a:lnTo>
                <a:lnTo>
                  <a:pt x="54332" y="37255"/>
                </a:lnTo>
                <a:lnTo>
                  <a:pt x="54910" y="36793"/>
                </a:lnTo>
                <a:lnTo>
                  <a:pt x="55507" y="36330"/>
                </a:lnTo>
                <a:lnTo>
                  <a:pt x="56065" y="35849"/>
                </a:lnTo>
                <a:lnTo>
                  <a:pt x="56643" y="35368"/>
                </a:lnTo>
                <a:lnTo>
                  <a:pt x="57182" y="34867"/>
                </a:lnTo>
                <a:lnTo>
                  <a:pt x="57740" y="34367"/>
                </a:lnTo>
                <a:lnTo>
                  <a:pt x="58260" y="33847"/>
                </a:lnTo>
                <a:lnTo>
                  <a:pt x="58780" y="33327"/>
                </a:lnTo>
                <a:lnTo>
                  <a:pt x="59300" y="32788"/>
                </a:lnTo>
                <a:lnTo>
                  <a:pt x="59800" y="32249"/>
                </a:lnTo>
                <a:lnTo>
                  <a:pt x="60281" y="31690"/>
                </a:lnTo>
                <a:lnTo>
                  <a:pt x="60763" y="31132"/>
                </a:lnTo>
                <a:lnTo>
                  <a:pt x="61225" y="30574"/>
                </a:lnTo>
                <a:lnTo>
                  <a:pt x="61687" y="29996"/>
                </a:lnTo>
                <a:lnTo>
                  <a:pt x="62188" y="29322"/>
                </a:lnTo>
                <a:lnTo>
                  <a:pt x="62669" y="28649"/>
                </a:lnTo>
                <a:lnTo>
                  <a:pt x="63131" y="27936"/>
                </a:lnTo>
                <a:lnTo>
                  <a:pt x="63554" y="27224"/>
                </a:lnTo>
                <a:lnTo>
                  <a:pt x="63978" y="26492"/>
                </a:lnTo>
                <a:lnTo>
                  <a:pt x="64363" y="25741"/>
                </a:lnTo>
                <a:lnTo>
                  <a:pt x="64710" y="24990"/>
                </a:lnTo>
                <a:lnTo>
                  <a:pt x="65037" y="24201"/>
                </a:lnTo>
                <a:lnTo>
                  <a:pt x="65345" y="23431"/>
                </a:lnTo>
                <a:lnTo>
                  <a:pt x="65595" y="22622"/>
                </a:lnTo>
                <a:lnTo>
                  <a:pt x="65826" y="21814"/>
                </a:lnTo>
                <a:lnTo>
                  <a:pt x="66019" y="21005"/>
                </a:lnTo>
                <a:lnTo>
                  <a:pt x="66192" y="20177"/>
                </a:lnTo>
                <a:lnTo>
                  <a:pt x="66308" y="19349"/>
                </a:lnTo>
                <a:lnTo>
                  <a:pt x="66385" y="18502"/>
                </a:lnTo>
                <a:lnTo>
                  <a:pt x="66423" y="17674"/>
                </a:lnTo>
                <a:lnTo>
                  <a:pt x="66423" y="17097"/>
                </a:lnTo>
                <a:lnTo>
                  <a:pt x="66404" y="16500"/>
                </a:lnTo>
                <a:lnTo>
                  <a:pt x="66365" y="15922"/>
                </a:lnTo>
                <a:lnTo>
                  <a:pt x="66308" y="15364"/>
                </a:lnTo>
                <a:lnTo>
                  <a:pt x="66231" y="14786"/>
                </a:lnTo>
                <a:lnTo>
                  <a:pt x="66134" y="14209"/>
                </a:lnTo>
                <a:lnTo>
                  <a:pt x="66000" y="13650"/>
                </a:lnTo>
                <a:lnTo>
                  <a:pt x="65865" y="13092"/>
                </a:lnTo>
                <a:lnTo>
                  <a:pt x="65711" y="12534"/>
                </a:lnTo>
                <a:lnTo>
                  <a:pt x="65538" y="11975"/>
                </a:lnTo>
                <a:lnTo>
                  <a:pt x="65345" y="11436"/>
                </a:lnTo>
                <a:lnTo>
                  <a:pt x="65133" y="10897"/>
                </a:lnTo>
                <a:lnTo>
                  <a:pt x="64902" y="10377"/>
                </a:lnTo>
                <a:lnTo>
                  <a:pt x="64671" y="9838"/>
                </a:lnTo>
                <a:lnTo>
                  <a:pt x="64402" y="9338"/>
                </a:lnTo>
                <a:lnTo>
                  <a:pt x="64132" y="8818"/>
                </a:lnTo>
                <a:lnTo>
                  <a:pt x="63843" y="8317"/>
                </a:lnTo>
                <a:lnTo>
                  <a:pt x="63535" y="7836"/>
                </a:lnTo>
                <a:lnTo>
                  <a:pt x="63208" y="7355"/>
                </a:lnTo>
                <a:lnTo>
                  <a:pt x="62861" y="6893"/>
                </a:lnTo>
                <a:lnTo>
                  <a:pt x="62515" y="6431"/>
                </a:lnTo>
                <a:lnTo>
                  <a:pt x="62149" y="5988"/>
                </a:lnTo>
                <a:lnTo>
                  <a:pt x="61764" y="5564"/>
                </a:lnTo>
                <a:lnTo>
                  <a:pt x="61379" y="5141"/>
                </a:lnTo>
                <a:lnTo>
                  <a:pt x="60975" y="4736"/>
                </a:lnTo>
                <a:lnTo>
                  <a:pt x="60551" y="4351"/>
                </a:lnTo>
                <a:lnTo>
                  <a:pt x="60127" y="3966"/>
                </a:lnTo>
                <a:lnTo>
                  <a:pt x="59685" y="3600"/>
                </a:lnTo>
                <a:lnTo>
                  <a:pt x="59223" y="3273"/>
                </a:lnTo>
                <a:lnTo>
                  <a:pt x="58761" y="2926"/>
                </a:lnTo>
                <a:lnTo>
                  <a:pt x="58298" y="2618"/>
                </a:lnTo>
                <a:lnTo>
                  <a:pt x="57798" y="2330"/>
                </a:lnTo>
                <a:lnTo>
                  <a:pt x="57317" y="2041"/>
                </a:lnTo>
                <a:lnTo>
                  <a:pt x="56797" y="1791"/>
                </a:lnTo>
                <a:lnTo>
                  <a:pt x="56296" y="1540"/>
                </a:lnTo>
                <a:lnTo>
                  <a:pt x="55776" y="1328"/>
                </a:lnTo>
                <a:lnTo>
                  <a:pt x="55256" y="1117"/>
                </a:lnTo>
                <a:lnTo>
                  <a:pt x="54717" y="924"/>
                </a:lnTo>
                <a:lnTo>
                  <a:pt x="54178" y="751"/>
                </a:lnTo>
                <a:lnTo>
                  <a:pt x="53639" y="597"/>
                </a:lnTo>
                <a:lnTo>
                  <a:pt x="53100" y="462"/>
                </a:lnTo>
                <a:lnTo>
                  <a:pt x="52542" y="347"/>
                </a:lnTo>
                <a:lnTo>
                  <a:pt x="52003" y="250"/>
                </a:lnTo>
                <a:lnTo>
                  <a:pt x="51444" y="173"/>
                </a:lnTo>
                <a:lnTo>
                  <a:pt x="50886" y="96"/>
                </a:lnTo>
                <a:lnTo>
                  <a:pt x="50328" y="58"/>
                </a:lnTo>
                <a:lnTo>
                  <a:pt x="49769" y="19"/>
                </a:lnTo>
                <a:lnTo>
                  <a:pt x="4919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18"/>
          <p:cNvSpPr/>
          <p:nvPr/>
        </p:nvSpPr>
        <p:spPr>
          <a:xfrm rot="10800000">
            <a:off x="-1706335" y="-1629275"/>
            <a:ext cx="4351270" cy="3054680"/>
          </a:xfrm>
          <a:custGeom>
            <a:rect b="b" l="l" r="r" t="t"/>
            <a:pathLst>
              <a:path extrusionOk="0" h="46631" w="66424">
                <a:moveTo>
                  <a:pt x="49192" y="0"/>
                </a:moveTo>
                <a:lnTo>
                  <a:pt x="48633" y="19"/>
                </a:lnTo>
                <a:lnTo>
                  <a:pt x="48075" y="39"/>
                </a:lnTo>
                <a:lnTo>
                  <a:pt x="47517" y="77"/>
                </a:lnTo>
                <a:lnTo>
                  <a:pt x="46958" y="135"/>
                </a:lnTo>
                <a:lnTo>
                  <a:pt x="46400" y="193"/>
                </a:lnTo>
                <a:lnTo>
                  <a:pt x="45842" y="289"/>
                </a:lnTo>
                <a:lnTo>
                  <a:pt x="45303" y="404"/>
                </a:lnTo>
                <a:lnTo>
                  <a:pt x="44744" y="520"/>
                </a:lnTo>
                <a:lnTo>
                  <a:pt x="44205" y="655"/>
                </a:lnTo>
                <a:lnTo>
                  <a:pt x="43666" y="809"/>
                </a:lnTo>
                <a:lnTo>
                  <a:pt x="43127" y="982"/>
                </a:lnTo>
                <a:lnTo>
                  <a:pt x="42607" y="1174"/>
                </a:lnTo>
                <a:lnTo>
                  <a:pt x="42068" y="1386"/>
                </a:lnTo>
                <a:lnTo>
                  <a:pt x="41568" y="1617"/>
                </a:lnTo>
                <a:lnTo>
                  <a:pt x="41048" y="1848"/>
                </a:lnTo>
                <a:lnTo>
                  <a:pt x="40547" y="2118"/>
                </a:lnTo>
                <a:lnTo>
                  <a:pt x="39970" y="2445"/>
                </a:lnTo>
                <a:lnTo>
                  <a:pt x="39411" y="2772"/>
                </a:lnTo>
                <a:lnTo>
                  <a:pt x="38853" y="3138"/>
                </a:lnTo>
                <a:lnTo>
                  <a:pt x="38314" y="3504"/>
                </a:lnTo>
                <a:lnTo>
                  <a:pt x="37775" y="3889"/>
                </a:lnTo>
                <a:lnTo>
                  <a:pt x="37236" y="4293"/>
                </a:lnTo>
                <a:lnTo>
                  <a:pt x="36196" y="5121"/>
                </a:lnTo>
                <a:lnTo>
                  <a:pt x="35156" y="5988"/>
                </a:lnTo>
                <a:lnTo>
                  <a:pt x="34136" y="6873"/>
                </a:lnTo>
                <a:lnTo>
                  <a:pt x="32134" y="8664"/>
                </a:lnTo>
                <a:lnTo>
                  <a:pt x="31113" y="9530"/>
                </a:lnTo>
                <a:lnTo>
                  <a:pt x="30074" y="10377"/>
                </a:lnTo>
                <a:lnTo>
                  <a:pt x="29554" y="10782"/>
                </a:lnTo>
                <a:lnTo>
                  <a:pt x="29034" y="11167"/>
                </a:lnTo>
                <a:lnTo>
                  <a:pt x="28495" y="11552"/>
                </a:lnTo>
                <a:lnTo>
                  <a:pt x="27956" y="11898"/>
                </a:lnTo>
                <a:lnTo>
                  <a:pt x="27397" y="12245"/>
                </a:lnTo>
                <a:lnTo>
                  <a:pt x="26839" y="12591"/>
                </a:lnTo>
                <a:lnTo>
                  <a:pt x="26281" y="12900"/>
                </a:lnTo>
                <a:lnTo>
                  <a:pt x="25703" y="13169"/>
                </a:lnTo>
                <a:lnTo>
                  <a:pt x="25106" y="13439"/>
                </a:lnTo>
                <a:lnTo>
                  <a:pt x="24509" y="13670"/>
                </a:lnTo>
                <a:lnTo>
                  <a:pt x="23893" y="13901"/>
                </a:lnTo>
                <a:lnTo>
                  <a:pt x="23277" y="14074"/>
                </a:lnTo>
                <a:lnTo>
                  <a:pt x="22738" y="14209"/>
                </a:lnTo>
                <a:lnTo>
                  <a:pt x="22218" y="14324"/>
                </a:lnTo>
                <a:lnTo>
                  <a:pt x="21679" y="14401"/>
                </a:lnTo>
                <a:lnTo>
                  <a:pt x="21140" y="14478"/>
                </a:lnTo>
                <a:lnTo>
                  <a:pt x="20601" y="14536"/>
                </a:lnTo>
                <a:lnTo>
                  <a:pt x="20062" y="14575"/>
                </a:lnTo>
                <a:lnTo>
                  <a:pt x="18965" y="14632"/>
                </a:lnTo>
                <a:lnTo>
                  <a:pt x="17867" y="14652"/>
                </a:lnTo>
                <a:lnTo>
                  <a:pt x="16751" y="14652"/>
                </a:lnTo>
                <a:lnTo>
                  <a:pt x="14556" y="14594"/>
                </a:lnTo>
                <a:lnTo>
                  <a:pt x="13458" y="14594"/>
                </a:lnTo>
                <a:lnTo>
                  <a:pt x="12361" y="14613"/>
                </a:lnTo>
                <a:lnTo>
                  <a:pt x="11822" y="14632"/>
                </a:lnTo>
                <a:lnTo>
                  <a:pt x="11283" y="14671"/>
                </a:lnTo>
                <a:lnTo>
                  <a:pt x="10744" y="14729"/>
                </a:lnTo>
                <a:lnTo>
                  <a:pt x="10224" y="14786"/>
                </a:lnTo>
                <a:lnTo>
                  <a:pt x="9685" y="14863"/>
                </a:lnTo>
                <a:lnTo>
                  <a:pt x="9165" y="14960"/>
                </a:lnTo>
                <a:lnTo>
                  <a:pt x="8645" y="15075"/>
                </a:lnTo>
                <a:lnTo>
                  <a:pt x="8144" y="15210"/>
                </a:lnTo>
                <a:lnTo>
                  <a:pt x="7625" y="15364"/>
                </a:lnTo>
                <a:lnTo>
                  <a:pt x="7124" y="15537"/>
                </a:lnTo>
                <a:lnTo>
                  <a:pt x="6623" y="15749"/>
                </a:lnTo>
                <a:lnTo>
                  <a:pt x="6142" y="15980"/>
                </a:lnTo>
                <a:lnTo>
                  <a:pt x="5757" y="16192"/>
                </a:lnTo>
                <a:lnTo>
                  <a:pt x="5391" y="16404"/>
                </a:lnTo>
                <a:lnTo>
                  <a:pt x="5045" y="16635"/>
                </a:lnTo>
                <a:lnTo>
                  <a:pt x="4698" y="16885"/>
                </a:lnTo>
                <a:lnTo>
                  <a:pt x="4371" y="17154"/>
                </a:lnTo>
                <a:lnTo>
                  <a:pt x="4044" y="17424"/>
                </a:lnTo>
                <a:lnTo>
                  <a:pt x="3736" y="17713"/>
                </a:lnTo>
                <a:lnTo>
                  <a:pt x="3427" y="18021"/>
                </a:lnTo>
                <a:lnTo>
                  <a:pt x="3139" y="18329"/>
                </a:lnTo>
                <a:lnTo>
                  <a:pt x="2869" y="18656"/>
                </a:lnTo>
                <a:lnTo>
                  <a:pt x="2600" y="19003"/>
                </a:lnTo>
                <a:lnTo>
                  <a:pt x="2349" y="19349"/>
                </a:lnTo>
                <a:lnTo>
                  <a:pt x="2099" y="19715"/>
                </a:lnTo>
                <a:lnTo>
                  <a:pt x="1868" y="20081"/>
                </a:lnTo>
                <a:lnTo>
                  <a:pt x="1656" y="20447"/>
                </a:lnTo>
                <a:lnTo>
                  <a:pt x="1444" y="20832"/>
                </a:lnTo>
                <a:lnTo>
                  <a:pt x="1252" y="21236"/>
                </a:lnTo>
                <a:lnTo>
                  <a:pt x="1079" y="21621"/>
                </a:lnTo>
                <a:lnTo>
                  <a:pt x="905" y="22025"/>
                </a:lnTo>
                <a:lnTo>
                  <a:pt x="771" y="22449"/>
                </a:lnTo>
                <a:lnTo>
                  <a:pt x="617" y="22853"/>
                </a:lnTo>
                <a:lnTo>
                  <a:pt x="501" y="23277"/>
                </a:lnTo>
                <a:lnTo>
                  <a:pt x="386" y="23720"/>
                </a:lnTo>
                <a:lnTo>
                  <a:pt x="289" y="24143"/>
                </a:lnTo>
                <a:lnTo>
                  <a:pt x="193" y="24567"/>
                </a:lnTo>
                <a:lnTo>
                  <a:pt x="135" y="25010"/>
                </a:lnTo>
                <a:lnTo>
                  <a:pt x="77" y="25453"/>
                </a:lnTo>
                <a:lnTo>
                  <a:pt x="39" y="25895"/>
                </a:lnTo>
                <a:lnTo>
                  <a:pt x="0" y="26338"/>
                </a:lnTo>
                <a:lnTo>
                  <a:pt x="0" y="26781"/>
                </a:lnTo>
                <a:lnTo>
                  <a:pt x="0" y="27224"/>
                </a:lnTo>
                <a:lnTo>
                  <a:pt x="20" y="27647"/>
                </a:lnTo>
                <a:lnTo>
                  <a:pt x="77" y="28379"/>
                </a:lnTo>
                <a:lnTo>
                  <a:pt x="174" y="29111"/>
                </a:lnTo>
                <a:lnTo>
                  <a:pt x="289" y="29823"/>
                </a:lnTo>
                <a:lnTo>
                  <a:pt x="463" y="30535"/>
                </a:lnTo>
                <a:lnTo>
                  <a:pt x="655" y="31228"/>
                </a:lnTo>
                <a:lnTo>
                  <a:pt x="886" y="31902"/>
                </a:lnTo>
                <a:lnTo>
                  <a:pt x="1136" y="32576"/>
                </a:lnTo>
                <a:lnTo>
                  <a:pt x="1425" y="33250"/>
                </a:lnTo>
                <a:lnTo>
                  <a:pt x="1733" y="33905"/>
                </a:lnTo>
                <a:lnTo>
                  <a:pt x="2080" y="34540"/>
                </a:lnTo>
                <a:lnTo>
                  <a:pt x="2446" y="35156"/>
                </a:lnTo>
                <a:lnTo>
                  <a:pt x="2850" y="35772"/>
                </a:lnTo>
                <a:lnTo>
                  <a:pt x="3273" y="36369"/>
                </a:lnTo>
                <a:lnTo>
                  <a:pt x="3716" y="36947"/>
                </a:lnTo>
                <a:lnTo>
                  <a:pt x="4178" y="37505"/>
                </a:lnTo>
                <a:lnTo>
                  <a:pt x="4679" y="38044"/>
                </a:lnTo>
                <a:lnTo>
                  <a:pt x="5411" y="38795"/>
                </a:lnTo>
                <a:lnTo>
                  <a:pt x="6161" y="39488"/>
                </a:lnTo>
                <a:lnTo>
                  <a:pt x="6932" y="40162"/>
                </a:lnTo>
                <a:lnTo>
                  <a:pt x="7740" y="40797"/>
                </a:lnTo>
                <a:lnTo>
                  <a:pt x="8568" y="41394"/>
                </a:lnTo>
                <a:lnTo>
                  <a:pt x="9396" y="41952"/>
                </a:lnTo>
                <a:lnTo>
                  <a:pt x="10262" y="42491"/>
                </a:lnTo>
                <a:lnTo>
                  <a:pt x="11148" y="42992"/>
                </a:lnTo>
                <a:lnTo>
                  <a:pt x="12034" y="43454"/>
                </a:lnTo>
                <a:lnTo>
                  <a:pt x="12958" y="43878"/>
                </a:lnTo>
                <a:lnTo>
                  <a:pt x="13882" y="44263"/>
                </a:lnTo>
                <a:lnTo>
                  <a:pt x="14825" y="44629"/>
                </a:lnTo>
                <a:lnTo>
                  <a:pt x="15788" y="44956"/>
                </a:lnTo>
                <a:lnTo>
                  <a:pt x="16770" y="45264"/>
                </a:lnTo>
                <a:lnTo>
                  <a:pt x="17752" y="45533"/>
                </a:lnTo>
                <a:lnTo>
                  <a:pt x="18753" y="45764"/>
                </a:lnTo>
                <a:lnTo>
                  <a:pt x="19465" y="45918"/>
                </a:lnTo>
                <a:lnTo>
                  <a:pt x="20197" y="46053"/>
                </a:lnTo>
                <a:lnTo>
                  <a:pt x="20928" y="46169"/>
                </a:lnTo>
                <a:lnTo>
                  <a:pt x="21660" y="46284"/>
                </a:lnTo>
                <a:lnTo>
                  <a:pt x="22411" y="46381"/>
                </a:lnTo>
                <a:lnTo>
                  <a:pt x="23143" y="46458"/>
                </a:lnTo>
                <a:lnTo>
                  <a:pt x="23893" y="46515"/>
                </a:lnTo>
                <a:lnTo>
                  <a:pt x="24644" y="46573"/>
                </a:lnTo>
                <a:lnTo>
                  <a:pt x="25376" y="46612"/>
                </a:lnTo>
                <a:lnTo>
                  <a:pt x="26127" y="46631"/>
                </a:lnTo>
                <a:lnTo>
                  <a:pt x="27628" y="46631"/>
                </a:lnTo>
                <a:lnTo>
                  <a:pt x="28379" y="46612"/>
                </a:lnTo>
                <a:lnTo>
                  <a:pt x="29130" y="46573"/>
                </a:lnTo>
                <a:lnTo>
                  <a:pt x="29881" y="46535"/>
                </a:lnTo>
                <a:lnTo>
                  <a:pt x="30632" y="46477"/>
                </a:lnTo>
                <a:lnTo>
                  <a:pt x="31383" y="46400"/>
                </a:lnTo>
                <a:lnTo>
                  <a:pt x="32134" y="46323"/>
                </a:lnTo>
                <a:lnTo>
                  <a:pt x="32885" y="46227"/>
                </a:lnTo>
                <a:lnTo>
                  <a:pt x="33635" y="46111"/>
                </a:lnTo>
                <a:lnTo>
                  <a:pt x="34367" y="45976"/>
                </a:lnTo>
                <a:lnTo>
                  <a:pt x="35118" y="45841"/>
                </a:lnTo>
                <a:lnTo>
                  <a:pt x="35869" y="45687"/>
                </a:lnTo>
                <a:lnTo>
                  <a:pt x="36600" y="45533"/>
                </a:lnTo>
                <a:lnTo>
                  <a:pt x="37332" y="45360"/>
                </a:lnTo>
                <a:lnTo>
                  <a:pt x="38083" y="45168"/>
                </a:lnTo>
                <a:lnTo>
                  <a:pt x="38814" y="44975"/>
                </a:lnTo>
                <a:lnTo>
                  <a:pt x="39546" y="44763"/>
                </a:lnTo>
                <a:lnTo>
                  <a:pt x="40258" y="44532"/>
                </a:lnTo>
                <a:lnTo>
                  <a:pt x="40990" y="44301"/>
                </a:lnTo>
                <a:lnTo>
                  <a:pt x="41702" y="44051"/>
                </a:lnTo>
                <a:lnTo>
                  <a:pt x="42434" y="43781"/>
                </a:lnTo>
                <a:lnTo>
                  <a:pt x="43146" y="43512"/>
                </a:lnTo>
                <a:lnTo>
                  <a:pt x="43839" y="43242"/>
                </a:lnTo>
                <a:lnTo>
                  <a:pt x="44552" y="42934"/>
                </a:lnTo>
                <a:lnTo>
                  <a:pt x="45245" y="42645"/>
                </a:lnTo>
                <a:lnTo>
                  <a:pt x="45938" y="42318"/>
                </a:lnTo>
                <a:lnTo>
                  <a:pt x="46612" y="41991"/>
                </a:lnTo>
                <a:lnTo>
                  <a:pt x="47305" y="41664"/>
                </a:lnTo>
                <a:lnTo>
                  <a:pt x="47979" y="41317"/>
                </a:lnTo>
                <a:lnTo>
                  <a:pt x="48633" y="40951"/>
                </a:lnTo>
                <a:lnTo>
                  <a:pt x="49307" y="40585"/>
                </a:lnTo>
                <a:lnTo>
                  <a:pt x="49962" y="40200"/>
                </a:lnTo>
                <a:lnTo>
                  <a:pt x="50597" y="39815"/>
                </a:lnTo>
                <a:lnTo>
                  <a:pt x="51252" y="39411"/>
                </a:lnTo>
                <a:lnTo>
                  <a:pt x="51887" y="39007"/>
                </a:lnTo>
                <a:lnTo>
                  <a:pt x="52503" y="38583"/>
                </a:lnTo>
                <a:lnTo>
                  <a:pt x="53119" y="38140"/>
                </a:lnTo>
                <a:lnTo>
                  <a:pt x="53735" y="37697"/>
                </a:lnTo>
                <a:lnTo>
                  <a:pt x="54332" y="37255"/>
                </a:lnTo>
                <a:lnTo>
                  <a:pt x="54910" y="36793"/>
                </a:lnTo>
                <a:lnTo>
                  <a:pt x="55507" y="36330"/>
                </a:lnTo>
                <a:lnTo>
                  <a:pt x="56065" y="35849"/>
                </a:lnTo>
                <a:lnTo>
                  <a:pt x="56643" y="35368"/>
                </a:lnTo>
                <a:lnTo>
                  <a:pt x="57182" y="34867"/>
                </a:lnTo>
                <a:lnTo>
                  <a:pt x="57740" y="34367"/>
                </a:lnTo>
                <a:lnTo>
                  <a:pt x="58260" y="33847"/>
                </a:lnTo>
                <a:lnTo>
                  <a:pt x="58780" y="33327"/>
                </a:lnTo>
                <a:lnTo>
                  <a:pt x="59300" y="32788"/>
                </a:lnTo>
                <a:lnTo>
                  <a:pt x="59800" y="32249"/>
                </a:lnTo>
                <a:lnTo>
                  <a:pt x="60281" y="31690"/>
                </a:lnTo>
                <a:lnTo>
                  <a:pt x="60763" y="31132"/>
                </a:lnTo>
                <a:lnTo>
                  <a:pt x="61225" y="30574"/>
                </a:lnTo>
                <a:lnTo>
                  <a:pt x="61687" y="29996"/>
                </a:lnTo>
                <a:lnTo>
                  <a:pt x="62188" y="29322"/>
                </a:lnTo>
                <a:lnTo>
                  <a:pt x="62669" y="28649"/>
                </a:lnTo>
                <a:lnTo>
                  <a:pt x="63131" y="27936"/>
                </a:lnTo>
                <a:lnTo>
                  <a:pt x="63554" y="27224"/>
                </a:lnTo>
                <a:lnTo>
                  <a:pt x="63978" y="26492"/>
                </a:lnTo>
                <a:lnTo>
                  <a:pt x="64363" y="25741"/>
                </a:lnTo>
                <a:lnTo>
                  <a:pt x="64710" y="24990"/>
                </a:lnTo>
                <a:lnTo>
                  <a:pt x="65037" y="24201"/>
                </a:lnTo>
                <a:lnTo>
                  <a:pt x="65345" y="23431"/>
                </a:lnTo>
                <a:lnTo>
                  <a:pt x="65595" y="22622"/>
                </a:lnTo>
                <a:lnTo>
                  <a:pt x="65826" y="21814"/>
                </a:lnTo>
                <a:lnTo>
                  <a:pt x="66019" y="21005"/>
                </a:lnTo>
                <a:lnTo>
                  <a:pt x="66192" y="20177"/>
                </a:lnTo>
                <a:lnTo>
                  <a:pt x="66308" y="19349"/>
                </a:lnTo>
                <a:lnTo>
                  <a:pt x="66385" y="18502"/>
                </a:lnTo>
                <a:lnTo>
                  <a:pt x="66423" y="17674"/>
                </a:lnTo>
                <a:lnTo>
                  <a:pt x="66423" y="17097"/>
                </a:lnTo>
                <a:lnTo>
                  <a:pt x="66404" y="16500"/>
                </a:lnTo>
                <a:lnTo>
                  <a:pt x="66365" y="15922"/>
                </a:lnTo>
                <a:lnTo>
                  <a:pt x="66308" y="15364"/>
                </a:lnTo>
                <a:lnTo>
                  <a:pt x="66231" y="14786"/>
                </a:lnTo>
                <a:lnTo>
                  <a:pt x="66134" y="14209"/>
                </a:lnTo>
                <a:lnTo>
                  <a:pt x="66000" y="13650"/>
                </a:lnTo>
                <a:lnTo>
                  <a:pt x="65865" y="13092"/>
                </a:lnTo>
                <a:lnTo>
                  <a:pt x="65711" y="12534"/>
                </a:lnTo>
                <a:lnTo>
                  <a:pt x="65538" y="11975"/>
                </a:lnTo>
                <a:lnTo>
                  <a:pt x="65345" y="11436"/>
                </a:lnTo>
                <a:lnTo>
                  <a:pt x="65133" y="10897"/>
                </a:lnTo>
                <a:lnTo>
                  <a:pt x="64902" y="10377"/>
                </a:lnTo>
                <a:lnTo>
                  <a:pt x="64671" y="9838"/>
                </a:lnTo>
                <a:lnTo>
                  <a:pt x="64402" y="9338"/>
                </a:lnTo>
                <a:lnTo>
                  <a:pt x="64132" y="8818"/>
                </a:lnTo>
                <a:lnTo>
                  <a:pt x="63843" y="8317"/>
                </a:lnTo>
                <a:lnTo>
                  <a:pt x="63535" y="7836"/>
                </a:lnTo>
                <a:lnTo>
                  <a:pt x="63208" y="7355"/>
                </a:lnTo>
                <a:lnTo>
                  <a:pt x="62861" y="6893"/>
                </a:lnTo>
                <a:lnTo>
                  <a:pt x="62515" y="6431"/>
                </a:lnTo>
                <a:lnTo>
                  <a:pt x="62149" y="5988"/>
                </a:lnTo>
                <a:lnTo>
                  <a:pt x="61764" y="5564"/>
                </a:lnTo>
                <a:lnTo>
                  <a:pt x="61379" y="5141"/>
                </a:lnTo>
                <a:lnTo>
                  <a:pt x="60975" y="4736"/>
                </a:lnTo>
                <a:lnTo>
                  <a:pt x="60551" y="4351"/>
                </a:lnTo>
                <a:lnTo>
                  <a:pt x="60127" y="3966"/>
                </a:lnTo>
                <a:lnTo>
                  <a:pt x="59685" y="3600"/>
                </a:lnTo>
                <a:lnTo>
                  <a:pt x="59223" y="3273"/>
                </a:lnTo>
                <a:lnTo>
                  <a:pt x="58761" y="2926"/>
                </a:lnTo>
                <a:lnTo>
                  <a:pt x="58298" y="2618"/>
                </a:lnTo>
                <a:lnTo>
                  <a:pt x="57798" y="2330"/>
                </a:lnTo>
                <a:lnTo>
                  <a:pt x="57317" y="2041"/>
                </a:lnTo>
                <a:lnTo>
                  <a:pt x="56797" y="1791"/>
                </a:lnTo>
                <a:lnTo>
                  <a:pt x="56296" y="1540"/>
                </a:lnTo>
                <a:lnTo>
                  <a:pt x="55776" y="1328"/>
                </a:lnTo>
                <a:lnTo>
                  <a:pt x="55256" y="1117"/>
                </a:lnTo>
                <a:lnTo>
                  <a:pt x="54717" y="924"/>
                </a:lnTo>
                <a:lnTo>
                  <a:pt x="54178" y="751"/>
                </a:lnTo>
                <a:lnTo>
                  <a:pt x="53639" y="597"/>
                </a:lnTo>
                <a:lnTo>
                  <a:pt x="53100" y="462"/>
                </a:lnTo>
                <a:lnTo>
                  <a:pt x="52542" y="347"/>
                </a:lnTo>
                <a:lnTo>
                  <a:pt x="52003" y="250"/>
                </a:lnTo>
                <a:lnTo>
                  <a:pt x="51444" y="173"/>
                </a:lnTo>
                <a:lnTo>
                  <a:pt x="50886" y="96"/>
                </a:lnTo>
                <a:lnTo>
                  <a:pt x="50328" y="58"/>
                </a:lnTo>
                <a:lnTo>
                  <a:pt x="49769" y="19"/>
                </a:lnTo>
                <a:lnTo>
                  <a:pt x="4919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68" name="Google Shape;868;p18"/>
          <p:cNvGrpSpPr/>
          <p:nvPr/>
        </p:nvGrpSpPr>
        <p:grpSpPr>
          <a:xfrm>
            <a:off x="8518720" y="1548812"/>
            <a:ext cx="625268" cy="640072"/>
            <a:chOff x="3100450" y="1022475"/>
            <a:chExt cx="438600" cy="448575"/>
          </a:xfrm>
        </p:grpSpPr>
        <p:sp>
          <p:nvSpPr>
            <p:cNvPr id="869" name="Google Shape;869;p18"/>
            <p:cNvSpPr/>
            <p:nvPr/>
          </p:nvSpPr>
          <p:spPr>
            <a:xfrm>
              <a:off x="3100450" y="1022475"/>
              <a:ext cx="438600" cy="448575"/>
            </a:xfrm>
            <a:custGeom>
              <a:rect b="b" l="l" r="r" t="t"/>
              <a:pathLst>
                <a:path extrusionOk="0" h="17943" w="17544">
                  <a:moveTo>
                    <a:pt x="8807" y="682"/>
                  </a:moveTo>
                  <a:lnTo>
                    <a:pt x="9160" y="1105"/>
                  </a:lnTo>
                  <a:lnTo>
                    <a:pt x="9395" y="1363"/>
                  </a:lnTo>
                  <a:lnTo>
                    <a:pt x="9676" y="1645"/>
                  </a:lnTo>
                  <a:lnTo>
                    <a:pt x="10005" y="1950"/>
                  </a:lnTo>
                  <a:lnTo>
                    <a:pt x="10381" y="2279"/>
                  </a:lnTo>
                  <a:lnTo>
                    <a:pt x="10804" y="2608"/>
                  </a:lnTo>
                  <a:lnTo>
                    <a:pt x="11273" y="2936"/>
                  </a:lnTo>
                  <a:lnTo>
                    <a:pt x="11790" y="3265"/>
                  </a:lnTo>
                  <a:lnTo>
                    <a:pt x="12354" y="3594"/>
                  </a:lnTo>
                  <a:lnTo>
                    <a:pt x="12964" y="3923"/>
                  </a:lnTo>
                  <a:lnTo>
                    <a:pt x="13645" y="4205"/>
                  </a:lnTo>
                  <a:lnTo>
                    <a:pt x="14373" y="4486"/>
                  </a:lnTo>
                  <a:lnTo>
                    <a:pt x="15148" y="4721"/>
                  </a:lnTo>
                  <a:lnTo>
                    <a:pt x="15994" y="4933"/>
                  </a:lnTo>
                  <a:lnTo>
                    <a:pt x="16886" y="5121"/>
                  </a:lnTo>
                  <a:lnTo>
                    <a:pt x="16510" y="5778"/>
                  </a:lnTo>
                  <a:lnTo>
                    <a:pt x="16064" y="6647"/>
                  </a:lnTo>
                  <a:lnTo>
                    <a:pt x="15853" y="7093"/>
                  </a:lnTo>
                  <a:lnTo>
                    <a:pt x="15665" y="7539"/>
                  </a:lnTo>
                  <a:lnTo>
                    <a:pt x="15524" y="7962"/>
                  </a:lnTo>
                  <a:lnTo>
                    <a:pt x="15430" y="8338"/>
                  </a:lnTo>
                  <a:lnTo>
                    <a:pt x="15430" y="8455"/>
                  </a:lnTo>
                  <a:lnTo>
                    <a:pt x="15336" y="8972"/>
                  </a:lnTo>
                  <a:lnTo>
                    <a:pt x="15242" y="9489"/>
                  </a:lnTo>
                  <a:lnTo>
                    <a:pt x="15148" y="9958"/>
                  </a:lnTo>
                  <a:lnTo>
                    <a:pt x="15007" y="10428"/>
                  </a:lnTo>
                  <a:lnTo>
                    <a:pt x="14890" y="10874"/>
                  </a:lnTo>
                  <a:lnTo>
                    <a:pt x="14749" y="11297"/>
                  </a:lnTo>
                  <a:lnTo>
                    <a:pt x="14585" y="11696"/>
                  </a:lnTo>
                  <a:lnTo>
                    <a:pt x="14420" y="12095"/>
                  </a:lnTo>
                  <a:lnTo>
                    <a:pt x="14232" y="12471"/>
                  </a:lnTo>
                  <a:lnTo>
                    <a:pt x="14044" y="12823"/>
                  </a:lnTo>
                  <a:lnTo>
                    <a:pt x="13857" y="13176"/>
                  </a:lnTo>
                  <a:lnTo>
                    <a:pt x="13645" y="13504"/>
                  </a:lnTo>
                  <a:lnTo>
                    <a:pt x="13434" y="13810"/>
                  </a:lnTo>
                  <a:lnTo>
                    <a:pt x="13222" y="14115"/>
                  </a:lnTo>
                  <a:lnTo>
                    <a:pt x="12753" y="14679"/>
                  </a:lnTo>
                  <a:lnTo>
                    <a:pt x="12260" y="15172"/>
                  </a:lnTo>
                  <a:lnTo>
                    <a:pt x="11766" y="15618"/>
                  </a:lnTo>
                  <a:lnTo>
                    <a:pt x="11250" y="16041"/>
                  </a:lnTo>
                  <a:lnTo>
                    <a:pt x="10733" y="16393"/>
                  </a:lnTo>
                  <a:lnTo>
                    <a:pt x="10216" y="16698"/>
                  </a:lnTo>
                  <a:lnTo>
                    <a:pt x="9676" y="16980"/>
                  </a:lnTo>
                  <a:lnTo>
                    <a:pt x="9160" y="17215"/>
                  </a:lnTo>
                  <a:lnTo>
                    <a:pt x="8643" y="17403"/>
                  </a:lnTo>
                  <a:lnTo>
                    <a:pt x="8150" y="17191"/>
                  </a:lnTo>
                  <a:lnTo>
                    <a:pt x="7633" y="16957"/>
                  </a:lnTo>
                  <a:lnTo>
                    <a:pt x="7117" y="16675"/>
                  </a:lnTo>
                  <a:lnTo>
                    <a:pt x="6600" y="16346"/>
                  </a:lnTo>
                  <a:lnTo>
                    <a:pt x="6083" y="15970"/>
                  </a:lnTo>
                  <a:lnTo>
                    <a:pt x="5567" y="15571"/>
                  </a:lnTo>
                  <a:lnTo>
                    <a:pt x="5073" y="15101"/>
                  </a:lnTo>
                  <a:lnTo>
                    <a:pt x="4604" y="14585"/>
                  </a:lnTo>
                  <a:lnTo>
                    <a:pt x="4158" y="14021"/>
                  </a:lnTo>
                  <a:lnTo>
                    <a:pt x="3946" y="13716"/>
                  </a:lnTo>
                  <a:lnTo>
                    <a:pt x="3735" y="13410"/>
                  </a:lnTo>
                  <a:lnTo>
                    <a:pt x="3547" y="13082"/>
                  </a:lnTo>
                  <a:lnTo>
                    <a:pt x="3336" y="12729"/>
                  </a:lnTo>
                  <a:lnTo>
                    <a:pt x="3171" y="12354"/>
                  </a:lnTo>
                  <a:lnTo>
                    <a:pt x="2983" y="11978"/>
                  </a:lnTo>
                  <a:lnTo>
                    <a:pt x="2842" y="11579"/>
                  </a:lnTo>
                  <a:lnTo>
                    <a:pt x="2678" y="11179"/>
                  </a:lnTo>
                  <a:lnTo>
                    <a:pt x="2537" y="10733"/>
                  </a:lnTo>
                  <a:lnTo>
                    <a:pt x="2420" y="10287"/>
                  </a:lnTo>
                  <a:lnTo>
                    <a:pt x="2302" y="9841"/>
                  </a:lnTo>
                  <a:lnTo>
                    <a:pt x="2208" y="9348"/>
                  </a:lnTo>
                  <a:lnTo>
                    <a:pt x="2114" y="8855"/>
                  </a:lnTo>
                  <a:lnTo>
                    <a:pt x="2044" y="8338"/>
                  </a:lnTo>
                  <a:lnTo>
                    <a:pt x="2044" y="8220"/>
                  </a:lnTo>
                  <a:lnTo>
                    <a:pt x="1974" y="7845"/>
                  </a:lnTo>
                  <a:lnTo>
                    <a:pt x="1833" y="7399"/>
                  </a:lnTo>
                  <a:lnTo>
                    <a:pt x="1668" y="6952"/>
                  </a:lnTo>
                  <a:lnTo>
                    <a:pt x="1457" y="6506"/>
                  </a:lnTo>
                  <a:lnTo>
                    <a:pt x="1034" y="5637"/>
                  </a:lnTo>
                  <a:lnTo>
                    <a:pt x="658" y="4956"/>
                  </a:lnTo>
                  <a:lnTo>
                    <a:pt x="1551" y="4815"/>
                  </a:lnTo>
                  <a:lnTo>
                    <a:pt x="2396" y="4604"/>
                  </a:lnTo>
                  <a:lnTo>
                    <a:pt x="3195" y="4369"/>
                  </a:lnTo>
                  <a:lnTo>
                    <a:pt x="3923" y="4111"/>
                  </a:lnTo>
                  <a:lnTo>
                    <a:pt x="4604" y="3829"/>
                  </a:lnTo>
                  <a:lnTo>
                    <a:pt x="5214" y="3524"/>
                  </a:lnTo>
                  <a:lnTo>
                    <a:pt x="5801" y="3218"/>
                  </a:lnTo>
                  <a:lnTo>
                    <a:pt x="6318" y="2890"/>
                  </a:lnTo>
                  <a:lnTo>
                    <a:pt x="6788" y="2561"/>
                  </a:lnTo>
                  <a:lnTo>
                    <a:pt x="7234" y="2232"/>
                  </a:lnTo>
                  <a:lnTo>
                    <a:pt x="7610" y="1927"/>
                  </a:lnTo>
                  <a:lnTo>
                    <a:pt x="7939" y="1621"/>
                  </a:lnTo>
                  <a:lnTo>
                    <a:pt x="8220" y="1340"/>
                  </a:lnTo>
                  <a:lnTo>
                    <a:pt x="8455" y="1081"/>
                  </a:lnTo>
                  <a:lnTo>
                    <a:pt x="8807" y="682"/>
                  </a:lnTo>
                  <a:close/>
                  <a:moveTo>
                    <a:pt x="8831" y="1"/>
                  </a:moveTo>
                  <a:lnTo>
                    <a:pt x="8690" y="24"/>
                  </a:lnTo>
                  <a:lnTo>
                    <a:pt x="8643" y="48"/>
                  </a:lnTo>
                  <a:lnTo>
                    <a:pt x="8596" y="95"/>
                  </a:lnTo>
                  <a:lnTo>
                    <a:pt x="8479" y="259"/>
                  </a:lnTo>
                  <a:lnTo>
                    <a:pt x="8126" y="705"/>
                  </a:lnTo>
                  <a:lnTo>
                    <a:pt x="7845" y="987"/>
                  </a:lnTo>
                  <a:lnTo>
                    <a:pt x="7516" y="1316"/>
                  </a:lnTo>
                  <a:lnTo>
                    <a:pt x="7093" y="1668"/>
                  </a:lnTo>
                  <a:lnTo>
                    <a:pt x="6623" y="2044"/>
                  </a:lnTo>
                  <a:lnTo>
                    <a:pt x="6130" y="2396"/>
                  </a:lnTo>
                  <a:lnTo>
                    <a:pt x="5543" y="2772"/>
                  </a:lnTo>
                  <a:lnTo>
                    <a:pt x="4862" y="3124"/>
                  </a:lnTo>
                  <a:lnTo>
                    <a:pt x="4111" y="3477"/>
                  </a:lnTo>
                  <a:lnTo>
                    <a:pt x="3711" y="3641"/>
                  </a:lnTo>
                  <a:lnTo>
                    <a:pt x="3265" y="3805"/>
                  </a:lnTo>
                  <a:lnTo>
                    <a:pt x="2819" y="3970"/>
                  </a:lnTo>
                  <a:lnTo>
                    <a:pt x="2349" y="4087"/>
                  </a:lnTo>
                  <a:lnTo>
                    <a:pt x="1856" y="4228"/>
                  </a:lnTo>
                  <a:lnTo>
                    <a:pt x="1339" y="4322"/>
                  </a:lnTo>
                  <a:lnTo>
                    <a:pt x="799" y="4416"/>
                  </a:lnTo>
                  <a:lnTo>
                    <a:pt x="236" y="4510"/>
                  </a:lnTo>
                  <a:lnTo>
                    <a:pt x="165" y="4510"/>
                  </a:lnTo>
                  <a:lnTo>
                    <a:pt x="118" y="4557"/>
                  </a:lnTo>
                  <a:lnTo>
                    <a:pt x="71" y="4580"/>
                  </a:lnTo>
                  <a:lnTo>
                    <a:pt x="24" y="4651"/>
                  </a:lnTo>
                  <a:lnTo>
                    <a:pt x="1" y="4698"/>
                  </a:lnTo>
                  <a:lnTo>
                    <a:pt x="1" y="4768"/>
                  </a:lnTo>
                  <a:lnTo>
                    <a:pt x="24" y="4839"/>
                  </a:lnTo>
                  <a:lnTo>
                    <a:pt x="48" y="4886"/>
                  </a:lnTo>
                  <a:lnTo>
                    <a:pt x="259" y="5261"/>
                  </a:lnTo>
                  <a:lnTo>
                    <a:pt x="752" y="6177"/>
                  </a:lnTo>
                  <a:lnTo>
                    <a:pt x="1011" y="6741"/>
                  </a:lnTo>
                  <a:lnTo>
                    <a:pt x="1246" y="7281"/>
                  </a:lnTo>
                  <a:lnTo>
                    <a:pt x="1433" y="7821"/>
                  </a:lnTo>
                  <a:lnTo>
                    <a:pt x="1504" y="8056"/>
                  </a:lnTo>
                  <a:lnTo>
                    <a:pt x="1527" y="8267"/>
                  </a:lnTo>
                  <a:lnTo>
                    <a:pt x="1551" y="8408"/>
                  </a:lnTo>
                  <a:lnTo>
                    <a:pt x="1621" y="8948"/>
                  </a:lnTo>
                  <a:lnTo>
                    <a:pt x="1715" y="9465"/>
                  </a:lnTo>
                  <a:lnTo>
                    <a:pt x="1833" y="9982"/>
                  </a:lnTo>
                  <a:lnTo>
                    <a:pt x="1950" y="10475"/>
                  </a:lnTo>
                  <a:lnTo>
                    <a:pt x="2067" y="10945"/>
                  </a:lnTo>
                  <a:lnTo>
                    <a:pt x="2232" y="11391"/>
                  </a:lnTo>
                  <a:lnTo>
                    <a:pt x="2373" y="11814"/>
                  </a:lnTo>
                  <a:lnTo>
                    <a:pt x="2561" y="12236"/>
                  </a:lnTo>
                  <a:lnTo>
                    <a:pt x="2725" y="12635"/>
                  </a:lnTo>
                  <a:lnTo>
                    <a:pt x="2936" y="13011"/>
                  </a:lnTo>
                  <a:lnTo>
                    <a:pt x="3124" y="13387"/>
                  </a:lnTo>
                  <a:lnTo>
                    <a:pt x="3336" y="13739"/>
                  </a:lnTo>
                  <a:lnTo>
                    <a:pt x="3570" y="14068"/>
                  </a:lnTo>
                  <a:lnTo>
                    <a:pt x="3782" y="14397"/>
                  </a:lnTo>
                  <a:lnTo>
                    <a:pt x="4017" y="14702"/>
                  </a:lnTo>
                  <a:lnTo>
                    <a:pt x="4275" y="14984"/>
                  </a:lnTo>
                  <a:lnTo>
                    <a:pt x="4768" y="15524"/>
                  </a:lnTo>
                  <a:lnTo>
                    <a:pt x="5285" y="15994"/>
                  </a:lnTo>
                  <a:lnTo>
                    <a:pt x="5825" y="16440"/>
                  </a:lnTo>
                  <a:lnTo>
                    <a:pt x="6389" y="16816"/>
                  </a:lnTo>
                  <a:lnTo>
                    <a:pt x="6929" y="17144"/>
                  </a:lnTo>
                  <a:lnTo>
                    <a:pt x="7492" y="17450"/>
                  </a:lnTo>
                  <a:lnTo>
                    <a:pt x="8032" y="17708"/>
                  </a:lnTo>
                  <a:lnTo>
                    <a:pt x="8549" y="17919"/>
                  </a:lnTo>
                  <a:lnTo>
                    <a:pt x="8643" y="17943"/>
                  </a:lnTo>
                  <a:lnTo>
                    <a:pt x="8737" y="17919"/>
                  </a:lnTo>
                  <a:lnTo>
                    <a:pt x="9277" y="17708"/>
                  </a:lnTo>
                  <a:lnTo>
                    <a:pt x="9817" y="17473"/>
                  </a:lnTo>
                  <a:lnTo>
                    <a:pt x="10381" y="17191"/>
                  </a:lnTo>
                  <a:lnTo>
                    <a:pt x="10944" y="16863"/>
                  </a:lnTo>
                  <a:lnTo>
                    <a:pt x="11485" y="16487"/>
                  </a:lnTo>
                  <a:lnTo>
                    <a:pt x="12025" y="16064"/>
                  </a:lnTo>
                  <a:lnTo>
                    <a:pt x="12565" y="15595"/>
                  </a:lnTo>
                  <a:lnTo>
                    <a:pt x="13082" y="15078"/>
                  </a:lnTo>
                  <a:lnTo>
                    <a:pt x="13340" y="14773"/>
                  </a:lnTo>
                  <a:lnTo>
                    <a:pt x="13575" y="14491"/>
                  </a:lnTo>
                  <a:lnTo>
                    <a:pt x="13810" y="14162"/>
                  </a:lnTo>
                  <a:lnTo>
                    <a:pt x="14044" y="13833"/>
                  </a:lnTo>
                  <a:lnTo>
                    <a:pt x="14256" y="13504"/>
                  </a:lnTo>
                  <a:lnTo>
                    <a:pt x="14467" y="13129"/>
                  </a:lnTo>
                  <a:lnTo>
                    <a:pt x="14655" y="12753"/>
                  </a:lnTo>
                  <a:lnTo>
                    <a:pt x="14843" y="12354"/>
                  </a:lnTo>
                  <a:lnTo>
                    <a:pt x="15031" y="11954"/>
                  </a:lnTo>
                  <a:lnTo>
                    <a:pt x="15195" y="11508"/>
                  </a:lnTo>
                  <a:lnTo>
                    <a:pt x="15360" y="11062"/>
                  </a:lnTo>
                  <a:lnTo>
                    <a:pt x="15500" y="10592"/>
                  </a:lnTo>
                  <a:lnTo>
                    <a:pt x="15618" y="10123"/>
                  </a:lnTo>
                  <a:lnTo>
                    <a:pt x="15735" y="9606"/>
                  </a:lnTo>
                  <a:lnTo>
                    <a:pt x="15829" y="9089"/>
                  </a:lnTo>
                  <a:lnTo>
                    <a:pt x="15923" y="8526"/>
                  </a:lnTo>
                  <a:lnTo>
                    <a:pt x="15947" y="8408"/>
                  </a:lnTo>
                  <a:lnTo>
                    <a:pt x="15994" y="8197"/>
                  </a:lnTo>
                  <a:lnTo>
                    <a:pt x="16064" y="7962"/>
                  </a:lnTo>
                  <a:lnTo>
                    <a:pt x="16252" y="7445"/>
                  </a:lnTo>
                  <a:lnTo>
                    <a:pt x="16510" y="6882"/>
                  </a:lnTo>
                  <a:lnTo>
                    <a:pt x="16769" y="6342"/>
                  </a:lnTo>
                  <a:lnTo>
                    <a:pt x="17285" y="5426"/>
                  </a:lnTo>
                  <a:lnTo>
                    <a:pt x="17497" y="5050"/>
                  </a:lnTo>
                  <a:lnTo>
                    <a:pt x="17544" y="5003"/>
                  </a:lnTo>
                  <a:lnTo>
                    <a:pt x="17544" y="4933"/>
                  </a:lnTo>
                  <a:lnTo>
                    <a:pt x="17544" y="4862"/>
                  </a:lnTo>
                  <a:lnTo>
                    <a:pt x="17520" y="4815"/>
                  </a:lnTo>
                  <a:lnTo>
                    <a:pt x="17497" y="4768"/>
                  </a:lnTo>
                  <a:lnTo>
                    <a:pt x="17450" y="4721"/>
                  </a:lnTo>
                  <a:lnTo>
                    <a:pt x="17379" y="4674"/>
                  </a:lnTo>
                  <a:lnTo>
                    <a:pt x="17332" y="4674"/>
                  </a:lnTo>
                  <a:lnTo>
                    <a:pt x="16792" y="4580"/>
                  </a:lnTo>
                  <a:lnTo>
                    <a:pt x="16275" y="4486"/>
                  </a:lnTo>
                  <a:lnTo>
                    <a:pt x="15782" y="4369"/>
                  </a:lnTo>
                  <a:lnTo>
                    <a:pt x="15289" y="4252"/>
                  </a:lnTo>
                  <a:lnTo>
                    <a:pt x="14843" y="4111"/>
                  </a:lnTo>
                  <a:lnTo>
                    <a:pt x="14397" y="3946"/>
                  </a:lnTo>
                  <a:lnTo>
                    <a:pt x="13974" y="3782"/>
                  </a:lnTo>
                  <a:lnTo>
                    <a:pt x="13575" y="3618"/>
                  </a:lnTo>
                  <a:lnTo>
                    <a:pt x="12823" y="3265"/>
                  </a:lnTo>
                  <a:lnTo>
                    <a:pt x="12142" y="2890"/>
                  </a:lnTo>
                  <a:lnTo>
                    <a:pt x="11532" y="2490"/>
                  </a:lnTo>
                  <a:lnTo>
                    <a:pt x="10991" y="2091"/>
                  </a:lnTo>
                  <a:lnTo>
                    <a:pt x="10522" y="1715"/>
                  </a:lnTo>
                  <a:lnTo>
                    <a:pt x="10123" y="1363"/>
                  </a:lnTo>
                  <a:lnTo>
                    <a:pt x="9794" y="1011"/>
                  </a:lnTo>
                  <a:lnTo>
                    <a:pt x="9512" y="729"/>
                  </a:lnTo>
                  <a:lnTo>
                    <a:pt x="9160" y="283"/>
                  </a:lnTo>
                  <a:lnTo>
                    <a:pt x="9042" y="118"/>
                  </a:lnTo>
                  <a:lnTo>
                    <a:pt x="8995" y="48"/>
                  </a:lnTo>
                  <a:lnTo>
                    <a:pt x="8948" y="24"/>
                  </a:lnTo>
                  <a:lnTo>
                    <a:pt x="887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18"/>
            <p:cNvSpPr/>
            <p:nvPr/>
          </p:nvSpPr>
          <p:spPr>
            <a:xfrm>
              <a:off x="3148600" y="1071225"/>
              <a:ext cx="342300" cy="361075"/>
            </a:xfrm>
            <a:custGeom>
              <a:rect b="b" l="l" r="r" t="t"/>
              <a:pathLst>
                <a:path extrusionOk="0" h="14443" w="13692">
                  <a:moveTo>
                    <a:pt x="6858" y="705"/>
                  </a:moveTo>
                  <a:lnTo>
                    <a:pt x="7163" y="1057"/>
                  </a:lnTo>
                  <a:lnTo>
                    <a:pt x="7562" y="1480"/>
                  </a:lnTo>
                  <a:lnTo>
                    <a:pt x="7821" y="1715"/>
                  </a:lnTo>
                  <a:lnTo>
                    <a:pt x="8103" y="1973"/>
                  </a:lnTo>
                  <a:lnTo>
                    <a:pt x="8431" y="2231"/>
                  </a:lnTo>
                  <a:lnTo>
                    <a:pt x="8784" y="2489"/>
                  </a:lnTo>
                  <a:lnTo>
                    <a:pt x="9183" y="2748"/>
                  </a:lnTo>
                  <a:lnTo>
                    <a:pt x="9629" y="3006"/>
                  </a:lnTo>
                  <a:lnTo>
                    <a:pt x="10099" y="3264"/>
                  </a:lnTo>
                  <a:lnTo>
                    <a:pt x="10592" y="3476"/>
                  </a:lnTo>
                  <a:lnTo>
                    <a:pt x="11156" y="3687"/>
                  </a:lnTo>
                  <a:lnTo>
                    <a:pt x="11743" y="3875"/>
                  </a:lnTo>
                  <a:lnTo>
                    <a:pt x="12353" y="4063"/>
                  </a:lnTo>
                  <a:lnTo>
                    <a:pt x="13034" y="4180"/>
                  </a:lnTo>
                  <a:lnTo>
                    <a:pt x="12729" y="4720"/>
                  </a:lnTo>
                  <a:lnTo>
                    <a:pt x="12400" y="5402"/>
                  </a:lnTo>
                  <a:lnTo>
                    <a:pt x="12236" y="5754"/>
                  </a:lnTo>
                  <a:lnTo>
                    <a:pt x="12118" y="6106"/>
                  </a:lnTo>
                  <a:lnTo>
                    <a:pt x="12001" y="6435"/>
                  </a:lnTo>
                  <a:lnTo>
                    <a:pt x="11931" y="6717"/>
                  </a:lnTo>
                  <a:lnTo>
                    <a:pt x="11931" y="6811"/>
                  </a:lnTo>
                  <a:lnTo>
                    <a:pt x="11790" y="7633"/>
                  </a:lnTo>
                  <a:lnTo>
                    <a:pt x="11625" y="8361"/>
                  </a:lnTo>
                  <a:lnTo>
                    <a:pt x="11414" y="9065"/>
                  </a:lnTo>
                  <a:lnTo>
                    <a:pt x="11156" y="9699"/>
                  </a:lnTo>
                  <a:lnTo>
                    <a:pt x="10874" y="10263"/>
                  </a:lnTo>
                  <a:lnTo>
                    <a:pt x="10568" y="10803"/>
                  </a:lnTo>
                  <a:lnTo>
                    <a:pt x="10240" y="11296"/>
                  </a:lnTo>
                  <a:lnTo>
                    <a:pt x="9887" y="11742"/>
                  </a:lnTo>
                  <a:lnTo>
                    <a:pt x="9512" y="12142"/>
                  </a:lnTo>
                  <a:lnTo>
                    <a:pt x="9136" y="12494"/>
                  </a:lnTo>
                  <a:lnTo>
                    <a:pt x="8737" y="12823"/>
                  </a:lnTo>
                  <a:lnTo>
                    <a:pt x="8337" y="13104"/>
                  </a:lnTo>
                  <a:lnTo>
                    <a:pt x="7938" y="13339"/>
                  </a:lnTo>
                  <a:lnTo>
                    <a:pt x="7539" y="13574"/>
                  </a:lnTo>
                  <a:lnTo>
                    <a:pt x="7140" y="13762"/>
                  </a:lnTo>
                  <a:lnTo>
                    <a:pt x="6741" y="13926"/>
                  </a:lnTo>
                  <a:lnTo>
                    <a:pt x="6365" y="13738"/>
                  </a:lnTo>
                  <a:lnTo>
                    <a:pt x="5966" y="13551"/>
                  </a:lnTo>
                  <a:lnTo>
                    <a:pt x="5566" y="13316"/>
                  </a:lnTo>
                  <a:lnTo>
                    <a:pt x="5167" y="13057"/>
                  </a:lnTo>
                  <a:lnTo>
                    <a:pt x="4768" y="12776"/>
                  </a:lnTo>
                  <a:lnTo>
                    <a:pt x="4392" y="12447"/>
                  </a:lnTo>
                  <a:lnTo>
                    <a:pt x="4016" y="12071"/>
                  </a:lnTo>
                  <a:lnTo>
                    <a:pt x="3641" y="11672"/>
                  </a:lnTo>
                  <a:lnTo>
                    <a:pt x="3288" y="11226"/>
                  </a:lnTo>
                  <a:lnTo>
                    <a:pt x="2983" y="10732"/>
                  </a:lnTo>
                  <a:lnTo>
                    <a:pt x="2678" y="10192"/>
                  </a:lnTo>
                  <a:lnTo>
                    <a:pt x="2419" y="9605"/>
                  </a:lnTo>
                  <a:lnTo>
                    <a:pt x="2185" y="8971"/>
                  </a:lnTo>
                  <a:lnTo>
                    <a:pt x="1973" y="8267"/>
                  </a:lnTo>
                  <a:lnTo>
                    <a:pt x="1809" y="7515"/>
                  </a:lnTo>
                  <a:lnTo>
                    <a:pt x="1691" y="6717"/>
                  </a:lnTo>
                  <a:lnTo>
                    <a:pt x="1691" y="6623"/>
                  </a:lnTo>
                  <a:lnTo>
                    <a:pt x="1621" y="6317"/>
                  </a:lnTo>
                  <a:lnTo>
                    <a:pt x="1527" y="5989"/>
                  </a:lnTo>
                  <a:lnTo>
                    <a:pt x="1410" y="5660"/>
                  </a:lnTo>
                  <a:lnTo>
                    <a:pt x="1245" y="5284"/>
                  </a:lnTo>
                  <a:lnTo>
                    <a:pt x="916" y="4603"/>
                  </a:lnTo>
                  <a:lnTo>
                    <a:pt x="635" y="4063"/>
                  </a:lnTo>
                  <a:lnTo>
                    <a:pt x="1316" y="3946"/>
                  </a:lnTo>
                  <a:lnTo>
                    <a:pt x="1950" y="3781"/>
                  </a:lnTo>
                  <a:lnTo>
                    <a:pt x="2537" y="3617"/>
                  </a:lnTo>
                  <a:lnTo>
                    <a:pt x="3077" y="3405"/>
                  </a:lnTo>
                  <a:lnTo>
                    <a:pt x="3594" y="3194"/>
                  </a:lnTo>
                  <a:lnTo>
                    <a:pt x="4063" y="2959"/>
                  </a:lnTo>
                  <a:lnTo>
                    <a:pt x="4510" y="2701"/>
                  </a:lnTo>
                  <a:lnTo>
                    <a:pt x="4909" y="2466"/>
                  </a:lnTo>
                  <a:lnTo>
                    <a:pt x="5285" y="2208"/>
                  </a:lnTo>
                  <a:lnTo>
                    <a:pt x="5613" y="1949"/>
                  </a:lnTo>
                  <a:lnTo>
                    <a:pt x="5895" y="1715"/>
                  </a:lnTo>
                  <a:lnTo>
                    <a:pt x="6153" y="1480"/>
                  </a:lnTo>
                  <a:lnTo>
                    <a:pt x="6576" y="1033"/>
                  </a:lnTo>
                  <a:lnTo>
                    <a:pt x="6858" y="705"/>
                  </a:lnTo>
                  <a:close/>
                  <a:moveTo>
                    <a:pt x="6881" y="0"/>
                  </a:moveTo>
                  <a:lnTo>
                    <a:pt x="6811" y="24"/>
                  </a:lnTo>
                  <a:lnTo>
                    <a:pt x="6741" y="47"/>
                  </a:lnTo>
                  <a:lnTo>
                    <a:pt x="6694" y="71"/>
                  </a:lnTo>
                  <a:lnTo>
                    <a:pt x="6670" y="118"/>
                  </a:lnTo>
                  <a:lnTo>
                    <a:pt x="6553" y="258"/>
                  </a:lnTo>
                  <a:lnTo>
                    <a:pt x="6271" y="611"/>
                  </a:lnTo>
                  <a:lnTo>
                    <a:pt x="6059" y="846"/>
                  </a:lnTo>
                  <a:lnTo>
                    <a:pt x="5801" y="1104"/>
                  </a:lnTo>
                  <a:lnTo>
                    <a:pt x="5472" y="1386"/>
                  </a:lnTo>
                  <a:lnTo>
                    <a:pt x="5120" y="1668"/>
                  </a:lnTo>
                  <a:lnTo>
                    <a:pt x="4697" y="1973"/>
                  </a:lnTo>
                  <a:lnTo>
                    <a:pt x="4228" y="2278"/>
                  </a:lnTo>
                  <a:lnTo>
                    <a:pt x="3688" y="2560"/>
                  </a:lnTo>
                  <a:lnTo>
                    <a:pt x="3124" y="2842"/>
                  </a:lnTo>
                  <a:lnTo>
                    <a:pt x="2466" y="3100"/>
                  </a:lnTo>
                  <a:lnTo>
                    <a:pt x="1785" y="3311"/>
                  </a:lnTo>
                  <a:lnTo>
                    <a:pt x="1410" y="3405"/>
                  </a:lnTo>
                  <a:lnTo>
                    <a:pt x="1034" y="3476"/>
                  </a:lnTo>
                  <a:lnTo>
                    <a:pt x="635" y="3546"/>
                  </a:lnTo>
                  <a:lnTo>
                    <a:pt x="212" y="3617"/>
                  </a:lnTo>
                  <a:lnTo>
                    <a:pt x="141" y="3640"/>
                  </a:lnTo>
                  <a:lnTo>
                    <a:pt x="94" y="3664"/>
                  </a:lnTo>
                  <a:lnTo>
                    <a:pt x="48" y="3711"/>
                  </a:lnTo>
                  <a:lnTo>
                    <a:pt x="24" y="3758"/>
                  </a:lnTo>
                  <a:lnTo>
                    <a:pt x="1" y="3805"/>
                  </a:lnTo>
                  <a:lnTo>
                    <a:pt x="1" y="3875"/>
                  </a:lnTo>
                  <a:lnTo>
                    <a:pt x="1" y="3946"/>
                  </a:lnTo>
                  <a:lnTo>
                    <a:pt x="24" y="3992"/>
                  </a:lnTo>
                  <a:lnTo>
                    <a:pt x="188" y="4298"/>
                  </a:lnTo>
                  <a:lnTo>
                    <a:pt x="564" y="5026"/>
                  </a:lnTo>
                  <a:lnTo>
                    <a:pt x="776" y="5449"/>
                  </a:lnTo>
                  <a:lnTo>
                    <a:pt x="963" y="5895"/>
                  </a:lnTo>
                  <a:lnTo>
                    <a:pt x="1104" y="6317"/>
                  </a:lnTo>
                  <a:lnTo>
                    <a:pt x="1151" y="6505"/>
                  </a:lnTo>
                  <a:lnTo>
                    <a:pt x="1175" y="6693"/>
                  </a:lnTo>
                  <a:lnTo>
                    <a:pt x="1198" y="6787"/>
                  </a:lnTo>
                  <a:lnTo>
                    <a:pt x="1245" y="7210"/>
                  </a:lnTo>
                  <a:lnTo>
                    <a:pt x="1316" y="7633"/>
                  </a:lnTo>
                  <a:lnTo>
                    <a:pt x="1410" y="8055"/>
                  </a:lnTo>
                  <a:lnTo>
                    <a:pt x="1480" y="8431"/>
                  </a:lnTo>
                  <a:lnTo>
                    <a:pt x="1597" y="8807"/>
                  </a:lnTo>
                  <a:lnTo>
                    <a:pt x="1715" y="9183"/>
                  </a:lnTo>
                  <a:lnTo>
                    <a:pt x="1973" y="9864"/>
                  </a:lnTo>
                  <a:lnTo>
                    <a:pt x="2255" y="10498"/>
                  </a:lnTo>
                  <a:lnTo>
                    <a:pt x="2584" y="11061"/>
                  </a:lnTo>
                  <a:lnTo>
                    <a:pt x="2936" y="11578"/>
                  </a:lnTo>
                  <a:lnTo>
                    <a:pt x="3312" y="12071"/>
                  </a:lnTo>
                  <a:lnTo>
                    <a:pt x="3688" y="12494"/>
                  </a:lnTo>
                  <a:lnTo>
                    <a:pt x="4110" y="12893"/>
                  </a:lnTo>
                  <a:lnTo>
                    <a:pt x="4533" y="13222"/>
                  </a:lnTo>
                  <a:lnTo>
                    <a:pt x="4956" y="13527"/>
                  </a:lnTo>
                  <a:lnTo>
                    <a:pt x="5378" y="13809"/>
                  </a:lnTo>
                  <a:lnTo>
                    <a:pt x="5801" y="14044"/>
                  </a:lnTo>
                  <a:lnTo>
                    <a:pt x="6224" y="14255"/>
                  </a:lnTo>
                  <a:lnTo>
                    <a:pt x="6647" y="14419"/>
                  </a:lnTo>
                  <a:lnTo>
                    <a:pt x="6741" y="14443"/>
                  </a:lnTo>
                  <a:lnTo>
                    <a:pt x="6834" y="14419"/>
                  </a:lnTo>
                  <a:lnTo>
                    <a:pt x="7234" y="14255"/>
                  </a:lnTo>
                  <a:lnTo>
                    <a:pt x="7680" y="14067"/>
                  </a:lnTo>
                  <a:lnTo>
                    <a:pt x="8103" y="13832"/>
                  </a:lnTo>
                  <a:lnTo>
                    <a:pt x="8549" y="13574"/>
                  </a:lnTo>
                  <a:lnTo>
                    <a:pt x="8972" y="13269"/>
                  </a:lnTo>
                  <a:lnTo>
                    <a:pt x="9394" y="12940"/>
                  </a:lnTo>
                  <a:lnTo>
                    <a:pt x="9817" y="12564"/>
                  </a:lnTo>
                  <a:lnTo>
                    <a:pt x="10216" y="12142"/>
                  </a:lnTo>
                  <a:lnTo>
                    <a:pt x="10592" y="11672"/>
                  </a:lnTo>
                  <a:lnTo>
                    <a:pt x="10968" y="11155"/>
                  </a:lnTo>
                  <a:lnTo>
                    <a:pt x="11296" y="10568"/>
                  </a:lnTo>
                  <a:lnTo>
                    <a:pt x="11602" y="9957"/>
                  </a:lnTo>
                  <a:lnTo>
                    <a:pt x="11860" y="9276"/>
                  </a:lnTo>
                  <a:lnTo>
                    <a:pt x="11977" y="8924"/>
                  </a:lnTo>
                  <a:lnTo>
                    <a:pt x="12095" y="8548"/>
                  </a:lnTo>
                  <a:lnTo>
                    <a:pt x="12189" y="8149"/>
                  </a:lnTo>
                  <a:lnTo>
                    <a:pt x="12283" y="7750"/>
                  </a:lnTo>
                  <a:lnTo>
                    <a:pt x="12353" y="7327"/>
                  </a:lnTo>
                  <a:lnTo>
                    <a:pt x="12424" y="6881"/>
                  </a:lnTo>
                  <a:lnTo>
                    <a:pt x="12447" y="6787"/>
                  </a:lnTo>
                  <a:lnTo>
                    <a:pt x="12471" y="6623"/>
                  </a:lnTo>
                  <a:lnTo>
                    <a:pt x="12518" y="6435"/>
                  </a:lnTo>
                  <a:lnTo>
                    <a:pt x="12682" y="6012"/>
                  </a:lnTo>
                  <a:lnTo>
                    <a:pt x="12870" y="5566"/>
                  </a:lnTo>
                  <a:lnTo>
                    <a:pt x="13081" y="5143"/>
                  </a:lnTo>
                  <a:lnTo>
                    <a:pt x="13480" y="4439"/>
                  </a:lnTo>
                  <a:lnTo>
                    <a:pt x="13645" y="4133"/>
                  </a:lnTo>
                  <a:lnTo>
                    <a:pt x="13668" y="4063"/>
                  </a:lnTo>
                  <a:lnTo>
                    <a:pt x="13692" y="4016"/>
                  </a:lnTo>
                  <a:lnTo>
                    <a:pt x="13668" y="3946"/>
                  </a:lnTo>
                  <a:lnTo>
                    <a:pt x="13668" y="3875"/>
                  </a:lnTo>
                  <a:lnTo>
                    <a:pt x="13621" y="3828"/>
                  </a:lnTo>
                  <a:lnTo>
                    <a:pt x="13574" y="3781"/>
                  </a:lnTo>
                  <a:lnTo>
                    <a:pt x="13527" y="3758"/>
                  </a:lnTo>
                  <a:lnTo>
                    <a:pt x="13457" y="3734"/>
                  </a:lnTo>
                  <a:lnTo>
                    <a:pt x="13058" y="3687"/>
                  </a:lnTo>
                  <a:lnTo>
                    <a:pt x="12659" y="3593"/>
                  </a:lnTo>
                  <a:lnTo>
                    <a:pt x="12283" y="3499"/>
                  </a:lnTo>
                  <a:lnTo>
                    <a:pt x="11907" y="3405"/>
                  </a:lnTo>
                  <a:lnTo>
                    <a:pt x="11203" y="3171"/>
                  </a:lnTo>
                  <a:lnTo>
                    <a:pt x="10568" y="2912"/>
                  </a:lnTo>
                  <a:lnTo>
                    <a:pt x="10005" y="2630"/>
                  </a:lnTo>
                  <a:lnTo>
                    <a:pt x="9488" y="2325"/>
                  </a:lnTo>
                  <a:lnTo>
                    <a:pt x="9018" y="2020"/>
                  </a:lnTo>
                  <a:lnTo>
                    <a:pt x="8596" y="1715"/>
                  </a:lnTo>
                  <a:lnTo>
                    <a:pt x="8244" y="1409"/>
                  </a:lnTo>
                  <a:lnTo>
                    <a:pt x="7938" y="1127"/>
                  </a:lnTo>
                  <a:lnTo>
                    <a:pt x="7680" y="846"/>
                  </a:lnTo>
                  <a:lnTo>
                    <a:pt x="7469" y="611"/>
                  </a:lnTo>
                  <a:lnTo>
                    <a:pt x="7187" y="258"/>
                  </a:lnTo>
                  <a:lnTo>
                    <a:pt x="7093" y="118"/>
                  </a:lnTo>
                  <a:lnTo>
                    <a:pt x="7046" y="71"/>
                  </a:lnTo>
                  <a:lnTo>
                    <a:pt x="6999" y="47"/>
                  </a:lnTo>
                  <a:lnTo>
                    <a:pt x="6928" y="24"/>
                  </a:lnTo>
                  <a:lnTo>
                    <a:pt x="688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18"/>
            <p:cNvSpPr/>
            <p:nvPr/>
          </p:nvSpPr>
          <p:spPr>
            <a:xfrm>
              <a:off x="3253700" y="1188050"/>
              <a:ext cx="66950" cy="79875"/>
            </a:xfrm>
            <a:custGeom>
              <a:rect b="b" l="l" r="r" t="t"/>
              <a:pathLst>
                <a:path extrusionOk="0" h="3195" w="2678">
                  <a:moveTo>
                    <a:pt x="2396" y="1"/>
                  </a:moveTo>
                  <a:lnTo>
                    <a:pt x="2302" y="24"/>
                  </a:lnTo>
                  <a:lnTo>
                    <a:pt x="2231" y="94"/>
                  </a:lnTo>
                  <a:lnTo>
                    <a:pt x="1715" y="799"/>
                  </a:lnTo>
                  <a:lnTo>
                    <a:pt x="1174" y="1480"/>
                  </a:lnTo>
                  <a:lnTo>
                    <a:pt x="634" y="2138"/>
                  </a:lnTo>
                  <a:lnTo>
                    <a:pt x="47" y="2772"/>
                  </a:lnTo>
                  <a:lnTo>
                    <a:pt x="0" y="2866"/>
                  </a:lnTo>
                  <a:lnTo>
                    <a:pt x="0" y="2960"/>
                  </a:lnTo>
                  <a:lnTo>
                    <a:pt x="24" y="3053"/>
                  </a:lnTo>
                  <a:lnTo>
                    <a:pt x="71" y="3147"/>
                  </a:lnTo>
                  <a:lnTo>
                    <a:pt x="165" y="3194"/>
                  </a:lnTo>
                  <a:lnTo>
                    <a:pt x="352" y="3194"/>
                  </a:lnTo>
                  <a:lnTo>
                    <a:pt x="423" y="3124"/>
                  </a:lnTo>
                  <a:lnTo>
                    <a:pt x="1010" y="2466"/>
                  </a:lnTo>
                  <a:lnTo>
                    <a:pt x="1574" y="1785"/>
                  </a:lnTo>
                  <a:lnTo>
                    <a:pt x="2114" y="1104"/>
                  </a:lnTo>
                  <a:lnTo>
                    <a:pt x="2630" y="400"/>
                  </a:lnTo>
                  <a:lnTo>
                    <a:pt x="2677" y="306"/>
                  </a:lnTo>
                  <a:lnTo>
                    <a:pt x="2677" y="212"/>
                  </a:lnTo>
                  <a:lnTo>
                    <a:pt x="2654" y="118"/>
                  </a:lnTo>
                  <a:lnTo>
                    <a:pt x="2583" y="47"/>
                  </a:lnTo>
                  <a:lnTo>
                    <a:pt x="249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18"/>
            <p:cNvSpPr/>
            <p:nvPr/>
          </p:nvSpPr>
          <p:spPr>
            <a:xfrm>
              <a:off x="3279525" y="1200375"/>
              <a:ext cx="105700" cy="150325"/>
            </a:xfrm>
            <a:custGeom>
              <a:rect b="b" l="l" r="r" t="t"/>
              <a:pathLst>
                <a:path extrusionOk="0" h="6013" w="4228">
                  <a:moveTo>
                    <a:pt x="3922" y="1"/>
                  </a:moveTo>
                  <a:lnTo>
                    <a:pt x="3828" y="24"/>
                  </a:lnTo>
                  <a:lnTo>
                    <a:pt x="3758" y="95"/>
                  </a:lnTo>
                  <a:lnTo>
                    <a:pt x="2819" y="1457"/>
                  </a:lnTo>
                  <a:lnTo>
                    <a:pt x="1856" y="2842"/>
                  </a:lnTo>
                  <a:lnTo>
                    <a:pt x="940" y="4228"/>
                  </a:lnTo>
                  <a:lnTo>
                    <a:pt x="48" y="5613"/>
                  </a:lnTo>
                  <a:lnTo>
                    <a:pt x="1" y="5707"/>
                  </a:lnTo>
                  <a:lnTo>
                    <a:pt x="1" y="5825"/>
                  </a:lnTo>
                  <a:lnTo>
                    <a:pt x="48" y="5895"/>
                  </a:lnTo>
                  <a:lnTo>
                    <a:pt x="118" y="5966"/>
                  </a:lnTo>
                  <a:lnTo>
                    <a:pt x="188" y="6013"/>
                  </a:lnTo>
                  <a:lnTo>
                    <a:pt x="329" y="6013"/>
                  </a:lnTo>
                  <a:lnTo>
                    <a:pt x="376" y="5989"/>
                  </a:lnTo>
                  <a:lnTo>
                    <a:pt x="423" y="5942"/>
                  </a:lnTo>
                  <a:lnTo>
                    <a:pt x="470" y="5895"/>
                  </a:lnTo>
                  <a:lnTo>
                    <a:pt x="1363" y="4510"/>
                  </a:lnTo>
                  <a:lnTo>
                    <a:pt x="2278" y="3124"/>
                  </a:lnTo>
                  <a:lnTo>
                    <a:pt x="3218" y="1739"/>
                  </a:lnTo>
                  <a:lnTo>
                    <a:pt x="4181" y="400"/>
                  </a:lnTo>
                  <a:lnTo>
                    <a:pt x="4204" y="306"/>
                  </a:lnTo>
                  <a:lnTo>
                    <a:pt x="4228" y="212"/>
                  </a:lnTo>
                  <a:lnTo>
                    <a:pt x="4181" y="118"/>
                  </a:lnTo>
                  <a:lnTo>
                    <a:pt x="4110" y="48"/>
                  </a:lnTo>
                  <a:lnTo>
                    <a:pt x="401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73" name="Google Shape;873;p18"/>
          <p:cNvGrpSpPr/>
          <p:nvPr/>
        </p:nvGrpSpPr>
        <p:grpSpPr>
          <a:xfrm>
            <a:off x="8366738" y="95889"/>
            <a:ext cx="662904" cy="573043"/>
            <a:chOff x="6698825" y="1054200"/>
            <a:chExt cx="465000" cy="401600"/>
          </a:xfrm>
        </p:grpSpPr>
        <p:sp>
          <p:nvSpPr>
            <p:cNvPr id="874" name="Google Shape;874;p18"/>
            <p:cNvSpPr/>
            <p:nvPr/>
          </p:nvSpPr>
          <p:spPr>
            <a:xfrm>
              <a:off x="6849125" y="1054200"/>
              <a:ext cx="314700" cy="278300"/>
            </a:xfrm>
            <a:custGeom>
              <a:rect b="b" l="l" r="r" t="t"/>
              <a:pathLst>
                <a:path extrusionOk="0" h="11132" w="12588">
                  <a:moveTo>
                    <a:pt x="11085" y="517"/>
                  </a:moveTo>
                  <a:lnTo>
                    <a:pt x="11343" y="540"/>
                  </a:lnTo>
                  <a:lnTo>
                    <a:pt x="11578" y="634"/>
                  </a:lnTo>
                  <a:lnTo>
                    <a:pt x="11790" y="775"/>
                  </a:lnTo>
                  <a:lnTo>
                    <a:pt x="11930" y="916"/>
                  </a:lnTo>
                  <a:lnTo>
                    <a:pt x="12024" y="1080"/>
                  </a:lnTo>
                  <a:lnTo>
                    <a:pt x="12071" y="1268"/>
                  </a:lnTo>
                  <a:lnTo>
                    <a:pt x="12071" y="1480"/>
                  </a:lnTo>
                  <a:lnTo>
                    <a:pt x="12048" y="1714"/>
                  </a:lnTo>
                  <a:lnTo>
                    <a:pt x="11954" y="1949"/>
                  </a:lnTo>
                  <a:lnTo>
                    <a:pt x="11837" y="2208"/>
                  </a:lnTo>
                  <a:lnTo>
                    <a:pt x="11696" y="2466"/>
                  </a:lnTo>
                  <a:lnTo>
                    <a:pt x="11508" y="2748"/>
                  </a:lnTo>
                  <a:lnTo>
                    <a:pt x="11296" y="3030"/>
                  </a:lnTo>
                  <a:lnTo>
                    <a:pt x="11062" y="3311"/>
                  </a:lnTo>
                  <a:lnTo>
                    <a:pt x="10780" y="3617"/>
                  </a:lnTo>
                  <a:lnTo>
                    <a:pt x="10169" y="4251"/>
                  </a:lnTo>
                  <a:lnTo>
                    <a:pt x="9465" y="4885"/>
                  </a:lnTo>
                  <a:lnTo>
                    <a:pt x="8690" y="5542"/>
                  </a:lnTo>
                  <a:lnTo>
                    <a:pt x="7868" y="6200"/>
                  </a:lnTo>
                  <a:lnTo>
                    <a:pt x="7022" y="6858"/>
                  </a:lnTo>
                  <a:lnTo>
                    <a:pt x="6153" y="7492"/>
                  </a:lnTo>
                  <a:lnTo>
                    <a:pt x="5284" y="8102"/>
                  </a:lnTo>
                  <a:lnTo>
                    <a:pt x="4439" y="8689"/>
                  </a:lnTo>
                  <a:lnTo>
                    <a:pt x="2842" y="9723"/>
                  </a:lnTo>
                  <a:lnTo>
                    <a:pt x="1527" y="10545"/>
                  </a:lnTo>
                  <a:lnTo>
                    <a:pt x="588" y="9464"/>
                  </a:lnTo>
                  <a:lnTo>
                    <a:pt x="1175" y="8736"/>
                  </a:lnTo>
                  <a:lnTo>
                    <a:pt x="2161" y="7609"/>
                  </a:lnTo>
                  <a:lnTo>
                    <a:pt x="2748" y="6928"/>
                  </a:lnTo>
                  <a:lnTo>
                    <a:pt x="3406" y="6200"/>
                  </a:lnTo>
                  <a:lnTo>
                    <a:pt x="4134" y="5425"/>
                  </a:lnTo>
                  <a:lnTo>
                    <a:pt x="4885" y="4650"/>
                  </a:lnTo>
                  <a:lnTo>
                    <a:pt x="5660" y="3899"/>
                  </a:lnTo>
                  <a:lnTo>
                    <a:pt x="6435" y="3170"/>
                  </a:lnTo>
                  <a:lnTo>
                    <a:pt x="7234" y="2489"/>
                  </a:lnTo>
                  <a:lnTo>
                    <a:pt x="8009" y="1879"/>
                  </a:lnTo>
                  <a:lnTo>
                    <a:pt x="8408" y="1621"/>
                  </a:lnTo>
                  <a:lnTo>
                    <a:pt x="8784" y="1362"/>
                  </a:lnTo>
                  <a:lnTo>
                    <a:pt x="9136" y="1127"/>
                  </a:lnTo>
                  <a:lnTo>
                    <a:pt x="9488" y="939"/>
                  </a:lnTo>
                  <a:lnTo>
                    <a:pt x="9840" y="775"/>
                  </a:lnTo>
                  <a:lnTo>
                    <a:pt x="10169" y="658"/>
                  </a:lnTo>
                  <a:lnTo>
                    <a:pt x="10498" y="564"/>
                  </a:lnTo>
                  <a:lnTo>
                    <a:pt x="10803" y="517"/>
                  </a:lnTo>
                  <a:close/>
                  <a:moveTo>
                    <a:pt x="10944" y="0"/>
                  </a:moveTo>
                  <a:lnTo>
                    <a:pt x="10756" y="24"/>
                  </a:lnTo>
                  <a:lnTo>
                    <a:pt x="10404" y="71"/>
                  </a:lnTo>
                  <a:lnTo>
                    <a:pt x="10028" y="165"/>
                  </a:lnTo>
                  <a:lnTo>
                    <a:pt x="9652" y="329"/>
                  </a:lnTo>
                  <a:lnTo>
                    <a:pt x="9253" y="493"/>
                  </a:lnTo>
                  <a:lnTo>
                    <a:pt x="8854" y="728"/>
                  </a:lnTo>
                  <a:lnTo>
                    <a:pt x="8455" y="986"/>
                  </a:lnTo>
                  <a:lnTo>
                    <a:pt x="8032" y="1268"/>
                  </a:lnTo>
                  <a:lnTo>
                    <a:pt x="7586" y="1574"/>
                  </a:lnTo>
                  <a:lnTo>
                    <a:pt x="7163" y="1902"/>
                  </a:lnTo>
                  <a:lnTo>
                    <a:pt x="6717" y="2255"/>
                  </a:lnTo>
                  <a:lnTo>
                    <a:pt x="5848" y="3030"/>
                  </a:lnTo>
                  <a:lnTo>
                    <a:pt x="5003" y="3828"/>
                  </a:lnTo>
                  <a:lnTo>
                    <a:pt x="4157" y="4673"/>
                  </a:lnTo>
                  <a:lnTo>
                    <a:pt x="3359" y="5495"/>
                  </a:lnTo>
                  <a:lnTo>
                    <a:pt x="2607" y="6294"/>
                  </a:lnTo>
                  <a:lnTo>
                    <a:pt x="1950" y="7069"/>
                  </a:lnTo>
                  <a:lnTo>
                    <a:pt x="1339" y="7750"/>
                  </a:lnTo>
                  <a:lnTo>
                    <a:pt x="447" y="8830"/>
                  </a:lnTo>
                  <a:lnTo>
                    <a:pt x="71" y="9300"/>
                  </a:lnTo>
                  <a:lnTo>
                    <a:pt x="24" y="9394"/>
                  </a:lnTo>
                  <a:lnTo>
                    <a:pt x="0" y="9464"/>
                  </a:lnTo>
                  <a:lnTo>
                    <a:pt x="24" y="9558"/>
                  </a:lnTo>
                  <a:lnTo>
                    <a:pt x="71" y="9629"/>
                  </a:lnTo>
                  <a:lnTo>
                    <a:pt x="1269" y="11038"/>
                  </a:lnTo>
                  <a:lnTo>
                    <a:pt x="1363" y="11108"/>
                  </a:lnTo>
                  <a:lnTo>
                    <a:pt x="1457" y="11132"/>
                  </a:lnTo>
                  <a:lnTo>
                    <a:pt x="1527" y="11132"/>
                  </a:lnTo>
                  <a:lnTo>
                    <a:pt x="1597" y="11085"/>
                  </a:lnTo>
                  <a:lnTo>
                    <a:pt x="2185" y="10732"/>
                  </a:lnTo>
                  <a:lnTo>
                    <a:pt x="3453" y="9934"/>
                  </a:lnTo>
                  <a:lnTo>
                    <a:pt x="4298" y="9394"/>
                  </a:lnTo>
                  <a:lnTo>
                    <a:pt x="5190" y="8783"/>
                  </a:lnTo>
                  <a:lnTo>
                    <a:pt x="6177" y="8102"/>
                  </a:lnTo>
                  <a:lnTo>
                    <a:pt x="7163" y="7374"/>
                  </a:lnTo>
                  <a:lnTo>
                    <a:pt x="8150" y="6623"/>
                  </a:lnTo>
                  <a:lnTo>
                    <a:pt x="9112" y="5848"/>
                  </a:lnTo>
                  <a:lnTo>
                    <a:pt x="10005" y="5073"/>
                  </a:lnTo>
                  <a:lnTo>
                    <a:pt x="10427" y="4673"/>
                  </a:lnTo>
                  <a:lnTo>
                    <a:pt x="10827" y="4298"/>
                  </a:lnTo>
                  <a:lnTo>
                    <a:pt x="11179" y="3922"/>
                  </a:lnTo>
                  <a:lnTo>
                    <a:pt x="11508" y="3546"/>
                  </a:lnTo>
                  <a:lnTo>
                    <a:pt x="11813" y="3170"/>
                  </a:lnTo>
                  <a:lnTo>
                    <a:pt x="12048" y="2818"/>
                  </a:lnTo>
                  <a:lnTo>
                    <a:pt x="12259" y="2466"/>
                  </a:lnTo>
                  <a:lnTo>
                    <a:pt x="12424" y="2137"/>
                  </a:lnTo>
                  <a:lnTo>
                    <a:pt x="12541" y="1832"/>
                  </a:lnTo>
                  <a:lnTo>
                    <a:pt x="12588" y="1527"/>
                  </a:lnTo>
                  <a:lnTo>
                    <a:pt x="12588" y="1362"/>
                  </a:lnTo>
                  <a:lnTo>
                    <a:pt x="12565" y="1198"/>
                  </a:lnTo>
                  <a:lnTo>
                    <a:pt x="12541" y="1033"/>
                  </a:lnTo>
                  <a:lnTo>
                    <a:pt x="12494" y="893"/>
                  </a:lnTo>
                  <a:lnTo>
                    <a:pt x="12424" y="752"/>
                  </a:lnTo>
                  <a:lnTo>
                    <a:pt x="12330" y="611"/>
                  </a:lnTo>
                  <a:lnTo>
                    <a:pt x="12236" y="493"/>
                  </a:lnTo>
                  <a:lnTo>
                    <a:pt x="12095" y="376"/>
                  </a:lnTo>
                  <a:lnTo>
                    <a:pt x="11977" y="282"/>
                  </a:lnTo>
                  <a:lnTo>
                    <a:pt x="11813" y="188"/>
                  </a:lnTo>
                  <a:lnTo>
                    <a:pt x="11649" y="118"/>
                  </a:lnTo>
                  <a:lnTo>
                    <a:pt x="11484" y="71"/>
                  </a:lnTo>
                  <a:lnTo>
                    <a:pt x="11320" y="24"/>
                  </a:lnTo>
                  <a:lnTo>
                    <a:pt x="1113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18"/>
            <p:cNvSpPr/>
            <p:nvPr/>
          </p:nvSpPr>
          <p:spPr>
            <a:xfrm>
              <a:off x="6780425" y="1284325"/>
              <a:ext cx="111575" cy="109250"/>
            </a:xfrm>
            <a:custGeom>
              <a:rect b="b" l="l" r="r" t="t"/>
              <a:pathLst>
                <a:path extrusionOk="0" h="4370" w="4463">
                  <a:moveTo>
                    <a:pt x="3030" y="1"/>
                  </a:moveTo>
                  <a:lnTo>
                    <a:pt x="2913" y="24"/>
                  </a:lnTo>
                  <a:lnTo>
                    <a:pt x="2842" y="71"/>
                  </a:lnTo>
                  <a:lnTo>
                    <a:pt x="95" y="2655"/>
                  </a:lnTo>
                  <a:lnTo>
                    <a:pt x="24" y="2725"/>
                  </a:lnTo>
                  <a:lnTo>
                    <a:pt x="1" y="2819"/>
                  </a:lnTo>
                  <a:lnTo>
                    <a:pt x="24" y="2913"/>
                  </a:lnTo>
                  <a:lnTo>
                    <a:pt x="71" y="3007"/>
                  </a:lnTo>
                  <a:lnTo>
                    <a:pt x="1152" y="4275"/>
                  </a:lnTo>
                  <a:lnTo>
                    <a:pt x="1222" y="4346"/>
                  </a:lnTo>
                  <a:lnTo>
                    <a:pt x="1316" y="4369"/>
                  </a:lnTo>
                  <a:lnTo>
                    <a:pt x="1339" y="4369"/>
                  </a:lnTo>
                  <a:lnTo>
                    <a:pt x="1433" y="4346"/>
                  </a:lnTo>
                  <a:lnTo>
                    <a:pt x="1504" y="4299"/>
                  </a:lnTo>
                  <a:lnTo>
                    <a:pt x="4369" y="1856"/>
                  </a:lnTo>
                  <a:lnTo>
                    <a:pt x="4439" y="1786"/>
                  </a:lnTo>
                  <a:lnTo>
                    <a:pt x="4463" y="1692"/>
                  </a:lnTo>
                  <a:lnTo>
                    <a:pt x="4463" y="1598"/>
                  </a:lnTo>
                  <a:lnTo>
                    <a:pt x="4416" y="1504"/>
                  </a:lnTo>
                  <a:lnTo>
                    <a:pt x="4322" y="1457"/>
                  </a:lnTo>
                  <a:lnTo>
                    <a:pt x="4228" y="1410"/>
                  </a:lnTo>
                  <a:lnTo>
                    <a:pt x="4134" y="1433"/>
                  </a:lnTo>
                  <a:lnTo>
                    <a:pt x="4040" y="1480"/>
                  </a:lnTo>
                  <a:lnTo>
                    <a:pt x="1363" y="3758"/>
                  </a:lnTo>
                  <a:lnTo>
                    <a:pt x="611" y="2843"/>
                  </a:lnTo>
                  <a:lnTo>
                    <a:pt x="3195" y="447"/>
                  </a:lnTo>
                  <a:lnTo>
                    <a:pt x="3242" y="353"/>
                  </a:lnTo>
                  <a:lnTo>
                    <a:pt x="3265" y="259"/>
                  </a:lnTo>
                  <a:lnTo>
                    <a:pt x="3242" y="165"/>
                  </a:lnTo>
                  <a:lnTo>
                    <a:pt x="3195" y="95"/>
                  </a:lnTo>
                  <a:lnTo>
                    <a:pt x="3124" y="24"/>
                  </a:lnTo>
                  <a:lnTo>
                    <a:pt x="303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18"/>
            <p:cNvSpPr/>
            <p:nvPr/>
          </p:nvSpPr>
          <p:spPr>
            <a:xfrm>
              <a:off x="6698825" y="1348325"/>
              <a:ext cx="122150" cy="107475"/>
            </a:xfrm>
            <a:custGeom>
              <a:rect b="b" l="l" r="r" t="t"/>
              <a:pathLst>
                <a:path extrusionOk="0" h="4299" w="4886">
                  <a:moveTo>
                    <a:pt x="3335" y="1"/>
                  </a:moveTo>
                  <a:lnTo>
                    <a:pt x="3124" y="24"/>
                  </a:lnTo>
                  <a:lnTo>
                    <a:pt x="2936" y="24"/>
                  </a:lnTo>
                  <a:lnTo>
                    <a:pt x="2725" y="71"/>
                  </a:lnTo>
                  <a:lnTo>
                    <a:pt x="2560" y="118"/>
                  </a:lnTo>
                  <a:lnTo>
                    <a:pt x="2372" y="189"/>
                  </a:lnTo>
                  <a:lnTo>
                    <a:pt x="2044" y="353"/>
                  </a:lnTo>
                  <a:lnTo>
                    <a:pt x="1738" y="541"/>
                  </a:lnTo>
                  <a:lnTo>
                    <a:pt x="1457" y="799"/>
                  </a:lnTo>
                  <a:lnTo>
                    <a:pt x="1198" y="1081"/>
                  </a:lnTo>
                  <a:lnTo>
                    <a:pt x="987" y="1386"/>
                  </a:lnTo>
                  <a:lnTo>
                    <a:pt x="776" y="1692"/>
                  </a:lnTo>
                  <a:lnTo>
                    <a:pt x="588" y="2044"/>
                  </a:lnTo>
                  <a:lnTo>
                    <a:pt x="447" y="2396"/>
                  </a:lnTo>
                  <a:lnTo>
                    <a:pt x="306" y="2725"/>
                  </a:lnTo>
                  <a:lnTo>
                    <a:pt x="188" y="3077"/>
                  </a:lnTo>
                  <a:lnTo>
                    <a:pt x="118" y="3406"/>
                  </a:lnTo>
                  <a:lnTo>
                    <a:pt x="47" y="3711"/>
                  </a:lnTo>
                  <a:lnTo>
                    <a:pt x="1" y="4017"/>
                  </a:lnTo>
                  <a:lnTo>
                    <a:pt x="1" y="4110"/>
                  </a:lnTo>
                  <a:lnTo>
                    <a:pt x="47" y="4228"/>
                  </a:lnTo>
                  <a:lnTo>
                    <a:pt x="141" y="4275"/>
                  </a:lnTo>
                  <a:lnTo>
                    <a:pt x="235" y="4298"/>
                  </a:lnTo>
                  <a:lnTo>
                    <a:pt x="259" y="4298"/>
                  </a:lnTo>
                  <a:lnTo>
                    <a:pt x="1057" y="4228"/>
                  </a:lnTo>
                  <a:lnTo>
                    <a:pt x="1809" y="4134"/>
                  </a:lnTo>
                  <a:lnTo>
                    <a:pt x="2466" y="3970"/>
                  </a:lnTo>
                  <a:lnTo>
                    <a:pt x="2772" y="3899"/>
                  </a:lnTo>
                  <a:lnTo>
                    <a:pt x="3053" y="3805"/>
                  </a:lnTo>
                  <a:lnTo>
                    <a:pt x="3312" y="3711"/>
                  </a:lnTo>
                  <a:lnTo>
                    <a:pt x="3547" y="3594"/>
                  </a:lnTo>
                  <a:lnTo>
                    <a:pt x="3781" y="3476"/>
                  </a:lnTo>
                  <a:lnTo>
                    <a:pt x="3969" y="3335"/>
                  </a:lnTo>
                  <a:lnTo>
                    <a:pt x="4157" y="3195"/>
                  </a:lnTo>
                  <a:lnTo>
                    <a:pt x="4322" y="3054"/>
                  </a:lnTo>
                  <a:lnTo>
                    <a:pt x="4463" y="2913"/>
                  </a:lnTo>
                  <a:lnTo>
                    <a:pt x="4603" y="2748"/>
                  </a:lnTo>
                  <a:lnTo>
                    <a:pt x="4744" y="2490"/>
                  </a:lnTo>
                  <a:lnTo>
                    <a:pt x="4815" y="2279"/>
                  </a:lnTo>
                  <a:lnTo>
                    <a:pt x="4862" y="2067"/>
                  </a:lnTo>
                  <a:lnTo>
                    <a:pt x="4885" y="1879"/>
                  </a:lnTo>
                  <a:lnTo>
                    <a:pt x="4885" y="1715"/>
                  </a:lnTo>
                  <a:lnTo>
                    <a:pt x="4885" y="1598"/>
                  </a:lnTo>
                  <a:lnTo>
                    <a:pt x="4838" y="1480"/>
                  </a:lnTo>
                  <a:lnTo>
                    <a:pt x="4791" y="1386"/>
                  </a:lnTo>
                  <a:lnTo>
                    <a:pt x="4721" y="1339"/>
                  </a:lnTo>
                  <a:lnTo>
                    <a:pt x="4627" y="1292"/>
                  </a:lnTo>
                  <a:lnTo>
                    <a:pt x="4533" y="1316"/>
                  </a:lnTo>
                  <a:lnTo>
                    <a:pt x="4439" y="1363"/>
                  </a:lnTo>
                  <a:lnTo>
                    <a:pt x="4392" y="1433"/>
                  </a:lnTo>
                  <a:lnTo>
                    <a:pt x="4345" y="1527"/>
                  </a:lnTo>
                  <a:lnTo>
                    <a:pt x="4369" y="1621"/>
                  </a:lnTo>
                  <a:lnTo>
                    <a:pt x="4369" y="1692"/>
                  </a:lnTo>
                  <a:lnTo>
                    <a:pt x="4392" y="1879"/>
                  </a:lnTo>
                  <a:lnTo>
                    <a:pt x="4369" y="2020"/>
                  </a:lnTo>
                  <a:lnTo>
                    <a:pt x="4322" y="2161"/>
                  </a:lnTo>
                  <a:lnTo>
                    <a:pt x="4275" y="2302"/>
                  </a:lnTo>
                  <a:lnTo>
                    <a:pt x="4157" y="2467"/>
                  </a:lnTo>
                  <a:lnTo>
                    <a:pt x="4016" y="2654"/>
                  </a:lnTo>
                  <a:lnTo>
                    <a:pt x="3781" y="2842"/>
                  </a:lnTo>
                  <a:lnTo>
                    <a:pt x="3500" y="3054"/>
                  </a:lnTo>
                  <a:lnTo>
                    <a:pt x="3124" y="3242"/>
                  </a:lnTo>
                  <a:lnTo>
                    <a:pt x="2631" y="3406"/>
                  </a:lnTo>
                  <a:lnTo>
                    <a:pt x="2067" y="3547"/>
                  </a:lnTo>
                  <a:lnTo>
                    <a:pt x="1363" y="3688"/>
                  </a:lnTo>
                  <a:lnTo>
                    <a:pt x="541" y="3782"/>
                  </a:lnTo>
                  <a:lnTo>
                    <a:pt x="658" y="3359"/>
                  </a:lnTo>
                  <a:lnTo>
                    <a:pt x="822" y="2866"/>
                  </a:lnTo>
                  <a:lnTo>
                    <a:pt x="916" y="2584"/>
                  </a:lnTo>
                  <a:lnTo>
                    <a:pt x="1034" y="2302"/>
                  </a:lnTo>
                  <a:lnTo>
                    <a:pt x="1175" y="2020"/>
                  </a:lnTo>
                  <a:lnTo>
                    <a:pt x="1339" y="1739"/>
                  </a:lnTo>
                  <a:lnTo>
                    <a:pt x="1527" y="1480"/>
                  </a:lnTo>
                  <a:lnTo>
                    <a:pt x="1738" y="1222"/>
                  </a:lnTo>
                  <a:lnTo>
                    <a:pt x="1973" y="1011"/>
                  </a:lnTo>
                  <a:lnTo>
                    <a:pt x="2208" y="823"/>
                  </a:lnTo>
                  <a:lnTo>
                    <a:pt x="2490" y="682"/>
                  </a:lnTo>
                  <a:lnTo>
                    <a:pt x="2795" y="564"/>
                  </a:lnTo>
                  <a:lnTo>
                    <a:pt x="2960" y="541"/>
                  </a:lnTo>
                  <a:lnTo>
                    <a:pt x="3124" y="517"/>
                  </a:lnTo>
                  <a:lnTo>
                    <a:pt x="3594" y="517"/>
                  </a:lnTo>
                  <a:lnTo>
                    <a:pt x="3688" y="470"/>
                  </a:lnTo>
                  <a:lnTo>
                    <a:pt x="3735" y="400"/>
                  </a:lnTo>
                  <a:lnTo>
                    <a:pt x="3781" y="306"/>
                  </a:lnTo>
                  <a:lnTo>
                    <a:pt x="3758" y="189"/>
                  </a:lnTo>
                  <a:lnTo>
                    <a:pt x="3711" y="118"/>
                  </a:lnTo>
                  <a:lnTo>
                    <a:pt x="3641" y="48"/>
                  </a:lnTo>
                  <a:lnTo>
                    <a:pt x="3547" y="24"/>
                  </a:lnTo>
                  <a:lnTo>
                    <a:pt x="333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18"/>
            <p:cNvSpPr/>
            <p:nvPr/>
          </p:nvSpPr>
          <p:spPr>
            <a:xfrm>
              <a:off x="6877300" y="1087650"/>
              <a:ext cx="211975" cy="141525"/>
            </a:xfrm>
            <a:custGeom>
              <a:rect b="b" l="l" r="r" t="t"/>
              <a:pathLst>
                <a:path extrusionOk="0" h="5661" w="8479">
                  <a:moveTo>
                    <a:pt x="5050" y="1"/>
                  </a:moveTo>
                  <a:lnTo>
                    <a:pt x="4956" y="24"/>
                  </a:lnTo>
                  <a:lnTo>
                    <a:pt x="4862" y="71"/>
                  </a:lnTo>
                  <a:lnTo>
                    <a:pt x="4204" y="682"/>
                  </a:lnTo>
                  <a:lnTo>
                    <a:pt x="3570" y="1292"/>
                  </a:lnTo>
                  <a:lnTo>
                    <a:pt x="2819" y="2044"/>
                  </a:lnTo>
                  <a:lnTo>
                    <a:pt x="2020" y="2866"/>
                  </a:lnTo>
                  <a:lnTo>
                    <a:pt x="1245" y="3711"/>
                  </a:lnTo>
                  <a:lnTo>
                    <a:pt x="893" y="4134"/>
                  </a:lnTo>
                  <a:lnTo>
                    <a:pt x="564" y="4533"/>
                  </a:lnTo>
                  <a:lnTo>
                    <a:pt x="259" y="4909"/>
                  </a:lnTo>
                  <a:lnTo>
                    <a:pt x="24" y="5285"/>
                  </a:lnTo>
                  <a:lnTo>
                    <a:pt x="1" y="5379"/>
                  </a:lnTo>
                  <a:lnTo>
                    <a:pt x="1" y="5473"/>
                  </a:lnTo>
                  <a:lnTo>
                    <a:pt x="24" y="5566"/>
                  </a:lnTo>
                  <a:lnTo>
                    <a:pt x="95" y="5637"/>
                  </a:lnTo>
                  <a:lnTo>
                    <a:pt x="165" y="5660"/>
                  </a:lnTo>
                  <a:lnTo>
                    <a:pt x="306" y="5660"/>
                  </a:lnTo>
                  <a:lnTo>
                    <a:pt x="353" y="5637"/>
                  </a:lnTo>
                  <a:lnTo>
                    <a:pt x="423" y="5590"/>
                  </a:lnTo>
                  <a:lnTo>
                    <a:pt x="447" y="5543"/>
                  </a:lnTo>
                  <a:lnTo>
                    <a:pt x="658" y="5238"/>
                  </a:lnTo>
                  <a:lnTo>
                    <a:pt x="893" y="4932"/>
                  </a:lnTo>
                  <a:lnTo>
                    <a:pt x="1480" y="4228"/>
                  </a:lnTo>
                  <a:lnTo>
                    <a:pt x="2114" y="3500"/>
                  </a:lnTo>
                  <a:lnTo>
                    <a:pt x="2819" y="2772"/>
                  </a:lnTo>
                  <a:lnTo>
                    <a:pt x="3500" y="2091"/>
                  </a:lnTo>
                  <a:lnTo>
                    <a:pt x="4110" y="1480"/>
                  </a:lnTo>
                  <a:lnTo>
                    <a:pt x="5003" y="611"/>
                  </a:lnTo>
                  <a:lnTo>
                    <a:pt x="5566" y="1269"/>
                  </a:lnTo>
                  <a:lnTo>
                    <a:pt x="5613" y="1316"/>
                  </a:lnTo>
                  <a:lnTo>
                    <a:pt x="5684" y="1363"/>
                  </a:lnTo>
                  <a:lnTo>
                    <a:pt x="6060" y="1504"/>
                  </a:lnTo>
                  <a:lnTo>
                    <a:pt x="6388" y="1692"/>
                  </a:lnTo>
                  <a:lnTo>
                    <a:pt x="6694" y="1879"/>
                  </a:lnTo>
                  <a:lnTo>
                    <a:pt x="6952" y="2091"/>
                  </a:lnTo>
                  <a:lnTo>
                    <a:pt x="7163" y="2302"/>
                  </a:lnTo>
                  <a:lnTo>
                    <a:pt x="7351" y="2514"/>
                  </a:lnTo>
                  <a:lnTo>
                    <a:pt x="7492" y="2725"/>
                  </a:lnTo>
                  <a:lnTo>
                    <a:pt x="7633" y="2960"/>
                  </a:lnTo>
                  <a:lnTo>
                    <a:pt x="7727" y="3148"/>
                  </a:lnTo>
                  <a:lnTo>
                    <a:pt x="7797" y="3335"/>
                  </a:lnTo>
                  <a:lnTo>
                    <a:pt x="7915" y="3664"/>
                  </a:lnTo>
                  <a:lnTo>
                    <a:pt x="7962" y="3899"/>
                  </a:lnTo>
                  <a:lnTo>
                    <a:pt x="7962" y="4017"/>
                  </a:lnTo>
                  <a:lnTo>
                    <a:pt x="7985" y="4110"/>
                  </a:lnTo>
                  <a:lnTo>
                    <a:pt x="8056" y="4181"/>
                  </a:lnTo>
                  <a:lnTo>
                    <a:pt x="8126" y="4228"/>
                  </a:lnTo>
                  <a:lnTo>
                    <a:pt x="8220" y="4251"/>
                  </a:lnTo>
                  <a:lnTo>
                    <a:pt x="8314" y="4228"/>
                  </a:lnTo>
                  <a:lnTo>
                    <a:pt x="8408" y="4157"/>
                  </a:lnTo>
                  <a:lnTo>
                    <a:pt x="8455" y="4087"/>
                  </a:lnTo>
                  <a:lnTo>
                    <a:pt x="8479" y="3993"/>
                  </a:lnTo>
                  <a:lnTo>
                    <a:pt x="8455" y="3852"/>
                  </a:lnTo>
                  <a:lnTo>
                    <a:pt x="8408" y="3594"/>
                  </a:lnTo>
                  <a:lnTo>
                    <a:pt x="8291" y="3218"/>
                  </a:lnTo>
                  <a:lnTo>
                    <a:pt x="8220" y="2983"/>
                  </a:lnTo>
                  <a:lnTo>
                    <a:pt x="8103" y="2748"/>
                  </a:lnTo>
                  <a:lnTo>
                    <a:pt x="7962" y="2514"/>
                  </a:lnTo>
                  <a:lnTo>
                    <a:pt x="7797" y="2255"/>
                  </a:lnTo>
                  <a:lnTo>
                    <a:pt x="7586" y="1997"/>
                  </a:lnTo>
                  <a:lnTo>
                    <a:pt x="7328" y="1762"/>
                  </a:lnTo>
                  <a:lnTo>
                    <a:pt x="7046" y="1527"/>
                  </a:lnTo>
                  <a:lnTo>
                    <a:pt x="6717" y="1292"/>
                  </a:lnTo>
                  <a:lnTo>
                    <a:pt x="6341" y="1081"/>
                  </a:lnTo>
                  <a:lnTo>
                    <a:pt x="5919" y="893"/>
                  </a:lnTo>
                  <a:lnTo>
                    <a:pt x="5238" y="95"/>
                  </a:lnTo>
                  <a:lnTo>
                    <a:pt x="5144" y="24"/>
                  </a:lnTo>
                  <a:lnTo>
                    <a:pt x="505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78" name="Google Shape;878;p18"/>
          <p:cNvSpPr/>
          <p:nvPr/>
        </p:nvSpPr>
        <p:spPr>
          <a:xfrm>
            <a:off x="8591988" y="1121413"/>
            <a:ext cx="212400" cy="212400"/>
          </a:xfrm>
          <a:prstGeom prst="star4">
            <a:avLst>
              <a:gd fmla="val 125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18"/>
          <p:cNvSpPr/>
          <p:nvPr/>
        </p:nvSpPr>
        <p:spPr>
          <a:xfrm>
            <a:off x="8712063" y="2403838"/>
            <a:ext cx="212400" cy="212400"/>
          </a:xfrm>
          <a:prstGeom prst="star4">
            <a:avLst>
              <a:gd fmla="val 125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80" name="Google Shape;880;p18"/>
          <p:cNvGrpSpPr/>
          <p:nvPr/>
        </p:nvGrpSpPr>
        <p:grpSpPr>
          <a:xfrm>
            <a:off x="122147" y="1276907"/>
            <a:ext cx="686355" cy="534517"/>
            <a:chOff x="6041275" y="492925"/>
            <a:chExt cx="481450" cy="374600"/>
          </a:xfrm>
        </p:grpSpPr>
        <p:sp>
          <p:nvSpPr>
            <p:cNvPr id="881" name="Google Shape;881;p18"/>
            <p:cNvSpPr/>
            <p:nvPr/>
          </p:nvSpPr>
          <p:spPr>
            <a:xfrm>
              <a:off x="6041275" y="492925"/>
              <a:ext cx="481450" cy="132125"/>
            </a:xfrm>
            <a:custGeom>
              <a:rect b="b" l="l" r="r" t="t"/>
              <a:pathLst>
                <a:path extrusionOk="0" h="5285" w="19258">
                  <a:moveTo>
                    <a:pt x="9817" y="564"/>
                  </a:moveTo>
                  <a:lnTo>
                    <a:pt x="10521" y="1127"/>
                  </a:lnTo>
                  <a:lnTo>
                    <a:pt x="11296" y="1691"/>
                  </a:lnTo>
                  <a:lnTo>
                    <a:pt x="12165" y="2231"/>
                  </a:lnTo>
                  <a:lnTo>
                    <a:pt x="13081" y="2748"/>
                  </a:lnTo>
                  <a:lnTo>
                    <a:pt x="14091" y="3288"/>
                  </a:lnTo>
                  <a:lnTo>
                    <a:pt x="15171" y="3781"/>
                  </a:lnTo>
                  <a:lnTo>
                    <a:pt x="16322" y="4298"/>
                  </a:lnTo>
                  <a:lnTo>
                    <a:pt x="17566" y="4791"/>
                  </a:lnTo>
                  <a:lnTo>
                    <a:pt x="1503" y="4791"/>
                  </a:lnTo>
                  <a:lnTo>
                    <a:pt x="2724" y="4251"/>
                  </a:lnTo>
                  <a:lnTo>
                    <a:pt x="3899" y="3734"/>
                  </a:lnTo>
                  <a:lnTo>
                    <a:pt x="5026" y="3194"/>
                  </a:lnTo>
                  <a:lnTo>
                    <a:pt x="6083" y="2677"/>
                  </a:lnTo>
                  <a:lnTo>
                    <a:pt x="7092" y="2137"/>
                  </a:lnTo>
                  <a:lnTo>
                    <a:pt x="8055" y="1621"/>
                  </a:lnTo>
                  <a:lnTo>
                    <a:pt x="8971" y="1080"/>
                  </a:lnTo>
                  <a:lnTo>
                    <a:pt x="9817" y="564"/>
                  </a:lnTo>
                  <a:close/>
                  <a:moveTo>
                    <a:pt x="9770" y="0"/>
                  </a:moveTo>
                  <a:lnTo>
                    <a:pt x="9699" y="24"/>
                  </a:lnTo>
                  <a:lnTo>
                    <a:pt x="8760" y="634"/>
                  </a:lnTo>
                  <a:lnTo>
                    <a:pt x="7727" y="1221"/>
                  </a:lnTo>
                  <a:lnTo>
                    <a:pt x="6623" y="1808"/>
                  </a:lnTo>
                  <a:lnTo>
                    <a:pt x="5472" y="2419"/>
                  </a:lnTo>
                  <a:lnTo>
                    <a:pt x="4251" y="3006"/>
                  </a:lnTo>
                  <a:lnTo>
                    <a:pt x="2936" y="3617"/>
                  </a:lnTo>
                  <a:lnTo>
                    <a:pt x="1574" y="4204"/>
                  </a:lnTo>
                  <a:lnTo>
                    <a:pt x="141" y="4814"/>
                  </a:lnTo>
                  <a:lnTo>
                    <a:pt x="71" y="4838"/>
                  </a:lnTo>
                  <a:lnTo>
                    <a:pt x="24" y="4908"/>
                  </a:lnTo>
                  <a:lnTo>
                    <a:pt x="0" y="5002"/>
                  </a:lnTo>
                  <a:lnTo>
                    <a:pt x="0" y="5096"/>
                  </a:lnTo>
                  <a:lnTo>
                    <a:pt x="24" y="5167"/>
                  </a:lnTo>
                  <a:lnTo>
                    <a:pt x="71" y="5237"/>
                  </a:lnTo>
                  <a:lnTo>
                    <a:pt x="165" y="5284"/>
                  </a:lnTo>
                  <a:lnTo>
                    <a:pt x="19093" y="5284"/>
                  </a:lnTo>
                  <a:lnTo>
                    <a:pt x="19163" y="5237"/>
                  </a:lnTo>
                  <a:lnTo>
                    <a:pt x="19210" y="5167"/>
                  </a:lnTo>
                  <a:lnTo>
                    <a:pt x="19257" y="5073"/>
                  </a:lnTo>
                  <a:lnTo>
                    <a:pt x="19257" y="4979"/>
                  </a:lnTo>
                  <a:lnTo>
                    <a:pt x="19210" y="4908"/>
                  </a:lnTo>
                  <a:lnTo>
                    <a:pt x="19163" y="4838"/>
                  </a:lnTo>
                  <a:lnTo>
                    <a:pt x="19069" y="4791"/>
                  </a:lnTo>
                  <a:lnTo>
                    <a:pt x="17590" y="4251"/>
                  </a:lnTo>
                  <a:lnTo>
                    <a:pt x="16204" y="3687"/>
                  </a:lnTo>
                  <a:lnTo>
                    <a:pt x="14913" y="3124"/>
                  </a:lnTo>
                  <a:lnTo>
                    <a:pt x="14302" y="2818"/>
                  </a:lnTo>
                  <a:lnTo>
                    <a:pt x="13738" y="2536"/>
                  </a:lnTo>
                  <a:lnTo>
                    <a:pt x="13175" y="2231"/>
                  </a:lnTo>
                  <a:lnTo>
                    <a:pt x="12658" y="1926"/>
                  </a:lnTo>
                  <a:lnTo>
                    <a:pt x="12142" y="1621"/>
                  </a:lnTo>
                  <a:lnTo>
                    <a:pt x="11672" y="1315"/>
                  </a:lnTo>
                  <a:lnTo>
                    <a:pt x="11226" y="1010"/>
                  </a:lnTo>
                  <a:lnTo>
                    <a:pt x="10803" y="705"/>
                  </a:lnTo>
                  <a:lnTo>
                    <a:pt x="10380" y="376"/>
                  </a:lnTo>
                  <a:lnTo>
                    <a:pt x="10004" y="47"/>
                  </a:lnTo>
                  <a:lnTo>
                    <a:pt x="993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18"/>
            <p:cNvSpPr/>
            <p:nvPr/>
          </p:nvSpPr>
          <p:spPr>
            <a:xfrm>
              <a:off x="6092350" y="612675"/>
              <a:ext cx="48750" cy="220800"/>
            </a:xfrm>
            <a:custGeom>
              <a:rect b="b" l="l" r="r" t="t"/>
              <a:pathLst>
                <a:path extrusionOk="0" h="8832" w="1950">
                  <a:moveTo>
                    <a:pt x="1456" y="494"/>
                  </a:moveTo>
                  <a:lnTo>
                    <a:pt x="1456" y="8314"/>
                  </a:lnTo>
                  <a:lnTo>
                    <a:pt x="517" y="8314"/>
                  </a:lnTo>
                  <a:lnTo>
                    <a:pt x="869" y="494"/>
                  </a:lnTo>
                  <a:close/>
                  <a:moveTo>
                    <a:pt x="611" y="1"/>
                  </a:moveTo>
                  <a:lnTo>
                    <a:pt x="517" y="24"/>
                  </a:lnTo>
                  <a:lnTo>
                    <a:pt x="447" y="71"/>
                  </a:lnTo>
                  <a:lnTo>
                    <a:pt x="376" y="142"/>
                  </a:lnTo>
                  <a:lnTo>
                    <a:pt x="353" y="236"/>
                  </a:lnTo>
                  <a:lnTo>
                    <a:pt x="0" y="8549"/>
                  </a:lnTo>
                  <a:lnTo>
                    <a:pt x="24" y="8667"/>
                  </a:lnTo>
                  <a:lnTo>
                    <a:pt x="71" y="8737"/>
                  </a:lnTo>
                  <a:lnTo>
                    <a:pt x="165" y="8808"/>
                  </a:lnTo>
                  <a:lnTo>
                    <a:pt x="259" y="8831"/>
                  </a:lnTo>
                  <a:lnTo>
                    <a:pt x="1715" y="8831"/>
                  </a:lnTo>
                  <a:lnTo>
                    <a:pt x="1809" y="8808"/>
                  </a:lnTo>
                  <a:lnTo>
                    <a:pt x="1879" y="8761"/>
                  </a:lnTo>
                  <a:lnTo>
                    <a:pt x="1926" y="8667"/>
                  </a:lnTo>
                  <a:lnTo>
                    <a:pt x="1950" y="8573"/>
                  </a:lnTo>
                  <a:lnTo>
                    <a:pt x="1950" y="236"/>
                  </a:lnTo>
                  <a:lnTo>
                    <a:pt x="1926" y="142"/>
                  </a:lnTo>
                  <a:lnTo>
                    <a:pt x="1879" y="71"/>
                  </a:lnTo>
                  <a:lnTo>
                    <a:pt x="1809" y="24"/>
                  </a:lnTo>
                  <a:lnTo>
                    <a:pt x="171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18"/>
            <p:cNvSpPr/>
            <p:nvPr/>
          </p:nvSpPr>
          <p:spPr>
            <a:xfrm>
              <a:off x="6171600" y="612675"/>
              <a:ext cx="48750" cy="220800"/>
            </a:xfrm>
            <a:custGeom>
              <a:rect b="b" l="l" r="r" t="t"/>
              <a:pathLst>
                <a:path extrusionOk="0" h="8832" w="1950">
                  <a:moveTo>
                    <a:pt x="1433" y="494"/>
                  </a:moveTo>
                  <a:lnTo>
                    <a:pt x="1433" y="8314"/>
                  </a:lnTo>
                  <a:lnTo>
                    <a:pt x="517" y="8314"/>
                  </a:lnTo>
                  <a:lnTo>
                    <a:pt x="846" y="494"/>
                  </a:lnTo>
                  <a:close/>
                  <a:moveTo>
                    <a:pt x="611" y="1"/>
                  </a:moveTo>
                  <a:lnTo>
                    <a:pt x="517" y="24"/>
                  </a:lnTo>
                  <a:lnTo>
                    <a:pt x="423" y="71"/>
                  </a:lnTo>
                  <a:lnTo>
                    <a:pt x="376" y="142"/>
                  </a:lnTo>
                  <a:lnTo>
                    <a:pt x="353" y="236"/>
                  </a:lnTo>
                  <a:lnTo>
                    <a:pt x="1" y="8549"/>
                  </a:lnTo>
                  <a:lnTo>
                    <a:pt x="1" y="8667"/>
                  </a:lnTo>
                  <a:lnTo>
                    <a:pt x="71" y="8737"/>
                  </a:lnTo>
                  <a:lnTo>
                    <a:pt x="142" y="8808"/>
                  </a:lnTo>
                  <a:lnTo>
                    <a:pt x="236" y="8831"/>
                  </a:lnTo>
                  <a:lnTo>
                    <a:pt x="1692" y="8831"/>
                  </a:lnTo>
                  <a:lnTo>
                    <a:pt x="1786" y="8808"/>
                  </a:lnTo>
                  <a:lnTo>
                    <a:pt x="1879" y="8761"/>
                  </a:lnTo>
                  <a:lnTo>
                    <a:pt x="1926" y="8667"/>
                  </a:lnTo>
                  <a:lnTo>
                    <a:pt x="1950" y="8573"/>
                  </a:lnTo>
                  <a:lnTo>
                    <a:pt x="1950" y="236"/>
                  </a:lnTo>
                  <a:lnTo>
                    <a:pt x="1926" y="142"/>
                  </a:lnTo>
                  <a:lnTo>
                    <a:pt x="1879" y="71"/>
                  </a:lnTo>
                  <a:lnTo>
                    <a:pt x="1786" y="24"/>
                  </a:lnTo>
                  <a:lnTo>
                    <a:pt x="169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18"/>
            <p:cNvSpPr/>
            <p:nvPr/>
          </p:nvSpPr>
          <p:spPr>
            <a:xfrm>
              <a:off x="6250275" y="612675"/>
              <a:ext cx="48750" cy="220800"/>
            </a:xfrm>
            <a:custGeom>
              <a:rect b="b" l="l" r="r" t="t"/>
              <a:pathLst>
                <a:path extrusionOk="0" h="8832" w="1950">
                  <a:moveTo>
                    <a:pt x="1457" y="494"/>
                  </a:moveTo>
                  <a:lnTo>
                    <a:pt x="1457" y="8314"/>
                  </a:lnTo>
                  <a:lnTo>
                    <a:pt x="517" y="8314"/>
                  </a:lnTo>
                  <a:lnTo>
                    <a:pt x="870" y="494"/>
                  </a:lnTo>
                  <a:close/>
                  <a:moveTo>
                    <a:pt x="611" y="1"/>
                  </a:moveTo>
                  <a:lnTo>
                    <a:pt x="517" y="24"/>
                  </a:lnTo>
                  <a:lnTo>
                    <a:pt x="447" y="71"/>
                  </a:lnTo>
                  <a:lnTo>
                    <a:pt x="400" y="142"/>
                  </a:lnTo>
                  <a:lnTo>
                    <a:pt x="376" y="236"/>
                  </a:lnTo>
                  <a:lnTo>
                    <a:pt x="1" y="8549"/>
                  </a:lnTo>
                  <a:lnTo>
                    <a:pt x="24" y="8667"/>
                  </a:lnTo>
                  <a:lnTo>
                    <a:pt x="71" y="8737"/>
                  </a:lnTo>
                  <a:lnTo>
                    <a:pt x="165" y="8808"/>
                  </a:lnTo>
                  <a:lnTo>
                    <a:pt x="259" y="8831"/>
                  </a:lnTo>
                  <a:lnTo>
                    <a:pt x="1715" y="8831"/>
                  </a:lnTo>
                  <a:lnTo>
                    <a:pt x="1809" y="8808"/>
                  </a:lnTo>
                  <a:lnTo>
                    <a:pt x="1879" y="8761"/>
                  </a:lnTo>
                  <a:lnTo>
                    <a:pt x="1950" y="8667"/>
                  </a:lnTo>
                  <a:lnTo>
                    <a:pt x="1950" y="8573"/>
                  </a:lnTo>
                  <a:lnTo>
                    <a:pt x="1950" y="236"/>
                  </a:lnTo>
                  <a:lnTo>
                    <a:pt x="1950" y="142"/>
                  </a:lnTo>
                  <a:lnTo>
                    <a:pt x="1879" y="71"/>
                  </a:lnTo>
                  <a:lnTo>
                    <a:pt x="1809" y="24"/>
                  </a:lnTo>
                  <a:lnTo>
                    <a:pt x="171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18"/>
            <p:cNvSpPr/>
            <p:nvPr/>
          </p:nvSpPr>
          <p:spPr>
            <a:xfrm>
              <a:off x="6329525" y="612675"/>
              <a:ext cx="48775" cy="220800"/>
            </a:xfrm>
            <a:custGeom>
              <a:rect b="b" l="l" r="r" t="t"/>
              <a:pathLst>
                <a:path extrusionOk="0" h="8832" w="1951">
                  <a:moveTo>
                    <a:pt x="1433" y="494"/>
                  </a:moveTo>
                  <a:lnTo>
                    <a:pt x="1433" y="8314"/>
                  </a:lnTo>
                  <a:lnTo>
                    <a:pt x="518" y="8314"/>
                  </a:lnTo>
                  <a:lnTo>
                    <a:pt x="846" y="494"/>
                  </a:lnTo>
                  <a:close/>
                  <a:moveTo>
                    <a:pt x="612" y="1"/>
                  </a:moveTo>
                  <a:lnTo>
                    <a:pt x="518" y="24"/>
                  </a:lnTo>
                  <a:lnTo>
                    <a:pt x="424" y="71"/>
                  </a:lnTo>
                  <a:lnTo>
                    <a:pt x="377" y="142"/>
                  </a:lnTo>
                  <a:lnTo>
                    <a:pt x="353" y="236"/>
                  </a:lnTo>
                  <a:lnTo>
                    <a:pt x="1" y="8549"/>
                  </a:lnTo>
                  <a:lnTo>
                    <a:pt x="1" y="8667"/>
                  </a:lnTo>
                  <a:lnTo>
                    <a:pt x="71" y="8737"/>
                  </a:lnTo>
                  <a:lnTo>
                    <a:pt x="142" y="8808"/>
                  </a:lnTo>
                  <a:lnTo>
                    <a:pt x="236" y="8831"/>
                  </a:lnTo>
                  <a:lnTo>
                    <a:pt x="1692" y="8831"/>
                  </a:lnTo>
                  <a:lnTo>
                    <a:pt x="1786" y="8808"/>
                  </a:lnTo>
                  <a:lnTo>
                    <a:pt x="1880" y="8761"/>
                  </a:lnTo>
                  <a:lnTo>
                    <a:pt x="1927" y="8667"/>
                  </a:lnTo>
                  <a:lnTo>
                    <a:pt x="1950" y="8573"/>
                  </a:lnTo>
                  <a:lnTo>
                    <a:pt x="1950" y="236"/>
                  </a:lnTo>
                  <a:lnTo>
                    <a:pt x="1927" y="142"/>
                  </a:lnTo>
                  <a:lnTo>
                    <a:pt x="1880" y="71"/>
                  </a:lnTo>
                  <a:lnTo>
                    <a:pt x="1786" y="24"/>
                  </a:lnTo>
                  <a:lnTo>
                    <a:pt x="169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18"/>
            <p:cNvSpPr/>
            <p:nvPr/>
          </p:nvSpPr>
          <p:spPr>
            <a:xfrm>
              <a:off x="6404675" y="612675"/>
              <a:ext cx="48775" cy="220800"/>
            </a:xfrm>
            <a:custGeom>
              <a:rect b="b" l="l" r="r" t="t"/>
              <a:pathLst>
                <a:path extrusionOk="0" h="8832" w="1951">
                  <a:moveTo>
                    <a:pt x="1433" y="494"/>
                  </a:moveTo>
                  <a:lnTo>
                    <a:pt x="1433" y="8314"/>
                  </a:lnTo>
                  <a:lnTo>
                    <a:pt x="518" y="8314"/>
                  </a:lnTo>
                  <a:lnTo>
                    <a:pt x="846" y="494"/>
                  </a:lnTo>
                  <a:close/>
                  <a:moveTo>
                    <a:pt x="612" y="1"/>
                  </a:moveTo>
                  <a:lnTo>
                    <a:pt x="518" y="24"/>
                  </a:lnTo>
                  <a:lnTo>
                    <a:pt x="424" y="71"/>
                  </a:lnTo>
                  <a:lnTo>
                    <a:pt x="377" y="142"/>
                  </a:lnTo>
                  <a:lnTo>
                    <a:pt x="353" y="236"/>
                  </a:lnTo>
                  <a:lnTo>
                    <a:pt x="1" y="8549"/>
                  </a:lnTo>
                  <a:lnTo>
                    <a:pt x="1" y="8667"/>
                  </a:lnTo>
                  <a:lnTo>
                    <a:pt x="71" y="8737"/>
                  </a:lnTo>
                  <a:lnTo>
                    <a:pt x="142" y="8808"/>
                  </a:lnTo>
                  <a:lnTo>
                    <a:pt x="236" y="8831"/>
                  </a:lnTo>
                  <a:lnTo>
                    <a:pt x="1692" y="8831"/>
                  </a:lnTo>
                  <a:lnTo>
                    <a:pt x="1786" y="8808"/>
                  </a:lnTo>
                  <a:lnTo>
                    <a:pt x="1880" y="8761"/>
                  </a:lnTo>
                  <a:lnTo>
                    <a:pt x="1927" y="8667"/>
                  </a:lnTo>
                  <a:lnTo>
                    <a:pt x="1950" y="8573"/>
                  </a:lnTo>
                  <a:lnTo>
                    <a:pt x="1950" y="236"/>
                  </a:lnTo>
                  <a:lnTo>
                    <a:pt x="1927" y="142"/>
                  </a:lnTo>
                  <a:lnTo>
                    <a:pt x="1880" y="71"/>
                  </a:lnTo>
                  <a:lnTo>
                    <a:pt x="1786" y="24"/>
                  </a:lnTo>
                  <a:lnTo>
                    <a:pt x="169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18"/>
            <p:cNvSpPr/>
            <p:nvPr/>
          </p:nvSpPr>
          <p:spPr>
            <a:xfrm>
              <a:off x="6041275" y="820525"/>
              <a:ext cx="461475" cy="47000"/>
            </a:xfrm>
            <a:custGeom>
              <a:rect b="b" l="l" r="r" t="t"/>
              <a:pathLst>
                <a:path extrusionOk="0" h="1880" w="18459">
                  <a:moveTo>
                    <a:pt x="17942" y="517"/>
                  </a:moveTo>
                  <a:lnTo>
                    <a:pt x="17942" y="1362"/>
                  </a:lnTo>
                  <a:lnTo>
                    <a:pt x="611" y="1362"/>
                  </a:lnTo>
                  <a:lnTo>
                    <a:pt x="963" y="517"/>
                  </a:lnTo>
                  <a:close/>
                  <a:moveTo>
                    <a:pt x="799" y="0"/>
                  </a:moveTo>
                  <a:lnTo>
                    <a:pt x="728" y="24"/>
                  </a:lnTo>
                  <a:lnTo>
                    <a:pt x="658" y="47"/>
                  </a:lnTo>
                  <a:lnTo>
                    <a:pt x="611" y="94"/>
                  </a:lnTo>
                  <a:lnTo>
                    <a:pt x="564" y="165"/>
                  </a:lnTo>
                  <a:lnTo>
                    <a:pt x="0" y="1527"/>
                  </a:lnTo>
                  <a:lnTo>
                    <a:pt x="0" y="1597"/>
                  </a:lnTo>
                  <a:lnTo>
                    <a:pt x="0" y="1644"/>
                  </a:lnTo>
                  <a:lnTo>
                    <a:pt x="0" y="1715"/>
                  </a:lnTo>
                  <a:lnTo>
                    <a:pt x="24" y="1762"/>
                  </a:lnTo>
                  <a:lnTo>
                    <a:pt x="71" y="1809"/>
                  </a:lnTo>
                  <a:lnTo>
                    <a:pt x="118" y="1856"/>
                  </a:lnTo>
                  <a:lnTo>
                    <a:pt x="188" y="1879"/>
                  </a:lnTo>
                  <a:lnTo>
                    <a:pt x="18200" y="1879"/>
                  </a:lnTo>
                  <a:lnTo>
                    <a:pt x="18294" y="1856"/>
                  </a:lnTo>
                  <a:lnTo>
                    <a:pt x="18388" y="1809"/>
                  </a:lnTo>
                  <a:lnTo>
                    <a:pt x="18435" y="1715"/>
                  </a:lnTo>
                  <a:lnTo>
                    <a:pt x="18459" y="1621"/>
                  </a:lnTo>
                  <a:lnTo>
                    <a:pt x="18459" y="259"/>
                  </a:lnTo>
                  <a:lnTo>
                    <a:pt x="18435" y="165"/>
                  </a:lnTo>
                  <a:lnTo>
                    <a:pt x="18388" y="71"/>
                  </a:lnTo>
                  <a:lnTo>
                    <a:pt x="18294" y="24"/>
                  </a:lnTo>
                  <a:lnTo>
                    <a:pt x="1820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8" name="Google Shape;888;p18"/>
          <p:cNvSpPr/>
          <p:nvPr/>
        </p:nvSpPr>
        <p:spPr>
          <a:xfrm>
            <a:off x="219525" y="2374550"/>
            <a:ext cx="212400" cy="212400"/>
          </a:xfrm>
          <a:prstGeom prst="star4">
            <a:avLst>
              <a:gd fmla="val 125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18"/>
          <p:cNvSpPr/>
          <p:nvPr/>
        </p:nvSpPr>
        <p:spPr>
          <a:xfrm>
            <a:off x="219513" y="607063"/>
            <a:ext cx="212400" cy="212400"/>
          </a:xfrm>
          <a:prstGeom prst="star4">
            <a:avLst>
              <a:gd fmla="val 125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90" name="Google Shape;890;p18"/>
          <p:cNvGrpSpPr/>
          <p:nvPr/>
        </p:nvGrpSpPr>
        <p:grpSpPr>
          <a:xfrm>
            <a:off x="906916" y="819465"/>
            <a:ext cx="452842" cy="457428"/>
            <a:chOff x="4930475" y="612100"/>
            <a:chExt cx="317650" cy="320575"/>
          </a:xfrm>
        </p:grpSpPr>
        <p:sp>
          <p:nvSpPr>
            <p:cNvPr id="891" name="Google Shape;891;p18"/>
            <p:cNvSpPr/>
            <p:nvPr/>
          </p:nvSpPr>
          <p:spPr>
            <a:xfrm>
              <a:off x="4930475" y="612100"/>
              <a:ext cx="317650" cy="320575"/>
            </a:xfrm>
            <a:custGeom>
              <a:rect b="b" l="l" r="r" t="t"/>
              <a:pathLst>
                <a:path extrusionOk="0" h="12823" w="12706">
                  <a:moveTo>
                    <a:pt x="5871" y="517"/>
                  </a:moveTo>
                  <a:lnTo>
                    <a:pt x="6223" y="541"/>
                  </a:lnTo>
                  <a:lnTo>
                    <a:pt x="6646" y="588"/>
                  </a:lnTo>
                  <a:lnTo>
                    <a:pt x="7092" y="682"/>
                  </a:lnTo>
                  <a:lnTo>
                    <a:pt x="7515" y="799"/>
                  </a:lnTo>
                  <a:lnTo>
                    <a:pt x="7938" y="940"/>
                  </a:lnTo>
                  <a:lnTo>
                    <a:pt x="8384" y="1104"/>
                  </a:lnTo>
                  <a:lnTo>
                    <a:pt x="8783" y="1316"/>
                  </a:lnTo>
                  <a:lnTo>
                    <a:pt x="9206" y="1527"/>
                  </a:lnTo>
                  <a:lnTo>
                    <a:pt x="9605" y="1785"/>
                  </a:lnTo>
                  <a:lnTo>
                    <a:pt x="9981" y="2067"/>
                  </a:lnTo>
                  <a:lnTo>
                    <a:pt x="10357" y="2372"/>
                  </a:lnTo>
                  <a:lnTo>
                    <a:pt x="10685" y="2701"/>
                  </a:lnTo>
                  <a:lnTo>
                    <a:pt x="10991" y="3053"/>
                  </a:lnTo>
                  <a:lnTo>
                    <a:pt x="11273" y="3429"/>
                  </a:lnTo>
                  <a:lnTo>
                    <a:pt x="11531" y="3852"/>
                  </a:lnTo>
                  <a:lnTo>
                    <a:pt x="11742" y="4275"/>
                  </a:lnTo>
                  <a:lnTo>
                    <a:pt x="11930" y="4744"/>
                  </a:lnTo>
                  <a:lnTo>
                    <a:pt x="12048" y="5190"/>
                  </a:lnTo>
                  <a:lnTo>
                    <a:pt x="12141" y="5637"/>
                  </a:lnTo>
                  <a:lnTo>
                    <a:pt x="12188" y="6083"/>
                  </a:lnTo>
                  <a:lnTo>
                    <a:pt x="12188" y="6529"/>
                  </a:lnTo>
                  <a:lnTo>
                    <a:pt x="12165" y="6999"/>
                  </a:lnTo>
                  <a:lnTo>
                    <a:pt x="12118" y="7445"/>
                  </a:lnTo>
                  <a:lnTo>
                    <a:pt x="12024" y="7891"/>
                  </a:lnTo>
                  <a:lnTo>
                    <a:pt x="11907" y="8314"/>
                  </a:lnTo>
                  <a:lnTo>
                    <a:pt x="11742" y="8760"/>
                  </a:lnTo>
                  <a:lnTo>
                    <a:pt x="11554" y="9159"/>
                  </a:lnTo>
                  <a:lnTo>
                    <a:pt x="11343" y="9559"/>
                  </a:lnTo>
                  <a:lnTo>
                    <a:pt x="11085" y="9934"/>
                  </a:lnTo>
                  <a:lnTo>
                    <a:pt x="10803" y="10310"/>
                  </a:lnTo>
                  <a:lnTo>
                    <a:pt x="10498" y="10639"/>
                  </a:lnTo>
                  <a:lnTo>
                    <a:pt x="10169" y="10968"/>
                  </a:lnTo>
                  <a:lnTo>
                    <a:pt x="9817" y="11249"/>
                  </a:lnTo>
                  <a:lnTo>
                    <a:pt x="9441" y="11484"/>
                  </a:lnTo>
                  <a:lnTo>
                    <a:pt x="9042" y="11719"/>
                  </a:lnTo>
                  <a:lnTo>
                    <a:pt x="8619" y="11907"/>
                  </a:lnTo>
                  <a:lnTo>
                    <a:pt x="8196" y="12048"/>
                  </a:lnTo>
                  <a:lnTo>
                    <a:pt x="7750" y="12165"/>
                  </a:lnTo>
                  <a:lnTo>
                    <a:pt x="7304" y="12259"/>
                  </a:lnTo>
                  <a:lnTo>
                    <a:pt x="6857" y="12306"/>
                  </a:lnTo>
                  <a:lnTo>
                    <a:pt x="6388" y="12330"/>
                  </a:lnTo>
                  <a:lnTo>
                    <a:pt x="5942" y="12306"/>
                  </a:lnTo>
                  <a:lnTo>
                    <a:pt x="5495" y="12259"/>
                  </a:lnTo>
                  <a:lnTo>
                    <a:pt x="5049" y="12165"/>
                  </a:lnTo>
                  <a:lnTo>
                    <a:pt x="4603" y="12048"/>
                  </a:lnTo>
                  <a:lnTo>
                    <a:pt x="4180" y="11907"/>
                  </a:lnTo>
                  <a:lnTo>
                    <a:pt x="3758" y="11719"/>
                  </a:lnTo>
                  <a:lnTo>
                    <a:pt x="3358" y="11508"/>
                  </a:lnTo>
                  <a:lnTo>
                    <a:pt x="2959" y="11273"/>
                  </a:lnTo>
                  <a:lnTo>
                    <a:pt x="2607" y="10991"/>
                  </a:lnTo>
                  <a:lnTo>
                    <a:pt x="2278" y="10686"/>
                  </a:lnTo>
                  <a:lnTo>
                    <a:pt x="1973" y="10334"/>
                  </a:lnTo>
                  <a:lnTo>
                    <a:pt x="1691" y="9981"/>
                  </a:lnTo>
                  <a:lnTo>
                    <a:pt x="1433" y="9606"/>
                  </a:lnTo>
                  <a:lnTo>
                    <a:pt x="1198" y="9206"/>
                  </a:lnTo>
                  <a:lnTo>
                    <a:pt x="1010" y="8807"/>
                  </a:lnTo>
                  <a:lnTo>
                    <a:pt x="846" y="8361"/>
                  </a:lnTo>
                  <a:lnTo>
                    <a:pt x="705" y="7938"/>
                  </a:lnTo>
                  <a:lnTo>
                    <a:pt x="611" y="7492"/>
                  </a:lnTo>
                  <a:lnTo>
                    <a:pt x="540" y="7046"/>
                  </a:lnTo>
                  <a:lnTo>
                    <a:pt x="493" y="6576"/>
                  </a:lnTo>
                  <a:lnTo>
                    <a:pt x="493" y="6130"/>
                  </a:lnTo>
                  <a:lnTo>
                    <a:pt x="540" y="5684"/>
                  </a:lnTo>
                  <a:lnTo>
                    <a:pt x="611" y="5214"/>
                  </a:lnTo>
                  <a:lnTo>
                    <a:pt x="705" y="4791"/>
                  </a:lnTo>
                  <a:lnTo>
                    <a:pt x="869" y="4298"/>
                  </a:lnTo>
                  <a:lnTo>
                    <a:pt x="1080" y="3852"/>
                  </a:lnTo>
                  <a:lnTo>
                    <a:pt x="1315" y="3406"/>
                  </a:lnTo>
                  <a:lnTo>
                    <a:pt x="1574" y="3006"/>
                  </a:lnTo>
                  <a:lnTo>
                    <a:pt x="1855" y="2631"/>
                  </a:lnTo>
                  <a:lnTo>
                    <a:pt x="2161" y="2278"/>
                  </a:lnTo>
                  <a:lnTo>
                    <a:pt x="2489" y="1950"/>
                  </a:lnTo>
                  <a:lnTo>
                    <a:pt x="2842" y="1668"/>
                  </a:lnTo>
                  <a:lnTo>
                    <a:pt x="3217" y="1410"/>
                  </a:lnTo>
                  <a:lnTo>
                    <a:pt x="3593" y="1175"/>
                  </a:lnTo>
                  <a:lnTo>
                    <a:pt x="3969" y="987"/>
                  </a:lnTo>
                  <a:lnTo>
                    <a:pt x="4345" y="822"/>
                  </a:lnTo>
                  <a:lnTo>
                    <a:pt x="4744" y="682"/>
                  </a:lnTo>
                  <a:lnTo>
                    <a:pt x="5120" y="588"/>
                  </a:lnTo>
                  <a:lnTo>
                    <a:pt x="5495" y="541"/>
                  </a:lnTo>
                  <a:lnTo>
                    <a:pt x="5871" y="517"/>
                  </a:lnTo>
                  <a:close/>
                  <a:moveTo>
                    <a:pt x="5777" y="0"/>
                  </a:moveTo>
                  <a:lnTo>
                    <a:pt x="5542" y="24"/>
                  </a:lnTo>
                  <a:lnTo>
                    <a:pt x="5284" y="47"/>
                  </a:lnTo>
                  <a:lnTo>
                    <a:pt x="5026" y="71"/>
                  </a:lnTo>
                  <a:lnTo>
                    <a:pt x="4791" y="141"/>
                  </a:lnTo>
                  <a:lnTo>
                    <a:pt x="4298" y="282"/>
                  </a:lnTo>
                  <a:lnTo>
                    <a:pt x="3828" y="470"/>
                  </a:lnTo>
                  <a:lnTo>
                    <a:pt x="3358" y="705"/>
                  </a:lnTo>
                  <a:lnTo>
                    <a:pt x="2936" y="987"/>
                  </a:lnTo>
                  <a:lnTo>
                    <a:pt x="2513" y="1316"/>
                  </a:lnTo>
                  <a:lnTo>
                    <a:pt x="2114" y="1644"/>
                  </a:lnTo>
                  <a:lnTo>
                    <a:pt x="1738" y="2020"/>
                  </a:lnTo>
                  <a:lnTo>
                    <a:pt x="1409" y="2443"/>
                  </a:lnTo>
                  <a:lnTo>
                    <a:pt x="1080" y="2842"/>
                  </a:lnTo>
                  <a:lnTo>
                    <a:pt x="822" y="3288"/>
                  </a:lnTo>
                  <a:lnTo>
                    <a:pt x="587" y="3734"/>
                  </a:lnTo>
                  <a:lnTo>
                    <a:pt x="376" y="4181"/>
                  </a:lnTo>
                  <a:lnTo>
                    <a:pt x="235" y="4650"/>
                  </a:lnTo>
                  <a:lnTo>
                    <a:pt x="118" y="5120"/>
                  </a:lnTo>
                  <a:lnTo>
                    <a:pt x="24" y="5613"/>
                  </a:lnTo>
                  <a:lnTo>
                    <a:pt x="0" y="6106"/>
                  </a:lnTo>
                  <a:lnTo>
                    <a:pt x="0" y="6600"/>
                  </a:lnTo>
                  <a:lnTo>
                    <a:pt x="47" y="7093"/>
                  </a:lnTo>
                  <a:lnTo>
                    <a:pt x="118" y="7586"/>
                  </a:lnTo>
                  <a:lnTo>
                    <a:pt x="235" y="8056"/>
                  </a:lnTo>
                  <a:lnTo>
                    <a:pt x="376" y="8549"/>
                  </a:lnTo>
                  <a:lnTo>
                    <a:pt x="540" y="8995"/>
                  </a:lnTo>
                  <a:lnTo>
                    <a:pt x="752" y="9441"/>
                  </a:lnTo>
                  <a:lnTo>
                    <a:pt x="1010" y="9887"/>
                  </a:lnTo>
                  <a:lnTo>
                    <a:pt x="1292" y="10287"/>
                  </a:lnTo>
                  <a:lnTo>
                    <a:pt x="1597" y="10686"/>
                  </a:lnTo>
                  <a:lnTo>
                    <a:pt x="1926" y="11038"/>
                  </a:lnTo>
                  <a:lnTo>
                    <a:pt x="2278" y="11367"/>
                  </a:lnTo>
                  <a:lnTo>
                    <a:pt x="2677" y="11672"/>
                  </a:lnTo>
                  <a:lnTo>
                    <a:pt x="3077" y="11954"/>
                  </a:lnTo>
                  <a:lnTo>
                    <a:pt x="3523" y="12189"/>
                  </a:lnTo>
                  <a:lnTo>
                    <a:pt x="3969" y="12377"/>
                  </a:lnTo>
                  <a:lnTo>
                    <a:pt x="4439" y="12541"/>
                  </a:lnTo>
                  <a:lnTo>
                    <a:pt x="4908" y="12658"/>
                  </a:lnTo>
                  <a:lnTo>
                    <a:pt x="5401" y="12752"/>
                  </a:lnTo>
                  <a:lnTo>
                    <a:pt x="5895" y="12799"/>
                  </a:lnTo>
                  <a:lnTo>
                    <a:pt x="6388" y="12823"/>
                  </a:lnTo>
                  <a:lnTo>
                    <a:pt x="6881" y="12799"/>
                  </a:lnTo>
                  <a:lnTo>
                    <a:pt x="7374" y="12752"/>
                  </a:lnTo>
                  <a:lnTo>
                    <a:pt x="7867" y="12658"/>
                  </a:lnTo>
                  <a:lnTo>
                    <a:pt x="8337" y="12541"/>
                  </a:lnTo>
                  <a:lnTo>
                    <a:pt x="8807" y="12377"/>
                  </a:lnTo>
                  <a:lnTo>
                    <a:pt x="9253" y="12165"/>
                  </a:lnTo>
                  <a:lnTo>
                    <a:pt x="9699" y="11930"/>
                  </a:lnTo>
                  <a:lnTo>
                    <a:pt x="10122" y="11649"/>
                  </a:lnTo>
                  <a:lnTo>
                    <a:pt x="10498" y="11343"/>
                  </a:lnTo>
                  <a:lnTo>
                    <a:pt x="10873" y="10991"/>
                  </a:lnTo>
                  <a:lnTo>
                    <a:pt x="11202" y="10639"/>
                  </a:lnTo>
                  <a:lnTo>
                    <a:pt x="11507" y="10240"/>
                  </a:lnTo>
                  <a:lnTo>
                    <a:pt x="11766" y="9817"/>
                  </a:lnTo>
                  <a:lnTo>
                    <a:pt x="12001" y="9394"/>
                  </a:lnTo>
                  <a:lnTo>
                    <a:pt x="12212" y="8948"/>
                  </a:lnTo>
                  <a:lnTo>
                    <a:pt x="12376" y="8478"/>
                  </a:lnTo>
                  <a:lnTo>
                    <a:pt x="12517" y="8009"/>
                  </a:lnTo>
                  <a:lnTo>
                    <a:pt x="12611" y="7515"/>
                  </a:lnTo>
                  <a:lnTo>
                    <a:pt x="12682" y="7022"/>
                  </a:lnTo>
                  <a:lnTo>
                    <a:pt x="12705" y="6529"/>
                  </a:lnTo>
                  <a:lnTo>
                    <a:pt x="12682" y="6036"/>
                  </a:lnTo>
                  <a:lnTo>
                    <a:pt x="12635" y="5543"/>
                  </a:lnTo>
                  <a:lnTo>
                    <a:pt x="12541" y="5073"/>
                  </a:lnTo>
                  <a:lnTo>
                    <a:pt x="12400" y="4580"/>
                  </a:lnTo>
                  <a:lnTo>
                    <a:pt x="12212" y="4087"/>
                  </a:lnTo>
                  <a:lnTo>
                    <a:pt x="11977" y="3617"/>
                  </a:lnTo>
                  <a:lnTo>
                    <a:pt x="11719" y="3171"/>
                  </a:lnTo>
                  <a:lnTo>
                    <a:pt x="11413" y="2748"/>
                  </a:lnTo>
                  <a:lnTo>
                    <a:pt x="11061" y="2372"/>
                  </a:lnTo>
                  <a:lnTo>
                    <a:pt x="10709" y="1997"/>
                  </a:lnTo>
                  <a:lnTo>
                    <a:pt x="10310" y="1668"/>
                  </a:lnTo>
                  <a:lnTo>
                    <a:pt x="9910" y="1386"/>
                  </a:lnTo>
                  <a:lnTo>
                    <a:pt x="9488" y="1104"/>
                  </a:lnTo>
                  <a:lnTo>
                    <a:pt x="9042" y="869"/>
                  </a:lnTo>
                  <a:lnTo>
                    <a:pt x="8595" y="658"/>
                  </a:lnTo>
                  <a:lnTo>
                    <a:pt x="8126" y="470"/>
                  </a:lnTo>
                  <a:lnTo>
                    <a:pt x="7656" y="329"/>
                  </a:lnTo>
                  <a:lnTo>
                    <a:pt x="7210" y="188"/>
                  </a:lnTo>
                  <a:lnTo>
                    <a:pt x="6740" y="94"/>
                  </a:lnTo>
                  <a:lnTo>
                    <a:pt x="6294" y="24"/>
                  </a:lnTo>
                  <a:lnTo>
                    <a:pt x="603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18"/>
            <p:cNvSpPr/>
            <p:nvPr/>
          </p:nvSpPr>
          <p:spPr>
            <a:xfrm>
              <a:off x="5021475" y="612100"/>
              <a:ext cx="135625" cy="320575"/>
            </a:xfrm>
            <a:custGeom>
              <a:rect b="b" l="l" r="r" t="t"/>
              <a:pathLst>
                <a:path extrusionOk="0" h="12823" w="5425">
                  <a:moveTo>
                    <a:pt x="2607" y="517"/>
                  </a:moveTo>
                  <a:lnTo>
                    <a:pt x="2748" y="588"/>
                  </a:lnTo>
                  <a:lnTo>
                    <a:pt x="2912" y="682"/>
                  </a:lnTo>
                  <a:lnTo>
                    <a:pt x="3077" y="775"/>
                  </a:lnTo>
                  <a:lnTo>
                    <a:pt x="3241" y="916"/>
                  </a:lnTo>
                  <a:lnTo>
                    <a:pt x="3405" y="1081"/>
                  </a:lnTo>
                  <a:lnTo>
                    <a:pt x="3570" y="1292"/>
                  </a:lnTo>
                  <a:lnTo>
                    <a:pt x="3734" y="1503"/>
                  </a:lnTo>
                  <a:lnTo>
                    <a:pt x="3899" y="1762"/>
                  </a:lnTo>
                  <a:lnTo>
                    <a:pt x="4039" y="2020"/>
                  </a:lnTo>
                  <a:lnTo>
                    <a:pt x="4180" y="2325"/>
                  </a:lnTo>
                  <a:lnTo>
                    <a:pt x="4321" y="2654"/>
                  </a:lnTo>
                  <a:lnTo>
                    <a:pt x="4439" y="3006"/>
                  </a:lnTo>
                  <a:lnTo>
                    <a:pt x="4556" y="3406"/>
                  </a:lnTo>
                  <a:lnTo>
                    <a:pt x="4650" y="3805"/>
                  </a:lnTo>
                  <a:lnTo>
                    <a:pt x="4744" y="4228"/>
                  </a:lnTo>
                  <a:lnTo>
                    <a:pt x="4814" y="4697"/>
                  </a:lnTo>
                  <a:lnTo>
                    <a:pt x="4861" y="5144"/>
                  </a:lnTo>
                  <a:lnTo>
                    <a:pt x="4885" y="5590"/>
                  </a:lnTo>
                  <a:lnTo>
                    <a:pt x="4908" y="6059"/>
                  </a:lnTo>
                  <a:lnTo>
                    <a:pt x="4908" y="6529"/>
                  </a:lnTo>
                  <a:lnTo>
                    <a:pt x="4908" y="6975"/>
                  </a:lnTo>
                  <a:lnTo>
                    <a:pt x="4885" y="7445"/>
                  </a:lnTo>
                  <a:lnTo>
                    <a:pt x="4838" y="7891"/>
                  </a:lnTo>
                  <a:lnTo>
                    <a:pt x="4791" y="8337"/>
                  </a:lnTo>
                  <a:lnTo>
                    <a:pt x="4720" y="8784"/>
                  </a:lnTo>
                  <a:lnTo>
                    <a:pt x="4650" y="9206"/>
                  </a:lnTo>
                  <a:lnTo>
                    <a:pt x="4556" y="9629"/>
                  </a:lnTo>
                  <a:lnTo>
                    <a:pt x="4462" y="10005"/>
                  </a:lnTo>
                  <a:lnTo>
                    <a:pt x="4345" y="10381"/>
                  </a:lnTo>
                  <a:lnTo>
                    <a:pt x="4227" y="10733"/>
                  </a:lnTo>
                  <a:lnTo>
                    <a:pt x="4086" y="11038"/>
                  </a:lnTo>
                  <a:lnTo>
                    <a:pt x="3946" y="11320"/>
                  </a:lnTo>
                  <a:lnTo>
                    <a:pt x="3805" y="11555"/>
                  </a:lnTo>
                  <a:lnTo>
                    <a:pt x="3664" y="11743"/>
                  </a:lnTo>
                  <a:lnTo>
                    <a:pt x="3523" y="11907"/>
                  </a:lnTo>
                  <a:lnTo>
                    <a:pt x="3358" y="12048"/>
                  </a:lnTo>
                  <a:lnTo>
                    <a:pt x="3217" y="12165"/>
                  </a:lnTo>
                  <a:lnTo>
                    <a:pt x="3053" y="12259"/>
                  </a:lnTo>
                  <a:lnTo>
                    <a:pt x="2889" y="12306"/>
                  </a:lnTo>
                  <a:lnTo>
                    <a:pt x="2560" y="12306"/>
                  </a:lnTo>
                  <a:lnTo>
                    <a:pt x="2396" y="12259"/>
                  </a:lnTo>
                  <a:lnTo>
                    <a:pt x="2231" y="12165"/>
                  </a:lnTo>
                  <a:lnTo>
                    <a:pt x="2090" y="12071"/>
                  </a:lnTo>
                  <a:lnTo>
                    <a:pt x="1926" y="11930"/>
                  </a:lnTo>
                  <a:lnTo>
                    <a:pt x="1785" y="11766"/>
                  </a:lnTo>
                  <a:lnTo>
                    <a:pt x="1644" y="11555"/>
                  </a:lnTo>
                  <a:lnTo>
                    <a:pt x="1503" y="11343"/>
                  </a:lnTo>
                  <a:lnTo>
                    <a:pt x="1362" y="11062"/>
                  </a:lnTo>
                  <a:lnTo>
                    <a:pt x="1221" y="10756"/>
                  </a:lnTo>
                  <a:lnTo>
                    <a:pt x="1080" y="10404"/>
                  </a:lnTo>
                  <a:lnTo>
                    <a:pt x="986" y="10052"/>
                  </a:lnTo>
                  <a:lnTo>
                    <a:pt x="869" y="9653"/>
                  </a:lnTo>
                  <a:lnTo>
                    <a:pt x="775" y="9253"/>
                  </a:lnTo>
                  <a:lnTo>
                    <a:pt x="705" y="8831"/>
                  </a:lnTo>
                  <a:lnTo>
                    <a:pt x="634" y="8408"/>
                  </a:lnTo>
                  <a:lnTo>
                    <a:pt x="540" y="7515"/>
                  </a:lnTo>
                  <a:lnTo>
                    <a:pt x="493" y="6576"/>
                  </a:lnTo>
                  <a:lnTo>
                    <a:pt x="493" y="6106"/>
                  </a:lnTo>
                  <a:lnTo>
                    <a:pt x="517" y="5660"/>
                  </a:lnTo>
                  <a:lnTo>
                    <a:pt x="540" y="5190"/>
                  </a:lnTo>
                  <a:lnTo>
                    <a:pt x="587" y="4744"/>
                  </a:lnTo>
                  <a:lnTo>
                    <a:pt x="681" y="4040"/>
                  </a:lnTo>
                  <a:lnTo>
                    <a:pt x="822" y="3359"/>
                  </a:lnTo>
                  <a:lnTo>
                    <a:pt x="1010" y="2725"/>
                  </a:lnTo>
                  <a:lnTo>
                    <a:pt x="1198" y="2138"/>
                  </a:lnTo>
                  <a:lnTo>
                    <a:pt x="1433" y="1621"/>
                  </a:lnTo>
                  <a:lnTo>
                    <a:pt x="1668" y="1198"/>
                  </a:lnTo>
                  <a:lnTo>
                    <a:pt x="1808" y="1010"/>
                  </a:lnTo>
                  <a:lnTo>
                    <a:pt x="1926" y="846"/>
                  </a:lnTo>
                  <a:lnTo>
                    <a:pt x="2067" y="728"/>
                  </a:lnTo>
                  <a:lnTo>
                    <a:pt x="2184" y="611"/>
                  </a:lnTo>
                  <a:lnTo>
                    <a:pt x="2349" y="541"/>
                  </a:lnTo>
                  <a:lnTo>
                    <a:pt x="2489" y="517"/>
                  </a:lnTo>
                  <a:close/>
                  <a:moveTo>
                    <a:pt x="2536" y="0"/>
                  </a:moveTo>
                  <a:lnTo>
                    <a:pt x="2325" y="24"/>
                  </a:lnTo>
                  <a:lnTo>
                    <a:pt x="2114" y="94"/>
                  </a:lnTo>
                  <a:lnTo>
                    <a:pt x="1926" y="188"/>
                  </a:lnTo>
                  <a:lnTo>
                    <a:pt x="1738" y="329"/>
                  </a:lnTo>
                  <a:lnTo>
                    <a:pt x="1574" y="494"/>
                  </a:lnTo>
                  <a:lnTo>
                    <a:pt x="1409" y="682"/>
                  </a:lnTo>
                  <a:lnTo>
                    <a:pt x="1268" y="916"/>
                  </a:lnTo>
                  <a:lnTo>
                    <a:pt x="1127" y="1151"/>
                  </a:lnTo>
                  <a:lnTo>
                    <a:pt x="986" y="1433"/>
                  </a:lnTo>
                  <a:lnTo>
                    <a:pt x="846" y="1715"/>
                  </a:lnTo>
                  <a:lnTo>
                    <a:pt x="728" y="2020"/>
                  </a:lnTo>
                  <a:lnTo>
                    <a:pt x="493" y="2654"/>
                  </a:lnTo>
                  <a:lnTo>
                    <a:pt x="329" y="3335"/>
                  </a:lnTo>
                  <a:lnTo>
                    <a:pt x="188" y="4016"/>
                  </a:lnTo>
                  <a:lnTo>
                    <a:pt x="71" y="4674"/>
                  </a:lnTo>
                  <a:lnTo>
                    <a:pt x="24" y="5144"/>
                  </a:lnTo>
                  <a:lnTo>
                    <a:pt x="0" y="5637"/>
                  </a:lnTo>
                  <a:lnTo>
                    <a:pt x="0" y="6106"/>
                  </a:lnTo>
                  <a:lnTo>
                    <a:pt x="0" y="6600"/>
                  </a:lnTo>
                  <a:lnTo>
                    <a:pt x="0" y="7093"/>
                  </a:lnTo>
                  <a:lnTo>
                    <a:pt x="47" y="7562"/>
                  </a:lnTo>
                  <a:lnTo>
                    <a:pt x="71" y="8032"/>
                  </a:lnTo>
                  <a:lnTo>
                    <a:pt x="141" y="8502"/>
                  </a:lnTo>
                  <a:lnTo>
                    <a:pt x="212" y="8948"/>
                  </a:lnTo>
                  <a:lnTo>
                    <a:pt x="305" y="9394"/>
                  </a:lnTo>
                  <a:lnTo>
                    <a:pt x="399" y="9817"/>
                  </a:lnTo>
                  <a:lnTo>
                    <a:pt x="493" y="10216"/>
                  </a:lnTo>
                  <a:lnTo>
                    <a:pt x="634" y="10615"/>
                  </a:lnTo>
                  <a:lnTo>
                    <a:pt x="752" y="10968"/>
                  </a:lnTo>
                  <a:lnTo>
                    <a:pt x="916" y="11296"/>
                  </a:lnTo>
                  <a:lnTo>
                    <a:pt x="1057" y="11602"/>
                  </a:lnTo>
                  <a:lnTo>
                    <a:pt x="1245" y="11884"/>
                  </a:lnTo>
                  <a:lnTo>
                    <a:pt x="1433" y="12118"/>
                  </a:lnTo>
                  <a:lnTo>
                    <a:pt x="1621" y="12330"/>
                  </a:lnTo>
                  <a:lnTo>
                    <a:pt x="1832" y="12494"/>
                  </a:lnTo>
                  <a:lnTo>
                    <a:pt x="2043" y="12635"/>
                  </a:lnTo>
                  <a:lnTo>
                    <a:pt x="2255" y="12752"/>
                  </a:lnTo>
                  <a:lnTo>
                    <a:pt x="2489" y="12799"/>
                  </a:lnTo>
                  <a:lnTo>
                    <a:pt x="2724" y="12823"/>
                  </a:lnTo>
                  <a:lnTo>
                    <a:pt x="2959" y="12799"/>
                  </a:lnTo>
                  <a:lnTo>
                    <a:pt x="3194" y="12729"/>
                  </a:lnTo>
                  <a:lnTo>
                    <a:pt x="3405" y="12635"/>
                  </a:lnTo>
                  <a:lnTo>
                    <a:pt x="3617" y="12494"/>
                  </a:lnTo>
                  <a:lnTo>
                    <a:pt x="3828" y="12330"/>
                  </a:lnTo>
                  <a:lnTo>
                    <a:pt x="4016" y="12095"/>
                  </a:lnTo>
                  <a:lnTo>
                    <a:pt x="4204" y="11860"/>
                  </a:lnTo>
                  <a:lnTo>
                    <a:pt x="4392" y="11578"/>
                  </a:lnTo>
                  <a:lnTo>
                    <a:pt x="4556" y="11273"/>
                  </a:lnTo>
                  <a:lnTo>
                    <a:pt x="4697" y="10921"/>
                  </a:lnTo>
                  <a:lnTo>
                    <a:pt x="4814" y="10568"/>
                  </a:lnTo>
                  <a:lnTo>
                    <a:pt x="4932" y="10193"/>
                  </a:lnTo>
                  <a:lnTo>
                    <a:pt x="5049" y="9770"/>
                  </a:lnTo>
                  <a:lnTo>
                    <a:pt x="5143" y="9347"/>
                  </a:lnTo>
                  <a:lnTo>
                    <a:pt x="5237" y="8901"/>
                  </a:lnTo>
                  <a:lnTo>
                    <a:pt x="5284" y="8455"/>
                  </a:lnTo>
                  <a:lnTo>
                    <a:pt x="5355" y="7985"/>
                  </a:lnTo>
                  <a:lnTo>
                    <a:pt x="5378" y="7515"/>
                  </a:lnTo>
                  <a:lnTo>
                    <a:pt x="5425" y="7022"/>
                  </a:lnTo>
                  <a:lnTo>
                    <a:pt x="5425" y="6553"/>
                  </a:lnTo>
                  <a:lnTo>
                    <a:pt x="5425" y="6059"/>
                  </a:lnTo>
                  <a:lnTo>
                    <a:pt x="5402" y="5566"/>
                  </a:lnTo>
                  <a:lnTo>
                    <a:pt x="5355" y="5097"/>
                  </a:lnTo>
                  <a:lnTo>
                    <a:pt x="5308" y="4627"/>
                  </a:lnTo>
                  <a:lnTo>
                    <a:pt x="5237" y="4181"/>
                  </a:lnTo>
                  <a:lnTo>
                    <a:pt x="5167" y="3758"/>
                  </a:lnTo>
                  <a:lnTo>
                    <a:pt x="5049" y="3335"/>
                  </a:lnTo>
                  <a:lnTo>
                    <a:pt x="4955" y="2936"/>
                  </a:lnTo>
                  <a:lnTo>
                    <a:pt x="4814" y="2560"/>
                  </a:lnTo>
                  <a:lnTo>
                    <a:pt x="4674" y="2208"/>
                  </a:lnTo>
                  <a:lnTo>
                    <a:pt x="4533" y="1879"/>
                  </a:lnTo>
                  <a:lnTo>
                    <a:pt x="4368" y="1550"/>
                  </a:lnTo>
                  <a:lnTo>
                    <a:pt x="4204" y="1269"/>
                  </a:lnTo>
                  <a:lnTo>
                    <a:pt x="4016" y="1010"/>
                  </a:lnTo>
                  <a:lnTo>
                    <a:pt x="3828" y="775"/>
                  </a:lnTo>
                  <a:lnTo>
                    <a:pt x="3617" y="564"/>
                  </a:lnTo>
                  <a:lnTo>
                    <a:pt x="3405" y="400"/>
                  </a:lnTo>
                  <a:lnTo>
                    <a:pt x="3194" y="235"/>
                  </a:lnTo>
                  <a:lnTo>
                    <a:pt x="2959" y="118"/>
                  </a:lnTo>
                  <a:lnTo>
                    <a:pt x="2748" y="47"/>
                  </a:lnTo>
                  <a:lnTo>
                    <a:pt x="253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18"/>
            <p:cNvSpPr/>
            <p:nvPr/>
          </p:nvSpPr>
          <p:spPr>
            <a:xfrm>
              <a:off x="4930475" y="765925"/>
              <a:ext cx="317650" cy="12925"/>
            </a:xfrm>
            <a:custGeom>
              <a:rect b="b" l="l" r="r" t="t"/>
              <a:pathLst>
                <a:path extrusionOk="0" h="517" w="12706">
                  <a:moveTo>
                    <a:pt x="235" y="0"/>
                  </a:moveTo>
                  <a:lnTo>
                    <a:pt x="141" y="24"/>
                  </a:lnTo>
                  <a:lnTo>
                    <a:pt x="71" y="71"/>
                  </a:lnTo>
                  <a:lnTo>
                    <a:pt x="0" y="165"/>
                  </a:lnTo>
                  <a:lnTo>
                    <a:pt x="0" y="259"/>
                  </a:lnTo>
                  <a:lnTo>
                    <a:pt x="0" y="353"/>
                  </a:lnTo>
                  <a:lnTo>
                    <a:pt x="71" y="447"/>
                  </a:lnTo>
                  <a:lnTo>
                    <a:pt x="141" y="494"/>
                  </a:lnTo>
                  <a:lnTo>
                    <a:pt x="235" y="517"/>
                  </a:lnTo>
                  <a:lnTo>
                    <a:pt x="12447" y="517"/>
                  </a:lnTo>
                  <a:lnTo>
                    <a:pt x="12541" y="494"/>
                  </a:lnTo>
                  <a:lnTo>
                    <a:pt x="12635" y="447"/>
                  </a:lnTo>
                  <a:lnTo>
                    <a:pt x="12682" y="353"/>
                  </a:lnTo>
                  <a:lnTo>
                    <a:pt x="12705" y="259"/>
                  </a:lnTo>
                  <a:lnTo>
                    <a:pt x="12682" y="165"/>
                  </a:lnTo>
                  <a:lnTo>
                    <a:pt x="12635" y="71"/>
                  </a:lnTo>
                  <a:lnTo>
                    <a:pt x="12541" y="24"/>
                  </a:lnTo>
                  <a:lnTo>
                    <a:pt x="1244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18"/>
            <p:cNvSpPr/>
            <p:nvPr/>
          </p:nvSpPr>
          <p:spPr>
            <a:xfrm>
              <a:off x="4961575" y="673750"/>
              <a:ext cx="261875" cy="47575"/>
            </a:xfrm>
            <a:custGeom>
              <a:rect b="b" l="l" r="r" t="t"/>
              <a:pathLst>
                <a:path extrusionOk="0" h="1903" w="10475">
                  <a:moveTo>
                    <a:pt x="189" y="0"/>
                  </a:moveTo>
                  <a:lnTo>
                    <a:pt x="95" y="47"/>
                  </a:lnTo>
                  <a:lnTo>
                    <a:pt x="48" y="118"/>
                  </a:lnTo>
                  <a:lnTo>
                    <a:pt x="1" y="212"/>
                  </a:lnTo>
                  <a:lnTo>
                    <a:pt x="1" y="306"/>
                  </a:lnTo>
                  <a:lnTo>
                    <a:pt x="48" y="400"/>
                  </a:lnTo>
                  <a:lnTo>
                    <a:pt x="118" y="470"/>
                  </a:lnTo>
                  <a:lnTo>
                    <a:pt x="236" y="540"/>
                  </a:lnTo>
                  <a:lnTo>
                    <a:pt x="564" y="705"/>
                  </a:lnTo>
                  <a:lnTo>
                    <a:pt x="1081" y="940"/>
                  </a:lnTo>
                  <a:lnTo>
                    <a:pt x="1762" y="1198"/>
                  </a:lnTo>
                  <a:lnTo>
                    <a:pt x="2161" y="1339"/>
                  </a:lnTo>
                  <a:lnTo>
                    <a:pt x="2584" y="1456"/>
                  </a:lnTo>
                  <a:lnTo>
                    <a:pt x="3077" y="1574"/>
                  </a:lnTo>
                  <a:lnTo>
                    <a:pt x="3570" y="1691"/>
                  </a:lnTo>
                  <a:lnTo>
                    <a:pt x="4111" y="1785"/>
                  </a:lnTo>
                  <a:lnTo>
                    <a:pt x="4674" y="1856"/>
                  </a:lnTo>
                  <a:lnTo>
                    <a:pt x="5261" y="1879"/>
                  </a:lnTo>
                  <a:lnTo>
                    <a:pt x="5872" y="1903"/>
                  </a:lnTo>
                  <a:lnTo>
                    <a:pt x="6388" y="1903"/>
                  </a:lnTo>
                  <a:lnTo>
                    <a:pt x="6929" y="1856"/>
                  </a:lnTo>
                  <a:lnTo>
                    <a:pt x="7469" y="1809"/>
                  </a:lnTo>
                  <a:lnTo>
                    <a:pt x="8009" y="1715"/>
                  </a:lnTo>
                  <a:lnTo>
                    <a:pt x="8573" y="1597"/>
                  </a:lnTo>
                  <a:lnTo>
                    <a:pt x="9160" y="1433"/>
                  </a:lnTo>
                  <a:lnTo>
                    <a:pt x="9723" y="1245"/>
                  </a:lnTo>
                  <a:lnTo>
                    <a:pt x="10310" y="1034"/>
                  </a:lnTo>
                  <a:lnTo>
                    <a:pt x="10404" y="963"/>
                  </a:lnTo>
                  <a:lnTo>
                    <a:pt x="10451" y="893"/>
                  </a:lnTo>
                  <a:lnTo>
                    <a:pt x="10475" y="799"/>
                  </a:lnTo>
                  <a:lnTo>
                    <a:pt x="10451" y="705"/>
                  </a:lnTo>
                  <a:lnTo>
                    <a:pt x="10404" y="611"/>
                  </a:lnTo>
                  <a:lnTo>
                    <a:pt x="10310" y="564"/>
                  </a:lnTo>
                  <a:lnTo>
                    <a:pt x="10216" y="540"/>
                  </a:lnTo>
                  <a:lnTo>
                    <a:pt x="10122" y="564"/>
                  </a:lnTo>
                  <a:lnTo>
                    <a:pt x="9629" y="752"/>
                  </a:lnTo>
                  <a:lnTo>
                    <a:pt x="9160" y="916"/>
                  </a:lnTo>
                  <a:lnTo>
                    <a:pt x="8666" y="1034"/>
                  </a:lnTo>
                  <a:lnTo>
                    <a:pt x="8197" y="1151"/>
                  </a:lnTo>
                  <a:lnTo>
                    <a:pt x="7751" y="1245"/>
                  </a:lnTo>
                  <a:lnTo>
                    <a:pt x="7281" y="1315"/>
                  </a:lnTo>
                  <a:lnTo>
                    <a:pt x="6835" y="1362"/>
                  </a:lnTo>
                  <a:lnTo>
                    <a:pt x="6388" y="1386"/>
                  </a:lnTo>
                  <a:lnTo>
                    <a:pt x="5966" y="1409"/>
                  </a:lnTo>
                  <a:lnTo>
                    <a:pt x="5543" y="1386"/>
                  </a:lnTo>
                  <a:lnTo>
                    <a:pt x="5144" y="1386"/>
                  </a:lnTo>
                  <a:lnTo>
                    <a:pt x="4745" y="1339"/>
                  </a:lnTo>
                  <a:lnTo>
                    <a:pt x="3993" y="1245"/>
                  </a:lnTo>
                  <a:lnTo>
                    <a:pt x="3312" y="1104"/>
                  </a:lnTo>
                  <a:lnTo>
                    <a:pt x="2678" y="963"/>
                  </a:lnTo>
                  <a:lnTo>
                    <a:pt x="2114" y="775"/>
                  </a:lnTo>
                  <a:lnTo>
                    <a:pt x="1598" y="611"/>
                  </a:lnTo>
                  <a:lnTo>
                    <a:pt x="1198" y="423"/>
                  </a:lnTo>
                  <a:lnTo>
                    <a:pt x="611" y="165"/>
                  </a:lnTo>
                  <a:lnTo>
                    <a:pt x="377" y="47"/>
                  </a:lnTo>
                  <a:lnTo>
                    <a:pt x="28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18"/>
            <p:cNvSpPr/>
            <p:nvPr/>
          </p:nvSpPr>
          <p:spPr>
            <a:xfrm>
              <a:off x="4953350" y="821700"/>
              <a:ext cx="278900" cy="38175"/>
            </a:xfrm>
            <a:custGeom>
              <a:rect b="b" l="l" r="r" t="t"/>
              <a:pathLst>
                <a:path extrusionOk="0" h="1527" w="11156">
                  <a:moveTo>
                    <a:pt x="5355" y="0"/>
                  </a:moveTo>
                  <a:lnTo>
                    <a:pt x="4486" y="24"/>
                  </a:lnTo>
                  <a:lnTo>
                    <a:pt x="3688" y="118"/>
                  </a:lnTo>
                  <a:lnTo>
                    <a:pt x="2960" y="212"/>
                  </a:lnTo>
                  <a:lnTo>
                    <a:pt x="2326" y="329"/>
                  </a:lnTo>
                  <a:lnTo>
                    <a:pt x="1762" y="470"/>
                  </a:lnTo>
                  <a:lnTo>
                    <a:pt x="1293" y="587"/>
                  </a:lnTo>
                  <a:lnTo>
                    <a:pt x="893" y="728"/>
                  </a:lnTo>
                  <a:lnTo>
                    <a:pt x="353" y="940"/>
                  </a:lnTo>
                  <a:lnTo>
                    <a:pt x="118" y="1034"/>
                  </a:lnTo>
                  <a:lnTo>
                    <a:pt x="48" y="1104"/>
                  </a:lnTo>
                  <a:lnTo>
                    <a:pt x="1" y="1198"/>
                  </a:lnTo>
                  <a:lnTo>
                    <a:pt x="1" y="1292"/>
                  </a:lnTo>
                  <a:lnTo>
                    <a:pt x="24" y="1386"/>
                  </a:lnTo>
                  <a:lnTo>
                    <a:pt x="71" y="1433"/>
                  </a:lnTo>
                  <a:lnTo>
                    <a:pt x="118" y="1480"/>
                  </a:lnTo>
                  <a:lnTo>
                    <a:pt x="189" y="1503"/>
                  </a:lnTo>
                  <a:lnTo>
                    <a:pt x="259" y="1527"/>
                  </a:lnTo>
                  <a:lnTo>
                    <a:pt x="306" y="1503"/>
                  </a:lnTo>
                  <a:lnTo>
                    <a:pt x="377" y="1480"/>
                  </a:lnTo>
                  <a:lnTo>
                    <a:pt x="541" y="1409"/>
                  </a:lnTo>
                  <a:lnTo>
                    <a:pt x="1058" y="1222"/>
                  </a:lnTo>
                  <a:lnTo>
                    <a:pt x="1434" y="1081"/>
                  </a:lnTo>
                  <a:lnTo>
                    <a:pt x="1903" y="963"/>
                  </a:lnTo>
                  <a:lnTo>
                    <a:pt x="2443" y="846"/>
                  </a:lnTo>
                  <a:lnTo>
                    <a:pt x="3054" y="728"/>
                  </a:lnTo>
                  <a:lnTo>
                    <a:pt x="3758" y="611"/>
                  </a:lnTo>
                  <a:lnTo>
                    <a:pt x="4533" y="540"/>
                  </a:lnTo>
                  <a:lnTo>
                    <a:pt x="5402" y="517"/>
                  </a:lnTo>
                  <a:lnTo>
                    <a:pt x="6342" y="494"/>
                  </a:lnTo>
                  <a:lnTo>
                    <a:pt x="7352" y="540"/>
                  </a:lnTo>
                  <a:lnTo>
                    <a:pt x="8432" y="658"/>
                  </a:lnTo>
                  <a:lnTo>
                    <a:pt x="9606" y="822"/>
                  </a:lnTo>
                  <a:lnTo>
                    <a:pt x="10217" y="916"/>
                  </a:lnTo>
                  <a:lnTo>
                    <a:pt x="10851" y="1034"/>
                  </a:lnTo>
                  <a:lnTo>
                    <a:pt x="10945" y="1057"/>
                  </a:lnTo>
                  <a:lnTo>
                    <a:pt x="11039" y="1010"/>
                  </a:lnTo>
                  <a:lnTo>
                    <a:pt x="11109" y="940"/>
                  </a:lnTo>
                  <a:lnTo>
                    <a:pt x="11156" y="846"/>
                  </a:lnTo>
                  <a:lnTo>
                    <a:pt x="11156" y="752"/>
                  </a:lnTo>
                  <a:lnTo>
                    <a:pt x="11109" y="658"/>
                  </a:lnTo>
                  <a:lnTo>
                    <a:pt x="11039" y="587"/>
                  </a:lnTo>
                  <a:lnTo>
                    <a:pt x="10968" y="540"/>
                  </a:lnTo>
                  <a:lnTo>
                    <a:pt x="10311" y="423"/>
                  </a:lnTo>
                  <a:lnTo>
                    <a:pt x="9676" y="306"/>
                  </a:lnTo>
                  <a:lnTo>
                    <a:pt x="9066" y="212"/>
                  </a:lnTo>
                  <a:lnTo>
                    <a:pt x="8479" y="141"/>
                  </a:lnTo>
                  <a:lnTo>
                    <a:pt x="7352" y="47"/>
                  </a:lnTo>
                  <a:lnTo>
                    <a:pt x="631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96" name="Google Shape;896;p18"/>
          <p:cNvSpPr/>
          <p:nvPr/>
        </p:nvSpPr>
        <p:spPr>
          <a:xfrm>
            <a:off x="4951488" y="95888"/>
            <a:ext cx="212400" cy="212400"/>
          </a:xfrm>
          <a:prstGeom prst="star4">
            <a:avLst>
              <a:gd fmla="val 125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97" name="Google Shape;897;p18"/>
          <p:cNvGrpSpPr/>
          <p:nvPr/>
        </p:nvGrpSpPr>
        <p:grpSpPr>
          <a:xfrm>
            <a:off x="978966" y="19700"/>
            <a:ext cx="897273" cy="429782"/>
            <a:chOff x="3863100" y="581575"/>
            <a:chExt cx="629400" cy="301200"/>
          </a:xfrm>
        </p:grpSpPr>
        <p:sp>
          <p:nvSpPr>
            <p:cNvPr id="898" name="Google Shape;898;p18"/>
            <p:cNvSpPr/>
            <p:nvPr/>
          </p:nvSpPr>
          <p:spPr>
            <a:xfrm>
              <a:off x="3877200" y="581575"/>
              <a:ext cx="231350" cy="69875"/>
            </a:xfrm>
            <a:custGeom>
              <a:rect b="b" l="l" r="r" t="t"/>
              <a:pathLst>
                <a:path extrusionOk="0" h="2795" w="9254">
                  <a:moveTo>
                    <a:pt x="611" y="564"/>
                  </a:moveTo>
                  <a:lnTo>
                    <a:pt x="1597" y="752"/>
                  </a:lnTo>
                  <a:lnTo>
                    <a:pt x="2607" y="893"/>
                  </a:lnTo>
                  <a:lnTo>
                    <a:pt x="3641" y="1010"/>
                  </a:lnTo>
                  <a:lnTo>
                    <a:pt x="4650" y="1081"/>
                  </a:lnTo>
                  <a:lnTo>
                    <a:pt x="5660" y="1128"/>
                  </a:lnTo>
                  <a:lnTo>
                    <a:pt x="6693" y="1151"/>
                  </a:lnTo>
                  <a:lnTo>
                    <a:pt x="7703" y="1104"/>
                  </a:lnTo>
                  <a:lnTo>
                    <a:pt x="8737" y="1057"/>
                  </a:lnTo>
                  <a:lnTo>
                    <a:pt x="8737" y="1057"/>
                  </a:lnTo>
                  <a:lnTo>
                    <a:pt x="8666" y="2278"/>
                  </a:lnTo>
                  <a:lnTo>
                    <a:pt x="517" y="1785"/>
                  </a:lnTo>
                  <a:lnTo>
                    <a:pt x="611" y="564"/>
                  </a:lnTo>
                  <a:close/>
                  <a:moveTo>
                    <a:pt x="306" y="0"/>
                  </a:moveTo>
                  <a:lnTo>
                    <a:pt x="212" y="47"/>
                  </a:lnTo>
                  <a:lnTo>
                    <a:pt x="141" y="118"/>
                  </a:lnTo>
                  <a:lnTo>
                    <a:pt x="118" y="235"/>
                  </a:lnTo>
                  <a:lnTo>
                    <a:pt x="0" y="1996"/>
                  </a:lnTo>
                  <a:lnTo>
                    <a:pt x="24" y="2090"/>
                  </a:lnTo>
                  <a:lnTo>
                    <a:pt x="71" y="2184"/>
                  </a:lnTo>
                  <a:lnTo>
                    <a:pt x="141" y="2231"/>
                  </a:lnTo>
                  <a:lnTo>
                    <a:pt x="235" y="2255"/>
                  </a:lnTo>
                  <a:lnTo>
                    <a:pt x="8877" y="2795"/>
                  </a:lnTo>
                  <a:lnTo>
                    <a:pt x="8901" y="2795"/>
                  </a:lnTo>
                  <a:lnTo>
                    <a:pt x="8995" y="2771"/>
                  </a:lnTo>
                  <a:lnTo>
                    <a:pt x="9065" y="2724"/>
                  </a:lnTo>
                  <a:lnTo>
                    <a:pt x="9112" y="2654"/>
                  </a:lnTo>
                  <a:lnTo>
                    <a:pt x="9136" y="2560"/>
                  </a:lnTo>
                  <a:lnTo>
                    <a:pt x="9253" y="799"/>
                  </a:lnTo>
                  <a:lnTo>
                    <a:pt x="9230" y="681"/>
                  </a:lnTo>
                  <a:lnTo>
                    <a:pt x="9183" y="587"/>
                  </a:lnTo>
                  <a:lnTo>
                    <a:pt x="9089" y="540"/>
                  </a:lnTo>
                  <a:lnTo>
                    <a:pt x="8971" y="517"/>
                  </a:lnTo>
                  <a:lnTo>
                    <a:pt x="7915" y="587"/>
                  </a:lnTo>
                  <a:lnTo>
                    <a:pt x="6834" y="634"/>
                  </a:lnTo>
                  <a:lnTo>
                    <a:pt x="5754" y="634"/>
                  </a:lnTo>
                  <a:lnTo>
                    <a:pt x="4674" y="587"/>
                  </a:lnTo>
                  <a:lnTo>
                    <a:pt x="3617" y="493"/>
                  </a:lnTo>
                  <a:lnTo>
                    <a:pt x="2537" y="376"/>
                  </a:lnTo>
                  <a:lnTo>
                    <a:pt x="1480" y="212"/>
                  </a:lnTo>
                  <a:lnTo>
                    <a:pt x="42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18"/>
            <p:cNvSpPr/>
            <p:nvPr/>
          </p:nvSpPr>
          <p:spPr>
            <a:xfrm>
              <a:off x="4056275" y="637350"/>
              <a:ext cx="38175" cy="200225"/>
            </a:xfrm>
            <a:custGeom>
              <a:rect b="b" l="l" r="r" t="t"/>
              <a:pathLst>
                <a:path extrusionOk="0" h="8009" w="1527">
                  <a:moveTo>
                    <a:pt x="611" y="0"/>
                  </a:moveTo>
                  <a:lnTo>
                    <a:pt x="540" y="47"/>
                  </a:lnTo>
                  <a:lnTo>
                    <a:pt x="470" y="141"/>
                  </a:lnTo>
                  <a:lnTo>
                    <a:pt x="446" y="235"/>
                  </a:lnTo>
                  <a:lnTo>
                    <a:pt x="446" y="329"/>
                  </a:lnTo>
                  <a:lnTo>
                    <a:pt x="517" y="540"/>
                  </a:lnTo>
                  <a:lnTo>
                    <a:pt x="658" y="1104"/>
                  </a:lnTo>
                  <a:lnTo>
                    <a:pt x="752" y="1480"/>
                  </a:lnTo>
                  <a:lnTo>
                    <a:pt x="822" y="1926"/>
                  </a:lnTo>
                  <a:lnTo>
                    <a:pt x="916" y="2419"/>
                  </a:lnTo>
                  <a:lnTo>
                    <a:pt x="963" y="2959"/>
                  </a:lnTo>
                  <a:lnTo>
                    <a:pt x="1010" y="3523"/>
                  </a:lnTo>
                  <a:lnTo>
                    <a:pt x="1010" y="4110"/>
                  </a:lnTo>
                  <a:lnTo>
                    <a:pt x="986" y="4697"/>
                  </a:lnTo>
                  <a:lnTo>
                    <a:pt x="893" y="5308"/>
                  </a:lnTo>
                  <a:lnTo>
                    <a:pt x="775" y="5918"/>
                  </a:lnTo>
                  <a:lnTo>
                    <a:pt x="705" y="6224"/>
                  </a:lnTo>
                  <a:lnTo>
                    <a:pt x="587" y="6505"/>
                  </a:lnTo>
                  <a:lnTo>
                    <a:pt x="493" y="6787"/>
                  </a:lnTo>
                  <a:lnTo>
                    <a:pt x="352" y="7069"/>
                  </a:lnTo>
                  <a:lnTo>
                    <a:pt x="211" y="7351"/>
                  </a:lnTo>
                  <a:lnTo>
                    <a:pt x="24" y="7609"/>
                  </a:lnTo>
                  <a:lnTo>
                    <a:pt x="0" y="7703"/>
                  </a:lnTo>
                  <a:lnTo>
                    <a:pt x="0" y="7797"/>
                  </a:lnTo>
                  <a:lnTo>
                    <a:pt x="24" y="7891"/>
                  </a:lnTo>
                  <a:lnTo>
                    <a:pt x="94" y="7961"/>
                  </a:lnTo>
                  <a:lnTo>
                    <a:pt x="165" y="7985"/>
                  </a:lnTo>
                  <a:lnTo>
                    <a:pt x="235" y="8008"/>
                  </a:lnTo>
                  <a:lnTo>
                    <a:pt x="305" y="8008"/>
                  </a:lnTo>
                  <a:lnTo>
                    <a:pt x="352" y="7985"/>
                  </a:lnTo>
                  <a:lnTo>
                    <a:pt x="399" y="7938"/>
                  </a:lnTo>
                  <a:lnTo>
                    <a:pt x="446" y="7891"/>
                  </a:lnTo>
                  <a:lnTo>
                    <a:pt x="634" y="7609"/>
                  </a:lnTo>
                  <a:lnTo>
                    <a:pt x="799" y="7327"/>
                  </a:lnTo>
                  <a:lnTo>
                    <a:pt x="939" y="7022"/>
                  </a:lnTo>
                  <a:lnTo>
                    <a:pt x="1057" y="6717"/>
                  </a:lnTo>
                  <a:lnTo>
                    <a:pt x="1174" y="6411"/>
                  </a:lnTo>
                  <a:lnTo>
                    <a:pt x="1268" y="6106"/>
                  </a:lnTo>
                  <a:lnTo>
                    <a:pt x="1339" y="5777"/>
                  </a:lnTo>
                  <a:lnTo>
                    <a:pt x="1409" y="5472"/>
                  </a:lnTo>
                  <a:lnTo>
                    <a:pt x="1480" y="4838"/>
                  </a:lnTo>
                  <a:lnTo>
                    <a:pt x="1527" y="4204"/>
                  </a:lnTo>
                  <a:lnTo>
                    <a:pt x="1527" y="3593"/>
                  </a:lnTo>
                  <a:lnTo>
                    <a:pt x="1480" y="2983"/>
                  </a:lnTo>
                  <a:lnTo>
                    <a:pt x="1433" y="2443"/>
                  </a:lnTo>
                  <a:lnTo>
                    <a:pt x="1362" y="1926"/>
                  </a:lnTo>
                  <a:lnTo>
                    <a:pt x="1268" y="1456"/>
                  </a:lnTo>
                  <a:lnTo>
                    <a:pt x="1174" y="1034"/>
                  </a:lnTo>
                  <a:lnTo>
                    <a:pt x="1010" y="423"/>
                  </a:lnTo>
                  <a:lnTo>
                    <a:pt x="939" y="165"/>
                  </a:lnTo>
                  <a:lnTo>
                    <a:pt x="893" y="71"/>
                  </a:lnTo>
                  <a:lnTo>
                    <a:pt x="822" y="24"/>
                  </a:lnTo>
                  <a:lnTo>
                    <a:pt x="72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18"/>
            <p:cNvSpPr/>
            <p:nvPr/>
          </p:nvSpPr>
          <p:spPr>
            <a:xfrm>
              <a:off x="3863100" y="813475"/>
              <a:ext cx="231350" cy="69300"/>
            </a:xfrm>
            <a:custGeom>
              <a:rect b="b" l="l" r="r" t="t"/>
              <a:pathLst>
                <a:path extrusionOk="0" h="2772" w="9254">
                  <a:moveTo>
                    <a:pt x="611" y="517"/>
                  </a:moveTo>
                  <a:lnTo>
                    <a:pt x="8737" y="1010"/>
                  </a:lnTo>
                  <a:lnTo>
                    <a:pt x="8666" y="2208"/>
                  </a:lnTo>
                  <a:lnTo>
                    <a:pt x="8009" y="2091"/>
                  </a:lnTo>
                  <a:lnTo>
                    <a:pt x="7328" y="1973"/>
                  </a:lnTo>
                  <a:lnTo>
                    <a:pt x="6623" y="1879"/>
                  </a:lnTo>
                  <a:lnTo>
                    <a:pt x="5919" y="1785"/>
                  </a:lnTo>
                  <a:lnTo>
                    <a:pt x="5191" y="1738"/>
                  </a:lnTo>
                  <a:lnTo>
                    <a:pt x="4439" y="1691"/>
                  </a:lnTo>
                  <a:lnTo>
                    <a:pt x="3664" y="1668"/>
                  </a:lnTo>
                  <a:lnTo>
                    <a:pt x="2889" y="1644"/>
                  </a:lnTo>
                  <a:lnTo>
                    <a:pt x="1715" y="1668"/>
                  </a:lnTo>
                  <a:lnTo>
                    <a:pt x="517" y="1738"/>
                  </a:lnTo>
                  <a:lnTo>
                    <a:pt x="517" y="1738"/>
                  </a:lnTo>
                  <a:lnTo>
                    <a:pt x="611" y="517"/>
                  </a:lnTo>
                  <a:close/>
                  <a:moveTo>
                    <a:pt x="283" y="1"/>
                  </a:moveTo>
                  <a:lnTo>
                    <a:pt x="189" y="48"/>
                  </a:lnTo>
                  <a:lnTo>
                    <a:pt x="142" y="141"/>
                  </a:lnTo>
                  <a:lnTo>
                    <a:pt x="118" y="235"/>
                  </a:lnTo>
                  <a:lnTo>
                    <a:pt x="1" y="1973"/>
                  </a:lnTo>
                  <a:lnTo>
                    <a:pt x="24" y="2091"/>
                  </a:lnTo>
                  <a:lnTo>
                    <a:pt x="71" y="2185"/>
                  </a:lnTo>
                  <a:lnTo>
                    <a:pt x="165" y="2232"/>
                  </a:lnTo>
                  <a:lnTo>
                    <a:pt x="283" y="2255"/>
                  </a:lnTo>
                  <a:lnTo>
                    <a:pt x="1480" y="2185"/>
                  </a:lnTo>
                  <a:lnTo>
                    <a:pt x="2631" y="2161"/>
                  </a:lnTo>
                  <a:lnTo>
                    <a:pt x="3758" y="2161"/>
                  </a:lnTo>
                  <a:lnTo>
                    <a:pt x="4862" y="2208"/>
                  </a:lnTo>
                  <a:lnTo>
                    <a:pt x="5919" y="2302"/>
                  </a:lnTo>
                  <a:lnTo>
                    <a:pt x="6929" y="2419"/>
                  </a:lnTo>
                  <a:lnTo>
                    <a:pt x="7892" y="2584"/>
                  </a:lnTo>
                  <a:lnTo>
                    <a:pt x="8831" y="2772"/>
                  </a:lnTo>
                  <a:lnTo>
                    <a:pt x="8972" y="2772"/>
                  </a:lnTo>
                  <a:lnTo>
                    <a:pt x="9042" y="2725"/>
                  </a:lnTo>
                  <a:lnTo>
                    <a:pt x="9113" y="2654"/>
                  </a:lnTo>
                  <a:lnTo>
                    <a:pt x="9136" y="2537"/>
                  </a:lnTo>
                  <a:lnTo>
                    <a:pt x="9254" y="776"/>
                  </a:lnTo>
                  <a:lnTo>
                    <a:pt x="9230" y="682"/>
                  </a:lnTo>
                  <a:lnTo>
                    <a:pt x="9183" y="611"/>
                  </a:lnTo>
                  <a:lnTo>
                    <a:pt x="9113" y="541"/>
                  </a:lnTo>
                  <a:lnTo>
                    <a:pt x="9019" y="517"/>
                  </a:lnTo>
                  <a:lnTo>
                    <a:pt x="37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18"/>
            <p:cNvSpPr/>
            <p:nvPr/>
          </p:nvSpPr>
          <p:spPr>
            <a:xfrm>
              <a:off x="4081500" y="699575"/>
              <a:ext cx="411000" cy="68725"/>
            </a:xfrm>
            <a:custGeom>
              <a:rect b="b" l="l" r="r" t="t"/>
              <a:pathLst>
                <a:path extrusionOk="0" h="2749" w="16440">
                  <a:moveTo>
                    <a:pt x="11978" y="1"/>
                  </a:moveTo>
                  <a:lnTo>
                    <a:pt x="10733" y="24"/>
                  </a:lnTo>
                  <a:lnTo>
                    <a:pt x="9418" y="71"/>
                  </a:lnTo>
                  <a:lnTo>
                    <a:pt x="8080" y="142"/>
                  </a:lnTo>
                  <a:lnTo>
                    <a:pt x="6741" y="235"/>
                  </a:lnTo>
                  <a:lnTo>
                    <a:pt x="5426" y="353"/>
                  </a:lnTo>
                  <a:lnTo>
                    <a:pt x="3077" y="564"/>
                  </a:lnTo>
                  <a:lnTo>
                    <a:pt x="1246" y="776"/>
                  </a:lnTo>
                  <a:lnTo>
                    <a:pt x="212" y="893"/>
                  </a:lnTo>
                  <a:lnTo>
                    <a:pt x="118" y="917"/>
                  </a:lnTo>
                  <a:lnTo>
                    <a:pt x="48" y="987"/>
                  </a:lnTo>
                  <a:lnTo>
                    <a:pt x="1" y="1081"/>
                  </a:lnTo>
                  <a:lnTo>
                    <a:pt x="1" y="1175"/>
                  </a:lnTo>
                  <a:lnTo>
                    <a:pt x="24" y="1269"/>
                  </a:lnTo>
                  <a:lnTo>
                    <a:pt x="95" y="1339"/>
                  </a:lnTo>
                  <a:lnTo>
                    <a:pt x="189" y="1386"/>
                  </a:lnTo>
                  <a:lnTo>
                    <a:pt x="283" y="1386"/>
                  </a:lnTo>
                  <a:lnTo>
                    <a:pt x="1997" y="1198"/>
                  </a:lnTo>
                  <a:lnTo>
                    <a:pt x="4158" y="963"/>
                  </a:lnTo>
                  <a:lnTo>
                    <a:pt x="6553" y="776"/>
                  </a:lnTo>
                  <a:lnTo>
                    <a:pt x="7774" y="682"/>
                  </a:lnTo>
                  <a:lnTo>
                    <a:pt x="8995" y="588"/>
                  </a:lnTo>
                  <a:lnTo>
                    <a:pt x="10193" y="541"/>
                  </a:lnTo>
                  <a:lnTo>
                    <a:pt x="11344" y="517"/>
                  </a:lnTo>
                  <a:lnTo>
                    <a:pt x="12424" y="494"/>
                  </a:lnTo>
                  <a:lnTo>
                    <a:pt x="13387" y="517"/>
                  </a:lnTo>
                  <a:lnTo>
                    <a:pt x="14232" y="588"/>
                  </a:lnTo>
                  <a:lnTo>
                    <a:pt x="14608" y="635"/>
                  </a:lnTo>
                  <a:lnTo>
                    <a:pt x="14960" y="682"/>
                  </a:lnTo>
                  <a:lnTo>
                    <a:pt x="15242" y="752"/>
                  </a:lnTo>
                  <a:lnTo>
                    <a:pt x="15501" y="823"/>
                  </a:lnTo>
                  <a:lnTo>
                    <a:pt x="15688" y="917"/>
                  </a:lnTo>
                  <a:lnTo>
                    <a:pt x="15853" y="1010"/>
                  </a:lnTo>
                  <a:lnTo>
                    <a:pt x="15923" y="1081"/>
                  </a:lnTo>
                  <a:lnTo>
                    <a:pt x="15947" y="1128"/>
                  </a:lnTo>
                  <a:lnTo>
                    <a:pt x="15923" y="1175"/>
                  </a:lnTo>
                  <a:lnTo>
                    <a:pt x="15876" y="1245"/>
                  </a:lnTo>
                  <a:lnTo>
                    <a:pt x="15759" y="1339"/>
                  </a:lnTo>
                  <a:lnTo>
                    <a:pt x="15594" y="1433"/>
                  </a:lnTo>
                  <a:lnTo>
                    <a:pt x="15383" y="1527"/>
                  </a:lnTo>
                  <a:lnTo>
                    <a:pt x="15148" y="1598"/>
                  </a:lnTo>
                  <a:lnTo>
                    <a:pt x="14538" y="1762"/>
                  </a:lnTo>
                  <a:lnTo>
                    <a:pt x="13810" y="1879"/>
                  </a:lnTo>
                  <a:lnTo>
                    <a:pt x="12964" y="1973"/>
                  </a:lnTo>
                  <a:lnTo>
                    <a:pt x="12025" y="2067"/>
                  </a:lnTo>
                  <a:lnTo>
                    <a:pt x="10992" y="2138"/>
                  </a:lnTo>
                  <a:lnTo>
                    <a:pt x="9888" y="2185"/>
                  </a:lnTo>
                  <a:lnTo>
                    <a:pt x="8737" y="2232"/>
                  </a:lnTo>
                  <a:lnTo>
                    <a:pt x="7539" y="2255"/>
                  </a:lnTo>
                  <a:lnTo>
                    <a:pt x="5097" y="2255"/>
                  </a:lnTo>
                  <a:lnTo>
                    <a:pt x="2702" y="2208"/>
                  </a:lnTo>
                  <a:lnTo>
                    <a:pt x="471" y="2138"/>
                  </a:lnTo>
                  <a:lnTo>
                    <a:pt x="377" y="2138"/>
                  </a:lnTo>
                  <a:lnTo>
                    <a:pt x="283" y="2208"/>
                  </a:lnTo>
                  <a:lnTo>
                    <a:pt x="236" y="2279"/>
                  </a:lnTo>
                  <a:lnTo>
                    <a:pt x="212" y="2373"/>
                  </a:lnTo>
                  <a:lnTo>
                    <a:pt x="212" y="2466"/>
                  </a:lnTo>
                  <a:lnTo>
                    <a:pt x="259" y="2560"/>
                  </a:lnTo>
                  <a:lnTo>
                    <a:pt x="353" y="2607"/>
                  </a:lnTo>
                  <a:lnTo>
                    <a:pt x="447" y="2631"/>
                  </a:lnTo>
                  <a:lnTo>
                    <a:pt x="2537" y="2701"/>
                  </a:lnTo>
                  <a:lnTo>
                    <a:pt x="4275" y="2748"/>
                  </a:lnTo>
                  <a:lnTo>
                    <a:pt x="7868" y="2748"/>
                  </a:lnTo>
                  <a:lnTo>
                    <a:pt x="9465" y="2701"/>
                  </a:lnTo>
                  <a:lnTo>
                    <a:pt x="11015" y="2654"/>
                  </a:lnTo>
                  <a:lnTo>
                    <a:pt x="12471" y="2537"/>
                  </a:lnTo>
                  <a:lnTo>
                    <a:pt x="13152" y="2466"/>
                  </a:lnTo>
                  <a:lnTo>
                    <a:pt x="13786" y="2396"/>
                  </a:lnTo>
                  <a:lnTo>
                    <a:pt x="14350" y="2302"/>
                  </a:lnTo>
                  <a:lnTo>
                    <a:pt x="14890" y="2185"/>
                  </a:lnTo>
                  <a:lnTo>
                    <a:pt x="15336" y="2067"/>
                  </a:lnTo>
                  <a:lnTo>
                    <a:pt x="15712" y="1926"/>
                  </a:lnTo>
                  <a:lnTo>
                    <a:pt x="16017" y="1762"/>
                  </a:lnTo>
                  <a:lnTo>
                    <a:pt x="16135" y="1691"/>
                  </a:lnTo>
                  <a:lnTo>
                    <a:pt x="16252" y="1598"/>
                  </a:lnTo>
                  <a:lnTo>
                    <a:pt x="16346" y="1457"/>
                  </a:lnTo>
                  <a:lnTo>
                    <a:pt x="16416" y="1316"/>
                  </a:lnTo>
                  <a:lnTo>
                    <a:pt x="16440" y="1198"/>
                  </a:lnTo>
                  <a:lnTo>
                    <a:pt x="16440" y="1081"/>
                  </a:lnTo>
                  <a:lnTo>
                    <a:pt x="16416" y="987"/>
                  </a:lnTo>
                  <a:lnTo>
                    <a:pt x="16393" y="870"/>
                  </a:lnTo>
                  <a:lnTo>
                    <a:pt x="16299" y="729"/>
                  </a:lnTo>
                  <a:lnTo>
                    <a:pt x="16182" y="611"/>
                  </a:lnTo>
                  <a:lnTo>
                    <a:pt x="15970" y="494"/>
                  </a:lnTo>
                  <a:lnTo>
                    <a:pt x="15712" y="376"/>
                  </a:lnTo>
                  <a:lnTo>
                    <a:pt x="15407" y="282"/>
                  </a:lnTo>
                  <a:lnTo>
                    <a:pt x="15031" y="188"/>
                  </a:lnTo>
                  <a:lnTo>
                    <a:pt x="14632" y="142"/>
                  </a:lnTo>
                  <a:lnTo>
                    <a:pt x="14162" y="71"/>
                  </a:lnTo>
                  <a:lnTo>
                    <a:pt x="13669" y="48"/>
                  </a:lnTo>
                  <a:lnTo>
                    <a:pt x="13129" y="24"/>
                  </a:lnTo>
                  <a:lnTo>
                    <a:pt x="1197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18"/>
            <p:cNvSpPr/>
            <p:nvPr/>
          </p:nvSpPr>
          <p:spPr>
            <a:xfrm>
              <a:off x="3871325" y="627375"/>
              <a:ext cx="45825" cy="200225"/>
            </a:xfrm>
            <a:custGeom>
              <a:rect b="b" l="l" r="r" t="t"/>
              <a:pathLst>
                <a:path extrusionOk="0" h="8009" w="1833">
                  <a:moveTo>
                    <a:pt x="1551" y="0"/>
                  </a:moveTo>
                  <a:lnTo>
                    <a:pt x="1457" y="24"/>
                  </a:lnTo>
                  <a:lnTo>
                    <a:pt x="1386" y="94"/>
                  </a:lnTo>
                  <a:lnTo>
                    <a:pt x="1245" y="305"/>
                  </a:lnTo>
                  <a:lnTo>
                    <a:pt x="963" y="822"/>
                  </a:lnTo>
                  <a:lnTo>
                    <a:pt x="799" y="1174"/>
                  </a:lnTo>
                  <a:lnTo>
                    <a:pt x="611" y="1620"/>
                  </a:lnTo>
                  <a:lnTo>
                    <a:pt x="447" y="2090"/>
                  </a:lnTo>
                  <a:lnTo>
                    <a:pt x="282" y="2630"/>
                  </a:lnTo>
                  <a:lnTo>
                    <a:pt x="142" y="3194"/>
                  </a:lnTo>
                  <a:lnTo>
                    <a:pt x="48" y="3805"/>
                  </a:lnTo>
                  <a:lnTo>
                    <a:pt x="24" y="4133"/>
                  </a:lnTo>
                  <a:lnTo>
                    <a:pt x="1" y="4462"/>
                  </a:lnTo>
                  <a:lnTo>
                    <a:pt x="1" y="4791"/>
                  </a:lnTo>
                  <a:lnTo>
                    <a:pt x="24" y="5120"/>
                  </a:lnTo>
                  <a:lnTo>
                    <a:pt x="48" y="5472"/>
                  </a:lnTo>
                  <a:lnTo>
                    <a:pt x="95" y="5801"/>
                  </a:lnTo>
                  <a:lnTo>
                    <a:pt x="188" y="6153"/>
                  </a:lnTo>
                  <a:lnTo>
                    <a:pt x="282" y="6505"/>
                  </a:lnTo>
                  <a:lnTo>
                    <a:pt x="400" y="6857"/>
                  </a:lnTo>
                  <a:lnTo>
                    <a:pt x="541" y="7186"/>
                  </a:lnTo>
                  <a:lnTo>
                    <a:pt x="705" y="7539"/>
                  </a:lnTo>
                  <a:lnTo>
                    <a:pt x="916" y="7891"/>
                  </a:lnTo>
                  <a:lnTo>
                    <a:pt x="963" y="7938"/>
                  </a:lnTo>
                  <a:lnTo>
                    <a:pt x="1010" y="7985"/>
                  </a:lnTo>
                  <a:lnTo>
                    <a:pt x="1057" y="8008"/>
                  </a:lnTo>
                  <a:lnTo>
                    <a:pt x="1198" y="8008"/>
                  </a:lnTo>
                  <a:lnTo>
                    <a:pt x="1269" y="7961"/>
                  </a:lnTo>
                  <a:lnTo>
                    <a:pt x="1339" y="7914"/>
                  </a:lnTo>
                  <a:lnTo>
                    <a:pt x="1386" y="7820"/>
                  </a:lnTo>
                  <a:lnTo>
                    <a:pt x="1386" y="7726"/>
                  </a:lnTo>
                  <a:lnTo>
                    <a:pt x="1339" y="7632"/>
                  </a:lnTo>
                  <a:lnTo>
                    <a:pt x="1151" y="7304"/>
                  </a:lnTo>
                  <a:lnTo>
                    <a:pt x="1010" y="6975"/>
                  </a:lnTo>
                  <a:lnTo>
                    <a:pt x="870" y="6670"/>
                  </a:lnTo>
                  <a:lnTo>
                    <a:pt x="752" y="6341"/>
                  </a:lnTo>
                  <a:lnTo>
                    <a:pt x="658" y="6012"/>
                  </a:lnTo>
                  <a:lnTo>
                    <a:pt x="588" y="5683"/>
                  </a:lnTo>
                  <a:lnTo>
                    <a:pt x="541" y="5378"/>
                  </a:lnTo>
                  <a:lnTo>
                    <a:pt x="517" y="5073"/>
                  </a:lnTo>
                  <a:lnTo>
                    <a:pt x="517" y="4744"/>
                  </a:lnTo>
                  <a:lnTo>
                    <a:pt x="517" y="4439"/>
                  </a:lnTo>
                  <a:lnTo>
                    <a:pt x="541" y="3851"/>
                  </a:lnTo>
                  <a:lnTo>
                    <a:pt x="635" y="3288"/>
                  </a:lnTo>
                  <a:lnTo>
                    <a:pt x="776" y="2748"/>
                  </a:lnTo>
                  <a:lnTo>
                    <a:pt x="916" y="2255"/>
                  </a:lnTo>
                  <a:lnTo>
                    <a:pt x="1081" y="1808"/>
                  </a:lnTo>
                  <a:lnTo>
                    <a:pt x="1245" y="1409"/>
                  </a:lnTo>
                  <a:lnTo>
                    <a:pt x="1410" y="1057"/>
                  </a:lnTo>
                  <a:lnTo>
                    <a:pt x="1691" y="564"/>
                  </a:lnTo>
                  <a:lnTo>
                    <a:pt x="1785" y="399"/>
                  </a:lnTo>
                  <a:lnTo>
                    <a:pt x="1832" y="305"/>
                  </a:lnTo>
                  <a:lnTo>
                    <a:pt x="1832" y="211"/>
                  </a:lnTo>
                  <a:lnTo>
                    <a:pt x="1809" y="117"/>
                  </a:lnTo>
                  <a:lnTo>
                    <a:pt x="1738" y="47"/>
                  </a:lnTo>
                  <a:lnTo>
                    <a:pt x="1645"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7">
    <p:spTree>
      <p:nvGrpSpPr>
        <p:cNvPr id="903" name="Shape 903"/>
        <p:cNvGrpSpPr/>
        <p:nvPr/>
      </p:nvGrpSpPr>
      <p:grpSpPr>
        <a:xfrm>
          <a:off x="0" y="0"/>
          <a:ext cx="0" cy="0"/>
          <a:chOff x="0" y="0"/>
          <a:chExt cx="0" cy="0"/>
        </a:xfrm>
      </p:grpSpPr>
      <p:sp>
        <p:nvSpPr>
          <p:cNvPr id="904" name="Google Shape;904;p19"/>
          <p:cNvSpPr txBox="1"/>
          <p:nvPr>
            <p:ph type="title"/>
          </p:nvPr>
        </p:nvSpPr>
        <p:spPr>
          <a:xfrm>
            <a:off x="2259472" y="1298980"/>
            <a:ext cx="1986000" cy="365700"/>
          </a:xfrm>
          <a:prstGeom prst="rect">
            <a:avLst/>
          </a:prstGeom>
        </p:spPr>
        <p:txBody>
          <a:bodyPr anchorCtr="0" anchor="b" bIns="91425" lIns="91425" spcFirstLastPara="1" rIns="91425" wrap="square" tIns="91425">
            <a:noAutofit/>
          </a:bodyPr>
          <a:lstStyle>
            <a:lvl1pPr lvl="0" rtl="0" algn="l">
              <a:spcBef>
                <a:spcPts val="0"/>
              </a:spcBef>
              <a:spcAft>
                <a:spcPts val="0"/>
              </a:spcAft>
              <a:buSzPts val="2500"/>
              <a:buNone/>
              <a:defRPr b="0" sz="2000">
                <a:solidFill>
                  <a:schemeClr val="dk1"/>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905" name="Google Shape;905;p19"/>
          <p:cNvSpPr txBox="1"/>
          <p:nvPr>
            <p:ph idx="1" type="subTitle"/>
          </p:nvPr>
        </p:nvSpPr>
        <p:spPr>
          <a:xfrm>
            <a:off x="2259472" y="1508019"/>
            <a:ext cx="1986000" cy="548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906" name="Google Shape;906;p19"/>
          <p:cNvSpPr txBox="1"/>
          <p:nvPr>
            <p:ph idx="2" type="title"/>
          </p:nvPr>
        </p:nvSpPr>
        <p:spPr>
          <a:xfrm>
            <a:off x="5811147" y="1298980"/>
            <a:ext cx="1986000" cy="365700"/>
          </a:xfrm>
          <a:prstGeom prst="rect">
            <a:avLst/>
          </a:prstGeom>
        </p:spPr>
        <p:txBody>
          <a:bodyPr anchorCtr="0" anchor="b" bIns="91425" lIns="91425" spcFirstLastPara="1" rIns="91425" wrap="square" tIns="91425">
            <a:noAutofit/>
          </a:bodyPr>
          <a:lstStyle>
            <a:lvl1pPr lvl="0" rtl="0" algn="l">
              <a:spcBef>
                <a:spcPts val="0"/>
              </a:spcBef>
              <a:spcAft>
                <a:spcPts val="0"/>
              </a:spcAft>
              <a:buSzPts val="2500"/>
              <a:buNone/>
              <a:defRPr b="0" sz="2000">
                <a:solidFill>
                  <a:schemeClr val="dk1"/>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907" name="Google Shape;907;p19"/>
          <p:cNvSpPr txBox="1"/>
          <p:nvPr>
            <p:ph idx="3" type="subTitle"/>
          </p:nvPr>
        </p:nvSpPr>
        <p:spPr>
          <a:xfrm>
            <a:off x="5811147" y="1508019"/>
            <a:ext cx="1986000" cy="548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908" name="Google Shape;908;p19"/>
          <p:cNvSpPr txBox="1"/>
          <p:nvPr>
            <p:ph idx="4" type="title"/>
          </p:nvPr>
        </p:nvSpPr>
        <p:spPr>
          <a:xfrm>
            <a:off x="2259472" y="2471310"/>
            <a:ext cx="1986000" cy="365700"/>
          </a:xfrm>
          <a:prstGeom prst="rect">
            <a:avLst/>
          </a:prstGeom>
        </p:spPr>
        <p:txBody>
          <a:bodyPr anchorCtr="0" anchor="b" bIns="91425" lIns="91425" spcFirstLastPara="1" rIns="91425" wrap="square" tIns="91425">
            <a:noAutofit/>
          </a:bodyPr>
          <a:lstStyle>
            <a:lvl1pPr lvl="0" rtl="0" algn="l">
              <a:spcBef>
                <a:spcPts val="0"/>
              </a:spcBef>
              <a:spcAft>
                <a:spcPts val="0"/>
              </a:spcAft>
              <a:buSzPts val="2500"/>
              <a:buNone/>
              <a:defRPr b="0" sz="2000">
                <a:solidFill>
                  <a:schemeClr val="dk1"/>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909" name="Google Shape;909;p19"/>
          <p:cNvSpPr txBox="1"/>
          <p:nvPr>
            <p:ph idx="5" type="subTitle"/>
          </p:nvPr>
        </p:nvSpPr>
        <p:spPr>
          <a:xfrm>
            <a:off x="2259472" y="2680348"/>
            <a:ext cx="1986000" cy="548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910" name="Google Shape;910;p19"/>
          <p:cNvSpPr txBox="1"/>
          <p:nvPr>
            <p:ph idx="6" type="title"/>
          </p:nvPr>
        </p:nvSpPr>
        <p:spPr>
          <a:xfrm>
            <a:off x="5811147" y="2471310"/>
            <a:ext cx="1986000" cy="365700"/>
          </a:xfrm>
          <a:prstGeom prst="rect">
            <a:avLst/>
          </a:prstGeom>
        </p:spPr>
        <p:txBody>
          <a:bodyPr anchorCtr="0" anchor="b" bIns="91425" lIns="91425" spcFirstLastPara="1" rIns="91425" wrap="square" tIns="91425">
            <a:noAutofit/>
          </a:bodyPr>
          <a:lstStyle>
            <a:lvl1pPr lvl="0" rtl="0" algn="l">
              <a:spcBef>
                <a:spcPts val="0"/>
              </a:spcBef>
              <a:spcAft>
                <a:spcPts val="0"/>
              </a:spcAft>
              <a:buSzPts val="2500"/>
              <a:buNone/>
              <a:defRPr b="0" sz="2000">
                <a:solidFill>
                  <a:schemeClr val="dk1"/>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911" name="Google Shape;911;p19"/>
          <p:cNvSpPr txBox="1"/>
          <p:nvPr>
            <p:ph idx="7" type="subTitle"/>
          </p:nvPr>
        </p:nvSpPr>
        <p:spPr>
          <a:xfrm>
            <a:off x="5811147" y="2680348"/>
            <a:ext cx="1986000" cy="548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912" name="Google Shape;912;p19"/>
          <p:cNvSpPr txBox="1"/>
          <p:nvPr>
            <p:ph idx="8" type="title"/>
          </p:nvPr>
        </p:nvSpPr>
        <p:spPr>
          <a:xfrm>
            <a:off x="5811147" y="3650884"/>
            <a:ext cx="1986000" cy="365700"/>
          </a:xfrm>
          <a:prstGeom prst="rect">
            <a:avLst/>
          </a:prstGeom>
        </p:spPr>
        <p:txBody>
          <a:bodyPr anchorCtr="0" anchor="b" bIns="91425" lIns="91425" spcFirstLastPara="1" rIns="91425" wrap="square" tIns="91425">
            <a:noAutofit/>
          </a:bodyPr>
          <a:lstStyle>
            <a:lvl1pPr lvl="0" rtl="0" algn="l">
              <a:spcBef>
                <a:spcPts val="0"/>
              </a:spcBef>
              <a:spcAft>
                <a:spcPts val="0"/>
              </a:spcAft>
              <a:buSzPts val="2500"/>
              <a:buNone/>
              <a:defRPr b="0" sz="2000">
                <a:solidFill>
                  <a:schemeClr val="dk1"/>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913" name="Google Shape;913;p19"/>
          <p:cNvSpPr txBox="1"/>
          <p:nvPr>
            <p:ph idx="9" type="subTitle"/>
          </p:nvPr>
        </p:nvSpPr>
        <p:spPr>
          <a:xfrm>
            <a:off x="5811147" y="3859922"/>
            <a:ext cx="1986000" cy="548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914" name="Google Shape;914;p19"/>
          <p:cNvSpPr txBox="1"/>
          <p:nvPr>
            <p:ph idx="13" type="title"/>
          </p:nvPr>
        </p:nvSpPr>
        <p:spPr>
          <a:xfrm>
            <a:off x="2259472" y="3650884"/>
            <a:ext cx="1986000" cy="365700"/>
          </a:xfrm>
          <a:prstGeom prst="rect">
            <a:avLst/>
          </a:prstGeom>
        </p:spPr>
        <p:txBody>
          <a:bodyPr anchorCtr="0" anchor="b" bIns="91425" lIns="91425" spcFirstLastPara="1" rIns="91425" wrap="square" tIns="91425">
            <a:noAutofit/>
          </a:bodyPr>
          <a:lstStyle>
            <a:lvl1pPr lvl="0" rtl="0" algn="l">
              <a:spcBef>
                <a:spcPts val="0"/>
              </a:spcBef>
              <a:spcAft>
                <a:spcPts val="0"/>
              </a:spcAft>
              <a:buSzPts val="2500"/>
              <a:buNone/>
              <a:defRPr b="0" sz="2000">
                <a:solidFill>
                  <a:schemeClr val="dk1"/>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915" name="Google Shape;915;p19"/>
          <p:cNvSpPr txBox="1"/>
          <p:nvPr>
            <p:ph idx="14" type="subTitle"/>
          </p:nvPr>
        </p:nvSpPr>
        <p:spPr>
          <a:xfrm>
            <a:off x="2259472" y="3859922"/>
            <a:ext cx="1986000" cy="548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916" name="Google Shape;916;p19"/>
          <p:cNvSpPr txBox="1"/>
          <p:nvPr>
            <p:ph idx="15" type="title"/>
          </p:nvPr>
        </p:nvSpPr>
        <p:spPr>
          <a:xfrm>
            <a:off x="720000" y="365760"/>
            <a:ext cx="7704000" cy="5487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
        <p:nvSpPr>
          <p:cNvPr id="917" name="Google Shape;917;p19"/>
          <p:cNvSpPr/>
          <p:nvPr/>
        </p:nvSpPr>
        <p:spPr>
          <a:xfrm rot="10800000">
            <a:off x="-1706335" y="-1629275"/>
            <a:ext cx="4351270" cy="3054680"/>
          </a:xfrm>
          <a:custGeom>
            <a:rect b="b" l="l" r="r" t="t"/>
            <a:pathLst>
              <a:path extrusionOk="0" h="46631" w="66424">
                <a:moveTo>
                  <a:pt x="49192" y="0"/>
                </a:moveTo>
                <a:lnTo>
                  <a:pt x="48633" y="19"/>
                </a:lnTo>
                <a:lnTo>
                  <a:pt x="48075" y="39"/>
                </a:lnTo>
                <a:lnTo>
                  <a:pt x="47517" y="77"/>
                </a:lnTo>
                <a:lnTo>
                  <a:pt x="46958" y="135"/>
                </a:lnTo>
                <a:lnTo>
                  <a:pt x="46400" y="193"/>
                </a:lnTo>
                <a:lnTo>
                  <a:pt x="45842" y="289"/>
                </a:lnTo>
                <a:lnTo>
                  <a:pt x="45303" y="404"/>
                </a:lnTo>
                <a:lnTo>
                  <a:pt x="44744" y="520"/>
                </a:lnTo>
                <a:lnTo>
                  <a:pt x="44205" y="655"/>
                </a:lnTo>
                <a:lnTo>
                  <a:pt x="43666" y="809"/>
                </a:lnTo>
                <a:lnTo>
                  <a:pt x="43127" y="982"/>
                </a:lnTo>
                <a:lnTo>
                  <a:pt x="42607" y="1174"/>
                </a:lnTo>
                <a:lnTo>
                  <a:pt x="42068" y="1386"/>
                </a:lnTo>
                <a:lnTo>
                  <a:pt x="41568" y="1617"/>
                </a:lnTo>
                <a:lnTo>
                  <a:pt x="41048" y="1848"/>
                </a:lnTo>
                <a:lnTo>
                  <a:pt x="40547" y="2118"/>
                </a:lnTo>
                <a:lnTo>
                  <a:pt x="39970" y="2445"/>
                </a:lnTo>
                <a:lnTo>
                  <a:pt x="39411" y="2772"/>
                </a:lnTo>
                <a:lnTo>
                  <a:pt x="38853" y="3138"/>
                </a:lnTo>
                <a:lnTo>
                  <a:pt x="38314" y="3504"/>
                </a:lnTo>
                <a:lnTo>
                  <a:pt x="37775" y="3889"/>
                </a:lnTo>
                <a:lnTo>
                  <a:pt x="37236" y="4293"/>
                </a:lnTo>
                <a:lnTo>
                  <a:pt x="36196" y="5121"/>
                </a:lnTo>
                <a:lnTo>
                  <a:pt x="35156" y="5988"/>
                </a:lnTo>
                <a:lnTo>
                  <a:pt x="34136" y="6873"/>
                </a:lnTo>
                <a:lnTo>
                  <a:pt x="32134" y="8664"/>
                </a:lnTo>
                <a:lnTo>
                  <a:pt x="31113" y="9530"/>
                </a:lnTo>
                <a:lnTo>
                  <a:pt x="30074" y="10377"/>
                </a:lnTo>
                <a:lnTo>
                  <a:pt x="29554" y="10782"/>
                </a:lnTo>
                <a:lnTo>
                  <a:pt x="29034" y="11167"/>
                </a:lnTo>
                <a:lnTo>
                  <a:pt x="28495" y="11552"/>
                </a:lnTo>
                <a:lnTo>
                  <a:pt x="27956" y="11898"/>
                </a:lnTo>
                <a:lnTo>
                  <a:pt x="27397" y="12245"/>
                </a:lnTo>
                <a:lnTo>
                  <a:pt x="26839" y="12591"/>
                </a:lnTo>
                <a:lnTo>
                  <a:pt x="26281" y="12900"/>
                </a:lnTo>
                <a:lnTo>
                  <a:pt x="25703" y="13169"/>
                </a:lnTo>
                <a:lnTo>
                  <a:pt x="25106" y="13439"/>
                </a:lnTo>
                <a:lnTo>
                  <a:pt x="24509" y="13670"/>
                </a:lnTo>
                <a:lnTo>
                  <a:pt x="23893" y="13901"/>
                </a:lnTo>
                <a:lnTo>
                  <a:pt x="23277" y="14074"/>
                </a:lnTo>
                <a:lnTo>
                  <a:pt x="22738" y="14209"/>
                </a:lnTo>
                <a:lnTo>
                  <a:pt x="22218" y="14324"/>
                </a:lnTo>
                <a:lnTo>
                  <a:pt x="21679" y="14401"/>
                </a:lnTo>
                <a:lnTo>
                  <a:pt x="21140" y="14478"/>
                </a:lnTo>
                <a:lnTo>
                  <a:pt x="20601" y="14536"/>
                </a:lnTo>
                <a:lnTo>
                  <a:pt x="20062" y="14575"/>
                </a:lnTo>
                <a:lnTo>
                  <a:pt x="18965" y="14632"/>
                </a:lnTo>
                <a:lnTo>
                  <a:pt x="17867" y="14652"/>
                </a:lnTo>
                <a:lnTo>
                  <a:pt x="16751" y="14652"/>
                </a:lnTo>
                <a:lnTo>
                  <a:pt x="14556" y="14594"/>
                </a:lnTo>
                <a:lnTo>
                  <a:pt x="13458" y="14594"/>
                </a:lnTo>
                <a:lnTo>
                  <a:pt x="12361" y="14613"/>
                </a:lnTo>
                <a:lnTo>
                  <a:pt x="11822" y="14632"/>
                </a:lnTo>
                <a:lnTo>
                  <a:pt x="11283" y="14671"/>
                </a:lnTo>
                <a:lnTo>
                  <a:pt x="10744" y="14729"/>
                </a:lnTo>
                <a:lnTo>
                  <a:pt x="10224" y="14786"/>
                </a:lnTo>
                <a:lnTo>
                  <a:pt x="9685" y="14863"/>
                </a:lnTo>
                <a:lnTo>
                  <a:pt x="9165" y="14960"/>
                </a:lnTo>
                <a:lnTo>
                  <a:pt x="8645" y="15075"/>
                </a:lnTo>
                <a:lnTo>
                  <a:pt x="8144" y="15210"/>
                </a:lnTo>
                <a:lnTo>
                  <a:pt x="7625" y="15364"/>
                </a:lnTo>
                <a:lnTo>
                  <a:pt x="7124" y="15537"/>
                </a:lnTo>
                <a:lnTo>
                  <a:pt x="6623" y="15749"/>
                </a:lnTo>
                <a:lnTo>
                  <a:pt x="6142" y="15980"/>
                </a:lnTo>
                <a:lnTo>
                  <a:pt x="5757" y="16192"/>
                </a:lnTo>
                <a:lnTo>
                  <a:pt x="5391" y="16404"/>
                </a:lnTo>
                <a:lnTo>
                  <a:pt x="5045" y="16635"/>
                </a:lnTo>
                <a:lnTo>
                  <a:pt x="4698" y="16885"/>
                </a:lnTo>
                <a:lnTo>
                  <a:pt x="4371" y="17154"/>
                </a:lnTo>
                <a:lnTo>
                  <a:pt x="4044" y="17424"/>
                </a:lnTo>
                <a:lnTo>
                  <a:pt x="3736" y="17713"/>
                </a:lnTo>
                <a:lnTo>
                  <a:pt x="3427" y="18021"/>
                </a:lnTo>
                <a:lnTo>
                  <a:pt x="3139" y="18329"/>
                </a:lnTo>
                <a:lnTo>
                  <a:pt x="2869" y="18656"/>
                </a:lnTo>
                <a:lnTo>
                  <a:pt x="2600" y="19003"/>
                </a:lnTo>
                <a:lnTo>
                  <a:pt x="2349" y="19349"/>
                </a:lnTo>
                <a:lnTo>
                  <a:pt x="2099" y="19715"/>
                </a:lnTo>
                <a:lnTo>
                  <a:pt x="1868" y="20081"/>
                </a:lnTo>
                <a:lnTo>
                  <a:pt x="1656" y="20447"/>
                </a:lnTo>
                <a:lnTo>
                  <a:pt x="1444" y="20832"/>
                </a:lnTo>
                <a:lnTo>
                  <a:pt x="1252" y="21236"/>
                </a:lnTo>
                <a:lnTo>
                  <a:pt x="1079" y="21621"/>
                </a:lnTo>
                <a:lnTo>
                  <a:pt x="905" y="22025"/>
                </a:lnTo>
                <a:lnTo>
                  <a:pt x="771" y="22449"/>
                </a:lnTo>
                <a:lnTo>
                  <a:pt x="617" y="22853"/>
                </a:lnTo>
                <a:lnTo>
                  <a:pt x="501" y="23277"/>
                </a:lnTo>
                <a:lnTo>
                  <a:pt x="386" y="23720"/>
                </a:lnTo>
                <a:lnTo>
                  <a:pt x="289" y="24143"/>
                </a:lnTo>
                <a:lnTo>
                  <a:pt x="193" y="24567"/>
                </a:lnTo>
                <a:lnTo>
                  <a:pt x="135" y="25010"/>
                </a:lnTo>
                <a:lnTo>
                  <a:pt x="77" y="25453"/>
                </a:lnTo>
                <a:lnTo>
                  <a:pt x="39" y="25895"/>
                </a:lnTo>
                <a:lnTo>
                  <a:pt x="0" y="26338"/>
                </a:lnTo>
                <a:lnTo>
                  <a:pt x="0" y="26781"/>
                </a:lnTo>
                <a:lnTo>
                  <a:pt x="0" y="27224"/>
                </a:lnTo>
                <a:lnTo>
                  <a:pt x="20" y="27647"/>
                </a:lnTo>
                <a:lnTo>
                  <a:pt x="77" y="28379"/>
                </a:lnTo>
                <a:lnTo>
                  <a:pt x="174" y="29111"/>
                </a:lnTo>
                <a:lnTo>
                  <a:pt x="289" y="29823"/>
                </a:lnTo>
                <a:lnTo>
                  <a:pt x="463" y="30535"/>
                </a:lnTo>
                <a:lnTo>
                  <a:pt x="655" y="31228"/>
                </a:lnTo>
                <a:lnTo>
                  <a:pt x="886" y="31902"/>
                </a:lnTo>
                <a:lnTo>
                  <a:pt x="1136" y="32576"/>
                </a:lnTo>
                <a:lnTo>
                  <a:pt x="1425" y="33250"/>
                </a:lnTo>
                <a:lnTo>
                  <a:pt x="1733" y="33905"/>
                </a:lnTo>
                <a:lnTo>
                  <a:pt x="2080" y="34540"/>
                </a:lnTo>
                <a:lnTo>
                  <a:pt x="2446" y="35156"/>
                </a:lnTo>
                <a:lnTo>
                  <a:pt x="2850" y="35772"/>
                </a:lnTo>
                <a:lnTo>
                  <a:pt x="3273" y="36369"/>
                </a:lnTo>
                <a:lnTo>
                  <a:pt x="3716" y="36947"/>
                </a:lnTo>
                <a:lnTo>
                  <a:pt x="4178" y="37505"/>
                </a:lnTo>
                <a:lnTo>
                  <a:pt x="4679" y="38044"/>
                </a:lnTo>
                <a:lnTo>
                  <a:pt x="5411" y="38795"/>
                </a:lnTo>
                <a:lnTo>
                  <a:pt x="6161" y="39488"/>
                </a:lnTo>
                <a:lnTo>
                  <a:pt x="6932" y="40162"/>
                </a:lnTo>
                <a:lnTo>
                  <a:pt x="7740" y="40797"/>
                </a:lnTo>
                <a:lnTo>
                  <a:pt x="8568" y="41394"/>
                </a:lnTo>
                <a:lnTo>
                  <a:pt x="9396" y="41952"/>
                </a:lnTo>
                <a:lnTo>
                  <a:pt x="10262" y="42491"/>
                </a:lnTo>
                <a:lnTo>
                  <a:pt x="11148" y="42992"/>
                </a:lnTo>
                <a:lnTo>
                  <a:pt x="12034" y="43454"/>
                </a:lnTo>
                <a:lnTo>
                  <a:pt x="12958" y="43878"/>
                </a:lnTo>
                <a:lnTo>
                  <a:pt x="13882" y="44263"/>
                </a:lnTo>
                <a:lnTo>
                  <a:pt x="14825" y="44629"/>
                </a:lnTo>
                <a:lnTo>
                  <a:pt x="15788" y="44956"/>
                </a:lnTo>
                <a:lnTo>
                  <a:pt x="16770" y="45264"/>
                </a:lnTo>
                <a:lnTo>
                  <a:pt x="17752" y="45533"/>
                </a:lnTo>
                <a:lnTo>
                  <a:pt x="18753" y="45764"/>
                </a:lnTo>
                <a:lnTo>
                  <a:pt x="19465" y="45918"/>
                </a:lnTo>
                <a:lnTo>
                  <a:pt x="20197" y="46053"/>
                </a:lnTo>
                <a:lnTo>
                  <a:pt x="20928" y="46169"/>
                </a:lnTo>
                <a:lnTo>
                  <a:pt x="21660" y="46284"/>
                </a:lnTo>
                <a:lnTo>
                  <a:pt x="22411" y="46381"/>
                </a:lnTo>
                <a:lnTo>
                  <a:pt x="23143" y="46458"/>
                </a:lnTo>
                <a:lnTo>
                  <a:pt x="23893" y="46515"/>
                </a:lnTo>
                <a:lnTo>
                  <a:pt x="24644" y="46573"/>
                </a:lnTo>
                <a:lnTo>
                  <a:pt x="25376" y="46612"/>
                </a:lnTo>
                <a:lnTo>
                  <a:pt x="26127" y="46631"/>
                </a:lnTo>
                <a:lnTo>
                  <a:pt x="27628" y="46631"/>
                </a:lnTo>
                <a:lnTo>
                  <a:pt x="28379" y="46612"/>
                </a:lnTo>
                <a:lnTo>
                  <a:pt x="29130" y="46573"/>
                </a:lnTo>
                <a:lnTo>
                  <a:pt x="29881" y="46535"/>
                </a:lnTo>
                <a:lnTo>
                  <a:pt x="30632" y="46477"/>
                </a:lnTo>
                <a:lnTo>
                  <a:pt x="31383" y="46400"/>
                </a:lnTo>
                <a:lnTo>
                  <a:pt x="32134" y="46323"/>
                </a:lnTo>
                <a:lnTo>
                  <a:pt x="32885" y="46227"/>
                </a:lnTo>
                <a:lnTo>
                  <a:pt x="33635" y="46111"/>
                </a:lnTo>
                <a:lnTo>
                  <a:pt x="34367" y="45976"/>
                </a:lnTo>
                <a:lnTo>
                  <a:pt x="35118" y="45841"/>
                </a:lnTo>
                <a:lnTo>
                  <a:pt x="35869" y="45687"/>
                </a:lnTo>
                <a:lnTo>
                  <a:pt x="36600" y="45533"/>
                </a:lnTo>
                <a:lnTo>
                  <a:pt x="37332" y="45360"/>
                </a:lnTo>
                <a:lnTo>
                  <a:pt x="38083" y="45168"/>
                </a:lnTo>
                <a:lnTo>
                  <a:pt x="38814" y="44975"/>
                </a:lnTo>
                <a:lnTo>
                  <a:pt x="39546" y="44763"/>
                </a:lnTo>
                <a:lnTo>
                  <a:pt x="40258" y="44532"/>
                </a:lnTo>
                <a:lnTo>
                  <a:pt x="40990" y="44301"/>
                </a:lnTo>
                <a:lnTo>
                  <a:pt x="41702" y="44051"/>
                </a:lnTo>
                <a:lnTo>
                  <a:pt x="42434" y="43781"/>
                </a:lnTo>
                <a:lnTo>
                  <a:pt x="43146" y="43512"/>
                </a:lnTo>
                <a:lnTo>
                  <a:pt x="43839" y="43242"/>
                </a:lnTo>
                <a:lnTo>
                  <a:pt x="44552" y="42934"/>
                </a:lnTo>
                <a:lnTo>
                  <a:pt x="45245" y="42645"/>
                </a:lnTo>
                <a:lnTo>
                  <a:pt x="45938" y="42318"/>
                </a:lnTo>
                <a:lnTo>
                  <a:pt x="46612" y="41991"/>
                </a:lnTo>
                <a:lnTo>
                  <a:pt x="47305" y="41664"/>
                </a:lnTo>
                <a:lnTo>
                  <a:pt x="47979" y="41317"/>
                </a:lnTo>
                <a:lnTo>
                  <a:pt x="48633" y="40951"/>
                </a:lnTo>
                <a:lnTo>
                  <a:pt x="49307" y="40585"/>
                </a:lnTo>
                <a:lnTo>
                  <a:pt x="49962" y="40200"/>
                </a:lnTo>
                <a:lnTo>
                  <a:pt x="50597" y="39815"/>
                </a:lnTo>
                <a:lnTo>
                  <a:pt x="51252" y="39411"/>
                </a:lnTo>
                <a:lnTo>
                  <a:pt x="51887" y="39007"/>
                </a:lnTo>
                <a:lnTo>
                  <a:pt x="52503" y="38583"/>
                </a:lnTo>
                <a:lnTo>
                  <a:pt x="53119" y="38140"/>
                </a:lnTo>
                <a:lnTo>
                  <a:pt x="53735" y="37697"/>
                </a:lnTo>
                <a:lnTo>
                  <a:pt x="54332" y="37255"/>
                </a:lnTo>
                <a:lnTo>
                  <a:pt x="54910" y="36793"/>
                </a:lnTo>
                <a:lnTo>
                  <a:pt x="55507" y="36330"/>
                </a:lnTo>
                <a:lnTo>
                  <a:pt x="56065" y="35849"/>
                </a:lnTo>
                <a:lnTo>
                  <a:pt x="56643" y="35368"/>
                </a:lnTo>
                <a:lnTo>
                  <a:pt x="57182" y="34867"/>
                </a:lnTo>
                <a:lnTo>
                  <a:pt x="57740" y="34367"/>
                </a:lnTo>
                <a:lnTo>
                  <a:pt x="58260" y="33847"/>
                </a:lnTo>
                <a:lnTo>
                  <a:pt x="58780" y="33327"/>
                </a:lnTo>
                <a:lnTo>
                  <a:pt x="59300" y="32788"/>
                </a:lnTo>
                <a:lnTo>
                  <a:pt x="59800" y="32249"/>
                </a:lnTo>
                <a:lnTo>
                  <a:pt x="60281" y="31690"/>
                </a:lnTo>
                <a:lnTo>
                  <a:pt x="60763" y="31132"/>
                </a:lnTo>
                <a:lnTo>
                  <a:pt x="61225" y="30574"/>
                </a:lnTo>
                <a:lnTo>
                  <a:pt x="61687" y="29996"/>
                </a:lnTo>
                <a:lnTo>
                  <a:pt x="62188" y="29322"/>
                </a:lnTo>
                <a:lnTo>
                  <a:pt x="62669" y="28649"/>
                </a:lnTo>
                <a:lnTo>
                  <a:pt x="63131" y="27936"/>
                </a:lnTo>
                <a:lnTo>
                  <a:pt x="63554" y="27224"/>
                </a:lnTo>
                <a:lnTo>
                  <a:pt x="63978" y="26492"/>
                </a:lnTo>
                <a:lnTo>
                  <a:pt x="64363" y="25741"/>
                </a:lnTo>
                <a:lnTo>
                  <a:pt x="64710" y="24990"/>
                </a:lnTo>
                <a:lnTo>
                  <a:pt x="65037" y="24201"/>
                </a:lnTo>
                <a:lnTo>
                  <a:pt x="65345" y="23431"/>
                </a:lnTo>
                <a:lnTo>
                  <a:pt x="65595" y="22622"/>
                </a:lnTo>
                <a:lnTo>
                  <a:pt x="65826" y="21814"/>
                </a:lnTo>
                <a:lnTo>
                  <a:pt x="66019" y="21005"/>
                </a:lnTo>
                <a:lnTo>
                  <a:pt x="66192" y="20177"/>
                </a:lnTo>
                <a:lnTo>
                  <a:pt x="66308" y="19349"/>
                </a:lnTo>
                <a:lnTo>
                  <a:pt x="66385" y="18502"/>
                </a:lnTo>
                <a:lnTo>
                  <a:pt x="66423" y="17674"/>
                </a:lnTo>
                <a:lnTo>
                  <a:pt x="66423" y="17097"/>
                </a:lnTo>
                <a:lnTo>
                  <a:pt x="66404" y="16500"/>
                </a:lnTo>
                <a:lnTo>
                  <a:pt x="66365" y="15922"/>
                </a:lnTo>
                <a:lnTo>
                  <a:pt x="66308" y="15364"/>
                </a:lnTo>
                <a:lnTo>
                  <a:pt x="66231" y="14786"/>
                </a:lnTo>
                <a:lnTo>
                  <a:pt x="66134" y="14209"/>
                </a:lnTo>
                <a:lnTo>
                  <a:pt x="66000" y="13650"/>
                </a:lnTo>
                <a:lnTo>
                  <a:pt x="65865" y="13092"/>
                </a:lnTo>
                <a:lnTo>
                  <a:pt x="65711" y="12534"/>
                </a:lnTo>
                <a:lnTo>
                  <a:pt x="65538" y="11975"/>
                </a:lnTo>
                <a:lnTo>
                  <a:pt x="65345" y="11436"/>
                </a:lnTo>
                <a:lnTo>
                  <a:pt x="65133" y="10897"/>
                </a:lnTo>
                <a:lnTo>
                  <a:pt x="64902" y="10377"/>
                </a:lnTo>
                <a:lnTo>
                  <a:pt x="64671" y="9838"/>
                </a:lnTo>
                <a:lnTo>
                  <a:pt x="64402" y="9338"/>
                </a:lnTo>
                <a:lnTo>
                  <a:pt x="64132" y="8818"/>
                </a:lnTo>
                <a:lnTo>
                  <a:pt x="63843" y="8317"/>
                </a:lnTo>
                <a:lnTo>
                  <a:pt x="63535" y="7836"/>
                </a:lnTo>
                <a:lnTo>
                  <a:pt x="63208" y="7355"/>
                </a:lnTo>
                <a:lnTo>
                  <a:pt x="62861" y="6893"/>
                </a:lnTo>
                <a:lnTo>
                  <a:pt x="62515" y="6431"/>
                </a:lnTo>
                <a:lnTo>
                  <a:pt x="62149" y="5988"/>
                </a:lnTo>
                <a:lnTo>
                  <a:pt x="61764" y="5564"/>
                </a:lnTo>
                <a:lnTo>
                  <a:pt x="61379" y="5141"/>
                </a:lnTo>
                <a:lnTo>
                  <a:pt x="60975" y="4736"/>
                </a:lnTo>
                <a:lnTo>
                  <a:pt x="60551" y="4351"/>
                </a:lnTo>
                <a:lnTo>
                  <a:pt x="60127" y="3966"/>
                </a:lnTo>
                <a:lnTo>
                  <a:pt x="59685" y="3600"/>
                </a:lnTo>
                <a:lnTo>
                  <a:pt x="59223" y="3273"/>
                </a:lnTo>
                <a:lnTo>
                  <a:pt x="58761" y="2926"/>
                </a:lnTo>
                <a:lnTo>
                  <a:pt x="58298" y="2618"/>
                </a:lnTo>
                <a:lnTo>
                  <a:pt x="57798" y="2330"/>
                </a:lnTo>
                <a:lnTo>
                  <a:pt x="57317" y="2041"/>
                </a:lnTo>
                <a:lnTo>
                  <a:pt x="56797" y="1791"/>
                </a:lnTo>
                <a:lnTo>
                  <a:pt x="56296" y="1540"/>
                </a:lnTo>
                <a:lnTo>
                  <a:pt x="55776" y="1328"/>
                </a:lnTo>
                <a:lnTo>
                  <a:pt x="55256" y="1117"/>
                </a:lnTo>
                <a:lnTo>
                  <a:pt x="54717" y="924"/>
                </a:lnTo>
                <a:lnTo>
                  <a:pt x="54178" y="751"/>
                </a:lnTo>
                <a:lnTo>
                  <a:pt x="53639" y="597"/>
                </a:lnTo>
                <a:lnTo>
                  <a:pt x="53100" y="462"/>
                </a:lnTo>
                <a:lnTo>
                  <a:pt x="52542" y="347"/>
                </a:lnTo>
                <a:lnTo>
                  <a:pt x="52003" y="250"/>
                </a:lnTo>
                <a:lnTo>
                  <a:pt x="51444" y="173"/>
                </a:lnTo>
                <a:lnTo>
                  <a:pt x="50886" y="96"/>
                </a:lnTo>
                <a:lnTo>
                  <a:pt x="50328" y="58"/>
                </a:lnTo>
                <a:lnTo>
                  <a:pt x="49769" y="19"/>
                </a:lnTo>
                <a:lnTo>
                  <a:pt x="4919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19"/>
          <p:cNvSpPr/>
          <p:nvPr/>
        </p:nvSpPr>
        <p:spPr>
          <a:xfrm>
            <a:off x="6499065" y="3780925"/>
            <a:ext cx="4351270" cy="3054680"/>
          </a:xfrm>
          <a:custGeom>
            <a:rect b="b" l="l" r="r" t="t"/>
            <a:pathLst>
              <a:path extrusionOk="0" h="46631" w="66424">
                <a:moveTo>
                  <a:pt x="49192" y="0"/>
                </a:moveTo>
                <a:lnTo>
                  <a:pt x="48633" y="19"/>
                </a:lnTo>
                <a:lnTo>
                  <a:pt x="48075" y="39"/>
                </a:lnTo>
                <a:lnTo>
                  <a:pt x="47517" y="77"/>
                </a:lnTo>
                <a:lnTo>
                  <a:pt x="46958" y="135"/>
                </a:lnTo>
                <a:lnTo>
                  <a:pt x="46400" y="193"/>
                </a:lnTo>
                <a:lnTo>
                  <a:pt x="45842" y="289"/>
                </a:lnTo>
                <a:lnTo>
                  <a:pt x="45303" y="404"/>
                </a:lnTo>
                <a:lnTo>
                  <a:pt x="44744" y="520"/>
                </a:lnTo>
                <a:lnTo>
                  <a:pt x="44205" y="655"/>
                </a:lnTo>
                <a:lnTo>
                  <a:pt x="43666" y="809"/>
                </a:lnTo>
                <a:lnTo>
                  <a:pt x="43127" y="982"/>
                </a:lnTo>
                <a:lnTo>
                  <a:pt x="42607" y="1174"/>
                </a:lnTo>
                <a:lnTo>
                  <a:pt x="42068" y="1386"/>
                </a:lnTo>
                <a:lnTo>
                  <a:pt x="41568" y="1617"/>
                </a:lnTo>
                <a:lnTo>
                  <a:pt x="41048" y="1848"/>
                </a:lnTo>
                <a:lnTo>
                  <a:pt x="40547" y="2118"/>
                </a:lnTo>
                <a:lnTo>
                  <a:pt x="39970" y="2445"/>
                </a:lnTo>
                <a:lnTo>
                  <a:pt x="39411" y="2772"/>
                </a:lnTo>
                <a:lnTo>
                  <a:pt x="38853" y="3138"/>
                </a:lnTo>
                <a:lnTo>
                  <a:pt x="38314" y="3504"/>
                </a:lnTo>
                <a:lnTo>
                  <a:pt x="37775" y="3889"/>
                </a:lnTo>
                <a:lnTo>
                  <a:pt x="37236" y="4293"/>
                </a:lnTo>
                <a:lnTo>
                  <a:pt x="36196" y="5121"/>
                </a:lnTo>
                <a:lnTo>
                  <a:pt x="35156" y="5988"/>
                </a:lnTo>
                <a:lnTo>
                  <a:pt x="34136" y="6873"/>
                </a:lnTo>
                <a:lnTo>
                  <a:pt x="32134" y="8664"/>
                </a:lnTo>
                <a:lnTo>
                  <a:pt x="31113" y="9530"/>
                </a:lnTo>
                <a:lnTo>
                  <a:pt x="30074" y="10377"/>
                </a:lnTo>
                <a:lnTo>
                  <a:pt x="29554" y="10782"/>
                </a:lnTo>
                <a:lnTo>
                  <a:pt x="29034" y="11167"/>
                </a:lnTo>
                <a:lnTo>
                  <a:pt x="28495" y="11552"/>
                </a:lnTo>
                <a:lnTo>
                  <a:pt x="27956" y="11898"/>
                </a:lnTo>
                <a:lnTo>
                  <a:pt x="27397" y="12245"/>
                </a:lnTo>
                <a:lnTo>
                  <a:pt x="26839" y="12591"/>
                </a:lnTo>
                <a:lnTo>
                  <a:pt x="26281" y="12900"/>
                </a:lnTo>
                <a:lnTo>
                  <a:pt x="25703" y="13169"/>
                </a:lnTo>
                <a:lnTo>
                  <a:pt x="25106" y="13439"/>
                </a:lnTo>
                <a:lnTo>
                  <a:pt x="24509" y="13670"/>
                </a:lnTo>
                <a:lnTo>
                  <a:pt x="23893" y="13901"/>
                </a:lnTo>
                <a:lnTo>
                  <a:pt x="23277" y="14074"/>
                </a:lnTo>
                <a:lnTo>
                  <a:pt x="22738" y="14209"/>
                </a:lnTo>
                <a:lnTo>
                  <a:pt x="22218" y="14324"/>
                </a:lnTo>
                <a:lnTo>
                  <a:pt x="21679" y="14401"/>
                </a:lnTo>
                <a:lnTo>
                  <a:pt x="21140" y="14478"/>
                </a:lnTo>
                <a:lnTo>
                  <a:pt x="20601" y="14536"/>
                </a:lnTo>
                <a:lnTo>
                  <a:pt x="20062" y="14575"/>
                </a:lnTo>
                <a:lnTo>
                  <a:pt x="18965" y="14632"/>
                </a:lnTo>
                <a:lnTo>
                  <a:pt x="17867" y="14652"/>
                </a:lnTo>
                <a:lnTo>
                  <a:pt x="16751" y="14652"/>
                </a:lnTo>
                <a:lnTo>
                  <a:pt x="14556" y="14594"/>
                </a:lnTo>
                <a:lnTo>
                  <a:pt x="13458" y="14594"/>
                </a:lnTo>
                <a:lnTo>
                  <a:pt x="12361" y="14613"/>
                </a:lnTo>
                <a:lnTo>
                  <a:pt x="11822" y="14632"/>
                </a:lnTo>
                <a:lnTo>
                  <a:pt x="11283" y="14671"/>
                </a:lnTo>
                <a:lnTo>
                  <a:pt x="10744" y="14729"/>
                </a:lnTo>
                <a:lnTo>
                  <a:pt x="10224" y="14786"/>
                </a:lnTo>
                <a:lnTo>
                  <a:pt x="9685" y="14863"/>
                </a:lnTo>
                <a:lnTo>
                  <a:pt x="9165" y="14960"/>
                </a:lnTo>
                <a:lnTo>
                  <a:pt x="8645" y="15075"/>
                </a:lnTo>
                <a:lnTo>
                  <a:pt x="8144" y="15210"/>
                </a:lnTo>
                <a:lnTo>
                  <a:pt x="7625" y="15364"/>
                </a:lnTo>
                <a:lnTo>
                  <a:pt x="7124" y="15537"/>
                </a:lnTo>
                <a:lnTo>
                  <a:pt x="6623" y="15749"/>
                </a:lnTo>
                <a:lnTo>
                  <a:pt x="6142" y="15980"/>
                </a:lnTo>
                <a:lnTo>
                  <a:pt x="5757" y="16192"/>
                </a:lnTo>
                <a:lnTo>
                  <a:pt x="5391" y="16404"/>
                </a:lnTo>
                <a:lnTo>
                  <a:pt x="5045" y="16635"/>
                </a:lnTo>
                <a:lnTo>
                  <a:pt x="4698" y="16885"/>
                </a:lnTo>
                <a:lnTo>
                  <a:pt x="4371" y="17154"/>
                </a:lnTo>
                <a:lnTo>
                  <a:pt x="4044" y="17424"/>
                </a:lnTo>
                <a:lnTo>
                  <a:pt x="3736" y="17713"/>
                </a:lnTo>
                <a:lnTo>
                  <a:pt x="3427" y="18021"/>
                </a:lnTo>
                <a:lnTo>
                  <a:pt x="3139" y="18329"/>
                </a:lnTo>
                <a:lnTo>
                  <a:pt x="2869" y="18656"/>
                </a:lnTo>
                <a:lnTo>
                  <a:pt x="2600" y="19003"/>
                </a:lnTo>
                <a:lnTo>
                  <a:pt x="2349" y="19349"/>
                </a:lnTo>
                <a:lnTo>
                  <a:pt x="2099" y="19715"/>
                </a:lnTo>
                <a:lnTo>
                  <a:pt x="1868" y="20081"/>
                </a:lnTo>
                <a:lnTo>
                  <a:pt x="1656" y="20447"/>
                </a:lnTo>
                <a:lnTo>
                  <a:pt x="1444" y="20832"/>
                </a:lnTo>
                <a:lnTo>
                  <a:pt x="1252" y="21236"/>
                </a:lnTo>
                <a:lnTo>
                  <a:pt x="1079" y="21621"/>
                </a:lnTo>
                <a:lnTo>
                  <a:pt x="905" y="22025"/>
                </a:lnTo>
                <a:lnTo>
                  <a:pt x="771" y="22449"/>
                </a:lnTo>
                <a:lnTo>
                  <a:pt x="617" y="22853"/>
                </a:lnTo>
                <a:lnTo>
                  <a:pt x="501" y="23277"/>
                </a:lnTo>
                <a:lnTo>
                  <a:pt x="386" y="23720"/>
                </a:lnTo>
                <a:lnTo>
                  <a:pt x="289" y="24143"/>
                </a:lnTo>
                <a:lnTo>
                  <a:pt x="193" y="24567"/>
                </a:lnTo>
                <a:lnTo>
                  <a:pt x="135" y="25010"/>
                </a:lnTo>
                <a:lnTo>
                  <a:pt x="77" y="25453"/>
                </a:lnTo>
                <a:lnTo>
                  <a:pt x="39" y="25895"/>
                </a:lnTo>
                <a:lnTo>
                  <a:pt x="0" y="26338"/>
                </a:lnTo>
                <a:lnTo>
                  <a:pt x="0" y="26781"/>
                </a:lnTo>
                <a:lnTo>
                  <a:pt x="0" y="27224"/>
                </a:lnTo>
                <a:lnTo>
                  <a:pt x="20" y="27647"/>
                </a:lnTo>
                <a:lnTo>
                  <a:pt x="77" y="28379"/>
                </a:lnTo>
                <a:lnTo>
                  <a:pt x="174" y="29111"/>
                </a:lnTo>
                <a:lnTo>
                  <a:pt x="289" y="29823"/>
                </a:lnTo>
                <a:lnTo>
                  <a:pt x="463" y="30535"/>
                </a:lnTo>
                <a:lnTo>
                  <a:pt x="655" y="31228"/>
                </a:lnTo>
                <a:lnTo>
                  <a:pt x="886" y="31902"/>
                </a:lnTo>
                <a:lnTo>
                  <a:pt x="1136" y="32576"/>
                </a:lnTo>
                <a:lnTo>
                  <a:pt x="1425" y="33250"/>
                </a:lnTo>
                <a:lnTo>
                  <a:pt x="1733" y="33905"/>
                </a:lnTo>
                <a:lnTo>
                  <a:pt x="2080" y="34540"/>
                </a:lnTo>
                <a:lnTo>
                  <a:pt x="2446" y="35156"/>
                </a:lnTo>
                <a:lnTo>
                  <a:pt x="2850" y="35772"/>
                </a:lnTo>
                <a:lnTo>
                  <a:pt x="3273" y="36369"/>
                </a:lnTo>
                <a:lnTo>
                  <a:pt x="3716" y="36947"/>
                </a:lnTo>
                <a:lnTo>
                  <a:pt x="4178" y="37505"/>
                </a:lnTo>
                <a:lnTo>
                  <a:pt x="4679" y="38044"/>
                </a:lnTo>
                <a:lnTo>
                  <a:pt x="5411" y="38795"/>
                </a:lnTo>
                <a:lnTo>
                  <a:pt x="6161" y="39488"/>
                </a:lnTo>
                <a:lnTo>
                  <a:pt x="6932" y="40162"/>
                </a:lnTo>
                <a:lnTo>
                  <a:pt x="7740" y="40797"/>
                </a:lnTo>
                <a:lnTo>
                  <a:pt x="8568" y="41394"/>
                </a:lnTo>
                <a:lnTo>
                  <a:pt x="9396" y="41952"/>
                </a:lnTo>
                <a:lnTo>
                  <a:pt x="10262" y="42491"/>
                </a:lnTo>
                <a:lnTo>
                  <a:pt x="11148" y="42992"/>
                </a:lnTo>
                <a:lnTo>
                  <a:pt x="12034" y="43454"/>
                </a:lnTo>
                <a:lnTo>
                  <a:pt x="12958" y="43878"/>
                </a:lnTo>
                <a:lnTo>
                  <a:pt x="13882" y="44263"/>
                </a:lnTo>
                <a:lnTo>
                  <a:pt x="14825" y="44629"/>
                </a:lnTo>
                <a:lnTo>
                  <a:pt x="15788" y="44956"/>
                </a:lnTo>
                <a:lnTo>
                  <a:pt x="16770" y="45264"/>
                </a:lnTo>
                <a:lnTo>
                  <a:pt x="17752" y="45533"/>
                </a:lnTo>
                <a:lnTo>
                  <a:pt x="18753" y="45764"/>
                </a:lnTo>
                <a:lnTo>
                  <a:pt x="19465" y="45918"/>
                </a:lnTo>
                <a:lnTo>
                  <a:pt x="20197" y="46053"/>
                </a:lnTo>
                <a:lnTo>
                  <a:pt x="20928" y="46169"/>
                </a:lnTo>
                <a:lnTo>
                  <a:pt x="21660" y="46284"/>
                </a:lnTo>
                <a:lnTo>
                  <a:pt x="22411" y="46381"/>
                </a:lnTo>
                <a:lnTo>
                  <a:pt x="23143" y="46458"/>
                </a:lnTo>
                <a:lnTo>
                  <a:pt x="23893" y="46515"/>
                </a:lnTo>
                <a:lnTo>
                  <a:pt x="24644" y="46573"/>
                </a:lnTo>
                <a:lnTo>
                  <a:pt x="25376" y="46612"/>
                </a:lnTo>
                <a:lnTo>
                  <a:pt x="26127" y="46631"/>
                </a:lnTo>
                <a:lnTo>
                  <a:pt x="27628" y="46631"/>
                </a:lnTo>
                <a:lnTo>
                  <a:pt x="28379" y="46612"/>
                </a:lnTo>
                <a:lnTo>
                  <a:pt x="29130" y="46573"/>
                </a:lnTo>
                <a:lnTo>
                  <a:pt x="29881" y="46535"/>
                </a:lnTo>
                <a:lnTo>
                  <a:pt x="30632" y="46477"/>
                </a:lnTo>
                <a:lnTo>
                  <a:pt x="31383" y="46400"/>
                </a:lnTo>
                <a:lnTo>
                  <a:pt x="32134" y="46323"/>
                </a:lnTo>
                <a:lnTo>
                  <a:pt x="32885" y="46227"/>
                </a:lnTo>
                <a:lnTo>
                  <a:pt x="33635" y="46111"/>
                </a:lnTo>
                <a:lnTo>
                  <a:pt x="34367" y="45976"/>
                </a:lnTo>
                <a:lnTo>
                  <a:pt x="35118" y="45841"/>
                </a:lnTo>
                <a:lnTo>
                  <a:pt x="35869" y="45687"/>
                </a:lnTo>
                <a:lnTo>
                  <a:pt x="36600" y="45533"/>
                </a:lnTo>
                <a:lnTo>
                  <a:pt x="37332" y="45360"/>
                </a:lnTo>
                <a:lnTo>
                  <a:pt x="38083" y="45168"/>
                </a:lnTo>
                <a:lnTo>
                  <a:pt x="38814" y="44975"/>
                </a:lnTo>
                <a:lnTo>
                  <a:pt x="39546" y="44763"/>
                </a:lnTo>
                <a:lnTo>
                  <a:pt x="40258" y="44532"/>
                </a:lnTo>
                <a:lnTo>
                  <a:pt x="40990" y="44301"/>
                </a:lnTo>
                <a:lnTo>
                  <a:pt x="41702" y="44051"/>
                </a:lnTo>
                <a:lnTo>
                  <a:pt x="42434" y="43781"/>
                </a:lnTo>
                <a:lnTo>
                  <a:pt x="43146" y="43512"/>
                </a:lnTo>
                <a:lnTo>
                  <a:pt x="43839" y="43242"/>
                </a:lnTo>
                <a:lnTo>
                  <a:pt x="44552" y="42934"/>
                </a:lnTo>
                <a:lnTo>
                  <a:pt x="45245" y="42645"/>
                </a:lnTo>
                <a:lnTo>
                  <a:pt x="45938" y="42318"/>
                </a:lnTo>
                <a:lnTo>
                  <a:pt x="46612" y="41991"/>
                </a:lnTo>
                <a:lnTo>
                  <a:pt x="47305" y="41664"/>
                </a:lnTo>
                <a:lnTo>
                  <a:pt x="47979" y="41317"/>
                </a:lnTo>
                <a:lnTo>
                  <a:pt x="48633" y="40951"/>
                </a:lnTo>
                <a:lnTo>
                  <a:pt x="49307" y="40585"/>
                </a:lnTo>
                <a:lnTo>
                  <a:pt x="49962" y="40200"/>
                </a:lnTo>
                <a:lnTo>
                  <a:pt x="50597" y="39815"/>
                </a:lnTo>
                <a:lnTo>
                  <a:pt x="51252" y="39411"/>
                </a:lnTo>
                <a:lnTo>
                  <a:pt x="51887" y="39007"/>
                </a:lnTo>
                <a:lnTo>
                  <a:pt x="52503" y="38583"/>
                </a:lnTo>
                <a:lnTo>
                  <a:pt x="53119" y="38140"/>
                </a:lnTo>
                <a:lnTo>
                  <a:pt x="53735" y="37697"/>
                </a:lnTo>
                <a:lnTo>
                  <a:pt x="54332" y="37255"/>
                </a:lnTo>
                <a:lnTo>
                  <a:pt x="54910" y="36793"/>
                </a:lnTo>
                <a:lnTo>
                  <a:pt x="55507" y="36330"/>
                </a:lnTo>
                <a:lnTo>
                  <a:pt x="56065" y="35849"/>
                </a:lnTo>
                <a:lnTo>
                  <a:pt x="56643" y="35368"/>
                </a:lnTo>
                <a:lnTo>
                  <a:pt x="57182" y="34867"/>
                </a:lnTo>
                <a:lnTo>
                  <a:pt x="57740" y="34367"/>
                </a:lnTo>
                <a:lnTo>
                  <a:pt x="58260" y="33847"/>
                </a:lnTo>
                <a:lnTo>
                  <a:pt x="58780" y="33327"/>
                </a:lnTo>
                <a:lnTo>
                  <a:pt x="59300" y="32788"/>
                </a:lnTo>
                <a:lnTo>
                  <a:pt x="59800" y="32249"/>
                </a:lnTo>
                <a:lnTo>
                  <a:pt x="60281" y="31690"/>
                </a:lnTo>
                <a:lnTo>
                  <a:pt x="60763" y="31132"/>
                </a:lnTo>
                <a:lnTo>
                  <a:pt x="61225" y="30574"/>
                </a:lnTo>
                <a:lnTo>
                  <a:pt x="61687" y="29996"/>
                </a:lnTo>
                <a:lnTo>
                  <a:pt x="62188" y="29322"/>
                </a:lnTo>
                <a:lnTo>
                  <a:pt x="62669" y="28649"/>
                </a:lnTo>
                <a:lnTo>
                  <a:pt x="63131" y="27936"/>
                </a:lnTo>
                <a:lnTo>
                  <a:pt x="63554" y="27224"/>
                </a:lnTo>
                <a:lnTo>
                  <a:pt x="63978" y="26492"/>
                </a:lnTo>
                <a:lnTo>
                  <a:pt x="64363" y="25741"/>
                </a:lnTo>
                <a:lnTo>
                  <a:pt x="64710" y="24990"/>
                </a:lnTo>
                <a:lnTo>
                  <a:pt x="65037" y="24201"/>
                </a:lnTo>
                <a:lnTo>
                  <a:pt x="65345" y="23431"/>
                </a:lnTo>
                <a:lnTo>
                  <a:pt x="65595" y="22622"/>
                </a:lnTo>
                <a:lnTo>
                  <a:pt x="65826" y="21814"/>
                </a:lnTo>
                <a:lnTo>
                  <a:pt x="66019" y="21005"/>
                </a:lnTo>
                <a:lnTo>
                  <a:pt x="66192" y="20177"/>
                </a:lnTo>
                <a:lnTo>
                  <a:pt x="66308" y="19349"/>
                </a:lnTo>
                <a:lnTo>
                  <a:pt x="66385" y="18502"/>
                </a:lnTo>
                <a:lnTo>
                  <a:pt x="66423" y="17674"/>
                </a:lnTo>
                <a:lnTo>
                  <a:pt x="66423" y="17097"/>
                </a:lnTo>
                <a:lnTo>
                  <a:pt x="66404" y="16500"/>
                </a:lnTo>
                <a:lnTo>
                  <a:pt x="66365" y="15922"/>
                </a:lnTo>
                <a:lnTo>
                  <a:pt x="66308" y="15364"/>
                </a:lnTo>
                <a:lnTo>
                  <a:pt x="66231" y="14786"/>
                </a:lnTo>
                <a:lnTo>
                  <a:pt x="66134" y="14209"/>
                </a:lnTo>
                <a:lnTo>
                  <a:pt x="66000" y="13650"/>
                </a:lnTo>
                <a:lnTo>
                  <a:pt x="65865" y="13092"/>
                </a:lnTo>
                <a:lnTo>
                  <a:pt x="65711" y="12534"/>
                </a:lnTo>
                <a:lnTo>
                  <a:pt x="65538" y="11975"/>
                </a:lnTo>
                <a:lnTo>
                  <a:pt x="65345" y="11436"/>
                </a:lnTo>
                <a:lnTo>
                  <a:pt x="65133" y="10897"/>
                </a:lnTo>
                <a:lnTo>
                  <a:pt x="64902" y="10377"/>
                </a:lnTo>
                <a:lnTo>
                  <a:pt x="64671" y="9838"/>
                </a:lnTo>
                <a:lnTo>
                  <a:pt x="64402" y="9338"/>
                </a:lnTo>
                <a:lnTo>
                  <a:pt x="64132" y="8818"/>
                </a:lnTo>
                <a:lnTo>
                  <a:pt x="63843" y="8317"/>
                </a:lnTo>
                <a:lnTo>
                  <a:pt x="63535" y="7836"/>
                </a:lnTo>
                <a:lnTo>
                  <a:pt x="63208" y="7355"/>
                </a:lnTo>
                <a:lnTo>
                  <a:pt x="62861" y="6893"/>
                </a:lnTo>
                <a:lnTo>
                  <a:pt x="62515" y="6431"/>
                </a:lnTo>
                <a:lnTo>
                  <a:pt x="62149" y="5988"/>
                </a:lnTo>
                <a:lnTo>
                  <a:pt x="61764" y="5564"/>
                </a:lnTo>
                <a:lnTo>
                  <a:pt x="61379" y="5141"/>
                </a:lnTo>
                <a:lnTo>
                  <a:pt x="60975" y="4736"/>
                </a:lnTo>
                <a:lnTo>
                  <a:pt x="60551" y="4351"/>
                </a:lnTo>
                <a:lnTo>
                  <a:pt x="60127" y="3966"/>
                </a:lnTo>
                <a:lnTo>
                  <a:pt x="59685" y="3600"/>
                </a:lnTo>
                <a:lnTo>
                  <a:pt x="59223" y="3273"/>
                </a:lnTo>
                <a:lnTo>
                  <a:pt x="58761" y="2926"/>
                </a:lnTo>
                <a:lnTo>
                  <a:pt x="58298" y="2618"/>
                </a:lnTo>
                <a:lnTo>
                  <a:pt x="57798" y="2330"/>
                </a:lnTo>
                <a:lnTo>
                  <a:pt x="57317" y="2041"/>
                </a:lnTo>
                <a:lnTo>
                  <a:pt x="56797" y="1791"/>
                </a:lnTo>
                <a:lnTo>
                  <a:pt x="56296" y="1540"/>
                </a:lnTo>
                <a:lnTo>
                  <a:pt x="55776" y="1328"/>
                </a:lnTo>
                <a:lnTo>
                  <a:pt x="55256" y="1117"/>
                </a:lnTo>
                <a:lnTo>
                  <a:pt x="54717" y="924"/>
                </a:lnTo>
                <a:lnTo>
                  <a:pt x="54178" y="751"/>
                </a:lnTo>
                <a:lnTo>
                  <a:pt x="53639" y="597"/>
                </a:lnTo>
                <a:lnTo>
                  <a:pt x="53100" y="462"/>
                </a:lnTo>
                <a:lnTo>
                  <a:pt x="52542" y="347"/>
                </a:lnTo>
                <a:lnTo>
                  <a:pt x="52003" y="250"/>
                </a:lnTo>
                <a:lnTo>
                  <a:pt x="51444" y="173"/>
                </a:lnTo>
                <a:lnTo>
                  <a:pt x="50886" y="96"/>
                </a:lnTo>
                <a:lnTo>
                  <a:pt x="50328" y="58"/>
                </a:lnTo>
                <a:lnTo>
                  <a:pt x="49769" y="19"/>
                </a:lnTo>
                <a:lnTo>
                  <a:pt x="4919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19" name="Google Shape;919;p19"/>
          <p:cNvGrpSpPr/>
          <p:nvPr/>
        </p:nvGrpSpPr>
        <p:grpSpPr>
          <a:xfrm flipH="1" rot="-1085261">
            <a:off x="-33368" y="3411623"/>
            <a:ext cx="911007" cy="1824204"/>
            <a:chOff x="-303325" y="2748725"/>
            <a:chExt cx="1195950" cy="2394775"/>
          </a:xfrm>
        </p:grpSpPr>
        <p:sp>
          <p:nvSpPr>
            <p:cNvPr id="920" name="Google Shape;920;p19"/>
            <p:cNvSpPr/>
            <p:nvPr/>
          </p:nvSpPr>
          <p:spPr>
            <a:xfrm>
              <a:off x="507725" y="5082600"/>
              <a:ext cx="60200" cy="59475"/>
            </a:xfrm>
            <a:custGeom>
              <a:rect b="b" l="l" r="r" t="t"/>
              <a:pathLst>
                <a:path extrusionOk="0" h="2379" w="2408">
                  <a:moveTo>
                    <a:pt x="117" y="1"/>
                  </a:moveTo>
                  <a:lnTo>
                    <a:pt x="146" y="262"/>
                  </a:lnTo>
                  <a:lnTo>
                    <a:pt x="146" y="494"/>
                  </a:lnTo>
                  <a:lnTo>
                    <a:pt x="88" y="667"/>
                  </a:lnTo>
                  <a:lnTo>
                    <a:pt x="1" y="841"/>
                  </a:lnTo>
                  <a:lnTo>
                    <a:pt x="1769" y="2291"/>
                  </a:lnTo>
                  <a:lnTo>
                    <a:pt x="1885" y="2349"/>
                  </a:lnTo>
                  <a:lnTo>
                    <a:pt x="2001" y="2378"/>
                  </a:lnTo>
                  <a:lnTo>
                    <a:pt x="2117" y="2349"/>
                  </a:lnTo>
                  <a:lnTo>
                    <a:pt x="2204" y="2320"/>
                  </a:lnTo>
                  <a:lnTo>
                    <a:pt x="2291" y="2233"/>
                  </a:lnTo>
                  <a:lnTo>
                    <a:pt x="2349" y="2175"/>
                  </a:lnTo>
                  <a:lnTo>
                    <a:pt x="2407" y="2059"/>
                  </a:lnTo>
                  <a:lnTo>
                    <a:pt x="2407" y="1972"/>
                  </a:lnTo>
                  <a:lnTo>
                    <a:pt x="2349" y="1856"/>
                  </a:lnTo>
                  <a:lnTo>
                    <a:pt x="2262" y="1769"/>
                  </a:lnTo>
                  <a:lnTo>
                    <a:pt x="117" y="1"/>
                  </a:lnTo>
                  <a:close/>
                </a:path>
              </a:pathLst>
            </a:custGeom>
            <a:solidFill>
              <a:srgbClr val="DBC8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19"/>
            <p:cNvSpPr/>
            <p:nvPr/>
          </p:nvSpPr>
          <p:spPr>
            <a:xfrm>
              <a:off x="507725" y="5082600"/>
              <a:ext cx="60200" cy="59475"/>
            </a:xfrm>
            <a:custGeom>
              <a:rect b="b" l="l" r="r" t="t"/>
              <a:pathLst>
                <a:path extrusionOk="0" fill="none" h="2379" w="2408">
                  <a:moveTo>
                    <a:pt x="117" y="1"/>
                  </a:moveTo>
                  <a:lnTo>
                    <a:pt x="117" y="1"/>
                  </a:lnTo>
                  <a:lnTo>
                    <a:pt x="117" y="1"/>
                  </a:lnTo>
                  <a:lnTo>
                    <a:pt x="146" y="262"/>
                  </a:lnTo>
                  <a:lnTo>
                    <a:pt x="146" y="494"/>
                  </a:lnTo>
                  <a:lnTo>
                    <a:pt x="88" y="667"/>
                  </a:lnTo>
                  <a:lnTo>
                    <a:pt x="1" y="841"/>
                  </a:lnTo>
                  <a:lnTo>
                    <a:pt x="1" y="841"/>
                  </a:lnTo>
                  <a:lnTo>
                    <a:pt x="1769" y="2291"/>
                  </a:lnTo>
                  <a:lnTo>
                    <a:pt x="1769" y="2291"/>
                  </a:lnTo>
                  <a:lnTo>
                    <a:pt x="1885" y="2349"/>
                  </a:lnTo>
                  <a:lnTo>
                    <a:pt x="2001" y="2378"/>
                  </a:lnTo>
                  <a:lnTo>
                    <a:pt x="2001" y="2378"/>
                  </a:lnTo>
                  <a:lnTo>
                    <a:pt x="2117" y="2349"/>
                  </a:lnTo>
                  <a:lnTo>
                    <a:pt x="2204" y="2320"/>
                  </a:lnTo>
                  <a:lnTo>
                    <a:pt x="2291" y="2233"/>
                  </a:lnTo>
                  <a:lnTo>
                    <a:pt x="2349" y="2175"/>
                  </a:lnTo>
                  <a:lnTo>
                    <a:pt x="2407" y="2059"/>
                  </a:lnTo>
                  <a:lnTo>
                    <a:pt x="2407" y="1972"/>
                  </a:lnTo>
                  <a:lnTo>
                    <a:pt x="2349" y="1856"/>
                  </a:lnTo>
                  <a:lnTo>
                    <a:pt x="2262" y="1769"/>
                  </a:lnTo>
                  <a:lnTo>
                    <a:pt x="2262" y="1769"/>
                  </a:lnTo>
                  <a:lnTo>
                    <a:pt x="117" y="1"/>
                  </a:lnTo>
                  <a:lnTo>
                    <a:pt x="117"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19"/>
            <p:cNvSpPr/>
            <p:nvPr/>
          </p:nvSpPr>
          <p:spPr>
            <a:xfrm>
              <a:off x="-303325" y="2748725"/>
              <a:ext cx="1195950" cy="2394775"/>
            </a:xfrm>
            <a:custGeom>
              <a:rect b="b" l="l" r="r" t="t"/>
              <a:pathLst>
                <a:path extrusionOk="0" h="95791" w="47838">
                  <a:moveTo>
                    <a:pt x="3103" y="0"/>
                  </a:moveTo>
                  <a:lnTo>
                    <a:pt x="2697" y="29"/>
                  </a:lnTo>
                  <a:lnTo>
                    <a:pt x="2291" y="58"/>
                  </a:lnTo>
                  <a:lnTo>
                    <a:pt x="1914" y="145"/>
                  </a:lnTo>
                  <a:lnTo>
                    <a:pt x="1537" y="290"/>
                  </a:lnTo>
                  <a:lnTo>
                    <a:pt x="1189" y="464"/>
                  </a:lnTo>
                  <a:lnTo>
                    <a:pt x="899" y="667"/>
                  </a:lnTo>
                  <a:lnTo>
                    <a:pt x="638" y="928"/>
                  </a:lnTo>
                  <a:lnTo>
                    <a:pt x="435" y="1189"/>
                  </a:lnTo>
                  <a:lnTo>
                    <a:pt x="290" y="1450"/>
                  </a:lnTo>
                  <a:lnTo>
                    <a:pt x="174" y="1740"/>
                  </a:lnTo>
                  <a:lnTo>
                    <a:pt x="87" y="2030"/>
                  </a:lnTo>
                  <a:lnTo>
                    <a:pt x="29" y="2320"/>
                  </a:lnTo>
                  <a:lnTo>
                    <a:pt x="0" y="2639"/>
                  </a:lnTo>
                  <a:lnTo>
                    <a:pt x="29" y="2957"/>
                  </a:lnTo>
                  <a:lnTo>
                    <a:pt x="58" y="3276"/>
                  </a:lnTo>
                  <a:lnTo>
                    <a:pt x="116" y="3595"/>
                  </a:lnTo>
                  <a:lnTo>
                    <a:pt x="232" y="3914"/>
                  </a:lnTo>
                  <a:lnTo>
                    <a:pt x="348" y="4233"/>
                  </a:lnTo>
                  <a:lnTo>
                    <a:pt x="464" y="4523"/>
                  </a:lnTo>
                  <a:lnTo>
                    <a:pt x="638" y="4813"/>
                  </a:lnTo>
                  <a:lnTo>
                    <a:pt x="812" y="5103"/>
                  </a:lnTo>
                  <a:lnTo>
                    <a:pt x="986" y="5393"/>
                  </a:lnTo>
                  <a:lnTo>
                    <a:pt x="1189" y="5625"/>
                  </a:lnTo>
                  <a:lnTo>
                    <a:pt x="1624" y="6118"/>
                  </a:lnTo>
                  <a:lnTo>
                    <a:pt x="2088" y="6552"/>
                  </a:lnTo>
                  <a:lnTo>
                    <a:pt x="3074" y="7393"/>
                  </a:lnTo>
                  <a:lnTo>
                    <a:pt x="3566" y="7828"/>
                  </a:lnTo>
                  <a:lnTo>
                    <a:pt x="4059" y="8263"/>
                  </a:lnTo>
                  <a:lnTo>
                    <a:pt x="4523" y="8727"/>
                  </a:lnTo>
                  <a:lnTo>
                    <a:pt x="4929" y="9191"/>
                  </a:lnTo>
                  <a:lnTo>
                    <a:pt x="5306" y="9713"/>
                  </a:lnTo>
                  <a:lnTo>
                    <a:pt x="5625" y="10264"/>
                  </a:lnTo>
                  <a:lnTo>
                    <a:pt x="5886" y="10814"/>
                  </a:lnTo>
                  <a:lnTo>
                    <a:pt x="6118" y="11394"/>
                  </a:lnTo>
                  <a:lnTo>
                    <a:pt x="6292" y="12003"/>
                  </a:lnTo>
                  <a:lnTo>
                    <a:pt x="6437" y="12612"/>
                  </a:lnTo>
                  <a:lnTo>
                    <a:pt x="6524" y="13250"/>
                  </a:lnTo>
                  <a:lnTo>
                    <a:pt x="6611" y="13888"/>
                  </a:lnTo>
                  <a:lnTo>
                    <a:pt x="6640" y="14525"/>
                  </a:lnTo>
                  <a:lnTo>
                    <a:pt x="6640" y="15163"/>
                  </a:lnTo>
                  <a:lnTo>
                    <a:pt x="6611" y="15830"/>
                  </a:lnTo>
                  <a:lnTo>
                    <a:pt x="6582" y="16468"/>
                  </a:lnTo>
                  <a:lnTo>
                    <a:pt x="6524" y="17135"/>
                  </a:lnTo>
                  <a:lnTo>
                    <a:pt x="6437" y="17773"/>
                  </a:lnTo>
                  <a:lnTo>
                    <a:pt x="6234" y="19077"/>
                  </a:lnTo>
                  <a:lnTo>
                    <a:pt x="5944" y="20730"/>
                  </a:lnTo>
                  <a:lnTo>
                    <a:pt x="5683" y="22411"/>
                  </a:lnTo>
                  <a:lnTo>
                    <a:pt x="5567" y="23194"/>
                  </a:lnTo>
                  <a:lnTo>
                    <a:pt x="5480" y="23948"/>
                  </a:lnTo>
                  <a:lnTo>
                    <a:pt x="5451" y="24731"/>
                  </a:lnTo>
                  <a:lnTo>
                    <a:pt x="5422" y="25485"/>
                  </a:lnTo>
                  <a:lnTo>
                    <a:pt x="5451" y="26238"/>
                  </a:lnTo>
                  <a:lnTo>
                    <a:pt x="5509" y="26992"/>
                  </a:lnTo>
                  <a:lnTo>
                    <a:pt x="5654" y="27717"/>
                  </a:lnTo>
                  <a:lnTo>
                    <a:pt x="5828" y="28471"/>
                  </a:lnTo>
                  <a:lnTo>
                    <a:pt x="6060" y="29167"/>
                  </a:lnTo>
                  <a:lnTo>
                    <a:pt x="6292" y="29688"/>
                  </a:lnTo>
                  <a:lnTo>
                    <a:pt x="6524" y="30152"/>
                  </a:lnTo>
                  <a:lnTo>
                    <a:pt x="6785" y="30645"/>
                  </a:lnTo>
                  <a:lnTo>
                    <a:pt x="7075" y="31109"/>
                  </a:lnTo>
                  <a:lnTo>
                    <a:pt x="7683" y="32008"/>
                  </a:lnTo>
                  <a:lnTo>
                    <a:pt x="8292" y="32907"/>
                  </a:lnTo>
                  <a:lnTo>
                    <a:pt x="8901" y="33834"/>
                  </a:lnTo>
                  <a:lnTo>
                    <a:pt x="9191" y="34269"/>
                  </a:lnTo>
                  <a:lnTo>
                    <a:pt x="9481" y="34733"/>
                  </a:lnTo>
                  <a:lnTo>
                    <a:pt x="9742" y="35226"/>
                  </a:lnTo>
                  <a:lnTo>
                    <a:pt x="9974" y="35719"/>
                  </a:lnTo>
                  <a:lnTo>
                    <a:pt x="10177" y="36212"/>
                  </a:lnTo>
                  <a:lnTo>
                    <a:pt x="10322" y="36734"/>
                  </a:lnTo>
                  <a:lnTo>
                    <a:pt x="10467" y="37313"/>
                  </a:lnTo>
                  <a:lnTo>
                    <a:pt x="10554" y="37922"/>
                  </a:lnTo>
                  <a:lnTo>
                    <a:pt x="10612" y="38531"/>
                  </a:lnTo>
                  <a:lnTo>
                    <a:pt x="10612" y="39111"/>
                  </a:lnTo>
                  <a:lnTo>
                    <a:pt x="10554" y="39865"/>
                  </a:lnTo>
                  <a:lnTo>
                    <a:pt x="10467" y="40706"/>
                  </a:lnTo>
                  <a:lnTo>
                    <a:pt x="10293" y="41517"/>
                  </a:lnTo>
                  <a:lnTo>
                    <a:pt x="10090" y="42358"/>
                  </a:lnTo>
                  <a:lnTo>
                    <a:pt x="9829" y="43199"/>
                  </a:lnTo>
                  <a:lnTo>
                    <a:pt x="9307" y="44851"/>
                  </a:lnTo>
                  <a:lnTo>
                    <a:pt x="8756" y="46533"/>
                  </a:lnTo>
                  <a:lnTo>
                    <a:pt x="8495" y="47345"/>
                  </a:lnTo>
                  <a:lnTo>
                    <a:pt x="8263" y="48186"/>
                  </a:lnTo>
                  <a:lnTo>
                    <a:pt x="8089" y="49026"/>
                  </a:lnTo>
                  <a:lnTo>
                    <a:pt x="7944" y="49867"/>
                  </a:lnTo>
                  <a:lnTo>
                    <a:pt x="7857" y="50679"/>
                  </a:lnTo>
                  <a:lnTo>
                    <a:pt x="7857" y="51114"/>
                  </a:lnTo>
                  <a:lnTo>
                    <a:pt x="7857" y="51520"/>
                  </a:lnTo>
                  <a:lnTo>
                    <a:pt x="7886" y="51926"/>
                  </a:lnTo>
                  <a:lnTo>
                    <a:pt x="7915" y="52360"/>
                  </a:lnTo>
                  <a:lnTo>
                    <a:pt x="8002" y="52766"/>
                  </a:lnTo>
                  <a:lnTo>
                    <a:pt x="8089" y="53172"/>
                  </a:lnTo>
                  <a:lnTo>
                    <a:pt x="8263" y="53752"/>
                  </a:lnTo>
                  <a:lnTo>
                    <a:pt x="8466" y="54332"/>
                  </a:lnTo>
                  <a:lnTo>
                    <a:pt x="8698" y="54825"/>
                  </a:lnTo>
                  <a:lnTo>
                    <a:pt x="8959" y="55289"/>
                  </a:lnTo>
                  <a:lnTo>
                    <a:pt x="9220" y="55724"/>
                  </a:lnTo>
                  <a:lnTo>
                    <a:pt x="9510" y="56129"/>
                  </a:lnTo>
                  <a:lnTo>
                    <a:pt x="9829" y="56535"/>
                  </a:lnTo>
                  <a:lnTo>
                    <a:pt x="10148" y="56941"/>
                  </a:lnTo>
                  <a:lnTo>
                    <a:pt x="10496" y="57318"/>
                  </a:lnTo>
                  <a:lnTo>
                    <a:pt x="10873" y="57695"/>
                  </a:lnTo>
                  <a:lnTo>
                    <a:pt x="11626" y="58420"/>
                  </a:lnTo>
                  <a:lnTo>
                    <a:pt x="12438" y="59087"/>
                  </a:lnTo>
                  <a:lnTo>
                    <a:pt x="13250" y="59753"/>
                  </a:lnTo>
                  <a:lnTo>
                    <a:pt x="14931" y="61058"/>
                  </a:lnTo>
                  <a:lnTo>
                    <a:pt x="15975" y="61899"/>
                  </a:lnTo>
                  <a:lnTo>
                    <a:pt x="16497" y="62363"/>
                  </a:lnTo>
                  <a:lnTo>
                    <a:pt x="16990" y="62827"/>
                  </a:lnTo>
                  <a:lnTo>
                    <a:pt x="17483" y="63291"/>
                  </a:lnTo>
                  <a:lnTo>
                    <a:pt x="17947" y="63783"/>
                  </a:lnTo>
                  <a:lnTo>
                    <a:pt x="18382" y="64305"/>
                  </a:lnTo>
                  <a:lnTo>
                    <a:pt x="18787" y="64827"/>
                  </a:lnTo>
                  <a:lnTo>
                    <a:pt x="19164" y="65378"/>
                  </a:lnTo>
                  <a:lnTo>
                    <a:pt x="19512" y="65958"/>
                  </a:lnTo>
                  <a:lnTo>
                    <a:pt x="19802" y="66538"/>
                  </a:lnTo>
                  <a:lnTo>
                    <a:pt x="20063" y="67118"/>
                  </a:lnTo>
                  <a:lnTo>
                    <a:pt x="20237" y="67726"/>
                  </a:lnTo>
                  <a:lnTo>
                    <a:pt x="20382" y="68364"/>
                  </a:lnTo>
                  <a:lnTo>
                    <a:pt x="20469" y="69002"/>
                  </a:lnTo>
                  <a:lnTo>
                    <a:pt x="20469" y="69321"/>
                  </a:lnTo>
                  <a:lnTo>
                    <a:pt x="20469" y="69640"/>
                  </a:lnTo>
                  <a:lnTo>
                    <a:pt x="20411" y="70191"/>
                  </a:lnTo>
                  <a:lnTo>
                    <a:pt x="20353" y="70713"/>
                  </a:lnTo>
                  <a:lnTo>
                    <a:pt x="20237" y="71234"/>
                  </a:lnTo>
                  <a:lnTo>
                    <a:pt x="20121" y="71756"/>
                  </a:lnTo>
                  <a:lnTo>
                    <a:pt x="19889" y="72800"/>
                  </a:lnTo>
                  <a:lnTo>
                    <a:pt x="19802" y="73351"/>
                  </a:lnTo>
                  <a:lnTo>
                    <a:pt x="19715" y="73873"/>
                  </a:lnTo>
                  <a:lnTo>
                    <a:pt x="19715" y="74337"/>
                  </a:lnTo>
                  <a:lnTo>
                    <a:pt x="19715" y="74714"/>
                  </a:lnTo>
                  <a:lnTo>
                    <a:pt x="19715" y="75061"/>
                  </a:lnTo>
                  <a:lnTo>
                    <a:pt x="19773" y="75438"/>
                  </a:lnTo>
                  <a:lnTo>
                    <a:pt x="19831" y="75815"/>
                  </a:lnTo>
                  <a:lnTo>
                    <a:pt x="19889" y="76163"/>
                  </a:lnTo>
                  <a:lnTo>
                    <a:pt x="19976" y="76511"/>
                  </a:lnTo>
                  <a:lnTo>
                    <a:pt x="20208" y="77236"/>
                  </a:lnTo>
                  <a:lnTo>
                    <a:pt x="20498" y="77903"/>
                  </a:lnTo>
                  <a:lnTo>
                    <a:pt x="20846" y="78570"/>
                  </a:lnTo>
                  <a:lnTo>
                    <a:pt x="21223" y="79236"/>
                  </a:lnTo>
                  <a:lnTo>
                    <a:pt x="21658" y="79845"/>
                  </a:lnTo>
                  <a:lnTo>
                    <a:pt x="22151" y="80483"/>
                  </a:lnTo>
                  <a:lnTo>
                    <a:pt x="22643" y="81063"/>
                  </a:lnTo>
                  <a:lnTo>
                    <a:pt x="23194" y="81672"/>
                  </a:lnTo>
                  <a:lnTo>
                    <a:pt x="23745" y="82223"/>
                  </a:lnTo>
                  <a:lnTo>
                    <a:pt x="24325" y="82773"/>
                  </a:lnTo>
                  <a:lnTo>
                    <a:pt x="24934" y="83324"/>
                  </a:lnTo>
                  <a:lnTo>
                    <a:pt x="25543" y="83846"/>
                  </a:lnTo>
                  <a:lnTo>
                    <a:pt x="26760" y="84832"/>
                  </a:lnTo>
                  <a:lnTo>
                    <a:pt x="28123" y="85905"/>
                  </a:lnTo>
                  <a:lnTo>
                    <a:pt x="29544" y="87093"/>
                  </a:lnTo>
                  <a:lnTo>
                    <a:pt x="30211" y="87702"/>
                  </a:lnTo>
                  <a:lnTo>
                    <a:pt x="30906" y="88340"/>
                  </a:lnTo>
                  <a:lnTo>
                    <a:pt x="31544" y="88978"/>
                  </a:lnTo>
                  <a:lnTo>
                    <a:pt x="32153" y="89674"/>
                  </a:lnTo>
                  <a:lnTo>
                    <a:pt x="32733" y="90369"/>
                  </a:lnTo>
                  <a:lnTo>
                    <a:pt x="33255" y="91065"/>
                  </a:lnTo>
                  <a:lnTo>
                    <a:pt x="33719" y="91819"/>
                  </a:lnTo>
                  <a:lnTo>
                    <a:pt x="33922" y="92167"/>
                  </a:lnTo>
                  <a:lnTo>
                    <a:pt x="34096" y="92573"/>
                  </a:lnTo>
                  <a:lnTo>
                    <a:pt x="34269" y="92950"/>
                  </a:lnTo>
                  <a:lnTo>
                    <a:pt x="34414" y="93327"/>
                  </a:lnTo>
                  <a:lnTo>
                    <a:pt x="34530" y="93733"/>
                  </a:lnTo>
                  <a:lnTo>
                    <a:pt x="34646" y="94138"/>
                  </a:lnTo>
                  <a:lnTo>
                    <a:pt x="34733" y="94544"/>
                  </a:lnTo>
                  <a:lnTo>
                    <a:pt x="34791" y="94950"/>
                  </a:lnTo>
                  <a:lnTo>
                    <a:pt x="34820" y="95356"/>
                  </a:lnTo>
                  <a:lnTo>
                    <a:pt x="34820" y="95791"/>
                  </a:lnTo>
                  <a:lnTo>
                    <a:pt x="38763" y="95530"/>
                  </a:lnTo>
                  <a:lnTo>
                    <a:pt x="39459" y="95472"/>
                  </a:lnTo>
                  <a:lnTo>
                    <a:pt x="44823" y="95124"/>
                  </a:lnTo>
                  <a:lnTo>
                    <a:pt x="45345" y="93964"/>
                  </a:lnTo>
                  <a:lnTo>
                    <a:pt x="45837" y="92776"/>
                  </a:lnTo>
                  <a:lnTo>
                    <a:pt x="46272" y="91587"/>
                  </a:lnTo>
                  <a:lnTo>
                    <a:pt x="46678" y="90398"/>
                  </a:lnTo>
                  <a:lnTo>
                    <a:pt x="47026" y="89181"/>
                  </a:lnTo>
                  <a:lnTo>
                    <a:pt x="47345" y="87992"/>
                  </a:lnTo>
                  <a:lnTo>
                    <a:pt x="47577" y="86774"/>
                  </a:lnTo>
                  <a:lnTo>
                    <a:pt x="47722" y="85557"/>
                  </a:lnTo>
                  <a:lnTo>
                    <a:pt x="47780" y="84948"/>
                  </a:lnTo>
                  <a:lnTo>
                    <a:pt x="47838" y="84368"/>
                  </a:lnTo>
                  <a:lnTo>
                    <a:pt x="47838" y="83759"/>
                  </a:lnTo>
                  <a:lnTo>
                    <a:pt x="47838" y="83150"/>
                  </a:lnTo>
                  <a:lnTo>
                    <a:pt x="47809" y="82570"/>
                  </a:lnTo>
                  <a:lnTo>
                    <a:pt x="47780" y="81962"/>
                  </a:lnTo>
                  <a:lnTo>
                    <a:pt x="47722" y="81353"/>
                  </a:lnTo>
                  <a:lnTo>
                    <a:pt x="47635" y="80773"/>
                  </a:lnTo>
                  <a:lnTo>
                    <a:pt x="47519" y="80193"/>
                  </a:lnTo>
                  <a:lnTo>
                    <a:pt x="47374" y="79584"/>
                  </a:lnTo>
                  <a:lnTo>
                    <a:pt x="47229" y="79004"/>
                  </a:lnTo>
                  <a:lnTo>
                    <a:pt x="47026" y="78425"/>
                  </a:lnTo>
                  <a:lnTo>
                    <a:pt x="46823" y="77845"/>
                  </a:lnTo>
                  <a:lnTo>
                    <a:pt x="46591" y="77265"/>
                  </a:lnTo>
                  <a:lnTo>
                    <a:pt x="46330" y="76714"/>
                  </a:lnTo>
                  <a:lnTo>
                    <a:pt x="46040" y="76134"/>
                  </a:lnTo>
                  <a:lnTo>
                    <a:pt x="45751" y="75612"/>
                  </a:lnTo>
                  <a:lnTo>
                    <a:pt x="45432" y="75119"/>
                  </a:lnTo>
                  <a:lnTo>
                    <a:pt x="44765" y="74134"/>
                  </a:lnTo>
                  <a:lnTo>
                    <a:pt x="44040" y="73177"/>
                  </a:lnTo>
                  <a:lnTo>
                    <a:pt x="43344" y="72220"/>
                  </a:lnTo>
                  <a:lnTo>
                    <a:pt x="42619" y="71263"/>
                  </a:lnTo>
                  <a:lnTo>
                    <a:pt x="41923" y="70307"/>
                  </a:lnTo>
                  <a:lnTo>
                    <a:pt x="41605" y="69814"/>
                  </a:lnTo>
                  <a:lnTo>
                    <a:pt x="41315" y="69292"/>
                  </a:lnTo>
                  <a:lnTo>
                    <a:pt x="41025" y="68770"/>
                  </a:lnTo>
                  <a:lnTo>
                    <a:pt x="40764" y="68248"/>
                  </a:lnTo>
                  <a:lnTo>
                    <a:pt x="40590" y="67813"/>
                  </a:lnTo>
                  <a:lnTo>
                    <a:pt x="40445" y="67378"/>
                  </a:lnTo>
                  <a:lnTo>
                    <a:pt x="40155" y="66509"/>
                  </a:lnTo>
                  <a:lnTo>
                    <a:pt x="39923" y="65610"/>
                  </a:lnTo>
                  <a:lnTo>
                    <a:pt x="39720" y="64682"/>
                  </a:lnTo>
                  <a:lnTo>
                    <a:pt x="39575" y="63754"/>
                  </a:lnTo>
                  <a:lnTo>
                    <a:pt x="39459" y="62827"/>
                  </a:lnTo>
                  <a:lnTo>
                    <a:pt x="39372" y="61870"/>
                  </a:lnTo>
                  <a:lnTo>
                    <a:pt x="39285" y="60913"/>
                  </a:lnTo>
                  <a:lnTo>
                    <a:pt x="39140" y="59029"/>
                  </a:lnTo>
                  <a:lnTo>
                    <a:pt x="39053" y="58072"/>
                  </a:lnTo>
                  <a:lnTo>
                    <a:pt x="38966" y="57144"/>
                  </a:lnTo>
                  <a:lnTo>
                    <a:pt x="38850" y="56245"/>
                  </a:lnTo>
                  <a:lnTo>
                    <a:pt x="38676" y="55318"/>
                  </a:lnTo>
                  <a:lnTo>
                    <a:pt x="38473" y="54448"/>
                  </a:lnTo>
                  <a:lnTo>
                    <a:pt x="38241" y="53578"/>
                  </a:lnTo>
                  <a:lnTo>
                    <a:pt x="38039" y="52998"/>
                  </a:lnTo>
                  <a:lnTo>
                    <a:pt x="37778" y="52447"/>
                  </a:lnTo>
                  <a:lnTo>
                    <a:pt x="37488" y="51839"/>
                  </a:lnTo>
                  <a:lnTo>
                    <a:pt x="37140" y="51230"/>
                  </a:lnTo>
                  <a:lnTo>
                    <a:pt x="36763" y="50650"/>
                  </a:lnTo>
                  <a:lnTo>
                    <a:pt x="36299" y="50099"/>
                  </a:lnTo>
                  <a:lnTo>
                    <a:pt x="35864" y="49635"/>
                  </a:lnTo>
                  <a:lnTo>
                    <a:pt x="35371" y="49171"/>
                  </a:lnTo>
                  <a:lnTo>
                    <a:pt x="34849" y="48736"/>
                  </a:lnTo>
                  <a:lnTo>
                    <a:pt x="34327" y="48330"/>
                  </a:lnTo>
                  <a:lnTo>
                    <a:pt x="33777" y="47925"/>
                  </a:lnTo>
                  <a:lnTo>
                    <a:pt x="33197" y="47548"/>
                  </a:lnTo>
                  <a:lnTo>
                    <a:pt x="32066" y="46794"/>
                  </a:lnTo>
                  <a:lnTo>
                    <a:pt x="30935" y="46040"/>
                  </a:lnTo>
                  <a:lnTo>
                    <a:pt x="30413" y="45634"/>
                  </a:lnTo>
                  <a:lnTo>
                    <a:pt x="29892" y="45228"/>
                  </a:lnTo>
                  <a:lnTo>
                    <a:pt x="29428" y="44793"/>
                  </a:lnTo>
                  <a:lnTo>
                    <a:pt x="28964" y="44359"/>
                  </a:lnTo>
                  <a:lnTo>
                    <a:pt x="28558" y="43866"/>
                  </a:lnTo>
                  <a:lnTo>
                    <a:pt x="28210" y="43344"/>
                  </a:lnTo>
                  <a:lnTo>
                    <a:pt x="28007" y="42996"/>
                  </a:lnTo>
                  <a:lnTo>
                    <a:pt x="27833" y="42648"/>
                  </a:lnTo>
                  <a:lnTo>
                    <a:pt x="27688" y="42329"/>
                  </a:lnTo>
                  <a:lnTo>
                    <a:pt x="27572" y="42010"/>
                  </a:lnTo>
                  <a:lnTo>
                    <a:pt x="27427" y="41401"/>
                  </a:lnTo>
                  <a:lnTo>
                    <a:pt x="27340" y="40821"/>
                  </a:lnTo>
                  <a:lnTo>
                    <a:pt x="27282" y="40213"/>
                  </a:lnTo>
                  <a:lnTo>
                    <a:pt x="27311" y="39604"/>
                  </a:lnTo>
                  <a:lnTo>
                    <a:pt x="27369" y="38966"/>
                  </a:lnTo>
                  <a:lnTo>
                    <a:pt x="27456" y="38357"/>
                  </a:lnTo>
                  <a:lnTo>
                    <a:pt x="27543" y="37748"/>
                  </a:lnTo>
                  <a:lnTo>
                    <a:pt x="27688" y="37110"/>
                  </a:lnTo>
                  <a:lnTo>
                    <a:pt x="27949" y="35864"/>
                  </a:lnTo>
                  <a:lnTo>
                    <a:pt x="28065" y="35255"/>
                  </a:lnTo>
                  <a:lnTo>
                    <a:pt x="28181" y="34617"/>
                  </a:lnTo>
                  <a:lnTo>
                    <a:pt x="28268" y="33979"/>
                  </a:lnTo>
                  <a:lnTo>
                    <a:pt x="28326" y="33370"/>
                  </a:lnTo>
                  <a:lnTo>
                    <a:pt x="28355" y="32733"/>
                  </a:lnTo>
                  <a:lnTo>
                    <a:pt x="28297" y="32124"/>
                  </a:lnTo>
                  <a:lnTo>
                    <a:pt x="28239" y="31544"/>
                  </a:lnTo>
                  <a:lnTo>
                    <a:pt x="28094" y="30964"/>
                  </a:lnTo>
                  <a:lnTo>
                    <a:pt x="27949" y="30442"/>
                  </a:lnTo>
                  <a:lnTo>
                    <a:pt x="27746" y="29891"/>
                  </a:lnTo>
                  <a:lnTo>
                    <a:pt x="27514" y="29398"/>
                  </a:lnTo>
                  <a:lnTo>
                    <a:pt x="27253" y="28906"/>
                  </a:lnTo>
                  <a:lnTo>
                    <a:pt x="26963" y="28413"/>
                  </a:lnTo>
                  <a:lnTo>
                    <a:pt x="26644" y="27920"/>
                  </a:lnTo>
                  <a:lnTo>
                    <a:pt x="26297" y="27456"/>
                  </a:lnTo>
                  <a:lnTo>
                    <a:pt x="25920" y="26992"/>
                  </a:lnTo>
                  <a:lnTo>
                    <a:pt x="25166" y="26093"/>
                  </a:lnTo>
                  <a:lnTo>
                    <a:pt x="24325" y="25195"/>
                  </a:lnTo>
                  <a:lnTo>
                    <a:pt x="23484" y="24325"/>
                  </a:lnTo>
                  <a:lnTo>
                    <a:pt x="22904" y="23716"/>
                  </a:lnTo>
                  <a:lnTo>
                    <a:pt x="22035" y="22788"/>
                  </a:lnTo>
                  <a:lnTo>
                    <a:pt x="21194" y="21831"/>
                  </a:lnTo>
                  <a:lnTo>
                    <a:pt x="20817" y="21339"/>
                  </a:lnTo>
                  <a:lnTo>
                    <a:pt x="20440" y="20817"/>
                  </a:lnTo>
                  <a:lnTo>
                    <a:pt x="20092" y="20295"/>
                  </a:lnTo>
                  <a:lnTo>
                    <a:pt x="19744" y="19773"/>
                  </a:lnTo>
                  <a:lnTo>
                    <a:pt x="19483" y="19280"/>
                  </a:lnTo>
                  <a:lnTo>
                    <a:pt x="19251" y="18758"/>
                  </a:lnTo>
                  <a:lnTo>
                    <a:pt x="19019" y="18236"/>
                  </a:lnTo>
                  <a:lnTo>
                    <a:pt x="18816" y="17686"/>
                  </a:lnTo>
                  <a:lnTo>
                    <a:pt x="18440" y="16613"/>
                  </a:lnTo>
                  <a:lnTo>
                    <a:pt x="18092" y="15511"/>
                  </a:lnTo>
                  <a:lnTo>
                    <a:pt x="17483" y="13279"/>
                  </a:lnTo>
                  <a:lnTo>
                    <a:pt x="17135" y="12177"/>
                  </a:lnTo>
                  <a:lnTo>
                    <a:pt x="16758" y="11075"/>
                  </a:lnTo>
                  <a:lnTo>
                    <a:pt x="16352" y="10119"/>
                  </a:lnTo>
                  <a:lnTo>
                    <a:pt x="15888" y="9162"/>
                  </a:lnTo>
                  <a:lnTo>
                    <a:pt x="15366" y="8263"/>
                  </a:lnTo>
                  <a:lnTo>
                    <a:pt x="14787" y="7364"/>
                  </a:lnTo>
                  <a:lnTo>
                    <a:pt x="14236" y="6639"/>
                  </a:lnTo>
                  <a:lnTo>
                    <a:pt x="13801" y="6089"/>
                  </a:lnTo>
                  <a:lnTo>
                    <a:pt x="13337" y="5538"/>
                  </a:lnTo>
                  <a:lnTo>
                    <a:pt x="12844" y="5045"/>
                  </a:lnTo>
                  <a:lnTo>
                    <a:pt x="12351" y="4552"/>
                  </a:lnTo>
                  <a:lnTo>
                    <a:pt x="11829" y="4059"/>
                  </a:lnTo>
                  <a:lnTo>
                    <a:pt x="11278" y="3624"/>
                  </a:lnTo>
                  <a:lnTo>
                    <a:pt x="10728" y="3189"/>
                  </a:lnTo>
                  <a:lnTo>
                    <a:pt x="10177" y="2754"/>
                  </a:lnTo>
                  <a:lnTo>
                    <a:pt x="9568" y="2378"/>
                  </a:lnTo>
                  <a:lnTo>
                    <a:pt x="8988" y="2001"/>
                  </a:lnTo>
                  <a:lnTo>
                    <a:pt x="8350" y="1653"/>
                  </a:lnTo>
                  <a:lnTo>
                    <a:pt x="7741" y="1334"/>
                  </a:lnTo>
                  <a:lnTo>
                    <a:pt x="7104" y="1044"/>
                  </a:lnTo>
                  <a:lnTo>
                    <a:pt x="6437" y="783"/>
                  </a:lnTo>
                  <a:lnTo>
                    <a:pt x="5770" y="551"/>
                  </a:lnTo>
                  <a:lnTo>
                    <a:pt x="5103" y="319"/>
                  </a:lnTo>
                  <a:lnTo>
                    <a:pt x="4726" y="232"/>
                  </a:lnTo>
                  <a:lnTo>
                    <a:pt x="4320" y="145"/>
                  </a:lnTo>
                  <a:lnTo>
                    <a:pt x="3914" y="58"/>
                  </a:lnTo>
                  <a:lnTo>
                    <a:pt x="3508" y="29"/>
                  </a:lnTo>
                  <a:lnTo>
                    <a:pt x="310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19"/>
            <p:cNvSpPr/>
            <p:nvPr/>
          </p:nvSpPr>
          <p:spPr>
            <a:xfrm>
              <a:off x="-273600" y="2752350"/>
              <a:ext cx="961850" cy="2384650"/>
            </a:xfrm>
            <a:custGeom>
              <a:rect b="b" l="l" r="r" t="t"/>
              <a:pathLst>
                <a:path extrusionOk="0" h="95386" w="38474">
                  <a:moveTo>
                    <a:pt x="725" y="0"/>
                  </a:moveTo>
                  <a:lnTo>
                    <a:pt x="348" y="145"/>
                  </a:lnTo>
                  <a:lnTo>
                    <a:pt x="0" y="319"/>
                  </a:lnTo>
                  <a:lnTo>
                    <a:pt x="957" y="1044"/>
                  </a:lnTo>
                  <a:lnTo>
                    <a:pt x="1885" y="1769"/>
                  </a:lnTo>
                  <a:lnTo>
                    <a:pt x="2783" y="2523"/>
                  </a:lnTo>
                  <a:lnTo>
                    <a:pt x="3682" y="3305"/>
                  </a:lnTo>
                  <a:lnTo>
                    <a:pt x="4552" y="4088"/>
                  </a:lnTo>
                  <a:lnTo>
                    <a:pt x="5393" y="4929"/>
                  </a:lnTo>
                  <a:lnTo>
                    <a:pt x="6204" y="5770"/>
                  </a:lnTo>
                  <a:lnTo>
                    <a:pt x="6987" y="6668"/>
                  </a:lnTo>
                  <a:lnTo>
                    <a:pt x="7422" y="7219"/>
                  </a:lnTo>
                  <a:lnTo>
                    <a:pt x="7857" y="7799"/>
                  </a:lnTo>
                  <a:lnTo>
                    <a:pt x="8292" y="8379"/>
                  </a:lnTo>
                  <a:lnTo>
                    <a:pt x="8698" y="8988"/>
                  </a:lnTo>
                  <a:lnTo>
                    <a:pt x="9075" y="9597"/>
                  </a:lnTo>
                  <a:lnTo>
                    <a:pt x="9423" y="10234"/>
                  </a:lnTo>
                  <a:lnTo>
                    <a:pt x="9742" y="10872"/>
                  </a:lnTo>
                  <a:lnTo>
                    <a:pt x="10031" y="11510"/>
                  </a:lnTo>
                  <a:lnTo>
                    <a:pt x="10321" y="12264"/>
                  </a:lnTo>
                  <a:lnTo>
                    <a:pt x="10582" y="13047"/>
                  </a:lnTo>
                  <a:lnTo>
                    <a:pt x="10785" y="13801"/>
                  </a:lnTo>
                  <a:lnTo>
                    <a:pt x="10959" y="14583"/>
                  </a:lnTo>
                  <a:lnTo>
                    <a:pt x="11104" y="15366"/>
                  </a:lnTo>
                  <a:lnTo>
                    <a:pt x="11249" y="16149"/>
                  </a:lnTo>
                  <a:lnTo>
                    <a:pt x="11452" y="17744"/>
                  </a:lnTo>
                  <a:lnTo>
                    <a:pt x="11626" y="19367"/>
                  </a:lnTo>
                  <a:lnTo>
                    <a:pt x="11742" y="20150"/>
                  </a:lnTo>
                  <a:lnTo>
                    <a:pt x="11858" y="20962"/>
                  </a:lnTo>
                  <a:lnTo>
                    <a:pt x="12032" y="21744"/>
                  </a:lnTo>
                  <a:lnTo>
                    <a:pt x="12206" y="22556"/>
                  </a:lnTo>
                  <a:lnTo>
                    <a:pt x="12438" y="23310"/>
                  </a:lnTo>
                  <a:lnTo>
                    <a:pt x="12728" y="24093"/>
                  </a:lnTo>
                  <a:lnTo>
                    <a:pt x="13047" y="24818"/>
                  </a:lnTo>
                  <a:lnTo>
                    <a:pt x="13424" y="25513"/>
                  </a:lnTo>
                  <a:lnTo>
                    <a:pt x="13829" y="26180"/>
                  </a:lnTo>
                  <a:lnTo>
                    <a:pt x="14264" y="26847"/>
                  </a:lnTo>
                  <a:lnTo>
                    <a:pt x="12989" y="26441"/>
                  </a:lnTo>
                  <a:lnTo>
                    <a:pt x="11713" y="25977"/>
                  </a:lnTo>
                  <a:lnTo>
                    <a:pt x="10437" y="25455"/>
                  </a:lnTo>
                  <a:lnTo>
                    <a:pt x="9220" y="24905"/>
                  </a:lnTo>
                  <a:lnTo>
                    <a:pt x="8002" y="24325"/>
                  </a:lnTo>
                  <a:lnTo>
                    <a:pt x="6784" y="23687"/>
                  </a:lnTo>
                  <a:lnTo>
                    <a:pt x="5625" y="22991"/>
                  </a:lnTo>
                  <a:lnTo>
                    <a:pt x="4494" y="22266"/>
                  </a:lnTo>
                  <a:lnTo>
                    <a:pt x="4378" y="23049"/>
                  </a:lnTo>
                  <a:lnTo>
                    <a:pt x="5567" y="23774"/>
                  </a:lnTo>
                  <a:lnTo>
                    <a:pt x="6813" y="24470"/>
                  </a:lnTo>
                  <a:lnTo>
                    <a:pt x="8060" y="25137"/>
                  </a:lnTo>
                  <a:lnTo>
                    <a:pt x="9336" y="25716"/>
                  </a:lnTo>
                  <a:lnTo>
                    <a:pt x="10640" y="26296"/>
                  </a:lnTo>
                  <a:lnTo>
                    <a:pt x="11945" y="26789"/>
                  </a:lnTo>
                  <a:lnTo>
                    <a:pt x="13279" y="27253"/>
                  </a:lnTo>
                  <a:lnTo>
                    <a:pt x="14641" y="27659"/>
                  </a:lnTo>
                  <a:lnTo>
                    <a:pt x="14757" y="27688"/>
                  </a:lnTo>
                  <a:lnTo>
                    <a:pt x="14844" y="27659"/>
                  </a:lnTo>
                  <a:lnTo>
                    <a:pt x="15772" y="28877"/>
                  </a:lnTo>
                  <a:lnTo>
                    <a:pt x="16178" y="29456"/>
                  </a:lnTo>
                  <a:lnTo>
                    <a:pt x="16584" y="30036"/>
                  </a:lnTo>
                  <a:lnTo>
                    <a:pt x="16961" y="30645"/>
                  </a:lnTo>
                  <a:lnTo>
                    <a:pt x="17309" y="31254"/>
                  </a:lnTo>
                  <a:lnTo>
                    <a:pt x="17627" y="31892"/>
                  </a:lnTo>
                  <a:lnTo>
                    <a:pt x="17888" y="32559"/>
                  </a:lnTo>
                  <a:lnTo>
                    <a:pt x="18004" y="32907"/>
                  </a:lnTo>
                  <a:lnTo>
                    <a:pt x="18091" y="33225"/>
                  </a:lnTo>
                  <a:lnTo>
                    <a:pt x="18178" y="33573"/>
                  </a:lnTo>
                  <a:lnTo>
                    <a:pt x="18207" y="33950"/>
                  </a:lnTo>
                  <a:lnTo>
                    <a:pt x="18265" y="34298"/>
                  </a:lnTo>
                  <a:lnTo>
                    <a:pt x="18265" y="34646"/>
                  </a:lnTo>
                  <a:lnTo>
                    <a:pt x="18265" y="35371"/>
                  </a:lnTo>
                  <a:lnTo>
                    <a:pt x="18178" y="36067"/>
                  </a:lnTo>
                  <a:lnTo>
                    <a:pt x="18091" y="36763"/>
                  </a:lnTo>
                  <a:lnTo>
                    <a:pt x="17917" y="37458"/>
                  </a:lnTo>
                  <a:lnTo>
                    <a:pt x="17743" y="38154"/>
                  </a:lnTo>
                  <a:lnTo>
                    <a:pt x="17367" y="39517"/>
                  </a:lnTo>
                  <a:lnTo>
                    <a:pt x="17048" y="40561"/>
                  </a:lnTo>
                  <a:lnTo>
                    <a:pt x="16758" y="41633"/>
                  </a:lnTo>
                  <a:lnTo>
                    <a:pt x="15801" y="41401"/>
                  </a:lnTo>
                  <a:lnTo>
                    <a:pt x="14844" y="41169"/>
                  </a:lnTo>
                  <a:lnTo>
                    <a:pt x="13916" y="40879"/>
                  </a:lnTo>
                  <a:lnTo>
                    <a:pt x="12989" y="40561"/>
                  </a:lnTo>
                  <a:lnTo>
                    <a:pt x="12090" y="40213"/>
                  </a:lnTo>
                  <a:lnTo>
                    <a:pt x="11191" y="39807"/>
                  </a:lnTo>
                  <a:lnTo>
                    <a:pt x="10292" y="39401"/>
                  </a:lnTo>
                  <a:lnTo>
                    <a:pt x="9423" y="38966"/>
                  </a:lnTo>
                  <a:lnTo>
                    <a:pt x="9365" y="39720"/>
                  </a:lnTo>
                  <a:lnTo>
                    <a:pt x="10234" y="40155"/>
                  </a:lnTo>
                  <a:lnTo>
                    <a:pt x="11104" y="40532"/>
                  </a:lnTo>
                  <a:lnTo>
                    <a:pt x="12003" y="40908"/>
                  </a:lnTo>
                  <a:lnTo>
                    <a:pt x="12902" y="41256"/>
                  </a:lnTo>
                  <a:lnTo>
                    <a:pt x="13800" y="41546"/>
                  </a:lnTo>
                  <a:lnTo>
                    <a:pt x="14728" y="41836"/>
                  </a:lnTo>
                  <a:lnTo>
                    <a:pt x="15656" y="42097"/>
                  </a:lnTo>
                  <a:lnTo>
                    <a:pt x="16584" y="42329"/>
                  </a:lnTo>
                  <a:lnTo>
                    <a:pt x="16468" y="42967"/>
                  </a:lnTo>
                  <a:lnTo>
                    <a:pt x="16381" y="43634"/>
                  </a:lnTo>
                  <a:lnTo>
                    <a:pt x="16323" y="44301"/>
                  </a:lnTo>
                  <a:lnTo>
                    <a:pt x="16323" y="44967"/>
                  </a:lnTo>
                  <a:lnTo>
                    <a:pt x="16381" y="45576"/>
                  </a:lnTo>
                  <a:lnTo>
                    <a:pt x="16468" y="46156"/>
                  </a:lnTo>
                  <a:lnTo>
                    <a:pt x="16613" y="46707"/>
                  </a:lnTo>
                  <a:lnTo>
                    <a:pt x="16816" y="47258"/>
                  </a:lnTo>
                  <a:lnTo>
                    <a:pt x="17048" y="47780"/>
                  </a:lnTo>
                  <a:lnTo>
                    <a:pt x="17338" y="48301"/>
                  </a:lnTo>
                  <a:lnTo>
                    <a:pt x="17656" y="48794"/>
                  </a:lnTo>
                  <a:lnTo>
                    <a:pt x="18004" y="49258"/>
                  </a:lnTo>
                  <a:lnTo>
                    <a:pt x="18381" y="49693"/>
                  </a:lnTo>
                  <a:lnTo>
                    <a:pt x="18787" y="50099"/>
                  </a:lnTo>
                  <a:lnTo>
                    <a:pt x="19222" y="50476"/>
                  </a:lnTo>
                  <a:lnTo>
                    <a:pt x="19657" y="50853"/>
                  </a:lnTo>
                  <a:lnTo>
                    <a:pt x="20092" y="51201"/>
                  </a:lnTo>
                  <a:lnTo>
                    <a:pt x="20556" y="51549"/>
                  </a:lnTo>
                  <a:lnTo>
                    <a:pt x="21512" y="52186"/>
                  </a:lnTo>
                  <a:lnTo>
                    <a:pt x="23426" y="53491"/>
                  </a:lnTo>
                  <a:lnTo>
                    <a:pt x="24354" y="54129"/>
                  </a:lnTo>
                  <a:lnTo>
                    <a:pt x="24818" y="54477"/>
                  </a:lnTo>
                  <a:lnTo>
                    <a:pt x="25253" y="54854"/>
                  </a:lnTo>
                  <a:lnTo>
                    <a:pt x="25600" y="55144"/>
                  </a:lnTo>
                  <a:lnTo>
                    <a:pt x="25919" y="55463"/>
                  </a:lnTo>
                  <a:lnTo>
                    <a:pt x="26238" y="55781"/>
                  </a:lnTo>
                  <a:lnTo>
                    <a:pt x="26528" y="56129"/>
                  </a:lnTo>
                  <a:lnTo>
                    <a:pt x="26789" y="56477"/>
                  </a:lnTo>
                  <a:lnTo>
                    <a:pt x="27050" y="56825"/>
                  </a:lnTo>
                  <a:lnTo>
                    <a:pt x="27282" y="57202"/>
                  </a:lnTo>
                  <a:lnTo>
                    <a:pt x="27514" y="57579"/>
                  </a:lnTo>
                  <a:lnTo>
                    <a:pt x="26354" y="57666"/>
                  </a:lnTo>
                  <a:lnTo>
                    <a:pt x="25166" y="57724"/>
                  </a:lnTo>
                  <a:lnTo>
                    <a:pt x="23977" y="57753"/>
                  </a:lnTo>
                  <a:lnTo>
                    <a:pt x="22817" y="57753"/>
                  </a:lnTo>
                  <a:lnTo>
                    <a:pt x="21628" y="57695"/>
                  </a:lnTo>
                  <a:lnTo>
                    <a:pt x="20469" y="57608"/>
                  </a:lnTo>
                  <a:lnTo>
                    <a:pt x="19280" y="57492"/>
                  </a:lnTo>
                  <a:lnTo>
                    <a:pt x="18120" y="57347"/>
                  </a:lnTo>
                  <a:lnTo>
                    <a:pt x="16961" y="57173"/>
                  </a:lnTo>
                  <a:lnTo>
                    <a:pt x="15801" y="56941"/>
                  </a:lnTo>
                  <a:lnTo>
                    <a:pt x="14670" y="56709"/>
                  </a:lnTo>
                  <a:lnTo>
                    <a:pt x="13511" y="56419"/>
                  </a:lnTo>
                  <a:lnTo>
                    <a:pt x="12380" y="56100"/>
                  </a:lnTo>
                  <a:lnTo>
                    <a:pt x="11249" y="55753"/>
                  </a:lnTo>
                  <a:lnTo>
                    <a:pt x="10147" y="55347"/>
                  </a:lnTo>
                  <a:lnTo>
                    <a:pt x="9046" y="54941"/>
                  </a:lnTo>
                  <a:lnTo>
                    <a:pt x="8147" y="54564"/>
                  </a:lnTo>
                  <a:lnTo>
                    <a:pt x="7277" y="54187"/>
                  </a:lnTo>
                  <a:lnTo>
                    <a:pt x="7277" y="54187"/>
                  </a:lnTo>
                  <a:lnTo>
                    <a:pt x="7509" y="54680"/>
                  </a:lnTo>
                  <a:lnTo>
                    <a:pt x="7770" y="55144"/>
                  </a:lnTo>
                  <a:lnTo>
                    <a:pt x="8640" y="55521"/>
                  </a:lnTo>
                  <a:lnTo>
                    <a:pt x="9539" y="55868"/>
                  </a:lnTo>
                  <a:lnTo>
                    <a:pt x="10437" y="56187"/>
                  </a:lnTo>
                  <a:lnTo>
                    <a:pt x="11336" y="56477"/>
                  </a:lnTo>
                  <a:lnTo>
                    <a:pt x="12235" y="56767"/>
                  </a:lnTo>
                  <a:lnTo>
                    <a:pt x="13163" y="57028"/>
                  </a:lnTo>
                  <a:lnTo>
                    <a:pt x="14061" y="57260"/>
                  </a:lnTo>
                  <a:lnTo>
                    <a:pt x="14989" y="57492"/>
                  </a:lnTo>
                  <a:lnTo>
                    <a:pt x="15917" y="57666"/>
                  </a:lnTo>
                  <a:lnTo>
                    <a:pt x="16874" y="57840"/>
                  </a:lnTo>
                  <a:lnTo>
                    <a:pt x="17801" y="58014"/>
                  </a:lnTo>
                  <a:lnTo>
                    <a:pt x="18758" y="58130"/>
                  </a:lnTo>
                  <a:lnTo>
                    <a:pt x="19686" y="58246"/>
                  </a:lnTo>
                  <a:lnTo>
                    <a:pt x="20643" y="58333"/>
                  </a:lnTo>
                  <a:lnTo>
                    <a:pt x="21599" y="58391"/>
                  </a:lnTo>
                  <a:lnTo>
                    <a:pt x="22527" y="58420"/>
                  </a:lnTo>
                  <a:lnTo>
                    <a:pt x="23861" y="58449"/>
                  </a:lnTo>
                  <a:lnTo>
                    <a:pt x="25195" y="58420"/>
                  </a:lnTo>
                  <a:lnTo>
                    <a:pt x="26528" y="58362"/>
                  </a:lnTo>
                  <a:lnTo>
                    <a:pt x="27833" y="58246"/>
                  </a:lnTo>
                  <a:lnTo>
                    <a:pt x="28007" y="58652"/>
                  </a:lnTo>
                  <a:lnTo>
                    <a:pt x="28152" y="59058"/>
                  </a:lnTo>
                  <a:lnTo>
                    <a:pt x="28355" y="59811"/>
                  </a:lnTo>
                  <a:lnTo>
                    <a:pt x="28500" y="60565"/>
                  </a:lnTo>
                  <a:lnTo>
                    <a:pt x="28616" y="61319"/>
                  </a:lnTo>
                  <a:lnTo>
                    <a:pt x="28703" y="62102"/>
                  </a:lnTo>
                  <a:lnTo>
                    <a:pt x="28732" y="62856"/>
                  </a:lnTo>
                  <a:lnTo>
                    <a:pt x="28790" y="63638"/>
                  </a:lnTo>
                  <a:lnTo>
                    <a:pt x="28819" y="65175"/>
                  </a:lnTo>
                  <a:lnTo>
                    <a:pt x="28906" y="66712"/>
                  </a:lnTo>
                  <a:lnTo>
                    <a:pt x="28993" y="67465"/>
                  </a:lnTo>
                  <a:lnTo>
                    <a:pt x="29080" y="68219"/>
                  </a:lnTo>
                  <a:lnTo>
                    <a:pt x="29195" y="68973"/>
                  </a:lnTo>
                  <a:lnTo>
                    <a:pt x="29340" y="69698"/>
                  </a:lnTo>
                  <a:lnTo>
                    <a:pt x="29543" y="70452"/>
                  </a:lnTo>
                  <a:lnTo>
                    <a:pt x="29804" y="71176"/>
                  </a:lnTo>
                  <a:lnTo>
                    <a:pt x="30094" y="71872"/>
                  </a:lnTo>
                  <a:lnTo>
                    <a:pt x="30442" y="72568"/>
                  </a:lnTo>
                  <a:lnTo>
                    <a:pt x="30819" y="73264"/>
                  </a:lnTo>
                  <a:lnTo>
                    <a:pt x="31196" y="73931"/>
                  </a:lnTo>
                  <a:lnTo>
                    <a:pt x="32008" y="75235"/>
                  </a:lnTo>
                  <a:lnTo>
                    <a:pt x="32878" y="76540"/>
                  </a:lnTo>
                  <a:lnTo>
                    <a:pt x="33022" y="76772"/>
                  </a:lnTo>
                  <a:lnTo>
                    <a:pt x="32095" y="76743"/>
                  </a:lnTo>
                  <a:lnTo>
                    <a:pt x="31167" y="76714"/>
                  </a:lnTo>
                  <a:lnTo>
                    <a:pt x="30239" y="76656"/>
                  </a:lnTo>
                  <a:lnTo>
                    <a:pt x="29311" y="76598"/>
                  </a:lnTo>
                  <a:lnTo>
                    <a:pt x="28413" y="76511"/>
                  </a:lnTo>
                  <a:lnTo>
                    <a:pt x="27485" y="76395"/>
                  </a:lnTo>
                  <a:lnTo>
                    <a:pt x="26557" y="76250"/>
                  </a:lnTo>
                  <a:lnTo>
                    <a:pt x="25658" y="76105"/>
                  </a:lnTo>
                  <a:lnTo>
                    <a:pt x="24760" y="75931"/>
                  </a:lnTo>
                  <a:lnTo>
                    <a:pt x="23832" y="75728"/>
                  </a:lnTo>
                  <a:lnTo>
                    <a:pt x="22933" y="75525"/>
                  </a:lnTo>
                  <a:lnTo>
                    <a:pt x="22034" y="75293"/>
                  </a:lnTo>
                  <a:lnTo>
                    <a:pt x="21165" y="75061"/>
                  </a:lnTo>
                  <a:lnTo>
                    <a:pt x="20266" y="74772"/>
                  </a:lnTo>
                  <a:lnTo>
                    <a:pt x="19396" y="74511"/>
                  </a:lnTo>
                  <a:lnTo>
                    <a:pt x="18526" y="74192"/>
                  </a:lnTo>
                  <a:lnTo>
                    <a:pt x="18526" y="74569"/>
                  </a:lnTo>
                  <a:lnTo>
                    <a:pt x="18526" y="74916"/>
                  </a:lnTo>
                  <a:lnTo>
                    <a:pt x="19773" y="75351"/>
                  </a:lnTo>
                  <a:lnTo>
                    <a:pt x="21020" y="75728"/>
                  </a:lnTo>
                  <a:lnTo>
                    <a:pt x="22266" y="76076"/>
                  </a:lnTo>
                  <a:lnTo>
                    <a:pt x="23542" y="76366"/>
                  </a:lnTo>
                  <a:lnTo>
                    <a:pt x="24818" y="76656"/>
                  </a:lnTo>
                  <a:lnTo>
                    <a:pt x="26122" y="76888"/>
                  </a:lnTo>
                  <a:lnTo>
                    <a:pt x="27398" y="77062"/>
                  </a:lnTo>
                  <a:lnTo>
                    <a:pt x="28703" y="77236"/>
                  </a:lnTo>
                  <a:lnTo>
                    <a:pt x="29862" y="77323"/>
                  </a:lnTo>
                  <a:lnTo>
                    <a:pt x="31022" y="77410"/>
                  </a:lnTo>
                  <a:lnTo>
                    <a:pt x="32182" y="77439"/>
                  </a:lnTo>
                  <a:lnTo>
                    <a:pt x="33370" y="77468"/>
                  </a:lnTo>
                  <a:lnTo>
                    <a:pt x="33457" y="77439"/>
                  </a:lnTo>
                  <a:lnTo>
                    <a:pt x="34124" y="78541"/>
                  </a:lnTo>
                  <a:lnTo>
                    <a:pt x="34762" y="79671"/>
                  </a:lnTo>
                  <a:lnTo>
                    <a:pt x="35342" y="80860"/>
                  </a:lnTo>
                  <a:lnTo>
                    <a:pt x="35603" y="81440"/>
                  </a:lnTo>
                  <a:lnTo>
                    <a:pt x="35864" y="82049"/>
                  </a:lnTo>
                  <a:lnTo>
                    <a:pt x="36154" y="82773"/>
                  </a:lnTo>
                  <a:lnTo>
                    <a:pt x="36415" y="83498"/>
                  </a:lnTo>
                  <a:lnTo>
                    <a:pt x="36647" y="84252"/>
                  </a:lnTo>
                  <a:lnTo>
                    <a:pt x="36850" y="85006"/>
                  </a:lnTo>
                  <a:lnTo>
                    <a:pt x="37052" y="85731"/>
                  </a:lnTo>
                  <a:lnTo>
                    <a:pt x="37197" y="86513"/>
                  </a:lnTo>
                  <a:lnTo>
                    <a:pt x="37342" y="87267"/>
                  </a:lnTo>
                  <a:lnTo>
                    <a:pt x="37487" y="88021"/>
                  </a:lnTo>
                  <a:lnTo>
                    <a:pt x="37603" y="88949"/>
                  </a:lnTo>
                  <a:lnTo>
                    <a:pt x="37690" y="89877"/>
                  </a:lnTo>
                  <a:lnTo>
                    <a:pt x="37748" y="90775"/>
                  </a:lnTo>
                  <a:lnTo>
                    <a:pt x="37777" y="91703"/>
                  </a:lnTo>
                  <a:lnTo>
                    <a:pt x="37777" y="92631"/>
                  </a:lnTo>
                  <a:lnTo>
                    <a:pt x="37748" y="93559"/>
                  </a:lnTo>
                  <a:lnTo>
                    <a:pt x="37690" y="94457"/>
                  </a:lnTo>
                  <a:lnTo>
                    <a:pt x="37574" y="95385"/>
                  </a:lnTo>
                  <a:lnTo>
                    <a:pt x="38270" y="95327"/>
                  </a:lnTo>
                  <a:lnTo>
                    <a:pt x="38357" y="94341"/>
                  </a:lnTo>
                  <a:lnTo>
                    <a:pt x="38444" y="93327"/>
                  </a:lnTo>
                  <a:lnTo>
                    <a:pt x="38473" y="92312"/>
                  </a:lnTo>
                  <a:lnTo>
                    <a:pt x="38444" y="91326"/>
                  </a:lnTo>
                  <a:lnTo>
                    <a:pt x="38415" y="90311"/>
                  </a:lnTo>
                  <a:lnTo>
                    <a:pt x="38328" y="89297"/>
                  </a:lnTo>
                  <a:lnTo>
                    <a:pt x="38212" y="88311"/>
                  </a:lnTo>
                  <a:lnTo>
                    <a:pt x="38067" y="87325"/>
                  </a:lnTo>
                  <a:lnTo>
                    <a:pt x="37864" y="86339"/>
                  </a:lnTo>
                  <a:lnTo>
                    <a:pt x="37632" y="85354"/>
                  </a:lnTo>
                  <a:lnTo>
                    <a:pt x="37371" y="84368"/>
                  </a:lnTo>
                  <a:lnTo>
                    <a:pt x="37081" y="83411"/>
                  </a:lnTo>
                  <a:lnTo>
                    <a:pt x="36763" y="82454"/>
                  </a:lnTo>
                  <a:lnTo>
                    <a:pt x="36386" y="81527"/>
                  </a:lnTo>
                  <a:lnTo>
                    <a:pt x="35980" y="80599"/>
                  </a:lnTo>
                  <a:lnTo>
                    <a:pt x="35545" y="79671"/>
                  </a:lnTo>
                  <a:lnTo>
                    <a:pt x="35197" y="78975"/>
                  </a:lnTo>
                  <a:lnTo>
                    <a:pt x="34791" y="78309"/>
                  </a:lnTo>
                  <a:lnTo>
                    <a:pt x="33979" y="76975"/>
                  </a:lnTo>
                  <a:lnTo>
                    <a:pt x="33109" y="75641"/>
                  </a:lnTo>
                  <a:lnTo>
                    <a:pt x="32269" y="74337"/>
                  </a:lnTo>
                  <a:lnTo>
                    <a:pt x="31863" y="73670"/>
                  </a:lnTo>
                  <a:lnTo>
                    <a:pt x="31486" y="73003"/>
                  </a:lnTo>
                  <a:lnTo>
                    <a:pt x="31109" y="72307"/>
                  </a:lnTo>
                  <a:lnTo>
                    <a:pt x="30790" y="71611"/>
                  </a:lnTo>
                  <a:lnTo>
                    <a:pt x="30471" y="70887"/>
                  </a:lnTo>
                  <a:lnTo>
                    <a:pt x="30210" y="70162"/>
                  </a:lnTo>
                  <a:lnTo>
                    <a:pt x="30007" y="69408"/>
                  </a:lnTo>
                  <a:lnTo>
                    <a:pt x="29833" y="68625"/>
                  </a:lnTo>
                  <a:lnTo>
                    <a:pt x="29920" y="68538"/>
                  </a:lnTo>
                  <a:lnTo>
                    <a:pt x="30529" y="67697"/>
                  </a:lnTo>
                  <a:lnTo>
                    <a:pt x="31109" y="66828"/>
                  </a:lnTo>
                  <a:lnTo>
                    <a:pt x="31689" y="65958"/>
                  </a:lnTo>
                  <a:lnTo>
                    <a:pt x="32240" y="65059"/>
                  </a:lnTo>
                  <a:lnTo>
                    <a:pt x="32762" y="64131"/>
                  </a:lnTo>
                  <a:lnTo>
                    <a:pt x="33283" y="63233"/>
                  </a:lnTo>
                  <a:lnTo>
                    <a:pt x="33747" y="62276"/>
                  </a:lnTo>
                  <a:lnTo>
                    <a:pt x="34211" y="61348"/>
                  </a:lnTo>
                  <a:lnTo>
                    <a:pt x="34646" y="60391"/>
                  </a:lnTo>
                  <a:lnTo>
                    <a:pt x="35052" y="59435"/>
                  </a:lnTo>
                  <a:lnTo>
                    <a:pt x="35458" y="58449"/>
                  </a:lnTo>
                  <a:lnTo>
                    <a:pt x="35835" y="57463"/>
                  </a:lnTo>
                  <a:lnTo>
                    <a:pt x="36154" y="56477"/>
                  </a:lnTo>
                  <a:lnTo>
                    <a:pt x="36473" y="55463"/>
                  </a:lnTo>
                  <a:lnTo>
                    <a:pt x="36763" y="54448"/>
                  </a:lnTo>
                  <a:lnTo>
                    <a:pt x="37052" y="53433"/>
                  </a:lnTo>
                  <a:lnTo>
                    <a:pt x="36850" y="52853"/>
                  </a:lnTo>
                  <a:lnTo>
                    <a:pt x="36589" y="52302"/>
                  </a:lnTo>
                  <a:lnTo>
                    <a:pt x="36241" y="53810"/>
                  </a:lnTo>
                  <a:lnTo>
                    <a:pt x="35806" y="55318"/>
                  </a:lnTo>
                  <a:lnTo>
                    <a:pt x="35342" y="56796"/>
                  </a:lnTo>
                  <a:lnTo>
                    <a:pt x="34791" y="58246"/>
                  </a:lnTo>
                  <a:lnTo>
                    <a:pt x="34211" y="59666"/>
                  </a:lnTo>
                  <a:lnTo>
                    <a:pt x="33573" y="61087"/>
                  </a:lnTo>
                  <a:lnTo>
                    <a:pt x="32878" y="62479"/>
                  </a:lnTo>
                  <a:lnTo>
                    <a:pt x="32153" y="63870"/>
                  </a:lnTo>
                  <a:lnTo>
                    <a:pt x="31573" y="64827"/>
                  </a:lnTo>
                  <a:lnTo>
                    <a:pt x="30964" y="65813"/>
                  </a:lnTo>
                  <a:lnTo>
                    <a:pt x="30355" y="66741"/>
                  </a:lnTo>
                  <a:lnTo>
                    <a:pt x="29688" y="67668"/>
                  </a:lnTo>
                  <a:lnTo>
                    <a:pt x="29630" y="66973"/>
                  </a:lnTo>
                  <a:lnTo>
                    <a:pt x="29572" y="66277"/>
                  </a:lnTo>
                  <a:lnTo>
                    <a:pt x="29514" y="64827"/>
                  </a:lnTo>
                  <a:lnTo>
                    <a:pt x="29456" y="63406"/>
                  </a:lnTo>
                  <a:lnTo>
                    <a:pt x="29369" y="61957"/>
                  </a:lnTo>
                  <a:lnTo>
                    <a:pt x="29311" y="61261"/>
                  </a:lnTo>
                  <a:lnTo>
                    <a:pt x="29195" y="60565"/>
                  </a:lnTo>
                  <a:lnTo>
                    <a:pt x="29080" y="59869"/>
                  </a:lnTo>
                  <a:lnTo>
                    <a:pt x="28906" y="59174"/>
                  </a:lnTo>
                  <a:lnTo>
                    <a:pt x="28703" y="58507"/>
                  </a:lnTo>
                  <a:lnTo>
                    <a:pt x="28442" y="57840"/>
                  </a:lnTo>
                  <a:lnTo>
                    <a:pt x="28123" y="57202"/>
                  </a:lnTo>
                  <a:lnTo>
                    <a:pt x="27746" y="56593"/>
                  </a:lnTo>
                  <a:lnTo>
                    <a:pt x="27427" y="56100"/>
                  </a:lnTo>
                  <a:lnTo>
                    <a:pt x="27050" y="55637"/>
                  </a:lnTo>
                  <a:lnTo>
                    <a:pt x="26644" y="55202"/>
                  </a:lnTo>
                  <a:lnTo>
                    <a:pt x="26238" y="54796"/>
                  </a:lnTo>
                  <a:lnTo>
                    <a:pt x="25803" y="54390"/>
                  </a:lnTo>
                  <a:lnTo>
                    <a:pt x="25339" y="54013"/>
                  </a:lnTo>
                  <a:lnTo>
                    <a:pt x="24876" y="53665"/>
                  </a:lnTo>
                  <a:lnTo>
                    <a:pt x="24412" y="53317"/>
                  </a:lnTo>
                  <a:lnTo>
                    <a:pt x="23426" y="52650"/>
                  </a:lnTo>
                  <a:lnTo>
                    <a:pt x="22440" y="51983"/>
                  </a:lnTo>
                  <a:lnTo>
                    <a:pt x="21454" y="51317"/>
                  </a:lnTo>
                  <a:lnTo>
                    <a:pt x="20498" y="50621"/>
                  </a:lnTo>
                  <a:lnTo>
                    <a:pt x="20469" y="50621"/>
                  </a:lnTo>
                  <a:lnTo>
                    <a:pt x="21425" y="49809"/>
                  </a:lnTo>
                  <a:lnTo>
                    <a:pt x="22353" y="48968"/>
                  </a:lnTo>
                  <a:lnTo>
                    <a:pt x="23252" y="48099"/>
                  </a:lnTo>
                  <a:lnTo>
                    <a:pt x="24093" y="47200"/>
                  </a:lnTo>
                  <a:lnTo>
                    <a:pt x="24876" y="46243"/>
                  </a:lnTo>
                  <a:lnTo>
                    <a:pt x="25629" y="45257"/>
                  </a:lnTo>
                  <a:lnTo>
                    <a:pt x="26354" y="44243"/>
                  </a:lnTo>
                  <a:lnTo>
                    <a:pt x="27021" y="43199"/>
                  </a:lnTo>
                  <a:lnTo>
                    <a:pt x="26818" y="42851"/>
                  </a:lnTo>
                  <a:lnTo>
                    <a:pt x="26644" y="42503"/>
                  </a:lnTo>
                  <a:lnTo>
                    <a:pt x="25977" y="43605"/>
                  </a:lnTo>
                  <a:lnTo>
                    <a:pt x="25253" y="44648"/>
                  </a:lnTo>
                  <a:lnTo>
                    <a:pt x="24470" y="45663"/>
                  </a:lnTo>
                  <a:lnTo>
                    <a:pt x="23658" y="46649"/>
                  </a:lnTo>
                  <a:lnTo>
                    <a:pt x="22817" y="47577"/>
                  </a:lnTo>
                  <a:lnTo>
                    <a:pt x="21918" y="48475"/>
                  </a:lnTo>
                  <a:lnTo>
                    <a:pt x="20962" y="49316"/>
                  </a:lnTo>
                  <a:lnTo>
                    <a:pt x="19976" y="50128"/>
                  </a:lnTo>
                  <a:lnTo>
                    <a:pt x="19947" y="50186"/>
                  </a:lnTo>
                  <a:lnTo>
                    <a:pt x="19570" y="49867"/>
                  </a:lnTo>
                  <a:lnTo>
                    <a:pt x="19222" y="49548"/>
                  </a:lnTo>
                  <a:lnTo>
                    <a:pt x="18874" y="49200"/>
                  </a:lnTo>
                  <a:lnTo>
                    <a:pt x="18555" y="48823"/>
                  </a:lnTo>
                  <a:lnTo>
                    <a:pt x="18265" y="48446"/>
                  </a:lnTo>
                  <a:lnTo>
                    <a:pt x="17975" y="48070"/>
                  </a:lnTo>
                  <a:lnTo>
                    <a:pt x="17743" y="47635"/>
                  </a:lnTo>
                  <a:lnTo>
                    <a:pt x="17541" y="47200"/>
                  </a:lnTo>
                  <a:lnTo>
                    <a:pt x="17396" y="46881"/>
                  </a:lnTo>
                  <a:lnTo>
                    <a:pt x="17280" y="46562"/>
                  </a:lnTo>
                  <a:lnTo>
                    <a:pt x="17193" y="46214"/>
                  </a:lnTo>
                  <a:lnTo>
                    <a:pt x="17135" y="45895"/>
                  </a:lnTo>
                  <a:lnTo>
                    <a:pt x="17077" y="45547"/>
                  </a:lnTo>
                  <a:lnTo>
                    <a:pt x="17048" y="45199"/>
                  </a:lnTo>
                  <a:lnTo>
                    <a:pt x="17019" y="44532"/>
                  </a:lnTo>
                  <a:lnTo>
                    <a:pt x="17048" y="43837"/>
                  </a:lnTo>
                  <a:lnTo>
                    <a:pt x="17135" y="43170"/>
                  </a:lnTo>
                  <a:lnTo>
                    <a:pt x="17280" y="42474"/>
                  </a:lnTo>
                  <a:lnTo>
                    <a:pt x="17425" y="41807"/>
                  </a:lnTo>
                  <a:lnTo>
                    <a:pt x="17598" y="41111"/>
                  </a:lnTo>
                  <a:lnTo>
                    <a:pt x="17801" y="40416"/>
                  </a:lnTo>
                  <a:lnTo>
                    <a:pt x="18236" y="38995"/>
                  </a:lnTo>
                  <a:lnTo>
                    <a:pt x="18439" y="38299"/>
                  </a:lnTo>
                  <a:lnTo>
                    <a:pt x="18613" y="37603"/>
                  </a:lnTo>
                  <a:lnTo>
                    <a:pt x="18758" y="36878"/>
                  </a:lnTo>
                  <a:lnTo>
                    <a:pt x="18874" y="36154"/>
                  </a:lnTo>
                  <a:lnTo>
                    <a:pt x="18932" y="35400"/>
                  </a:lnTo>
                  <a:lnTo>
                    <a:pt x="18932" y="34675"/>
                  </a:lnTo>
                  <a:lnTo>
                    <a:pt x="18874" y="33950"/>
                  </a:lnTo>
                  <a:lnTo>
                    <a:pt x="18758" y="33225"/>
                  </a:lnTo>
                  <a:lnTo>
                    <a:pt x="18816" y="33196"/>
                  </a:lnTo>
                  <a:lnTo>
                    <a:pt x="18874" y="33109"/>
                  </a:lnTo>
                  <a:lnTo>
                    <a:pt x="19454" y="32066"/>
                  </a:lnTo>
                  <a:lnTo>
                    <a:pt x="19976" y="30993"/>
                  </a:lnTo>
                  <a:lnTo>
                    <a:pt x="20469" y="29891"/>
                  </a:lnTo>
                  <a:lnTo>
                    <a:pt x="20933" y="28790"/>
                  </a:lnTo>
                  <a:lnTo>
                    <a:pt x="21339" y="27659"/>
                  </a:lnTo>
                  <a:lnTo>
                    <a:pt x="21715" y="26499"/>
                  </a:lnTo>
                  <a:lnTo>
                    <a:pt x="22034" y="25340"/>
                  </a:lnTo>
                  <a:lnTo>
                    <a:pt x="22295" y="24180"/>
                  </a:lnTo>
                  <a:lnTo>
                    <a:pt x="21715" y="23571"/>
                  </a:lnTo>
                  <a:lnTo>
                    <a:pt x="21454" y="24731"/>
                  </a:lnTo>
                  <a:lnTo>
                    <a:pt x="21165" y="25861"/>
                  </a:lnTo>
                  <a:lnTo>
                    <a:pt x="20846" y="26963"/>
                  </a:lnTo>
                  <a:lnTo>
                    <a:pt x="20440" y="28065"/>
                  </a:lnTo>
                  <a:lnTo>
                    <a:pt x="20034" y="29167"/>
                  </a:lnTo>
                  <a:lnTo>
                    <a:pt x="19570" y="30239"/>
                  </a:lnTo>
                  <a:lnTo>
                    <a:pt x="19048" y="31312"/>
                  </a:lnTo>
                  <a:lnTo>
                    <a:pt x="18526" y="32327"/>
                  </a:lnTo>
                  <a:lnTo>
                    <a:pt x="18236" y="31631"/>
                  </a:lnTo>
                  <a:lnTo>
                    <a:pt x="18091" y="31254"/>
                  </a:lnTo>
                  <a:lnTo>
                    <a:pt x="17917" y="30906"/>
                  </a:lnTo>
                  <a:lnTo>
                    <a:pt x="17569" y="30297"/>
                  </a:lnTo>
                  <a:lnTo>
                    <a:pt x="17164" y="29688"/>
                  </a:lnTo>
                  <a:lnTo>
                    <a:pt x="16758" y="29080"/>
                  </a:lnTo>
                  <a:lnTo>
                    <a:pt x="16352" y="28500"/>
                  </a:lnTo>
                  <a:lnTo>
                    <a:pt x="15482" y="27369"/>
                  </a:lnTo>
                  <a:lnTo>
                    <a:pt x="15076" y="26789"/>
                  </a:lnTo>
                  <a:lnTo>
                    <a:pt x="14670" y="26180"/>
                  </a:lnTo>
                  <a:lnTo>
                    <a:pt x="14206" y="25484"/>
                  </a:lnTo>
                  <a:lnTo>
                    <a:pt x="13829" y="24789"/>
                  </a:lnTo>
                  <a:lnTo>
                    <a:pt x="13482" y="24035"/>
                  </a:lnTo>
                  <a:lnTo>
                    <a:pt x="13192" y="23310"/>
                  </a:lnTo>
                  <a:lnTo>
                    <a:pt x="12960" y="22556"/>
                  </a:lnTo>
                  <a:lnTo>
                    <a:pt x="12728" y="21773"/>
                  </a:lnTo>
                  <a:lnTo>
                    <a:pt x="12583" y="20962"/>
                  </a:lnTo>
                  <a:lnTo>
                    <a:pt x="12438" y="20150"/>
                  </a:lnTo>
                  <a:lnTo>
                    <a:pt x="12235" y="18526"/>
                  </a:lnTo>
                  <a:lnTo>
                    <a:pt x="12032" y="16903"/>
                  </a:lnTo>
                  <a:lnTo>
                    <a:pt x="11916" y="16091"/>
                  </a:lnTo>
                  <a:lnTo>
                    <a:pt x="11800" y="15279"/>
                  </a:lnTo>
                  <a:lnTo>
                    <a:pt x="11655" y="14496"/>
                  </a:lnTo>
                  <a:lnTo>
                    <a:pt x="11481" y="13685"/>
                  </a:lnTo>
                  <a:lnTo>
                    <a:pt x="11278" y="12989"/>
                  </a:lnTo>
                  <a:lnTo>
                    <a:pt x="11365" y="12902"/>
                  </a:lnTo>
                  <a:lnTo>
                    <a:pt x="11742" y="12235"/>
                  </a:lnTo>
                  <a:lnTo>
                    <a:pt x="12090" y="11539"/>
                  </a:lnTo>
                  <a:lnTo>
                    <a:pt x="12409" y="10843"/>
                  </a:lnTo>
                  <a:lnTo>
                    <a:pt x="12699" y="10148"/>
                  </a:lnTo>
                  <a:lnTo>
                    <a:pt x="12960" y="9423"/>
                  </a:lnTo>
                  <a:lnTo>
                    <a:pt x="13221" y="8698"/>
                  </a:lnTo>
                  <a:lnTo>
                    <a:pt x="13424" y="7973"/>
                  </a:lnTo>
                  <a:lnTo>
                    <a:pt x="13598" y="7219"/>
                  </a:lnTo>
                  <a:lnTo>
                    <a:pt x="13047" y="6494"/>
                  </a:lnTo>
                  <a:lnTo>
                    <a:pt x="12902" y="7219"/>
                  </a:lnTo>
                  <a:lnTo>
                    <a:pt x="12699" y="7944"/>
                  </a:lnTo>
                  <a:lnTo>
                    <a:pt x="12496" y="8669"/>
                  </a:lnTo>
                  <a:lnTo>
                    <a:pt x="12264" y="9394"/>
                  </a:lnTo>
                  <a:lnTo>
                    <a:pt x="11974" y="10090"/>
                  </a:lnTo>
                  <a:lnTo>
                    <a:pt x="11684" y="10785"/>
                  </a:lnTo>
                  <a:lnTo>
                    <a:pt x="11365" y="11452"/>
                  </a:lnTo>
                  <a:lnTo>
                    <a:pt x="11017" y="12119"/>
                  </a:lnTo>
                  <a:lnTo>
                    <a:pt x="10611" y="11162"/>
                  </a:lnTo>
                  <a:lnTo>
                    <a:pt x="10176" y="10205"/>
                  </a:lnTo>
                  <a:lnTo>
                    <a:pt x="9684" y="9278"/>
                  </a:lnTo>
                  <a:lnTo>
                    <a:pt x="9104" y="8379"/>
                  </a:lnTo>
                  <a:lnTo>
                    <a:pt x="8698" y="7770"/>
                  </a:lnTo>
                  <a:lnTo>
                    <a:pt x="8263" y="7190"/>
                  </a:lnTo>
                  <a:lnTo>
                    <a:pt x="7828" y="6610"/>
                  </a:lnTo>
                  <a:lnTo>
                    <a:pt x="7364" y="6060"/>
                  </a:lnTo>
                  <a:lnTo>
                    <a:pt x="6900" y="5509"/>
                  </a:lnTo>
                  <a:lnTo>
                    <a:pt x="6378" y="4958"/>
                  </a:lnTo>
                  <a:lnTo>
                    <a:pt x="5364" y="3943"/>
                  </a:lnTo>
                  <a:lnTo>
                    <a:pt x="4291" y="2928"/>
                  </a:lnTo>
                  <a:lnTo>
                    <a:pt x="3189" y="1972"/>
                  </a:lnTo>
                  <a:lnTo>
                    <a:pt x="2059" y="1044"/>
                  </a:lnTo>
                  <a:lnTo>
                    <a:pt x="928" y="145"/>
                  </a:lnTo>
                  <a:lnTo>
                    <a:pt x="725" y="0"/>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24" name="Google Shape;924;p19"/>
          <p:cNvGrpSpPr/>
          <p:nvPr/>
        </p:nvGrpSpPr>
        <p:grpSpPr>
          <a:xfrm flipH="1" rot="-1085261">
            <a:off x="8316894" y="3398323"/>
            <a:ext cx="911007" cy="1824204"/>
            <a:chOff x="-303325" y="2748725"/>
            <a:chExt cx="1195950" cy="2394775"/>
          </a:xfrm>
        </p:grpSpPr>
        <p:sp>
          <p:nvSpPr>
            <p:cNvPr id="925" name="Google Shape;925;p19"/>
            <p:cNvSpPr/>
            <p:nvPr/>
          </p:nvSpPr>
          <p:spPr>
            <a:xfrm>
              <a:off x="507725" y="5082600"/>
              <a:ext cx="60200" cy="59475"/>
            </a:xfrm>
            <a:custGeom>
              <a:rect b="b" l="l" r="r" t="t"/>
              <a:pathLst>
                <a:path extrusionOk="0" h="2379" w="2408">
                  <a:moveTo>
                    <a:pt x="117" y="1"/>
                  </a:moveTo>
                  <a:lnTo>
                    <a:pt x="146" y="262"/>
                  </a:lnTo>
                  <a:lnTo>
                    <a:pt x="146" y="494"/>
                  </a:lnTo>
                  <a:lnTo>
                    <a:pt x="88" y="667"/>
                  </a:lnTo>
                  <a:lnTo>
                    <a:pt x="1" y="841"/>
                  </a:lnTo>
                  <a:lnTo>
                    <a:pt x="1769" y="2291"/>
                  </a:lnTo>
                  <a:lnTo>
                    <a:pt x="1885" y="2349"/>
                  </a:lnTo>
                  <a:lnTo>
                    <a:pt x="2001" y="2378"/>
                  </a:lnTo>
                  <a:lnTo>
                    <a:pt x="2117" y="2349"/>
                  </a:lnTo>
                  <a:lnTo>
                    <a:pt x="2204" y="2320"/>
                  </a:lnTo>
                  <a:lnTo>
                    <a:pt x="2291" y="2233"/>
                  </a:lnTo>
                  <a:lnTo>
                    <a:pt x="2349" y="2175"/>
                  </a:lnTo>
                  <a:lnTo>
                    <a:pt x="2407" y="2059"/>
                  </a:lnTo>
                  <a:lnTo>
                    <a:pt x="2407" y="1972"/>
                  </a:lnTo>
                  <a:lnTo>
                    <a:pt x="2349" y="1856"/>
                  </a:lnTo>
                  <a:lnTo>
                    <a:pt x="2262" y="1769"/>
                  </a:lnTo>
                  <a:lnTo>
                    <a:pt x="117" y="1"/>
                  </a:lnTo>
                  <a:close/>
                </a:path>
              </a:pathLst>
            </a:custGeom>
            <a:solidFill>
              <a:srgbClr val="DBC8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19"/>
            <p:cNvSpPr/>
            <p:nvPr/>
          </p:nvSpPr>
          <p:spPr>
            <a:xfrm>
              <a:off x="507725" y="5082600"/>
              <a:ext cx="60200" cy="59475"/>
            </a:xfrm>
            <a:custGeom>
              <a:rect b="b" l="l" r="r" t="t"/>
              <a:pathLst>
                <a:path extrusionOk="0" fill="none" h="2379" w="2408">
                  <a:moveTo>
                    <a:pt x="117" y="1"/>
                  </a:moveTo>
                  <a:lnTo>
                    <a:pt x="117" y="1"/>
                  </a:lnTo>
                  <a:lnTo>
                    <a:pt x="117" y="1"/>
                  </a:lnTo>
                  <a:lnTo>
                    <a:pt x="146" y="262"/>
                  </a:lnTo>
                  <a:lnTo>
                    <a:pt x="146" y="494"/>
                  </a:lnTo>
                  <a:lnTo>
                    <a:pt x="88" y="667"/>
                  </a:lnTo>
                  <a:lnTo>
                    <a:pt x="1" y="841"/>
                  </a:lnTo>
                  <a:lnTo>
                    <a:pt x="1" y="841"/>
                  </a:lnTo>
                  <a:lnTo>
                    <a:pt x="1769" y="2291"/>
                  </a:lnTo>
                  <a:lnTo>
                    <a:pt x="1769" y="2291"/>
                  </a:lnTo>
                  <a:lnTo>
                    <a:pt x="1885" y="2349"/>
                  </a:lnTo>
                  <a:lnTo>
                    <a:pt x="2001" y="2378"/>
                  </a:lnTo>
                  <a:lnTo>
                    <a:pt x="2001" y="2378"/>
                  </a:lnTo>
                  <a:lnTo>
                    <a:pt x="2117" y="2349"/>
                  </a:lnTo>
                  <a:lnTo>
                    <a:pt x="2204" y="2320"/>
                  </a:lnTo>
                  <a:lnTo>
                    <a:pt x="2291" y="2233"/>
                  </a:lnTo>
                  <a:lnTo>
                    <a:pt x="2349" y="2175"/>
                  </a:lnTo>
                  <a:lnTo>
                    <a:pt x="2407" y="2059"/>
                  </a:lnTo>
                  <a:lnTo>
                    <a:pt x="2407" y="1972"/>
                  </a:lnTo>
                  <a:lnTo>
                    <a:pt x="2349" y="1856"/>
                  </a:lnTo>
                  <a:lnTo>
                    <a:pt x="2262" y="1769"/>
                  </a:lnTo>
                  <a:lnTo>
                    <a:pt x="2262" y="1769"/>
                  </a:lnTo>
                  <a:lnTo>
                    <a:pt x="117" y="1"/>
                  </a:lnTo>
                  <a:lnTo>
                    <a:pt x="117"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19"/>
            <p:cNvSpPr/>
            <p:nvPr/>
          </p:nvSpPr>
          <p:spPr>
            <a:xfrm>
              <a:off x="-303325" y="2748725"/>
              <a:ext cx="1195950" cy="2394775"/>
            </a:xfrm>
            <a:custGeom>
              <a:rect b="b" l="l" r="r" t="t"/>
              <a:pathLst>
                <a:path extrusionOk="0" h="95791" w="47838">
                  <a:moveTo>
                    <a:pt x="3103" y="0"/>
                  </a:moveTo>
                  <a:lnTo>
                    <a:pt x="2697" y="29"/>
                  </a:lnTo>
                  <a:lnTo>
                    <a:pt x="2291" y="58"/>
                  </a:lnTo>
                  <a:lnTo>
                    <a:pt x="1914" y="145"/>
                  </a:lnTo>
                  <a:lnTo>
                    <a:pt x="1537" y="290"/>
                  </a:lnTo>
                  <a:lnTo>
                    <a:pt x="1189" y="464"/>
                  </a:lnTo>
                  <a:lnTo>
                    <a:pt x="899" y="667"/>
                  </a:lnTo>
                  <a:lnTo>
                    <a:pt x="638" y="928"/>
                  </a:lnTo>
                  <a:lnTo>
                    <a:pt x="435" y="1189"/>
                  </a:lnTo>
                  <a:lnTo>
                    <a:pt x="290" y="1450"/>
                  </a:lnTo>
                  <a:lnTo>
                    <a:pt x="174" y="1740"/>
                  </a:lnTo>
                  <a:lnTo>
                    <a:pt x="87" y="2030"/>
                  </a:lnTo>
                  <a:lnTo>
                    <a:pt x="29" y="2320"/>
                  </a:lnTo>
                  <a:lnTo>
                    <a:pt x="0" y="2639"/>
                  </a:lnTo>
                  <a:lnTo>
                    <a:pt x="29" y="2957"/>
                  </a:lnTo>
                  <a:lnTo>
                    <a:pt x="58" y="3276"/>
                  </a:lnTo>
                  <a:lnTo>
                    <a:pt x="116" y="3595"/>
                  </a:lnTo>
                  <a:lnTo>
                    <a:pt x="232" y="3914"/>
                  </a:lnTo>
                  <a:lnTo>
                    <a:pt x="348" y="4233"/>
                  </a:lnTo>
                  <a:lnTo>
                    <a:pt x="464" y="4523"/>
                  </a:lnTo>
                  <a:lnTo>
                    <a:pt x="638" y="4813"/>
                  </a:lnTo>
                  <a:lnTo>
                    <a:pt x="812" y="5103"/>
                  </a:lnTo>
                  <a:lnTo>
                    <a:pt x="986" y="5393"/>
                  </a:lnTo>
                  <a:lnTo>
                    <a:pt x="1189" y="5625"/>
                  </a:lnTo>
                  <a:lnTo>
                    <a:pt x="1624" y="6118"/>
                  </a:lnTo>
                  <a:lnTo>
                    <a:pt x="2088" y="6552"/>
                  </a:lnTo>
                  <a:lnTo>
                    <a:pt x="3074" y="7393"/>
                  </a:lnTo>
                  <a:lnTo>
                    <a:pt x="3566" y="7828"/>
                  </a:lnTo>
                  <a:lnTo>
                    <a:pt x="4059" y="8263"/>
                  </a:lnTo>
                  <a:lnTo>
                    <a:pt x="4523" y="8727"/>
                  </a:lnTo>
                  <a:lnTo>
                    <a:pt x="4929" y="9191"/>
                  </a:lnTo>
                  <a:lnTo>
                    <a:pt x="5306" y="9713"/>
                  </a:lnTo>
                  <a:lnTo>
                    <a:pt x="5625" y="10264"/>
                  </a:lnTo>
                  <a:lnTo>
                    <a:pt x="5886" y="10814"/>
                  </a:lnTo>
                  <a:lnTo>
                    <a:pt x="6118" y="11394"/>
                  </a:lnTo>
                  <a:lnTo>
                    <a:pt x="6292" y="12003"/>
                  </a:lnTo>
                  <a:lnTo>
                    <a:pt x="6437" y="12612"/>
                  </a:lnTo>
                  <a:lnTo>
                    <a:pt x="6524" y="13250"/>
                  </a:lnTo>
                  <a:lnTo>
                    <a:pt x="6611" y="13888"/>
                  </a:lnTo>
                  <a:lnTo>
                    <a:pt x="6640" y="14525"/>
                  </a:lnTo>
                  <a:lnTo>
                    <a:pt x="6640" y="15163"/>
                  </a:lnTo>
                  <a:lnTo>
                    <a:pt x="6611" y="15830"/>
                  </a:lnTo>
                  <a:lnTo>
                    <a:pt x="6582" y="16468"/>
                  </a:lnTo>
                  <a:lnTo>
                    <a:pt x="6524" y="17135"/>
                  </a:lnTo>
                  <a:lnTo>
                    <a:pt x="6437" y="17773"/>
                  </a:lnTo>
                  <a:lnTo>
                    <a:pt x="6234" y="19077"/>
                  </a:lnTo>
                  <a:lnTo>
                    <a:pt x="5944" y="20730"/>
                  </a:lnTo>
                  <a:lnTo>
                    <a:pt x="5683" y="22411"/>
                  </a:lnTo>
                  <a:lnTo>
                    <a:pt x="5567" y="23194"/>
                  </a:lnTo>
                  <a:lnTo>
                    <a:pt x="5480" y="23948"/>
                  </a:lnTo>
                  <a:lnTo>
                    <a:pt x="5451" y="24731"/>
                  </a:lnTo>
                  <a:lnTo>
                    <a:pt x="5422" y="25485"/>
                  </a:lnTo>
                  <a:lnTo>
                    <a:pt x="5451" y="26238"/>
                  </a:lnTo>
                  <a:lnTo>
                    <a:pt x="5509" y="26992"/>
                  </a:lnTo>
                  <a:lnTo>
                    <a:pt x="5654" y="27717"/>
                  </a:lnTo>
                  <a:lnTo>
                    <a:pt x="5828" y="28471"/>
                  </a:lnTo>
                  <a:lnTo>
                    <a:pt x="6060" y="29167"/>
                  </a:lnTo>
                  <a:lnTo>
                    <a:pt x="6292" y="29688"/>
                  </a:lnTo>
                  <a:lnTo>
                    <a:pt x="6524" y="30152"/>
                  </a:lnTo>
                  <a:lnTo>
                    <a:pt x="6785" y="30645"/>
                  </a:lnTo>
                  <a:lnTo>
                    <a:pt x="7075" y="31109"/>
                  </a:lnTo>
                  <a:lnTo>
                    <a:pt x="7683" y="32008"/>
                  </a:lnTo>
                  <a:lnTo>
                    <a:pt x="8292" y="32907"/>
                  </a:lnTo>
                  <a:lnTo>
                    <a:pt x="8901" y="33834"/>
                  </a:lnTo>
                  <a:lnTo>
                    <a:pt x="9191" y="34269"/>
                  </a:lnTo>
                  <a:lnTo>
                    <a:pt x="9481" y="34733"/>
                  </a:lnTo>
                  <a:lnTo>
                    <a:pt x="9742" y="35226"/>
                  </a:lnTo>
                  <a:lnTo>
                    <a:pt x="9974" y="35719"/>
                  </a:lnTo>
                  <a:lnTo>
                    <a:pt x="10177" y="36212"/>
                  </a:lnTo>
                  <a:lnTo>
                    <a:pt x="10322" y="36734"/>
                  </a:lnTo>
                  <a:lnTo>
                    <a:pt x="10467" y="37313"/>
                  </a:lnTo>
                  <a:lnTo>
                    <a:pt x="10554" y="37922"/>
                  </a:lnTo>
                  <a:lnTo>
                    <a:pt x="10612" y="38531"/>
                  </a:lnTo>
                  <a:lnTo>
                    <a:pt x="10612" y="39111"/>
                  </a:lnTo>
                  <a:lnTo>
                    <a:pt x="10554" y="39865"/>
                  </a:lnTo>
                  <a:lnTo>
                    <a:pt x="10467" y="40706"/>
                  </a:lnTo>
                  <a:lnTo>
                    <a:pt x="10293" y="41517"/>
                  </a:lnTo>
                  <a:lnTo>
                    <a:pt x="10090" y="42358"/>
                  </a:lnTo>
                  <a:lnTo>
                    <a:pt x="9829" y="43199"/>
                  </a:lnTo>
                  <a:lnTo>
                    <a:pt x="9307" y="44851"/>
                  </a:lnTo>
                  <a:lnTo>
                    <a:pt x="8756" y="46533"/>
                  </a:lnTo>
                  <a:lnTo>
                    <a:pt x="8495" y="47345"/>
                  </a:lnTo>
                  <a:lnTo>
                    <a:pt x="8263" y="48186"/>
                  </a:lnTo>
                  <a:lnTo>
                    <a:pt x="8089" y="49026"/>
                  </a:lnTo>
                  <a:lnTo>
                    <a:pt x="7944" y="49867"/>
                  </a:lnTo>
                  <a:lnTo>
                    <a:pt x="7857" y="50679"/>
                  </a:lnTo>
                  <a:lnTo>
                    <a:pt x="7857" y="51114"/>
                  </a:lnTo>
                  <a:lnTo>
                    <a:pt x="7857" y="51520"/>
                  </a:lnTo>
                  <a:lnTo>
                    <a:pt x="7886" y="51926"/>
                  </a:lnTo>
                  <a:lnTo>
                    <a:pt x="7915" y="52360"/>
                  </a:lnTo>
                  <a:lnTo>
                    <a:pt x="8002" y="52766"/>
                  </a:lnTo>
                  <a:lnTo>
                    <a:pt x="8089" y="53172"/>
                  </a:lnTo>
                  <a:lnTo>
                    <a:pt x="8263" y="53752"/>
                  </a:lnTo>
                  <a:lnTo>
                    <a:pt x="8466" y="54332"/>
                  </a:lnTo>
                  <a:lnTo>
                    <a:pt x="8698" y="54825"/>
                  </a:lnTo>
                  <a:lnTo>
                    <a:pt x="8959" y="55289"/>
                  </a:lnTo>
                  <a:lnTo>
                    <a:pt x="9220" y="55724"/>
                  </a:lnTo>
                  <a:lnTo>
                    <a:pt x="9510" y="56129"/>
                  </a:lnTo>
                  <a:lnTo>
                    <a:pt x="9829" y="56535"/>
                  </a:lnTo>
                  <a:lnTo>
                    <a:pt x="10148" y="56941"/>
                  </a:lnTo>
                  <a:lnTo>
                    <a:pt x="10496" y="57318"/>
                  </a:lnTo>
                  <a:lnTo>
                    <a:pt x="10873" y="57695"/>
                  </a:lnTo>
                  <a:lnTo>
                    <a:pt x="11626" y="58420"/>
                  </a:lnTo>
                  <a:lnTo>
                    <a:pt x="12438" y="59087"/>
                  </a:lnTo>
                  <a:lnTo>
                    <a:pt x="13250" y="59753"/>
                  </a:lnTo>
                  <a:lnTo>
                    <a:pt x="14931" y="61058"/>
                  </a:lnTo>
                  <a:lnTo>
                    <a:pt x="15975" y="61899"/>
                  </a:lnTo>
                  <a:lnTo>
                    <a:pt x="16497" y="62363"/>
                  </a:lnTo>
                  <a:lnTo>
                    <a:pt x="16990" y="62827"/>
                  </a:lnTo>
                  <a:lnTo>
                    <a:pt x="17483" y="63291"/>
                  </a:lnTo>
                  <a:lnTo>
                    <a:pt x="17947" y="63783"/>
                  </a:lnTo>
                  <a:lnTo>
                    <a:pt x="18382" y="64305"/>
                  </a:lnTo>
                  <a:lnTo>
                    <a:pt x="18787" y="64827"/>
                  </a:lnTo>
                  <a:lnTo>
                    <a:pt x="19164" y="65378"/>
                  </a:lnTo>
                  <a:lnTo>
                    <a:pt x="19512" y="65958"/>
                  </a:lnTo>
                  <a:lnTo>
                    <a:pt x="19802" y="66538"/>
                  </a:lnTo>
                  <a:lnTo>
                    <a:pt x="20063" y="67118"/>
                  </a:lnTo>
                  <a:lnTo>
                    <a:pt x="20237" y="67726"/>
                  </a:lnTo>
                  <a:lnTo>
                    <a:pt x="20382" y="68364"/>
                  </a:lnTo>
                  <a:lnTo>
                    <a:pt x="20469" y="69002"/>
                  </a:lnTo>
                  <a:lnTo>
                    <a:pt x="20469" y="69321"/>
                  </a:lnTo>
                  <a:lnTo>
                    <a:pt x="20469" y="69640"/>
                  </a:lnTo>
                  <a:lnTo>
                    <a:pt x="20411" y="70191"/>
                  </a:lnTo>
                  <a:lnTo>
                    <a:pt x="20353" y="70713"/>
                  </a:lnTo>
                  <a:lnTo>
                    <a:pt x="20237" y="71234"/>
                  </a:lnTo>
                  <a:lnTo>
                    <a:pt x="20121" y="71756"/>
                  </a:lnTo>
                  <a:lnTo>
                    <a:pt x="19889" y="72800"/>
                  </a:lnTo>
                  <a:lnTo>
                    <a:pt x="19802" y="73351"/>
                  </a:lnTo>
                  <a:lnTo>
                    <a:pt x="19715" y="73873"/>
                  </a:lnTo>
                  <a:lnTo>
                    <a:pt x="19715" y="74337"/>
                  </a:lnTo>
                  <a:lnTo>
                    <a:pt x="19715" y="74714"/>
                  </a:lnTo>
                  <a:lnTo>
                    <a:pt x="19715" y="75061"/>
                  </a:lnTo>
                  <a:lnTo>
                    <a:pt x="19773" y="75438"/>
                  </a:lnTo>
                  <a:lnTo>
                    <a:pt x="19831" y="75815"/>
                  </a:lnTo>
                  <a:lnTo>
                    <a:pt x="19889" y="76163"/>
                  </a:lnTo>
                  <a:lnTo>
                    <a:pt x="19976" y="76511"/>
                  </a:lnTo>
                  <a:lnTo>
                    <a:pt x="20208" y="77236"/>
                  </a:lnTo>
                  <a:lnTo>
                    <a:pt x="20498" y="77903"/>
                  </a:lnTo>
                  <a:lnTo>
                    <a:pt x="20846" y="78570"/>
                  </a:lnTo>
                  <a:lnTo>
                    <a:pt x="21223" y="79236"/>
                  </a:lnTo>
                  <a:lnTo>
                    <a:pt x="21658" y="79845"/>
                  </a:lnTo>
                  <a:lnTo>
                    <a:pt x="22151" y="80483"/>
                  </a:lnTo>
                  <a:lnTo>
                    <a:pt x="22643" y="81063"/>
                  </a:lnTo>
                  <a:lnTo>
                    <a:pt x="23194" y="81672"/>
                  </a:lnTo>
                  <a:lnTo>
                    <a:pt x="23745" y="82223"/>
                  </a:lnTo>
                  <a:lnTo>
                    <a:pt x="24325" y="82773"/>
                  </a:lnTo>
                  <a:lnTo>
                    <a:pt x="24934" y="83324"/>
                  </a:lnTo>
                  <a:lnTo>
                    <a:pt x="25543" y="83846"/>
                  </a:lnTo>
                  <a:lnTo>
                    <a:pt x="26760" y="84832"/>
                  </a:lnTo>
                  <a:lnTo>
                    <a:pt x="28123" y="85905"/>
                  </a:lnTo>
                  <a:lnTo>
                    <a:pt x="29544" y="87093"/>
                  </a:lnTo>
                  <a:lnTo>
                    <a:pt x="30211" y="87702"/>
                  </a:lnTo>
                  <a:lnTo>
                    <a:pt x="30906" y="88340"/>
                  </a:lnTo>
                  <a:lnTo>
                    <a:pt x="31544" y="88978"/>
                  </a:lnTo>
                  <a:lnTo>
                    <a:pt x="32153" y="89674"/>
                  </a:lnTo>
                  <a:lnTo>
                    <a:pt x="32733" y="90369"/>
                  </a:lnTo>
                  <a:lnTo>
                    <a:pt x="33255" y="91065"/>
                  </a:lnTo>
                  <a:lnTo>
                    <a:pt x="33719" y="91819"/>
                  </a:lnTo>
                  <a:lnTo>
                    <a:pt x="33922" y="92167"/>
                  </a:lnTo>
                  <a:lnTo>
                    <a:pt x="34096" y="92573"/>
                  </a:lnTo>
                  <a:lnTo>
                    <a:pt x="34269" y="92950"/>
                  </a:lnTo>
                  <a:lnTo>
                    <a:pt x="34414" y="93327"/>
                  </a:lnTo>
                  <a:lnTo>
                    <a:pt x="34530" y="93733"/>
                  </a:lnTo>
                  <a:lnTo>
                    <a:pt x="34646" y="94138"/>
                  </a:lnTo>
                  <a:lnTo>
                    <a:pt x="34733" y="94544"/>
                  </a:lnTo>
                  <a:lnTo>
                    <a:pt x="34791" y="94950"/>
                  </a:lnTo>
                  <a:lnTo>
                    <a:pt x="34820" y="95356"/>
                  </a:lnTo>
                  <a:lnTo>
                    <a:pt x="34820" y="95791"/>
                  </a:lnTo>
                  <a:lnTo>
                    <a:pt x="38763" y="95530"/>
                  </a:lnTo>
                  <a:lnTo>
                    <a:pt x="39459" y="95472"/>
                  </a:lnTo>
                  <a:lnTo>
                    <a:pt x="44823" y="95124"/>
                  </a:lnTo>
                  <a:lnTo>
                    <a:pt x="45345" y="93964"/>
                  </a:lnTo>
                  <a:lnTo>
                    <a:pt x="45837" y="92776"/>
                  </a:lnTo>
                  <a:lnTo>
                    <a:pt x="46272" y="91587"/>
                  </a:lnTo>
                  <a:lnTo>
                    <a:pt x="46678" y="90398"/>
                  </a:lnTo>
                  <a:lnTo>
                    <a:pt x="47026" y="89181"/>
                  </a:lnTo>
                  <a:lnTo>
                    <a:pt x="47345" y="87992"/>
                  </a:lnTo>
                  <a:lnTo>
                    <a:pt x="47577" y="86774"/>
                  </a:lnTo>
                  <a:lnTo>
                    <a:pt x="47722" y="85557"/>
                  </a:lnTo>
                  <a:lnTo>
                    <a:pt x="47780" y="84948"/>
                  </a:lnTo>
                  <a:lnTo>
                    <a:pt x="47838" y="84368"/>
                  </a:lnTo>
                  <a:lnTo>
                    <a:pt x="47838" y="83759"/>
                  </a:lnTo>
                  <a:lnTo>
                    <a:pt x="47838" y="83150"/>
                  </a:lnTo>
                  <a:lnTo>
                    <a:pt x="47809" y="82570"/>
                  </a:lnTo>
                  <a:lnTo>
                    <a:pt x="47780" y="81962"/>
                  </a:lnTo>
                  <a:lnTo>
                    <a:pt x="47722" y="81353"/>
                  </a:lnTo>
                  <a:lnTo>
                    <a:pt x="47635" y="80773"/>
                  </a:lnTo>
                  <a:lnTo>
                    <a:pt x="47519" y="80193"/>
                  </a:lnTo>
                  <a:lnTo>
                    <a:pt x="47374" y="79584"/>
                  </a:lnTo>
                  <a:lnTo>
                    <a:pt x="47229" y="79004"/>
                  </a:lnTo>
                  <a:lnTo>
                    <a:pt x="47026" y="78425"/>
                  </a:lnTo>
                  <a:lnTo>
                    <a:pt x="46823" y="77845"/>
                  </a:lnTo>
                  <a:lnTo>
                    <a:pt x="46591" y="77265"/>
                  </a:lnTo>
                  <a:lnTo>
                    <a:pt x="46330" y="76714"/>
                  </a:lnTo>
                  <a:lnTo>
                    <a:pt x="46040" y="76134"/>
                  </a:lnTo>
                  <a:lnTo>
                    <a:pt x="45751" y="75612"/>
                  </a:lnTo>
                  <a:lnTo>
                    <a:pt x="45432" y="75119"/>
                  </a:lnTo>
                  <a:lnTo>
                    <a:pt x="44765" y="74134"/>
                  </a:lnTo>
                  <a:lnTo>
                    <a:pt x="44040" y="73177"/>
                  </a:lnTo>
                  <a:lnTo>
                    <a:pt x="43344" y="72220"/>
                  </a:lnTo>
                  <a:lnTo>
                    <a:pt x="42619" y="71263"/>
                  </a:lnTo>
                  <a:lnTo>
                    <a:pt x="41923" y="70307"/>
                  </a:lnTo>
                  <a:lnTo>
                    <a:pt x="41605" y="69814"/>
                  </a:lnTo>
                  <a:lnTo>
                    <a:pt x="41315" y="69292"/>
                  </a:lnTo>
                  <a:lnTo>
                    <a:pt x="41025" y="68770"/>
                  </a:lnTo>
                  <a:lnTo>
                    <a:pt x="40764" y="68248"/>
                  </a:lnTo>
                  <a:lnTo>
                    <a:pt x="40590" y="67813"/>
                  </a:lnTo>
                  <a:lnTo>
                    <a:pt x="40445" y="67378"/>
                  </a:lnTo>
                  <a:lnTo>
                    <a:pt x="40155" y="66509"/>
                  </a:lnTo>
                  <a:lnTo>
                    <a:pt x="39923" y="65610"/>
                  </a:lnTo>
                  <a:lnTo>
                    <a:pt x="39720" y="64682"/>
                  </a:lnTo>
                  <a:lnTo>
                    <a:pt x="39575" y="63754"/>
                  </a:lnTo>
                  <a:lnTo>
                    <a:pt x="39459" y="62827"/>
                  </a:lnTo>
                  <a:lnTo>
                    <a:pt x="39372" y="61870"/>
                  </a:lnTo>
                  <a:lnTo>
                    <a:pt x="39285" y="60913"/>
                  </a:lnTo>
                  <a:lnTo>
                    <a:pt x="39140" y="59029"/>
                  </a:lnTo>
                  <a:lnTo>
                    <a:pt x="39053" y="58072"/>
                  </a:lnTo>
                  <a:lnTo>
                    <a:pt x="38966" y="57144"/>
                  </a:lnTo>
                  <a:lnTo>
                    <a:pt x="38850" y="56245"/>
                  </a:lnTo>
                  <a:lnTo>
                    <a:pt x="38676" y="55318"/>
                  </a:lnTo>
                  <a:lnTo>
                    <a:pt x="38473" y="54448"/>
                  </a:lnTo>
                  <a:lnTo>
                    <a:pt x="38241" y="53578"/>
                  </a:lnTo>
                  <a:lnTo>
                    <a:pt x="38039" y="52998"/>
                  </a:lnTo>
                  <a:lnTo>
                    <a:pt x="37778" y="52447"/>
                  </a:lnTo>
                  <a:lnTo>
                    <a:pt x="37488" y="51839"/>
                  </a:lnTo>
                  <a:lnTo>
                    <a:pt x="37140" y="51230"/>
                  </a:lnTo>
                  <a:lnTo>
                    <a:pt x="36763" y="50650"/>
                  </a:lnTo>
                  <a:lnTo>
                    <a:pt x="36299" y="50099"/>
                  </a:lnTo>
                  <a:lnTo>
                    <a:pt x="35864" y="49635"/>
                  </a:lnTo>
                  <a:lnTo>
                    <a:pt x="35371" y="49171"/>
                  </a:lnTo>
                  <a:lnTo>
                    <a:pt x="34849" y="48736"/>
                  </a:lnTo>
                  <a:lnTo>
                    <a:pt x="34327" y="48330"/>
                  </a:lnTo>
                  <a:lnTo>
                    <a:pt x="33777" y="47925"/>
                  </a:lnTo>
                  <a:lnTo>
                    <a:pt x="33197" y="47548"/>
                  </a:lnTo>
                  <a:lnTo>
                    <a:pt x="32066" y="46794"/>
                  </a:lnTo>
                  <a:lnTo>
                    <a:pt x="30935" y="46040"/>
                  </a:lnTo>
                  <a:lnTo>
                    <a:pt x="30413" y="45634"/>
                  </a:lnTo>
                  <a:lnTo>
                    <a:pt x="29892" y="45228"/>
                  </a:lnTo>
                  <a:lnTo>
                    <a:pt x="29428" y="44793"/>
                  </a:lnTo>
                  <a:lnTo>
                    <a:pt x="28964" y="44359"/>
                  </a:lnTo>
                  <a:lnTo>
                    <a:pt x="28558" y="43866"/>
                  </a:lnTo>
                  <a:lnTo>
                    <a:pt x="28210" y="43344"/>
                  </a:lnTo>
                  <a:lnTo>
                    <a:pt x="28007" y="42996"/>
                  </a:lnTo>
                  <a:lnTo>
                    <a:pt x="27833" y="42648"/>
                  </a:lnTo>
                  <a:lnTo>
                    <a:pt x="27688" y="42329"/>
                  </a:lnTo>
                  <a:lnTo>
                    <a:pt x="27572" y="42010"/>
                  </a:lnTo>
                  <a:lnTo>
                    <a:pt x="27427" y="41401"/>
                  </a:lnTo>
                  <a:lnTo>
                    <a:pt x="27340" y="40821"/>
                  </a:lnTo>
                  <a:lnTo>
                    <a:pt x="27282" y="40213"/>
                  </a:lnTo>
                  <a:lnTo>
                    <a:pt x="27311" y="39604"/>
                  </a:lnTo>
                  <a:lnTo>
                    <a:pt x="27369" y="38966"/>
                  </a:lnTo>
                  <a:lnTo>
                    <a:pt x="27456" y="38357"/>
                  </a:lnTo>
                  <a:lnTo>
                    <a:pt x="27543" y="37748"/>
                  </a:lnTo>
                  <a:lnTo>
                    <a:pt x="27688" y="37110"/>
                  </a:lnTo>
                  <a:lnTo>
                    <a:pt x="27949" y="35864"/>
                  </a:lnTo>
                  <a:lnTo>
                    <a:pt x="28065" y="35255"/>
                  </a:lnTo>
                  <a:lnTo>
                    <a:pt x="28181" y="34617"/>
                  </a:lnTo>
                  <a:lnTo>
                    <a:pt x="28268" y="33979"/>
                  </a:lnTo>
                  <a:lnTo>
                    <a:pt x="28326" y="33370"/>
                  </a:lnTo>
                  <a:lnTo>
                    <a:pt x="28355" y="32733"/>
                  </a:lnTo>
                  <a:lnTo>
                    <a:pt x="28297" y="32124"/>
                  </a:lnTo>
                  <a:lnTo>
                    <a:pt x="28239" y="31544"/>
                  </a:lnTo>
                  <a:lnTo>
                    <a:pt x="28094" y="30964"/>
                  </a:lnTo>
                  <a:lnTo>
                    <a:pt x="27949" y="30442"/>
                  </a:lnTo>
                  <a:lnTo>
                    <a:pt x="27746" y="29891"/>
                  </a:lnTo>
                  <a:lnTo>
                    <a:pt x="27514" y="29398"/>
                  </a:lnTo>
                  <a:lnTo>
                    <a:pt x="27253" y="28906"/>
                  </a:lnTo>
                  <a:lnTo>
                    <a:pt x="26963" y="28413"/>
                  </a:lnTo>
                  <a:lnTo>
                    <a:pt x="26644" y="27920"/>
                  </a:lnTo>
                  <a:lnTo>
                    <a:pt x="26297" y="27456"/>
                  </a:lnTo>
                  <a:lnTo>
                    <a:pt x="25920" y="26992"/>
                  </a:lnTo>
                  <a:lnTo>
                    <a:pt x="25166" y="26093"/>
                  </a:lnTo>
                  <a:lnTo>
                    <a:pt x="24325" y="25195"/>
                  </a:lnTo>
                  <a:lnTo>
                    <a:pt x="23484" y="24325"/>
                  </a:lnTo>
                  <a:lnTo>
                    <a:pt x="22904" y="23716"/>
                  </a:lnTo>
                  <a:lnTo>
                    <a:pt x="22035" y="22788"/>
                  </a:lnTo>
                  <a:lnTo>
                    <a:pt x="21194" y="21831"/>
                  </a:lnTo>
                  <a:lnTo>
                    <a:pt x="20817" y="21339"/>
                  </a:lnTo>
                  <a:lnTo>
                    <a:pt x="20440" y="20817"/>
                  </a:lnTo>
                  <a:lnTo>
                    <a:pt x="20092" y="20295"/>
                  </a:lnTo>
                  <a:lnTo>
                    <a:pt x="19744" y="19773"/>
                  </a:lnTo>
                  <a:lnTo>
                    <a:pt x="19483" y="19280"/>
                  </a:lnTo>
                  <a:lnTo>
                    <a:pt x="19251" y="18758"/>
                  </a:lnTo>
                  <a:lnTo>
                    <a:pt x="19019" y="18236"/>
                  </a:lnTo>
                  <a:lnTo>
                    <a:pt x="18816" y="17686"/>
                  </a:lnTo>
                  <a:lnTo>
                    <a:pt x="18440" y="16613"/>
                  </a:lnTo>
                  <a:lnTo>
                    <a:pt x="18092" y="15511"/>
                  </a:lnTo>
                  <a:lnTo>
                    <a:pt x="17483" y="13279"/>
                  </a:lnTo>
                  <a:lnTo>
                    <a:pt x="17135" y="12177"/>
                  </a:lnTo>
                  <a:lnTo>
                    <a:pt x="16758" y="11075"/>
                  </a:lnTo>
                  <a:lnTo>
                    <a:pt x="16352" y="10119"/>
                  </a:lnTo>
                  <a:lnTo>
                    <a:pt x="15888" y="9162"/>
                  </a:lnTo>
                  <a:lnTo>
                    <a:pt x="15366" y="8263"/>
                  </a:lnTo>
                  <a:lnTo>
                    <a:pt x="14787" y="7364"/>
                  </a:lnTo>
                  <a:lnTo>
                    <a:pt x="14236" y="6639"/>
                  </a:lnTo>
                  <a:lnTo>
                    <a:pt x="13801" y="6089"/>
                  </a:lnTo>
                  <a:lnTo>
                    <a:pt x="13337" y="5538"/>
                  </a:lnTo>
                  <a:lnTo>
                    <a:pt x="12844" y="5045"/>
                  </a:lnTo>
                  <a:lnTo>
                    <a:pt x="12351" y="4552"/>
                  </a:lnTo>
                  <a:lnTo>
                    <a:pt x="11829" y="4059"/>
                  </a:lnTo>
                  <a:lnTo>
                    <a:pt x="11278" y="3624"/>
                  </a:lnTo>
                  <a:lnTo>
                    <a:pt x="10728" y="3189"/>
                  </a:lnTo>
                  <a:lnTo>
                    <a:pt x="10177" y="2754"/>
                  </a:lnTo>
                  <a:lnTo>
                    <a:pt x="9568" y="2378"/>
                  </a:lnTo>
                  <a:lnTo>
                    <a:pt x="8988" y="2001"/>
                  </a:lnTo>
                  <a:lnTo>
                    <a:pt x="8350" y="1653"/>
                  </a:lnTo>
                  <a:lnTo>
                    <a:pt x="7741" y="1334"/>
                  </a:lnTo>
                  <a:lnTo>
                    <a:pt x="7104" y="1044"/>
                  </a:lnTo>
                  <a:lnTo>
                    <a:pt x="6437" y="783"/>
                  </a:lnTo>
                  <a:lnTo>
                    <a:pt x="5770" y="551"/>
                  </a:lnTo>
                  <a:lnTo>
                    <a:pt x="5103" y="319"/>
                  </a:lnTo>
                  <a:lnTo>
                    <a:pt x="4726" y="232"/>
                  </a:lnTo>
                  <a:lnTo>
                    <a:pt x="4320" y="145"/>
                  </a:lnTo>
                  <a:lnTo>
                    <a:pt x="3914" y="58"/>
                  </a:lnTo>
                  <a:lnTo>
                    <a:pt x="3508" y="29"/>
                  </a:lnTo>
                  <a:lnTo>
                    <a:pt x="310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19"/>
            <p:cNvSpPr/>
            <p:nvPr/>
          </p:nvSpPr>
          <p:spPr>
            <a:xfrm>
              <a:off x="-273600" y="2752350"/>
              <a:ext cx="961850" cy="2384650"/>
            </a:xfrm>
            <a:custGeom>
              <a:rect b="b" l="l" r="r" t="t"/>
              <a:pathLst>
                <a:path extrusionOk="0" h="95386" w="38474">
                  <a:moveTo>
                    <a:pt x="725" y="0"/>
                  </a:moveTo>
                  <a:lnTo>
                    <a:pt x="348" y="145"/>
                  </a:lnTo>
                  <a:lnTo>
                    <a:pt x="0" y="319"/>
                  </a:lnTo>
                  <a:lnTo>
                    <a:pt x="957" y="1044"/>
                  </a:lnTo>
                  <a:lnTo>
                    <a:pt x="1885" y="1769"/>
                  </a:lnTo>
                  <a:lnTo>
                    <a:pt x="2783" y="2523"/>
                  </a:lnTo>
                  <a:lnTo>
                    <a:pt x="3682" y="3305"/>
                  </a:lnTo>
                  <a:lnTo>
                    <a:pt x="4552" y="4088"/>
                  </a:lnTo>
                  <a:lnTo>
                    <a:pt x="5393" y="4929"/>
                  </a:lnTo>
                  <a:lnTo>
                    <a:pt x="6204" y="5770"/>
                  </a:lnTo>
                  <a:lnTo>
                    <a:pt x="6987" y="6668"/>
                  </a:lnTo>
                  <a:lnTo>
                    <a:pt x="7422" y="7219"/>
                  </a:lnTo>
                  <a:lnTo>
                    <a:pt x="7857" y="7799"/>
                  </a:lnTo>
                  <a:lnTo>
                    <a:pt x="8292" y="8379"/>
                  </a:lnTo>
                  <a:lnTo>
                    <a:pt x="8698" y="8988"/>
                  </a:lnTo>
                  <a:lnTo>
                    <a:pt x="9075" y="9597"/>
                  </a:lnTo>
                  <a:lnTo>
                    <a:pt x="9423" y="10234"/>
                  </a:lnTo>
                  <a:lnTo>
                    <a:pt x="9742" y="10872"/>
                  </a:lnTo>
                  <a:lnTo>
                    <a:pt x="10031" y="11510"/>
                  </a:lnTo>
                  <a:lnTo>
                    <a:pt x="10321" y="12264"/>
                  </a:lnTo>
                  <a:lnTo>
                    <a:pt x="10582" y="13047"/>
                  </a:lnTo>
                  <a:lnTo>
                    <a:pt x="10785" y="13801"/>
                  </a:lnTo>
                  <a:lnTo>
                    <a:pt x="10959" y="14583"/>
                  </a:lnTo>
                  <a:lnTo>
                    <a:pt x="11104" y="15366"/>
                  </a:lnTo>
                  <a:lnTo>
                    <a:pt x="11249" y="16149"/>
                  </a:lnTo>
                  <a:lnTo>
                    <a:pt x="11452" y="17744"/>
                  </a:lnTo>
                  <a:lnTo>
                    <a:pt x="11626" y="19367"/>
                  </a:lnTo>
                  <a:lnTo>
                    <a:pt x="11742" y="20150"/>
                  </a:lnTo>
                  <a:lnTo>
                    <a:pt x="11858" y="20962"/>
                  </a:lnTo>
                  <a:lnTo>
                    <a:pt x="12032" y="21744"/>
                  </a:lnTo>
                  <a:lnTo>
                    <a:pt x="12206" y="22556"/>
                  </a:lnTo>
                  <a:lnTo>
                    <a:pt x="12438" y="23310"/>
                  </a:lnTo>
                  <a:lnTo>
                    <a:pt x="12728" y="24093"/>
                  </a:lnTo>
                  <a:lnTo>
                    <a:pt x="13047" y="24818"/>
                  </a:lnTo>
                  <a:lnTo>
                    <a:pt x="13424" y="25513"/>
                  </a:lnTo>
                  <a:lnTo>
                    <a:pt x="13829" y="26180"/>
                  </a:lnTo>
                  <a:lnTo>
                    <a:pt x="14264" y="26847"/>
                  </a:lnTo>
                  <a:lnTo>
                    <a:pt x="12989" y="26441"/>
                  </a:lnTo>
                  <a:lnTo>
                    <a:pt x="11713" y="25977"/>
                  </a:lnTo>
                  <a:lnTo>
                    <a:pt x="10437" y="25455"/>
                  </a:lnTo>
                  <a:lnTo>
                    <a:pt x="9220" y="24905"/>
                  </a:lnTo>
                  <a:lnTo>
                    <a:pt x="8002" y="24325"/>
                  </a:lnTo>
                  <a:lnTo>
                    <a:pt x="6784" y="23687"/>
                  </a:lnTo>
                  <a:lnTo>
                    <a:pt x="5625" y="22991"/>
                  </a:lnTo>
                  <a:lnTo>
                    <a:pt x="4494" y="22266"/>
                  </a:lnTo>
                  <a:lnTo>
                    <a:pt x="4378" y="23049"/>
                  </a:lnTo>
                  <a:lnTo>
                    <a:pt x="5567" y="23774"/>
                  </a:lnTo>
                  <a:lnTo>
                    <a:pt x="6813" y="24470"/>
                  </a:lnTo>
                  <a:lnTo>
                    <a:pt x="8060" y="25137"/>
                  </a:lnTo>
                  <a:lnTo>
                    <a:pt x="9336" y="25716"/>
                  </a:lnTo>
                  <a:lnTo>
                    <a:pt x="10640" y="26296"/>
                  </a:lnTo>
                  <a:lnTo>
                    <a:pt x="11945" y="26789"/>
                  </a:lnTo>
                  <a:lnTo>
                    <a:pt x="13279" y="27253"/>
                  </a:lnTo>
                  <a:lnTo>
                    <a:pt x="14641" y="27659"/>
                  </a:lnTo>
                  <a:lnTo>
                    <a:pt x="14757" y="27688"/>
                  </a:lnTo>
                  <a:lnTo>
                    <a:pt x="14844" y="27659"/>
                  </a:lnTo>
                  <a:lnTo>
                    <a:pt x="15772" y="28877"/>
                  </a:lnTo>
                  <a:lnTo>
                    <a:pt x="16178" y="29456"/>
                  </a:lnTo>
                  <a:lnTo>
                    <a:pt x="16584" y="30036"/>
                  </a:lnTo>
                  <a:lnTo>
                    <a:pt x="16961" y="30645"/>
                  </a:lnTo>
                  <a:lnTo>
                    <a:pt x="17309" y="31254"/>
                  </a:lnTo>
                  <a:lnTo>
                    <a:pt x="17627" y="31892"/>
                  </a:lnTo>
                  <a:lnTo>
                    <a:pt x="17888" y="32559"/>
                  </a:lnTo>
                  <a:lnTo>
                    <a:pt x="18004" y="32907"/>
                  </a:lnTo>
                  <a:lnTo>
                    <a:pt x="18091" y="33225"/>
                  </a:lnTo>
                  <a:lnTo>
                    <a:pt x="18178" y="33573"/>
                  </a:lnTo>
                  <a:lnTo>
                    <a:pt x="18207" y="33950"/>
                  </a:lnTo>
                  <a:lnTo>
                    <a:pt x="18265" y="34298"/>
                  </a:lnTo>
                  <a:lnTo>
                    <a:pt x="18265" y="34646"/>
                  </a:lnTo>
                  <a:lnTo>
                    <a:pt x="18265" y="35371"/>
                  </a:lnTo>
                  <a:lnTo>
                    <a:pt x="18178" y="36067"/>
                  </a:lnTo>
                  <a:lnTo>
                    <a:pt x="18091" y="36763"/>
                  </a:lnTo>
                  <a:lnTo>
                    <a:pt x="17917" y="37458"/>
                  </a:lnTo>
                  <a:lnTo>
                    <a:pt x="17743" y="38154"/>
                  </a:lnTo>
                  <a:lnTo>
                    <a:pt x="17367" y="39517"/>
                  </a:lnTo>
                  <a:lnTo>
                    <a:pt x="17048" y="40561"/>
                  </a:lnTo>
                  <a:lnTo>
                    <a:pt x="16758" y="41633"/>
                  </a:lnTo>
                  <a:lnTo>
                    <a:pt x="15801" y="41401"/>
                  </a:lnTo>
                  <a:lnTo>
                    <a:pt x="14844" y="41169"/>
                  </a:lnTo>
                  <a:lnTo>
                    <a:pt x="13916" y="40879"/>
                  </a:lnTo>
                  <a:lnTo>
                    <a:pt x="12989" y="40561"/>
                  </a:lnTo>
                  <a:lnTo>
                    <a:pt x="12090" y="40213"/>
                  </a:lnTo>
                  <a:lnTo>
                    <a:pt x="11191" y="39807"/>
                  </a:lnTo>
                  <a:lnTo>
                    <a:pt x="10292" y="39401"/>
                  </a:lnTo>
                  <a:lnTo>
                    <a:pt x="9423" y="38966"/>
                  </a:lnTo>
                  <a:lnTo>
                    <a:pt x="9365" y="39720"/>
                  </a:lnTo>
                  <a:lnTo>
                    <a:pt x="10234" y="40155"/>
                  </a:lnTo>
                  <a:lnTo>
                    <a:pt x="11104" y="40532"/>
                  </a:lnTo>
                  <a:lnTo>
                    <a:pt x="12003" y="40908"/>
                  </a:lnTo>
                  <a:lnTo>
                    <a:pt x="12902" y="41256"/>
                  </a:lnTo>
                  <a:lnTo>
                    <a:pt x="13800" y="41546"/>
                  </a:lnTo>
                  <a:lnTo>
                    <a:pt x="14728" y="41836"/>
                  </a:lnTo>
                  <a:lnTo>
                    <a:pt x="15656" y="42097"/>
                  </a:lnTo>
                  <a:lnTo>
                    <a:pt x="16584" y="42329"/>
                  </a:lnTo>
                  <a:lnTo>
                    <a:pt x="16468" y="42967"/>
                  </a:lnTo>
                  <a:lnTo>
                    <a:pt x="16381" y="43634"/>
                  </a:lnTo>
                  <a:lnTo>
                    <a:pt x="16323" y="44301"/>
                  </a:lnTo>
                  <a:lnTo>
                    <a:pt x="16323" y="44967"/>
                  </a:lnTo>
                  <a:lnTo>
                    <a:pt x="16381" y="45576"/>
                  </a:lnTo>
                  <a:lnTo>
                    <a:pt x="16468" y="46156"/>
                  </a:lnTo>
                  <a:lnTo>
                    <a:pt x="16613" y="46707"/>
                  </a:lnTo>
                  <a:lnTo>
                    <a:pt x="16816" y="47258"/>
                  </a:lnTo>
                  <a:lnTo>
                    <a:pt x="17048" y="47780"/>
                  </a:lnTo>
                  <a:lnTo>
                    <a:pt x="17338" y="48301"/>
                  </a:lnTo>
                  <a:lnTo>
                    <a:pt x="17656" y="48794"/>
                  </a:lnTo>
                  <a:lnTo>
                    <a:pt x="18004" y="49258"/>
                  </a:lnTo>
                  <a:lnTo>
                    <a:pt x="18381" y="49693"/>
                  </a:lnTo>
                  <a:lnTo>
                    <a:pt x="18787" y="50099"/>
                  </a:lnTo>
                  <a:lnTo>
                    <a:pt x="19222" y="50476"/>
                  </a:lnTo>
                  <a:lnTo>
                    <a:pt x="19657" y="50853"/>
                  </a:lnTo>
                  <a:lnTo>
                    <a:pt x="20092" y="51201"/>
                  </a:lnTo>
                  <a:lnTo>
                    <a:pt x="20556" y="51549"/>
                  </a:lnTo>
                  <a:lnTo>
                    <a:pt x="21512" y="52186"/>
                  </a:lnTo>
                  <a:lnTo>
                    <a:pt x="23426" y="53491"/>
                  </a:lnTo>
                  <a:lnTo>
                    <a:pt x="24354" y="54129"/>
                  </a:lnTo>
                  <a:lnTo>
                    <a:pt x="24818" y="54477"/>
                  </a:lnTo>
                  <a:lnTo>
                    <a:pt x="25253" y="54854"/>
                  </a:lnTo>
                  <a:lnTo>
                    <a:pt x="25600" y="55144"/>
                  </a:lnTo>
                  <a:lnTo>
                    <a:pt x="25919" y="55463"/>
                  </a:lnTo>
                  <a:lnTo>
                    <a:pt x="26238" y="55781"/>
                  </a:lnTo>
                  <a:lnTo>
                    <a:pt x="26528" y="56129"/>
                  </a:lnTo>
                  <a:lnTo>
                    <a:pt x="26789" y="56477"/>
                  </a:lnTo>
                  <a:lnTo>
                    <a:pt x="27050" y="56825"/>
                  </a:lnTo>
                  <a:lnTo>
                    <a:pt x="27282" y="57202"/>
                  </a:lnTo>
                  <a:lnTo>
                    <a:pt x="27514" y="57579"/>
                  </a:lnTo>
                  <a:lnTo>
                    <a:pt x="26354" y="57666"/>
                  </a:lnTo>
                  <a:lnTo>
                    <a:pt x="25166" y="57724"/>
                  </a:lnTo>
                  <a:lnTo>
                    <a:pt x="23977" y="57753"/>
                  </a:lnTo>
                  <a:lnTo>
                    <a:pt x="22817" y="57753"/>
                  </a:lnTo>
                  <a:lnTo>
                    <a:pt x="21628" y="57695"/>
                  </a:lnTo>
                  <a:lnTo>
                    <a:pt x="20469" y="57608"/>
                  </a:lnTo>
                  <a:lnTo>
                    <a:pt x="19280" y="57492"/>
                  </a:lnTo>
                  <a:lnTo>
                    <a:pt x="18120" y="57347"/>
                  </a:lnTo>
                  <a:lnTo>
                    <a:pt x="16961" y="57173"/>
                  </a:lnTo>
                  <a:lnTo>
                    <a:pt x="15801" y="56941"/>
                  </a:lnTo>
                  <a:lnTo>
                    <a:pt x="14670" y="56709"/>
                  </a:lnTo>
                  <a:lnTo>
                    <a:pt x="13511" y="56419"/>
                  </a:lnTo>
                  <a:lnTo>
                    <a:pt x="12380" y="56100"/>
                  </a:lnTo>
                  <a:lnTo>
                    <a:pt x="11249" y="55753"/>
                  </a:lnTo>
                  <a:lnTo>
                    <a:pt x="10147" y="55347"/>
                  </a:lnTo>
                  <a:lnTo>
                    <a:pt x="9046" y="54941"/>
                  </a:lnTo>
                  <a:lnTo>
                    <a:pt x="8147" y="54564"/>
                  </a:lnTo>
                  <a:lnTo>
                    <a:pt x="7277" y="54187"/>
                  </a:lnTo>
                  <a:lnTo>
                    <a:pt x="7277" y="54187"/>
                  </a:lnTo>
                  <a:lnTo>
                    <a:pt x="7509" y="54680"/>
                  </a:lnTo>
                  <a:lnTo>
                    <a:pt x="7770" y="55144"/>
                  </a:lnTo>
                  <a:lnTo>
                    <a:pt x="8640" y="55521"/>
                  </a:lnTo>
                  <a:lnTo>
                    <a:pt x="9539" y="55868"/>
                  </a:lnTo>
                  <a:lnTo>
                    <a:pt x="10437" y="56187"/>
                  </a:lnTo>
                  <a:lnTo>
                    <a:pt x="11336" y="56477"/>
                  </a:lnTo>
                  <a:lnTo>
                    <a:pt x="12235" y="56767"/>
                  </a:lnTo>
                  <a:lnTo>
                    <a:pt x="13163" y="57028"/>
                  </a:lnTo>
                  <a:lnTo>
                    <a:pt x="14061" y="57260"/>
                  </a:lnTo>
                  <a:lnTo>
                    <a:pt x="14989" y="57492"/>
                  </a:lnTo>
                  <a:lnTo>
                    <a:pt x="15917" y="57666"/>
                  </a:lnTo>
                  <a:lnTo>
                    <a:pt x="16874" y="57840"/>
                  </a:lnTo>
                  <a:lnTo>
                    <a:pt x="17801" y="58014"/>
                  </a:lnTo>
                  <a:lnTo>
                    <a:pt x="18758" y="58130"/>
                  </a:lnTo>
                  <a:lnTo>
                    <a:pt x="19686" y="58246"/>
                  </a:lnTo>
                  <a:lnTo>
                    <a:pt x="20643" y="58333"/>
                  </a:lnTo>
                  <a:lnTo>
                    <a:pt x="21599" y="58391"/>
                  </a:lnTo>
                  <a:lnTo>
                    <a:pt x="22527" y="58420"/>
                  </a:lnTo>
                  <a:lnTo>
                    <a:pt x="23861" y="58449"/>
                  </a:lnTo>
                  <a:lnTo>
                    <a:pt x="25195" y="58420"/>
                  </a:lnTo>
                  <a:lnTo>
                    <a:pt x="26528" y="58362"/>
                  </a:lnTo>
                  <a:lnTo>
                    <a:pt x="27833" y="58246"/>
                  </a:lnTo>
                  <a:lnTo>
                    <a:pt x="28007" y="58652"/>
                  </a:lnTo>
                  <a:lnTo>
                    <a:pt x="28152" y="59058"/>
                  </a:lnTo>
                  <a:lnTo>
                    <a:pt x="28355" y="59811"/>
                  </a:lnTo>
                  <a:lnTo>
                    <a:pt x="28500" y="60565"/>
                  </a:lnTo>
                  <a:lnTo>
                    <a:pt x="28616" y="61319"/>
                  </a:lnTo>
                  <a:lnTo>
                    <a:pt x="28703" y="62102"/>
                  </a:lnTo>
                  <a:lnTo>
                    <a:pt x="28732" y="62856"/>
                  </a:lnTo>
                  <a:lnTo>
                    <a:pt x="28790" y="63638"/>
                  </a:lnTo>
                  <a:lnTo>
                    <a:pt x="28819" y="65175"/>
                  </a:lnTo>
                  <a:lnTo>
                    <a:pt x="28906" y="66712"/>
                  </a:lnTo>
                  <a:lnTo>
                    <a:pt x="28993" y="67465"/>
                  </a:lnTo>
                  <a:lnTo>
                    <a:pt x="29080" y="68219"/>
                  </a:lnTo>
                  <a:lnTo>
                    <a:pt x="29195" y="68973"/>
                  </a:lnTo>
                  <a:lnTo>
                    <a:pt x="29340" y="69698"/>
                  </a:lnTo>
                  <a:lnTo>
                    <a:pt x="29543" y="70452"/>
                  </a:lnTo>
                  <a:lnTo>
                    <a:pt x="29804" y="71176"/>
                  </a:lnTo>
                  <a:lnTo>
                    <a:pt x="30094" y="71872"/>
                  </a:lnTo>
                  <a:lnTo>
                    <a:pt x="30442" y="72568"/>
                  </a:lnTo>
                  <a:lnTo>
                    <a:pt x="30819" y="73264"/>
                  </a:lnTo>
                  <a:lnTo>
                    <a:pt x="31196" y="73931"/>
                  </a:lnTo>
                  <a:lnTo>
                    <a:pt x="32008" y="75235"/>
                  </a:lnTo>
                  <a:lnTo>
                    <a:pt x="32878" y="76540"/>
                  </a:lnTo>
                  <a:lnTo>
                    <a:pt x="33022" y="76772"/>
                  </a:lnTo>
                  <a:lnTo>
                    <a:pt x="32095" y="76743"/>
                  </a:lnTo>
                  <a:lnTo>
                    <a:pt x="31167" y="76714"/>
                  </a:lnTo>
                  <a:lnTo>
                    <a:pt x="30239" y="76656"/>
                  </a:lnTo>
                  <a:lnTo>
                    <a:pt x="29311" y="76598"/>
                  </a:lnTo>
                  <a:lnTo>
                    <a:pt x="28413" y="76511"/>
                  </a:lnTo>
                  <a:lnTo>
                    <a:pt x="27485" y="76395"/>
                  </a:lnTo>
                  <a:lnTo>
                    <a:pt x="26557" y="76250"/>
                  </a:lnTo>
                  <a:lnTo>
                    <a:pt x="25658" y="76105"/>
                  </a:lnTo>
                  <a:lnTo>
                    <a:pt x="24760" y="75931"/>
                  </a:lnTo>
                  <a:lnTo>
                    <a:pt x="23832" y="75728"/>
                  </a:lnTo>
                  <a:lnTo>
                    <a:pt x="22933" y="75525"/>
                  </a:lnTo>
                  <a:lnTo>
                    <a:pt x="22034" y="75293"/>
                  </a:lnTo>
                  <a:lnTo>
                    <a:pt x="21165" y="75061"/>
                  </a:lnTo>
                  <a:lnTo>
                    <a:pt x="20266" y="74772"/>
                  </a:lnTo>
                  <a:lnTo>
                    <a:pt x="19396" y="74511"/>
                  </a:lnTo>
                  <a:lnTo>
                    <a:pt x="18526" y="74192"/>
                  </a:lnTo>
                  <a:lnTo>
                    <a:pt x="18526" y="74569"/>
                  </a:lnTo>
                  <a:lnTo>
                    <a:pt x="18526" y="74916"/>
                  </a:lnTo>
                  <a:lnTo>
                    <a:pt x="19773" y="75351"/>
                  </a:lnTo>
                  <a:lnTo>
                    <a:pt x="21020" y="75728"/>
                  </a:lnTo>
                  <a:lnTo>
                    <a:pt x="22266" y="76076"/>
                  </a:lnTo>
                  <a:lnTo>
                    <a:pt x="23542" y="76366"/>
                  </a:lnTo>
                  <a:lnTo>
                    <a:pt x="24818" y="76656"/>
                  </a:lnTo>
                  <a:lnTo>
                    <a:pt x="26122" y="76888"/>
                  </a:lnTo>
                  <a:lnTo>
                    <a:pt x="27398" y="77062"/>
                  </a:lnTo>
                  <a:lnTo>
                    <a:pt x="28703" y="77236"/>
                  </a:lnTo>
                  <a:lnTo>
                    <a:pt x="29862" y="77323"/>
                  </a:lnTo>
                  <a:lnTo>
                    <a:pt x="31022" y="77410"/>
                  </a:lnTo>
                  <a:lnTo>
                    <a:pt x="32182" y="77439"/>
                  </a:lnTo>
                  <a:lnTo>
                    <a:pt x="33370" y="77468"/>
                  </a:lnTo>
                  <a:lnTo>
                    <a:pt x="33457" y="77439"/>
                  </a:lnTo>
                  <a:lnTo>
                    <a:pt x="34124" y="78541"/>
                  </a:lnTo>
                  <a:lnTo>
                    <a:pt x="34762" y="79671"/>
                  </a:lnTo>
                  <a:lnTo>
                    <a:pt x="35342" y="80860"/>
                  </a:lnTo>
                  <a:lnTo>
                    <a:pt x="35603" y="81440"/>
                  </a:lnTo>
                  <a:lnTo>
                    <a:pt x="35864" y="82049"/>
                  </a:lnTo>
                  <a:lnTo>
                    <a:pt x="36154" y="82773"/>
                  </a:lnTo>
                  <a:lnTo>
                    <a:pt x="36415" y="83498"/>
                  </a:lnTo>
                  <a:lnTo>
                    <a:pt x="36647" y="84252"/>
                  </a:lnTo>
                  <a:lnTo>
                    <a:pt x="36850" y="85006"/>
                  </a:lnTo>
                  <a:lnTo>
                    <a:pt x="37052" y="85731"/>
                  </a:lnTo>
                  <a:lnTo>
                    <a:pt x="37197" y="86513"/>
                  </a:lnTo>
                  <a:lnTo>
                    <a:pt x="37342" y="87267"/>
                  </a:lnTo>
                  <a:lnTo>
                    <a:pt x="37487" y="88021"/>
                  </a:lnTo>
                  <a:lnTo>
                    <a:pt x="37603" y="88949"/>
                  </a:lnTo>
                  <a:lnTo>
                    <a:pt x="37690" y="89877"/>
                  </a:lnTo>
                  <a:lnTo>
                    <a:pt x="37748" y="90775"/>
                  </a:lnTo>
                  <a:lnTo>
                    <a:pt x="37777" y="91703"/>
                  </a:lnTo>
                  <a:lnTo>
                    <a:pt x="37777" y="92631"/>
                  </a:lnTo>
                  <a:lnTo>
                    <a:pt x="37748" y="93559"/>
                  </a:lnTo>
                  <a:lnTo>
                    <a:pt x="37690" y="94457"/>
                  </a:lnTo>
                  <a:lnTo>
                    <a:pt x="37574" y="95385"/>
                  </a:lnTo>
                  <a:lnTo>
                    <a:pt x="38270" y="95327"/>
                  </a:lnTo>
                  <a:lnTo>
                    <a:pt x="38357" y="94341"/>
                  </a:lnTo>
                  <a:lnTo>
                    <a:pt x="38444" y="93327"/>
                  </a:lnTo>
                  <a:lnTo>
                    <a:pt x="38473" y="92312"/>
                  </a:lnTo>
                  <a:lnTo>
                    <a:pt x="38444" y="91326"/>
                  </a:lnTo>
                  <a:lnTo>
                    <a:pt x="38415" y="90311"/>
                  </a:lnTo>
                  <a:lnTo>
                    <a:pt x="38328" y="89297"/>
                  </a:lnTo>
                  <a:lnTo>
                    <a:pt x="38212" y="88311"/>
                  </a:lnTo>
                  <a:lnTo>
                    <a:pt x="38067" y="87325"/>
                  </a:lnTo>
                  <a:lnTo>
                    <a:pt x="37864" y="86339"/>
                  </a:lnTo>
                  <a:lnTo>
                    <a:pt x="37632" y="85354"/>
                  </a:lnTo>
                  <a:lnTo>
                    <a:pt x="37371" y="84368"/>
                  </a:lnTo>
                  <a:lnTo>
                    <a:pt x="37081" y="83411"/>
                  </a:lnTo>
                  <a:lnTo>
                    <a:pt x="36763" y="82454"/>
                  </a:lnTo>
                  <a:lnTo>
                    <a:pt x="36386" y="81527"/>
                  </a:lnTo>
                  <a:lnTo>
                    <a:pt x="35980" y="80599"/>
                  </a:lnTo>
                  <a:lnTo>
                    <a:pt x="35545" y="79671"/>
                  </a:lnTo>
                  <a:lnTo>
                    <a:pt x="35197" y="78975"/>
                  </a:lnTo>
                  <a:lnTo>
                    <a:pt x="34791" y="78309"/>
                  </a:lnTo>
                  <a:lnTo>
                    <a:pt x="33979" y="76975"/>
                  </a:lnTo>
                  <a:lnTo>
                    <a:pt x="33109" y="75641"/>
                  </a:lnTo>
                  <a:lnTo>
                    <a:pt x="32269" y="74337"/>
                  </a:lnTo>
                  <a:lnTo>
                    <a:pt x="31863" y="73670"/>
                  </a:lnTo>
                  <a:lnTo>
                    <a:pt x="31486" y="73003"/>
                  </a:lnTo>
                  <a:lnTo>
                    <a:pt x="31109" y="72307"/>
                  </a:lnTo>
                  <a:lnTo>
                    <a:pt x="30790" y="71611"/>
                  </a:lnTo>
                  <a:lnTo>
                    <a:pt x="30471" y="70887"/>
                  </a:lnTo>
                  <a:lnTo>
                    <a:pt x="30210" y="70162"/>
                  </a:lnTo>
                  <a:lnTo>
                    <a:pt x="30007" y="69408"/>
                  </a:lnTo>
                  <a:lnTo>
                    <a:pt x="29833" y="68625"/>
                  </a:lnTo>
                  <a:lnTo>
                    <a:pt x="29920" y="68538"/>
                  </a:lnTo>
                  <a:lnTo>
                    <a:pt x="30529" y="67697"/>
                  </a:lnTo>
                  <a:lnTo>
                    <a:pt x="31109" y="66828"/>
                  </a:lnTo>
                  <a:lnTo>
                    <a:pt x="31689" y="65958"/>
                  </a:lnTo>
                  <a:lnTo>
                    <a:pt x="32240" y="65059"/>
                  </a:lnTo>
                  <a:lnTo>
                    <a:pt x="32762" y="64131"/>
                  </a:lnTo>
                  <a:lnTo>
                    <a:pt x="33283" y="63233"/>
                  </a:lnTo>
                  <a:lnTo>
                    <a:pt x="33747" y="62276"/>
                  </a:lnTo>
                  <a:lnTo>
                    <a:pt x="34211" y="61348"/>
                  </a:lnTo>
                  <a:lnTo>
                    <a:pt x="34646" y="60391"/>
                  </a:lnTo>
                  <a:lnTo>
                    <a:pt x="35052" y="59435"/>
                  </a:lnTo>
                  <a:lnTo>
                    <a:pt x="35458" y="58449"/>
                  </a:lnTo>
                  <a:lnTo>
                    <a:pt x="35835" y="57463"/>
                  </a:lnTo>
                  <a:lnTo>
                    <a:pt x="36154" y="56477"/>
                  </a:lnTo>
                  <a:lnTo>
                    <a:pt x="36473" y="55463"/>
                  </a:lnTo>
                  <a:lnTo>
                    <a:pt x="36763" y="54448"/>
                  </a:lnTo>
                  <a:lnTo>
                    <a:pt x="37052" y="53433"/>
                  </a:lnTo>
                  <a:lnTo>
                    <a:pt x="36850" y="52853"/>
                  </a:lnTo>
                  <a:lnTo>
                    <a:pt x="36589" y="52302"/>
                  </a:lnTo>
                  <a:lnTo>
                    <a:pt x="36241" y="53810"/>
                  </a:lnTo>
                  <a:lnTo>
                    <a:pt x="35806" y="55318"/>
                  </a:lnTo>
                  <a:lnTo>
                    <a:pt x="35342" y="56796"/>
                  </a:lnTo>
                  <a:lnTo>
                    <a:pt x="34791" y="58246"/>
                  </a:lnTo>
                  <a:lnTo>
                    <a:pt x="34211" y="59666"/>
                  </a:lnTo>
                  <a:lnTo>
                    <a:pt x="33573" y="61087"/>
                  </a:lnTo>
                  <a:lnTo>
                    <a:pt x="32878" y="62479"/>
                  </a:lnTo>
                  <a:lnTo>
                    <a:pt x="32153" y="63870"/>
                  </a:lnTo>
                  <a:lnTo>
                    <a:pt x="31573" y="64827"/>
                  </a:lnTo>
                  <a:lnTo>
                    <a:pt x="30964" y="65813"/>
                  </a:lnTo>
                  <a:lnTo>
                    <a:pt x="30355" y="66741"/>
                  </a:lnTo>
                  <a:lnTo>
                    <a:pt x="29688" y="67668"/>
                  </a:lnTo>
                  <a:lnTo>
                    <a:pt x="29630" y="66973"/>
                  </a:lnTo>
                  <a:lnTo>
                    <a:pt x="29572" y="66277"/>
                  </a:lnTo>
                  <a:lnTo>
                    <a:pt x="29514" y="64827"/>
                  </a:lnTo>
                  <a:lnTo>
                    <a:pt x="29456" y="63406"/>
                  </a:lnTo>
                  <a:lnTo>
                    <a:pt x="29369" y="61957"/>
                  </a:lnTo>
                  <a:lnTo>
                    <a:pt x="29311" y="61261"/>
                  </a:lnTo>
                  <a:lnTo>
                    <a:pt x="29195" y="60565"/>
                  </a:lnTo>
                  <a:lnTo>
                    <a:pt x="29080" y="59869"/>
                  </a:lnTo>
                  <a:lnTo>
                    <a:pt x="28906" y="59174"/>
                  </a:lnTo>
                  <a:lnTo>
                    <a:pt x="28703" y="58507"/>
                  </a:lnTo>
                  <a:lnTo>
                    <a:pt x="28442" y="57840"/>
                  </a:lnTo>
                  <a:lnTo>
                    <a:pt x="28123" y="57202"/>
                  </a:lnTo>
                  <a:lnTo>
                    <a:pt x="27746" y="56593"/>
                  </a:lnTo>
                  <a:lnTo>
                    <a:pt x="27427" y="56100"/>
                  </a:lnTo>
                  <a:lnTo>
                    <a:pt x="27050" y="55637"/>
                  </a:lnTo>
                  <a:lnTo>
                    <a:pt x="26644" y="55202"/>
                  </a:lnTo>
                  <a:lnTo>
                    <a:pt x="26238" y="54796"/>
                  </a:lnTo>
                  <a:lnTo>
                    <a:pt x="25803" y="54390"/>
                  </a:lnTo>
                  <a:lnTo>
                    <a:pt x="25339" y="54013"/>
                  </a:lnTo>
                  <a:lnTo>
                    <a:pt x="24876" y="53665"/>
                  </a:lnTo>
                  <a:lnTo>
                    <a:pt x="24412" y="53317"/>
                  </a:lnTo>
                  <a:lnTo>
                    <a:pt x="23426" y="52650"/>
                  </a:lnTo>
                  <a:lnTo>
                    <a:pt x="22440" y="51983"/>
                  </a:lnTo>
                  <a:lnTo>
                    <a:pt x="21454" y="51317"/>
                  </a:lnTo>
                  <a:lnTo>
                    <a:pt x="20498" y="50621"/>
                  </a:lnTo>
                  <a:lnTo>
                    <a:pt x="20469" y="50621"/>
                  </a:lnTo>
                  <a:lnTo>
                    <a:pt x="21425" y="49809"/>
                  </a:lnTo>
                  <a:lnTo>
                    <a:pt x="22353" y="48968"/>
                  </a:lnTo>
                  <a:lnTo>
                    <a:pt x="23252" y="48099"/>
                  </a:lnTo>
                  <a:lnTo>
                    <a:pt x="24093" y="47200"/>
                  </a:lnTo>
                  <a:lnTo>
                    <a:pt x="24876" y="46243"/>
                  </a:lnTo>
                  <a:lnTo>
                    <a:pt x="25629" y="45257"/>
                  </a:lnTo>
                  <a:lnTo>
                    <a:pt x="26354" y="44243"/>
                  </a:lnTo>
                  <a:lnTo>
                    <a:pt x="27021" y="43199"/>
                  </a:lnTo>
                  <a:lnTo>
                    <a:pt x="26818" y="42851"/>
                  </a:lnTo>
                  <a:lnTo>
                    <a:pt x="26644" y="42503"/>
                  </a:lnTo>
                  <a:lnTo>
                    <a:pt x="25977" y="43605"/>
                  </a:lnTo>
                  <a:lnTo>
                    <a:pt x="25253" y="44648"/>
                  </a:lnTo>
                  <a:lnTo>
                    <a:pt x="24470" y="45663"/>
                  </a:lnTo>
                  <a:lnTo>
                    <a:pt x="23658" y="46649"/>
                  </a:lnTo>
                  <a:lnTo>
                    <a:pt x="22817" y="47577"/>
                  </a:lnTo>
                  <a:lnTo>
                    <a:pt x="21918" y="48475"/>
                  </a:lnTo>
                  <a:lnTo>
                    <a:pt x="20962" y="49316"/>
                  </a:lnTo>
                  <a:lnTo>
                    <a:pt x="19976" y="50128"/>
                  </a:lnTo>
                  <a:lnTo>
                    <a:pt x="19947" y="50186"/>
                  </a:lnTo>
                  <a:lnTo>
                    <a:pt x="19570" y="49867"/>
                  </a:lnTo>
                  <a:lnTo>
                    <a:pt x="19222" y="49548"/>
                  </a:lnTo>
                  <a:lnTo>
                    <a:pt x="18874" y="49200"/>
                  </a:lnTo>
                  <a:lnTo>
                    <a:pt x="18555" y="48823"/>
                  </a:lnTo>
                  <a:lnTo>
                    <a:pt x="18265" y="48446"/>
                  </a:lnTo>
                  <a:lnTo>
                    <a:pt x="17975" y="48070"/>
                  </a:lnTo>
                  <a:lnTo>
                    <a:pt x="17743" y="47635"/>
                  </a:lnTo>
                  <a:lnTo>
                    <a:pt x="17541" y="47200"/>
                  </a:lnTo>
                  <a:lnTo>
                    <a:pt x="17396" y="46881"/>
                  </a:lnTo>
                  <a:lnTo>
                    <a:pt x="17280" y="46562"/>
                  </a:lnTo>
                  <a:lnTo>
                    <a:pt x="17193" y="46214"/>
                  </a:lnTo>
                  <a:lnTo>
                    <a:pt x="17135" y="45895"/>
                  </a:lnTo>
                  <a:lnTo>
                    <a:pt x="17077" y="45547"/>
                  </a:lnTo>
                  <a:lnTo>
                    <a:pt x="17048" y="45199"/>
                  </a:lnTo>
                  <a:lnTo>
                    <a:pt x="17019" y="44532"/>
                  </a:lnTo>
                  <a:lnTo>
                    <a:pt x="17048" y="43837"/>
                  </a:lnTo>
                  <a:lnTo>
                    <a:pt x="17135" y="43170"/>
                  </a:lnTo>
                  <a:lnTo>
                    <a:pt x="17280" y="42474"/>
                  </a:lnTo>
                  <a:lnTo>
                    <a:pt x="17425" y="41807"/>
                  </a:lnTo>
                  <a:lnTo>
                    <a:pt x="17598" y="41111"/>
                  </a:lnTo>
                  <a:lnTo>
                    <a:pt x="17801" y="40416"/>
                  </a:lnTo>
                  <a:lnTo>
                    <a:pt x="18236" y="38995"/>
                  </a:lnTo>
                  <a:lnTo>
                    <a:pt x="18439" y="38299"/>
                  </a:lnTo>
                  <a:lnTo>
                    <a:pt x="18613" y="37603"/>
                  </a:lnTo>
                  <a:lnTo>
                    <a:pt x="18758" y="36878"/>
                  </a:lnTo>
                  <a:lnTo>
                    <a:pt x="18874" y="36154"/>
                  </a:lnTo>
                  <a:lnTo>
                    <a:pt x="18932" y="35400"/>
                  </a:lnTo>
                  <a:lnTo>
                    <a:pt x="18932" y="34675"/>
                  </a:lnTo>
                  <a:lnTo>
                    <a:pt x="18874" y="33950"/>
                  </a:lnTo>
                  <a:lnTo>
                    <a:pt x="18758" y="33225"/>
                  </a:lnTo>
                  <a:lnTo>
                    <a:pt x="18816" y="33196"/>
                  </a:lnTo>
                  <a:lnTo>
                    <a:pt x="18874" y="33109"/>
                  </a:lnTo>
                  <a:lnTo>
                    <a:pt x="19454" y="32066"/>
                  </a:lnTo>
                  <a:lnTo>
                    <a:pt x="19976" y="30993"/>
                  </a:lnTo>
                  <a:lnTo>
                    <a:pt x="20469" y="29891"/>
                  </a:lnTo>
                  <a:lnTo>
                    <a:pt x="20933" y="28790"/>
                  </a:lnTo>
                  <a:lnTo>
                    <a:pt x="21339" y="27659"/>
                  </a:lnTo>
                  <a:lnTo>
                    <a:pt x="21715" y="26499"/>
                  </a:lnTo>
                  <a:lnTo>
                    <a:pt x="22034" y="25340"/>
                  </a:lnTo>
                  <a:lnTo>
                    <a:pt x="22295" y="24180"/>
                  </a:lnTo>
                  <a:lnTo>
                    <a:pt x="21715" y="23571"/>
                  </a:lnTo>
                  <a:lnTo>
                    <a:pt x="21454" y="24731"/>
                  </a:lnTo>
                  <a:lnTo>
                    <a:pt x="21165" y="25861"/>
                  </a:lnTo>
                  <a:lnTo>
                    <a:pt x="20846" y="26963"/>
                  </a:lnTo>
                  <a:lnTo>
                    <a:pt x="20440" y="28065"/>
                  </a:lnTo>
                  <a:lnTo>
                    <a:pt x="20034" y="29167"/>
                  </a:lnTo>
                  <a:lnTo>
                    <a:pt x="19570" y="30239"/>
                  </a:lnTo>
                  <a:lnTo>
                    <a:pt x="19048" y="31312"/>
                  </a:lnTo>
                  <a:lnTo>
                    <a:pt x="18526" y="32327"/>
                  </a:lnTo>
                  <a:lnTo>
                    <a:pt x="18236" y="31631"/>
                  </a:lnTo>
                  <a:lnTo>
                    <a:pt x="18091" y="31254"/>
                  </a:lnTo>
                  <a:lnTo>
                    <a:pt x="17917" y="30906"/>
                  </a:lnTo>
                  <a:lnTo>
                    <a:pt x="17569" y="30297"/>
                  </a:lnTo>
                  <a:lnTo>
                    <a:pt x="17164" y="29688"/>
                  </a:lnTo>
                  <a:lnTo>
                    <a:pt x="16758" y="29080"/>
                  </a:lnTo>
                  <a:lnTo>
                    <a:pt x="16352" y="28500"/>
                  </a:lnTo>
                  <a:lnTo>
                    <a:pt x="15482" y="27369"/>
                  </a:lnTo>
                  <a:lnTo>
                    <a:pt x="15076" y="26789"/>
                  </a:lnTo>
                  <a:lnTo>
                    <a:pt x="14670" y="26180"/>
                  </a:lnTo>
                  <a:lnTo>
                    <a:pt x="14206" y="25484"/>
                  </a:lnTo>
                  <a:lnTo>
                    <a:pt x="13829" y="24789"/>
                  </a:lnTo>
                  <a:lnTo>
                    <a:pt x="13482" y="24035"/>
                  </a:lnTo>
                  <a:lnTo>
                    <a:pt x="13192" y="23310"/>
                  </a:lnTo>
                  <a:lnTo>
                    <a:pt x="12960" y="22556"/>
                  </a:lnTo>
                  <a:lnTo>
                    <a:pt x="12728" y="21773"/>
                  </a:lnTo>
                  <a:lnTo>
                    <a:pt x="12583" y="20962"/>
                  </a:lnTo>
                  <a:lnTo>
                    <a:pt x="12438" y="20150"/>
                  </a:lnTo>
                  <a:lnTo>
                    <a:pt x="12235" y="18526"/>
                  </a:lnTo>
                  <a:lnTo>
                    <a:pt x="12032" y="16903"/>
                  </a:lnTo>
                  <a:lnTo>
                    <a:pt x="11916" y="16091"/>
                  </a:lnTo>
                  <a:lnTo>
                    <a:pt x="11800" y="15279"/>
                  </a:lnTo>
                  <a:lnTo>
                    <a:pt x="11655" y="14496"/>
                  </a:lnTo>
                  <a:lnTo>
                    <a:pt x="11481" y="13685"/>
                  </a:lnTo>
                  <a:lnTo>
                    <a:pt x="11278" y="12989"/>
                  </a:lnTo>
                  <a:lnTo>
                    <a:pt x="11365" y="12902"/>
                  </a:lnTo>
                  <a:lnTo>
                    <a:pt x="11742" y="12235"/>
                  </a:lnTo>
                  <a:lnTo>
                    <a:pt x="12090" y="11539"/>
                  </a:lnTo>
                  <a:lnTo>
                    <a:pt x="12409" y="10843"/>
                  </a:lnTo>
                  <a:lnTo>
                    <a:pt x="12699" y="10148"/>
                  </a:lnTo>
                  <a:lnTo>
                    <a:pt x="12960" y="9423"/>
                  </a:lnTo>
                  <a:lnTo>
                    <a:pt x="13221" y="8698"/>
                  </a:lnTo>
                  <a:lnTo>
                    <a:pt x="13424" y="7973"/>
                  </a:lnTo>
                  <a:lnTo>
                    <a:pt x="13598" y="7219"/>
                  </a:lnTo>
                  <a:lnTo>
                    <a:pt x="13047" y="6494"/>
                  </a:lnTo>
                  <a:lnTo>
                    <a:pt x="12902" y="7219"/>
                  </a:lnTo>
                  <a:lnTo>
                    <a:pt x="12699" y="7944"/>
                  </a:lnTo>
                  <a:lnTo>
                    <a:pt x="12496" y="8669"/>
                  </a:lnTo>
                  <a:lnTo>
                    <a:pt x="12264" y="9394"/>
                  </a:lnTo>
                  <a:lnTo>
                    <a:pt x="11974" y="10090"/>
                  </a:lnTo>
                  <a:lnTo>
                    <a:pt x="11684" y="10785"/>
                  </a:lnTo>
                  <a:lnTo>
                    <a:pt x="11365" y="11452"/>
                  </a:lnTo>
                  <a:lnTo>
                    <a:pt x="11017" y="12119"/>
                  </a:lnTo>
                  <a:lnTo>
                    <a:pt x="10611" y="11162"/>
                  </a:lnTo>
                  <a:lnTo>
                    <a:pt x="10176" y="10205"/>
                  </a:lnTo>
                  <a:lnTo>
                    <a:pt x="9684" y="9278"/>
                  </a:lnTo>
                  <a:lnTo>
                    <a:pt x="9104" y="8379"/>
                  </a:lnTo>
                  <a:lnTo>
                    <a:pt x="8698" y="7770"/>
                  </a:lnTo>
                  <a:lnTo>
                    <a:pt x="8263" y="7190"/>
                  </a:lnTo>
                  <a:lnTo>
                    <a:pt x="7828" y="6610"/>
                  </a:lnTo>
                  <a:lnTo>
                    <a:pt x="7364" y="6060"/>
                  </a:lnTo>
                  <a:lnTo>
                    <a:pt x="6900" y="5509"/>
                  </a:lnTo>
                  <a:lnTo>
                    <a:pt x="6378" y="4958"/>
                  </a:lnTo>
                  <a:lnTo>
                    <a:pt x="5364" y="3943"/>
                  </a:lnTo>
                  <a:lnTo>
                    <a:pt x="4291" y="2928"/>
                  </a:lnTo>
                  <a:lnTo>
                    <a:pt x="3189" y="1972"/>
                  </a:lnTo>
                  <a:lnTo>
                    <a:pt x="2059" y="1044"/>
                  </a:lnTo>
                  <a:lnTo>
                    <a:pt x="928" y="145"/>
                  </a:lnTo>
                  <a:lnTo>
                    <a:pt x="725" y="0"/>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29" name="Google Shape;929;p19"/>
          <p:cNvGrpSpPr/>
          <p:nvPr/>
        </p:nvGrpSpPr>
        <p:grpSpPr>
          <a:xfrm>
            <a:off x="58747" y="1377245"/>
            <a:ext cx="686355" cy="534517"/>
            <a:chOff x="6041275" y="492925"/>
            <a:chExt cx="481450" cy="374600"/>
          </a:xfrm>
        </p:grpSpPr>
        <p:sp>
          <p:nvSpPr>
            <p:cNvPr id="930" name="Google Shape;930;p19"/>
            <p:cNvSpPr/>
            <p:nvPr/>
          </p:nvSpPr>
          <p:spPr>
            <a:xfrm>
              <a:off x="6041275" y="492925"/>
              <a:ext cx="481450" cy="132125"/>
            </a:xfrm>
            <a:custGeom>
              <a:rect b="b" l="l" r="r" t="t"/>
              <a:pathLst>
                <a:path extrusionOk="0" h="5285" w="19258">
                  <a:moveTo>
                    <a:pt x="9817" y="564"/>
                  </a:moveTo>
                  <a:lnTo>
                    <a:pt x="10521" y="1127"/>
                  </a:lnTo>
                  <a:lnTo>
                    <a:pt x="11296" y="1691"/>
                  </a:lnTo>
                  <a:lnTo>
                    <a:pt x="12165" y="2231"/>
                  </a:lnTo>
                  <a:lnTo>
                    <a:pt x="13081" y="2748"/>
                  </a:lnTo>
                  <a:lnTo>
                    <a:pt x="14091" y="3288"/>
                  </a:lnTo>
                  <a:lnTo>
                    <a:pt x="15171" y="3781"/>
                  </a:lnTo>
                  <a:lnTo>
                    <a:pt x="16322" y="4298"/>
                  </a:lnTo>
                  <a:lnTo>
                    <a:pt x="17566" y="4791"/>
                  </a:lnTo>
                  <a:lnTo>
                    <a:pt x="1503" y="4791"/>
                  </a:lnTo>
                  <a:lnTo>
                    <a:pt x="2724" y="4251"/>
                  </a:lnTo>
                  <a:lnTo>
                    <a:pt x="3899" y="3734"/>
                  </a:lnTo>
                  <a:lnTo>
                    <a:pt x="5026" y="3194"/>
                  </a:lnTo>
                  <a:lnTo>
                    <a:pt x="6083" y="2677"/>
                  </a:lnTo>
                  <a:lnTo>
                    <a:pt x="7092" y="2137"/>
                  </a:lnTo>
                  <a:lnTo>
                    <a:pt x="8055" y="1621"/>
                  </a:lnTo>
                  <a:lnTo>
                    <a:pt x="8971" y="1080"/>
                  </a:lnTo>
                  <a:lnTo>
                    <a:pt x="9817" y="564"/>
                  </a:lnTo>
                  <a:close/>
                  <a:moveTo>
                    <a:pt x="9770" y="0"/>
                  </a:moveTo>
                  <a:lnTo>
                    <a:pt x="9699" y="24"/>
                  </a:lnTo>
                  <a:lnTo>
                    <a:pt x="8760" y="634"/>
                  </a:lnTo>
                  <a:lnTo>
                    <a:pt x="7727" y="1221"/>
                  </a:lnTo>
                  <a:lnTo>
                    <a:pt x="6623" y="1808"/>
                  </a:lnTo>
                  <a:lnTo>
                    <a:pt x="5472" y="2419"/>
                  </a:lnTo>
                  <a:lnTo>
                    <a:pt x="4251" y="3006"/>
                  </a:lnTo>
                  <a:lnTo>
                    <a:pt x="2936" y="3617"/>
                  </a:lnTo>
                  <a:lnTo>
                    <a:pt x="1574" y="4204"/>
                  </a:lnTo>
                  <a:lnTo>
                    <a:pt x="141" y="4814"/>
                  </a:lnTo>
                  <a:lnTo>
                    <a:pt x="71" y="4838"/>
                  </a:lnTo>
                  <a:lnTo>
                    <a:pt x="24" y="4908"/>
                  </a:lnTo>
                  <a:lnTo>
                    <a:pt x="0" y="5002"/>
                  </a:lnTo>
                  <a:lnTo>
                    <a:pt x="0" y="5096"/>
                  </a:lnTo>
                  <a:lnTo>
                    <a:pt x="24" y="5167"/>
                  </a:lnTo>
                  <a:lnTo>
                    <a:pt x="71" y="5237"/>
                  </a:lnTo>
                  <a:lnTo>
                    <a:pt x="165" y="5284"/>
                  </a:lnTo>
                  <a:lnTo>
                    <a:pt x="19093" y="5284"/>
                  </a:lnTo>
                  <a:lnTo>
                    <a:pt x="19163" y="5237"/>
                  </a:lnTo>
                  <a:lnTo>
                    <a:pt x="19210" y="5167"/>
                  </a:lnTo>
                  <a:lnTo>
                    <a:pt x="19257" y="5073"/>
                  </a:lnTo>
                  <a:lnTo>
                    <a:pt x="19257" y="4979"/>
                  </a:lnTo>
                  <a:lnTo>
                    <a:pt x="19210" y="4908"/>
                  </a:lnTo>
                  <a:lnTo>
                    <a:pt x="19163" y="4838"/>
                  </a:lnTo>
                  <a:lnTo>
                    <a:pt x="19069" y="4791"/>
                  </a:lnTo>
                  <a:lnTo>
                    <a:pt x="17590" y="4251"/>
                  </a:lnTo>
                  <a:lnTo>
                    <a:pt x="16204" y="3687"/>
                  </a:lnTo>
                  <a:lnTo>
                    <a:pt x="14913" y="3124"/>
                  </a:lnTo>
                  <a:lnTo>
                    <a:pt x="14302" y="2818"/>
                  </a:lnTo>
                  <a:lnTo>
                    <a:pt x="13738" y="2536"/>
                  </a:lnTo>
                  <a:lnTo>
                    <a:pt x="13175" y="2231"/>
                  </a:lnTo>
                  <a:lnTo>
                    <a:pt x="12658" y="1926"/>
                  </a:lnTo>
                  <a:lnTo>
                    <a:pt x="12142" y="1621"/>
                  </a:lnTo>
                  <a:lnTo>
                    <a:pt x="11672" y="1315"/>
                  </a:lnTo>
                  <a:lnTo>
                    <a:pt x="11226" y="1010"/>
                  </a:lnTo>
                  <a:lnTo>
                    <a:pt x="10803" y="705"/>
                  </a:lnTo>
                  <a:lnTo>
                    <a:pt x="10380" y="376"/>
                  </a:lnTo>
                  <a:lnTo>
                    <a:pt x="10004" y="47"/>
                  </a:lnTo>
                  <a:lnTo>
                    <a:pt x="993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19"/>
            <p:cNvSpPr/>
            <p:nvPr/>
          </p:nvSpPr>
          <p:spPr>
            <a:xfrm>
              <a:off x="6092350" y="612675"/>
              <a:ext cx="48750" cy="220800"/>
            </a:xfrm>
            <a:custGeom>
              <a:rect b="b" l="l" r="r" t="t"/>
              <a:pathLst>
                <a:path extrusionOk="0" h="8832" w="1950">
                  <a:moveTo>
                    <a:pt x="1456" y="494"/>
                  </a:moveTo>
                  <a:lnTo>
                    <a:pt x="1456" y="8314"/>
                  </a:lnTo>
                  <a:lnTo>
                    <a:pt x="517" y="8314"/>
                  </a:lnTo>
                  <a:lnTo>
                    <a:pt x="869" y="494"/>
                  </a:lnTo>
                  <a:close/>
                  <a:moveTo>
                    <a:pt x="611" y="1"/>
                  </a:moveTo>
                  <a:lnTo>
                    <a:pt x="517" y="24"/>
                  </a:lnTo>
                  <a:lnTo>
                    <a:pt x="447" y="71"/>
                  </a:lnTo>
                  <a:lnTo>
                    <a:pt x="376" y="142"/>
                  </a:lnTo>
                  <a:lnTo>
                    <a:pt x="353" y="236"/>
                  </a:lnTo>
                  <a:lnTo>
                    <a:pt x="0" y="8549"/>
                  </a:lnTo>
                  <a:lnTo>
                    <a:pt x="24" y="8667"/>
                  </a:lnTo>
                  <a:lnTo>
                    <a:pt x="71" y="8737"/>
                  </a:lnTo>
                  <a:lnTo>
                    <a:pt x="165" y="8808"/>
                  </a:lnTo>
                  <a:lnTo>
                    <a:pt x="259" y="8831"/>
                  </a:lnTo>
                  <a:lnTo>
                    <a:pt x="1715" y="8831"/>
                  </a:lnTo>
                  <a:lnTo>
                    <a:pt x="1809" y="8808"/>
                  </a:lnTo>
                  <a:lnTo>
                    <a:pt x="1879" y="8761"/>
                  </a:lnTo>
                  <a:lnTo>
                    <a:pt x="1926" y="8667"/>
                  </a:lnTo>
                  <a:lnTo>
                    <a:pt x="1950" y="8573"/>
                  </a:lnTo>
                  <a:lnTo>
                    <a:pt x="1950" y="236"/>
                  </a:lnTo>
                  <a:lnTo>
                    <a:pt x="1926" y="142"/>
                  </a:lnTo>
                  <a:lnTo>
                    <a:pt x="1879" y="71"/>
                  </a:lnTo>
                  <a:lnTo>
                    <a:pt x="1809" y="24"/>
                  </a:lnTo>
                  <a:lnTo>
                    <a:pt x="171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19"/>
            <p:cNvSpPr/>
            <p:nvPr/>
          </p:nvSpPr>
          <p:spPr>
            <a:xfrm>
              <a:off x="6171600" y="612675"/>
              <a:ext cx="48750" cy="220800"/>
            </a:xfrm>
            <a:custGeom>
              <a:rect b="b" l="l" r="r" t="t"/>
              <a:pathLst>
                <a:path extrusionOk="0" h="8832" w="1950">
                  <a:moveTo>
                    <a:pt x="1433" y="494"/>
                  </a:moveTo>
                  <a:lnTo>
                    <a:pt x="1433" y="8314"/>
                  </a:lnTo>
                  <a:lnTo>
                    <a:pt x="517" y="8314"/>
                  </a:lnTo>
                  <a:lnTo>
                    <a:pt x="846" y="494"/>
                  </a:lnTo>
                  <a:close/>
                  <a:moveTo>
                    <a:pt x="611" y="1"/>
                  </a:moveTo>
                  <a:lnTo>
                    <a:pt x="517" y="24"/>
                  </a:lnTo>
                  <a:lnTo>
                    <a:pt x="423" y="71"/>
                  </a:lnTo>
                  <a:lnTo>
                    <a:pt x="376" y="142"/>
                  </a:lnTo>
                  <a:lnTo>
                    <a:pt x="353" y="236"/>
                  </a:lnTo>
                  <a:lnTo>
                    <a:pt x="1" y="8549"/>
                  </a:lnTo>
                  <a:lnTo>
                    <a:pt x="1" y="8667"/>
                  </a:lnTo>
                  <a:lnTo>
                    <a:pt x="71" y="8737"/>
                  </a:lnTo>
                  <a:lnTo>
                    <a:pt x="142" y="8808"/>
                  </a:lnTo>
                  <a:lnTo>
                    <a:pt x="236" y="8831"/>
                  </a:lnTo>
                  <a:lnTo>
                    <a:pt x="1692" y="8831"/>
                  </a:lnTo>
                  <a:lnTo>
                    <a:pt x="1786" y="8808"/>
                  </a:lnTo>
                  <a:lnTo>
                    <a:pt x="1879" y="8761"/>
                  </a:lnTo>
                  <a:lnTo>
                    <a:pt x="1926" y="8667"/>
                  </a:lnTo>
                  <a:lnTo>
                    <a:pt x="1950" y="8573"/>
                  </a:lnTo>
                  <a:lnTo>
                    <a:pt x="1950" y="236"/>
                  </a:lnTo>
                  <a:lnTo>
                    <a:pt x="1926" y="142"/>
                  </a:lnTo>
                  <a:lnTo>
                    <a:pt x="1879" y="71"/>
                  </a:lnTo>
                  <a:lnTo>
                    <a:pt x="1786" y="24"/>
                  </a:lnTo>
                  <a:lnTo>
                    <a:pt x="169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19"/>
            <p:cNvSpPr/>
            <p:nvPr/>
          </p:nvSpPr>
          <p:spPr>
            <a:xfrm>
              <a:off x="6250275" y="612675"/>
              <a:ext cx="48750" cy="220800"/>
            </a:xfrm>
            <a:custGeom>
              <a:rect b="b" l="l" r="r" t="t"/>
              <a:pathLst>
                <a:path extrusionOk="0" h="8832" w="1950">
                  <a:moveTo>
                    <a:pt x="1457" y="494"/>
                  </a:moveTo>
                  <a:lnTo>
                    <a:pt x="1457" y="8314"/>
                  </a:lnTo>
                  <a:lnTo>
                    <a:pt x="517" y="8314"/>
                  </a:lnTo>
                  <a:lnTo>
                    <a:pt x="870" y="494"/>
                  </a:lnTo>
                  <a:close/>
                  <a:moveTo>
                    <a:pt x="611" y="1"/>
                  </a:moveTo>
                  <a:lnTo>
                    <a:pt x="517" y="24"/>
                  </a:lnTo>
                  <a:lnTo>
                    <a:pt x="447" y="71"/>
                  </a:lnTo>
                  <a:lnTo>
                    <a:pt x="400" y="142"/>
                  </a:lnTo>
                  <a:lnTo>
                    <a:pt x="376" y="236"/>
                  </a:lnTo>
                  <a:lnTo>
                    <a:pt x="1" y="8549"/>
                  </a:lnTo>
                  <a:lnTo>
                    <a:pt x="24" y="8667"/>
                  </a:lnTo>
                  <a:lnTo>
                    <a:pt x="71" y="8737"/>
                  </a:lnTo>
                  <a:lnTo>
                    <a:pt x="165" y="8808"/>
                  </a:lnTo>
                  <a:lnTo>
                    <a:pt x="259" y="8831"/>
                  </a:lnTo>
                  <a:lnTo>
                    <a:pt x="1715" y="8831"/>
                  </a:lnTo>
                  <a:lnTo>
                    <a:pt x="1809" y="8808"/>
                  </a:lnTo>
                  <a:lnTo>
                    <a:pt x="1879" y="8761"/>
                  </a:lnTo>
                  <a:lnTo>
                    <a:pt x="1950" y="8667"/>
                  </a:lnTo>
                  <a:lnTo>
                    <a:pt x="1950" y="8573"/>
                  </a:lnTo>
                  <a:lnTo>
                    <a:pt x="1950" y="236"/>
                  </a:lnTo>
                  <a:lnTo>
                    <a:pt x="1950" y="142"/>
                  </a:lnTo>
                  <a:lnTo>
                    <a:pt x="1879" y="71"/>
                  </a:lnTo>
                  <a:lnTo>
                    <a:pt x="1809" y="24"/>
                  </a:lnTo>
                  <a:lnTo>
                    <a:pt x="171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19"/>
            <p:cNvSpPr/>
            <p:nvPr/>
          </p:nvSpPr>
          <p:spPr>
            <a:xfrm>
              <a:off x="6329525" y="612675"/>
              <a:ext cx="48775" cy="220800"/>
            </a:xfrm>
            <a:custGeom>
              <a:rect b="b" l="l" r="r" t="t"/>
              <a:pathLst>
                <a:path extrusionOk="0" h="8832" w="1951">
                  <a:moveTo>
                    <a:pt x="1433" y="494"/>
                  </a:moveTo>
                  <a:lnTo>
                    <a:pt x="1433" y="8314"/>
                  </a:lnTo>
                  <a:lnTo>
                    <a:pt x="518" y="8314"/>
                  </a:lnTo>
                  <a:lnTo>
                    <a:pt x="846" y="494"/>
                  </a:lnTo>
                  <a:close/>
                  <a:moveTo>
                    <a:pt x="612" y="1"/>
                  </a:moveTo>
                  <a:lnTo>
                    <a:pt x="518" y="24"/>
                  </a:lnTo>
                  <a:lnTo>
                    <a:pt x="424" y="71"/>
                  </a:lnTo>
                  <a:lnTo>
                    <a:pt x="377" y="142"/>
                  </a:lnTo>
                  <a:lnTo>
                    <a:pt x="353" y="236"/>
                  </a:lnTo>
                  <a:lnTo>
                    <a:pt x="1" y="8549"/>
                  </a:lnTo>
                  <a:lnTo>
                    <a:pt x="1" y="8667"/>
                  </a:lnTo>
                  <a:lnTo>
                    <a:pt x="71" y="8737"/>
                  </a:lnTo>
                  <a:lnTo>
                    <a:pt x="142" y="8808"/>
                  </a:lnTo>
                  <a:lnTo>
                    <a:pt x="236" y="8831"/>
                  </a:lnTo>
                  <a:lnTo>
                    <a:pt x="1692" y="8831"/>
                  </a:lnTo>
                  <a:lnTo>
                    <a:pt x="1786" y="8808"/>
                  </a:lnTo>
                  <a:lnTo>
                    <a:pt x="1880" y="8761"/>
                  </a:lnTo>
                  <a:lnTo>
                    <a:pt x="1927" y="8667"/>
                  </a:lnTo>
                  <a:lnTo>
                    <a:pt x="1950" y="8573"/>
                  </a:lnTo>
                  <a:lnTo>
                    <a:pt x="1950" y="236"/>
                  </a:lnTo>
                  <a:lnTo>
                    <a:pt x="1927" y="142"/>
                  </a:lnTo>
                  <a:lnTo>
                    <a:pt x="1880" y="71"/>
                  </a:lnTo>
                  <a:lnTo>
                    <a:pt x="1786" y="24"/>
                  </a:lnTo>
                  <a:lnTo>
                    <a:pt x="169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19"/>
            <p:cNvSpPr/>
            <p:nvPr/>
          </p:nvSpPr>
          <p:spPr>
            <a:xfrm>
              <a:off x="6404675" y="612675"/>
              <a:ext cx="48775" cy="220800"/>
            </a:xfrm>
            <a:custGeom>
              <a:rect b="b" l="l" r="r" t="t"/>
              <a:pathLst>
                <a:path extrusionOk="0" h="8832" w="1951">
                  <a:moveTo>
                    <a:pt x="1433" y="494"/>
                  </a:moveTo>
                  <a:lnTo>
                    <a:pt x="1433" y="8314"/>
                  </a:lnTo>
                  <a:lnTo>
                    <a:pt x="518" y="8314"/>
                  </a:lnTo>
                  <a:lnTo>
                    <a:pt x="846" y="494"/>
                  </a:lnTo>
                  <a:close/>
                  <a:moveTo>
                    <a:pt x="612" y="1"/>
                  </a:moveTo>
                  <a:lnTo>
                    <a:pt x="518" y="24"/>
                  </a:lnTo>
                  <a:lnTo>
                    <a:pt x="424" y="71"/>
                  </a:lnTo>
                  <a:lnTo>
                    <a:pt x="377" y="142"/>
                  </a:lnTo>
                  <a:lnTo>
                    <a:pt x="353" y="236"/>
                  </a:lnTo>
                  <a:lnTo>
                    <a:pt x="1" y="8549"/>
                  </a:lnTo>
                  <a:lnTo>
                    <a:pt x="1" y="8667"/>
                  </a:lnTo>
                  <a:lnTo>
                    <a:pt x="71" y="8737"/>
                  </a:lnTo>
                  <a:lnTo>
                    <a:pt x="142" y="8808"/>
                  </a:lnTo>
                  <a:lnTo>
                    <a:pt x="236" y="8831"/>
                  </a:lnTo>
                  <a:lnTo>
                    <a:pt x="1692" y="8831"/>
                  </a:lnTo>
                  <a:lnTo>
                    <a:pt x="1786" y="8808"/>
                  </a:lnTo>
                  <a:lnTo>
                    <a:pt x="1880" y="8761"/>
                  </a:lnTo>
                  <a:lnTo>
                    <a:pt x="1927" y="8667"/>
                  </a:lnTo>
                  <a:lnTo>
                    <a:pt x="1950" y="8573"/>
                  </a:lnTo>
                  <a:lnTo>
                    <a:pt x="1950" y="236"/>
                  </a:lnTo>
                  <a:lnTo>
                    <a:pt x="1927" y="142"/>
                  </a:lnTo>
                  <a:lnTo>
                    <a:pt x="1880" y="71"/>
                  </a:lnTo>
                  <a:lnTo>
                    <a:pt x="1786" y="24"/>
                  </a:lnTo>
                  <a:lnTo>
                    <a:pt x="169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19"/>
            <p:cNvSpPr/>
            <p:nvPr/>
          </p:nvSpPr>
          <p:spPr>
            <a:xfrm>
              <a:off x="6041275" y="820525"/>
              <a:ext cx="461475" cy="47000"/>
            </a:xfrm>
            <a:custGeom>
              <a:rect b="b" l="l" r="r" t="t"/>
              <a:pathLst>
                <a:path extrusionOk="0" h="1880" w="18459">
                  <a:moveTo>
                    <a:pt x="17942" y="517"/>
                  </a:moveTo>
                  <a:lnTo>
                    <a:pt x="17942" y="1362"/>
                  </a:lnTo>
                  <a:lnTo>
                    <a:pt x="611" y="1362"/>
                  </a:lnTo>
                  <a:lnTo>
                    <a:pt x="963" y="517"/>
                  </a:lnTo>
                  <a:close/>
                  <a:moveTo>
                    <a:pt x="799" y="0"/>
                  </a:moveTo>
                  <a:lnTo>
                    <a:pt x="728" y="24"/>
                  </a:lnTo>
                  <a:lnTo>
                    <a:pt x="658" y="47"/>
                  </a:lnTo>
                  <a:lnTo>
                    <a:pt x="611" y="94"/>
                  </a:lnTo>
                  <a:lnTo>
                    <a:pt x="564" y="165"/>
                  </a:lnTo>
                  <a:lnTo>
                    <a:pt x="0" y="1527"/>
                  </a:lnTo>
                  <a:lnTo>
                    <a:pt x="0" y="1597"/>
                  </a:lnTo>
                  <a:lnTo>
                    <a:pt x="0" y="1644"/>
                  </a:lnTo>
                  <a:lnTo>
                    <a:pt x="0" y="1715"/>
                  </a:lnTo>
                  <a:lnTo>
                    <a:pt x="24" y="1762"/>
                  </a:lnTo>
                  <a:lnTo>
                    <a:pt x="71" y="1809"/>
                  </a:lnTo>
                  <a:lnTo>
                    <a:pt x="118" y="1856"/>
                  </a:lnTo>
                  <a:lnTo>
                    <a:pt x="188" y="1879"/>
                  </a:lnTo>
                  <a:lnTo>
                    <a:pt x="18200" y="1879"/>
                  </a:lnTo>
                  <a:lnTo>
                    <a:pt x="18294" y="1856"/>
                  </a:lnTo>
                  <a:lnTo>
                    <a:pt x="18388" y="1809"/>
                  </a:lnTo>
                  <a:lnTo>
                    <a:pt x="18435" y="1715"/>
                  </a:lnTo>
                  <a:lnTo>
                    <a:pt x="18459" y="1621"/>
                  </a:lnTo>
                  <a:lnTo>
                    <a:pt x="18459" y="259"/>
                  </a:lnTo>
                  <a:lnTo>
                    <a:pt x="18435" y="165"/>
                  </a:lnTo>
                  <a:lnTo>
                    <a:pt x="18388" y="71"/>
                  </a:lnTo>
                  <a:lnTo>
                    <a:pt x="18294" y="24"/>
                  </a:lnTo>
                  <a:lnTo>
                    <a:pt x="1820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7" name="Google Shape;937;p19"/>
          <p:cNvSpPr/>
          <p:nvPr/>
        </p:nvSpPr>
        <p:spPr>
          <a:xfrm>
            <a:off x="5381688" y="265038"/>
            <a:ext cx="212400" cy="212400"/>
          </a:xfrm>
          <a:prstGeom prst="star4">
            <a:avLst>
              <a:gd fmla="val 125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19"/>
          <p:cNvSpPr/>
          <p:nvPr/>
        </p:nvSpPr>
        <p:spPr>
          <a:xfrm>
            <a:off x="415950" y="939313"/>
            <a:ext cx="212400" cy="212400"/>
          </a:xfrm>
          <a:prstGeom prst="star4">
            <a:avLst>
              <a:gd fmla="val 125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39" name="Google Shape;939;p19"/>
          <p:cNvGrpSpPr/>
          <p:nvPr/>
        </p:nvGrpSpPr>
        <p:grpSpPr>
          <a:xfrm>
            <a:off x="175503" y="256340"/>
            <a:ext cx="452842" cy="457428"/>
            <a:chOff x="4930475" y="612100"/>
            <a:chExt cx="317650" cy="320575"/>
          </a:xfrm>
        </p:grpSpPr>
        <p:sp>
          <p:nvSpPr>
            <p:cNvPr id="940" name="Google Shape;940;p19"/>
            <p:cNvSpPr/>
            <p:nvPr/>
          </p:nvSpPr>
          <p:spPr>
            <a:xfrm>
              <a:off x="4930475" y="612100"/>
              <a:ext cx="317650" cy="320575"/>
            </a:xfrm>
            <a:custGeom>
              <a:rect b="b" l="l" r="r" t="t"/>
              <a:pathLst>
                <a:path extrusionOk="0" h="12823" w="12706">
                  <a:moveTo>
                    <a:pt x="5871" y="517"/>
                  </a:moveTo>
                  <a:lnTo>
                    <a:pt x="6223" y="541"/>
                  </a:lnTo>
                  <a:lnTo>
                    <a:pt x="6646" y="588"/>
                  </a:lnTo>
                  <a:lnTo>
                    <a:pt x="7092" y="682"/>
                  </a:lnTo>
                  <a:lnTo>
                    <a:pt x="7515" y="799"/>
                  </a:lnTo>
                  <a:lnTo>
                    <a:pt x="7938" y="940"/>
                  </a:lnTo>
                  <a:lnTo>
                    <a:pt x="8384" y="1104"/>
                  </a:lnTo>
                  <a:lnTo>
                    <a:pt x="8783" y="1316"/>
                  </a:lnTo>
                  <a:lnTo>
                    <a:pt x="9206" y="1527"/>
                  </a:lnTo>
                  <a:lnTo>
                    <a:pt x="9605" y="1785"/>
                  </a:lnTo>
                  <a:lnTo>
                    <a:pt x="9981" y="2067"/>
                  </a:lnTo>
                  <a:lnTo>
                    <a:pt x="10357" y="2372"/>
                  </a:lnTo>
                  <a:lnTo>
                    <a:pt x="10685" y="2701"/>
                  </a:lnTo>
                  <a:lnTo>
                    <a:pt x="10991" y="3053"/>
                  </a:lnTo>
                  <a:lnTo>
                    <a:pt x="11273" y="3429"/>
                  </a:lnTo>
                  <a:lnTo>
                    <a:pt x="11531" y="3852"/>
                  </a:lnTo>
                  <a:lnTo>
                    <a:pt x="11742" y="4275"/>
                  </a:lnTo>
                  <a:lnTo>
                    <a:pt x="11930" y="4744"/>
                  </a:lnTo>
                  <a:lnTo>
                    <a:pt x="12048" y="5190"/>
                  </a:lnTo>
                  <a:lnTo>
                    <a:pt x="12141" y="5637"/>
                  </a:lnTo>
                  <a:lnTo>
                    <a:pt x="12188" y="6083"/>
                  </a:lnTo>
                  <a:lnTo>
                    <a:pt x="12188" y="6529"/>
                  </a:lnTo>
                  <a:lnTo>
                    <a:pt x="12165" y="6999"/>
                  </a:lnTo>
                  <a:lnTo>
                    <a:pt x="12118" y="7445"/>
                  </a:lnTo>
                  <a:lnTo>
                    <a:pt x="12024" y="7891"/>
                  </a:lnTo>
                  <a:lnTo>
                    <a:pt x="11907" y="8314"/>
                  </a:lnTo>
                  <a:lnTo>
                    <a:pt x="11742" y="8760"/>
                  </a:lnTo>
                  <a:lnTo>
                    <a:pt x="11554" y="9159"/>
                  </a:lnTo>
                  <a:lnTo>
                    <a:pt x="11343" y="9559"/>
                  </a:lnTo>
                  <a:lnTo>
                    <a:pt x="11085" y="9934"/>
                  </a:lnTo>
                  <a:lnTo>
                    <a:pt x="10803" y="10310"/>
                  </a:lnTo>
                  <a:lnTo>
                    <a:pt x="10498" y="10639"/>
                  </a:lnTo>
                  <a:lnTo>
                    <a:pt x="10169" y="10968"/>
                  </a:lnTo>
                  <a:lnTo>
                    <a:pt x="9817" y="11249"/>
                  </a:lnTo>
                  <a:lnTo>
                    <a:pt x="9441" y="11484"/>
                  </a:lnTo>
                  <a:lnTo>
                    <a:pt x="9042" y="11719"/>
                  </a:lnTo>
                  <a:lnTo>
                    <a:pt x="8619" y="11907"/>
                  </a:lnTo>
                  <a:lnTo>
                    <a:pt x="8196" y="12048"/>
                  </a:lnTo>
                  <a:lnTo>
                    <a:pt x="7750" y="12165"/>
                  </a:lnTo>
                  <a:lnTo>
                    <a:pt x="7304" y="12259"/>
                  </a:lnTo>
                  <a:lnTo>
                    <a:pt x="6857" y="12306"/>
                  </a:lnTo>
                  <a:lnTo>
                    <a:pt x="6388" y="12330"/>
                  </a:lnTo>
                  <a:lnTo>
                    <a:pt x="5942" y="12306"/>
                  </a:lnTo>
                  <a:lnTo>
                    <a:pt x="5495" y="12259"/>
                  </a:lnTo>
                  <a:lnTo>
                    <a:pt x="5049" y="12165"/>
                  </a:lnTo>
                  <a:lnTo>
                    <a:pt x="4603" y="12048"/>
                  </a:lnTo>
                  <a:lnTo>
                    <a:pt x="4180" y="11907"/>
                  </a:lnTo>
                  <a:lnTo>
                    <a:pt x="3758" y="11719"/>
                  </a:lnTo>
                  <a:lnTo>
                    <a:pt x="3358" y="11508"/>
                  </a:lnTo>
                  <a:lnTo>
                    <a:pt x="2959" y="11273"/>
                  </a:lnTo>
                  <a:lnTo>
                    <a:pt x="2607" y="10991"/>
                  </a:lnTo>
                  <a:lnTo>
                    <a:pt x="2278" y="10686"/>
                  </a:lnTo>
                  <a:lnTo>
                    <a:pt x="1973" y="10334"/>
                  </a:lnTo>
                  <a:lnTo>
                    <a:pt x="1691" y="9981"/>
                  </a:lnTo>
                  <a:lnTo>
                    <a:pt x="1433" y="9606"/>
                  </a:lnTo>
                  <a:lnTo>
                    <a:pt x="1198" y="9206"/>
                  </a:lnTo>
                  <a:lnTo>
                    <a:pt x="1010" y="8807"/>
                  </a:lnTo>
                  <a:lnTo>
                    <a:pt x="846" y="8361"/>
                  </a:lnTo>
                  <a:lnTo>
                    <a:pt x="705" y="7938"/>
                  </a:lnTo>
                  <a:lnTo>
                    <a:pt x="611" y="7492"/>
                  </a:lnTo>
                  <a:lnTo>
                    <a:pt x="540" y="7046"/>
                  </a:lnTo>
                  <a:lnTo>
                    <a:pt x="493" y="6576"/>
                  </a:lnTo>
                  <a:lnTo>
                    <a:pt x="493" y="6130"/>
                  </a:lnTo>
                  <a:lnTo>
                    <a:pt x="540" y="5684"/>
                  </a:lnTo>
                  <a:lnTo>
                    <a:pt x="611" y="5214"/>
                  </a:lnTo>
                  <a:lnTo>
                    <a:pt x="705" y="4791"/>
                  </a:lnTo>
                  <a:lnTo>
                    <a:pt x="869" y="4298"/>
                  </a:lnTo>
                  <a:lnTo>
                    <a:pt x="1080" y="3852"/>
                  </a:lnTo>
                  <a:lnTo>
                    <a:pt x="1315" y="3406"/>
                  </a:lnTo>
                  <a:lnTo>
                    <a:pt x="1574" y="3006"/>
                  </a:lnTo>
                  <a:lnTo>
                    <a:pt x="1855" y="2631"/>
                  </a:lnTo>
                  <a:lnTo>
                    <a:pt x="2161" y="2278"/>
                  </a:lnTo>
                  <a:lnTo>
                    <a:pt x="2489" y="1950"/>
                  </a:lnTo>
                  <a:lnTo>
                    <a:pt x="2842" y="1668"/>
                  </a:lnTo>
                  <a:lnTo>
                    <a:pt x="3217" y="1410"/>
                  </a:lnTo>
                  <a:lnTo>
                    <a:pt x="3593" y="1175"/>
                  </a:lnTo>
                  <a:lnTo>
                    <a:pt x="3969" y="987"/>
                  </a:lnTo>
                  <a:lnTo>
                    <a:pt x="4345" y="822"/>
                  </a:lnTo>
                  <a:lnTo>
                    <a:pt x="4744" y="682"/>
                  </a:lnTo>
                  <a:lnTo>
                    <a:pt x="5120" y="588"/>
                  </a:lnTo>
                  <a:lnTo>
                    <a:pt x="5495" y="541"/>
                  </a:lnTo>
                  <a:lnTo>
                    <a:pt x="5871" y="517"/>
                  </a:lnTo>
                  <a:close/>
                  <a:moveTo>
                    <a:pt x="5777" y="0"/>
                  </a:moveTo>
                  <a:lnTo>
                    <a:pt x="5542" y="24"/>
                  </a:lnTo>
                  <a:lnTo>
                    <a:pt x="5284" y="47"/>
                  </a:lnTo>
                  <a:lnTo>
                    <a:pt x="5026" y="71"/>
                  </a:lnTo>
                  <a:lnTo>
                    <a:pt x="4791" y="141"/>
                  </a:lnTo>
                  <a:lnTo>
                    <a:pt x="4298" y="282"/>
                  </a:lnTo>
                  <a:lnTo>
                    <a:pt x="3828" y="470"/>
                  </a:lnTo>
                  <a:lnTo>
                    <a:pt x="3358" y="705"/>
                  </a:lnTo>
                  <a:lnTo>
                    <a:pt x="2936" y="987"/>
                  </a:lnTo>
                  <a:lnTo>
                    <a:pt x="2513" y="1316"/>
                  </a:lnTo>
                  <a:lnTo>
                    <a:pt x="2114" y="1644"/>
                  </a:lnTo>
                  <a:lnTo>
                    <a:pt x="1738" y="2020"/>
                  </a:lnTo>
                  <a:lnTo>
                    <a:pt x="1409" y="2443"/>
                  </a:lnTo>
                  <a:lnTo>
                    <a:pt x="1080" y="2842"/>
                  </a:lnTo>
                  <a:lnTo>
                    <a:pt x="822" y="3288"/>
                  </a:lnTo>
                  <a:lnTo>
                    <a:pt x="587" y="3734"/>
                  </a:lnTo>
                  <a:lnTo>
                    <a:pt x="376" y="4181"/>
                  </a:lnTo>
                  <a:lnTo>
                    <a:pt x="235" y="4650"/>
                  </a:lnTo>
                  <a:lnTo>
                    <a:pt x="118" y="5120"/>
                  </a:lnTo>
                  <a:lnTo>
                    <a:pt x="24" y="5613"/>
                  </a:lnTo>
                  <a:lnTo>
                    <a:pt x="0" y="6106"/>
                  </a:lnTo>
                  <a:lnTo>
                    <a:pt x="0" y="6600"/>
                  </a:lnTo>
                  <a:lnTo>
                    <a:pt x="47" y="7093"/>
                  </a:lnTo>
                  <a:lnTo>
                    <a:pt x="118" y="7586"/>
                  </a:lnTo>
                  <a:lnTo>
                    <a:pt x="235" y="8056"/>
                  </a:lnTo>
                  <a:lnTo>
                    <a:pt x="376" y="8549"/>
                  </a:lnTo>
                  <a:lnTo>
                    <a:pt x="540" y="8995"/>
                  </a:lnTo>
                  <a:lnTo>
                    <a:pt x="752" y="9441"/>
                  </a:lnTo>
                  <a:lnTo>
                    <a:pt x="1010" y="9887"/>
                  </a:lnTo>
                  <a:lnTo>
                    <a:pt x="1292" y="10287"/>
                  </a:lnTo>
                  <a:lnTo>
                    <a:pt x="1597" y="10686"/>
                  </a:lnTo>
                  <a:lnTo>
                    <a:pt x="1926" y="11038"/>
                  </a:lnTo>
                  <a:lnTo>
                    <a:pt x="2278" y="11367"/>
                  </a:lnTo>
                  <a:lnTo>
                    <a:pt x="2677" y="11672"/>
                  </a:lnTo>
                  <a:lnTo>
                    <a:pt x="3077" y="11954"/>
                  </a:lnTo>
                  <a:lnTo>
                    <a:pt x="3523" y="12189"/>
                  </a:lnTo>
                  <a:lnTo>
                    <a:pt x="3969" y="12377"/>
                  </a:lnTo>
                  <a:lnTo>
                    <a:pt x="4439" y="12541"/>
                  </a:lnTo>
                  <a:lnTo>
                    <a:pt x="4908" y="12658"/>
                  </a:lnTo>
                  <a:lnTo>
                    <a:pt x="5401" y="12752"/>
                  </a:lnTo>
                  <a:lnTo>
                    <a:pt x="5895" y="12799"/>
                  </a:lnTo>
                  <a:lnTo>
                    <a:pt x="6388" y="12823"/>
                  </a:lnTo>
                  <a:lnTo>
                    <a:pt x="6881" y="12799"/>
                  </a:lnTo>
                  <a:lnTo>
                    <a:pt x="7374" y="12752"/>
                  </a:lnTo>
                  <a:lnTo>
                    <a:pt x="7867" y="12658"/>
                  </a:lnTo>
                  <a:lnTo>
                    <a:pt x="8337" y="12541"/>
                  </a:lnTo>
                  <a:lnTo>
                    <a:pt x="8807" y="12377"/>
                  </a:lnTo>
                  <a:lnTo>
                    <a:pt x="9253" y="12165"/>
                  </a:lnTo>
                  <a:lnTo>
                    <a:pt x="9699" y="11930"/>
                  </a:lnTo>
                  <a:lnTo>
                    <a:pt x="10122" y="11649"/>
                  </a:lnTo>
                  <a:lnTo>
                    <a:pt x="10498" y="11343"/>
                  </a:lnTo>
                  <a:lnTo>
                    <a:pt x="10873" y="10991"/>
                  </a:lnTo>
                  <a:lnTo>
                    <a:pt x="11202" y="10639"/>
                  </a:lnTo>
                  <a:lnTo>
                    <a:pt x="11507" y="10240"/>
                  </a:lnTo>
                  <a:lnTo>
                    <a:pt x="11766" y="9817"/>
                  </a:lnTo>
                  <a:lnTo>
                    <a:pt x="12001" y="9394"/>
                  </a:lnTo>
                  <a:lnTo>
                    <a:pt x="12212" y="8948"/>
                  </a:lnTo>
                  <a:lnTo>
                    <a:pt x="12376" y="8478"/>
                  </a:lnTo>
                  <a:lnTo>
                    <a:pt x="12517" y="8009"/>
                  </a:lnTo>
                  <a:lnTo>
                    <a:pt x="12611" y="7515"/>
                  </a:lnTo>
                  <a:lnTo>
                    <a:pt x="12682" y="7022"/>
                  </a:lnTo>
                  <a:lnTo>
                    <a:pt x="12705" y="6529"/>
                  </a:lnTo>
                  <a:lnTo>
                    <a:pt x="12682" y="6036"/>
                  </a:lnTo>
                  <a:lnTo>
                    <a:pt x="12635" y="5543"/>
                  </a:lnTo>
                  <a:lnTo>
                    <a:pt x="12541" y="5073"/>
                  </a:lnTo>
                  <a:lnTo>
                    <a:pt x="12400" y="4580"/>
                  </a:lnTo>
                  <a:lnTo>
                    <a:pt x="12212" y="4087"/>
                  </a:lnTo>
                  <a:lnTo>
                    <a:pt x="11977" y="3617"/>
                  </a:lnTo>
                  <a:lnTo>
                    <a:pt x="11719" y="3171"/>
                  </a:lnTo>
                  <a:lnTo>
                    <a:pt x="11413" y="2748"/>
                  </a:lnTo>
                  <a:lnTo>
                    <a:pt x="11061" y="2372"/>
                  </a:lnTo>
                  <a:lnTo>
                    <a:pt x="10709" y="1997"/>
                  </a:lnTo>
                  <a:lnTo>
                    <a:pt x="10310" y="1668"/>
                  </a:lnTo>
                  <a:lnTo>
                    <a:pt x="9910" y="1386"/>
                  </a:lnTo>
                  <a:lnTo>
                    <a:pt x="9488" y="1104"/>
                  </a:lnTo>
                  <a:lnTo>
                    <a:pt x="9042" y="869"/>
                  </a:lnTo>
                  <a:lnTo>
                    <a:pt x="8595" y="658"/>
                  </a:lnTo>
                  <a:lnTo>
                    <a:pt x="8126" y="470"/>
                  </a:lnTo>
                  <a:lnTo>
                    <a:pt x="7656" y="329"/>
                  </a:lnTo>
                  <a:lnTo>
                    <a:pt x="7210" y="188"/>
                  </a:lnTo>
                  <a:lnTo>
                    <a:pt x="6740" y="94"/>
                  </a:lnTo>
                  <a:lnTo>
                    <a:pt x="6294" y="24"/>
                  </a:lnTo>
                  <a:lnTo>
                    <a:pt x="603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19"/>
            <p:cNvSpPr/>
            <p:nvPr/>
          </p:nvSpPr>
          <p:spPr>
            <a:xfrm>
              <a:off x="5021475" y="612100"/>
              <a:ext cx="135625" cy="320575"/>
            </a:xfrm>
            <a:custGeom>
              <a:rect b="b" l="l" r="r" t="t"/>
              <a:pathLst>
                <a:path extrusionOk="0" h="12823" w="5425">
                  <a:moveTo>
                    <a:pt x="2607" y="517"/>
                  </a:moveTo>
                  <a:lnTo>
                    <a:pt x="2748" y="588"/>
                  </a:lnTo>
                  <a:lnTo>
                    <a:pt x="2912" y="682"/>
                  </a:lnTo>
                  <a:lnTo>
                    <a:pt x="3077" y="775"/>
                  </a:lnTo>
                  <a:lnTo>
                    <a:pt x="3241" y="916"/>
                  </a:lnTo>
                  <a:lnTo>
                    <a:pt x="3405" y="1081"/>
                  </a:lnTo>
                  <a:lnTo>
                    <a:pt x="3570" y="1292"/>
                  </a:lnTo>
                  <a:lnTo>
                    <a:pt x="3734" y="1503"/>
                  </a:lnTo>
                  <a:lnTo>
                    <a:pt x="3899" y="1762"/>
                  </a:lnTo>
                  <a:lnTo>
                    <a:pt x="4039" y="2020"/>
                  </a:lnTo>
                  <a:lnTo>
                    <a:pt x="4180" y="2325"/>
                  </a:lnTo>
                  <a:lnTo>
                    <a:pt x="4321" y="2654"/>
                  </a:lnTo>
                  <a:lnTo>
                    <a:pt x="4439" y="3006"/>
                  </a:lnTo>
                  <a:lnTo>
                    <a:pt x="4556" y="3406"/>
                  </a:lnTo>
                  <a:lnTo>
                    <a:pt x="4650" y="3805"/>
                  </a:lnTo>
                  <a:lnTo>
                    <a:pt x="4744" y="4228"/>
                  </a:lnTo>
                  <a:lnTo>
                    <a:pt x="4814" y="4697"/>
                  </a:lnTo>
                  <a:lnTo>
                    <a:pt x="4861" y="5144"/>
                  </a:lnTo>
                  <a:lnTo>
                    <a:pt x="4885" y="5590"/>
                  </a:lnTo>
                  <a:lnTo>
                    <a:pt x="4908" y="6059"/>
                  </a:lnTo>
                  <a:lnTo>
                    <a:pt x="4908" y="6529"/>
                  </a:lnTo>
                  <a:lnTo>
                    <a:pt x="4908" y="6975"/>
                  </a:lnTo>
                  <a:lnTo>
                    <a:pt x="4885" y="7445"/>
                  </a:lnTo>
                  <a:lnTo>
                    <a:pt x="4838" y="7891"/>
                  </a:lnTo>
                  <a:lnTo>
                    <a:pt x="4791" y="8337"/>
                  </a:lnTo>
                  <a:lnTo>
                    <a:pt x="4720" y="8784"/>
                  </a:lnTo>
                  <a:lnTo>
                    <a:pt x="4650" y="9206"/>
                  </a:lnTo>
                  <a:lnTo>
                    <a:pt x="4556" y="9629"/>
                  </a:lnTo>
                  <a:lnTo>
                    <a:pt x="4462" y="10005"/>
                  </a:lnTo>
                  <a:lnTo>
                    <a:pt x="4345" y="10381"/>
                  </a:lnTo>
                  <a:lnTo>
                    <a:pt x="4227" y="10733"/>
                  </a:lnTo>
                  <a:lnTo>
                    <a:pt x="4086" y="11038"/>
                  </a:lnTo>
                  <a:lnTo>
                    <a:pt x="3946" y="11320"/>
                  </a:lnTo>
                  <a:lnTo>
                    <a:pt x="3805" y="11555"/>
                  </a:lnTo>
                  <a:lnTo>
                    <a:pt x="3664" y="11743"/>
                  </a:lnTo>
                  <a:lnTo>
                    <a:pt x="3523" y="11907"/>
                  </a:lnTo>
                  <a:lnTo>
                    <a:pt x="3358" y="12048"/>
                  </a:lnTo>
                  <a:lnTo>
                    <a:pt x="3217" y="12165"/>
                  </a:lnTo>
                  <a:lnTo>
                    <a:pt x="3053" y="12259"/>
                  </a:lnTo>
                  <a:lnTo>
                    <a:pt x="2889" y="12306"/>
                  </a:lnTo>
                  <a:lnTo>
                    <a:pt x="2560" y="12306"/>
                  </a:lnTo>
                  <a:lnTo>
                    <a:pt x="2396" y="12259"/>
                  </a:lnTo>
                  <a:lnTo>
                    <a:pt x="2231" y="12165"/>
                  </a:lnTo>
                  <a:lnTo>
                    <a:pt x="2090" y="12071"/>
                  </a:lnTo>
                  <a:lnTo>
                    <a:pt x="1926" y="11930"/>
                  </a:lnTo>
                  <a:lnTo>
                    <a:pt x="1785" y="11766"/>
                  </a:lnTo>
                  <a:lnTo>
                    <a:pt x="1644" y="11555"/>
                  </a:lnTo>
                  <a:lnTo>
                    <a:pt x="1503" y="11343"/>
                  </a:lnTo>
                  <a:lnTo>
                    <a:pt x="1362" y="11062"/>
                  </a:lnTo>
                  <a:lnTo>
                    <a:pt x="1221" y="10756"/>
                  </a:lnTo>
                  <a:lnTo>
                    <a:pt x="1080" y="10404"/>
                  </a:lnTo>
                  <a:lnTo>
                    <a:pt x="986" y="10052"/>
                  </a:lnTo>
                  <a:lnTo>
                    <a:pt x="869" y="9653"/>
                  </a:lnTo>
                  <a:lnTo>
                    <a:pt x="775" y="9253"/>
                  </a:lnTo>
                  <a:lnTo>
                    <a:pt x="705" y="8831"/>
                  </a:lnTo>
                  <a:lnTo>
                    <a:pt x="634" y="8408"/>
                  </a:lnTo>
                  <a:lnTo>
                    <a:pt x="540" y="7515"/>
                  </a:lnTo>
                  <a:lnTo>
                    <a:pt x="493" y="6576"/>
                  </a:lnTo>
                  <a:lnTo>
                    <a:pt x="493" y="6106"/>
                  </a:lnTo>
                  <a:lnTo>
                    <a:pt x="517" y="5660"/>
                  </a:lnTo>
                  <a:lnTo>
                    <a:pt x="540" y="5190"/>
                  </a:lnTo>
                  <a:lnTo>
                    <a:pt x="587" y="4744"/>
                  </a:lnTo>
                  <a:lnTo>
                    <a:pt x="681" y="4040"/>
                  </a:lnTo>
                  <a:lnTo>
                    <a:pt x="822" y="3359"/>
                  </a:lnTo>
                  <a:lnTo>
                    <a:pt x="1010" y="2725"/>
                  </a:lnTo>
                  <a:lnTo>
                    <a:pt x="1198" y="2138"/>
                  </a:lnTo>
                  <a:lnTo>
                    <a:pt x="1433" y="1621"/>
                  </a:lnTo>
                  <a:lnTo>
                    <a:pt x="1668" y="1198"/>
                  </a:lnTo>
                  <a:lnTo>
                    <a:pt x="1808" y="1010"/>
                  </a:lnTo>
                  <a:lnTo>
                    <a:pt x="1926" y="846"/>
                  </a:lnTo>
                  <a:lnTo>
                    <a:pt x="2067" y="728"/>
                  </a:lnTo>
                  <a:lnTo>
                    <a:pt x="2184" y="611"/>
                  </a:lnTo>
                  <a:lnTo>
                    <a:pt x="2349" y="541"/>
                  </a:lnTo>
                  <a:lnTo>
                    <a:pt x="2489" y="517"/>
                  </a:lnTo>
                  <a:close/>
                  <a:moveTo>
                    <a:pt x="2536" y="0"/>
                  </a:moveTo>
                  <a:lnTo>
                    <a:pt x="2325" y="24"/>
                  </a:lnTo>
                  <a:lnTo>
                    <a:pt x="2114" y="94"/>
                  </a:lnTo>
                  <a:lnTo>
                    <a:pt x="1926" y="188"/>
                  </a:lnTo>
                  <a:lnTo>
                    <a:pt x="1738" y="329"/>
                  </a:lnTo>
                  <a:lnTo>
                    <a:pt x="1574" y="494"/>
                  </a:lnTo>
                  <a:lnTo>
                    <a:pt x="1409" y="682"/>
                  </a:lnTo>
                  <a:lnTo>
                    <a:pt x="1268" y="916"/>
                  </a:lnTo>
                  <a:lnTo>
                    <a:pt x="1127" y="1151"/>
                  </a:lnTo>
                  <a:lnTo>
                    <a:pt x="986" y="1433"/>
                  </a:lnTo>
                  <a:lnTo>
                    <a:pt x="846" y="1715"/>
                  </a:lnTo>
                  <a:lnTo>
                    <a:pt x="728" y="2020"/>
                  </a:lnTo>
                  <a:lnTo>
                    <a:pt x="493" y="2654"/>
                  </a:lnTo>
                  <a:lnTo>
                    <a:pt x="329" y="3335"/>
                  </a:lnTo>
                  <a:lnTo>
                    <a:pt x="188" y="4016"/>
                  </a:lnTo>
                  <a:lnTo>
                    <a:pt x="71" y="4674"/>
                  </a:lnTo>
                  <a:lnTo>
                    <a:pt x="24" y="5144"/>
                  </a:lnTo>
                  <a:lnTo>
                    <a:pt x="0" y="5637"/>
                  </a:lnTo>
                  <a:lnTo>
                    <a:pt x="0" y="6106"/>
                  </a:lnTo>
                  <a:lnTo>
                    <a:pt x="0" y="6600"/>
                  </a:lnTo>
                  <a:lnTo>
                    <a:pt x="0" y="7093"/>
                  </a:lnTo>
                  <a:lnTo>
                    <a:pt x="47" y="7562"/>
                  </a:lnTo>
                  <a:lnTo>
                    <a:pt x="71" y="8032"/>
                  </a:lnTo>
                  <a:lnTo>
                    <a:pt x="141" y="8502"/>
                  </a:lnTo>
                  <a:lnTo>
                    <a:pt x="212" y="8948"/>
                  </a:lnTo>
                  <a:lnTo>
                    <a:pt x="305" y="9394"/>
                  </a:lnTo>
                  <a:lnTo>
                    <a:pt x="399" y="9817"/>
                  </a:lnTo>
                  <a:lnTo>
                    <a:pt x="493" y="10216"/>
                  </a:lnTo>
                  <a:lnTo>
                    <a:pt x="634" y="10615"/>
                  </a:lnTo>
                  <a:lnTo>
                    <a:pt x="752" y="10968"/>
                  </a:lnTo>
                  <a:lnTo>
                    <a:pt x="916" y="11296"/>
                  </a:lnTo>
                  <a:lnTo>
                    <a:pt x="1057" y="11602"/>
                  </a:lnTo>
                  <a:lnTo>
                    <a:pt x="1245" y="11884"/>
                  </a:lnTo>
                  <a:lnTo>
                    <a:pt x="1433" y="12118"/>
                  </a:lnTo>
                  <a:lnTo>
                    <a:pt x="1621" y="12330"/>
                  </a:lnTo>
                  <a:lnTo>
                    <a:pt x="1832" y="12494"/>
                  </a:lnTo>
                  <a:lnTo>
                    <a:pt x="2043" y="12635"/>
                  </a:lnTo>
                  <a:lnTo>
                    <a:pt x="2255" y="12752"/>
                  </a:lnTo>
                  <a:lnTo>
                    <a:pt x="2489" y="12799"/>
                  </a:lnTo>
                  <a:lnTo>
                    <a:pt x="2724" y="12823"/>
                  </a:lnTo>
                  <a:lnTo>
                    <a:pt x="2959" y="12799"/>
                  </a:lnTo>
                  <a:lnTo>
                    <a:pt x="3194" y="12729"/>
                  </a:lnTo>
                  <a:lnTo>
                    <a:pt x="3405" y="12635"/>
                  </a:lnTo>
                  <a:lnTo>
                    <a:pt x="3617" y="12494"/>
                  </a:lnTo>
                  <a:lnTo>
                    <a:pt x="3828" y="12330"/>
                  </a:lnTo>
                  <a:lnTo>
                    <a:pt x="4016" y="12095"/>
                  </a:lnTo>
                  <a:lnTo>
                    <a:pt x="4204" y="11860"/>
                  </a:lnTo>
                  <a:lnTo>
                    <a:pt x="4392" y="11578"/>
                  </a:lnTo>
                  <a:lnTo>
                    <a:pt x="4556" y="11273"/>
                  </a:lnTo>
                  <a:lnTo>
                    <a:pt x="4697" y="10921"/>
                  </a:lnTo>
                  <a:lnTo>
                    <a:pt x="4814" y="10568"/>
                  </a:lnTo>
                  <a:lnTo>
                    <a:pt x="4932" y="10193"/>
                  </a:lnTo>
                  <a:lnTo>
                    <a:pt x="5049" y="9770"/>
                  </a:lnTo>
                  <a:lnTo>
                    <a:pt x="5143" y="9347"/>
                  </a:lnTo>
                  <a:lnTo>
                    <a:pt x="5237" y="8901"/>
                  </a:lnTo>
                  <a:lnTo>
                    <a:pt x="5284" y="8455"/>
                  </a:lnTo>
                  <a:lnTo>
                    <a:pt x="5355" y="7985"/>
                  </a:lnTo>
                  <a:lnTo>
                    <a:pt x="5378" y="7515"/>
                  </a:lnTo>
                  <a:lnTo>
                    <a:pt x="5425" y="7022"/>
                  </a:lnTo>
                  <a:lnTo>
                    <a:pt x="5425" y="6553"/>
                  </a:lnTo>
                  <a:lnTo>
                    <a:pt x="5425" y="6059"/>
                  </a:lnTo>
                  <a:lnTo>
                    <a:pt x="5402" y="5566"/>
                  </a:lnTo>
                  <a:lnTo>
                    <a:pt x="5355" y="5097"/>
                  </a:lnTo>
                  <a:lnTo>
                    <a:pt x="5308" y="4627"/>
                  </a:lnTo>
                  <a:lnTo>
                    <a:pt x="5237" y="4181"/>
                  </a:lnTo>
                  <a:lnTo>
                    <a:pt x="5167" y="3758"/>
                  </a:lnTo>
                  <a:lnTo>
                    <a:pt x="5049" y="3335"/>
                  </a:lnTo>
                  <a:lnTo>
                    <a:pt x="4955" y="2936"/>
                  </a:lnTo>
                  <a:lnTo>
                    <a:pt x="4814" y="2560"/>
                  </a:lnTo>
                  <a:lnTo>
                    <a:pt x="4674" y="2208"/>
                  </a:lnTo>
                  <a:lnTo>
                    <a:pt x="4533" y="1879"/>
                  </a:lnTo>
                  <a:lnTo>
                    <a:pt x="4368" y="1550"/>
                  </a:lnTo>
                  <a:lnTo>
                    <a:pt x="4204" y="1269"/>
                  </a:lnTo>
                  <a:lnTo>
                    <a:pt x="4016" y="1010"/>
                  </a:lnTo>
                  <a:lnTo>
                    <a:pt x="3828" y="775"/>
                  </a:lnTo>
                  <a:lnTo>
                    <a:pt x="3617" y="564"/>
                  </a:lnTo>
                  <a:lnTo>
                    <a:pt x="3405" y="400"/>
                  </a:lnTo>
                  <a:lnTo>
                    <a:pt x="3194" y="235"/>
                  </a:lnTo>
                  <a:lnTo>
                    <a:pt x="2959" y="118"/>
                  </a:lnTo>
                  <a:lnTo>
                    <a:pt x="2748" y="47"/>
                  </a:lnTo>
                  <a:lnTo>
                    <a:pt x="253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19"/>
            <p:cNvSpPr/>
            <p:nvPr/>
          </p:nvSpPr>
          <p:spPr>
            <a:xfrm>
              <a:off x="4930475" y="765925"/>
              <a:ext cx="317650" cy="12925"/>
            </a:xfrm>
            <a:custGeom>
              <a:rect b="b" l="l" r="r" t="t"/>
              <a:pathLst>
                <a:path extrusionOk="0" h="517" w="12706">
                  <a:moveTo>
                    <a:pt x="235" y="0"/>
                  </a:moveTo>
                  <a:lnTo>
                    <a:pt x="141" y="24"/>
                  </a:lnTo>
                  <a:lnTo>
                    <a:pt x="71" y="71"/>
                  </a:lnTo>
                  <a:lnTo>
                    <a:pt x="0" y="165"/>
                  </a:lnTo>
                  <a:lnTo>
                    <a:pt x="0" y="259"/>
                  </a:lnTo>
                  <a:lnTo>
                    <a:pt x="0" y="353"/>
                  </a:lnTo>
                  <a:lnTo>
                    <a:pt x="71" y="447"/>
                  </a:lnTo>
                  <a:lnTo>
                    <a:pt x="141" y="494"/>
                  </a:lnTo>
                  <a:lnTo>
                    <a:pt x="235" y="517"/>
                  </a:lnTo>
                  <a:lnTo>
                    <a:pt x="12447" y="517"/>
                  </a:lnTo>
                  <a:lnTo>
                    <a:pt x="12541" y="494"/>
                  </a:lnTo>
                  <a:lnTo>
                    <a:pt x="12635" y="447"/>
                  </a:lnTo>
                  <a:lnTo>
                    <a:pt x="12682" y="353"/>
                  </a:lnTo>
                  <a:lnTo>
                    <a:pt x="12705" y="259"/>
                  </a:lnTo>
                  <a:lnTo>
                    <a:pt x="12682" y="165"/>
                  </a:lnTo>
                  <a:lnTo>
                    <a:pt x="12635" y="71"/>
                  </a:lnTo>
                  <a:lnTo>
                    <a:pt x="12541" y="24"/>
                  </a:lnTo>
                  <a:lnTo>
                    <a:pt x="12447"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19"/>
            <p:cNvSpPr/>
            <p:nvPr/>
          </p:nvSpPr>
          <p:spPr>
            <a:xfrm>
              <a:off x="4961575" y="673750"/>
              <a:ext cx="261875" cy="47575"/>
            </a:xfrm>
            <a:custGeom>
              <a:rect b="b" l="l" r="r" t="t"/>
              <a:pathLst>
                <a:path extrusionOk="0" h="1903" w="10475">
                  <a:moveTo>
                    <a:pt x="189" y="0"/>
                  </a:moveTo>
                  <a:lnTo>
                    <a:pt x="95" y="47"/>
                  </a:lnTo>
                  <a:lnTo>
                    <a:pt x="48" y="118"/>
                  </a:lnTo>
                  <a:lnTo>
                    <a:pt x="1" y="212"/>
                  </a:lnTo>
                  <a:lnTo>
                    <a:pt x="1" y="306"/>
                  </a:lnTo>
                  <a:lnTo>
                    <a:pt x="48" y="400"/>
                  </a:lnTo>
                  <a:lnTo>
                    <a:pt x="118" y="470"/>
                  </a:lnTo>
                  <a:lnTo>
                    <a:pt x="236" y="540"/>
                  </a:lnTo>
                  <a:lnTo>
                    <a:pt x="564" y="705"/>
                  </a:lnTo>
                  <a:lnTo>
                    <a:pt x="1081" y="940"/>
                  </a:lnTo>
                  <a:lnTo>
                    <a:pt x="1762" y="1198"/>
                  </a:lnTo>
                  <a:lnTo>
                    <a:pt x="2161" y="1339"/>
                  </a:lnTo>
                  <a:lnTo>
                    <a:pt x="2584" y="1456"/>
                  </a:lnTo>
                  <a:lnTo>
                    <a:pt x="3077" y="1574"/>
                  </a:lnTo>
                  <a:lnTo>
                    <a:pt x="3570" y="1691"/>
                  </a:lnTo>
                  <a:lnTo>
                    <a:pt x="4111" y="1785"/>
                  </a:lnTo>
                  <a:lnTo>
                    <a:pt x="4674" y="1856"/>
                  </a:lnTo>
                  <a:lnTo>
                    <a:pt x="5261" y="1879"/>
                  </a:lnTo>
                  <a:lnTo>
                    <a:pt x="5872" y="1903"/>
                  </a:lnTo>
                  <a:lnTo>
                    <a:pt x="6388" y="1903"/>
                  </a:lnTo>
                  <a:lnTo>
                    <a:pt x="6929" y="1856"/>
                  </a:lnTo>
                  <a:lnTo>
                    <a:pt x="7469" y="1809"/>
                  </a:lnTo>
                  <a:lnTo>
                    <a:pt x="8009" y="1715"/>
                  </a:lnTo>
                  <a:lnTo>
                    <a:pt x="8573" y="1597"/>
                  </a:lnTo>
                  <a:lnTo>
                    <a:pt x="9160" y="1433"/>
                  </a:lnTo>
                  <a:lnTo>
                    <a:pt x="9723" y="1245"/>
                  </a:lnTo>
                  <a:lnTo>
                    <a:pt x="10310" y="1034"/>
                  </a:lnTo>
                  <a:lnTo>
                    <a:pt x="10404" y="963"/>
                  </a:lnTo>
                  <a:lnTo>
                    <a:pt x="10451" y="893"/>
                  </a:lnTo>
                  <a:lnTo>
                    <a:pt x="10475" y="799"/>
                  </a:lnTo>
                  <a:lnTo>
                    <a:pt x="10451" y="705"/>
                  </a:lnTo>
                  <a:lnTo>
                    <a:pt x="10404" y="611"/>
                  </a:lnTo>
                  <a:lnTo>
                    <a:pt x="10310" y="564"/>
                  </a:lnTo>
                  <a:lnTo>
                    <a:pt x="10216" y="540"/>
                  </a:lnTo>
                  <a:lnTo>
                    <a:pt x="10122" y="564"/>
                  </a:lnTo>
                  <a:lnTo>
                    <a:pt x="9629" y="752"/>
                  </a:lnTo>
                  <a:lnTo>
                    <a:pt x="9160" y="916"/>
                  </a:lnTo>
                  <a:lnTo>
                    <a:pt x="8666" y="1034"/>
                  </a:lnTo>
                  <a:lnTo>
                    <a:pt x="8197" y="1151"/>
                  </a:lnTo>
                  <a:lnTo>
                    <a:pt x="7751" y="1245"/>
                  </a:lnTo>
                  <a:lnTo>
                    <a:pt x="7281" y="1315"/>
                  </a:lnTo>
                  <a:lnTo>
                    <a:pt x="6835" y="1362"/>
                  </a:lnTo>
                  <a:lnTo>
                    <a:pt x="6388" y="1386"/>
                  </a:lnTo>
                  <a:lnTo>
                    <a:pt x="5966" y="1409"/>
                  </a:lnTo>
                  <a:lnTo>
                    <a:pt x="5543" y="1386"/>
                  </a:lnTo>
                  <a:lnTo>
                    <a:pt x="5144" y="1386"/>
                  </a:lnTo>
                  <a:lnTo>
                    <a:pt x="4745" y="1339"/>
                  </a:lnTo>
                  <a:lnTo>
                    <a:pt x="3993" y="1245"/>
                  </a:lnTo>
                  <a:lnTo>
                    <a:pt x="3312" y="1104"/>
                  </a:lnTo>
                  <a:lnTo>
                    <a:pt x="2678" y="963"/>
                  </a:lnTo>
                  <a:lnTo>
                    <a:pt x="2114" y="775"/>
                  </a:lnTo>
                  <a:lnTo>
                    <a:pt x="1598" y="611"/>
                  </a:lnTo>
                  <a:lnTo>
                    <a:pt x="1198" y="423"/>
                  </a:lnTo>
                  <a:lnTo>
                    <a:pt x="611" y="165"/>
                  </a:lnTo>
                  <a:lnTo>
                    <a:pt x="377" y="47"/>
                  </a:lnTo>
                  <a:lnTo>
                    <a:pt x="28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19"/>
            <p:cNvSpPr/>
            <p:nvPr/>
          </p:nvSpPr>
          <p:spPr>
            <a:xfrm>
              <a:off x="4953350" y="821700"/>
              <a:ext cx="278900" cy="38175"/>
            </a:xfrm>
            <a:custGeom>
              <a:rect b="b" l="l" r="r" t="t"/>
              <a:pathLst>
                <a:path extrusionOk="0" h="1527" w="11156">
                  <a:moveTo>
                    <a:pt x="5355" y="0"/>
                  </a:moveTo>
                  <a:lnTo>
                    <a:pt x="4486" y="24"/>
                  </a:lnTo>
                  <a:lnTo>
                    <a:pt x="3688" y="118"/>
                  </a:lnTo>
                  <a:lnTo>
                    <a:pt x="2960" y="212"/>
                  </a:lnTo>
                  <a:lnTo>
                    <a:pt x="2326" y="329"/>
                  </a:lnTo>
                  <a:lnTo>
                    <a:pt x="1762" y="470"/>
                  </a:lnTo>
                  <a:lnTo>
                    <a:pt x="1293" y="587"/>
                  </a:lnTo>
                  <a:lnTo>
                    <a:pt x="893" y="728"/>
                  </a:lnTo>
                  <a:lnTo>
                    <a:pt x="353" y="940"/>
                  </a:lnTo>
                  <a:lnTo>
                    <a:pt x="118" y="1034"/>
                  </a:lnTo>
                  <a:lnTo>
                    <a:pt x="48" y="1104"/>
                  </a:lnTo>
                  <a:lnTo>
                    <a:pt x="1" y="1198"/>
                  </a:lnTo>
                  <a:lnTo>
                    <a:pt x="1" y="1292"/>
                  </a:lnTo>
                  <a:lnTo>
                    <a:pt x="24" y="1386"/>
                  </a:lnTo>
                  <a:lnTo>
                    <a:pt x="71" y="1433"/>
                  </a:lnTo>
                  <a:lnTo>
                    <a:pt x="118" y="1480"/>
                  </a:lnTo>
                  <a:lnTo>
                    <a:pt x="189" y="1503"/>
                  </a:lnTo>
                  <a:lnTo>
                    <a:pt x="259" y="1527"/>
                  </a:lnTo>
                  <a:lnTo>
                    <a:pt x="306" y="1503"/>
                  </a:lnTo>
                  <a:lnTo>
                    <a:pt x="377" y="1480"/>
                  </a:lnTo>
                  <a:lnTo>
                    <a:pt x="541" y="1409"/>
                  </a:lnTo>
                  <a:lnTo>
                    <a:pt x="1058" y="1222"/>
                  </a:lnTo>
                  <a:lnTo>
                    <a:pt x="1434" y="1081"/>
                  </a:lnTo>
                  <a:lnTo>
                    <a:pt x="1903" y="963"/>
                  </a:lnTo>
                  <a:lnTo>
                    <a:pt x="2443" y="846"/>
                  </a:lnTo>
                  <a:lnTo>
                    <a:pt x="3054" y="728"/>
                  </a:lnTo>
                  <a:lnTo>
                    <a:pt x="3758" y="611"/>
                  </a:lnTo>
                  <a:lnTo>
                    <a:pt x="4533" y="540"/>
                  </a:lnTo>
                  <a:lnTo>
                    <a:pt x="5402" y="517"/>
                  </a:lnTo>
                  <a:lnTo>
                    <a:pt x="6342" y="494"/>
                  </a:lnTo>
                  <a:lnTo>
                    <a:pt x="7352" y="540"/>
                  </a:lnTo>
                  <a:lnTo>
                    <a:pt x="8432" y="658"/>
                  </a:lnTo>
                  <a:lnTo>
                    <a:pt x="9606" y="822"/>
                  </a:lnTo>
                  <a:lnTo>
                    <a:pt x="10217" y="916"/>
                  </a:lnTo>
                  <a:lnTo>
                    <a:pt x="10851" y="1034"/>
                  </a:lnTo>
                  <a:lnTo>
                    <a:pt x="10945" y="1057"/>
                  </a:lnTo>
                  <a:lnTo>
                    <a:pt x="11039" y="1010"/>
                  </a:lnTo>
                  <a:lnTo>
                    <a:pt x="11109" y="940"/>
                  </a:lnTo>
                  <a:lnTo>
                    <a:pt x="11156" y="846"/>
                  </a:lnTo>
                  <a:lnTo>
                    <a:pt x="11156" y="752"/>
                  </a:lnTo>
                  <a:lnTo>
                    <a:pt x="11109" y="658"/>
                  </a:lnTo>
                  <a:lnTo>
                    <a:pt x="11039" y="587"/>
                  </a:lnTo>
                  <a:lnTo>
                    <a:pt x="10968" y="540"/>
                  </a:lnTo>
                  <a:lnTo>
                    <a:pt x="10311" y="423"/>
                  </a:lnTo>
                  <a:lnTo>
                    <a:pt x="9676" y="306"/>
                  </a:lnTo>
                  <a:lnTo>
                    <a:pt x="9066" y="212"/>
                  </a:lnTo>
                  <a:lnTo>
                    <a:pt x="8479" y="141"/>
                  </a:lnTo>
                  <a:lnTo>
                    <a:pt x="7352" y="47"/>
                  </a:lnTo>
                  <a:lnTo>
                    <a:pt x="631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45" name="Google Shape;945;p19"/>
          <p:cNvSpPr/>
          <p:nvPr/>
        </p:nvSpPr>
        <p:spPr>
          <a:xfrm>
            <a:off x="1134450" y="109725"/>
            <a:ext cx="212400" cy="212400"/>
          </a:xfrm>
          <a:prstGeom prst="star4">
            <a:avLst>
              <a:gd fmla="val 125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19"/>
          <p:cNvSpPr/>
          <p:nvPr/>
        </p:nvSpPr>
        <p:spPr>
          <a:xfrm>
            <a:off x="175500" y="2567900"/>
            <a:ext cx="212400" cy="212400"/>
          </a:xfrm>
          <a:prstGeom prst="star4">
            <a:avLst>
              <a:gd fmla="val 125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47" name="Google Shape;947;p19"/>
          <p:cNvGrpSpPr/>
          <p:nvPr/>
        </p:nvGrpSpPr>
        <p:grpSpPr>
          <a:xfrm>
            <a:off x="8459095" y="914462"/>
            <a:ext cx="625268" cy="640072"/>
            <a:chOff x="3100450" y="1022475"/>
            <a:chExt cx="438600" cy="448575"/>
          </a:xfrm>
        </p:grpSpPr>
        <p:sp>
          <p:nvSpPr>
            <p:cNvPr id="948" name="Google Shape;948;p19"/>
            <p:cNvSpPr/>
            <p:nvPr/>
          </p:nvSpPr>
          <p:spPr>
            <a:xfrm>
              <a:off x="3100450" y="1022475"/>
              <a:ext cx="438600" cy="448575"/>
            </a:xfrm>
            <a:custGeom>
              <a:rect b="b" l="l" r="r" t="t"/>
              <a:pathLst>
                <a:path extrusionOk="0" h="17943" w="17544">
                  <a:moveTo>
                    <a:pt x="8807" y="682"/>
                  </a:moveTo>
                  <a:lnTo>
                    <a:pt x="9160" y="1105"/>
                  </a:lnTo>
                  <a:lnTo>
                    <a:pt x="9395" y="1363"/>
                  </a:lnTo>
                  <a:lnTo>
                    <a:pt x="9676" y="1645"/>
                  </a:lnTo>
                  <a:lnTo>
                    <a:pt x="10005" y="1950"/>
                  </a:lnTo>
                  <a:lnTo>
                    <a:pt x="10381" y="2279"/>
                  </a:lnTo>
                  <a:lnTo>
                    <a:pt x="10804" y="2608"/>
                  </a:lnTo>
                  <a:lnTo>
                    <a:pt x="11273" y="2936"/>
                  </a:lnTo>
                  <a:lnTo>
                    <a:pt x="11790" y="3265"/>
                  </a:lnTo>
                  <a:lnTo>
                    <a:pt x="12354" y="3594"/>
                  </a:lnTo>
                  <a:lnTo>
                    <a:pt x="12964" y="3923"/>
                  </a:lnTo>
                  <a:lnTo>
                    <a:pt x="13645" y="4205"/>
                  </a:lnTo>
                  <a:lnTo>
                    <a:pt x="14373" y="4486"/>
                  </a:lnTo>
                  <a:lnTo>
                    <a:pt x="15148" y="4721"/>
                  </a:lnTo>
                  <a:lnTo>
                    <a:pt x="15994" y="4933"/>
                  </a:lnTo>
                  <a:lnTo>
                    <a:pt x="16886" y="5121"/>
                  </a:lnTo>
                  <a:lnTo>
                    <a:pt x="16510" y="5778"/>
                  </a:lnTo>
                  <a:lnTo>
                    <a:pt x="16064" y="6647"/>
                  </a:lnTo>
                  <a:lnTo>
                    <a:pt x="15853" y="7093"/>
                  </a:lnTo>
                  <a:lnTo>
                    <a:pt x="15665" y="7539"/>
                  </a:lnTo>
                  <a:lnTo>
                    <a:pt x="15524" y="7962"/>
                  </a:lnTo>
                  <a:lnTo>
                    <a:pt x="15430" y="8338"/>
                  </a:lnTo>
                  <a:lnTo>
                    <a:pt x="15430" y="8455"/>
                  </a:lnTo>
                  <a:lnTo>
                    <a:pt x="15336" y="8972"/>
                  </a:lnTo>
                  <a:lnTo>
                    <a:pt x="15242" y="9489"/>
                  </a:lnTo>
                  <a:lnTo>
                    <a:pt x="15148" y="9958"/>
                  </a:lnTo>
                  <a:lnTo>
                    <a:pt x="15007" y="10428"/>
                  </a:lnTo>
                  <a:lnTo>
                    <a:pt x="14890" y="10874"/>
                  </a:lnTo>
                  <a:lnTo>
                    <a:pt x="14749" y="11297"/>
                  </a:lnTo>
                  <a:lnTo>
                    <a:pt x="14585" y="11696"/>
                  </a:lnTo>
                  <a:lnTo>
                    <a:pt x="14420" y="12095"/>
                  </a:lnTo>
                  <a:lnTo>
                    <a:pt x="14232" y="12471"/>
                  </a:lnTo>
                  <a:lnTo>
                    <a:pt x="14044" y="12823"/>
                  </a:lnTo>
                  <a:lnTo>
                    <a:pt x="13857" y="13176"/>
                  </a:lnTo>
                  <a:lnTo>
                    <a:pt x="13645" y="13504"/>
                  </a:lnTo>
                  <a:lnTo>
                    <a:pt x="13434" y="13810"/>
                  </a:lnTo>
                  <a:lnTo>
                    <a:pt x="13222" y="14115"/>
                  </a:lnTo>
                  <a:lnTo>
                    <a:pt x="12753" y="14679"/>
                  </a:lnTo>
                  <a:lnTo>
                    <a:pt x="12260" y="15172"/>
                  </a:lnTo>
                  <a:lnTo>
                    <a:pt x="11766" y="15618"/>
                  </a:lnTo>
                  <a:lnTo>
                    <a:pt x="11250" y="16041"/>
                  </a:lnTo>
                  <a:lnTo>
                    <a:pt x="10733" y="16393"/>
                  </a:lnTo>
                  <a:lnTo>
                    <a:pt x="10216" y="16698"/>
                  </a:lnTo>
                  <a:lnTo>
                    <a:pt x="9676" y="16980"/>
                  </a:lnTo>
                  <a:lnTo>
                    <a:pt x="9160" y="17215"/>
                  </a:lnTo>
                  <a:lnTo>
                    <a:pt x="8643" y="17403"/>
                  </a:lnTo>
                  <a:lnTo>
                    <a:pt x="8150" y="17191"/>
                  </a:lnTo>
                  <a:lnTo>
                    <a:pt x="7633" y="16957"/>
                  </a:lnTo>
                  <a:lnTo>
                    <a:pt x="7117" y="16675"/>
                  </a:lnTo>
                  <a:lnTo>
                    <a:pt x="6600" y="16346"/>
                  </a:lnTo>
                  <a:lnTo>
                    <a:pt x="6083" y="15970"/>
                  </a:lnTo>
                  <a:lnTo>
                    <a:pt x="5567" y="15571"/>
                  </a:lnTo>
                  <a:lnTo>
                    <a:pt x="5073" y="15101"/>
                  </a:lnTo>
                  <a:lnTo>
                    <a:pt x="4604" y="14585"/>
                  </a:lnTo>
                  <a:lnTo>
                    <a:pt x="4158" y="14021"/>
                  </a:lnTo>
                  <a:lnTo>
                    <a:pt x="3946" y="13716"/>
                  </a:lnTo>
                  <a:lnTo>
                    <a:pt x="3735" y="13410"/>
                  </a:lnTo>
                  <a:lnTo>
                    <a:pt x="3547" y="13082"/>
                  </a:lnTo>
                  <a:lnTo>
                    <a:pt x="3336" y="12729"/>
                  </a:lnTo>
                  <a:lnTo>
                    <a:pt x="3171" y="12354"/>
                  </a:lnTo>
                  <a:lnTo>
                    <a:pt x="2983" y="11978"/>
                  </a:lnTo>
                  <a:lnTo>
                    <a:pt x="2842" y="11579"/>
                  </a:lnTo>
                  <a:lnTo>
                    <a:pt x="2678" y="11179"/>
                  </a:lnTo>
                  <a:lnTo>
                    <a:pt x="2537" y="10733"/>
                  </a:lnTo>
                  <a:lnTo>
                    <a:pt x="2420" y="10287"/>
                  </a:lnTo>
                  <a:lnTo>
                    <a:pt x="2302" y="9841"/>
                  </a:lnTo>
                  <a:lnTo>
                    <a:pt x="2208" y="9348"/>
                  </a:lnTo>
                  <a:lnTo>
                    <a:pt x="2114" y="8855"/>
                  </a:lnTo>
                  <a:lnTo>
                    <a:pt x="2044" y="8338"/>
                  </a:lnTo>
                  <a:lnTo>
                    <a:pt x="2044" y="8220"/>
                  </a:lnTo>
                  <a:lnTo>
                    <a:pt x="1974" y="7845"/>
                  </a:lnTo>
                  <a:lnTo>
                    <a:pt x="1833" y="7399"/>
                  </a:lnTo>
                  <a:lnTo>
                    <a:pt x="1668" y="6952"/>
                  </a:lnTo>
                  <a:lnTo>
                    <a:pt x="1457" y="6506"/>
                  </a:lnTo>
                  <a:lnTo>
                    <a:pt x="1034" y="5637"/>
                  </a:lnTo>
                  <a:lnTo>
                    <a:pt x="658" y="4956"/>
                  </a:lnTo>
                  <a:lnTo>
                    <a:pt x="1551" y="4815"/>
                  </a:lnTo>
                  <a:lnTo>
                    <a:pt x="2396" y="4604"/>
                  </a:lnTo>
                  <a:lnTo>
                    <a:pt x="3195" y="4369"/>
                  </a:lnTo>
                  <a:lnTo>
                    <a:pt x="3923" y="4111"/>
                  </a:lnTo>
                  <a:lnTo>
                    <a:pt x="4604" y="3829"/>
                  </a:lnTo>
                  <a:lnTo>
                    <a:pt x="5214" y="3524"/>
                  </a:lnTo>
                  <a:lnTo>
                    <a:pt x="5801" y="3218"/>
                  </a:lnTo>
                  <a:lnTo>
                    <a:pt x="6318" y="2890"/>
                  </a:lnTo>
                  <a:lnTo>
                    <a:pt x="6788" y="2561"/>
                  </a:lnTo>
                  <a:lnTo>
                    <a:pt x="7234" y="2232"/>
                  </a:lnTo>
                  <a:lnTo>
                    <a:pt x="7610" y="1927"/>
                  </a:lnTo>
                  <a:lnTo>
                    <a:pt x="7939" y="1621"/>
                  </a:lnTo>
                  <a:lnTo>
                    <a:pt x="8220" y="1340"/>
                  </a:lnTo>
                  <a:lnTo>
                    <a:pt x="8455" y="1081"/>
                  </a:lnTo>
                  <a:lnTo>
                    <a:pt x="8807" y="682"/>
                  </a:lnTo>
                  <a:close/>
                  <a:moveTo>
                    <a:pt x="8831" y="1"/>
                  </a:moveTo>
                  <a:lnTo>
                    <a:pt x="8690" y="24"/>
                  </a:lnTo>
                  <a:lnTo>
                    <a:pt x="8643" y="48"/>
                  </a:lnTo>
                  <a:lnTo>
                    <a:pt x="8596" y="95"/>
                  </a:lnTo>
                  <a:lnTo>
                    <a:pt x="8479" y="259"/>
                  </a:lnTo>
                  <a:lnTo>
                    <a:pt x="8126" y="705"/>
                  </a:lnTo>
                  <a:lnTo>
                    <a:pt x="7845" y="987"/>
                  </a:lnTo>
                  <a:lnTo>
                    <a:pt x="7516" y="1316"/>
                  </a:lnTo>
                  <a:lnTo>
                    <a:pt x="7093" y="1668"/>
                  </a:lnTo>
                  <a:lnTo>
                    <a:pt x="6623" y="2044"/>
                  </a:lnTo>
                  <a:lnTo>
                    <a:pt x="6130" y="2396"/>
                  </a:lnTo>
                  <a:lnTo>
                    <a:pt x="5543" y="2772"/>
                  </a:lnTo>
                  <a:lnTo>
                    <a:pt x="4862" y="3124"/>
                  </a:lnTo>
                  <a:lnTo>
                    <a:pt x="4111" y="3477"/>
                  </a:lnTo>
                  <a:lnTo>
                    <a:pt x="3711" y="3641"/>
                  </a:lnTo>
                  <a:lnTo>
                    <a:pt x="3265" y="3805"/>
                  </a:lnTo>
                  <a:lnTo>
                    <a:pt x="2819" y="3970"/>
                  </a:lnTo>
                  <a:lnTo>
                    <a:pt x="2349" y="4087"/>
                  </a:lnTo>
                  <a:lnTo>
                    <a:pt x="1856" y="4228"/>
                  </a:lnTo>
                  <a:lnTo>
                    <a:pt x="1339" y="4322"/>
                  </a:lnTo>
                  <a:lnTo>
                    <a:pt x="799" y="4416"/>
                  </a:lnTo>
                  <a:lnTo>
                    <a:pt x="236" y="4510"/>
                  </a:lnTo>
                  <a:lnTo>
                    <a:pt x="165" y="4510"/>
                  </a:lnTo>
                  <a:lnTo>
                    <a:pt x="118" y="4557"/>
                  </a:lnTo>
                  <a:lnTo>
                    <a:pt x="71" y="4580"/>
                  </a:lnTo>
                  <a:lnTo>
                    <a:pt x="24" y="4651"/>
                  </a:lnTo>
                  <a:lnTo>
                    <a:pt x="1" y="4698"/>
                  </a:lnTo>
                  <a:lnTo>
                    <a:pt x="1" y="4768"/>
                  </a:lnTo>
                  <a:lnTo>
                    <a:pt x="24" y="4839"/>
                  </a:lnTo>
                  <a:lnTo>
                    <a:pt x="48" y="4886"/>
                  </a:lnTo>
                  <a:lnTo>
                    <a:pt x="259" y="5261"/>
                  </a:lnTo>
                  <a:lnTo>
                    <a:pt x="752" y="6177"/>
                  </a:lnTo>
                  <a:lnTo>
                    <a:pt x="1011" y="6741"/>
                  </a:lnTo>
                  <a:lnTo>
                    <a:pt x="1246" y="7281"/>
                  </a:lnTo>
                  <a:lnTo>
                    <a:pt x="1433" y="7821"/>
                  </a:lnTo>
                  <a:lnTo>
                    <a:pt x="1504" y="8056"/>
                  </a:lnTo>
                  <a:lnTo>
                    <a:pt x="1527" y="8267"/>
                  </a:lnTo>
                  <a:lnTo>
                    <a:pt x="1551" y="8408"/>
                  </a:lnTo>
                  <a:lnTo>
                    <a:pt x="1621" y="8948"/>
                  </a:lnTo>
                  <a:lnTo>
                    <a:pt x="1715" y="9465"/>
                  </a:lnTo>
                  <a:lnTo>
                    <a:pt x="1833" y="9982"/>
                  </a:lnTo>
                  <a:lnTo>
                    <a:pt x="1950" y="10475"/>
                  </a:lnTo>
                  <a:lnTo>
                    <a:pt x="2067" y="10945"/>
                  </a:lnTo>
                  <a:lnTo>
                    <a:pt x="2232" y="11391"/>
                  </a:lnTo>
                  <a:lnTo>
                    <a:pt x="2373" y="11814"/>
                  </a:lnTo>
                  <a:lnTo>
                    <a:pt x="2561" y="12236"/>
                  </a:lnTo>
                  <a:lnTo>
                    <a:pt x="2725" y="12635"/>
                  </a:lnTo>
                  <a:lnTo>
                    <a:pt x="2936" y="13011"/>
                  </a:lnTo>
                  <a:lnTo>
                    <a:pt x="3124" y="13387"/>
                  </a:lnTo>
                  <a:lnTo>
                    <a:pt x="3336" y="13739"/>
                  </a:lnTo>
                  <a:lnTo>
                    <a:pt x="3570" y="14068"/>
                  </a:lnTo>
                  <a:lnTo>
                    <a:pt x="3782" y="14397"/>
                  </a:lnTo>
                  <a:lnTo>
                    <a:pt x="4017" y="14702"/>
                  </a:lnTo>
                  <a:lnTo>
                    <a:pt x="4275" y="14984"/>
                  </a:lnTo>
                  <a:lnTo>
                    <a:pt x="4768" y="15524"/>
                  </a:lnTo>
                  <a:lnTo>
                    <a:pt x="5285" y="15994"/>
                  </a:lnTo>
                  <a:lnTo>
                    <a:pt x="5825" y="16440"/>
                  </a:lnTo>
                  <a:lnTo>
                    <a:pt x="6389" y="16816"/>
                  </a:lnTo>
                  <a:lnTo>
                    <a:pt x="6929" y="17144"/>
                  </a:lnTo>
                  <a:lnTo>
                    <a:pt x="7492" y="17450"/>
                  </a:lnTo>
                  <a:lnTo>
                    <a:pt x="8032" y="17708"/>
                  </a:lnTo>
                  <a:lnTo>
                    <a:pt x="8549" y="17919"/>
                  </a:lnTo>
                  <a:lnTo>
                    <a:pt x="8643" y="17943"/>
                  </a:lnTo>
                  <a:lnTo>
                    <a:pt x="8737" y="17919"/>
                  </a:lnTo>
                  <a:lnTo>
                    <a:pt x="9277" y="17708"/>
                  </a:lnTo>
                  <a:lnTo>
                    <a:pt x="9817" y="17473"/>
                  </a:lnTo>
                  <a:lnTo>
                    <a:pt x="10381" y="17191"/>
                  </a:lnTo>
                  <a:lnTo>
                    <a:pt x="10944" y="16863"/>
                  </a:lnTo>
                  <a:lnTo>
                    <a:pt x="11485" y="16487"/>
                  </a:lnTo>
                  <a:lnTo>
                    <a:pt x="12025" y="16064"/>
                  </a:lnTo>
                  <a:lnTo>
                    <a:pt x="12565" y="15595"/>
                  </a:lnTo>
                  <a:lnTo>
                    <a:pt x="13082" y="15078"/>
                  </a:lnTo>
                  <a:lnTo>
                    <a:pt x="13340" y="14773"/>
                  </a:lnTo>
                  <a:lnTo>
                    <a:pt x="13575" y="14491"/>
                  </a:lnTo>
                  <a:lnTo>
                    <a:pt x="13810" y="14162"/>
                  </a:lnTo>
                  <a:lnTo>
                    <a:pt x="14044" y="13833"/>
                  </a:lnTo>
                  <a:lnTo>
                    <a:pt x="14256" y="13504"/>
                  </a:lnTo>
                  <a:lnTo>
                    <a:pt x="14467" y="13129"/>
                  </a:lnTo>
                  <a:lnTo>
                    <a:pt x="14655" y="12753"/>
                  </a:lnTo>
                  <a:lnTo>
                    <a:pt x="14843" y="12354"/>
                  </a:lnTo>
                  <a:lnTo>
                    <a:pt x="15031" y="11954"/>
                  </a:lnTo>
                  <a:lnTo>
                    <a:pt x="15195" y="11508"/>
                  </a:lnTo>
                  <a:lnTo>
                    <a:pt x="15360" y="11062"/>
                  </a:lnTo>
                  <a:lnTo>
                    <a:pt x="15500" y="10592"/>
                  </a:lnTo>
                  <a:lnTo>
                    <a:pt x="15618" y="10123"/>
                  </a:lnTo>
                  <a:lnTo>
                    <a:pt x="15735" y="9606"/>
                  </a:lnTo>
                  <a:lnTo>
                    <a:pt x="15829" y="9089"/>
                  </a:lnTo>
                  <a:lnTo>
                    <a:pt x="15923" y="8526"/>
                  </a:lnTo>
                  <a:lnTo>
                    <a:pt x="15947" y="8408"/>
                  </a:lnTo>
                  <a:lnTo>
                    <a:pt x="15994" y="8197"/>
                  </a:lnTo>
                  <a:lnTo>
                    <a:pt x="16064" y="7962"/>
                  </a:lnTo>
                  <a:lnTo>
                    <a:pt x="16252" y="7445"/>
                  </a:lnTo>
                  <a:lnTo>
                    <a:pt x="16510" y="6882"/>
                  </a:lnTo>
                  <a:lnTo>
                    <a:pt x="16769" y="6342"/>
                  </a:lnTo>
                  <a:lnTo>
                    <a:pt x="17285" y="5426"/>
                  </a:lnTo>
                  <a:lnTo>
                    <a:pt x="17497" y="5050"/>
                  </a:lnTo>
                  <a:lnTo>
                    <a:pt x="17544" y="5003"/>
                  </a:lnTo>
                  <a:lnTo>
                    <a:pt x="17544" y="4933"/>
                  </a:lnTo>
                  <a:lnTo>
                    <a:pt x="17544" y="4862"/>
                  </a:lnTo>
                  <a:lnTo>
                    <a:pt x="17520" y="4815"/>
                  </a:lnTo>
                  <a:lnTo>
                    <a:pt x="17497" y="4768"/>
                  </a:lnTo>
                  <a:lnTo>
                    <a:pt x="17450" y="4721"/>
                  </a:lnTo>
                  <a:lnTo>
                    <a:pt x="17379" y="4674"/>
                  </a:lnTo>
                  <a:lnTo>
                    <a:pt x="17332" y="4674"/>
                  </a:lnTo>
                  <a:lnTo>
                    <a:pt x="16792" y="4580"/>
                  </a:lnTo>
                  <a:lnTo>
                    <a:pt x="16275" y="4486"/>
                  </a:lnTo>
                  <a:lnTo>
                    <a:pt x="15782" y="4369"/>
                  </a:lnTo>
                  <a:lnTo>
                    <a:pt x="15289" y="4252"/>
                  </a:lnTo>
                  <a:lnTo>
                    <a:pt x="14843" y="4111"/>
                  </a:lnTo>
                  <a:lnTo>
                    <a:pt x="14397" y="3946"/>
                  </a:lnTo>
                  <a:lnTo>
                    <a:pt x="13974" y="3782"/>
                  </a:lnTo>
                  <a:lnTo>
                    <a:pt x="13575" y="3618"/>
                  </a:lnTo>
                  <a:lnTo>
                    <a:pt x="12823" y="3265"/>
                  </a:lnTo>
                  <a:lnTo>
                    <a:pt x="12142" y="2890"/>
                  </a:lnTo>
                  <a:lnTo>
                    <a:pt x="11532" y="2490"/>
                  </a:lnTo>
                  <a:lnTo>
                    <a:pt x="10991" y="2091"/>
                  </a:lnTo>
                  <a:lnTo>
                    <a:pt x="10522" y="1715"/>
                  </a:lnTo>
                  <a:lnTo>
                    <a:pt x="10123" y="1363"/>
                  </a:lnTo>
                  <a:lnTo>
                    <a:pt x="9794" y="1011"/>
                  </a:lnTo>
                  <a:lnTo>
                    <a:pt x="9512" y="729"/>
                  </a:lnTo>
                  <a:lnTo>
                    <a:pt x="9160" y="283"/>
                  </a:lnTo>
                  <a:lnTo>
                    <a:pt x="9042" y="118"/>
                  </a:lnTo>
                  <a:lnTo>
                    <a:pt x="8995" y="48"/>
                  </a:lnTo>
                  <a:lnTo>
                    <a:pt x="8948" y="24"/>
                  </a:lnTo>
                  <a:lnTo>
                    <a:pt x="887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19"/>
            <p:cNvSpPr/>
            <p:nvPr/>
          </p:nvSpPr>
          <p:spPr>
            <a:xfrm>
              <a:off x="3148600" y="1071225"/>
              <a:ext cx="342300" cy="361075"/>
            </a:xfrm>
            <a:custGeom>
              <a:rect b="b" l="l" r="r" t="t"/>
              <a:pathLst>
                <a:path extrusionOk="0" h="14443" w="13692">
                  <a:moveTo>
                    <a:pt x="6858" y="705"/>
                  </a:moveTo>
                  <a:lnTo>
                    <a:pt x="7163" y="1057"/>
                  </a:lnTo>
                  <a:lnTo>
                    <a:pt x="7562" y="1480"/>
                  </a:lnTo>
                  <a:lnTo>
                    <a:pt x="7821" y="1715"/>
                  </a:lnTo>
                  <a:lnTo>
                    <a:pt x="8103" y="1973"/>
                  </a:lnTo>
                  <a:lnTo>
                    <a:pt x="8431" y="2231"/>
                  </a:lnTo>
                  <a:lnTo>
                    <a:pt x="8784" y="2489"/>
                  </a:lnTo>
                  <a:lnTo>
                    <a:pt x="9183" y="2748"/>
                  </a:lnTo>
                  <a:lnTo>
                    <a:pt x="9629" y="3006"/>
                  </a:lnTo>
                  <a:lnTo>
                    <a:pt x="10099" y="3264"/>
                  </a:lnTo>
                  <a:lnTo>
                    <a:pt x="10592" y="3476"/>
                  </a:lnTo>
                  <a:lnTo>
                    <a:pt x="11156" y="3687"/>
                  </a:lnTo>
                  <a:lnTo>
                    <a:pt x="11743" y="3875"/>
                  </a:lnTo>
                  <a:lnTo>
                    <a:pt x="12353" y="4063"/>
                  </a:lnTo>
                  <a:lnTo>
                    <a:pt x="13034" y="4180"/>
                  </a:lnTo>
                  <a:lnTo>
                    <a:pt x="12729" y="4720"/>
                  </a:lnTo>
                  <a:lnTo>
                    <a:pt x="12400" y="5402"/>
                  </a:lnTo>
                  <a:lnTo>
                    <a:pt x="12236" y="5754"/>
                  </a:lnTo>
                  <a:lnTo>
                    <a:pt x="12118" y="6106"/>
                  </a:lnTo>
                  <a:lnTo>
                    <a:pt x="12001" y="6435"/>
                  </a:lnTo>
                  <a:lnTo>
                    <a:pt x="11931" y="6717"/>
                  </a:lnTo>
                  <a:lnTo>
                    <a:pt x="11931" y="6811"/>
                  </a:lnTo>
                  <a:lnTo>
                    <a:pt x="11790" y="7633"/>
                  </a:lnTo>
                  <a:lnTo>
                    <a:pt x="11625" y="8361"/>
                  </a:lnTo>
                  <a:lnTo>
                    <a:pt x="11414" y="9065"/>
                  </a:lnTo>
                  <a:lnTo>
                    <a:pt x="11156" y="9699"/>
                  </a:lnTo>
                  <a:lnTo>
                    <a:pt x="10874" y="10263"/>
                  </a:lnTo>
                  <a:lnTo>
                    <a:pt x="10568" y="10803"/>
                  </a:lnTo>
                  <a:lnTo>
                    <a:pt x="10240" y="11296"/>
                  </a:lnTo>
                  <a:lnTo>
                    <a:pt x="9887" y="11742"/>
                  </a:lnTo>
                  <a:lnTo>
                    <a:pt x="9512" y="12142"/>
                  </a:lnTo>
                  <a:lnTo>
                    <a:pt x="9136" y="12494"/>
                  </a:lnTo>
                  <a:lnTo>
                    <a:pt x="8737" y="12823"/>
                  </a:lnTo>
                  <a:lnTo>
                    <a:pt x="8337" y="13104"/>
                  </a:lnTo>
                  <a:lnTo>
                    <a:pt x="7938" y="13339"/>
                  </a:lnTo>
                  <a:lnTo>
                    <a:pt x="7539" y="13574"/>
                  </a:lnTo>
                  <a:lnTo>
                    <a:pt x="7140" y="13762"/>
                  </a:lnTo>
                  <a:lnTo>
                    <a:pt x="6741" y="13926"/>
                  </a:lnTo>
                  <a:lnTo>
                    <a:pt x="6365" y="13738"/>
                  </a:lnTo>
                  <a:lnTo>
                    <a:pt x="5966" y="13551"/>
                  </a:lnTo>
                  <a:lnTo>
                    <a:pt x="5566" y="13316"/>
                  </a:lnTo>
                  <a:lnTo>
                    <a:pt x="5167" y="13057"/>
                  </a:lnTo>
                  <a:lnTo>
                    <a:pt x="4768" y="12776"/>
                  </a:lnTo>
                  <a:lnTo>
                    <a:pt x="4392" y="12447"/>
                  </a:lnTo>
                  <a:lnTo>
                    <a:pt x="4016" y="12071"/>
                  </a:lnTo>
                  <a:lnTo>
                    <a:pt x="3641" y="11672"/>
                  </a:lnTo>
                  <a:lnTo>
                    <a:pt x="3288" y="11226"/>
                  </a:lnTo>
                  <a:lnTo>
                    <a:pt x="2983" y="10732"/>
                  </a:lnTo>
                  <a:lnTo>
                    <a:pt x="2678" y="10192"/>
                  </a:lnTo>
                  <a:lnTo>
                    <a:pt x="2419" y="9605"/>
                  </a:lnTo>
                  <a:lnTo>
                    <a:pt x="2185" y="8971"/>
                  </a:lnTo>
                  <a:lnTo>
                    <a:pt x="1973" y="8267"/>
                  </a:lnTo>
                  <a:lnTo>
                    <a:pt x="1809" y="7515"/>
                  </a:lnTo>
                  <a:lnTo>
                    <a:pt x="1691" y="6717"/>
                  </a:lnTo>
                  <a:lnTo>
                    <a:pt x="1691" y="6623"/>
                  </a:lnTo>
                  <a:lnTo>
                    <a:pt x="1621" y="6317"/>
                  </a:lnTo>
                  <a:lnTo>
                    <a:pt x="1527" y="5989"/>
                  </a:lnTo>
                  <a:lnTo>
                    <a:pt x="1410" y="5660"/>
                  </a:lnTo>
                  <a:lnTo>
                    <a:pt x="1245" y="5284"/>
                  </a:lnTo>
                  <a:lnTo>
                    <a:pt x="916" y="4603"/>
                  </a:lnTo>
                  <a:lnTo>
                    <a:pt x="635" y="4063"/>
                  </a:lnTo>
                  <a:lnTo>
                    <a:pt x="1316" y="3946"/>
                  </a:lnTo>
                  <a:lnTo>
                    <a:pt x="1950" y="3781"/>
                  </a:lnTo>
                  <a:lnTo>
                    <a:pt x="2537" y="3617"/>
                  </a:lnTo>
                  <a:lnTo>
                    <a:pt x="3077" y="3405"/>
                  </a:lnTo>
                  <a:lnTo>
                    <a:pt x="3594" y="3194"/>
                  </a:lnTo>
                  <a:lnTo>
                    <a:pt x="4063" y="2959"/>
                  </a:lnTo>
                  <a:lnTo>
                    <a:pt x="4510" y="2701"/>
                  </a:lnTo>
                  <a:lnTo>
                    <a:pt x="4909" y="2466"/>
                  </a:lnTo>
                  <a:lnTo>
                    <a:pt x="5285" y="2208"/>
                  </a:lnTo>
                  <a:lnTo>
                    <a:pt x="5613" y="1949"/>
                  </a:lnTo>
                  <a:lnTo>
                    <a:pt x="5895" y="1715"/>
                  </a:lnTo>
                  <a:lnTo>
                    <a:pt x="6153" y="1480"/>
                  </a:lnTo>
                  <a:lnTo>
                    <a:pt x="6576" y="1033"/>
                  </a:lnTo>
                  <a:lnTo>
                    <a:pt x="6858" y="705"/>
                  </a:lnTo>
                  <a:close/>
                  <a:moveTo>
                    <a:pt x="6881" y="0"/>
                  </a:moveTo>
                  <a:lnTo>
                    <a:pt x="6811" y="24"/>
                  </a:lnTo>
                  <a:lnTo>
                    <a:pt x="6741" y="47"/>
                  </a:lnTo>
                  <a:lnTo>
                    <a:pt x="6694" y="71"/>
                  </a:lnTo>
                  <a:lnTo>
                    <a:pt x="6670" y="118"/>
                  </a:lnTo>
                  <a:lnTo>
                    <a:pt x="6553" y="258"/>
                  </a:lnTo>
                  <a:lnTo>
                    <a:pt x="6271" y="611"/>
                  </a:lnTo>
                  <a:lnTo>
                    <a:pt x="6059" y="846"/>
                  </a:lnTo>
                  <a:lnTo>
                    <a:pt x="5801" y="1104"/>
                  </a:lnTo>
                  <a:lnTo>
                    <a:pt x="5472" y="1386"/>
                  </a:lnTo>
                  <a:lnTo>
                    <a:pt x="5120" y="1668"/>
                  </a:lnTo>
                  <a:lnTo>
                    <a:pt x="4697" y="1973"/>
                  </a:lnTo>
                  <a:lnTo>
                    <a:pt x="4228" y="2278"/>
                  </a:lnTo>
                  <a:lnTo>
                    <a:pt x="3688" y="2560"/>
                  </a:lnTo>
                  <a:lnTo>
                    <a:pt x="3124" y="2842"/>
                  </a:lnTo>
                  <a:lnTo>
                    <a:pt x="2466" y="3100"/>
                  </a:lnTo>
                  <a:lnTo>
                    <a:pt x="1785" y="3311"/>
                  </a:lnTo>
                  <a:lnTo>
                    <a:pt x="1410" y="3405"/>
                  </a:lnTo>
                  <a:lnTo>
                    <a:pt x="1034" y="3476"/>
                  </a:lnTo>
                  <a:lnTo>
                    <a:pt x="635" y="3546"/>
                  </a:lnTo>
                  <a:lnTo>
                    <a:pt x="212" y="3617"/>
                  </a:lnTo>
                  <a:lnTo>
                    <a:pt x="141" y="3640"/>
                  </a:lnTo>
                  <a:lnTo>
                    <a:pt x="94" y="3664"/>
                  </a:lnTo>
                  <a:lnTo>
                    <a:pt x="48" y="3711"/>
                  </a:lnTo>
                  <a:lnTo>
                    <a:pt x="24" y="3758"/>
                  </a:lnTo>
                  <a:lnTo>
                    <a:pt x="1" y="3805"/>
                  </a:lnTo>
                  <a:lnTo>
                    <a:pt x="1" y="3875"/>
                  </a:lnTo>
                  <a:lnTo>
                    <a:pt x="1" y="3946"/>
                  </a:lnTo>
                  <a:lnTo>
                    <a:pt x="24" y="3992"/>
                  </a:lnTo>
                  <a:lnTo>
                    <a:pt x="188" y="4298"/>
                  </a:lnTo>
                  <a:lnTo>
                    <a:pt x="564" y="5026"/>
                  </a:lnTo>
                  <a:lnTo>
                    <a:pt x="776" y="5449"/>
                  </a:lnTo>
                  <a:lnTo>
                    <a:pt x="963" y="5895"/>
                  </a:lnTo>
                  <a:lnTo>
                    <a:pt x="1104" y="6317"/>
                  </a:lnTo>
                  <a:lnTo>
                    <a:pt x="1151" y="6505"/>
                  </a:lnTo>
                  <a:lnTo>
                    <a:pt x="1175" y="6693"/>
                  </a:lnTo>
                  <a:lnTo>
                    <a:pt x="1198" y="6787"/>
                  </a:lnTo>
                  <a:lnTo>
                    <a:pt x="1245" y="7210"/>
                  </a:lnTo>
                  <a:lnTo>
                    <a:pt x="1316" y="7633"/>
                  </a:lnTo>
                  <a:lnTo>
                    <a:pt x="1410" y="8055"/>
                  </a:lnTo>
                  <a:lnTo>
                    <a:pt x="1480" y="8431"/>
                  </a:lnTo>
                  <a:lnTo>
                    <a:pt x="1597" y="8807"/>
                  </a:lnTo>
                  <a:lnTo>
                    <a:pt x="1715" y="9183"/>
                  </a:lnTo>
                  <a:lnTo>
                    <a:pt x="1973" y="9864"/>
                  </a:lnTo>
                  <a:lnTo>
                    <a:pt x="2255" y="10498"/>
                  </a:lnTo>
                  <a:lnTo>
                    <a:pt x="2584" y="11061"/>
                  </a:lnTo>
                  <a:lnTo>
                    <a:pt x="2936" y="11578"/>
                  </a:lnTo>
                  <a:lnTo>
                    <a:pt x="3312" y="12071"/>
                  </a:lnTo>
                  <a:lnTo>
                    <a:pt x="3688" y="12494"/>
                  </a:lnTo>
                  <a:lnTo>
                    <a:pt x="4110" y="12893"/>
                  </a:lnTo>
                  <a:lnTo>
                    <a:pt x="4533" y="13222"/>
                  </a:lnTo>
                  <a:lnTo>
                    <a:pt x="4956" y="13527"/>
                  </a:lnTo>
                  <a:lnTo>
                    <a:pt x="5378" y="13809"/>
                  </a:lnTo>
                  <a:lnTo>
                    <a:pt x="5801" y="14044"/>
                  </a:lnTo>
                  <a:lnTo>
                    <a:pt x="6224" y="14255"/>
                  </a:lnTo>
                  <a:lnTo>
                    <a:pt x="6647" y="14419"/>
                  </a:lnTo>
                  <a:lnTo>
                    <a:pt x="6741" y="14443"/>
                  </a:lnTo>
                  <a:lnTo>
                    <a:pt x="6834" y="14419"/>
                  </a:lnTo>
                  <a:lnTo>
                    <a:pt x="7234" y="14255"/>
                  </a:lnTo>
                  <a:lnTo>
                    <a:pt x="7680" y="14067"/>
                  </a:lnTo>
                  <a:lnTo>
                    <a:pt x="8103" y="13832"/>
                  </a:lnTo>
                  <a:lnTo>
                    <a:pt x="8549" y="13574"/>
                  </a:lnTo>
                  <a:lnTo>
                    <a:pt x="8972" y="13269"/>
                  </a:lnTo>
                  <a:lnTo>
                    <a:pt x="9394" y="12940"/>
                  </a:lnTo>
                  <a:lnTo>
                    <a:pt x="9817" y="12564"/>
                  </a:lnTo>
                  <a:lnTo>
                    <a:pt x="10216" y="12142"/>
                  </a:lnTo>
                  <a:lnTo>
                    <a:pt x="10592" y="11672"/>
                  </a:lnTo>
                  <a:lnTo>
                    <a:pt x="10968" y="11155"/>
                  </a:lnTo>
                  <a:lnTo>
                    <a:pt x="11296" y="10568"/>
                  </a:lnTo>
                  <a:lnTo>
                    <a:pt x="11602" y="9957"/>
                  </a:lnTo>
                  <a:lnTo>
                    <a:pt x="11860" y="9276"/>
                  </a:lnTo>
                  <a:lnTo>
                    <a:pt x="11977" y="8924"/>
                  </a:lnTo>
                  <a:lnTo>
                    <a:pt x="12095" y="8548"/>
                  </a:lnTo>
                  <a:lnTo>
                    <a:pt x="12189" y="8149"/>
                  </a:lnTo>
                  <a:lnTo>
                    <a:pt x="12283" y="7750"/>
                  </a:lnTo>
                  <a:lnTo>
                    <a:pt x="12353" y="7327"/>
                  </a:lnTo>
                  <a:lnTo>
                    <a:pt x="12424" y="6881"/>
                  </a:lnTo>
                  <a:lnTo>
                    <a:pt x="12447" y="6787"/>
                  </a:lnTo>
                  <a:lnTo>
                    <a:pt x="12471" y="6623"/>
                  </a:lnTo>
                  <a:lnTo>
                    <a:pt x="12518" y="6435"/>
                  </a:lnTo>
                  <a:lnTo>
                    <a:pt x="12682" y="6012"/>
                  </a:lnTo>
                  <a:lnTo>
                    <a:pt x="12870" y="5566"/>
                  </a:lnTo>
                  <a:lnTo>
                    <a:pt x="13081" y="5143"/>
                  </a:lnTo>
                  <a:lnTo>
                    <a:pt x="13480" y="4439"/>
                  </a:lnTo>
                  <a:lnTo>
                    <a:pt x="13645" y="4133"/>
                  </a:lnTo>
                  <a:lnTo>
                    <a:pt x="13668" y="4063"/>
                  </a:lnTo>
                  <a:lnTo>
                    <a:pt x="13692" y="4016"/>
                  </a:lnTo>
                  <a:lnTo>
                    <a:pt x="13668" y="3946"/>
                  </a:lnTo>
                  <a:lnTo>
                    <a:pt x="13668" y="3875"/>
                  </a:lnTo>
                  <a:lnTo>
                    <a:pt x="13621" y="3828"/>
                  </a:lnTo>
                  <a:lnTo>
                    <a:pt x="13574" y="3781"/>
                  </a:lnTo>
                  <a:lnTo>
                    <a:pt x="13527" y="3758"/>
                  </a:lnTo>
                  <a:lnTo>
                    <a:pt x="13457" y="3734"/>
                  </a:lnTo>
                  <a:lnTo>
                    <a:pt x="13058" y="3687"/>
                  </a:lnTo>
                  <a:lnTo>
                    <a:pt x="12659" y="3593"/>
                  </a:lnTo>
                  <a:lnTo>
                    <a:pt x="12283" y="3499"/>
                  </a:lnTo>
                  <a:lnTo>
                    <a:pt x="11907" y="3405"/>
                  </a:lnTo>
                  <a:lnTo>
                    <a:pt x="11203" y="3171"/>
                  </a:lnTo>
                  <a:lnTo>
                    <a:pt x="10568" y="2912"/>
                  </a:lnTo>
                  <a:lnTo>
                    <a:pt x="10005" y="2630"/>
                  </a:lnTo>
                  <a:lnTo>
                    <a:pt x="9488" y="2325"/>
                  </a:lnTo>
                  <a:lnTo>
                    <a:pt x="9018" y="2020"/>
                  </a:lnTo>
                  <a:lnTo>
                    <a:pt x="8596" y="1715"/>
                  </a:lnTo>
                  <a:lnTo>
                    <a:pt x="8244" y="1409"/>
                  </a:lnTo>
                  <a:lnTo>
                    <a:pt x="7938" y="1127"/>
                  </a:lnTo>
                  <a:lnTo>
                    <a:pt x="7680" y="846"/>
                  </a:lnTo>
                  <a:lnTo>
                    <a:pt x="7469" y="611"/>
                  </a:lnTo>
                  <a:lnTo>
                    <a:pt x="7187" y="258"/>
                  </a:lnTo>
                  <a:lnTo>
                    <a:pt x="7093" y="118"/>
                  </a:lnTo>
                  <a:lnTo>
                    <a:pt x="7046" y="71"/>
                  </a:lnTo>
                  <a:lnTo>
                    <a:pt x="6999" y="47"/>
                  </a:lnTo>
                  <a:lnTo>
                    <a:pt x="6928" y="24"/>
                  </a:lnTo>
                  <a:lnTo>
                    <a:pt x="688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19"/>
            <p:cNvSpPr/>
            <p:nvPr/>
          </p:nvSpPr>
          <p:spPr>
            <a:xfrm>
              <a:off x="3253700" y="1188050"/>
              <a:ext cx="66950" cy="79875"/>
            </a:xfrm>
            <a:custGeom>
              <a:rect b="b" l="l" r="r" t="t"/>
              <a:pathLst>
                <a:path extrusionOk="0" h="3195" w="2678">
                  <a:moveTo>
                    <a:pt x="2396" y="1"/>
                  </a:moveTo>
                  <a:lnTo>
                    <a:pt x="2302" y="24"/>
                  </a:lnTo>
                  <a:lnTo>
                    <a:pt x="2231" y="94"/>
                  </a:lnTo>
                  <a:lnTo>
                    <a:pt x="1715" y="799"/>
                  </a:lnTo>
                  <a:lnTo>
                    <a:pt x="1174" y="1480"/>
                  </a:lnTo>
                  <a:lnTo>
                    <a:pt x="634" y="2138"/>
                  </a:lnTo>
                  <a:lnTo>
                    <a:pt x="47" y="2772"/>
                  </a:lnTo>
                  <a:lnTo>
                    <a:pt x="0" y="2866"/>
                  </a:lnTo>
                  <a:lnTo>
                    <a:pt x="0" y="2960"/>
                  </a:lnTo>
                  <a:lnTo>
                    <a:pt x="24" y="3053"/>
                  </a:lnTo>
                  <a:lnTo>
                    <a:pt x="71" y="3147"/>
                  </a:lnTo>
                  <a:lnTo>
                    <a:pt x="165" y="3194"/>
                  </a:lnTo>
                  <a:lnTo>
                    <a:pt x="352" y="3194"/>
                  </a:lnTo>
                  <a:lnTo>
                    <a:pt x="423" y="3124"/>
                  </a:lnTo>
                  <a:lnTo>
                    <a:pt x="1010" y="2466"/>
                  </a:lnTo>
                  <a:lnTo>
                    <a:pt x="1574" y="1785"/>
                  </a:lnTo>
                  <a:lnTo>
                    <a:pt x="2114" y="1104"/>
                  </a:lnTo>
                  <a:lnTo>
                    <a:pt x="2630" y="400"/>
                  </a:lnTo>
                  <a:lnTo>
                    <a:pt x="2677" y="306"/>
                  </a:lnTo>
                  <a:lnTo>
                    <a:pt x="2677" y="212"/>
                  </a:lnTo>
                  <a:lnTo>
                    <a:pt x="2654" y="118"/>
                  </a:lnTo>
                  <a:lnTo>
                    <a:pt x="2583" y="47"/>
                  </a:lnTo>
                  <a:lnTo>
                    <a:pt x="249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19"/>
            <p:cNvSpPr/>
            <p:nvPr/>
          </p:nvSpPr>
          <p:spPr>
            <a:xfrm>
              <a:off x="3279525" y="1200375"/>
              <a:ext cx="105700" cy="150325"/>
            </a:xfrm>
            <a:custGeom>
              <a:rect b="b" l="l" r="r" t="t"/>
              <a:pathLst>
                <a:path extrusionOk="0" h="6013" w="4228">
                  <a:moveTo>
                    <a:pt x="3922" y="1"/>
                  </a:moveTo>
                  <a:lnTo>
                    <a:pt x="3828" y="24"/>
                  </a:lnTo>
                  <a:lnTo>
                    <a:pt x="3758" y="95"/>
                  </a:lnTo>
                  <a:lnTo>
                    <a:pt x="2819" y="1457"/>
                  </a:lnTo>
                  <a:lnTo>
                    <a:pt x="1856" y="2842"/>
                  </a:lnTo>
                  <a:lnTo>
                    <a:pt x="940" y="4228"/>
                  </a:lnTo>
                  <a:lnTo>
                    <a:pt x="48" y="5613"/>
                  </a:lnTo>
                  <a:lnTo>
                    <a:pt x="1" y="5707"/>
                  </a:lnTo>
                  <a:lnTo>
                    <a:pt x="1" y="5825"/>
                  </a:lnTo>
                  <a:lnTo>
                    <a:pt x="48" y="5895"/>
                  </a:lnTo>
                  <a:lnTo>
                    <a:pt x="118" y="5966"/>
                  </a:lnTo>
                  <a:lnTo>
                    <a:pt x="188" y="6013"/>
                  </a:lnTo>
                  <a:lnTo>
                    <a:pt x="329" y="6013"/>
                  </a:lnTo>
                  <a:lnTo>
                    <a:pt x="376" y="5989"/>
                  </a:lnTo>
                  <a:lnTo>
                    <a:pt x="423" y="5942"/>
                  </a:lnTo>
                  <a:lnTo>
                    <a:pt x="470" y="5895"/>
                  </a:lnTo>
                  <a:lnTo>
                    <a:pt x="1363" y="4510"/>
                  </a:lnTo>
                  <a:lnTo>
                    <a:pt x="2278" y="3124"/>
                  </a:lnTo>
                  <a:lnTo>
                    <a:pt x="3218" y="1739"/>
                  </a:lnTo>
                  <a:lnTo>
                    <a:pt x="4181" y="400"/>
                  </a:lnTo>
                  <a:lnTo>
                    <a:pt x="4204" y="306"/>
                  </a:lnTo>
                  <a:lnTo>
                    <a:pt x="4228" y="212"/>
                  </a:lnTo>
                  <a:lnTo>
                    <a:pt x="4181" y="118"/>
                  </a:lnTo>
                  <a:lnTo>
                    <a:pt x="4110" y="48"/>
                  </a:lnTo>
                  <a:lnTo>
                    <a:pt x="401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52" name="Google Shape;952;p19"/>
          <p:cNvGrpSpPr/>
          <p:nvPr/>
        </p:nvGrpSpPr>
        <p:grpSpPr>
          <a:xfrm>
            <a:off x="-191862" y="2919139"/>
            <a:ext cx="662904" cy="573043"/>
            <a:chOff x="6698825" y="1054200"/>
            <a:chExt cx="465000" cy="401600"/>
          </a:xfrm>
        </p:grpSpPr>
        <p:sp>
          <p:nvSpPr>
            <p:cNvPr id="953" name="Google Shape;953;p19"/>
            <p:cNvSpPr/>
            <p:nvPr/>
          </p:nvSpPr>
          <p:spPr>
            <a:xfrm>
              <a:off x="6849125" y="1054200"/>
              <a:ext cx="314700" cy="278300"/>
            </a:xfrm>
            <a:custGeom>
              <a:rect b="b" l="l" r="r" t="t"/>
              <a:pathLst>
                <a:path extrusionOk="0" h="11132" w="12588">
                  <a:moveTo>
                    <a:pt x="11085" y="517"/>
                  </a:moveTo>
                  <a:lnTo>
                    <a:pt x="11343" y="540"/>
                  </a:lnTo>
                  <a:lnTo>
                    <a:pt x="11578" y="634"/>
                  </a:lnTo>
                  <a:lnTo>
                    <a:pt x="11790" y="775"/>
                  </a:lnTo>
                  <a:lnTo>
                    <a:pt x="11930" y="916"/>
                  </a:lnTo>
                  <a:lnTo>
                    <a:pt x="12024" y="1080"/>
                  </a:lnTo>
                  <a:lnTo>
                    <a:pt x="12071" y="1268"/>
                  </a:lnTo>
                  <a:lnTo>
                    <a:pt x="12071" y="1480"/>
                  </a:lnTo>
                  <a:lnTo>
                    <a:pt x="12048" y="1714"/>
                  </a:lnTo>
                  <a:lnTo>
                    <a:pt x="11954" y="1949"/>
                  </a:lnTo>
                  <a:lnTo>
                    <a:pt x="11837" y="2208"/>
                  </a:lnTo>
                  <a:lnTo>
                    <a:pt x="11696" y="2466"/>
                  </a:lnTo>
                  <a:lnTo>
                    <a:pt x="11508" y="2748"/>
                  </a:lnTo>
                  <a:lnTo>
                    <a:pt x="11296" y="3030"/>
                  </a:lnTo>
                  <a:lnTo>
                    <a:pt x="11062" y="3311"/>
                  </a:lnTo>
                  <a:lnTo>
                    <a:pt x="10780" y="3617"/>
                  </a:lnTo>
                  <a:lnTo>
                    <a:pt x="10169" y="4251"/>
                  </a:lnTo>
                  <a:lnTo>
                    <a:pt x="9465" y="4885"/>
                  </a:lnTo>
                  <a:lnTo>
                    <a:pt x="8690" y="5542"/>
                  </a:lnTo>
                  <a:lnTo>
                    <a:pt x="7868" y="6200"/>
                  </a:lnTo>
                  <a:lnTo>
                    <a:pt x="7022" y="6858"/>
                  </a:lnTo>
                  <a:lnTo>
                    <a:pt x="6153" y="7492"/>
                  </a:lnTo>
                  <a:lnTo>
                    <a:pt x="5284" y="8102"/>
                  </a:lnTo>
                  <a:lnTo>
                    <a:pt x="4439" y="8689"/>
                  </a:lnTo>
                  <a:lnTo>
                    <a:pt x="2842" y="9723"/>
                  </a:lnTo>
                  <a:lnTo>
                    <a:pt x="1527" y="10545"/>
                  </a:lnTo>
                  <a:lnTo>
                    <a:pt x="588" y="9464"/>
                  </a:lnTo>
                  <a:lnTo>
                    <a:pt x="1175" y="8736"/>
                  </a:lnTo>
                  <a:lnTo>
                    <a:pt x="2161" y="7609"/>
                  </a:lnTo>
                  <a:lnTo>
                    <a:pt x="2748" y="6928"/>
                  </a:lnTo>
                  <a:lnTo>
                    <a:pt x="3406" y="6200"/>
                  </a:lnTo>
                  <a:lnTo>
                    <a:pt x="4134" y="5425"/>
                  </a:lnTo>
                  <a:lnTo>
                    <a:pt x="4885" y="4650"/>
                  </a:lnTo>
                  <a:lnTo>
                    <a:pt x="5660" y="3899"/>
                  </a:lnTo>
                  <a:lnTo>
                    <a:pt x="6435" y="3170"/>
                  </a:lnTo>
                  <a:lnTo>
                    <a:pt x="7234" y="2489"/>
                  </a:lnTo>
                  <a:lnTo>
                    <a:pt x="8009" y="1879"/>
                  </a:lnTo>
                  <a:lnTo>
                    <a:pt x="8408" y="1621"/>
                  </a:lnTo>
                  <a:lnTo>
                    <a:pt x="8784" y="1362"/>
                  </a:lnTo>
                  <a:lnTo>
                    <a:pt x="9136" y="1127"/>
                  </a:lnTo>
                  <a:lnTo>
                    <a:pt x="9488" y="939"/>
                  </a:lnTo>
                  <a:lnTo>
                    <a:pt x="9840" y="775"/>
                  </a:lnTo>
                  <a:lnTo>
                    <a:pt x="10169" y="658"/>
                  </a:lnTo>
                  <a:lnTo>
                    <a:pt x="10498" y="564"/>
                  </a:lnTo>
                  <a:lnTo>
                    <a:pt x="10803" y="517"/>
                  </a:lnTo>
                  <a:close/>
                  <a:moveTo>
                    <a:pt x="10944" y="0"/>
                  </a:moveTo>
                  <a:lnTo>
                    <a:pt x="10756" y="24"/>
                  </a:lnTo>
                  <a:lnTo>
                    <a:pt x="10404" y="71"/>
                  </a:lnTo>
                  <a:lnTo>
                    <a:pt x="10028" y="165"/>
                  </a:lnTo>
                  <a:lnTo>
                    <a:pt x="9652" y="329"/>
                  </a:lnTo>
                  <a:lnTo>
                    <a:pt x="9253" y="493"/>
                  </a:lnTo>
                  <a:lnTo>
                    <a:pt x="8854" y="728"/>
                  </a:lnTo>
                  <a:lnTo>
                    <a:pt x="8455" y="986"/>
                  </a:lnTo>
                  <a:lnTo>
                    <a:pt x="8032" y="1268"/>
                  </a:lnTo>
                  <a:lnTo>
                    <a:pt x="7586" y="1574"/>
                  </a:lnTo>
                  <a:lnTo>
                    <a:pt x="7163" y="1902"/>
                  </a:lnTo>
                  <a:lnTo>
                    <a:pt x="6717" y="2255"/>
                  </a:lnTo>
                  <a:lnTo>
                    <a:pt x="5848" y="3030"/>
                  </a:lnTo>
                  <a:lnTo>
                    <a:pt x="5003" y="3828"/>
                  </a:lnTo>
                  <a:lnTo>
                    <a:pt x="4157" y="4673"/>
                  </a:lnTo>
                  <a:lnTo>
                    <a:pt x="3359" y="5495"/>
                  </a:lnTo>
                  <a:lnTo>
                    <a:pt x="2607" y="6294"/>
                  </a:lnTo>
                  <a:lnTo>
                    <a:pt x="1950" y="7069"/>
                  </a:lnTo>
                  <a:lnTo>
                    <a:pt x="1339" y="7750"/>
                  </a:lnTo>
                  <a:lnTo>
                    <a:pt x="447" y="8830"/>
                  </a:lnTo>
                  <a:lnTo>
                    <a:pt x="71" y="9300"/>
                  </a:lnTo>
                  <a:lnTo>
                    <a:pt x="24" y="9394"/>
                  </a:lnTo>
                  <a:lnTo>
                    <a:pt x="0" y="9464"/>
                  </a:lnTo>
                  <a:lnTo>
                    <a:pt x="24" y="9558"/>
                  </a:lnTo>
                  <a:lnTo>
                    <a:pt x="71" y="9629"/>
                  </a:lnTo>
                  <a:lnTo>
                    <a:pt x="1269" y="11038"/>
                  </a:lnTo>
                  <a:lnTo>
                    <a:pt x="1363" y="11108"/>
                  </a:lnTo>
                  <a:lnTo>
                    <a:pt x="1457" y="11132"/>
                  </a:lnTo>
                  <a:lnTo>
                    <a:pt x="1527" y="11132"/>
                  </a:lnTo>
                  <a:lnTo>
                    <a:pt x="1597" y="11085"/>
                  </a:lnTo>
                  <a:lnTo>
                    <a:pt x="2185" y="10732"/>
                  </a:lnTo>
                  <a:lnTo>
                    <a:pt x="3453" y="9934"/>
                  </a:lnTo>
                  <a:lnTo>
                    <a:pt x="4298" y="9394"/>
                  </a:lnTo>
                  <a:lnTo>
                    <a:pt x="5190" y="8783"/>
                  </a:lnTo>
                  <a:lnTo>
                    <a:pt x="6177" y="8102"/>
                  </a:lnTo>
                  <a:lnTo>
                    <a:pt x="7163" y="7374"/>
                  </a:lnTo>
                  <a:lnTo>
                    <a:pt x="8150" y="6623"/>
                  </a:lnTo>
                  <a:lnTo>
                    <a:pt x="9112" y="5848"/>
                  </a:lnTo>
                  <a:lnTo>
                    <a:pt x="10005" y="5073"/>
                  </a:lnTo>
                  <a:lnTo>
                    <a:pt x="10427" y="4673"/>
                  </a:lnTo>
                  <a:lnTo>
                    <a:pt x="10827" y="4298"/>
                  </a:lnTo>
                  <a:lnTo>
                    <a:pt x="11179" y="3922"/>
                  </a:lnTo>
                  <a:lnTo>
                    <a:pt x="11508" y="3546"/>
                  </a:lnTo>
                  <a:lnTo>
                    <a:pt x="11813" y="3170"/>
                  </a:lnTo>
                  <a:lnTo>
                    <a:pt x="12048" y="2818"/>
                  </a:lnTo>
                  <a:lnTo>
                    <a:pt x="12259" y="2466"/>
                  </a:lnTo>
                  <a:lnTo>
                    <a:pt x="12424" y="2137"/>
                  </a:lnTo>
                  <a:lnTo>
                    <a:pt x="12541" y="1832"/>
                  </a:lnTo>
                  <a:lnTo>
                    <a:pt x="12588" y="1527"/>
                  </a:lnTo>
                  <a:lnTo>
                    <a:pt x="12588" y="1362"/>
                  </a:lnTo>
                  <a:lnTo>
                    <a:pt x="12565" y="1198"/>
                  </a:lnTo>
                  <a:lnTo>
                    <a:pt x="12541" y="1033"/>
                  </a:lnTo>
                  <a:lnTo>
                    <a:pt x="12494" y="893"/>
                  </a:lnTo>
                  <a:lnTo>
                    <a:pt x="12424" y="752"/>
                  </a:lnTo>
                  <a:lnTo>
                    <a:pt x="12330" y="611"/>
                  </a:lnTo>
                  <a:lnTo>
                    <a:pt x="12236" y="493"/>
                  </a:lnTo>
                  <a:lnTo>
                    <a:pt x="12095" y="376"/>
                  </a:lnTo>
                  <a:lnTo>
                    <a:pt x="11977" y="282"/>
                  </a:lnTo>
                  <a:lnTo>
                    <a:pt x="11813" y="188"/>
                  </a:lnTo>
                  <a:lnTo>
                    <a:pt x="11649" y="118"/>
                  </a:lnTo>
                  <a:lnTo>
                    <a:pt x="11484" y="71"/>
                  </a:lnTo>
                  <a:lnTo>
                    <a:pt x="11320" y="24"/>
                  </a:lnTo>
                  <a:lnTo>
                    <a:pt x="1113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19"/>
            <p:cNvSpPr/>
            <p:nvPr/>
          </p:nvSpPr>
          <p:spPr>
            <a:xfrm>
              <a:off x="6780425" y="1284325"/>
              <a:ext cx="111575" cy="109250"/>
            </a:xfrm>
            <a:custGeom>
              <a:rect b="b" l="l" r="r" t="t"/>
              <a:pathLst>
                <a:path extrusionOk="0" h="4370" w="4463">
                  <a:moveTo>
                    <a:pt x="3030" y="1"/>
                  </a:moveTo>
                  <a:lnTo>
                    <a:pt x="2913" y="24"/>
                  </a:lnTo>
                  <a:lnTo>
                    <a:pt x="2842" y="71"/>
                  </a:lnTo>
                  <a:lnTo>
                    <a:pt x="95" y="2655"/>
                  </a:lnTo>
                  <a:lnTo>
                    <a:pt x="24" y="2725"/>
                  </a:lnTo>
                  <a:lnTo>
                    <a:pt x="1" y="2819"/>
                  </a:lnTo>
                  <a:lnTo>
                    <a:pt x="24" y="2913"/>
                  </a:lnTo>
                  <a:lnTo>
                    <a:pt x="71" y="3007"/>
                  </a:lnTo>
                  <a:lnTo>
                    <a:pt x="1152" y="4275"/>
                  </a:lnTo>
                  <a:lnTo>
                    <a:pt x="1222" y="4346"/>
                  </a:lnTo>
                  <a:lnTo>
                    <a:pt x="1316" y="4369"/>
                  </a:lnTo>
                  <a:lnTo>
                    <a:pt x="1339" y="4369"/>
                  </a:lnTo>
                  <a:lnTo>
                    <a:pt x="1433" y="4346"/>
                  </a:lnTo>
                  <a:lnTo>
                    <a:pt x="1504" y="4299"/>
                  </a:lnTo>
                  <a:lnTo>
                    <a:pt x="4369" y="1856"/>
                  </a:lnTo>
                  <a:lnTo>
                    <a:pt x="4439" y="1786"/>
                  </a:lnTo>
                  <a:lnTo>
                    <a:pt x="4463" y="1692"/>
                  </a:lnTo>
                  <a:lnTo>
                    <a:pt x="4463" y="1598"/>
                  </a:lnTo>
                  <a:lnTo>
                    <a:pt x="4416" y="1504"/>
                  </a:lnTo>
                  <a:lnTo>
                    <a:pt x="4322" y="1457"/>
                  </a:lnTo>
                  <a:lnTo>
                    <a:pt x="4228" y="1410"/>
                  </a:lnTo>
                  <a:lnTo>
                    <a:pt x="4134" y="1433"/>
                  </a:lnTo>
                  <a:lnTo>
                    <a:pt x="4040" y="1480"/>
                  </a:lnTo>
                  <a:lnTo>
                    <a:pt x="1363" y="3758"/>
                  </a:lnTo>
                  <a:lnTo>
                    <a:pt x="611" y="2843"/>
                  </a:lnTo>
                  <a:lnTo>
                    <a:pt x="3195" y="447"/>
                  </a:lnTo>
                  <a:lnTo>
                    <a:pt x="3242" y="353"/>
                  </a:lnTo>
                  <a:lnTo>
                    <a:pt x="3265" y="259"/>
                  </a:lnTo>
                  <a:lnTo>
                    <a:pt x="3242" y="165"/>
                  </a:lnTo>
                  <a:lnTo>
                    <a:pt x="3195" y="95"/>
                  </a:lnTo>
                  <a:lnTo>
                    <a:pt x="3124" y="24"/>
                  </a:lnTo>
                  <a:lnTo>
                    <a:pt x="303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19"/>
            <p:cNvSpPr/>
            <p:nvPr/>
          </p:nvSpPr>
          <p:spPr>
            <a:xfrm>
              <a:off x="6698825" y="1348325"/>
              <a:ext cx="122150" cy="107475"/>
            </a:xfrm>
            <a:custGeom>
              <a:rect b="b" l="l" r="r" t="t"/>
              <a:pathLst>
                <a:path extrusionOk="0" h="4299" w="4886">
                  <a:moveTo>
                    <a:pt x="3335" y="1"/>
                  </a:moveTo>
                  <a:lnTo>
                    <a:pt x="3124" y="24"/>
                  </a:lnTo>
                  <a:lnTo>
                    <a:pt x="2936" y="24"/>
                  </a:lnTo>
                  <a:lnTo>
                    <a:pt x="2725" y="71"/>
                  </a:lnTo>
                  <a:lnTo>
                    <a:pt x="2560" y="118"/>
                  </a:lnTo>
                  <a:lnTo>
                    <a:pt x="2372" y="189"/>
                  </a:lnTo>
                  <a:lnTo>
                    <a:pt x="2044" y="353"/>
                  </a:lnTo>
                  <a:lnTo>
                    <a:pt x="1738" y="541"/>
                  </a:lnTo>
                  <a:lnTo>
                    <a:pt x="1457" y="799"/>
                  </a:lnTo>
                  <a:lnTo>
                    <a:pt x="1198" y="1081"/>
                  </a:lnTo>
                  <a:lnTo>
                    <a:pt x="987" y="1386"/>
                  </a:lnTo>
                  <a:lnTo>
                    <a:pt x="776" y="1692"/>
                  </a:lnTo>
                  <a:lnTo>
                    <a:pt x="588" y="2044"/>
                  </a:lnTo>
                  <a:lnTo>
                    <a:pt x="447" y="2396"/>
                  </a:lnTo>
                  <a:lnTo>
                    <a:pt x="306" y="2725"/>
                  </a:lnTo>
                  <a:lnTo>
                    <a:pt x="188" y="3077"/>
                  </a:lnTo>
                  <a:lnTo>
                    <a:pt x="118" y="3406"/>
                  </a:lnTo>
                  <a:lnTo>
                    <a:pt x="47" y="3711"/>
                  </a:lnTo>
                  <a:lnTo>
                    <a:pt x="1" y="4017"/>
                  </a:lnTo>
                  <a:lnTo>
                    <a:pt x="1" y="4110"/>
                  </a:lnTo>
                  <a:lnTo>
                    <a:pt x="47" y="4228"/>
                  </a:lnTo>
                  <a:lnTo>
                    <a:pt x="141" y="4275"/>
                  </a:lnTo>
                  <a:lnTo>
                    <a:pt x="235" y="4298"/>
                  </a:lnTo>
                  <a:lnTo>
                    <a:pt x="259" y="4298"/>
                  </a:lnTo>
                  <a:lnTo>
                    <a:pt x="1057" y="4228"/>
                  </a:lnTo>
                  <a:lnTo>
                    <a:pt x="1809" y="4134"/>
                  </a:lnTo>
                  <a:lnTo>
                    <a:pt x="2466" y="3970"/>
                  </a:lnTo>
                  <a:lnTo>
                    <a:pt x="2772" y="3899"/>
                  </a:lnTo>
                  <a:lnTo>
                    <a:pt x="3053" y="3805"/>
                  </a:lnTo>
                  <a:lnTo>
                    <a:pt x="3312" y="3711"/>
                  </a:lnTo>
                  <a:lnTo>
                    <a:pt x="3547" y="3594"/>
                  </a:lnTo>
                  <a:lnTo>
                    <a:pt x="3781" y="3476"/>
                  </a:lnTo>
                  <a:lnTo>
                    <a:pt x="3969" y="3335"/>
                  </a:lnTo>
                  <a:lnTo>
                    <a:pt x="4157" y="3195"/>
                  </a:lnTo>
                  <a:lnTo>
                    <a:pt x="4322" y="3054"/>
                  </a:lnTo>
                  <a:lnTo>
                    <a:pt x="4463" y="2913"/>
                  </a:lnTo>
                  <a:lnTo>
                    <a:pt x="4603" y="2748"/>
                  </a:lnTo>
                  <a:lnTo>
                    <a:pt x="4744" y="2490"/>
                  </a:lnTo>
                  <a:lnTo>
                    <a:pt x="4815" y="2279"/>
                  </a:lnTo>
                  <a:lnTo>
                    <a:pt x="4862" y="2067"/>
                  </a:lnTo>
                  <a:lnTo>
                    <a:pt x="4885" y="1879"/>
                  </a:lnTo>
                  <a:lnTo>
                    <a:pt x="4885" y="1715"/>
                  </a:lnTo>
                  <a:lnTo>
                    <a:pt x="4885" y="1598"/>
                  </a:lnTo>
                  <a:lnTo>
                    <a:pt x="4838" y="1480"/>
                  </a:lnTo>
                  <a:lnTo>
                    <a:pt x="4791" y="1386"/>
                  </a:lnTo>
                  <a:lnTo>
                    <a:pt x="4721" y="1339"/>
                  </a:lnTo>
                  <a:lnTo>
                    <a:pt x="4627" y="1292"/>
                  </a:lnTo>
                  <a:lnTo>
                    <a:pt x="4533" y="1316"/>
                  </a:lnTo>
                  <a:lnTo>
                    <a:pt x="4439" y="1363"/>
                  </a:lnTo>
                  <a:lnTo>
                    <a:pt x="4392" y="1433"/>
                  </a:lnTo>
                  <a:lnTo>
                    <a:pt x="4345" y="1527"/>
                  </a:lnTo>
                  <a:lnTo>
                    <a:pt x="4369" y="1621"/>
                  </a:lnTo>
                  <a:lnTo>
                    <a:pt x="4369" y="1692"/>
                  </a:lnTo>
                  <a:lnTo>
                    <a:pt x="4392" y="1879"/>
                  </a:lnTo>
                  <a:lnTo>
                    <a:pt x="4369" y="2020"/>
                  </a:lnTo>
                  <a:lnTo>
                    <a:pt x="4322" y="2161"/>
                  </a:lnTo>
                  <a:lnTo>
                    <a:pt x="4275" y="2302"/>
                  </a:lnTo>
                  <a:lnTo>
                    <a:pt x="4157" y="2467"/>
                  </a:lnTo>
                  <a:lnTo>
                    <a:pt x="4016" y="2654"/>
                  </a:lnTo>
                  <a:lnTo>
                    <a:pt x="3781" y="2842"/>
                  </a:lnTo>
                  <a:lnTo>
                    <a:pt x="3500" y="3054"/>
                  </a:lnTo>
                  <a:lnTo>
                    <a:pt x="3124" y="3242"/>
                  </a:lnTo>
                  <a:lnTo>
                    <a:pt x="2631" y="3406"/>
                  </a:lnTo>
                  <a:lnTo>
                    <a:pt x="2067" y="3547"/>
                  </a:lnTo>
                  <a:lnTo>
                    <a:pt x="1363" y="3688"/>
                  </a:lnTo>
                  <a:lnTo>
                    <a:pt x="541" y="3782"/>
                  </a:lnTo>
                  <a:lnTo>
                    <a:pt x="658" y="3359"/>
                  </a:lnTo>
                  <a:lnTo>
                    <a:pt x="822" y="2866"/>
                  </a:lnTo>
                  <a:lnTo>
                    <a:pt x="916" y="2584"/>
                  </a:lnTo>
                  <a:lnTo>
                    <a:pt x="1034" y="2302"/>
                  </a:lnTo>
                  <a:lnTo>
                    <a:pt x="1175" y="2020"/>
                  </a:lnTo>
                  <a:lnTo>
                    <a:pt x="1339" y="1739"/>
                  </a:lnTo>
                  <a:lnTo>
                    <a:pt x="1527" y="1480"/>
                  </a:lnTo>
                  <a:lnTo>
                    <a:pt x="1738" y="1222"/>
                  </a:lnTo>
                  <a:lnTo>
                    <a:pt x="1973" y="1011"/>
                  </a:lnTo>
                  <a:lnTo>
                    <a:pt x="2208" y="823"/>
                  </a:lnTo>
                  <a:lnTo>
                    <a:pt x="2490" y="682"/>
                  </a:lnTo>
                  <a:lnTo>
                    <a:pt x="2795" y="564"/>
                  </a:lnTo>
                  <a:lnTo>
                    <a:pt x="2960" y="541"/>
                  </a:lnTo>
                  <a:lnTo>
                    <a:pt x="3124" y="517"/>
                  </a:lnTo>
                  <a:lnTo>
                    <a:pt x="3594" y="517"/>
                  </a:lnTo>
                  <a:lnTo>
                    <a:pt x="3688" y="470"/>
                  </a:lnTo>
                  <a:lnTo>
                    <a:pt x="3735" y="400"/>
                  </a:lnTo>
                  <a:lnTo>
                    <a:pt x="3781" y="306"/>
                  </a:lnTo>
                  <a:lnTo>
                    <a:pt x="3758" y="189"/>
                  </a:lnTo>
                  <a:lnTo>
                    <a:pt x="3711" y="118"/>
                  </a:lnTo>
                  <a:lnTo>
                    <a:pt x="3641" y="48"/>
                  </a:lnTo>
                  <a:lnTo>
                    <a:pt x="3547" y="24"/>
                  </a:lnTo>
                  <a:lnTo>
                    <a:pt x="333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19"/>
            <p:cNvSpPr/>
            <p:nvPr/>
          </p:nvSpPr>
          <p:spPr>
            <a:xfrm>
              <a:off x="6877300" y="1087650"/>
              <a:ext cx="211975" cy="141525"/>
            </a:xfrm>
            <a:custGeom>
              <a:rect b="b" l="l" r="r" t="t"/>
              <a:pathLst>
                <a:path extrusionOk="0" h="5661" w="8479">
                  <a:moveTo>
                    <a:pt x="5050" y="1"/>
                  </a:moveTo>
                  <a:lnTo>
                    <a:pt x="4956" y="24"/>
                  </a:lnTo>
                  <a:lnTo>
                    <a:pt x="4862" y="71"/>
                  </a:lnTo>
                  <a:lnTo>
                    <a:pt x="4204" y="682"/>
                  </a:lnTo>
                  <a:lnTo>
                    <a:pt x="3570" y="1292"/>
                  </a:lnTo>
                  <a:lnTo>
                    <a:pt x="2819" y="2044"/>
                  </a:lnTo>
                  <a:lnTo>
                    <a:pt x="2020" y="2866"/>
                  </a:lnTo>
                  <a:lnTo>
                    <a:pt x="1245" y="3711"/>
                  </a:lnTo>
                  <a:lnTo>
                    <a:pt x="893" y="4134"/>
                  </a:lnTo>
                  <a:lnTo>
                    <a:pt x="564" y="4533"/>
                  </a:lnTo>
                  <a:lnTo>
                    <a:pt x="259" y="4909"/>
                  </a:lnTo>
                  <a:lnTo>
                    <a:pt x="24" y="5285"/>
                  </a:lnTo>
                  <a:lnTo>
                    <a:pt x="1" y="5379"/>
                  </a:lnTo>
                  <a:lnTo>
                    <a:pt x="1" y="5473"/>
                  </a:lnTo>
                  <a:lnTo>
                    <a:pt x="24" y="5566"/>
                  </a:lnTo>
                  <a:lnTo>
                    <a:pt x="95" y="5637"/>
                  </a:lnTo>
                  <a:lnTo>
                    <a:pt x="165" y="5660"/>
                  </a:lnTo>
                  <a:lnTo>
                    <a:pt x="306" y="5660"/>
                  </a:lnTo>
                  <a:lnTo>
                    <a:pt x="353" y="5637"/>
                  </a:lnTo>
                  <a:lnTo>
                    <a:pt x="423" y="5590"/>
                  </a:lnTo>
                  <a:lnTo>
                    <a:pt x="447" y="5543"/>
                  </a:lnTo>
                  <a:lnTo>
                    <a:pt x="658" y="5238"/>
                  </a:lnTo>
                  <a:lnTo>
                    <a:pt x="893" y="4932"/>
                  </a:lnTo>
                  <a:lnTo>
                    <a:pt x="1480" y="4228"/>
                  </a:lnTo>
                  <a:lnTo>
                    <a:pt x="2114" y="3500"/>
                  </a:lnTo>
                  <a:lnTo>
                    <a:pt x="2819" y="2772"/>
                  </a:lnTo>
                  <a:lnTo>
                    <a:pt x="3500" y="2091"/>
                  </a:lnTo>
                  <a:lnTo>
                    <a:pt x="4110" y="1480"/>
                  </a:lnTo>
                  <a:lnTo>
                    <a:pt x="5003" y="611"/>
                  </a:lnTo>
                  <a:lnTo>
                    <a:pt x="5566" y="1269"/>
                  </a:lnTo>
                  <a:lnTo>
                    <a:pt x="5613" y="1316"/>
                  </a:lnTo>
                  <a:lnTo>
                    <a:pt x="5684" y="1363"/>
                  </a:lnTo>
                  <a:lnTo>
                    <a:pt x="6060" y="1504"/>
                  </a:lnTo>
                  <a:lnTo>
                    <a:pt x="6388" y="1692"/>
                  </a:lnTo>
                  <a:lnTo>
                    <a:pt x="6694" y="1879"/>
                  </a:lnTo>
                  <a:lnTo>
                    <a:pt x="6952" y="2091"/>
                  </a:lnTo>
                  <a:lnTo>
                    <a:pt x="7163" y="2302"/>
                  </a:lnTo>
                  <a:lnTo>
                    <a:pt x="7351" y="2514"/>
                  </a:lnTo>
                  <a:lnTo>
                    <a:pt x="7492" y="2725"/>
                  </a:lnTo>
                  <a:lnTo>
                    <a:pt x="7633" y="2960"/>
                  </a:lnTo>
                  <a:lnTo>
                    <a:pt x="7727" y="3148"/>
                  </a:lnTo>
                  <a:lnTo>
                    <a:pt x="7797" y="3335"/>
                  </a:lnTo>
                  <a:lnTo>
                    <a:pt x="7915" y="3664"/>
                  </a:lnTo>
                  <a:lnTo>
                    <a:pt x="7962" y="3899"/>
                  </a:lnTo>
                  <a:lnTo>
                    <a:pt x="7962" y="4017"/>
                  </a:lnTo>
                  <a:lnTo>
                    <a:pt x="7985" y="4110"/>
                  </a:lnTo>
                  <a:lnTo>
                    <a:pt x="8056" y="4181"/>
                  </a:lnTo>
                  <a:lnTo>
                    <a:pt x="8126" y="4228"/>
                  </a:lnTo>
                  <a:lnTo>
                    <a:pt x="8220" y="4251"/>
                  </a:lnTo>
                  <a:lnTo>
                    <a:pt x="8314" y="4228"/>
                  </a:lnTo>
                  <a:lnTo>
                    <a:pt x="8408" y="4157"/>
                  </a:lnTo>
                  <a:lnTo>
                    <a:pt x="8455" y="4087"/>
                  </a:lnTo>
                  <a:lnTo>
                    <a:pt x="8479" y="3993"/>
                  </a:lnTo>
                  <a:lnTo>
                    <a:pt x="8455" y="3852"/>
                  </a:lnTo>
                  <a:lnTo>
                    <a:pt x="8408" y="3594"/>
                  </a:lnTo>
                  <a:lnTo>
                    <a:pt x="8291" y="3218"/>
                  </a:lnTo>
                  <a:lnTo>
                    <a:pt x="8220" y="2983"/>
                  </a:lnTo>
                  <a:lnTo>
                    <a:pt x="8103" y="2748"/>
                  </a:lnTo>
                  <a:lnTo>
                    <a:pt x="7962" y="2514"/>
                  </a:lnTo>
                  <a:lnTo>
                    <a:pt x="7797" y="2255"/>
                  </a:lnTo>
                  <a:lnTo>
                    <a:pt x="7586" y="1997"/>
                  </a:lnTo>
                  <a:lnTo>
                    <a:pt x="7328" y="1762"/>
                  </a:lnTo>
                  <a:lnTo>
                    <a:pt x="7046" y="1527"/>
                  </a:lnTo>
                  <a:lnTo>
                    <a:pt x="6717" y="1292"/>
                  </a:lnTo>
                  <a:lnTo>
                    <a:pt x="6341" y="1081"/>
                  </a:lnTo>
                  <a:lnTo>
                    <a:pt x="5919" y="893"/>
                  </a:lnTo>
                  <a:lnTo>
                    <a:pt x="5238" y="95"/>
                  </a:lnTo>
                  <a:lnTo>
                    <a:pt x="5144" y="24"/>
                  </a:lnTo>
                  <a:lnTo>
                    <a:pt x="505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57" name="Google Shape;957;p19"/>
          <p:cNvGrpSpPr/>
          <p:nvPr/>
        </p:nvGrpSpPr>
        <p:grpSpPr>
          <a:xfrm>
            <a:off x="8027466" y="109725"/>
            <a:ext cx="897273" cy="429782"/>
            <a:chOff x="3863100" y="581575"/>
            <a:chExt cx="629400" cy="301200"/>
          </a:xfrm>
        </p:grpSpPr>
        <p:sp>
          <p:nvSpPr>
            <p:cNvPr id="958" name="Google Shape;958;p19"/>
            <p:cNvSpPr/>
            <p:nvPr/>
          </p:nvSpPr>
          <p:spPr>
            <a:xfrm>
              <a:off x="3877200" y="581575"/>
              <a:ext cx="231350" cy="69875"/>
            </a:xfrm>
            <a:custGeom>
              <a:rect b="b" l="l" r="r" t="t"/>
              <a:pathLst>
                <a:path extrusionOk="0" h="2795" w="9254">
                  <a:moveTo>
                    <a:pt x="611" y="564"/>
                  </a:moveTo>
                  <a:lnTo>
                    <a:pt x="1597" y="752"/>
                  </a:lnTo>
                  <a:lnTo>
                    <a:pt x="2607" y="893"/>
                  </a:lnTo>
                  <a:lnTo>
                    <a:pt x="3641" y="1010"/>
                  </a:lnTo>
                  <a:lnTo>
                    <a:pt x="4650" y="1081"/>
                  </a:lnTo>
                  <a:lnTo>
                    <a:pt x="5660" y="1128"/>
                  </a:lnTo>
                  <a:lnTo>
                    <a:pt x="6693" y="1151"/>
                  </a:lnTo>
                  <a:lnTo>
                    <a:pt x="7703" y="1104"/>
                  </a:lnTo>
                  <a:lnTo>
                    <a:pt x="8737" y="1057"/>
                  </a:lnTo>
                  <a:lnTo>
                    <a:pt x="8737" y="1057"/>
                  </a:lnTo>
                  <a:lnTo>
                    <a:pt x="8666" y="2278"/>
                  </a:lnTo>
                  <a:lnTo>
                    <a:pt x="517" y="1785"/>
                  </a:lnTo>
                  <a:lnTo>
                    <a:pt x="611" y="564"/>
                  </a:lnTo>
                  <a:close/>
                  <a:moveTo>
                    <a:pt x="306" y="0"/>
                  </a:moveTo>
                  <a:lnTo>
                    <a:pt x="212" y="47"/>
                  </a:lnTo>
                  <a:lnTo>
                    <a:pt x="141" y="118"/>
                  </a:lnTo>
                  <a:lnTo>
                    <a:pt x="118" y="235"/>
                  </a:lnTo>
                  <a:lnTo>
                    <a:pt x="0" y="1996"/>
                  </a:lnTo>
                  <a:lnTo>
                    <a:pt x="24" y="2090"/>
                  </a:lnTo>
                  <a:lnTo>
                    <a:pt x="71" y="2184"/>
                  </a:lnTo>
                  <a:lnTo>
                    <a:pt x="141" y="2231"/>
                  </a:lnTo>
                  <a:lnTo>
                    <a:pt x="235" y="2255"/>
                  </a:lnTo>
                  <a:lnTo>
                    <a:pt x="8877" y="2795"/>
                  </a:lnTo>
                  <a:lnTo>
                    <a:pt x="8901" y="2795"/>
                  </a:lnTo>
                  <a:lnTo>
                    <a:pt x="8995" y="2771"/>
                  </a:lnTo>
                  <a:lnTo>
                    <a:pt x="9065" y="2724"/>
                  </a:lnTo>
                  <a:lnTo>
                    <a:pt x="9112" y="2654"/>
                  </a:lnTo>
                  <a:lnTo>
                    <a:pt x="9136" y="2560"/>
                  </a:lnTo>
                  <a:lnTo>
                    <a:pt x="9253" y="799"/>
                  </a:lnTo>
                  <a:lnTo>
                    <a:pt x="9230" y="681"/>
                  </a:lnTo>
                  <a:lnTo>
                    <a:pt x="9183" y="587"/>
                  </a:lnTo>
                  <a:lnTo>
                    <a:pt x="9089" y="540"/>
                  </a:lnTo>
                  <a:lnTo>
                    <a:pt x="8971" y="517"/>
                  </a:lnTo>
                  <a:lnTo>
                    <a:pt x="7915" y="587"/>
                  </a:lnTo>
                  <a:lnTo>
                    <a:pt x="6834" y="634"/>
                  </a:lnTo>
                  <a:lnTo>
                    <a:pt x="5754" y="634"/>
                  </a:lnTo>
                  <a:lnTo>
                    <a:pt x="4674" y="587"/>
                  </a:lnTo>
                  <a:lnTo>
                    <a:pt x="3617" y="493"/>
                  </a:lnTo>
                  <a:lnTo>
                    <a:pt x="2537" y="376"/>
                  </a:lnTo>
                  <a:lnTo>
                    <a:pt x="1480" y="212"/>
                  </a:lnTo>
                  <a:lnTo>
                    <a:pt x="42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19"/>
            <p:cNvSpPr/>
            <p:nvPr/>
          </p:nvSpPr>
          <p:spPr>
            <a:xfrm>
              <a:off x="4056275" y="637350"/>
              <a:ext cx="38175" cy="200225"/>
            </a:xfrm>
            <a:custGeom>
              <a:rect b="b" l="l" r="r" t="t"/>
              <a:pathLst>
                <a:path extrusionOk="0" h="8009" w="1527">
                  <a:moveTo>
                    <a:pt x="611" y="0"/>
                  </a:moveTo>
                  <a:lnTo>
                    <a:pt x="540" y="47"/>
                  </a:lnTo>
                  <a:lnTo>
                    <a:pt x="470" y="141"/>
                  </a:lnTo>
                  <a:lnTo>
                    <a:pt x="446" y="235"/>
                  </a:lnTo>
                  <a:lnTo>
                    <a:pt x="446" y="329"/>
                  </a:lnTo>
                  <a:lnTo>
                    <a:pt x="517" y="540"/>
                  </a:lnTo>
                  <a:lnTo>
                    <a:pt x="658" y="1104"/>
                  </a:lnTo>
                  <a:lnTo>
                    <a:pt x="752" y="1480"/>
                  </a:lnTo>
                  <a:lnTo>
                    <a:pt x="822" y="1926"/>
                  </a:lnTo>
                  <a:lnTo>
                    <a:pt x="916" y="2419"/>
                  </a:lnTo>
                  <a:lnTo>
                    <a:pt x="963" y="2959"/>
                  </a:lnTo>
                  <a:lnTo>
                    <a:pt x="1010" y="3523"/>
                  </a:lnTo>
                  <a:lnTo>
                    <a:pt x="1010" y="4110"/>
                  </a:lnTo>
                  <a:lnTo>
                    <a:pt x="986" y="4697"/>
                  </a:lnTo>
                  <a:lnTo>
                    <a:pt x="893" y="5308"/>
                  </a:lnTo>
                  <a:lnTo>
                    <a:pt x="775" y="5918"/>
                  </a:lnTo>
                  <a:lnTo>
                    <a:pt x="705" y="6224"/>
                  </a:lnTo>
                  <a:lnTo>
                    <a:pt x="587" y="6505"/>
                  </a:lnTo>
                  <a:lnTo>
                    <a:pt x="493" y="6787"/>
                  </a:lnTo>
                  <a:lnTo>
                    <a:pt x="352" y="7069"/>
                  </a:lnTo>
                  <a:lnTo>
                    <a:pt x="211" y="7351"/>
                  </a:lnTo>
                  <a:lnTo>
                    <a:pt x="24" y="7609"/>
                  </a:lnTo>
                  <a:lnTo>
                    <a:pt x="0" y="7703"/>
                  </a:lnTo>
                  <a:lnTo>
                    <a:pt x="0" y="7797"/>
                  </a:lnTo>
                  <a:lnTo>
                    <a:pt x="24" y="7891"/>
                  </a:lnTo>
                  <a:lnTo>
                    <a:pt x="94" y="7961"/>
                  </a:lnTo>
                  <a:lnTo>
                    <a:pt x="165" y="7985"/>
                  </a:lnTo>
                  <a:lnTo>
                    <a:pt x="235" y="8008"/>
                  </a:lnTo>
                  <a:lnTo>
                    <a:pt x="305" y="8008"/>
                  </a:lnTo>
                  <a:lnTo>
                    <a:pt x="352" y="7985"/>
                  </a:lnTo>
                  <a:lnTo>
                    <a:pt x="399" y="7938"/>
                  </a:lnTo>
                  <a:lnTo>
                    <a:pt x="446" y="7891"/>
                  </a:lnTo>
                  <a:lnTo>
                    <a:pt x="634" y="7609"/>
                  </a:lnTo>
                  <a:lnTo>
                    <a:pt x="799" y="7327"/>
                  </a:lnTo>
                  <a:lnTo>
                    <a:pt x="939" y="7022"/>
                  </a:lnTo>
                  <a:lnTo>
                    <a:pt x="1057" y="6717"/>
                  </a:lnTo>
                  <a:lnTo>
                    <a:pt x="1174" y="6411"/>
                  </a:lnTo>
                  <a:lnTo>
                    <a:pt x="1268" y="6106"/>
                  </a:lnTo>
                  <a:lnTo>
                    <a:pt x="1339" y="5777"/>
                  </a:lnTo>
                  <a:lnTo>
                    <a:pt x="1409" y="5472"/>
                  </a:lnTo>
                  <a:lnTo>
                    <a:pt x="1480" y="4838"/>
                  </a:lnTo>
                  <a:lnTo>
                    <a:pt x="1527" y="4204"/>
                  </a:lnTo>
                  <a:lnTo>
                    <a:pt x="1527" y="3593"/>
                  </a:lnTo>
                  <a:lnTo>
                    <a:pt x="1480" y="2983"/>
                  </a:lnTo>
                  <a:lnTo>
                    <a:pt x="1433" y="2443"/>
                  </a:lnTo>
                  <a:lnTo>
                    <a:pt x="1362" y="1926"/>
                  </a:lnTo>
                  <a:lnTo>
                    <a:pt x="1268" y="1456"/>
                  </a:lnTo>
                  <a:lnTo>
                    <a:pt x="1174" y="1034"/>
                  </a:lnTo>
                  <a:lnTo>
                    <a:pt x="1010" y="423"/>
                  </a:lnTo>
                  <a:lnTo>
                    <a:pt x="939" y="165"/>
                  </a:lnTo>
                  <a:lnTo>
                    <a:pt x="893" y="71"/>
                  </a:lnTo>
                  <a:lnTo>
                    <a:pt x="822" y="24"/>
                  </a:lnTo>
                  <a:lnTo>
                    <a:pt x="72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19"/>
            <p:cNvSpPr/>
            <p:nvPr/>
          </p:nvSpPr>
          <p:spPr>
            <a:xfrm>
              <a:off x="3863100" y="813475"/>
              <a:ext cx="231350" cy="69300"/>
            </a:xfrm>
            <a:custGeom>
              <a:rect b="b" l="l" r="r" t="t"/>
              <a:pathLst>
                <a:path extrusionOk="0" h="2772" w="9254">
                  <a:moveTo>
                    <a:pt x="611" y="517"/>
                  </a:moveTo>
                  <a:lnTo>
                    <a:pt x="8737" y="1010"/>
                  </a:lnTo>
                  <a:lnTo>
                    <a:pt x="8666" y="2208"/>
                  </a:lnTo>
                  <a:lnTo>
                    <a:pt x="8009" y="2091"/>
                  </a:lnTo>
                  <a:lnTo>
                    <a:pt x="7328" y="1973"/>
                  </a:lnTo>
                  <a:lnTo>
                    <a:pt x="6623" y="1879"/>
                  </a:lnTo>
                  <a:lnTo>
                    <a:pt x="5919" y="1785"/>
                  </a:lnTo>
                  <a:lnTo>
                    <a:pt x="5191" y="1738"/>
                  </a:lnTo>
                  <a:lnTo>
                    <a:pt x="4439" y="1691"/>
                  </a:lnTo>
                  <a:lnTo>
                    <a:pt x="3664" y="1668"/>
                  </a:lnTo>
                  <a:lnTo>
                    <a:pt x="2889" y="1644"/>
                  </a:lnTo>
                  <a:lnTo>
                    <a:pt x="1715" y="1668"/>
                  </a:lnTo>
                  <a:lnTo>
                    <a:pt x="517" y="1738"/>
                  </a:lnTo>
                  <a:lnTo>
                    <a:pt x="517" y="1738"/>
                  </a:lnTo>
                  <a:lnTo>
                    <a:pt x="611" y="517"/>
                  </a:lnTo>
                  <a:close/>
                  <a:moveTo>
                    <a:pt x="283" y="1"/>
                  </a:moveTo>
                  <a:lnTo>
                    <a:pt x="189" y="48"/>
                  </a:lnTo>
                  <a:lnTo>
                    <a:pt x="142" y="141"/>
                  </a:lnTo>
                  <a:lnTo>
                    <a:pt x="118" y="235"/>
                  </a:lnTo>
                  <a:lnTo>
                    <a:pt x="1" y="1973"/>
                  </a:lnTo>
                  <a:lnTo>
                    <a:pt x="24" y="2091"/>
                  </a:lnTo>
                  <a:lnTo>
                    <a:pt x="71" y="2185"/>
                  </a:lnTo>
                  <a:lnTo>
                    <a:pt x="165" y="2232"/>
                  </a:lnTo>
                  <a:lnTo>
                    <a:pt x="283" y="2255"/>
                  </a:lnTo>
                  <a:lnTo>
                    <a:pt x="1480" y="2185"/>
                  </a:lnTo>
                  <a:lnTo>
                    <a:pt x="2631" y="2161"/>
                  </a:lnTo>
                  <a:lnTo>
                    <a:pt x="3758" y="2161"/>
                  </a:lnTo>
                  <a:lnTo>
                    <a:pt x="4862" y="2208"/>
                  </a:lnTo>
                  <a:lnTo>
                    <a:pt x="5919" y="2302"/>
                  </a:lnTo>
                  <a:lnTo>
                    <a:pt x="6929" y="2419"/>
                  </a:lnTo>
                  <a:lnTo>
                    <a:pt x="7892" y="2584"/>
                  </a:lnTo>
                  <a:lnTo>
                    <a:pt x="8831" y="2772"/>
                  </a:lnTo>
                  <a:lnTo>
                    <a:pt x="8972" y="2772"/>
                  </a:lnTo>
                  <a:lnTo>
                    <a:pt x="9042" y="2725"/>
                  </a:lnTo>
                  <a:lnTo>
                    <a:pt x="9113" y="2654"/>
                  </a:lnTo>
                  <a:lnTo>
                    <a:pt x="9136" y="2537"/>
                  </a:lnTo>
                  <a:lnTo>
                    <a:pt x="9254" y="776"/>
                  </a:lnTo>
                  <a:lnTo>
                    <a:pt x="9230" y="682"/>
                  </a:lnTo>
                  <a:lnTo>
                    <a:pt x="9183" y="611"/>
                  </a:lnTo>
                  <a:lnTo>
                    <a:pt x="9113" y="541"/>
                  </a:lnTo>
                  <a:lnTo>
                    <a:pt x="9019" y="517"/>
                  </a:lnTo>
                  <a:lnTo>
                    <a:pt x="37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19"/>
            <p:cNvSpPr/>
            <p:nvPr/>
          </p:nvSpPr>
          <p:spPr>
            <a:xfrm>
              <a:off x="4081500" y="699575"/>
              <a:ext cx="411000" cy="68725"/>
            </a:xfrm>
            <a:custGeom>
              <a:rect b="b" l="l" r="r" t="t"/>
              <a:pathLst>
                <a:path extrusionOk="0" h="2749" w="16440">
                  <a:moveTo>
                    <a:pt x="11978" y="1"/>
                  </a:moveTo>
                  <a:lnTo>
                    <a:pt x="10733" y="24"/>
                  </a:lnTo>
                  <a:lnTo>
                    <a:pt x="9418" y="71"/>
                  </a:lnTo>
                  <a:lnTo>
                    <a:pt x="8080" y="142"/>
                  </a:lnTo>
                  <a:lnTo>
                    <a:pt x="6741" y="235"/>
                  </a:lnTo>
                  <a:lnTo>
                    <a:pt x="5426" y="353"/>
                  </a:lnTo>
                  <a:lnTo>
                    <a:pt x="3077" y="564"/>
                  </a:lnTo>
                  <a:lnTo>
                    <a:pt x="1246" y="776"/>
                  </a:lnTo>
                  <a:lnTo>
                    <a:pt x="212" y="893"/>
                  </a:lnTo>
                  <a:lnTo>
                    <a:pt x="118" y="917"/>
                  </a:lnTo>
                  <a:lnTo>
                    <a:pt x="48" y="987"/>
                  </a:lnTo>
                  <a:lnTo>
                    <a:pt x="1" y="1081"/>
                  </a:lnTo>
                  <a:lnTo>
                    <a:pt x="1" y="1175"/>
                  </a:lnTo>
                  <a:lnTo>
                    <a:pt x="24" y="1269"/>
                  </a:lnTo>
                  <a:lnTo>
                    <a:pt x="95" y="1339"/>
                  </a:lnTo>
                  <a:lnTo>
                    <a:pt x="189" y="1386"/>
                  </a:lnTo>
                  <a:lnTo>
                    <a:pt x="283" y="1386"/>
                  </a:lnTo>
                  <a:lnTo>
                    <a:pt x="1997" y="1198"/>
                  </a:lnTo>
                  <a:lnTo>
                    <a:pt x="4158" y="963"/>
                  </a:lnTo>
                  <a:lnTo>
                    <a:pt x="6553" y="776"/>
                  </a:lnTo>
                  <a:lnTo>
                    <a:pt x="7774" y="682"/>
                  </a:lnTo>
                  <a:lnTo>
                    <a:pt x="8995" y="588"/>
                  </a:lnTo>
                  <a:lnTo>
                    <a:pt x="10193" y="541"/>
                  </a:lnTo>
                  <a:lnTo>
                    <a:pt x="11344" y="517"/>
                  </a:lnTo>
                  <a:lnTo>
                    <a:pt x="12424" y="494"/>
                  </a:lnTo>
                  <a:lnTo>
                    <a:pt x="13387" y="517"/>
                  </a:lnTo>
                  <a:lnTo>
                    <a:pt x="14232" y="588"/>
                  </a:lnTo>
                  <a:lnTo>
                    <a:pt x="14608" y="635"/>
                  </a:lnTo>
                  <a:lnTo>
                    <a:pt x="14960" y="682"/>
                  </a:lnTo>
                  <a:lnTo>
                    <a:pt x="15242" y="752"/>
                  </a:lnTo>
                  <a:lnTo>
                    <a:pt x="15501" y="823"/>
                  </a:lnTo>
                  <a:lnTo>
                    <a:pt x="15688" y="917"/>
                  </a:lnTo>
                  <a:lnTo>
                    <a:pt x="15853" y="1010"/>
                  </a:lnTo>
                  <a:lnTo>
                    <a:pt x="15923" y="1081"/>
                  </a:lnTo>
                  <a:lnTo>
                    <a:pt x="15947" y="1128"/>
                  </a:lnTo>
                  <a:lnTo>
                    <a:pt x="15923" y="1175"/>
                  </a:lnTo>
                  <a:lnTo>
                    <a:pt x="15876" y="1245"/>
                  </a:lnTo>
                  <a:lnTo>
                    <a:pt x="15759" y="1339"/>
                  </a:lnTo>
                  <a:lnTo>
                    <a:pt x="15594" y="1433"/>
                  </a:lnTo>
                  <a:lnTo>
                    <a:pt x="15383" y="1527"/>
                  </a:lnTo>
                  <a:lnTo>
                    <a:pt x="15148" y="1598"/>
                  </a:lnTo>
                  <a:lnTo>
                    <a:pt x="14538" y="1762"/>
                  </a:lnTo>
                  <a:lnTo>
                    <a:pt x="13810" y="1879"/>
                  </a:lnTo>
                  <a:lnTo>
                    <a:pt x="12964" y="1973"/>
                  </a:lnTo>
                  <a:lnTo>
                    <a:pt x="12025" y="2067"/>
                  </a:lnTo>
                  <a:lnTo>
                    <a:pt x="10992" y="2138"/>
                  </a:lnTo>
                  <a:lnTo>
                    <a:pt x="9888" y="2185"/>
                  </a:lnTo>
                  <a:lnTo>
                    <a:pt x="8737" y="2232"/>
                  </a:lnTo>
                  <a:lnTo>
                    <a:pt x="7539" y="2255"/>
                  </a:lnTo>
                  <a:lnTo>
                    <a:pt x="5097" y="2255"/>
                  </a:lnTo>
                  <a:lnTo>
                    <a:pt x="2702" y="2208"/>
                  </a:lnTo>
                  <a:lnTo>
                    <a:pt x="471" y="2138"/>
                  </a:lnTo>
                  <a:lnTo>
                    <a:pt x="377" y="2138"/>
                  </a:lnTo>
                  <a:lnTo>
                    <a:pt x="283" y="2208"/>
                  </a:lnTo>
                  <a:lnTo>
                    <a:pt x="236" y="2279"/>
                  </a:lnTo>
                  <a:lnTo>
                    <a:pt x="212" y="2373"/>
                  </a:lnTo>
                  <a:lnTo>
                    <a:pt x="212" y="2466"/>
                  </a:lnTo>
                  <a:lnTo>
                    <a:pt x="259" y="2560"/>
                  </a:lnTo>
                  <a:lnTo>
                    <a:pt x="353" y="2607"/>
                  </a:lnTo>
                  <a:lnTo>
                    <a:pt x="447" y="2631"/>
                  </a:lnTo>
                  <a:lnTo>
                    <a:pt x="2537" y="2701"/>
                  </a:lnTo>
                  <a:lnTo>
                    <a:pt x="4275" y="2748"/>
                  </a:lnTo>
                  <a:lnTo>
                    <a:pt x="7868" y="2748"/>
                  </a:lnTo>
                  <a:lnTo>
                    <a:pt x="9465" y="2701"/>
                  </a:lnTo>
                  <a:lnTo>
                    <a:pt x="11015" y="2654"/>
                  </a:lnTo>
                  <a:lnTo>
                    <a:pt x="12471" y="2537"/>
                  </a:lnTo>
                  <a:lnTo>
                    <a:pt x="13152" y="2466"/>
                  </a:lnTo>
                  <a:lnTo>
                    <a:pt x="13786" y="2396"/>
                  </a:lnTo>
                  <a:lnTo>
                    <a:pt x="14350" y="2302"/>
                  </a:lnTo>
                  <a:lnTo>
                    <a:pt x="14890" y="2185"/>
                  </a:lnTo>
                  <a:lnTo>
                    <a:pt x="15336" y="2067"/>
                  </a:lnTo>
                  <a:lnTo>
                    <a:pt x="15712" y="1926"/>
                  </a:lnTo>
                  <a:lnTo>
                    <a:pt x="16017" y="1762"/>
                  </a:lnTo>
                  <a:lnTo>
                    <a:pt x="16135" y="1691"/>
                  </a:lnTo>
                  <a:lnTo>
                    <a:pt x="16252" y="1598"/>
                  </a:lnTo>
                  <a:lnTo>
                    <a:pt x="16346" y="1457"/>
                  </a:lnTo>
                  <a:lnTo>
                    <a:pt x="16416" y="1316"/>
                  </a:lnTo>
                  <a:lnTo>
                    <a:pt x="16440" y="1198"/>
                  </a:lnTo>
                  <a:lnTo>
                    <a:pt x="16440" y="1081"/>
                  </a:lnTo>
                  <a:lnTo>
                    <a:pt x="16416" y="987"/>
                  </a:lnTo>
                  <a:lnTo>
                    <a:pt x="16393" y="870"/>
                  </a:lnTo>
                  <a:lnTo>
                    <a:pt x="16299" y="729"/>
                  </a:lnTo>
                  <a:lnTo>
                    <a:pt x="16182" y="611"/>
                  </a:lnTo>
                  <a:lnTo>
                    <a:pt x="15970" y="494"/>
                  </a:lnTo>
                  <a:lnTo>
                    <a:pt x="15712" y="376"/>
                  </a:lnTo>
                  <a:lnTo>
                    <a:pt x="15407" y="282"/>
                  </a:lnTo>
                  <a:lnTo>
                    <a:pt x="15031" y="188"/>
                  </a:lnTo>
                  <a:lnTo>
                    <a:pt x="14632" y="142"/>
                  </a:lnTo>
                  <a:lnTo>
                    <a:pt x="14162" y="71"/>
                  </a:lnTo>
                  <a:lnTo>
                    <a:pt x="13669" y="48"/>
                  </a:lnTo>
                  <a:lnTo>
                    <a:pt x="13129" y="24"/>
                  </a:lnTo>
                  <a:lnTo>
                    <a:pt x="1197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19"/>
            <p:cNvSpPr/>
            <p:nvPr/>
          </p:nvSpPr>
          <p:spPr>
            <a:xfrm>
              <a:off x="3871325" y="627375"/>
              <a:ext cx="45825" cy="200225"/>
            </a:xfrm>
            <a:custGeom>
              <a:rect b="b" l="l" r="r" t="t"/>
              <a:pathLst>
                <a:path extrusionOk="0" h="8009" w="1833">
                  <a:moveTo>
                    <a:pt x="1551" y="0"/>
                  </a:moveTo>
                  <a:lnTo>
                    <a:pt x="1457" y="24"/>
                  </a:lnTo>
                  <a:lnTo>
                    <a:pt x="1386" y="94"/>
                  </a:lnTo>
                  <a:lnTo>
                    <a:pt x="1245" y="305"/>
                  </a:lnTo>
                  <a:lnTo>
                    <a:pt x="963" y="822"/>
                  </a:lnTo>
                  <a:lnTo>
                    <a:pt x="799" y="1174"/>
                  </a:lnTo>
                  <a:lnTo>
                    <a:pt x="611" y="1620"/>
                  </a:lnTo>
                  <a:lnTo>
                    <a:pt x="447" y="2090"/>
                  </a:lnTo>
                  <a:lnTo>
                    <a:pt x="282" y="2630"/>
                  </a:lnTo>
                  <a:lnTo>
                    <a:pt x="142" y="3194"/>
                  </a:lnTo>
                  <a:lnTo>
                    <a:pt x="48" y="3805"/>
                  </a:lnTo>
                  <a:lnTo>
                    <a:pt x="24" y="4133"/>
                  </a:lnTo>
                  <a:lnTo>
                    <a:pt x="1" y="4462"/>
                  </a:lnTo>
                  <a:lnTo>
                    <a:pt x="1" y="4791"/>
                  </a:lnTo>
                  <a:lnTo>
                    <a:pt x="24" y="5120"/>
                  </a:lnTo>
                  <a:lnTo>
                    <a:pt x="48" y="5472"/>
                  </a:lnTo>
                  <a:lnTo>
                    <a:pt x="95" y="5801"/>
                  </a:lnTo>
                  <a:lnTo>
                    <a:pt x="188" y="6153"/>
                  </a:lnTo>
                  <a:lnTo>
                    <a:pt x="282" y="6505"/>
                  </a:lnTo>
                  <a:lnTo>
                    <a:pt x="400" y="6857"/>
                  </a:lnTo>
                  <a:lnTo>
                    <a:pt x="541" y="7186"/>
                  </a:lnTo>
                  <a:lnTo>
                    <a:pt x="705" y="7539"/>
                  </a:lnTo>
                  <a:lnTo>
                    <a:pt x="916" y="7891"/>
                  </a:lnTo>
                  <a:lnTo>
                    <a:pt x="963" y="7938"/>
                  </a:lnTo>
                  <a:lnTo>
                    <a:pt x="1010" y="7985"/>
                  </a:lnTo>
                  <a:lnTo>
                    <a:pt x="1057" y="8008"/>
                  </a:lnTo>
                  <a:lnTo>
                    <a:pt x="1198" y="8008"/>
                  </a:lnTo>
                  <a:lnTo>
                    <a:pt x="1269" y="7961"/>
                  </a:lnTo>
                  <a:lnTo>
                    <a:pt x="1339" y="7914"/>
                  </a:lnTo>
                  <a:lnTo>
                    <a:pt x="1386" y="7820"/>
                  </a:lnTo>
                  <a:lnTo>
                    <a:pt x="1386" y="7726"/>
                  </a:lnTo>
                  <a:lnTo>
                    <a:pt x="1339" y="7632"/>
                  </a:lnTo>
                  <a:lnTo>
                    <a:pt x="1151" y="7304"/>
                  </a:lnTo>
                  <a:lnTo>
                    <a:pt x="1010" y="6975"/>
                  </a:lnTo>
                  <a:lnTo>
                    <a:pt x="870" y="6670"/>
                  </a:lnTo>
                  <a:lnTo>
                    <a:pt x="752" y="6341"/>
                  </a:lnTo>
                  <a:lnTo>
                    <a:pt x="658" y="6012"/>
                  </a:lnTo>
                  <a:lnTo>
                    <a:pt x="588" y="5683"/>
                  </a:lnTo>
                  <a:lnTo>
                    <a:pt x="541" y="5378"/>
                  </a:lnTo>
                  <a:lnTo>
                    <a:pt x="517" y="5073"/>
                  </a:lnTo>
                  <a:lnTo>
                    <a:pt x="517" y="4744"/>
                  </a:lnTo>
                  <a:lnTo>
                    <a:pt x="517" y="4439"/>
                  </a:lnTo>
                  <a:lnTo>
                    <a:pt x="541" y="3851"/>
                  </a:lnTo>
                  <a:lnTo>
                    <a:pt x="635" y="3288"/>
                  </a:lnTo>
                  <a:lnTo>
                    <a:pt x="776" y="2748"/>
                  </a:lnTo>
                  <a:lnTo>
                    <a:pt x="916" y="2255"/>
                  </a:lnTo>
                  <a:lnTo>
                    <a:pt x="1081" y="1808"/>
                  </a:lnTo>
                  <a:lnTo>
                    <a:pt x="1245" y="1409"/>
                  </a:lnTo>
                  <a:lnTo>
                    <a:pt x="1410" y="1057"/>
                  </a:lnTo>
                  <a:lnTo>
                    <a:pt x="1691" y="564"/>
                  </a:lnTo>
                  <a:lnTo>
                    <a:pt x="1785" y="399"/>
                  </a:lnTo>
                  <a:lnTo>
                    <a:pt x="1832" y="305"/>
                  </a:lnTo>
                  <a:lnTo>
                    <a:pt x="1832" y="211"/>
                  </a:lnTo>
                  <a:lnTo>
                    <a:pt x="1809" y="117"/>
                  </a:lnTo>
                  <a:lnTo>
                    <a:pt x="1738" y="47"/>
                  </a:lnTo>
                  <a:lnTo>
                    <a:pt x="164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63" name="Google Shape;963;p19"/>
          <p:cNvSpPr/>
          <p:nvPr/>
        </p:nvSpPr>
        <p:spPr>
          <a:xfrm>
            <a:off x="8602050" y="2055500"/>
            <a:ext cx="212400" cy="212400"/>
          </a:xfrm>
          <a:prstGeom prst="star4">
            <a:avLst>
              <a:gd fmla="val 125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19"/>
          <p:cNvSpPr/>
          <p:nvPr/>
        </p:nvSpPr>
        <p:spPr>
          <a:xfrm>
            <a:off x="8814450" y="2586950"/>
            <a:ext cx="212400" cy="212400"/>
          </a:xfrm>
          <a:prstGeom prst="star4">
            <a:avLst>
              <a:gd fmla="val 125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8">
    <p:spTree>
      <p:nvGrpSpPr>
        <p:cNvPr id="965" name="Shape 965"/>
        <p:cNvGrpSpPr/>
        <p:nvPr/>
      </p:nvGrpSpPr>
      <p:grpSpPr>
        <a:xfrm>
          <a:off x="0" y="0"/>
          <a:ext cx="0" cy="0"/>
          <a:chOff x="0" y="0"/>
          <a:chExt cx="0" cy="0"/>
        </a:xfrm>
      </p:grpSpPr>
      <p:sp>
        <p:nvSpPr>
          <p:cNvPr id="966" name="Google Shape;966;p20"/>
          <p:cNvSpPr txBox="1"/>
          <p:nvPr>
            <p:ph hasCustomPrompt="1" type="title"/>
          </p:nvPr>
        </p:nvSpPr>
        <p:spPr>
          <a:xfrm>
            <a:off x="2472600" y="660726"/>
            <a:ext cx="4198800" cy="6402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6000"/>
              <a:buNone/>
              <a:defRPr sz="45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967" name="Google Shape;967;p20"/>
          <p:cNvSpPr txBox="1"/>
          <p:nvPr>
            <p:ph idx="1" type="subTitle"/>
          </p:nvPr>
        </p:nvSpPr>
        <p:spPr>
          <a:xfrm>
            <a:off x="2472600" y="1379255"/>
            <a:ext cx="4198800" cy="3657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SzPts val="2400"/>
              <a:buFont typeface="PT Sans"/>
              <a:buNone/>
              <a:defRPr sz="16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Font typeface="PT Sans"/>
              <a:buNone/>
              <a:defRPr sz="2100">
                <a:latin typeface="PT Sans"/>
                <a:ea typeface="PT Sans"/>
                <a:cs typeface="PT Sans"/>
                <a:sym typeface="PT Sans"/>
              </a:defRPr>
            </a:lvl4pPr>
            <a:lvl5pPr lvl="4" rtl="0" algn="ctr">
              <a:lnSpc>
                <a:spcPct val="100000"/>
              </a:lnSpc>
              <a:spcBef>
                <a:spcPts val="0"/>
              </a:spcBef>
              <a:spcAft>
                <a:spcPts val="0"/>
              </a:spcAft>
              <a:buSzPts val="2100"/>
              <a:buFont typeface="PT Sans"/>
              <a:buNone/>
              <a:defRPr sz="2100">
                <a:latin typeface="PT Sans"/>
                <a:ea typeface="PT Sans"/>
                <a:cs typeface="PT Sans"/>
                <a:sym typeface="PT Sans"/>
              </a:defRPr>
            </a:lvl5pPr>
            <a:lvl6pPr lvl="5" rtl="0" algn="ctr">
              <a:lnSpc>
                <a:spcPct val="100000"/>
              </a:lnSpc>
              <a:spcBef>
                <a:spcPts val="0"/>
              </a:spcBef>
              <a:spcAft>
                <a:spcPts val="0"/>
              </a:spcAft>
              <a:buSzPts val="2100"/>
              <a:buFont typeface="PT Sans"/>
              <a:buNone/>
              <a:defRPr sz="2100">
                <a:latin typeface="PT Sans"/>
                <a:ea typeface="PT Sans"/>
                <a:cs typeface="PT Sans"/>
                <a:sym typeface="PT Sans"/>
              </a:defRPr>
            </a:lvl6pPr>
            <a:lvl7pPr lvl="6" rtl="0" algn="ctr">
              <a:lnSpc>
                <a:spcPct val="100000"/>
              </a:lnSpc>
              <a:spcBef>
                <a:spcPts val="0"/>
              </a:spcBef>
              <a:spcAft>
                <a:spcPts val="0"/>
              </a:spcAft>
              <a:buSzPts val="2100"/>
              <a:buFont typeface="PT Sans"/>
              <a:buNone/>
              <a:defRPr sz="2100">
                <a:latin typeface="PT Sans"/>
                <a:ea typeface="PT Sans"/>
                <a:cs typeface="PT Sans"/>
                <a:sym typeface="PT Sans"/>
              </a:defRPr>
            </a:lvl7pPr>
            <a:lvl8pPr lvl="7" rtl="0" algn="ctr">
              <a:lnSpc>
                <a:spcPct val="100000"/>
              </a:lnSpc>
              <a:spcBef>
                <a:spcPts val="0"/>
              </a:spcBef>
              <a:spcAft>
                <a:spcPts val="0"/>
              </a:spcAft>
              <a:buSzPts val="2100"/>
              <a:buFont typeface="PT Sans"/>
              <a:buNone/>
              <a:defRPr sz="2100">
                <a:latin typeface="PT Sans"/>
                <a:ea typeface="PT Sans"/>
                <a:cs typeface="PT Sans"/>
                <a:sym typeface="PT Sans"/>
              </a:defRPr>
            </a:lvl8pPr>
            <a:lvl9pPr lvl="8" rtl="0" algn="ctr">
              <a:lnSpc>
                <a:spcPct val="100000"/>
              </a:lnSpc>
              <a:spcBef>
                <a:spcPts val="0"/>
              </a:spcBef>
              <a:spcAft>
                <a:spcPts val="0"/>
              </a:spcAft>
              <a:buSzPts val="2100"/>
              <a:buFont typeface="PT Sans"/>
              <a:buNone/>
              <a:defRPr sz="2100">
                <a:latin typeface="PT Sans"/>
                <a:ea typeface="PT Sans"/>
                <a:cs typeface="PT Sans"/>
                <a:sym typeface="PT Sans"/>
              </a:defRPr>
            </a:lvl9pPr>
          </a:lstStyle>
          <a:p/>
        </p:txBody>
      </p:sp>
      <p:sp>
        <p:nvSpPr>
          <p:cNvPr id="968" name="Google Shape;968;p20"/>
          <p:cNvSpPr txBox="1"/>
          <p:nvPr>
            <p:ph hasCustomPrompt="1" idx="2" type="title"/>
          </p:nvPr>
        </p:nvSpPr>
        <p:spPr>
          <a:xfrm>
            <a:off x="2472600" y="2031549"/>
            <a:ext cx="4198800" cy="6402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6000"/>
              <a:buNone/>
              <a:defRPr sz="4500">
                <a:solidFill>
                  <a:schemeClr val="lt1"/>
                </a:solidFill>
              </a:defRPr>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969" name="Google Shape;969;p20"/>
          <p:cNvSpPr txBox="1"/>
          <p:nvPr>
            <p:ph idx="3" type="subTitle"/>
          </p:nvPr>
        </p:nvSpPr>
        <p:spPr>
          <a:xfrm>
            <a:off x="2472600" y="2751025"/>
            <a:ext cx="4198800" cy="3657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SzPts val="2400"/>
              <a:buFont typeface="PT Sans"/>
              <a:buNone/>
              <a:defRPr sz="16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Font typeface="PT Sans"/>
              <a:buNone/>
              <a:defRPr sz="2100">
                <a:latin typeface="PT Sans"/>
                <a:ea typeface="PT Sans"/>
                <a:cs typeface="PT Sans"/>
                <a:sym typeface="PT Sans"/>
              </a:defRPr>
            </a:lvl4pPr>
            <a:lvl5pPr lvl="4" rtl="0" algn="ctr">
              <a:lnSpc>
                <a:spcPct val="100000"/>
              </a:lnSpc>
              <a:spcBef>
                <a:spcPts val="0"/>
              </a:spcBef>
              <a:spcAft>
                <a:spcPts val="0"/>
              </a:spcAft>
              <a:buSzPts val="2100"/>
              <a:buFont typeface="PT Sans"/>
              <a:buNone/>
              <a:defRPr sz="2100">
                <a:latin typeface="PT Sans"/>
                <a:ea typeface="PT Sans"/>
                <a:cs typeface="PT Sans"/>
                <a:sym typeface="PT Sans"/>
              </a:defRPr>
            </a:lvl5pPr>
            <a:lvl6pPr lvl="5" rtl="0" algn="ctr">
              <a:lnSpc>
                <a:spcPct val="100000"/>
              </a:lnSpc>
              <a:spcBef>
                <a:spcPts val="0"/>
              </a:spcBef>
              <a:spcAft>
                <a:spcPts val="0"/>
              </a:spcAft>
              <a:buSzPts val="2100"/>
              <a:buFont typeface="PT Sans"/>
              <a:buNone/>
              <a:defRPr sz="2100">
                <a:latin typeface="PT Sans"/>
                <a:ea typeface="PT Sans"/>
                <a:cs typeface="PT Sans"/>
                <a:sym typeface="PT Sans"/>
              </a:defRPr>
            </a:lvl6pPr>
            <a:lvl7pPr lvl="6" rtl="0" algn="ctr">
              <a:lnSpc>
                <a:spcPct val="100000"/>
              </a:lnSpc>
              <a:spcBef>
                <a:spcPts val="0"/>
              </a:spcBef>
              <a:spcAft>
                <a:spcPts val="0"/>
              </a:spcAft>
              <a:buSzPts val="2100"/>
              <a:buFont typeface="PT Sans"/>
              <a:buNone/>
              <a:defRPr sz="2100">
                <a:latin typeface="PT Sans"/>
                <a:ea typeface="PT Sans"/>
                <a:cs typeface="PT Sans"/>
                <a:sym typeface="PT Sans"/>
              </a:defRPr>
            </a:lvl7pPr>
            <a:lvl8pPr lvl="7" rtl="0" algn="ctr">
              <a:lnSpc>
                <a:spcPct val="100000"/>
              </a:lnSpc>
              <a:spcBef>
                <a:spcPts val="0"/>
              </a:spcBef>
              <a:spcAft>
                <a:spcPts val="0"/>
              </a:spcAft>
              <a:buSzPts val="2100"/>
              <a:buFont typeface="PT Sans"/>
              <a:buNone/>
              <a:defRPr sz="2100">
                <a:latin typeface="PT Sans"/>
                <a:ea typeface="PT Sans"/>
                <a:cs typeface="PT Sans"/>
                <a:sym typeface="PT Sans"/>
              </a:defRPr>
            </a:lvl8pPr>
            <a:lvl9pPr lvl="8" rtl="0" algn="ctr">
              <a:lnSpc>
                <a:spcPct val="100000"/>
              </a:lnSpc>
              <a:spcBef>
                <a:spcPts val="0"/>
              </a:spcBef>
              <a:spcAft>
                <a:spcPts val="0"/>
              </a:spcAft>
              <a:buSzPts val="2100"/>
              <a:buFont typeface="PT Sans"/>
              <a:buNone/>
              <a:defRPr sz="2100">
                <a:latin typeface="PT Sans"/>
                <a:ea typeface="PT Sans"/>
                <a:cs typeface="PT Sans"/>
                <a:sym typeface="PT Sans"/>
              </a:defRPr>
            </a:lvl9pPr>
          </a:lstStyle>
          <a:p/>
        </p:txBody>
      </p:sp>
      <p:sp>
        <p:nvSpPr>
          <p:cNvPr id="970" name="Google Shape;970;p20"/>
          <p:cNvSpPr txBox="1"/>
          <p:nvPr>
            <p:ph hasCustomPrompt="1" idx="4" type="title"/>
          </p:nvPr>
        </p:nvSpPr>
        <p:spPr>
          <a:xfrm>
            <a:off x="2472600" y="3397598"/>
            <a:ext cx="4198800" cy="6402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6000"/>
              <a:buNone/>
              <a:defRPr sz="45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971" name="Google Shape;971;p20"/>
          <p:cNvSpPr txBox="1"/>
          <p:nvPr>
            <p:ph idx="5" type="subTitle"/>
          </p:nvPr>
        </p:nvSpPr>
        <p:spPr>
          <a:xfrm>
            <a:off x="2472600" y="4117074"/>
            <a:ext cx="4198800" cy="3657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SzPts val="2400"/>
              <a:buFont typeface="PT Sans"/>
              <a:buNone/>
              <a:defRPr sz="16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Font typeface="PT Sans"/>
              <a:buNone/>
              <a:defRPr sz="2100">
                <a:latin typeface="PT Sans"/>
                <a:ea typeface="PT Sans"/>
                <a:cs typeface="PT Sans"/>
                <a:sym typeface="PT Sans"/>
              </a:defRPr>
            </a:lvl4pPr>
            <a:lvl5pPr lvl="4" rtl="0" algn="ctr">
              <a:lnSpc>
                <a:spcPct val="100000"/>
              </a:lnSpc>
              <a:spcBef>
                <a:spcPts val="0"/>
              </a:spcBef>
              <a:spcAft>
                <a:spcPts val="0"/>
              </a:spcAft>
              <a:buSzPts val="2100"/>
              <a:buFont typeface="PT Sans"/>
              <a:buNone/>
              <a:defRPr sz="2100">
                <a:latin typeface="PT Sans"/>
                <a:ea typeface="PT Sans"/>
                <a:cs typeface="PT Sans"/>
                <a:sym typeface="PT Sans"/>
              </a:defRPr>
            </a:lvl5pPr>
            <a:lvl6pPr lvl="5" rtl="0" algn="ctr">
              <a:lnSpc>
                <a:spcPct val="100000"/>
              </a:lnSpc>
              <a:spcBef>
                <a:spcPts val="0"/>
              </a:spcBef>
              <a:spcAft>
                <a:spcPts val="0"/>
              </a:spcAft>
              <a:buSzPts val="2100"/>
              <a:buFont typeface="PT Sans"/>
              <a:buNone/>
              <a:defRPr sz="2100">
                <a:latin typeface="PT Sans"/>
                <a:ea typeface="PT Sans"/>
                <a:cs typeface="PT Sans"/>
                <a:sym typeface="PT Sans"/>
              </a:defRPr>
            </a:lvl6pPr>
            <a:lvl7pPr lvl="6" rtl="0" algn="ctr">
              <a:lnSpc>
                <a:spcPct val="100000"/>
              </a:lnSpc>
              <a:spcBef>
                <a:spcPts val="0"/>
              </a:spcBef>
              <a:spcAft>
                <a:spcPts val="0"/>
              </a:spcAft>
              <a:buSzPts val="2100"/>
              <a:buFont typeface="PT Sans"/>
              <a:buNone/>
              <a:defRPr sz="2100">
                <a:latin typeface="PT Sans"/>
                <a:ea typeface="PT Sans"/>
                <a:cs typeface="PT Sans"/>
                <a:sym typeface="PT Sans"/>
              </a:defRPr>
            </a:lvl7pPr>
            <a:lvl8pPr lvl="7" rtl="0" algn="ctr">
              <a:lnSpc>
                <a:spcPct val="100000"/>
              </a:lnSpc>
              <a:spcBef>
                <a:spcPts val="0"/>
              </a:spcBef>
              <a:spcAft>
                <a:spcPts val="0"/>
              </a:spcAft>
              <a:buSzPts val="2100"/>
              <a:buFont typeface="PT Sans"/>
              <a:buNone/>
              <a:defRPr sz="2100">
                <a:latin typeface="PT Sans"/>
                <a:ea typeface="PT Sans"/>
                <a:cs typeface="PT Sans"/>
                <a:sym typeface="PT Sans"/>
              </a:defRPr>
            </a:lvl8pPr>
            <a:lvl9pPr lvl="8" rtl="0" algn="ctr">
              <a:lnSpc>
                <a:spcPct val="100000"/>
              </a:lnSpc>
              <a:spcBef>
                <a:spcPts val="0"/>
              </a:spcBef>
              <a:spcAft>
                <a:spcPts val="0"/>
              </a:spcAft>
              <a:buSzPts val="2100"/>
              <a:buFont typeface="PT Sans"/>
              <a:buNone/>
              <a:defRPr sz="2100">
                <a:latin typeface="PT Sans"/>
                <a:ea typeface="PT Sans"/>
                <a:cs typeface="PT Sans"/>
                <a:sym typeface="PT Sans"/>
              </a:defRPr>
            </a:lvl9pPr>
          </a:lstStyle>
          <a:p/>
        </p:txBody>
      </p:sp>
      <p:sp>
        <p:nvSpPr>
          <p:cNvPr id="972" name="Google Shape;972;p20"/>
          <p:cNvSpPr/>
          <p:nvPr/>
        </p:nvSpPr>
        <p:spPr>
          <a:xfrm rot="10800000">
            <a:off x="-1706335" y="-1629275"/>
            <a:ext cx="4351270" cy="3054680"/>
          </a:xfrm>
          <a:custGeom>
            <a:rect b="b" l="l" r="r" t="t"/>
            <a:pathLst>
              <a:path extrusionOk="0" h="46631" w="66424">
                <a:moveTo>
                  <a:pt x="49192" y="0"/>
                </a:moveTo>
                <a:lnTo>
                  <a:pt x="48633" y="19"/>
                </a:lnTo>
                <a:lnTo>
                  <a:pt x="48075" y="39"/>
                </a:lnTo>
                <a:lnTo>
                  <a:pt x="47517" y="77"/>
                </a:lnTo>
                <a:lnTo>
                  <a:pt x="46958" y="135"/>
                </a:lnTo>
                <a:lnTo>
                  <a:pt x="46400" y="193"/>
                </a:lnTo>
                <a:lnTo>
                  <a:pt x="45842" y="289"/>
                </a:lnTo>
                <a:lnTo>
                  <a:pt x="45303" y="404"/>
                </a:lnTo>
                <a:lnTo>
                  <a:pt x="44744" y="520"/>
                </a:lnTo>
                <a:lnTo>
                  <a:pt x="44205" y="655"/>
                </a:lnTo>
                <a:lnTo>
                  <a:pt x="43666" y="809"/>
                </a:lnTo>
                <a:lnTo>
                  <a:pt x="43127" y="982"/>
                </a:lnTo>
                <a:lnTo>
                  <a:pt x="42607" y="1174"/>
                </a:lnTo>
                <a:lnTo>
                  <a:pt x="42068" y="1386"/>
                </a:lnTo>
                <a:lnTo>
                  <a:pt x="41568" y="1617"/>
                </a:lnTo>
                <a:lnTo>
                  <a:pt x="41048" y="1848"/>
                </a:lnTo>
                <a:lnTo>
                  <a:pt x="40547" y="2118"/>
                </a:lnTo>
                <a:lnTo>
                  <a:pt x="39970" y="2445"/>
                </a:lnTo>
                <a:lnTo>
                  <a:pt x="39411" y="2772"/>
                </a:lnTo>
                <a:lnTo>
                  <a:pt x="38853" y="3138"/>
                </a:lnTo>
                <a:lnTo>
                  <a:pt x="38314" y="3504"/>
                </a:lnTo>
                <a:lnTo>
                  <a:pt x="37775" y="3889"/>
                </a:lnTo>
                <a:lnTo>
                  <a:pt x="37236" y="4293"/>
                </a:lnTo>
                <a:lnTo>
                  <a:pt x="36196" y="5121"/>
                </a:lnTo>
                <a:lnTo>
                  <a:pt x="35156" y="5988"/>
                </a:lnTo>
                <a:lnTo>
                  <a:pt x="34136" y="6873"/>
                </a:lnTo>
                <a:lnTo>
                  <a:pt x="32134" y="8664"/>
                </a:lnTo>
                <a:lnTo>
                  <a:pt x="31113" y="9530"/>
                </a:lnTo>
                <a:lnTo>
                  <a:pt x="30074" y="10377"/>
                </a:lnTo>
                <a:lnTo>
                  <a:pt x="29554" y="10782"/>
                </a:lnTo>
                <a:lnTo>
                  <a:pt x="29034" y="11167"/>
                </a:lnTo>
                <a:lnTo>
                  <a:pt x="28495" y="11552"/>
                </a:lnTo>
                <a:lnTo>
                  <a:pt x="27956" y="11898"/>
                </a:lnTo>
                <a:lnTo>
                  <a:pt x="27397" y="12245"/>
                </a:lnTo>
                <a:lnTo>
                  <a:pt x="26839" y="12591"/>
                </a:lnTo>
                <a:lnTo>
                  <a:pt x="26281" y="12900"/>
                </a:lnTo>
                <a:lnTo>
                  <a:pt x="25703" y="13169"/>
                </a:lnTo>
                <a:lnTo>
                  <a:pt x="25106" y="13439"/>
                </a:lnTo>
                <a:lnTo>
                  <a:pt x="24509" y="13670"/>
                </a:lnTo>
                <a:lnTo>
                  <a:pt x="23893" y="13901"/>
                </a:lnTo>
                <a:lnTo>
                  <a:pt x="23277" y="14074"/>
                </a:lnTo>
                <a:lnTo>
                  <a:pt x="22738" y="14209"/>
                </a:lnTo>
                <a:lnTo>
                  <a:pt x="22218" y="14324"/>
                </a:lnTo>
                <a:lnTo>
                  <a:pt x="21679" y="14401"/>
                </a:lnTo>
                <a:lnTo>
                  <a:pt x="21140" y="14478"/>
                </a:lnTo>
                <a:lnTo>
                  <a:pt x="20601" y="14536"/>
                </a:lnTo>
                <a:lnTo>
                  <a:pt x="20062" y="14575"/>
                </a:lnTo>
                <a:lnTo>
                  <a:pt x="18965" y="14632"/>
                </a:lnTo>
                <a:lnTo>
                  <a:pt x="17867" y="14652"/>
                </a:lnTo>
                <a:lnTo>
                  <a:pt x="16751" y="14652"/>
                </a:lnTo>
                <a:lnTo>
                  <a:pt x="14556" y="14594"/>
                </a:lnTo>
                <a:lnTo>
                  <a:pt x="13458" y="14594"/>
                </a:lnTo>
                <a:lnTo>
                  <a:pt x="12361" y="14613"/>
                </a:lnTo>
                <a:lnTo>
                  <a:pt x="11822" y="14632"/>
                </a:lnTo>
                <a:lnTo>
                  <a:pt x="11283" y="14671"/>
                </a:lnTo>
                <a:lnTo>
                  <a:pt x="10744" y="14729"/>
                </a:lnTo>
                <a:lnTo>
                  <a:pt x="10224" y="14786"/>
                </a:lnTo>
                <a:lnTo>
                  <a:pt x="9685" y="14863"/>
                </a:lnTo>
                <a:lnTo>
                  <a:pt x="9165" y="14960"/>
                </a:lnTo>
                <a:lnTo>
                  <a:pt x="8645" y="15075"/>
                </a:lnTo>
                <a:lnTo>
                  <a:pt x="8144" y="15210"/>
                </a:lnTo>
                <a:lnTo>
                  <a:pt x="7625" y="15364"/>
                </a:lnTo>
                <a:lnTo>
                  <a:pt x="7124" y="15537"/>
                </a:lnTo>
                <a:lnTo>
                  <a:pt x="6623" y="15749"/>
                </a:lnTo>
                <a:lnTo>
                  <a:pt x="6142" y="15980"/>
                </a:lnTo>
                <a:lnTo>
                  <a:pt x="5757" y="16192"/>
                </a:lnTo>
                <a:lnTo>
                  <a:pt x="5391" y="16404"/>
                </a:lnTo>
                <a:lnTo>
                  <a:pt x="5045" y="16635"/>
                </a:lnTo>
                <a:lnTo>
                  <a:pt x="4698" y="16885"/>
                </a:lnTo>
                <a:lnTo>
                  <a:pt x="4371" y="17154"/>
                </a:lnTo>
                <a:lnTo>
                  <a:pt x="4044" y="17424"/>
                </a:lnTo>
                <a:lnTo>
                  <a:pt x="3736" y="17713"/>
                </a:lnTo>
                <a:lnTo>
                  <a:pt x="3427" y="18021"/>
                </a:lnTo>
                <a:lnTo>
                  <a:pt x="3139" y="18329"/>
                </a:lnTo>
                <a:lnTo>
                  <a:pt x="2869" y="18656"/>
                </a:lnTo>
                <a:lnTo>
                  <a:pt x="2600" y="19003"/>
                </a:lnTo>
                <a:lnTo>
                  <a:pt x="2349" y="19349"/>
                </a:lnTo>
                <a:lnTo>
                  <a:pt x="2099" y="19715"/>
                </a:lnTo>
                <a:lnTo>
                  <a:pt x="1868" y="20081"/>
                </a:lnTo>
                <a:lnTo>
                  <a:pt x="1656" y="20447"/>
                </a:lnTo>
                <a:lnTo>
                  <a:pt x="1444" y="20832"/>
                </a:lnTo>
                <a:lnTo>
                  <a:pt x="1252" y="21236"/>
                </a:lnTo>
                <a:lnTo>
                  <a:pt x="1079" y="21621"/>
                </a:lnTo>
                <a:lnTo>
                  <a:pt x="905" y="22025"/>
                </a:lnTo>
                <a:lnTo>
                  <a:pt x="771" y="22449"/>
                </a:lnTo>
                <a:lnTo>
                  <a:pt x="617" y="22853"/>
                </a:lnTo>
                <a:lnTo>
                  <a:pt x="501" y="23277"/>
                </a:lnTo>
                <a:lnTo>
                  <a:pt x="386" y="23720"/>
                </a:lnTo>
                <a:lnTo>
                  <a:pt x="289" y="24143"/>
                </a:lnTo>
                <a:lnTo>
                  <a:pt x="193" y="24567"/>
                </a:lnTo>
                <a:lnTo>
                  <a:pt x="135" y="25010"/>
                </a:lnTo>
                <a:lnTo>
                  <a:pt x="77" y="25453"/>
                </a:lnTo>
                <a:lnTo>
                  <a:pt x="39" y="25895"/>
                </a:lnTo>
                <a:lnTo>
                  <a:pt x="0" y="26338"/>
                </a:lnTo>
                <a:lnTo>
                  <a:pt x="0" y="26781"/>
                </a:lnTo>
                <a:lnTo>
                  <a:pt x="0" y="27224"/>
                </a:lnTo>
                <a:lnTo>
                  <a:pt x="20" y="27647"/>
                </a:lnTo>
                <a:lnTo>
                  <a:pt x="77" y="28379"/>
                </a:lnTo>
                <a:lnTo>
                  <a:pt x="174" y="29111"/>
                </a:lnTo>
                <a:lnTo>
                  <a:pt x="289" y="29823"/>
                </a:lnTo>
                <a:lnTo>
                  <a:pt x="463" y="30535"/>
                </a:lnTo>
                <a:lnTo>
                  <a:pt x="655" y="31228"/>
                </a:lnTo>
                <a:lnTo>
                  <a:pt x="886" y="31902"/>
                </a:lnTo>
                <a:lnTo>
                  <a:pt x="1136" y="32576"/>
                </a:lnTo>
                <a:lnTo>
                  <a:pt x="1425" y="33250"/>
                </a:lnTo>
                <a:lnTo>
                  <a:pt x="1733" y="33905"/>
                </a:lnTo>
                <a:lnTo>
                  <a:pt x="2080" y="34540"/>
                </a:lnTo>
                <a:lnTo>
                  <a:pt x="2446" y="35156"/>
                </a:lnTo>
                <a:lnTo>
                  <a:pt x="2850" y="35772"/>
                </a:lnTo>
                <a:lnTo>
                  <a:pt x="3273" y="36369"/>
                </a:lnTo>
                <a:lnTo>
                  <a:pt x="3716" y="36947"/>
                </a:lnTo>
                <a:lnTo>
                  <a:pt x="4178" y="37505"/>
                </a:lnTo>
                <a:lnTo>
                  <a:pt x="4679" y="38044"/>
                </a:lnTo>
                <a:lnTo>
                  <a:pt x="5411" y="38795"/>
                </a:lnTo>
                <a:lnTo>
                  <a:pt x="6161" y="39488"/>
                </a:lnTo>
                <a:lnTo>
                  <a:pt x="6932" y="40162"/>
                </a:lnTo>
                <a:lnTo>
                  <a:pt x="7740" y="40797"/>
                </a:lnTo>
                <a:lnTo>
                  <a:pt x="8568" y="41394"/>
                </a:lnTo>
                <a:lnTo>
                  <a:pt x="9396" y="41952"/>
                </a:lnTo>
                <a:lnTo>
                  <a:pt x="10262" y="42491"/>
                </a:lnTo>
                <a:lnTo>
                  <a:pt x="11148" y="42992"/>
                </a:lnTo>
                <a:lnTo>
                  <a:pt x="12034" y="43454"/>
                </a:lnTo>
                <a:lnTo>
                  <a:pt x="12958" y="43878"/>
                </a:lnTo>
                <a:lnTo>
                  <a:pt x="13882" y="44263"/>
                </a:lnTo>
                <a:lnTo>
                  <a:pt x="14825" y="44629"/>
                </a:lnTo>
                <a:lnTo>
                  <a:pt x="15788" y="44956"/>
                </a:lnTo>
                <a:lnTo>
                  <a:pt x="16770" y="45264"/>
                </a:lnTo>
                <a:lnTo>
                  <a:pt x="17752" y="45533"/>
                </a:lnTo>
                <a:lnTo>
                  <a:pt x="18753" y="45764"/>
                </a:lnTo>
                <a:lnTo>
                  <a:pt x="19465" y="45918"/>
                </a:lnTo>
                <a:lnTo>
                  <a:pt x="20197" y="46053"/>
                </a:lnTo>
                <a:lnTo>
                  <a:pt x="20928" y="46169"/>
                </a:lnTo>
                <a:lnTo>
                  <a:pt x="21660" y="46284"/>
                </a:lnTo>
                <a:lnTo>
                  <a:pt x="22411" y="46381"/>
                </a:lnTo>
                <a:lnTo>
                  <a:pt x="23143" y="46458"/>
                </a:lnTo>
                <a:lnTo>
                  <a:pt x="23893" y="46515"/>
                </a:lnTo>
                <a:lnTo>
                  <a:pt x="24644" y="46573"/>
                </a:lnTo>
                <a:lnTo>
                  <a:pt x="25376" y="46612"/>
                </a:lnTo>
                <a:lnTo>
                  <a:pt x="26127" y="46631"/>
                </a:lnTo>
                <a:lnTo>
                  <a:pt x="27628" y="46631"/>
                </a:lnTo>
                <a:lnTo>
                  <a:pt x="28379" y="46612"/>
                </a:lnTo>
                <a:lnTo>
                  <a:pt x="29130" y="46573"/>
                </a:lnTo>
                <a:lnTo>
                  <a:pt x="29881" y="46535"/>
                </a:lnTo>
                <a:lnTo>
                  <a:pt x="30632" y="46477"/>
                </a:lnTo>
                <a:lnTo>
                  <a:pt x="31383" y="46400"/>
                </a:lnTo>
                <a:lnTo>
                  <a:pt x="32134" y="46323"/>
                </a:lnTo>
                <a:lnTo>
                  <a:pt x="32885" y="46227"/>
                </a:lnTo>
                <a:lnTo>
                  <a:pt x="33635" y="46111"/>
                </a:lnTo>
                <a:lnTo>
                  <a:pt x="34367" y="45976"/>
                </a:lnTo>
                <a:lnTo>
                  <a:pt x="35118" y="45841"/>
                </a:lnTo>
                <a:lnTo>
                  <a:pt x="35869" y="45687"/>
                </a:lnTo>
                <a:lnTo>
                  <a:pt x="36600" y="45533"/>
                </a:lnTo>
                <a:lnTo>
                  <a:pt x="37332" y="45360"/>
                </a:lnTo>
                <a:lnTo>
                  <a:pt x="38083" y="45168"/>
                </a:lnTo>
                <a:lnTo>
                  <a:pt x="38814" y="44975"/>
                </a:lnTo>
                <a:lnTo>
                  <a:pt x="39546" y="44763"/>
                </a:lnTo>
                <a:lnTo>
                  <a:pt x="40258" y="44532"/>
                </a:lnTo>
                <a:lnTo>
                  <a:pt x="40990" y="44301"/>
                </a:lnTo>
                <a:lnTo>
                  <a:pt x="41702" y="44051"/>
                </a:lnTo>
                <a:lnTo>
                  <a:pt x="42434" y="43781"/>
                </a:lnTo>
                <a:lnTo>
                  <a:pt x="43146" y="43512"/>
                </a:lnTo>
                <a:lnTo>
                  <a:pt x="43839" y="43242"/>
                </a:lnTo>
                <a:lnTo>
                  <a:pt x="44552" y="42934"/>
                </a:lnTo>
                <a:lnTo>
                  <a:pt x="45245" y="42645"/>
                </a:lnTo>
                <a:lnTo>
                  <a:pt x="45938" y="42318"/>
                </a:lnTo>
                <a:lnTo>
                  <a:pt x="46612" y="41991"/>
                </a:lnTo>
                <a:lnTo>
                  <a:pt x="47305" y="41664"/>
                </a:lnTo>
                <a:lnTo>
                  <a:pt x="47979" y="41317"/>
                </a:lnTo>
                <a:lnTo>
                  <a:pt x="48633" y="40951"/>
                </a:lnTo>
                <a:lnTo>
                  <a:pt x="49307" y="40585"/>
                </a:lnTo>
                <a:lnTo>
                  <a:pt x="49962" y="40200"/>
                </a:lnTo>
                <a:lnTo>
                  <a:pt x="50597" y="39815"/>
                </a:lnTo>
                <a:lnTo>
                  <a:pt x="51252" y="39411"/>
                </a:lnTo>
                <a:lnTo>
                  <a:pt x="51887" y="39007"/>
                </a:lnTo>
                <a:lnTo>
                  <a:pt x="52503" y="38583"/>
                </a:lnTo>
                <a:lnTo>
                  <a:pt x="53119" y="38140"/>
                </a:lnTo>
                <a:lnTo>
                  <a:pt x="53735" y="37697"/>
                </a:lnTo>
                <a:lnTo>
                  <a:pt x="54332" y="37255"/>
                </a:lnTo>
                <a:lnTo>
                  <a:pt x="54910" y="36793"/>
                </a:lnTo>
                <a:lnTo>
                  <a:pt x="55507" y="36330"/>
                </a:lnTo>
                <a:lnTo>
                  <a:pt x="56065" y="35849"/>
                </a:lnTo>
                <a:lnTo>
                  <a:pt x="56643" y="35368"/>
                </a:lnTo>
                <a:lnTo>
                  <a:pt x="57182" y="34867"/>
                </a:lnTo>
                <a:lnTo>
                  <a:pt x="57740" y="34367"/>
                </a:lnTo>
                <a:lnTo>
                  <a:pt x="58260" y="33847"/>
                </a:lnTo>
                <a:lnTo>
                  <a:pt x="58780" y="33327"/>
                </a:lnTo>
                <a:lnTo>
                  <a:pt x="59300" y="32788"/>
                </a:lnTo>
                <a:lnTo>
                  <a:pt x="59800" y="32249"/>
                </a:lnTo>
                <a:lnTo>
                  <a:pt x="60281" y="31690"/>
                </a:lnTo>
                <a:lnTo>
                  <a:pt x="60763" y="31132"/>
                </a:lnTo>
                <a:lnTo>
                  <a:pt x="61225" y="30574"/>
                </a:lnTo>
                <a:lnTo>
                  <a:pt x="61687" y="29996"/>
                </a:lnTo>
                <a:lnTo>
                  <a:pt x="62188" y="29322"/>
                </a:lnTo>
                <a:lnTo>
                  <a:pt x="62669" y="28649"/>
                </a:lnTo>
                <a:lnTo>
                  <a:pt x="63131" y="27936"/>
                </a:lnTo>
                <a:lnTo>
                  <a:pt x="63554" y="27224"/>
                </a:lnTo>
                <a:lnTo>
                  <a:pt x="63978" y="26492"/>
                </a:lnTo>
                <a:lnTo>
                  <a:pt x="64363" y="25741"/>
                </a:lnTo>
                <a:lnTo>
                  <a:pt x="64710" y="24990"/>
                </a:lnTo>
                <a:lnTo>
                  <a:pt x="65037" y="24201"/>
                </a:lnTo>
                <a:lnTo>
                  <a:pt x="65345" y="23431"/>
                </a:lnTo>
                <a:lnTo>
                  <a:pt x="65595" y="22622"/>
                </a:lnTo>
                <a:lnTo>
                  <a:pt x="65826" y="21814"/>
                </a:lnTo>
                <a:lnTo>
                  <a:pt x="66019" y="21005"/>
                </a:lnTo>
                <a:lnTo>
                  <a:pt x="66192" y="20177"/>
                </a:lnTo>
                <a:lnTo>
                  <a:pt x="66308" y="19349"/>
                </a:lnTo>
                <a:lnTo>
                  <a:pt x="66385" y="18502"/>
                </a:lnTo>
                <a:lnTo>
                  <a:pt x="66423" y="17674"/>
                </a:lnTo>
                <a:lnTo>
                  <a:pt x="66423" y="17097"/>
                </a:lnTo>
                <a:lnTo>
                  <a:pt x="66404" y="16500"/>
                </a:lnTo>
                <a:lnTo>
                  <a:pt x="66365" y="15922"/>
                </a:lnTo>
                <a:lnTo>
                  <a:pt x="66308" y="15364"/>
                </a:lnTo>
                <a:lnTo>
                  <a:pt x="66231" y="14786"/>
                </a:lnTo>
                <a:lnTo>
                  <a:pt x="66134" y="14209"/>
                </a:lnTo>
                <a:lnTo>
                  <a:pt x="66000" y="13650"/>
                </a:lnTo>
                <a:lnTo>
                  <a:pt x="65865" y="13092"/>
                </a:lnTo>
                <a:lnTo>
                  <a:pt x="65711" y="12534"/>
                </a:lnTo>
                <a:lnTo>
                  <a:pt x="65538" y="11975"/>
                </a:lnTo>
                <a:lnTo>
                  <a:pt x="65345" y="11436"/>
                </a:lnTo>
                <a:lnTo>
                  <a:pt x="65133" y="10897"/>
                </a:lnTo>
                <a:lnTo>
                  <a:pt x="64902" y="10377"/>
                </a:lnTo>
                <a:lnTo>
                  <a:pt x="64671" y="9838"/>
                </a:lnTo>
                <a:lnTo>
                  <a:pt x="64402" y="9338"/>
                </a:lnTo>
                <a:lnTo>
                  <a:pt x="64132" y="8818"/>
                </a:lnTo>
                <a:lnTo>
                  <a:pt x="63843" y="8317"/>
                </a:lnTo>
                <a:lnTo>
                  <a:pt x="63535" y="7836"/>
                </a:lnTo>
                <a:lnTo>
                  <a:pt x="63208" y="7355"/>
                </a:lnTo>
                <a:lnTo>
                  <a:pt x="62861" y="6893"/>
                </a:lnTo>
                <a:lnTo>
                  <a:pt x="62515" y="6431"/>
                </a:lnTo>
                <a:lnTo>
                  <a:pt x="62149" y="5988"/>
                </a:lnTo>
                <a:lnTo>
                  <a:pt x="61764" y="5564"/>
                </a:lnTo>
                <a:lnTo>
                  <a:pt x="61379" y="5141"/>
                </a:lnTo>
                <a:lnTo>
                  <a:pt x="60975" y="4736"/>
                </a:lnTo>
                <a:lnTo>
                  <a:pt x="60551" y="4351"/>
                </a:lnTo>
                <a:lnTo>
                  <a:pt x="60127" y="3966"/>
                </a:lnTo>
                <a:lnTo>
                  <a:pt x="59685" y="3600"/>
                </a:lnTo>
                <a:lnTo>
                  <a:pt x="59223" y="3273"/>
                </a:lnTo>
                <a:lnTo>
                  <a:pt x="58761" y="2926"/>
                </a:lnTo>
                <a:lnTo>
                  <a:pt x="58298" y="2618"/>
                </a:lnTo>
                <a:lnTo>
                  <a:pt x="57798" y="2330"/>
                </a:lnTo>
                <a:lnTo>
                  <a:pt x="57317" y="2041"/>
                </a:lnTo>
                <a:lnTo>
                  <a:pt x="56797" y="1791"/>
                </a:lnTo>
                <a:lnTo>
                  <a:pt x="56296" y="1540"/>
                </a:lnTo>
                <a:lnTo>
                  <a:pt x="55776" y="1328"/>
                </a:lnTo>
                <a:lnTo>
                  <a:pt x="55256" y="1117"/>
                </a:lnTo>
                <a:lnTo>
                  <a:pt x="54717" y="924"/>
                </a:lnTo>
                <a:lnTo>
                  <a:pt x="54178" y="751"/>
                </a:lnTo>
                <a:lnTo>
                  <a:pt x="53639" y="597"/>
                </a:lnTo>
                <a:lnTo>
                  <a:pt x="53100" y="462"/>
                </a:lnTo>
                <a:lnTo>
                  <a:pt x="52542" y="347"/>
                </a:lnTo>
                <a:lnTo>
                  <a:pt x="52003" y="250"/>
                </a:lnTo>
                <a:lnTo>
                  <a:pt x="51444" y="173"/>
                </a:lnTo>
                <a:lnTo>
                  <a:pt x="50886" y="96"/>
                </a:lnTo>
                <a:lnTo>
                  <a:pt x="50328" y="58"/>
                </a:lnTo>
                <a:lnTo>
                  <a:pt x="49769" y="19"/>
                </a:lnTo>
                <a:lnTo>
                  <a:pt x="4919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20"/>
          <p:cNvSpPr/>
          <p:nvPr/>
        </p:nvSpPr>
        <p:spPr>
          <a:xfrm>
            <a:off x="6499065" y="3780925"/>
            <a:ext cx="4351270" cy="3054680"/>
          </a:xfrm>
          <a:custGeom>
            <a:rect b="b" l="l" r="r" t="t"/>
            <a:pathLst>
              <a:path extrusionOk="0" h="46631" w="66424">
                <a:moveTo>
                  <a:pt x="49192" y="0"/>
                </a:moveTo>
                <a:lnTo>
                  <a:pt x="48633" y="19"/>
                </a:lnTo>
                <a:lnTo>
                  <a:pt x="48075" y="39"/>
                </a:lnTo>
                <a:lnTo>
                  <a:pt x="47517" y="77"/>
                </a:lnTo>
                <a:lnTo>
                  <a:pt x="46958" y="135"/>
                </a:lnTo>
                <a:lnTo>
                  <a:pt x="46400" y="193"/>
                </a:lnTo>
                <a:lnTo>
                  <a:pt x="45842" y="289"/>
                </a:lnTo>
                <a:lnTo>
                  <a:pt x="45303" y="404"/>
                </a:lnTo>
                <a:lnTo>
                  <a:pt x="44744" y="520"/>
                </a:lnTo>
                <a:lnTo>
                  <a:pt x="44205" y="655"/>
                </a:lnTo>
                <a:lnTo>
                  <a:pt x="43666" y="809"/>
                </a:lnTo>
                <a:lnTo>
                  <a:pt x="43127" y="982"/>
                </a:lnTo>
                <a:lnTo>
                  <a:pt x="42607" y="1174"/>
                </a:lnTo>
                <a:lnTo>
                  <a:pt x="42068" y="1386"/>
                </a:lnTo>
                <a:lnTo>
                  <a:pt x="41568" y="1617"/>
                </a:lnTo>
                <a:lnTo>
                  <a:pt x="41048" y="1848"/>
                </a:lnTo>
                <a:lnTo>
                  <a:pt x="40547" y="2118"/>
                </a:lnTo>
                <a:lnTo>
                  <a:pt x="39970" y="2445"/>
                </a:lnTo>
                <a:lnTo>
                  <a:pt x="39411" y="2772"/>
                </a:lnTo>
                <a:lnTo>
                  <a:pt x="38853" y="3138"/>
                </a:lnTo>
                <a:lnTo>
                  <a:pt x="38314" y="3504"/>
                </a:lnTo>
                <a:lnTo>
                  <a:pt x="37775" y="3889"/>
                </a:lnTo>
                <a:lnTo>
                  <a:pt x="37236" y="4293"/>
                </a:lnTo>
                <a:lnTo>
                  <a:pt x="36196" y="5121"/>
                </a:lnTo>
                <a:lnTo>
                  <a:pt x="35156" y="5988"/>
                </a:lnTo>
                <a:lnTo>
                  <a:pt x="34136" y="6873"/>
                </a:lnTo>
                <a:lnTo>
                  <a:pt x="32134" y="8664"/>
                </a:lnTo>
                <a:lnTo>
                  <a:pt x="31113" y="9530"/>
                </a:lnTo>
                <a:lnTo>
                  <a:pt x="30074" y="10377"/>
                </a:lnTo>
                <a:lnTo>
                  <a:pt x="29554" y="10782"/>
                </a:lnTo>
                <a:lnTo>
                  <a:pt x="29034" y="11167"/>
                </a:lnTo>
                <a:lnTo>
                  <a:pt x="28495" y="11552"/>
                </a:lnTo>
                <a:lnTo>
                  <a:pt x="27956" y="11898"/>
                </a:lnTo>
                <a:lnTo>
                  <a:pt x="27397" y="12245"/>
                </a:lnTo>
                <a:lnTo>
                  <a:pt x="26839" y="12591"/>
                </a:lnTo>
                <a:lnTo>
                  <a:pt x="26281" y="12900"/>
                </a:lnTo>
                <a:lnTo>
                  <a:pt x="25703" y="13169"/>
                </a:lnTo>
                <a:lnTo>
                  <a:pt x="25106" y="13439"/>
                </a:lnTo>
                <a:lnTo>
                  <a:pt x="24509" y="13670"/>
                </a:lnTo>
                <a:lnTo>
                  <a:pt x="23893" y="13901"/>
                </a:lnTo>
                <a:lnTo>
                  <a:pt x="23277" y="14074"/>
                </a:lnTo>
                <a:lnTo>
                  <a:pt x="22738" y="14209"/>
                </a:lnTo>
                <a:lnTo>
                  <a:pt x="22218" y="14324"/>
                </a:lnTo>
                <a:lnTo>
                  <a:pt x="21679" y="14401"/>
                </a:lnTo>
                <a:lnTo>
                  <a:pt x="21140" y="14478"/>
                </a:lnTo>
                <a:lnTo>
                  <a:pt x="20601" y="14536"/>
                </a:lnTo>
                <a:lnTo>
                  <a:pt x="20062" y="14575"/>
                </a:lnTo>
                <a:lnTo>
                  <a:pt x="18965" y="14632"/>
                </a:lnTo>
                <a:lnTo>
                  <a:pt x="17867" y="14652"/>
                </a:lnTo>
                <a:lnTo>
                  <a:pt x="16751" y="14652"/>
                </a:lnTo>
                <a:lnTo>
                  <a:pt x="14556" y="14594"/>
                </a:lnTo>
                <a:lnTo>
                  <a:pt x="13458" y="14594"/>
                </a:lnTo>
                <a:lnTo>
                  <a:pt x="12361" y="14613"/>
                </a:lnTo>
                <a:lnTo>
                  <a:pt x="11822" y="14632"/>
                </a:lnTo>
                <a:lnTo>
                  <a:pt x="11283" y="14671"/>
                </a:lnTo>
                <a:lnTo>
                  <a:pt x="10744" y="14729"/>
                </a:lnTo>
                <a:lnTo>
                  <a:pt x="10224" y="14786"/>
                </a:lnTo>
                <a:lnTo>
                  <a:pt x="9685" y="14863"/>
                </a:lnTo>
                <a:lnTo>
                  <a:pt x="9165" y="14960"/>
                </a:lnTo>
                <a:lnTo>
                  <a:pt x="8645" y="15075"/>
                </a:lnTo>
                <a:lnTo>
                  <a:pt x="8144" y="15210"/>
                </a:lnTo>
                <a:lnTo>
                  <a:pt x="7625" y="15364"/>
                </a:lnTo>
                <a:lnTo>
                  <a:pt x="7124" y="15537"/>
                </a:lnTo>
                <a:lnTo>
                  <a:pt x="6623" y="15749"/>
                </a:lnTo>
                <a:lnTo>
                  <a:pt x="6142" y="15980"/>
                </a:lnTo>
                <a:lnTo>
                  <a:pt x="5757" y="16192"/>
                </a:lnTo>
                <a:lnTo>
                  <a:pt x="5391" y="16404"/>
                </a:lnTo>
                <a:lnTo>
                  <a:pt x="5045" y="16635"/>
                </a:lnTo>
                <a:lnTo>
                  <a:pt x="4698" y="16885"/>
                </a:lnTo>
                <a:lnTo>
                  <a:pt x="4371" y="17154"/>
                </a:lnTo>
                <a:lnTo>
                  <a:pt x="4044" y="17424"/>
                </a:lnTo>
                <a:lnTo>
                  <a:pt x="3736" y="17713"/>
                </a:lnTo>
                <a:lnTo>
                  <a:pt x="3427" y="18021"/>
                </a:lnTo>
                <a:lnTo>
                  <a:pt x="3139" y="18329"/>
                </a:lnTo>
                <a:lnTo>
                  <a:pt x="2869" y="18656"/>
                </a:lnTo>
                <a:lnTo>
                  <a:pt x="2600" y="19003"/>
                </a:lnTo>
                <a:lnTo>
                  <a:pt x="2349" y="19349"/>
                </a:lnTo>
                <a:lnTo>
                  <a:pt x="2099" y="19715"/>
                </a:lnTo>
                <a:lnTo>
                  <a:pt x="1868" y="20081"/>
                </a:lnTo>
                <a:lnTo>
                  <a:pt x="1656" y="20447"/>
                </a:lnTo>
                <a:lnTo>
                  <a:pt x="1444" y="20832"/>
                </a:lnTo>
                <a:lnTo>
                  <a:pt x="1252" y="21236"/>
                </a:lnTo>
                <a:lnTo>
                  <a:pt x="1079" y="21621"/>
                </a:lnTo>
                <a:lnTo>
                  <a:pt x="905" y="22025"/>
                </a:lnTo>
                <a:lnTo>
                  <a:pt x="771" y="22449"/>
                </a:lnTo>
                <a:lnTo>
                  <a:pt x="617" y="22853"/>
                </a:lnTo>
                <a:lnTo>
                  <a:pt x="501" y="23277"/>
                </a:lnTo>
                <a:lnTo>
                  <a:pt x="386" y="23720"/>
                </a:lnTo>
                <a:lnTo>
                  <a:pt x="289" y="24143"/>
                </a:lnTo>
                <a:lnTo>
                  <a:pt x="193" y="24567"/>
                </a:lnTo>
                <a:lnTo>
                  <a:pt x="135" y="25010"/>
                </a:lnTo>
                <a:lnTo>
                  <a:pt x="77" y="25453"/>
                </a:lnTo>
                <a:lnTo>
                  <a:pt x="39" y="25895"/>
                </a:lnTo>
                <a:lnTo>
                  <a:pt x="0" y="26338"/>
                </a:lnTo>
                <a:lnTo>
                  <a:pt x="0" y="26781"/>
                </a:lnTo>
                <a:lnTo>
                  <a:pt x="0" y="27224"/>
                </a:lnTo>
                <a:lnTo>
                  <a:pt x="20" y="27647"/>
                </a:lnTo>
                <a:lnTo>
                  <a:pt x="77" y="28379"/>
                </a:lnTo>
                <a:lnTo>
                  <a:pt x="174" y="29111"/>
                </a:lnTo>
                <a:lnTo>
                  <a:pt x="289" y="29823"/>
                </a:lnTo>
                <a:lnTo>
                  <a:pt x="463" y="30535"/>
                </a:lnTo>
                <a:lnTo>
                  <a:pt x="655" y="31228"/>
                </a:lnTo>
                <a:lnTo>
                  <a:pt x="886" y="31902"/>
                </a:lnTo>
                <a:lnTo>
                  <a:pt x="1136" y="32576"/>
                </a:lnTo>
                <a:lnTo>
                  <a:pt x="1425" y="33250"/>
                </a:lnTo>
                <a:lnTo>
                  <a:pt x="1733" y="33905"/>
                </a:lnTo>
                <a:lnTo>
                  <a:pt x="2080" y="34540"/>
                </a:lnTo>
                <a:lnTo>
                  <a:pt x="2446" y="35156"/>
                </a:lnTo>
                <a:lnTo>
                  <a:pt x="2850" y="35772"/>
                </a:lnTo>
                <a:lnTo>
                  <a:pt x="3273" y="36369"/>
                </a:lnTo>
                <a:lnTo>
                  <a:pt x="3716" y="36947"/>
                </a:lnTo>
                <a:lnTo>
                  <a:pt x="4178" y="37505"/>
                </a:lnTo>
                <a:lnTo>
                  <a:pt x="4679" y="38044"/>
                </a:lnTo>
                <a:lnTo>
                  <a:pt x="5411" y="38795"/>
                </a:lnTo>
                <a:lnTo>
                  <a:pt x="6161" y="39488"/>
                </a:lnTo>
                <a:lnTo>
                  <a:pt x="6932" y="40162"/>
                </a:lnTo>
                <a:lnTo>
                  <a:pt x="7740" y="40797"/>
                </a:lnTo>
                <a:lnTo>
                  <a:pt x="8568" y="41394"/>
                </a:lnTo>
                <a:lnTo>
                  <a:pt x="9396" y="41952"/>
                </a:lnTo>
                <a:lnTo>
                  <a:pt x="10262" y="42491"/>
                </a:lnTo>
                <a:lnTo>
                  <a:pt x="11148" y="42992"/>
                </a:lnTo>
                <a:lnTo>
                  <a:pt x="12034" y="43454"/>
                </a:lnTo>
                <a:lnTo>
                  <a:pt x="12958" y="43878"/>
                </a:lnTo>
                <a:lnTo>
                  <a:pt x="13882" y="44263"/>
                </a:lnTo>
                <a:lnTo>
                  <a:pt x="14825" y="44629"/>
                </a:lnTo>
                <a:lnTo>
                  <a:pt x="15788" y="44956"/>
                </a:lnTo>
                <a:lnTo>
                  <a:pt x="16770" y="45264"/>
                </a:lnTo>
                <a:lnTo>
                  <a:pt x="17752" y="45533"/>
                </a:lnTo>
                <a:lnTo>
                  <a:pt x="18753" y="45764"/>
                </a:lnTo>
                <a:lnTo>
                  <a:pt x="19465" y="45918"/>
                </a:lnTo>
                <a:lnTo>
                  <a:pt x="20197" y="46053"/>
                </a:lnTo>
                <a:lnTo>
                  <a:pt x="20928" y="46169"/>
                </a:lnTo>
                <a:lnTo>
                  <a:pt x="21660" y="46284"/>
                </a:lnTo>
                <a:lnTo>
                  <a:pt x="22411" y="46381"/>
                </a:lnTo>
                <a:lnTo>
                  <a:pt x="23143" y="46458"/>
                </a:lnTo>
                <a:lnTo>
                  <a:pt x="23893" y="46515"/>
                </a:lnTo>
                <a:lnTo>
                  <a:pt x="24644" y="46573"/>
                </a:lnTo>
                <a:lnTo>
                  <a:pt x="25376" y="46612"/>
                </a:lnTo>
                <a:lnTo>
                  <a:pt x="26127" y="46631"/>
                </a:lnTo>
                <a:lnTo>
                  <a:pt x="27628" y="46631"/>
                </a:lnTo>
                <a:lnTo>
                  <a:pt x="28379" y="46612"/>
                </a:lnTo>
                <a:lnTo>
                  <a:pt x="29130" y="46573"/>
                </a:lnTo>
                <a:lnTo>
                  <a:pt x="29881" y="46535"/>
                </a:lnTo>
                <a:lnTo>
                  <a:pt x="30632" y="46477"/>
                </a:lnTo>
                <a:lnTo>
                  <a:pt x="31383" y="46400"/>
                </a:lnTo>
                <a:lnTo>
                  <a:pt x="32134" y="46323"/>
                </a:lnTo>
                <a:lnTo>
                  <a:pt x="32885" y="46227"/>
                </a:lnTo>
                <a:lnTo>
                  <a:pt x="33635" y="46111"/>
                </a:lnTo>
                <a:lnTo>
                  <a:pt x="34367" y="45976"/>
                </a:lnTo>
                <a:lnTo>
                  <a:pt x="35118" y="45841"/>
                </a:lnTo>
                <a:lnTo>
                  <a:pt x="35869" y="45687"/>
                </a:lnTo>
                <a:lnTo>
                  <a:pt x="36600" y="45533"/>
                </a:lnTo>
                <a:lnTo>
                  <a:pt x="37332" y="45360"/>
                </a:lnTo>
                <a:lnTo>
                  <a:pt x="38083" y="45168"/>
                </a:lnTo>
                <a:lnTo>
                  <a:pt x="38814" y="44975"/>
                </a:lnTo>
                <a:lnTo>
                  <a:pt x="39546" y="44763"/>
                </a:lnTo>
                <a:lnTo>
                  <a:pt x="40258" y="44532"/>
                </a:lnTo>
                <a:lnTo>
                  <a:pt x="40990" y="44301"/>
                </a:lnTo>
                <a:lnTo>
                  <a:pt x="41702" y="44051"/>
                </a:lnTo>
                <a:lnTo>
                  <a:pt x="42434" y="43781"/>
                </a:lnTo>
                <a:lnTo>
                  <a:pt x="43146" y="43512"/>
                </a:lnTo>
                <a:lnTo>
                  <a:pt x="43839" y="43242"/>
                </a:lnTo>
                <a:lnTo>
                  <a:pt x="44552" y="42934"/>
                </a:lnTo>
                <a:lnTo>
                  <a:pt x="45245" y="42645"/>
                </a:lnTo>
                <a:lnTo>
                  <a:pt x="45938" y="42318"/>
                </a:lnTo>
                <a:lnTo>
                  <a:pt x="46612" y="41991"/>
                </a:lnTo>
                <a:lnTo>
                  <a:pt x="47305" y="41664"/>
                </a:lnTo>
                <a:lnTo>
                  <a:pt x="47979" y="41317"/>
                </a:lnTo>
                <a:lnTo>
                  <a:pt x="48633" y="40951"/>
                </a:lnTo>
                <a:lnTo>
                  <a:pt x="49307" y="40585"/>
                </a:lnTo>
                <a:lnTo>
                  <a:pt x="49962" y="40200"/>
                </a:lnTo>
                <a:lnTo>
                  <a:pt x="50597" y="39815"/>
                </a:lnTo>
                <a:lnTo>
                  <a:pt x="51252" y="39411"/>
                </a:lnTo>
                <a:lnTo>
                  <a:pt x="51887" y="39007"/>
                </a:lnTo>
                <a:lnTo>
                  <a:pt x="52503" y="38583"/>
                </a:lnTo>
                <a:lnTo>
                  <a:pt x="53119" y="38140"/>
                </a:lnTo>
                <a:lnTo>
                  <a:pt x="53735" y="37697"/>
                </a:lnTo>
                <a:lnTo>
                  <a:pt x="54332" y="37255"/>
                </a:lnTo>
                <a:lnTo>
                  <a:pt x="54910" y="36793"/>
                </a:lnTo>
                <a:lnTo>
                  <a:pt x="55507" y="36330"/>
                </a:lnTo>
                <a:lnTo>
                  <a:pt x="56065" y="35849"/>
                </a:lnTo>
                <a:lnTo>
                  <a:pt x="56643" y="35368"/>
                </a:lnTo>
                <a:lnTo>
                  <a:pt x="57182" y="34867"/>
                </a:lnTo>
                <a:lnTo>
                  <a:pt x="57740" y="34367"/>
                </a:lnTo>
                <a:lnTo>
                  <a:pt x="58260" y="33847"/>
                </a:lnTo>
                <a:lnTo>
                  <a:pt x="58780" y="33327"/>
                </a:lnTo>
                <a:lnTo>
                  <a:pt x="59300" y="32788"/>
                </a:lnTo>
                <a:lnTo>
                  <a:pt x="59800" y="32249"/>
                </a:lnTo>
                <a:lnTo>
                  <a:pt x="60281" y="31690"/>
                </a:lnTo>
                <a:lnTo>
                  <a:pt x="60763" y="31132"/>
                </a:lnTo>
                <a:lnTo>
                  <a:pt x="61225" y="30574"/>
                </a:lnTo>
                <a:lnTo>
                  <a:pt x="61687" y="29996"/>
                </a:lnTo>
                <a:lnTo>
                  <a:pt x="62188" y="29322"/>
                </a:lnTo>
                <a:lnTo>
                  <a:pt x="62669" y="28649"/>
                </a:lnTo>
                <a:lnTo>
                  <a:pt x="63131" y="27936"/>
                </a:lnTo>
                <a:lnTo>
                  <a:pt x="63554" y="27224"/>
                </a:lnTo>
                <a:lnTo>
                  <a:pt x="63978" y="26492"/>
                </a:lnTo>
                <a:lnTo>
                  <a:pt x="64363" y="25741"/>
                </a:lnTo>
                <a:lnTo>
                  <a:pt x="64710" y="24990"/>
                </a:lnTo>
                <a:lnTo>
                  <a:pt x="65037" y="24201"/>
                </a:lnTo>
                <a:lnTo>
                  <a:pt x="65345" y="23431"/>
                </a:lnTo>
                <a:lnTo>
                  <a:pt x="65595" y="22622"/>
                </a:lnTo>
                <a:lnTo>
                  <a:pt x="65826" y="21814"/>
                </a:lnTo>
                <a:lnTo>
                  <a:pt x="66019" y="21005"/>
                </a:lnTo>
                <a:lnTo>
                  <a:pt x="66192" y="20177"/>
                </a:lnTo>
                <a:lnTo>
                  <a:pt x="66308" y="19349"/>
                </a:lnTo>
                <a:lnTo>
                  <a:pt x="66385" y="18502"/>
                </a:lnTo>
                <a:lnTo>
                  <a:pt x="66423" y="17674"/>
                </a:lnTo>
                <a:lnTo>
                  <a:pt x="66423" y="17097"/>
                </a:lnTo>
                <a:lnTo>
                  <a:pt x="66404" y="16500"/>
                </a:lnTo>
                <a:lnTo>
                  <a:pt x="66365" y="15922"/>
                </a:lnTo>
                <a:lnTo>
                  <a:pt x="66308" y="15364"/>
                </a:lnTo>
                <a:lnTo>
                  <a:pt x="66231" y="14786"/>
                </a:lnTo>
                <a:lnTo>
                  <a:pt x="66134" y="14209"/>
                </a:lnTo>
                <a:lnTo>
                  <a:pt x="66000" y="13650"/>
                </a:lnTo>
                <a:lnTo>
                  <a:pt x="65865" y="13092"/>
                </a:lnTo>
                <a:lnTo>
                  <a:pt x="65711" y="12534"/>
                </a:lnTo>
                <a:lnTo>
                  <a:pt x="65538" y="11975"/>
                </a:lnTo>
                <a:lnTo>
                  <a:pt x="65345" y="11436"/>
                </a:lnTo>
                <a:lnTo>
                  <a:pt x="65133" y="10897"/>
                </a:lnTo>
                <a:lnTo>
                  <a:pt x="64902" y="10377"/>
                </a:lnTo>
                <a:lnTo>
                  <a:pt x="64671" y="9838"/>
                </a:lnTo>
                <a:lnTo>
                  <a:pt x="64402" y="9338"/>
                </a:lnTo>
                <a:lnTo>
                  <a:pt x="64132" y="8818"/>
                </a:lnTo>
                <a:lnTo>
                  <a:pt x="63843" y="8317"/>
                </a:lnTo>
                <a:lnTo>
                  <a:pt x="63535" y="7836"/>
                </a:lnTo>
                <a:lnTo>
                  <a:pt x="63208" y="7355"/>
                </a:lnTo>
                <a:lnTo>
                  <a:pt x="62861" y="6893"/>
                </a:lnTo>
                <a:lnTo>
                  <a:pt x="62515" y="6431"/>
                </a:lnTo>
                <a:lnTo>
                  <a:pt x="62149" y="5988"/>
                </a:lnTo>
                <a:lnTo>
                  <a:pt x="61764" y="5564"/>
                </a:lnTo>
                <a:lnTo>
                  <a:pt x="61379" y="5141"/>
                </a:lnTo>
                <a:lnTo>
                  <a:pt x="60975" y="4736"/>
                </a:lnTo>
                <a:lnTo>
                  <a:pt x="60551" y="4351"/>
                </a:lnTo>
                <a:lnTo>
                  <a:pt x="60127" y="3966"/>
                </a:lnTo>
                <a:lnTo>
                  <a:pt x="59685" y="3600"/>
                </a:lnTo>
                <a:lnTo>
                  <a:pt x="59223" y="3273"/>
                </a:lnTo>
                <a:lnTo>
                  <a:pt x="58761" y="2926"/>
                </a:lnTo>
                <a:lnTo>
                  <a:pt x="58298" y="2618"/>
                </a:lnTo>
                <a:lnTo>
                  <a:pt x="57798" y="2330"/>
                </a:lnTo>
                <a:lnTo>
                  <a:pt x="57317" y="2041"/>
                </a:lnTo>
                <a:lnTo>
                  <a:pt x="56797" y="1791"/>
                </a:lnTo>
                <a:lnTo>
                  <a:pt x="56296" y="1540"/>
                </a:lnTo>
                <a:lnTo>
                  <a:pt x="55776" y="1328"/>
                </a:lnTo>
                <a:lnTo>
                  <a:pt x="55256" y="1117"/>
                </a:lnTo>
                <a:lnTo>
                  <a:pt x="54717" y="924"/>
                </a:lnTo>
                <a:lnTo>
                  <a:pt x="54178" y="751"/>
                </a:lnTo>
                <a:lnTo>
                  <a:pt x="53639" y="597"/>
                </a:lnTo>
                <a:lnTo>
                  <a:pt x="53100" y="462"/>
                </a:lnTo>
                <a:lnTo>
                  <a:pt x="52542" y="347"/>
                </a:lnTo>
                <a:lnTo>
                  <a:pt x="52003" y="250"/>
                </a:lnTo>
                <a:lnTo>
                  <a:pt x="51444" y="173"/>
                </a:lnTo>
                <a:lnTo>
                  <a:pt x="50886" y="96"/>
                </a:lnTo>
                <a:lnTo>
                  <a:pt x="50328" y="58"/>
                </a:lnTo>
                <a:lnTo>
                  <a:pt x="49769" y="19"/>
                </a:lnTo>
                <a:lnTo>
                  <a:pt x="4919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74" name="Google Shape;974;p20"/>
          <p:cNvGrpSpPr/>
          <p:nvPr/>
        </p:nvGrpSpPr>
        <p:grpSpPr>
          <a:xfrm flipH="1">
            <a:off x="-759600" y="3250198"/>
            <a:ext cx="1897092" cy="2037893"/>
            <a:chOff x="7942738" y="3173998"/>
            <a:chExt cx="1897092" cy="2037893"/>
          </a:xfrm>
        </p:grpSpPr>
        <p:grpSp>
          <p:nvGrpSpPr>
            <p:cNvPr id="975" name="Google Shape;975;p20"/>
            <p:cNvGrpSpPr/>
            <p:nvPr/>
          </p:nvGrpSpPr>
          <p:grpSpPr>
            <a:xfrm rot="2224707">
              <a:off x="8236406" y="3425942"/>
              <a:ext cx="1309757" cy="1413406"/>
              <a:chOff x="-741850" y="3728650"/>
              <a:chExt cx="1309775" cy="1413425"/>
            </a:xfrm>
          </p:grpSpPr>
          <p:sp>
            <p:nvSpPr>
              <p:cNvPr id="976" name="Google Shape;976;p20"/>
              <p:cNvSpPr/>
              <p:nvPr/>
            </p:nvSpPr>
            <p:spPr>
              <a:xfrm>
                <a:off x="-741850" y="3729375"/>
                <a:ext cx="1253225" cy="1382250"/>
              </a:xfrm>
              <a:custGeom>
                <a:rect b="b" l="l" r="r" t="t"/>
                <a:pathLst>
                  <a:path extrusionOk="0" h="55290" w="50129">
                    <a:moveTo>
                      <a:pt x="15193" y="1"/>
                    </a:moveTo>
                    <a:lnTo>
                      <a:pt x="14526" y="30"/>
                    </a:lnTo>
                    <a:lnTo>
                      <a:pt x="13859" y="59"/>
                    </a:lnTo>
                    <a:lnTo>
                      <a:pt x="13192" y="146"/>
                    </a:lnTo>
                    <a:lnTo>
                      <a:pt x="12526" y="233"/>
                    </a:lnTo>
                    <a:lnTo>
                      <a:pt x="11859" y="378"/>
                    </a:lnTo>
                    <a:lnTo>
                      <a:pt x="11192" y="523"/>
                    </a:lnTo>
                    <a:lnTo>
                      <a:pt x="10525" y="697"/>
                    </a:lnTo>
                    <a:lnTo>
                      <a:pt x="9858" y="900"/>
                    </a:lnTo>
                    <a:lnTo>
                      <a:pt x="9076" y="1190"/>
                    </a:lnTo>
                    <a:lnTo>
                      <a:pt x="8322" y="1508"/>
                    </a:lnTo>
                    <a:lnTo>
                      <a:pt x="7655" y="1798"/>
                    </a:lnTo>
                    <a:lnTo>
                      <a:pt x="7133" y="2088"/>
                    </a:lnTo>
                    <a:lnTo>
                      <a:pt x="6611" y="2378"/>
                    </a:lnTo>
                    <a:lnTo>
                      <a:pt x="6118" y="2697"/>
                    </a:lnTo>
                    <a:lnTo>
                      <a:pt x="5625" y="3016"/>
                    </a:lnTo>
                    <a:lnTo>
                      <a:pt x="5162" y="3393"/>
                    </a:lnTo>
                    <a:lnTo>
                      <a:pt x="4698" y="3770"/>
                    </a:lnTo>
                    <a:lnTo>
                      <a:pt x="4234" y="4147"/>
                    </a:lnTo>
                    <a:lnTo>
                      <a:pt x="3828" y="4553"/>
                    </a:lnTo>
                    <a:lnTo>
                      <a:pt x="3422" y="4988"/>
                    </a:lnTo>
                    <a:lnTo>
                      <a:pt x="3016" y="5422"/>
                    </a:lnTo>
                    <a:lnTo>
                      <a:pt x="2639" y="5886"/>
                    </a:lnTo>
                    <a:lnTo>
                      <a:pt x="2291" y="6379"/>
                    </a:lnTo>
                    <a:lnTo>
                      <a:pt x="1972" y="6872"/>
                    </a:lnTo>
                    <a:lnTo>
                      <a:pt x="1653" y="7394"/>
                    </a:lnTo>
                    <a:lnTo>
                      <a:pt x="1393" y="7945"/>
                    </a:lnTo>
                    <a:lnTo>
                      <a:pt x="1132" y="8496"/>
                    </a:lnTo>
                    <a:lnTo>
                      <a:pt x="842" y="9162"/>
                    </a:lnTo>
                    <a:lnTo>
                      <a:pt x="610" y="9829"/>
                    </a:lnTo>
                    <a:lnTo>
                      <a:pt x="436" y="10525"/>
                    </a:lnTo>
                    <a:lnTo>
                      <a:pt x="262" y="11192"/>
                    </a:lnTo>
                    <a:lnTo>
                      <a:pt x="146" y="11888"/>
                    </a:lnTo>
                    <a:lnTo>
                      <a:pt x="59" y="12584"/>
                    </a:lnTo>
                    <a:lnTo>
                      <a:pt x="30" y="13279"/>
                    </a:lnTo>
                    <a:lnTo>
                      <a:pt x="1" y="13975"/>
                    </a:lnTo>
                    <a:lnTo>
                      <a:pt x="30" y="14758"/>
                    </a:lnTo>
                    <a:lnTo>
                      <a:pt x="88" y="15483"/>
                    </a:lnTo>
                    <a:lnTo>
                      <a:pt x="175" y="16208"/>
                    </a:lnTo>
                    <a:lnTo>
                      <a:pt x="291" y="16932"/>
                    </a:lnTo>
                    <a:lnTo>
                      <a:pt x="436" y="17657"/>
                    </a:lnTo>
                    <a:lnTo>
                      <a:pt x="610" y="18382"/>
                    </a:lnTo>
                    <a:lnTo>
                      <a:pt x="813" y="19107"/>
                    </a:lnTo>
                    <a:lnTo>
                      <a:pt x="1045" y="19803"/>
                    </a:lnTo>
                    <a:lnTo>
                      <a:pt x="1306" y="20527"/>
                    </a:lnTo>
                    <a:lnTo>
                      <a:pt x="1595" y="21223"/>
                    </a:lnTo>
                    <a:lnTo>
                      <a:pt x="1885" y="21948"/>
                    </a:lnTo>
                    <a:lnTo>
                      <a:pt x="2233" y="22644"/>
                    </a:lnTo>
                    <a:lnTo>
                      <a:pt x="2581" y="23340"/>
                    </a:lnTo>
                    <a:lnTo>
                      <a:pt x="2929" y="24036"/>
                    </a:lnTo>
                    <a:lnTo>
                      <a:pt x="3335" y="24731"/>
                    </a:lnTo>
                    <a:lnTo>
                      <a:pt x="3741" y="25427"/>
                    </a:lnTo>
                    <a:lnTo>
                      <a:pt x="4147" y="26094"/>
                    </a:lnTo>
                    <a:lnTo>
                      <a:pt x="4756" y="27022"/>
                    </a:lnTo>
                    <a:lnTo>
                      <a:pt x="5365" y="27863"/>
                    </a:lnTo>
                    <a:lnTo>
                      <a:pt x="5973" y="28703"/>
                    </a:lnTo>
                    <a:lnTo>
                      <a:pt x="6611" y="29544"/>
                    </a:lnTo>
                    <a:lnTo>
                      <a:pt x="7249" y="30356"/>
                    </a:lnTo>
                    <a:lnTo>
                      <a:pt x="7916" y="31139"/>
                    </a:lnTo>
                    <a:lnTo>
                      <a:pt x="8583" y="31921"/>
                    </a:lnTo>
                    <a:lnTo>
                      <a:pt x="9278" y="32675"/>
                    </a:lnTo>
                    <a:lnTo>
                      <a:pt x="9974" y="33400"/>
                    </a:lnTo>
                    <a:lnTo>
                      <a:pt x="11337" y="34821"/>
                    </a:lnTo>
                    <a:lnTo>
                      <a:pt x="12729" y="36125"/>
                    </a:lnTo>
                    <a:lnTo>
                      <a:pt x="14062" y="37343"/>
                    </a:lnTo>
                    <a:lnTo>
                      <a:pt x="15367" y="38474"/>
                    </a:lnTo>
                    <a:lnTo>
                      <a:pt x="16063" y="39025"/>
                    </a:lnTo>
                    <a:lnTo>
                      <a:pt x="17077" y="39836"/>
                    </a:lnTo>
                    <a:lnTo>
                      <a:pt x="18469" y="40909"/>
                    </a:lnTo>
                    <a:lnTo>
                      <a:pt x="19890" y="41924"/>
                    </a:lnTo>
                    <a:lnTo>
                      <a:pt x="21310" y="42939"/>
                    </a:lnTo>
                    <a:lnTo>
                      <a:pt x="22789" y="43924"/>
                    </a:lnTo>
                    <a:lnTo>
                      <a:pt x="24268" y="44881"/>
                    </a:lnTo>
                    <a:lnTo>
                      <a:pt x="25746" y="45780"/>
                    </a:lnTo>
                    <a:lnTo>
                      <a:pt x="27283" y="46679"/>
                    </a:lnTo>
                    <a:lnTo>
                      <a:pt x="28819" y="47519"/>
                    </a:lnTo>
                    <a:lnTo>
                      <a:pt x="30617" y="48505"/>
                    </a:lnTo>
                    <a:lnTo>
                      <a:pt x="31574" y="48969"/>
                    </a:lnTo>
                    <a:lnTo>
                      <a:pt x="33516" y="49897"/>
                    </a:lnTo>
                    <a:lnTo>
                      <a:pt x="35459" y="50796"/>
                    </a:lnTo>
                    <a:lnTo>
                      <a:pt x="37401" y="51607"/>
                    </a:lnTo>
                    <a:lnTo>
                      <a:pt x="39402" y="52390"/>
                    </a:lnTo>
                    <a:lnTo>
                      <a:pt x="41402" y="53115"/>
                    </a:lnTo>
                    <a:lnTo>
                      <a:pt x="43403" y="53811"/>
                    </a:lnTo>
                    <a:lnTo>
                      <a:pt x="45461" y="54449"/>
                    </a:lnTo>
                    <a:lnTo>
                      <a:pt x="47491" y="55028"/>
                    </a:lnTo>
                    <a:lnTo>
                      <a:pt x="48012" y="55144"/>
                    </a:lnTo>
                    <a:lnTo>
                      <a:pt x="48476" y="55231"/>
                    </a:lnTo>
                    <a:lnTo>
                      <a:pt x="48853" y="55289"/>
                    </a:lnTo>
                    <a:lnTo>
                      <a:pt x="49172" y="55289"/>
                    </a:lnTo>
                    <a:lnTo>
                      <a:pt x="49462" y="55260"/>
                    </a:lnTo>
                    <a:lnTo>
                      <a:pt x="49694" y="55202"/>
                    </a:lnTo>
                    <a:lnTo>
                      <a:pt x="49868" y="55086"/>
                    </a:lnTo>
                    <a:lnTo>
                      <a:pt x="49984" y="54970"/>
                    </a:lnTo>
                    <a:lnTo>
                      <a:pt x="50071" y="54796"/>
                    </a:lnTo>
                    <a:lnTo>
                      <a:pt x="50129" y="54623"/>
                    </a:lnTo>
                    <a:lnTo>
                      <a:pt x="50129" y="54391"/>
                    </a:lnTo>
                    <a:lnTo>
                      <a:pt x="50100" y="54130"/>
                    </a:lnTo>
                    <a:lnTo>
                      <a:pt x="50071" y="53898"/>
                    </a:lnTo>
                    <a:lnTo>
                      <a:pt x="49984" y="53608"/>
                    </a:lnTo>
                    <a:lnTo>
                      <a:pt x="49810" y="53028"/>
                    </a:lnTo>
                    <a:lnTo>
                      <a:pt x="49549" y="52361"/>
                    </a:lnTo>
                    <a:lnTo>
                      <a:pt x="49259" y="51636"/>
                    </a:lnTo>
                    <a:lnTo>
                      <a:pt x="48476" y="49636"/>
                    </a:lnTo>
                    <a:lnTo>
                      <a:pt x="47752" y="47635"/>
                    </a:lnTo>
                    <a:lnTo>
                      <a:pt x="47085" y="45606"/>
                    </a:lnTo>
                    <a:lnTo>
                      <a:pt x="46418" y="43576"/>
                    </a:lnTo>
                    <a:lnTo>
                      <a:pt x="45838" y="41663"/>
                    </a:lnTo>
                    <a:lnTo>
                      <a:pt x="45258" y="39749"/>
                    </a:lnTo>
                    <a:lnTo>
                      <a:pt x="44127" y="35922"/>
                    </a:lnTo>
                    <a:lnTo>
                      <a:pt x="43026" y="32095"/>
                    </a:lnTo>
                    <a:lnTo>
                      <a:pt x="42446" y="30182"/>
                    </a:lnTo>
                    <a:lnTo>
                      <a:pt x="41866" y="28268"/>
                    </a:lnTo>
                    <a:lnTo>
                      <a:pt x="41460" y="27022"/>
                    </a:lnTo>
                    <a:lnTo>
                      <a:pt x="40822" y="25137"/>
                    </a:lnTo>
                    <a:lnTo>
                      <a:pt x="40155" y="23282"/>
                    </a:lnTo>
                    <a:lnTo>
                      <a:pt x="39460" y="21455"/>
                    </a:lnTo>
                    <a:lnTo>
                      <a:pt x="38735" y="19629"/>
                    </a:lnTo>
                    <a:lnTo>
                      <a:pt x="37952" y="17831"/>
                    </a:lnTo>
                    <a:lnTo>
                      <a:pt x="37111" y="16034"/>
                    </a:lnTo>
                    <a:lnTo>
                      <a:pt x="36213" y="14294"/>
                    </a:lnTo>
                    <a:lnTo>
                      <a:pt x="35749" y="13424"/>
                    </a:lnTo>
                    <a:lnTo>
                      <a:pt x="35256" y="12555"/>
                    </a:lnTo>
                    <a:lnTo>
                      <a:pt x="34850" y="11888"/>
                    </a:lnTo>
                    <a:lnTo>
                      <a:pt x="34763" y="11743"/>
                    </a:lnTo>
                    <a:lnTo>
                      <a:pt x="34386" y="11105"/>
                    </a:lnTo>
                    <a:lnTo>
                      <a:pt x="33951" y="10496"/>
                    </a:lnTo>
                    <a:lnTo>
                      <a:pt x="33545" y="9916"/>
                    </a:lnTo>
                    <a:lnTo>
                      <a:pt x="33081" y="9307"/>
                    </a:lnTo>
                    <a:lnTo>
                      <a:pt x="32646" y="8728"/>
                    </a:lnTo>
                    <a:lnTo>
                      <a:pt x="32154" y="8177"/>
                    </a:lnTo>
                    <a:lnTo>
                      <a:pt x="31661" y="7626"/>
                    </a:lnTo>
                    <a:lnTo>
                      <a:pt x="31168" y="7104"/>
                    </a:lnTo>
                    <a:lnTo>
                      <a:pt x="30646" y="6582"/>
                    </a:lnTo>
                    <a:lnTo>
                      <a:pt x="30124" y="6060"/>
                    </a:lnTo>
                    <a:lnTo>
                      <a:pt x="29573" y="5567"/>
                    </a:lnTo>
                    <a:lnTo>
                      <a:pt x="29022" y="5104"/>
                    </a:lnTo>
                    <a:lnTo>
                      <a:pt x="28443" y="4640"/>
                    </a:lnTo>
                    <a:lnTo>
                      <a:pt x="27863" y="4205"/>
                    </a:lnTo>
                    <a:lnTo>
                      <a:pt x="27254" y="3799"/>
                    </a:lnTo>
                    <a:lnTo>
                      <a:pt x="26645" y="3393"/>
                    </a:lnTo>
                    <a:lnTo>
                      <a:pt x="25978" y="2987"/>
                    </a:lnTo>
                    <a:lnTo>
                      <a:pt x="25398" y="2639"/>
                    </a:lnTo>
                    <a:lnTo>
                      <a:pt x="24818" y="2320"/>
                    </a:lnTo>
                    <a:lnTo>
                      <a:pt x="24210" y="2030"/>
                    </a:lnTo>
                    <a:lnTo>
                      <a:pt x="23630" y="1740"/>
                    </a:lnTo>
                    <a:lnTo>
                      <a:pt x="22992" y="1480"/>
                    </a:lnTo>
                    <a:lnTo>
                      <a:pt x="22383" y="1248"/>
                    </a:lnTo>
                    <a:lnTo>
                      <a:pt x="21774" y="1016"/>
                    </a:lnTo>
                    <a:lnTo>
                      <a:pt x="21136" y="813"/>
                    </a:lnTo>
                    <a:lnTo>
                      <a:pt x="20499" y="639"/>
                    </a:lnTo>
                    <a:lnTo>
                      <a:pt x="19861" y="494"/>
                    </a:lnTo>
                    <a:lnTo>
                      <a:pt x="19194" y="349"/>
                    </a:lnTo>
                    <a:lnTo>
                      <a:pt x="18556" y="233"/>
                    </a:lnTo>
                    <a:lnTo>
                      <a:pt x="17889" y="146"/>
                    </a:lnTo>
                    <a:lnTo>
                      <a:pt x="17251" y="59"/>
                    </a:lnTo>
                    <a:lnTo>
                      <a:pt x="1658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20"/>
              <p:cNvSpPr/>
              <p:nvPr/>
            </p:nvSpPr>
            <p:spPr>
              <a:xfrm>
                <a:off x="-741850" y="3729375"/>
                <a:ext cx="1253225" cy="1382250"/>
              </a:xfrm>
              <a:custGeom>
                <a:rect b="b" l="l" r="r" t="t"/>
                <a:pathLst>
                  <a:path extrusionOk="0" h="55290" w="50129">
                    <a:moveTo>
                      <a:pt x="15193" y="1"/>
                    </a:moveTo>
                    <a:lnTo>
                      <a:pt x="14526" y="30"/>
                    </a:lnTo>
                    <a:lnTo>
                      <a:pt x="13859" y="59"/>
                    </a:lnTo>
                    <a:lnTo>
                      <a:pt x="13192" y="146"/>
                    </a:lnTo>
                    <a:lnTo>
                      <a:pt x="12526" y="233"/>
                    </a:lnTo>
                    <a:lnTo>
                      <a:pt x="11859" y="378"/>
                    </a:lnTo>
                    <a:lnTo>
                      <a:pt x="11192" y="523"/>
                    </a:lnTo>
                    <a:lnTo>
                      <a:pt x="10525" y="697"/>
                    </a:lnTo>
                    <a:lnTo>
                      <a:pt x="9858" y="900"/>
                    </a:lnTo>
                    <a:lnTo>
                      <a:pt x="9076" y="1190"/>
                    </a:lnTo>
                    <a:lnTo>
                      <a:pt x="8322" y="1508"/>
                    </a:lnTo>
                    <a:lnTo>
                      <a:pt x="7655" y="1798"/>
                    </a:lnTo>
                    <a:lnTo>
                      <a:pt x="7133" y="2088"/>
                    </a:lnTo>
                    <a:lnTo>
                      <a:pt x="6611" y="2378"/>
                    </a:lnTo>
                    <a:lnTo>
                      <a:pt x="6118" y="2697"/>
                    </a:lnTo>
                    <a:lnTo>
                      <a:pt x="5625" y="3016"/>
                    </a:lnTo>
                    <a:lnTo>
                      <a:pt x="5162" y="3393"/>
                    </a:lnTo>
                    <a:lnTo>
                      <a:pt x="4698" y="3770"/>
                    </a:lnTo>
                    <a:lnTo>
                      <a:pt x="4234" y="4147"/>
                    </a:lnTo>
                    <a:lnTo>
                      <a:pt x="3828" y="4553"/>
                    </a:lnTo>
                    <a:lnTo>
                      <a:pt x="3422" y="4988"/>
                    </a:lnTo>
                    <a:lnTo>
                      <a:pt x="3016" y="5422"/>
                    </a:lnTo>
                    <a:lnTo>
                      <a:pt x="2639" y="5886"/>
                    </a:lnTo>
                    <a:lnTo>
                      <a:pt x="2291" y="6379"/>
                    </a:lnTo>
                    <a:lnTo>
                      <a:pt x="1972" y="6872"/>
                    </a:lnTo>
                    <a:lnTo>
                      <a:pt x="1653" y="7394"/>
                    </a:lnTo>
                    <a:lnTo>
                      <a:pt x="1393" y="7945"/>
                    </a:lnTo>
                    <a:lnTo>
                      <a:pt x="1132" y="8496"/>
                    </a:lnTo>
                    <a:lnTo>
                      <a:pt x="842" y="9162"/>
                    </a:lnTo>
                    <a:lnTo>
                      <a:pt x="610" y="9829"/>
                    </a:lnTo>
                    <a:lnTo>
                      <a:pt x="436" y="10525"/>
                    </a:lnTo>
                    <a:lnTo>
                      <a:pt x="262" y="11192"/>
                    </a:lnTo>
                    <a:lnTo>
                      <a:pt x="146" y="11888"/>
                    </a:lnTo>
                    <a:lnTo>
                      <a:pt x="59" y="12584"/>
                    </a:lnTo>
                    <a:lnTo>
                      <a:pt x="30" y="13279"/>
                    </a:lnTo>
                    <a:lnTo>
                      <a:pt x="1" y="13975"/>
                    </a:lnTo>
                    <a:lnTo>
                      <a:pt x="30" y="14758"/>
                    </a:lnTo>
                    <a:lnTo>
                      <a:pt x="88" y="15483"/>
                    </a:lnTo>
                    <a:lnTo>
                      <a:pt x="175" y="16208"/>
                    </a:lnTo>
                    <a:lnTo>
                      <a:pt x="291" y="16932"/>
                    </a:lnTo>
                    <a:lnTo>
                      <a:pt x="436" y="17657"/>
                    </a:lnTo>
                    <a:lnTo>
                      <a:pt x="610" y="18382"/>
                    </a:lnTo>
                    <a:lnTo>
                      <a:pt x="813" y="19107"/>
                    </a:lnTo>
                    <a:lnTo>
                      <a:pt x="1045" y="19803"/>
                    </a:lnTo>
                    <a:lnTo>
                      <a:pt x="1306" y="20527"/>
                    </a:lnTo>
                    <a:lnTo>
                      <a:pt x="1595" y="21223"/>
                    </a:lnTo>
                    <a:lnTo>
                      <a:pt x="1885" y="21948"/>
                    </a:lnTo>
                    <a:lnTo>
                      <a:pt x="2233" y="22644"/>
                    </a:lnTo>
                    <a:lnTo>
                      <a:pt x="2581" y="23340"/>
                    </a:lnTo>
                    <a:lnTo>
                      <a:pt x="2929" y="24036"/>
                    </a:lnTo>
                    <a:lnTo>
                      <a:pt x="3335" y="24731"/>
                    </a:lnTo>
                    <a:lnTo>
                      <a:pt x="3741" y="25427"/>
                    </a:lnTo>
                    <a:lnTo>
                      <a:pt x="4147" y="26094"/>
                    </a:lnTo>
                    <a:lnTo>
                      <a:pt x="4756" y="27022"/>
                    </a:lnTo>
                    <a:lnTo>
                      <a:pt x="5365" y="27863"/>
                    </a:lnTo>
                    <a:lnTo>
                      <a:pt x="5973" y="28703"/>
                    </a:lnTo>
                    <a:lnTo>
                      <a:pt x="6611" y="29544"/>
                    </a:lnTo>
                    <a:lnTo>
                      <a:pt x="7249" y="30356"/>
                    </a:lnTo>
                    <a:lnTo>
                      <a:pt x="7916" y="31139"/>
                    </a:lnTo>
                    <a:lnTo>
                      <a:pt x="8583" y="31921"/>
                    </a:lnTo>
                    <a:lnTo>
                      <a:pt x="9278" y="32675"/>
                    </a:lnTo>
                    <a:lnTo>
                      <a:pt x="9974" y="33400"/>
                    </a:lnTo>
                    <a:lnTo>
                      <a:pt x="11337" y="34821"/>
                    </a:lnTo>
                    <a:lnTo>
                      <a:pt x="12729" y="36125"/>
                    </a:lnTo>
                    <a:lnTo>
                      <a:pt x="14062" y="37343"/>
                    </a:lnTo>
                    <a:lnTo>
                      <a:pt x="15367" y="38474"/>
                    </a:lnTo>
                    <a:lnTo>
                      <a:pt x="16063" y="39025"/>
                    </a:lnTo>
                    <a:lnTo>
                      <a:pt x="17077" y="39836"/>
                    </a:lnTo>
                    <a:lnTo>
                      <a:pt x="18469" y="40909"/>
                    </a:lnTo>
                    <a:lnTo>
                      <a:pt x="19890" y="41924"/>
                    </a:lnTo>
                    <a:lnTo>
                      <a:pt x="21310" y="42939"/>
                    </a:lnTo>
                    <a:lnTo>
                      <a:pt x="22789" y="43924"/>
                    </a:lnTo>
                    <a:lnTo>
                      <a:pt x="24268" y="44881"/>
                    </a:lnTo>
                    <a:lnTo>
                      <a:pt x="25746" y="45780"/>
                    </a:lnTo>
                    <a:lnTo>
                      <a:pt x="27283" y="46679"/>
                    </a:lnTo>
                    <a:lnTo>
                      <a:pt x="28819" y="47519"/>
                    </a:lnTo>
                    <a:lnTo>
                      <a:pt x="30617" y="48505"/>
                    </a:lnTo>
                    <a:lnTo>
                      <a:pt x="31574" y="48969"/>
                    </a:lnTo>
                    <a:lnTo>
                      <a:pt x="33516" y="49897"/>
                    </a:lnTo>
                    <a:lnTo>
                      <a:pt x="35459" y="50796"/>
                    </a:lnTo>
                    <a:lnTo>
                      <a:pt x="37401" y="51607"/>
                    </a:lnTo>
                    <a:lnTo>
                      <a:pt x="39402" y="52390"/>
                    </a:lnTo>
                    <a:lnTo>
                      <a:pt x="41402" y="53115"/>
                    </a:lnTo>
                    <a:lnTo>
                      <a:pt x="43403" y="53811"/>
                    </a:lnTo>
                    <a:lnTo>
                      <a:pt x="45461" y="54449"/>
                    </a:lnTo>
                    <a:lnTo>
                      <a:pt x="47491" y="55028"/>
                    </a:lnTo>
                    <a:lnTo>
                      <a:pt x="48012" y="55144"/>
                    </a:lnTo>
                    <a:lnTo>
                      <a:pt x="48476" y="55231"/>
                    </a:lnTo>
                    <a:lnTo>
                      <a:pt x="48853" y="55289"/>
                    </a:lnTo>
                    <a:lnTo>
                      <a:pt x="49172" y="55289"/>
                    </a:lnTo>
                    <a:lnTo>
                      <a:pt x="49462" y="55260"/>
                    </a:lnTo>
                    <a:lnTo>
                      <a:pt x="49694" y="55202"/>
                    </a:lnTo>
                    <a:lnTo>
                      <a:pt x="49868" y="55086"/>
                    </a:lnTo>
                    <a:lnTo>
                      <a:pt x="49984" y="54970"/>
                    </a:lnTo>
                    <a:lnTo>
                      <a:pt x="50071" y="54796"/>
                    </a:lnTo>
                    <a:lnTo>
                      <a:pt x="50129" y="54623"/>
                    </a:lnTo>
                    <a:lnTo>
                      <a:pt x="50129" y="54391"/>
                    </a:lnTo>
                    <a:lnTo>
                      <a:pt x="50100" y="54130"/>
                    </a:lnTo>
                    <a:lnTo>
                      <a:pt x="50071" y="53898"/>
                    </a:lnTo>
                    <a:lnTo>
                      <a:pt x="49984" y="53608"/>
                    </a:lnTo>
                    <a:lnTo>
                      <a:pt x="49810" y="53028"/>
                    </a:lnTo>
                    <a:lnTo>
                      <a:pt x="49549" y="52361"/>
                    </a:lnTo>
                    <a:lnTo>
                      <a:pt x="49259" y="51636"/>
                    </a:lnTo>
                    <a:lnTo>
                      <a:pt x="48476" y="49636"/>
                    </a:lnTo>
                    <a:lnTo>
                      <a:pt x="47752" y="47635"/>
                    </a:lnTo>
                    <a:lnTo>
                      <a:pt x="47085" y="45606"/>
                    </a:lnTo>
                    <a:lnTo>
                      <a:pt x="46418" y="43576"/>
                    </a:lnTo>
                    <a:lnTo>
                      <a:pt x="45838" y="41663"/>
                    </a:lnTo>
                    <a:lnTo>
                      <a:pt x="45258" y="39749"/>
                    </a:lnTo>
                    <a:lnTo>
                      <a:pt x="44127" y="35922"/>
                    </a:lnTo>
                    <a:lnTo>
                      <a:pt x="43026" y="32095"/>
                    </a:lnTo>
                    <a:lnTo>
                      <a:pt x="42446" y="30182"/>
                    </a:lnTo>
                    <a:lnTo>
                      <a:pt x="41866" y="28268"/>
                    </a:lnTo>
                    <a:lnTo>
                      <a:pt x="41460" y="27022"/>
                    </a:lnTo>
                    <a:lnTo>
                      <a:pt x="40822" y="25137"/>
                    </a:lnTo>
                    <a:lnTo>
                      <a:pt x="40155" y="23282"/>
                    </a:lnTo>
                    <a:lnTo>
                      <a:pt x="39460" y="21455"/>
                    </a:lnTo>
                    <a:lnTo>
                      <a:pt x="38735" y="19629"/>
                    </a:lnTo>
                    <a:lnTo>
                      <a:pt x="37952" y="17831"/>
                    </a:lnTo>
                    <a:lnTo>
                      <a:pt x="37111" y="16034"/>
                    </a:lnTo>
                    <a:lnTo>
                      <a:pt x="36213" y="14294"/>
                    </a:lnTo>
                    <a:lnTo>
                      <a:pt x="35749" y="13424"/>
                    </a:lnTo>
                    <a:lnTo>
                      <a:pt x="35256" y="12555"/>
                    </a:lnTo>
                    <a:lnTo>
                      <a:pt x="34850" y="11888"/>
                    </a:lnTo>
                    <a:lnTo>
                      <a:pt x="34763" y="11743"/>
                    </a:lnTo>
                    <a:lnTo>
                      <a:pt x="34386" y="11105"/>
                    </a:lnTo>
                    <a:lnTo>
                      <a:pt x="33951" y="10496"/>
                    </a:lnTo>
                    <a:lnTo>
                      <a:pt x="33545" y="9916"/>
                    </a:lnTo>
                    <a:lnTo>
                      <a:pt x="33081" y="9307"/>
                    </a:lnTo>
                    <a:lnTo>
                      <a:pt x="32646" y="8728"/>
                    </a:lnTo>
                    <a:lnTo>
                      <a:pt x="32154" y="8177"/>
                    </a:lnTo>
                    <a:lnTo>
                      <a:pt x="31661" y="7626"/>
                    </a:lnTo>
                    <a:lnTo>
                      <a:pt x="31168" y="7104"/>
                    </a:lnTo>
                    <a:lnTo>
                      <a:pt x="30646" y="6582"/>
                    </a:lnTo>
                    <a:lnTo>
                      <a:pt x="30124" y="6060"/>
                    </a:lnTo>
                    <a:lnTo>
                      <a:pt x="29573" y="5567"/>
                    </a:lnTo>
                    <a:lnTo>
                      <a:pt x="29022" y="5104"/>
                    </a:lnTo>
                    <a:lnTo>
                      <a:pt x="28443" y="4640"/>
                    </a:lnTo>
                    <a:lnTo>
                      <a:pt x="27863" y="4205"/>
                    </a:lnTo>
                    <a:lnTo>
                      <a:pt x="27254" y="3799"/>
                    </a:lnTo>
                    <a:lnTo>
                      <a:pt x="26645" y="3393"/>
                    </a:lnTo>
                    <a:lnTo>
                      <a:pt x="25978" y="2987"/>
                    </a:lnTo>
                    <a:lnTo>
                      <a:pt x="25398" y="2639"/>
                    </a:lnTo>
                    <a:lnTo>
                      <a:pt x="24818" y="2320"/>
                    </a:lnTo>
                    <a:lnTo>
                      <a:pt x="24210" y="2030"/>
                    </a:lnTo>
                    <a:lnTo>
                      <a:pt x="23630" y="1740"/>
                    </a:lnTo>
                    <a:lnTo>
                      <a:pt x="22992" y="1480"/>
                    </a:lnTo>
                    <a:lnTo>
                      <a:pt x="22383" y="1248"/>
                    </a:lnTo>
                    <a:lnTo>
                      <a:pt x="21774" y="1016"/>
                    </a:lnTo>
                    <a:lnTo>
                      <a:pt x="21136" y="813"/>
                    </a:lnTo>
                    <a:lnTo>
                      <a:pt x="20499" y="639"/>
                    </a:lnTo>
                    <a:lnTo>
                      <a:pt x="19861" y="494"/>
                    </a:lnTo>
                    <a:lnTo>
                      <a:pt x="19194" y="349"/>
                    </a:lnTo>
                    <a:lnTo>
                      <a:pt x="18556" y="233"/>
                    </a:lnTo>
                    <a:lnTo>
                      <a:pt x="17889" y="146"/>
                    </a:lnTo>
                    <a:lnTo>
                      <a:pt x="17251" y="59"/>
                    </a:lnTo>
                    <a:lnTo>
                      <a:pt x="16585" y="1"/>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20"/>
              <p:cNvSpPr/>
              <p:nvPr/>
            </p:nvSpPr>
            <p:spPr>
              <a:xfrm>
                <a:off x="-741850" y="3729375"/>
                <a:ext cx="1253225" cy="1382250"/>
              </a:xfrm>
              <a:custGeom>
                <a:rect b="b" l="l" r="r" t="t"/>
                <a:pathLst>
                  <a:path extrusionOk="0" fill="none" h="55290" w="50129">
                    <a:moveTo>
                      <a:pt x="49984" y="54970"/>
                    </a:moveTo>
                    <a:lnTo>
                      <a:pt x="49984" y="54970"/>
                    </a:lnTo>
                    <a:lnTo>
                      <a:pt x="49868" y="55086"/>
                    </a:lnTo>
                    <a:lnTo>
                      <a:pt x="49694" y="55202"/>
                    </a:lnTo>
                    <a:lnTo>
                      <a:pt x="49462" y="55260"/>
                    </a:lnTo>
                    <a:lnTo>
                      <a:pt x="49172" y="55289"/>
                    </a:lnTo>
                    <a:lnTo>
                      <a:pt x="48853" y="55289"/>
                    </a:lnTo>
                    <a:lnTo>
                      <a:pt x="48476" y="55231"/>
                    </a:lnTo>
                    <a:lnTo>
                      <a:pt x="48012" y="55144"/>
                    </a:lnTo>
                    <a:lnTo>
                      <a:pt x="47491" y="55028"/>
                    </a:lnTo>
                    <a:lnTo>
                      <a:pt x="47491" y="55028"/>
                    </a:lnTo>
                    <a:lnTo>
                      <a:pt x="45461" y="54449"/>
                    </a:lnTo>
                    <a:lnTo>
                      <a:pt x="43403" y="53811"/>
                    </a:lnTo>
                    <a:lnTo>
                      <a:pt x="41402" y="53115"/>
                    </a:lnTo>
                    <a:lnTo>
                      <a:pt x="39402" y="52390"/>
                    </a:lnTo>
                    <a:lnTo>
                      <a:pt x="37401" y="51607"/>
                    </a:lnTo>
                    <a:lnTo>
                      <a:pt x="35459" y="50796"/>
                    </a:lnTo>
                    <a:lnTo>
                      <a:pt x="33516" y="49897"/>
                    </a:lnTo>
                    <a:lnTo>
                      <a:pt x="31574" y="48969"/>
                    </a:lnTo>
                    <a:lnTo>
                      <a:pt x="31574" y="48969"/>
                    </a:lnTo>
                    <a:lnTo>
                      <a:pt x="30617" y="48505"/>
                    </a:lnTo>
                    <a:lnTo>
                      <a:pt x="30617" y="48505"/>
                    </a:lnTo>
                    <a:lnTo>
                      <a:pt x="28819" y="47519"/>
                    </a:lnTo>
                    <a:lnTo>
                      <a:pt x="28819" y="47519"/>
                    </a:lnTo>
                    <a:lnTo>
                      <a:pt x="27283" y="46679"/>
                    </a:lnTo>
                    <a:lnTo>
                      <a:pt x="25746" y="45780"/>
                    </a:lnTo>
                    <a:lnTo>
                      <a:pt x="24268" y="44881"/>
                    </a:lnTo>
                    <a:lnTo>
                      <a:pt x="22789" y="43924"/>
                    </a:lnTo>
                    <a:lnTo>
                      <a:pt x="21310" y="42939"/>
                    </a:lnTo>
                    <a:lnTo>
                      <a:pt x="19890" y="41924"/>
                    </a:lnTo>
                    <a:lnTo>
                      <a:pt x="18469" y="40909"/>
                    </a:lnTo>
                    <a:lnTo>
                      <a:pt x="17077" y="39836"/>
                    </a:lnTo>
                    <a:lnTo>
                      <a:pt x="17077" y="39836"/>
                    </a:lnTo>
                    <a:lnTo>
                      <a:pt x="16063" y="39025"/>
                    </a:lnTo>
                    <a:lnTo>
                      <a:pt x="16063" y="39025"/>
                    </a:lnTo>
                    <a:lnTo>
                      <a:pt x="15367" y="38474"/>
                    </a:lnTo>
                    <a:lnTo>
                      <a:pt x="15367" y="38474"/>
                    </a:lnTo>
                    <a:lnTo>
                      <a:pt x="14062" y="37343"/>
                    </a:lnTo>
                    <a:lnTo>
                      <a:pt x="12729" y="36125"/>
                    </a:lnTo>
                    <a:lnTo>
                      <a:pt x="11337" y="34821"/>
                    </a:lnTo>
                    <a:lnTo>
                      <a:pt x="9974" y="33400"/>
                    </a:lnTo>
                    <a:lnTo>
                      <a:pt x="9278" y="32675"/>
                    </a:lnTo>
                    <a:lnTo>
                      <a:pt x="8583" y="31921"/>
                    </a:lnTo>
                    <a:lnTo>
                      <a:pt x="7916" y="31139"/>
                    </a:lnTo>
                    <a:lnTo>
                      <a:pt x="7249" y="30356"/>
                    </a:lnTo>
                    <a:lnTo>
                      <a:pt x="6611" y="29544"/>
                    </a:lnTo>
                    <a:lnTo>
                      <a:pt x="5973" y="28703"/>
                    </a:lnTo>
                    <a:lnTo>
                      <a:pt x="5365" y="27863"/>
                    </a:lnTo>
                    <a:lnTo>
                      <a:pt x="4756" y="27022"/>
                    </a:lnTo>
                    <a:lnTo>
                      <a:pt x="4756" y="27022"/>
                    </a:lnTo>
                    <a:lnTo>
                      <a:pt x="4147" y="26094"/>
                    </a:lnTo>
                    <a:lnTo>
                      <a:pt x="4147" y="26094"/>
                    </a:lnTo>
                    <a:lnTo>
                      <a:pt x="3741" y="25427"/>
                    </a:lnTo>
                    <a:lnTo>
                      <a:pt x="3335" y="24731"/>
                    </a:lnTo>
                    <a:lnTo>
                      <a:pt x="2929" y="24036"/>
                    </a:lnTo>
                    <a:lnTo>
                      <a:pt x="2581" y="23340"/>
                    </a:lnTo>
                    <a:lnTo>
                      <a:pt x="2233" y="22644"/>
                    </a:lnTo>
                    <a:lnTo>
                      <a:pt x="1885" y="21948"/>
                    </a:lnTo>
                    <a:lnTo>
                      <a:pt x="1595" y="21223"/>
                    </a:lnTo>
                    <a:lnTo>
                      <a:pt x="1306" y="20527"/>
                    </a:lnTo>
                    <a:lnTo>
                      <a:pt x="1045" y="19803"/>
                    </a:lnTo>
                    <a:lnTo>
                      <a:pt x="813" y="19107"/>
                    </a:lnTo>
                    <a:lnTo>
                      <a:pt x="610" y="18382"/>
                    </a:lnTo>
                    <a:lnTo>
                      <a:pt x="436" y="17657"/>
                    </a:lnTo>
                    <a:lnTo>
                      <a:pt x="291" y="16932"/>
                    </a:lnTo>
                    <a:lnTo>
                      <a:pt x="175" y="16208"/>
                    </a:lnTo>
                    <a:lnTo>
                      <a:pt x="88" y="15483"/>
                    </a:lnTo>
                    <a:lnTo>
                      <a:pt x="30" y="14758"/>
                    </a:lnTo>
                    <a:lnTo>
                      <a:pt x="30" y="14758"/>
                    </a:lnTo>
                    <a:lnTo>
                      <a:pt x="1" y="13975"/>
                    </a:lnTo>
                    <a:lnTo>
                      <a:pt x="1" y="13975"/>
                    </a:lnTo>
                    <a:lnTo>
                      <a:pt x="30" y="13279"/>
                    </a:lnTo>
                    <a:lnTo>
                      <a:pt x="59" y="12584"/>
                    </a:lnTo>
                    <a:lnTo>
                      <a:pt x="146" y="11888"/>
                    </a:lnTo>
                    <a:lnTo>
                      <a:pt x="262" y="11192"/>
                    </a:lnTo>
                    <a:lnTo>
                      <a:pt x="436" y="10525"/>
                    </a:lnTo>
                    <a:lnTo>
                      <a:pt x="610" y="9829"/>
                    </a:lnTo>
                    <a:lnTo>
                      <a:pt x="842" y="9162"/>
                    </a:lnTo>
                    <a:lnTo>
                      <a:pt x="1132" y="8496"/>
                    </a:lnTo>
                    <a:lnTo>
                      <a:pt x="1132" y="8496"/>
                    </a:lnTo>
                    <a:lnTo>
                      <a:pt x="1393" y="7945"/>
                    </a:lnTo>
                    <a:lnTo>
                      <a:pt x="1653" y="7394"/>
                    </a:lnTo>
                    <a:lnTo>
                      <a:pt x="1972" y="6872"/>
                    </a:lnTo>
                    <a:lnTo>
                      <a:pt x="2291" y="6379"/>
                    </a:lnTo>
                    <a:lnTo>
                      <a:pt x="2639" y="5886"/>
                    </a:lnTo>
                    <a:lnTo>
                      <a:pt x="3016" y="5422"/>
                    </a:lnTo>
                    <a:lnTo>
                      <a:pt x="3422" y="4988"/>
                    </a:lnTo>
                    <a:lnTo>
                      <a:pt x="3828" y="4553"/>
                    </a:lnTo>
                    <a:lnTo>
                      <a:pt x="4234" y="4147"/>
                    </a:lnTo>
                    <a:lnTo>
                      <a:pt x="4698" y="3770"/>
                    </a:lnTo>
                    <a:lnTo>
                      <a:pt x="5162" y="3393"/>
                    </a:lnTo>
                    <a:lnTo>
                      <a:pt x="5625" y="3016"/>
                    </a:lnTo>
                    <a:lnTo>
                      <a:pt x="6118" y="2697"/>
                    </a:lnTo>
                    <a:lnTo>
                      <a:pt x="6611" y="2378"/>
                    </a:lnTo>
                    <a:lnTo>
                      <a:pt x="7133" y="2088"/>
                    </a:lnTo>
                    <a:lnTo>
                      <a:pt x="7655" y="1798"/>
                    </a:lnTo>
                    <a:lnTo>
                      <a:pt x="7655" y="1798"/>
                    </a:lnTo>
                    <a:lnTo>
                      <a:pt x="8322" y="1508"/>
                    </a:lnTo>
                    <a:lnTo>
                      <a:pt x="8322" y="1508"/>
                    </a:lnTo>
                    <a:lnTo>
                      <a:pt x="9076" y="1190"/>
                    </a:lnTo>
                    <a:lnTo>
                      <a:pt x="9858" y="900"/>
                    </a:lnTo>
                    <a:lnTo>
                      <a:pt x="9858" y="900"/>
                    </a:lnTo>
                    <a:lnTo>
                      <a:pt x="10525" y="697"/>
                    </a:lnTo>
                    <a:lnTo>
                      <a:pt x="11192" y="523"/>
                    </a:lnTo>
                    <a:lnTo>
                      <a:pt x="11859" y="378"/>
                    </a:lnTo>
                    <a:lnTo>
                      <a:pt x="12526" y="233"/>
                    </a:lnTo>
                    <a:lnTo>
                      <a:pt x="13192" y="146"/>
                    </a:lnTo>
                    <a:lnTo>
                      <a:pt x="13859" y="59"/>
                    </a:lnTo>
                    <a:lnTo>
                      <a:pt x="14526" y="30"/>
                    </a:lnTo>
                    <a:lnTo>
                      <a:pt x="15193" y="1"/>
                    </a:lnTo>
                    <a:lnTo>
                      <a:pt x="15193" y="1"/>
                    </a:lnTo>
                    <a:lnTo>
                      <a:pt x="15918" y="1"/>
                    </a:lnTo>
                    <a:lnTo>
                      <a:pt x="15918" y="1"/>
                    </a:lnTo>
                    <a:lnTo>
                      <a:pt x="16585" y="1"/>
                    </a:lnTo>
                    <a:lnTo>
                      <a:pt x="17251" y="59"/>
                    </a:lnTo>
                    <a:lnTo>
                      <a:pt x="17889" y="146"/>
                    </a:lnTo>
                    <a:lnTo>
                      <a:pt x="18556" y="233"/>
                    </a:lnTo>
                    <a:lnTo>
                      <a:pt x="19194" y="349"/>
                    </a:lnTo>
                    <a:lnTo>
                      <a:pt x="19861" y="494"/>
                    </a:lnTo>
                    <a:lnTo>
                      <a:pt x="20499" y="639"/>
                    </a:lnTo>
                    <a:lnTo>
                      <a:pt x="21136" y="813"/>
                    </a:lnTo>
                    <a:lnTo>
                      <a:pt x="21774" y="1016"/>
                    </a:lnTo>
                    <a:lnTo>
                      <a:pt x="22383" y="1248"/>
                    </a:lnTo>
                    <a:lnTo>
                      <a:pt x="22992" y="1480"/>
                    </a:lnTo>
                    <a:lnTo>
                      <a:pt x="23630" y="1740"/>
                    </a:lnTo>
                    <a:lnTo>
                      <a:pt x="24210" y="2030"/>
                    </a:lnTo>
                    <a:lnTo>
                      <a:pt x="24818" y="2320"/>
                    </a:lnTo>
                    <a:lnTo>
                      <a:pt x="25398" y="2639"/>
                    </a:lnTo>
                    <a:lnTo>
                      <a:pt x="25978" y="2987"/>
                    </a:lnTo>
                    <a:lnTo>
                      <a:pt x="25978" y="2987"/>
                    </a:lnTo>
                    <a:lnTo>
                      <a:pt x="26645" y="3393"/>
                    </a:lnTo>
                    <a:lnTo>
                      <a:pt x="26645" y="3393"/>
                    </a:lnTo>
                    <a:lnTo>
                      <a:pt x="27254" y="3799"/>
                    </a:lnTo>
                    <a:lnTo>
                      <a:pt x="27863" y="4205"/>
                    </a:lnTo>
                    <a:lnTo>
                      <a:pt x="28443" y="4640"/>
                    </a:lnTo>
                    <a:lnTo>
                      <a:pt x="29022" y="5104"/>
                    </a:lnTo>
                    <a:lnTo>
                      <a:pt x="29573" y="5567"/>
                    </a:lnTo>
                    <a:lnTo>
                      <a:pt x="30124" y="6060"/>
                    </a:lnTo>
                    <a:lnTo>
                      <a:pt x="30646" y="6582"/>
                    </a:lnTo>
                    <a:lnTo>
                      <a:pt x="31168" y="7104"/>
                    </a:lnTo>
                    <a:lnTo>
                      <a:pt x="31661" y="7626"/>
                    </a:lnTo>
                    <a:lnTo>
                      <a:pt x="32154" y="8177"/>
                    </a:lnTo>
                    <a:lnTo>
                      <a:pt x="32646" y="8728"/>
                    </a:lnTo>
                    <a:lnTo>
                      <a:pt x="33081" y="9307"/>
                    </a:lnTo>
                    <a:lnTo>
                      <a:pt x="33545" y="9916"/>
                    </a:lnTo>
                    <a:lnTo>
                      <a:pt x="33951" y="10496"/>
                    </a:lnTo>
                    <a:lnTo>
                      <a:pt x="34386" y="11105"/>
                    </a:lnTo>
                    <a:lnTo>
                      <a:pt x="34763" y="11743"/>
                    </a:lnTo>
                    <a:lnTo>
                      <a:pt x="34763" y="11743"/>
                    </a:lnTo>
                    <a:lnTo>
                      <a:pt x="34850" y="11888"/>
                    </a:lnTo>
                    <a:lnTo>
                      <a:pt x="34850" y="11888"/>
                    </a:lnTo>
                    <a:lnTo>
                      <a:pt x="35256" y="12555"/>
                    </a:lnTo>
                    <a:lnTo>
                      <a:pt x="35256" y="12555"/>
                    </a:lnTo>
                    <a:lnTo>
                      <a:pt x="35749" y="13424"/>
                    </a:lnTo>
                    <a:lnTo>
                      <a:pt x="36213" y="14294"/>
                    </a:lnTo>
                    <a:lnTo>
                      <a:pt x="37111" y="16034"/>
                    </a:lnTo>
                    <a:lnTo>
                      <a:pt x="37952" y="17831"/>
                    </a:lnTo>
                    <a:lnTo>
                      <a:pt x="38735" y="19629"/>
                    </a:lnTo>
                    <a:lnTo>
                      <a:pt x="39460" y="21455"/>
                    </a:lnTo>
                    <a:lnTo>
                      <a:pt x="40155" y="23282"/>
                    </a:lnTo>
                    <a:lnTo>
                      <a:pt x="40822" y="25137"/>
                    </a:lnTo>
                    <a:lnTo>
                      <a:pt x="41460" y="27022"/>
                    </a:lnTo>
                    <a:lnTo>
                      <a:pt x="41460" y="27022"/>
                    </a:lnTo>
                    <a:lnTo>
                      <a:pt x="41866" y="28268"/>
                    </a:lnTo>
                    <a:lnTo>
                      <a:pt x="41866" y="28268"/>
                    </a:lnTo>
                    <a:lnTo>
                      <a:pt x="42446" y="30182"/>
                    </a:lnTo>
                    <a:lnTo>
                      <a:pt x="43026" y="32095"/>
                    </a:lnTo>
                    <a:lnTo>
                      <a:pt x="44127" y="35922"/>
                    </a:lnTo>
                    <a:lnTo>
                      <a:pt x="45258" y="39749"/>
                    </a:lnTo>
                    <a:lnTo>
                      <a:pt x="45838" y="41663"/>
                    </a:lnTo>
                    <a:lnTo>
                      <a:pt x="46418" y="43576"/>
                    </a:lnTo>
                    <a:lnTo>
                      <a:pt x="46418" y="43576"/>
                    </a:lnTo>
                    <a:lnTo>
                      <a:pt x="47085" y="45606"/>
                    </a:lnTo>
                    <a:lnTo>
                      <a:pt x="47752" y="47635"/>
                    </a:lnTo>
                    <a:lnTo>
                      <a:pt x="48476" y="49636"/>
                    </a:lnTo>
                    <a:lnTo>
                      <a:pt x="49259" y="51636"/>
                    </a:lnTo>
                    <a:lnTo>
                      <a:pt x="49259" y="51636"/>
                    </a:lnTo>
                    <a:lnTo>
                      <a:pt x="49549" y="52361"/>
                    </a:lnTo>
                    <a:lnTo>
                      <a:pt x="49810" y="53028"/>
                    </a:lnTo>
                    <a:lnTo>
                      <a:pt x="49984" y="53608"/>
                    </a:lnTo>
                    <a:lnTo>
                      <a:pt x="50071" y="53898"/>
                    </a:lnTo>
                    <a:lnTo>
                      <a:pt x="50100" y="54130"/>
                    </a:lnTo>
                    <a:lnTo>
                      <a:pt x="50100" y="54130"/>
                    </a:lnTo>
                    <a:lnTo>
                      <a:pt x="50129" y="54391"/>
                    </a:lnTo>
                    <a:lnTo>
                      <a:pt x="50129" y="54623"/>
                    </a:lnTo>
                    <a:lnTo>
                      <a:pt x="50071" y="54796"/>
                    </a:lnTo>
                    <a:lnTo>
                      <a:pt x="49984" y="5497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20"/>
              <p:cNvSpPr/>
              <p:nvPr/>
            </p:nvSpPr>
            <p:spPr>
              <a:xfrm>
                <a:off x="507725" y="5082600"/>
                <a:ext cx="60200" cy="59475"/>
              </a:xfrm>
              <a:custGeom>
                <a:rect b="b" l="l" r="r" t="t"/>
                <a:pathLst>
                  <a:path extrusionOk="0" h="2379" w="2408">
                    <a:moveTo>
                      <a:pt x="117" y="1"/>
                    </a:moveTo>
                    <a:lnTo>
                      <a:pt x="146" y="262"/>
                    </a:lnTo>
                    <a:lnTo>
                      <a:pt x="146" y="494"/>
                    </a:lnTo>
                    <a:lnTo>
                      <a:pt x="88" y="667"/>
                    </a:lnTo>
                    <a:lnTo>
                      <a:pt x="1" y="841"/>
                    </a:lnTo>
                    <a:lnTo>
                      <a:pt x="1769" y="2291"/>
                    </a:lnTo>
                    <a:lnTo>
                      <a:pt x="1885" y="2349"/>
                    </a:lnTo>
                    <a:lnTo>
                      <a:pt x="2001" y="2378"/>
                    </a:lnTo>
                    <a:lnTo>
                      <a:pt x="2117" y="2349"/>
                    </a:lnTo>
                    <a:lnTo>
                      <a:pt x="2204" y="2320"/>
                    </a:lnTo>
                    <a:lnTo>
                      <a:pt x="2291" y="2233"/>
                    </a:lnTo>
                    <a:lnTo>
                      <a:pt x="2349" y="2175"/>
                    </a:lnTo>
                    <a:lnTo>
                      <a:pt x="2407" y="2059"/>
                    </a:lnTo>
                    <a:lnTo>
                      <a:pt x="2407" y="1972"/>
                    </a:lnTo>
                    <a:lnTo>
                      <a:pt x="2349" y="1856"/>
                    </a:lnTo>
                    <a:lnTo>
                      <a:pt x="2262" y="1769"/>
                    </a:lnTo>
                    <a:lnTo>
                      <a:pt x="117" y="1"/>
                    </a:lnTo>
                    <a:close/>
                  </a:path>
                </a:pathLst>
              </a:custGeom>
              <a:solidFill>
                <a:srgbClr val="DBC8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20"/>
              <p:cNvSpPr/>
              <p:nvPr/>
            </p:nvSpPr>
            <p:spPr>
              <a:xfrm>
                <a:off x="507725" y="5082600"/>
                <a:ext cx="60200" cy="59475"/>
              </a:xfrm>
              <a:custGeom>
                <a:rect b="b" l="l" r="r" t="t"/>
                <a:pathLst>
                  <a:path extrusionOk="0" fill="none" h="2379" w="2408">
                    <a:moveTo>
                      <a:pt x="117" y="1"/>
                    </a:moveTo>
                    <a:lnTo>
                      <a:pt x="117" y="1"/>
                    </a:lnTo>
                    <a:lnTo>
                      <a:pt x="117" y="1"/>
                    </a:lnTo>
                    <a:lnTo>
                      <a:pt x="146" y="262"/>
                    </a:lnTo>
                    <a:lnTo>
                      <a:pt x="146" y="494"/>
                    </a:lnTo>
                    <a:lnTo>
                      <a:pt x="88" y="667"/>
                    </a:lnTo>
                    <a:lnTo>
                      <a:pt x="1" y="841"/>
                    </a:lnTo>
                    <a:lnTo>
                      <a:pt x="1" y="841"/>
                    </a:lnTo>
                    <a:lnTo>
                      <a:pt x="1769" y="2291"/>
                    </a:lnTo>
                    <a:lnTo>
                      <a:pt x="1769" y="2291"/>
                    </a:lnTo>
                    <a:lnTo>
                      <a:pt x="1885" y="2349"/>
                    </a:lnTo>
                    <a:lnTo>
                      <a:pt x="2001" y="2378"/>
                    </a:lnTo>
                    <a:lnTo>
                      <a:pt x="2001" y="2378"/>
                    </a:lnTo>
                    <a:lnTo>
                      <a:pt x="2117" y="2349"/>
                    </a:lnTo>
                    <a:lnTo>
                      <a:pt x="2204" y="2320"/>
                    </a:lnTo>
                    <a:lnTo>
                      <a:pt x="2291" y="2233"/>
                    </a:lnTo>
                    <a:lnTo>
                      <a:pt x="2349" y="2175"/>
                    </a:lnTo>
                    <a:lnTo>
                      <a:pt x="2407" y="2059"/>
                    </a:lnTo>
                    <a:lnTo>
                      <a:pt x="2407" y="1972"/>
                    </a:lnTo>
                    <a:lnTo>
                      <a:pt x="2349" y="1856"/>
                    </a:lnTo>
                    <a:lnTo>
                      <a:pt x="2262" y="1769"/>
                    </a:lnTo>
                    <a:lnTo>
                      <a:pt x="2262" y="1769"/>
                    </a:lnTo>
                    <a:lnTo>
                      <a:pt x="117" y="1"/>
                    </a:lnTo>
                    <a:lnTo>
                      <a:pt x="117"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20"/>
              <p:cNvSpPr/>
              <p:nvPr/>
            </p:nvSpPr>
            <p:spPr>
              <a:xfrm>
                <a:off x="-741850" y="3728650"/>
                <a:ext cx="1253225" cy="1375000"/>
              </a:xfrm>
              <a:custGeom>
                <a:rect b="b" l="l" r="r" t="t"/>
                <a:pathLst>
                  <a:path extrusionOk="0" h="55000" w="50129">
                    <a:moveTo>
                      <a:pt x="15599" y="1"/>
                    </a:moveTo>
                    <a:lnTo>
                      <a:pt x="15193" y="30"/>
                    </a:lnTo>
                    <a:lnTo>
                      <a:pt x="15512" y="14323"/>
                    </a:lnTo>
                    <a:lnTo>
                      <a:pt x="14700" y="12989"/>
                    </a:lnTo>
                    <a:lnTo>
                      <a:pt x="13019" y="10177"/>
                    </a:lnTo>
                    <a:lnTo>
                      <a:pt x="11395" y="7307"/>
                    </a:lnTo>
                    <a:lnTo>
                      <a:pt x="9829" y="4437"/>
                    </a:lnTo>
                    <a:lnTo>
                      <a:pt x="8322" y="1537"/>
                    </a:lnTo>
                    <a:lnTo>
                      <a:pt x="7655" y="1827"/>
                    </a:lnTo>
                    <a:lnTo>
                      <a:pt x="8902" y="4205"/>
                    </a:lnTo>
                    <a:lnTo>
                      <a:pt x="10148" y="6553"/>
                    </a:lnTo>
                    <a:lnTo>
                      <a:pt x="11453" y="8873"/>
                    </a:lnTo>
                    <a:lnTo>
                      <a:pt x="12787" y="11192"/>
                    </a:lnTo>
                    <a:lnTo>
                      <a:pt x="14149" y="13482"/>
                    </a:lnTo>
                    <a:lnTo>
                      <a:pt x="15570" y="15744"/>
                    </a:lnTo>
                    <a:lnTo>
                      <a:pt x="17019" y="17976"/>
                    </a:lnTo>
                    <a:lnTo>
                      <a:pt x="18498" y="20209"/>
                    </a:lnTo>
                    <a:lnTo>
                      <a:pt x="16382" y="19716"/>
                    </a:lnTo>
                    <a:lnTo>
                      <a:pt x="14294" y="19165"/>
                    </a:lnTo>
                    <a:lnTo>
                      <a:pt x="12207" y="18556"/>
                    </a:lnTo>
                    <a:lnTo>
                      <a:pt x="10148" y="17918"/>
                    </a:lnTo>
                    <a:lnTo>
                      <a:pt x="8090" y="17222"/>
                    </a:lnTo>
                    <a:lnTo>
                      <a:pt x="6060" y="16498"/>
                    </a:lnTo>
                    <a:lnTo>
                      <a:pt x="4031" y="15715"/>
                    </a:lnTo>
                    <a:lnTo>
                      <a:pt x="2030" y="14903"/>
                    </a:lnTo>
                    <a:lnTo>
                      <a:pt x="1" y="14004"/>
                    </a:lnTo>
                    <a:lnTo>
                      <a:pt x="30" y="14787"/>
                    </a:lnTo>
                    <a:lnTo>
                      <a:pt x="1682" y="15512"/>
                    </a:lnTo>
                    <a:lnTo>
                      <a:pt x="3364" y="16237"/>
                    </a:lnTo>
                    <a:lnTo>
                      <a:pt x="5075" y="16903"/>
                    </a:lnTo>
                    <a:lnTo>
                      <a:pt x="6785" y="17541"/>
                    </a:lnTo>
                    <a:lnTo>
                      <a:pt x="8496" y="18121"/>
                    </a:lnTo>
                    <a:lnTo>
                      <a:pt x="10206" y="18701"/>
                    </a:lnTo>
                    <a:lnTo>
                      <a:pt x="11946" y="19252"/>
                    </a:lnTo>
                    <a:lnTo>
                      <a:pt x="13714" y="19745"/>
                    </a:lnTo>
                    <a:lnTo>
                      <a:pt x="16179" y="20412"/>
                    </a:lnTo>
                    <a:lnTo>
                      <a:pt x="18672" y="20991"/>
                    </a:lnTo>
                    <a:lnTo>
                      <a:pt x="18875" y="20991"/>
                    </a:lnTo>
                    <a:lnTo>
                      <a:pt x="18962" y="20933"/>
                    </a:lnTo>
                    <a:lnTo>
                      <a:pt x="20035" y="22470"/>
                    </a:lnTo>
                    <a:lnTo>
                      <a:pt x="21107" y="23978"/>
                    </a:lnTo>
                    <a:lnTo>
                      <a:pt x="22064" y="25311"/>
                    </a:lnTo>
                    <a:lnTo>
                      <a:pt x="23050" y="26616"/>
                    </a:lnTo>
                    <a:lnTo>
                      <a:pt x="25021" y="29196"/>
                    </a:lnTo>
                    <a:lnTo>
                      <a:pt x="22760" y="29138"/>
                    </a:lnTo>
                    <a:lnTo>
                      <a:pt x="20499" y="29022"/>
                    </a:lnTo>
                    <a:lnTo>
                      <a:pt x="18237" y="28848"/>
                    </a:lnTo>
                    <a:lnTo>
                      <a:pt x="16005" y="28587"/>
                    </a:lnTo>
                    <a:lnTo>
                      <a:pt x="13743" y="28268"/>
                    </a:lnTo>
                    <a:lnTo>
                      <a:pt x="11540" y="27892"/>
                    </a:lnTo>
                    <a:lnTo>
                      <a:pt x="9307" y="27457"/>
                    </a:lnTo>
                    <a:lnTo>
                      <a:pt x="7104" y="26935"/>
                    </a:lnTo>
                    <a:lnTo>
                      <a:pt x="5625" y="26529"/>
                    </a:lnTo>
                    <a:lnTo>
                      <a:pt x="4147" y="26123"/>
                    </a:lnTo>
                    <a:lnTo>
                      <a:pt x="4756" y="27051"/>
                    </a:lnTo>
                    <a:lnTo>
                      <a:pt x="6669" y="27544"/>
                    </a:lnTo>
                    <a:lnTo>
                      <a:pt x="8554" y="28008"/>
                    </a:lnTo>
                    <a:lnTo>
                      <a:pt x="10467" y="28413"/>
                    </a:lnTo>
                    <a:lnTo>
                      <a:pt x="12381" y="28790"/>
                    </a:lnTo>
                    <a:lnTo>
                      <a:pt x="14323" y="29080"/>
                    </a:lnTo>
                    <a:lnTo>
                      <a:pt x="16237" y="29341"/>
                    </a:lnTo>
                    <a:lnTo>
                      <a:pt x="18179" y="29573"/>
                    </a:lnTo>
                    <a:lnTo>
                      <a:pt x="20151" y="29718"/>
                    </a:lnTo>
                    <a:lnTo>
                      <a:pt x="21455" y="29805"/>
                    </a:lnTo>
                    <a:lnTo>
                      <a:pt x="22789" y="29863"/>
                    </a:lnTo>
                    <a:lnTo>
                      <a:pt x="24123" y="29921"/>
                    </a:lnTo>
                    <a:lnTo>
                      <a:pt x="25456" y="29921"/>
                    </a:lnTo>
                    <a:lnTo>
                      <a:pt x="25572" y="29892"/>
                    </a:lnTo>
                    <a:lnTo>
                      <a:pt x="27544" y="32356"/>
                    </a:lnTo>
                    <a:lnTo>
                      <a:pt x="29573" y="34792"/>
                    </a:lnTo>
                    <a:lnTo>
                      <a:pt x="31632" y="37169"/>
                    </a:lnTo>
                    <a:lnTo>
                      <a:pt x="33748" y="39518"/>
                    </a:lnTo>
                    <a:lnTo>
                      <a:pt x="31487" y="39575"/>
                    </a:lnTo>
                    <a:lnTo>
                      <a:pt x="29254" y="39575"/>
                    </a:lnTo>
                    <a:lnTo>
                      <a:pt x="25949" y="39546"/>
                    </a:lnTo>
                    <a:lnTo>
                      <a:pt x="22644" y="39460"/>
                    </a:lnTo>
                    <a:lnTo>
                      <a:pt x="19368" y="39286"/>
                    </a:lnTo>
                    <a:lnTo>
                      <a:pt x="16063" y="39054"/>
                    </a:lnTo>
                    <a:lnTo>
                      <a:pt x="16063" y="39054"/>
                    </a:lnTo>
                    <a:lnTo>
                      <a:pt x="17077" y="39865"/>
                    </a:lnTo>
                    <a:lnTo>
                      <a:pt x="19861" y="40039"/>
                    </a:lnTo>
                    <a:lnTo>
                      <a:pt x="22673" y="40184"/>
                    </a:lnTo>
                    <a:lnTo>
                      <a:pt x="25485" y="40271"/>
                    </a:lnTo>
                    <a:lnTo>
                      <a:pt x="28269" y="40300"/>
                    </a:lnTo>
                    <a:lnTo>
                      <a:pt x="31748" y="40300"/>
                    </a:lnTo>
                    <a:lnTo>
                      <a:pt x="34328" y="40242"/>
                    </a:lnTo>
                    <a:lnTo>
                      <a:pt x="34386" y="40213"/>
                    </a:lnTo>
                    <a:lnTo>
                      <a:pt x="35691" y="41605"/>
                    </a:lnTo>
                    <a:lnTo>
                      <a:pt x="37024" y="42997"/>
                    </a:lnTo>
                    <a:lnTo>
                      <a:pt x="38358" y="44359"/>
                    </a:lnTo>
                    <a:lnTo>
                      <a:pt x="39721" y="45722"/>
                    </a:lnTo>
                    <a:lnTo>
                      <a:pt x="41025" y="46969"/>
                    </a:lnTo>
                    <a:lnTo>
                      <a:pt x="42330" y="48215"/>
                    </a:lnTo>
                    <a:lnTo>
                      <a:pt x="40706" y="48273"/>
                    </a:lnTo>
                    <a:lnTo>
                      <a:pt x="39054" y="48302"/>
                    </a:lnTo>
                    <a:lnTo>
                      <a:pt x="37778" y="48273"/>
                    </a:lnTo>
                    <a:lnTo>
                      <a:pt x="36502" y="48244"/>
                    </a:lnTo>
                    <a:lnTo>
                      <a:pt x="35198" y="48186"/>
                    </a:lnTo>
                    <a:lnTo>
                      <a:pt x="33922" y="48099"/>
                    </a:lnTo>
                    <a:lnTo>
                      <a:pt x="32646" y="48012"/>
                    </a:lnTo>
                    <a:lnTo>
                      <a:pt x="31371" y="47867"/>
                    </a:lnTo>
                    <a:lnTo>
                      <a:pt x="30095" y="47722"/>
                    </a:lnTo>
                    <a:lnTo>
                      <a:pt x="28819" y="47548"/>
                    </a:lnTo>
                    <a:lnTo>
                      <a:pt x="30617" y="48534"/>
                    </a:lnTo>
                    <a:lnTo>
                      <a:pt x="32733" y="48737"/>
                    </a:lnTo>
                    <a:lnTo>
                      <a:pt x="34821" y="48882"/>
                    </a:lnTo>
                    <a:lnTo>
                      <a:pt x="36937" y="48969"/>
                    </a:lnTo>
                    <a:lnTo>
                      <a:pt x="39054" y="49027"/>
                    </a:lnTo>
                    <a:lnTo>
                      <a:pt x="41054" y="48998"/>
                    </a:lnTo>
                    <a:lnTo>
                      <a:pt x="43055" y="48911"/>
                    </a:lnTo>
                    <a:lnTo>
                      <a:pt x="44765" y="50448"/>
                    </a:lnTo>
                    <a:lnTo>
                      <a:pt x="46476" y="51984"/>
                    </a:lnTo>
                    <a:lnTo>
                      <a:pt x="48215" y="53521"/>
                    </a:lnTo>
                    <a:lnTo>
                      <a:pt x="49984" y="54999"/>
                    </a:lnTo>
                    <a:lnTo>
                      <a:pt x="50071" y="54825"/>
                    </a:lnTo>
                    <a:lnTo>
                      <a:pt x="50129" y="54652"/>
                    </a:lnTo>
                    <a:lnTo>
                      <a:pt x="50129" y="54420"/>
                    </a:lnTo>
                    <a:lnTo>
                      <a:pt x="50100" y="54159"/>
                    </a:lnTo>
                    <a:lnTo>
                      <a:pt x="48418" y="52738"/>
                    </a:lnTo>
                    <a:lnTo>
                      <a:pt x="46737" y="51259"/>
                    </a:lnTo>
                    <a:lnTo>
                      <a:pt x="45113" y="49781"/>
                    </a:lnTo>
                    <a:lnTo>
                      <a:pt x="43461" y="48302"/>
                    </a:lnTo>
                    <a:lnTo>
                      <a:pt x="43432" y="48244"/>
                    </a:lnTo>
                    <a:lnTo>
                      <a:pt x="42098" y="46998"/>
                    </a:lnTo>
                    <a:lnTo>
                      <a:pt x="40764" y="45722"/>
                    </a:lnTo>
                    <a:lnTo>
                      <a:pt x="39460" y="44446"/>
                    </a:lnTo>
                    <a:lnTo>
                      <a:pt x="38184" y="43142"/>
                    </a:lnTo>
                    <a:lnTo>
                      <a:pt x="38242" y="43055"/>
                    </a:lnTo>
                    <a:lnTo>
                      <a:pt x="38271" y="42968"/>
                    </a:lnTo>
                    <a:lnTo>
                      <a:pt x="38677" y="41112"/>
                    </a:lnTo>
                    <a:lnTo>
                      <a:pt x="39083" y="39286"/>
                    </a:lnTo>
                    <a:lnTo>
                      <a:pt x="39489" y="37430"/>
                    </a:lnTo>
                    <a:lnTo>
                      <a:pt x="39924" y="35604"/>
                    </a:lnTo>
                    <a:lnTo>
                      <a:pt x="40387" y="33777"/>
                    </a:lnTo>
                    <a:lnTo>
                      <a:pt x="40851" y="31922"/>
                    </a:lnTo>
                    <a:lnTo>
                      <a:pt x="41866" y="28297"/>
                    </a:lnTo>
                    <a:lnTo>
                      <a:pt x="41460" y="27051"/>
                    </a:lnTo>
                    <a:lnTo>
                      <a:pt x="40909" y="28964"/>
                    </a:lnTo>
                    <a:lnTo>
                      <a:pt x="40387" y="30907"/>
                    </a:lnTo>
                    <a:lnTo>
                      <a:pt x="39866" y="32820"/>
                    </a:lnTo>
                    <a:lnTo>
                      <a:pt x="39373" y="34763"/>
                    </a:lnTo>
                    <a:lnTo>
                      <a:pt x="38909" y="36705"/>
                    </a:lnTo>
                    <a:lnTo>
                      <a:pt x="38474" y="38648"/>
                    </a:lnTo>
                    <a:lnTo>
                      <a:pt x="38039" y="40619"/>
                    </a:lnTo>
                    <a:lnTo>
                      <a:pt x="37633" y="42562"/>
                    </a:lnTo>
                    <a:lnTo>
                      <a:pt x="36097" y="40967"/>
                    </a:lnTo>
                    <a:lnTo>
                      <a:pt x="34560" y="39344"/>
                    </a:lnTo>
                    <a:lnTo>
                      <a:pt x="33081" y="37691"/>
                    </a:lnTo>
                    <a:lnTo>
                      <a:pt x="31603" y="36038"/>
                    </a:lnTo>
                    <a:lnTo>
                      <a:pt x="30066" y="34270"/>
                    </a:lnTo>
                    <a:lnTo>
                      <a:pt x="30095" y="34183"/>
                    </a:lnTo>
                    <a:lnTo>
                      <a:pt x="30472" y="31806"/>
                    </a:lnTo>
                    <a:lnTo>
                      <a:pt x="30907" y="29399"/>
                    </a:lnTo>
                    <a:lnTo>
                      <a:pt x="31400" y="26993"/>
                    </a:lnTo>
                    <a:lnTo>
                      <a:pt x="31922" y="24615"/>
                    </a:lnTo>
                    <a:lnTo>
                      <a:pt x="32472" y="22238"/>
                    </a:lnTo>
                    <a:lnTo>
                      <a:pt x="33081" y="19890"/>
                    </a:lnTo>
                    <a:lnTo>
                      <a:pt x="33719" y="17541"/>
                    </a:lnTo>
                    <a:lnTo>
                      <a:pt x="34415" y="15193"/>
                    </a:lnTo>
                    <a:lnTo>
                      <a:pt x="35256" y="12584"/>
                    </a:lnTo>
                    <a:lnTo>
                      <a:pt x="34850" y="11917"/>
                    </a:lnTo>
                    <a:lnTo>
                      <a:pt x="34763" y="11772"/>
                    </a:lnTo>
                    <a:lnTo>
                      <a:pt x="34096" y="13830"/>
                    </a:lnTo>
                    <a:lnTo>
                      <a:pt x="33458" y="15918"/>
                    </a:lnTo>
                    <a:lnTo>
                      <a:pt x="32849" y="18005"/>
                    </a:lnTo>
                    <a:lnTo>
                      <a:pt x="32270" y="20093"/>
                    </a:lnTo>
                    <a:lnTo>
                      <a:pt x="31748" y="22209"/>
                    </a:lnTo>
                    <a:lnTo>
                      <a:pt x="31255" y="24325"/>
                    </a:lnTo>
                    <a:lnTo>
                      <a:pt x="30762" y="26442"/>
                    </a:lnTo>
                    <a:lnTo>
                      <a:pt x="30327" y="28558"/>
                    </a:lnTo>
                    <a:lnTo>
                      <a:pt x="29892" y="31052"/>
                    </a:lnTo>
                    <a:lnTo>
                      <a:pt x="29457" y="33545"/>
                    </a:lnTo>
                    <a:lnTo>
                      <a:pt x="27950" y="31719"/>
                    </a:lnTo>
                    <a:lnTo>
                      <a:pt x="26442" y="29834"/>
                    </a:lnTo>
                    <a:lnTo>
                      <a:pt x="24963" y="27950"/>
                    </a:lnTo>
                    <a:lnTo>
                      <a:pt x="23514" y="26036"/>
                    </a:lnTo>
                    <a:lnTo>
                      <a:pt x="23543" y="25978"/>
                    </a:lnTo>
                    <a:lnTo>
                      <a:pt x="23572" y="25891"/>
                    </a:lnTo>
                    <a:lnTo>
                      <a:pt x="26065" y="7626"/>
                    </a:lnTo>
                    <a:lnTo>
                      <a:pt x="26645" y="3422"/>
                    </a:lnTo>
                    <a:lnTo>
                      <a:pt x="25978" y="3016"/>
                    </a:lnTo>
                    <a:lnTo>
                      <a:pt x="23601" y="20441"/>
                    </a:lnTo>
                    <a:lnTo>
                      <a:pt x="22934" y="25253"/>
                    </a:lnTo>
                    <a:lnTo>
                      <a:pt x="21165" y="22789"/>
                    </a:lnTo>
                    <a:lnTo>
                      <a:pt x="19426" y="20296"/>
                    </a:lnTo>
                    <a:lnTo>
                      <a:pt x="17715" y="17744"/>
                    </a:lnTo>
                    <a:lnTo>
                      <a:pt x="16063" y="15193"/>
                    </a:lnTo>
                    <a:lnTo>
                      <a:pt x="16150" y="15164"/>
                    </a:lnTo>
                    <a:lnTo>
                      <a:pt x="16208" y="15077"/>
                    </a:lnTo>
                    <a:lnTo>
                      <a:pt x="16237" y="14990"/>
                    </a:lnTo>
                    <a:lnTo>
                      <a:pt x="16266" y="14903"/>
                    </a:lnTo>
                    <a:lnTo>
                      <a:pt x="15918" y="30"/>
                    </a:lnTo>
                    <a:lnTo>
                      <a:pt x="15599" y="1"/>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82" name="Google Shape;982;p20"/>
            <p:cNvGrpSpPr/>
            <p:nvPr/>
          </p:nvGrpSpPr>
          <p:grpSpPr>
            <a:xfrm rot="-276419">
              <a:off x="8086370" y="4220515"/>
              <a:ext cx="887095" cy="957296"/>
              <a:chOff x="-741850" y="3728650"/>
              <a:chExt cx="1309775" cy="1413425"/>
            </a:xfrm>
          </p:grpSpPr>
          <p:sp>
            <p:nvSpPr>
              <p:cNvPr id="983" name="Google Shape;983;p20"/>
              <p:cNvSpPr/>
              <p:nvPr/>
            </p:nvSpPr>
            <p:spPr>
              <a:xfrm>
                <a:off x="-741850" y="3729375"/>
                <a:ext cx="1253225" cy="1382250"/>
              </a:xfrm>
              <a:custGeom>
                <a:rect b="b" l="l" r="r" t="t"/>
                <a:pathLst>
                  <a:path extrusionOk="0" h="55290" w="50129">
                    <a:moveTo>
                      <a:pt x="15193" y="1"/>
                    </a:moveTo>
                    <a:lnTo>
                      <a:pt x="14526" y="30"/>
                    </a:lnTo>
                    <a:lnTo>
                      <a:pt x="13859" y="59"/>
                    </a:lnTo>
                    <a:lnTo>
                      <a:pt x="13192" y="146"/>
                    </a:lnTo>
                    <a:lnTo>
                      <a:pt x="12526" y="233"/>
                    </a:lnTo>
                    <a:lnTo>
                      <a:pt x="11859" y="378"/>
                    </a:lnTo>
                    <a:lnTo>
                      <a:pt x="11192" y="523"/>
                    </a:lnTo>
                    <a:lnTo>
                      <a:pt x="10525" y="697"/>
                    </a:lnTo>
                    <a:lnTo>
                      <a:pt x="9858" y="900"/>
                    </a:lnTo>
                    <a:lnTo>
                      <a:pt x="9076" y="1190"/>
                    </a:lnTo>
                    <a:lnTo>
                      <a:pt x="8322" y="1508"/>
                    </a:lnTo>
                    <a:lnTo>
                      <a:pt x="7655" y="1798"/>
                    </a:lnTo>
                    <a:lnTo>
                      <a:pt x="7133" y="2088"/>
                    </a:lnTo>
                    <a:lnTo>
                      <a:pt x="6611" y="2378"/>
                    </a:lnTo>
                    <a:lnTo>
                      <a:pt x="6118" y="2697"/>
                    </a:lnTo>
                    <a:lnTo>
                      <a:pt x="5625" y="3016"/>
                    </a:lnTo>
                    <a:lnTo>
                      <a:pt x="5162" y="3393"/>
                    </a:lnTo>
                    <a:lnTo>
                      <a:pt x="4698" y="3770"/>
                    </a:lnTo>
                    <a:lnTo>
                      <a:pt x="4234" y="4147"/>
                    </a:lnTo>
                    <a:lnTo>
                      <a:pt x="3828" y="4553"/>
                    </a:lnTo>
                    <a:lnTo>
                      <a:pt x="3422" y="4988"/>
                    </a:lnTo>
                    <a:lnTo>
                      <a:pt x="3016" y="5422"/>
                    </a:lnTo>
                    <a:lnTo>
                      <a:pt x="2639" y="5886"/>
                    </a:lnTo>
                    <a:lnTo>
                      <a:pt x="2291" y="6379"/>
                    </a:lnTo>
                    <a:lnTo>
                      <a:pt x="1972" y="6872"/>
                    </a:lnTo>
                    <a:lnTo>
                      <a:pt x="1653" y="7394"/>
                    </a:lnTo>
                    <a:lnTo>
                      <a:pt x="1393" y="7945"/>
                    </a:lnTo>
                    <a:lnTo>
                      <a:pt x="1132" y="8496"/>
                    </a:lnTo>
                    <a:lnTo>
                      <a:pt x="842" y="9162"/>
                    </a:lnTo>
                    <a:lnTo>
                      <a:pt x="610" y="9829"/>
                    </a:lnTo>
                    <a:lnTo>
                      <a:pt x="436" y="10525"/>
                    </a:lnTo>
                    <a:lnTo>
                      <a:pt x="262" y="11192"/>
                    </a:lnTo>
                    <a:lnTo>
                      <a:pt x="146" y="11888"/>
                    </a:lnTo>
                    <a:lnTo>
                      <a:pt x="59" y="12584"/>
                    </a:lnTo>
                    <a:lnTo>
                      <a:pt x="30" y="13279"/>
                    </a:lnTo>
                    <a:lnTo>
                      <a:pt x="1" y="13975"/>
                    </a:lnTo>
                    <a:lnTo>
                      <a:pt x="30" y="14758"/>
                    </a:lnTo>
                    <a:lnTo>
                      <a:pt x="88" y="15483"/>
                    </a:lnTo>
                    <a:lnTo>
                      <a:pt x="175" y="16208"/>
                    </a:lnTo>
                    <a:lnTo>
                      <a:pt x="291" y="16932"/>
                    </a:lnTo>
                    <a:lnTo>
                      <a:pt x="436" y="17657"/>
                    </a:lnTo>
                    <a:lnTo>
                      <a:pt x="610" y="18382"/>
                    </a:lnTo>
                    <a:lnTo>
                      <a:pt x="813" y="19107"/>
                    </a:lnTo>
                    <a:lnTo>
                      <a:pt x="1045" y="19803"/>
                    </a:lnTo>
                    <a:lnTo>
                      <a:pt x="1306" y="20527"/>
                    </a:lnTo>
                    <a:lnTo>
                      <a:pt x="1595" y="21223"/>
                    </a:lnTo>
                    <a:lnTo>
                      <a:pt x="1885" y="21948"/>
                    </a:lnTo>
                    <a:lnTo>
                      <a:pt x="2233" y="22644"/>
                    </a:lnTo>
                    <a:lnTo>
                      <a:pt x="2581" y="23340"/>
                    </a:lnTo>
                    <a:lnTo>
                      <a:pt x="2929" y="24036"/>
                    </a:lnTo>
                    <a:lnTo>
                      <a:pt x="3335" y="24731"/>
                    </a:lnTo>
                    <a:lnTo>
                      <a:pt x="3741" y="25427"/>
                    </a:lnTo>
                    <a:lnTo>
                      <a:pt x="4147" y="26094"/>
                    </a:lnTo>
                    <a:lnTo>
                      <a:pt x="4756" y="27022"/>
                    </a:lnTo>
                    <a:lnTo>
                      <a:pt x="5365" y="27863"/>
                    </a:lnTo>
                    <a:lnTo>
                      <a:pt x="5973" y="28703"/>
                    </a:lnTo>
                    <a:lnTo>
                      <a:pt x="6611" y="29544"/>
                    </a:lnTo>
                    <a:lnTo>
                      <a:pt x="7249" y="30356"/>
                    </a:lnTo>
                    <a:lnTo>
                      <a:pt x="7916" y="31139"/>
                    </a:lnTo>
                    <a:lnTo>
                      <a:pt x="8583" y="31921"/>
                    </a:lnTo>
                    <a:lnTo>
                      <a:pt x="9278" y="32675"/>
                    </a:lnTo>
                    <a:lnTo>
                      <a:pt x="9974" y="33400"/>
                    </a:lnTo>
                    <a:lnTo>
                      <a:pt x="11337" y="34821"/>
                    </a:lnTo>
                    <a:lnTo>
                      <a:pt x="12729" y="36125"/>
                    </a:lnTo>
                    <a:lnTo>
                      <a:pt x="14062" y="37343"/>
                    </a:lnTo>
                    <a:lnTo>
                      <a:pt x="15367" y="38474"/>
                    </a:lnTo>
                    <a:lnTo>
                      <a:pt x="16063" y="39025"/>
                    </a:lnTo>
                    <a:lnTo>
                      <a:pt x="17077" y="39836"/>
                    </a:lnTo>
                    <a:lnTo>
                      <a:pt x="18469" y="40909"/>
                    </a:lnTo>
                    <a:lnTo>
                      <a:pt x="19890" y="41924"/>
                    </a:lnTo>
                    <a:lnTo>
                      <a:pt x="21310" y="42939"/>
                    </a:lnTo>
                    <a:lnTo>
                      <a:pt x="22789" y="43924"/>
                    </a:lnTo>
                    <a:lnTo>
                      <a:pt x="24268" y="44881"/>
                    </a:lnTo>
                    <a:lnTo>
                      <a:pt x="25746" y="45780"/>
                    </a:lnTo>
                    <a:lnTo>
                      <a:pt x="27283" y="46679"/>
                    </a:lnTo>
                    <a:lnTo>
                      <a:pt x="28819" y="47519"/>
                    </a:lnTo>
                    <a:lnTo>
                      <a:pt x="30617" y="48505"/>
                    </a:lnTo>
                    <a:lnTo>
                      <a:pt x="31574" y="48969"/>
                    </a:lnTo>
                    <a:lnTo>
                      <a:pt x="33516" y="49897"/>
                    </a:lnTo>
                    <a:lnTo>
                      <a:pt x="35459" y="50796"/>
                    </a:lnTo>
                    <a:lnTo>
                      <a:pt x="37401" y="51607"/>
                    </a:lnTo>
                    <a:lnTo>
                      <a:pt x="39402" y="52390"/>
                    </a:lnTo>
                    <a:lnTo>
                      <a:pt x="41402" y="53115"/>
                    </a:lnTo>
                    <a:lnTo>
                      <a:pt x="43403" y="53811"/>
                    </a:lnTo>
                    <a:lnTo>
                      <a:pt x="45461" y="54449"/>
                    </a:lnTo>
                    <a:lnTo>
                      <a:pt x="47491" y="55028"/>
                    </a:lnTo>
                    <a:lnTo>
                      <a:pt x="48012" y="55144"/>
                    </a:lnTo>
                    <a:lnTo>
                      <a:pt x="48476" y="55231"/>
                    </a:lnTo>
                    <a:lnTo>
                      <a:pt x="48853" y="55289"/>
                    </a:lnTo>
                    <a:lnTo>
                      <a:pt x="49172" y="55289"/>
                    </a:lnTo>
                    <a:lnTo>
                      <a:pt x="49462" y="55260"/>
                    </a:lnTo>
                    <a:lnTo>
                      <a:pt x="49694" y="55202"/>
                    </a:lnTo>
                    <a:lnTo>
                      <a:pt x="49868" y="55086"/>
                    </a:lnTo>
                    <a:lnTo>
                      <a:pt x="49984" y="54970"/>
                    </a:lnTo>
                    <a:lnTo>
                      <a:pt x="50071" y="54796"/>
                    </a:lnTo>
                    <a:lnTo>
                      <a:pt x="50129" y="54623"/>
                    </a:lnTo>
                    <a:lnTo>
                      <a:pt x="50129" y="54391"/>
                    </a:lnTo>
                    <a:lnTo>
                      <a:pt x="50100" y="54130"/>
                    </a:lnTo>
                    <a:lnTo>
                      <a:pt x="50071" y="53898"/>
                    </a:lnTo>
                    <a:lnTo>
                      <a:pt x="49984" y="53608"/>
                    </a:lnTo>
                    <a:lnTo>
                      <a:pt x="49810" y="53028"/>
                    </a:lnTo>
                    <a:lnTo>
                      <a:pt x="49549" y="52361"/>
                    </a:lnTo>
                    <a:lnTo>
                      <a:pt x="49259" y="51636"/>
                    </a:lnTo>
                    <a:lnTo>
                      <a:pt x="48476" y="49636"/>
                    </a:lnTo>
                    <a:lnTo>
                      <a:pt x="47752" y="47635"/>
                    </a:lnTo>
                    <a:lnTo>
                      <a:pt x="47085" y="45606"/>
                    </a:lnTo>
                    <a:lnTo>
                      <a:pt x="46418" y="43576"/>
                    </a:lnTo>
                    <a:lnTo>
                      <a:pt x="45838" y="41663"/>
                    </a:lnTo>
                    <a:lnTo>
                      <a:pt x="45258" y="39749"/>
                    </a:lnTo>
                    <a:lnTo>
                      <a:pt x="44127" y="35922"/>
                    </a:lnTo>
                    <a:lnTo>
                      <a:pt x="43026" y="32095"/>
                    </a:lnTo>
                    <a:lnTo>
                      <a:pt x="42446" y="30182"/>
                    </a:lnTo>
                    <a:lnTo>
                      <a:pt x="41866" y="28268"/>
                    </a:lnTo>
                    <a:lnTo>
                      <a:pt x="41460" y="27022"/>
                    </a:lnTo>
                    <a:lnTo>
                      <a:pt x="40822" y="25137"/>
                    </a:lnTo>
                    <a:lnTo>
                      <a:pt x="40155" y="23282"/>
                    </a:lnTo>
                    <a:lnTo>
                      <a:pt x="39460" y="21455"/>
                    </a:lnTo>
                    <a:lnTo>
                      <a:pt x="38735" y="19629"/>
                    </a:lnTo>
                    <a:lnTo>
                      <a:pt x="37952" y="17831"/>
                    </a:lnTo>
                    <a:lnTo>
                      <a:pt x="37111" y="16034"/>
                    </a:lnTo>
                    <a:lnTo>
                      <a:pt x="36213" y="14294"/>
                    </a:lnTo>
                    <a:lnTo>
                      <a:pt x="35749" y="13424"/>
                    </a:lnTo>
                    <a:lnTo>
                      <a:pt x="35256" y="12555"/>
                    </a:lnTo>
                    <a:lnTo>
                      <a:pt x="34850" y="11888"/>
                    </a:lnTo>
                    <a:lnTo>
                      <a:pt x="34763" y="11743"/>
                    </a:lnTo>
                    <a:lnTo>
                      <a:pt x="34386" y="11105"/>
                    </a:lnTo>
                    <a:lnTo>
                      <a:pt x="33951" y="10496"/>
                    </a:lnTo>
                    <a:lnTo>
                      <a:pt x="33545" y="9916"/>
                    </a:lnTo>
                    <a:lnTo>
                      <a:pt x="33081" y="9307"/>
                    </a:lnTo>
                    <a:lnTo>
                      <a:pt x="32646" y="8728"/>
                    </a:lnTo>
                    <a:lnTo>
                      <a:pt x="32154" y="8177"/>
                    </a:lnTo>
                    <a:lnTo>
                      <a:pt x="31661" y="7626"/>
                    </a:lnTo>
                    <a:lnTo>
                      <a:pt x="31168" y="7104"/>
                    </a:lnTo>
                    <a:lnTo>
                      <a:pt x="30646" y="6582"/>
                    </a:lnTo>
                    <a:lnTo>
                      <a:pt x="30124" y="6060"/>
                    </a:lnTo>
                    <a:lnTo>
                      <a:pt x="29573" y="5567"/>
                    </a:lnTo>
                    <a:lnTo>
                      <a:pt x="29022" y="5104"/>
                    </a:lnTo>
                    <a:lnTo>
                      <a:pt x="28443" y="4640"/>
                    </a:lnTo>
                    <a:lnTo>
                      <a:pt x="27863" y="4205"/>
                    </a:lnTo>
                    <a:lnTo>
                      <a:pt x="27254" y="3799"/>
                    </a:lnTo>
                    <a:lnTo>
                      <a:pt x="26645" y="3393"/>
                    </a:lnTo>
                    <a:lnTo>
                      <a:pt x="25978" y="2987"/>
                    </a:lnTo>
                    <a:lnTo>
                      <a:pt x="25398" y="2639"/>
                    </a:lnTo>
                    <a:lnTo>
                      <a:pt x="24818" y="2320"/>
                    </a:lnTo>
                    <a:lnTo>
                      <a:pt x="24210" y="2030"/>
                    </a:lnTo>
                    <a:lnTo>
                      <a:pt x="23630" y="1740"/>
                    </a:lnTo>
                    <a:lnTo>
                      <a:pt x="22992" y="1480"/>
                    </a:lnTo>
                    <a:lnTo>
                      <a:pt x="22383" y="1248"/>
                    </a:lnTo>
                    <a:lnTo>
                      <a:pt x="21774" y="1016"/>
                    </a:lnTo>
                    <a:lnTo>
                      <a:pt x="21136" y="813"/>
                    </a:lnTo>
                    <a:lnTo>
                      <a:pt x="20499" y="639"/>
                    </a:lnTo>
                    <a:lnTo>
                      <a:pt x="19861" y="494"/>
                    </a:lnTo>
                    <a:lnTo>
                      <a:pt x="19194" y="349"/>
                    </a:lnTo>
                    <a:lnTo>
                      <a:pt x="18556" y="233"/>
                    </a:lnTo>
                    <a:lnTo>
                      <a:pt x="17889" y="146"/>
                    </a:lnTo>
                    <a:lnTo>
                      <a:pt x="17251" y="59"/>
                    </a:lnTo>
                    <a:lnTo>
                      <a:pt x="1658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20"/>
              <p:cNvSpPr/>
              <p:nvPr/>
            </p:nvSpPr>
            <p:spPr>
              <a:xfrm>
                <a:off x="-741850" y="3729375"/>
                <a:ext cx="1253225" cy="1382250"/>
              </a:xfrm>
              <a:custGeom>
                <a:rect b="b" l="l" r="r" t="t"/>
                <a:pathLst>
                  <a:path extrusionOk="0" fill="none" h="55290" w="50129">
                    <a:moveTo>
                      <a:pt x="49984" y="54970"/>
                    </a:moveTo>
                    <a:lnTo>
                      <a:pt x="49984" y="54970"/>
                    </a:lnTo>
                    <a:lnTo>
                      <a:pt x="49868" y="55086"/>
                    </a:lnTo>
                    <a:lnTo>
                      <a:pt x="49694" y="55202"/>
                    </a:lnTo>
                    <a:lnTo>
                      <a:pt x="49462" y="55260"/>
                    </a:lnTo>
                    <a:lnTo>
                      <a:pt x="49172" y="55289"/>
                    </a:lnTo>
                    <a:lnTo>
                      <a:pt x="48853" y="55289"/>
                    </a:lnTo>
                    <a:lnTo>
                      <a:pt x="48476" y="55231"/>
                    </a:lnTo>
                    <a:lnTo>
                      <a:pt x="48012" y="55144"/>
                    </a:lnTo>
                    <a:lnTo>
                      <a:pt x="47491" y="55028"/>
                    </a:lnTo>
                    <a:lnTo>
                      <a:pt x="47491" y="55028"/>
                    </a:lnTo>
                    <a:lnTo>
                      <a:pt x="45461" y="54449"/>
                    </a:lnTo>
                    <a:lnTo>
                      <a:pt x="43403" y="53811"/>
                    </a:lnTo>
                    <a:lnTo>
                      <a:pt x="41402" y="53115"/>
                    </a:lnTo>
                    <a:lnTo>
                      <a:pt x="39402" y="52390"/>
                    </a:lnTo>
                    <a:lnTo>
                      <a:pt x="37401" y="51607"/>
                    </a:lnTo>
                    <a:lnTo>
                      <a:pt x="35459" y="50796"/>
                    </a:lnTo>
                    <a:lnTo>
                      <a:pt x="33516" y="49897"/>
                    </a:lnTo>
                    <a:lnTo>
                      <a:pt x="31574" y="48969"/>
                    </a:lnTo>
                    <a:lnTo>
                      <a:pt x="31574" y="48969"/>
                    </a:lnTo>
                    <a:lnTo>
                      <a:pt x="30617" y="48505"/>
                    </a:lnTo>
                    <a:lnTo>
                      <a:pt x="30617" y="48505"/>
                    </a:lnTo>
                    <a:lnTo>
                      <a:pt x="28819" y="47519"/>
                    </a:lnTo>
                    <a:lnTo>
                      <a:pt x="28819" y="47519"/>
                    </a:lnTo>
                    <a:lnTo>
                      <a:pt x="27283" y="46679"/>
                    </a:lnTo>
                    <a:lnTo>
                      <a:pt x="25746" y="45780"/>
                    </a:lnTo>
                    <a:lnTo>
                      <a:pt x="24268" y="44881"/>
                    </a:lnTo>
                    <a:lnTo>
                      <a:pt x="22789" y="43924"/>
                    </a:lnTo>
                    <a:lnTo>
                      <a:pt x="21310" y="42939"/>
                    </a:lnTo>
                    <a:lnTo>
                      <a:pt x="19890" y="41924"/>
                    </a:lnTo>
                    <a:lnTo>
                      <a:pt x="18469" y="40909"/>
                    </a:lnTo>
                    <a:lnTo>
                      <a:pt x="17077" y="39836"/>
                    </a:lnTo>
                    <a:lnTo>
                      <a:pt x="17077" y="39836"/>
                    </a:lnTo>
                    <a:lnTo>
                      <a:pt x="16063" y="39025"/>
                    </a:lnTo>
                    <a:lnTo>
                      <a:pt x="16063" y="39025"/>
                    </a:lnTo>
                    <a:lnTo>
                      <a:pt x="15367" y="38474"/>
                    </a:lnTo>
                    <a:lnTo>
                      <a:pt x="15367" y="38474"/>
                    </a:lnTo>
                    <a:lnTo>
                      <a:pt x="14062" y="37343"/>
                    </a:lnTo>
                    <a:lnTo>
                      <a:pt x="12729" y="36125"/>
                    </a:lnTo>
                    <a:lnTo>
                      <a:pt x="11337" y="34821"/>
                    </a:lnTo>
                    <a:lnTo>
                      <a:pt x="9974" y="33400"/>
                    </a:lnTo>
                    <a:lnTo>
                      <a:pt x="9278" y="32675"/>
                    </a:lnTo>
                    <a:lnTo>
                      <a:pt x="8583" y="31921"/>
                    </a:lnTo>
                    <a:lnTo>
                      <a:pt x="7916" y="31139"/>
                    </a:lnTo>
                    <a:lnTo>
                      <a:pt x="7249" y="30356"/>
                    </a:lnTo>
                    <a:lnTo>
                      <a:pt x="6611" y="29544"/>
                    </a:lnTo>
                    <a:lnTo>
                      <a:pt x="5973" y="28703"/>
                    </a:lnTo>
                    <a:lnTo>
                      <a:pt x="5365" y="27863"/>
                    </a:lnTo>
                    <a:lnTo>
                      <a:pt x="4756" y="27022"/>
                    </a:lnTo>
                    <a:lnTo>
                      <a:pt x="4756" y="27022"/>
                    </a:lnTo>
                    <a:lnTo>
                      <a:pt x="4147" y="26094"/>
                    </a:lnTo>
                    <a:lnTo>
                      <a:pt x="4147" y="26094"/>
                    </a:lnTo>
                    <a:lnTo>
                      <a:pt x="3741" y="25427"/>
                    </a:lnTo>
                    <a:lnTo>
                      <a:pt x="3335" y="24731"/>
                    </a:lnTo>
                    <a:lnTo>
                      <a:pt x="2929" y="24036"/>
                    </a:lnTo>
                    <a:lnTo>
                      <a:pt x="2581" y="23340"/>
                    </a:lnTo>
                    <a:lnTo>
                      <a:pt x="2233" y="22644"/>
                    </a:lnTo>
                    <a:lnTo>
                      <a:pt x="1885" y="21948"/>
                    </a:lnTo>
                    <a:lnTo>
                      <a:pt x="1595" y="21223"/>
                    </a:lnTo>
                    <a:lnTo>
                      <a:pt x="1306" y="20527"/>
                    </a:lnTo>
                    <a:lnTo>
                      <a:pt x="1045" y="19803"/>
                    </a:lnTo>
                    <a:lnTo>
                      <a:pt x="813" y="19107"/>
                    </a:lnTo>
                    <a:lnTo>
                      <a:pt x="610" y="18382"/>
                    </a:lnTo>
                    <a:lnTo>
                      <a:pt x="436" y="17657"/>
                    </a:lnTo>
                    <a:lnTo>
                      <a:pt x="291" y="16932"/>
                    </a:lnTo>
                    <a:lnTo>
                      <a:pt x="175" y="16208"/>
                    </a:lnTo>
                    <a:lnTo>
                      <a:pt x="88" y="15483"/>
                    </a:lnTo>
                    <a:lnTo>
                      <a:pt x="30" y="14758"/>
                    </a:lnTo>
                    <a:lnTo>
                      <a:pt x="30" y="14758"/>
                    </a:lnTo>
                    <a:lnTo>
                      <a:pt x="1" y="13975"/>
                    </a:lnTo>
                    <a:lnTo>
                      <a:pt x="1" y="13975"/>
                    </a:lnTo>
                    <a:lnTo>
                      <a:pt x="30" y="13279"/>
                    </a:lnTo>
                    <a:lnTo>
                      <a:pt x="59" y="12584"/>
                    </a:lnTo>
                    <a:lnTo>
                      <a:pt x="146" y="11888"/>
                    </a:lnTo>
                    <a:lnTo>
                      <a:pt x="262" y="11192"/>
                    </a:lnTo>
                    <a:lnTo>
                      <a:pt x="436" y="10525"/>
                    </a:lnTo>
                    <a:lnTo>
                      <a:pt x="610" y="9829"/>
                    </a:lnTo>
                    <a:lnTo>
                      <a:pt x="842" y="9162"/>
                    </a:lnTo>
                    <a:lnTo>
                      <a:pt x="1132" y="8496"/>
                    </a:lnTo>
                    <a:lnTo>
                      <a:pt x="1132" y="8496"/>
                    </a:lnTo>
                    <a:lnTo>
                      <a:pt x="1393" y="7945"/>
                    </a:lnTo>
                    <a:lnTo>
                      <a:pt x="1653" y="7394"/>
                    </a:lnTo>
                    <a:lnTo>
                      <a:pt x="1972" y="6872"/>
                    </a:lnTo>
                    <a:lnTo>
                      <a:pt x="2291" y="6379"/>
                    </a:lnTo>
                    <a:lnTo>
                      <a:pt x="2639" y="5886"/>
                    </a:lnTo>
                    <a:lnTo>
                      <a:pt x="3016" y="5422"/>
                    </a:lnTo>
                    <a:lnTo>
                      <a:pt x="3422" y="4988"/>
                    </a:lnTo>
                    <a:lnTo>
                      <a:pt x="3828" y="4553"/>
                    </a:lnTo>
                    <a:lnTo>
                      <a:pt x="4234" y="4147"/>
                    </a:lnTo>
                    <a:lnTo>
                      <a:pt x="4698" y="3770"/>
                    </a:lnTo>
                    <a:lnTo>
                      <a:pt x="5162" y="3393"/>
                    </a:lnTo>
                    <a:lnTo>
                      <a:pt x="5625" y="3016"/>
                    </a:lnTo>
                    <a:lnTo>
                      <a:pt x="6118" y="2697"/>
                    </a:lnTo>
                    <a:lnTo>
                      <a:pt x="6611" y="2378"/>
                    </a:lnTo>
                    <a:lnTo>
                      <a:pt x="7133" y="2088"/>
                    </a:lnTo>
                    <a:lnTo>
                      <a:pt x="7655" y="1798"/>
                    </a:lnTo>
                    <a:lnTo>
                      <a:pt x="7655" y="1798"/>
                    </a:lnTo>
                    <a:lnTo>
                      <a:pt x="8322" y="1508"/>
                    </a:lnTo>
                    <a:lnTo>
                      <a:pt x="8322" y="1508"/>
                    </a:lnTo>
                    <a:lnTo>
                      <a:pt x="9076" y="1190"/>
                    </a:lnTo>
                    <a:lnTo>
                      <a:pt x="9858" y="900"/>
                    </a:lnTo>
                    <a:lnTo>
                      <a:pt x="9858" y="900"/>
                    </a:lnTo>
                    <a:lnTo>
                      <a:pt x="10525" y="697"/>
                    </a:lnTo>
                    <a:lnTo>
                      <a:pt x="11192" y="523"/>
                    </a:lnTo>
                    <a:lnTo>
                      <a:pt x="11859" y="378"/>
                    </a:lnTo>
                    <a:lnTo>
                      <a:pt x="12526" y="233"/>
                    </a:lnTo>
                    <a:lnTo>
                      <a:pt x="13192" y="146"/>
                    </a:lnTo>
                    <a:lnTo>
                      <a:pt x="13859" y="59"/>
                    </a:lnTo>
                    <a:lnTo>
                      <a:pt x="14526" y="30"/>
                    </a:lnTo>
                    <a:lnTo>
                      <a:pt x="15193" y="1"/>
                    </a:lnTo>
                    <a:lnTo>
                      <a:pt x="15193" y="1"/>
                    </a:lnTo>
                    <a:lnTo>
                      <a:pt x="15918" y="1"/>
                    </a:lnTo>
                    <a:lnTo>
                      <a:pt x="15918" y="1"/>
                    </a:lnTo>
                    <a:lnTo>
                      <a:pt x="16585" y="1"/>
                    </a:lnTo>
                    <a:lnTo>
                      <a:pt x="17251" y="59"/>
                    </a:lnTo>
                    <a:lnTo>
                      <a:pt x="17889" y="146"/>
                    </a:lnTo>
                    <a:lnTo>
                      <a:pt x="18556" y="233"/>
                    </a:lnTo>
                    <a:lnTo>
                      <a:pt x="19194" y="349"/>
                    </a:lnTo>
                    <a:lnTo>
                      <a:pt x="19861" y="494"/>
                    </a:lnTo>
                    <a:lnTo>
                      <a:pt x="20499" y="639"/>
                    </a:lnTo>
                    <a:lnTo>
                      <a:pt x="21136" y="813"/>
                    </a:lnTo>
                    <a:lnTo>
                      <a:pt x="21774" y="1016"/>
                    </a:lnTo>
                    <a:lnTo>
                      <a:pt x="22383" y="1248"/>
                    </a:lnTo>
                    <a:lnTo>
                      <a:pt x="22992" y="1480"/>
                    </a:lnTo>
                    <a:lnTo>
                      <a:pt x="23630" y="1740"/>
                    </a:lnTo>
                    <a:lnTo>
                      <a:pt x="24210" y="2030"/>
                    </a:lnTo>
                    <a:lnTo>
                      <a:pt x="24818" y="2320"/>
                    </a:lnTo>
                    <a:lnTo>
                      <a:pt x="25398" y="2639"/>
                    </a:lnTo>
                    <a:lnTo>
                      <a:pt x="25978" y="2987"/>
                    </a:lnTo>
                    <a:lnTo>
                      <a:pt x="25978" y="2987"/>
                    </a:lnTo>
                    <a:lnTo>
                      <a:pt x="26645" y="3393"/>
                    </a:lnTo>
                    <a:lnTo>
                      <a:pt x="26645" y="3393"/>
                    </a:lnTo>
                    <a:lnTo>
                      <a:pt x="27254" y="3799"/>
                    </a:lnTo>
                    <a:lnTo>
                      <a:pt x="27863" y="4205"/>
                    </a:lnTo>
                    <a:lnTo>
                      <a:pt x="28443" y="4640"/>
                    </a:lnTo>
                    <a:lnTo>
                      <a:pt x="29022" y="5104"/>
                    </a:lnTo>
                    <a:lnTo>
                      <a:pt x="29573" y="5567"/>
                    </a:lnTo>
                    <a:lnTo>
                      <a:pt x="30124" y="6060"/>
                    </a:lnTo>
                    <a:lnTo>
                      <a:pt x="30646" y="6582"/>
                    </a:lnTo>
                    <a:lnTo>
                      <a:pt x="31168" y="7104"/>
                    </a:lnTo>
                    <a:lnTo>
                      <a:pt x="31661" y="7626"/>
                    </a:lnTo>
                    <a:lnTo>
                      <a:pt x="32154" y="8177"/>
                    </a:lnTo>
                    <a:lnTo>
                      <a:pt x="32646" y="8728"/>
                    </a:lnTo>
                    <a:lnTo>
                      <a:pt x="33081" y="9307"/>
                    </a:lnTo>
                    <a:lnTo>
                      <a:pt x="33545" y="9916"/>
                    </a:lnTo>
                    <a:lnTo>
                      <a:pt x="33951" y="10496"/>
                    </a:lnTo>
                    <a:lnTo>
                      <a:pt x="34386" y="11105"/>
                    </a:lnTo>
                    <a:lnTo>
                      <a:pt x="34763" y="11743"/>
                    </a:lnTo>
                    <a:lnTo>
                      <a:pt x="34763" y="11743"/>
                    </a:lnTo>
                    <a:lnTo>
                      <a:pt x="34850" y="11888"/>
                    </a:lnTo>
                    <a:lnTo>
                      <a:pt x="34850" y="11888"/>
                    </a:lnTo>
                    <a:lnTo>
                      <a:pt x="35256" y="12555"/>
                    </a:lnTo>
                    <a:lnTo>
                      <a:pt x="35256" y="12555"/>
                    </a:lnTo>
                    <a:lnTo>
                      <a:pt x="35749" y="13424"/>
                    </a:lnTo>
                    <a:lnTo>
                      <a:pt x="36213" y="14294"/>
                    </a:lnTo>
                    <a:lnTo>
                      <a:pt x="37111" y="16034"/>
                    </a:lnTo>
                    <a:lnTo>
                      <a:pt x="37952" y="17831"/>
                    </a:lnTo>
                    <a:lnTo>
                      <a:pt x="38735" y="19629"/>
                    </a:lnTo>
                    <a:lnTo>
                      <a:pt x="39460" y="21455"/>
                    </a:lnTo>
                    <a:lnTo>
                      <a:pt x="40155" y="23282"/>
                    </a:lnTo>
                    <a:lnTo>
                      <a:pt x="40822" y="25137"/>
                    </a:lnTo>
                    <a:lnTo>
                      <a:pt x="41460" y="27022"/>
                    </a:lnTo>
                    <a:lnTo>
                      <a:pt x="41460" y="27022"/>
                    </a:lnTo>
                    <a:lnTo>
                      <a:pt x="41866" y="28268"/>
                    </a:lnTo>
                    <a:lnTo>
                      <a:pt x="41866" y="28268"/>
                    </a:lnTo>
                    <a:lnTo>
                      <a:pt x="42446" y="30182"/>
                    </a:lnTo>
                    <a:lnTo>
                      <a:pt x="43026" y="32095"/>
                    </a:lnTo>
                    <a:lnTo>
                      <a:pt x="44127" y="35922"/>
                    </a:lnTo>
                    <a:lnTo>
                      <a:pt x="45258" y="39749"/>
                    </a:lnTo>
                    <a:lnTo>
                      <a:pt x="45838" y="41663"/>
                    </a:lnTo>
                    <a:lnTo>
                      <a:pt x="46418" y="43576"/>
                    </a:lnTo>
                    <a:lnTo>
                      <a:pt x="46418" y="43576"/>
                    </a:lnTo>
                    <a:lnTo>
                      <a:pt x="47085" y="45606"/>
                    </a:lnTo>
                    <a:lnTo>
                      <a:pt x="47752" y="47635"/>
                    </a:lnTo>
                    <a:lnTo>
                      <a:pt x="48476" y="49636"/>
                    </a:lnTo>
                    <a:lnTo>
                      <a:pt x="49259" y="51636"/>
                    </a:lnTo>
                    <a:lnTo>
                      <a:pt x="49259" y="51636"/>
                    </a:lnTo>
                    <a:lnTo>
                      <a:pt x="49549" y="52361"/>
                    </a:lnTo>
                    <a:lnTo>
                      <a:pt x="49810" y="53028"/>
                    </a:lnTo>
                    <a:lnTo>
                      <a:pt x="49984" y="53608"/>
                    </a:lnTo>
                    <a:lnTo>
                      <a:pt x="50071" y="53898"/>
                    </a:lnTo>
                    <a:lnTo>
                      <a:pt x="50100" y="54130"/>
                    </a:lnTo>
                    <a:lnTo>
                      <a:pt x="50100" y="54130"/>
                    </a:lnTo>
                    <a:lnTo>
                      <a:pt x="50129" y="54391"/>
                    </a:lnTo>
                    <a:lnTo>
                      <a:pt x="50129" y="54623"/>
                    </a:lnTo>
                    <a:lnTo>
                      <a:pt x="50071" y="54796"/>
                    </a:lnTo>
                    <a:lnTo>
                      <a:pt x="49984" y="5497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20"/>
              <p:cNvSpPr/>
              <p:nvPr/>
            </p:nvSpPr>
            <p:spPr>
              <a:xfrm>
                <a:off x="507725" y="5082600"/>
                <a:ext cx="60200" cy="59475"/>
              </a:xfrm>
              <a:custGeom>
                <a:rect b="b" l="l" r="r" t="t"/>
                <a:pathLst>
                  <a:path extrusionOk="0" h="2379" w="2408">
                    <a:moveTo>
                      <a:pt x="117" y="1"/>
                    </a:moveTo>
                    <a:lnTo>
                      <a:pt x="146" y="262"/>
                    </a:lnTo>
                    <a:lnTo>
                      <a:pt x="146" y="494"/>
                    </a:lnTo>
                    <a:lnTo>
                      <a:pt x="88" y="667"/>
                    </a:lnTo>
                    <a:lnTo>
                      <a:pt x="1" y="841"/>
                    </a:lnTo>
                    <a:lnTo>
                      <a:pt x="1769" y="2291"/>
                    </a:lnTo>
                    <a:lnTo>
                      <a:pt x="1885" y="2349"/>
                    </a:lnTo>
                    <a:lnTo>
                      <a:pt x="2001" y="2378"/>
                    </a:lnTo>
                    <a:lnTo>
                      <a:pt x="2117" y="2349"/>
                    </a:lnTo>
                    <a:lnTo>
                      <a:pt x="2204" y="2320"/>
                    </a:lnTo>
                    <a:lnTo>
                      <a:pt x="2291" y="2233"/>
                    </a:lnTo>
                    <a:lnTo>
                      <a:pt x="2349" y="2175"/>
                    </a:lnTo>
                    <a:lnTo>
                      <a:pt x="2407" y="2059"/>
                    </a:lnTo>
                    <a:lnTo>
                      <a:pt x="2407" y="1972"/>
                    </a:lnTo>
                    <a:lnTo>
                      <a:pt x="2349" y="1856"/>
                    </a:lnTo>
                    <a:lnTo>
                      <a:pt x="2262" y="1769"/>
                    </a:lnTo>
                    <a:lnTo>
                      <a:pt x="117" y="1"/>
                    </a:lnTo>
                    <a:close/>
                  </a:path>
                </a:pathLst>
              </a:custGeom>
              <a:solidFill>
                <a:srgbClr val="DBC8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20"/>
              <p:cNvSpPr/>
              <p:nvPr/>
            </p:nvSpPr>
            <p:spPr>
              <a:xfrm>
                <a:off x="507725" y="5082600"/>
                <a:ext cx="60200" cy="59475"/>
              </a:xfrm>
              <a:custGeom>
                <a:rect b="b" l="l" r="r" t="t"/>
                <a:pathLst>
                  <a:path extrusionOk="0" fill="none" h="2379" w="2408">
                    <a:moveTo>
                      <a:pt x="117" y="1"/>
                    </a:moveTo>
                    <a:lnTo>
                      <a:pt x="117" y="1"/>
                    </a:lnTo>
                    <a:lnTo>
                      <a:pt x="117" y="1"/>
                    </a:lnTo>
                    <a:lnTo>
                      <a:pt x="146" y="262"/>
                    </a:lnTo>
                    <a:lnTo>
                      <a:pt x="146" y="494"/>
                    </a:lnTo>
                    <a:lnTo>
                      <a:pt x="88" y="667"/>
                    </a:lnTo>
                    <a:lnTo>
                      <a:pt x="1" y="841"/>
                    </a:lnTo>
                    <a:lnTo>
                      <a:pt x="1" y="841"/>
                    </a:lnTo>
                    <a:lnTo>
                      <a:pt x="1769" y="2291"/>
                    </a:lnTo>
                    <a:lnTo>
                      <a:pt x="1769" y="2291"/>
                    </a:lnTo>
                    <a:lnTo>
                      <a:pt x="1885" y="2349"/>
                    </a:lnTo>
                    <a:lnTo>
                      <a:pt x="2001" y="2378"/>
                    </a:lnTo>
                    <a:lnTo>
                      <a:pt x="2001" y="2378"/>
                    </a:lnTo>
                    <a:lnTo>
                      <a:pt x="2117" y="2349"/>
                    </a:lnTo>
                    <a:lnTo>
                      <a:pt x="2204" y="2320"/>
                    </a:lnTo>
                    <a:lnTo>
                      <a:pt x="2291" y="2233"/>
                    </a:lnTo>
                    <a:lnTo>
                      <a:pt x="2349" y="2175"/>
                    </a:lnTo>
                    <a:lnTo>
                      <a:pt x="2407" y="2059"/>
                    </a:lnTo>
                    <a:lnTo>
                      <a:pt x="2407" y="1972"/>
                    </a:lnTo>
                    <a:lnTo>
                      <a:pt x="2349" y="1856"/>
                    </a:lnTo>
                    <a:lnTo>
                      <a:pt x="2262" y="1769"/>
                    </a:lnTo>
                    <a:lnTo>
                      <a:pt x="2262" y="1769"/>
                    </a:lnTo>
                    <a:lnTo>
                      <a:pt x="117" y="1"/>
                    </a:lnTo>
                    <a:lnTo>
                      <a:pt x="117"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20"/>
              <p:cNvSpPr/>
              <p:nvPr/>
            </p:nvSpPr>
            <p:spPr>
              <a:xfrm>
                <a:off x="-741850" y="3728650"/>
                <a:ext cx="1253225" cy="1375000"/>
              </a:xfrm>
              <a:custGeom>
                <a:rect b="b" l="l" r="r" t="t"/>
                <a:pathLst>
                  <a:path extrusionOk="0" h="55000" w="50129">
                    <a:moveTo>
                      <a:pt x="15599" y="1"/>
                    </a:moveTo>
                    <a:lnTo>
                      <a:pt x="15193" y="30"/>
                    </a:lnTo>
                    <a:lnTo>
                      <a:pt x="15512" y="14323"/>
                    </a:lnTo>
                    <a:lnTo>
                      <a:pt x="14700" y="12989"/>
                    </a:lnTo>
                    <a:lnTo>
                      <a:pt x="13019" y="10177"/>
                    </a:lnTo>
                    <a:lnTo>
                      <a:pt x="11395" y="7307"/>
                    </a:lnTo>
                    <a:lnTo>
                      <a:pt x="9829" y="4437"/>
                    </a:lnTo>
                    <a:lnTo>
                      <a:pt x="8322" y="1537"/>
                    </a:lnTo>
                    <a:lnTo>
                      <a:pt x="7655" y="1827"/>
                    </a:lnTo>
                    <a:lnTo>
                      <a:pt x="8902" y="4205"/>
                    </a:lnTo>
                    <a:lnTo>
                      <a:pt x="10148" y="6553"/>
                    </a:lnTo>
                    <a:lnTo>
                      <a:pt x="11453" y="8873"/>
                    </a:lnTo>
                    <a:lnTo>
                      <a:pt x="12787" y="11192"/>
                    </a:lnTo>
                    <a:lnTo>
                      <a:pt x="14149" y="13482"/>
                    </a:lnTo>
                    <a:lnTo>
                      <a:pt x="15570" y="15744"/>
                    </a:lnTo>
                    <a:lnTo>
                      <a:pt x="17019" y="17976"/>
                    </a:lnTo>
                    <a:lnTo>
                      <a:pt x="18498" y="20209"/>
                    </a:lnTo>
                    <a:lnTo>
                      <a:pt x="16382" y="19716"/>
                    </a:lnTo>
                    <a:lnTo>
                      <a:pt x="14294" y="19165"/>
                    </a:lnTo>
                    <a:lnTo>
                      <a:pt x="12207" y="18556"/>
                    </a:lnTo>
                    <a:lnTo>
                      <a:pt x="10148" y="17918"/>
                    </a:lnTo>
                    <a:lnTo>
                      <a:pt x="8090" y="17222"/>
                    </a:lnTo>
                    <a:lnTo>
                      <a:pt x="6060" y="16498"/>
                    </a:lnTo>
                    <a:lnTo>
                      <a:pt x="4031" y="15715"/>
                    </a:lnTo>
                    <a:lnTo>
                      <a:pt x="2030" y="14903"/>
                    </a:lnTo>
                    <a:lnTo>
                      <a:pt x="1" y="14004"/>
                    </a:lnTo>
                    <a:lnTo>
                      <a:pt x="30" y="14787"/>
                    </a:lnTo>
                    <a:lnTo>
                      <a:pt x="1682" y="15512"/>
                    </a:lnTo>
                    <a:lnTo>
                      <a:pt x="3364" y="16237"/>
                    </a:lnTo>
                    <a:lnTo>
                      <a:pt x="5075" y="16903"/>
                    </a:lnTo>
                    <a:lnTo>
                      <a:pt x="6785" y="17541"/>
                    </a:lnTo>
                    <a:lnTo>
                      <a:pt x="8496" y="18121"/>
                    </a:lnTo>
                    <a:lnTo>
                      <a:pt x="10206" y="18701"/>
                    </a:lnTo>
                    <a:lnTo>
                      <a:pt x="11946" y="19252"/>
                    </a:lnTo>
                    <a:lnTo>
                      <a:pt x="13714" y="19745"/>
                    </a:lnTo>
                    <a:lnTo>
                      <a:pt x="16179" y="20412"/>
                    </a:lnTo>
                    <a:lnTo>
                      <a:pt x="18672" y="20991"/>
                    </a:lnTo>
                    <a:lnTo>
                      <a:pt x="18875" y="20991"/>
                    </a:lnTo>
                    <a:lnTo>
                      <a:pt x="18962" y="20933"/>
                    </a:lnTo>
                    <a:lnTo>
                      <a:pt x="20035" y="22470"/>
                    </a:lnTo>
                    <a:lnTo>
                      <a:pt x="21107" y="23978"/>
                    </a:lnTo>
                    <a:lnTo>
                      <a:pt x="22064" y="25311"/>
                    </a:lnTo>
                    <a:lnTo>
                      <a:pt x="23050" y="26616"/>
                    </a:lnTo>
                    <a:lnTo>
                      <a:pt x="25021" y="29196"/>
                    </a:lnTo>
                    <a:lnTo>
                      <a:pt x="22760" y="29138"/>
                    </a:lnTo>
                    <a:lnTo>
                      <a:pt x="20499" y="29022"/>
                    </a:lnTo>
                    <a:lnTo>
                      <a:pt x="18237" y="28848"/>
                    </a:lnTo>
                    <a:lnTo>
                      <a:pt x="16005" y="28587"/>
                    </a:lnTo>
                    <a:lnTo>
                      <a:pt x="13743" y="28268"/>
                    </a:lnTo>
                    <a:lnTo>
                      <a:pt x="11540" y="27892"/>
                    </a:lnTo>
                    <a:lnTo>
                      <a:pt x="9307" y="27457"/>
                    </a:lnTo>
                    <a:lnTo>
                      <a:pt x="7104" y="26935"/>
                    </a:lnTo>
                    <a:lnTo>
                      <a:pt x="5625" y="26529"/>
                    </a:lnTo>
                    <a:lnTo>
                      <a:pt x="4147" y="26123"/>
                    </a:lnTo>
                    <a:lnTo>
                      <a:pt x="4756" y="27051"/>
                    </a:lnTo>
                    <a:lnTo>
                      <a:pt x="6669" y="27544"/>
                    </a:lnTo>
                    <a:lnTo>
                      <a:pt x="8554" y="28008"/>
                    </a:lnTo>
                    <a:lnTo>
                      <a:pt x="10467" y="28413"/>
                    </a:lnTo>
                    <a:lnTo>
                      <a:pt x="12381" y="28790"/>
                    </a:lnTo>
                    <a:lnTo>
                      <a:pt x="14323" y="29080"/>
                    </a:lnTo>
                    <a:lnTo>
                      <a:pt x="16237" y="29341"/>
                    </a:lnTo>
                    <a:lnTo>
                      <a:pt x="18179" y="29573"/>
                    </a:lnTo>
                    <a:lnTo>
                      <a:pt x="20151" y="29718"/>
                    </a:lnTo>
                    <a:lnTo>
                      <a:pt x="21455" y="29805"/>
                    </a:lnTo>
                    <a:lnTo>
                      <a:pt x="22789" y="29863"/>
                    </a:lnTo>
                    <a:lnTo>
                      <a:pt x="24123" y="29921"/>
                    </a:lnTo>
                    <a:lnTo>
                      <a:pt x="25456" y="29921"/>
                    </a:lnTo>
                    <a:lnTo>
                      <a:pt x="25572" y="29892"/>
                    </a:lnTo>
                    <a:lnTo>
                      <a:pt x="27544" y="32356"/>
                    </a:lnTo>
                    <a:lnTo>
                      <a:pt x="29573" y="34792"/>
                    </a:lnTo>
                    <a:lnTo>
                      <a:pt x="31632" y="37169"/>
                    </a:lnTo>
                    <a:lnTo>
                      <a:pt x="33748" y="39518"/>
                    </a:lnTo>
                    <a:lnTo>
                      <a:pt x="31487" y="39575"/>
                    </a:lnTo>
                    <a:lnTo>
                      <a:pt x="29254" y="39575"/>
                    </a:lnTo>
                    <a:lnTo>
                      <a:pt x="25949" y="39546"/>
                    </a:lnTo>
                    <a:lnTo>
                      <a:pt x="22644" y="39460"/>
                    </a:lnTo>
                    <a:lnTo>
                      <a:pt x="19368" y="39286"/>
                    </a:lnTo>
                    <a:lnTo>
                      <a:pt x="16063" y="39054"/>
                    </a:lnTo>
                    <a:lnTo>
                      <a:pt x="16063" y="39054"/>
                    </a:lnTo>
                    <a:lnTo>
                      <a:pt x="17077" y="39865"/>
                    </a:lnTo>
                    <a:lnTo>
                      <a:pt x="19861" y="40039"/>
                    </a:lnTo>
                    <a:lnTo>
                      <a:pt x="22673" y="40184"/>
                    </a:lnTo>
                    <a:lnTo>
                      <a:pt x="25485" y="40271"/>
                    </a:lnTo>
                    <a:lnTo>
                      <a:pt x="28269" y="40300"/>
                    </a:lnTo>
                    <a:lnTo>
                      <a:pt x="31748" y="40300"/>
                    </a:lnTo>
                    <a:lnTo>
                      <a:pt x="34328" y="40242"/>
                    </a:lnTo>
                    <a:lnTo>
                      <a:pt x="34386" y="40213"/>
                    </a:lnTo>
                    <a:lnTo>
                      <a:pt x="35691" y="41605"/>
                    </a:lnTo>
                    <a:lnTo>
                      <a:pt x="37024" y="42997"/>
                    </a:lnTo>
                    <a:lnTo>
                      <a:pt x="38358" y="44359"/>
                    </a:lnTo>
                    <a:lnTo>
                      <a:pt x="39721" y="45722"/>
                    </a:lnTo>
                    <a:lnTo>
                      <a:pt x="41025" y="46969"/>
                    </a:lnTo>
                    <a:lnTo>
                      <a:pt x="42330" y="48215"/>
                    </a:lnTo>
                    <a:lnTo>
                      <a:pt x="40706" y="48273"/>
                    </a:lnTo>
                    <a:lnTo>
                      <a:pt x="39054" y="48302"/>
                    </a:lnTo>
                    <a:lnTo>
                      <a:pt x="37778" y="48273"/>
                    </a:lnTo>
                    <a:lnTo>
                      <a:pt x="36502" y="48244"/>
                    </a:lnTo>
                    <a:lnTo>
                      <a:pt x="35198" y="48186"/>
                    </a:lnTo>
                    <a:lnTo>
                      <a:pt x="33922" y="48099"/>
                    </a:lnTo>
                    <a:lnTo>
                      <a:pt x="32646" y="48012"/>
                    </a:lnTo>
                    <a:lnTo>
                      <a:pt x="31371" y="47867"/>
                    </a:lnTo>
                    <a:lnTo>
                      <a:pt x="30095" y="47722"/>
                    </a:lnTo>
                    <a:lnTo>
                      <a:pt x="28819" y="47548"/>
                    </a:lnTo>
                    <a:lnTo>
                      <a:pt x="30617" y="48534"/>
                    </a:lnTo>
                    <a:lnTo>
                      <a:pt x="32733" y="48737"/>
                    </a:lnTo>
                    <a:lnTo>
                      <a:pt x="34821" y="48882"/>
                    </a:lnTo>
                    <a:lnTo>
                      <a:pt x="36937" y="48969"/>
                    </a:lnTo>
                    <a:lnTo>
                      <a:pt x="39054" y="49027"/>
                    </a:lnTo>
                    <a:lnTo>
                      <a:pt x="41054" y="48998"/>
                    </a:lnTo>
                    <a:lnTo>
                      <a:pt x="43055" y="48911"/>
                    </a:lnTo>
                    <a:lnTo>
                      <a:pt x="44765" y="50448"/>
                    </a:lnTo>
                    <a:lnTo>
                      <a:pt x="46476" y="51984"/>
                    </a:lnTo>
                    <a:lnTo>
                      <a:pt x="48215" y="53521"/>
                    </a:lnTo>
                    <a:lnTo>
                      <a:pt x="49984" y="54999"/>
                    </a:lnTo>
                    <a:lnTo>
                      <a:pt x="50071" y="54825"/>
                    </a:lnTo>
                    <a:lnTo>
                      <a:pt x="50129" y="54652"/>
                    </a:lnTo>
                    <a:lnTo>
                      <a:pt x="50129" y="54420"/>
                    </a:lnTo>
                    <a:lnTo>
                      <a:pt x="50100" y="54159"/>
                    </a:lnTo>
                    <a:lnTo>
                      <a:pt x="48418" y="52738"/>
                    </a:lnTo>
                    <a:lnTo>
                      <a:pt x="46737" y="51259"/>
                    </a:lnTo>
                    <a:lnTo>
                      <a:pt x="45113" y="49781"/>
                    </a:lnTo>
                    <a:lnTo>
                      <a:pt x="43461" y="48302"/>
                    </a:lnTo>
                    <a:lnTo>
                      <a:pt x="43432" y="48244"/>
                    </a:lnTo>
                    <a:lnTo>
                      <a:pt x="42098" y="46998"/>
                    </a:lnTo>
                    <a:lnTo>
                      <a:pt x="40764" y="45722"/>
                    </a:lnTo>
                    <a:lnTo>
                      <a:pt x="39460" y="44446"/>
                    </a:lnTo>
                    <a:lnTo>
                      <a:pt x="38184" y="43142"/>
                    </a:lnTo>
                    <a:lnTo>
                      <a:pt x="38242" y="43055"/>
                    </a:lnTo>
                    <a:lnTo>
                      <a:pt x="38271" y="42968"/>
                    </a:lnTo>
                    <a:lnTo>
                      <a:pt x="38677" y="41112"/>
                    </a:lnTo>
                    <a:lnTo>
                      <a:pt x="39083" y="39286"/>
                    </a:lnTo>
                    <a:lnTo>
                      <a:pt x="39489" y="37430"/>
                    </a:lnTo>
                    <a:lnTo>
                      <a:pt x="39924" y="35604"/>
                    </a:lnTo>
                    <a:lnTo>
                      <a:pt x="40387" y="33777"/>
                    </a:lnTo>
                    <a:lnTo>
                      <a:pt x="40851" y="31922"/>
                    </a:lnTo>
                    <a:lnTo>
                      <a:pt x="41866" y="28297"/>
                    </a:lnTo>
                    <a:lnTo>
                      <a:pt x="41460" y="27051"/>
                    </a:lnTo>
                    <a:lnTo>
                      <a:pt x="40909" y="28964"/>
                    </a:lnTo>
                    <a:lnTo>
                      <a:pt x="40387" y="30907"/>
                    </a:lnTo>
                    <a:lnTo>
                      <a:pt x="39866" y="32820"/>
                    </a:lnTo>
                    <a:lnTo>
                      <a:pt x="39373" y="34763"/>
                    </a:lnTo>
                    <a:lnTo>
                      <a:pt x="38909" y="36705"/>
                    </a:lnTo>
                    <a:lnTo>
                      <a:pt x="38474" y="38648"/>
                    </a:lnTo>
                    <a:lnTo>
                      <a:pt x="38039" y="40619"/>
                    </a:lnTo>
                    <a:lnTo>
                      <a:pt x="37633" y="42562"/>
                    </a:lnTo>
                    <a:lnTo>
                      <a:pt x="36097" y="40967"/>
                    </a:lnTo>
                    <a:lnTo>
                      <a:pt x="34560" y="39344"/>
                    </a:lnTo>
                    <a:lnTo>
                      <a:pt x="33081" y="37691"/>
                    </a:lnTo>
                    <a:lnTo>
                      <a:pt x="31603" y="36038"/>
                    </a:lnTo>
                    <a:lnTo>
                      <a:pt x="30066" y="34270"/>
                    </a:lnTo>
                    <a:lnTo>
                      <a:pt x="30095" y="34183"/>
                    </a:lnTo>
                    <a:lnTo>
                      <a:pt x="30472" y="31806"/>
                    </a:lnTo>
                    <a:lnTo>
                      <a:pt x="30907" y="29399"/>
                    </a:lnTo>
                    <a:lnTo>
                      <a:pt x="31400" y="26993"/>
                    </a:lnTo>
                    <a:lnTo>
                      <a:pt x="31922" y="24615"/>
                    </a:lnTo>
                    <a:lnTo>
                      <a:pt x="32472" y="22238"/>
                    </a:lnTo>
                    <a:lnTo>
                      <a:pt x="33081" y="19890"/>
                    </a:lnTo>
                    <a:lnTo>
                      <a:pt x="33719" y="17541"/>
                    </a:lnTo>
                    <a:lnTo>
                      <a:pt x="34415" y="15193"/>
                    </a:lnTo>
                    <a:lnTo>
                      <a:pt x="35256" y="12584"/>
                    </a:lnTo>
                    <a:lnTo>
                      <a:pt x="34850" y="11917"/>
                    </a:lnTo>
                    <a:lnTo>
                      <a:pt x="34763" y="11772"/>
                    </a:lnTo>
                    <a:lnTo>
                      <a:pt x="34096" y="13830"/>
                    </a:lnTo>
                    <a:lnTo>
                      <a:pt x="33458" y="15918"/>
                    </a:lnTo>
                    <a:lnTo>
                      <a:pt x="32849" y="18005"/>
                    </a:lnTo>
                    <a:lnTo>
                      <a:pt x="32270" y="20093"/>
                    </a:lnTo>
                    <a:lnTo>
                      <a:pt x="31748" y="22209"/>
                    </a:lnTo>
                    <a:lnTo>
                      <a:pt x="31255" y="24325"/>
                    </a:lnTo>
                    <a:lnTo>
                      <a:pt x="30762" y="26442"/>
                    </a:lnTo>
                    <a:lnTo>
                      <a:pt x="30327" y="28558"/>
                    </a:lnTo>
                    <a:lnTo>
                      <a:pt x="29892" y="31052"/>
                    </a:lnTo>
                    <a:lnTo>
                      <a:pt x="29457" y="33545"/>
                    </a:lnTo>
                    <a:lnTo>
                      <a:pt x="27950" y="31719"/>
                    </a:lnTo>
                    <a:lnTo>
                      <a:pt x="26442" y="29834"/>
                    </a:lnTo>
                    <a:lnTo>
                      <a:pt x="24963" y="27950"/>
                    </a:lnTo>
                    <a:lnTo>
                      <a:pt x="23514" y="26036"/>
                    </a:lnTo>
                    <a:lnTo>
                      <a:pt x="23543" y="25978"/>
                    </a:lnTo>
                    <a:lnTo>
                      <a:pt x="23572" y="25891"/>
                    </a:lnTo>
                    <a:lnTo>
                      <a:pt x="26065" y="7626"/>
                    </a:lnTo>
                    <a:lnTo>
                      <a:pt x="26645" y="3422"/>
                    </a:lnTo>
                    <a:lnTo>
                      <a:pt x="25978" y="3016"/>
                    </a:lnTo>
                    <a:lnTo>
                      <a:pt x="23601" y="20441"/>
                    </a:lnTo>
                    <a:lnTo>
                      <a:pt x="22934" y="25253"/>
                    </a:lnTo>
                    <a:lnTo>
                      <a:pt x="21165" y="22789"/>
                    </a:lnTo>
                    <a:lnTo>
                      <a:pt x="19426" y="20296"/>
                    </a:lnTo>
                    <a:lnTo>
                      <a:pt x="17715" y="17744"/>
                    </a:lnTo>
                    <a:lnTo>
                      <a:pt x="16063" y="15193"/>
                    </a:lnTo>
                    <a:lnTo>
                      <a:pt x="16150" y="15164"/>
                    </a:lnTo>
                    <a:lnTo>
                      <a:pt x="16208" y="15077"/>
                    </a:lnTo>
                    <a:lnTo>
                      <a:pt x="16237" y="14990"/>
                    </a:lnTo>
                    <a:lnTo>
                      <a:pt x="16266" y="14903"/>
                    </a:lnTo>
                    <a:lnTo>
                      <a:pt x="15918" y="30"/>
                    </a:lnTo>
                    <a:lnTo>
                      <a:pt x="15599" y="1"/>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988" name="Google Shape;988;p20"/>
          <p:cNvGrpSpPr/>
          <p:nvPr/>
        </p:nvGrpSpPr>
        <p:grpSpPr>
          <a:xfrm>
            <a:off x="7900556" y="2819325"/>
            <a:ext cx="1634475" cy="2394775"/>
            <a:chOff x="-741850" y="2748725"/>
            <a:chExt cx="1634475" cy="2394775"/>
          </a:xfrm>
        </p:grpSpPr>
        <p:sp>
          <p:nvSpPr>
            <p:cNvPr id="989" name="Google Shape;989;p20"/>
            <p:cNvSpPr/>
            <p:nvPr/>
          </p:nvSpPr>
          <p:spPr>
            <a:xfrm>
              <a:off x="-741850" y="3729375"/>
              <a:ext cx="1253225" cy="1382250"/>
            </a:xfrm>
            <a:custGeom>
              <a:rect b="b" l="l" r="r" t="t"/>
              <a:pathLst>
                <a:path extrusionOk="0" h="55290" w="50129">
                  <a:moveTo>
                    <a:pt x="15193" y="1"/>
                  </a:moveTo>
                  <a:lnTo>
                    <a:pt x="14526" y="30"/>
                  </a:lnTo>
                  <a:lnTo>
                    <a:pt x="13859" y="59"/>
                  </a:lnTo>
                  <a:lnTo>
                    <a:pt x="13192" y="146"/>
                  </a:lnTo>
                  <a:lnTo>
                    <a:pt x="12526" y="233"/>
                  </a:lnTo>
                  <a:lnTo>
                    <a:pt x="11859" y="378"/>
                  </a:lnTo>
                  <a:lnTo>
                    <a:pt x="11192" y="523"/>
                  </a:lnTo>
                  <a:lnTo>
                    <a:pt x="10525" y="697"/>
                  </a:lnTo>
                  <a:lnTo>
                    <a:pt x="9858" y="900"/>
                  </a:lnTo>
                  <a:lnTo>
                    <a:pt x="9076" y="1190"/>
                  </a:lnTo>
                  <a:lnTo>
                    <a:pt x="8322" y="1508"/>
                  </a:lnTo>
                  <a:lnTo>
                    <a:pt x="7655" y="1798"/>
                  </a:lnTo>
                  <a:lnTo>
                    <a:pt x="7133" y="2088"/>
                  </a:lnTo>
                  <a:lnTo>
                    <a:pt x="6611" y="2378"/>
                  </a:lnTo>
                  <a:lnTo>
                    <a:pt x="6118" y="2697"/>
                  </a:lnTo>
                  <a:lnTo>
                    <a:pt x="5625" y="3016"/>
                  </a:lnTo>
                  <a:lnTo>
                    <a:pt x="5162" y="3393"/>
                  </a:lnTo>
                  <a:lnTo>
                    <a:pt x="4698" y="3770"/>
                  </a:lnTo>
                  <a:lnTo>
                    <a:pt x="4234" y="4147"/>
                  </a:lnTo>
                  <a:lnTo>
                    <a:pt x="3828" y="4553"/>
                  </a:lnTo>
                  <a:lnTo>
                    <a:pt x="3422" y="4988"/>
                  </a:lnTo>
                  <a:lnTo>
                    <a:pt x="3016" y="5422"/>
                  </a:lnTo>
                  <a:lnTo>
                    <a:pt x="2639" y="5886"/>
                  </a:lnTo>
                  <a:lnTo>
                    <a:pt x="2291" y="6379"/>
                  </a:lnTo>
                  <a:lnTo>
                    <a:pt x="1972" y="6872"/>
                  </a:lnTo>
                  <a:lnTo>
                    <a:pt x="1653" y="7394"/>
                  </a:lnTo>
                  <a:lnTo>
                    <a:pt x="1393" y="7945"/>
                  </a:lnTo>
                  <a:lnTo>
                    <a:pt x="1132" y="8496"/>
                  </a:lnTo>
                  <a:lnTo>
                    <a:pt x="842" y="9162"/>
                  </a:lnTo>
                  <a:lnTo>
                    <a:pt x="610" y="9829"/>
                  </a:lnTo>
                  <a:lnTo>
                    <a:pt x="436" y="10525"/>
                  </a:lnTo>
                  <a:lnTo>
                    <a:pt x="262" y="11192"/>
                  </a:lnTo>
                  <a:lnTo>
                    <a:pt x="146" y="11888"/>
                  </a:lnTo>
                  <a:lnTo>
                    <a:pt x="59" y="12584"/>
                  </a:lnTo>
                  <a:lnTo>
                    <a:pt x="30" y="13279"/>
                  </a:lnTo>
                  <a:lnTo>
                    <a:pt x="1" y="13975"/>
                  </a:lnTo>
                  <a:lnTo>
                    <a:pt x="30" y="14758"/>
                  </a:lnTo>
                  <a:lnTo>
                    <a:pt x="88" y="15483"/>
                  </a:lnTo>
                  <a:lnTo>
                    <a:pt x="175" y="16208"/>
                  </a:lnTo>
                  <a:lnTo>
                    <a:pt x="291" y="16932"/>
                  </a:lnTo>
                  <a:lnTo>
                    <a:pt x="436" y="17657"/>
                  </a:lnTo>
                  <a:lnTo>
                    <a:pt x="610" y="18382"/>
                  </a:lnTo>
                  <a:lnTo>
                    <a:pt x="813" y="19107"/>
                  </a:lnTo>
                  <a:lnTo>
                    <a:pt x="1045" y="19803"/>
                  </a:lnTo>
                  <a:lnTo>
                    <a:pt x="1306" y="20527"/>
                  </a:lnTo>
                  <a:lnTo>
                    <a:pt x="1595" y="21223"/>
                  </a:lnTo>
                  <a:lnTo>
                    <a:pt x="1885" y="21948"/>
                  </a:lnTo>
                  <a:lnTo>
                    <a:pt x="2233" y="22644"/>
                  </a:lnTo>
                  <a:lnTo>
                    <a:pt x="2581" y="23340"/>
                  </a:lnTo>
                  <a:lnTo>
                    <a:pt x="2929" y="24036"/>
                  </a:lnTo>
                  <a:lnTo>
                    <a:pt x="3335" y="24731"/>
                  </a:lnTo>
                  <a:lnTo>
                    <a:pt x="3741" y="25427"/>
                  </a:lnTo>
                  <a:lnTo>
                    <a:pt x="4147" y="26094"/>
                  </a:lnTo>
                  <a:lnTo>
                    <a:pt x="4756" y="27022"/>
                  </a:lnTo>
                  <a:lnTo>
                    <a:pt x="5365" y="27863"/>
                  </a:lnTo>
                  <a:lnTo>
                    <a:pt x="5973" y="28703"/>
                  </a:lnTo>
                  <a:lnTo>
                    <a:pt x="6611" y="29544"/>
                  </a:lnTo>
                  <a:lnTo>
                    <a:pt x="7249" y="30356"/>
                  </a:lnTo>
                  <a:lnTo>
                    <a:pt x="7916" y="31139"/>
                  </a:lnTo>
                  <a:lnTo>
                    <a:pt x="8583" y="31921"/>
                  </a:lnTo>
                  <a:lnTo>
                    <a:pt x="9278" y="32675"/>
                  </a:lnTo>
                  <a:lnTo>
                    <a:pt x="9974" y="33400"/>
                  </a:lnTo>
                  <a:lnTo>
                    <a:pt x="11337" y="34821"/>
                  </a:lnTo>
                  <a:lnTo>
                    <a:pt x="12729" y="36125"/>
                  </a:lnTo>
                  <a:lnTo>
                    <a:pt x="14062" y="37343"/>
                  </a:lnTo>
                  <a:lnTo>
                    <a:pt x="15367" y="38474"/>
                  </a:lnTo>
                  <a:lnTo>
                    <a:pt x="16063" y="39025"/>
                  </a:lnTo>
                  <a:lnTo>
                    <a:pt x="17077" y="39836"/>
                  </a:lnTo>
                  <a:lnTo>
                    <a:pt x="18469" y="40909"/>
                  </a:lnTo>
                  <a:lnTo>
                    <a:pt x="19890" y="41924"/>
                  </a:lnTo>
                  <a:lnTo>
                    <a:pt x="21310" y="42939"/>
                  </a:lnTo>
                  <a:lnTo>
                    <a:pt x="22789" y="43924"/>
                  </a:lnTo>
                  <a:lnTo>
                    <a:pt x="24268" y="44881"/>
                  </a:lnTo>
                  <a:lnTo>
                    <a:pt x="25746" y="45780"/>
                  </a:lnTo>
                  <a:lnTo>
                    <a:pt x="27283" y="46679"/>
                  </a:lnTo>
                  <a:lnTo>
                    <a:pt x="28819" y="47519"/>
                  </a:lnTo>
                  <a:lnTo>
                    <a:pt x="30617" y="48505"/>
                  </a:lnTo>
                  <a:lnTo>
                    <a:pt x="31574" y="48969"/>
                  </a:lnTo>
                  <a:lnTo>
                    <a:pt x="33516" y="49897"/>
                  </a:lnTo>
                  <a:lnTo>
                    <a:pt x="35459" y="50796"/>
                  </a:lnTo>
                  <a:lnTo>
                    <a:pt x="37401" y="51607"/>
                  </a:lnTo>
                  <a:lnTo>
                    <a:pt x="39402" y="52390"/>
                  </a:lnTo>
                  <a:lnTo>
                    <a:pt x="41402" y="53115"/>
                  </a:lnTo>
                  <a:lnTo>
                    <a:pt x="43403" y="53811"/>
                  </a:lnTo>
                  <a:lnTo>
                    <a:pt x="45461" y="54449"/>
                  </a:lnTo>
                  <a:lnTo>
                    <a:pt x="47491" y="55028"/>
                  </a:lnTo>
                  <a:lnTo>
                    <a:pt x="48012" y="55144"/>
                  </a:lnTo>
                  <a:lnTo>
                    <a:pt x="48476" y="55231"/>
                  </a:lnTo>
                  <a:lnTo>
                    <a:pt x="48853" y="55289"/>
                  </a:lnTo>
                  <a:lnTo>
                    <a:pt x="49172" y="55289"/>
                  </a:lnTo>
                  <a:lnTo>
                    <a:pt x="49462" y="55260"/>
                  </a:lnTo>
                  <a:lnTo>
                    <a:pt x="49694" y="55202"/>
                  </a:lnTo>
                  <a:lnTo>
                    <a:pt x="49868" y="55086"/>
                  </a:lnTo>
                  <a:lnTo>
                    <a:pt x="49984" y="54970"/>
                  </a:lnTo>
                  <a:lnTo>
                    <a:pt x="50071" y="54796"/>
                  </a:lnTo>
                  <a:lnTo>
                    <a:pt x="50129" y="54623"/>
                  </a:lnTo>
                  <a:lnTo>
                    <a:pt x="50129" y="54391"/>
                  </a:lnTo>
                  <a:lnTo>
                    <a:pt x="50100" y="54130"/>
                  </a:lnTo>
                  <a:lnTo>
                    <a:pt x="50071" y="53898"/>
                  </a:lnTo>
                  <a:lnTo>
                    <a:pt x="49984" y="53608"/>
                  </a:lnTo>
                  <a:lnTo>
                    <a:pt x="49810" y="53028"/>
                  </a:lnTo>
                  <a:lnTo>
                    <a:pt x="49549" y="52361"/>
                  </a:lnTo>
                  <a:lnTo>
                    <a:pt x="49259" y="51636"/>
                  </a:lnTo>
                  <a:lnTo>
                    <a:pt x="48476" y="49636"/>
                  </a:lnTo>
                  <a:lnTo>
                    <a:pt x="47752" y="47635"/>
                  </a:lnTo>
                  <a:lnTo>
                    <a:pt x="47085" y="45606"/>
                  </a:lnTo>
                  <a:lnTo>
                    <a:pt x="46418" y="43576"/>
                  </a:lnTo>
                  <a:lnTo>
                    <a:pt x="45838" y="41663"/>
                  </a:lnTo>
                  <a:lnTo>
                    <a:pt x="45258" y="39749"/>
                  </a:lnTo>
                  <a:lnTo>
                    <a:pt x="44127" y="35922"/>
                  </a:lnTo>
                  <a:lnTo>
                    <a:pt x="43026" y="32095"/>
                  </a:lnTo>
                  <a:lnTo>
                    <a:pt x="42446" y="30182"/>
                  </a:lnTo>
                  <a:lnTo>
                    <a:pt x="41866" y="28268"/>
                  </a:lnTo>
                  <a:lnTo>
                    <a:pt x="41460" y="27022"/>
                  </a:lnTo>
                  <a:lnTo>
                    <a:pt x="40822" y="25137"/>
                  </a:lnTo>
                  <a:lnTo>
                    <a:pt x="40155" y="23282"/>
                  </a:lnTo>
                  <a:lnTo>
                    <a:pt x="39460" y="21455"/>
                  </a:lnTo>
                  <a:lnTo>
                    <a:pt x="38735" y="19629"/>
                  </a:lnTo>
                  <a:lnTo>
                    <a:pt x="37952" y="17831"/>
                  </a:lnTo>
                  <a:lnTo>
                    <a:pt x="37111" y="16034"/>
                  </a:lnTo>
                  <a:lnTo>
                    <a:pt x="36213" y="14294"/>
                  </a:lnTo>
                  <a:lnTo>
                    <a:pt x="35749" y="13424"/>
                  </a:lnTo>
                  <a:lnTo>
                    <a:pt x="35256" y="12555"/>
                  </a:lnTo>
                  <a:lnTo>
                    <a:pt x="34850" y="11888"/>
                  </a:lnTo>
                  <a:lnTo>
                    <a:pt x="34763" y="11743"/>
                  </a:lnTo>
                  <a:lnTo>
                    <a:pt x="34386" y="11105"/>
                  </a:lnTo>
                  <a:lnTo>
                    <a:pt x="33951" y="10496"/>
                  </a:lnTo>
                  <a:lnTo>
                    <a:pt x="33545" y="9916"/>
                  </a:lnTo>
                  <a:lnTo>
                    <a:pt x="33081" y="9307"/>
                  </a:lnTo>
                  <a:lnTo>
                    <a:pt x="32646" y="8728"/>
                  </a:lnTo>
                  <a:lnTo>
                    <a:pt x="32154" y="8177"/>
                  </a:lnTo>
                  <a:lnTo>
                    <a:pt x="31661" y="7626"/>
                  </a:lnTo>
                  <a:lnTo>
                    <a:pt x="31168" y="7104"/>
                  </a:lnTo>
                  <a:lnTo>
                    <a:pt x="30646" y="6582"/>
                  </a:lnTo>
                  <a:lnTo>
                    <a:pt x="30124" y="6060"/>
                  </a:lnTo>
                  <a:lnTo>
                    <a:pt x="29573" y="5567"/>
                  </a:lnTo>
                  <a:lnTo>
                    <a:pt x="29022" y="5104"/>
                  </a:lnTo>
                  <a:lnTo>
                    <a:pt x="28443" y="4640"/>
                  </a:lnTo>
                  <a:lnTo>
                    <a:pt x="27863" y="4205"/>
                  </a:lnTo>
                  <a:lnTo>
                    <a:pt x="27254" y="3799"/>
                  </a:lnTo>
                  <a:lnTo>
                    <a:pt x="26645" y="3393"/>
                  </a:lnTo>
                  <a:lnTo>
                    <a:pt x="25978" y="2987"/>
                  </a:lnTo>
                  <a:lnTo>
                    <a:pt x="25398" y="2639"/>
                  </a:lnTo>
                  <a:lnTo>
                    <a:pt x="24818" y="2320"/>
                  </a:lnTo>
                  <a:lnTo>
                    <a:pt x="24210" y="2030"/>
                  </a:lnTo>
                  <a:lnTo>
                    <a:pt x="23630" y="1740"/>
                  </a:lnTo>
                  <a:lnTo>
                    <a:pt x="22992" y="1480"/>
                  </a:lnTo>
                  <a:lnTo>
                    <a:pt x="22383" y="1248"/>
                  </a:lnTo>
                  <a:lnTo>
                    <a:pt x="21774" y="1016"/>
                  </a:lnTo>
                  <a:lnTo>
                    <a:pt x="21136" y="813"/>
                  </a:lnTo>
                  <a:lnTo>
                    <a:pt x="20499" y="639"/>
                  </a:lnTo>
                  <a:lnTo>
                    <a:pt x="19861" y="494"/>
                  </a:lnTo>
                  <a:lnTo>
                    <a:pt x="19194" y="349"/>
                  </a:lnTo>
                  <a:lnTo>
                    <a:pt x="18556" y="233"/>
                  </a:lnTo>
                  <a:lnTo>
                    <a:pt x="17889" y="146"/>
                  </a:lnTo>
                  <a:lnTo>
                    <a:pt x="17251" y="59"/>
                  </a:lnTo>
                  <a:lnTo>
                    <a:pt x="1658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20"/>
            <p:cNvSpPr/>
            <p:nvPr/>
          </p:nvSpPr>
          <p:spPr>
            <a:xfrm>
              <a:off x="-741850" y="3729375"/>
              <a:ext cx="1253225" cy="1382250"/>
            </a:xfrm>
            <a:custGeom>
              <a:rect b="b" l="l" r="r" t="t"/>
              <a:pathLst>
                <a:path extrusionOk="0" h="55290" w="50129">
                  <a:moveTo>
                    <a:pt x="15193" y="1"/>
                  </a:moveTo>
                  <a:lnTo>
                    <a:pt x="14526" y="30"/>
                  </a:lnTo>
                  <a:lnTo>
                    <a:pt x="13859" y="59"/>
                  </a:lnTo>
                  <a:lnTo>
                    <a:pt x="13192" y="146"/>
                  </a:lnTo>
                  <a:lnTo>
                    <a:pt x="12526" y="233"/>
                  </a:lnTo>
                  <a:lnTo>
                    <a:pt x="11859" y="378"/>
                  </a:lnTo>
                  <a:lnTo>
                    <a:pt x="11192" y="523"/>
                  </a:lnTo>
                  <a:lnTo>
                    <a:pt x="10525" y="697"/>
                  </a:lnTo>
                  <a:lnTo>
                    <a:pt x="9858" y="900"/>
                  </a:lnTo>
                  <a:lnTo>
                    <a:pt x="9076" y="1190"/>
                  </a:lnTo>
                  <a:lnTo>
                    <a:pt x="8322" y="1508"/>
                  </a:lnTo>
                  <a:lnTo>
                    <a:pt x="7655" y="1798"/>
                  </a:lnTo>
                  <a:lnTo>
                    <a:pt x="7133" y="2088"/>
                  </a:lnTo>
                  <a:lnTo>
                    <a:pt x="6611" y="2378"/>
                  </a:lnTo>
                  <a:lnTo>
                    <a:pt x="6118" y="2697"/>
                  </a:lnTo>
                  <a:lnTo>
                    <a:pt x="5625" y="3016"/>
                  </a:lnTo>
                  <a:lnTo>
                    <a:pt x="5162" y="3393"/>
                  </a:lnTo>
                  <a:lnTo>
                    <a:pt x="4698" y="3770"/>
                  </a:lnTo>
                  <a:lnTo>
                    <a:pt x="4234" y="4147"/>
                  </a:lnTo>
                  <a:lnTo>
                    <a:pt x="3828" y="4553"/>
                  </a:lnTo>
                  <a:lnTo>
                    <a:pt x="3422" y="4988"/>
                  </a:lnTo>
                  <a:lnTo>
                    <a:pt x="3016" y="5422"/>
                  </a:lnTo>
                  <a:lnTo>
                    <a:pt x="2639" y="5886"/>
                  </a:lnTo>
                  <a:lnTo>
                    <a:pt x="2291" y="6379"/>
                  </a:lnTo>
                  <a:lnTo>
                    <a:pt x="1972" y="6872"/>
                  </a:lnTo>
                  <a:lnTo>
                    <a:pt x="1653" y="7394"/>
                  </a:lnTo>
                  <a:lnTo>
                    <a:pt x="1393" y="7945"/>
                  </a:lnTo>
                  <a:lnTo>
                    <a:pt x="1132" y="8496"/>
                  </a:lnTo>
                  <a:lnTo>
                    <a:pt x="842" y="9162"/>
                  </a:lnTo>
                  <a:lnTo>
                    <a:pt x="610" y="9829"/>
                  </a:lnTo>
                  <a:lnTo>
                    <a:pt x="436" y="10525"/>
                  </a:lnTo>
                  <a:lnTo>
                    <a:pt x="262" y="11192"/>
                  </a:lnTo>
                  <a:lnTo>
                    <a:pt x="146" y="11888"/>
                  </a:lnTo>
                  <a:lnTo>
                    <a:pt x="59" y="12584"/>
                  </a:lnTo>
                  <a:lnTo>
                    <a:pt x="30" y="13279"/>
                  </a:lnTo>
                  <a:lnTo>
                    <a:pt x="1" y="13975"/>
                  </a:lnTo>
                  <a:lnTo>
                    <a:pt x="30" y="14758"/>
                  </a:lnTo>
                  <a:lnTo>
                    <a:pt x="88" y="15483"/>
                  </a:lnTo>
                  <a:lnTo>
                    <a:pt x="175" y="16208"/>
                  </a:lnTo>
                  <a:lnTo>
                    <a:pt x="291" y="16932"/>
                  </a:lnTo>
                  <a:lnTo>
                    <a:pt x="436" y="17657"/>
                  </a:lnTo>
                  <a:lnTo>
                    <a:pt x="610" y="18382"/>
                  </a:lnTo>
                  <a:lnTo>
                    <a:pt x="813" y="19107"/>
                  </a:lnTo>
                  <a:lnTo>
                    <a:pt x="1045" y="19803"/>
                  </a:lnTo>
                  <a:lnTo>
                    <a:pt x="1306" y="20527"/>
                  </a:lnTo>
                  <a:lnTo>
                    <a:pt x="1595" y="21223"/>
                  </a:lnTo>
                  <a:lnTo>
                    <a:pt x="1885" y="21948"/>
                  </a:lnTo>
                  <a:lnTo>
                    <a:pt x="2233" y="22644"/>
                  </a:lnTo>
                  <a:lnTo>
                    <a:pt x="2581" y="23340"/>
                  </a:lnTo>
                  <a:lnTo>
                    <a:pt x="2929" y="24036"/>
                  </a:lnTo>
                  <a:lnTo>
                    <a:pt x="3335" y="24731"/>
                  </a:lnTo>
                  <a:lnTo>
                    <a:pt x="3741" y="25427"/>
                  </a:lnTo>
                  <a:lnTo>
                    <a:pt x="4147" y="26094"/>
                  </a:lnTo>
                  <a:lnTo>
                    <a:pt x="4756" y="27022"/>
                  </a:lnTo>
                  <a:lnTo>
                    <a:pt x="5365" y="27863"/>
                  </a:lnTo>
                  <a:lnTo>
                    <a:pt x="5973" y="28703"/>
                  </a:lnTo>
                  <a:lnTo>
                    <a:pt x="6611" y="29544"/>
                  </a:lnTo>
                  <a:lnTo>
                    <a:pt x="7249" y="30356"/>
                  </a:lnTo>
                  <a:lnTo>
                    <a:pt x="7916" y="31139"/>
                  </a:lnTo>
                  <a:lnTo>
                    <a:pt x="8583" y="31921"/>
                  </a:lnTo>
                  <a:lnTo>
                    <a:pt x="9278" y="32675"/>
                  </a:lnTo>
                  <a:lnTo>
                    <a:pt x="9974" y="33400"/>
                  </a:lnTo>
                  <a:lnTo>
                    <a:pt x="11337" y="34821"/>
                  </a:lnTo>
                  <a:lnTo>
                    <a:pt x="12729" y="36125"/>
                  </a:lnTo>
                  <a:lnTo>
                    <a:pt x="14062" y="37343"/>
                  </a:lnTo>
                  <a:lnTo>
                    <a:pt x="15367" y="38474"/>
                  </a:lnTo>
                  <a:lnTo>
                    <a:pt x="16063" y="39025"/>
                  </a:lnTo>
                  <a:lnTo>
                    <a:pt x="17077" y="39836"/>
                  </a:lnTo>
                  <a:lnTo>
                    <a:pt x="18469" y="40909"/>
                  </a:lnTo>
                  <a:lnTo>
                    <a:pt x="19890" y="41924"/>
                  </a:lnTo>
                  <a:lnTo>
                    <a:pt x="21310" y="42939"/>
                  </a:lnTo>
                  <a:lnTo>
                    <a:pt x="22789" y="43924"/>
                  </a:lnTo>
                  <a:lnTo>
                    <a:pt x="24268" y="44881"/>
                  </a:lnTo>
                  <a:lnTo>
                    <a:pt x="25746" y="45780"/>
                  </a:lnTo>
                  <a:lnTo>
                    <a:pt x="27283" y="46679"/>
                  </a:lnTo>
                  <a:lnTo>
                    <a:pt x="28819" y="47519"/>
                  </a:lnTo>
                  <a:lnTo>
                    <a:pt x="30617" y="48505"/>
                  </a:lnTo>
                  <a:lnTo>
                    <a:pt x="31574" y="48969"/>
                  </a:lnTo>
                  <a:lnTo>
                    <a:pt x="33516" y="49897"/>
                  </a:lnTo>
                  <a:lnTo>
                    <a:pt x="35459" y="50796"/>
                  </a:lnTo>
                  <a:lnTo>
                    <a:pt x="37401" y="51607"/>
                  </a:lnTo>
                  <a:lnTo>
                    <a:pt x="39402" y="52390"/>
                  </a:lnTo>
                  <a:lnTo>
                    <a:pt x="41402" y="53115"/>
                  </a:lnTo>
                  <a:lnTo>
                    <a:pt x="43403" y="53811"/>
                  </a:lnTo>
                  <a:lnTo>
                    <a:pt x="45461" y="54449"/>
                  </a:lnTo>
                  <a:lnTo>
                    <a:pt x="47491" y="55028"/>
                  </a:lnTo>
                  <a:lnTo>
                    <a:pt x="48012" y="55144"/>
                  </a:lnTo>
                  <a:lnTo>
                    <a:pt x="48476" y="55231"/>
                  </a:lnTo>
                  <a:lnTo>
                    <a:pt x="48853" y="55289"/>
                  </a:lnTo>
                  <a:lnTo>
                    <a:pt x="49172" y="55289"/>
                  </a:lnTo>
                  <a:lnTo>
                    <a:pt x="49462" y="55260"/>
                  </a:lnTo>
                  <a:lnTo>
                    <a:pt x="49694" y="55202"/>
                  </a:lnTo>
                  <a:lnTo>
                    <a:pt x="49868" y="55086"/>
                  </a:lnTo>
                  <a:lnTo>
                    <a:pt x="49984" y="54970"/>
                  </a:lnTo>
                  <a:lnTo>
                    <a:pt x="50071" y="54796"/>
                  </a:lnTo>
                  <a:lnTo>
                    <a:pt x="50129" y="54623"/>
                  </a:lnTo>
                  <a:lnTo>
                    <a:pt x="50129" y="54391"/>
                  </a:lnTo>
                  <a:lnTo>
                    <a:pt x="50100" y="54130"/>
                  </a:lnTo>
                  <a:lnTo>
                    <a:pt x="50071" y="53898"/>
                  </a:lnTo>
                  <a:lnTo>
                    <a:pt x="49984" y="53608"/>
                  </a:lnTo>
                  <a:lnTo>
                    <a:pt x="49810" y="53028"/>
                  </a:lnTo>
                  <a:lnTo>
                    <a:pt x="49549" y="52361"/>
                  </a:lnTo>
                  <a:lnTo>
                    <a:pt x="49259" y="51636"/>
                  </a:lnTo>
                  <a:lnTo>
                    <a:pt x="48476" y="49636"/>
                  </a:lnTo>
                  <a:lnTo>
                    <a:pt x="47752" y="47635"/>
                  </a:lnTo>
                  <a:lnTo>
                    <a:pt x="47085" y="45606"/>
                  </a:lnTo>
                  <a:lnTo>
                    <a:pt x="46418" y="43576"/>
                  </a:lnTo>
                  <a:lnTo>
                    <a:pt x="45838" y="41663"/>
                  </a:lnTo>
                  <a:lnTo>
                    <a:pt x="45258" y="39749"/>
                  </a:lnTo>
                  <a:lnTo>
                    <a:pt x="44127" y="35922"/>
                  </a:lnTo>
                  <a:lnTo>
                    <a:pt x="43026" y="32095"/>
                  </a:lnTo>
                  <a:lnTo>
                    <a:pt x="42446" y="30182"/>
                  </a:lnTo>
                  <a:lnTo>
                    <a:pt x="41866" y="28268"/>
                  </a:lnTo>
                  <a:lnTo>
                    <a:pt x="41460" y="27022"/>
                  </a:lnTo>
                  <a:lnTo>
                    <a:pt x="40822" y="25137"/>
                  </a:lnTo>
                  <a:lnTo>
                    <a:pt x="40155" y="23282"/>
                  </a:lnTo>
                  <a:lnTo>
                    <a:pt x="39460" y="21455"/>
                  </a:lnTo>
                  <a:lnTo>
                    <a:pt x="38735" y="19629"/>
                  </a:lnTo>
                  <a:lnTo>
                    <a:pt x="37952" y="17831"/>
                  </a:lnTo>
                  <a:lnTo>
                    <a:pt x="37111" y="16034"/>
                  </a:lnTo>
                  <a:lnTo>
                    <a:pt x="36213" y="14294"/>
                  </a:lnTo>
                  <a:lnTo>
                    <a:pt x="35749" y="13424"/>
                  </a:lnTo>
                  <a:lnTo>
                    <a:pt x="35256" y="12555"/>
                  </a:lnTo>
                  <a:lnTo>
                    <a:pt x="34850" y="11888"/>
                  </a:lnTo>
                  <a:lnTo>
                    <a:pt x="34763" y="11743"/>
                  </a:lnTo>
                  <a:lnTo>
                    <a:pt x="34386" y="11105"/>
                  </a:lnTo>
                  <a:lnTo>
                    <a:pt x="33951" y="10496"/>
                  </a:lnTo>
                  <a:lnTo>
                    <a:pt x="33545" y="9916"/>
                  </a:lnTo>
                  <a:lnTo>
                    <a:pt x="33081" y="9307"/>
                  </a:lnTo>
                  <a:lnTo>
                    <a:pt x="32646" y="8728"/>
                  </a:lnTo>
                  <a:lnTo>
                    <a:pt x="32154" y="8177"/>
                  </a:lnTo>
                  <a:lnTo>
                    <a:pt x="31661" y="7626"/>
                  </a:lnTo>
                  <a:lnTo>
                    <a:pt x="31168" y="7104"/>
                  </a:lnTo>
                  <a:lnTo>
                    <a:pt x="30646" y="6582"/>
                  </a:lnTo>
                  <a:lnTo>
                    <a:pt x="30124" y="6060"/>
                  </a:lnTo>
                  <a:lnTo>
                    <a:pt x="29573" y="5567"/>
                  </a:lnTo>
                  <a:lnTo>
                    <a:pt x="29022" y="5104"/>
                  </a:lnTo>
                  <a:lnTo>
                    <a:pt x="28443" y="4640"/>
                  </a:lnTo>
                  <a:lnTo>
                    <a:pt x="27863" y="4205"/>
                  </a:lnTo>
                  <a:lnTo>
                    <a:pt x="27254" y="3799"/>
                  </a:lnTo>
                  <a:lnTo>
                    <a:pt x="26645" y="3393"/>
                  </a:lnTo>
                  <a:lnTo>
                    <a:pt x="25978" y="2987"/>
                  </a:lnTo>
                  <a:lnTo>
                    <a:pt x="25398" y="2639"/>
                  </a:lnTo>
                  <a:lnTo>
                    <a:pt x="24818" y="2320"/>
                  </a:lnTo>
                  <a:lnTo>
                    <a:pt x="24210" y="2030"/>
                  </a:lnTo>
                  <a:lnTo>
                    <a:pt x="23630" y="1740"/>
                  </a:lnTo>
                  <a:lnTo>
                    <a:pt x="22992" y="1480"/>
                  </a:lnTo>
                  <a:lnTo>
                    <a:pt x="22383" y="1248"/>
                  </a:lnTo>
                  <a:lnTo>
                    <a:pt x="21774" y="1016"/>
                  </a:lnTo>
                  <a:lnTo>
                    <a:pt x="21136" y="813"/>
                  </a:lnTo>
                  <a:lnTo>
                    <a:pt x="20499" y="639"/>
                  </a:lnTo>
                  <a:lnTo>
                    <a:pt x="19861" y="494"/>
                  </a:lnTo>
                  <a:lnTo>
                    <a:pt x="19194" y="349"/>
                  </a:lnTo>
                  <a:lnTo>
                    <a:pt x="18556" y="233"/>
                  </a:lnTo>
                  <a:lnTo>
                    <a:pt x="17889" y="146"/>
                  </a:lnTo>
                  <a:lnTo>
                    <a:pt x="17251" y="59"/>
                  </a:lnTo>
                  <a:lnTo>
                    <a:pt x="16585" y="1"/>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20"/>
            <p:cNvSpPr/>
            <p:nvPr/>
          </p:nvSpPr>
          <p:spPr>
            <a:xfrm>
              <a:off x="-741850" y="3729375"/>
              <a:ext cx="1253225" cy="1382250"/>
            </a:xfrm>
            <a:custGeom>
              <a:rect b="b" l="l" r="r" t="t"/>
              <a:pathLst>
                <a:path extrusionOk="0" fill="none" h="55290" w="50129">
                  <a:moveTo>
                    <a:pt x="49984" y="54970"/>
                  </a:moveTo>
                  <a:lnTo>
                    <a:pt x="49984" y="54970"/>
                  </a:lnTo>
                  <a:lnTo>
                    <a:pt x="49868" y="55086"/>
                  </a:lnTo>
                  <a:lnTo>
                    <a:pt x="49694" y="55202"/>
                  </a:lnTo>
                  <a:lnTo>
                    <a:pt x="49462" y="55260"/>
                  </a:lnTo>
                  <a:lnTo>
                    <a:pt x="49172" y="55289"/>
                  </a:lnTo>
                  <a:lnTo>
                    <a:pt x="48853" y="55289"/>
                  </a:lnTo>
                  <a:lnTo>
                    <a:pt x="48476" y="55231"/>
                  </a:lnTo>
                  <a:lnTo>
                    <a:pt x="48012" y="55144"/>
                  </a:lnTo>
                  <a:lnTo>
                    <a:pt x="47491" y="55028"/>
                  </a:lnTo>
                  <a:lnTo>
                    <a:pt x="47491" y="55028"/>
                  </a:lnTo>
                  <a:lnTo>
                    <a:pt x="45461" y="54449"/>
                  </a:lnTo>
                  <a:lnTo>
                    <a:pt x="43403" y="53811"/>
                  </a:lnTo>
                  <a:lnTo>
                    <a:pt x="41402" y="53115"/>
                  </a:lnTo>
                  <a:lnTo>
                    <a:pt x="39402" y="52390"/>
                  </a:lnTo>
                  <a:lnTo>
                    <a:pt x="37401" y="51607"/>
                  </a:lnTo>
                  <a:lnTo>
                    <a:pt x="35459" y="50796"/>
                  </a:lnTo>
                  <a:lnTo>
                    <a:pt x="33516" y="49897"/>
                  </a:lnTo>
                  <a:lnTo>
                    <a:pt x="31574" y="48969"/>
                  </a:lnTo>
                  <a:lnTo>
                    <a:pt x="31574" y="48969"/>
                  </a:lnTo>
                  <a:lnTo>
                    <a:pt x="30617" y="48505"/>
                  </a:lnTo>
                  <a:lnTo>
                    <a:pt x="30617" y="48505"/>
                  </a:lnTo>
                  <a:lnTo>
                    <a:pt x="28819" y="47519"/>
                  </a:lnTo>
                  <a:lnTo>
                    <a:pt x="28819" y="47519"/>
                  </a:lnTo>
                  <a:lnTo>
                    <a:pt x="27283" y="46679"/>
                  </a:lnTo>
                  <a:lnTo>
                    <a:pt x="25746" y="45780"/>
                  </a:lnTo>
                  <a:lnTo>
                    <a:pt x="24268" y="44881"/>
                  </a:lnTo>
                  <a:lnTo>
                    <a:pt x="22789" y="43924"/>
                  </a:lnTo>
                  <a:lnTo>
                    <a:pt x="21310" y="42939"/>
                  </a:lnTo>
                  <a:lnTo>
                    <a:pt x="19890" y="41924"/>
                  </a:lnTo>
                  <a:lnTo>
                    <a:pt x="18469" y="40909"/>
                  </a:lnTo>
                  <a:lnTo>
                    <a:pt x="17077" y="39836"/>
                  </a:lnTo>
                  <a:lnTo>
                    <a:pt x="17077" y="39836"/>
                  </a:lnTo>
                  <a:lnTo>
                    <a:pt x="16063" y="39025"/>
                  </a:lnTo>
                  <a:lnTo>
                    <a:pt x="16063" y="39025"/>
                  </a:lnTo>
                  <a:lnTo>
                    <a:pt x="15367" y="38474"/>
                  </a:lnTo>
                  <a:lnTo>
                    <a:pt x="15367" y="38474"/>
                  </a:lnTo>
                  <a:lnTo>
                    <a:pt x="14062" y="37343"/>
                  </a:lnTo>
                  <a:lnTo>
                    <a:pt x="12729" y="36125"/>
                  </a:lnTo>
                  <a:lnTo>
                    <a:pt x="11337" y="34821"/>
                  </a:lnTo>
                  <a:lnTo>
                    <a:pt x="9974" y="33400"/>
                  </a:lnTo>
                  <a:lnTo>
                    <a:pt x="9278" y="32675"/>
                  </a:lnTo>
                  <a:lnTo>
                    <a:pt x="8583" y="31921"/>
                  </a:lnTo>
                  <a:lnTo>
                    <a:pt x="7916" y="31139"/>
                  </a:lnTo>
                  <a:lnTo>
                    <a:pt x="7249" y="30356"/>
                  </a:lnTo>
                  <a:lnTo>
                    <a:pt x="6611" y="29544"/>
                  </a:lnTo>
                  <a:lnTo>
                    <a:pt x="5973" y="28703"/>
                  </a:lnTo>
                  <a:lnTo>
                    <a:pt x="5365" y="27863"/>
                  </a:lnTo>
                  <a:lnTo>
                    <a:pt x="4756" y="27022"/>
                  </a:lnTo>
                  <a:lnTo>
                    <a:pt x="4756" y="27022"/>
                  </a:lnTo>
                  <a:lnTo>
                    <a:pt x="4147" y="26094"/>
                  </a:lnTo>
                  <a:lnTo>
                    <a:pt x="4147" y="26094"/>
                  </a:lnTo>
                  <a:lnTo>
                    <a:pt x="3741" y="25427"/>
                  </a:lnTo>
                  <a:lnTo>
                    <a:pt x="3335" y="24731"/>
                  </a:lnTo>
                  <a:lnTo>
                    <a:pt x="2929" y="24036"/>
                  </a:lnTo>
                  <a:lnTo>
                    <a:pt x="2581" y="23340"/>
                  </a:lnTo>
                  <a:lnTo>
                    <a:pt x="2233" y="22644"/>
                  </a:lnTo>
                  <a:lnTo>
                    <a:pt x="1885" y="21948"/>
                  </a:lnTo>
                  <a:lnTo>
                    <a:pt x="1595" y="21223"/>
                  </a:lnTo>
                  <a:lnTo>
                    <a:pt x="1306" y="20527"/>
                  </a:lnTo>
                  <a:lnTo>
                    <a:pt x="1045" y="19803"/>
                  </a:lnTo>
                  <a:lnTo>
                    <a:pt x="813" y="19107"/>
                  </a:lnTo>
                  <a:lnTo>
                    <a:pt x="610" y="18382"/>
                  </a:lnTo>
                  <a:lnTo>
                    <a:pt x="436" y="17657"/>
                  </a:lnTo>
                  <a:lnTo>
                    <a:pt x="291" y="16932"/>
                  </a:lnTo>
                  <a:lnTo>
                    <a:pt x="175" y="16208"/>
                  </a:lnTo>
                  <a:lnTo>
                    <a:pt x="88" y="15483"/>
                  </a:lnTo>
                  <a:lnTo>
                    <a:pt x="30" y="14758"/>
                  </a:lnTo>
                  <a:lnTo>
                    <a:pt x="30" y="14758"/>
                  </a:lnTo>
                  <a:lnTo>
                    <a:pt x="1" y="13975"/>
                  </a:lnTo>
                  <a:lnTo>
                    <a:pt x="1" y="13975"/>
                  </a:lnTo>
                  <a:lnTo>
                    <a:pt x="30" y="13279"/>
                  </a:lnTo>
                  <a:lnTo>
                    <a:pt x="59" y="12584"/>
                  </a:lnTo>
                  <a:lnTo>
                    <a:pt x="146" y="11888"/>
                  </a:lnTo>
                  <a:lnTo>
                    <a:pt x="262" y="11192"/>
                  </a:lnTo>
                  <a:lnTo>
                    <a:pt x="436" y="10525"/>
                  </a:lnTo>
                  <a:lnTo>
                    <a:pt x="610" y="9829"/>
                  </a:lnTo>
                  <a:lnTo>
                    <a:pt x="842" y="9162"/>
                  </a:lnTo>
                  <a:lnTo>
                    <a:pt x="1132" y="8496"/>
                  </a:lnTo>
                  <a:lnTo>
                    <a:pt x="1132" y="8496"/>
                  </a:lnTo>
                  <a:lnTo>
                    <a:pt x="1393" y="7945"/>
                  </a:lnTo>
                  <a:lnTo>
                    <a:pt x="1653" y="7394"/>
                  </a:lnTo>
                  <a:lnTo>
                    <a:pt x="1972" y="6872"/>
                  </a:lnTo>
                  <a:lnTo>
                    <a:pt x="2291" y="6379"/>
                  </a:lnTo>
                  <a:lnTo>
                    <a:pt x="2639" y="5886"/>
                  </a:lnTo>
                  <a:lnTo>
                    <a:pt x="3016" y="5422"/>
                  </a:lnTo>
                  <a:lnTo>
                    <a:pt x="3422" y="4988"/>
                  </a:lnTo>
                  <a:lnTo>
                    <a:pt x="3828" y="4553"/>
                  </a:lnTo>
                  <a:lnTo>
                    <a:pt x="4234" y="4147"/>
                  </a:lnTo>
                  <a:lnTo>
                    <a:pt x="4698" y="3770"/>
                  </a:lnTo>
                  <a:lnTo>
                    <a:pt x="5162" y="3393"/>
                  </a:lnTo>
                  <a:lnTo>
                    <a:pt x="5625" y="3016"/>
                  </a:lnTo>
                  <a:lnTo>
                    <a:pt x="6118" y="2697"/>
                  </a:lnTo>
                  <a:lnTo>
                    <a:pt x="6611" y="2378"/>
                  </a:lnTo>
                  <a:lnTo>
                    <a:pt x="7133" y="2088"/>
                  </a:lnTo>
                  <a:lnTo>
                    <a:pt x="7655" y="1798"/>
                  </a:lnTo>
                  <a:lnTo>
                    <a:pt x="7655" y="1798"/>
                  </a:lnTo>
                  <a:lnTo>
                    <a:pt x="8322" y="1508"/>
                  </a:lnTo>
                  <a:lnTo>
                    <a:pt x="8322" y="1508"/>
                  </a:lnTo>
                  <a:lnTo>
                    <a:pt x="9076" y="1190"/>
                  </a:lnTo>
                  <a:lnTo>
                    <a:pt x="9858" y="900"/>
                  </a:lnTo>
                  <a:lnTo>
                    <a:pt x="9858" y="900"/>
                  </a:lnTo>
                  <a:lnTo>
                    <a:pt x="10525" y="697"/>
                  </a:lnTo>
                  <a:lnTo>
                    <a:pt x="11192" y="523"/>
                  </a:lnTo>
                  <a:lnTo>
                    <a:pt x="11859" y="378"/>
                  </a:lnTo>
                  <a:lnTo>
                    <a:pt x="12526" y="233"/>
                  </a:lnTo>
                  <a:lnTo>
                    <a:pt x="13192" y="146"/>
                  </a:lnTo>
                  <a:lnTo>
                    <a:pt x="13859" y="59"/>
                  </a:lnTo>
                  <a:lnTo>
                    <a:pt x="14526" y="30"/>
                  </a:lnTo>
                  <a:lnTo>
                    <a:pt x="15193" y="1"/>
                  </a:lnTo>
                  <a:lnTo>
                    <a:pt x="15193" y="1"/>
                  </a:lnTo>
                  <a:lnTo>
                    <a:pt x="15918" y="1"/>
                  </a:lnTo>
                  <a:lnTo>
                    <a:pt x="15918" y="1"/>
                  </a:lnTo>
                  <a:lnTo>
                    <a:pt x="16585" y="1"/>
                  </a:lnTo>
                  <a:lnTo>
                    <a:pt x="17251" y="59"/>
                  </a:lnTo>
                  <a:lnTo>
                    <a:pt x="17889" y="146"/>
                  </a:lnTo>
                  <a:lnTo>
                    <a:pt x="18556" y="233"/>
                  </a:lnTo>
                  <a:lnTo>
                    <a:pt x="19194" y="349"/>
                  </a:lnTo>
                  <a:lnTo>
                    <a:pt x="19861" y="494"/>
                  </a:lnTo>
                  <a:lnTo>
                    <a:pt x="20499" y="639"/>
                  </a:lnTo>
                  <a:lnTo>
                    <a:pt x="21136" y="813"/>
                  </a:lnTo>
                  <a:lnTo>
                    <a:pt x="21774" y="1016"/>
                  </a:lnTo>
                  <a:lnTo>
                    <a:pt x="22383" y="1248"/>
                  </a:lnTo>
                  <a:lnTo>
                    <a:pt x="22992" y="1480"/>
                  </a:lnTo>
                  <a:lnTo>
                    <a:pt x="23630" y="1740"/>
                  </a:lnTo>
                  <a:lnTo>
                    <a:pt x="24210" y="2030"/>
                  </a:lnTo>
                  <a:lnTo>
                    <a:pt x="24818" y="2320"/>
                  </a:lnTo>
                  <a:lnTo>
                    <a:pt x="25398" y="2639"/>
                  </a:lnTo>
                  <a:lnTo>
                    <a:pt x="25978" y="2987"/>
                  </a:lnTo>
                  <a:lnTo>
                    <a:pt x="25978" y="2987"/>
                  </a:lnTo>
                  <a:lnTo>
                    <a:pt x="26645" y="3393"/>
                  </a:lnTo>
                  <a:lnTo>
                    <a:pt x="26645" y="3393"/>
                  </a:lnTo>
                  <a:lnTo>
                    <a:pt x="27254" y="3799"/>
                  </a:lnTo>
                  <a:lnTo>
                    <a:pt x="27863" y="4205"/>
                  </a:lnTo>
                  <a:lnTo>
                    <a:pt x="28443" y="4640"/>
                  </a:lnTo>
                  <a:lnTo>
                    <a:pt x="29022" y="5104"/>
                  </a:lnTo>
                  <a:lnTo>
                    <a:pt x="29573" y="5567"/>
                  </a:lnTo>
                  <a:lnTo>
                    <a:pt x="30124" y="6060"/>
                  </a:lnTo>
                  <a:lnTo>
                    <a:pt x="30646" y="6582"/>
                  </a:lnTo>
                  <a:lnTo>
                    <a:pt x="31168" y="7104"/>
                  </a:lnTo>
                  <a:lnTo>
                    <a:pt x="31661" y="7626"/>
                  </a:lnTo>
                  <a:lnTo>
                    <a:pt x="32154" y="8177"/>
                  </a:lnTo>
                  <a:lnTo>
                    <a:pt x="32646" y="8728"/>
                  </a:lnTo>
                  <a:lnTo>
                    <a:pt x="33081" y="9307"/>
                  </a:lnTo>
                  <a:lnTo>
                    <a:pt x="33545" y="9916"/>
                  </a:lnTo>
                  <a:lnTo>
                    <a:pt x="33951" y="10496"/>
                  </a:lnTo>
                  <a:lnTo>
                    <a:pt x="34386" y="11105"/>
                  </a:lnTo>
                  <a:lnTo>
                    <a:pt x="34763" y="11743"/>
                  </a:lnTo>
                  <a:lnTo>
                    <a:pt x="34763" y="11743"/>
                  </a:lnTo>
                  <a:lnTo>
                    <a:pt x="34850" y="11888"/>
                  </a:lnTo>
                  <a:lnTo>
                    <a:pt x="34850" y="11888"/>
                  </a:lnTo>
                  <a:lnTo>
                    <a:pt x="35256" y="12555"/>
                  </a:lnTo>
                  <a:lnTo>
                    <a:pt x="35256" y="12555"/>
                  </a:lnTo>
                  <a:lnTo>
                    <a:pt x="35749" y="13424"/>
                  </a:lnTo>
                  <a:lnTo>
                    <a:pt x="36213" y="14294"/>
                  </a:lnTo>
                  <a:lnTo>
                    <a:pt x="37111" y="16034"/>
                  </a:lnTo>
                  <a:lnTo>
                    <a:pt x="37952" y="17831"/>
                  </a:lnTo>
                  <a:lnTo>
                    <a:pt x="38735" y="19629"/>
                  </a:lnTo>
                  <a:lnTo>
                    <a:pt x="39460" y="21455"/>
                  </a:lnTo>
                  <a:lnTo>
                    <a:pt x="40155" y="23282"/>
                  </a:lnTo>
                  <a:lnTo>
                    <a:pt x="40822" y="25137"/>
                  </a:lnTo>
                  <a:lnTo>
                    <a:pt x="41460" y="27022"/>
                  </a:lnTo>
                  <a:lnTo>
                    <a:pt x="41460" y="27022"/>
                  </a:lnTo>
                  <a:lnTo>
                    <a:pt x="41866" y="28268"/>
                  </a:lnTo>
                  <a:lnTo>
                    <a:pt x="41866" y="28268"/>
                  </a:lnTo>
                  <a:lnTo>
                    <a:pt x="42446" y="30182"/>
                  </a:lnTo>
                  <a:lnTo>
                    <a:pt x="43026" y="32095"/>
                  </a:lnTo>
                  <a:lnTo>
                    <a:pt x="44127" y="35922"/>
                  </a:lnTo>
                  <a:lnTo>
                    <a:pt x="45258" y="39749"/>
                  </a:lnTo>
                  <a:lnTo>
                    <a:pt x="45838" y="41663"/>
                  </a:lnTo>
                  <a:lnTo>
                    <a:pt x="46418" y="43576"/>
                  </a:lnTo>
                  <a:lnTo>
                    <a:pt x="46418" y="43576"/>
                  </a:lnTo>
                  <a:lnTo>
                    <a:pt x="47085" y="45606"/>
                  </a:lnTo>
                  <a:lnTo>
                    <a:pt x="47752" y="47635"/>
                  </a:lnTo>
                  <a:lnTo>
                    <a:pt x="48476" y="49636"/>
                  </a:lnTo>
                  <a:lnTo>
                    <a:pt x="49259" y="51636"/>
                  </a:lnTo>
                  <a:lnTo>
                    <a:pt x="49259" y="51636"/>
                  </a:lnTo>
                  <a:lnTo>
                    <a:pt x="49549" y="52361"/>
                  </a:lnTo>
                  <a:lnTo>
                    <a:pt x="49810" y="53028"/>
                  </a:lnTo>
                  <a:lnTo>
                    <a:pt x="49984" y="53608"/>
                  </a:lnTo>
                  <a:lnTo>
                    <a:pt x="50071" y="53898"/>
                  </a:lnTo>
                  <a:lnTo>
                    <a:pt x="50100" y="54130"/>
                  </a:lnTo>
                  <a:lnTo>
                    <a:pt x="50100" y="54130"/>
                  </a:lnTo>
                  <a:lnTo>
                    <a:pt x="50129" y="54391"/>
                  </a:lnTo>
                  <a:lnTo>
                    <a:pt x="50129" y="54623"/>
                  </a:lnTo>
                  <a:lnTo>
                    <a:pt x="50071" y="54796"/>
                  </a:lnTo>
                  <a:lnTo>
                    <a:pt x="49984" y="5497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20"/>
            <p:cNvSpPr/>
            <p:nvPr/>
          </p:nvSpPr>
          <p:spPr>
            <a:xfrm>
              <a:off x="507725" y="5082600"/>
              <a:ext cx="60200" cy="59475"/>
            </a:xfrm>
            <a:custGeom>
              <a:rect b="b" l="l" r="r" t="t"/>
              <a:pathLst>
                <a:path extrusionOk="0" h="2379" w="2408">
                  <a:moveTo>
                    <a:pt x="117" y="1"/>
                  </a:moveTo>
                  <a:lnTo>
                    <a:pt x="146" y="262"/>
                  </a:lnTo>
                  <a:lnTo>
                    <a:pt x="146" y="494"/>
                  </a:lnTo>
                  <a:lnTo>
                    <a:pt x="88" y="667"/>
                  </a:lnTo>
                  <a:lnTo>
                    <a:pt x="1" y="841"/>
                  </a:lnTo>
                  <a:lnTo>
                    <a:pt x="1769" y="2291"/>
                  </a:lnTo>
                  <a:lnTo>
                    <a:pt x="1885" y="2349"/>
                  </a:lnTo>
                  <a:lnTo>
                    <a:pt x="2001" y="2378"/>
                  </a:lnTo>
                  <a:lnTo>
                    <a:pt x="2117" y="2349"/>
                  </a:lnTo>
                  <a:lnTo>
                    <a:pt x="2204" y="2320"/>
                  </a:lnTo>
                  <a:lnTo>
                    <a:pt x="2291" y="2233"/>
                  </a:lnTo>
                  <a:lnTo>
                    <a:pt x="2349" y="2175"/>
                  </a:lnTo>
                  <a:lnTo>
                    <a:pt x="2407" y="2059"/>
                  </a:lnTo>
                  <a:lnTo>
                    <a:pt x="2407" y="1972"/>
                  </a:lnTo>
                  <a:lnTo>
                    <a:pt x="2349" y="1856"/>
                  </a:lnTo>
                  <a:lnTo>
                    <a:pt x="2262" y="1769"/>
                  </a:lnTo>
                  <a:lnTo>
                    <a:pt x="117" y="1"/>
                  </a:lnTo>
                  <a:close/>
                </a:path>
              </a:pathLst>
            </a:custGeom>
            <a:solidFill>
              <a:srgbClr val="DBC8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20"/>
            <p:cNvSpPr/>
            <p:nvPr/>
          </p:nvSpPr>
          <p:spPr>
            <a:xfrm>
              <a:off x="507725" y="5082600"/>
              <a:ext cx="60200" cy="59475"/>
            </a:xfrm>
            <a:custGeom>
              <a:rect b="b" l="l" r="r" t="t"/>
              <a:pathLst>
                <a:path extrusionOk="0" fill="none" h="2379" w="2408">
                  <a:moveTo>
                    <a:pt x="117" y="1"/>
                  </a:moveTo>
                  <a:lnTo>
                    <a:pt x="117" y="1"/>
                  </a:lnTo>
                  <a:lnTo>
                    <a:pt x="117" y="1"/>
                  </a:lnTo>
                  <a:lnTo>
                    <a:pt x="146" y="262"/>
                  </a:lnTo>
                  <a:lnTo>
                    <a:pt x="146" y="494"/>
                  </a:lnTo>
                  <a:lnTo>
                    <a:pt x="88" y="667"/>
                  </a:lnTo>
                  <a:lnTo>
                    <a:pt x="1" y="841"/>
                  </a:lnTo>
                  <a:lnTo>
                    <a:pt x="1" y="841"/>
                  </a:lnTo>
                  <a:lnTo>
                    <a:pt x="1769" y="2291"/>
                  </a:lnTo>
                  <a:lnTo>
                    <a:pt x="1769" y="2291"/>
                  </a:lnTo>
                  <a:lnTo>
                    <a:pt x="1885" y="2349"/>
                  </a:lnTo>
                  <a:lnTo>
                    <a:pt x="2001" y="2378"/>
                  </a:lnTo>
                  <a:lnTo>
                    <a:pt x="2001" y="2378"/>
                  </a:lnTo>
                  <a:lnTo>
                    <a:pt x="2117" y="2349"/>
                  </a:lnTo>
                  <a:lnTo>
                    <a:pt x="2204" y="2320"/>
                  </a:lnTo>
                  <a:lnTo>
                    <a:pt x="2291" y="2233"/>
                  </a:lnTo>
                  <a:lnTo>
                    <a:pt x="2349" y="2175"/>
                  </a:lnTo>
                  <a:lnTo>
                    <a:pt x="2407" y="2059"/>
                  </a:lnTo>
                  <a:lnTo>
                    <a:pt x="2407" y="1972"/>
                  </a:lnTo>
                  <a:lnTo>
                    <a:pt x="2349" y="1856"/>
                  </a:lnTo>
                  <a:lnTo>
                    <a:pt x="2262" y="1769"/>
                  </a:lnTo>
                  <a:lnTo>
                    <a:pt x="2262" y="1769"/>
                  </a:lnTo>
                  <a:lnTo>
                    <a:pt x="117" y="1"/>
                  </a:lnTo>
                  <a:lnTo>
                    <a:pt x="117"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20"/>
            <p:cNvSpPr/>
            <p:nvPr/>
          </p:nvSpPr>
          <p:spPr>
            <a:xfrm>
              <a:off x="-741850" y="3728650"/>
              <a:ext cx="1253225" cy="1375000"/>
            </a:xfrm>
            <a:custGeom>
              <a:rect b="b" l="l" r="r" t="t"/>
              <a:pathLst>
                <a:path extrusionOk="0" h="55000" w="50129">
                  <a:moveTo>
                    <a:pt x="15599" y="1"/>
                  </a:moveTo>
                  <a:lnTo>
                    <a:pt x="15193" y="30"/>
                  </a:lnTo>
                  <a:lnTo>
                    <a:pt x="15512" y="14323"/>
                  </a:lnTo>
                  <a:lnTo>
                    <a:pt x="14700" y="12989"/>
                  </a:lnTo>
                  <a:lnTo>
                    <a:pt x="13019" y="10177"/>
                  </a:lnTo>
                  <a:lnTo>
                    <a:pt x="11395" y="7307"/>
                  </a:lnTo>
                  <a:lnTo>
                    <a:pt x="9829" y="4437"/>
                  </a:lnTo>
                  <a:lnTo>
                    <a:pt x="8322" y="1537"/>
                  </a:lnTo>
                  <a:lnTo>
                    <a:pt x="7655" y="1827"/>
                  </a:lnTo>
                  <a:lnTo>
                    <a:pt x="8902" y="4205"/>
                  </a:lnTo>
                  <a:lnTo>
                    <a:pt x="10148" y="6553"/>
                  </a:lnTo>
                  <a:lnTo>
                    <a:pt x="11453" y="8873"/>
                  </a:lnTo>
                  <a:lnTo>
                    <a:pt x="12787" y="11192"/>
                  </a:lnTo>
                  <a:lnTo>
                    <a:pt x="14149" y="13482"/>
                  </a:lnTo>
                  <a:lnTo>
                    <a:pt x="15570" y="15744"/>
                  </a:lnTo>
                  <a:lnTo>
                    <a:pt x="17019" y="17976"/>
                  </a:lnTo>
                  <a:lnTo>
                    <a:pt x="18498" y="20209"/>
                  </a:lnTo>
                  <a:lnTo>
                    <a:pt x="16382" y="19716"/>
                  </a:lnTo>
                  <a:lnTo>
                    <a:pt x="14294" y="19165"/>
                  </a:lnTo>
                  <a:lnTo>
                    <a:pt x="12207" y="18556"/>
                  </a:lnTo>
                  <a:lnTo>
                    <a:pt x="10148" y="17918"/>
                  </a:lnTo>
                  <a:lnTo>
                    <a:pt x="8090" y="17222"/>
                  </a:lnTo>
                  <a:lnTo>
                    <a:pt x="6060" y="16498"/>
                  </a:lnTo>
                  <a:lnTo>
                    <a:pt x="4031" y="15715"/>
                  </a:lnTo>
                  <a:lnTo>
                    <a:pt x="2030" y="14903"/>
                  </a:lnTo>
                  <a:lnTo>
                    <a:pt x="1" y="14004"/>
                  </a:lnTo>
                  <a:lnTo>
                    <a:pt x="30" y="14787"/>
                  </a:lnTo>
                  <a:lnTo>
                    <a:pt x="1682" y="15512"/>
                  </a:lnTo>
                  <a:lnTo>
                    <a:pt x="3364" y="16237"/>
                  </a:lnTo>
                  <a:lnTo>
                    <a:pt x="5075" y="16903"/>
                  </a:lnTo>
                  <a:lnTo>
                    <a:pt x="6785" y="17541"/>
                  </a:lnTo>
                  <a:lnTo>
                    <a:pt x="8496" y="18121"/>
                  </a:lnTo>
                  <a:lnTo>
                    <a:pt x="10206" y="18701"/>
                  </a:lnTo>
                  <a:lnTo>
                    <a:pt x="11946" y="19252"/>
                  </a:lnTo>
                  <a:lnTo>
                    <a:pt x="13714" y="19745"/>
                  </a:lnTo>
                  <a:lnTo>
                    <a:pt x="16179" y="20412"/>
                  </a:lnTo>
                  <a:lnTo>
                    <a:pt x="18672" y="20991"/>
                  </a:lnTo>
                  <a:lnTo>
                    <a:pt x="18875" y="20991"/>
                  </a:lnTo>
                  <a:lnTo>
                    <a:pt x="18962" y="20933"/>
                  </a:lnTo>
                  <a:lnTo>
                    <a:pt x="20035" y="22470"/>
                  </a:lnTo>
                  <a:lnTo>
                    <a:pt x="21107" y="23978"/>
                  </a:lnTo>
                  <a:lnTo>
                    <a:pt x="22064" y="25311"/>
                  </a:lnTo>
                  <a:lnTo>
                    <a:pt x="23050" y="26616"/>
                  </a:lnTo>
                  <a:lnTo>
                    <a:pt x="25021" y="29196"/>
                  </a:lnTo>
                  <a:lnTo>
                    <a:pt x="22760" y="29138"/>
                  </a:lnTo>
                  <a:lnTo>
                    <a:pt x="20499" y="29022"/>
                  </a:lnTo>
                  <a:lnTo>
                    <a:pt x="18237" y="28848"/>
                  </a:lnTo>
                  <a:lnTo>
                    <a:pt x="16005" y="28587"/>
                  </a:lnTo>
                  <a:lnTo>
                    <a:pt x="13743" y="28268"/>
                  </a:lnTo>
                  <a:lnTo>
                    <a:pt x="11540" y="27892"/>
                  </a:lnTo>
                  <a:lnTo>
                    <a:pt x="9307" y="27457"/>
                  </a:lnTo>
                  <a:lnTo>
                    <a:pt x="7104" y="26935"/>
                  </a:lnTo>
                  <a:lnTo>
                    <a:pt x="5625" y="26529"/>
                  </a:lnTo>
                  <a:lnTo>
                    <a:pt x="4147" y="26123"/>
                  </a:lnTo>
                  <a:lnTo>
                    <a:pt x="4756" y="27051"/>
                  </a:lnTo>
                  <a:lnTo>
                    <a:pt x="6669" y="27544"/>
                  </a:lnTo>
                  <a:lnTo>
                    <a:pt x="8554" y="28008"/>
                  </a:lnTo>
                  <a:lnTo>
                    <a:pt x="10467" y="28413"/>
                  </a:lnTo>
                  <a:lnTo>
                    <a:pt x="12381" y="28790"/>
                  </a:lnTo>
                  <a:lnTo>
                    <a:pt x="14323" y="29080"/>
                  </a:lnTo>
                  <a:lnTo>
                    <a:pt x="16237" y="29341"/>
                  </a:lnTo>
                  <a:lnTo>
                    <a:pt x="18179" y="29573"/>
                  </a:lnTo>
                  <a:lnTo>
                    <a:pt x="20151" y="29718"/>
                  </a:lnTo>
                  <a:lnTo>
                    <a:pt x="21455" y="29805"/>
                  </a:lnTo>
                  <a:lnTo>
                    <a:pt x="22789" y="29863"/>
                  </a:lnTo>
                  <a:lnTo>
                    <a:pt x="24123" y="29921"/>
                  </a:lnTo>
                  <a:lnTo>
                    <a:pt x="25456" y="29921"/>
                  </a:lnTo>
                  <a:lnTo>
                    <a:pt x="25572" y="29892"/>
                  </a:lnTo>
                  <a:lnTo>
                    <a:pt x="27544" y="32356"/>
                  </a:lnTo>
                  <a:lnTo>
                    <a:pt x="29573" y="34792"/>
                  </a:lnTo>
                  <a:lnTo>
                    <a:pt x="31632" y="37169"/>
                  </a:lnTo>
                  <a:lnTo>
                    <a:pt x="33748" y="39518"/>
                  </a:lnTo>
                  <a:lnTo>
                    <a:pt x="31487" y="39575"/>
                  </a:lnTo>
                  <a:lnTo>
                    <a:pt x="29254" y="39575"/>
                  </a:lnTo>
                  <a:lnTo>
                    <a:pt x="25949" y="39546"/>
                  </a:lnTo>
                  <a:lnTo>
                    <a:pt x="22644" y="39460"/>
                  </a:lnTo>
                  <a:lnTo>
                    <a:pt x="19368" y="39286"/>
                  </a:lnTo>
                  <a:lnTo>
                    <a:pt x="16063" y="39054"/>
                  </a:lnTo>
                  <a:lnTo>
                    <a:pt x="16063" y="39054"/>
                  </a:lnTo>
                  <a:lnTo>
                    <a:pt x="17077" y="39865"/>
                  </a:lnTo>
                  <a:lnTo>
                    <a:pt x="19861" y="40039"/>
                  </a:lnTo>
                  <a:lnTo>
                    <a:pt x="22673" y="40184"/>
                  </a:lnTo>
                  <a:lnTo>
                    <a:pt x="25485" y="40271"/>
                  </a:lnTo>
                  <a:lnTo>
                    <a:pt x="28269" y="40300"/>
                  </a:lnTo>
                  <a:lnTo>
                    <a:pt x="31748" y="40300"/>
                  </a:lnTo>
                  <a:lnTo>
                    <a:pt x="34328" y="40242"/>
                  </a:lnTo>
                  <a:lnTo>
                    <a:pt x="34386" y="40213"/>
                  </a:lnTo>
                  <a:lnTo>
                    <a:pt x="35691" y="41605"/>
                  </a:lnTo>
                  <a:lnTo>
                    <a:pt x="37024" y="42997"/>
                  </a:lnTo>
                  <a:lnTo>
                    <a:pt x="38358" y="44359"/>
                  </a:lnTo>
                  <a:lnTo>
                    <a:pt x="39721" y="45722"/>
                  </a:lnTo>
                  <a:lnTo>
                    <a:pt x="41025" y="46969"/>
                  </a:lnTo>
                  <a:lnTo>
                    <a:pt x="42330" y="48215"/>
                  </a:lnTo>
                  <a:lnTo>
                    <a:pt x="40706" y="48273"/>
                  </a:lnTo>
                  <a:lnTo>
                    <a:pt x="39054" y="48302"/>
                  </a:lnTo>
                  <a:lnTo>
                    <a:pt x="37778" y="48273"/>
                  </a:lnTo>
                  <a:lnTo>
                    <a:pt x="36502" y="48244"/>
                  </a:lnTo>
                  <a:lnTo>
                    <a:pt x="35198" y="48186"/>
                  </a:lnTo>
                  <a:lnTo>
                    <a:pt x="33922" y="48099"/>
                  </a:lnTo>
                  <a:lnTo>
                    <a:pt x="32646" y="48012"/>
                  </a:lnTo>
                  <a:lnTo>
                    <a:pt x="31371" y="47867"/>
                  </a:lnTo>
                  <a:lnTo>
                    <a:pt x="30095" y="47722"/>
                  </a:lnTo>
                  <a:lnTo>
                    <a:pt x="28819" y="47548"/>
                  </a:lnTo>
                  <a:lnTo>
                    <a:pt x="30617" y="48534"/>
                  </a:lnTo>
                  <a:lnTo>
                    <a:pt x="32733" y="48737"/>
                  </a:lnTo>
                  <a:lnTo>
                    <a:pt x="34821" y="48882"/>
                  </a:lnTo>
                  <a:lnTo>
                    <a:pt x="36937" y="48969"/>
                  </a:lnTo>
                  <a:lnTo>
                    <a:pt x="39054" y="49027"/>
                  </a:lnTo>
                  <a:lnTo>
                    <a:pt x="41054" y="48998"/>
                  </a:lnTo>
                  <a:lnTo>
                    <a:pt x="43055" y="48911"/>
                  </a:lnTo>
                  <a:lnTo>
                    <a:pt x="44765" y="50448"/>
                  </a:lnTo>
                  <a:lnTo>
                    <a:pt x="46476" y="51984"/>
                  </a:lnTo>
                  <a:lnTo>
                    <a:pt x="48215" y="53521"/>
                  </a:lnTo>
                  <a:lnTo>
                    <a:pt x="49984" y="54999"/>
                  </a:lnTo>
                  <a:lnTo>
                    <a:pt x="50071" y="54825"/>
                  </a:lnTo>
                  <a:lnTo>
                    <a:pt x="50129" y="54652"/>
                  </a:lnTo>
                  <a:lnTo>
                    <a:pt x="50129" y="54420"/>
                  </a:lnTo>
                  <a:lnTo>
                    <a:pt x="50100" y="54159"/>
                  </a:lnTo>
                  <a:lnTo>
                    <a:pt x="48418" y="52738"/>
                  </a:lnTo>
                  <a:lnTo>
                    <a:pt x="46737" y="51259"/>
                  </a:lnTo>
                  <a:lnTo>
                    <a:pt x="45113" y="49781"/>
                  </a:lnTo>
                  <a:lnTo>
                    <a:pt x="43461" y="48302"/>
                  </a:lnTo>
                  <a:lnTo>
                    <a:pt x="43432" y="48244"/>
                  </a:lnTo>
                  <a:lnTo>
                    <a:pt x="42098" y="46998"/>
                  </a:lnTo>
                  <a:lnTo>
                    <a:pt x="40764" y="45722"/>
                  </a:lnTo>
                  <a:lnTo>
                    <a:pt x="39460" y="44446"/>
                  </a:lnTo>
                  <a:lnTo>
                    <a:pt x="38184" y="43142"/>
                  </a:lnTo>
                  <a:lnTo>
                    <a:pt x="38242" y="43055"/>
                  </a:lnTo>
                  <a:lnTo>
                    <a:pt x="38271" y="42968"/>
                  </a:lnTo>
                  <a:lnTo>
                    <a:pt x="38677" y="41112"/>
                  </a:lnTo>
                  <a:lnTo>
                    <a:pt x="39083" y="39286"/>
                  </a:lnTo>
                  <a:lnTo>
                    <a:pt x="39489" y="37430"/>
                  </a:lnTo>
                  <a:lnTo>
                    <a:pt x="39924" y="35604"/>
                  </a:lnTo>
                  <a:lnTo>
                    <a:pt x="40387" y="33777"/>
                  </a:lnTo>
                  <a:lnTo>
                    <a:pt x="40851" y="31922"/>
                  </a:lnTo>
                  <a:lnTo>
                    <a:pt x="41866" y="28297"/>
                  </a:lnTo>
                  <a:lnTo>
                    <a:pt x="41460" y="27051"/>
                  </a:lnTo>
                  <a:lnTo>
                    <a:pt x="40909" y="28964"/>
                  </a:lnTo>
                  <a:lnTo>
                    <a:pt x="40387" y="30907"/>
                  </a:lnTo>
                  <a:lnTo>
                    <a:pt x="39866" y="32820"/>
                  </a:lnTo>
                  <a:lnTo>
                    <a:pt x="39373" y="34763"/>
                  </a:lnTo>
                  <a:lnTo>
                    <a:pt x="38909" y="36705"/>
                  </a:lnTo>
                  <a:lnTo>
                    <a:pt x="38474" y="38648"/>
                  </a:lnTo>
                  <a:lnTo>
                    <a:pt x="38039" y="40619"/>
                  </a:lnTo>
                  <a:lnTo>
                    <a:pt x="37633" y="42562"/>
                  </a:lnTo>
                  <a:lnTo>
                    <a:pt x="36097" y="40967"/>
                  </a:lnTo>
                  <a:lnTo>
                    <a:pt x="34560" y="39344"/>
                  </a:lnTo>
                  <a:lnTo>
                    <a:pt x="33081" y="37691"/>
                  </a:lnTo>
                  <a:lnTo>
                    <a:pt x="31603" y="36038"/>
                  </a:lnTo>
                  <a:lnTo>
                    <a:pt x="30066" y="34270"/>
                  </a:lnTo>
                  <a:lnTo>
                    <a:pt x="30095" y="34183"/>
                  </a:lnTo>
                  <a:lnTo>
                    <a:pt x="30472" y="31806"/>
                  </a:lnTo>
                  <a:lnTo>
                    <a:pt x="30907" y="29399"/>
                  </a:lnTo>
                  <a:lnTo>
                    <a:pt x="31400" y="26993"/>
                  </a:lnTo>
                  <a:lnTo>
                    <a:pt x="31922" y="24615"/>
                  </a:lnTo>
                  <a:lnTo>
                    <a:pt x="32472" y="22238"/>
                  </a:lnTo>
                  <a:lnTo>
                    <a:pt x="33081" y="19890"/>
                  </a:lnTo>
                  <a:lnTo>
                    <a:pt x="33719" y="17541"/>
                  </a:lnTo>
                  <a:lnTo>
                    <a:pt x="34415" y="15193"/>
                  </a:lnTo>
                  <a:lnTo>
                    <a:pt x="35256" y="12584"/>
                  </a:lnTo>
                  <a:lnTo>
                    <a:pt x="34850" y="11917"/>
                  </a:lnTo>
                  <a:lnTo>
                    <a:pt x="34763" y="11772"/>
                  </a:lnTo>
                  <a:lnTo>
                    <a:pt x="34096" y="13830"/>
                  </a:lnTo>
                  <a:lnTo>
                    <a:pt x="33458" y="15918"/>
                  </a:lnTo>
                  <a:lnTo>
                    <a:pt x="32849" y="18005"/>
                  </a:lnTo>
                  <a:lnTo>
                    <a:pt x="32270" y="20093"/>
                  </a:lnTo>
                  <a:lnTo>
                    <a:pt x="31748" y="22209"/>
                  </a:lnTo>
                  <a:lnTo>
                    <a:pt x="31255" y="24325"/>
                  </a:lnTo>
                  <a:lnTo>
                    <a:pt x="30762" y="26442"/>
                  </a:lnTo>
                  <a:lnTo>
                    <a:pt x="30327" y="28558"/>
                  </a:lnTo>
                  <a:lnTo>
                    <a:pt x="29892" y="31052"/>
                  </a:lnTo>
                  <a:lnTo>
                    <a:pt x="29457" y="33545"/>
                  </a:lnTo>
                  <a:lnTo>
                    <a:pt x="27950" y="31719"/>
                  </a:lnTo>
                  <a:lnTo>
                    <a:pt x="26442" y="29834"/>
                  </a:lnTo>
                  <a:lnTo>
                    <a:pt x="24963" y="27950"/>
                  </a:lnTo>
                  <a:lnTo>
                    <a:pt x="23514" y="26036"/>
                  </a:lnTo>
                  <a:lnTo>
                    <a:pt x="23543" y="25978"/>
                  </a:lnTo>
                  <a:lnTo>
                    <a:pt x="23572" y="25891"/>
                  </a:lnTo>
                  <a:lnTo>
                    <a:pt x="26065" y="7626"/>
                  </a:lnTo>
                  <a:lnTo>
                    <a:pt x="26645" y="3422"/>
                  </a:lnTo>
                  <a:lnTo>
                    <a:pt x="25978" y="3016"/>
                  </a:lnTo>
                  <a:lnTo>
                    <a:pt x="23601" y="20441"/>
                  </a:lnTo>
                  <a:lnTo>
                    <a:pt x="22934" y="25253"/>
                  </a:lnTo>
                  <a:lnTo>
                    <a:pt x="21165" y="22789"/>
                  </a:lnTo>
                  <a:lnTo>
                    <a:pt x="19426" y="20296"/>
                  </a:lnTo>
                  <a:lnTo>
                    <a:pt x="17715" y="17744"/>
                  </a:lnTo>
                  <a:lnTo>
                    <a:pt x="16063" y="15193"/>
                  </a:lnTo>
                  <a:lnTo>
                    <a:pt x="16150" y="15164"/>
                  </a:lnTo>
                  <a:lnTo>
                    <a:pt x="16208" y="15077"/>
                  </a:lnTo>
                  <a:lnTo>
                    <a:pt x="16237" y="14990"/>
                  </a:lnTo>
                  <a:lnTo>
                    <a:pt x="16266" y="14903"/>
                  </a:lnTo>
                  <a:lnTo>
                    <a:pt x="15918" y="30"/>
                  </a:lnTo>
                  <a:lnTo>
                    <a:pt x="15599" y="1"/>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20"/>
            <p:cNvSpPr/>
            <p:nvPr/>
          </p:nvSpPr>
          <p:spPr>
            <a:xfrm>
              <a:off x="-303325" y="2748725"/>
              <a:ext cx="1195950" cy="2394775"/>
            </a:xfrm>
            <a:custGeom>
              <a:rect b="b" l="l" r="r" t="t"/>
              <a:pathLst>
                <a:path extrusionOk="0" h="95791" w="47838">
                  <a:moveTo>
                    <a:pt x="3103" y="0"/>
                  </a:moveTo>
                  <a:lnTo>
                    <a:pt x="2697" y="29"/>
                  </a:lnTo>
                  <a:lnTo>
                    <a:pt x="2291" y="58"/>
                  </a:lnTo>
                  <a:lnTo>
                    <a:pt x="1914" y="145"/>
                  </a:lnTo>
                  <a:lnTo>
                    <a:pt x="1537" y="290"/>
                  </a:lnTo>
                  <a:lnTo>
                    <a:pt x="1189" y="464"/>
                  </a:lnTo>
                  <a:lnTo>
                    <a:pt x="899" y="667"/>
                  </a:lnTo>
                  <a:lnTo>
                    <a:pt x="638" y="928"/>
                  </a:lnTo>
                  <a:lnTo>
                    <a:pt x="435" y="1189"/>
                  </a:lnTo>
                  <a:lnTo>
                    <a:pt x="290" y="1450"/>
                  </a:lnTo>
                  <a:lnTo>
                    <a:pt x="174" y="1740"/>
                  </a:lnTo>
                  <a:lnTo>
                    <a:pt x="87" y="2030"/>
                  </a:lnTo>
                  <a:lnTo>
                    <a:pt x="29" y="2320"/>
                  </a:lnTo>
                  <a:lnTo>
                    <a:pt x="0" y="2639"/>
                  </a:lnTo>
                  <a:lnTo>
                    <a:pt x="29" y="2957"/>
                  </a:lnTo>
                  <a:lnTo>
                    <a:pt x="58" y="3276"/>
                  </a:lnTo>
                  <a:lnTo>
                    <a:pt x="116" y="3595"/>
                  </a:lnTo>
                  <a:lnTo>
                    <a:pt x="232" y="3914"/>
                  </a:lnTo>
                  <a:lnTo>
                    <a:pt x="348" y="4233"/>
                  </a:lnTo>
                  <a:lnTo>
                    <a:pt x="464" y="4523"/>
                  </a:lnTo>
                  <a:lnTo>
                    <a:pt x="638" y="4813"/>
                  </a:lnTo>
                  <a:lnTo>
                    <a:pt x="812" y="5103"/>
                  </a:lnTo>
                  <a:lnTo>
                    <a:pt x="986" y="5393"/>
                  </a:lnTo>
                  <a:lnTo>
                    <a:pt x="1189" y="5625"/>
                  </a:lnTo>
                  <a:lnTo>
                    <a:pt x="1624" y="6118"/>
                  </a:lnTo>
                  <a:lnTo>
                    <a:pt x="2088" y="6552"/>
                  </a:lnTo>
                  <a:lnTo>
                    <a:pt x="3074" y="7393"/>
                  </a:lnTo>
                  <a:lnTo>
                    <a:pt x="3566" y="7828"/>
                  </a:lnTo>
                  <a:lnTo>
                    <a:pt x="4059" y="8263"/>
                  </a:lnTo>
                  <a:lnTo>
                    <a:pt x="4523" y="8727"/>
                  </a:lnTo>
                  <a:lnTo>
                    <a:pt x="4929" y="9191"/>
                  </a:lnTo>
                  <a:lnTo>
                    <a:pt x="5306" y="9713"/>
                  </a:lnTo>
                  <a:lnTo>
                    <a:pt x="5625" y="10264"/>
                  </a:lnTo>
                  <a:lnTo>
                    <a:pt x="5886" y="10814"/>
                  </a:lnTo>
                  <a:lnTo>
                    <a:pt x="6118" y="11394"/>
                  </a:lnTo>
                  <a:lnTo>
                    <a:pt x="6292" y="12003"/>
                  </a:lnTo>
                  <a:lnTo>
                    <a:pt x="6437" y="12612"/>
                  </a:lnTo>
                  <a:lnTo>
                    <a:pt x="6524" y="13250"/>
                  </a:lnTo>
                  <a:lnTo>
                    <a:pt x="6611" y="13888"/>
                  </a:lnTo>
                  <a:lnTo>
                    <a:pt x="6640" y="14525"/>
                  </a:lnTo>
                  <a:lnTo>
                    <a:pt x="6640" y="15163"/>
                  </a:lnTo>
                  <a:lnTo>
                    <a:pt x="6611" y="15830"/>
                  </a:lnTo>
                  <a:lnTo>
                    <a:pt x="6582" y="16468"/>
                  </a:lnTo>
                  <a:lnTo>
                    <a:pt x="6524" y="17135"/>
                  </a:lnTo>
                  <a:lnTo>
                    <a:pt x="6437" y="17773"/>
                  </a:lnTo>
                  <a:lnTo>
                    <a:pt x="6234" y="19077"/>
                  </a:lnTo>
                  <a:lnTo>
                    <a:pt x="5944" y="20730"/>
                  </a:lnTo>
                  <a:lnTo>
                    <a:pt x="5683" y="22411"/>
                  </a:lnTo>
                  <a:lnTo>
                    <a:pt x="5567" y="23194"/>
                  </a:lnTo>
                  <a:lnTo>
                    <a:pt x="5480" y="23948"/>
                  </a:lnTo>
                  <a:lnTo>
                    <a:pt x="5451" y="24731"/>
                  </a:lnTo>
                  <a:lnTo>
                    <a:pt x="5422" y="25485"/>
                  </a:lnTo>
                  <a:lnTo>
                    <a:pt x="5451" y="26238"/>
                  </a:lnTo>
                  <a:lnTo>
                    <a:pt x="5509" y="26992"/>
                  </a:lnTo>
                  <a:lnTo>
                    <a:pt x="5654" y="27717"/>
                  </a:lnTo>
                  <a:lnTo>
                    <a:pt x="5828" y="28471"/>
                  </a:lnTo>
                  <a:lnTo>
                    <a:pt x="6060" y="29167"/>
                  </a:lnTo>
                  <a:lnTo>
                    <a:pt x="6292" y="29688"/>
                  </a:lnTo>
                  <a:lnTo>
                    <a:pt x="6524" y="30152"/>
                  </a:lnTo>
                  <a:lnTo>
                    <a:pt x="6785" y="30645"/>
                  </a:lnTo>
                  <a:lnTo>
                    <a:pt x="7075" y="31109"/>
                  </a:lnTo>
                  <a:lnTo>
                    <a:pt x="7683" y="32008"/>
                  </a:lnTo>
                  <a:lnTo>
                    <a:pt x="8292" y="32907"/>
                  </a:lnTo>
                  <a:lnTo>
                    <a:pt x="8901" y="33834"/>
                  </a:lnTo>
                  <a:lnTo>
                    <a:pt x="9191" y="34269"/>
                  </a:lnTo>
                  <a:lnTo>
                    <a:pt x="9481" y="34733"/>
                  </a:lnTo>
                  <a:lnTo>
                    <a:pt x="9742" y="35226"/>
                  </a:lnTo>
                  <a:lnTo>
                    <a:pt x="9974" y="35719"/>
                  </a:lnTo>
                  <a:lnTo>
                    <a:pt x="10177" y="36212"/>
                  </a:lnTo>
                  <a:lnTo>
                    <a:pt x="10322" y="36734"/>
                  </a:lnTo>
                  <a:lnTo>
                    <a:pt x="10467" y="37313"/>
                  </a:lnTo>
                  <a:lnTo>
                    <a:pt x="10554" y="37922"/>
                  </a:lnTo>
                  <a:lnTo>
                    <a:pt x="10612" y="38531"/>
                  </a:lnTo>
                  <a:lnTo>
                    <a:pt x="10612" y="39111"/>
                  </a:lnTo>
                  <a:lnTo>
                    <a:pt x="10554" y="39865"/>
                  </a:lnTo>
                  <a:lnTo>
                    <a:pt x="10467" y="40706"/>
                  </a:lnTo>
                  <a:lnTo>
                    <a:pt x="10293" y="41517"/>
                  </a:lnTo>
                  <a:lnTo>
                    <a:pt x="10090" y="42358"/>
                  </a:lnTo>
                  <a:lnTo>
                    <a:pt x="9829" y="43199"/>
                  </a:lnTo>
                  <a:lnTo>
                    <a:pt x="9307" y="44851"/>
                  </a:lnTo>
                  <a:lnTo>
                    <a:pt x="8756" y="46533"/>
                  </a:lnTo>
                  <a:lnTo>
                    <a:pt x="8495" y="47345"/>
                  </a:lnTo>
                  <a:lnTo>
                    <a:pt x="8263" y="48186"/>
                  </a:lnTo>
                  <a:lnTo>
                    <a:pt x="8089" y="49026"/>
                  </a:lnTo>
                  <a:lnTo>
                    <a:pt x="7944" y="49867"/>
                  </a:lnTo>
                  <a:lnTo>
                    <a:pt x="7857" y="50679"/>
                  </a:lnTo>
                  <a:lnTo>
                    <a:pt x="7857" y="51114"/>
                  </a:lnTo>
                  <a:lnTo>
                    <a:pt x="7857" y="51520"/>
                  </a:lnTo>
                  <a:lnTo>
                    <a:pt x="7886" y="51926"/>
                  </a:lnTo>
                  <a:lnTo>
                    <a:pt x="7915" y="52360"/>
                  </a:lnTo>
                  <a:lnTo>
                    <a:pt x="8002" y="52766"/>
                  </a:lnTo>
                  <a:lnTo>
                    <a:pt x="8089" y="53172"/>
                  </a:lnTo>
                  <a:lnTo>
                    <a:pt x="8263" y="53752"/>
                  </a:lnTo>
                  <a:lnTo>
                    <a:pt x="8466" y="54332"/>
                  </a:lnTo>
                  <a:lnTo>
                    <a:pt x="8698" y="54825"/>
                  </a:lnTo>
                  <a:lnTo>
                    <a:pt x="8959" y="55289"/>
                  </a:lnTo>
                  <a:lnTo>
                    <a:pt x="9220" y="55724"/>
                  </a:lnTo>
                  <a:lnTo>
                    <a:pt x="9510" y="56129"/>
                  </a:lnTo>
                  <a:lnTo>
                    <a:pt x="9829" y="56535"/>
                  </a:lnTo>
                  <a:lnTo>
                    <a:pt x="10148" y="56941"/>
                  </a:lnTo>
                  <a:lnTo>
                    <a:pt x="10496" y="57318"/>
                  </a:lnTo>
                  <a:lnTo>
                    <a:pt x="10873" y="57695"/>
                  </a:lnTo>
                  <a:lnTo>
                    <a:pt x="11626" y="58420"/>
                  </a:lnTo>
                  <a:lnTo>
                    <a:pt x="12438" y="59087"/>
                  </a:lnTo>
                  <a:lnTo>
                    <a:pt x="13250" y="59753"/>
                  </a:lnTo>
                  <a:lnTo>
                    <a:pt x="14931" y="61058"/>
                  </a:lnTo>
                  <a:lnTo>
                    <a:pt x="15975" y="61899"/>
                  </a:lnTo>
                  <a:lnTo>
                    <a:pt x="16497" y="62363"/>
                  </a:lnTo>
                  <a:lnTo>
                    <a:pt x="16990" y="62827"/>
                  </a:lnTo>
                  <a:lnTo>
                    <a:pt x="17483" y="63291"/>
                  </a:lnTo>
                  <a:lnTo>
                    <a:pt x="17947" y="63783"/>
                  </a:lnTo>
                  <a:lnTo>
                    <a:pt x="18382" y="64305"/>
                  </a:lnTo>
                  <a:lnTo>
                    <a:pt x="18787" y="64827"/>
                  </a:lnTo>
                  <a:lnTo>
                    <a:pt x="19164" y="65378"/>
                  </a:lnTo>
                  <a:lnTo>
                    <a:pt x="19512" y="65958"/>
                  </a:lnTo>
                  <a:lnTo>
                    <a:pt x="19802" y="66538"/>
                  </a:lnTo>
                  <a:lnTo>
                    <a:pt x="20063" y="67118"/>
                  </a:lnTo>
                  <a:lnTo>
                    <a:pt x="20237" y="67726"/>
                  </a:lnTo>
                  <a:lnTo>
                    <a:pt x="20382" y="68364"/>
                  </a:lnTo>
                  <a:lnTo>
                    <a:pt x="20469" y="69002"/>
                  </a:lnTo>
                  <a:lnTo>
                    <a:pt x="20469" y="69321"/>
                  </a:lnTo>
                  <a:lnTo>
                    <a:pt x="20469" y="69640"/>
                  </a:lnTo>
                  <a:lnTo>
                    <a:pt x="20411" y="70191"/>
                  </a:lnTo>
                  <a:lnTo>
                    <a:pt x="20353" y="70713"/>
                  </a:lnTo>
                  <a:lnTo>
                    <a:pt x="20237" y="71234"/>
                  </a:lnTo>
                  <a:lnTo>
                    <a:pt x="20121" y="71756"/>
                  </a:lnTo>
                  <a:lnTo>
                    <a:pt x="19889" y="72800"/>
                  </a:lnTo>
                  <a:lnTo>
                    <a:pt x="19802" y="73351"/>
                  </a:lnTo>
                  <a:lnTo>
                    <a:pt x="19715" y="73873"/>
                  </a:lnTo>
                  <a:lnTo>
                    <a:pt x="19715" y="74337"/>
                  </a:lnTo>
                  <a:lnTo>
                    <a:pt x="19715" y="74714"/>
                  </a:lnTo>
                  <a:lnTo>
                    <a:pt x="19715" y="75061"/>
                  </a:lnTo>
                  <a:lnTo>
                    <a:pt x="19773" y="75438"/>
                  </a:lnTo>
                  <a:lnTo>
                    <a:pt x="19831" y="75815"/>
                  </a:lnTo>
                  <a:lnTo>
                    <a:pt x="19889" y="76163"/>
                  </a:lnTo>
                  <a:lnTo>
                    <a:pt x="19976" y="76511"/>
                  </a:lnTo>
                  <a:lnTo>
                    <a:pt x="20208" y="77236"/>
                  </a:lnTo>
                  <a:lnTo>
                    <a:pt x="20498" y="77903"/>
                  </a:lnTo>
                  <a:lnTo>
                    <a:pt x="20846" y="78570"/>
                  </a:lnTo>
                  <a:lnTo>
                    <a:pt x="21223" y="79236"/>
                  </a:lnTo>
                  <a:lnTo>
                    <a:pt x="21658" y="79845"/>
                  </a:lnTo>
                  <a:lnTo>
                    <a:pt x="22151" y="80483"/>
                  </a:lnTo>
                  <a:lnTo>
                    <a:pt x="22643" y="81063"/>
                  </a:lnTo>
                  <a:lnTo>
                    <a:pt x="23194" y="81672"/>
                  </a:lnTo>
                  <a:lnTo>
                    <a:pt x="23745" y="82223"/>
                  </a:lnTo>
                  <a:lnTo>
                    <a:pt x="24325" y="82773"/>
                  </a:lnTo>
                  <a:lnTo>
                    <a:pt x="24934" y="83324"/>
                  </a:lnTo>
                  <a:lnTo>
                    <a:pt x="25543" y="83846"/>
                  </a:lnTo>
                  <a:lnTo>
                    <a:pt x="26760" y="84832"/>
                  </a:lnTo>
                  <a:lnTo>
                    <a:pt x="28123" y="85905"/>
                  </a:lnTo>
                  <a:lnTo>
                    <a:pt x="29544" y="87093"/>
                  </a:lnTo>
                  <a:lnTo>
                    <a:pt x="30211" y="87702"/>
                  </a:lnTo>
                  <a:lnTo>
                    <a:pt x="30906" y="88340"/>
                  </a:lnTo>
                  <a:lnTo>
                    <a:pt x="31544" y="88978"/>
                  </a:lnTo>
                  <a:lnTo>
                    <a:pt x="32153" y="89674"/>
                  </a:lnTo>
                  <a:lnTo>
                    <a:pt x="32733" y="90369"/>
                  </a:lnTo>
                  <a:lnTo>
                    <a:pt x="33255" y="91065"/>
                  </a:lnTo>
                  <a:lnTo>
                    <a:pt x="33719" y="91819"/>
                  </a:lnTo>
                  <a:lnTo>
                    <a:pt x="33922" y="92167"/>
                  </a:lnTo>
                  <a:lnTo>
                    <a:pt x="34096" y="92573"/>
                  </a:lnTo>
                  <a:lnTo>
                    <a:pt x="34269" y="92950"/>
                  </a:lnTo>
                  <a:lnTo>
                    <a:pt x="34414" y="93327"/>
                  </a:lnTo>
                  <a:lnTo>
                    <a:pt x="34530" y="93733"/>
                  </a:lnTo>
                  <a:lnTo>
                    <a:pt x="34646" y="94138"/>
                  </a:lnTo>
                  <a:lnTo>
                    <a:pt x="34733" y="94544"/>
                  </a:lnTo>
                  <a:lnTo>
                    <a:pt x="34791" y="94950"/>
                  </a:lnTo>
                  <a:lnTo>
                    <a:pt x="34820" y="95356"/>
                  </a:lnTo>
                  <a:lnTo>
                    <a:pt x="34820" y="95791"/>
                  </a:lnTo>
                  <a:lnTo>
                    <a:pt x="38763" y="95530"/>
                  </a:lnTo>
                  <a:lnTo>
                    <a:pt x="39459" y="95472"/>
                  </a:lnTo>
                  <a:lnTo>
                    <a:pt x="44823" y="95124"/>
                  </a:lnTo>
                  <a:lnTo>
                    <a:pt x="45345" y="93964"/>
                  </a:lnTo>
                  <a:lnTo>
                    <a:pt x="45837" y="92776"/>
                  </a:lnTo>
                  <a:lnTo>
                    <a:pt x="46272" y="91587"/>
                  </a:lnTo>
                  <a:lnTo>
                    <a:pt x="46678" y="90398"/>
                  </a:lnTo>
                  <a:lnTo>
                    <a:pt x="47026" y="89181"/>
                  </a:lnTo>
                  <a:lnTo>
                    <a:pt x="47345" y="87992"/>
                  </a:lnTo>
                  <a:lnTo>
                    <a:pt x="47577" y="86774"/>
                  </a:lnTo>
                  <a:lnTo>
                    <a:pt x="47722" y="85557"/>
                  </a:lnTo>
                  <a:lnTo>
                    <a:pt x="47780" y="84948"/>
                  </a:lnTo>
                  <a:lnTo>
                    <a:pt x="47838" y="84368"/>
                  </a:lnTo>
                  <a:lnTo>
                    <a:pt x="47838" y="83759"/>
                  </a:lnTo>
                  <a:lnTo>
                    <a:pt x="47838" y="83150"/>
                  </a:lnTo>
                  <a:lnTo>
                    <a:pt x="47809" y="82570"/>
                  </a:lnTo>
                  <a:lnTo>
                    <a:pt x="47780" y="81962"/>
                  </a:lnTo>
                  <a:lnTo>
                    <a:pt x="47722" y="81353"/>
                  </a:lnTo>
                  <a:lnTo>
                    <a:pt x="47635" y="80773"/>
                  </a:lnTo>
                  <a:lnTo>
                    <a:pt x="47519" y="80193"/>
                  </a:lnTo>
                  <a:lnTo>
                    <a:pt x="47374" y="79584"/>
                  </a:lnTo>
                  <a:lnTo>
                    <a:pt x="47229" y="79004"/>
                  </a:lnTo>
                  <a:lnTo>
                    <a:pt x="47026" y="78425"/>
                  </a:lnTo>
                  <a:lnTo>
                    <a:pt x="46823" y="77845"/>
                  </a:lnTo>
                  <a:lnTo>
                    <a:pt x="46591" y="77265"/>
                  </a:lnTo>
                  <a:lnTo>
                    <a:pt x="46330" y="76714"/>
                  </a:lnTo>
                  <a:lnTo>
                    <a:pt x="46040" y="76134"/>
                  </a:lnTo>
                  <a:lnTo>
                    <a:pt x="45751" y="75612"/>
                  </a:lnTo>
                  <a:lnTo>
                    <a:pt x="45432" y="75119"/>
                  </a:lnTo>
                  <a:lnTo>
                    <a:pt x="44765" y="74134"/>
                  </a:lnTo>
                  <a:lnTo>
                    <a:pt x="44040" y="73177"/>
                  </a:lnTo>
                  <a:lnTo>
                    <a:pt x="43344" y="72220"/>
                  </a:lnTo>
                  <a:lnTo>
                    <a:pt x="42619" y="71263"/>
                  </a:lnTo>
                  <a:lnTo>
                    <a:pt x="41923" y="70307"/>
                  </a:lnTo>
                  <a:lnTo>
                    <a:pt x="41605" y="69814"/>
                  </a:lnTo>
                  <a:lnTo>
                    <a:pt x="41315" y="69292"/>
                  </a:lnTo>
                  <a:lnTo>
                    <a:pt x="41025" y="68770"/>
                  </a:lnTo>
                  <a:lnTo>
                    <a:pt x="40764" y="68248"/>
                  </a:lnTo>
                  <a:lnTo>
                    <a:pt x="40590" y="67813"/>
                  </a:lnTo>
                  <a:lnTo>
                    <a:pt x="40445" y="67378"/>
                  </a:lnTo>
                  <a:lnTo>
                    <a:pt x="40155" y="66509"/>
                  </a:lnTo>
                  <a:lnTo>
                    <a:pt x="39923" y="65610"/>
                  </a:lnTo>
                  <a:lnTo>
                    <a:pt x="39720" y="64682"/>
                  </a:lnTo>
                  <a:lnTo>
                    <a:pt x="39575" y="63754"/>
                  </a:lnTo>
                  <a:lnTo>
                    <a:pt x="39459" y="62827"/>
                  </a:lnTo>
                  <a:lnTo>
                    <a:pt x="39372" y="61870"/>
                  </a:lnTo>
                  <a:lnTo>
                    <a:pt x="39285" y="60913"/>
                  </a:lnTo>
                  <a:lnTo>
                    <a:pt x="39140" y="59029"/>
                  </a:lnTo>
                  <a:lnTo>
                    <a:pt x="39053" y="58072"/>
                  </a:lnTo>
                  <a:lnTo>
                    <a:pt x="38966" y="57144"/>
                  </a:lnTo>
                  <a:lnTo>
                    <a:pt x="38850" y="56245"/>
                  </a:lnTo>
                  <a:lnTo>
                    <a:pt x="38676" y="55318"/>
                  </a:lnTo>
                  <a:lnTo>
                    <a:pt x="38473" y="54448"/>
                  </a:lnTo>
                  <a:lnTo>
                    <a:pt x="38241" y="53578"/>
                  </a:lnTo>
                  <a:lnTo>
                    <a:pt x="38039" y="52998"/>
                  </a:lnTo>
                  <a:lnTo>
                    <a:pt x="37778" y="52447"/>
                  </a:lnTo>
                  <a:lnTo>
                    <a:pt x="37488" y="51839"/>
                  </a:lnTo>
                  <a:lnTo>
                    <a:pt x="37140" y="51230"/>
                  </a:lnTo>
                  <a:lnTo>
                    <a:pt x="36763" y="50650"/>
                  </a:lnTo>
                  <a:lnTo>
                    <a:pt x="36299" y="50099"/>
                  </a:lnTo>
                  <a:lnTo>
                    <a:pt x="35864" y="49635"/>
                  </a:lnTo>
                  <a:lnTo>
                    <a:pt x="35371" y="49171"/>
                  </a:lnTo>
                  <a:lnTo>
                    <a:pt x="34849" y="48736"/>
                  </a:lnTo>
                  <a:lnTo>
                    <a:pt x="34327" y="48330"/>
                  </a:lnTo>
                  <a:lnTo>
                    <a:pt x="33777" y="47925"/>
                  </a:lnTo>
                  <a:lnTo>
                    <a:pt x="33197" y="47548"/>
                  </a:lnTo>
                  <a:lnTo>
                    <a:pt x="32066" y="46794"/>
                  </a:lnTo>
                  <a:lnTo>
                    <a:pt x="30935" y="46040"/>
                  </a:lnTo>
                  <a:lnTo>
                    <a:pt x="30413" y="45634"/>
                  </a:lnTo>
                  <a:lnTo>
                    <a:pt x="29892" y="45228"/>
                  </a:lnTo>
                  <a:lnTo>
                    <a:pt x="29428" y="44793"/>
                  </a:lnTo>
                  <a:lnTo>
                    <a:pt x="28964" y="44359"/>
                  </a:lnTo>
                  <a:lnTo>
                    <a:pt x="28558" y="43866"/>
                  </a:lnTo>
                  <a:lnTo>
                    <a:pt x="28210" y="43344"/>
                  </a:lnTo>
                  <a:lnTo>
                    <a:pt x="28007" y="42996"/>
                  </a:lnTo>
                  <a:lnTo>
                    <a:pt x="27833" y="42648"/>
                  </a:lnTo>
                  <a:lnTo>
                    <a:pt x="27688" y="42329"/>
                  </a:lnTo>
                  <a:lnTo>
                    <a:pt x="27572" y="42010"/>
                  </a:lnTo>
                  <a:lnTo>
                    <a:pt x="27427" y="41401"/>
                  </a:lnTo>
                  <a:lnTo>
                    <a:pt x="27340" y="40821"/>
                  </a:lnTo>
                  <a:lnTo>
                    <a:pt x="27282" y="40213"/>
                  </a:lnTo>
                  <a:lnTo>
                    <a:pt x="27311" y="39604"/>
                  </a:lnTo>
                  <a:lnTo>
                    <a:pt x="27369" y="38966"/>
                  </a:lnTo>
                  <a:lnTo>
                    <a:pt x="27456" y="38357"/>
                  </a:lnTo>
                  <a:lnTo>
                    <a:pt x="27543" y="37748"/>
                  </a:lnTo>
                  <a:lnTo>
                    <a:pt x="27688" y="37110"/>
                  </a:lnTo>
                  <a:lnTo>
                    <a:pt x="27949" y="35864"/>
                  </a:lnTo>
                  <a:lnTo>
                    <a:pt x="28065" y="35255"/>
                  </a:lnTo>
                  <a:lnTo>
                    <a:pt x="28181" y="34617"/>
                  </a:lnTo>
                  <a:lnTo>
                    <a:pt x="28268" y="33979"/>
                  </a:lnTo>
                  <a:lnTo>
                    <a:pt x="28326" y="33370"/>
                  </a:lnTo>
                  <a:lnTo>
                    <a:pt x="28355" y="32733"/>
                  </a:lnTo>
                  <a:lnTo>
                    <a:pt x="28297" y="32124"/>
                  </a:lnTo>
                  <a:lnTo>
                    <a:pt x="28239" y="31544"/>
                  </a:lnTo>
                  <a:lnTo>
                    <a:pt x="28094" y="30964"/>
                  </a:lnTo>
                  <a:lnTo>
                    <a:pt x="27949" y="30442"/>
                  </a:lnTo>
                  <a:lnTo>
                    <a:pt x="27746" y="29891"/>
                  </a:lnTo>
                  <a:lnTo>
                    <a:pt x="27514" y="29398"/>
                  </a:lnTo>
                  <a:lnTo>
                    <a:pt x="27253" y="28906"/>
                  </a:lnTo>
                  <a:lnTo>
                    <a:pt x="26963" y="28413"/>
                  </a:lnTo>
                  <a:lnTo>
                    <a:pt x="26644" y="27920"/>
                  </a:lnTo>
                  <a:lnTo>
                    <a:pt x="26297" y="27456"/>
                  </a:lnTo>
                  <a:lnTo>
                    <a:pt x="25920" y="26992"/>
                  </a:lnTo>
                  <a:lnTo>
                    <a:pt x="25166" y="26093"/>
                  </a:lnTo>
                  <a:lnTo>
                    <a:pt x="24325" y="25195"/>
                  </a:lnTo>
                  <a:lnTo>
                    <a:pt x="23484" y="24325"/>
                  </a:lnTo>
                  <a:lnTo>
                    <a:pt x="22904" y="23716"/>
                  </a:lnTo>
                  <a:lnTo>
                    <a:pt x="22035" y="22788"/>
                  </a:lnTo>
                  <a:lnTo>
                    <a:pt x="21194" y="21831"/>
                  </a:lnTo>
                  <a:lnTo>
                    <a:pt x="20817" y="21339"/>
                  </a:lnTo>
                  <a:lnTo>
                    <a:pt x="20440" y="20817"/>
                  </a:lnTo>
                  <a:lnTo>
                    <a:pt x="20092" y="20295"/>
                  </a:lnTo>
                  <a:lnTo>
                    <a:pt x="19744" y="19773"/>
                  </a:lnTo>
                  <a:lnTo>
                    <a:pt x="19483" y="19280"/>
                  </a:lnTo>
                  <a:lnTo>
                    <a:pt x="19251" y="18758"/>
                  </a:lnTo>
                  <a:lnTo>
                    <a:pt x="19019" y="18236"/>
                  </a:lnTo>
                  <a:lnTo>
                    <a:pt x="18816" y="17686"/>
                  </a:lnTo>
                  <a:lnTo>
                    <a:pt x="18440" y="16613"/>
                  </a:lnTo>
                  <a:lnTo>
                    <a:pt x="18092" y="15511"/>
                  </a:lnTo>
                  <a:lnTo>
                    <a:pt x="17483" y="13279"/>
                  </a:lnTo>
                  <a:lnTo>
                    <a:pt x="17135" y="12177"/>
                  </a:lnTo>
                  <a:lnTo>
                    <a:pt x="16758" y="11075"/>
                  </a:lnTo>
                  <a:lnTo>
                    <a:pt x="16352" y="10119"/>
                  </a:lnTo>
                  <a:lnTo>
                    <a:pt x="15888" y="9162"/>
                  </a:lnTo>
                  <a:lnTo>
                    <a:pt x="15366" y="8263"/>
                  </a:lnTo>
                  <a:lnTo>
                    <a:pt x="14787" y="7364"/>
                  </a:lnTo>
                  <a:lnTo>
                    <a:pt x="14236" y="6639"/>
                  </a:lnTo>
                  <a:lnTo>
                    <a:pt x="13801" y="6089"/>
                  </a:lnTo>
                  <a:lnTo>
                    <a:pt x="13337" y="5538"/>
                  </a:lnTo>
                  <a:lnTo>
                    <a:pt x="12844" y="5045"/>
                  </a:lnTo>
                  <a:lnTo>
                    <a:pt x="12351" y="4552"/>
                  </a:lnTo>
                  <a:lnTo>
                    <a:pt x="11829" y="4059"/>
                  </a:lnTo>
                  <a:lnTo>
                    <a:pt x="11278" y="3624"/>
                  </a:lnTo>
                  <a:lnTo>
                    <a:pt x="10728" y="3189"/>
                  </a:lnTo>
                  <a:lnTo>
                    <a:pt x="10177" y="2754"/>
                  </a:lnTo>
                  <a:lnTo>
                    <a:pt x="9568" y="2378"/>
                  </a:lnTo>
                  <a:lnTo>
                    <a:pt x="8988" y="2001"/>
                  </a:lnTo>
                  <a:lnTo>
                    <a:pt x="8350" y="1653"/>
                  </a:lnTo>
                  <a:lnTo>
                    <a:pt x="7741" y="1334"/>
                  </a:lnTo>
                  <a:lnTo>
                    <a:pt x="7104" y="1044"/>
                  </a:lnTo>
                  <a:lnTo>
                    <a:pt x="6437" y="783"/>
                  </a:lnTo>
                  <a:lnTo>
                    <a:pt x="5770" y="551"/>
                  </a:lnTo>
                  <a:lnTo>
                    <a:pt x="5103" y="319"/>
                  </a:lnTo>
                  <a:lnTo>
                    <a:pt x="4726" y="232"/>
                  </a:lnTo>
                  <a:lnTo>
                    <a:pt x="4320" y="145"/>
                  </a:lnTo>
                  <a:lnTo>
                    <a:pt x="3914" y="58"/>
                  </a:lnTo>
                  <a:lnTo>
                    <a:pt x="3508" y="29"/>
                  </a:lnTo>
                  <a:lnTo>
                    <a:pt x="310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20"/>
            <p:cNvSpPr/>
            <p:nvPr/>
          </p:nvSpPr>
          <p:spPr>
            <a:xfrm>
              <a:off x="-273600" y="2752350"/>
              <a:ext cx="961850" cy="2384650"/>
            </a:xfrm>
            <a:custGeom>
              <a:rect b="b" l="l" r="r" t="t"/>
              <a:pathLst>
                <a:path extrusionOk="0" h="95386" w="38474">
                  <a:moveTo>
                    <a:pt x="725" y="0"/>
                  </a:moveTo>
                  <a:lnTo>
                    <a:pt x="348" y="145"/>
                  </a:lnTo>
                  <a:lnTo>
                    <a:pt x="0" y="319"/>
                  </a:lnTo>
                  <a:lnTo>
                    <a:pt x="957" y="1044"/>
                  </a:lnTo>
                  <a:lnTo>
                    <a:pt x="1885" y="1769"/>
                  </a:lnTo>
                  <a:lnTo>
                    <a:pt x="2783" y="2523"/>
                  </a:lnTo>
                  <a:lnTo>
                    <a:pt x="3682" y="3305"/>
                  </a:lnTo>
                  <a:lnTo>
                    <a:pt x="4552" y="4088"/>
                  </a:lnTo>
                  <a:lnTo>
                    <a:pt x="5393" y="4929"/>
                  </a:lnTo>
                  <a:lnTo>
                    <a:pt x="6204" y="5770"/>
                  </a:lnTo>
                  <a:lnTo>
                    <a:pt x="6987" y="6668"/>
                  </a:lnTo>
                  <a:lnTo>
                    <a:pt x="7422" y="7219"/>
                  </a:lnTo>
                  <a:lnTo>
                    <a:pt x="7857" y="7799"/>
                  </a:lnTo>
                  <a:lnTo>
                    <a:pt x="8292" y="8379"/>
                  </a:lnTo>
                  <a:lnTo>
                    <a:pt x="8698" y="8988"/>
                  </a:lnTo>
                  <a:lnTo>
                    <a:pt x="9075" y="9597"/>
                  </a:lnTo>
                  <a:lnTo>
                    <a:pt x="9423" y="10234"/>
                  </a:lnTo>
                  <a:lnTo>
                    <a:pt x="9742" y="10872"/>
                  </a:lnTo>
                  <a:lnTo>
                    <a:pt x="10031" y="11510"/>
                  </a:lnTo>
                  <a:lnTo>
                    <a:pt x="10321" y="12264"/>
                  </a:lnTo>
                  <a:lnTo>
                    <a:pt x="10582" y="13047"/>
                  </a:lnTo>
                  <a:lnTo>
                    <a:pt x="10785" y="13801"/>
                  </a:lnTo>
                  <a:lnTo>
                    <a:pt x="10959" y="14583"/>
                  </a:lnTo>
                  <a:lnTo>
                    <a:pt x="11104" y="15366"/>
                  </a:lnTo>
                  <a:lnTo>
                    <a:pt x="11249" y="16149"/>
                  </a:lnTo>
                  <a:lnTo>
                    <a:pt x="11452" y="17744"/>
                  </a:lnTo>
                  <a:lnTo>
                    <a:pt x="11626" y="19367"/>
                  </a:lnTo>
                  <a:lnTo>
                    <a:pt x="11742" y="20150"/>
                  </a:lnTo>
                  <a:lnTo>
                    <a:pt x="11858" y="20962"/>
                  </a:lnTo>
                  <a:lnTo>
                    <a:pt x="12032" y="21744"/>
                  </a:lnTo>
                  <a:lnTo>
                    <a:pt x="12206" y="22556"/>
                  </a:lnTo>
                  <a:lnTo>
                    <a:pt x="12438" y="23310"/>
                  </a:lnTo>
                  <a:lnTo>
                    <a:pt x="12728" y="24093"/>
                  </a:lnTo>
                  <a:lnTo>
                    <a:pt x="13047" y="24818"/>
                  </a:lnTo>
                  <a:lnTo>
                    <a:pt x="13424" y="25513"/>
                  </a:lnTo>
                  <a:lnTo>
                    <a:pt x="13829" y="26180"/>
                  </a:lnTo>
                  <a:lnTo>
                    <a:pt x="14264" y="26847"/>
                  </a:lnTo>
                  <a:lnTo>
                    <a:pt x="12989" y="26441"/>
                  </a:lnTo>
                  <a:lnTo>
                    <a:pt x="11713" y="25977"/>
                  </a:lnTo>
                  <a:lnTo>
                    <a:pt x="10437" y="25455"/>
                  </a:lnTo>
                  <a:lnTo>
                    <a:pt x="9220" y="24905"/>
                  </a:lnTo>
                  <a:lnTo>
                    <a:pt x="8002" y="24325"/>
                  </a:lnTo>
                  <a:lnTo>
                    <a:pt x="6784" y="23687"/>
                  </a:lnTo>
                  <a:lnTo>
                    <a:pt x="5625" y="22991"/>
                  </a:lnTo>
                  <a:lnTo>
                    <a:pt x="4494" y="22266"/>
                  </a:lnTo>
                  <a:lnTo>
                    <a:pt x="4378" y="23049"/>
                  </a:lnTo>
                  <a:lnTo>
                    <a:pt x="5567" y="23774"/>
                  </a:lnTo>
                  <a:lnTo>
                    <a:pt x="6813" y="24470"/>
                  </a:lnTo>
                  <a:lnTo>
                    <a:pt x="8060" y="25137"/>
                  </a:lnTo>
                  <a:lnTo>
                    <a:pt x="9336" y="25716"/>
                  </a:lnTo>
                  <a:lnTo>
                    <a:pt x="10640" y="26296"/>
                  </a:lnTo>
                  <a:lnTo>
                    <a:pt x="11945" y="26789"/>
                  </a:lnTo>
                  <a:lnTo>
                    <a:pt x="13279" y="27253"/>
                  </a:lnTo>
                  <a:lnTo>
                    <a:pt x="14641" y="27659"/>
                  </a:lnTo>
                  <a:lnTo>
                    <a:pt x="14757" y="27688"/>
                  </a:lnTo>
                  <a:lnTo>
                    <a:pt x="14844" y="27659"/>
                  </a:lnTo>
                  <a:lnTo>
                    <a:pt x="15772" y="28877"/>
                  </a:lnTo>
                  <a:lnTo>
                    <a:pt x="16178" y="29456"/>
                  </a:lnTo>
                  <a:lnTo>
                    <a:pt x="16584" y="30036"/>
                  </a:lnTo>
                  <a:lnTo>
                    <a:pt x="16961" y="30645"/>
                  </a:lnTo>
                  <a:lnTo>
                    <a:pt x="17309" y="31254"/>
                  </a:lnTo>
                  <a:lnTo>
                    <a:pt x="17627" y="31892"/>
                  </a:lnTo>
                  <a:lnTo>
                    <a:pt x="17888" y="32559"/>
                  </a:lnTo>
                  <a:lnTo>
                    <a:pt x="18004" y="32907"/>
                  </a:lnTo>
                  <a:lnTo>
                    <a:pt x="18091" y="33225"/>
                  </a:lnTo>
                  <a:lnTo>
                    <a:pt x="18178" y="33573"/>
                  </a:lnTo>
                  <a:lnTo>
                    <a:pt x="18207" y="33950"/>
                  </a:lnTo>
                  <a:lnTo>
                    <a:pt x="18265" y="34298"/>
                  </a:lnTo>
                  <a:lnTo>
                    <a:pt x="18265" y="34646"/>
                  </a:lnTo>
                  <a:lnTo>
                    <a:pt x="18265" y="35371"/>
                  </a:lnTo>
                  <a:lnTo>
                    <a:pt x="18178" y="36067"/>
                  </a:lnTo>
                  <a:lnTo>
                    <a:pt x="18091" y="36763"/>
                  </a:lnTo>
                  <a:lnTo>
                    <a:pt x="17917" y="37458"/>
                  </a:lnTo>
                  <a:lnTo>
                    <a:pt x="17743" y="38154"/>
                  </a:lnTo>
                  <a:lnTo>
                    <a:pt x="17367" y="39517"/>
                  </a:lnTo>
                  <a:lnTo>
                    <a:pt x="17048" y="40561"/>
                  </a:lnTo>
                  <a:lnTo>
                    <a:pt x="16758" y="41633"/>
                  </a:lnTo>
                  <a:lnTo>
                    <a:pt x="15801" y="41401"/>
                  </a:lnTo>
                  <a:lnTo>
                    <a:pt x="14844" y="41169"/>
                  </a:lnTo>
                  <a:lnTo>
                    <a:pt x="13916" y="40879"/>
                  </a:lnTo>
                  <a:lnTo>
                    <a:pt x="12989" y="40561"/>
                  </a:lnTo>
                  <a:lnTo>
                    <a:pt x="12090" y="40213"/>
                  </a:lnTo>
                  <a:lnTo>
                    <a:pt x="11191" y="39807"/>
                  </a:lnTo>
                  <a:lnTo>
                    <a:pt x="10292" y="39401"/>
                  </a:lnTo>
                  <a:lnTo>
                    <a:pt x="9423" y="38966"/>
                  </a:lnTo>
                  <a:lnTo>
                    <a:pt x="9365" y="39720"/>
                  </a:lnTo>
                  <a:lnTo>
                    <a:pt x="10234" y="40155"/>
                  </a:lnTo>
                  <a:lnTo>
                    <a:pt x="11104" y="40532"/>
                  </a:lnTo>
                  <a:lnTo>
                    <a:pt x="12003" y="40908"/>
                  </a:lnTo>
                  <a:lnTo>
                    <a:pt x="12902" y="41256"/>
                  </a:lnTo>
                  <a:lnTo>
                    <a:pt x="13800" y="41546"/>
                  </a:lnTo>
                  <a:lnTo>
                    <a:pt x="14728" y="41836"/>
                  </a:lnTo>
                  <a:lnTo>
                    <a:pt x="15656" y="42097"/>
                  </a:lnTo>
                  <a:lnTo>
                    <a:pt x="16584" y="42329"/>
                  </a:lnTo>
                  <a:lnTo>
                    <a:pt x="16468" y="42967"/>
                  </a:lnTo>
                  <a:lnTo>
                    <a:pt x="16381" y="43634"/>
                  </a:lnTo>
                  <a:lnTo>
                    <a:pt x="16323" y="44301"/>
                  </a:lnTo>
                  <a:lnTo>
                    <a:pt x="16323" y="44967"/>
                  </a:lnTo>
                  <a:lnTo>
                    <a:pt x="16381" y="45576"/>
                  </a:lnTo>
                  <a:lnTo>
                    <a:pt x="16468" y="46156"/>
                  </a:lnTo>
                  <a:lnTo>
                    <a:pt x="16613" y="46707"/>
                  </a:lnTo>
                  <a:lnTo>
                    <a:pt x="16816" y="47258"/>
                  </a:lnTo>
                  <a:lnTo>
                    <a:pt x="17048" y="47780"/>
                  </a:lnTo>
                  <a:lnTo>
                    <a:pt x="17338" y="48301"/>
                  </a:lnTo>
                  <a:lnTo>
                    <a:pt x="17656" y="48794"/>
                  </a:lnTo>
                  <a:lnTo>
                    <a:pt x="18004" y="49258"/>
                  </a:lnTo>
                  <a:lnTo>
                    <a:pt x="18381" y="49693"/>
                  </a:lnTo>
                  <a:lnTo>
                    <a:pt x="18787" y="50099"/>
                  </a:lnTo>
                  <a:lnTo>
                    <a:pt x="19222" y="50476"/>
                  </a:lnTo>
                  <a:lnTo>
                    <a:pt x="19657" y="50853"/>
                  </a:lnTo>
                  <a:lnTo>
                    <a:pt x="20092" y="51201"/>
                  </a:lnTo>
                  <a:lnTo>
                    <a:pt x="20556" y="51549"/>
                  </a:lnTo>
                  <a:lnTo>
                    <a:pt x="21512" y="52186"/>
                  </a:lnTo>
                  <a:lnTo>
                    <a:pt x="23426" y="53491"/>
                  </a:lnTo>
                  <a:lnTo>
                    <a:pt x="24354" y="54129"/>
                  </a:lnTo>
                  <a:lnTo>
                    <a:pt x="24818" y="54477"/>
                  </a:lnTo>
                  <a:lnTo>
                    <a:pt x="25253" y="54854"/>
                  </a:lnTo>
                  <a:lnTo>
                    <a:pt x="25600" y="55144"/>
                  </a:lnTo>
                  <a:lnTo>
                    <a:pt x="25919" y="55463"/>
                  </a:lnTo>
                  <a:lnTo>
                    <a:pt x="26238" y="55781"/>
                  </a:lnTo>
                  <a:lnTo>
                    <a:pt x="26528" y="56129"/>
                  </a:lnTo>
                  <a:lnTo>
                    <a:pt x="26789" y="56477"/>
                  </a:lnTo>
                  <a:lnTo>
                    <a:pt x="27050" y="56825"/>
                  </a:lnTo>
                  <a:lnTo>
                    <a:pt x="27282" y="57202"/>
                  </a:lnTo>
                  <a:lnTo>
                    <a:pt x="27514" y="57579"/>
                  </a:lnTo>
                  <a:lnTo>
                    <a:pt x="26354" y="57666"/>
                  </a:lnTo>
                  <a:lnTo>
                    <a:pt x="25166" y="57724"/>
                  </a:lnTo>
                  <a:lnTo>
                    <a:pt x="23977" y="57753"/>
                  </a:lnTo>
                  <a:lnTo>
                    <a:pt x="22817" y="57753"/>
                  </a:lnTo>
                  <a:lnTo>
                    <a:pt x="21628" y="57695"/>
                  </a:lnTo>
                  <a:lnTo>
                    <a:pt x="20469" y="57608"/>
                  </a:lnTo>
                  <a:lnTo>
                    <a:pt x="19280" y="57492"/>
                  </a:lnTo>
                  <a:lnTo>
                    <a:pt x="18120" y="57347"/>
                  </a:lnTo>
                  <a:lnTo>
                    <a:pt x="16961" y="57173"/>
                  </a:lnTo>
                  <a:lnTo>
                    <a:pt x="15801" y="56941"/>
                  </a:lnTo>
                  <a:lnTo>
                    <a:pt x="14670" y="56709"/>
                  </a:lnTo>
                  <a:lnTo>
                    <a:pt x="13511" y="56419"/>
                  </a:lnTo>
                  <a:lnTo>
                    <a:pt x="12380" y="56100"/>
                  </a:lnTo>
                  <a:lnTo>
                    <a:pt x="11249" y="55753"/>
                  </a:lnTo>
                  <a:lnTo>
                    <a:pt x="10147" y="55347"/>
                  </a:lnTo>
                  <a:lnTo>
                    <a:pt x="9046" y="54941"/>
                  </a:lnTo>
                  <a:lnTo>
                    <a:pt x="8147" y="54564"/>
                  </a:lnTo>
                  <a:lnTo>
                    <a:pt x="7277" y="54187"/>
                  </a:lnTo>
                  <a:lnTo>
                    <a:pt x="7277" y="54187"/>
                  </a:lnTo>
                  <a:lnTo>
                    <a:pt x="7509" y="54680"/>
                  </a:lnTo>
                  <a:lnTo>
                    <a:pt x="7770" y="55144"/>
                  </a:lnTo>
                  <a:lnTo>
                    <a:pt x="8640" y="55521"/>
                  </a:lnTo>
                  <a:lnTo>
                    <a:pt x="9539" y="55868"/>
                  </a:lnTo>
                  <a:lnTo>
                    <a:pt x="10437" y="56187"/>
                  </a:lnTo>
                  <a:lnTo>
                    <a:pt x="11336" y="56477"/>
                  </a:lnTo>
                  <a:lnTo>
                    <a:pt x="12235" y="56767"/>
                  </a:lnTo>
                  <a:lnTo>
                    <a:pt x="13163" y="57028"/>
                  </a:lnTo>
                  <a:lnTo>
                    <a:pt x="14061" y="57260"/>
                  </a:lnTo>
                  <a:lnTo>
                    <a:pt x="14989" y="57492"/>
                  </a:lnTo>
                  <a:lnTo>
                    <a:pt x="15917" y="57666"/>
                  </a:lnTo>
                  <a:lnTo>
                    <a:pt x="16874" y="57840"/>
                  </a:lnTo>
                  <a:lnTo>
                    <a:pt x="17801" y="58014"/>
                  </a:lnTo>
                  <a:lnTo>
                    <a:pt x="18758" y="58130"/>
                  </a:lnTo>
                  <a:lnTo>
                    <a:pt x="19686" y="58246"/>
                  </a:lnTo>
                  <a:lnTo>
                    <a:pt x="20643" y="58333"/>
                  </a:lnTo>
                  <a:lnTo>
                    <a:pt x="21599" y="58391"/>
                  </a:lnTo>
                  <a:lnTo>
                    <a:pt x="22527" y="58420"/>
                  </a:lnTo>
                  <a:lnTo>
                    <a:pt x="23861" y="58449"/>
                  </a:lnTo>
                  <a:lnTo>
                    <a:pt x="25195" y="58420"/>
                  </a:lnTo>
                  <a:lnTo>
                    <a:pt x="26528" y="58362"/>
                  </a:lnTo>
                  <a:lnTo>
                    <a:pt x="27833" y="58246"/>
                  </a:lnTo>
                  <a:lnTo>
                    <a:pt x="28007" y="58652"/>
                  </a:lnTo>
                  <a:lnTo>
                    <a:pt x="28152" y="59058"/>
                  </a:lnTo>
                  <a:lnTo>
                    <a:pt x="28355" y="59811"/>
                  </a:lnTo>
                  <a:lnTo>
                    <a:pt x="28500" y="60565"/>
                  </a:lnTo>
                  <a:lnTo>
                    <a:pt x="28616" y="61319"/>
                  </a:lnTo>
                  <a:lnTo>
                    <a:pt x="28703" y="62102"/>
                  </a:lnTo>
                  <a:lnTo>
                    <a:pt x="28732" y="62856"/>
                  </a:lnTo>
                  <a:lnTo>
                    <a:pt x="28790" y="63638"/>
                  </a:lnTo>
                  <a:lnTo>
                    <a:pt x="28819" y="65175"/>
                  </a:lnTo>
                  <a:lnTo>
                    <a:pt x="28906" y="66712"/>
                  </a:lnTo>
                  <a:lnTo>
                    <a:pt x="28993" y="67465"/>
                  </a:lnTo>
                  <a:lnTo>
                    <a:pt x="29080" y="68219"/>
                  </a:lnTo>
                  <a:lnTo>
                    <a:pt x="29195" y="68973"/>
                  </a:lnTo>
                  <a:lnTo>
                    <a:pt x="29340" y="69698"/>
                  </a:lnTo>
                  <a:lnTo>
                    <a:pt x="29543" y="70452"/>
                  </a:lnTo>
                  <a:lnTo>
                    <a:pt x="29804" y="71176"/>
                  </a:lnTo>
                  <a:lnTo>
                    <a:pt x="30094" y="71872"/>
                  </a:lnTo>
                  <a:lnTo>
                    <a:pt x="30442" y="72568"/>
                  </a:lnTo>
                  <a:lnTo>
                    <a:pt x="30819" y="73264"/>
                  </a:lnTo>
                  <a:lnTo>
                    <a:pt x="31196" y="73931"/>
                  </a:lnTo>
                  <a:lnTo>
                    <a:pt x="32008" y="75235"/>
                  </a:lnTo>
                  <a:lnTo>
                    <a:pt x="32878" y="76540"/>
                  </a:lnTo>
                  <a:lnTo>
                    <a:pt x="33022" y="76772"/>
                  </a:lnTo>
                  <a:lnTo>
                    <a:pt x="32095" y="76743"/>
                  </a:lnTo>
                  <a:lnTo>
                    <a:pt x="31167" y="76714"/>
                  </a:lnTo>
                  <a:lnTo>
                    <a:pt x="30239" y="76656"/>
                  </a:lnTo>
                  <a:lnTo>
                    <a:pt x="29311" y="76598"/>
                  </a:lnTo>
                  <a:lnTo>
                    <a:pt x="28413" y="76511"/>
                  </a:lnTo>
                  <a:lnTo>
                    <a:pt x="27485" y="76395"/>
                  </a:lnTo>
                  <a:lnTo>
                    <a:pt x="26557" y="76250"/>
                  </a:lnTo>
                  <a:lnTo>
                    <a:pt x="25658" y="76105"/>
                  </a:lnTo>
                  <a:lnTo>
                    <a:pt x="24760" y="75931"/>
                  </a:lnTo>
                  <a:lnTo>
                    <a:pt x="23832" y="75728"/>
                  </a:lnTo>
                  <a:lnTo>
                    <a:pt x="22933" y="75525"/>
                  </a:lnTo>
                  <a:lnTo>
                    <a:pt x="22034" y="75293"/>
                  </a:lnTo>
                  <a:lnTo>
                    <a:pt x="21165" y="75061"/>
                  </a:lnTo>
                  <a:lnTo>
                    <a:pt x="20266" y="74772"/>
                  </a:lnTo>
                  <a:lnTo>
                    <a:pt x="19396" y="74511"/>
                  </a:lnTo>
                  <a:lnTo>
                    <a:pt x="18526" y="74192"/>
                  </a:lnTo>
                  <a:lnTo>
                    <a:pt x="18526" y="74569"/>
                  </a:lnTo>
                  <a:lnTo>
                    <a:pt x="18526" y="74916"/>
                  </a:lnTo>
                  <a:lnTo>
                    <a:pt x="19773" y="75351"/>
                  </a:lnTo>
                  <a:lnTo>
                    <a:pt x="21020" y="75728"/>
                  </a:lnTo>
                  <a:lnTo>
                    <a:pt x="22266" y="76076"/>
                  </a:lnTo>
                  <a:lnTo>
                    <a:pt x="23542" y="76366"/>
                  </a:lnTo>
                  <a:lnTo>
                    <a:pt x="24818" y="76656"/>
                  </a:lnTo>
                  <a:lnTo>
                    <a:pt x="26122" y="76888"/>
                  </a:lnTo>
                  <a:lnTo>
                    <a:pt x="27398" y="77062"/>
                  </a:lnTo>
                  <a:lnTo>
                    <a:pt x="28703" y="77236"/>
                  </a:lnTo>
                  <a:lnTo>
                    <a:pt x="29862" y="77323"/>
                  </a:lnTo>
                  <a:lnTo>
                    <a:pt x="31022" y="77410"/>
                  </a:lnTo>
                  <a:lnTo>
                    <a:pt x="32182" y="77439"/>
                  </a:lnTo>
                  <a:lnTo>
                    <a:pt x="33370" y="77468"/>
                  </a:lnTo>
                  <a:lnTo>
                    <a:pt x="33457" y="77439"/>
                  </a:lnTo>
                  <a:lnTo>
                    <a:pt x="34124" y="78541"/>
                  </a:lnTo>
                  <a:lnTo>
                    <a:pt x="34762" y="79671"/>
                  </a:lnTo>
                  <a:lnTo>
                    <a:pt x="35342" y="80860"/>
                  </a:lnTo>
                  <a:lnTo>
                    <a:pt x="35603" y="81440"/>
                  </a:lnTo>
                  <a:lnTo>
                    <a:pt x="35864" y="82049"/>
                  </a:lnTo>
                  <a:lnTo>
                    <a:pt x="36154" y="82773"/>
                  </a:lnTo>
                  <a:lnTo>
                    <a:pt x="36415" y="83498"/>
                  </a:lnTo>
                  <a:lnTo>
                    <a:pt x="36647" y="84252"/>
                  </a:lnTo>
                  <a:lnTo>
                    <a:pt x="36850" y="85006"/>
                  </a:lnTo>
                  <a:lnTo>
                    <a:pt x="37052" y="85731"/>
                  </a:lnTo>
                  <a:lnTo>
                    <a:pt x="37197" y="86513"/>
                  </a:lnTo>
                  <a:lnTo>
                    <a:pt x="37342" y="87267"/>
                  </a:lnTo>
                  <a:lnTo>
                    <a:pt x="37487" y="88021"/>
                  </a:lnTo>
                  <a:lnTo>
                    <a:pt x="37603" y="88949"/>
                  </a:lnTo>
                  <a:lnTo>
                    <a:pt x="37690" y="89877"/>
                  </a:lnTo>
                  <a:lnTo>
                    <a:pt x="37748" y="90775"/>
                  </a:lnTo>
                  <a:lnTo>
                    <a:pt x="37777" y="91703"/>
                  </a:lnTo>
                  <a:lnTo>
                    <a:pt x="37777" y="92631"/>
                  </a:lnTo>
                  <a:lnTo>
                    <a:pt x="37748" y="93559"/>
                  </a:lnTo>
                  <a:lnTo>
                    <a:pt x="37690" y="94457"/>
                  </a:lnTo>
                  <a:lnTo>
                    <a:pt x="37574" y="95385"/>
                  </a:lnTo>
                  <a:lnTo>
                    <a:pt x="38270" y="95327"/>
                  </a:lnTo>
                  <a:lnTo>
                    <a:pt x="38357" y="94341"/>
                  </a:lnTo>
                  <a:lnTo>
                    <a:pt x="38444" y="93327"/>
                  </a:lnTo>
                  <a:lnTo>
                    <a:pt x="38473" y="92312"/>
                  </a:lnTo>
                  <a:lnTo>
                    <a:pt x="38444" y="91326"/>
                  </a:lnTo>
                  <a:lnTo>
                    <a:pt x="38415" y="90311"/>
                  </a:lnTo>
                  <a:lnTo>
                    <a:pt x="38328" y="89297"/>
                  </a:lnTo>
                  <a:lnTo>
                    <a:pt x="38212" y="88311"/>
                  </a:lnTo>
                  <a:lnTo>
                    <a:pt x="38067" y="87325"/>
                  </a:lnTo>
                  <a:lnTo>
                    <a:pt x="37864" y="86339"/>
                  </a:lnTo>
                  <a:lnTo>
                    <a:pt x="37632" y="85354"/>
                  </a:lnTo>
                  <a:lnTo>
                    <a:pt x="37371" y="84368"/>
                  </a:lnTo>
                  <a:lnTo>
                    <a:pt x="37081" y="83411"/>
                  </a:lnTo>
                  <a:lnTo>
                    <a:pt x="36763" y="82454"/>
                  </a:lnTo>
                  <a:lnTo>
                    <a:pt x="36386" y="81527"/>
                  </a:lnTo>
                  <a:lnTo>
                    <a:pt x="35980" y="80599"/>
                  </a:lnTo>
                  <a:lnTo>
                    <a:pt x="35545" y="79671"/>
                  </a:lnTo>
                  <a:lnTo>
                    <a:pt x="35197" y="78975"/>
                  </a:lnTo>
                  <a:lnTo>
                    <a:pt x="34791" y="78309"/>
                  </a:lnTo>
                  <a:lnTo>
                    <a:pt x="33979" y="76975"/>
                  </a:lnTo>
                  <a:lnTo>
                    <a:pt x="33109" y="75641"/>
                  </a:lnTo>
                  <a:lnTo>
                    <a:pt x="32269" y="74337"/>
                  </a:lnTo>
                  <a:lnTo>
                    <a:pt x="31863" y="73670"/>
                  </a:lnTo>
                  <a:lnTo>
                    <a:pt x="31486" y="73003"/>
                  </a:lnTo>
                  <a:lnTo>
                    <a:pt x="31109" y="72307"/>
                  </a:lnTo>
                  <a:lnTo>
                    <a:pt x="30790" y="71611"/>
                  </a:lnTo>
                  <a:lnTo>
                    <a:pt x="30471" y="70887"/>
                  </a:lnTo>
                  <a:lnTo>
                    <a:pt x="30210" y="70162"/>
                  </a:lnTo>
                  <a:lnTo>
                    <a:pt x="30007" y="69408"/>
                  </a:lnTo>
                  <a:lnTo>
                    <a:pt x="29833" y="68625"/>
                  </a:lnTo>
                  <a:lnTo>
                    <a:pt x="29920" y="68538"/>
                  </a:lnTo>
                  <a:lnTo>
                    <a:pt x="30529" y="67697"/>
                  </a:lnTo>
                  <a:lnTo>
                    <a:pt x="31109" y="66828"/>
                  </a:lnTo>
                  <a:lnTo>
                    <a:pt x="31689" y="65958"/>
                  </a:lnTo>
                  <a:lnTo>
                    <a:pt x="32240" y="65059"/>
                  </a:lnTo>
                  <a:lnTo>
                    <a:pt x="32762" y="64131"/>
                  </a:lnTo>
                  <a:lnTo>
                    <a:pt x="33283" y="63233"/>
                  </a:lnTo>
                  <a:lnTo>
                    <a:pt x="33747" y="62276"/>
                  </a:lnTo>
                  <a:lnTo>
                    <a:pt x="34211" y="61348"/>
                  </a:lnTo>
                  <a:lnTo>
                    <a:pt x="34646" y="60391"/>
                  </a:lnTo>
                  <a:lnTo>
                    <a:pt x="35052" y="59435"/>
                  </a:lnTo>
                  <a:lnTo>
                    <a:pt x="35458" y="58449"/>
                  </a:lnTo>
                  <a:lnTo>
                    <a:pt x="35835" y="57463"/>
                  </a:lnTo>
                  <a:lnTo>
                    <a:pt x="36154" y="56477"/>
                  </a:lnTo>
                  <a:lnTo>
                    <a:pt x="36473" y="55463"/>
                  </a:lnTo>
                  <a:lnTo>
                    <a:pt x="36763" y="54448"/>
                  </a:lnTo>
                  <a:lnTo>
                    <a:pt x="37052" y="53433"/>
                  </a:lnTo>
                  <a:lnTo>
                    <a:pt x="36850" y="52853"/>
                  </a:lnTo>
                  <a:lnTo>
                    <a:pt x="36589" y="52302"/>
                  </a:lnTo>
                  <a:lnTo>
                    <a:pt x="36241" y="53810"/>
                  </a:lnTo>
                  <a:lnTo>
                    <a:pt x="35806" y="55318"/>
                  </a:lnTo>
                  <a:lnTo>
                    <a:pt x="35342" y="56796"/>
                  </a:lnTo>
                  <a:lnTo>
                    <a:pt x="34791" y="58246"/>
                  </a:lnTo>
                  <a:lnTo>
                    <a:pt x="34211" y="59666"/>
                  </a:lnTo>
                  <a:lnTo>
                    <a:pt x="33573" y="61087"/>
                  </a:lnTo>
                  <a:lnTo>
                    <a:pt x="32878" y="62479"/>
                  </a:lnTo>
                  <a:lnTo>
                    <a:pt x="32153" y="63870"/>
                  </a:lnTo>
                  <a:lnTo>
                    <a:pt x="31573" y="64827"/>
                  </a:lnTo>
                  <a:lnTo>
                    <a:pt x="30964" y="65813"/>
                  </a:lnTo>
                  <a:lnTo>
                    <a:pt x="30355" y="66741"/>
                  </a:lnTo>
                  <a:lnTo>
                    <a:pt x="29688" y="67668"/>
                  </a:lnTo>
                  <a:lnTo>
                    <a:pt x="29630" y="66973"/>
                  </a:lnTo>
                  <a:lnTo>
                    <a:pt x="29572" y="66277"/>
                  </a:lnTo>
                  <a:lnTo>
                    <a:pt x="29514" y="64827"/>
                  </a:lnTo>
                  <a:lnTo>
                    <a:pt x="29456" y="63406"/>
                  </a:lnTo>
                  <a:lnTo>
                    <a:pt x="29369" y="61957"/>
                  </a:lnTo>
                  <a:lnTo>
                    <a:pt x="29311" y="61261"/>
                  </a:lnTo>
                  <a:lnTo>
                    <a:pt x="29195" y="60565"/>
                  </a:lnTo>
                  <a:lnTo>
                    <a:pt x="29080" y="59869"/>
                  </a:lnTo>
                  <a:lnTo>
                    <a:pt x="28906" y="59174"/>
                  </a:lnTo>
                  <a:lnTo>
                    <a:pt x="28703" y="58507"/>
                  </a:lnTo>
                  <a:lnTo>
                    <a:pt x="28442" y="57840"/>
                  </a:lnTo>
                  <a:lnTo>
                    <a:pt x="28123" y="57202"/>
                  </a:lnTo>
                  <a:lnTo>
                    <a:pt x="27746" y="56593"/>
                  </a:lnTo>
                  <a:lnTo>
                    <a:pt x="27427" y="56100"/>
                  </a:lnTo>
                  <a:lnTo>
                    <a:pt x="27050" y="55637"/>
                  </a:lnTo>
                  <a:lnTo>
                    <a:pt x="26644" y="55202"/>
                  </a:lnTo>
                  <a:lnTo>
                    <a:pt x="26238" y="54796"/>
                  </a:lnTo>
                  <a:lnTo>
                    <a:pt x="25803" y="54390"/>
                  </a:lnTo>
                  <a:lnTo>
                    <a:pt x="25339" y="54013"/>
                  </a:lnTo>
                  <a:lnTo>
                    <a:pt x="24876" y="53665"/>
                  </a:lnTo>
                  <a:lnTo>
                    <a:pt x="24412" y="53317"/>
                  </a:lnTo>
                  <a:lnTo>
                    <a:pt x="23426" y="52650"/>
                  </a:lnTo>
                  <a:lnTo>
                    <a:pt x="22440" y="51983"/>
                  </a:lnTo>
                  <a:lnTo>
                    <a:pt x="21454" y="51317"/>
                  </a:lnTo>
                  <a:lnTo>
                    <a:pt x="20498" y="50621"/>
                  </a:lnTo>
                  <a:lnTo>
                    <a:pt x="20469" y="50621"/>
                  </a:lnTo>
                  <a:lnTo>
                    <a:pt x="21425" y="49809"/>
                  </a:lnTo>
                  <a:lnTo>
                    <a:pt x="22353" y="48968"/>
                  </a:lnTo>
                  <a:lnTo>
                    <a:pt x="23252" y="48099"/>
                  </a:lnTo>
                  <a:lnTo>
                    <a:pt x="24093" y="47200"/>
                  </a:lnTo>
                  <a:lnTo>
                    <a:pt x="24876" y="46243"/>
                  </a:lnTo>
                  <a:lnTo>
                    <a:pt x="25629" y="45257"/>
                  </a:lnTo>
                  <a:lnTo>
                    <a:pt x="26354" y="44243"/>
                  </a:lnTo>
                  <a:lnTo>
                    <a:pt x="27021" y="43199"/>
                  </a:lnTo>
                  <a:lnTo>
                    <a:pt x="26818" y="42851"/>
                  </a:lnTo>
                  <a:lnTo>
                    <a:pt x="26644" y="42503"/>
                  </a:lnTo>
                  <a:lnTo>
                    <a:pt x="25977" y="43605"/>
                  </a:lnTo>
                  <a:lnTo>
                    <a:pt x="25253" y="44648"/>
                  </a:lnTo>
                  <a:lnTo>
                    <a:pt x="24470" y="45663"/>
                  </a:lnTo>
                  <a:lnTo>
                    <a:pt x="23658" y="46649"/>
                  </a:lnTo>
                  <a:lnTo>
                    <a:pt x="22817" y="47577"/>
                  </a:lnTo>
                  <a:lnTo>
                    <a:pt x="21918" y="48475"/>
                  </a:lnTo>
                  <a:lnTo>
                    <a:pt x="20962" y="49316"/>
                  </a:lnTo>
                  <a:lnTo>
                    <a:pt x="19976" y="50128"/>
                  </a:lnTo>
                  <a:lnTo>
                    <a:pt x="19947" y="50186"/>
                  </a:lnTo>
                  <a:lnTo>
                    <a:pt x="19570" y="49867"/>
                  </a:lnTo>
                  <a:lnTo>
                    <a:pt x="19222" y="49548"/>
                  </a:lnTo>
                  <a:lnTo>
                    <a:pt x="18874" y="49200"/>
                  </a:lnTo>
                  <a:lnTo>
                    <a:pt x="18555" y="48823"/>
                  </a:lnTo>
                  <a:lnTo>
                    <a:pt x="18265" y="48446"/>
                  </a:lnTo>
                  <a:lnTo>
                    <a:pt x="17975" y="48070"/>
                  </a:lnTo>
                  <a:lnTo>
                    <a:pt x="17743" y="47635"/>
                  </a:lnTo>
                  <a:lnTo>
                    <a:pt x="17541" y="47200"/>
                  </a:lnTo>
                  <a:lnTo>
                    <a:pt x="17396" y="46881"/>
                  </a:lnTo>
                  <a:lnTo>
                    <a:pt x="17280" y="46562"/>
                  </a:lnTo>
                  <a:lnTo>
                    <a:pt x="17193" y="46214"/>
                  </a:lnTo>
                  <a:lnTo>
                    <a:pt x="17135" y="45895"/>
                  </a:lnTo>
                  <a:lnTo>
                    <a:pt x="17077" y="45547"/>
                  </a:lnTo>
                  <a:lnTo>
                    <a:pt x="17048" y="45199"/>
                  </a:lnTo>
                  <a:lnTo>
                    <a:pt x="17019" y="44532"/>
                  </a:lnTo>
                  <a:lnTo>
                    <a:pt x="17048" y="43837"/>
                  </a:lnTo>
                  <a:lnTo>
                    <a:pt x="17135" y="43170"/>
                  </a:lnTo>
                  <a:lnTo>
                    <a:pt x="17280" y="42474"/>
                  </a:lnTo>
                  <a:lnTo>
                    <a:pt x="17425" y="41807"/>
                  </a:lnTo>
                  <a:lnTo>
                    <a:pt x="17598" y="41111"/>
                  </a:lnTo>
                  <a:lnTo>
                    <a:pt x="17801" y="40416"/>
                  </a:lnTo>
                  <a:lnTo>
                    <a:pt x="18236" y="38995"/>
                  </a:lnTo>
                  <a:lnTo>
                    <a:pt x="18439" y="38299"/>
                  </a:lnTo>
                  <a:lnTo>
                    <a:pt x="18613" y="37603"/>
                  </a:lnTo>
                  <a:lnTo>
                    <a:pt x="18758" y="36878"/>
                  </a:lnTo>
                  <a:lnTo>
                    <a:pt x="18874" y="36154"/>
                  </a:lnTo>
                  <a:lnTo>
                    <a:pt x="18932" y="35400"/>
                  </a:lnTo>
                  <a:lnTo>
                    <a:pt x="18932" y="34675"/>
                  </a:lnTo>
                  <a:lnTo>
                    <a:pt x="18874" y="33950"/>
                  </a:lnTo>
                  <a:lnTo>
                    <a:pt x="18758" y="33225"/>
                  </a:lnTo>
                  <a:lnTo>
                    <a:pt x="18816" y="33196"/>
                  </a:lnTo>
                  <a:lnTo>
                    <a:pt x="18874" y="33109"/>
                  </a:lnTo>
                  <a:lnTo>
                    <a:pt x="19454" y="32066"/>
                  </a:lnTo>
                  <a:lnTo>
                    <a:pt x="19976" y="30993"/>
                  </a:lnTo>
                  <a:lnTo>
                    <a:pt x="20469" y="29891"/>
                  </a:lnTo>
                  <a:lnTo>
                    <a:pt x="20933" y="28790"/>
                  </a:lnTo>
                  <a:lnTo>
                    <a:pt x="21339" y="27659"/>
                  </a:lnTo>
                  <a:lnTo>
                    <a:pt x="21715" y="26499"/>
                  </a:lnTo>
                  <a:lnTo>
                    <a:pt x="22034" y="25340"/>
                  </a:lnTo>
                  <a:lnTo>
                    <a:pt x="22295" y="24180"/>
                  </a:lnTo>
                  <a:lnTo>
                    <a:pt x="21715" y="23571"/>
                  </a:lnTo>
                  <a:lnTo>
                    <a:pt x="21454" y="24731"/>
                  </a:lnTo>
                  <a:lnTo>
                    <a:pt x="21165" y="25861"/>
                  </a:lnTo>
                  <a:lnTo>
                    <a:pt x="20846" y="26963"/>
                  </a:lnTo>
                  <a:lnTo>
                    <a:pt x="20440" y="28065"/>
                  </a:lnTo>
                  <a:lnTo>
                    <a:pt x="20034" y="29167"/>
                  </a:lnTo>
                  <a:lnTo>
                    <a:pt x="19570" y="30239"/>
                  </a:lnTo>
                  <a:lnTo>
                    <a:pt x="19048" y="31312"/>
                  </a:lnTo>
                  <a:lnTo>
                    <a:pt x="18526" y="32327"/>
                  </a:lnTo>
                  <a:lnTo>
                    <a:pt x="18236" y="31631"/>
                  </a:lnTo>
                  <a:lnTo>
                    <a:pt x="18091" y="31254"/>
                  </a:lnTo>
                  <a:lnTo>
                    <a:pt x="17917" y="30906"/>
                  </a:lnTo>
                  <a:lnTo>
                    <a:pt x="17569" y="30297"/>
                  </a:lnTo>
                  <a:lnTo>
                    <a:pt x="17164" y="29688"/>
                  </a:lnTo>
                  <a:lnTo>
                    <a:pt x="16758" y="29080"/>
                  </a:lnTo>
                  <a:lnTo>
                    <a:pt x="16352" y="28500"/>
                  </a:lnTo>
                  <a:lnTo>
                    <a:pt x="15482" y="27369"/>
                  </a:lnTo>
                  <a:lnTo>
                    <a:pt x="15076" y="26789"/>
                  </a:lnTo>
                  <a:lnTo>
                    <a:pt x="14670" y="26180"/>
                  </a:lnTo>
                  <a:lnTo>
                    <a:pt x="14206" y="25484"/>
                  </a:lnTo>
                  <a:lnTo>
                    <a:pt x="13829" y="24789"/>
                  </a:lnTo>
                  <a:lnTo>
                    <a:pt x="13482" y="24035"/>
                  </a:lnTo>
                  <a:lnTo>
                    <a:pt x="13192" y="23310"/>
                  </a:lnTo>
                  <a:lnTo>
                    <a:pt x="12960" y="22556"/>
                  </a:lnTo>
                  <a:lnTo>
                    <a:pt x="12728" y="21773"/>
                  </a:lnTo>
                  <a:lnTo>
                    <a:pt x="12583" y="20962"/>
                  </a:lnTo>
                  <a:lnTo>
                    <a:pt x="12438" y="20150"/>
                  </a:lnTo>
                  <a:lnTo>
                    <a:pt x="12235" y="18526"/>
                  </a:lnTo>
                  <a:lnTo>
                    <a:pt x="12032" y="16903"/>
                  </a:lnTo>
                  <a:lnTo>
                    <a:pt x="11916" y="16091"/>
                  </a:lnTo>
                  <a:lnTo>
                    <a:pt x="11800" y="15279"/>
                  </a:lnTo>
                  <a:lnTo>
                    <a:pt x="11655" y="14496"/>
                  </a:lnTo>
                  <a:lnTo>
                    <a:pt x="11481" y="13685"/>
                  </a:lnTo>
                  <a:lnTo>
                    <a:pt x="11278" y="12989"/>
                  </a:lnTo>
                  <a:lnTo>
                    <a:pt x="11365" y="12902"/>
                  </a:lnTo>
                  <a:lnTo>
                    <a:pt x="11742" y="12235"/>
                  </a:lnTo>
                  <a:lnTo>
                    <a:pt x="12090" y="11539"/>
                  </a:lnTo>
                  <a:lnTo>
                    <a:pt x="12409" y="10843"/>
                  </a:lnTo>
                  <a:lnTo>
                    <a:pt x="12699" y="10148"/>
                  </a:lnTo>
                  <a:lnTo>
                    <a:pt x="12960" y="9423"/>
                  </a:lnTo>
                  <a:lnTo>
                    <a:pt x="13221" y="8698"/>
                  </a:lnTo>
                  <a:lnTo>
                    <a:pt x="13424" y="7973"/>
                  </a:lnTo>
                  <a:lnTo>
                    <a:pt x="13598" y="7219"/>
                  </a:lnTo>
                  <a:lnTo>
                    <a:pt x="13047" y="6494"/>
                  </a:lnTo>
                  <a:lnTo>
                    <a:pt x="12902" y="7219"/>
                  </a:lnTo>
                  <a:lnTo>
                    <a:pt x="12699" y="7944"/>
                  </a:lnTo>
                  <a:lnTo>
                    <a:pt x="12496" y="8669"/>
                  </a:lnTo>
                  <a:lnTo>
                    <a:pt x="12264" y="9394"/>
                  </a:lnTo>
                  <a:lnTo>
                    <a:pt x="11974" y="10090"/>
                  </a:lnTo>
                  <a:lnTo>
                    <a:pt x="11684" y="10785"/>
                  </a:lnTo>
                  <a:lnTo>
                    <a:pt x="11365" y="11452"/>
                  </a:lnTo>
                  <a:lnTo>
                    <a:pt x="11017" y="12119"/>
                  </a:lnTo>
                  <a:lnTo>
                    <a:pt x="10611" y="11162"/>
                  </a:lnTo>
                  <a:lnTo>
                    <a:pt x="10176" y="10205"/>
                  </a:lnTo>
                  <a:lnTo>
                    <a:pt x="9684" y="9278"/>
                  </a:lnTo>
                  <a:lnTo>
                    <a:pt x="9104" y="8379"/>
                  </a:lnTo>
                  <a:lnTo>
                    <a:pt x="8698" y="7770"/>
                  </a:lnTo>
                  <a:lnTo>
                    <a:pt x="8263" y="7190"/>
                  </a:lnTo>
                  <a:lnTo>
                    <a:pt x="7828" y="6610"/>
                  </a:lnTo>
                  <a:lnTo>
                    <a:pt x="7364" y="6060"/>
                  </a:lnTo>
                  <a:lnTo>
                    <a:pt x="6900" y="5509"/>
                  </a:lnTo>
                  <a:lnTo>
                    <a:pt x="6378" y="4958"/>
                  </a:lnTo>
                  <a:lnTo>
                    <a:pt x="5364" y="3943"/>
                  </a:lnTo>
                  <a:lnTo>
                    <a:pt x="4291" y="2928"/>
                  </a:lnTo>
                  <a:lnTo>
                    <a:pt x="3189" y="1972"/>
                  </a:lnTo>
                  <a:lnTo>
                    <a:pt x="2059" y="1044"/>
                  </a:lnTo>
                  <a:lnTo>
                    <a:pt x="928" y="145"/>
                  </a:lnTo>
                  <a:lnTo>
                    <a:pt x="725" y="0"/>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97" name="Google Shape;997;p20"/>
          <p:cNvGrpSpPr/>
          <p:nvPr/>
        </p:nvGrpSpPr>
        <p:grpSpPr>
          <a:xfrm>
            <a:off x="8285335" y="1497032"/>
            <a:ext cx="686355" cy="534517"/>
            <a:chOff x="6041275" y="492925"/>
            <a:chExt cx="481450" cy="374600"/>
          </a:xfrm>
        </p:grpSpPr>
        <p:sp>
          <p:nvSpPr>
            <p:cNvPr id="998" name="Google Shape;998;p20"/>
            <p:cNvSpPr/>
            <p:nvPr/>
          </p:nvSpPr>
          <p:spPr>
            <a:xfrm>
              <a:off x="6041275" y="492925"/>
              <a:ext cx="481450" cy="132125"/>
            </a:xfrm>
            <a:custGeom>
              <a:rect b="b" l="l" r="r" t="t"/>
              <a:pathLst>
                <a:path extrusionOk="0" h="5285" w="19258">
                  <a:moveTo>
                    <a:pt x="9817" y="564"/>
                  </a:moveTo>
                  <a:lnTo>
                    <a:pt x="10521" y="1127"/>
                  </a:lnTo>
                  <a:lnTo>
                    <a:pt x="11296" y="1691"/>
                  </a:lnTo>
                  <a:lnTo>
                    <a:pt x="12165" y="2231"/>
                  </a:lnTo>
                  <a:lnTo>
                    <a:pt x="13081" y="2748"/>
                  </a:lnTo>
                  <a:lnTo>
                    <a:pt x="14091" y="3288"/>
                  </a:lnTo>
                  <a:lnTo>
                    <a:pt x="15171" y="3781"/>
                  </a:lnTo>
                  <a:lnTo>
                    <a:pt x="16322" y="4298"/>
                  </a:lnTo>
                  <a:lnTo>
                    <a:pt x="17566" y="4791"/>
                  </a:lnTo>
                  <a:lnTo>
                    <a:pt x="1503" y="4791"/>
                  </a:lnTo>
                  <a:lnTo>
                    <a:pt x="2724" y="4251"/>
                  </a:lnTo>
                  <a:lnTo>
                    <a:pt x="3899" y="3734"/>
                  </a:lnTo>
                  <a:lnTo>
                    <a:pt x="5026" y="3194"/>
                  </a:lnTo>
                  <a:lnTo>
                    <a:pt x="6083" y="2677"/>
                  </a:lnTo>
                  <a:lnTo>
                    <a:pt x="7092" y="2137"/>
                  </a:lnTo>
                  <a:lnTo>
                    <a:pt x="8055" y="1621"/>
                  </a:lnTo>
                  <a:lnTo>
                    <a:pt x="8971" y="1080"/>
                  </a:lnTo>
                  <a:lnTo>
                    <a:pt x="9817" y="564"/>
                  </a:lnTo>
                  <a:close/>
                  <a:moveTo>
                    <a:pt x="9770" y="0"/>
                  </a:moveTo>
                  <a:lnTo>
                    <a:pt x="9699" y="24"/>
                  </a:lnTo>
                  <a:lnTo>
                    <a:pt x="8760" y="634"/>
                  </a:lnTo>
                  <a:lnTo>
                    <a:pt x="7727" y="1221"/>
                  </a:lnTo>
                  <a:lnTo>
                    <a:pt x="6623" y="1808"/>
                  </a:lnTo>
                  <a:lnTo>
                    <a:pt x="5472" y="2419"/>
                  </a:lnTo>
                  <a:lnTo>
                    <a:pt x="4251" y="3006"/>
                  </a:lnTo>
                  <a:lnTo>
                    <a:pt x="2936" y="3617"/>
                  </a:lnTo>
                  <a:lnTo>
                    <a:pt x="1574" y="4204"/>
                  </a:lnTo>
                  <a:lnTo>
                    <a:pt x="141" y="4814"/>
                  </a:lnTo>
                  <a:lnTo>
                    <a:pt x="71" y="4838"/>
                  </a:lnTo>
                  <a:lnTo>
                    <a:pt x="24" y="4908"/>
                  </a:lnTo>
                  <a:lnTo>
                    <a:pt x="0" y="5002"/>
                  </a:lnTo>
                  <a:lnTo>
                    <a:pt x="0" y="5096"/>
                  </a:lnTo>
                  <a:lnTo>
                    <a:pt x="24" y="5167"/>
                  </a:lnTo>
                  <a:lnTo>
                    <a:pt x="71" y="5237"/>
                  </a:lnTo>
                  <a:lnTo>
                    <a:pt x="165" y="5284"/>
                  </a:lnTo>
                  <a:lnTo>
                    <a:pt x="19093" y="5284"/>
                  </a:lnTo>
                  <a:lnTo>
                    <a:pt x="19163" y="5237"/>
                  </a:lnTo>
                  <a:lnTo>
                    <a:pt x="19210" y="5167"/>
                  </a:lnTo>
                  <a:lnTo>
                    <a:pt x="19257" y="5073"/>
                  </a:lnTo>
                  <a:lnTo>
                    <a:pt x="19257" y="4979"/>
                  </a:lnTo>
                  <a:lnTo>
                    <a:pt x="19210" y="4908"/>
                  </a:lnTo>
                  <a:lnTo>
                    <a:pt x="19163" y="4838"/>
                  </a:lnTo>
                  <a:lnTo>
                    <a:pt x="19069" y="4791"/>
                  </a:lnTo>
                  <a:lnTo>
                    <a:pt x="17590" y="4251"/>
                  </a:lnTo>
                  <a:lnTo>
                    <a:pt x="16204" y="3687"/>
                  </a:lnTo>
                  <a:lnTo>
                    <a:pt x="14913" y="3124"/>
                  </a:lnTo>
                  <a:lnTo>
                    <a:pt x="14302" y="2818"/>
                  </a:lnTo>
                  <a:lnTo>
                    <a:pt x="13738" y="2536"/>
                  </a:lnTo>
                  <a:lnTo>
                    <a:pt x="13175" y="2231"/>
                  </a:lnTo>
                  <a:lnTo>
                    <a:pt x="12658" y="1926"/>
                  </a:lnTo>
                  <a:lnTo>
                    <a:pt x="12142" y="1621"/>
                  </a:lnTo>
                  <a:lnTo>
                    <a:pt x="11672" y="1315"/>
                  </a:lnTo>
                  <a:lnTo>
                    <a:pt x="11226" y="1010"/>
                  </a:lnTo>
                  <a:lnTo>
                    <a:pt x="10803" y="705"/>
                  </a:lnTo>
                  <a:lnTo>
                    <a:pt x="10380" y="376"/>
                  </a:lnTo>
                  <a:lnTo>
                    <a:pt x="10004" y="47"/>
                  </a:lnTo>
                  <a:lnTo>
                    <a:pt x="993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20"/>
            <p:cNvSpPr/>
            <p:nvPr/>
          </p:nvSpPr>
          <p:spPr>
            <a:xfrm>
              <a:off x="6092350" y="612675"/>
              <a:ext cx="48750" cy="220800"/>
            </a:xfrm>
            <a:custGeom>
              <a:rect b="b" l="l" r="r" t="t"/>
              <a:pathLst>
                <a:path extrusionOk="0" h="8832" w="1950">
                  <a:moveTo>
                    <a:pt x="1456" y="494"/>
                  </a:moveTo>
                  <a:lnTo>
                    <a:pt x="1456" y="8314"/>
                  </a:lnTo>
                  <a:lnTo>
                    <a:pt x="517" y="8314"/>
                  </a:lnTo>
                  <a:lnTo>
                    <a:pt x="869" y="494"/>
                  </a:lnTo>
                  <a:close/>
                  <a:moveTo>
                    <a:pt x="611" y="1"/>
                  </a:moveTo>
                  <a:lnTo>
                    <a:pt x="517" y="24"/>
                  </a:lnTo>
                  <a:lnTo>
                    <a:pt x="447" y="71"/>
                  </a:lnTo>
                  <a:lnTo>
                    <a:pt x="376" y="142"/>
                  </a:lnTo>
                  <a:lnTo>
                    <a:pt x="353" y="236"/>
                  </a:lnTo>
                  <a:lnTo>
                    <a:pt x="0" y="8549"/>
                  </a:lnTo>
                  <a:lnTo>
                    <a:pt x="24" y="8667"/>
                  </a:lnTo>
                  <a:lnTo>
                    <a:pt x="71" y="8737"/>
                  </a:lnTo>
                  <a:lnTo>
                    <a:pt x="165" y="8808"/>
                  </a:lnTo>
                  <a:lnTo>
                    <a:pt x="259" y="8831"/>
                  </a:lnTo>
                  <a:lnTo>
                    <a:pt x="1715" y="8831"/>
                  </a:lnTo>
                  <a:lnTo>
                    <a:pt x="1809" y="8808"/>
                  </a:lnTo>
                  <a:lnTo>
                    <a:pt x="1879" y="8761"/>
                  </a:lnTo>
                  <a:lnTo>
                    <a:pt x="1926" y="8667"/>
                  </a:lnTo>
                  <a:lnTo>
                    <a:pt x="1950" y="8573"/>
                  </a:lnTo>
                  <a:lnTo>
                    <a:pt x="1950" y="236"/>
                  </a:lnTo>
                  <a:lnTo>
                    <a:pt x="1926" y="142"/>
                  </a:lnTo>
                  <a:lnTo>
                    <a:pt x="1879" y="71"/>
                  </a:lnTo>
                  <a:lnTo>
                    <a:pt x="1809" y="24"/>
                  </a:lnTo>
                  <a:lnTo>
                    <a:pt x="171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20"/>
            <p:cNvSpPr/>
            <p:nvPr/>
          </p:nvSpPr>
          <p:spPr>
            <a:xfrm>
              <a:off x="6171600" y="612675"/>
              <a:ext cx="48750" cy="220800"/>
            </a:xfrm>
            <a:custGeom>
              <a:rect b="b" l="l" r="r" t="t"/>
              <a:pathLst>
                <a:path extrusionOk="0" h="8832" w="1950">
                  <a:moveTo>
                    <a:pt x="1433" y="494"/>
                  </a:moveTo>
                  <a:lnTo>
                    <a:pt x="1433" y="8314"/>
                  </a:lnTo>
                  <a:lnTo>
                    <a:pt x="517" y="8314"/>
                  </a:lnTo>
                  <a:lnTo>
                    <a:pt x="846" y="494"/>
                  </a:lnTo>
                  <a:close/>
                  <a:moveTo>
                    <a:pt x="611" y="1"/>
                  </a:moveTo>
                  <a:lnTo>
                    <a:pt x="517" y="24"/>
                  </a:lnTo>
                  <a:lnTo>
                    <a:pt x="423" y="71"/>
                  </a:lnTo>
                  <a:lnTo>
                    <a:pt x="376" y="142"/>
                  </a:lnTo>
                  <a:lnTo>
                    <a:pt x="353" y="236"/>
                  </a:lnTo>
                  <a:lnTo>
                    <a:pt x="1" y="8549"/>
                  </a:lnTo>
                  <a:lnTo>
                    <a:pt x="1" y="8667"/>
                  </a:lnTo>
                  <a:lnTo>
                    <a:pt x="71" y="8737"/>
                  </a:lnTo>
                  <a:lnTo>
                    <a:pt x="142" y="8808"/>
                  </a:lnTo>
                  <a:lnTo>
                    <a:pt x="236" y="8831"/>
                  </a:lnTo>
                  <a:lnTo>
                    <a:pt x="1692" y="8831"/>
                  </a:lnTo>
                  <a:lnTo>
                    <a:pt x="1786" y="8808"/>
                  </a:lnTo>
                  <a:lnTo>
                    <a:pt x="1879" y="8761"/>
                  </a:lnTo>
                  <a:lnTo>
                    <a:pt x="1926" y="8667"/>
                  </a:lnTo>
                  <a:lnTo>
                    <a:pt x="1950" y="8573"/>
                  </a:lnTo>
                  <a:lnTo>
                    <a:pt x="1950" y="236"/>
                  </a:lnTo>
                  <a:lnTo>
                    <a:pt x="1926" y="142"/>
                  </a:lnTo>
                  <a:lnTo>
                    <a:pt x="1879" y="71"/>
                  </a:lnTo>
                  <a:lnTo>
                    <a:pt x="1786" y="24"/>
                  </a:lnTo>
                  <a:lnTo>
                    <a:pt x="169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20"/>
            <p:cNvSpPr/>
            <p:nvPr/>
          </p:nvSpPr>
          <p:spPr>
            <a:xfrm>
              <a:off x="6250275" y="612675"/>
              <a:ext cx="48750" cy="220800"/>
            </a:xfrm>
            <a:custGeom>
              <a:rect b="b" l="l" r="r" t="t"/>
              <a:pathLst>
                <a:path extrusionOk="0" h="8832" w="1950">
                  <a:moveTo>
                    <a:pt x="1457" y="494"/>
                  </a:moveTo>
                  <a:lnTo>
                    <a:pt x="1457" y="8314"/>
                  </a:lnTo>
                  <a:lnTo>
                    <a:pt x="517" y="8314"/>
                  </a:lnTo>
                  <a:lnTo>
                    <a:pt x="870" y="494"/>
                  </a:lnTo>
                  <a:close/>
                  <a:moveTo>
                    <a:pt x="611" y="1"/>
                  </a:moveTo>
                  <a:lnTo>
                    <a:pt x="517" y="24"/>
                  </a:lnTo>
                  <a:lnTo>
                    <a:pt x="447" y="71"/>
                  </a:lnTo>
                  <a:lnTo>
                    <a:pt x="400" y="142"/>
                  </a:lnTo>
                  <a:lnTo>
                    <a:pt x="376" y="236"/>
                  </a:lnTo>
                  <a:lnTo>
                    <a:pt x="1" y="8549"/>
                  </a:lnTo>
                  <a:lnTo>
                    <a:pt x="24" y="8667"/>
                  </a:lnTo>
                  <a:lnTo>
                    <a:pt x="71" y="8737"/>
                  </a:lnTo>
                  <a:lnTo>
                    <a:pt x="165" y="8808"/>
                  </a:lnTo>
                  <a:lnTo>
                    <a:pt x="259" y="8831"/>
                  </a:lnTo>
                  <a:lnTo>
                    <a:pt x="1715" y="8831"/>
                  </a:lnTo>
                  <a:lnTo>
                    <a:pt x="1809" y="8808"/>
                  </a:lnTo>
                  <a:lnTo>
                    <a:pt x="1879" y="8761"/>
                  </a:lnTo>
                  <a:lnTo>
                    <a:pt x="1950" y="8667"/>
                  </a:lnTo>
                  <a:lnTo>
                    <a:pt x="1950" y="8573"/>
                  </a:lnTo>
                  <a:lnTo>
                    <a:pt x="1950" y="236"/>
                  </a:lnTo>
                  <a:lnTo>
                    <a:pt x="1950" y="142"/>
                  </a:lnTo>
                  <a:lnTo>
                    <a:pt x="1879" y="71"/>
                  </a:lnTo>
                  <a:lnTo>
                    <a:pt x="1809" y="24"/>
                  </a:lnTo>
                  <a:lnTo>
                    <a:pt x="171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20"/>
            <p:cNvSpPr/>
            <p:nvPr/>
          </p:nvSpPr>
          <p:spPr>
            <a:xfrm>
              <a:off x="6329525" y="612675"/>
              <a:ext cx="48775" cy="220800"/>
            </a:xfrm>
            <a:custGeom>
              <a:rect b="b" l="l" r="r" t="t"/>
              <a:pathLst>
                <a:path extrusionOk="0" h="8832" w="1951">
                  <a:moveTo>
                    <a:pt x="1433" y="494"/>
                  </a:moveTo>
                  <a:lnTo>
                    <a:pt x="1433" y="8314"/>
                  </a:lnTo>
                  <a:lnTo>
                    <a:pt x="518" y="8314"/>
                  </a:lnTo>
                  <a:lnTo>
                    <a:pt x="846" y="494"/>
                  </a:lnTo>
                  <a:close/>
                  <a:moveTo>
                    <a:pt x="612" y="1"/>
                  </a:moveTo>
                  <a:lnTo>
                    <a:pt x="518" y="24"/>
                  </a:lnTo>
                  <a:lnTo>
                    <a:pt x="424" y="71"/>
                  </a:lnTo>
                  <a:lnTo>
                    <a:pt x="377" y="142"/>
                  </a:lnTo>
                  <a:lnTo>
                    <a:pt x="353" y="236"/>
                  </a:lnTo>
                  <a:lnTo>
                    <a:pt x="1" y="8549"/>
                  </a:lnTo>
                  <a:lnTo>
                    <a:pt x="1" y="8667"/>
                  </a:lnTo>
                  <a:lnTo>
                    <a:pt x="71" y="8737"/>
                  </a:lnTo>
                  <a:lnTo>
                    <a:pt x="142" y="8808"/>
                  </a:lnTo>
                  <a:lnTo>
                    <a:pt x="236" y="8831"/>
                  </a:lnTo>
                  <a:lnTo>
                    <a:pt x="1692" y="8831"/>
                  </a:lnTo>
                  <a:lnTo>
                    <a:pt x="1786" y="8808"/>
                  </a:lnTo>
                  <a:lnTo>
                    <a:pt x="1880" y="8761"/>
                  </a:lnTo>
                  <a:lnTo>
                    <a:pt x="1927" y="8667"/>
                  </a:lnTo>
                  <a:lnTo>
                    <a:pt x="1950" y="8573"/>
                  </a:lnTo>
                  <a:lnTo>
                    <a:pt x="1950" y="236"/>
                  </a:lnTo>
                  <a:lnTo>
                    <a:pt x="1927" y="142"/>
                  </a:lnTo>
                  <a:lnTo>
                    <a:pt x="1880" y="71"/>
                  </a:lnTo>
                  <a:lnTo>
                    <a:pt x="1786" y="24"/>
                  </a:lnTo>
                  <a:lnTo>
                    <a:pt x="169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20"/>
            <p:cNvSpPr/>
            <p:nvPr/>
          </p:nvSpPr>
          <p:spPr>
            <a:xfrm>
              <a:off x="6404675" y="612675"/>
              <a:ext cx="48775" cy="220800"/>
            </a:xfrm>
            <a:custGeom>
              <a:rect b="b" l="l" r="r" t="t"/>
              <a:pathLst>
                <a:path extrusionOk="0" h="8832" w="1951">
                  <a:moveTo>
                    <a:pt x="1433" y="494"/>
                  </a:moveTo>
                  <a:lnTo>
                    <a:pt x="1433" y="8314"/>
                  </a:lnTo>
                  <a:lnTo>
                    <a:pt x="518" y="8314"/>
                  </a:lnTo>
                  <a:lnTo>
                    <a:pt x="846" y="494"/>
                  </a:lnTo>
                  <a:close/>
                  <a:moveTo>
                    <a:pt x="612" y="1"/>
                  </a:moveTo>
                  <a:lnTo>
                    <a:pt x="518" y="24"/>
                  </a:lnTo>
                  <a:lnTo>
                    <a:pt x="424" y="71"/>
                  </a:lnTo>
                  <a:lnTo>
                    <a:pt x="377" y="142"/>
                  </a:lnTo>
                  <a:lnTo>
                    <a:pt x="353" y="236"/>
                  </a:lnTo>
                  <a:lnTo>
                    <a:pt x="1" y="8549"/>
                  </a:lnTo>
                  <a:lnTo>
                    <a:pt x="1" y="8667"/>
                  </a:lnTo>
                  <a:lnTo>
                    <a:pt x="71" y="8737"/>
                  </a:lnTo>
                  <a:lnTo>
                    <a:pt x="142" y="8808"/>
                  </a:lnTo>
                  <a:lnTo>
                    <a:pt x="236" y="8831"/>
                  </a:lnTo>
                  <a:lnTo>
                    <a:pt x="1692" y="8831"/>
                  </a:lnTo>
                  <a:lnTo>
                    <a:pt x="1786" y="8808"/>
                  </a:lnTo>
                  <a:lnTo>
                    <a:pt x="1880" y="8761"/>
                  </a:lnTo>
                  <a:lnTo>
                    <a:pt x="1927" y="8667"/>
                  </a:lnTo>
                  <a:lnTo>
                    <a:pt x="1950" y="8573"/>
                  </a:lnTo>
                  <a:lnTo>
                    <a:pt x="1950" y="236"/>
                  </a:lnTo>
                  <a:lnTo>
                    <a:pt x="1927" y="142"/>
                  </a:lnTo>
                  <a:lnTo>
                    <a:pt x="1880" y="71"/>
                  </a:lnTo>
                  <a:lnTo>
                    <a:pt x="1786" y="24"/>
                  </a:lnTo>
                  <a:lnTo>
                    <a:pt x="169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20"/>
            <p:cNvSpPr/>
            <p:nvPr/>
          </p:nvSpPr>
          <p:spPr>
            <a:xfrm>
              <a:off x="6041275" y="820525"/>
              <a:ext cx="461475" cy="47000"/>
            </a:xfrm>
            <a:custGeom>
              <a:rect b="b" l="l" r="r" t="t"/>
              <a:pathLst>
                <a:path extrusionOk="0" h="1880" w="18459">
                  <a:moveTo>
                    <a:pt x="17942" y="517"/>
                  </a:moveTo>
                  <a:lnTo>
                    <a:pt x="17942" y="1362"/>
                  </a:lnTo>
                  <a:lnTo>
                    <a:pt x="611" y="1362"/>
                  </a:lnTo>
                  <a:lnTo>
                    <a:pt x="963" y="517"/>
                  </a:lnTo>
                  <a:close/>
                  <a:moveTo>
                    <a:pt x="799" y="0"/>
                  </a:moveTo>
                  <a:lnTo>
                    <a:pt x="728" y="24"/>
                  </a:lnTo>
                  <a:lnTo>
                    <a:pt x="658" y="47"/>
                  </a:lnTo>
                  <a:lnTo>
                    <a:pt x="611" y="94"/>
                  </a:lnTo>
                  <a:lnTo>
                    <a:pt x="564" y="165"/>
                  </a:lnTo>
                  <a:lnTo>
                    <a:pt x="0" y="1527"/>
                  </a:lnTo>
                  <a:lnTo>
                    <a:pt x="0" y="1597"/>
                  </a:lnTo>
                  <a:lnTo>
                    <a:pt x="0" y="1644"/>
                  </a:lnTo>
                  <a:lnTo>
                    <a:pt x="0" y="1715"/>
                  </a:lnTo>
                  <a:lnTo>
                    <a:pt x="24" y="1762"/>
                  </a:lnTo>
                  <a:lnTo>
                    <a:pt x="71" y="1809"/>
                  </a:lnTo>
                  <a:lnTo>
                    <a:pt x="118" y="1856"/>
                  </a:lnTo>
                  <a:lnTo>
                    <a:pt x="188" y="1879"/>
                  </a:lnTo>
                  <a:lnTo>
                    <a:pt x="18200" y="1879"/>
                  </a:lnTo>
                  <a:lnTo>
                    <a:pt x="18294" y="1856"/>
                  </a:lnTo>
                  <a:lnTo>
                    <a:pt x="18388" y="1809"/>
                  </a:lnTo>
                  <a:lnTo>
                    <a:pt x="18435" y="1715"/>
                  </a:lnTo>
                  <a:lnTo>
                    <a:pt x="18459" y="1621"/>
                  </a:lnTo>
                  <a:lnTo>
                    <a:pt x="18459" y="259"/>
                  </a:lnTo>
                  <a:lnTo>
                    <a:pt x="18435" y="165"/>
                  </a:lnTo>
                  <a:lnTo>
                    <a:pt x="18388" y="71"/>
                  </a:lnTo>
                  <a:lnTo>
                    <a:pt x="18294" y="24"/>
                  </a:lnTo>
                  <a:lnTo>
                    <a:pt x="1820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05" name="Google Shape;1005;p20"/>
          <p:cNvGrpSpPr/>
          <p:nvPr/>
        </p:nvGrpSpPr>
        <p:grpSpPr>
          <a:xfrm>
            <a:off x="-106455" y="295562"/>
            <a:ext cx="625268" cy="640072"/>
            <a:chOff x="3100450" y="1022475"/>
            <a:chExt cx="438600" cy="448575"/>
          </a:xfrm>
        </p:grpSpPr>
        <p:sp>
          <p:nvSpPr>
            <p:cNvPr id="1006" name="Google Shape;1006;p20"/>
            <p:cNvSpPr/>
            <p:nvPr/>
          </p:nvSpPr>
          <p:spPr>
            <a:xfrm>
              <a:off x="3100450" y="1022475"/>
              <a:ext cx="438600" cy="448575"/>
            </a:xfrm>
            <a:custGeom>
              <a:rect b="b" l="l" r="r" t="t"/>
              <a:pathLst>
                <a:path extrusionOk="0" h="17943" w="17544">
                  <a:moveTo>
                    <a:pt x="8807" y="682"/>
                  </a:moveTo>
                  <a:lnTo>
                    <a:pt x="9160" y="1105"/>
                  </a:lnTo>
                  <a:lnTo>
                    <a:pt x="9395" y="1363"/>
                  </a:lnTo>
                  <a:lnTo>
                    <a:pt x="9676" y="1645"/>
                  </a:lnTo>
                  <a:lnTo>
                    <a:pt x="10005" y="1950"/>
                  </a:lnTo>
                  <a:lnTo>
                    <a:pt x="10381" y="2279"/>
                  </a:lnTo>
                  <a:lnTo>
                    <a:pt x="10804" y="2608"/>
                  </a:lnTo>
                  <a:lnTo>
                    <a:pt x="11273" y="2936"/>
                  </a:lnTo>
                  <a:lnTo>
                    <a:pt x="11790" y="3265"/>
                  </a:lnTo>
                  <a:lnTo>
                    <a:pt x="12354" y="3594"/>
                  </a:lnTo>
                  <a:lnTo>
                    <a:pt x="12964" y="3923"/>
                  </a:lnTo>
                  <a:lnTo>
                    <a:pt x="13645" y="4205"/>
                  </a:lnTo>
                  <a:lnTo>
                    <a:pt x="14373" y="4486"/>
                  </a:lnTo>
                  <a:lnTo>
                    <a:pt x="15148" y="4721"/>
                  </a:lnTo>
                  <a:lnTo>
                    <a:pt x="15994" y="4933"/>
                  </a:lnTo>
                  <a:lnTo>
                    <a:pt x="16886" y="5121"/>
                  </a:lnTo>
                  <a:lnTo>
                    <a:pt x="16510" y="5778"/>
                  </a:lnTo>
                  <a:lnTo>
                    <a:pt x="16064" y="6647"/>
                  </a:lnTo>
                  <a:lnTo>
                    <a:pt x="15853" y="7093"/>
                  </a:lnTo>
                  <a:lnTo>
                    <a:pt x="15665" y="7539"/>
                  </a:lnTo>
                  <a:lnTo>
                    <a:pt x="15524" y="7962"/>
                  </a:lnTo>
                  <a:lnTo>
                    <a:pt x="15430" y="8338"/>
                  </a:lnTo>
                  <a:lnTo>
                    <a:pt x="15430" y="8455"/>
                  </a:lnTo>
                  <a:lnTo>
                    <a:pt x="15336" y="8972"/>
                  </a:lnTo>
                  <a:lnTo>
                    <a:pt x="15242" y="9489"/>
                  </a:lnTo>
                  <a:lnTo>
                    <a:pt x="15148" y="9958"/>
                  </a:lnTo>
                  <a:lnTo>
                    <a:pt x="15007" y="10428"/>
                  </a:lnTo>
                  <a:lnTo>
                    <a:pt x="14890" y="10874"/>
                  </a:lnTo>
                  <a:lnTo>
                    <a:pt x="14749" y="11297"/>
                  </a:lnTo>
                  <a:lnTo>
                    <a:pt x="14585" y="11696"/>
                  </a:lnTo>
                  <a:lnTo>
                    <a:pt x="14420" y="12095"/>
                  </a:lnTo>
                  <a:lnTo>
                    <a:pt x="14232" y="12471"/>
                  </a:lnTo>
                  <a:lnTo>
                    <a:pt x="14044" y="12823"/>
                  </a:lnTo>
                  <a:lnTo>
                    <a:pt x="13857" y="13176"/>
                  </a:lnTo>
                  <a:lnTo>
                    <a:pt x="13645" y="13504"/>
                  </a:lnTo>
                  <a:lnTo>
                    <a:pt x="13434" y="13810"/>
                  </a:lnTo>
                  <a:lnTo>
                    <a:pt x="13222" y="14115"/>
                  </a:lnTo>
                  <a:lnTo>
                    <a:pt x="12753" y="14679"/>
                  </a:lnTo>
                  <a:lnTo>
                    <a:pt x="12260" y="15172"/>
                  </a:lnTo>
                  <a:lnTo>
                    <a:pt x="11766" y="15618"/>
                  </a:lnTo>
                  <a:lnTo>
                    <a:pt x="11250" y="16041"/>
                  </a:lnTo>
                  <a:lnTo>
                    <a:pt x="10733" y="16393"/>
                  </a:lnTo>
                  <a:lnTo>
                    <a:pt x="10216" y="16698"/>
                  </a:lnTo>
                  <a:lnTo>
                    <a:pt x="9676" y="16980"/>
                  </a:lnTo>
                  <a:lnTo>
                    <a:pt x="9160" y="17215"/>
                  </a:lnTo>
                  <a:lnTo>
                    <a:pt x="8643" y="17403"/>
                  </a:lnTo>
                  <a:lnTo>
                    <a:pt x="8150" y="17191"/>
                  </a:lnTo>
                  <a:lnTo>
                    <a:pt x="7633" y="16957"/>
                  </a:lnTo>
                  <a:lnTo>
                    <a:pt x="7117" y="16675"/>
                  </a:lnTo>
                  <a:lnTo>
                    <a:pt x="6600" y="16346"/>
                  </a:lnTo>
                  <a:lnTo>
                    <a:pt x="6083" y="15970"/>
                  </a:lnTo>
                  <a:lnTo>
                    <a:pt x="5567" y="15571"/>
                  </a:lnTo>
                  <a:lnTo>
                    <a:pt x="5073" y="15101"/>
                  </a:lnTo>
                  <a:lnTo>
                    <a:pt x="4604" y="14585"/>
                  </a:lnTo>
                  <a:lnTo>
                    <a:pt x="4158" y="14021"/>
                  </a:lnTo>
                  <a:lnTo>
                    <a:pt x="3946" y="13716"/>
                  </a:lnTo>
                  <a:lnTo>
                    <a:pt x="3735" y="13410"/>
                  </a:lnTo>
                  <a:lnTo>
                    <a:pt x="3547" y="13082"/>
                  </a:lnTo>
                  <a:lnTo>
                    <a:pt x="3336" y="12729"/>
                  </a:lnTo>
                  <a:lnTo>
                    <a:pt x="3171" y="12354"/>
                  </a:lnTo>
                  <a:lnTo>
                    <a:pt x="2983" y="11978"/>
                  </a:lnTo>
                  <a:lnTo>
                    <a:pt x="2842" y="11579"/>
                  </a:lnTo>
                  <a:lnTo>
                    <a:pt x="2678" y="11179"/>
                  </a:lnTo>
                  <a:lnTo>
                    <a:pt x="2537" y="10733"/>
                  </a:lnTo>
                  <a:lnTo>
                    <a:pt x="2420" y="10287"/>
                  </a:lnTo>
                  <a:lnTo>
                    <a:pt x="2302" y="9841"/>
                  </a:lnTo>
                  <a:lnTo>
                    <a:pt x="2208" y="9348"/>
                  </a:lnTo>
                  <a:lnTo>
                    <a:pt x="2114" y="8855"/>
                  </a:lnTo>
                  <a:lnTo>
                    <a:pt x="2044" y="8338"/>
                  </a:lnTo>
                  <a:lnTo>
                    <a:pt x="2044" y="8220"/>
                  </a:lnTo>
                  <a:lnTo>
                    <a:pt x="1974" y="7845"/>
                  </a:lnTo>
                  <a:lnTo>
                    <a:pt x="1833" y="7399"/>
                  </a:lnTo>
                  <a:lnTo>
                    <a:pt x="1668" y="6952"/>
                  </a:lnTo>
                  <a:lnTo>
                    <a:pt x="1457" y="6506"/>
                  </a:lnTo>
                  <a:lnTo>
                    <a:pt x="1034" y="5637"/>
                  </a:lnTo>
                  <a:lnTo>
                    <a:pt x="658" y="4956"/>
                  </a:lnTo>
                  <a:lnTo>
                    <a:pt x="1551" y="4815"/>
                  </a:lnTo>
                  <a:lnTo>
                    <a:pt x="2396" y="4604"/>
                  </a:lnTo>
                  <a:lnTo>
                    <a:pt x="3195" y="4369"/>
                  </a:lnTo>
                  <a:lnTo>
                    <a:pt x="3923" y="4111"/>
                  </a:lnTo>
                  <a:lnTo>
                    <a:pt x="4604" y="3829"/>
                  </a:lnTo>
                  <a:lnTo>
                    <a:pt x="5214" y="3524"/>
                  </a:lnTo>
                  <a:lnTo>
                    <a:pt x="5801" y="3218"/>
                  </a:lnTo>
                  <a:lnTo>
                    <a:pt x="6318" y="2890"/>
                  </a:lnTo>
                  <a:lnTo>
                    <a:pt x="6788" y="2561"/>
                  </a:lnTo>
                  <a:lnTo>
                    <a:pt x="7234" y="2232"/>
                  </a:lnTo>
                  <a:lnTo>
                    <a:pt x="7610" y="1927"/>
                  </a:lnTo>
                  <a:lnTo>
                    <a:pt x="7939" y="1621"/>
                  </a:lnTo>
                  <a:lnTo>
                    <a:pt x="8220" y="1340"/>
                  </a:lnTo>
                  <a:lnTo>
                    <a:pt x="8455" y="1081"/>
                  </a:lnTo>
                  <a:lnTo>
                    <a:pt x="8807" y="682"/>
                  </a:lnTo>
                  <a:close/>
                  <a:moveTo>
                    <a:pt x="8831" y="1"/>
                  </a:moveTo>
                  <a:lnTo>
                    <a:pt x="8690" y="24"/>
                  </a:lnTo>
                  <a:lnTo>
                    <a:pt x="8643" y="48"/>
                  </a:lnTo>
                  <a:lnTo>
                    <a:pt x="8596" y="95"/>
                  </a:lnTo>
                  <a:lnTo>
                    <a:pt x="8479" y="259"/>
                  </a:lnTo>
                  <a:lnTo>
                    <a:pt x="8126" y="705"/>
                  </a:lnTo>
                  <a:lnTo>
                    <a:pt x="7845" y="987"/>
                  </a:lnTo>
                  <a:lnTo>
                    <a:pt x="7516" y="1316"/>
                  </a:lnTo>
                  <a:lnTo>
                    <a:pt x="7093" y="1668"/>
                  </a:lnTo>
                  <a:lnTo>
                    <a:pt x="6623" y="2044"/>
                  </a:lnTo>
                  <a:lnTo>
                    <a:pt x="6130" y="2396"/>
                  </a:lnTo>
                  <a:lnTo>
                    <a:pt x="5543" y="2772"/>
                  </a:lnTo>
                  <a:lnTo>
                    <a:pt x="4862" y="3124"/>
                  </a:lnTo>
                  <a:lnTo>
                    <a:pt x="4111" y="3477"/>
                  </a:lnTo>
                  <a:lnTo>
                    <a:pt x="3711" y="3641"/>
                  </a:lnTo>
                  <a:lnTo>
                    <a:pt x="3265" y="3805"/>
                  </a:lnTo>
                  <a:lnTo>
                    <a:pt x="2819" y="3970"/>
                  </a:lnTo>
                  <a:lnTo>
                    <a:pt x="2349" y="4087"/>
                  </a:lnTo>
                  <a:lnTo>
                    <a:pt x="1856" y="4228"/>
                  </a:lnTo>
                  <a:lnTo>
                    <a:pt x="1339" y="4322"/>
                  </a:lnTo>
                  <a:lnTo>
                    <a:pt x="799" y="4416"/>
                  </a:lnTo>
                  <a:lnTo>
                    <a:pt x="236" y="4510"/>
                  </a:lnTo>
                  <a:lnTo>
                    <a:pt x="165" y="4510"/>
                  </a:lnTo>
                  <a:lnTo>
                    <a:pt x="118" y="4557"/>
                  </a:lnTo>
                  <a:lnTo>
                    <a:pt x="71" y="4580"/>
                  </a:lnTo>
                  <a:lnTo>
                    <a:pt x="24" y="4651"/>
                  </a:lnTo>
                  <a:lnTo>
                    <a:pt x="1" y="4698"/>
                  </a:lnTo>
                  <a:lnTo>
                    <a:pt x="1" y="4768"/>
                  </a:lnTo>
                  <a:lnTo>
                    <a:pt x="24" y="4839"/>
                  </a:lnTo>
                  <a:lnTo>
                    <a:pt x="48" y="4886"/>
                  </a:lnTo>
                  <a:lnTo>
                    <a:pt x="259" y="5261"/>
                  </a:lnTo>
                  <a:lnTo>
                    <a:pt x="752" y="6177"/>
                  </a:lnTo>
                  <a:lnTo>
                    <a:pt x="1011" y="6741"/>
                  </a:lnTo>
                  <a:lnTo>
                    <a:pt x="1246" y="7281"/>
                  </a:lnTo>
                  <a:lnTo>
                    <a:pt x="1433" y="7821"/>
                  </a:lnTo>
                  <a:lnTo>
                    <a:pt x="1504" y="8056"/>
                  </a:lnTo>
                  <a:lnTo>
                    <a:pt x="1527" y="8267"/>
                  </a:lnTo>
                  <a:lnTo>
                    <a:pt x="1551" y="8408"/>
                  </a:lnTo>
                  <a:lnTo>
                    <a:pt x="1621" y="8948"/>
                  </a:lnTo>
                  <a:lnTo>
                    <a:pt x="1715" y="9465"/>
                  </a:lnTo>
                  <a:lnTo>
                    <a:pt x="1833" y="9982"/>
                  </a:lnTo>
                  <a:lnTo>
                    <a:pt x="1950" y="10475"/>
                  </a:lnTo>
                  <a:lnTo>
                    <a:pt x="2067" y="10945"/>
                  </a:lnTo>
                  <a:lnTo>
                    <a:pt x="2232" y="11391"/>
                  </a:lnTo>
                  <a:lnTo>
                    <a:pt x="2373" y="11814"/>
                  </a:lnTo>
                  <a:lnTo>
                    <a:pt x="2561" y="12236"/>
                  </a:lnTo>
                  <a:lnTo>
                    <a:pt x="2725" y="12635"/>
                  </a:lnTo>
                  <a:lnTo>
                    <a:pt x="2936" y="13011"/>
                  </a:lnTo>
                  <a:lnTo>
                    <a:pt x="3124" y="13387"/>
                  </a:lnTo>
                  <a:lnTo>
                    <a:pt x="3336" y="13739"/>
                  </a:lnTo>
                  <a:lnTo>
                    <a:pt x="3570" y="14068"/>
                  </a:lnTo>
                  <a:lnTo>
                    <a:pt x="3782" y="14397"/>
                  </a:lnTo>
                  <a:lnTo>
                    <a:pt x="4017" y="14702"/>
                  </a:lnTo>
                  <a:lnTo>
                    <a:pt x="4275" y="14984"/>
                  </a:lnTo>
                  <a:lnTo>
                    <a:pt x="4768" y="15524"/>
                  </a:lnTo>
                  <a:lnTo>
                    <a:pt x="5285" y="15994"/>
                  </a:lnTo>
                  <a:lnTo>
                    <a:pt x="5825" y="16440"/>
                  </a:lnTo>
                  <a:lnTo>
                    <a:pt x="6389" y="16816"/>
                  </a:lnTo>
                  <a:lnTo>
                    <a:pt x="6929" y="17144"/>
                  </a:lnTo>
                  <a:lnTo>
                    <a:pt x="7492" y="17450"/>
                  </a:lnTo>
                  <a:lnTo>
                    <a:pt x="8032" y="17708"/>
                  </a:lnTo>
                  <a:lnTo>
                    <a:pt x="8549" y="17919"/>
                  </a:lnTo>
                  <a:lnTo>
                    <a:pt x="8643" y="17943"/>
                  </a:lnTo>
                  <a:lnTo>
                    <a:pt x="8737" y="17919"/>
                  </a:lnTo>
                  <a:lnTo>
                    <a:pt x="9277" y="17708"/>
                  </a:lnTo>
                  <a:lnTo>
                    <a:pt x="9817" y="17473"/>
                  </a:lnTo>
                  <a:lnTo>
                    <a:pt x="10381" y="17191"/>
                  </a:lnTo>
                  <a:lnTo>
                    <a:pt x="10944" y="16863"/>
                  </a:lnTo>
                  <a:lnTo>
                    <a:pt x="11485" y="16487"/>
                  </a:lnTo>
                  <a:lnTo>
                    <a:pt x="12025" y="16064"/>
                  </a:lnTo>
                  <a:lnTo>
                    <a:pt x="12565" y="15595"/>
                  </a:lnTo>
                  <a:lnTo>
                    <a:pt x="13082" y="15078"/>
                  </a:lnTo>
                  <a:lnTo>
                    <a:pt x="13340" y="14773"/>
                  </a:lnTo>
                  <a:lnTo>
                    <a:pt x="13575" y="14491"/>
                  </a:lnTo>
                  <a:lnTo>
                    <a:pt x="13810" y="14162"/>
                  </a:lnTo>
                  <a:lnTo>
                    <a:pt x="14044" y="13833"/>
                  </a:lnTo>
                  <a:lnTo>
                    <a:pt x="14256" y="13504"/>
                  </a:lnTo>
                  <a:lnTo>
                    <a:pt x="14467" y="13129"/>
                  </a:lnTo>
                  <a:lnTo>
                    <a:pt x="14655" y="12753"/>
                  </a:lnTo>
                  <a:lnTo>
                    <a:pt x="14843" y="12354"/>
                  </a:lnTo>
                  <a:lnTo>
                    <a:pt x="15031" y="11954"/>
                  </a:lnTo>
                  <a:lnTo>
                    <a:pt x="15195" y="11508"/>
                  </a:lnTo>
                  <a:lnTo>
                    <a:pt x="15360" y="11062"/>
                  </a:lnTo>
                  <a:lnTo>
                    <a:pt x="15500" y="10592"/>
                  </a:lnTo>
                  <a:lnTo>
                    <a:pt x="15618" y="10123"/>
                  </a:lnTo>
                  <a:lnTo>
                    <a:pt x="15735" y="9606"/>
                  </a:lnTo>
                  <a:lnTo>
                    <a:pt x="15829" y="9089"/>
                  </a:lnTo>
                  <a:lnTo>
                    <a:pt x="15923" y="8526"/>
                  </a:lnTo>
                  <a:lnTo>
                    <a:pt x="15947" y="8408"/>
                  </a:lnTo>
                  <a:lnTo>
                    <a:pt x="15994" y="8197"/>
                  </a:lnTo>
                  <a:lnTo>
                    <a:pt x="16064" y="7962"/>
                  </a:lnTo>
                  <a:lnTo>
                    <a:pt x="16252" y="7445"/>
                  </a:lnTo>
                  <a:lnTo>
                    <a:pt x="16510" y="6882"/>
                  </a:lnTo>
                  <a:lnTo>
                    <a:pt x="16769" y="6342"/>
                  </a:lnTo>
                  <a:lnTo>
                    <a:pt x="17285" y="5426"/>
                  </a:lnTo>
                  <a:lnTo>
                    <a:pt x="17497" y="5050"/>
                  </a:lnTo>
                  <a:lnTo>
                    <a:pt x="17544" y="5003"/>
                  </a:lnTo>
                  <a:lnTo>
                    <a:pt x="17544" y="4933"/>
                  </a:lnTo>
                  <a:lnTo>
                    <a:pt x="17544" y="4862"/>
                  </a:lnTo>
                  <a:lnTo>
                    <a:pt x="17520" y="4815"/>
                  </a:lnTo>
                  <a:lnTo>
                    <a:pt x="17497" y="4768"/>
                  </a:lnTo>
                  <a:lnTo>
                    <a:pt x="17450" y="4721"/>
                  </a:lnTo>
                  <a:lnTo>
                    <a:pt x="17379" y="4674"/>
                  </a:lnTo>
                  <a:lnTo>
                    <a:pt x="17332" y="4674"/>
                  </a:lnTo>
                  <a:lnTo>
                    <a:pt x="16792" y="4580"/>
                  </a:lnTo>
                  <a:lnTo>
                    <a:pt x="16275" y="4486"/>
                  </a:lnTo>
                  <a:lnTo>
                    <a:pt x="15782" y="4369"/>
                  </a:lnTo>
                  <a:lnTo>
                    <a:pt x="15289" y="4252"/>
                  </a:lnTo>
                  <a:lnTo>
                    <a:pt x="14843" y="4111"/>
                  </a:lnTo>
                  <a:lnTo>
                    <a:pt x="14397" y="3946"/>
                  </a:lnTo>
                  <a:lnTo>
                    <a:pt x="13974" y="3782"/>
                  </a:lnTo>
                  <a:lnTo>
                    <a:pt x="13575" y="3618"/>
                  </a:lnTo>
                  <a:lnTo>
                    <a:pt x="12823" y="3265"/>
                  </a:lnTo>
                  <a:lnTo>
                    <a:pt x="12142" y="2890"/>
                  </a:lnTo>
                  <a:lnTo>
                    <a:pt x="11532" y="2490"/>
                  </a:lnTo>
                  <a:lnTo>
                    <a:pt x="10991" y="2091"/>
                  </a:lnTo>
                  <a:lnTo>
                    <a:pt x="10522" y="1715"/>
                  </a:lnTo>
                  <a:lnTo>
                    <a:pt x="10123" y="1363"/>
                  </a:lnTo>
                  <a:lnTo>
                    <a:pt x="9794" y="1011"/>
                  </a:lnTo>
                  <a:lnTo>
                    <a:pt x="9512" y="729"/>
                  </a:lnTo>
                  <a:lnTo>
                    <a:pt x="9160" y="283"/>
                  </a:lnTo>
                  <a:lnTo>
                    <a:pt x="9042" y="118"/>
                  </a:lnTo>
                  <a:lnTo>
                    <a:pt x="8995" y="48"/>
                  </a:lnTo>
                  <a:lnTo>
                    <a:pt x="8948" y="24"/>
                  </a:lnTo>
                  <a:lnTo>
                    <a:pt x="887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20"/>
            <p:cNvSpPr/>
            <p:nvPr/>
          </p:nvSpPr>
          <p:spPr>
            <a:xfrm>
              <a:off x="3148600" y="1071225"/>
              <a:ext cx="342300" cy="361075"/>
            </a:xfrm>
            <a:custGeom>
              <a:rect b="b" l="l" r="r" t="t"/>
              <a:pathLst>
                <a:path extrusionOk="0" h="14443" w="13692">
                  <a:moveTo>
                    <a:pt x="6858" y="705"/>
                  </a:moveTo>
                  <a:lnTo>
                    <a:pt x="7163" y="1057"/>
                  </a:lnTo>
                  <a:lnTo>
                    <a:pt x="7562" y="1480"/>
                  </a:lnTo>
                  <a:lnTo>
                    <a:pt x="7821" y="1715"/>
                  </a:lnTo>
                  <a:lnTo>
                    <a:pt x="8103" y="1973"/>
                  </a:lnTo>
                  <a:lnTo>
                    <a:pt x="8431" y="2231"/>
                  </a:lnTo>
                  <a:lnTo>
                    <a:pt x="8784" y="2489"/>
                  </a:lnTo>
                  <a:lnTo>
                    <a:pt x="9183" y="2748"/>
                  </a:lnTo>
                  <a:lnTo>
                    <a:pt x="9629" y="3006"/>
                  </a:lnTo>
                  <a:lnTo>
                    <a:pt x="10099" y="3264"/>
                  </a:lnTo>
                  <a:lnTo>
                    <a:pt x="10592" y="3476"/>
                  </a:lnTo>
                  <a:lnTo>
                    <a:pt x="11156" y="3687"/>
                  </a:lnTo>
                  <a:lnTo>
                    <a:pt x="11743" y="3875"/>
                  </a:lnTo>
                  <a:lnTo>
                    <a:pt x="12353" y="4063"/>
                  </a:lnTo>
                  <a:lnTo>
                    <a:pt x="13034" y="4180"/>
                  </a:lnTo>
                  <a:lnTo>
                    <a:pt x="12729" y="4720"/>
                  </a:lnTo>
                  <a:lnTo>
                    <a:pt x="12400" y="5402"/>
                  </a:lnTo>
                  <a:lnTo>
                    <a:pt x="12236" y="5754"/>
                  </a:lnTo>
                  <a:lnTo>
                    <a:pt x="12118" y="6106"/>
                  </a:lnTo>
                  <a:lnTo>
                    <a:pt x="12001" y="6435"/>
                  </a:lnTo>
                  <a:lnTo>
                    <a:pt x="11931" y="6717"/>
                  </a:lnTo>
                  <a:lnTo>
                    <a:pt x="11931" y="6811"/>
                  </a:lnTo>
                  <a:lnTo>
                    <a:pt x="11790" y="7633"/>
                  </a:lnTo>
                  <a:lnTo>
                    <a:pt x="11625" y="8361"/>
                  </a:lnTo>
                  <a:lnTo>
                    <a:pt x="11414" y="9065"/>
                  </a:lnTo>
                  <a:lnTo>
                    <a:pt x="11156" y="9699"/>
                  </a:lnTo>
                  <a:lnTo>
                    <a:pt x="10874" y="10263"/>
                  </a:lnTo>
                  <a:lnTo>
                    <a:pt x="10568" y="10803"/>
                  </a:lnTo>
                  <a:lnTo>
                    <a:pt x="10240" y="11296"/>
                  </a:lnTo>
                  <a:lnTo>
                    <a:pt x="9887" y="11742"/>
                  </a:lnTo>
                  <a:lnTo>
                    <a:pt x="9512" y="12142"/>
                  </a:lnTo>
                  <a:lnTo>
                    <a:pt x="9136" y="12494"/>
                  </a:lnTo>
                  <a:lnTo>
                    <a:pt x="8737" y="12823"/>
                  </a:lnTo>
                  <a:lnTo>
                    <a:pt x="8337" y="13104"/>
                  </a:lnTo>
                  <a:lnTo>
                    <a:pt x="7938" y="13339"/>
                  </a:lnTo>
                  <a:lnTo>
                    <a:pt x="7539" y="13574"/>
                  </a:lnTo>
                  <a:lnTo>
                    <a:pt x="7140" y="13762"/>
                  </a:lnTo>
                  <a:lnTo>
                    <a:pt x="6741" y="13926"/>
                  </a:lnTo>
                  <a:lnTo>
                    <a:pt x="6365" y="13738"/>
                  </a:lnTo>
                  <a:lnTo>
                    <a:pt x="5966" y="13551"/>
                  </a:lnTo>
                  <a:lnTo>
                    <a:pt x="5566" y="13316"/>
                  </a:lnTo>
                  <a:lnTo>
                    <a:pt x="5167" y="13057"/>
                  </a:lnTo>
                  <a:lnTo>
                    <a:pt x="4768" y="12776"/>
                  </a:lnTo>
                  <a:lnTo>
                    <a:pt x="4392" y="12447"/>
                  </a:lnTo>
                  <a:lnTo>
                    <a:pt x="4016" y="12071"/>
                  </a:lnTo>
                  <a:lnTo>
                    <a:pt x="3641" y="11672"/>
                  </a:lnTo>
                  <a:lnTo>
                    <a:pt x="3288" y="11226"/>
                  </a:lnTo>
                  <a:lnTo>
                    <a:pt x="2983" y="10732"/>
                  </a:lnTo>
                  <a:lnTo>
                    <a:pt x="2678" y="10192"/>
                  </a:lnTo>
                  <a:lnTo>
                    <a:pt x="2419" y="9605"/>
                  </a:lnTo>
                  <a:lnTo>
                    <a:pt x="2185" y="8971"/>
                  </a:lnTo>
                  <a:lnTo>
                    <a:pt x="1973" y="8267"/>
                  </a:lnTo>
                  <a:lnTo>
                    <a:pt x="1809" y="7515"/>
                  </a:lnTo>
                  <a:lnTo>
                    <a:pt x="1691" y="6717"/>
                  </a:lnTo>
                  <a:lnTo>
                    <a:pt x="1691" y="6623"/>
                  </a:lnTo>
                  <a:lnTo>
                    <a:pt x="1621" y="6317"/>
                  </a:lnTo>
                  <a:lnTo>
                    <a:pt x="1527" y="5989"/>
                  </a:lnTo>
                  <a:lnTo>
                    <a:pt x="1410" y="5660"/>
                  </a:lnTo>
                  <a:lnTo>
                    <a:pt x="1245" y="5284"/>
                  </a:lnTo>
                  <a:lnTo>
                    <a:pt x="916" y="4603"/>
                  </a:lnTo>
                  <a:lnTo>
                    <a:pt x="635" y="4063"/>
                  </a:lnTo>
                  <a:lnTo>
                    <a:pt x="1316" y="3946"/>
                  </a:lnTo>
                  <a:lnTo>
                    <a:pt x="1950" y="3781"/>
                  </a:lnTo>
                  <a:lnTo>
                    <a:pt x="2537" y="3617"/>
                  </a:lnTo>
                  <a:lnTo>
                    <a:pt x="3077" y="3405"/>
                  </a:lnTo>
                  <a:lnTo>
                    <a:pt x="3594" y="3194"/>
                  </a:lnTo>
                  <a:lnTo>
                    <a:pt x="4063" y="2959"/>
                  </a:lnTo>
                  <a:lnTo>
                    <a:pt x="4510" y="2701"/>
                  </a:lnTo>
                  <a:lnTo>
                    <a:pt x="4909" y="2466"/>
                  </a:lnTo>
                  <a:lnTo>
                    <a:pt x="5285" y="2208"/>
                  </a:lnTo>
                  <a:lnTo>
                    <a:pt x="5613" y="1949"/>
                  </a:lnTo>
                  <a:lnTo>
                    <a:pt x="5895" y="1715"/>
                  </a:lnTo>
                  <a:lnTo>
                    <a:pt x="6153" y="1480"/>
                  </a:lnTo>
                  <a:lnTo>
                    <a:pt x="6576" y="1033"/>
                  </a:lnTo>
                  <a:lnTo>
                    <a:pt x="6858" y="705"/>
                  </a:lnTo>
                  <a:close/>
                  <a:moveTo>
                    <a:pt x="6881" y="0"/>
                  </a:moveTo>
                  <a:lnTo>
                    <a:pt x="6811" y="24"/>
                  </a:lnTo>
                  <a:lnTo>
                    <a:pt x="6741" y="47"/>
                  </a:lnTo>
                  <a:lnTo>
                    <a:pt x="6694" y="71"/>
                  </a:lnTo>
                  <a:lnTo>
                    <a:pt x="6670" y="118"/>
                  </a:lnTo>
                  <a:lnTo>
                    <a:pt x="6553" y="258"/>
                  </a:lnTo>
                  <a:lnTo>
                    <a:pt x="6271" y="611"/>
                  </a:lnTo>
                  <a:lnTo>
                    <a:pt x="6059" y="846"/>
                  </a:lnTo>
                  <a:lnTo>
                    <a:pt x="5801" y="1104"/>
                  </a:lnTo>
                  <a:lnTo>
                    <a:pt x="5472" y="1386"/>
                  </a:lnTo>
                  <a:lnTo>
                    <a:pt x="5120" y="1668"/>
                  </a:lnTo>
                  <a:lnTo>
                    <a:pt x="4697" y="1973"/>
                  </a:lnTo>
                  <a:lnTo>
                    <a:pt x="4228" y="2278"/>
                  </a:lnTo>
                  <a:lnTo>
                    <a:pt x="3688" y="2560"/>
                  </a:lnTo>
                  <a:lnTo>
                    <a:pt x="3124" y="2842"/>
                  </a:lnTo>
                  <a:lnTo>
                    <a:pt x="2466" y="3100"/>
                  </a:lnTo>
                  <a:lnTo>
                    <a:pt x="1785" y="3311"/>
                  </a:lnTo>
                  <a:lnTo>
                    <a:pt x="1410" y="3405"/>
                  </a:lnTo>
                  <a:lnTo>
                    <a:pt x="1034" y="3476"/>
                  </a:lnTo>
                  <a:lnTo>
                    <a:pt x="635" y="3546"/>
                  </a:lnTo>
                  <a:lnTo>
                    <a:pt x="212" y="3617"/>
                  </a:lnTo>
                  <a:lnTo>
                    <a:pt x="141" y="3640"/>
                  </a:lnTo>
                  <a:lnTo>
                    <a:pt x="94" y="3664"/>
                  </a:lnTo>
                  <a:lnTo>
                    <a:pt x="48" y="3711"/>
                  </a:lnTo>
                  <a:lnTo>
                    <a:pt x="24" y="3758"/>
                  </a:lnTo>
                  <a:lnTo>
                    <a:pt x="1" y="3805"/>
                  </a:lnTo>
                  <a:lnTo>
                    <a:pt x="1" y="3875"/>
                  </a:lnTo>
                  <a:lnTo>
                    <a:pt x="1" y="3946"/>
                  </a:lnTo>
                  <a:lnTo>
                    <a:pt x="24" y="3992"/>
                  </a:lnTo>
                  <a:lnTo>
                    <a:pt x="188" y="4298"/>
                  </a:lnTo>
                  <a:lnTo>
                    <a:pt x="564" y="5026"/>
                  </a:lnTo>
                  <a:lnTo>
                    <a:pt x="776" y="5449"/>
                  </a:lnTo>
                  <a:lnTo>
                    <a:pt x="963" y="5895"/>
                  </a:lnTo>
                  <a:lnTo>
                    <a:pt x="1104" y="6317"/>
                  </a:lnTo>
                  <a:lnTo>
                    <a:pt x="1151" y="6505"/>
                  </a:lnTo>
                  <a:lnTo>
                    <a:pt x="1175" y="6693"/>
                  </a:lnTo>
                  <a:lnTo>
                    <a:pt x="1198" y="6787"/>
                  </a:lnTo>
                  <a:lnTo>
                    <a:pt x="1245" y="7210"/>
                  </a:lnTo>
                  <a:lnTo>
                    <a:pt x="1316" y="7633"/>
                  </a:lnTo>
                  <a:lnTo>
                    <a:pt x="1410" y="8055"/>
                  </a:lnTo>
                  <a:lnTo>
                    <a:pt x="1480" y="8431"/>
                  </a:lnTo>
                  <a:lnTo>
                    <a:pt x="1597" y="8807"/>
                  </a:lnTo>
                  <a:lnTo>
                    <a:pt x="1715" y="9183"/>
                  </a:lnTo>
                  <a:lnTo>
                    <a:pt x="1973" y="9864"/>
                  </a:lnTo>
                  <a:lnTo>
                    <a:pt x="2255" y="10498"/>
                  </a:lnTo>
                  <a:lnTo>
                    <a:pt x="2584" y="11061"/>
                  </a:lnTo>
                  <a:lnTo>
                    <a:pt x="2936" y="11578"/>
                  </a:lnTo>
                  <a:lnTo>
                    <a:pt x="3312" y="12071"/>
                  </a:lnTo>
                  <a:lnTo>
                    <a:pt x="3688" y="12494"/>
                  </a:lnTo>
                  <a:lnTo>
                    <a:pt x="4110" y="12893"/>
                  </a:lnTo>
                  <a:lnTo>
                    <a:pt x="4533" y="13222"/>
                  </a:lnTo>
                  <a:lnTo>
                    <a:pt x="4956" y="13527"/>
                  </a:lnTo>
                  <a:lnTo>
                    <a:pt x="5378" y="13809"/>
                  </a:lnTo>
                  <a:lnTo>
                    <a:pt x="5801" y="14044"/>
                  </a:lnTo>
                  <a:lnTo>
                    <a:pt x="6224" y="14255"/>
                  </a:lnTo>
                  <a:lnTo>
                    <a:pt x="6647" y="14419"/>
                  </a:lnTo>
                  <a:lnTo>
                    <a:pt x="6741" y="14443"/>
                  </a:lnTo>
                  <a:lnTo>
                    <a:pt x="6834" y="14419"/>
                  </a:lnTo>
                  <a:lnTo>
                    <a:pt x="7234" y="14255"/>
                  </a:lnTo>
                  <a:lnTo>
                    <a:pt x="7680" y="14067"/>
                  </a:lnTo>
                  <a:lnTo>
                    <a:pt x="8103" y="13832"/>
                  </a:lnTo>
                  <a:lnTo>
                    <a:pt x="8549" y="13574"/>
                  </a:lnTo>
                  <a:lnTo>
                    <a:pt x="8972" y="13269"/>
                  </a:lnTo>
                  <a:lnTo>
                    <a:pt x="9394" y="12940"/>
                  </a:lnTo>
                  <a:lnTo>
                    <a:pt x="9817" y="12564"/>
                  </a:lnTo>
                  <a:lnTo>
                    <a:pt x="10216" y="12142"/>
                  </a:lnTo>
                  <a:lnTo>
                    <a:pt x="10592" y="11672"/>
                  </a:lnTo>
                  <a:lnTo>
                    <a:pt x="10968" y="11155"/>
                  </a:lnTo>
                  <a:lnTo>
                    <a:pt x="11296" y="10568"/>
                  </a:lnTo>
                  <a:lnTo>
                    <a:pt x="11602" y="9957"/>
                  </a:lnTo>
                  <a:lnTo>
                    <a:pt x="11860" y="9276"/>
                  </a:lnTo>
                  <a:lnTo>
                    <a:pt x="11977" y="8924"/>
                  </a:lnTo>
                  <a:lnTo>
                    <a:pt x="12095" y="8548"/>
                  </a:lnTo>
                  <a:lnTo>
                    <a:pt x="12189" y="8149"/>
                  </a:lnTo>
                  <a:lnTo>
                    <a:pt x="12283" y="7750"/>
                  </a:lnTo>
                  <a:lnTo>
                    <a:pt x="12353" y="7327"/>
                  </a:lnTo>
                  <a:lnTo>
                    <a:pt x="12424" y="6881"/>
                  </a:lnTo>
                  <a:lnTo>
                    <a:pt x="12447" y="6787"/>
                  </a:lnTo>
                  <a:lnTo>
                    <a:pt x="12471" y="6623"/>
                  </a:lnTo>
                  <a:lnTo>
                    <a:pt x="12518" y="6435"/>
                  </a:lnTo>
                  <a:lnTo>
                    <a:pt x="12682" y="6012"/>
                  </a:lnTo>
                  <a:lnTo>
                    <a:pt x="12870" y="5566"/>
                  </a:lnTo>
                  <a:lnTo>
                    <a:pt x="13081" y="5143"/>
                  </a:lnTo>
                  <a:lnTo>
                    <a:pt x="13480" y="4439"/>
                  </a:lnTo>
                  <a:lnTo>
                    <a:pt x="13645" y="4133"/>
                  </a:lnTo>
                  <a:lnTo>
                    <a:pt x="13668" y="4063"/>
                  </a:lnTo>
                  <a:lnTo>
                    <a:pt x="13692" y="4016"/>
                  </a:lnTo>
                  <a:lnTo>
                    <a:pt x="13668" y="3946"/>
                  </a:lnTo>
                  <a:lnTo>
                    <a:pt x="13668" y="3875"/>
                  </a:lnTo>
                  <a:lnTo>
                    <a:pt x="13621" y="3828"/>
                  </a:lnTo>
                  <a:lnTo>
                    <a:pt x="13574" y="3781"/>
                  </a:lnTo>
                  <a:lnTo>
                    <a:pt x="13527" y="3758"/>
                  </a:lnTo>
                  <a:lnTo>
                    <a:pt x="13457" y="3734"/>
                  </a:lnTo>
                  <a:lnTo>
                    <a:pt x="13058" y="3687"/>
                  </a:lnTo>
                  <a:lnTo>
                    <a:pt x="12659" y="3593"/>
                  </a:lnTo>
                  <a:lnTo>
                    <a:pt x="12283" y="3499"/>
                  </a:lnTo>
                  <a:lnTo>
                    <a:pt x="11907" y="3405"/>
                  </a:lnTo>
                  <a:lnTo>
                    <a:pt x="11203" y="3171"/>
                  </a:lnTo>
                  <a:lnTo>
                    <a:pt x="10568" y="2912"/>
                  </a:lnTo>
                  <a:lnTo>
                    <a:pt x="10005" y="2630"/>
                  </a:lnTo>
                  <a:lnTo>
                    <a:pt x="9488" y="2325"/>
                  </a:lnTo>
                  <a:lnTo>
                    <a:pt x="9018" y="2020"/>
                  </a:lnTo>
                  <a:lnTo>
                    <a:pt x="8596" y="1715"/>
                  </a:lnTo>
                  <a:lnTo>
                    <a:pt x="8244" y="1409"/>
                  </a:lnTo>
                  <a:lnTo>
                    <a:pt x="7938" y="1127"/>
                  </a:lnTo>
                  <a:lnTo>
                    <a:pt x="7680" y="846"/>
                  </a:lnTo>
                  <a:lnTo>
                    <a:pt x="7469" y="611"/>
                  </a:lnTo>
                  <a:lnTo>
                    <a:pt x="7187" y="258"/>
                  </a:lnTo>
                  <a:lnTo>
                    <a:pt x="7093" y="118"/>
                  </a:lnTo>
                  <a:lnTo>
                    <a:pt x="7046" y="71"/>
                  </a:lnTo>
                  <a:lnTo>
                    <a:pt x="6999" y="47"/>
                  </a:lnTo>
                  <a:lnTo>
                    <a:pt x="6928" y="24"/>
                  </a:lnTo>
                  <a:lnTo>
                    <a:pt x="688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20"/>
            <p:cNvSpPr/>
            <p:nvPr/>
          </p:nvSpPr>
          <p:spPr>
            <a:xfrm>
              <a:off x="3253700" y="1188050"/>
              <a:ext cx="66950" cy="79875"/>
            </a:xfrm>
            <a:custGeom>
              <a:rect b="b" l="l" r="r" t="t"/>
              <a:pathLst>
                <a:path extrusionOk="0" h="3195" w="2678">
                  <a:moveTo>
                    <a:pt x="2396" y="1"/>
                  </a:moveTo>
                  <a:lnTo>
                    <a:pt x="2302" y="24"/>
                  </a:lnTo>
                  <a:lnTo>
                    <a:pt x="2231" y="94"/>
                  </a:lnTo>
                  <a:lnTo>
                    <a:pt x="1715" y="799"/>
                  </a:lnTo>
                  <a:lnTo>
                    <a:pt x="1174" y="1480"/>
                  </a:lnTo>
                  <a:lnTo>
                    <a:pt x="634" y="2138"/>
                  </a:lnTo>
                  <a:lnTo>
                    <a:pt x="47" y="2772"/>
                  </a:lnTo>
                  <a:lnTo>
                    <a:pt x="0" y="2866"/>
                  </a:lnTo>
                  <a:lnTo>
                    <a:pt x="0" y="2960"/>
                  </a:lnTo>
                  <a:lnTo>
                    <a:pt x="24" y="3053"/>
                  </a:lnTo>
                  <a:lnTo>
                    <a:pt x="71" y="3147"/>
                  </a:lnTo>
                  <a:lnTo>
                    <a:pt x="165" y="3194"/>
                  </a:lnTo>
                  <a:lnTo>
                    <a:pt x="352" y="3194"/>
                  </a:lnTo>
                  <a:lnTo>
                    <a:pt x="423" y="3124"/>
                  </a:lnTo>
                  <a:lnTo>
                    <a:pt x="1010" y="2466"/>
                  </a:lnTo>
                  <a:lnTo>
                    <a:pt x="1574" y="1785"/>
                  </a:lnTo>
                  <a:lnTo>
                    <a:pt x="2114" y="1104"/>
                  </a:lnTo>
                  <a:lnTo>
                    <a:pt x="2630" y="400"/>
                  </a:lnTo>
                  <a:lnTo>
                    <a:pt x="2677" y="306"/>
                  </a:lnTo>
                  <a:lnTo>
                    <a:pt x="2677" y="212"/>
                  </a:lnTo>
                  <a:lnTo>
                    <a:pt x="2654" y="118"/>
                  </a:lnTo>
                  <a:lnTo>
                    <a:pt x="2583" y="47"/>
                  </a:lnTo>
                  <a:lnTo>
                    <a:pt x="249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20"/>
            <p:cNvSpPr/>
            <p:nvPr/>
          </p:nvSpPr>
          <p:spPr>
            <a:xfrm>
              <a:off x="3279525" y="1200375"/>
              <a:ext cx="105700" cy="150325"/>
            </a:xfrm>
            <a:custGeom>
              <a:rect b="b" l="l" r="r" t="t"/>
              <a:pathLst>
                <a:path extrusionOk="0" h="6013" w="4228">
                  <a:moveTo>
                    <a:pt x="3922" y="1"/>
                  </a:moveTo>
                  <a:lnTo>
                    <a:pt x="3828" y="24"/>
                  </a:lnTo>
                  <a:lnTo>
                    <a:pt x="3758" y="95"/>
                  </a:lnTo>
                  <a:lnTo>
                    <a:pt x="2819" y="1457"/>
                  </a:lnTo>
                  <a:lnTo>
                    <a:pt x="1856" y="2842"/>
                  </a:lnTo>
                  <a:lnTo>
                    <a:pt x="940" y="4228"/>
                  </a:lnTo>
                  <a:lnTo>
                    <a:pt x="48" y="5613"/>
                  </a:lnTo>
                  <a:lnTo>
                    <a:pt x="1" y="5707"/>
                  </a:lnTo>
                  <a:lnTo>
                    <a:pt x="1" y="5825"/>
                  </a:lnTo>
                  <a:lnTo>
                    <a:pt x="48" y="5895"/>
                  </a:lnTo>
                  <a:lnTo>
                    <a:pt x="118" y="5966"/>
                  </a:lnTo>
                  <a:lnTo>
                    <a:pt x="188" y="6013"/>
                  </a:lnTo>
                  <a:lnTo>
                    <a:pt x="329" y="6013"/>
                  </a:lnTo>
                  <a:lnTo>
                    <a:pt x="376" y="5989"/>
                  </a:lnTo>
                  <a:lnTo>
                    <a:pt x="423" y="5942"/>
                  </a:lnTo>
                  <a:lnTo>
                    <a:pt x="470" y="5895"/>
                  </a:lnTo>
                  <a:lnTo>
                    <a:pt x="1363" y="4510"/>
                  </a:lnTo>
                  <a:lnTo>
                    <a:pt x="2278" y="3124"/>
                  </a:lnTo>
                  <a:lnTo>
                    <a:pt x="3218" y="1739"/>
                  </a:lnTo>
                  <a:lnTo>
                    <a:pt x="4181" y="400"/>
                  </a:lnTo>
                  <a:lnTo>
                    <a:pt x="4204" y="306"/>
                  </a:lnTo>
                  <a:lnTo>
                    <a:pt x="4228" y="212"/>
                  </a:lnTo>
                  <a:lnTo>
                    <a:pt x="4181" y="118"/>
                  </a:lnTo>
                  <a:lnTo>
                    <a:pt x="4110" y="48"/>
                  </a:lnTo>
                  <a:lnTo>
                    <a:pt x="401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10" name="Google Shape;1010;p20"/>
          <p:cNvGrpSpPr/>
          <p:nvPr/>
        </p:nvGrpSpPr>
        <p:grpSpPr>
          <a:xfrm>
            <a:off x="250626" y="1216164"/>
            <a:ext cx="662904" cy="573043"/>
            <a:chOff x="6698825" y="1054200"/>
            <a:chExt cx="465000" cy="401600"/>
          </a:xfrm>
        </p:grpSpPr>
        <p:sp>
          <p:nvSpPr>
            <p:cNvPr id="1011" name="Google Shape;1011;p20"/>
            <p:cNvSpPr/>
            <p:nvPr/>
          </p:nvSpPr>
          <p:spPr>
            <a:xfrm>
              <a:off x="6849125" y="1054200"/>
              <a:ext cx="314700" cy="278300"/>
            </a:xfrm>
            <a:custGeom>
              <a:rect b="b" l="l" r="r" t="t"/>
              <a:pathLst>
                <a:path extrusionOk="0" h="11132" w="12588">
                  <a:moveTo>
                    <a:pt x="11085" y="517"/>
                  </a:moveTo>
                  <a:lnTo>
                    <a:pt x="11343" y="540"/>
                  </a:lnTo>
                  <a:lnTo>
                    <a:pt x="11578" y="634"/>
                  </a:lnTo>
                  <a:lnTo>
                    <a:pt x="11790" y="775"/>
                  </a:lnTo>
                  <a:lnTo>
                    <a:pt x="11930" y="916"/>
                  </a:lnTo>
                  <a:lnTo>
                    <a:pt x="12024" y="1080"/>
                  </a:lnTo>
                  <a:lnTo>
                    <a:pt x="12071" y="1268"/>
                  </a:lnTo>
                  <a:lnTo>
                    <a:pt x="12071" y="1480"/>
                  </a:lnTo>
                  <a:lnTo>
                    <a:pt x="12048" y="1714"/>
                  </a:lnTo>
                  <a:lnTo>
                    <a:pt x="11954" y="1949"/>
                  </a:lnTo>
                  <a:lnTo>
                    <a:pt x="11837" y="2208"/>
                  </a:lnTo>
                  <a:lnTo>
                    <a:pt x="11696" y="2466"/>
                  </a:lnTo>
                  <a:lnTo>
                    <a:pt x="11508" y="2748"/>
                  </a:lnTo>
                  <a:lnTo>
                    <a:pt x="11296" y="3030"/>
                  </a:lnTo>
                  <a:lnTo>
                    <a:pt x="11062" y="3311"/>
                  </a:lnTo>
                  <a:lnTo>
                    <a:pt x="10780" y="3617"/>
                  </a:lnTo>
                  <a:lnTo>
                    <a:pt x="10169" y="4251"/>
                  </a:lnTo>
                  <a:lnTo>
                    <a:pt x="9465" y="4885"/>
                  </a:lnTo>
                  <a:lnTo>
                    <a:pt x="8690" y="5542"/>
                  </a:lnTo>
                  <a:lnTo>
                    <a:pt x="7868" y="6200"/>
                  </a:lnTo>
                  <a:lnTo>
                    <a:pt x="7022" y="6858"/>
                  </a:lnTo>
                  <a:lnTo>
                    <a:pt x="6153" y="7492"/>
                  </a:lnTo>
                  <a:lnTo>
                    <a:pt x="5284" y="8102"/>
                  </a:lnTo>
                  <a:lnTo>
                    <a:pt x="4439" y="8689"/>
                  </a:lnTo>
                  <a:lnTo>
                    <a:pt x="2842" y="9723"/>
                  </a:lnTo>
                  <a:lnTo>
                    <a:pt x="1527" y="10545"/>
                  </a:lnTo>
                  <a:lnTo>
                    <a:pt x="588" y="9464"/>
                  </a:lnTo>
                  <a:lnTo>
                    <a:pt x="1175" y="8736"/>
                  </a:lnTo>
                  <a:lnTo>
                    <a:pt x="2161" y="7609"/>
                  </a:lnTo>
                  <a:lnTo>
                    <a:pt x="2748" y="6928"/>
                  </a:lnTo>
                  <a:lnTo>
                    <a:pt x="3406" y="6200"/>
                  </a:lnTo>
                  <a:lnTo>
                    <a:pt x="4134" y="5425"/>
                  </a:lnTo>
                  <a:lnTo>
                    <a:pt x="4885" y="4650"/>
                  </a:lnTo>
                  <a:lnTo>
                    <a:pt x="5660" y="3899"/>
                  </a:lnTo>
                  <a:lnTo>
                    <a:pt x="6435" y="3170"/>
                  </a:lnTo>
                  <a:lnTo>
                    <a:pt x="7234" y="2489"/>
                  </a:lnTo>
                  <a:lnTo>
                    <a:pt x="8009" y="1879"/>
                  </a:lnTo>
                  <a:lnTo>
                    <a:pt x="8408" y="1621"/>
                  </a:lnTo>
                  <a:lnTo>
                    <a:pt x="8784" y="1362"/>
                  </a:lnTo>
                  <a:lnTo>
                    <a:pt x="9136" y="1127"/>
                  </a:lnTo>
                  <a:lnTo>
                    <a:pt x="9488" y="939"/>
                  </a:lnTo>
                  <a:lnTo>
                    <a:pt x="9840" y="775"/>
                  </a:lnTo>
                  <a:lnTo>
                    <a:pt x="10169" y="658"/>
                  </a:lnTo>
                  <a:lnTo>
                    <a:pt x="10498" y="564"/>
                  </a:lnTo>
                  <a:lnTo>
                    <a:pt x="10803" y="517"/>
                  </a:lnTo>
                  <a:close/>
                  <a:moveTo>
                    <a:pt x="10944" y="0"/>
                  </a:moveTo>
                  <a:lnTo>
                    <a:pt x="10756" y="24"/>
                  </a:lnTo>
                  <a:lnTo>
                    <a:pt x="10404" y="71"/>
                  </a:lnTo>
                  <a:lnTo>
                    <a:pt x="10028" y="165"/>
                  </a:lnTo>
                  <a:lnTo>
                    <a:pt x="9652" y="329"/>
                  </a:lnTo>
                  <a:lnTo>
                    <a:pt x="9253" y="493"/>
                  </a:lnTo>
                  <a:lnTo>
                    <a:pt x="8854" y="728"/>
                  </a:lnTo>
                  <a:lnTo>
                    <a:pt x="8455" y="986"/>
                  </a:lnTo>
                  <a:lnTo>
                    <a:pt x="8032" y="1268"/>
                  </a:lnTo>
                  <a:lnTo>
                    <a:pt x="7586" y="1574"/>
                  </a:lnTo>
                  <a:lnTo>
                    <a:pt x="7163" y="1902"/>
                  </a:lnTo>
                  <a:lnTo>
                    <a:pt x="6717" y="2255"/>
                  </a:lnTo>
                  <a:lnTo>
                    <a:pt x="5848" y="3030"/>
                  </a:lnTo>
                  <a:lnTo>
                    <a:pt x="5003" y="3828"/>
                  </a:lnTo>
                  <a:lnTo>
                    <a:pt x="4157" y="4673"/>
                  </a:lnTo>
                  <a:lnTo>
                    <a:pt x="3359" y="5495"/>
                  </a:lnTo>
                  <a:lnTo>
                    <a:pt x="2607" y="6294"/>
                  </a:lnTo>
                  <a:lnTo>
                    <a:pt x="1950" y="7069"/>
                  </a:lnTo>
                  <a:lnTo>
                    <a:pt x="1339" y="7750"/>
                  </a:lnTo>
                  <a:lnTo>
                    <a:pt x="447" y="8830"/>
                  </a:lnTo>
                  <a:lnTo>
                    <a:pt x="71" y="9300"/>
                  </a:lnTo>
                  <a:lnTo>
                    <a:pt x="24" y="9394"/>
                  </a:lnTo>
                  <a:lnTo>
                    <a:pt x="0" y="9464"/>
                  </a:lnTo>
                  <a:lnTo>
                    <a:pt x="24" y="9558"/>
                  </a:lnTo>
                  <a:lnTo>
                    <a:pt x="71" y="9629"/>
                  </a:lnTo>
                  <a:lnTo>
                    <a:pt x="1269" y="11038"/>
                  </a:lnTo>
                  <a:lnTo>
                    <a:pt x="1363" y="11108"/>
                  </a:lnTo>
                  <a:lnTo>
                    <a:pt x="1457" y="11132"/>
                  </a:lnTo>
                  <a:lnTo>
                    <a:pt x="1527" y="11132"/>
                  </a:lnTo>
                  <a:lnTo>
                    <a:pt x="1597" y="11085"/>
                  </a:lnTo>
                  <a:lnTo>
                    <a:pt x="2185" y="10732"/>
                  </a:lnTo>
                  <a:lnTo>
                    <a:pt x="3453" y="9934"/>
                  </a:lnTo>
                  <a:lnTo>
                    <a:pt x="4298" y="9394"/>
                  </a:lnTo>
                  <a:lnTo>
                    <a:pt x="5190" y="8783"/>
                  </a:lnTo>
                  <a:lnTo>
                    <a:pt x="6177" y="8102"/>
                  </a:lnTo>
                  <a:lnTo>
                    <a:pt x="7163" y="7374"/>
                  </a:lnTo>
                  <a:lnTo>
                    <a:pt x="8150" y="6623"/>
                  </a:lnTo>
                  <a:lnTo>
                    <a:pt x="9112" y="5848"/>
                  </a:lnTo>
                  <a:lnTo>
                    <a:pt x="10005" y="5073"/>
                  </a:lnTo>
                  <a:lnTo>
                    <a:pt x="10427" y="4673"/>
                  </a:lnTo>
                  <a:lnTo>
                    <a:pt x="10827" y="4298"/>
                  </a:lnTo>
                  <a:lnTo>
                    <a:pt x="11179" y="3922"/>
                  </a:lnTo>
                  <a:lnTo>
                    <a:pt x="11508" y="3546"/>
                  </a:lnTo>
                  <a:lnTo>
                    <a:pt x="11813" y="3170"/>
                  </a:lnTo>
                  <a:lnTo>
                    <a:pt x="12048" y="2818"/>
                  </a:lnTo>
                  <a:lnTo>
                    <a:pt x="12259" y="2466"/>
                  </a:lnTo>
                  <a:lnTo>
                    <a:pt x="12424" y="2137"/>
                  </a:lnTo>
                  <a:lnTo>
                    <a:pt x="12541" y="1832"/>
                  </a:lnTo>
                  <a:lnTo>
                    <a:pt x="12588" y="1527"/>
                  </a:lnTo>
                  <a:lnTo>
                    <a:pt x="12588" y="1362"/>
                  </a:lnTo>
                  <a:lnTo>
                    <a:pt x="12565" y="1198"/>
                  </a:lnTo>
                  <a:lnTo>
                    <a:pt x="12541" y="1033"/>
                  </a:lnTo>
                  <a:lnTo>
                    <a:pt x="12494" y="893"/>
                  </a:lnTo>
                  <a:lnTo>
                    <a:pt x="12424" y="752"/>
                  </a:lnTo>
                  <a:lnTo>
                    <a:pt x="12330" y="611"/>
                  </a:lnTo>
                  <a:lnTo>
                    <a:pt x="12236" y="493"/>
                  </a:lnTo>
                  <a:lnTo>
                    <a:pt x="12095" y="376"/>
                  </a:lnTo>
                  <a:lnTo>
                    <a:pt x="11977" y="282"/>
                  </a:lnTo>
                  <a:lnTo>
                    <a:pt x="11813" y="188"/>
                  </a:lnTo>
                  <a:lnTo>
                    <a:pt x="11649" y="118"/>
                  </a:lnTo>
                  <a:lnTo>
                    <a:pt x="11484" y="71"/>
                  </a:lnTo>
                  <a:lnTo>
                    <a:pt x="11320" y="24"/>
                  </a:lnTo>
                  <a:lnTo>
                    <a:pt x="1113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20"/>
            <p:cNvSpPr/>
            <p:nvPr/>
          </p:nvSpPr>
          <p:spPr>
            <a:xfrm>
              <a:off x="6780425" y="1284325"/>
              <a:ext cx="111575" cy="109250"/>
            </a:xfrm>
            <a:custGeom>
              <a:rect b="b" l="l" r="r" t="t"/>
              <a:pathLst>
                <a:path extrusionOk="0" h="4370" w="4463">
                  <a:moveTo>
                    <a:pt x="3030" y="1"/>
                  </a:moveTo>
                  <a:lnTo>
                    <a:pt x="2913" y="24"/>
                  </a:lnTo>
                  <a:lnTo>
                    <a:pt x="2842" y="71"/>
                  </a:lnTo>
                  <a:lnTo>
                    <a:pt x="95" y="2655"/>
                  </a:lnTo>
                  <a:lnTo>
                    <a:pt x="24" y="2725"/>
                  </a:lnTo>
                  <a:lnTo>
                    <a:pt x="1" y="2819"/>
                  </a:lnTo>
                  <a:lnTo>
                    <a:pt x="24" y="2913"/>
                  </a:lnTo>
                  <a:lnTo>
                    <a:pt x="71" y="3007"/>
                  </a:lnTo>
                  <a:lnTo>
                    <a:pt x="1152" y="4275"/>
                  </a:lnTo>
                  <a:lnTo>
                    <a:pt x="1222" y="4346"/>
                  </a:lnTo>
                  <a:lnTo>
                    <a:pt x="1316" y="4369"/>
                  </a:lnTo>
                  <a:lnTo>
                    <a:pt x="1339" y="4369"/>
                  </a:lnTo>
                  <a:lnTo>
                    <a:pt x="1433" y="4346"/>
                  </a:lnTo>
                  <a:lnTo>
                    <a:pt x="1504" y="4299"/>
                  </a:lnTo>
                  <a:lnTo>
                    <a:pt x="4369" y="1856"/>
                  </a:lnTo>
                  <a:lnTo>
                    <a:pt x="4439" y="1786"/>
                  </a:lnTo>
                  <a:lnTo>
                    <a:pt x="4463" y="1692"/>
                  </a:lnTo>
                  <a:lnTo>
                    <a:pt x="4463" y="1598"/>
                  </a:lnTo>
                  <a:lnTo>
                    <a:pt x="4416" y="1504"/>
                  </a:lnTo>
                  <a:lnTo>
                    <a:pt x="4322" y="1457"/>
                  </a:lnTo>
                  <a:lnTo>
                    <a:pt x="4228" y="1410"/>
                  </a:lnTo>
                  <a:lnTo>
                    <a:pt x="4134" y="1433"/>
                  </a:lnTo>
                  <a:lnTo>
                    <a:pt x="4040" y="1480"/>
                  </a:lnTo>
                  <a:lnTo>
                    <a:pt x="1363" y="3758"/>
                  </a:lnTo>
                  <a:lnTo>
                    <a:pt x="611" y="2843"/>
                  </a:lnTo>
                  <a:lnTo>
                    <a:pt x="3195" y="447"/>
                  </a:lnTo>
                  <a:lnTo>
                    <a:pt x="3242" y="353"/>
                  </a:lnTo>
                  <a:lnTo>
                    <a:pt x="3265" y="259"/>
                  </a:lnTo>
                  <a:lnTo>
                    <a:pt x="3242" y="165"/>
                  </a:lnTo>
                  <a:lnTo>
                    <a:pt x="3195" y="95"/>
                  </a:lnTo>
                  <a:lnTo>
                    <a:pt x="3124" y="24"/>
                  </a:lnTo>
                  <a:lnTo>
                    <a:pt x="303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20"/>
            <p:cNvSpPr/>
            <p:nvPr/>
          </p:nvSpPr>
          <p:spPr>
            <a:xfrm>
              <a:off x="6698825" y="1348325"/>
              <a:ext cx="122150" cy="107475"/>
            </a:xfrm>
            <a:custGeom>
              <a:rect b="b" l="l" r="r" t="t"/>
              <a:pathLst>
                <a:path extrusionOk="0" h="4299" w="4886">
                  <a:moveTo>
                    <a:pt x="3335" y="1"/>
                  </a:moveTo>
                  <a:lnTo>
                    <a:pt x="3124" y="24"/>
                  </a:lnTo>
                  <a:lnTo>
                    <a:pt x="2936" y="24"/>
                  </a:lnTo>
                  <a:lnTo>
                    <a:pt x="2725" y="71"/>
                  </a:lnTo>
                  <a:lnTo>
                    <a:pt x="2560" y="118"/>
                  </a:lnTo>
                  <a:lnTo>
                    <a:pt x="2372" y="189"/>
                  </a:lnTo>
                  <a:lnTo>
                    <a:pt x="2044" y="353"/>
                  </a:lnTo>
                  <a:lnTo>
                    <a:pt x="1738" y="541"/>
                  </a:lnTo>
                  <a:lnTo>
                    <a:pt x="1457" y="799"/>
                  </a:lnTo>
                  <a:lnTo>
                    <a:pt x="1198" y="1081"/>
                  </a:lnTo>
                  <a:lnTo>
                    <a:pt x="987" y="1386"/>
                  </a:lnTo>
                  <a:lnTo>
                    <a:pt x="776" y="1692"/>
                  </a:lnTo>
                  <a:lnTo>
                    <a:pt x="588" y="2044"/>
                  </a:lnTo>
                  <a:lnTo>
                    <a:pt x="447" y="2396"/>
                  </a:lnTo>
                  <a:lnTo>
                    <a:pt x="306" y="2725"/>
                  </a:lnTo>
                  <a:lnTo>
                    <a:pt x="188" y="3077"/>
                  </a:lnTo>
                  <a:lnTo>
                    <a:pt x="118" y="3406"/>
                  </a:lnTo>
                  <a:lnTo>
                    <a:pt x="47" y="3711"/>
                  </a:lnTo>
                  <a:lnTo>
                    <a:pt x="1" y="4017"/>
                  </a:lnTo>
                  <a:lnTo>
                    <a:pt x="1" y="4110"/>
                  </a:lnTo>
                  <a:lnTo>
                    <a:pt x="47" y="4228"/>
                  </a:lnTo>
                  <a:lnTo>
                    <a:pt x="141" y="4275"/>
                  </a:lnTo>
                  <a:lnTo>
                    <a:pt x="235" y="4298"/>
                  </a:lnTo>
                  <a:lnTo>
                    <a:pt x="259" y="4298"/>
                  </a:lnTo>
                  <a:lnTo>
                    <a:pt x="1057" y="4228"/>
                  </a:lnTo>
                  <a:lnTo>
                    <a:pt x="1809" y="4134"/>
                  </a:lnTo>
                  <a:lnTo>
                    <a:pt x="2466" y="3970"/>
                  </a:lnTo>
                  <a:lnTo>
                    <a:pt x="2772" y="3899"/>
                  </a:lnTo>
                  <a:lnTo>
                    <a:pt x="3053" y="3805"/>
                  </a:lnTo>
                  <a:lnTo>
                    <a:pt x="3312" y="3711"/>
                  </a:lnTo>
                  <a:lnTo>
                    <a:pt x="3547" y="3594"/>
                  </a:lnTo>
                  <a:lnTo>
                    <a:pt x="3781" y="3476"/>
                  </a:lnTo>
                  <a:lnTo>
                    <a:pt x="3969" y="3335"/>
                  </a:lnTo>
                  <a:lnTo>
                    <a:pt x="4157" y="3195"/>
                  </a:lnTo>
                  <a:lnTo>
                    <a:pt x="4322" y="3054"/>
                  </a:lnTo>
                  <a:lnTo>
                    <a:pt x="4463" y="2913"/>
                  </a:lnTo>
                  <a:lnTo>
                    <a:pt x="4603" y="2748"/>
                  </a:lnTo>
                  <a:lnTo>
                    <a:pt x="4744" y="2490"/>
                  </a:lnTo>
                  <a:lnTo>
                    <a:pt x="4815" y="2279"/>
                  </a:lnTo>
                  <a:lnTo>
                    <a:pt x="4862" y="2067"/>
                  </a:lnTo>
                  <a:lnTo>
                    <a:pt x="4885" y="1879"/>
                  </a:lnTo>
                  <a:lnTo>
                    <a:pt x="4885" y="1715"/>
                  </a:lnTo>
                  <a:lnTo>
                    <a:pt x="4885" y="1598"/>
                  </a:lnTo>
                  <a:lnTo>
                    <a:pt x="4838" y="1480"/>
                  </a:lnTo>
                  <a:lnTo>
                    <a:pt x="4791" y="1386"/>
                  </a:lnTo>
                  <a:lnTo>
                    <a:pt x="4721" y="1339"/>
                  </a:lnTo>
                  <a:lnTo>
                    <a:pt x="4627" y="1292"/>
                  </a:lnTo>
                  <a:lnTo>
                    <a:pt x="4533" y="1316"/>
                  </a:lnTo>
                  <a:lnTo>
                    <a:pt x="4439" y="1363"/>
                  </a:lnTo>
                  <a:lnTo>
                    <a:pt x="4392" y="1433"/>
                  </a:lnTo>
                  <a:lnTo>
                    <a:pt x="4345" y="1527"/>
                  </a:lnTo>
                  <a:lnTo>
                    <a:pt x="4369" y="1621"/>
                  </a:lnTo>
                  <a:lnTo>
                    <a:pt x="4369" y="1692"/>
                  </a:lnTo>
                  <a:lnTo>
                    <a:pt x="4392" y="1879"/>
                  </a:lnTo>
                  <a:lnTo>
                    <a:pt x="4369" y="2020"/>
                  </a:lnTo>
                  <a:lnTo>
                    <a:pt x="4322" y="2161"/>
                  </a:lnTo>
                  <a:lnTo>
                    <a:pt x="4275" y="2302"/>
                  </a:lnTo>
                  <a:lnTo>
                    <a:pt x="4157" y="2467"/>
                  </a:lnTo>
                  <a:lnTo>
                    <a:pt x="4016" y="2654"/>
                  </a:lnTo>
                  <a:lnTo>
                    <a:pt x="3781" y="2842"/>
                  </a:lnTo>
                  <a:lnTo>
                    <a:pt x="3500" y="3054"/>
                  </a:lnTo>
                  <a:lnTo>
                    <a:pt x="3124" y="3242"/>
                  </a:lnTo>
                  <a:lnTo>
                    <a:pt x="2631" y="3406"/>
                  </a:lnTo>
                  <a:lnTo>
                    <a:pt x="2067" y="3547"/>
                  </a:lnTo>
                  <a:lnTo>
                    <a:pt x="1363" y="3688"/>
                  </a:lnTo>
                  <a:lnTo>
                    <a:pt x="541" y="3782"/>
                  </a:lnTo>
                  <a:lnTo>
                    <a:pt x="658" y="3359"/>
                  </a:lnTo>
                  <a:lnTo>
                    <a:pt x="822" y="2866"/>
                  </a:lnTo>
                  <a:lnTo>
                    <a:pt x="916" y="2584"/>
                  </a:lnTo>
                  <a:lnTo>
                    <a:pt x="1034" y="2302"/>
                  </a:lnTo>
                  <a:lnTo>
                    <a:pt x="1175" y="2020"/>
                  </a:lnTo>
                  <a:lnTo>
                    <a:pt x="1339" y="1739"/>
                  </a:lnTo>
                  <a:lnTo>
                    <a:pt x="1527" y="1480"/>
                  </a:lnTo>
                  <a:lnTo>
                    <a:pt x="1738" y="1222"/>
                  </a:lnTo>
                  <a:lnTo>
                    <a:pt x="1973" y="1011"/>
                  </a:lnTo>
                  <a:lnTo>
                    <a:pt x="2208" y="823"/>
                  </a:lnTo>
                  <a:lnTo>
                    <a:pt x="2490" y="682"/>
                  </a:lnTo>
                  <a:lnTo>
                    <a:pt x="2795" y="564"/>
                  </a:lnTo>
                  <a:lnTo>
                    <a:pt x="2960" y="541"/>
                  </a:lnTo>
                  <a:lnTo>
                    <a:pt x="3124" y="517"/>
                  </a:lnTo>
                  <a:lnTo>
                    <a:pt x="3594" y="517"/>
                  </a:lnTo>
                  <a:lnTo>
                    <a:pt x="3688" y="470"/>
                  </a:lnTo>
                  <a:lnTo>
                    <a:pt x="3735" y="400"/>
                  </a:lnTo>
                  <a:lnTo>
                    <a:pt x="3781" y="306"/>
                  </a:lnTo>
                  <a:lnTo>
                    <a:pt x="3758" y="189"/>
                  </a:lnTo>
                  <a:lnTo>
                    <a:pt x="3711" y="118"/>
                  </a:lnTo>
                  <a:lnTo>
                    <a:pt x="3641" y="48"/>
                  </a:lnTo>
                  <a:lnTo>
                    <a:pt x="3547" y="24"/>
                  </a:lnTo>
                  <a:lnTo>
                    <a:pt x="333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20"/>
            <p:cNvSpPr/>
            <p:nvPr/>
          </p:nvSpPr>
          <p:spPr>
            <a:xfrm>
              <a:off x="6877300" y="1087650"/>
              <a:ext cx="211975" cy="141525"/>
            </a:xfrm>
            <a:custGeom>
              <a:rect b="b" l="l" r="r" t="t"/>
              <a:pathLst>
                <a:path extrusionOk="0" h="5661" w="8479">
                  <a:moveTo>
                    <a:pt x="5050" y="1"/>
                  </a:moveTo>
                  <a:lnTo>
                    <a:pt x="4956" y="24"/>
                  </a:lnTo>
                  <a:lnTo>
                    <a:pt x="4862" y="71"/>
                  </a:lnTo>
                  <a:lnTo>
                    <a:pt x="4204" y="682"/>
                  </a:lnTo>
                  <a:lnTo>
                    <a:pt x="3570" y="1292"/>
                  </a:lnTo>
                  <a:lnTo>
                    <a:pt x="2819" y="2044"/>
                  </a:lnTo>
                  <a:lnTo>
                    <a:pt x="2020" y="2866"/>
                  </a:lnTo>
                  <a:lnTo>
                    <a:pt x="1245" y="3711"/>
                  </a:lnTo>
                  <a:lnTo>
                    <a:pt x="893" y="4134"/>
                  </a:lnTo>
                  <a:lnTo>
                    <a:pt x="564" y="4533"/>
                  </a:lnTo>
                  <a:lnTo>
                    <a:pt x="259" y="4909"/>
                  </a:lnTo>
                  <a:lnTo>
                    <a:pt x="24" y="5285"/>
                  </a:lnTo>
                  <a:lnTo>
                    <a:pt x="1" y="5379"/>
                  </a:lnTo>
                  <a:lnTo>
                    <a:pt x="1" y="5473"/>
                  </a:lnTo>
                  <a:lnTo>
                    <a:pt x="24" y="5566"/>
                  </a:lnTo>
                  <a:lnTo>
                    <a:pt x="95" y="5637"/>
                  </a:lnTo>
                  <a:lnTo>
                    <a:pt x="165" y="5660"/>
                  </a:lnTo>
                  <a:lnTo>
                    <a:pt x="306" y="5660"/>
                  </a:lnTo>
                  <a:lnTo>
                    <a:pt x="353" y="5637"/>
                  </a:lnTo>
                  <a:lnTo>
                    <a:pt x="423" y="5590"/>
                  </a:lnTo>
                  <a:lnTo>
                    <a:pt x="447" y="5543"/>
                  </a:lnTo>
                  <a:lnTo>
                    <a:pt x="658" y="5238"/>
                  </a:lnTo>
                  <a:lnTo>
                    <a:pt x="893" y="4932"/>
                  </a:lnTo>
                  <a:lnTo>
                    <a:pt x="1480" y="4228"/>
                  </a:lnTo>
                  <a:lnTo>
                    <a:pt x="2114" y="3500"/>
                  </a:lnTo>
                  <a:lnTo>
                    <a:pt x="2819" y="2772"/>
                  </a:lnTo>
                  <a:lnTo>
                    <a:pt x="3500" y="2091"/>
                  </a:lnTo>
                  <a:lnTo>
                    <a:pt x="4110" y="1480"/>
                  </a:lnTo>
                  <a:lnTo>
                    <a:pt x="5003" y="611"/>
                  </a:lnTo>
                  <a:lnTo>
                    <a:pt x="5566" y="1269"/>
                  </a:lnTo>
                  <a:lnTo>
                    <a:pt x="5613" y="1316"/>
                  </a:lnTo>
                  <a:lnTo>
                    <a:pt x="5684" y="1363"/>
                  </a:lnTo>
                  <a:lnTo>
                    <a:pt x="6060" y="1504"/>
                  </a:lnTo>
                  <a:lnTo>
                    <a:pt x="6388" y="1692"/>
                  </a:lnTo>
                  <a:lnTo>
                    <a:pt x="6694" y="1879"/>
                  </a:lnTo>
                  <a:lnTo>
                    <a:pt x="6952" y="2091"/>
                  </a:lnTo>
                  <a:lnTo>
                    <a:pt x="7163" y="2302"/>
                  </a:lnTo>
                  <a:lnTo>
                    <a:pt x="7351" y="2514"/>
                  </a:lnTo>
                  <a:lnTo>
                    <a:pt x="7492" y="2725"/>
                  </a:lnTo>
                  <a:lnTo>
                    <a:pt x="7633" y="2960"/>
                  </a:lnTo>
                  <a:lnTo>
                    <a:pt x="7727" y="3148"/>
                  </a:lnTo>
                  <a:lnTo>
                    <a:pt x="7797" y="3335"/>
                  </a:lnTo>
                  <a:lnTo>
                    <a:pt x="7915" y="3664"/>
                  </a:lnTo>
                  <a:lnTo>
                    <a:pt x="7962" y="3899"/>
                  </a:lnTo>
                  <a:lnTo>
                    <a:pt x="7962" y="4017"/>
                  </a:lnTo>
                  <a:lnTo>
                    <a:pt x="7985" y="4110"/>
                  </a:lnTo>
                  <a:lnTo>
                    <a:pt x="8056" y="4181"/>
                  </a:lnTo>
                  <a:lnTo>
                    <a:pt x="8126" y="4228"/>
                  </a:lnTo>
                  <a:lnTo>
                    <a:pt x="8220" y="4251"/>
                  </a:lnTo>
                  <a:lnTo>
                    <a:pt x="8314" y="4228"/>
                  </a:lnTo>
                  <a:lnTo>
                    <a:pt x="8408" y="4157"/>
                  </a:lnTo>
                  <a:lnTo>
                    <a:pt x="8455" y="4087"/>
                  </a:lnTo>
                  <a:lnTo>
                    <a:pt x="8479" y="3993"/>
                  </a:lnTo>
                  <a:lnTo>
                    <a:pt x="8455" y="3852"/>
                  </a:lnTo>
                  <a:lnTo>
                    <a:pt x="8408" y="3594"/>
                  </a:lnTo>
                  <a:lnTo>
                    <a:pt x="8291" y="3218"/>
                  </a:lnTo>
                  <a:lnTo>
                    <a:pt x="8220" y="2983"/>
                  </a:lnTo>
                  <a:lnTo>
                    <a:pt x="8103" y="2748"/>
                  </a:lnTo>
                  <a:lnTo>
                    <a:pt x="7962" y="2514"/>
                  </a:lnTo>
                  <a:lnTo>
                    <a:pt x="7797" y="2255"/>
                  </a:lnTo>
                  <a:lnTo>
                    <a:pt x="7586" y="1997"/>
                  </a:lnTo>
                  <a:lnTo>
                    <a:pt x="7328" y="1762"/>
                  </a:lnTo>
                  <a:lnTo>
                    <a:pt x="7046" y="1527"/>
                  </a:lnTo>
                  <a:lnTo>
                    <a:pt x="6717" y="1292"/>
                  </a:lnTo>
                  <a:lnTo>
                    <a:pt x="6341" y="1081"/>
                  </a:lnTo>
                  <a:lnTo>
                    <a:pt x="5919" y="893"/>
                  </a:lnTo>
                  <a:lnTo>
                    <a:pt x="5238" y="95"/>
                  </a:lnTo>
                  <a:lnTo>
                    <a:pt x="5144" y="24"/>
                  </a:lnTo>
                  <a:lnTo>
                    <a:pt x="505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15" name="Google Shape;1015;p20"/>
          <p:cNvSpPr/>
          <p:nvPr/>
        </p:nvSpPr>
        <p:spPr>
          <a:xfrm>
            <a:off x="8801163" y="2312913"/>
            <a:ext cx="212400" cy="212400"/>
          </a:xfrm>
          <a:prstGeom prst="star4">
            <a:avLst>
              <a:gd fmla="val 125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20"/>
          <p:cNvSpPr/>
          <p:nvPr/>
        </p:nvSpPr>
        <p:spPr>
          <a:xfrm>
            <a:off x="475875" y="126650"/>
            <a:ext cx="212400" cy="212400"/>
          </a:xfrm>
          <a:prstGeom prst="star4">
            <a:avLst>
              <a:gd fmla="val 125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17" name="Google Shape;1017;p20"/>
          <p:cNvGrpSpPr/>
          <p:nvPr/>
        </p:nvGrpSpPr>
        <p:grpSpPr>
          <a:xfrm>
            <a:off x="355666" y="2900090"/>
            <a:ext cx="452842" cy="457428"/>
            <a:chOff x="4930475" y="612100"/>
            <a:chExt cx="317650" cy="320575"/>
          </a:xfrm>
        </p:grpSpPr>
        <p:sp>
          <p:nvSpPr>
            <p:cNvPr id="1018" name="Google Shape;1018;p20"/>
            <p:cNvSpPr/>
            <p:nvPr/>
          </p:nvSpPr>
          <p:spPr>
            <a:xfrm>
              <a:off x="4930475" y="612100"/>
              <a:ext cx="317650" cy="320575"/>
            </a:xfrm>
            <a:custGeom>
              <a:rect b="b" l="l" r="r" t="t"/>
              <a:pathLst>
                <a:path extrusionOk="0" h="12823" w="12706">
                  <a:moveTo>
                    <a:pt x="5871" y="517"/>
                  </a:moveTo>
                  <a:lnTo>
                    <a:pt x="6223" y="541"/>
                  </a:lnTo>
                  <a:lnTo>
                    <a:pt x="6646" y="588"/>
                  </a:lnTo>
                  <a:lnTo>
                    <a:pt x="7092" y="682"/>
                  </a:lnTo>
                  <a:lnTo>
                    <a:pt x="7515" y="799"/>
                  </a:lnTo>
                  <a:lnTo>
                    <a:pt x="7938" y="940"/>
                  </a:lnTo>
                  <a:lnTo>
                    <a:pt x="8384" y="1104"/>
                  </a:lnTo>
                  <a:lnTo>
                    <a:pt x="8783" y="1316"/>
                  </a:lnTo>
                  <a:lnTo>
                    <a:pt x="9206" y="1527"/>
                  </a:lnTo>
                  <a:lnTo>
                    <a:pt x="9605" y="1785"/>
                  </a:lnTo>
                  <a:lnTo>
                    <a:pt x="9981" y="2067"/>
                  </a:lnTo>
                  <a:lnTo>
                    <a:pt x="10357" y="2372"/>
                  </a:lnTo>
                  <a:lnTo>
                    <a:pt x="10685" y="2701"/>
                  </a:lnTo>
                  <a:lnTo>
                    <a:pt x="10991" y="3053"/>
                  </a:lnTo>
                  <a:lnTo>
                    <a:pt x="11273" y="3429"/>
                  </a:lnTo>
                  <a:lnTo>
                    <a:pt x="11531" y="3852"/>
                  </a:lnTo>
                  <a:lnTo>
                    <a:pt x="11742" y="4275"/>
                  </a:lnTo>
                  <a:lnTo>
                    <a:pt x="11930" y="4744"/>
                  </a:lnTo>
                  <a:lnTo>
                    <a:pt x="12048" y="5190"/>
                  </a:lnTo>
                  <a:lnTo>
                    <a:pt x="12141" y="5637"/>
                  </a:lnTo>
                  <a:lnTo>
                    <a:pt x="12188" y="6083"/>
                  </a:lnTo>
                  <a:lnTo>
                    <a:pt x="12188" y="6529"/>
                  </a:lnTo>
                  <a:lnTo>
                    <a:pt x="12165" y="6999"/>
                  </a:lnTo>
                  <a:lnTo>
                    <a:pt x="12118" y="7445"/>
                  </a:lnTo>
                  <a:lnTo>
                    <a:pt x="12024" y="7891"/>
                  </a:lnTo>
                  <a:lnTo>
                    <a:pt x="11907" y="8314"/>
                  </a:lnTo>
                  <a:lnTo>
                    <a:pt x="11742" y="8760"/>
                  </a:lnTo>
                  <a:lnTo>
                    <a:pt x="11554" y="9159"/>
                  </a:lnTo>
                  <a:lnTo>
                    <a:pt x="11343" y="9559"/>
                  </a:lnTo>
                  <a:lnTo>
                    <a:pt x="11085" y="9934"/>
                  </a:lnTo>
                  <a:lnTo>
                    <a:pt x="10803" y="10310"/>
                  </a:lnTo>
                  <a:lnTo>
                    <a:pt x="10498" y="10639"/>
                  </a:lnTo>
                  <a:lnTo>
                    <a:pt x="10169" y="10968"/>
                  </a:lnTo>
                  <a:lnTo>
                    <a:pt x="9817" y="11249"/>
                  </a:lnTo>
                  <a:lnTo>
                    <a:pt x="9441" y="11484"/>
                  </a:lnTo>
                  <a:lnTo>
                    <a:pt x="9042" y="11719"/>
                  </a:lnTo>
                  <a:lnTo>
                    <a:pt x="8619" y="11907"/>
                  </a:lnTo>
                  <a:lnTo>
                    <a:pt x="8196" y="12048"/>
                  </a:lnTo>
                  <a:lnTo>
                    <a:pt x="7750" y="12165"/>
                  </a:lnTo>
                  <a:lnTo>
                    <a:pt x="7304" y="12259"/>
                  </a:lnTo>
                  <a:lnTo>
                    <a:pt x="6857" y="12306"/>
                  </a:lnTo>
                  <a:lnTo>
                    <a:pt x="6388" y="12330"/>
                  </a:lnTo>
                  <a:lnTo>
                    <a:pt x="5942" y="12306"/>
                  </a:lnTo>
                  <a:lnTo>
                    <a:pt x="5495" y="12259"/>
                  </a:lnTo>
                  <a:lnTo>
                    <a:pt x="5049" y="12165"/>
                  </a:lnTo>
                  <a:lnTo>
                    <a:pt x="4603" y="12048"/>
                  </a:lnTo>
                  <a:lnTo>
                    <a:pt x="4180" y="11907"/>
                  </a:lnTo>
                  <a:lnTo>
                    <a:pt x="3758" y="11719"/>
                  </a:lnTo>
                  <a:lnTo>
                    <a:pt x="3358" y="11508"/>
                  </a:lnTo>
                  <a:lnTo>
                    <a:pt x="2959" y="11273"/>
                  </a:lnTo>
                  <a:lnTo>
                    <a:pt x="2607" y="10991"/>
                  </a:lnTo>
                  <a:lnTo>
                    <a:pt x="2278" y="10686"/>
                  </a:lnTo>
                  <a:lnTo>
                    <a:pt x="1973" y="10334"/>
                  </a:lnTo>
                  <a:lnTo>
                    <a:pt x="1691" y="9981"/>
                  </a:lnTo>
                  <a:lnTo>
                    <a:pt x="1433" y="9606"/>
                  </a:lnTo>
                  <a:lnTo>
                    <a:pt x="1198" y="9206"/>
                  </a:lnTo>
                  <a:lnTo>
                    <a:pt x="1010" y="8807"/>
                  </a:lnTo>
                  <a:lnTo>
                    <a:pt x="846" y="8361"/>
                  </a:lnTo>
                  <a:lnTo>
                    <a:pt x="705" y="7938"/>
                  </a:lnTo>
                  <a:lnTo>
                    <a:pt x="611" y="7492"/>
                  </a:lnTo>
                  <a:lnTo>
                    <a:pt x="540" y="7046"/>
                  </a:lnTo>
                  <a:lnTo>
                    <a:pt x="493" y="6576"/>
                  </a:lnTo>
                  <a:lnTo>
                    <a:pt x="493" y="6130"/>
                  </a:lnTo>
                  <a:lnTo>
                    <a:pt x="540" y="5684"/>
                  </a:lnTo>
                  <a:lnTo>
                    <a:pt x="611" y="5214"/>
                  </a:lnTo>
                  <a:lnTo>
                    <a:pt x="705" y="4791"/>
                  </a:lnTo>
                  <a:lnTo>
                    <a:pt x="869" y="4298"/>
                  </a:lnTo>
                  <a:lnTo>
                    <a:pt x="1080" y="3852"/>
                  </a:lnTo>
                  <a:lnTo>
                    <a:pt x="1315" y="3406"/>
                  </a:lnTo>
                  <a:lnTo>
                    <a:pt x="1574" y="3006"/>
                  </a:lnTo>
                  <a:lnTo>
                    <a:pt x="1855" y="2631"/>
                  </a:lnTo>
                  <a:lnTo>
                    <a:pt x="2161" y="2278"/>
                  </a:lnTo>
                  <a:lnTo>
                    <a:pt x="2489" y="1950"/>
                  </a:lnTo>
                  <a:lnTo>
                    <a:pt x="2842" y="1668"/>
                  </a:lnTo>
                  <a:lnTo>
                    <a:pt x="3217" y="1410"/>
                  </a:lnTo>
                  <a:lnTo>
                    <a:pt x="3593" y="1175"/>
                  </a:lnTo>
                  <a:lnTo>
                    <a:pt x="3969" y="987"/>
                  </a:lnTo>
                  <a:lnTo>
                    <a:pt x="4345" y="822"/>
                  </a:lnTo>
                  <a:lnTo>
                    <a:pt x="4744" y="682"/>
                  </a:lnTo>
                  <a:lnTo>
                    <a:pt x="5120" y="588"/>
                  </a:lnTo>
                  <a:lnTo>
                    <a:pt x="5495" y="541"/>
                  </a:lnTo>
                  <a:lnTo>
                    <a:pt x="5871" y="517"/>
                  </a:lnTo>
                  <a:close/>
                  <a:moveTo>
                    <a:pt x="5777" y="0"/>
                  </a:moveTo>
                  <a:lnTo>
                    <a:pt x="5542" y="24"/>
                  </a:lnTo>
                  <a:lnTo>
                    <a:pt x="5284" y="47"/>
                  </a:lnTo>
                  <a:lnTo>
                    <a:pt x="5026" y="71"/>
                  </a:lnTo>
                  <a:lnTo>
                    <a:pt x="4791" y="141"/>
                  </a:lnTo>
                  <a:lnTo>
                    <a:pt x="4298" y="282"/>
                  </a:lnTo>
                  <a:lnTo>
                    <a:pt x="3828" y="470"/>
                  </a:lnTo>
                  <a:lnTo>
                    <a:pt x="3358" y="705"/>
                  </a:lnTo>
                  <a:lnTo>
                    <a:pt x="2936" y="987"/>
                  </a:lnTo>
                  <a:lnTo>
                    <a:pt x="2513" y="1316"/>
                  </a:lnTo>
                  <a:lnTo>
                    <a:pt x="2114" y="1644"/>
                  </a:lnTo>
                  <a:lnTo>
                    <a:pt x="1738" y="2020"/>
                  </a:lnTo>
                  <a:lnTo>
                    <a:pt x="1409" y="2443"/>
                  </a:lnTo>
                  <a:lnTo>
                    <a:pt x="1080" y="2842"/>
                  </a:lnTo>
                  <a:lnTo>
                    <a:pt x="822" y="3288"/>
                  </a:lnTo>
                  <a:lnTo>
                    <a:pt x="587" y="3734"/>
                  </a:lnTo>
                  <a:lnTo>
                    <a:pt x="376" y="4181"/>
                  </a:lnTo>
                  <a:lnTo>
                    <a:pt x="235" y="4650"/>
                  </a:lnTo>
                  <a:lnTo>
                    <a:pt x="118" y="5120"/>
                  </a:lnTo>
                  <a:lnTo>
                    <a:pt x="24" y="5613"/>
                  </a:lnTo>
                  <a:lnTo>
                    <a:pt x="0" y="6106"/>
                  </a:lnTo>
                  <a:lnTo>
                    <a:pt x="0" y="6600"/>
                  </a:lnTo>
                  <a:lnTo>
                    <a:pt x="47" y="7093"/>
                  </a:lnTo>
                  <a:lnTo>
                    <a:pt x="118" y="7586"/>
                  </a:lnTo>
                  <a:lnTo>
                    <a:pt x="235" y="8056"/>
                  </a:lnTo>
                  <a:lnTo>
                    <a:pt x="376" y="8549"/>
                  </a:lnTo>
                  <a:lnTo>
                    <a:pt x="540" y="8995"/>
                  </a:lnTo>
                  <a:lnTo>
                    <a:pt x="752" y="9441"/>
                  </a:lnTo>
                  <a:lnTo>
                    <a:pt x="1010" y="9887"/>
                  </a:lnTo>
                  <a:lnTo>
                    <a:pt x="1292" y="10287"/>
                  </a:lnTo>
                  <a:lnTo>
                    <a:pt x="1597" y="10686"/>
                  </a:lnTo>
                  <a:lnTo>
                    <a:pt x="1926" y="11038"/>
                  </a:lnTo>
                  <a:lnTo>
                    <a:pt x="2278" y="11367"/>
                  </a:lnTo>
                  <a:lnTo>
                    <a:pt x="2677" y="11672"/>
                  </a:lnTo>
                  <a:lnTo>
                    <a:pt x="3077" y="11954"/>
                  </a:lnTo>
                  <a:lnTo>
                    <a:pt x="3523" y="12189"/>
                  </a:lnTo>
                  <a:lnTo>
                    <a:pt x="3969" y="12377"/>
                  </a:lnTo>
                  <a:lnTo>
                    <a:pt x="4439" y="12541"/>
                  </a:lnTo>
                  <a:lnTo>
                    <a:pt x="4908" y="12658"/>
                  </a:lnTo>
                  <a:lnTo>
                    <a:pt x="5401" y="12752"/>
                  </a:lnTo>
                  <a:lnTo>
                    <a:pt x="5895" y="12799"/>
                  </a:lnTo>
                  <a:lnTo>
                    <a:pt x="6388" y="12823"/>
                  </a:lnTo>
                  <a:lnTo>
                    <a:pt x="6881" y="12799"/>
                  </a:lnTo>
                  <a:lnTo>
                    <a:pt x="7374" y="12752"/>
                  </a:lnTo>
                  <a:lnTo>
                    <a:pt x="7867" y="12658"/>
                  </a:lnTo>
                  <a:lnTo>
                    <a:pt x="8337" y="12541"/>
                  </a:lnTo>
                  <a:lnTo>
                    <a:pt x="8807" y="12377"/>
                  </a:lnTo>
                  <a:lnTo>
                    <a:pt x="9253" y="12165"/>
                  </a:lnTo>
                  <a:lnTo>
                    <a:pt x="9699" y="11930"/>
                  </a:lnTo>
                  <a:lnTo>
                    <a:pt x="10122" y="11649"/>
                  </a:lnTo>
                  <a:lnTo>
                    <a:pt x="10498" y="11343"/>
                  </a:lnTo>
                  <a:lnTo>
                    <a:pt x="10873" y="10991"/>
                  </a:lnTo>
                  <a:lnTo>
                    <a:pt x="11202" y="10639"/>
                  </a:lnTo>
                  <a:lnTo>
                    <a:pt x="11507" y="10240"/>
                  </a:lnTo>
                  <a:lnTo>
                    <a:pt x="11766" y="9817"/>
                  </a:lnTo>
                  <a:lnTo>
                    <a:pt x="12001" y="9394"/>
                  </a:lnTo>
                  <a:lnTo>
                    <a:pt x="12212" y="8948"/>
                  </a:lnTo>
                  <a:lnTo>
                    <a:pt x="12376" y="8478"/>
                  </a:lnTo>
                  <a:lnTo>
                    <a:pt x="12517" y="8009"/>
                  </a:lnTo>
                  <a:lnTo>
                    <a:pt x="12611" y="7515"/>
                  </a:lnTo>
                  <a:lnTo>
                    <a:pt x="12682" y="7022"/>
                  </a:lnTo>
                  <a:lnTo>
                    <a:pt x="12705" y="6529"/>
                  </a:lnTo>
                  <a:lnTo>
                    <a:pt x="12682" y="6036"/>
                  </a:lnTo>
                  <a:lnTo>
                    <a:pt x="12635" y="5543"/>
                  </a:lnTo>
                  <a:lnTo>
                    <a:pt x="12541" y="5073"/>
                  </a:lnTo>
                  <a:lnTo>
                    <a:pt x="12400" y="4580"/>
                  </a:lnTo>
                  <a:lnTo>
                    <a:pt x="12212" y="4087"/>
                  </a:lnTo>
                  <a:lnTo>
                    <a:pt x="11977" y="3617"/>
                  </a:lnTo>
                  <a:lnTo>
                    <a:pt x="11719" y="3171"/>
                  </a:lnTo>
                  <a:lnTo>
                    <a:pt x="11413" y="2748"/>
                  </a:lnTo>
                  <a:lnTo>
                    <a:pt x="11061" y="2372"/>
                  </a:lnTo>
                  <a:lnTo>
                    <a:pt x="10709" y="1997"/>
                  </a:lnTo>
                  <a:lnTo>
                    <a:pt x="10310" y="1668"/>
                  </a:lnTo>
                  <a:lnTo>
                    <a:pt x="9910" y="1386"/>
                  </a:lnTo>
                  <a:lnTo>
                    <a:pt x="9488" y="1104"/>
                  </a:lnTo>
                  <a:lnTo>
                    <a:pt x="9042" y="869"/>
                  </a:lnTo>
                  <a:lnTo>
                    <a:pt x="8595" y="658"/>
                  </a:lnTo>
                  <a:lnTo>
                    <a:pt x="8126" y="470"/>
                  </a:lnTo>
                  <a:lnTo>
                    <a:pt x="7656" y="329"/>
                  </a:lnTo>
                  <a:lnTo>
                    <a:pt x="7210" y="188"/>
                  </a:lnTo>
                  <a:lnTo>
                    <a:pt x="6740" y="94"/>
                  </a:lnTo>
                  <a:lnTo>
                    <a:pt x="6294" y="24"/>
                  </a:lnTo>
                  <a:lnTo>
                    <a:pt x="603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20"/>
            <p:cNvSpPr/>
            <p:nvPr/>
          </p:nvSpPr>
          <p:spPr>
            <a:xfrm>
              <a:off x="5021475" y="612100"/>
              <a:ext cx="135625" cy="320575"/>
            </a:xfrm>
            <a:custGeom>
              <a:rect b="b" l="l" r="r" t="t"/>
              <a:pathLst>
                <a:path extrusionOk="0" h="12823" w="5425">
                  <a:moveTo>
                    <a:pt x="2607" y="517"/>
                  </a:moveTo>
                  <a:lnTo>
                    <a:pt x="2748" y="588"/>
                  </a:lnTo>
                  <a:lnTo>
                    <a:pt x="2912" y="682"/>
                  </a:lnTo>
                  <a:lnTo>
                    <a:pt x="3077" y="775"/>
                  </a:lnTo>
                  <a:lnTo>
                    <a:pt x="3241" y="916"/>
                  </a:lnTo>
                  <a:lnTo>
                    <a:pt x="3405" y="1081"/>
                  </a:lnTo>
                  <a:lnTo>
                    <a:pt x="3570" y="1292"/>
                  </a:lnTo>
                  <a:lnTo>
                    <a:pt x="3734" y="1503"/>
                  </a:lnTo>
                  <a:lnTo>
                    <a:pt x="3899" y="1762"/>
                  </a:lnTo>
                  <a:lnTo>
                    <a:pt x="4039" y="2020"/>
                  </a:lnTo>
                  <a:lnTo>
                    <a:pt x="4180" y="2325"/>
                  </a:lnTo>
                  <a:lnTo>
                    <a:pt x="4321" y="2654"/>
                  </a:lnTo>
                  <a:lnTo>
                    <a:pt x="4439" y="3006"/>
                  </a:lnTo>
                  <a:lnTo>
                    <a:pt x="4556" y="3406"/>
                  </a:lnTo>
                  <a:lnTo>
                    <a:pt x="4650" y="3805"/>
                  </a:lnTo>
                  <a:lnTo>
                    <a:pt x="4744" y="4228"/>
                  </a:lnTo>
                  <a:lnTo>
                    <a:pt x="4814" y="4697"/>
                  </a:lnTo>
                  <a:lnTo>
                    <a:pt x="4861" y="5144"/>
                  </a:lnTo>
                  <a:lnTo>
                    <a:pt x="4885" y="5590"/>
                  </a:lnTo>
                  <a:lnTo>
                    <a:pt x="4908" y="6059"/>
                  </a:lnTo>
                  <a:lnTo>
                    <a:pt x="4908" y="6529"/>
                  </a:lnTo>
                  <a:lnTo>
                    <a:pt x="4908" y="6975"/>
                  </a:lnTo>
                  <a:lnTo>
                    <a:pt x="4885" y="7445"/>
                  </a:lnTo>
                  <a:lnTo>
                    <a:pt x="4838" y="7891"/>
                  </a:lnTo>
                  <a:lnTo>
                    <a:pt x="4791" y="8337"/>
                  </a:lnTo>
                  <a:lnTo>
                    <a:pt x="4720" y="8784"/>
                  </a:lnTo>
                  <a:lnTo>
                    <a:pt x="4650" y="9206"/>
                  </a:lnTo>
                  <a:lnTo>
                    <a:pt x="4556" y="9629"/>
                  </a:lnTo>
                  <a:lnTo>
                    <a:pt x="4462" y="10005"/>
                  </a:lnTo>
                  <a:lnTo>
                    <a:pt x="4345" y="10381"/>
                  </a:lnTo>
                  <a:lnTo>
                    <a:pt x="4227" y="10733"/>
                  </a:lnTo>
                  <a:lnTo>
                    <a:pt x="4086" y="11038"/>
                  </a:lnTo>
                  <a:lnTo>
                    <a:pt x="3946" y="11320"/>
                  </a:lnTo>
                  <a:lnTo>
                    <a:pt x="3805" y="11555"/>
                  </a:lnTo>
                  <a:lnTo>
                    <a:pt x="3664" y="11743"/>
                  </a:lnTo>
                  <a:lnTo>
                    <a:pt x="3523" y="11907"/>
                  </a:lnTo>
                  <a:lnTo>
                    <a:pt x="3358" y="12048"/>
                  </a:lnTo>
                  <a:lnTo>
                    <a:pt x="3217" y="12165"/>
                  </a:lnTo>
                  <a:lnTo>
                    <a:pt x="3053" y="12259"/>
                  </a:lnTo>
                  <a:lnTo>
                    <a:pt x="2889" y="12306"/>
                  </a:lnTo>
                  <a:lnTo>
                    <a:pt x="2560" y="12306"/>
                  </a:lnTo>
                  <a:lnTo>
                    <a:pt x="2396" y="12259"/>
                  </a:lnTo>
                  <a:lnTo>
                    <a:pt x="2231" y="12165"/>
                  </a:lnTo>
                  <a:lnTo>
                    <a:pt x="2090" y="12071"/>
                  </a:lnTo>
                  <a:lnTo>
                    <a:pt x="1926" y="11930"/>
                  </a:lnTo>
                  <a:lnTo>
                    <a:pt x="1785" y="11766"/>
                  </a:lnTo>
                  <a:lnTo>
                    <a:pt x="1644" y="11555"/>
                  </a:lnTo>
                  <a:lnTo>
                    <a:pt x="1503" y="11343"/>
                  </a:lnTo>
                  <a:lnTo>
                    <a:pt x="1362" y="11062"/>
                  </a:lnTo>
                  <a:lnTo>
                    <a:pt x="1221" y="10756"/>
                  </a:lnTo>
                  <a:lnTo>
                    <a:pt x="1080" y="10404"/>
                  </a:lnTo>
                  <a:lnTo>
                    <a:pt x="986" y="10052"/>
                  </a:lnTo>
                  <a:lnTo>
                    <a:pt x="869" y="9653"/>
                  </a:lnTo>
                  <a:lnTo>
                    <a:pt x="775" y="9253"/>
                  </a:lnTo>
                  <a:lnTo>
                    <a:pt x="705" y="8831"/>
                  </a:lnTo>
                  <a:lnTo>
                    <a:pt x="634" y="8408"/>
                  </a:lnTo>
                  <a:lnTo>
                    <a:pt x="540" y="7515"/>
                  </a:lnTo>
                  <a:lnTo>
                    <a:pt x="493" y="6576"/>
                  </a:lnTo>
                  <a:lnTo>
                    <a:pt x="493" y="6106"/>
                  </a:lnTo>
                  <a:lnTo>
                    <a:pt x="517" y="5660"/>
                  </a:lnTo>
                  <a:lnTo>
                    <a:pt x="540" y="5190"/>
                  </a:lnTo>
                  <a:lnTo>
                    <a:pt x="587" y="4744"/>
                  </a:lnTo>
                  <a:lnTo>
                    <a:pt x="681" y="4040"/>
                  </a:lnTo>
                  <a:lnTo>
                    <a:pt x="822" y="3359"/>
                  </a:lnTo>
                  <a:lnTo>
                    <a:pt x="1010" y="2725"/>
                  </a:lnTo>
                  <a:lnTo>
                    <a:pt x="1198" y="2138"/>
                  </a:lnTo>
                  <a:lnTo>
                    <a:pt x="1433" y="1621"/>
                  </a:lnTo>
                  <a:lnTo>
                    <a:pt x="1668" y="1198"/>
                  </a:lnTo>
                  <a:lnTo>
                    <a:pt x="1808" y="1010"/>
                  </a:lnTo>
                  <a:lnTo>
                    <a:pt x="1926" y="846"/>
                  </a:lnTo>
                  <a:lnTo>
                    <a:pt x="2067" y="728"/>
                  </a:lnTo>
                  <a:lnTo>
                    <a:pt x="2184" y="611"/>
                  </a:lnTo>
                  <a:lnTo>
                    <a:pt x="2349" y="541"/>
                  </a:lnTo>
                  <a:lnTo>
                    <a:pt x="2489" y="517"/>
                  </a:lnTo>
                  <a:close/>
                  <a:moveTo>
                    <a:pt x="2536" y="0"/>
                  </a:moveTo>
                  <a:lnTo>
                    <a:pt x="2325" y="24"/>
                  </a:lnTo>
                  <a:lnTo>
                    <a:pt x="2114" y="94"/>
                  </a:lnTo>
                  <a:lnTo>
                    <a:pt x="1926" y="188"/>
                  </a:lnTo>
                  <a:lnTo>
                    <a:pt x="1738" y="329"/>
                  </a:lnTo>
                  <a:lnTo>
                    <a:pt x="1574" y="494"/>
                  </a:lnTo>
                  <a:lnTo>
                    <a:pt x="1409" y="682"/>
                  </a:lnTo>
                  <a:lnTo>
                    <a:pt x="1268" y="916"/>
                  </a:lnTo>
                  <a:lnTo>
                    <a:pt x="1127" y="1151"/>
                  </a:lnTo>
                  <a:lnTo>
                    <a:pt x="986" y="1433"/>
                  </a:lnTo>
                  <a:lnTo>
                    <a:pt x="846" y="1715"/>
                  </a:lnTo>
                  <a:lnTo>
                    <a:pt x="728" y="2020"/>
                  </a:lnTo>
                  <a:lnTo>
                    <a:pt x="493" y="2654"/>
                  </a:lnTo>
                  <a:lnTo>
                    <a:pt x="329" y="3335"/>
                  </a:lnTo>
                  <a:lnTo>
                    <a:pt x="188" y="4016"/>
                  </a:lnTo>
                  <a:lnTo>
                    <a:pt x="71" y="4674"/>
                  </a:lnTo>
                  <a:lnTo>
                    <a:pt x="24" y="5144"/>
                  </a:lnTo>
                  <a:lnTo>
                    <a:pt x="0" y="5637"/>
                  </a:lnTo>
                  <a:lnTo>
                    <a:pt x="0" y="6106"/>
                  </a:lnTo>
                  <a:lnTo>
                    <a:pt x="0" y="6600"/>
                  </a:lnTo>
                  <a:lnTo>
                    <a:pt x="0" y="7093"/>
                  </a:lnTo>
                  <a:lnTo>
                    <a:pt x="47" y="7562"/>
                  </a:lnTo>
                  <a:lnTo>
                    <a:pt x="71" y="8032"/>
                  </a:lnTo>
                  <a:lnTo>
                    <a:pt x="141" y="8502"/>
                  </a:lnTo>
                  <a:lnTo>
                    <a:pt x="212" y="8948"/>
                  </a:lnTo>
                  <a:lnTo>
                    <a:pt x="305" y="9394"/>
                  </a:lnTo>
                  <a:lnTo>
                    <a:pt x="399" y="9817"/>
                  </a:lnTo>
                  <a:lnTo>
                    <a:pt x="493" y="10216"/>
                  </a:lnTo>
                  <a:lnTo>
                    <a:pt x="634" y="10615"/>
                  </a:lnTo>
                  <a:lnTo>
                    <a:pt x="752" y="10968"/>
                  </a:lnTo>
                  <a:lnTo>
                    <a:pt x="916" y="11296"/>
                  </a:lnTo>
                  <a:lnTo>
                    <a:pt x="1057" y="11602"/>
                  </a:lnTo>
                  <a:lnTo>
                    <a:pt x="1245" y="11884"/>
                  </a:lnTo>
                  <a:lnTo>
                    <a:pt x="1433" y="12118"/>
                  </a:lnTo>
                  <a:lnTo>
                    <a:pt x="1621" y="12330"/>
                  </a:lnTo>
                  <a:lnTo>
                    <a:pt x="1832" y="12494"/>
                  </a:lnTo>
                  <a:lnTo>
                    <a:pt x="2043" y="12635"/>
                  </a:lnTo>
                  <a:lnTo>
                    <a:pt x="2255" y="12752"/>
                  </a:lnTo>
                  <a:lnTo>
                    <a:pt x="2489" y="12799"/>
                  </a:lnTo>
                  <a:lnTo>
                    <a:pt x="2724" y="12823"/>
                  </a:lnTo>
                  <a:lnTo>
                    <a:pt x="2959" y="12799"/>
                  </a:lnTo>
                  <a:lnTo>
                    <a:pt x="3194" y="12729"/>
                  </a:lnTo>
                  <a:lnTo>
                    <a:pt x="3405" y="12635"/>
                  </a:lnTo>
                  <a:lnTo>
                    <a:pt x="3617" y="12494"/>
                  </a:lnTo>
                  <a:lnTo>
                    <a:pt x="3828" y="12330"/>
                  </a:lnTo>
                  <a:lnTo>
                    <a:pt x="4016" y="12095"/>
                  </a:lnTo>
                  <a:lnTo>
                    <a:pt x="4204" y="11860"/>
                  </a:lnTo>
                  <a:lnTo>
                    <a:pt x="4392" y="11578"/>
                  </a:lnTo>
                  <a:lnTo>
                    <a:pt x="4556" y="11273"/>
                  </a:lnTo>
                  <a:lnTo>
                    <a:pt x="4697" y="10921"/>
                  </a:lnTo>
                  <a:lnTo>
                    <a:pt x="4814" y="10568"/>
                  </a:lnTo>
                  <a:lnTo>
                    <a:pt x="4932" y="10193"/>
                  </a:lnTo>
                  <a:lnTo>
                    <a:pt x="5049" y="9770"/>
                  </a:lnTo>
                  <a:lnTo>
                    <a:pt x="5143" y="9347"/>
                  </a:lnTo>
                  <a:lnTo>
                    <a:pt x="5237" y="8901"/>
                  </a:lnTo>
                  <a:lnTo>
                    <a:pt x="5284" y="8455"/>
                  </a:lnTo>
                  <a:lnTo>
                    <a:pt x="5355" y="7985"/>
                  </a:lnTo>
                  <a:lnTo>
                    <a:pt x="5378" y="7515"/>
                  </a:lnTo>
                  <a:lnTo>
                    <a:pt x="5425" y="7022"/>
                  </a:lnTo>
                  <a:lnTo>
                    <a:pt x="5425" y="6553"/>
                  </a:lnTo>
                  <a:lnTo>
                    <a:pt x="5425" y="6059"/>
                  </a:lnTo>
                  <a:lnTo>
                    <a:pt x="5402" y="5566"/>
                  </a:lnTo>
                  <a:lnTo>
                    <a:pt x="5355" y="5097"/>
                  </a:lnTo>
                  <a:lnTo>
                    <a:pt x="5308" y="4627"/>
                  </a:lnTo>
                  <a:lnTo>
                    <a:pt x="5237" y="4181"/>
                  </a:lnTo>
                  <a:lnTo>
                    <a:pt x="5167" y="3758"/>
                  </a:lnTo>
                  <a:lnTo>
                    <a:pt x="5049" y="3335"/>
                  </a:lnTo>
                  <a:lnTo>
                    <a:pt x="4955" y="2936"/>
                  </a:lnTo>
                  <a:lnTo>
                    <a:pt x="4814" y="2560"/>
                  </a:lnTo>
                  <a:lnTo>
                    <a:pt x="4674" y="2208"/>
                  </a:lnTo>
                  <a:lnTo>
                    <a:pt x="4533" y="1879"/>
                  </a:lnTo>
                  <a:lnTo>
                    <a:pt x="4368" y="1550"/>
                  </a:lnTo>
                  <a:lnTo>
                    <a:pt x="4204" y="1269"/>
                  </a:lnTo>
                  <a:lnTo>
                    <a:pt x="4016" y="1010"/>
                  </a:lnTo>
                  <a:lnTo>
                    <a:pt x="3828" y="775"/>
                  </a:lnTo>
                  <a:lnTo>
                    <a:pt x="3617" y="564"/>
                  </a:lnTo>
                  <a:lnTo>
                    <a:pt x="3405" y="400"/>
                  </a:lnTo>
                  <a:lnTo>
                    <a:pt x="3194" y="235"/>
                  </a:lnTo>
                  <a:lnTo>
                    <a:pt x="2959" y="118"/>
                  </a:lnTo>
                  <a:lnTo>
                    <a:pt x="2748" y="47"/>
                  </a:lnTo>
                  <a:lnTo>
                    <a:pt x="253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20"/>
            <p:cNvSpPr/>
            <p:nvPr/>
          </p:nvSpPr>
          <p:spPr>
            <a:xfrm>
              <a:off x="4930475" y="765925"/>
              <a:ext cx="317650" cy="12925"/>
            </a:xfrm>
            <a:custGeom>
              <a:rect b="b" l="l" r="r" t="t"/>
              <a:pathLst>
                <a:path extrusionOk="0" h="517" w="12706">
                  <a:moveTo>
                    <a:pt x="235" y="0"/>
                  </a:moveTo>
                  <a:lnTo>
                    <a:pt x="141" y="24"/>
                  </a:lnTo>
                  <a:lnTo>
                    <a:pt x="71" y="71"/>
                  </a:lnTo>
                  <a:lnTo>
                    <a:pt x="0" y="165"/>
                  </a:lnTo>
                  <a:lnTo>
                    <a:pt x="0" y="259"/>
                  </a:lnTo>
                  <a:lnTo>
                    <a:pt x="0" y="353"/>
                  </a:lnTo>
                  <a:lnTo>
                    <a:pt x="71" y="447"/>
                  </a:lnTo>
                  <a:lnTo>
                    <a:pt x="141" y="494"/>
                  </a:lnTo>
                  <a:lnTo>
                    <a:pt x="235" y="517"/>
                  </a:lnTo>
                  <a:lnTo>
                    <a:pt x="12447" y="517"/>
                  </a:lnTo>
                  <a:lnTo>
                    <a:pt x="12541" y="494"/>
                  </a:lnTo>
                  <a:lnTo>
                    <a:pt x="12635" y="447"/>
                  </a:lnTo>
                  <a:lnTo>
                    <a:pt x="12682" y="353"/>
                  </a:lnTo>
                  <a:lnTo>
                    <a:pt x="12705" y="259"/>
                  </a:lnTo>
                  <a:lnTo>
                    <a:pt x="12682" y="165"/>
                  </a:lnTo>
                  <a:lnTo>
                    <a:pt x="12635" y="71"/>
                  </a:lnTo>
                  <a:lnTo>
                    <a:pt x="12541" y="24"/>
                  </a:lnTo>
                  <a:lnTo>
                    <a:pt x="1244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20"/>
            <p:cNvSpPr/>
            <p:nvPr/>
          </p:nvSpPr>
          <p:spPr>
            <a:xfrm>
              <a:off x="4961575" y="673750"/>
              <a:ext cx="261875" cy="47575"/>
            </a:xfrm>
            <a:custGeom>
              <a:rect b="b" l="l" r="r" t="t"/>
              <a:pathLst>
                <a:path extrusionOk="0" h="1903" w="10475">
                  <a:moveTo>
                    <a:pt x="189" y="0"/>
                  </a:moveTo>
                  <a:lnTo>
                    <a:pt x="95" y="47"/>
                  </a:lnTo>
                  <a:lnTo>
                    <a:pt x="48" y="118"/>
                  </a:lnTo>
                  <a:lnTo>
                    <a:pt x="1" y="212"/>
                  </a:lnTo>
                  <a:lnTo>
                    <a:pt x="1" y="306"/>
                  </a:lnTo>
                  <a:lnTo>
                    <a:pt x="48" y="400"/>
                  </a:lnTo>
                  <a:lnTo>
                    <a:pt x="118" y="470"/>
                  </a:lnTo>
                  <a:lnTo>
                    <a:pt x="236" y="540"/>
                  </a:lnTo>
                  <a:lnTo>
                    <a:pt x="564" y="705"/>
                  </a:lnTo>
                  <a:lnTo>
                    <a:pt x="1081" y="940"/>
                  </a:lnTo>
                  <a:lnTo>
                    <a:pt x="1762" y="1198"/>
                  </a:lnTo>
                  <a:lnTo>
                    <a:pt x="2161" y="1339"/>
                  </a:lnTo>
                  <a:lnTo>
                    <a:pt x="2584" y="1456"/>
                  </a:lnTo>
                  <a:lnTo>
                    <a:pt x="3077" y="1574"/>
                  </a:lnTo>
                  <a:lnTo>
                    <a:pt x="3570" y="1691"/>
                  </a:lnTo>
                  <a:lnTo>
                    <a:pt x="4111" y="1785"/>
                  </a:lnTo>
                  <a:lnTo>
                    <a:pt x="4674" y="1856"/>
                  </a:lnTo>
                  <a:lnTo>
                    <a:pt x="5261" y="1879"/>
                  </a:lnTo>
                  <a:lnTo>
                    <a:pt x="5872" y="1903"/>
                  </a:lnTo>
                  <a:lnTo>
                    <a:pt x="6388" y="1903"/>
                  </a:lnTo>
                  <a:lnTo>
                    <a:pt x="6929" y="1856"/>
                  </a:lnTo>
                  <a:lnTo>
                    <a:pt x="7469" y="1809"/>
                  </a:lnTo>
                  <a:lnTo>
                    <a:pt x="8009" y="1715"/>
                  </a:lnTo>
                  <a:lnTo>
                    <a:pt x="8573" y="1597"/>
                  </a:lnTo>
                  <a:lnTo>
                    <a:pt x="9160" y="1433"/>
                  </a:lnTo>
                  <a:lnTo>
                    <a:pt x="9723" y="1245"/>
                  </a:lnTo>
                  <a:lnTo>
                    <a:pt x="10310" y="1034"/>
                  </a:lnTo>
                  <a:lnTo>
                    <a:pt x="10404" y="963"/>
                  </a:lnTo>
                  <a:lnTo>
                    <a:pt x="10451" y="893"/>
                  </a:lnTo>
                  <a:lnTo>
                    <a:pt x="10475" y="799"/>
                  </a:lnTo>
                  <a:lnTo>
                    <a:pt x="10451" y="705"/>
                  </a:lnTo>
                  <a:lnTo>
                    <a:pt x="10404" y="611"/>
                  </a:lnTo>
                  <a:lnTo>
                    <a:pt x="10310" y="564"/>
                  </a:lnTo>
                  <a:lnTo>
                    <a:pt x="10216" y="540"/>
                  </a:lnTo>
                  <a:lnTo>
                    <a:pt x="10122" y="564"/>
                  </a:lnTo>
                  <a:lnTo>
                    <a:pt x="9629" y="752"/>
                  </a:lnTo>
                  <a:lnTo>
                    <a:pt x="9160" y="916"/>
                  </a:lnTo>
                  <a:lnTo>
                    <a:pt x="8666" y="1034"/>
                  </a:lnTo>
                  <a:lnTo>
                    <a:pt x="8197" y="1151"/>
                  </a:lnTo>
                  <a:lnTo>
                    <a:pt x="7751" y="1245"/>
                  </a:lnTo>
                  <a:lnTo>
                    <a:pt x="7281" y="1315"/>
                  </a:lnTo>
                  <a:lnTo>
                    <a:pt x="6835" y="1362"/>
                  </a:lnTo>
                  <a:lnTo>
                    <a:pt x="6388" y="1386"/>
                  </a:lnTo>
                  <a:lnTo>
                    <a:pt x="5966" y="1409"/>
                  </a:lnTo>
                  <a:lnTo>
                    <a:pt x="5543" y="1386"/>
                  </a:lnTo>
                  <a:lnTo>
                    <a:pt x="5144" y="1386"/>
                  </a:lnTo>
                  <a:lnTo>
                    <a:pt x="4745" y="1339"/>
                  </a:lnTo>
                  <a:lnTo>
                    <a:pt x="3993" y="1245"/>
                  </a:lnTo>
                  <a:lnTo>
                    <a:pt x="3312" y="1104"/>
                  </a:lnTo>
                  <a:lnTo>
                    <a:pt x="2678" y="963"/>
                  </a:lnTo>
                  <a:lnTo>
                    <a:pt x="2114" y="775"/>
                  </a:lnTo>
                  <a:lnTo>
                    <a:pt x="1598" y="611"/>
                  </a:lnTo>
                  <a:lnTo>
                    <a:pt x="1198" y="423"/>
                  </a:lnTo>
                  <a:lnTo>
                    <a:pt x="611" y="165"/>
                  </a:lnTo>
                  <a:lnTo>
                    <a:pt x="377" y="47"/>
                  </a:lnTo>
                  <a:lnTo>
                    <a:pt x="28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20"/>
            <p:cNvSpPr/>
            <p:nvPr/>
          </p:nvSpPr>
          <p:spPr>
            <a:xfrm>
              <a:off x="4953350" y="821700"/>
              <a:ext cx="278900" cy="38175"/>
            </a:xfrm>
            <a:custGeom>
              <a:rect b="b" l="l" r="r" t="t"/>
              <a:pathLst>
                <a:path extrusionOk="0" h="1527" w="11156">
                  <a:moveTo>
                    <a:pt x="5355" y="0"/>
                  </a:moveTo>
                  <a:lnTo>
                    <a:pt x="4486" y="24"/>
                  </a:lnTo>
                  <a:lnTo>
                    <a:pt x="3688" y="118"/>
                  </a:lnTo>
                  <a:lnTo>
                    <a:pt x="2960" y="212"/>
                  </a:lnTo>
                  <a:lnTo>
                    <a:pt x="2326" y="329"/>
                  </a:lnTo>
                  <a:lnTo>
                    <a:pt x="1762" y="470"/>
                  </a:lnTo>
                  <a:lnTo>
                    <a:pt x="1293" y="587"/>
                  </a:lnTo>
                  <a:lnTo>
                    <a:pt x="893" y="728"/>
                  </a:lnTo>
                  <a:lnTo>
                    <a:pt x="353" y="940"/>
                  </a:lnTo>
                  <a:lnTo>
                    <a:pt x="118" y="1034"/>
                  </a:lnTo>
                  <a:lnTo>
                    <a:pt x="48" y="1104"/>
                  </a:lnTo>
                  <a:lnTo>
                    <a:pt x="1" y="1198"/>
                  </a:lnTo>
                  <a:lnTo>
                    <a:pt x="1" y="1292"/>
                  </a:lnTo>
                  <a:lnTo>
                    <a:pt x="24" y="1386"/>
                  </a:lnTo>
                  <a:lnTo>
                    <a:pt x="71" y="1433"/>
                  </a:lnTo>
                  <a:lnTo>
                    <a:pt x="118" y="1480"/>
                  </a:lnTo>
                  <a:lnTo>
                    <a:pt x="189" y="1503"/>
                  </a:lnTo>
                  <a:lnTo>
                    <a:pt x="259" y="1527"/>
                  </a:lnTo>
                  <a:lnTo>
                    <a:pt x="306" y="1503"/>
                  </a:lnTo>
                  <a:lnTo>
                    <a:pt x="377" y="1480"/>
                  </a:lnTo>
                  <a:lnTo>
                    <a:pt x="541" y="1409"/>
                  </a:lnTo>
                  <a:lnTo>
                    <a:pt x="1058" y="1222"/>
                  </a:lnTo>
                  <a:lnTo>
                    <a:pt x="1434" y="1081"/>
                  </a:lnTo>
                  <a:lnTo>
                    <a:pt x="1903" y="963"/>
                  </a:lnTo>
                  <a:lnTo>
                    <a:pt x="2443" y="846"/>
                  </a:lnTo>
                  <a:lnTo>
                    <a:pt x="3054" y="728"/>
                  </a:lnTo>
                  <a:lnTo>
                    <a:pt x="3758" y="611"/>
                  </a:lnTo>
                  <a:lnTo>
                    <a:pt x="4533" y="540"/>
                  </a:lnTo>
                  <a:lnTo>
                    <a:pt x="5402" y="517"/>
                  </a:lnTo>
                  <a:lnTo>
                    <a:pt x="6342" y="494"/>
                  </a:lnTo>
                  <a:lnTo>
                    <a:pt x="7352" y="540"/>
                  </a:lnTo>
                  <a:lnTo>
                    <a:pt x="8432" y="658"/>
                  </a:lnTo>
                  <a:lnTo>
                    <a:pt x="9606" y="822"/>
                  </a:lnTo>
                  <a:lnTo>
                    <a:pt x="10217" y="916"/>
                  </a:lnTo>
                  <a:lnTo>
                    <a:pt x="10851" y="1034"/>
                  </a:lnTo>
                  <a:lnTo>
                    <a:pt x="10945" y="1057"/>
                  </a:lnTo>
                  <a:lnTo>
                    <a:pt x="11039" y="1010"/>
                  </a:lnTo>
                  <a:lnTo>
                    <a:pt x="11109" y="940"/>
                  </a:lnTo>
                  <a:lnTo>
                    <a:pt x="11156" y="846"/>
                  </a:lnTo>
                  <a:lnTo>
                    <a:pt x="11156" y="752"/>
                  </a:lnTo>
                  <a:lnTo>
                    <a:pt x="11109" y="658"/>
                  </a:lnTo>
                  <a:lnTo>
                    <a:pt x="11039" y="587"/>
                  </a:lnTo>
                  <a:lnTo>
                    <a:pt x="10968" y="540"/>
                  </a:lnTo>
                  <a:lnTo>
                    <a:pt x="10311" y="423"/>
                  </a:lnTo>
                  <a:lnTo>
                    <a:pt x="9676" y="306"/>
                  </a:lnTo>
                  <a:lnTo>
                    <a:pt x="9066" y="212"/>
                  </a:lnTo>
                  <a:lnTo>
                    <a:pt x="8479" y="141"/>
                  </a:lnTo>
                  <a:lnTo>
                    <a:pt x="7352" y="47"/>
                  </a:lnTo>
                  <a:lnTo>
                    <a:pt x="631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23" name="Google Shape;1023;p20"/>
          <p:cNvGrpSpPr/>
          <p:nvPr/>
        </p:nvGrpSpPr>
        <p:grpSpPr>
          <a:xfrm>
            <a:off x="4239704" y="17962"/>
            <a:ext cx="897273" cy="429782"/>
            <a:chOff x="3863100" y="581575"/>
            <a:chExt cx="629400" cy="301200"/>
          </a:xfrm>
        </p:grpSpPr>
        <p:sp>
          <p:nvSpPr>
            <p:cNvPr id="1024" name="Google Shape;1024;p20"/>
            <p:cNvSpPr/>
            <p:nvPr/>
          </p:nvSpPr>
          <p:spPr>
            <a:xfrm>
              <a:off x="3877200" y="581575"/>
              <a:ext cx="231350" cy="69875"/>
            </a:xfrm>
            <a:custGeom>
              <a:rect b="b" l="l" r="r" t="t"/>
              <a:pathLst>
                <a:path extrusionOk="0" h="2795" w="9254">
                  <a:moveTo>
                    <a:pt x="611" y="564"/>
                  </a:moveTo>
                  <a:lnTo>
                    <a:pt x="1597" y="752"/>
                  </a:lnTo>
                  <a:lnTo>
                    <a:pt x="2607" y="893"/>
                  </a:lnTo>
                  <a:lnTo>
                    <a:pt x="3641" y="1010"/>
                  </a:lnTo>
                  <a:lnTo>
                    <a:pt x="4650" y="1081"/>
                  </a:lnTo>
                  <a:lnTo>
                    <a:pt x="5660" y="1128"/>
                  </a:lnTo>
                  <a:lnTo>
                    <a:pt x="6693" y="1151"/>
                  </a:lnTo>
                  <a:lnTo>
                    <a:pt x="7703" y="1104"/>
                  </a:lnTo>
                  <a:lnTo>
                    <a:pt x="8737" y="1057"/>
                  </a:lnTo>
                  <a:lnTo>
                    <a:pt x="8737" y="1057"/>
                  </a:lnTo>
                  <a:lnTo>
                    <a:pt x="8666" y="2278"/>
                  </a:lnTo>
                  <a:lnTo>
                    <a:pt x="517" y="1785"/>
                  </a:lnTo>
                  <a:lnTo>
                    <a:pt x="611" y="564"/>
                  </a:lnTo>
                  <a:close/>
                  <a:moveTo>
                    <a:pt x="306" y="0"/>
                  </a:moveTo>
                  <a:lnTo>
                    <a:pt x="212" y="47"/>
                  </a:lnTo>
                  <a:lnTo>
                    <a:pt x="141" y="118"/>
                  </a:lnTo>
                  <a:lnTo>
                    <a:pt x="118" y="235"/>
                  </a:lnTo>
                  <a:lnTo>
                    <a:pt x="0" y="1996"/>
                  </a:lnTo>
                  <a:lnTo>
                    <a:pt x="24" y="2090"/>
                  </a:lnTo>
                  <a:lnTo>
                    <a:pt x="71" y="2184"/>
                  </a:lnTo>
                  <a:lnTo>
                    <a:pt x="141" y="2231"/>
                  </a:lnTo>
                  <a:lnTo>
                    <a:pt x="235" y="2255"/>
                  </a:lnTo>
                  <a:lnTo>
                    <a:pt x="8877" y="2795"/>
                  </a:lnTo>
                  <a:lnTo>
                    <a:pt x="8901" y="2795"/>
                  </a:lnTo>
                  <a:lnTo>
                    <a:pt x="8995" y="2771"/>
                  </a:lnTo>
                  <a:lnTo>
                    <a:pt x="9065" y="2724"/>
                  </a:lnTo>
                  <a:lnTo>
                    <a:pt x="9112" y="2654"/>
                  </a:lnTo>
                  <a:lnTo>
                    <a:pt x="9136" y="2560"/>
                  </a:lnTo>
                  <a:lnTo>
                    <a:pt x="9253" y="799"/>
                  </a:lnTo>
                  <a:lnTo>
                    <a:pt x="9230" y="681"/>
                  </a:lnTo>
                  <a:lnTo>
                    <a:pt x="9183" y="587"/>
                  </a:lnTo>
                  <a:lnTo>
                    <a:pt x="9089" y="540"/>
                  </a:lnTo>
                  <a:lnTo>
                    <a:pt x="8971" y="517"/>
                  </a:lnTo>
                  <a:lnTo>
                    <a:pt x="7915" y="587"/>
                  </a:lnTo>
                  <a:lnTo>
                    <a:pt x="6834" y="634"/>
                  </a:lnTo>
                  <a:lnTo>
                    <a:pt x="5754" y="634"/>
                  </a:lnTo>
                  <a:lnTo>
                    <a:pt x="4674" y="587"/>
                  </a:lnTo>
                  <a:lnTo>
                    <a:pt x="3617" y="493"/>
                  </a:lnTo>
                  <a:lnTo>
                    <a:pt x="2537" y="376"/>
                  </a:lnTo>
                  <a:lnTo>
                    <a:pt x="1480" y="212"/>
                  </a:lnTo>
                  <a:lnTo>
                    <a:pt x="42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20"/>
            <p:cNvSpPr/>
            <p:nvPr/>
          </p:nvSpPr>
          <p:spPr>
            <a:xfrm>
              <a:off x="4056275" y="637350"/>
              <a:ext cx="38175" cy="200225"/>
            </a:xfrm>
            <a:custGeom>
              <a:rect b="b" l="l" r="r" t="t"/>
              <a:pathLst>
                <a:path extrusionOk="0" h="8009" w="1527">
                  <a:moveTo>
                    <a:pt x="611" y="0"/>
                  </a:moveTo>
                  <a:lnTo>
                    <a:pt x="540" y="47"/>
                  </a:lnTo>
                  <a:lnTo>
                    <a:pt x="470" y="141"/>
                  </a:lnTo>
                  <a:lnTo>
                    <a:pt x="446" y="235"/>
                  </a:lnTo>
                  <a:lnTo>
                    <a:pt x="446" y="329"/>
                  </a:lnTo>
                  <a:lnTo>
                    <a:pt x="517" y="540"/>
                  </a:lnTo>
                  <a:lnTo>
                    <a:pt x="658" y="1104"/>
                  </a:lnTo>
                  <a:lnTo>
                    <a:pt x="752" y="1480"/>
                  </a:lnTo>
                  <a:lnTo>
                    <a:pt x="822" y="1926"/>
                  </a:lnTo>
                  <a:lnTo>
                    <a:pt x="916" y="2419"/>
                  </a:lnTo>
                  <a:lnTo>
                    <a:pt x="963" y="2959"/>
                  </a:lnTo>
                  <a:lnTo>
                    <a:pt x="1010" y="3523"/>
                  </a:lnTo>
                  <a:lnTo>
                    <a:pt x="1010" y="4110"/>
                  </a:lnTo>
                  <a:lnTo>
                    <a:pt x="986" y="4697"/>
                  </a:lnTo>
                  <a:lnTo>
                    <a:pt x="893" y="5308"/>
                  </a:lnTo>
                  <a:lnTo>
                    <a:pt x="775" y="5918"/>
                  </a:lnTo>
                  <a:lnTo>
                    <a:pt x="705" y="6224"/>
                  </a:lnTo>
                  <a:lnTo>
                    <a:pt x="587" y="6505"/>
                  </a:lnTo>
                  <a:lnTo>
                    <a:pt x="493" y="6787"/>
                  </a:lnTo>
                  <a:lnTo>
                    <a:pt x="352" y="7069"/>
                  </a:lnTo>
                  <a:lnTo>
                    <a:pt x="211" y="7351"/>
                  </a:lnTo>
                  <a:lnTo>
                    <a:pt x="24" y="7609"/>
                  </a:lnTo>
                  <a:lnTo>
                    <a:pt x="0" y="7703"/>
                  </a:lnTo>
                  <a:lnTo>
                    <a:pt x="0" y="7797"/>
                  </a:lnTo>
                  <a:lnTo>
                    <a:pt x="24" y="7891"/>
                  </a:lnTo>
                  <a:lnTo>
                    <a:pt x="94" y="7961"/>
                  </a:lnTo>
                  <a:lnTo>
                    <a:pt x="165" y="7985"/>
                  </a:lnTo>
                  <a:lnTo>
                    <a:pt x="235" y="8008"/>
                  </a:lnTo>
                  <a:lnTo>
                    <a:pt x="305" y="8008"/>
                  </a:lnTo>
                  <a:lnTo>
                    <a:pt x="352" y="7985"/>
                  </a:lnTo>
                  <a:lnTo>
                    <a:pt x="399" y="7938"/>
                  </a:lnTo>
                  <a:lnTo>
                    <a:pt x="446" y="7891"/>
                  </a:lnTo>
                  <a:lnTo>
                    <a:pt x="634" y="7609"/>
                  </a:lnTo>
                  <a:lnTo>
                    <a:pt x="799" y="7327"/>
                  </a:lnTo>
                  <a:lnTo>
                    <a:pt x="939" y="7022"/>
                  </a:lnTo>
                  <a:lnTo>
                    <a:pt x="1057" y="6717"/>
                  </a:lnTo>
                  <a:lnTo>
                    <a:pt x="1174" y="6411"/>
                  </a:lnTo>
                  <a:lnTo>
                    <a:pt x="1268" y="6106"/>
                  </a:lnTo>
                  <a:lnTo>
                    <a:pt x="1339" y="5777"/>
                  </a:lnTo>
                  <a:lnTo>
                    <a:pt x="1409" y="5472"/>
                  </a:lnTo>
                  <a:lnTo>
                    <a:pt x="1480" y="4838"/>
                  </a:lnTo>
                  <a:lnTo>
                    <a:pt x="1527" y="4204"/>
                  </a:lnTo>
                  <a:lnTo>
                    <a:pt x="1527" y="3593"/>
                  </a:lnTo>
                  <a:lnTo>
                    <a:pt x="1480" y="2983"/>
                  </a:lnTo>
                  <a:lnTo>
                    <a:pt x="1433" y="2443"/>
                  </a:lnTo>
                  <a:lnTo>
                    <a:pt x="1362" y="1926"/>
                  </a:lnTo>
                  <a:lnTo>
                    <a:pt x="1268" y="1456"/>
                  </a:lnTo>
                  <a:lnTo>
                    <a:pt x="1174" y="1034"/>
                  </a:lnTo>
                  <a:lnTo>
                    <a:pt x="1010" y="423"/>
                  </a:lnTo>
                  <a:lnTo>
                    <a:pt x="939" y="165"/>
                  </a:lnTo>
                  <a:lnTo>
                    <a:pt x="893" y="71"/>
                  </a:lnTo>
                  <a:lnTo>
                    <a:pt x="822" y="24"/>
                  </a:lnTo>
                  <a:lnTo>
                    <a:pt x="72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6" name="Google Shape;1026;p20"/>
            <p:cNvSpPr/>
            <p:nvPr/>
          </p:nvSpPr>
          <p:spPr>
            <a:xfrm>
              <a:off x="3863100" y="813475"/>
              <a:ext cx="231350" cy="69300"/>
            </a:xfrm>
            <a:custGeom>
              <a:rect b="b" l="l" r="r" t="t"/>
              <a:pathLst>
                <a:path extrusionOk="0" h="2772" w="9254">
                  <a:moveTo>
                    <a:pt x="611" y="517"/>
                  </a:moveTo>
                  <a:lnTo>
                    <a:pt x="8737" y="1010"/>
                  </a:lnTo>
                  <a:lnTo>
                    <a:pt x="8666" y="2208"/>
                  </a:lnTo>
                  <a:lnTo>
                    <a:pt x="8009" y="2091"/>
                  </a:lnTo>
                  <a:lnTo>
                    <a:pt x="7328" y="1973"/>
                  </a:lnTo>
                  <a:lnTo>
                    <a:pt x="6623" y="1879"/>
                  </a:lnTo>
                  <a:lnTo>
                    <a:pt x="5919" y="1785"/>
                  </a:lnTo>
                  <a:lnTo>
                    <a:pt x="5191" y="1738"/>
                  </a:lnTo>
                  <a:lnTo>
                    <a:pt x="4439" y="1691"/>
                  </a:lnTo>
                  <a:lnTo>
                    <a:pt x="3664" y="1668"/>
                  </a:lnTo>
                  <a:lnTo>
                    <a:pt x="2889" y="1644"/>
                  </a:lnTo>
                  <a:lnTo>
                    <a:pt x="1715" y="1668"/>
                  </a:lnTo>
                  <a:lnTo>
                    <a:pt x="517" y="1738"/>
                  </a:lnTo>
                  <a:lnTo>
                    <a:pt x="517" y="1738"/>
                  </a:lnTo>
                  <a:lnTo>
                    <a:pt x="611" y="517"/>
                  </a:lnTo>
                  <a:close/>
                  <a:moveTo>
                    <a:pt x="283" y="1"/>
                  </a:moveTo>
                  <a:lnTo>
                    <a:pt x="189" y="48"/>
                  </a:lnTo>
                  <a:lnTo>
                    <a:pt x="142" y="141"/>
                  </a:lnTo>
                  <a:lnTo>
                    <a:pt x="118" y="235"/>
                  </a:lnTo>
                  <a:lnTo>
                    <a:pt x="1" y="1973"/>
                  </a:lnTo>
                  <a:lnTo>
                    <a:pt x="24" y="2091"/>
                  </a:lnTo>
                  <a:lnTo>
                    <a:pt x="71" y="2185"/>
                  </a:lnTo>
                  <a:lnTo>
                    <a:pt x="165" y="2232"/>
                  </a:lnTo>
                  <a:lnTo>
                    <a:pt x="283" y="2255"/>
                  </a:lnTo>
                  <a:lnTo>
                    <a:pt x="1480" y="2185"/>
                  </a:lnTo>
                  <a:lnTo>
                    <a:pt x="2631" y="2161"/>
                  </a:lnTo>
                  <a:lnTo>
                    <a:pt x="3758" y="2161"/>
                  </a:lnTo>
                  <a:lnTo>
                    <a:pt x="4862" y="2208"/>
                  </a:lnTo>
                  <a:lnTo>
                    <a:pt x="5919" y="2302"/>
                  </a:lnTo>
                  <a:lnTo>
                    <a:pt x="6929" y="2419"/>
                  </a:lnTo>
                  <a:lnTo>
                    <a:pt x="7892" y="2584"/>
                  </a:lnTo>
                  <a:lnTo>
                    <a:pt x="8831" y="2772"/>
                  </a:lnTo>
                  <a:lnTo>
                    <a:pt x="8972" y="2772"/>
                  </a:lnTo>
                  <a:lnTo>
                    <a:pt x="9042" y="2725"/>
                  </a:lnTo>
                  <a:lnTo>
                    <a:pt x="9113" y="2654"/>
                  </a:lnTo>
                  <a:lnTo>
                    <a:pt x="9136" y="2537"/>
                  </a:lnTo>
                  <a:lnTo>
                    <a:pt x="9254" y="776"/>
                  </a:lnTo>
                  <a:lnTo>
                    <a:pt x="9230" y="682"/>
                  </a:lnTo>
                  <a:lnTo>
                    <a:pt x="9183" y="611"/>
                  </a:lnTo>
                  <a:lnTo>
                    <a:pt x="9113" y="541"/>
                  </a:lnTo>
                  <a:lnTo>
                    <a:pt x="9019" y="517"/>
                  </a:lnTo>
                  <a:lnTo>
                    <a:pt x="37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20"/>
            <p:cNvSpPr/>
            <p:nvPr/>
          </p:nvSpPr>
          <p:spPr>
            <a:xfrm>
              <a:off x="4081500" y="699575"/>
              <a:ext cx="411000" cy="68725"/>
            </a:xfrm>
            <a:custGeom>
              <a:rect b="b" l="l" r="r" t="t"/>
              <a:pathLst>
                <a:path extrusionOk="0" h="2749" w="16440">
                  <a:moveTo>
                    <a:pt x="11978" y="1"/>
                  </a:moveTo>
                  <a:lnTo>
                    <a:pt x="10733" y="24"/>
                  </a:lnTo>
                  <a:lnTo>
                    <a:pt x="9418" y="71"/>
                  </a:lnTo>
                  <a:lnTo>
                    <a:pt x="8080" y="142"/>
                  </a:lnTo>
                  <a:lnTo>
                    <a:pt x="6741" y="235"/>
                  </a:lnTo>
                  <a:lnTo>
                    <a:pt x="5426" y="353"/>
                  </a:lnTo>
                  <a:lnTo>
                    <a:pt x="3077" y="564"/>
                  </a:lnTo>
                  <a:lnTo>
                    <a:pt x="1246" y="776"/>
                  </a:lnTo>
                  <a:lnTo>
                    <a:pt x="212" y="893"/>
                  </a:lnTo>
                  <a:lnTo>
                    <a:pt x="118" y="917"/>
                  </a:lnTo>
                  <a:lnTo>
                    <a:pt x="48" y="987"/>
                  </a:lnTo>
                  <a:lnTo>
                    <a:pt x="1" y="1081"/>
                  </a:lnTo>
                  <a:lnTo>
                    <a:pt x="1" y="1175"/>
                  </a:lnTo>
                  <a:lnTo>
                    <a:pt x="24" y="1269"/>
                  </a:lnTo>
                  <a:lnTo>
                    <a:pt x="95" y="1339"/>
                  </a:lnTo>
                  <a:lnTo>
                    <a:pt x="189" y="1386"/>
                  </a:lnTo>
                  <a:lnTo>
                    <a:pt x="283" y="1386"/>
                  </a:lnTo>
                  <a:lnTo>
                    <a:pt x="1997" y="1198"/>
                  </a:lnTo>
                  <a:lnTo>
                    <a:pt x="4158" y="963"/>
                  </a:lnTo>
                  <a:lnTo>
                    <a:pt x="6553" y="776"/>
                  </a:lnTo>
                  <a:lnTo>
                    <a:pt x="7774" y="682"/>
                  </a:lnTo>
                  <a:lnTo>
                    <a:pt x="8995" y="588"/>
                  </a:lnTo>
                  <a:lnTo>
                    <a:pt x="10193" y="541"/>
                  </a:lnTo>
                  <a:lnTo>
                    <a:pt x="11344" y="517"/>
                  </a:lnTo>
                  <a:lnTo>
                    <a:pt x="12424" y="494"/>
                  </a:lnTo>
                  <a:lnTo>
                    <a:pt x="13387" y="517"/>
                  </a:lnTo>
                  <a:lnTo>
                    <a:pt x="14232" y="588"/>
                  </a:lnTo>
                  <a:lnTo>
                    <a:pt x="14608" y="635"/>
                  </a:lnTo>
                  <a:lnTo>
                    <a:pt x="14960" y="682"/>
                  </a:lnTo>
                  <a:lnTo>
                    <a:pt x="15242" y="752"/>
                  </a:lnTo>
                  <a:lnTo>
                    <a:pt x="15501" y="823"/>
                  </a:lnTo>
                  <a:lnTo>
                    <a:pt x="15688" y="917"/>
                  </a:lnTo>
                  <a:lnTo>
                    <a:pt x="15853" y="1010"/>
                  </a:lnTo>
                  <a:lnTo>
                    <a:pt x="15923" y="1081"/>
                  </a:lnTo>
                  <a:lnTo>
                    <a:pt x="15947" y="1128"/>
                  </a:lnTo>
                  <a:lnTo>
                    <a:pt x="15923" y="1175"/>
                  </a:lnTo>
                  <a:lnTo>
                    <a:pt x="15876" y="1245"/>
                  </a:lnTo>
                  <a:lnTo>
                    <a:pt x="15759" y="1339"/>
                  </a:lnTo>
                  <a:lnTo>
                    <a:pt x="15594" y="1433"/>
                  </a:lnTo>
                  <a:lnTo>
                    <a:pt x="15383" y="1527"/>
                  </a:lnTo>
                  <a:lnTo>
                    <a:pt x="15148" y="1598"/>
                  </a:lnTo>
                  <a:lnTo>
                    <a:pt x="14538" y="1762"/>
                  </a:lnTo>
                  <a:lnTo>
                    <a:pt x="13810" y="1879"/>
                  </a:lnTo>
                  <a:lnTo>
                    <a:pt x="12964" y="1973"/>
                  </a:lnTo>
                  <a:lnTo>
                    <a:pt x="12025" y="2067"/>
                  </a:lnTo>
                  <a:lnTo>
                    <a:pt x="10992" y="2138"/>
                  </a:lnTo>
                  <a:lnTo>
                    <a:pt x="9888" y="2185"/>
                  </a:lnTo>
                  <a:lnTo>
                    <a:pt x="8737" y="2232"/>
                  </a:lnTo>
                  <a:lnTo>
                    <a:pt x="7539" y="2255"/>
                  </a:lnTo>
                  <a:lnTo>
                    <a:pt x="5097" y="2255"/>
                  </a:lnTo>
                  <a:lnTo>
                    <a:pt x="2702" y="2208"/>
                  </a:lnTo>
                  <a:lnTo>
                    <a:pt x="471" y="2138"/>
                  </a:lnTo>
                  <a:lnTo>
                    <a:pt x="377" y="2138"/>
                  </a:lnTo>
                  <a:lnTo>
                    <a:pt x="283" y="2208"/>
                  </a:lnTo>
                  <a:lnTo>
                    <a:pt x="236" y="2279"/>
                  </a:lnTo>
                  <a:lnTo>
                    <a:pt x="212" y="2373"/>
                  </a:lnTo>
                  <a:lnTo>
                    <a:pt x="212" y="2466"/>
                  </a:lnTo>
                  <a:lnTo>
                    <a:pt x="259" y="2560"/>
                  </a:lnTo>
                  <a:lnTo>
                    <a:pt x="353" y="2607"/>
                  </a:lnTo>
                  <a:lnTo>
                    <a:pt x="447" y="2631"/>
                  </a:lnTo>
                  <a:lnTo>
                    <a:pt x="2537" y="2701"/>
                  </a:lnTo>
                  <a:lnTo>
                    <a:pt x="4275" y="2748"/>
                  </a:lnTo>
                  <a:lnTo>
                    <a:pt x="7868" y="2748"/>
                  </a:lnTo>
                  <a:lnTo>
                    <a:pt x="9465" y="2701"/>
                  </a:lnTo>
                  <a:lnTo>
                    <a:pt x="11015" y="2654"/>
                  </a:lnTo>
                  <a:lnTo>
                    <a:pt x="12471" y="2537"/>
                  </a:lnTo>
                  <a:lnTo>
                    <a:pt x="13152" y="2466"/>
                  </a:lnTo>
                  <a:lnTo>
                    <a:pt x="13786" y="2396"/>
                  </a:lnTo>
                  <a:lnTo>
                    <a:pt x="14350" y="2302"/>
                  </a:lnTo>
                  <a:lnTo>
                    <a:pt x="14890" y="2185"/>
                  </a:lnTo>
                  <a:lnTo>
                    <a:pt x="15336" y="2067"/>
                  </a:lnTo>
                  <a:lnTo>
                    <a:pt x="15712" y="1926"/>
                  </a:lnTo>
                  <a:lnTo>
                    <a:pt x="16017" y="1762"/>
                  </a:lnTo>
                  <a:lnTo>
                    <a:pt x="16135" y="1691"/>
                  </a:lnTo>
                  <a:lnTo>
                    <a:pt x="16252" y="1598"/>
                  </a:lnTo>
                  <a:lnTo>
                    <a:pt x="16346" y="1457"/>
                  </a:lnTo>
                  <a:lnTo>
                    <a:pt x="16416" y="1316"/>
                  </a:lnTo>
                  <a:lnTo>
                    <a:pt x="16440" y="1198"/>
                  </a:lnTo>
                  <a:lnTo>
                    <a:pt x="16440" y="1081"/>
                  </a:lnTo>
                  <a:lnTo>
                    <a:pt x="16416" y="987"/>
                  </a:lnTo>
                  <a:lnTo>
                    <a:pt x="16393" y="870"/>
                  </a:lnTo>
                  <a:lnTo>
                    <a:pt x="16299" y="729"/>
                  </a:lnTo>
                  <a:lnTo>
                    <a:pt x="16182" y="611"/>
                  </a:lnTo>
                  <a:lnTo>
                    <a:pt x="15970" y="494"/>
                  </a:lnTo>
                  <a:lnTo>
                    <a:pt x="15712" y="376"/>
                  </a:lnTo>
                  <a:lnTo>
                    <a:pt x="15407" y="282"/>
                  </a:lnTo>
                  <a:lnTo>
                    <a:pt x="15031" y="188"/>
                  </a:lnTo>
                  <a:lnTo>
                    <a:pt x="14632" y="142"/>
                  </a:lnTo>
                  <a:lnTo>
                    <a:pt x="14162" y="71"/>
                  </a:lnTo>
                  <a:lnTo>
                    <a:pt x="13669" y="48"/>
                  </a:lnTo>
                  <a:lnTo>
                    <a:pt x="13129" y="24"/>
                  </a:lnTo>
                  <a:lnTo>
                    <a:pt x="1197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20"/>
            <p:cNvSpPr/>
            <p:nvPr/>
          </p:nvSpPr>
          <p:spPr>
            <a:xfrm>
              <a:off x="3871325" y="627375"/>
              <a:ext cx="45825" cy="200225"/>
            </a:xfrm>
            <a:custGeom>
              <a:rect b="b" l="l" r="r" t="t"/>
              <a:pathLst>
                <a:path extrusionOk="0" h="8009" w="1833">
                  <a:moveTo>
                    <a:pt x="1551" y="0"/>
                  </a:moveTo>
                  <a:lnTo>
                    <a:pt x="1457" y="24"/>
                  </a:lnTo>
                  <a:lnTo>
                    <a:pt x="1386" y="94"/>
                  </a:lnTo>
                  <a:lnTo>
                    <a:pt x="1245" y="305"/>
                  </a:lnTo>
                  <a:lnTo>
                    <a:pt x="963" y="822"/>
                  </a:lnTo>
                  <a:lnTo>
                    <a:pt x="799" y="1174"/>
                  </a:lnTo>
                  <a:lnTo>
                    <a:pt x="611" y="1620"/>
                  </a:lnTo>
                  <a:lnTo>
                    <a:pt x="447" y="2090"/>
                  </a:lnTo>
                  <a:lnTo>
                    <a:pt x="282" y="2630"/>
                  </a:lnTo>
                  <a:lnTo>
                    <a:pt x="142" y="3194"/>
                  </a:lnTo>
                  <a:lnTo>
                    <a:pt x="48" y="3805"/>
                  </a:lnTo>
                  <a:lnTo>
                    <a:pt x="24" y="4133"/>
                  </a:lnTo>
                  <a:lnTo>
                    <a:pt x="1" y="4462"/>
                  </a:lnTo>
                  <a:lnTo>
                    <a:pt x="1" y="4791"/>
                  </a:lnTo>
                  <a:lnTo>
                    <a:pt x="24" y="5120"/>
                  </a:lnTo>
                  <a:lnTo>
                    <a:pt x="48" y="5472"/>
                  </a:lnTo>
                  <a:lnTo>
                    <a:pt x="95" y="5801"/>
                  </a:lnTo>
                  <a:lnTo>
                    <a:pt x="188" y="6153"/>
                  </a:lnTo>
                  <a:lnTo>
                    <a:pt x="282" y="6505"/>
                  </a:lnTo>
                  <a:lnTo>
                    <a:pt x="400" y="6857"/>
                  </a:lnTo>
                  <a:lnTo>
                    <a:pt x="541" y="7186"/>
                  </a:lnTo>
                  <a:lnTo>
                    <a:pt x="705" y="7539"/>
                  </a:lnTo>
                  <a:lnTo>
                    <a:pt x="916" y="7891"/>
                  </a:lnTo>
                  <a:lnTo>
                    <a:pt x="963" y="7938"/>
                  </a:lnTo>
                  <a:lnTo>
                    <a:pt x="1010" y="7985"/>
                  </a:lnTo>
                  <a:lnTo>
                    <a:pt x="1057" y="8008"/>
                  </a:lnTo>
                  <a:lnTo>
                    <a:pt x="1198" y="8008"/>
                  </a:lnTo>
                  <a:lnTo>
                    <a:pt x="1269" y="7961"/>
                  </a:lnTo>
                  <a:lnTo>
                    <a:pt x="1339" y="7914"/>
                  </a:lnTo>
                  <a:lnTo>
                    <a:pt x="1386" y="7820"/>
                  </a:lnTo>
                  <a:lnTo>
                    <a:pt x="1386" y="7726"/>
                  </a:lnTo>
                  <a:lnTo>
                    <a:pt x="1339" y="7632"/>
                  </a:lnTo>
                  <a:lnTo>
                    <a:pt x="1151" y="7304"/>
                  </a:lnTo>
                  <a:lnTo>
                    <a:pt x="1010" y="6975"/>
                  </a:lnTo>
                  <a:lnTo>
                    <a:pt x="870" y="6670"/>
                  </a:lnTo>
                  <a:lnTo>
                    <a:pt x="752" y="6341"/>
                  </a:lnTo>
                  <a:lnTo>
                    <a:pt x="658" y="6012"/>
                  </a:lnTo>
                  <a:lnTo>
                    <a:pt x="588" y="5683"/>
                  </a:lnTo>
                  <a:lnTo>
                    <a:pt x="541" y="5378"/>
                  </a:lnTo>
                  <a:lnTo>
                    <a:pt x="517" y="5073"/>
                  </a:lnTo>
                  <a:lnTo>
                    <a:pt x="517" y="4744"/>
                  </a:lnTo>
                  <a:lnTo>
                    <a:pt x="517" y="4439"/>
                  </a:lnTo>
                  <a:lnTo>
                    <a:pt x="541" y="3851"/>
                  </a:lnTo>
                  <a:lnTo>
                    <a:pt x="635" y="3288"/>
                  </a:lnTo>
                  <a:lnTo>
                    <a:pt x="776" y="2748"/>
                  </a:lnTo>
                  <a:lnTo>
                    <a:pt x="916" y="2255"/>
                  </a:lnTo>
                  <a:lnTo>
                    <a:pt x="1081" y="1808"/>
                  </a:lnTo>
                  <a:lnTo>
                    <a:pt x="1245" y="1409"/>
                  </a:lnTo>
                  <a:lnTo>
                    <a:pt x="1410" y="1057"/>
                  </a:lnTo>
                  <a:lnTo>
                    <a:pt x="1691" y="564"/>
                  </a:lnTo>
                  <a:lnTo>
                    <a:pt x="1785" y="399"/>
                  </a:lnTo>
                  <a:lnTo>
                    <a:pt x="1832" y="305"/>
                  </a:lnTo>
                  <a:lnTo>
                    <a:pt x="1832" y="211"/>
                  </a:lnTo>
                  <a:lnTo>
                    <a:pt x="1809" y="117"/>
                  </a:lnTo>
                  <a:lnTo>
                    <a:pt x="1738" y="47"/>
                  </a:lnTo>
                  <a:lnTo>
                    <a:pt x="164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29" name="Google Shape;1029;p20"/>
          <p:cNvSpPr/>
          <p:nvPr/>
        </p:nvSpPr>
        <p:spPr>
          <a:xfrm>
            <a:off x="8629275" y="204588"/>
            <a:ext cx="212400" cy="212400"/>
          </a:xfrm>
          <a:prstGeom prst="star4">
            <a:avLst>
              <a:gd fmla="val 125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20"/>
          <p:cNvSpPr/>
          <p:nvPr/>
        </p:nvSpPr>
        <p:spPr>
          <a:xfrm>
            <a:off x="1104525" y="766563"/>
            <a:ext cx="212400" cy="212400"/>
          </a:xfrm>
          <a:prstGeom prst="star4">
            <a:avLst>
              <a:gd fmla="val 125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20"/>
          <p:cNvSpPr/>
          <p:nvPr/>
        </p:nvSpPr>
        <p:spPr>
          <a:xfrm>
            <a:off x="328575" y="2031538"/>
            <a:ext cx="212400" cy="212400"/>
          </a:xfrm>
          <a:prstGeom prst="star4">
            <a:avLst>
              <a:gd fmla="val 125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20"/>
          <p:cNvSpPr/>
          <p:nvPr/>
        </p:nvSpPr>
        <p:spPr>
          <a:xfrm>
            <a:off x="7939050" y="204588"/>
            <a:ext cx="212400" cy="212400"/>
          </a:xfrm>
          <a:prstGeom prst="star4">
            <a:avLst>
              <a:gd fmla="val 125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6" name="Shape 66"/>
        <p:cNvGrpSpPr/>
        <p:nvPr/>
      </p:nvGrpSpPr>
      <p:grpSpPr>
        <a:xfrm>
          <a:off x="0" y="0"/>
          <a:ext cx="0" cy="0"/>
          <a:chOff x="0" y="0"/>
          <a:chExt cx="0" cy="0"/>
        </a:xfrm>
      </p:grpSpPr>
      <p:sp>
        <p:nvSpPr>
          <p:cNvPr id="67" name="Google Shape;67;p3"/>
          <p:cNvSpPr txBox="1"/>
          <p:nvPr>
            <p:ph type="title"/>
          </p:nvPr>
        </p:nvSpPr>
        <p:spPr>
          <a:xfrm>
            <a:off x="1778550" y="2249460"/>
            <a:ext cx="5586900" cy="914400"/>
          </a:xfrm>
          <a:prstGeom prst="rect">
            <a:avLst/>
          </a:prstGeom>
          <a:noFill/>
        </p:spPr>
        <p:txBody>
          <a:bodyPr anchorCtr="0" anchor="t" bIns="91425" lIns="91425" spcFirstLastPara="1" rIns="91425" wrap="square" tIns="91425">
            <a:noAutofit/>
          </a:bodyPr>
          <a:lstStyle>
            <a:lvl1pPr lvl="0">
              <a:spcBef>
                <a:spcPts val="0"/>
              </a:spcBef>
              <a:spcAft>
                <a:spcPts val="0"/>
              </a:spcAft>
              <a:buSzPts val="3600"/>
              <a:buNone/>
              <a:defRPr sz="5000"/>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p:txBody>
      </p:sp>
      <p:sp>
        <p:nvSpPr>
          <p:cNvPr id="68" name="Google Shape;68;p3"/>
          <p:cNvSpPr txBox="1"/>
          <p:nvPr>
            <p:ph hasCustomPrompt="1" idx="2" type="title"/>
          </p:nvPr>
        </p:nvSpPr>
        <p:spPr>
          <a:xfrm>
            <a:off x="4114800" y="1239092"/>
            <a:ext cx="914400" cy="6909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6000"/>
              <a:buNone/>
              <a:defRPr sz="55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69" name="Google Shape;69;p3"/>
          <p:cNvSpPr txBox="1"/>
          <p:nvPr>
            <p:ph idx="1" type="subTitle"/>
          </p:nvPr>
        </p:nvSpPr>
        <p:spPr>
          <a:xfrm>
            <a:off x="1780650" y="3164309"/>
            <a:ext cx="5582700" cy="3657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0" name="Google Shape;70;p3"/>
          <p:cNvSpPr/>
          <p:nvPr/>
        </p:nvSpPr>
        <p:spPr>
          <a:xfrm flipH="1" rot="10800000">
            <a:off x="6499065" y="-1629275"/>
            <a:ext cx="4351270" cy="3054680"/>
          </a:xfrm>
          <a:custGeom>
            <a:rect b="b" l="l" r="r" t="t"/>
            <a:pathLst>
              <a:path extrusionOk="0" h="46631" w="66424">
                <a:moveTo>
                  <a:pt x="49192" y="0"/>
                </a:moveTo>
                <a:lnTo>
                  <a:pt x="48633" y="19"/>
                </a:lnTo>
                <a:lnTo>
                  <a:pt x="48075" y="39"/>
                </a:lnTo>
                <a:lnTo>
                  <a:pt x="47517" y="77"/>
                </a:lnTo>
                <a:lnTo>
                  <a:pt x="46958" y="135"/>
                </a:lnTo>
                <a:lnTo>
                  <a:pt x="46400" y="193"/>
                </a:lnTo>
                <a:lnTo>
                  <a:pt x="45842" y="289"/>
                </a:lnTo>
                <a:lnTo>
                  <a:pt x="45303" y="404"/>
                </a:lnTo>
                <a:lnTo>
                  <a:pt x="44744" y="520"/>
                </a:lnTo>
                <a:lnTo>
                  <a:pt x="44205" y="655"/>
                </a:lnTo>
                <a:lnTo>
                  <a:pt x="43666" y="809"/>
                </a:lnTo>
                <a:lnTo>
                  <a:pt x="43127" y="982"/>
                </a:lnTo>
                <a:lnTo>
                  <a:pt x="42607" y="1174"/>
                </a:lnTo>
                <a:lnTo>
                  <a:pt x="42068" y="1386"/>
                </a:lnTo>
                <a:lnTo>
                  <a:pt x="41568" y="1617"/>
                </a:lnTo>
                <a:lnTo>
                  <a:pt x="41048" y="1848"/>
                </a:lnTo>
                <a:lnTo>
                  <a:pt x="40547" y="2118"/>
                </a:lnTo>
                <a:lnTo>
                  <a:pt x="39970" y="2445"/>
                </a:lnTo>
                <a:lnTo>
                  <a:pt x="39411" y="2772"/>
                </a:lnTo>
                <a:lnTo>
                  <a:pt x="38853" y="3138"/>
                </a:lnTo>
                <a:lnTo>
                  <a:pt x="38314" y="3504"/>
                </a:lnTo>
                <a:lnTo>
                  <a:pt x="37775" y="3889"/>
                </a:lnTo>
                <a:lnTo>
                  <a:pt x="37236" y="4293"/>
                </a:lnTo>
                <a:lnTo>
                  <a:pt x="36196" y="5121"/>
                </a:lnTo>
                <a:lnTo>
                  <a:pt x="35156" y="5988"/>
                </a:lnTo>
                <a:lnTo>
                  <a:pt x="34136" y="6873"/>
                </a:lnTo>
                <a:lnTo>
                  <a:pt x="32134" y="8664"/>
                </a:lnTo>
                <a:lnTo>
                  <a:pt x="31113" y="9530"/>
                </a:lnTo>
                <a:lnTo>
                  <a:pt x="30074" y="10377"/>
                </a:lnTo>
                <a:lnTo>
                  <a:pt x="29554" y="10782"/>
                </a:lnTo>
                <a:lnTo>
                  <a:pt x="29034" y="11167"/>
                </a:lnTo>
                <a:lnTo>
                  <a:pt x="28495" y="11552"/>
                </a:lnTo>
                <a:lnTo>
                  <a:pt x="27956" y="11898"/>
                </a:lnTo>
                <a:lnTo>
                  <a:pt x="27397" y="12245"/>
                </a:lnTo>
                <a:lnTo>
                  <a:pt x="26839" y="12591"/>
                </a:lnTo>
                <a:lnTo>
                  <a:pt x="26281" y="12900"/>
                </a:lnTo>
                <a:lnTo>
                  <a:pt x="25703" y="13169"/>
                </a:lnTo>
                <a:lnTo>
                  <a:pt x="25106" y="13439"/>
                </a:lnTo>
                <a:lnTo>
                  <a:pt x="24509" y="13670"/>
                </a:lnTo>
                <a:lnTo>
                  <a:pt x="23893" y="13901"/>
                </a:lnTo>
                <a:lnTo>
                  <a:pt x="23277" y="14074"/>
                </a:lnTo>
                <a:lnTo>
                  <a:pt x="22738" y="14209"/>
                </a:lnTo>
                <a:lnTo>
                  <a:pt x="22218" y="14324"/>
                </a:lnTo>
                <a:lnTo>
                  <a:pt x="21679" y="14401"/>
                </a:lnTo>
                <a:lnTo>
                  <a:pt x="21140" y="14478"/>
                </a:lnTo>
                <a:lnTo>
                  <a:pt x="20601" y="14536"/>
                </a:lnTo>
                <a:lnTo>
                  <a:pt x="20062" y="14575"/>
                </a:lnTo>
                <a:lnTo>
                  <a:pt x="18965" y="14632"/>
                </a:lnTo>
                <a:lnTo>
                  <a:pt x="17867" y="14652"/>
                </a:lnTo>
                <a:lnTo>
                  <a:pt x="16751" y="14652"/>
                </a:lnTo>
                <a:lnTo>
                  <a:pt x="14556" y="14594"/>
                </a:lnTo>
                <a:lnTo>
                  <a:pt x="13458" y="14594"/>
                </a:lnTo>
                <a:lnTo>
                  <a:pt x="12361" y="14613"/>
                </a:lnTo>
                <a:lnTo>
                  <a:pt x="11822" y="14632"/>
                </a:lnTo>
                <a:lnTo>
                  <a:pt x="11283" y="14671"/>
                </a:lnTo>
                <a:lnTo>
                  <a:pt x="10744" y="14729"/>
                </a:lnTo>
                <a:lnTo>
                  <a:pt x="10224" y="14786"/>
                </a:lnTo>
                <a:lnTo>
                  <a:pt x="9685" y="14863"/>
                </a:lnTo>
                <a:lnTo>
                  <a:pt x="9165" y="14960"/>
                </a:lnTo>
                <a:lnTo>
                  <a:pt x="8645" y="15075"/>
                </a:lnTo>
                <a:lnTo>
                  <a:pt x="8144" y="15210"/>
                </a:lnTo>
                <a:lnTo>
                  <a:pt x="7625" y="15364"/>
                </a:lnTo>
                <a:lnTo>
                  <a:pt x="7124" y="15537"/>
                </a:lnTo>
                <a:lnTo>
                  <a:pt x="6623" y="15749"/>
                </a:lnTo>
                <a:lnTo>
                  <a:pt x="6142" y="15980"/>
                </a:lnTo>
                <a:lnTo>
                  <a:pt x="5757" y="16192"/>
                </a:lnTo>
                <a:lnTo>
                  <a:pt x="5391" y="16404"/>
                </a:lnTo>
                <a:lnTo>
                  <a:pt x="5045" y="16635"/>
                </a:lnTo>
                <a:lnTo>
                  <a:pt x="4698" y="16885"/>
                </a:lnTo>
                <a:lnTo>
                  <a:pt x="4371" y="17154"/>
                </a:lnTo>
                <a:lnTo>
                  <a:pt x="4044" y="17424"/>
                </a:lnTo>
                <a:lnTo>
                  <a:pt x="3736" y="17713"/>
                </a:lnTo>
                <a:lnTo>
                  <a:pt x="3427" y="18021"/>
                </a:lnTo>
                <a:lnTo>
                  <a:pt x="3139" y="18329"/>
                </a:lnTo>
                <a:lnTo>
                  <a:pt x="2869" y="18656"/>
                </a:lnTo>
                <a:lnTo>
                  <a:pt x="2600" y="19003"/>
                </a:lnTo>
                <a:lnTo>
                  <a:pt x="2349" y="19349"/>
                </a:lnTo>
                <a:lnTo>
                  <a:pt x="2099" y="19715"/>
                </a:lnTo>
                <a:lnTo>
                  <a:pt x="1868" y="20081"/>
                </a:lnTo>
                <a:lnTo>
                  <a:pt x="1656" y="20447"/>
                </a:lnTo>
                <a:lnTo>
                  <a:pt x="1444" y="20832"/>
                </a:lnTo>
                <a:lnTo>
                  <a:pt x="1252" y="21236"/>
                </a:lnTo>
                <a:lnTo>
                  <a:pt x="1079" y="21621"/>
                </a:lnTo>
                <a:lnTo>
                  <a:pt x="905" y="22025"/>
                </a:lnTo>
                <a:lnTo>
                  <a:pt x="771" y="22449"/>
                </a:lnTo>
                <a:lnTo>
                  <a:pt x="617" y="22853"/>
                </a:lnTo>
                <a:lnTo>
                  <a:pt x="501" y="23277"/>
                </a:lnTo>
                <a:lnTo>
                  <a:pt x="386" y="23720"/>
                </a:lnTo>
                <a:lnTo>
                  <a:pt x="289" y="24143"/>
                </a:lnTo>
                <a:lnTo>
                  <a:pt x="193" y="24567"/>
                </a:lnTo>
                <a:lnTo>
                  <a:pt x="135" y="25010"/>
                </a:lnTo>
                <a:lnTo>
                  <a:pt x="77" y="25453"/>
                </a:lnTo>
                <a:lnTo>
                  <a:pt x="39" y="25895"/>
                </a:lnTo>
                <a:lnTo>
                  <a:pt x="0" y="26338"/>
                </a:lnTo>
                <a:lnTo>
                  <a:pt x="0" y="26781"/>
                </a:lnTo>
                <a:lnTo>
                  <a:pt x="0" y="27224"/>
                </a:lnTo>
                <a:lnTo>
                  <a:pt x="20" y="27647"/>
                </a:lnTo>
                <a:lnTo>
                  <a:pt x="77" y="28379"/>
                </a:lnTo>
                <a:lnTo>
                  <a:pt x="174" y="29111"/>
                </a:lnTo>
                <a:lnTo>
                  <a:pt x="289" y="29823"/>
                </a:lnTo>
                <a:lnTo>
                  <a:pt x="463" y="30535"/>
                </a:lnTo>
                <a:lnTo>
                  <a:pt x="655" y="31228"/>
                </a:lnTo>
                <a:lnTo>
                  <a:pt x="886" y="31902"/>
                </a:lnTo>
                <a:lnTo>
                  <a:pt x="1136" y="32576"/>
                </a:lnTo>
                <a:lnTo>
                  <a:pt x="1425" y="33250"/>
                </a:lnTo>
                <a:lnTo>
                  <a:pt x="1733" y="33905"/>
                </a:lnTo>
                <a:lnTo>
                  <a:pt x="2080" y="34540"/>
                </a:lnTo>
                <a:lnTo>
                  <a:pt x="2446" y="35156"/>
                </a:lnTo>
                <a:lnTo>
                  <a:pt x="2850" y="35772"/>
                </a:lnTo>
                <a:lnTo>
                  <a:pt x="3273" y="36369"/>
                </a:lnTo>
                <a:lnTo>
                  <a:pt x="3716" y="36947"/>
                </a:lnTo>
                <a:lnTo>
                  <a:pt x="4178" y="37505"/>
                </a:lnTo>
                <a:lnTo>
                  <a:pt x="4679" y="38044"/>
                </a:lnTo>
                <a:lnTo>
                  <a:pt x="5411" y="38795"/>
                </a:lnTo>
                <a:lnTo>
                  <a:pt x="6161" y="39488"/>
                </a:lnTo>
                <a:lnTo>
                  <a:pt x="6932" y="40162"/>
                </a:lnTo>
                <a:lnTo>
                  <a:pt x="7740" y="40797"/>
                </a:lnTo>
                <a:lnTo>
                  <a:pt x="8568" y="41394"/>
                </a:lnTo>
                <a:lnTo>
                  <a:pt x="9396" y="41952"/>
                </a:lnTo>
                <a:lnTo>
                  <a:pt x="10262" y="42491"/>
                </a:lnTo>
                <a:lnTo>
                  <a:pt x="11148" y="42992"/>
                </a:lnTo>
                <a:lnTo>
                  <a:pt x="12034" y="43454"/>
                </a:lnTo>
                <a:lnTo>
                  <a:pt x="12958" y="43878"/>
                </a:lnTo>
                <a:lnTo>
                  <a:pt x="13882" y="44263"/>
                </a:lnTo>
                <a:lnTo>
                  <a:pt x="14825" y="44629"/>
                </a:lnTo>
                <a:lnTo>
                  <a:pt x="15788" y="44956"/>
                </a:lnTo>
                <a:lnTo>
                  <a:pt x="16770" y="45264"/>
                </a:lnTo>
                <a:lnTo>
                  <a:pt x="17752" y="45533"/>
                </a:lnTo>
                <a:lnTo>
                  <a:pt x="18753" y="45764"/>
                </a:lnTo>
                <a:lnTo>
                  <a:pt x="19465" y="45918"/>
                </a:lnTo>
                <a:lnTo>
                  <a:pt x="20197" y="46053"/>
                </a:lnTo>
                <a:lnTo>
                  <a:pt x="20928" y="46169"/>
                </a:lnTo>
                <a:lnTo>
                  <a:pt x="21660" y="46284"/>
                </a:lnTo>
                <a:lnTo>
                  <a:pt x="22411" y="46381"/>
                </a:lnTo>
                <a:lnTo>
                  <a:pt x="23143" y="46458"/>
                </a:lnTo>
                <a:lnTo>
                  <a:pt x="23893" y="46515"/>
                </a:lnTo>
                <a:lnTo>
                  <a:pt x="24644" y="46573"/>
                </a:lnTo>
                <a:lnTo>
                  <a:pt x="25376" y="46612"/>
                </a:lnTo>
                <a:lnTo>
                  <a:pt x="26127" y="46631"/>
                </a:lnTo>
                <a:lnTo>
                  <a:pt x="27628" y="46631"/>
                </a:lnTo>
                <a:lnTo>
                  <a:pt x="28379" y="46612"/>
                </a:lnTo>
                <a:lnTo>
                  <a:pt x="29130" y="46573"/>
                </a:lnTo>
                <a:lnTo>
                  <a:pt x="29881" y="46535"/>
                </a:lnTo>
                <a:lnTo>
                  <a:pt x="30632" y="46477"/>
                </a:lnTo>
                <a:lnTo>
                  <a:pt x="31383" y="46400"/>
                </a:lnTo>
                <a:lnTo>
                  <a:pt x="32134" y="46323"/>
                </a:lnTo>
                <a:lnTo>
                  <a:pt x="32885" y="46227"/>
                </a:lnTo>
                <a:lnTo>
                  <a:pt x="33635" y="46111"/>
                </a:lnTo>
                <a:lnTo>
                  <a:pt x="34367" y="45976"/>
                </a:lnTo>
                <a:lnTo>
                  <a:pt x="35118" y="45841"/>
                </a:lnTo>
                <a:lnTo>
                  <a:pt x="35869" y="45687"/>
                </a:lnTo>
                <a:lnTo>
                  <a:pt x="36600" y="45533"/>
                </a:lnTo>
                <a:lnTo>
                  <a:pt x="37332" y="45360"/>
                </a:lnTo>
                <a:lnTo>
                  <a:pt x="38083" y="45168"/>
                </a:lnTo>
                <a:lnTo>
                  <a:pt x="38814" y="44975"/>
                </a:lnTo>
                <a:lnTo>
                  <a:pt x="39546" y="44763"/>
                </a:lnTo>
                <a:lnTo>
                  <a:pt x="40258" y="44532"/>
                </a:lnTo>
                <a:lnTo>
                  <a:pt x="40990" y="44301"/>
                </a:lnTo>
                <a:lnTo>
                  <a:pt x="41702" y="44051"/>
                </a:lnTo>
                <a:lnTo>
                  <a:pt x="42434" y="43781"/>
                </a:lnTo>
                <a:lnTo>
                  <a:pt x="43146" y="43512"/>
                </a:lnTo>
                <a:lnTo>
                  <a:pt x="43839" y="43242"/>
                </a:lnTo>
                <a:lnTo>
                  <a:pt x="44552" y="42934"/>
                </a:lnTo>
                <a:lnTo>
                  <a:pt x="45245" y="42645"/>
                </a:lnTo>
                <a:lnTo>
                  <a:pt x="45938" y="42318"/>
                </a:lnTo>
                <a:lnTo>
                  <a:pt x="46612" y="41991"/>
                </a:lnTo>
                <a:lnTo>
                  <a:pt x="47305" y="41664"/>
                </a:lnTo>
                <a:lnTo>
                  <a:pt x="47979" y="41317"/>
                </a:lnTo>
                <a:lnTo>
                  <a:pt x="48633" y="40951"/>
                </a:lnTo>
                <a:lnTo>
                  <a:pt x="49307" y="40585"/>
                </a:lnTo>
                <a:lnTo>
                  <a:pt x="49962" y="40200"/>
                </a:lnTo>
                <a:lnTo>
                  <a:pt x="50597" y="39815"/>
                </a:lnTo>
                <a:lnTo>
                  <a:pt x="51252" y="39411"/>
                </a:lnTo>
                <a:lnTo>
                  <a:pt x="51887" y="39007"/>
                </a:lnTo>
                <a:lnTo>
                  <a:pt x="52503" y="38583"/>
                </a:lnTo>
                <a:lnTo>
                  <a:pt x="53119" y="38140"/>
                </a:lnTo>
                <a:lnTo>
                  <a:pt x="53735" y="37697"/>
                </a:lnTo>
                <a:lnTo>
                  <a:pt x="54332" y="37255"/>
                </a:lnTo>
                <a:lnTo>
                  <a:pt x="54910" y="36793"/>
                </a:lnTo>
                <a:lnTo>
                  <a:pt x="55507" y="36330"/>
                </a:lnTo>
                <a:lnTo>
                  <a:pt x="56065" y="35849"/>
                </a:lnTo>
                <a:lnTo>
                  <a:pt x="56643" y="35368"/>
                </a:lnTo>
                <a:lnTo>
                  <a:pt x="57182" y="34867"/>
                </a:lnTo>
                <a:lnTo>
                  <a:pt x="57740" y="34367"/>
                </a:lnTo>
                <a:lnTo>
                  <a:pt x="58260" y="33847"/>
                </a:lnTo>
                <a:lnTo>
                  <a:pt x="58780" y="33327"/>
                </a:lnTo>
                <a:lnTo>
                  <a:pt x="59300" y="32788"/>
                </a:lnTo>
                <a:lnTo>
                  <a:pt x="59800" y="32249"/>
                </a:lnTo>
                <a:lnTo>
                  <a:pt x="60281" y="31690"/>
                </a:lnTo>
                <a:lnTo>
                  <a:pt x="60763" y="31132"/>
                </a:lnTo>
                <a:lnTo>
                  <a:pt x="61225" y="30574"/>
                </a:lnTo>
                <a:lnTo>
                  <a:pt x="61687" y="29996"/>
                </a:lnTo>
                <a:lnTo>
                  <a:pt x="62188" y="29322"/>
                </a:lnTo>
                <a:lnTo>
                  <a:pt x="62669" y="28649"/>
                </a:lnTo>
                <a:lnTo>
                  <a:pt x="63131" y="27936"/>
                </a:lnTo>
                <a:lnTo>
                  <a:pt x="63554" y="27224"/>
                </a:lnTo>
                <a:lnTo>
                  <a:pt x="63978" y="26492"/>
                </a:lnTo>
                <a:lnTo>
                  <a:pt x="64363" y="25741"/>
                </a:lnTo>
                <a:lnTo>
                  <a:pt x="64710" y="24990"/>
                </a:lnTo>
                <a:lnTo>
                  <a:pt x="65037" y="24201"/>
                </a:lnTo>
                <a:lnTo>
                  <a:pt x="65345" y="23431"/>
                </a:lnTo>
                <a:lnTo>
                  <a:pt x="65595" y="22622"/>
                </a:lnTo>
                <a:lnTo>
                  <a:pt x="65826" y="21814"/>
                </a:lnTo>
                <a:lnTo>
                  <a:pt x="66019" y="21005"/>
                </a:lnTo>
                <a:lnTo>
                  <a:pt x="66192" y="20177"/>
                </a:lnTo>
                <a:lnTo>
                  <a:pt x="66308" y="19349"/>
                </a:lnTo>
                <a:lnTo>
                  <a:pt x="66385" y="18502"/>
                </a:lnTo>
                <a:lnTo>
                  <a:pt x="66423" y="17674"/>
                </a:lnTo>
                <a:lnTo>
                  <a:pt x="66423" y="17097"/>
                </a:lnTo>
                <a:lnTo>
                  <a:pt x="66404" y="16500"/>
                </a:lnTo>
                <a:lnTo>
                  <a:pt x="66365" y="15922"/>
                </a:lnTo>
                <a:lnTo>
                  <a:pt x="66308" y="15364"/>
                </a:lnTo>
                <a:lnTo>
                  <a:pt x="66231" y="14786"/>
                </a:lnTo>
                <a:lnTo>
                  <a:pt x="66134" y="14209"/>
                </a:lnTo>
                <a:lnTo>
                  <a:pt x="66000" y="13650"/>
                </a:lnTo>
                <a:lnTo>
                  <a:pt x="65865" y="13092"/>
                </a:lnTo>
                <a:lnTo>
                  <a:pt x="65711" y="12534"/>
                </a:lnTo>
                <a:lnTo>
                  <a:pt x="65538" y="11975"/>
                </a:lnTo>
                <a:lnTo>
                  <a:pt x="65345" y="11436"/>
                </a:lnTo>
                <a:lnTo>
                  <a:pt x="65133" y="10897"/>
                </a:lnTo>
                <a:lnTo>
                  <a:pt x="64902" y="10377"/>
                </a:lnTo>
                <a:lnTo>
                  <a:pt x="64671" y="9838"/>
                </a:lnTo>
                <a:lnTo>
                  <a:pt x="64402" y="9338"/>
                </a:lnTo>
                <a:lnTo>
                  <a:pt x="64132" y="8818"/>
                </a:lnTo>
                <a:lnTo>
                  <a:pt x="63843" y="8317"/>
                </a:lnTo>
                <a:lnTo>
                  <a:pt x="63535" y="7836"/>
                </a:lnTo>
                <a:lnTo>
                  <a:pt x="63208" y="7355"/>
                </a:lnTo>
                <a:lnTo>
                  <a:pt x="62861" y="6893"/>
                </a:lnTo>
                <a:lnTo>
                  <a:pt x="62515" y="6431"/>
                </a:lnTo>
                <a:lnTo>
                  <a:pt x="62149" y="5988"/>
                </a:lnTo>
                <a:lnTo>
                  <a:pt x="61764" y="5564"/>
                </a:lnTo>
                <a:lnTo>
                  <a:pt x="61379" y="5141"/>
                </a:lnTo>
                <a:lnTo>
                  <a:pt x="60975" y="4736"/>
                </a:lnTo>
                <a:lnTo>
                  <a:pt x="60551" y="4351"/>
                </a:lnTo>
                <a:lnTo>
                  <a:pt x="60127" y="3966"/>
                </a:lnTo>
                <a:lnTo>
                  <a:pt x="59685" y="3600"/>
                </a:lnTo>
                <a:lnTo>
                  <a:pt x="59223" y="3273"/>
                </a:lnTo>
                <a:lnTo>
                  <a:pt x="58761" y="2926"/>
                </a:lnTo>
                <a:lnTo>
                  <a:pt x="58298" y="2618"/>
                </a:lnTo>
                <a:lnTo>
                  <a:pt x="57798" y="2330"/>
                </a:lnTo>
                <a:lnTo>
                  <a:pt x="57317" y="2041"/>
                </a:lnTo>
                <a:lnTo>
                  <a:pt x="56797" y="1791"/>
                </a:lnTo>
                <a:lnTo>
                  <a:pt x="56296" y="1540"/>
                </a:lnTo>
                <a:lnTo>
                  <a:pt x="55776" y="1328"/>
                </a:lnTo>
                <a:lnTo>
                  <a:pt x="55256" y="1117"/>
                </a:lnTo>
                <a:lnTo>
                  <a:pt x="54717" y="924"/>
                </a:lnTo>
                <a:lnTo>
                  <a:pt x="54178" y="751"/>
                </a:lnTo>
                <a:lnTo>
                  <a:pt x="53639" y="597"/>
                </a:lnTo>
                <a:lnTo>
                  <a:pt x="53100" y="462"/>
                </a:lnTo>
                <a:lnTo>
                  <a:pt x="52542" y="347"/>
                </a:lnTo>
                <a:lnTo>
                  <a:pt x="52003" y="250"/>
                </a:lnTo>
                <a:lnTo>
                  <a:pt x="51444" y="173"/>
                </a:lnTo>
                <a:lnTo>
                  <a:pt x="50886" y="96"/>
                </a:lnTo>
                <a:lnTo>
                  <a:pt x="50328" y="58"/>
                </a:lnTo>
                <a:lnTo>
                  <a:pt x="49769" y="19"/>
                </a:lnTo>
                <a:lnTo>
                  <a:pt x="4919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3"/>
          <p:cNvSpPr/>
          <p:nvPr/>
        </p:nvSpPr>
        <p:spPr>
          <a:xfrm flipH="1">
            <a:off x="-1706335" y="3780925"/>
            <a:ext cx="4351270" cy="3054680"/>
          </a:xfrm>
          <a:custGeom>
            <a:rect b="b" l="l" r="r" t="t"/>
            <a:pathLst>
              <a:path extrusionOk="0" h="46631" w="66424">
                <a:moveTo>
                  <a:pt x="49192" y="0"/>
                </a:moveTo>
                <a:lnTo>
                  <a:pt x="48633" y="19"/>
                </a:lnTo>
                <a:lnTo>
                  <a:pt x="48075" y="39"/>
                </a:lnTo>
                <a:lnTo>
                  <a:pt x="47517" y="77"/>
                </a:lnTo>
                <a:lnTo>
                  <a:pt x="46958" y="135"/>
                </a:lnTo>
                <a:lnTo>
                  <a:pt x="46400" y="193"/>
                </a:lnTo>
                <a:lnTo>
                  <a:pt x="45842" y="289"/>
                </a:lnTo>
                <a:lnTo>
                  <a:pt x="45303" y="404"/>
                </a:lnTo>
                <a:lnTo>
                  <a:pt x="44744" y="520"/>
                </a:lnTo>
                <a:lnTo>
                  <a:pt x="44205" y="655"/>
                </a:lnTo>
                <a:lnTo>
                  <a:pt x="43666" y="809"/>
                </a:lnTo>
                <a:lnTo>
                  <a:pt x="43127" y="982"/>
                </a:lnTo>
                <a:lnTo>
                  <a:pt x="42607" y="1174"/>
                </a:lnTo>
                <a:lnTo>
                  <a:pt x="42068" y="1386"/>
                </a:lnTo>
                <a:lnTo>
                  <a:pt x="41568" y="1617"/>
                </a:lnTo>
                <a:lnTo>
                  <a:pt x="41048" y="1848"/>
                </a:lnTo>
                <a:lnTo>
                  <a:pt x="40547" y="2118"/>
                </a:lnTo>
                <a:lnTo>
                  <a:pt x="39970" y="2445"/>
                </a:lnTo>
                <a:lnTo>
                  <a:pt x="39411" y="2772"/>
                </a:lnTo>
                <a:lnTo>
                  <a:pt x="38853" y="3138"/>
                </a:lnTo>
                <a:lnTo>
                  <a:pt x="38314" y="3504"/>
                </a:lnTo>
                <a:lnTo>
                  <a:pt x="37775" y="3889"/>
                </a:lnTo>
                <a:lnTo>
                  <a:pt x="37236" y="4293"/>
                </a:lnTo>
                <a:lnTo>
                  <a:pt x="36196" y="5121"/>
                </a:lnTo>
                <a:lnTo>
                  <a:pt x="35156" y="5988"/>
                </a:lnTo>
                <a:lnTo>
                  <a:pt x="34136" y="6873"/>
                </a:lnTo>
                <a:lnTo>
                  <a:pt x="32134" y="8664"/>
                </a:lnTo>
                <a:lnTo>
                  <a:pt x="31113" y="9530"/>
                </a:lnTo>
                <a:lnTo>
                  <a:pt x="30074" y="10377"/>
                </a:lnTo>
                <a:lnTo>
                  <a:pt x="29554" y="10782"/>
                </a:lnTo>
                <a:lnTo>
                  <a:pt x="29034" y="11167"/>
                </a:lnTo>
                <a:lnTo>
                  <a:pt x="28495" y="11552"/>
                </a:lnTo>
                <a:lnTo>
                  <a:pt x="27956" y="11898"/>
                </a:lnTo>
                <a:lnTo>
                  <a:pt x="27397" y="12245"/>
                </a:lnTo>
                <a:lnTo>
                  <a:pt x="26839" y="12591"/>
                </a:lnTo>
                <a:lnTo>
                  <a:pt x="26281" y="12900"/>
                </a:lnTo>
                <a:lnTo>
                  <a:pt x="25703" y="13169"/>
                </a:lnTo>
                <a:lnTo>
                  <a:pt x="25106" y="13439"/>
                </a:lnTo>
                <a:lnTo>
                  <a:pt x="24509" y="13670"/>
                </a:lnTo>
                <a:lnTo>
                  <a:pt x="23893" y="13901"/>
                </a:lnTo>
                <a:lnTo>
                  <a:pt x="23277" y="14074"/>
                </a:lnTo>
                <a:lnTo>
                  <a:pt x="22738" y="14209"/>
                </a:lnTo>
                <a:lnTo>
                  <a:pt x="22218" y="14324"/>
                </a:lnTo>
                <a:lnTo>
                  <a:pt x="21679" y="14401"/>
                </a:lnTo>
                <a:lnTo>
                  <a:pt x="21140" y="14478"/>
                </a:lnTo>
                <a:lnTo>
                  <a:pt x="20601" y="14536"/>
                </a:lnTo>
                <a:lnTo>
                  <a:pt x="20062" y="14575"/>
                </a:lnTo>
                <a:lnTo>
                  <a:pt x="18965" y="14632"/>
                </a:lnTo>
                <a:lnTo>
                  <a:pt x="17867" y="14652"/>
                </a:lnTo>
                <a:lnTo>
                  <a:pt x="16751" y="14652"/>
                </a:lnTo>
                <a:lnTo>
                  <a:pt x="14556" y="14594"/>
                </a:lnTo>
                <a:lnTo>
                  <a:pt x="13458" y="14594"/>
                </a:lnTo>
                <a:lnTo>
                  <a:pt x="12361" y="14613"/>
                </a:lnTo>
                <a:lnTo>
                  <a:pt x="11822" y="14632"/>
                </a:lnTo>
                <a:lnTo>
                  <a:pt x="11283" y="14671"/>
                </a:lnTo>
                <a:lnTo>
                  <a:pt x="10744" y="14729"/>
                </a:lnTo>
                <a:lnTo>
                  <a:pt x="10224" y="14786"/>
                </a:lnTo>
                <a:lnTo>
                  <a:pt x="9685" y="14863"/>
                </a:lnTo>
                <a:lnTo>
                  <a:pt x="9165" y="14960"/>
                </a:lnTo>
                <a:lnTo>
                  <a:pt x="8645" y="15075"/>
                </a:lnTo>
                <a:lnTo>
                  <a:pt x="8144" y="15210"/>
                </a:lnTo>
                <a:lnTo>
                  <a:pt x="7625" y="15364"/>
                </a:lnTo>
                <a:lnTo>
                  <a:pt x="7124" y="15537"/>
                </a:lnTo>
                <a:lnTo>
                  <a:pt x="6623" y="15749"/>
                </a:lnTo>
                <a:lnTo>
                  <a:pt x="6142" y="15980"/>
                </a:lnTo>
                <a:lnTo>
                  <a:pt x="5757" y="16192"/>
                </a:lnTo>
                <a:lnTo>
                  <a:pt x="5391" y="16404"/>
                </a:lnTo>
                <a:lnTo>
                  <a:pt x="5045" y="16635"/>
                </a:lnTo>
                <a:lnTo>
                  <a:pt x="4698" y="16885"/>
                </a:lnTo>
                <a:lnTo>
                  <a:pt x="4371" y="17154"/>
                </a:lnTo>
                <a:lnTo>
                  <a:pt x="4044" y="17424"/>
                </a:lnTo>
                <a:lnTo>
                  <a:pt x="3736" y="17713"/>
                </a:lnTo>
                <a:lnTo>
                  <a:pt x="3427" y="18021"/>
                </a:lnTo>
                <a:lnTo>
                  <a:pt x="3139" y="18329"/>
                </a:lnTo>
                <a:lnTo>
                  <a:pt x="2869" y="18656"/>
                </a:lnTo>
                <a:lnTo>
                  <a:pt x="2600" y="19003"/>
                </a:lnTo>
                <a:lnTo>
                  <a:pt x="2349" y="19349"/>
                </a:lnTo>
                <a:lnTo>
                  <a:pt x="2099" y="19715"/>
                </a:lnTo>
                <a:lnTo>
                  <a:pt x="1868" y="20081"/>
                </a:lnTo>
                <a:lnTo>
                  <a:pt x="1656" y="20447"/>
                </a:lnTo>
                <a:lnTo>
                  <a:pt x="1444" y="20832"/>
                </a:lnTo>
                <a:lnTo>
                  <a:pt x="1252" y="21236"/>
                </a:lnTo>
                <a:lnTo>
                  <a:pt x="1079" y="21621"/>
                </a:lnTo>
                <a:lnTo>
                  <a:pt x="905" y="22025"/>
                </a:lnTo>
                <a:lnTo>
                  <a:pt x="771" y="22449"/>
                </a:lnTo>
                <a:lnTo>
                  <a:pt x="617" y="22853"/>
                </a:lnTo>
                <a:lnTo>
                  <a:pt x="501" y="23277"/>
                </a:lnTo>
                <a:lnTo>
                  <a:pt x="386" y="23720"/>
                </a:lnTo>
                <a:lnTo>
                  <a:pt x="289" y="24143"/>
                </a:lnTo>
                <a:lnTo>
                  <a:pt x="193" y="24567"/>
                </a:lnTo>
                <a:lnTo>
                  <a:pt x="135" y="25010"/>
                </a:lnTo>
                <a:lnTo>
                  <a:pt x="77" y="25453"/>
                </a:lnTo>
                <a:lnTo>
                  <a:pt x="39" y="25895"/>
                </a:lnTo>
                <a:lnTo>
                  <a:pt x="0" y="26338"/>
                </a:lnTo>
                <a:lnTo>
                  <a:pt x="0" y="26781"/>
                </a:lnTo>
                <a:lnTo>
                  <a:pt x="0" y="27224"/>
                </a:lnTo>
                <a:lnTo>
                  <a:pt x="20" y="27647"/>
                </a:lnTo>
                <a:lnTo>
                  <a:pt x="77" y="28379"/>
                </a:lnTo>
                <a:lnTo>
                  <a:pt x="174" y="29111"/>
                </a:lnTo>
                <a:lnTo>
                  <a:pt x="289" y="29823"/>
                </a:lnTo>
                <a:lnTo>
                  <a:pt x="463" y="30535"/>
                </a:lnTo>
                <a:lnTo>
                  <a:pt x="655" y="31228"/>
                </a:lnTo>
                <a:lnTo>
                  <a:pt x="886" y="31902"/>
                </a:lnTo>
                <a:lnTo>
                  <a:pt x="1136" y="32576"/>
                </a:lnTo>
                <a:lnTo>
                  <a:pt x="1425" y="33250"/>
                </a:lnTo>
                <a:lnTo>
                  <a:pt x="1733" y="33905"/>
                </a:lnTo>
                <a:lnTo>
                  <a:pt x="2080" y="34540"/>
                </a:lnTo>
                <a:lnTo>
                  <a:pt x="2446" y="35156"/>
                </a:lnTo>
                <a:lnTo>
                  <a:pt x="2850" y="35772"/>
                </a:lnTo>
                <a:lnTo>
                  <a:pt x="3273" y="36369"/>
                </a:lnTo>
                <a:lnTo>
                  <a:pt x="3716" y="36947"/>
                </a:lnTo>
                <a:lnTo>
                  <a:pt x="4178" y="37505"/>
                </a:lnTo>
                <a:lnTo>
                  <a:pt x="4679" y="38044"/>
                </a:lnTo>
                <a:lnTo>
                  <a:pt x="5411" y="38795"/>
                </a:lnTo>
                <a:lnTo>
                  <a:pt x="6161" y="39488"/>
                </a:lnTo>
                <a:lnTo>
                  <a:pt x="6932" y="40162"/>
                </a:lnTo>
                <a:lnTo>
                  <a:pt x="7740" y="40797"/>
                </a:lnTo>
                <a:lnTo>
                  <a:pt x="8568" y="41394"/>
                </a:lnTo>
                <a:lnTo>
                  <a:pt x="9396" y="41952"/>
                </a:lnTo>
                <a:lnTo>
                  <a:pt x="10262" y="42491"/>
                </a:lnTo>
                <a:lnTo>
                  <a:pt x="11148" y="42992"/>
                </a:lnTo>
                <a:lnTo>
                  <a:pt x="12034" y="43454"/>
                </a:lnTo>
                <a:lnTo>
                  <a:pt x="12958" y="43878"/>
                </a:lnTo>
                <a:lnTo>
                  <a:pt x="13882" y="44263"/>
                </a:lnTo>
                <a:lnTo>
                  <a:pt x="14825" y="44629"/>
                </a:lnTo>
                <a:lnTo>
                  <a:pt x="15788" y="44956"/>
                </a:lnTo>
                <a:lnTo>
                  <a:pt x="16770" y="45264"/>
                </a:lnTo>
                <a:lnTo>
                  <a:pt x="17752" y="45533"/>
                </a:lnTo>
                <a:lnTo>
                  <a:pt x="18753" y="45764"/>
                </a:lnTo>
                <a:lnTo>
                  <a:pt x="19465" y="45918"/>
                </a:lnTo>
                <a:lnTo>
                  <a:pt x="20197" y="46053"/>
                </a:lnTo>
                <a:lnTo>
                  <a:pt x="20928" y="46169"/>
                </a:lnTo>
                <a:lnTo>
                  <a:pt x="21660" y="46284"/>
                </a:lnTo>
                <a:lnTo>
                  <a:pt x="22411" y="46381"/>
                </a:lnTo>
                <a:lnTo>
                  <a:pt x="23143" y="46458"/>
                </a:lnTo>
                <a:lnTo>
                  <a:pt x="23893" y="46515"/>
                </a:lnTo>
                <a:lnTo>
                  <a:pt x="24644" y="46573"/>
                </a:lnTo>
                <a:lnTo>
                  <a:pt x="25376" y="46612"/>
                </a:lnTo>
                <a:lnTo>
                  <a:pt x="26127" y="46631"/>
                </a:lnTo>
                <a:lnTo>
                  <a:pt x="27628" y="46631"/>
                </a:lnTo>
                <a:lnTo>
                  <a:pt x="28379" y="46612"/>
                </a:lnTo>
                <a:lnTo>
                  <a:pt x="29130" y="46573"/>
                </a:lnTo>
                <a:lnTo>
                  <a:pt x="29881" y="46535"/>
                </a:lnTo>
                <a:lnTo>
                  <a:pt x="30632" y="46477"/>
                </a:lnTo>
                <a:lnTo>
                  <a:pt x="31383" y="46400"/>
                </a:lnTo>
                <a:lnTo>
                  <a:pt x="32134" y="46323"/>
                </a:lnTo>
                <a:lnTo>
                  <a:pt x="32885" y="46227"/>
                </a:lnTo>
                <a:lnTo>
                  <a:pt x="33635" y="46111"/>
                </a:lnTo>
                <a:lnTo>
                  <a:pt x="34367" y="45976"/>
                </a:lnTo>
                <a:lnTo>
                  <a:pt x="35118" y="45841"/>
                </a:lnTo>
                <a:lnTo>
                  <a:pt x="35869" y="45687"/>
                </a:lnTo>
                <a:lnTo>
                  <a:pt x="36600" y="45533"/>
                </a:lnTo>
                <a:lnTo>
                  <a:pt x="37332" y="45360"/>
                </a:lnTo>
                <a:lnTo>
                  <a:pt x="38083" y="45168"/>
                </a:lnTo>
                <a:lnTo>
                  <a:pt x="38814" y="44975"/>
                </a:lnTo>
                <a:lnTo>
                  <a:pt x="39546" y="44763"/>
                </a:lnTo>
                <a:lnTo>
                  <a:pt x="40258" y="44532"/>
                </a:lnTo>
                <a:lnTo>
                  <a:pt x="40990" y="44301"/>
                </a:lnTo>
                <a:lnTo>
                  <a:pt x="41702" y="44051"/>
                </a:lnTo>
                <a:lnTo>
                  <a:pt x="42434" y="43781"/>
                </a:lnTo>
                <a:lnTo>
                  <a:pt x="43146" y="43512"/>
                </a:lnTo>
                <a:lnTo>
                  <a:pt x="43839" y="43242"/>
                </a:lnTo>
                <a:lnTo>
                  <a:pt x="44552" y="42934"/>
                </a:lnTo>
                <a:lnTo>
                  <a:pt x="45245" y="42645"/>
                </a:lnTo>
                <a:lnTo>
                  <a:pt x="45938" y="42318"/>
                </a:lnTo>
                <a:lnTo>
                  <a:pt x="46612" y="41991"/>
                </a:lnTo>
                <a:lnTo>
                  <a:pt x="47305" y="41664"/>
                </a:lnTo>
                <a:lnTo>
                  <a:pt x="47979" y="41317"/>
                </a:lnTo>
                <a:lnTo>
                  <a:pt x="48633" y="40951"/>
                </a:lnTo>
                <a:lnTo>
                  <a:pt x="49307" y="40585"/>
                </a:lnTo>
                <a:lnTo>
                  <a:pt x="49962" y="40200"/>
                </a:lnTo>
                <a:lnTo>
                  <a:pt x="50597" y="39815"/>
                </a:lnTo>
                <a:lnTo>
                  <a:pt x="51252" y="39411"/>
                </a:lnTo>
                <a:lnTo>
                  <a:pt x="51887" y="39007"/>
                </a:lnTo>
                <a:lnTo>
                  <a:pt x="52503" y="38583"/>
                </a:lnTo>
                <a:lnTo>
                  <a:pt x="53119" y="38140"/>
                </a:lnTo>
                <a:lnTo>
                  <a:pt x="53735" y="37697"/>
                </a:lnTo>
                <a:lnTo>
                  <a:pt x="54332" y="37255"/>
                </a:lnTo>
                <a:lnTo>
                  <a:pt x="54910" y="36793"/>
                </a:lnTo>
                <a:lnTo>
                  <a:pt x="55507" y="36330"/>
                </a:lnTo>
                <a:lnTo>
                  <a:pt x="56065" y="35849"/>
                </a:lnTo>
                <a:lnTo>
                  <a:pt x="56643" y="35368"/>
                </a:lnTo>
                <a:lnTo>
                  <a:pt x="57182" y="34867"/>
                </a:lnTo>
                <a:lnTo>
                  <a:pt x="57740" y="34367"/>
                </a:lnTo>
                <a:lnTo>
                  <a:pt x="58260" y="33847"/>
                </a:lnTo>
                <a:lnTo>
                  <a:pt x="58780" y="33327"/>
                </a:lnTo>
                <a:lnTo>
                  <a:pt x="59300" y="32788"/>
                </a:lnTo>
                <a:lnTo>
                  <a:pt x="59800" y="32249"/>
                </a:lnTo>
                <a:lnTo>
                  <a:pt x="60281" y="31690"/>
                </a:lnTo>
                <a:lnTo>
                  <a:pt x="60763" y="31132"/>
                </a:lnTo>
                <a:lnTo>
                  <a:pt x="61225" y="30574"/>
                </a:lnTo>
                <a:lnTo>
                  <a:pt x="61687" y="29996"/>
                </a:lnTo>
                <a:lnTo>
                  <a:pt x="62188" y="29322"/>
                </a:lnTo>
                <a:lnTo>
                  <a:pt x="62669" y="28649"/>
                </a:lnTo>
                <a:lnTo>
                  <a:pt x="63131" y="27936"/>
                </a:lnTo>
                <a:lnTo>
                  <a:pt x="63554" y="27224"/>
                </a:lnTo>
                <a:lnTo>
                  <a:pt x="63978" y="26492"/>
                </a:lnTo>
                <a:lnTo>
                  <a:pt x="64363" y="25741"/>
                </a:lnTo>
                <a:lnTo>
                  <a:pt x="64710" y="24990"/>
                </a:lnTo>
                <a:lnTo>
                  <a:pt x="65037" y="24201"/>
                </a:lnTo>
                <a:lnTo>
                  <a:pt x="65345" y="23431"/>
                </a:lnTo>
                <a:lnTo>
                  <a:pt x="65595" y="22622"/>
                </a:lnTo>
                <a:lnTo>
                  <a:pt x="65826" y="21814"/>
                </a:lnTo>
                <a:lnTo>
                  <a:pt x="66019" y="21005"/>
                </a:lnTo>
                <a:lnTo>
                  <a:pt x="66192" y="20177"/>
                </a:lnTo>
                <a:lnTo>
                  <a:pt x="66308" y="19349"/>
                </a:lnTo>
                <a:lnTo>
                  <a:pt x="66385" y="18502"/>
                </a:lnTo>
                <a:lnTo>
                  <a:pt x="66423" y="17674"/>
                </a:lnTo>
                <a:lnTo>
                  <a:pt x="66423" y="17097"/>
                </a:lnTo>
                <a:lnTo>
                  <a:pt x="66404" y="16500"/>
                </a:lnTo>
                <a:lnTo>
                  <a:pt x="66365" y="15922"/>
                </a:lnTo>
                <a:lnTo>
                  <a:pt x="66308" y="15364"/>
                </a:lnTo>
                <a:lnTo>
                  <a:pt x="66231" y="14786"/>
                </a:lnTo>
                <a:lnTo>
                  <a:pt x="66134" y="14209"/>
                </a:lnTo>
                <a:lnTo>
                  <a:pt x="66000" y="13650"/>
                </a:lnTo>
                <a:lnTo>
                  <a:pt x="65865" y="13092"/>
                </a:lnTo>
                <a:lnTo>
                  <a:pt x="65711" y="12534"/>
                </a:lnTo>
                <a:lnTo>
                  <a:pt x="65538" y="11975"/>
                </a:lnTo>
                <a:lnTo>
                  <a:pt x="65345" y="11436"/>
                </a:lnTo>
                <a:lnTo>
                  <a:pt x="65133" y="10897"/>
                </a:lnTo>
                <a:lnTo>
                  <a:pt x="64902" y="10377"/>
                </a:lnTo>
                <a:lnTo>
                  <a:pt x="64671" y="9838"/>
                </a:lnTo>
                <a:lnTo>
                  <a:pt x="64402" y="9338"/>
                </a:lnTo>
                <a:lnTo>
                  <a:pt x="64132" y="8818"/>
                </a:lnTo>
                <a:lnTo>
                  <a:pt x="63843" y="8317"/>
                </a:lnTo>
                <a:lnTo>
                  <a:pt x="63535" y="7836"/>
                </a:lnTo>
                <a:lnTo>
                  <a:pt x="63208" y="7355"/>
                </a:lnTo>
                <a:lnTo>
                  <a:pt x="62861" y="6893"/>
                </a:lnTo>
                <a:lnTo>
                  <a:pt x="62515" y="6431"/>
                </a:lnTo>
                <a:lnTo>
                  <a:pt x="62149" y="5988"/>
                </a:lnTo>
                <a:lnTo>
                  <a:pt x="61764" y="5564"/>
                </a:lnTo>
                <a:lnTo>
                  <a:pt x="61379" y="5141"/>
                </a:lnTo>
                <a:lnTo>
                  <a:pt x="60975" y="4736"/>
                </a:lnTo>
                <a:lnTo>
                  <a:pt x="60551" y="4351"/>
                </a:lnTo>
                <a:lnTo>
                  <a:pt x="60127" y="3966"/>
                </a:lnTo>
                <a:lnTo>
                  <a:pt x="59685" y="3600"/>
                </a:lnTo>
                <a:lnTo>
                  <a:pt x="59223" y="3273"/>
                </a:lnTo>
                <a:lnTo>
                  <a:pt x="58761" y="2926"/>
                </a:lnTo>
                <a:lnTo>
                  <a:pt x="58298" y="2618"/>
                </a:lnTo>
                <a:lnTo>
                  <a:pt x="57798" y="2330"/>
                </a:lnTo>
                <a:lnTo>
                  <a:pt x="57317" y="2041"/>
                </a:lnTo>
                <a:lnTo>
                  <a:pt x="56797" y="1791"/>
                </a:lnTo>
                <a:lnTo>
                  <a:pt x="56296" y="1540"/>
                </a:lnTo>
                <a:lnTo>
                  <a:pt x="55776" y="1328"/>
                </a:lnTo>
                <a:lnTo>
                  <a:pt x="55256" y="1117"/>
                </a:lnTo>
                <a:lnTo>
                  <a:pt x="54717" y="924"/>
                </a:lnTo>
                <a:lnTo>
                  <a:pt x="54178" y="751"/>
                </a:lnTo>
                <a:lnTo>
                  <a:pt x="53639" y="597"/>
                </a:lnTo>
                <a:lnTo>
                  <a:pt x="53100" y="462"/>
                </a:lnTo>
                <a:lnTo>
                  <a:pt x="52542" y="347"/>
                </a:lnTo>
                <a:lnTo>
                  <a:pt x="52003" y="250"/>
                </a:lnTo>
                <a:lnTo>
                  <a:pt x="51444" y="173"/>
                </a:lnTo>
                <a:lnTo>
                  <a:pt x="50886" y="96"/>
                </a:lnTo>
                <a:lnTo>
                  <a:pt x="50328" y="58"/>
                </a:lnTo>
                <a:lnTo>
                  <a:pt x="49769" y="19"/>
                </a:lnTo>
                <a:lnTo>
                  <a:pt x="4919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2" name="Google Shape;72;p3"/>
          <p:cNvGrpSpPr/>
          <p:nvPr/>
        </p:nvGrpSpPr>
        <p:grpSpPr>
          <a:xfrm>
            <a:off x="7900556" y="2819325"/>
            <a:ext cx="1634475" cy="2394775"/>
            <a:chOff x="-741850" y="2748725"/>
            <a:chExt cx="1634475" cy="2394775"/>
          </a:xfrm>
        </p:grpSpPr>
        <p:sp>
          <p:nvSpPr>
            <p:cNvPr id="73" name="Google Shape;73;p3"/>
            <p:cNvSpPr/>
            <p:nvPr/>
          </p:nvSpPr>
          <p:spPr>
            <a:xfrm>
              <a:off x="-741850" y="3729375"/>
              <a:ext cx="1253225" cy="1382250"/>
            </a:xfrm>
            <a:custGeom>
              <a:rect b="b" l="l" r="r" t="t"/>
              <a:pathLst>
                <a:path extrusionOk="0" h="55290" w="50129">
                  <a:moveTo>
                    <a:pt x="15193" y="1"/>
                  </a:moveTo>
                  <a:lnTo>
                    <a:pt x="14526" y="30"/>
                  </a:lnTo>
                  <a:lnTo>
                    <a:pt x="13859" y="59"/>
                  </a:lnTo>
                  <a:lnTo>
                    <a:pt x="13192" y="146"/>
                  </a:lnTo>
                  <a:lnTo>
                    <a:pt x="12526" y="233"/>
                  </a:lnTo>
                  <a:lnTo>
                    <a:pt x="11859" y="378"/>
                  </a:lnTo>
                  <a:lnTo>
                    <a:pt x="11192" y="523"/>
                  </a:lnTo>
                  <a:lnTo>
                    <a:pt x="10525" y="697"/>
                  </a:lnTo>
                  <a:lnTo>
                    <a:pt x="9858" y="900"/>
                  </a:lnTo>
                  <a:lnTo>
                    <a:pt x="9076" y="1190"/>
                  </a:lnTo>
                  <a:lnTo>
                    <a:pt x="8322" y="1508"/>
                  </a:lnTo>
                  <a:lnTo>
                    <a:pt x="7655" y="1798"/>
                  </a:lnTo>
                  <a:lnTo>
                    <a:pt x="7133" y="2088"/>
                  </a:lnTo>
                  <a:lnTo>
                    <a:pt x="6611" y="2378"/>
                  </a:lnTo>
                  <a:lnTo>
                    <a:pt x="6118" y="2697"/>
                  </a:lnTo>
                  <a:lnTo>
                    <a:pt x="5625" y="3016"/>
                  </a:lnTo>
                  <a:lnTo>
                    <a:pt x="5162" y="3393"/>
                  </a:lnTo>
                  <a:lnTo>
                    <a:pt x="4698" y="3770"/>
                  </a:lnTo>
                  <a:lnTo>
                    <a:pt x="4234" y="4147"/>
                  </a:lnTo>
                  <a:lnTo>
                    <a:pt x="3828" y="4553"/>
                  </a:lnTo>
                  <a:lnTo>
                    <a:pt x="3422" y="4988"/>
                  </a:lnTo>
                  <a:lnTo>
                    <a:pt x="3016" y="5422"/>
                  </a:lnTo>
                  <a:lnTo>
                    <a:pt x="2639" y="5886"/>
                  </a:lnTo>
                  <a:lnTo>
                    <a:pt x="2291" y="6379"/>
                  </a:lnTo>
                  <a:lnTo>
                    <a:pt x="1972" y="6872"/>
                  </a:lnTo>
                  <a:lnTo>
                    <a:pt x="1653" y="7394"/>
                  </a:lnTo>
                  <a:lnTo>
                    <a:pt x="1393" y="7945"/>
                  </a:lnTo>
                  <a:lnTo>
                    <a:pt x="1132" y="8496"/>
                  </a:lnTo>
                  <a:lnTo>
                    <a:pt x="842" y="9162"/>
                  </a:lnTo>
                  <a:lnTo>
                    <a:pt x="610" y="9829"/>
                  </a:lnTo>
                  <a:lnTo>
                    <a:pt x="436" y="10525"/>
                  </a:lnTo>
                  <a:lnTo>
                    <a:pt x="262" y="11192"/>
                  </a:lnTo>
                  <a:lnTo>
                    <a:pt x="146" y="11888"/>
                  </a:lnTo>
                  <a:lnTo>
                    <a:pt x="59" y="12584"/>
                  </a:lnTo>
                  <a:lnTo>
                    <a:pt x="30" y="13279"/>
                  </a:lnTo>
                  <a:lnTo>
                    <a:pt x="1" y="13975"/>
                  </a:lnTo>
                  <a:lnTo>
                    <a:pt x="30" y="14758"/>
                  </a:lnTo>
                  <a:lnTo>
                    <a:pt x="88" y="15483"/>
                  </a:lnTo>
                  <a:lnTo>
                    <a:pt x="175" y="16208"/>
                  </a:lnTo>
                  <a:lnTo>
                    <a:pt x="291" y="16932"/>
                  </a:lnTo>
                  <a:lnTo>
                    <a:pt x="436" y="17657"/>
                  </a:lnTo>
                  <a:lnTo>
                    <a:pt x="610" y="18382"/>
                  </a:lnTo>
                  <a:lnTo>
                    <a:pt x="813" y="19107"/>
                  </a:lnTo>
                  <a:lnTo>
                    <a:pt x="1045" y="19803"/>
                  </a:lnTo>
                  <a:lnTo>
                    <a:pt x="1306" y="20527"/>
                  </a:lnTo>
                  <a:lnTo>
                    <a:pt x="1595" y="21223"/>
                  </a:lnTo>
                  <a:lnTo>
                    <a:pt x="1885" y="21948"/>
                  </a:lnTo>
                  <a:lnTo>
                    <a:pt x="2233" y="22644"/>
                  </a:lnTo>
                  <a:lnTo>
                    <a:pt x="2581" y="23340"/>
                  </a:lnTo>
                  <a:lnTo>
                    <a:pt x="2929" y="24036"/>
                  </a:lnTo>
                  <a:lnTo>
                    <a:pt x="3335" y="24731"/>
                  </a:lnTo>
                  <a:lnTo>
                    <a:pt x="3741" y="25427"/>
                  </a:lnTo>
                  <a:lnTo>
                    <a:pt x="4147" y="26094"/>
                  </a:lnTo>
                  <a:lnTo>
                    <a:pt x="4756" y="27022"/>
                  </a:lnTo>
                  <a:lnTo>
                    <a:pt x="5365" y="27863"/>
                  </a:lnTo>
                  <a:lnTo>
                    <a:pt x="5973" y="28703"/>
                  </a:lnTo>
                  <a:lnTo>
                    <a:pt x="6611" y="29544"/>
                  </a:lnTo>
                  <a:lnTo>
                    <a:pt x="7249" y="30356"/>
                  </a:lnTo>
                  <a:lnTo>
                    <a:pt x="7916" y="31139"/>
                  </a:lnTo>
                  <a:lnTo>
                    <a:pt x="8583" y="31921"/>
                  </a:lnTo>
                  <a:lnTo>
                    <a:pt x="9278" y="32675"/>
                  </a:lnTo>
                  <a:lnTo>
                    <a:pt x="9974" y="33400"/>
                  </a:lnTo>
                  <a:lnTo>
                    <a:pt x="11337" y="34821"/>
                  </a:lnTo>
                  <a:lnTo>
                    <a:pt x="12729" y="36125"/>
                  </a:lnTo>
                  <a:lnTo>
                    <a:pt x="14062" y="37343"/>
                  </a:lnTo>
                  <a:lnTo>
                    <a:pt x="15367" y="38474"/>
                  </a:lnTo>
                  <a:lnTo>
                    <a:pt x="16063" y="39025"/>
                  </a:lnTo>
                  <a:lnTo>
                    <a:pt x="17077" y="39836"/>
                  </a:lnTo>
                  <a:lnTo>
                    <a:pt x="18469" y="40909"/>
                  </a:lnTo>
                  <a:lnTo>
                    <a:pt x="19890" y="41924"/>
                  </a:lnTo>
                  <a:lnTo>
                    <a:pt x="21310" y="42939"/>
                  </a:lnTo>
                  <a:lnTo>
                    <a:pt x="22789" y="43924"/>
                  </a:lnTo>
                  <a:lnTo>
                    <a:pt x="24268" y="44881"/>
                  </a:lnTo>
                  <a:lnTo>
                    <a:pt x="25746" y="45780"/>
                  </a:lnTo>
                  <a:lnTo>
                    <a:pt x="27283" y="46679"/>
                  </a:lnTo>
                  <a:lnTo>
                    <a:pt x="28819" y="47519"/>
                  </a:lnTo>
                  <a:lnTo>
                    <a:pt x="30617" y="48505"/>
                  </a:lnTo>
                  <a:lnTo>
                    <a:pt x="31574" y="48969"/>
                  </a:lnTo>
                  <a:lnTo>
                    <a:pt x="33516" y="49897"/>
                  </a:lnTo>
                  <a:lnTo>
                    <a:pt x="35459" y="50796"/>
                  </a:lnTo>
                  <a:lnTo>
                    <a:pt x="37401" y="51607"/>
                  </a:lnTo>
                  <a:lnTo>
                    <a:pt x="39402" y="52390"/>
                  </a:lnTo>
                  <a:lnTo>
                    <a:pt x="41402" y="53115"/>
                  </a:lnTo>
                  <a:lnTo>
                    <a:pt x="43403" y="53811"/>
                  </a:lnTo>
                  <a:lnTo>
                    <a:pt x="45461" y="54449"/>
                  </a:lnTo>
                  <a:lnTo>
                    <a:pt x="47491" y="55028"/>
                  </a:lnTo>
                  <a:lnTo>
                    <a:pt x="48012" y="55144"/>
                  </a:lnTo>
                  <a:lnTo>
                    <a:pt x="48476" y="55231"/>
                  </a:lnTo>
                  <a:lnTo>
                    <a:pt x="48853" y="55289"/>
                  </a:lnTo>
                  <a:lnTo>
                    <a:pt x="49172" y="55289"/>
                  </a:lnTo>
                  <a:lnTo>
                    <a:pt x="49462" y="55260"/>
                  </a:lnTo>
                  <a:lnTo>
                    <a:pt x="49694" y="55202"/>
                  </a:lnTo>
                  <a:lnTo>
                    <a:pt x="49868" y="55086"/>
                  </a:lnTo>
                  <a:lnTo>
                    <a:pt x="49984" y="54970"/>
                  </a:lnTo>
                  <a:lnTo>
                    <a:pt x="50071" y="54796"/>
                  </a:lnTo>
                  <a:lnTo>
                    <a:pt x="50129" y="54623"/>
                  </a:lnTo>
                  <a:lnTo>
                    <a:pt x="50129" y="54391"/>
                  </a:lnTo>
                  <a:lnTo>
                    <a:pt x="50100" y="54130"/>
                  </a:lnTo>
                  <a:lnTo>
                    <a:pt x="50071" y="53898"/>
                  </a:lnTo>
                  <a:lnTo>
                    <a:pt x="49984" y="53608"/>
                  </a:lnTo>
                  <a:lnTo>
                    <a:pt x="49810" y="53028"/>
                  </a:lnTo>
                  <a:lnTo>
                    <a:pt x="49549" y="52361"/>
                  </a:lnTo>
                  <a:lnTo>
                    <a:pt x="49259" y="51636"/>
                  </a:lnTo>
                  <a:lnTo>
                    <a:pt x="48476" y="49636"/>
                  </a:lnTo>
                  <a:lnTo>
                    <a:pt x="47752" y="47635"/>
                  </a:lnTo>
                  <a:lnTo>
                    <a:pt x="47085" y="45606"/>
                  </a:lnTo>
                  <a:lnTo>
                    <a:pt x="46418" y="43576"/>
                  </a:lnTo>
                  <a:lnTo>
                    <a:pt x="45838" y="41663"/>
                  </a:lnTo>
                  <a:lnTo>
                    <a:pt x="45258" y="39749"/>
                  </a:lnTo>
                  <a:lnTo>
                    <a:pt x="44127" y="35922"/>
                  </a:lnTo>
                  <a:lnTo>
                    <a:pt x="43026" y="32095"/>
                  </a:lnTo>
                  <a:lnTo>
                    <a:pt x="42446" y="30182"/>
                  </a:lnTo>
                  <a:lnTo>
                    <a:pt x="41866" y="28268"/>
                  </a:lnTo>
                  <a:lnTo>
                    <a:pt x="41460" y="27022"/>
                  </a:lnTo>
                  <a:lnTo>
                    <a:pt x="40822" y="25137"/>
                  </a:lnTo>
                  <a:lnTo>
                    <a:pt x="40155" y="23282"/>
                  </a:lnTo>
                  <a:lnTo>
                    <a:pt x="39460" y="21455"/>
                  </a:lnTo>
                  <a:lnTo>
                    <a:pt x="38735" y="19629"/>
                  </a:lnTo>
                  <a:lnTo>
                    <a:pt x="37952" y="17831"/>
                  </a:lnTo>
                  <a:lnTo>
                    <a:pt x="37111" y="16034"/>
                  </a:lnTo>
                  <a:lnTo>
                    <a:pt x="36213" y="14294"/>
                  </a:lnTo>
                  <a:lnTo>
                    <a:pt x="35749" y="13424"/>
                  </a:lnTo>
                  <a:lnTo>
                    <a:pt x="35256" y="12555"/>
                  </a:lnTo>
                  <a:lnTo>
                    <a:pt x="34850" y="11888"/>
                  </a:lnTo>
                  <a:lnTo>
                    <a:pt x="34763" y="11743"/>
                  </a:lnTo>
                  <a:lnTo>
                    <a:pt x="34386" y="11105"/>
                  </a:lnTo>
                  <a:lnTo>
                    <a:pt x="33951" y="10496"/>
                  </a:lnTo>
                  <a:lnTo>
                    <a:pt x="33545" y="9916"/>
                  </a:lnTo>
                  <a:lnTo>
                    <a:pt x="33081" y="9307"/>
                  </a:lnTo>
                  <a:lnTo>
                    <a:pt x="32646" y="8728"/>
                  </a:lnTo>
                  <a:lnTo>
                    <a:pt x="32154" y="8177"/>
                  </a:lnTo>
                  <a:lnTo>
                    <a:pt x="31661" y="7626"/>
                  </a:lnTo>
                  <a:lnTo>
                    <a:pt x="31168" y="7104"/>
                  </a:lnTo>
                  <a:lnTo>
                    <a:pt x="30646" y="6582"/>
                  </a:lnTo>
                  <a:lnTo>
                    <a:pt x="30124" y="6060"/>
                  </a:lnTo>
                  <a:lnTo>
                    <a:pt x="29573" y="5567"/>
                  </a:lnTo>
                  <a:lnTo>
                    <a:pt x="29022" y="5104"/>
                  </a:lnTo>
                  <a:lnTo>
                    <a:pt x="28443" y="4640"/>
                  </a:lnTo>
                  <a:lnTo>
                    <a:pt x="27863" y="4205"/>
                  </a:lnTo>
                  <a:lnTo>
                    <a:pt x="27254" y="3799"/>
                  </a:lnTo>
                  <a:lnTo>
                    <a:pt x="26645" y="3393"/>
                  </a:lnTo>
                  <a:lnTo>
                    <a:pt x="25978" y="2987"/>
                  </a:lnTo>
                  <a:lnTo>
                    <a:pt x="25398" y="2639"/>
                  </a:lnTo>
                  <a:lnTo>
                    <a:pt x="24818" y="2320"/>
                  </a:lnTo>
                  <a:lnTo>
                    <a:pt x="24210" y="2030"/>
                  </a:lnTo>
                  <a:lnTo>
                    <a:pt x="23630" y="1740"/>
                  </a:lnTo>
                  <a:lnTo>
                    <a:pt x="22992" y="1480"/>
                  </a:lnTo>
                  <a:lnTo>
                    <a:pt x="22383" y="1248"/>
                  </a:lnTo>
                  <a:lnTo>
                    <a:pt x="21774" y="1016"/>
                  </a:lnTo>
                  <a:lnTo>
                    <a:pt x="21136" y="813"/>
                  </a:lnTo>
                  <a:lnTo>
                    <a:pt x="20499" y="639"/>
                  </a:lnTo>
                  <a:lnTo>
                    <a:pt x="19861" y="494"/>
                  </a:lnTo>
                  <a:lnTo>
                    <a:pt x="19194" y="349"/>
                  </a:lnTo>
                  <a:lnTo>
                    <a:pt x="18556" y="233"/>
                  </a:lnTo>
                  <a:lnTo>
                    <a:pt x="17889" y="146"/>
                  </a:lnTo>
                  <a:lnTo>
                    <a:pt x="17251" y="59"/>
                  </a:lnTo>
                  <a:lnTo>
                    <a:pt x="1658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3"/>
            <p:cNvSpPr/>
            <p:nvPr/>
          </p:nvSpPr>
          <p:spPr>
            <a:xfrm>
              <a:off x="-741850" y="3729375"/>
              <a:ext cx="1253225" cy="1382250"/>
            </a:xfrm>
            <a:custGeom>
              <a:rect b="b" l="l" r="r" t="t"/>
              <a:pathLst>
                <a:path extrusionOk="0" h="55290" w="50129">
                  <a:moveTo>
                    <a:pt x="15193" y="1"/>
                  </a:moveTo>
                  <a:lnTo>
                    <a:pt x="14526" y="30"/>
                  </a:lnTo>
                  <a:lnTo>
                    <a:pt x="13859" y="59"/>
                  </a:lnTo>
                  <a:lnTo>
                    <a:pt x="13192" y="146"/>
                  </a:lnTo>
                  <a:lnTo>
                    <a:pt x="12526" y="233"/>
                  </a:lnTo>
                  <a:lnTo>
                    <a:pt x="11859" y="378"/>
                  </a:lnTo>
                  <a:lnTo>
                    <a:pt x="11192" y="523"/>
                  </a:lnTo>
                  <a:lnTo>
                    <a:pt x="10525" y="697"/>
                  </a:lnTo>
                  <a:lnTo>
                    <a:pt x="9858" y="900"/>
                  </a:lnTo>
                  <a:lnTo>
                    <a:pt x="9076" y="1190"/>
                  </a:lnTo>
                  <a:lnTo>
                    <a:pt x="8322" y="1508"/>
                  </a:lnTo>
                  <a:lnTo>
                    <a:pt x="7655" y="1798"/>
                  </a:lnTo>
                  <a:lnTo>
                    <a:pt x="7133" y="2088"/>
                  </a:lnTo>
                  <a:lnTo>
                    <a:pt x="6611" y="2378"/>
                  </a:lnTo>
                  <a:lnTo>
                    <a:pt x="6118" y="2697"/>
                  </a:lnTo>
                  <a:lnTo>
                    <a:pt x="5625" y="3016"/>
                  </a:lnTo>
                  <a:lnTo>
                    <a:pt x="5162" y="3393"/>
                  </a:lnTo>
                  <a:lnTo>
                    <a:pt x="4698" y="3770"/>
                  </a:lnTo>
                  <a:lnTo>
                    <a:pt x="4234" y="4147"/>
                  </a:lnTo>
                  <a:lnTo>
                    <a:pt x="3828" y="4553"/>
                  </a:lnTo>
                  <a:lnTo>
                    <a:pt x="3422" y="4988"/>
                  </a:lnTo>
                  <a:lnTo>
                    <a:pt x="3016" y="5422"/>
                  </a:lnTo>
                  <a:lnTo>
                    <a:pt x="2639" y="5886"/>
                  </a:lnTo>
                  <a:lnTo>
                    <a:pt x="2291" y="6379"/>
                  </a:lnTo>
                  <a:lnTo>
                    <a:pt x="1972" y="6872"/>
                  </a:lnTo>
                  <a:lnTo>
                    <a:pt x="1653" y="7394"/>
                  </a:lnTo>
                  <a:lnTo>
                    <a:pt x="1393" y="7945"/>
                  </a:lnTo>
                  <a:lnTo>
                    <a:pt x="1132" y="8496"/>
                  </a:lnTo>
                  <a:lnTo>
                    <a:pt x="842" y="9162"/>
                  </a:lnTo>
                  <a:lnTo>
                    <a:pt x="610" y="9829"/>
                  </a:lnTo>
                  <a:lnTo>
                    <a:pt x="436" y="10525"/>
                  </a:lnTo>
                  <a:lnTo>
                    <a:pt x="262" y="11192"/>
                  </a:lnTo>
                  <a:lnTo>
                    <a:pt x="146" y="11888"/>
                  </a:lnTo>
                  <a:lnTo>
                    <a:pt x="59" y="12584"/>
                  </a:lnTo>
                  <a:lnTo>
                    <a:pt x="30" y="13279"/>
                  </a:lnTo>
                  <a:lnTo>
                    <a:pt x="1" y="13975"/>
                  </a:lnTo>
                  <a:lnTo>
                    <a:pt x="30" y="14758"/>
                  </a:lnTo>
                  <a:lnTo>
                    <a:pt x="88" y="15483"/>
                  </a:lnTo>
                  <a:lnTo>
                    <a:pt x="175" y="16208"/>
                  </a:lnTo>
                  <a:lnTo>
                    <a:pt x="291" y="16932"/>
                  </a:lnTo>
                  <a:lnTo>
                    <a:pt x="436" y="17657"/>
                  </a:lnTo>
                  <a:lnTo>
                    <a:pt x="610" y="18382"/>
                  </a:lnTo>
                  <a:lnTo>
                    <a:pt x="813" y="19107"/>
                  </a:lnTo>
                  <a:lnTo>
                    <a:pt x="1045" y="19803"/>
                  </a:lnTo>
                  <a:lnTo>
                    <a:pt x="1306" y="20527"/>
                  </a:lnTo>
                  <a:lnTo>
                    <a:pt x="1595" y="21223"/>
                  </a:lnTo>
                  <a:lnTo>
                    <a:pt x="1885" y="21948"/>
                  </a:lnTo>
                  <a:lnTo>
                    <a:pt x="2233" y="22644"/>
                  </a:lnTo>
                  <a:lnTo>
                    <a:pt x="2581" y="23340"/>
                  </a:lnTo>
                  <a:lnTo>
                    <a:pt x="2929" y="24036"/>
                  </a:lnTo>
                  <a:lnTo>
                    <a:pt x="3335" y="24731"/>
                  </a:lnTo>
                  <a:lnTo>
                    <a:pt x="3741" y="25427"/>
                  </a:lnTo>
                  <a:lnTo>
                    <a:pt x="4147" y="26094"/>
                  </a:lnTo>
                  <a:lnTo>
                    <a:pt x="4756" y="27022"/>
                  </a:lnTo>
                  <a:lnTo>
                    <a:pt x="5365" y="27863"/>
                  </a:lnTo>
                  <a:lnTo>
                    <a:pt x="5973" y="28703"/>
                  </a:lnTo>
                  <a:lnTo>
                    <a:pt x="6611" y="29544"/>
                  </a:lnTo>
                  <a:lnTo>
                    <a:pt x="7249" y="30356"/>
                  </a:lnTo>
                  <a:lnTo>
                    <a:pt x="7916" y="31139"/>
                  </a:lnTo>
                  <a:lnTo>
                    <a:pt x="8583" y="31921"/>
                  </a:lnTo>
                  <a:lnTo>
                    <a:pt x="9278" y="32675"/>
                  </a:lnTo>
                  <a:lnTo>
                    <a:pt x="9974" y="33400"/>
                  </a:lnTo>
                  <a:lnTo>
                    <a:pt x="11337" y="34821"/>
                  </a:lnTo>
                  <a:lnTo>
                    <a:pt x="12729" y="36125"/>
                  </a:lnTo>
                  <a:lnTo>
                    <a:pt x="14062" y="37343"/>
                  </a:lnTo>
                  <a:lnTo>
                    <a:pt x="15367" y="38474"/>
                  </a:lnTo>
                  <a:lnTo>
                    <a:pt x="16063" y="39025"/>
                  </a:lnTo>
                  <a:lnTo>
                    <a:pt x="17077" y="39836"/>
                  </a:lnTo>
                  <a:lnTo>
                    <a:pt x="18469" y="40909"/>
                  </a:lnTo>
                  <a:lnTo>
                    <a:pt x="19890" y="41924"/>
                  </a:lnTo>
                  <a:lnTo>
                    <a:pt x="21310" y="42939"/>
                  </a:lnTo>
                  <a:lnTo>
                    <a:pt x="22789" y="43924"/>
                  </a:lnTo>
                  <a:lnTo>
                    <a:pt x="24268" y="44881"/>
                  </a:lnTo>
                  <a:lnTo>
                    <a:pt x="25746" y="45780"/>
                  </a:lnTo>
                  <a:lnTo>
                    <a:pt x="27283" y="46679"/>
                  </a:lnTo>
                  <a:lnTo>
                    <a:pt x="28819" y="47519"/>
                  </a:lnTo>
                  <a:lnTo>
                    <a:pt x="30617" y="48505"/>
                  </a:lnTo>
                  <a:lnTo>
                    <a:pt x="31574" y="48969"/>
                  </a:lnTo>
                  <a:lnTo>
                    <a:pt x="33516" y="49897"/>
                  </a:lnTo>
                  <a:lnTo>
                    <a:pt x="35459" y="50796"/>
                  </a:lnTo>
                  <a:lnTo>
                    <a:pt x="37401" y="51607"/>
                  </a:lnTo>
                  <a:lnTo>
                    <a:pt x="39402" y="52390"/>
                  </a:lnTo>
                  <a:lnTo>
                    <a:pt x="41402" y="53115"/>
                  </a:lnTo>
                  <a:lnTo>
                    <a:pt x="43403" y="53811"/>
                  </a:lnTo>
                  <a:lnTo>
                    <a:pt x="45461" y="54449"/>
                  </a:lnTo>
                  <a:lnTo>
                    <a:pt x="47491" y="55028"/>
                  </a:lnTo>
                  <a:lnTo>
                    <a:pt x="48012" y="55144"/>
                  </a:lnTo>
                  <a:lnTo>
                    <a:pt x="48476" y="55231"/>
                  </a:lnTo>
                  <a:lnTo>
                    <a:pt x="48853" y="55289"/>
                  </a:lnTo>
                  <a:lnTo>
                    <a:pt x="49172" y="55289"/>
                  </a:lnTo>
                  <a:lnTo>
                    <a:pt x="49462" y="55260"/>
                  </a:lnTo>
                  <a:lnTo>
                    <a:pt x="49694" y="55202"/>
                  </a:lnTo>
                  <a:lnTo>
                    <a:pt x="49868" y="55086"/>
                  </a:lnTo>
                  <a:lnTo>
                    <a:pt x="49984" y="54970"/>
                  </a:lnTo>
                  <a:lnTo>
                    <a:pt x="50071" y="54796"/>
                  </a:lnTo>
                  <a:lnTo>
                    <a:pt x="50129" y="54623"/>
                  </a:lnTo>
                  <a:lnTo>
                    <a:pt x="50129" y="54391"/>
                  </a:lnTo>
                  <a:lnTo>
                    <a:pt x="50100" y="54130"/>
                  </a:lnTo>
                  <a:lnTo>
                    <a:pt x="50071" y="53898"/>
                  </a:lnTo>
                  <a:lnTo>
                    <a:pt x="49984" y="53608"/>
                  </a:lnTo>
                  <a:lnTo>
                    <a:pt x="49810" y="53028"/>
                  </a:lnTo>
                  <a:lnTo>
                    <a:pt x="49549" y="52361"/>
                  </a:lnTo>
                  <a:lnTo>
                    <a:pt x="49259" y="51636"/>
                  </a:lnTo>
                  <a:lnTo>
                    <a:pt x="48476" y="49636"/>
                  </a:lnTo>
                  <a:lnTo>
                    <a:pt x="47752" y="47635"/>
                  </a:lnTo>
                  <a:lnTo>
                    <a:pt x="47085" y="45606"/>
                  </a:lnTo>
                  <a:lnTo>
                    <a:pt x="46418" y="43576"/>
                  </a:lnTo>
                  <a:lnTo>
                    <a:pt x="45838" y="41663"/>
                  </a:lnTo>
                  <a:lnTo>
                    <a:pt x="45258" y="39749"/>
                  </a:lnTo>
                  <a:lnTo>
                    <a:pt x="44127" y="35922"/>
                  </a:lnTo>
                  <a:lnTo>
                    <a:pt x="43026" y="32095"/>
                  </a:lnTo>
                  <a:lnTo>
                    <a:pt x="42446" y="30182"/>
                  </a:lnTo>
                  <a:lnTo>
                    <a:pt x="41866" y="28268"/>
                  </a:lnTo>
                  <a:lnTo>
                    <a:pt x="41460" y="27022"/>
                  </a:lnTo>
                  <a:lnTo>
                    <a:pt x="40822" y="25137"/>
                  </a:lnTo>
                  <a:lnTo>
                    <a:pt x="40155" y="23282"/>
                  </a:lnTo>
                  <a:lnTo>
                    <a:pt x="39460" y="21455"/>
                  </a:lnTo>
                  <a:lnTo>
                    <a:pt x="38735" y="19629"/>
                  </a:lnTo>
                  <a:lnTo>
                    <a:pt x="37952" y="17831"/>
                  </a:lnTo>
                  <a:lnTo>
                    <a:pt x="37111" y="16034"/>
                  </a:lnTo>
                  <a:lnTo>
                    <a:pt x="36213" y="14294"/>
                  </a:lnTo>
                  <a:lnTo>
                    <a:pt x="35749" y="13424"/>
                  </a:lnTo>
                  <a:lnTo>
                    <a:pt x="35256" y="12555"/>
                  </a:lnTo>
                  <a:lnTo>
                    <a:pt x="34850" y="11888"/>
                  </a:lnTo>
                  <a:lnTo>
                    <a:pt x="34763" y="11743"/>
                  </a:lnTo>
                  <a:lnTo>
                    <a:pt x="34386" y="11105"/>
                  </a:lnTo>
                  <a:lnTo>
                    <a:pt x="33951" y="10496"/>
                  </a:lnTo>
                  <a:lnTo>
                    <a:pt x="33545" y="9916"/>
                  </a:lnTo>
                  <a:lnTo>
                    <a:pt x="33081" y="9307"/>
                  </a:lnTo>
                  <a:lnTo>
                    <a:pt x="32646" y="8728"/>
                  </a:lnTo>
                  <a:lnTo>
                    <a:pt x="32154" y="8177"/>
                  </a:lnTo>
                  <a:lnTo>
                    <a:pt x="31661" y="7626"/>
                  </a:lnTo>
                  <a:lnTo>
                    <a:pt x="31168" y="7104"/>
                  </a:lnTo>
                  <a:lnTo>
                    <a:pt x="30646" y="6582"/>
                  </a:lnTo>
                  <a:lnTo>
                    <a:pt x="30124" y="6060"/>
                  </a:lnTo>
                  <a:lnTo>
                    <a:pt x="29573" y="5567"/>
                  </a:lnTo>
                  <a:lnTo>
                    <a:pt x="29022" y="5104"/>
                  </a:lnTo>
                  <a:lnTo>
                    <a:pt x="28443" y="4640"/>
                  </a:lnTo>
                  <a:lnTo>
                    <a:pt x="27863" y="4205"/>
                  </a:lnTo>
                  <a:lnTo>
                    <a:pt x="27254" y="3799"/>
                  </a:lnTo>
                  <a:lnTo>
                    <a:pt x="26645" y="3393"/>
                  </a:lnTo>
                  <a:lnTo>
                    <a:pt x="25978" y="2987"/>
                  </a:lnTo>
                  <a:lnTo>
                    <a:pt x="25398" y="2639"/>
                  </a:lnTo>
                  <a:lnTo>
                    <a:pt x="24818" y="2320"/>
                  </a:lnTo>
                  <a:lnTo>
                    <a:pt x="24210" y="2030"/>
                  </a:lnTo>
                  <a:lnTo>
                    <a:pt x="23630" y="1740"/>
                  </a:lnTo>
                  <a:lnTo>
                    <a:pt x="22992" y="1480"/>
                  </a:lnTo>
                  <a:lnTo>
                    <a:pt x="22383" y="1248"/>
                  </a:lnTo>
                  <a:lnTo>
                    <a:pt x="21774" y="1016"/>
                  </a:lnTo>
                  <a:lnTo>
                    <a:pt x="21136" y="813"/>
                  </a:lnTo>
                  <a:lnTo>
                    <a:pt x="20499" y="639"/>
                  </a:lnTo>
                  <a:lnTo>
                    <a:pt x="19861" y="494"/>
                  </a:lnTo>
                  <a:lnTo>
                    <a:pt x="19194" y="349"/>
                  </a:lnTo>
                  <a:lnTo>
                    <a:pt x="18556" y="233"/>
                  </a:lnTo>
                  <a:lnTo>
                    <a:pt x="17889" y="146"/>
                  </a:lnTo>
                  <a:lnTo>
                    <a:pt x="17251" y="59"/>
                  </a:lnTo>
                  <a:lnTo>
                    <a:pt x="16585" y="1"/>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3"/>
            <p:cNvSpPr/>
            <p:nvPr/>
          </p:nvSpPr>
          <p:spPr>
            <a:xfrm>
              <a:off x="-741850" y="3729375"/>
              <a:ext cx="1253225" cy="1382250"/>
            </a:xfrm>
            <a:custGeom>
              <a:rect b="b" l="l" r="r" t="t"/>
              <a:pathLst>
                <a:path extrusionOk="0" fill="none" h="55290" w="50129">
                  <a:moveTo>
                    <a:pt x="49984" y="54970"/>
                  </a:moveTo>
                  <a:lnTo>
                    <a:pt x="49984" y="54970"/>
                  </a:lnTo>
                  <a:lnTo>
                    <a:pt x="49868" y="55086"/>
                  </a:lnTo>
                  <a:lnTo>
                    <a:pt x="49694" y="55202"/>
                  </a:lnTo>
                  <a:lnTo>
                    <a:pt x="49462" y="55260"/>
                  </a:lnTo>
                  <a:lnTo>
                    <a:pt x="49172" y="55289"/>
                  </a:lnTo>
                  <a:lnTo>
                    <a:pt x="48853" y="55289"/>
                  </a:lnTo>
                  <a:lnTo>
                    <a:pt x="48476" y="55231"/>
                  </a:lnTo>
                  <a:lnTo>
                    <a:pt x="48012" y="55144"/>
                  </a:lnTo>
                  <a:lnTo>
                    <a:pt x="47491" y="55028"/>
                  </a:lnTo>
                  <a:lnTo>
                    <a:pt x="47491" y="55028"/>
                  </a:lnTo>
                  <a:lnTo>
                    <a:pt x="45461" y="54449"/>
                  </a:lnTo>
                  <a:lnTo>
                    <a:pt x="43403" y="53811"/>
                  </a:lnTo>
                  <a:lnTo>
                    <a:pt x="41402" y="53115"/>
                  </a:lnTo>
                  <a:lnTo>
                    <a:pt x="39402" y="52390"/>
                  </a:lnTo>
                  <a:lnTo>
                    <a:pt x="37401" y="51607"/>
                  </a:lnTo>
                  <a:lnTo>
                    <a:pt x="35459" y="50796"/>
                  </a:lnTo>
                  <a:lnTo>
                    <a:pt x="33516" y="49897"/>
                  </a:lnTo>
                  <a:lnTo>
                    <a:pt x="31574" y="48969"/>
                  </a:lnTo>
                  <a:lnTo>
                    <a:pt x="31574" y="48969"/>
                  </a:lnTo>
                  <a:lnTo>
                    <a:pt x="30617" y="48505"/>
                  </a:lnTo>
                  <a:lnTo>
                    <a:pt x="30617" y="48505"/>
                  </a:lnTo>
                  <a:lnTo>
                    <a:pt x="28819" y="47519"/>
                  </a:lnTo>
                  <a:lnTo>
                    <a:pt x="28819" y="47519"/>
                  </a:lnTo>
                  <a:lnTo>
                    <a:pt x="27283" y="46679"/>
                  </a:lnTo>
                  <a:lnTo>
                    <a:pt x="25746" y="45780"/>
                  </a:lnTo>
                  <a:lnTo>
                    <a:pt x="24268" y="44881"/>
                  </a:lnTo>
                  <a:lnTo>
                    <a:pt x="22789" y="43924"/>
                  </a:lnTo>
                  <a:lnTo>
                    <a:pt x="21310" y="42939"/>
                  </a:lnTo>
                  <a:lnTo>
                    <a:pt x="19890" y="41924"/>
                  </a:lnTo>
                  <a:lnTo>
                    <a:pt x="18469" y="40909"/>
                  </a:lnTo>
                  <a:lnTo>
                    <a:pt x="17077" y="39836"/>
                  </a:lnTo>
                  <a:lnTo>
                    <a:pt x="17077" y="39836"/>
                  </a:lnTo>
                  <a:lnTo>
                    <a:pt x="16063" y="39025"/>
                  </a:lnTo>
                  <a:lnTo>
                    <a:pt x="16063" y="39025"/>
                  </a:lnTo>
                  <a:lnTo>
                    <a:pt x="15367" y="38474"/>
                  </a:lnTo>
                  <a:lnTo>
                    <a:pt x="15367" y="38474"/>
                  </a:lnTo>
                  <a:lnTo>
                    <a:pt x="14062" y="37343"/>
                  </a:lnTo>
                  <a:lnTo>
                    <a:pt x="12729" y="36125"/>
                  </a:lnTo>
                  <a:lnTo>
                    <a:pt x="11337" y="34821"/>
                  </a:lnTo>
                  <a:lnTo>
                    <a:pt x="9974" y="33400"/>
                  </a:lnTo>
                  <a:lnTo>
                    <a:pt x="9278" y="32675"/>
                  </a:lnTo>
                  <a:lnTo>
                    <a:pt x="8583" y="31921"/>
                  </a:lnTo>
                  <a:lnTo>
                    <a:pt x="7916" y="31139"/>
                  </a:lnTo>
                  <a:lnTo>
                    <a:pt x="7249" y="30356"/>
                  </a:lnTo>
                  <a:lnTo>
                    <a:pt x="6611" y="29544"/>
                  </a:lnTo>
                  <a:lnTo>
                    <a:pt x="5973" y="28703"/>
                  </a:lnTo>
                  <a:lnTo>
                    <a:pt x="5365" y="27863"/>
                  </a:lnTo>
                  <a:lnTo>
                    <a:pt x="4756" y="27022"/>
                  </a:lnTo>
                  <a:lnTo>
                    <a:pt x="4756" y="27022"/>
                  </a:lnTo>
                  <a:lnTo>
                    <a:pt x="4147" y="26094"/>
                  </a:lnTo>
                  <a:lnTo>
                    <a:pt x="4147" y="26094"/>
                  </a:lnTo>
                  <a:lnTo>
                    <a:pt x="3741" y="25427"/>
                  </a:lnTo>
                  <a:lnTo>
                    <a:pt x="3335" y="24731"/>
                  </a:lnTo>
                  <a:lnTo>
                    <a:pt x="2929" y="24036"/>
                  </a:lnTo>
                  <a:lnTo>
                    <a:pt x="2581" y="23340"/>
                  </a:lnTo>
                  <a:lnTo>
                    <a:pt x="2233" y="22644"/>
                  </a:lnTo>
                  <a:lnTo>
                    <a:pt x="1885" y="21948"/>
                  </a:lnTo>
                  <a:lnTo>
                    <a:pt x="1595" y="21223"/>
                  </a:lnTo>
                  <a:lnTo>
                    <a:pt x="1306" y="20527"/>
                  </a:lnTo>
                  <a:lnTo>
                    <a:pt x="1045" y="19803"/>
                  </a:lnTo>
                  <a:lnTo>
                    <a:pt x="813" y="19107"/>
                  </a:lnTo>
                  <a:lnTo>
                    <a:pt x="610" y="18382"/>
                  </a:lnTo>
                  <a:lnTo>
                    <a:pt x="436" y="17657"/>
                  </a:lnTo>
                  <a:lnTo>
                    <a:pt x="291" y="16932"/>
                  </a:lnTo>
                  <a:lnTo>
                    <a:pt x="175" y="16208"/>
                  </a:lnTo>
                  <a:lnTo>
                    <a:pt x="88" y="15483"/>
                  </a:lnTo>
                  <a:lnTo>
                    <a:pt x="30" y="14758"/>
                  </a:lnTo>
                  <a:lnTo>
                    <a:pt x="30" y="14758"/>
                  </a:lnTo>
                  <a:lnTo>
                    <a:pt x="1" y="13975"/>
                  </a:lnTo>
                  <a:lnTo>
                    <a:pt x="1" y="13975"/>
                  </a:lnTo>
                  <a:lnTo>
                    <a:pt x="30" y="13279"/>
                  </a:lnTo>
                  <a:lnTo>
                    <a:pt x="59" y="12584"/>
                  </a:lnTo>
                  <a:lnTo>
                    <a:pt x="146" y="11888"/>
                  </a:lnTo>
                  <a:lnTo>
                    <a:pt x="262" y="11192"/>
                  </a:lnTo>
                  <a:lnTo>
                    <a:pt x="436" y="10525"/>
                  </a:lnTo>
                  <a:lnTo>
                    <a:pt x="610" y="9829"/>
                  </a:lnTo>
                  <a:lnTo>
                    <a:pt x="842" y="9162"/>
                  </a:lnTo>
                  <a:lnTo>
                    <a:pt x="1132" y="8496"/>
                  </a:lnTo>
                  <a:lnTo>
                    <a:pt x="1132" y="8496"/>
                  </a:lnTo>
                  <a:lnTo>
                    <a:pt x="1393" y="7945"/>
                  </a:lnTo>
                  <a:lnTo>
                    <a:pt x="1653" y="7394"/>
                  </a:lnTo>
                  <a:lnTo>
                    <a:pt x="1972" y="6872"/>
                  </a:lnTo>
                  <a:lnTo>
                    <a:pt x="2291" y="6379"/>
                  </a:lnTo>
                  <a:lnTo>
                    <a:pt x="2639" y="5886"/>
                  </a:lnTo>
                  <a:lnTo>
                    <a:pt x="3016" y="5422"/>
                  </a:lnTo>
                  <a:lnTo>
                    <a:pt x="3422" y="4988"/>
                  </a:lnTo>
                  <a:lnTo>
                    <a:pt x="3828" y="4553"/>
                  </a:lnTo>
                  <a:lnTo>
                    <a:pt x="4234" y="4147"/>
                  </a:lnTo>
                  <a:lnTo>
                    <a:pt x="4698" y="3770"/>
                  </a:lnTo>
                  <a:lnTo>
                    <a:pt x="5162" y="3393"/>
                  </a:lnTo>
                  <a:lnTo>
                    <a:pt x="5625" y="3016"/>
                  </a:lnTo>
                  <a:lnTo>
                    <a:pt x="6118" y="2697"/>
                  </a:lnTo>
                  <a:lnTo>
                    <a:pt x="6611" y="2378"/>
                  </a:lnTo>
                  <a:lnTo>
                    <a:pt x="7133" y="2088"/>
                  </a:lnTo>
                  <a:lnTo>
                    <a:pt x="7655" y="1798"/>
                  </a:lnTo>
                  <a:lnTo>
                    <a:pt x="7655" y="1798"/>
                  </a:lnTo>
                  <a:lnTo>
                    <a:pt x="8322" y="1508"/>
                  </a:lnTo>
                  <a:lnTo>
                    <a:pt x="8322" y="1508"/>
                  </a:lnTo>
                  <a:lnTo>
                    <a:pt x="9076" y="1190"/>
                  </a:lnTo>
                  <a:lnTo>
                    <a:pt x="9858" y="900"/>
                  </a:lnTo>
                  <a:lnTo>
                    <a:pt x="9858" y="900"/>
                  </a:lnTo>
                  <a:lnTo>
                    <a:pt x="10525" y="697"/>
                  </a:lnTo>
                  <a:lnTo>
                    <a:pt x="11192" y="523"/>
                  </a:lnTo>
                  <a:lnTo>
                    <a:pt x="11859" y="378"/>
                  </a:lnTo>
                  <a:lnTo>
                    <a:pt x="12526" y="233"/>
                  </a:lnTo>
                  <a:lnTo>
                    <a:pt x="13192" y="146"/>
                  </a:lnTo>
                  <a:lnTo>
                    <a:pt x="13859" y="59"/>
                  </a:lnTo>
                  <a:lnTo>
                    <a:pt x="14526" y="30"/>
                  </a:lnTo>
                  <a:lnTo>
                    <a:pt x="15193" y="1"/>
                  </a:lnTo>
                  <a:lnTo>
                    <a:pt x="15193" y="1"/>
                  </a:lnTo>
                  <a:lnTo>
                    <a:pt x="15918" y="1"/>
                  </a:lnTo>
                  <a:lnTo>
                    <a:pt x="15918" y="1"/>
                  </a:lnTo>
                  <a:lnTo>
                    <a:pt x="16585" y="1"/>
                  </a:lnTo>
                  <a:lnTo>
                    <a:pt x="17251" y="59"/>
                  </a:lnTo>
                  <a:lnTo>
                    <a:pt x="17889" y="146"/>
                  </a:lnTo>
                  <a:lnTo>
                    <a:pt x="18556" y="233"/>
                  </a:lnTo>
                  <a:lnTo>
                    <a:pt x="19194" y="349"/>
                  </a:lnTo>
                  <a:lnTo>
                    <a:pt x="19861" y="494"/>
                  </a:lnTo>
                  <a:lnTo>
                    <a:pt x="20499" y="639"/>
                  </a:lnTo>
                  <a:lnTo>
                    <a:pt x="21136" y="813"/>
                  </a:lnTo>
                  <a:lnTo>
                    <a:pt x="21774" y="1016"/>
                  </a:lnTo>
                  <a:lnTo>
                    <a:pt x="22383" y="1248"/>
                  </a:lnTo>
                  <a:lnTo>
                    <a:pt x="22992" y="1480"/>
                  </a:lnTo>
                  <a:lnTo>
                    <a:pt x="23630" y="1740"/>
                  </a:lnTo>
                  <a:lnTo>
                    <a:pt x="24210" y="2030"/>
                  </a:lnTo>
                  <a:lnTo>
                    <a:pt x="24818" y="2320"/>
                  </a:lnTo>
                  <a:lnTo>
                    <a:pt x="25398" y="2639"/>
                  </a:lnTo>
                  <a:lnTo>
                    <a:pt x="25978" y="2987"/>
                  </a:lnTo>
                  <a:lnTo>
                    <a:pt x="25978" y="2987"/>
                  </a:lnTo>
                  <a:lnTo>
                    <a:pt x="26645" y="3393"/>
                  </a:lnTo>
                  <a:lnTo>
                    <a:pt x="26645" y="3393"/>
                  </a:lnTo>
                  <a:lnTo>
                    <a:pt x="27254" y="3799"/>
                  </a:lnTo>
                  <a:lnTo>
                    <a:pt x="27863" y="4205"/>
                  </a:lnTo>
                  <a:lnTo>
                    <a:pt x="28443" y="4640"/>
                  </a:lnTo>
                  <a:lnTo>
                    <a:pt x="29022" y="5104"/>
                  </a:lnTo>
                  <a:lnTo>
                    <a:pt x="29573" y="5567"/>
                  </a:lnTo>
                  <a:lnTo>
                    <a:pt x="30124" y="6060"/>
                  </a:lnTo>
                  <a:lnTo>
                    <a:pt x="30646" y="6582"/>
                  </a:lnTo>
                  <a:lnTo>
                    <a:pt x="31168" y="7104"/>
                  </a:lnTo>
                  <a:lnTo>
                    <a:pt x="31661" y="7626"/>
                  </a:lnTo>
                  <a:lnTo>
                    <a:pt x="32154" y="8177"/>
                  </a:lnTo>
                  <a:lnTo>
                    <a:pt x="32646" y="8728"/>
                  </a:lnTo>
                  <a:lnTo>
                    <a:pt x="33081" y="9307"/>
                  </a:lnTo>
                  <a:lnTo>
                    <a:pt x="33545" y="9916"/>
                  </a:lnTo>
                  <a:lnTo>
                    <a:pt x="33951" y="10496"/>
                  </a:lnTo>
                  <a:lnTo>
                    <a:pt x="34386" y="11105"/>
                  </a:lnTo>
                  <a:lnTo>
                    <a:pt x="34763" y="11743"/>
                  </a:lnTo>
                  <a:lnTo>
                    <a:pt x="34763" y="11743"/>
                  </a:lnTo>
                  <a:lnTo>
                    <a:pt x="34850" y="11888"/>
                  </a:lnTo>
                  <a:lnTo>
                    <a:pt x="34850" y="11888"/>
                  </a:lnTo>
                  <a:lnTo>
                    <a:pt x="35256" y="12555"/>
                  </a:lnTo>
                  <a:lnTo>
                    <a:pt x="35256" y="12555"/>
                  </a:lnTo>
                  <a:lnTo>
                    <a:pt x="35749" y="13424"/>
                  </a:lnTo>
                  <a:lnTo>
                    <a:pt x="36213" y="14294"/>
                  </a:lnTo>
                  <a:lnTo>
                    <a:pt x="37111" y="16034"/>
                  </a:lnTo>
                  <a:lnTo>
                    <a:pt x="37952" y="17831"/>
                  </a:lnTo>
                  <a:lnTo>
                    <a:pt x="38735" y="19629"/>
                  </a:lnTo>
                  <a:lnTo>
                    <a:pt x="39460" y="21455"/>
                  </a:lnTo>
                  <a:lnTo>
                    <a:pt x="40155" y="23282"/>
                  </a:lnTo>
                  <a:lnTo>
                    <a:pt x="40822" y="25137"/>
                  </a:lnTo>
                  <a:lnTo>
                    <a:pt x="41460" y="27022"/>
                  </a:lnTo>
                  <a:lnTo>
                    <a:pt x="41460" y="27022"/>
                  </a:lnTo>
                  <a:lnTo>
                    <a:pt x="41866" y="28268"/>
                  </a:lnTo>
                  <a:lnTo>
                    <a:pt x="41866" y="28268"/>
                  </a:lnTo>
                  <a:lnTo>
                    <a:pt x="42446" y="30182"/>
                  </a:lnTo>
                  <a:lnTo>
                    <a:pt x="43026" y="32095"/>
                  </a:lnTo>
                  <a:lnTo>
                    <a:pt x="44127" y="35922"/>
                  </a:lnTo>
                  <a:lnTo>
                    <a:pt x="45258" y="39749"/>
                  </a:lnTo>
                  <a:lnTo>
                    <a:pt x="45838" y="41663"/>
                  </a:lnTo>
                  <a:lnTo>
                    <a:pt x="46418" y="43576"/>
                  </a:lnTo>
                  <a:lnTo>
                    <a:pt x="46418" y="43576"/>
                  </a:lnTo>
                  <a:lnTo>
                    <a:pt x="47085" y="45606"/>
                  </a:lnTo>
                  <a:lnTo>
                    <a:pt x="47752" y="47635"/>
                  </a:lnTo>
                  <a:lnTo>
                    <a:pt x="48476" y="49636"/>
                  </a:lnTo>
                  <a:lnTo>
                    <a:pt x="49259" y="51636"/>
                  </a:lnTo>
                  <a:lnTo>
                    <a:pt x="49259" y="51636"/>
                  </a:lnTo>
                  <a:lnTo>
                    <a:pt x="49549" y="52361"/>
                  </a:lnTo>
                  <a:lnTo>
                    <a:pt x="49810" y="53028"/>
                  </a:lnTo>
                  <a:lnTo>
                    <a:pt x="49984" y="53608"/>
                  </a:lnTo>
                  <a:lnTo>
                    <a:pt x="50071" y="53898"/>
                  </a:lnTo>
                  <a:lnTo>
                    <a:pt x="50100" y="54130"/>
                  </a:lnTo>
                  <a:lnTo>
                    <a:pt x="50100" y="54130"/>
                  </a:lnTo>
                  <a:lnTo>
                    <a:pt x="50129" y="54391"/>
                  </a:lnTo>
                  <a:lnTo>
                    <a:pt x="50129" y="54623"/>
                  </a:lnTo>
                  <a:lnTo>
                    <a:pt x="50071" y="54796"/>
                  </a:lnTo>
                  <a:lnTo>
                    <a:pt x="49984" y="5497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3"/>
            <p:cNvSpPr/>
            <p:nvPr/>
          </p:nvSpPr>
          <p:spPr>
            <a:xfrm>
              <a:off x="507725" y="5082600"/>
              <a:ext cx="60200" cy="59475"/>
            </a:xfrm>
            <a:custGeom>
              <a:rect b="b" l="l" r="r" t="t"/>
              <a:pathLst>
                <a:path extrusionOk="0" h="2379" w="2408">
                  <a:moveTo>
                    <a:pt x="117" y="1"/>
                  </a:moveTo>
                  <a:lnTo>
                    <a:pt x="146" y="262"/>
                  </a:lnTo>
                  <a:lnTo>
                    <a:pt x="146" y="494"/>
                  </a:lnTo>
                  <a:lnTo>
                    <a:pt x="88" y="667"/>
                  </a:lnTo>
                  <a:lnTo>
                    <a:pt x="1" y="841"/>
                  </a:lnTo>
                  <a:lnTo>
                    <a:pt x="1769" y="2291"/>
                  </a:lnTo>
                  <a:lnTo>
                    <a:pt x="1885" y="2349"/>
                  </a:lnTo>
                  <a:lnTo>
                    <a:pt x="2001" y="2378"/>
                  </a:lnTo>
                  <a:lnTo>
                    <a:pt x="2117" y="2349"/>
                  </a:lnTo>
                  <a:lnTo>
                    <a:pt x="2204" y="2320"/>
                  </a:lnTo>
                  <a:lnTo>
                    <a:pt x="2291" y="2233"/>
                  </a:lnTo>
                  <a:lnTo>
                    <a:pt x="2349" y="2175"/>
                  </a:lnTo>
                  <a:lnTo>
                    <a:pt x="2407" y="2059"/>
                  </a:lnTo>
                  <a:lnTo>
                    <a:pt x="2407" y="1972"/>
                  </a:lnTo>
                  <a:lnTo>
                    <a:pt x="2349" y="1856"/>
                  </a:lnTo>
                  <a:lnTo>
                    <a:pt x="2262" y="1769"/>
                  </a:lnTo>
                  <a:lnTo>
                    <a:pt x="117" y="1"/>
                  </a:lnTo>
                  <a:close/>
                </a:path>
              </a:pathLst>
            </a:custGeom>
            <a:solidFill>
              <a:srgbClr val="DBC8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3"/>
            <p:cNvSpPr/>
            <p:nvPr/>
          </p:nvSpPr>
          <p:spPr>
            <a:xfrm>
              <a:off x="507725" y="5082600"/>
              <a:ext cx="60200" cy="59475"/>
            </a:xfrm>
            <a:custGeom>
              <a:rect b="b" l="l" r="r" t="t"/>
              <a:pathLst>
                <a:path extrusionOk="0" fill="none" h="2379" w="2408">
                  <a:moveTo>
                    <a:pt x="117" y="1"/>
                  </a:moveTo>
                  <a:lnTo>
                    <a:pt x="117" y="1"/>
                  </a:lnTo>
                  <a:lnTo>
                    <a:pt x="117" y="1"/>
                  </a:lnTo>
                  <a:lnTo>
                    <a:pt x="146" y="262"/>
                  </a:lnTo>
                  <a:lnTo>
                    <a:pt x="146" y="494"/>
                  </a:lnTo>
                  <a:lnTo>
                    <a:pt x="88" y="667"/>
                  </a:lnTo>
                  <a:lnTo>
                    <a:pt x="1" y="841"/>
                  </a:lnTo>
                  <a:lnTo>
                    <a:pt x="1" y="841"/>
                  </a:lnTo>
                  <a:lnTo>
                    <a:pt x="1769" y="2291"/>
                  </a:lnTo>
                  <a:lnTo>
                    <a:pt x="1769" y="2291"/>
                  </a:lnTo>
                  <a:lnTo>
                    <a:pt x="1885" y="2349"/>
                  </a:lnTo>
                  <a:lnTo>
                    <a:pt x="2001" y="2378"/>
                  </a:lnTo>
                  <a:lnTo>
                    <a:pt x="2001" y="2378"/>
                  </a:lnTo>
                  <a:lnTo>
                    <a:pt x="2117" y="2349"/>
                  </a:lnTo>
                  <a:lnTo>
                    <a:pt x="2204" y="2320"/>
                  </a:lnTo>
                  <a:lnTo>
                    <a:pt x="2291" y="2233"/>
                  </a:lnTo>
                  <a:lnTo>
                    <a:pt x="2349" y="2175"/>
                  </a:lnTo>
                  <a:lnTo>
                    <a:pt x="2407" y="2059"/>
                  </a:lnTo>
                  <a:lnTo>
                    <a:pt x="2407" y="1972"/>
                  </a:lnTo>
                  <a:lnTo>
                    <a:pt x="2349" y="1856"/>
                  </a:lnTo>
                  <a:lnTo>
                    <a:pt x="2262" y="1769"/>
                  </a:lnTo>
                  <a:lnTo>
                    <a:pt x="2262" y="1769"/>
                  </a:lnTo>
                  <a:lnTo>
                    <a:pt x="117" y="1"/>
                  </a:lnTo>
                  <a:lnTo>
                    <a:pt x="117"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3"/>
            <p:cNvSpPr/>
            <p:nvPr/>
          </p:nvSpPr>
          <p:spPr>
            <a:xfrm>
              <a:off x="-741850" y="3728650"/>
              <a:ext cx="1253225" cy="1375000"/>
            </a:xfrm>
            <a:custGeom>
              <a:rect b="b" l="l" r="r" t="t"/>
              <a:pathLst>
                <a:path extrusionOk="0" h="55000" w="50129">
                  <a:moveTo>
                    <a:pt x="15599" y="1"/>
                  </a:moveTo>
                  <a:lnTo>
                    <a:pt x="15193" y="30"/>
                  </a:lnTo>
                  <a:lnTo>
                    <a:pt x="15512" y="14323"/>
                  </a:lnTo>
                  <a:lnTo>
                    <a:pt x="14700" y="12989"/>
                  </a:lnTo>
                  <a:lnTo>
                    <a:pt x="13019" y="10177"/>
                  </a:lnTo>
                  <a:lnTo>
                    <a:pt x="11395" y="7307"/>
                  </a:lnTo>
                  <a:lnTo>
                    <a:pt x="9829" y="4437"/>
                  </a:lnTo>
                  <a:lnTo>
                    <a:pt x="8322" y="1537"/>
                  </a:lnTo>
                  <a:lnTo>
                    <a:pt x="7655" y="1827"/>
                  </a:lnTo>
                  <a:lnTo>
                    <a:pt x="8902" y="4205"/>
                  </a:lnTo>
                  <a:lnTo>
                    <a:pt x="10148" y="6553"/>
                  </a:lnTo>
                  <a:lnTo>
                    <a:pt x="11453" y="8873"/>
                  </a:lnTo>
                  <a:lnTo>
                    <a:pt x="12787" y="11192"/>
                  </a:lnTo>
                  <a:lnTo>
                    <a:pt x="14149" y="13482"/>
                  </a:lnTo>
                  <a:lnTo>
                    <a:pt x="15570" y="15744"/>
                  </a:lnTo>
                  <a:lnTo>
                    <a:pt x="17019" y="17976"/>
                  </a:lnTo>
                  <a:lnTo>
                    <a:pt x="18498" y="20209"/>
                  </a:lnTo>
                  <a:lnTo>
                    <a:pt x="16382" y="19716"/>
                  </a:lnTo>
                  <a:lnTo>
                    <a:pt x="14294" y="19165"/>
                  </a:lnTo>
                  <a:lnTo>
                    <a:pt x="12207" y="18556"/>
                  </a:lnTo>
                  <a:lnTo>
                    <a:pt x="10148" y="17918"/>
                  </a:lnTo>
                  <a:lnTo>
                    <a:pt x="8090" y="17222"/>
                  </a:lnTo>
                  <a:lnTo>
                    <a:pt x="6060" y="16498"/>
                  </a:lnTo>
                  <a:lnTo>
                    <a:pt x="4031" y="15715"/>
                  </a:lnTo>
                  <a:lnTo>
                    <a:pt x="2030" y="14903"/>
                  </a:lnTo>
                  <a:lnTo>
                    <a:pt x="1" y="14004"/>
                  </a:lnTo>
                  <a:lnTo>
                    <a:pt x="30" y="14787"/>
                  </a:lnTo>
                  <a:lnTo>
                    <a:pt x="1682" y="15512"/>
                  </a:lnTo>
                  <a:lnTo>
                    <a:pt x="3364" y="16237"/>
                  </a:lnTo>
                  <a:lnTo>
                    <a:pt x="5075" y="16903"/>
                  </a:lnTo>
                  <a:lnTo>
                    <a:pt x="6785" y="17541"/>
                  </a:lnTo>
                  <a:lnTo>
                    <a:pt x="8496" y="18121"/>
                  </a:lnTo>
                  <a:lnTo>
                    <a:pt x="10206" y="18701"/>
                  </a:lnTo>
                  <a:lnTo>
                    <a:pt x="11946" y="19252"/>
                  </a:lnTo>
                  <a:lnTo>
                    <a:pt x="13714" y="19745"/>
                  </a:lnTo>
                  <a:lnTo>
                    <a:pt x="16179" y="20412"/>
                  </a:lnTo>
                  <a:lnTo>
                    <a:pt x="18672" y="20991"/>
                  </a:lnTo>
                  <a:lnTo>
                    <a:pt x="18875" y="20991"/>
                  </a:lnTo>
                  <a:lnTo>
                    <a:pt x="18962" y="20933"/>
                  </a:lnTo>
                  <a:lnTo>
                    <a:pt x="20035" y="22470"/>
                  </a:lnTo>
                  <a:lnTo>
                    <a:pt x="21107" y="23978"/>
                  </a:lnTo>
                  <a:lnTo>
                    <a:pt x="22064" y="25311"/>
                  </a:lnTo>
                  <a:lnTo>
                    <a:pt x="23050" y="26616"/>
                  </a:lnTo>
                  <a:lnTo>
                    <a:pt x="25021" y="29196"/>
                  </a:lnTo>
                  <a:lnTo>
                    <a:pt x="22760" y="29138"/>
                  </a:lnTo>
                  <a:lnTo>
                    <a:pt x="20499" y="29022"/>
                  </a:lnTo>
                  <a:lnTo>
                    <a:pt x="18237" y="28848"/>
                  </a:lnTo>
                  <a:lnTo>
                    <a:pt x="16005" y="28587"/>
                  </a:lnTo>
                  <a:lnTo>
                    <a:pt x="13743" y="28268"/>
                  </a:lnTo>
                  <a:lnTo>
                    <a:pt x="11540" y="27892"/>
                  </a:lnTo>
                  <a:lnTo>
                    <a:pt x="9307" y="27457"/>
                  </a:lnTo>
                  <a:lnTo>
                    <a:pt x="7104" y="26935"/>
                  </a:lnTo>
                  <a:lnTo>
                    <a:pt x="5625" y="26529"/>
                  </a:lnTo>
                  <a:lnTo>
                    <a:pt x="4147" y="26123"/>
                  </a:lnTo>
                  <a:lnTo>
                    <a:pt x="4756" y="27051"/>
                  </a:lnTo>
                  <a:lnTo>
                    <a:pt x="6669" y="27544"/>
                  </a:lnTo>
                  <a:lnTo>
                    <a:pt x="8554" y="28008"/>
                  </a:lnTo>
                  <a:lnTo>
                    <a:pt x="10467" y="28413"/>
                  </a:lnTo>
                  <a:lnTo>
                    <a:pt x="12381" y="28790"/>
                  </a:lnTo>
                  <a:lnTo>
                    <a:pt x="14323" y="29080"/>
                  </a:lnTo>
                  <a:lnTo>
                    <a:pt x="16237" y="29341"/>
                  </a:lnTo>
                  <a:lnTo>
                    <a:pt x="18179" y="29573"/>
                  </a:lnTo>
                  <a:lnTo>
                    <a:pt x="20151" y="29718"/>
                  </a:lnTo>
                  <a:lnTo>
                    <a:pt x="21455" y="29805"/>
                  </a:lnTo>
                  <a:lnTo>
                    <a:pt x="22789" y="29863"/>
                  </a:lnTo>
                  <a:lnTo>
                    <a:pt x="24123" y="29921"/>
                  </a:lnTo>
                  <a:lnTo>
                    <a:pt x="25456" y="29921"/>
                  </a:lnTo>
                  <a:lnTo>
                    <a:pt x="25572" y="29892"/>
                  </a:lnTo>
                  <a:lnTo>
                    <a:pt x="27544" y="32356"/>
                  </a:lnTo>
                  <a:lnTo>
                    <a:pt x="29573" y="34792"/>
                  </a:lnTo>
                  <a:lnTo>
                    <a:pt x="31632" y="37169"/>
                  </a:lnTo>
                  <a:lnTo>
                    <a:pt x="33748" y="39518"/>
                  </a:lnTo>
                  <a:lnTo>
                    <a:pt x="31487" y="39575"/>
                  </a:lnTo>
                  <a:lnTo>
                    <a:pt x="29254" y="39575"/>
                  </a:lnTo>
                  <a:lnTo>
                    <a:pt x="25949" y="39546"/>
                  </a:lnTo>
                  <a:lnTo>
                    <a:pt x="22644" y="39460"/>
                  </a:lnTo>
                  <a:lnTo>
                    <a:pt x="19368" y="39286"/>
                  </a:lnTo>
                  <a:lnTo>
                    <a:pt x="16063" y="39054"/>
                  </a:lnTo>
                  <a:lnTo>
                    <a:pt x="16063" y="39054"/>
                  </a:lnTo>
                  <a:lnTo>
                    <a:pt x="17077" y="39865"/>
                  </a:lnTo>
                  <a:lnTo>
                    <a:pt x="19861" y="40039"/>
                  </a:lnTo>
                  <a:lnTo>
                    <a:pt x="22673" y="40184"/>
                  </a:lnTo>
                  <a:lnTo>
                    <a:pt x="25485" y="40271"/>
                  </a:lnTo>
                  <a:lnTo>
                    <a:pt x="28269" y="40300"/>
                  </a:lnTo>
                  <a:lnTo>
                    <a:pt x="31748" y="40300"/>
                  </a:lnTo>
                  <a:lnTo>
                    <a:pt x="34328" y="40242"/>
                  </a:lnTo>
                  <a:lnTo>
                    <a:pt x="34386" y="40213"/>
                  </a:lnTo>
                  <a:lnTo>
                    <a:pt x="35691" y="41605"/>
                  </a:lnTo>
                  <a:lnTo>
                    <a:pt x="37024" y="42997"/>
                  </a:lnTo>
                  <a:lnTo>
                    <a:pt x="38358" y="44359"/>
                  </a:lnTo>
                  <a:lnTo>
                    <a:pt x="39721" y="45722"/>
                  </a:lnTo>
                  <a:lnTo>
                    <a:pt x="41025" y="46969"/>
                  </a:lnTo>
                  <a:lnTo>
                    <a:pt x="42330" y="48215"/>
                  </a:lnTo>
                  <a:lnTo>
                    <a:pt x="40706" y="48273"/>
                  </a:lnTo>
                  <a:lnTo>
                    <a:pt x="39054" y="48302"/>
                  </a:lnTo>
                  <a:lnTo>
                    <a:pt x="37778" y="48273"/>
                  </a:lnTo>
                  <a:lnTo>
                    <a:pt x="36502" y="48244"/>
                  </a:lnTo>
                  <a:lnTo>
                    <a:pt x="35198" y="48186"/>
                  </a:lnTo>
                  <a:lnTo>
                    <a:pt x="33922" y="48099"/>
                  </a:lnTo>
                  <a:lnTo>
                    <a:pt x="32646" y="48012"/>
                  </a:lnTo>
                  <a:lnTo>
                    <a:pt x="31371" y="47867"/>
                  </a:lnTo>
                  <a:lnTo>
                    <a:pt x="30095" y="47722"/>
                  </a:lnTo>
                  <a:lnTo>
                    <a:pt x="28819" y="47548"/>
                  </a:lnTo>
                  <a:lnTo>
                    <a:pt x="30617" y="48534"/>
                  </a:lnTo>
                  <a:lnTo>
                    <a:pt x="32733" y="48737"/>
                  </a:lnTo>
                  <a:lnTo>
                    <a:pt x="34821" y="48882"/>
                  </a:lnTo>
                  <a:lnTo>
                    <a:pt x="36937" y="48969"/>
                  </a:lnTo>
                  <a:lnTo>
                    <a:pt x="39054" y="49027"/>
                  </a:lnTo>
                  <a:lnTo>
                    <a:pt x="41054" y="48998"/>
                  </a:lnTo>
                  <a:lnTo>
                    <a:pt x="43055" y="48911"/>
                  </a:lnTo>
                  <a:lnTo>
                    <a:pt x="44765" y="50448"/>
                  </a:lnTo>
                  <a:lnTo>
                    <a:pt x="46476" y="51984"/>
                  </a:lnTo>
                  <a:lnTo>
                    <a:pt x="48215" y="53521"/>
                  </a:lnTo>
                  <a:lnTo>
                    <a:pt x="49984" y="54999"/>
                  </a:lnTo>
                  <a:lnTo>
                    <a:pt x="50071" y="54825"/>
                  </a:lnTo>
                  <a:lnTo>
                    <a:pt x="50129" y="54652"/>
                  </a:lnTo>
                  <a:lnTo>
                    <a:pt x="50129" y="54420"/>
                  </a:lnTo>
                  <a:lnTo>
                    <a:pt x="50100" y="54159"/>
                  </a:lnTo>
                  <a:lnTo>
                    <a:pt x="48418" y="52738"/>
                  </a:lnTo>
                  <a:lnTo>
                    <a:pt x="46737" y="51259"/>
                  </a:lnTo>
                  <a:lnTo>
                    <a:pt x="45113" y="49781"/>
                  </a:lnTo>
                  <a:lnTo>
                    <a:pt x="43461" y="48302"/>
                  </a:lnTo>
                  <a:lnTo>
                    <a:pt x="43432" y="48244"/>
                  </a:lnTo>
                  <a:lnTo>
                    <a:pt x="42098" y="46998"/>
                  </a:lnTo>
                  <a:lnTo>
                    <a:pt x="40764" y="45722"/>
                  </a:lnTo>
                  <a:lnTo>
                    <a:pt x="39460" y="44446"/>
                  </a:lnTo>
                  <a:lnTo>
                    <a:pt x="38184" y="43142"/>
                  </a:lnTo>
                  <a:lnTo>
                    <a:pt x="38242" y="43055"/>
                  </a:lnTo>
                  <a:lnTo>
                    <a:pt x="38271" y="42968"/>
                  </a:lnTo>
                  <a:lnTo>
                    <a:pt x="38677" y="41112"/>
                  </a:lnTo>
                  <a:lnTo>
                    <a:pt x="39083" y="39286"/>
                  </a:lnTo>
                  <a:lnTo>
                    <a:pt x="39489" y="37430"/>
                  </a:lnTo>
                  <a:lnTo>
                    <a:pt x="39924" y="35604"/>
                  </a:lnTo>
                  <a:lnTo>
                    <a:pt x="40387" y="33777"/>
                  </a:lnTo>
                  <a:lnTo>
                    <a:pt x="40851" y="31922"/>
                  </a:lnTo>
                  <a:lnTo>
                    <a:pt x="41866" y="28297"/>
                  </a:lnTo>
                  <a:lnTo>
                    <a:pt x="41460" y="27051"/>
                  </a:lnTo>
                  <a:lnTo>
                    <a:pt x="40909" y="28964"/>
                  </a:lnTo>
                  <a:lnTo>
                    <a:pt x="40387" y="30907"/>
                  </a:lnTo>
                  <a:lnTo>
                    <a:pt x="39866" y="32820"/>
                  </a:lnTo>
                  <a:lnTo>
                    <a:pt x="39373" y="34763"/>
                  </a:lnTo>
                  <a:lnTo>
                    <a:pt x="38909" y="36705"/>
                  </a:lnTo>
                  <a:lnTo>
                    <a:pt x="38474" y="38648"/>
                  </a:lnTo>
                  <a:lnTo>
                    <a:pt x="38039" y="40619"/>
                  </a:lnTo>
                  <a:lnTo>
                    <a:pt x="37633" y="42562"/>
                  </a:lnTo>
                  <a:lnTo>
                    <a:pt x="36097" y="40967"/>
                  </a:lnTo>
                  <a:lnTo>
                    <a:pt x="34560" y="39344"/>
                  </a:lnTo>
                  <a:lnTo>
                    <a:pt x="33081" y="37691"/>
                  </a:lnTo>
                  <a:lnTo>
                    <a:pt x="31603" y="36038"/>
                  </a:lnTo>
                  <a:lnTo>
                    <a:pt x="30066" y="34270"/>
                  </a:lnTo>
                  <a:lnTo>
                    <a:pt x="30095" y="34183"/>
                  </a:lnTo>
                  <a:lnTo>
                    <a:pt x="30472" y="31806"/>
                  </a:lnTo>
                  <a:lnTo>
                    <a:pt x="30907" y="29399"/>
                  </a:lnTo>
                  <a:lnTo>
                    <a:pt x="31400" y="26993"/>
                  </a:lnTo>
                  <a:lnTo>
                    <a:pt x="31922" y="24615"/>
                  </a:lnTo>
                  <a:lnTo>
                    <a:pt x="32472" y="22238"/>
                  </a:lnTo>
                  <a:lnTo>
                    <a:pt x="33081" y="19890"/>
                  </a:lnTo>
                  <a:lnTo>
                    <a:pt x="33719" y="17541"/>
                  </a:lnTo>
                  <a:lnTo>
                    <a:pt x="34415" y="15193"/>
                  </a:lnTo>
                  <a:lnTo>
                    <a:pt x="35256" y="12584"/>
                  </a:lnTo>
                  <a:lnTo>
                    <a:pt x="34850" y="11917"/>
                  </a:lnTo>
                  <a:lnTo>
                    <a:pt x="34763" y="11772"/>
                  </a:lnTo>
                  <a:lnTo>
                    <a:pt x="34096" y="13830"/>
                  </a:lnTo>
                  <a:lnTo>
                    <a:pt x="33458" y="15918"/>
                  </a:lnTo>
                  <a:lnTo>
                    <a:pt x="32849" y="18005"/>
                  </a:lnTo>
                  <a:lnTo>
                    <a:pt x="32270" y="20093"/>
                  </a:lnTo>
                  <a:lnTo>
                    <a:pt x="31748" y="22209"/>
                  </a:lnTo>
                  <a:lnTo>
                    <a:pt x="31255" y="24325"/>
                  </a:lnTo>
                  <a:lnTo>
                    <a:pt x="30762" y="26442"/>
                  </a:lnTo>
                  <a:lnTo>
                    <a:pt x="30327" y="28558"/>
                  </a:lnTo>
                  <a:lnTo>
                    <a:pt x="29892" y="31052"/>
                  </a:lnTo>
                  <a:lnTo>
                    <a:pt x="29457" y="33545"/>
                  </a:lnTo>
                  <a:lnTo>
                    <a:pt x="27950" y="31719"/>
                  </a:lnTo>
                  <a:lnTo>
                    <a:pt x="26442" y="29834"/>
                  </a:lnTo>
                  <a:lnTo>
                    <a:pt x="24963" y="27950"/>
                  </a:lnTo>
                  <a:lnTo>
                    <a:pt x="23514" y="26036"/>
                  </a:lnTo>
                  <a:lnTo>
                    <a:pt x="23543" y="25978"/>
                  </a:lnTo>
                  <a:lnTo>
                    <a:pt x="23572" y="25891"/>
                  </a:lnTo>
                  <a:lnTo>
                    <a:pt x="26065" y="7626"/>
                  </a:lnTo>
                  <a:lnTo>
                    <a:pt x="26645" y="3422"/>
                  </a:lnTo>
                  <a:lnTo>
                    <a:pt x="25978" y="3016"/>
                  </a:lnTo>
                  <a:lnTo>
                    <a:pt x="23601" y="20441"/>
                  </a:lnTo>
                  <a:lnTo>
                    <a:pt x="22934" y="25253"/>
                  </a:lnTo>
                  <a:lnTo>
                    <a:pt x="21165" y="22789"/>
                  </a:lnTo>
                  <a:lnTo>
                    <a:pt x="19426" y="20296"/>
                  </a:lnTo>
                  <a:lnTo>
                    <a:pt x="17715" y="17744"/>
                  </a:lnTo>
                  <a:lnTo>
                    <a:pt x="16063" y="15193"/>
                  </a:lnTo>
                  <a:lnTo>
                    <a:pt x="16150" y="15164"/>
                  </a:lnTo>
                  <a:lnTo>
                    <a:pt x="16208" y="15077"/>
                  </a:lnTo>
                  <a:lnTo>
                    <a:pt x="16237" y="14990"/>
                  </a:lnTo>
                  <a:lnTo>
                    <a:pt x="16266" y="14903"/>
                  </a:lnTo>
                  <a:lnTo>
                    <a:pt x="15918" y="30"/>
                  </a:lnTo>
                  <a:lnTo>
                    <a:pt x="15599" y="1"/>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3"/>
            <p:cNvSpPr/>
            <p:nvPr/>
          </p:nvSpPr>
          <p:spPr>
            <a:xfrm>
              <a:off x="-303325" y="2748725"/>
              <a:ext cx="1195950" cy="2394775"/>
            </a:xfrm>
            <a:custGeom>
              <a:rect b="b" l="l" r="r" t="t"/>
              <a:pathLst>
                <a:path extrusionOk="0" h="95791" w="47838">
                  <a:moveTo>
                    <a:pt x="3103" y="0"/>
                  </a:moveTo>
                  <a:lnTo>
                    <a:pt x="2697" y="29"/>
                  </a:lnTo>
                  <a:lnTo>
                    <a:pt x="2291" y="58"/>
                  </a:lnTo>
                  <a:lnTo>
                    <a:pt x="1914" y="145"/>
                  </a:lnTo>
                  <a:lnTo>
                    <a:pt x="1537" y="290"/>
                  </a:lnTo>
                  <a:lnTo>
                    <a:pt x="1189" y="464"/>
                  </a:lnTo>
                  <a:lnTo>
                    <a:pt x="899" y="667"/>
                  </a:lnTo>
                  <a:lnTo>
                    <a:pt x="638" y="928"/>
                  </a:lnTo>
                  <a:lnTo>
                    <a:pt x="435" y="1189"/>
                  </a:lnTo>
                  <a:lnTo>
                    <a:pt x="290" y="1450"/>
                  </a:lnTo>
                  <a:lnTo>
                    <a:pt x="174" y="1740"/>
                  </a:lnTo>
                  <a:lnTo>
                    <a:pt x="87" y="2030"/>
                  </a:lnTo>
                  <a:lnTo>
                    <a:pt x="29" y="2320"/>
                  </a:lnTo>
                  <a:lnTo>
                    <a:pt x="0" y="2639"/>
                  </a:lnTo>
                  <a:lnTo>
                    <a:pt x="29" y="2957"/>
                  </a:lnTo>
                  <a:lnTo>
                    <a:pt x="58" y="3276"/>
                  </a:lnTo>
                  <a:lnTo>
                    <a:pt x="116" y="3595"/>
                  </a:lnTo>
                  <a:lnTo>
                    <a:pt x="232" y="3914"/>
                  </a:lnTo>
                  <a:lnTo>
                    <a:pt x="348" y="4233"/>
                  </a:lnTo>
                  <a:lnTo>
                    <a:pt x="464" y="4523"/>
                  </a:lnTo>
                  <a:lnTo>
                    <a:pt x="638" y="4813"/>
                  </a:lnTo>
                  <a:lnTo>
                    <a:pt x="812" y="5103"/>
                  </a:lnTo>
                  <a:lnTo>
                    <a:pt x="986" y="5393"/>
                  </a:lnTo>
                  <a:lnTo>
                    <a:pt x="1189" y="5625"/>
                  </a:lnTo>
                  <a:lnTo>
                    <a:pt x="1624" y="6118"/>
                  </a:lnTo>
                  <a:lnTo>
                    <a:pt x="2088" y="6552"/>
                  </a:lnTo>
                  <a:lnTo>
                    <a:pt x="3074" y="7393"/>
                  </a:lnTo>
                  <a:lnTo>
                    <a:pt x="3566" y="7828"/>
                  </a:lnTo>
                  <a:lnTo>
                    <a:pt x="4059" y="8263"/>
                  </a:lnTo>
                  <a:lnTo>
                    <a:pt x="4523" y="8727"/>
                  </a:lnTo>
                  <a:lnTo>
                    <a:pt x="4929" y="9191"/>
                  </a:lnTo>
                  <a:lnTo>
                    <a:pt x="5306" y="9713"/>
                  </a:lnTo>
                  <a:lnTo>
                    <a:pt x="5625" y="10264"/>
                  </a:lnTo>
                  <a:lnTo>
                    <a:pt x="5886" y="10814"/>
                  </a:lnTo>
                  <a:lnTo>
                    <a:pt x="6118" y="11394"/>
                  </a:lnTo>
                  <a:lnTo>
                    <a:pt x="6292" y="12003"/>
                  </a:lnTo>
                  <a:lnTo>
                    <a:pt x="6437" y="12612"/>
                  </a:lnTo>
                  <a:lnTo>
                    <a:pt x="6524" y="13250"/>
                  </a:lnTo>
                  <a:lnTo>
                    <a:pt x="6611" y="13888"/>
                  </a:lnTo>
                  <a:lnTo>
                    <a:pt x="6640" y="14525"/>
                  </a:lnTo>
                  <a:lnTo>
                    <a:pt x="6640" y="15163"/>
                  </a:lnTo>
                  <a:lnTo>
                    <a:pt x="6611" y="15830"/>
                  </a:lnTo>
                  <a:lnTo>
                    <a:pt x="6582" y="16468"/>
                  </a:lnTo>
                  <a:lnTo>
                    <a:pt x="6524" y="17135"/>
                  </a:lnTo>
                  <a:lnTo>
                    <a:pt x="6437" y="17773"/>
                  </a:lnTo>
                  <a:lnTo>
                    <a:pt x="6234" y="19077"/>
                  </a:lnTo>
                  <a:lnTo>
                    <a:pt x="5944" y="20730"/>
                  </a:lnTo>
                  <a:lnTo>
                    <a:pt x="5683" y="22411"/>
                  </a:lnTo>
                  <a:lnTo>
                    <a:pt x="5567" y="23194"/>
                  </a:lnTo>
                  <a:lnTo>
                    <a:pt x="5480" y="23948"/>
                  </a:lnTo>
                  <a:lnTo>
                    <a:pt x="5451" y="24731"/>
                  </a:lnTo>
                  <a:lnTo>
                    <a:pt x="5422" y="25485"/>
                  </a:lnTo>
                  <a:lnTo>
                    <a:pt x="5451" y="26238"/>
                  </a:lnTo>
                  <a:lnTo>
                    <a:pt x="5509" y="26992"/>
                  </a:lnTo>
                  <a:lnTo>
                    <a:pt x="5654" y="27717"/>
                  </a:lnTo>
                  <a:lnTo>
                    <a:pt x="5828" y="28471"/>
                  </a:lnTo>
                  <a:lnTo>
                    <a:pt x="6060" y="29167"/>
                  </a:lnTo>
                  <a:lnTo>
                    <a:pt x="6292" y="29688"/>
                  </a:lnTo>
                  <a:lnTo>
                    <a:pt x="6524" y="30152"/>
                  </a:lnTo>
                  <a:lnTo>
                    <a:pt x="6785" y="30645"/>
                  </a:lnTo>
                  <a:lnTo>
                    <a:pt x="7075" y="31109"/>
                  </a:lnTo>
                  <a:lnTo>
                    <a:pt x="7683" y="32008"/>
                  </a:lnTo>
                  <a:lnTo>
                    <a:pt x="8292" y="32907"/>
                  </a:lnTo>
                  <a:lnTo>
                    <a:pt x="8901" y="33834"/>
                  </a:lnTo>
                  <a:lnTo>
                    <a:pt x="9191" y="34269"/>
                  </a:lnTo>
                  <a:lnTo>
                    <a:pt x="9481" y="34733"/>
                  </a:lnTo>
                  <a:lnTo>
                    <a:pt x="9742" y="35226"/>
                  </a:lnTo>
                  <a:lnTo>
                    <a:pt x="9974" y="35719"/>
                  </a:lnTo>
                  <a:lnTo>
                    <a:pt x="10177" y="36212"/>
                  </a:lnTo>
                  <a:lnTo>
                    <a:pt x="10322" y="36734"/>
                  </a:lnTo>
                  <a:lnTo>
                    <a:pt x="10467" y="37313"/>
                  </a:lnTo>
                  <a:lnTo>
                    <a:pt x="10554" y="37922"/>
                  </a:lnTo>
                  <a:lnTo>
                    <a:pt x="10612" y="38531"/>
                  </a:lnTo>
                  <a:lnTo>
                    <a:pt x="10612" y="39111"/>
                  </a:lnTo>
                  <a:lnTo>
                    <a:pt x="10554" y="39865"/>
                  </a:lnTo>
                  <a:lnTo>
                    <a:pt x="10467" y="40706"/>
                  </a:lnTo>
                  <a:lnTo>
                    <a:pt x="10293" y="41517"/>
                  </a:lnTo>
                  <a:lnTo>
                    <a:pt x="10090" y="42358"/>
                  </a:lnTo>
                  <a:lnTo>
                    <a:pt x="9829" y="43199"/>
                  </a:lnTo>
                  <a:lnTo>
                    <a:pt x="9307" y="44851"/>
                  </a:lnTo>
                  <a:lnTo>
                    <a:pt x="8756" y="46533"/>
                  </a:lnTo>
                  <a:lnTo>
                    <a:pt x="8495" y="47345"/>
                  </a:lnTo>
                  <a:lnTo>
                    <a:pt x="8263" y="48186"/>
                  </a:lnTo>
                  <a:lnTo>
                    <a:pt x="8089" y="49026"/>
                  </a:lnTo>
                  <a:lnTo>
                    <a:pt x="7944" y="49867"/>
                  </a:lnTo>
                  <a:lnTo>
                    <a:pt x="7857" y="50679"/>
                  </a:lnTo>
                  <a:lnTo>
                    <a:pt x="7857" y="51114"/>
                  </a:lnTo>
                  <a:lnTo>
                    <a:pt x="7857" y="51520"/>
                  </a:lnTo>
                  <a:lnTo>
                    <a:pt x="7886" y="51926"/>
                  </a:lnTo>
                  <a:lnTo>
                    <a:pt x="7915" y="52360"/>
                  </a:lnTo>
                  <a:lnTo>
                    <a:pt x="8002" y="52766"/>
                  </a:lnTo>
                  <a:lnTo>
                    <a:pt x="8089" y="53172"/>
                  </a:lnTo>
                  <a:lnTo>
                    <a:pt x="8263" y="53752"/>
                  </a:lnTo>
                  <a:lnTo>
                    <a:pt x="8466" y="54332"/>
                  </a:lnTo>
                  <a:lnTo>
                    <a:pt x="8698" y="54825"/>
                  </a:lnTo>
                  <a:lnTo>
                    <a:pt x="8959" y="55289"/>
                  </a:lnTo>
                  <a:lnTo>
                    <a:pt x="9220" y="55724"/>
                  </a:lnTo>
                  <a:lnTo>
                    <a:pt x="9510" y="56129"/>
                  </a:lnTo>
                  <a:lnTo>
                    <a:pt x="9829" y="56535"/>
                  </a:lnTo>
                  <a:lnTo>
                    <a:pt x="10148" y="56941"/>
                  </a:lnTo>
                  <a:lnTo>
                    <a:pt x="10496" y="57318"/>
                  </a:lnTo>
                  <a:lnTo>
                    <a:pt x="10873" y="57695"/>
                  </a:lnTo>
                  <a:lnTo>
                    <a:pt x="11626" y="58420"/>
                  </a:lnTo>
                  <a:lnTo>
                    <a:pt x="12438" y="59087"/>
                  </a:lnTo>
                  <a:lnTo>
                    <a:pt x="13250" y="59753"/>
                  </a:lnTo>
                  <a:lnTo>
                    <a:pt x="14931" y="61058"/>
                  </a:lnTo>
                  <a:lnTo>
                    <a:pt x="15975" y="61899"/>
                  </a:lnTo>
                  <a:lnTo>
                    <a:pt x="16497" y="62363"/>
                  </a:lnTo>
                  <a:lnTo>
                    <a:pt x="16990" y="62827"/>
                  </a:lnTo>
                  <a:lnTo>
                    <a:pt x="17483" y="63291"/>
                  </a:lnTo>
                  <a:lnTo>
                    <a:pt x="17947" y="63783"/>
                  </a:lnTo>
                  <a:lnTo>
                    <a:pt x="18382" y="64305"/>
                  </a:lnTo>
                  <a:lnTo>
                    <a:pt x="18787" y="64827"/>
                  </a:lnTo>
                  <a:lnTo>
                    <a:pt x="19164" y="65378"/>
                  </a:lnTo>
                  <a:lnTo>
                    <a:pt x="19512" y="65958"/>
                  </a:lnTo>
                  <a:lnTo>
                    <a:pt x="19802" y="66538"/>
                  </a:lnTo>
                  <a:lnTo>
                    <a:pt x="20063" y="67118"/>
                  </a:lnTo>
                  <a:lnTo>
                    <a:pt x="20237" y="67726"/>
                  </a:lnTo>
                  <a:lnTo>
                    <a:pt x="20382" y="68364"/>
                  </a:lnTo>
                  <a:lnTo>
                    <a:pt x="20469" y="69002"/>
                  </a:lnTo>
                  <a:lnTo>
                    <a:pt x="20469" y="69321"/>
                  </a:lnTo>
                  <a:lnTo>
                    <a:pt x="20469" y="69640"/>
                  </a:lnTo>
                  <a:lnTo>
                    <a:pt x="20411" y="70191"/>
                  </a:lnTo>
                  <a:lnTo>
                    <a:pt x="20353" y="70713"/>
                  </a:lnTo>
                  <a:lnTo>
                    <a:pt x="20237" y="71234"/>
                  </a:lnTo>
                  <a:lnTo>
                    <a:pt x="20121" y="71756"/>
                  </a:lnTo>
                  <a:lnTo>
                    <a:pt x="19889" y="72800"/>
                  </a:lnTo>
                  <a:lnTo>
                    <a:pt x="19802" y="73351"/>
                  </a:lnTo>
                  <a:lnTo>
                    <a:pt x="19715" y="73873"/>
                  </a:lnTo>
                  <a:lnTo>
                    <a:pt x="19715" y="74337"/>
                  </a:lnTo>
                  <a:lnTo>
                    <a:pt x="19715" y="74714"/>
                  </a:lnTo>
                  <a:lnTo>
                    <a:pt x="19715" y="75061"/>
                  </a:lnTo>
                  <a:lnTo>
                    <a:pt x="19773" y="75438"/>
                  </a:lnTo>
                  <a:lnTo>
                    <a:pt x="19831" y="75815"/>
                  </a:lnTo>
                  <a:lnTo>
                    <a:pt x="19889" y="76163"/>
                  </a:lnTo>
                  <a:lnTo>
                    <a:pt x="19976" y="76511"/>
                  </a:lnTo>
                  <a:lnTo>
                    <a:pt x="20208" y="77236"/>
                  </a:lnTo>
                  <a:lnTo>
                    <a:pt x="20498" y="77903"/>
                  </a:lnTo>
                  <a:lnTo>
                    <a:pt x="20846" y="78570"/>
                  </a:lnTo>
                  <a:lnTo>
                    <a:pt x="21223" y="79236"/>
                  </a:lnTo>
                  <a:lnTo>
                    <a:pt x="21658" y="79845"/>
                  </a:lnTo>
                  <a:lnTo>
                    <a:pt x="22151" y="80483"/>
                  </a:lnTo>
                  <a:lnTo>
                    <a:pt x="22643" y="81063"/>
                  </a:lnTo>
                  <a:lnTo>
                    <a:pt x="23194" y="81672"/>
                  </a:lnTo>
                  <a:lnTo>
                    <a:pt x="23745" y="82223"/>
                  </a:lnTo>
                  <a:lnTo>
                    <a:pt x="24325" y="82773"/>
                  </a:lnTo>
                  <a:lnTo>
                    <a:pt x="24934" y="83324"/>
                  </a:lnTo>
                  <a:lnTo>
                    <a:pt x="25543" y="83846"/>
                  </a:lnTo>
                  <a:lnTo>
                    <a:pt x="26760" y="84832"/>
                  </a:lnTo>
                  <a:lnTo>
                    <a:pt x="28123" y="85905"/>
                  </a:lnTo>
                  <a:lnTo>
                    <a:pt x="29544" y="87093"/>
                  </a:lnTo>
                  <a:lnTo>
                    <a:pt x="30211" y="87702"/>
                  </a:lnTo>
                  <a:lnTo>
                    <a:pt x="30906" y="88340"/>
                  </a:lnTo>
                  <a:lnTo>
                    <a:pt x="31544" y="88978"/>
                  </a:lnTo>
                  <a:lnTo>
                    <a:pt x="32153" y="89674"/>
                  </a:lnTo>
                  <a:lnTo>
                    <a:pt x="32733" y="90369"/>
                  </a:lnTo>
                  <a:lnTo>
                    <a:pt x="33255" y="91065"/>
                  </a:lnTo>
                  <a:lnTo>
                    <a:pt x="33719" y="91819"/>
                  </a:lnTo>
                  <a:lnTo>
                    <a:pt x="33922" y="92167"/>
                  </a:lnTo>
                  <a:lnTo>
                    <a:pt x="34096" y="92573"/>
                  </a:lnTo>
                  <a:lnTo>
                    <a:pt x="34269" y="92950"/>
                  </a:lnTo>
                  <a:lnTo>
                    <a:pt x="34414" y="93327"/>
                  </a:lnTo>
                  <a:lnTo>
                    <a:pt x="34530" y="93733"/>
                  </a:lnTo>
                  <a:lnTo>
                    <a:pt x="34646" y="94138"/>
                  </a:lnTo>
                  <a:lnTo>
                    <a:pt x="34733" y="94544"/>
                  </a:lnTo>
                  <a:lnTo>
                    <a:pt x="34791" y="94950"/>
                  </a:lnTo>
                  <a:lnTo>
                    <a:pt x="34820" y="95356"/>
                  </a:lnTo>
                  <a:lnTo>
                    <a:pt x="34820" y="95791"/>
                  </a:lnTo>
                  <a:lnTo>
                    <a:pt x="38763" y="95530"/>
                  </a:lnTo>
                  <a:lnTo>
                    <a:pt x="39459" y="95472"/>
                  </a:lnTo>
                  <a:lnTo>
                    <a:pt x="44823" y="95124"/>
                  </a:lnTo>
                  <a:lnTo>
                    <a:pt x="45345" y="93964"/>
                  </a:lnTo>
                  <a:lnTo>
                    <a:pt x="45837" y="92776"/>
                  </a:lnTo>
                  <a:lnTo>
                    <a:pt x="46272" y="91587"/>
                  </a:lnTo>
                  <a:lnTo>
                    <a:pt x="46678" y="90398"/>
                  </a:lnTo>
                  <a:lnTo>
                    <a:pt x="47026" y="89181"/>
                  </a:lnTo>
                  <a:lnTo>
                    <a:pt x="47345" y="87992"/>
                  </a:lnTo>
                  <a:lnTo>
                    <a:pt x="47577" y="86774"/>
                  </a:lnTo>
                  <a:lnTo>
                    <a:pt x="47722" y="85557"/>
                  </a:lnTo>
                  <a:lnTo>
                    <a:pt x="47780" y="84948"/>
                  </a:lnTo>
                  <a:lnTo>
                    <a:pt x="47838" y="84368"/>
                  </a:lnTo>
                  <a:lnTo>
                    <a:pt x="47838" y="83759"/>
                  </a:lnTo>
                  <a:lnTo>
                    <a:pt x="47838" y="83150"/>
                  </a:lnTo>
                  <a:lnTo>
                    <a:pt x="47809" y="82570"/>
                  </a:lnTo>
                  <a:lnTo>
                    <a:pt x="47780" y="81962"/>
                  </a:lnTo>
                  <a:lnTo>
                    <a:pt x="47722" y="81353"/>
                  </a:lnTo>
                  <a:lnTo>
                    <a:pt x="47635" y="80773"/>
                  </a:lnTo>
                  <a:lnTo>
                    <a:pt x="47519" y="80193"/>
                  </a:lnTo>
                  <a:lnTo>
                    <a:pt x="47374" y="79584"/>
                  </a:lnTo>
                  <a:lnTo>
                    <a:pt x="47229" y="79004"/>
                  </a:lnTo>
                  <a:lnTo>
                    <a:pt x="47026" y="78425"/>
                  </a:lnTo>
                  <a:lnTo>
                    <a:pt x="46823" y="77845"/>
                  </a:lnTo>
                  <a:lnTo>
                    <a:pt x="46591" y="77265"/>
                  </a:lnTo>
                  <a:lnTo>
                    <a:pt x="46330" y="76714"/>
                  </a:lnTo>
                  <a:lnTo>
                    <a:pt x="46040" y="76134"/>
                  </a:lnTo>
                  <a:lnTo>
                    <a:pt x="45751" y="75612"/>
                  </a:lnTo>
                  <a:lnTo>
                    <a:pt x="45432" y="75119"/>
                  </a:lnTo>
                  <a:lnTo>
                    <a:pt x="44765" y="74134"/>
                  </a:lnTo>
                  <a:lnTo>
                    <a:pt x="44040" y="73177"/>
                  </a:lnTo>
                  <a:lnTo>
                    <a:pt x="43344" y="72220"/>
                  </a:lnTo>
                  <a:lnTo>
                    <a:pt x="42619" y="71263"/>
                  </a:lnTo>
                  <a:lnTo>
                    <a:pt x="41923" y="70307"/>
                  </a:lnTo>
                  <a:lnTo>
                    <a:pt x="41605" y="69814"/>
                  </a:lnTo>
                  <a:lnTo>
                    <a:pt x="41315" y="69292"/>
                  </a:lnTo>
                  <a:lnTo>
                    <a:pt x="41025" y="68770"/>
                  </a:lnTo>
                  <a:lnTo>
                    <a:pt x="40764" y="68248"/>
                  </a:lnTo>
                  <a:lnTo>
                    <a:pt x="40590" y="67813"/>
                  </a:lnTo>
                  <a:lnTo>
                    <a:pt x="40445" y="67378"/>
                  </a:lnTo>
                  <a:lnTo>
                    <a:pt x="40155" y="66509"/>
                  </a:lnTo>
                  <a:lnTo>
                    <a:pt x="39923" y="65610"/>
                  </a:lnTo>
                  <a:lnTo>
                    <a:pt x="39720" y="64682"/>
                  </a:lnTo>
                  <a:lnTo>
                    <a:pt x="39575" y="63754"/>
                  </a:lnTo>
                  <a:lnTo>
                    <a:pt x="39459" y="62827"/>
                  </a:lnTo>
                  <a:lnTo>
                    <a:pt x="39372" y="61870"/>
                  </a:lnTo>
                  <a:lnTo>
                    <a:pt x="39285" y="60913"/>
                  </a:lnTo>
                  <a:lnTo>
                    <a:pt x="39140" y="59029"/>
                  </a:lnTo>
                  <a:lnTo>
                    <a:pt x="39053" y="58072"/>
                  </a:lnTo>
                  <a:lnTo>
                    <a:pt x="38966" y="57144"/>
                  </a:lnTo>
                  <a:lnTo>
                    <a:pt x="38850" y="56245"/>
                  </a:lnTo>
                  <a:lnTo>
                    <a:pt x="38676" y="55318"/>
                  </a:lnTo>
                  <a:lnTo>
                    <a:pt x="38473" y="54448"/>
                  </a:lnTo>
                  <a:lnTo>
                    <a:pt x="38241" y="53578"/>
                  </a:lnTo>
                  <a:lnTo>
                    <a:pt x="38039" y="52998"/>
                  </a:lnTo>
                  <a:lnTo>
                    <a:pt x="37778" y="52447"/>
                  </a:lnTo>
                  <a:lnTo>
                    <a:pt x="37488" y="51839"/>
                  </a:lnTo>
                  <a:lnTo>
                    <a:pt x="37140" y="51230"/>
                  </a:lnTo>
                  <a:lnTo>
                    <a:pt x="36763" y="50650"/>
                  </a:lnTo>
                  <a:lnTo>
                    <a:pt x="36299" y="50099"/>
                  </a:lnTo>
                  <a:lnTo>
                    <a:pt x="35864" y="49635"/>
                  </a:lnTo>
                  <a:lnTo>
                    <a:pt x="35371" y="49171"/>
                  </a:lnTo>
                  <a:lnTo>
                    <a:pt x="34849" y="48736"/>
                  </a:lnTo>
                  <a:lnTo>
                    <a:pt x="34327" y="48330"/>
                  </a:lnTo>
                  <a:lnTo>
                    <a:pt x="33777" y="47925"/>
                  </a:lnTo>
                  <a:lnTo>
                    <a:pt x="33197" y="47548"/>
                  </a:lnTo>
                  <a:lnTo>
                    <a:pt x="32066" y="46794"/>
                  </a:lnTo>
                  <a:lnTo>
                    <a:pt x="30935" y="46040"/>
                  </a:lnTo>
                  <a:lnTo>
                    <a:pt x="30413" y="45634"/>
                  </a:lnTo>
                  <a:lnTo>
                    <a:pt x="29892" y="45228"/>
                  </a:lnTo>
                  <a:lnTo>
                    <a:pt x="29428" y="44793"/>
                  </a:lnTo>
                  <a:lnTo>
                    <a:pt x="28964" y="44359"/>
                  </a:lnTo>
                  <a:lnTo>
                    <a:pt x="28558" y="43866"/>
                  </a:lnTo>
                  <a:lnTo>
                    <a:pt x="28210" y="43344"/>
                  </a:lnTo>
                  <a:lnTo>
                    <a:pt x="28007" y="42996"/>
                  </a:lnTo>
                  <a:lnTo>
                    <a:pt x="27833" y="42648"/>
                  </a:lnTo>
                  <a:lnTo>
                    <a:pt x="27688" y="42329"/>
                  </a:lnTo>
                  <a:lnTo>
                    <a:pt x="27572" y="42010"/>
                  </a:lnTo>
                  <a:lnTo>
                    <a:pt x="27427" y="41401"/>
                  </a:lnTo>
                  <a:lnTo>
                    <a:pt x="27340" y="40821"/>
                  </a:lnTo>
                  <a:lnTo>
                    <a:pt x="27282" y="40213"/>
                  </a:lnTo>
                  <a:lnTo>
                    <a:pt x="27311" y="39604"/>
                  </a:lnTo>
                  <a:lnTo>
                    <a:pt x="27369" y="38966"/>
                  </a:lnTo>
                  <a:lnTo>
                    <a:pt x="27456" y="38357"/>
                  </a:lnTo>
                  <a:lnTo>
                    <a:pt x="27543" y="37748"/>
                  </a:lnTo>
                  <a:lnTo>
                    <a:pt x="27688" y="37110"/>
                  </a:lnTo>
                  <a:lnTo>
                    <a:pt x="27949" y="35864"/>
                  </a:lnTo>
                  <a:lnTo>
                    <a:pt x="28065" y="35255"/>
                  </a:lnTo>
                  <a:lnTo>
                    <a:pt x="28181" y="34617"/>
                  </a:lnTo>
                  <a:lnTo>
                    <a:pt x="28268" y="33979"/>
                  </a:lnTo>
                  <a:lnTo>
                    <a:pt x="28326" y="33370"/>
                  </a:lnTo>
                  <a:lnTo>
                    <a:pt x="28355" y="32733"/>
                  </a:lnTo>
                  <a:lnTo>
                    <a:pt x="28297" y="32124"/>
                  </a:lnTo>
                  <a:lnTo>
                    <a:pt x="28239" y="31544"/>
                  </a:lnTo>
                  <a:lnTo>
                    <a:pt x="28094" y="30964"/>
                  </a:lnTo>
                  <a:lnTo>
                    <a:pt x="27949" y="30442"/>
                  </a:lnTo>
                  <a:lnTo>
                    <a:pt x="27746" y="29891"/>
                  </a:lnTo>
                  <a:lnTo>
                    <a:pt x="27514" y="29398"/>
                  </a:lnTo>
                  <a:lnTo>
                    <a:pt x="27253" y="28906"/>
                  </a:lnTo>
                  <a:lnTo>
                    <a:pt x="26963" y="28413"/>
                  </a:lnTo>
                  <a:lnTo>
                    <a:pt x="26644" y="27920"/>
                  </a:lnTo>
                  <a:lnTo>
                    <a:pt x="26297" y="27456"/>
                  </a:lnTo>
                  <a:lnTo>
                    <a:pt x="25920" y="26992"/>
                  </a:lnTo>
                  <a:lnTo>
                    <a:pt x="25166" y="26093"/>
                  </a:lnTo>
                  <a:lnTo>
                    <a:pt x="24325" y="25195"/>
                  </a:lnTo>
                  <a:lnTo>
                    <a:pt x="23484" y="24325"/>
                  </a:lnTo>
                  <a:lnTo>
                    <a:pt x="22904" y="23716"/>
                  </a:lnTo>
                  <a:lnTo>
                    <a:pt x="22035" y="22788"/>
                  </a:lnTo>
                  <a:lnTo>
                    <a:pt x="21194" y="21831"/>
                  </a:lnTo>
                  <a:lnTo>
                    <a:pt x="20817" y="21339"/>
                  </a:lnTo>
                  <a:lnTo>
                    <a:pt x="20440" y="20817"/>
                  </a:lnTo>
                  <a:lnTo>
                    <a:pt x="20092" y="20295"/>
                  </a:lnTo>
                  <a:lnTo>
                    <a:pt x="19744" y="19773"/>
                  </a:lnTo>
                  <a:lnTo>
                    <a:pt x="19483" y="19280"/>
                  </a:lnTo>
                  <a:lnTo>
                    <a:pt x="19251" y="18758"/>
                  </a:lnTo>
                  <a:lnTo>
                    <a:pt x="19019" y="18236"/>
                  </a:lnTo>
                  <a:lnTo>
                    <a:pt x="18816" y="17686"/>
                  </a:lnTo>
                  <a:lnTo>
                    <a:pt x="18440" y="16613"/>
                  </a:lnTo>
                  <a:lnTo>
                    <a:pt x="18092" y="15511"/>
                  </a:lnTo>
                  <a:lnTo>
                    <a:pt x="17483" y="13279"/>
                  </a:lnTo>
                  <a:lnTo>
                    <a:pt x="17135" y="12177"/>
                  </a:lnTo>
                  <a:lnTo>
                    <a:pt x="16758" y="11075"/>
                  </a:lnTo>
                  <a:lnTo>
                    <a:pt x="16352" y="10119"/>
                  </a:lnTo>
                  <a:lnTo>
                    <a:pt x="15888" y="9162"/>
                  </a:lnTo>
                  <a:lnTo>
                    <a:pt x="15366" y="8263"/>
                  </a:lnTo>
                  <a:lnTo>
                    <a:pt x="14787" y="7364"/>
                  </a:lnTo>
                  <a:lnTo>
                    <a:pt x="14236" y="6639"/>
                  </a:lnTo>
                  <a:lnTo>
                    <a:pt x="13801" y="6089"/>
                  </a:lnTo>
                  <a:lnTo>
                    <a:pt x="13337" y="5538"/>
                  </a:lnTo>
                  <a:lnTo>
                    <a:pt x="12844" y="5045"/>
                  </a:lnTo>
                  <a:lnTo>
                    <a:pt x="12351" y="4552"/>
                  </a:lnTo>
                  <a:lnTo>
                    <a:pt x="11829" y="4059"/>
                  </a:lnTo>
                  <a:lnTo>
                    <a:pt x="11278" y="3624"/>
                  </a:lnTo>
                  <a:lnTo>
                    <a:pt x="10728" y="3189"/>
                  </a:lnTo>
                  <a:lnTo>
                    <a:pt x="10177" y="2754"/>
                  </a:lnTo>
                  <a:lnTo>
                    <a:pt x="9568" y="2378"/>
                  </a:lnTo>
                  <a:lnTo>
                    <a:pt x="8988" y="2001"/>
                  </a:lnTo>
                  <a:lnTo>
                    <a:pt x="8350" y="1653"/>
                  </a:lnTo>
                  <a:lnTo>
                    <a:pt x="7741" y="1334"/>
                  </a:lnTo>
                  <a:lnTo>
                    <a:pt x="7104" y="1044"/>
                  </a:lnTo>
                  <a:lnTo>
                    <a:pt x="6437" y="783"/>
                  </a:lnTo>
                  <a:lnTo>
                    <a:pt x="5770" y="551"/>
                  </a:lnTo>
                  <a:lnTo>
                    <a:pt x="5103" y="319"/>
                  </a:lnTo>
                  <a:lnTo>
                    <a:pt x="4726" y="232"/>
                  </a:lnTo>
                  <a:lnTo>
                    <a:pt x="4320" y="145"/>
                  </a:lnTo>
                  <a:lnTo>
                    <a:pt x="3914" y="58"/>
                  </a:lnTo>
                  <a:lnTo>
                    <a:pt x="3508" y="29"/>
                  </a:lnTo>
                  <a:lnTo>
                    <a:pt x="310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3"/>
            <p:cNvSpPr/>
            <p:nvPr/>
          </p:nvSpPr>
          <p:spPr>
            <a:xfrm>
              <a:off x="-273600" y="2752350"/>
              <a:ext cx="961850" cy="2384650"/>
            </a:xfrm>
            <a:custGeom>
              <a:rect b="b" l="l" r="r" t="t"/>
              <a:pathLst>
                <a:path extrusionOk="0" h="95386" w="38474">
                  <a:moveTo>
                    <a:pt x="725" y="0"/>
                  </a:moveTo>
                  <a:lnTo>
                    <a:pt x="348" y="145"/>
                  </a:lnTo>
                  <a:lnTo>
                    <a:pt x="0" y="319"/>
                  </a:lnTo>
                  <a:lnTo>
                    <a:pt x="957" y="1044"/>
                  </a:lnTo>
                  <a:lnTo>
                    <a:pt x="1885" y="1769"/>
                  </a:lnTo>
                  <a:lnTo>
                    <a:pt x="2783" y="2523"/>
                  </a:lnTo>
                  <a:lnTo>
                    <a:pt x="3682" y="3305"/>
                  </a:lnTo>
                  <a:lnTo>
                    <a:pt x="4552" y="4088"/>
                  </a:lnTo>
                  <a:lnTo>
                    <a:pt x="5393" y="4929"/>
                  </a:lnTo>
                  <a:lnTo>
                    <a:pt x="6204" y="5770"/>
                  </a:lnTo>
                  <a:lnTo>
                    <a:pt x="6987" y="6668"/>
                  </a:lnTo>
                  <a:lnTo>
                    <a:pt x="7422" y="7219"/>
                  </a:lnTo>
                  <a:lnTo>
                    <a:pt x="7857" y="7799"/>
                  </a:lnTo>
                  <a:lnTo>
                    <a:pt x="8292" y="8379"/>
                  </a:lnTo>
                  <a:lnTo>
                    <a:pt x="8698" y="8988"/>
                  </a:lnTo>
                  <a:lnTo>
                    <a:pt x="9075" y="9597"/>
                  </a:lnTo>
                  <a:lnTo>
                    <a:pt x="9423" y="10234"/>
                  </a:lnTo>
                  <a:lnTo>
                    <a:pt x="9742" y="10872"/>
                  </a:lnTo>
                  <a:lnTo>
                    <a:pt x="10031" y="11510"/>
                  </a:lnTo>
                  <a:lnTo>
                    <a:pt x="10321" y="12264"/>
                  </a:lnTo>
                  <a:lnTo>
                    <a:pt x="10582" y="13047"/>
                  </a:lnTo>
                  <a:lnTo>
                    <a:pt x="10785" y="13801"/>
                  </a:lnTo>
                  <a:lnTo>
                    <a:pt x="10959" y="14583"/>
                  </a:lnTo>
                  <a:lnTo>
                    <a:pt x="11104" y="15366"/>
                  </a:lnTo>
                  <a:lnTo>
                    <a:pt x="11249" y="16149"/>
                  </a:lnTo>
                  <a:lnTo>
                    <a:pt x="11452" y="17744"/>
                  </a:lnTo>
                  <a:lnTo>
                    <a:pt x="11626" y="19367"/>
                  </a:lnTo>
                  <a:lnTo>
                    <a:pt x="11742" y="20150"/>
                  </a:lnTo>
                  <a:lnTo>
                    <a:pt x="11858" y="20962"/>
                  </a:lnTo>
                  <a:lnTo>
                    <a:pt x="12032" y="21744"/>
                  </a:lnTo>
                  <a:lnTo>
                    <a:pt x="12206" y="22556"/>
                  </a:lnTo>
                  <a:lnTo>
                    <a:pt x="12438" y="23310"/>
                  </a:lnTo>
                  <a:lnTo>
                    <a:pt x="12728" y="24093"/>
                  </a:lnTo>
                  <a:lnTo>
                    <a:pt x="13047" y="24818"/>
                  </a:lnTo>
                  <a:lnTo>
                    <a:pt x="13424" y="25513"/>
                  </a:lnTo>
                  <a:lnTo>
                    <a:pt x="13829" y="26180"/>
                  </a:lnTo>
                  <a:lnTo>
                    <a:pt x="14264" y="26847"/>
                  </a:lnTo>
                  <a:lnTo>
                    <a:pt x="12989" y="26441"/>
                  </a:lnTo>
                  <a:lnTo>
                    <a:pt x="11713" y="25977"/>
                  </a:lnTo>
                  <a:lnTo>
                    <a:pt x="10437" y="25455"/>
                  </a:lnTo>
                  <a:lnTo>
                    <a:pt x="9220" y="24905"/>
                  </a:lnTo>
                  <a:lnTo>
                    <a:pt x="8002" y="24325"/>
                  </a:lnTo>
                  <a:lnTo>
                    <a:pt x="6784" y="23687"/>
                  </a:lnTo>
                  <a:lnTo>
                    <a:pt x="5625" y="22991"/>
                  </a:lnTo>
                  <a:lnTo>
                    <a:pt x="4494" y="22266"/>
                  </a:lnTo>
                  <a:lnTo>
                    <a:pt x="4378" y="23049"/>
                  </a:lnTo>
                  <a:lnTo>
                    <a:pt x="5567" y="23774"/>
                  </a:lnTo>
                  <a:lnTo>
                    <a:pt x="6813" y="24470"/>
                  </a:lnTo>
                  <a:lnTo>
                    <a:pt x="8060" y="25137"/>
                  </a:lnTo>
                  <a:lnTo>
                    <a:pt x="9336" y="25716"/>
                  </a:lnTo>
                  <a:lnTo>
                    <a:pt x="10640" y="26296"/>
                  </a:lnTo>
                  <a:lnTo>
                    <a:pt x="11945" y="26789"/>
                  </a:lnTo>
                  <a:lnTo>
                    <a:pt x="13279" y="27253"/>
                  </a:lnTo>
                  <a:lnTo>
                    <a:pt x="14641" y="27659"/>
                  </a:lnTo>
                  <a:lnTo>
                    <a:pt x="14757" y="27688"/>
                  </a:lnTo>
                  <a:lnTo>
                    <a:pt x="14844" y="27659"/>
                  </a:lnTo>
                  <a:lnTo>
                    <a:pt x="15772" y="28877"/>
                  </a:lnTo>
                  <a:lnTo>
                    <a:pt x="16178" y="29456"/>
                  </a:lnTo>
                  <a:lnTo>
                    <a:pt x="16584" y="30036"/>
                  </a:lnTo>
                  <a:lnTo>
                    <a:pt x="16961" y="30645"/>
                  </a:lnTo>
                  <a:lnTo>
                    <a:pt x="17309" y="31254"/>
                  </a:lnTo>
                  <a:lnTo>
                    <a:pt x="17627" y="31892"/>
                  </a:lnTo>
                  <a:lnTo>
                    <a:pt x="17888" y="32559"/>
                  </a:lnTo>
                  <a:lnTo>
                    <a:pt x="18004" y="32907"/>
                  </a:lnTo>
                  <a:lnTo>
                    <a:pt x="18091" y="33225"/>
                  </a:lnTo>
                  <a:lnTo>
                    <a:pt x="18178" y="33573"/>
                  </a:lnTo>
                  <a:lnTo>
                    <a:pt x="18207" y="33950"/>
                  </a:lnTo>
                  <a:lnTo>
                    <a:pt x="18265" y="34298"/>
                  </a:lnTo>
                  <a:lnTo>
                    <a:pt x="18265" y="34646"/>
                  </a:lnTo>
                  <a:lnTo>
                    <a:pt x="18265" y="35371"/>
                  </a:lnTo>
                  <a:lnTo>
                    <a:pt x="18178" y="36067"/>
                  </a:lnTo>
                  <a:lnTo>
                    <a:pt x="18091" y="36763"/>
                  </a:lnTo>
                  <a:lnTo>
                    <a:pt x="17917" y="37458"/>
                  </a:lnTo>
                  <a:lnTo>
                    <a:pt x="17743" y="38154"/>
                  </a:lnTo>
                  <a:lnTo>
                    <a:pt x="17367" y="39517"/>
                  </a:lnTo>
                  <a:lnTo>
                    <a:pt x="17048" y="40561"/>
                  </a:lnTo>
                  <a:lnTo>
                    <a:pt x="16758" y="41633"/>
                  </a:lnTo>
                  <a:lnTo>
                    <a:pt x="15801" y="41401"/>
                  </a:lnTo>
                  <a:lnTo>
                    <a:pt x="14844" y="41169"/>
                  </a:lnTo>
                  <a:lnTo>
                    <a:pt x="13916" y="40879"/>
                  </a:lnTo>
                  <a:lnTo>
                    <a:pt x="12989" y="40561"/>
                  </a:lnTo>
                  <a:lnTo>
                    <a:pt x="12090" y="40213"/>
                  </a:lnTo>
                  <a:lnTo>
                    <a:pt x="11191" y="39807"/>
                  </a:lnTo>
                  <a:lnTo>
                    <a:pt x="10292" y="39401"/>
                  </a:lnTo>
                  <a:lnTo>
                    <a:pt x="9423" y="38966"/>
                  </a:lnTo>
                  <a:lnTo>
                    <a:pt x="9365" y="39720"/>
                  </a:lnTo>
                  <a:lnTo>
                    <a:pt x="10234" y="40155"/>
                  </a:lnTo>
                  <a:lnTo>
                    <a:pt x="11104" y="40532"/>
                  </a:lnTo>
                  <a:lnTo>
                    <a:pt x="12003" y="40908"/>
                  </a:lnTo>
                  <a:lnTo>
                    <a:pt x="12902" y="41256"/>
                  </a:lnTo>
                  <a:lnTo>
                    <a:pt x="13800" y="41546"/>
                  </a:lnTo>
                  <a:lnTo>
                    <a:pt x="14728" y="41836"/>
                  </a:lnTo>
                  <a:lnTo>
                    <a:pt x="15656" y="42097"/>
                  </a:lnTo>
                  <a:lnTo>
                    <a:pt x="16584" y="42329"/>
                  </a:lnTo>
                  <a:lnTo>
                    <a:pt x="16468" y="42967"/>
                  </a:lnTo>
                  <a:lnTo>
                    <a:pt x="16381" y="43634"/>
                  </a:lnTo>
                  <a:lnTo>
                    <a:pt x="16323" y="44301"/>
                  </a:lnTo>
                  <a:lnTo>
                    <a:pt x="16323" y="44967"/>
                  </a:lnTo>
                  <a:lnTo>
                    <a:pt x="16381" y="45576"/>
                  </a:lnTo>
                  <a:lnTo>
                    <a:pt x="16468" y="46156"/>
                  </a:lnTo>
                  <a:lnTo>
                    <a:pt x="16613" y="46707"/>
                  </a:lnTo>
                  <a:lnTo>
                    <a:pt x="16816" y="47258"/>
                  </a:lnTo>
                  <a:lnTo>
                    <a:pt x="17048" y="47780"/>
                  </a:lnTo>
                  <a:lnTo>
                    <a:pt x="17338" y="48301"/>
                  </a:lnTo>
                  <a:lnTo>
                    <a:pt x="17656" y="48794"/>
                  </a:lnTo>
                  <a:lnTo>
                    <a:pt x="18004" y="49258"/>
                  </a:lnTo>
                  <a:lnTo>
                    <a:pt x="18381" y="49693"/>
                  </a:lnTo>
                  <a:lnTo>
                    <a:pt x="18787" y="50099"/>
                  </a:lnTo>
                  <a:lnTo>
                    <a:pt x="19222" y="50476"/>
                  </a:lnTo>
                  <a:lnTo>
                    <a:pt x="19657" y="50853"/>
                  </a:lnTo>
                  <a:lnTo>
                    <a:pt x="20092" y="51201"/>
                  </a:lnTo>
                  <a:lnTo>
                    <a:pt x="20556" y="51549"/>
                  </a:lnTo>
                  <a:lnTo>
                    <a:pt x="21512" y="52186"/>
                  </a:lnTo>
                  <a:lnTo>
                    <a:pt x="23426" y="53491"/>
                  </a:lnTo>
                  <a:lnTo>
                    <a:pt x="24354" y="54129"/>
                  </a:lnTo>
                  <a:lnTo>
                    <a:pt x="24818" y="54477"/>
                  </a:lnTo>
                  <a:lnTo>
                    <a:pt x="25253" y="54854"/>
                  </a:lnTo>
                  <a:lnTo>
                    <a:pt x="25600" y="55144"/>
                  </a:lnTo>
                  <a:lnTo>
                    <a:pt x="25919" y="55463"/>
                  </a:lnTo>
                  <a:lnTo>
                    <a:pt x="26238" y="55781"/>
                  </a:lnTo>
                  <a:lnTo>
                    <a:pt x="26528" y="56129"/>
                  </a:lnTo>
                  <a:lnTo>
                    <a:pt x="26789" y="56477"/>
                  </a:lnTo>
                  <a:lnTo>
                    <a:pt x="27050" y="56825"/>
                  </a:lnTo>
                  <a:lnTo>
                    <a:pt x="27282" y="57202"/>
                  </a:lnTo>
                  <a:lnTo>
                    <a:pt x="27514" y="57579"/>
                  </a:lnTo>
                  <a:lnTo>
                    <a:pt x="26354" y="57666"/>
                  </a:lnTo>
                  <a:lnTo>
                    <a:pt x="25166" y="57724"/>
                  </a:lnTo>
                  <a:lnTo>
                    <a:pt x="23977" y="57753"/>
                  </a:lnTo>
                  <a:lnTo>
                    <a:pt x="22817" y="57753"/>
                  </a:lnTo>
                  <a:lnTo>
                    <a:pt x="21628" y="57695"/>
                  </a:lnTo>
                  <a:lnTo>
                    <a:pt x="20469" y="57608"/>
                  </a:lnTo>
                  <a:lnTo>
                    <a:pt x="19280" y="57492"/>
                  </a:lnTo>
                  <a:lnTo>
                    <a:pt x="18120" y="57347"/>
                  </a:lnTo>
                  <a:lnTo>
                    <a:pt x="16961" y="57173"/>
                  </a:lnTo>
                  <a:lnTo>
                    <a:pt x="15801" y="56941"/>
                  </a:lnTo>
                  <a:lnTo>
                    <a:pt x="14670" y="56709"/>
                  </a:lnTo>
                  <a:lnTo>
                    <a:pt x="13511" y="56419"/>
                  </a:lnTo>
                  <a:lnTo>
                    <a:pt x="12380" y="56100"/>
                  </a:lnTo>
                  <a:lnTo>
                    <a:pt x="11249" y="55753"/>
                  </a:lnTo>
                  <a:lnTo>
                    <a:pt x="10147" y="55347"/>
                  </a:lnTo>
                  <a:lnTo>
                    <a:pt x="9046" y="54941"/>
                  </a:lnTo>
                  <a:lnTo>
                    <a:pt x="8147" y="54564"/>
                  </a:lnTo>
                  <a:lnTo>
                    <a:pt x="7277" y="54187"/>
                  </a:lnTo>
                  <a:lnTo>
                    <a:pt x="7277" y="54187"/>
                  </a:lnTo>
                  <a:lnTo>
                    <a:pt x="7509" y="54680"/>
                  </a:lnTo>
                  <a:lnTo>
                    <a:pt x="7770" y="55144"/>
                  </a:lnTo>
                  <a:lnTo>
                    <a:pt x="8640" y="55521"/>
                  </a:lnTo>
                  <a:lnTo>
                    <a:pt x="9539" y="55868"/>
                  </a:lnTo>
                  <a:lnTo>
                    <a:pt x="10437" y="56187"/>
                  </a:lnTo>
                  <a:lnTo>
                    <a:pt x="11336" y="56477"/>
                  </a:lnTo>
                  <a:lnTo>
                    <a:pt x="12235" y="56767"/>
                  </a:lnTo>
                  <a:lnTo>
                    <a:pt x="13163" y="57028"/>
                  </a:lnTo>
                  <a:lnTo>
                    <a:pt x="14061" y="57260"/>
                  </a:lnTo>
                  <a:lnTo>
                    <a:pt x="14989" y="57492"/>
                  </a:lnTo>
                  <a:lnTo>
                    <a:pt x="15917" y="57666"/>
                  </a:lnTo>
                  <a:lnTo>
                    <a:pt x="16874" y="57840"/>
                  </a:lnTo>
                  <a:lnTo>
                    <a:pt x="17801" y="58014"/>
                  </a:lnTo>
                  <a:lnTo>
                    <a:pt x="18758" y="58130"/>
                  </a:lnTo>
                  <a:lnTo>
                    <a:pt x="19686" y="58246"/>
                  </a:lnTo>
                  <a:lnTo>
                    <a:pt x="20643" y="58333"/>
                  </a:lnTo>
                  <a:lnTo>
                    <a:pt x="21599" y="58391"/>
                  </a:lnTo>
                  <a:lnTo>
                    <a:pt x="22527" y="58420"/>
                  </a:lnTo>
                  <a:lnTo>
                    <a:pt x="23861" y="58449"/>
                  </a:lnTo>
                  <a:lnTo>
                    <a:pt x="25195" y="58420"/>
                  </a:lnTo>
                  <a:lnTo>
                    <a:pt x="26528" y="58362"/>
                  </a:lnTo>
                  <a:lnTo>
                    <a:pt x="27833" y="58246"/>
                  </a:lnTo>
                  <a:lnTo>
                    <a:pt x="28007" y="58652"/>
                  </a:lnTo>
                  <a:lnTo>
                    <a:pt x="28152" y="59058"/>
                  </a:lnTo>
                  <a:lnTo>
                    <a:pt x="28355" y="59811"/>
                  </a:lnTo>
                  <a:lnTo>
                    <a:pt x="28500" y="60565"/>
                  </a:lnTo>
                  <a:lnTo>
                    <a:pt x="28616" y="61319"/>
                  </a:lnTo>
                  <a:lnTo>
                    <a:pt x="28703" y="62102"/>
                  </a:lnTo>
                  <a:lnTo>
                    <a:pt x="28732" y="62856"/>
                  </a:lnTo>
                  <a:lnTo>
                    <a:pt x="28790" y="63638"/>
                  </a:lnTo>
                  <a:lnTo>
                    <a:pt x="28819" y="65175"/>
                  </a:lnTo>
                  <a:lnTo>
                    <a:pt x="28906" y="66712"/>
                  </a:lnTo>
                  <a:lnTo>
                    <a:pt x="28993" y="67465"/>
                  </a:lnTo>
                  <a:lnTo>
                    <a:pt x="29080" y="68219"/>
                  </a:lnTo>
                  <a:lnTo>
                    <a:pt x="29195" y="68973"/>
                  </a:lnTo>
                  <a:lnTo>
                    <a:pt x="29340" y="69698"/>
                  </a:lnTo>
                  <a:lnTo>
                    <a:pt x="29543" y="70452"/>
                  </a:lnTo>
                  <a:lnTo>
                    <a:pt x="29804" y="71176"/>
                  </a:lnTo>
                  <a:lnTo>
                    <a:pt x="30094" y="71872"/>
                  </a:lnTo>
                  <a:lnTo>
                    <a:pt x="30442" y="72568"/>
                  </a:lnTo>
                  <a:lnTo>
                    <a:pt x="30819" y="73264"/>
                  </a:lnTo>
                  <a:lnTo>
                    <a:pt x="31196" y="73931"/>
                  </a:lnTo>
                  <a:lnTo>
                    <a:pt x="32008" y="75235"/>
                  </a:lnTo>
                  <a:lnTo>
                    <a:pt x="32878" y="76540"/>
                  </a:lnTo>
                  <a:lnTo>
                    <a:pt x="33022" y="76772"/>
                  </a:lnTo>
                  <a:lnTo>
                    <a:pt x="32095" y="76743"/>
                  </a:lnTo>
                  <a:lnTo>
                    <a:pt x="31167" y="76714"/>
                  </a:lnTo>
                  <a:lnTo>
                    <a:pt x="30239" y="76656"/>
                  </a:lnTo>
                  <a:lnTo>
                    <a:pt x="29311" y="76598"/>
                  </a:lnTo>
                  <a:lnTo>
                    <a:pt x="28413" y="76511"/>
                  </a:lnTo>
                  <a:lnTo>
                    <a:pt x="27485" y="76395"/>
                  </a:lnTo>
                  <a:lnTo>
                    <a:pt x="26557" y="76250"/>
                  </a:lnTo>
                  <a:lnTo>
                    <a:pt x="25658" y="76105"/>
                  </a:lnTo>
                  <a:lnTo>
                    <a:pt x="24760" y="75931"/>
                  </a:lnTo>
                  <a:lnTo>
                    <a:pt x="23832" y="75728"/>
                  </a:lnTo>
                  <a:lnTo>
                    <a:pt x="22933" y="75525"/>
                  </a:lnTo>
                  <a:lnTo>
                    <a:pt x="22034" y="75293"/>
                  </a:lnTo>
                  <a:lnTo>
                    <a:pt x="21165" y="75061"/>
                  </a:lnTo>
                  <a:lnTo>
                    <a:pt x="20266" y="74772"/>
                  </a:lnTo>
                  <a:lnTo>
                    <a:pt x="19396" y="74511"/>
                  </a:lnTo>
                  <a:lnTo>
                    <a:pt x="18526" y="74192"/>
                  </a:lnTo>
                  <a:lnTo>
                    <a:pt x="18526" y="74569"/>
                  </a:lnTo>
                  <a:lnTo>
                    <a:pt x="18526" y="74916"/>
                  </a:lnTo>
                  <a:lnTo>
                    <a:pt x="19773" y="75351"/>
                  </a:lnTo>
                  <a:lnTo>
                    <a:pt x="21020" y="75728"/>
                  </a:lnTo>
                  <a:lnTo>
                    <a:pt x="22266" y="76076"/>
                  </a:lnTo>
                  <a:lnTo>
                    <a:pt x="23542" y="76366"/>
                  </a:lnTo>
                  <a:lnTo>
                    <a:pt x="24818" y="76656"/>
                  </a:lnTo>
                  <a:lnTo>
                    <a:pt x="26122" y="76888"/>
                  </a:lnTo>
                  <a:lnTo>
                    <a:pt x="27398" y="77062"/>
                  </a:lnTo>
                  <a:lnTo>
                    <a:pt x="28703" y="77236"/>
                  </a:lnTo>
                  <a:lnTo>
                    <a:pt x="29862" y="77323"/>
                  </a:lnTo>
                  <a:lnTo>
                    <a:pt x="31022" y="77410"/>
                  </a:lnTo>
                  <a:lnTo>
                    <a:pt x="32182" y="77439"/>
                  </a:lnTo>
                  <a:lnTo>
                    <a:pt x="33370" y="77468"/>
                  </a:lnTo>
                  <a:lnTo>
                    <a:pt x="33457" y="77439"/>
                  </a:lnTo>
                  <a:lnTo>
                    <a:pt x="34124" y="78541"/>
                  </a:lnTo>
                  <a:lnTo>
                    <a:pt x="34762" y="79671"/>
                  </a:lnTo>
                  <a:lnTo>
                    <a:pt x="35342" y="80860"/>
                  </a:lnTo>
                  <a:lnTo>
                    <a:pt x="35603" y="81440"/>
                  </a:lnTo>
                  <a:lnTo>
                    <a:pt x="35864" y="82049"/>
                  </a:lnTo>
                  <a:lnTo>
                    <a:pt x="36154" y="82773"/>
                  </a:lnTo>
                  <a:lnTo>
                    <a:pt x="36415" y="83498"/>
                  </a:lnTo>
                  <a:lnTo>
                    <a:pt x="36647" y="84252"/>
                  </a:lnTo>
                  <a:lnTo>
                    <a:pt x="36850" y="85006"/>
                  </a:lnTo>
                  <a:lnTo>
                    <a:pt x="37052" y="85731"/>
                  </a:lnTo>
                  <a:lnTo>
                    <a:pt x="37197" y="86513"/>
                  </a:lnTo>
                  <a:lnTo>
                    <a:pt x="37342" y="87267"/>
                  </a:lnTo>
                  <a:lnTo>
                    <a:pt x="37487" y="88021"/>
                  </a:lnTo>
                  <a:lnTo>
                    <a:pt x="37603" y="88949"/>
                  </a:lnTo>
                  <a:lnTo>
                    <a:pt x="37690" y="89877"/>
                  </a:lnTo>
                  <a:lnTo>
                    <a:pt x="37748" y="90775"/>
                  </a:lnTo>
                  <a:lnTo>
                    <a:pt x="37777" y="91703"/>
                  </a:lnTo>
                  <a:lnTo>
                    <a:pt x="37777" y="92631"/>
                  </a:lnTo>
                  <a:lnTo>
                    <a:pt x="37748" y="93559"/>
                  </a:lnTo>
                  <a:lnTo>
                    <a:pt x="37690" y="94457"/>
                  </a:lnTo>
                  <a:lnTo>
                    <a:pt x="37574" y="95385"/>
                  </a:lnTo>
                  <a:lnTo>
                    <a:pt x="38270" y="95327"/>
                  </a:lnTo>
                  <a:lnTo>
                    <a:pt x="38357" y="94341"/>
                  </a:lnTo>
                  <a:lnTo>
                    <a:pt x="38444" y="93327"/>
                  </a:lnTo>
                  <a:lnTo>
                    <a:pt x="38473" y="92312"/>
                  </a:lnTo>
                  <a:lnTo>
                    <a:pt x="38444" y="91326"/>
                  </a:lnTo>
                  <a:lnTo>
                    <a:pt x="38415" y="90311"/>
                  </a:lnTo>
                  <a:lnTo>
                    <a:pt x="38328" y="89297"/>
                  </a:lnTo>
                  <a:lnTo>
                    <a:pt x="38212" y="88311"/>
                  </a:lnTo>
                  <a:lnTo>
                    <a:pt x="38067" y="87325"/>
                  </a:lnTo>
                  <a:lnTo>
                    <a:pt x="37864" y="86339"/>
                  </a:lnTo>
                  <a:lnTo>
                    <a:pt x="37632" y="85354"/>
                  </a:lnTo>
                  <a:lnTo>
                    <a:pt x="37371" y="84368"/>
                  </a:lnTo>
                  <a:lnTo>
                    <a:pt x="37081" y="83411"/>
                  </a:lnTo>
                  <a:lnTo>
                    <a:pt x="36763" y="82454"/>
                  </a:lnTo>
                  <a:lnTo>
                    <a:pt x="36386" y="81527"/>
                  </a:lnTo>
                  <a:lnTo>
                    <a:pt x="35980" y="80599"/>
                  </a:lnTo>
                  <a:lnTo>
                    <a:pt x="35545" y="79671"/>
                  </a:lnTo>
                  <a:lnTo>
                    <a:pt x="35197" y="78975"/>
                  </a:lnTo>
                  <a:lnTo>
                    <a:pt x="34791" y="78309"/>
                  </a:lnTo>
                  <a:lnTo>
                    <a:pt x="33979" y="76975"/>
                  </a:lnTo>
                  <a:lnTo>
                    <a:pt x="33109" y="75641"/>
                  </a:lnTo>
                  <a:lnTo>
                    <a:pt x="32269" y="74337"/>
                  </a:lnTo>
                  <a:lnTo>
                    <a:pt x="31863" y="73670"/>
                  </a:lnTo>
                  <a:lnTo>
                    <a:pt x="31486" y="73003"/>
                  </a:lnTo>
                  <a:lnTo>
                    <a:pt x="31109" y="72307"/>
                  </a:lnTo>
                  <a:lnTo>
                    <a:pt x="30790" y="71611"/>
                  </a:lnTo>
                  <a:lnTo>
                    <a:pt x="30471" y="70887"/>
                  </a:lnTo>
                  <a:lnTo>
                    <a:pt x="30210" y="70162"/>
                  </a:lnTo>
                  <a:lnTo>
                    <a:pt x="30007" y="69408"/>
                  </a:lnTo>
                  <a:lnTo>
                    <a:pt x="29833" y="68625"/>
                  </a:lnTo>
                  <a:lnTo>
                    <a:pt x="29920" y="68538"/>
                  </a:lnTo>
                  <a:lnTo>
                    <a:pt x="30529" y="67697"/>
                  </a:lnTo>
                  <a:lnTo>
                    <a:pt x="31109" y="66828"/>
                  </a:lnTo>
                  <a:lnTo>
                    <a:pt x="31689" y="65958"/>
                  </a:lnTo>
                  <a:lnTo>
                    <a:pt x="32240" y="65059"/>
                  </a:lnTo>
                  <a:lnTo>
                    <a:pt x="32762" y="64131"/>
                  </a:lnTo>
                  <a:lnTo>
                    <a:pt x="33283" y="63233"/>
                  </a:lnTo>
                  <a:lnTo>
                    <a:pt x="33747" y="62276"/>
                  </a:lnTo>
                  <a:lnTo>
                    <a:pt x="34211" y="61348"/>
                  </a:lnTo>
                  <a:lnTo>
                    <a:pt x="34646" y="60391"/>
                  </a:lnTo>
                  <a:lnTo>
                    <a:pt x="35052" y="59435"/>
                  </a:lnTo>
                  <a:lnTo>
                    <a:pt x="35458" y="58449"/>
                  </a:lnTo>
                  <a:lnTo>
                    <a:pt x="35835" y="57463"/>
                  </a:lnTo>
                  <a:lnTo>
                    <a:pt x="36154" y="56477"/>
                  </a:lnTo>
                  <a:lnTo>
                    <a:pt x="36473" y="55463"/>
                  </a:lnTo>
                  <a:lnTo>
                    <a:pt x="36763" y="54448"/>
                  </a:lnTo>
                  <a:lnTo>
                    <a:pt x="37052" y="53433"/>
                  </a:lnTo>
                  <a:lnTo>
                    <a:pt x="36850" y="52853"/>
                  </a:lnTo>
                  <a:lnTo>
                    <a:pt x="36589" y="52302"/>
                  </a:lnTo>
                  <a:lnTo>
                    <a:pt x="36241" y="53810"/>
                  </a:lnTo>
                  <a:lnTo>
                    <a:pt x="35806" y="55318"/>
                  </a:lnTo>
                  <a:lnTo>
                    <a:pt x="35342" y="56796"/>
                  </a:lnTo>
                  <a:lnTo>
                    <a:pt x="34791" y="58246"/>
                  </a:lnTo>
                  <a:lnTo>
                    <a:pt x="34211" y="59666"/>
                  </a:lnTo>
                  <a:lnTo>
                    <a:pt x="33573" y="61087"/>
                  </a:lnTo>
                  <a:lnTo>
                    <a:pt x="32878" y="62479"/>
                  </a:lnTo>
                  <a:lnTo>
                    <a:pt x="32153" y="63870"/>
                  </a:lnTo>
                  <a:lnTo>
                    <a:pt x="31573" y="64827"/>
                  </a:lnTo>
                  <a:lnTo>
                    <a:pt x="30964" y="65813"/>
                  </a:lnTo>
                  <a:lnTo>
                    <a:pt x="30355" y="66741"/>
                  </a:lnTo>
                  <a:lnTo>
                    <a:pt x="29688" y="67668"/>
                  </a:lnTo>
                  <a:lnTo>
                    <a:pt x="29630" y="66973"/>
                  </a:lnTo>
                  <a:lnTo>
                    <a:pt x="29572" y="66277"/>
                  </a:lnTo>
                  <a:lnTo>
                    <a:pt x="29514" y="64827"/>
                  </a:lnTo>
                  <a:lnTo>
                    <a:pt x="29456" y="63406"/>
                  </a:lnTo>
                  <a:lnTo>
                    <a:pt x="29369" y="61957"/>
                  </a:lnTo>
                  <a:lnTo>
                    <a:pt x="29311" y="61261"/>
                  </a:lnTo>
                  <a:lnTo>
                    <a:pt x="29195" y="60565"/>
                  </a:lnTo>
                  <a:lnTo>
                    <a:pt x="29080" y="59869"/>
                  </a:lnTo>
                  <a:lnTo>
                    <a:pt x="28906" y="59174"/>
                  </a:lnTo>
                  <a:lnTo>
                    <a:pt x="28703" y="58507"/>
                  </a:lnTo>
                  <a:lnTo>
                    <a:pt x="28442" y="57840"/>
                  </a:lnTo>
                  <a:lnTo>
                    <a:pt x="28123" y="57202"/>
                  </a:lnTo>
                  <a:lnTo>
                    <a:pt x="27746" y="56593"/>
                  </a:lnTo>
                  <a:lnTo>
                    <a:pt x="27427" y="56100"/>
                  </a:lnTo>
                  <a:lnTo>
                    <a:pt x="27050" y="55637"/>
                  </a:lnTo>
                  <a:lnTo>
                    <a:pt x="26644" y="55202"/>
                  </a:lnTo>
                  <a:lnTo>
                    <a:pt x="26238" y="54796"/>
                  </a:lnTo>
                  <a:lnTo>
                    <a:pt x="25803" y="54390"/>
                  </a:lnTo>
                  <a:lnTo>
                    <a:pt x="25339" y="54013"/>
                  </a:lnTo>
                  <a:lnTo>
                    <a:pt x="24876" y="53665"/>
                  </a:lnTo>
                  <a:lnTo>
                    <a:pt x="24412" y="53317"/>
                  </a:lnTo>
                  <a:lnTo>
                    <a:pt x="23426" y="52650"/>
                  </a:lnTo>
                  <a:lnTo>
                    <a:pt x="22440" y="51983"/>
                  </a:lnTo>
                  <a:lnTo>
                    <a:pt x="21454" y="51317"/>
                  </a:lnTo>
                  <a:lnTo>
                    <a:pt x="20498" y="50621"/>
                  </a:lnTo>
                  <a:lnTo>
                    <a:pt x="20469" y="50621"/>
                  </a:lnTo>
                  <a:lnTo>
                    <a:pt x="21425" y="49809"/>
                  </a:lnTo>
                  <a:lnTo>
                    <a:pt x="22353" y="48968"/>
                  </a:lnTo>
                  <a:lnTo>
                    <a:pt x="23252" y="48099"/>
                  </a:lnTo>
                  <a:lnTo>
                    <a:pt x="24093" y="47200"/>
                  </a:lnTo>
                  <a:lnTo>
                    <a:pt x="24876" y="46243"/>
                  </a:lnTo>
                  <a:lnTo>
                    <a:pt x="25629" y="45257"/>
                  </a:lnTo>
                  <a:lnTo>
                    <a:pt x="26354" y="44243"/>
                  </a:lnTo>
                  <a:lnTo>
                    <a:pt x="27021" y="43199"/>
                  </a:lnTo>
                  <a:lnTo>
                    <a:pt x="26818" y="42851"/>
                  </a:lnTo>
                  <a:lnTo>
                    <a:pt x="26644" y="42503"/>
                  </a:lnTo>
                  <a:lnTo>
                    <a:pt x="25977" y="43605"/>
                  </a:lnTo>
                  <a:lnTo>
                    <a:pt x="25253" y="44648"/>
                  </a:lnTo>
                  <a:lnTo>
                    <a:pt x="24470" y="45663"/>
                  </a:lnTo>
                  <a:lnTo>
                    <a:pt x="23658" y="46649"/>
                  </a:lnTo>
                  <a:lnTo>
                    <a:pt x="22817" y="47577"/>
                  </a:lnTo>
                  <a:lnTo>
                    <a:pt x="21918" y="48475"/>
                  </a:lnTo>
                  <a:lnTo>
                    <a:pt x="20962" y="49316"/>
                  </a:lnTo>
                  <a:lnTo>
                    <a:pt x="19976" y="50128"/>
                  </a:lnTo>
                  <a:lnTo>
                    <a:pt x="19947" y="50186"/>
                  </a:lnTo>
                  <a:lnTo>
                    <a:pt x="19570" y="49867"/>
                  </a:lnTo>
                  <a:lnTo>
                    <a:pt x="19222" y="49548"/>
                  </a:lnTo>
                  <a:lnTo>
                    <a:pt x="18874" y="49200"/>
                  </a:lnTo>
                  <a:lnTo>
                    <a:pt x="18555" y="48823"/>
                  </a:lnTo>
                  <a:lnTo>
                    <a:pt x="18265" y="48446"/>
                  </a:lnTo>
                  <a:lnTo>
                    <a:pt x="17975" y="48070"/>
                  </a:lnTo>
                  <a:lnTo>
                    <a:pt x="17743" y="47635"/>
                  </a:lnTo>
                  <a:lnTo>
                    <a:pt x="17541" y="47200"/>
                  </a:lnTo>
                  <a:lnTo>
                    <a:pt x="17396" y="46881"/>
                  </a:lnTo>
                  <a:lnTo>
                    <a:pt x="17280" y="46562"/>
                  </a:lnTo>
                  <a:lnTo>
                    <a:pt x="17193" y="46214"/>
                  </a:lnTo>
                  <a:lnTo>
                    <a:pt x="17135" y="45895"/>
                  </a:lnTo>
                  <a:lnTo>
                    <a:pt x="17077" y="45547"/>
                  </a:lnTo>
                  <a:lnTo>
                    <a:pt x="17048" y="45199"/>
                  </a:lnTo>
                  <a:lnTo>
                    <a:pt x="17019" y="44532"/>
                  </a:lnTo>
                  <a:lnTo>
                    <a:pt x="17048" y="43837"/>
                  </a:lnTo>
                  <a:lnTo>
                    <a:pt x="17135" y="43170"/>
                  </a:lnTo>
                  <a:lnTo>
                    <a:pt x="17280" y="42474"/>
                  </a:lnTo>
                  <a:lnTo>
                    <a:pt x="17425" y="41807"/>
                  </a:lnTo>
                  <a:lnTo>
                    <a:pt x="17598" y="41111"/>
                  </a:lnTo>
                  <a:lnTo>
                    <a:pt x="17801" y="40416"/>
                  </a:lnTo>
                  <a:lnTo>
                    <a:pt x="18236" y="38995"/>
                  </a:lnTo>
                  <a:lnTo>
                    <a:pt x="18439" y="38299"/>
                  </a:lnTo>
                  <a:lnTo>
                    <a:pt x="18613" y="37603"/>
                  </a:lnTo>
                  <a:lnTo>
                    <a:pt x="18758" y="36878"/>
                  </a:lnTo>
                  <a:lnTo>
                    <a:pt x="18874" y="36154"/>
                  </a:lnTo>
                  <a:lnTo>
                    <a:pt x="18932" y="35400"/>
                  </a:lnTo>
                  <a:lnTo>
                    <a:pt x="18932" y="34675"/>
                  </a:lnTo>
                  <a:lnTo>
                    <a:pt x="18874" y="33950"/>
                  </a:lnTo>
                  <a:lnTo>
                    <a:pt x="18758" y="33225"/>
                  </a:lnTo>
                  <a:lnTo>
                    <a:pt x="18816" y="33196"/>
                  </a:lnTo>
                  <a:lnTo>
                    <a:pt x="18874" y="33109"/>
                  </a:lnTo>
                  <a:lnTo>
                    <a:pt x="19454" y="32066"/>
                  </a:lnTo>
                  <a:lnTo>
                    <a:pt x="19976" y="30993"/>
                  </a:lnTo>
                  <a:lnTo>
                    <a:pt x="20469" y="29891"/>
                  </a:lnTo>
                  <a:lnTo>
                    <a:pt x="20933" y="28790"/>
                  </a:lnTo>
                  <a:lnTo>
                    <a:pt x="21339" y="27659"/>
                  </a:lnTo>
                  <a:lnTo>
                    <a:pt x="21715" y="26499"/>
                  </a:lnTo>
                  <a:lnTo>
                    <a:pt x="22034" y="25340"/>
                  </a:lnTo>
                  <a:lnTo>
                    <a:pt x="22295" y="24180"/>
                  </a:lnTo>
                  <a:lnTo>
                    <a:pt x="21715" y="23571"/>
                  </a:lnTo>
                  <a:lnTo>
                    <a:pt x="21454" y="24731"/>
                  </a:lnTo>
                  <a:lnTo>
                    <a:pt x="21165" y="25861"/>
                  </a:lnTo>
                  <a:lnTo>
                    <a:pt x="20846" y="26963"/>
                  </a:lnTo>
                  <a:lnTo>
                    <a:pt x="20440" y="28065"/>
                  </a:lnTo>
                  <a:lnTo>
                    <a:pt x="20034" y="29167"/>
                  </a:lnTo>
                  <a:lnTo>
                    <a:pt x="19570" y="30239"/>
                  </a:lnTo>
                  <a:lnTo>
                    <a:pt x="19048" y="31312"/>
                  </a:lnTo>
                  <a:lnTo>
                    <a:pt x="18526" y="32327"/>
                  </a:lnTo>
                  <a:lnTo>
                    <a:pt x="18236" y="31631"/>
                  </a:lnTo>
                  <a:lnTo>
                    <a:pt x="18091" y="31254"/>
                  </a:lnTo>
                  <a:lnTo>
                    <a:pt x="17917" y="30906"/>
                  </a:lnTo>
                  <a:lnTo>
                    <a:pt x="17569" y="30297"/>
                  </a:lnTo>
                  <a:lnTo>
                    <a:pt x="17164" y="29688"/>
                  </a:lnTo>
                  <a:lnTo>
                    <a:pt x="16758" y="29080"/>
                  </a:lnTo>
                  <a:lnTo>
                    <a:pt x="16352" y="28500"/>
                  </a:lnTo>
                  <a:lnTo>
                    <a:pt x="15482" y="27369"/>
                  </a:lnTo>
                  <a:lnTo>
                    <a:pt x="15076" y="26789"/>
                  </a:lnTo>
                  <a:lnTo>
                    <a:pt x="14670" y="26180"/>
                  </a:lnTo>
                  <a:lnTo>
                    <a:pt x="14206" y="25484"/>
                  </a:lnTo>
                  <a:lnTo>
                    <a:pt x="13829" y="24789"/>
                  </a:lnTo>
                  <a:lnTo>
                    <a:pt x="13482" y="24035"/>
                  </a:lnTo>
                  <a:lnTo>
                    <a:pt x="13192" y="23310"/>
                  </a:lnTo>
                  <a:lnTo>
                    <a:pt x="12960" y="22556"/>
                  </a:lnTo>
                  <a:lnTo>
                    <a:pt x="12728" y="21773"/>
                  </a:lnTo>
                  <a:lnTo>
                    <a:pt x="12583" y="20962"/>
                  </a:lnTo>
                  <a:lnTo>
                    <a:pt x="12438" y="20150"/>
                  </a:lnTo>
                  <a:lnTo>
                    <a:pt x="12235" y="18526"/>
                  </a:lnTo>
                  <a:lnTo>
                    <a:pt x="12032" y="16903"/>
                  </a:lnTo>
                  <a:lnTo>
                    <a:pt x="11916" y="16091"/>
                  </a:lnTo>
                  <a:lnTo>
                    <a:pt x="11800" y="15279"/>
                  </a:lnTo>
                  <a:lnTo>
                    <a:pt x="11655" y="14496"/>
                  </a:lnTo>
                  <a:lnTo>
                    <a:pt x="11481" y="13685"/>
                  </a:lnTo>
                  <a:lnTo>
                    <a:pt x="11278" y="12989"/>
                  </a:lnTo>
                  <a:lnTo>
                    <a:pt x="11365" y="12902"/>
                  </a:lnTo>
                  <a:lnTo>
                    <a:pt x="11742" y="12235"/>
                  </a:lnTo>
                  <a:lnTo>
                    <a:pt x="12090" y="11539"/>
                  </a:lnTo>
                  <a:lnTo>
                    <a:pt x="12409" y="10843"/>
                  </a:lnTo>
                  <a:lnTo>
                    <a:pt x="12699" y="10148"/>
                  </a:lnTo>
                  <a:lnTo>
                    <a:pt x="12960" y="9423"/>
                  </a:lnTo>
                  <a:lnTo>
                    <a:pt x="13221" y="8698"/>
                  </a:lnTo>
                  <a:lnTo>
                    <a:pt x="13424" y="7973"/>
                  </a:lnTo>
                  <a:lnTo>
                    <a:pt x="13598" y="7219"/>
                  </a:lnTo>
                  <a:lnTo>
                    <a:pt x="13047" y="6494"/>
                  </a:lnTo>
                  <a:lnTo>
                    <a:pt x="12902" y="7219"/>
                  </a:lnTo>
                  <a:lnTo>
                    <a:pt x="12699" y="7944"/>
                  </a:lnTo>
                  <a:lnTo>
                    <a:pt x="12496" y="8669"/>
                  </a:lnTo>
                  <a:lnTo>
                    <a:pt x="12264" y="9394"/>
                  </a:lnTo>
                  <a:lnTo>
                    <a:pt x="11974" y="10090"/>
                  </a:lnTo>
                  <a:lnTo>
                    <a:pt x="11684" y="10785"/>
                  </a:lnTo>
                  <a:lnTo>
                    <a:pt x="11365" y="11452"/>
                  </a:lnTo>
                  <a:lnTo>
                    <a:pt x="11017" y="12119"/>
                  </a:lnTo>
                  <a:lnTo>
                    <a:pt x="10611" y="11162"/>
                  </a:lnTo>
                  <a:lnTo>
                    <a:pt x="10176" y="10205"/>
                  </a:lnTo>
                  <a:lnTo>
                    <a:pt x="9684" y="9278"/>
                  </a:lnTo>
                  <a:lnTo>
                    <a:pt x="9104" y="8379"/>
                  </a:lnTo>
                  <a:lnTo>
                    <a:pt x="8698" y="7770"/>
                  </a:lnTo>
                  <a:lnTo>
                    <a:pt x="8263" y="7190"/>
                  </a:lnTo>
                  <a:lnTo>
                    <a:pt x="7828" y="6610"/>
                  </a:lnTo>
                  <a:lnTo>
                    <a:pt x="7364" y="6060"/>
                  </a:lnTo>
                  <a:lnTo>
                    <a:pt x="6900" y="5509"/>
                  </a:lnTo>
                  <a:lnTo>
                    <a:pt x="6378" y="4958"/>
                  </a:lnTo>
                  <a:lnTo>
                    <a:pt x="5364" y="3943"/>
                  </a:lnTo>
                  <a:lnTo>
                    <a:pt x="4291" y="2928"/>
                  </a:lnTo>
                  <a:lnTo>
                    <a:pt x="3189" y="1972"/>
                  </a:lnTo>
                  <a:lnTo>
                    <a:pt x="2059" y="1044"/>
                  </a:lnTo>
                  <a:lnTo>
                    <a:pt x="928" y="145"/>
                  </a:lnTo>
                  <a:lnTo>
                    <a:pt x="725" y="0"/>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1" name="Google Shape;81;p3"/>
          <p:cNvGrpSpPr/>
          <p:nvPr/>
        </p:nvGrpSpPr>
        <p:grpSpPr>
          <a:xfrm flipH="1">
            <a:off x="-759600" y="3250198"/>
            <a:ext cx="1897092" cy="2037893"/>
            <a:chOff x="7942738" y="3173998"/>
            <a:chExt cx="1897092" cy="2037893"/>
          </a:xfrm>
        </p:grpSpPr>
        <p:grpSp>
          <p:nvGrpSpPr>
            <p:cNvPr id="82" name="Google Shape;82;p3"/>
            <p:cNvGrpSpPr/>
            <p:nvPr/>
          </p:nvGrpSpPr>
          <p:grpSpPr>
            <a:xfrm rot="2224707">
              <a:off x="8236406" y="3425942"/>
              <a:ext cx="1309757" cy="1413406"/>
              <a:chOff x="-741850" y="3728650"/>
              <a:chExt cx="1309775" cy="1413425"/>
            </a:xfrm>
          </p:grpSpPr>
          <p:sp>
            <p:nvSpPr>
              <p:cNvPr id="83" name="Google Shape;83;p3"/>
              <p:cNvSpPr/>
              <p:nvPr/>
            </p:nvSpPr>
            <p:spPr>
              <a:xfrm>
                <a:off x="-741850" y="3729375"/>
                <a:ext cx="1253225" cy="1382250"/>
              </a:xfrm>
              <a:custGeom>
                <a:rect b="b" l="l" r="r" t="t"/>
                <a:pathLst>
                  <a:path extrusionOk="0" h="55290" w="50129">
                    <a:moveTo>
                      <a:pt x="15193" y="1"/>
                    </a:moveTo>
                    <a:lnTo>
                      <a:pt x="14526" y="30"/>
                    </a:lnTo>
                    <a:lnTo>
                      <a:pt x="13859" y="59"/>
                    </a:lnTo>
                    <a:lnTo>
                      <a:pt x="13192" y="146"/>
                    </a:lnTo>
                    <a:lnTo>
                      <a:pt x="12526" y="233"/>
                    </a:lnTo>
                    <a:lnTo>
                      <a:pt x="11859" y="378"/>
                    </a:lnTo>
                    <a:lnTo>
                      <a:pt x="11192" y="523"/>
                    </a:lnTo>
                    <a:lnTo>
                      <a:pt x="10525" y="697"/>
                    </a:lnTo>
                    <a:lnTo>
                      <a:pt x="9858" y="900"/>
                    </a:lnTo>
                    <a:lnTo>
                      <a:pt x="9076" y="1190"/>
                    </a:lnTo>
                    <a:lnTo>
                      <a:pt x="8322" y="1508"/>
                    </a:lnTo>
                    <a:lnTo>
                      <a:pt x="7655" y="1798"/>
                    </a:lnTo>
                    <a:lnTo>
                      <a:pt x="7133" y="2088"/>
                    </a:lnTo>
                    <a:lnTo>
                      <a:pt x="6611" y="2378"/>
                    </a:lnTo>
                    <a:lnTo>
                      <a:pt x="6118" y="2697"/>
                    </a:lnTo>
                    <a:lnTo>
                      <a:pt x="5625" y="3016"/>
                    </a:lnTo>
                    <a:lnTo>
                      <a:pt x="5162" y="3393"/>
                    </a:lnTo>
                    <a:lnTo>
                      <a:pt x="4698" y="3770"/>
                    </a:lnTo>
                    <a:lnTo>
                      <a:pt x="4234" y="4147"/>
                    </a:lnTo>
                    <a:lnTo>
                      <a:pt x="3828" y="4553"/>
                    </a:lnTo>
                    <a:lnTo>
                      <a:pt x="3422" y="4988"/>
                    </a:lnTo>
                    <a:lnTo>
                      <a:pt x="3016" y="5422"/>
                    </a:lnTo>
                    <a:lnTo>
                      <a:pt x="2639" y="5886"/>
                    </a:lnTo>
                    <a:lnTo>
                      <a:pt x="2291" y="6379"/>
                    </a:lnTo>
                    <a:lnTo>
                      <a:pt x="1972" y="6872"/>
                    </a:lnTo>
                    <a:lnTo>
                      <a:pt x="1653" y="7394"/>
                    </a:lnTo>
                    <a:lnTo>
                      <a:pt x="1393" y="7945"/>
                    </a:lnTo>
                    <a:lnTo>
                      <a:pt x="1132" y="8496"/>
                    </a:lnTo>
                    <a:lnTo>
                      <a:pt x="842" y="9162"/>
                    </a:lnTo>
                    <a:lnTo>
                      <a:pt x="610" y="9829"/>
                    </a:lnTo>
                    <a:lnTo>
                      <a:pt x="436" y="10525"/>
                    </a:lnTo>
                    <a:lnTo>
                      <a:pt x="262" y="11192"/>
                    </a:lnTo>
                    <a:lnTo>
                      <a:pt x="146" y="11888"/>
                    </a:lnTo>
                    <a:lnTo>
                      <a:pt x="59" y="12584"/>
                    </a:lnTo>
                    <a:lnTo>
                      <a:pt x="30" y="13279"/>
                    </a:lnTo>
                    <a:lnTo>
                      <a:pt x="1" y="13975"/>
                    </a:lnTo>
                    <a:lnTo>
                      <a:pt x="30" y="14758"/>
                    </a:lnTo>
                    <a:lnTo>
                      <a:pt x="88" y="15483"/>
                    </a:lnTo>
                    <a:lnTo>
                      <a:pt x="175" y="16208"/>
                    </a:lnTo>
                    <a:lnTo>
                      <a:pt x="291" y="16932"/>
                    </a:lnTo>
                    <a:lnTo>
                      <a:pt x="436" y="17657"/>
                    </a:lnTo>
                    <a:lnTo>
                      <a:pt x="610" y="18382"/>
                    </a:lnTo>
                    <a:lnTo>
                      <a:pt x="813" y="19107"/>
                    </a:lnTo>
                    <a:lnTo>
                      <a:pt x="1045" y="19803"/>
                    </a:lnTo>
                    <a:lnTo>
                      <a:pt x="1306" y="20527"/>
                    </a:lnTo>
                    <a:lnTo>
                      <a:pt x="1595" y="21223"/>
                    </a:lnTo>
                    <a:lnTo>
                      <a:pt x="1885" y="21948"/>
                    </a:lnTo>
                    <a:lnTo>
                      <a:pt x="2233" y="22644"/>
                    </a:lnTo>
                    <a:lnTo>
                      <a:pt x="2581" y="23340"/>
                    </a:lnTo>
                    <a:lnTo>
                      <a:pt x="2929" y="24036"/>
                    </a:lnTo>
                    <a:lnTo>
                      <a:pt x="3335" y="24731"/>
                    </a:lnTo>
                    <a:lnTo>
                      <a:pt x="3741" y="25427"/>
                    </a:lnTo>
                    <a:lnTo>
                      <a:pt x="4147" y="26094"/>
                    </a:lnTo>
                    <a:lnTo>
                      <a:pt x="4756" y="27022"/>
                    </a:lnTo>
                    <a:lnTo>
                      <a:pt x="5365" y="27863"/>
                    </a:lnTo>
                    <a:lnTo>
                      <a:pt x="5973" y="28703"/>
                    </a:lnTo>
                    <a:lnTo>
                      <a:pt x="6611" y="29544"/>
                    </a:lnTo>
                    <a:lnTo>
                      <a:pt x="7249" y="30356"/>
                    </a:lnTo>
                    <a:lnTo>
                      <a:pt x="7916" y="31139"/>
                    </a:lnTo>
                    <a:lnTo>
                      <a:pt x="8583" y="31921"/>
                    </a:lnTo>
                    <a:lnTo>
                      <a:pt x="9278" y="32675"/>
                    </a:lnTo>
                    <a:lnTo>
                      <a:pt x="9974" y="33400"/>
                    </a:lnTo>
                    <a:lnTo>
                      <a:pt x="11337" y="34821"/>
                    </a:lnTo>
                    <a:lnTo>
                      <a:pt x="12729" y="36125"/>
                    </a:lnTo>
                    <a:lnTo>
                      <a:pt x="14062" y="37343"/>
                    </a:lnTo>
                    <a:lnTo>
                      <a:pt x="15367" y="38474"/>
                    </a:lnTo>
                    <a:lnTo>
                      <a:pt x="16063" y="39025"/>
                    </a:lnTo>
                    <a:lnTo>
                      <a:pt x="17077" y="39836"/>
                    </a:lnTo>
                    <a:lnTo>
                      <a:pt x="18469" y="40909"/>
                    </a:lnTo>
                    <a:lnTo>
                      <a:pt x="19890" y="41924"/>
                    </a:lnTo>
                    <a:lnTo>
                      <a:pt x="21310" y="42939"/>
                    </a:lnTo>
                    <a:lnTo>
                      <a:pt x="22789" y="43924"/>
                    </a:lnTo>
                    <a:lnTo>
                      <a:pt x="24268" y="44881"/>
                    </a:lnTo>
                    <a:lnTo>
                      <a:pt x="25746" y="45780"/>
                    </a:lnTo>
                    <a:lnTo>
                      <a:pt x="27283" y="46679"/>
                    </a:lnTo>
                    <a:lnTo>
                      <a:pt x="28819" y="47519"/>
                    </a:lnTo>
                    <a:lnTo>
                      <a:pt x="30617" y="48505"/>
                    </a:lnTo>
                    <a:lnTo>
                      <a:pt x="31574" y="48969"/>
                    </a:lnTo>
                    <a:lnTo>
                      <a:pt x="33516" y="49897"/>
                    </a:lnTo>
                    <a:lnTo>
                      <a:pt x="35459" y="50796"/>
                    </a:lnTo>
                    <a:lnTo>
                      <a:pt x="37401" y="51607"/>
                    </a:lnTo>
                    <a:lnTo>
                      <a:pt x="39402" y="52390"/>
                    </a:lnTo>
                    <a:lnTo>
                      <a:pt x="41402" y="53115"/>
                    </a:lnTo>
                    <a:lnTo>
                      <a:pt x="43403" y="53811"/>
                    </a:lnTo>
                    <a:lnTo>
                      <a:pt x="45461" y="54449"/>
                    </a:lnTo>
                    <a:lnTo>
                      <a:pt x="47491" y="55028"/>
                    </a:lnTo>
                    <a:lnTo>
                      <a:pt x="48012" y="55144"/>
                    </a:lnTo>
                    <a:lnTo>
                      <a:pt x="48476" y="55231"/>
                    </a:lnTo>
                    <a:lnTo>
                      <a:pt x="48853" y="55289"/>
                    </a:lnTo>
                    <a:lnTo>
                      <a:pt x="49172" y="55289"/>
                    </a:lnTo>
                    <a:lnTo>
                      <a:pt x="49462" y="55260"/>
                    </a:lnTo>
                    <a:lnTo>
                      <a:pt x="49694" y="55202"/>
                    </a:lnTo>
                    <a:lnTo>
                      <a:pt x="49868" y="55086"/>
                    </a:lnTo>
                    <a:lnTo>
                      <a:pt x="49984" y="54970"/>
                    </a:lnTo>
                    <a:lnTo>
                      <a:pt x="50071" y="54796"/>
                    </a:lnTo>
                    <a:lnTo>
                      <a:pt x="50129" y="54623"/>
                    </a:lnTo>
                    <a:lnTo>
                      <a:pt x="50129" y="54391"/>
                    </a:lnTo>
                    <a:lnTo>
                      <a:pt x="50100" y="54130"/>
                    </a:lnTo>
                    <a:lnTo>
                      <a:pt x="50071" y="53898"/>
                    </a:lnTo>
                    <a:lnTo>
                      <a:pt x="49984" y="53608"/>
                    </a:lnTo>
                    <a:lnTo>
                      <a:pt x="49810" y="53028"/>
                    </a:lnTo>
                    <a:lnTo>
                      <a:pt x="49549" y="52361"/>
                    </a:lnTo>
                    <a:lnTo>
                      <a:pt x="49259" y="51636"/>
                    </a:lnTo>
                    <a:lnTo>
                      <a:pt x="48476" y="49636"/>
                    </a:lnTo>
                    <a:lnTo>
                      <a:pt x="47752" y="47635"/>
                    </a:lnTo>
                    <a:lnTo>
                      <a:pt x="47085" y="45606"/>
                    </a:lnTo>
                    <a:lnTo>
                      <a:pt x="46418" y="43576"/>
                    </a:lnTo>
                    <a:lnTo>
                      <a:pt x="45838" y="41663"/>
                    </a:lnTo>
                    <a:lnTo>
                      <a:pt x="45258" y="39749"/>
                    </a:lnTo>
                    <a:lnTo>
                      <a:pt x="44127" y="35922"/>
                    </a:lnTo>
                    <a:lnTo>
                      <a:pt x="43026" y="32095"/>
                    </a:lnTo>
                    <a:lnTo>
                      <a:pt x="42446" y="30182"/>
                    </a:lnTo>
                    <a:lnTo>
                      <a:pt x="41866" y="28268"/>
                    </a:lnTo>
                    <a:lnTo>
                      <a:pt x="41460" y="27022"/>
                    </a:lnTo>
                    <a:lnTo>
                      <a:pt x="40822" y="25137"/>
                    </a:lnTo>
                    <a:lnTo>
                      <a:pt x="40155" y="23282"/>
                    </a:lnTo>
                    <a:lnTo>
                      <a:pt x="39460" y="21455"/>
                    </a:lnTo>
                    <a:lnTo>
                      <a:pt x="38735" y="19629"/>
                    </a:lnTo>
                    <a:lnTo>
                      <a:pt x="37952" y="17831"/>
                    </a:lnTo>
                    <a:lnTo>
                      <a:pt x="37111" y="16034"/>
                    </a:lnTo>
                    <a:lnTo>
                      <a:pt x="36213" y="14294"/>
                    </a:lnTo>
                    <a:lnTo>
                      <a:pt x="35749" y="13424"/>
                    </a:lnTo>
                    <a:lnTo>
                      <a:pt x="35256" y="12555"/>
                    </a:lnTo>
                    <a:lnTo>
                      <a:pt x="34850" y="11888"/>
                    </a:lnTo>
                    <a:lnTo>
                      <a:pt x="34763" y="11743"/>
                    </a:lnTo>
                    <a:lnTo>
                      <a:pt x="34386" y="11105"/>
                    </a:lnTo>
                    <a:lnTo>
                      <a:pt x="33951" y="10496"/>
                    </a:lnTo>
                    <a:lnTo>
                      <a:pt x="33545" y="9916"/>
                    </a:lnTo>
                    <a:lnTo>
                      <a:pt x="33081" y="9307"/>
                    </a:lnTo>
                    <a:lnTo>
                      <a:pt x="32646" y="8728"/>
                    </a:lnTo>
                    <a:lnTo>
                      <a:pt x="32154" y="8177"/>
                    </a:lnTo>
                    <a:lnTo>
                      <a:pt x="31661" y="7626"/>
                    </a:lnTo>
                    <a:lnTo>
                      <a:pt x="31168" y="7104"/>
                    </a:lnTo>
                    <a:lnTo>
                      <a:pt x="30646" y="6582"/>
                    </a:lnTo>
                    <a:lnTo>
                      <a:pt x="30124" y="6060"/>
                    </a:lnTo>
                    <a:lnTo>
                      <a:pt x="29573" y="5567"/>
                    </a:lnTo>
                    <a:lnTo>
                      <a:pt x="29022" y="5104"/>
                    </a:lnTo>
                    <a:lnTo>
                      <a:pt x="28443" y="4640"/>
                    </a:lnTo>
                    <a:lnTo>
                      <a:pt x="27863" y="4205"/>
                    </a:lnTo>
                    <a:lnTo>
                      <a:pt x="27254" y="3799"/>
                    </a:lnTo>
                    <a:lnTo>
                      <a:pt x="26645" y="3393"/>
                    </a:lnTo>
                    <a:lnTo>
                      <a:pt x="25978" y="2987"/>
                    </a:lnTo>
                    <a:lnTo>
                      <a:pt x="25398" y="2639"/>
                    </a:lnTo>
                    <a:lnTo>
                      <a:pt x="24818" y="2320"/>
                    </a:lnTo>
                    <a:lnTo>
                      <a:pt x="24210" y="2030"/>
                    </a:lnTo>
                    <a:lnTo>
                      <a:pt x="23630" y="1740"/>
                    </a:lnTo>
                    <a:lnTo>
                      <a:pt x="22992" y="1480"/>
                    </a:lnTo>
                    <a:lnTo>
                      <a:pt x="22383" y="1248"/>
                    </a:lnTo>
                    <a:lnTo>
                      <a:pt x="21774" y="1016"/>
                    </a:lnTo>
                    <a:lnTo>
                      <a:pt x="21136" y="813"/>
                    </a:lnTo>
                    <a:lnTo>
                      <a:pt x="20499" y="639"/>
                    </a:lnTo>
                    <a:lnTo>
                      <a:pt x="19861" y="494"/>
                    </a:lnTo>
                    <a:lnTo>
                      <a:pt x="19194" y="349"/>
                    </a:lnTo>
                    <a:lnTo>
                      <a:pt x="18556" y="233"/>
                    </a:lnTo>
                    <a:lnTo>
                      <a:pt x="17889" y="146"/>
                    </a:lnTo>
                    <a:lnTo>
                      <a:pt x="17251" y="59"/>
                    </a:lnTo>
                    <a:lnTo>
                      <a:pt x="1658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3"/>
              <p:cNvSpPr/>
              <p:nvPr/>
            </p:nvSpPr>
            <p:spPr>
              <a:xfrm>
                <a:off x="-741850" y="3729375"/>
                <a:ext cx="1253225" cy="1382250"/>
              </a:xfrm>
              <a:custGeom>
                <a:rect b="b" l="l" r="r" t="t"/>
                <a:pathLst>
                  <a:path extrusionOk="0" h="55290" w="50129">
                    <a:moveTo>
                      <a:pt x="15193" y="1"/>
                    </a:moveTo>
                    <a:lnTo>
                      <a:pt x="14526" y="30"/>
                    </a:lnTo>
                    <a:lnTo>
                      <a:pt x="13859" y="59"/>
                    </a:lnTo>
                    <a:lnTo>
                      <a:pt x="13192" y="146"/>
                    </a:lnTo>
                    <a:lnTo>
                      <a:pt x="12526" y="233"/>
                    </a:lnTo>
                    <a:lnTo>
                      <a:pt x="11859" y="378"/>
                    </a:lnTo>
                    <a:lnTo>
                      <a:pt x="11192" y="523"/>
                    </a:lnTo>
                    <a:lnTo>
                      <a:pt x="10525" y="697"/>
                    </a:lnTo>
                    <a:lnTo>
                      <a:pt x="9858" y="900"/>
                    </a:lnTo>
                    <a:lnTo>
                      <a:pt x="9076" y="1190"/>
                    </a:lnTo>
                    <a:lnTo>
                      <a:pt x="8322" y="1508"/>
                    </a:lnTo>
                    <a:lnTo>
                      <a:pt x="7655" y="1798"/>
                    </a:lnTo>
                    <a:lnTo>
                      <a:pt x="7133" y="2088"/>
                    </a:lnTo>
                    <a:lnTo>
                      <a:pt x="6611" y="2378"/>
                    </a:lnTo>
                    <a:lnTo>
                      <a:pt x="6118" y="2697"/>
                    </a:lnTo>
                    <a:lnTo>
                      <a:pt x="5625" y="3016"/>
                    </a:lnTo>
                    <a:lnTo>
                      <a:pt x="5162" y="3393"/>
                    </a:lnTo>
                    <a:lnTo>
                      <a:pt x="4698" y="3770"/>
                    </a:lnTo>
                    <a:lnTo>
                      <a:pt x="4234" y="4147"/>
                    </a:lnTo>
                    <a:lnTo>
                      <a:pt x="3828" y="4553"/>
                    </a:lnTo>
                    <a:lnTo>
                      <a:pt x="3422" y="4988"/>
                    </a:lnTo>
                    <a:lnTo>
                      <a:pt x="3016" y="5422"/>
                    </a:lnTo>
                    <a:lnTo>
                      <a:pt x="2639" y="5886"/>
                    </a:lnTo>
                    <a:lnTo>
                      <a:pt x="2291" y="6379"/>
                    </a:lnTo>
                    <a:lnTo>
                      <a:pt x="1972" y="6872"/>
                    </a:lnTo>
                    <a:lnTo>
                      <a:pt x="1653" y="7394"/>
                    </a:lnTo>
                    <a:lnTo>
                      <a:pt x="1393" y="7945"/>
                    </a:lnTo>
                    <a:lnTo>
                      <a:pt x="1132" y="8496"/>
                    </a:lnTo>
                    <a:lnTo>
                      <a:pt x="842" y="9162"/>
                    </a:lnTo>
                    <a:lnTo>
                      <a:pt x="610" y="9829"/>
                    </a:lnTo>
                    <a:lnTo>
                      <a:pt x="436" y="10525"/>
                    </a:lnTo>
                    <a:lnTo>
                      <a:pt x="262" y="11192"/>
                    </a:lnTo>
                    <a:lnTo>
                      <a:pt x="146" y="11888"/>
                    </a:lnTo>
                    <a:lnTo>
                      <a:pt x="59" y="12584"/>
                    </a:lnTo>
                    <a:lnTo>
                      <a:pt x="30" y="13279"/>
                    </a:lnTo>
                    <a:lnTo>
                      <a:pt x="1" y="13975"/>
                    </a:lnTo>
                    <a:lnTo>
                      <a:pt x="30" y="14758"/>
                    </a:lnTo>
                    <a:lnTo>
                      <a:pt x="88" y="15483"/>
                    </a:lnTo>
                    <a:lnTo>
                      <a:pt x="175" y="16208"/>
                    </a:lnTo>
                    <a:lnTo>
                      <a:pt x="291" y="16932"/>
                    </a:lnTo>
                    <a:lnTo>
                      <a:pt x="436" y="17657"/>
                    </a:lnTo>
                    <a:lnTo>
                      <a:pt x="610" y="18382"/>
                    </a:lnTo>
                    <a:lnTo>
                      <a:pt x="813" y="19107"/>
                    </a:lnTo>
                    <a:lnTo>
                      <a:pt x="1045" y="19803"/>
                    </a:lnTo>
                    <a:lnTo>
                      <a:pt x="1306" y="20527"/>
                    </a:lnTo>
                    <a:lnTo>
                      <a:pt x="1595" y="21223"/>
                    </a:lnTo>
                    <a:lnTo>
                      <a:pt x="1885" y="21948"/>
                    </a:lnTo>
                    <a:lnTo>
                      <a:pt x="2233" y="22644"/>
                    </a:lnTo>
                    <a:lnTo>
                      <a:pt x="2581" y="23340"/>
                    </a:lnTo>
                    <a:lnTo>
                      <a:pt x="2929" y="24036"/>
                    </a:lnTo>
                    <a:lnTo>
                      <a:pt x="3335" y="24731"/>
                    </a:lnTo>
                    <a:lnTo>
                      <a:pt x="3741" y="25427"/>
                    </a:lnTo>
                    <a:lnTo>
                      <a:pt x="4147" y="26094"/>
                    </a:lnTo>
                    <a:lnTo>
                      <a:pt x="4756" y="27022"/>
                    </a:lnTo>
                    <a:lnTo>
                      <a:pt x="5365" y="27863"/>
                    </a:lnTo>
                    <a:lnTo>
                      <a:pt x="5973" y="28703"/>
                    </a:lnTo>
                    <a:lnTo>
                      <a:pt x="6611" y="29544"/>
                    </a:lnTo>
                    <a:lnTo>
                      <a:pt x="7249" y="30356"/>
                    </a:lnTo>
                    <a:lnTo>
                      <a:pt x="7916" y="31139"/>
                    </a:lnTo>
                    <a:lnTo>
                      <a:pt x="8583" y="31921"/>
                    </a:lnTo>
                    <a:lnTo>
                      <a:pt x="9278" y="32675"/>
                    </a:lnTo>
                    <a:lnTo>
                      <a:pt x="9974" y="33400"/>
                    </a:lnTo>
                    <a:lnTo>
                      <a:pt x="11337" y="34821"/>
                    </a:lnTo>
                    <a:lnTo>
                      <a:pt x="12729" y="36125"/>
                    </a:lnTo>
                    <a:lnTo>
                      <a:pt x="14062" y="37343"/>
                    </a:lnTo>
                    <a:lnTo>
                      <a:pt x="15367" y="38474"/>
                    </a:lnTo>
                    <a:lnTo>
                      <a:pt x="16063" y="39025"/>
                    </a:lnTo>
                    <a:lnTo>
                      <a:pt x="17077" y="39836"/>
                    </a:lnTo>
                    <a:lnTo>
                      <a:pt x="18469" y="40909"/>
                    </a:lnTo>
                    <a:lnTo>
                      <a:pt x="19890" y="41924"/>
                    </a:lnTo>
                    <a:lnTo>
                      <a:pt x="21310" y="42939"/>
                    </a:lnTo>
                    <a:lnTo>
                      <a:pt x="22789" y="43924"/>
                    </a:lnTo>
                    <a:lnTo>
                      <a:pt x="24268" y="44881"/>
                    </a:lnTo>
                    <a:lnTo>
                      <a:pt x="25746" y="45780"/>
                    </a:lnTo>
                    <a:lnTo>
                      <a:pt x="27283" y="46679"/>
                    </a:lnTo>
                    <a:lnTo>
                      <a:pt x="28819" y="47519"/>
                    </a:lnTo>
                    <a:lnTo>
                      <a:pt x="30617" y="48505"/>
                    </a:lnTo>
                    <a:lnTo>
                      <a:pt x="31574" y="48969"/>
                    </a:lnTo>
                    <a:lnTo>
                      <a:pt x="33516" y="49897"/>
                    </a:lnTo>
                    <a:lnTo>
                      <a:pt x="35459" y="50796"/>
                    </a:lnTo>
                    <a:lnTo>
                      <a:pt x="37401" y="51607"/>
                    </a:lnTo>
                    <a:lnTo>
                      <a:pt x="39402" y="52390"/>
                    </a:lnTo>
                    <a:lnTo>
                      <a:pt x="41402" y="53115"/>
                    </a:lnTo>
                    <a:lnTo>
                      <a:pt x="43403" y="53811"/>
                    </a:lnTo>
                    <a:lnTo>
                      <a:pt x="45461" y="54449"/>
                    </a:lnTo>
                    <a:lnTo>
                      <a:pt x="47491" y="55028"/>
                    </a:lnTo>
                    <a:lnTo>
                      <a:pt x="48012" y="55144"/>
                    </a:lnTo>
                    <a:lnTo>
                      <a:pt x="48476" y="55231"/>
                    </a:lnTo>
                    <a:lnTo>
                      <a:pt x="48853" y="55289"/>
                    </a:lnTo>
                    <a:lnTo>
                      <a:pt x="49172" y="55289"/>
                    </a:lnTo>
                    <a:lnTo>
                      <a:pt x="49462" y="55260"/>
                    </a:lnTo>
                    <a:lnTo>
                      <a:pt x="49694" y="55202"/>
                    </a:lnTo>
                    <a:lnTo>
                      <a:pt x="49868" y="55086"/>
                    </a:lnTo>
                    <a:lnTo>
                      <a:pt x="49984" y="54970"/>
                    </a:lnTo>
                    <a:lnTo>
                      <a:pt x="50071" y="54796"/>
                    </a:lnTo>
                    <a:lnTo>
                      <a:pt x="50129" y="54623"/>
                    </a:lnTo>
                    <a:lnTo>
                      <a:pt x="50129" y="54391"/>
                    </a:lnTo>
                    <a:lnTo>
                      <a:pt x="50100" y="54130"/>
                    </a:lnTo>
                    <a:lnTo>
                      <a:pt x="50071" y="53898"/>
                    </a:lnTo>
                    <a:lnTo>
                      <a:pt x="49984" y="53608"/>
                    </a:lnTo>
                    <a:lnTo>
                      <a:pt x="49810" y="53028"/>
                    </a:lnTo>
                    <a:lnTo>
                      <a:pt x="49549" y="52361"/>
                    </a:lnTo>
                    <a:lnTo>
                      <a:pt x="49259" y="51636"/>
                    </a:lnTo>
                    <a:lnTo>
                      <a:pt x="48476" y="49636"/>
                    </a:lnTo>
                    <a:lnTo>
                      <a:pt x="47752" y="47635"/>
                    </a:lnTo>
                    <a:lnTo>
                      <a:pt x="47085" y="45606"/>
                    </a:lnTo>
                    <a:lnTo>
                      <a:pt x="46418" y="43576"/>
                    </a:lnTo>
                    <a:lnTo>
                      <a:pt x="45838" y="41663"/>
                    </a:lnTo>
                    <a:lnTo>
                      <a:pt x="45258" y="39749"/>
                    </a:lnTo>
                    <a:lnTo>
                      <a:pt x="44127" y="35922"/>
                    </a:lnTo>
                    <a:lnTo>
                      <a:pt x="43026" y="32095"/>
                    </a:lnTo>
                    <a:lnTo>
                      <a:pt x="42446" y="30182"/>
                    </a:lnTo>
                    <a:lnTo>
                      <a:pt x="41866" y="28268"/>
                    </a:lnTo>
                    <a:lnTo>
                      <a:pt x="41460" y="27022"/>
                    </a:lnTo>
                    <a:lnTo>
                      <a:pt x="40822" y="25137"/>
                    </a:lnTo>
                    <a:lnTo>
                      <a:pt x="40155" y="23282"/>
                    </a:lnTo>
                    <a:lnTo>
                      <a:pt x="39460" y="21455"/>
                    </a:lnTo>
                    <a:lnTo>
                      <a:pt x="38735" y="19629"/>
                    </a:lnTo>
                    <a:lnTo>
                      <a:pt x="37952" y="17831"/>
                    </a:lnTo>
                    <a:lnTo>
                      <a:pt x="37111" y="16034"/>
                    </a:lnTo>
                    <a:lnTo>
                      <a:pt x="36213" y="14294"/>
                    </a:lnTo>
                    <a:lnTo>
                      <a:pt x="35749" y="13424"/>
                    </a:lnTo>
                    <a:lnTo>
                      <a:pt x="35256" y="12555"/>
                    </a:lnTo>
                    <a:lnTo>
                      <a:pt x="34850" y="11888"/>
                    </a:lnTo>
                    <a:lnTo>
                      <a:pt x="34763" y="11743"/>
                    </a:lnTo>
                    <a:lnTo>
                      <a:pt x="34386" y="11105"/>
                    </a:lnTo>
                    <a:lnTo>
                      <a:pt x="33951" y="10496"/>
                    </a:lnTo>
                    <a:lnTo>
                      <a:pt x="33545" y="9916"/>
                    </a:lnTo>
                    <a:lnTo>
                      <a:pt x="33081" y="9307"/>
                    </a:lnTo>
                    <a:lnTo>
                      <a:pt x="32646" y="8728"/>
                    </a:lnTo>
                    <a:lnTo>
                      <a:pt x="32154" y="8177"/>
                    </a:lnTo>
                    <a:lnTo>
                      <a:pt x="31661" y="7626"/>
                    </a:lnTo>
                    <a:lnTo>
                      <a:pt x="31168" y="7104"/>
                    </a:lnTo>
                    <a:lnTo>
                      <a:pt x="30646" y="6582"/>
                    </a:lnTo>
                    <a:lnTo>
                      <a:pt x="30124" y="6060"/>
                    </a:lnTo>
                    <a:lnTo>
                      <a:pt x="29573" y="5567"/>
                    </a:lnTo>
                    <a:lnTo>
                      <a:pt x="29022" y="5104"/>
                    </a:lnTo>
                    <a:lnTo>
                      <a:pt x="28443" y="4640"/>
                    </a:lnTo>
                    <a:lnTo>
                      <a:pt x="27863" y="4205"/>
                    </a:lnTo>
                    <a:lnTo>
                      <a:pt x="27254" y="3799"/>
                    </a:lnTo>
                    <a:lnTo>
                      <a:pt x="26645" y="3393"/>
                    </a:lnTo>
                    <a:lnTo>
                      <a:pt x="25978" y="2987"/>
                    </a:lnTo>
                    <a:lnTo>
                      <a:pt x="25398" y="2639"/>
                    </a:lnTo>
                    <a:lnTo>
                      <a:pt x="24818" y="2320"/>
                    </a:lnTo>
                    <a:lnTo>
                      <a:pt x="24210" y="2030"/>
                    </a:lnTo>
                    <a:lnTo>
                      <a:pt x="23630" y="1740"/>
                    </a:lnTo>
                    <a:lnTo>
                      <a:pt x="22992" y="1480"/>
                    </a:lnTo>
                    <a:lnTo>
                      <a:pt x="22383" y="1248"/>
                    </a:lnTo>
                    <a:lnTo>
                      <a:pt x="21774" y="1016"/>
                    </a:lnTo>
                    <a:lnTo>
                      <a:pt x="21136" y="813"/>
                    </a:lnTo>
                    <a:lnTo>
                      <a:pt x="20499" y="639"/>
                    </a:lnTo>
                    <a:lnTo>
                      <a:pt x="19861" y="494"/>
                    </a:lnTo>
                    <a:lnTo>
                      <a:pt x="19194" y="349"/>
                    </a:lnTo>
                    <a:lnTo>
                      <a:pt x="18556" y="233"/>
                    </a:lnTo>
                    <a:lnTo>
                      <a:pt x="17889" y="146"/>
                    </a:lnTo>
                    <a:lnTo>
                      <a:pt x="17251" y="59"/>
                    </a:lnTo>
                    <a:lnTo>
                      <a:pt x="16585" y="1"/>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3"/>
              <p:cNvSpPr/>
              <p:nvPr/>
            </p:nvSpPr>
            <p:spPr>
              <a:xfrm>
                <a:off x="-741850" y="3729375"/>
                <a:ext cx="1253225" cy="1382250"/>
              </a:xfrm>
              <a:custGeom>
                <a:rect b="b" l="l" r="r" t="t"/>
                <a:pathLst>
                  <a:path extrusionOk="0" fill="none" h="55290" w="50129">
                    <a:moveTo>
                      <a:pt x="49984" y="54970"/>
                    </a:moveTo>
                    <a:lnTo>
                      <a:pt x="49984" y="54970"/>
                    </a:lnTo>
                    <a:lnTo>
                      <a:pt x="49868" y="55086"/>
                    </a:lnTo>
                    <a:lnTo>
                      <a:pt x="49694" y="55202"/>
                    </a:lnTo>
                    <a:lnTo>
                      <a:pt x="49462" y="55260"/>
                    </a:lnTo>
                    <a:lnTo>
                      <a:pt x="49172" y="55289"/>
                    </a:lnTo>
                    <a:lnTo>
                      <a:pt x="48853" y="55289"/>
                    </a:lnTo>
                    <a:lnTo>
                      <a:pt x="48476" y="55231"/>
                    </a:lnTo>
                    <a:lnTo>
                      <a:pt x="48012" y="55144"/>
                    </a:lnTo>
                    <a:lnTo>
                      <a:pt x="47491" y="55028"/>
                    </a:lnTo>
                    <a:lnTo>
                      <a:pt x="47491" y="55028"/>
                    </a:lnTo>
                    <a:lnTo>
                      <a:pt x="45461" y="54449"/>
                    </a:lnTo>
                    <a:lnTo>
                      <a:pt x="43403" y="53811"/>
                    </a:lnTo>
                    <a:lnTo>
                      <a:pt x="41402" y="53115"/>
                    </a:lnTo>
                    <a:lnTo>
                      <a:pt x="39402" y="52390"/>
                    </a:lnTo>
                    <a:lnTo>
                      <a:pt x="37401" y="51607"/>
                    </a:lnTo>
                    <a:lnTo>
                      <a:pt x="35459" y="50796"/>
                    </a:lnTo>
                    <a:lnTo>
                      <a:pt x="33516" y="49897"/>
                    </a:lnTo>
                    <a:lnTo>
                      <a:pt x="31574" y="48969"/>
                    </a:lnTo>
                    <a:lnTo>
                      <a:pt x="31574" y="48969"/>
                    </a:lnTo>
                    <a:lnTo>
                      <a:pt x="30617" y="48505"/>
                    </a:lnTo>
                    <a:lnTo>
                      <a:pt x="30617" y="48505"/>
                    </a:lnTo>
                    <a:lnTo>
                      <a:pt x="28819" y="47519"/>
                    </a:lnTo>
                    <a:lnTo>
                      <a:pt x="28819" y="47519"/>
                    </a:lnTo>
                    <a:lnTo>
                      <a:pt x="27283" y="46679"/>
                    </a:lnTo>
                    <a:lnTo>
                      <a:pt x="25746" y="45780"/>
                    </a:lnTo>
                    <a:lnTo>
                      <a:pt x="24268" y="44881"/>
                    </a:lnTo>
                    <a:lnTo>
                      <a:pt x="22789" y="43924"/>
                    </a:lnTo>
                    <a:lnTo>
                      <a:pt x="21310" y="42939"/>
                    </a:lnTo>
                    <a:lnTo>
                      <a:pt x="19890" y="41924"/>
                    </a:lnTo>
                    <a:lnTo>
                      <a:pt x="18469" y="40909"/>
                    </a:lnTo>
                    <a:lnTo>
                      <a:pt x="17077" y="39836"/>
                    </a:lnTo>
                    <a:lnTo>
                      <a:pt x="17077" y="39836"/>
                    </a:lnTo>
                    <a:lnTo>
                      <a:pt x="16063" y="39025"/>
                    </a:lnTo>
                    <a:lnTo>
                      <a:pt x="16063" y="39025"/>
                    </a:lnTo>
                    <a:lnTo>
                      <a:pt x="15367" y="38474"/>
                    </a:lnTo>
                    <a:lnTo>
                      <a:pt x="15367" y="38474"/>
                    </a:lnTo>
                    <a:lnTo>
                      <a:pt x="14062" y="37343"/>
                    </a:lnTo>
                    <a:lnTo>
                      <a:pt x="12729" y="36125"/>
                    </a:lnTo>
                    <a:lnTo>
                      <a:pt x="11337" y="34821"/>
                    </a:lnTo>
                    <a:lnTo>
                      <a:pt x="9974" y="33400"/>
                    </a:lnTo>
                    <a:lnTo>
                      <a:pt x="9278" y="32675"/>
                    </a:lnTo>
                    <a:lnTo>
                      <a:pt x="8583" y="31921"/>
                    </a:lnTo>
                    <a:lnTo>
                      <a:pt x="7916" y="31139"/>
                    </a:lnTo>
                    <a:lnTo>
                      <a:pt x="7249" y="30356"/>
                    </a:lnTo>
                    <a:lnTo>
                      <a:pt x="6611" y="29544"/>
                    </a:lnTo>
                    <a:lnTo>
                      <a:pt x="5973" y="28703"/>
                    </a:lnTo>
                    <a:lnTo>
                      <a:pt x="5365" y="27863"/>
                    </a:lnTo>
                    <a:lnTo>
                      <a:pt x="4756" y="27022"/>
                    </a:lnTo>
                    <a:lnTo>
                      <a:pt x="4756" y="27022"/>
                    </a:lnTo>
                    <a:lnTo>
                      <a:pt x="4147" y="26094"/>
                    </a:lnTo>
                    <a:lnTo>
                      <a:pt x="4147" y="26094"/>
                    </a:lnTo>
                    <a:lnTo>
                      <a:pt x="3741" y="25427"/>
                    </a:lnTo>
                    <a:lnTo>
                      <a:pt x="3335" y="24731"/>
                    </a:lnTo>
                    <a:lnTo>
                      <a:pt x="2929" y="24036"/>
                    </a:lnTo>
                    <a:lnTo>
                      <a:pt x="2581" y="23340"/>
                    </a:lnTo>
                    <a:lnTo>
                      <a:pt x="2233" y="22644"/>
                    </a:lnTo>
                    <a:lnTo>
                      <a:pt x="1885" y="21948"/>
                    </a:lnTo>
                    <a:lnTo>
                      <a:pt x="1595" y="21223"/>
                    </a:lnTo>
                    <a:lnTo>
                      <a:pt x="1306" y="20527"/>
                    </a:lnTo>
                    <a:lnTo>
                      <a:pt x="1045" y="19803"/>
                    </a:lnTo>
                    <a:lnTo>
                      <a:pt x="813" y="19107"/>
                    </a:lnTo>
                    <a:lnTo>
                      <a:pt x="610" y="18382"/>
                    </a:lnTo>
                    <a:lnTo>
                      <a:pt x="436" y="17657"/>
                    </a:lnTo>
                    <a:lnTo>
                      <a:pt x="291" y="16932"/>
                    </a:lnTo>
                    <a:lnTo>
                      <a:pt x="175" y="16208"/>
                    </a:lnTo>
                    <a:lnTo>
                      <a:pt x="88" y="15483"/>
                    </a:lnTo>
                    <a:lnTo>
                      <a:pt x="30" y="14758"/>
                    </a:lnTo>
                    <a:lnTo>
                      <a:pt x="30" y="14758"/>
                    </a:lnTo>
                    <a:lnTo>
                      <a:pt x="1" y="13975"/>
                    </a:lnTo>
                    <a:lnTo>
                      <a:pt x="1" y="13975"/>
                    </a:lnTo>
                    <a:lnTo>
                      <a:pt x="30" y="13279"/>
                    </a:lnTo>
                    <a:lnTo>
                      <a:pt x="59" y="12584"/>
                    </a:lnTo>
                    <a:lnTo>
                      <a:pt x="146" y="11888"/>
                    </a:lnTo>
                    <a:lnTo>
                      <a:pt x="262" y="11192"/>
                    </a:lnTo>
                    <a:lnTo>
                      <a:pt x="436" y="10525"/>
                    </a:lnTo>
                    <a:lnTo>
                      <a:pt x="610" y="9829"/>
                    </a:lnTo>
                    <a:lnTo>
                      <a:pt x="842" y="9162"/>
                    </a:lnTo>
                    <a:lnTo>
                      <a:pt x="1132" y="8496"/>
                    </a:lnTo>
                    <a:lnTo>
                      <a:pt x="1132" y="8496"/>
                    </a:lnTo>
                    <a:lnTo>
                      <a:pt x="1393" y="7945"/>
                    </a:lnTo>
                    <a:lnTo>
                      <a:pt x="1653" y="7394"/>
                    </a:lnTo>
                    <a:lnTo>
                      <a:pt x="1972" y="6872"/>
                    </a:lnTo>
                    <a:lnTo>
                      <a:pt x="2291" y="6379"/>
                    </a:lnTo>
                    <a:lnTo>
                      <a:pt x="2639" y="5886"/>
                    </a:lnTo>
                    <a:lnTo>
                      <a:pt x="3016" y="5422"/>
                    </a:lnTo>
                    <a:lnTo>
                      <a:pt x="3422" y="4988"/>
                    </a:lnTo>
                    <a:lnTo>
                      <a:pt x="3828" y="4553"/>
                    </a:lnTo>
                    <a:lnTo>
                      <a:pt x="4234" y="4147"/>
                    </a:lnTo>
                    <a:lnTo>
                      <a:pt x="4698" y="3770"/>
                    </a:lnTo>
                    <a:lnTo>
                      <a:pt x="5162" y="3393"/>
                    </a:lnTo>
                    <a:lnTo>
                      <a:pt x="5625" y="3016"/>
                    </a:lnTo>
                    <a:lnTo>
                      <a:pt x="6118" y="2697"/>
                    </a:lnTo>
                    <a:lnTo>
                      <a:pt x="6611" y="2378"/>
                    </a:lnTo>
                    <a:lnTo>
                      <a:pt x="7133" y="2088"/>
                    </a:lnTo>
                    <a:lnTo>
                      <a:pt x="7655" y="1798"/>
                    </a:lnTo>
                    <a:lnTo>
                      <a:pt x="7655" y="1798"/>
                    </a:lnTo>
                    <a:lnTo>
                      <a:pt x="8322" y="1508"/>
                    </a:lnTo>
                    <a:lnTo>
                      <a:pt x="8322" y="1508"/>
                    </a:lnTo>
                    <a:lnTo>
                      <a:pt x="9076" y="1190"/>
                    </a:lnTo>
                    <a:lnTo>
                      <a:pt x="9858" y="900"/>
                    </a:lnTo>
                    <a:lnTo>
                      <a:pt x="9858" y="900"/>
                    </a:lnTo>
                    <a:lnTo>
                      <a:pt x="10525" y="697"/>
                    </a:lnTo>
                    <a:lnTo>
                      <a:pt x="11192" y="523"/>
                    </a:lnTo>
                    <a:lnTo>
                      <a:pt x="11859" y="378"/>
                    </a:lnTo>
                    <a:lnTo>
                      <a:pt x="12526" y="233"/>
                    </a:lnTo>
                    <a:lnTo>
                      <a:pt x="13192" y="146"/>
                    </a:lnTo>
                    <a:lnTo>
                      <a:pt x="13859" y="59"/>
                    </a:lnTo>
                    <a:lnTo>
                      <a:pt x="14526" y="30"/>
                    </a:lnTo>
                    <a:lnTo>
                      <a:pt x="15193" y="1"/>
                    </a:lnTo>
                    <a:lnTo>
                      <a:pt x="15193" y="1"/>
                    </a:lnTo>
                    <a:lnTo>
                      <a:pt x="15918" y="1"/>
                    </a:lnTo>
                    <a:lnTo>
                      <a:pt x="15918" y="1"/>
                    </a:lnTo>
                    <a:lnTo>
                      <a:pt x="16585" y="1"/>
                    </a:lnTo>
                    <a:lnTo>
                      <a:pt x="17251" y="59"/>
                    </a:lnTo>
                    <a:lnTo>
                      <a:pt x="17889" y="146"/>
                    </a:lnTo>
                    <a:lnTo>
                      <a:pt x="18556" y="233"/>
                    </a:lnTo>
                    <a:lnTo>
                      <a:pt x="19194" y="349"/>
                    </a:lnTo>
                    <a:lnTo>
                      <a:pt x="19861" y="494"/>
                    </a:lnTo>
                    <a:lnTo>
                      <a:pt x="20499" y="639"/>
                    </a:lnTo>
                    <a:lnTo>
                      <a:pt x="21136" y="813"/>
                    </a:lnTo>
                    <a:lnTo>
                      <a:pt x="21774" y="1016"/>
                    </a:lnTo>
                    <a:lnTo>
                      <a:pt x="22383" y="1248"/>
                    </a:lnTo>
                    <a:lnTo>
                      <a:pt x="22992" y="1480"/>
                    </a:lnTo>
                    <a:lnTo>
                      <a:pt x="23630" y="1740"/>
                    </a:lnTo>
                    <a:lnTo>
                      <a:pt x="24210" y="2030"/>
                    </a:lnTo>
                    <a:lnTo>
                      <a:pt x="24818" y="2320"/>
                    </a:lnTo>
                    <a:lnTo>
                      <a:pt x="25398" y="2639"/>
                    </a:lnTo>
                    <a:lnTo>
                      <a:pt x="25978" y="2987"/>
                    </a:lnTo>
                    <a:lnTo>
                      <a:pt x="25978" y="2987"/>
                    </a:lnTo>
                    <a:lnTo>
                      <a:pt x="26645" y="3393"/>
                    </a:lnTo>
                    <a:lnTo>
                      <a:pt x="26645" y="3393"/>
                    </a:lnTo>
                    <a:lnTo>
                      <a:pt x="27254" y="3799"/>
                    </a:lnTo>
                    <a:lnTo>
                      <a:pt x="27863" y="4205"/>
                    </a:lnTo>
                    <a:lnTo>
                      <a:pt x="28443" y="4640"/>
                    </a:lnTo>
                    <a:lnTo>
                      <a:pt x="29022" y="5104"/>
                    </a:lnTo>
                    <a:lnTo>
                      <a:pt x="29573" y="5567"/>
                    </a:lnTo>
                    <a:lnTo>
                      <a:pt x="30124" y="6060"/>
                    </a:lnTo>
                    <a:lnTo>
                      <a:pt x="30646" y="6582"/>
                    </a:lnTo>
                    <a:lnTo>
                      <a:pt x="31168" y="7104"/>
                    </a:lnTo>
                    <a:lnTo>
                      <a:pt x="31661" y="7626"/>
                    </a:lnTo>
                    <a:lnTo>
                      <a:pt x="32154" y="8177"/>
                    </a:lnTo>
                    <a:lnTo>
                      <a:pt x="32646" y="8728"/>
                    </a:lnTo>
                    <a:lnTo>
                      <a:pt x="33081" y="9307"/>
                    </a:lnTo>
                    <a:lnTo>
                      <a:pt x="33545" y="9916"/>
                    </a:lnTo>
                    <a:lnTo>
                      <a:pt x="33951" y="10496"/>
                    </a:lnTo>
                    <a:lnTo>
                      <a:pt x="34386" y="11105"/>
                    </a:lnTo>
                    <a:lnTo>
                      <a:pt x="34763" y="11743"/>
                    </a:lnTo>
                    <a:lnTo>
                      <a:pt x="34763" y="11743"/>
                    </a:lnTo>
                    <a:lnTo>
                      <a:pt x="34850" y="11888"/>
                    </a:lnTo>
                    <a:lnTo>
                      <a:pt x="34850" y="11888"/>
                    </a:lnTo>
                    <a:lnTo>
                      <a:pt x="35256" y="12555"/>
                    </a:lnTo>
                    <a:lnTo>
                      <a:pt x="35256" y="12555"/>
                    </a:lnTo>
                    <a:lnTo>
                      <a:pt x="35749" y="13424"/>
                    </a:lnTo>
                    <a:lnTo>
                      <a:pt x="36213" y="14294"/>
                    </a:lnTo>
                    <a:lnTo>
                      <a:pt x="37111" y="16034"/>
                    </a:lnTo>
                    <a:lnTo>
                      <a:pt x="37952" y="17831"/>
                    </a:lnTo>
                    <a:lnTo>
                      <a:pt x="38735" y="19629"/>
                    </a:lnTo>
                    <a:lnTo>
                      <a:pt x="39460" y="21455"/>
                    </a:lnTo>
                    <a:lnTo>
                      <a:pt x="40155" y="23282"/>
                    </a:lnTo>
                    <a:lnTo>
                      <a:pt x="40822" y="25137"/>
                    </a:lnTo>
                    <a:lnTo>
                      <a:pt x="41460" y="27022"/>
                    </a:lnTo>
                    <a:lnTo>
                      <a:pt x="41460" y="27022"/>
                    </a:lnTo>
                    <a:lnTo>
                      <a:pt x="41866" y="28268"/>
                    </a:lnTo>
                    <a:lnTo>
                      <a:pt x="41866" y="28268"/>
                    </a:lnTo>
                    <a:lnTo>
                      <a:pt x="42446" y="30182"/>
                    </a:lnTo>
                    <a:lnTo>
                      <a:pt x="43026" y="32095"/>
                    </a:lnTo>
                    <a:lnTo>
                      <a:pt x="44127" y="35922"/>
                    </a:lnTo>
                    <a:lnTo>
                      <a:pt x="45258" y="39749"/>
                    </a:lnTo>
                    <a:lnTo>
                      <a:pt x="45838" y="41663"/>
                    </a:lnTo>
                    <a:lnTo>
                      <a:pt x="46418" y="43576"/>
                    </a:lnTo>
                    <a:lnTo>
                      <a:pt x="46418" y="43576"/>
                    </a:lnTo>
                    <a:lnTo>
                      <a:pt x="47085" y="45606"/>
                    </a:lnTo>
                    <a:lnTo>
                      <a:pt x="47752" y="47635"/>
                    </a:lnTo>
                    <a:lnTo>
                      <a:pt x="48476" y="49636"/>
                    </a:lnTo>
                    <a:lnTo>
                      <a:pt x="49259" y="51636"/>
                    </a:lnTo>
                    <a:lnTo>
                      <a:pt x="49259" y="51636"/>
                    </a:lnTo>
                    <a:lnTo>
                      <a:pt x="49549" y="52361"/>
                    </a:lnTo>
                    <a:lnTo>
                      <a:pt x="49810" y="53028"/>
                    </a:lnTo>
                    <a:lnTo>
                      <a:pt x="49984" y="53608"/>
                    </a:lnTo>
                    <a:lnTo>
                      <a:pt x="50071" y="53898"/>
                    </a:lnTo>
                    <a:lnTo>
                      <a:pt x="50100" y="54130"/>
                    </a:lnTo>
                    <a:lnTo>
                      <a:pt x="50100" y="54130"/>
                    </a:lnTo>
                    <a:lnTo>
                      <a:pt x="50129" y="54391"/>
                    </a:lnTo>
                    <a:lnTo>
                      <a:pt x="50129" y="54623"/>
                    </a:lnTo>
                    <a:lnTo>
                      <a:pt x="50071" y="54796"/>
                    </a:lnTo>
                    <a:lnTo>
                      <a:pt x="49984" y="5497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3"/>
              <p:cNvSpPr/>
              <p:nvPr/>
            </p:nvSpPr>
            <p:spPr>
              <a:xfrm>
                <a:off x="507725" y="5082600"/>
                <a:ext cx="60200" cy="59475"/>
              </a:xfrm>
              <a:custGeom>
                <a:rect b="b" l="l" r="r" t="t"/>
                <a:pathLst>
                  <a:path extrusionOk="0" h="2379" w="2408">
                    <a:moveTo>
                      <a:pt x="117" y="1"/>
                    </a:moveTo>
                    <a:lnTo>
                      <a:pt x="146" y="262"/>
                    </a:lnTo>
                    <a:lnTo>
                      <a:pt x="146" y="494"/>
                    </a:lnTo>
                    <a:lnTo>
                      <a:pt x="88" y="667"/>
                    </a:lnTo>
                    <a:lnTo>
                      <a:pt x="1" y="841"/>
                    </a:lnTo>
                    <a:lnTo>
                      <a:pt x="1769" y="2291"/>
                    </a:lnTo>
                    <a:lnTo>
                      <a:pt x="1885" y="2349"/>
                    </a:lnTo>
                    <a:lnTo>
                      <a:pt x="2001" y="2378"/>
                    </a:lnTo>
                    <a:lnTo>
                      <a:pt x="2117" y="2349"/>
                    </a:lnTo>
                    <a:lnTo>
                      <a:pt x="2204" y="2320"/>
                    </a:lnTo>
                    <a:lnTo>
                      <a:pt x="2291" y="2233"/>
                    </a:lnTo>
                    <a:lnTo>
                      <a:pt x="2349" y="2175"/>
                    </a:lnTo>
                    <a:lnTo>
                      <a:pt x="2407" y="2059"/>
                    </a:lnTo>
                    <a:lnTo>
                      <a:pt x="2407" y="1972"/>
                    </a:lnTo>
                    <a:lnTo>
                      <a:pt x="2349" y="1856"/>
                    </a:lnTo>
                    <a:lnTo>
                      <a:pt x="2262" y="1769"/>
                    </a:lnTo>
                    <a:lnTo>
                      <a:pt x="117" y="1"/>
                    </a:lnTo>
                    <a:close/>
                  </a:path>
                </a:pathLst>
              </a:custGeom>
              <a:solidFill>
                <a:srgbClr val="DBC8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3"/>
              <p:cNvSpPr/>
              <p:nvPr/>
            </p:nvSpPr>
            <p:spPr>
              <a:xfrm>
                <a:off x="507725" y="5082600"/>
                <a:ext cx="60200" cy="59475"/>
              </a:xfrm>
              <a:custGeom>
                <a:rect b="b" l="l" r="r" t="t"/>
                <a:pathLst>
                  <a:path extrusionOk="0" fill="none" h="2379" w="2408">
                    <a:moveTo>
                      <a:pt x="117" y="1"/>
                    </a:moveTo>
                    <a:lnTo>
                      <a:pt x="117" y="1"/>
                    </a:lnTo>
                    <a:lnTo>
                      <a:pt x="117" y="1"/>
                    </a:lnTo>
                    <a:lnTo>
                      <a:pt x="146" y="262"/>
                    </a:lnTo>
                    <a:lnTo>
                      <a:pt x="146" y="494"/>
                    </a:lnTo>
                    <a:lnTo>
                      <a:pt x="88" y="667"/>
                    </a:lnTo>
                    <a:lnTo>
                      <a:pt x="1" y="841"/>
                    </a:lnTo>
                    <a:lnTo>
                      <a:pt x="1" y="841"/>
                    </a:lnTo>
                    <a:lnTo>
                      <a:pt x="1769" y="2291"/>
                    </a:lnTo>
                    <a:lnTo>
                      <a:pt x="1769" y="2291"/>
                    </a:lnTo>
                    <a:lnTo>
                      <a:pt x="1885" y="2349"/>
                    </a:lnTo>
                    <a:lnTo>
                      <a:pt x="2001" y="2378"/>
                    </a:lnTo>
                    <a:lnTo>
                      <a:pt x="2001" y="2378"/>
                    </a:lnTo>
                    <a:lnTo>
                      <a:pt x="2117" y="2349"/>
                    </a:lnTo>
                    <a:lnTo>
                      <a:pt x="2204" y="2320"/>
                    </a:lnTo>
                    <a:lnTo>
                      <a:pt x="2291" y="2233"/>
                    </a:lnTo>
                    <a:lnTo>
                      <a:pt x="2349" y="2175"/>
                    </a:lnTo>
                    <a:lnTo>
                      <a:pt x="2407" y="2059"/>
                    </a:lnTo>
                    <a:lnTo>
                      <a:pt x="2407" y="1972"/>
                    </a:lnTo>
                    <a:lnTo>
                      <a:pt x="2349" y="1856"/>
                    </a:lnTo>
                    <a:lnTo>
                      <a:pt x="2262" y="1769"/>
                    </a:lnTo>
                    <a:lnTo>
                      <a:pt x="2262" y="1769"/>
                    </a:lnTo>
                    <a:lnTo>
                      <a:pt x="117" y="1"/>
                    </a:lnTo>
                    <a:lnTo>
                      <a:pt x="117"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3"/>
              <p:cNvSpPr/>
              <p:nvPr/>
            </p:nvSpPr>
            <p:spPr>
              <a:xfrm>
                <a:off x="-741850" y="3728650"/>
                <a:ext cx="1253225" cy="1375000"/>
              </a:xfrm>
              <a:custGeom>
                <a:rect b="b" l="l" r="r" t="t"/>
                <a:pathLst>
                  <a:path extrusionOk="0" h="55000" w="50129">
                    <a:moveTo>
                      <a:pt x="15599" y="1"/>
                    </a:moveTo>
                    <a:lnTo>
                      <a:pt x="15193" y="30"/>
                    </a:lnTo>
                    <a:lnTo>
                      <a:pt x="15512" y="14323"/>
                    </a:lnTo>
                    <a:lnTo>
                      <a:pt x="14700" y="12989"/>
                    </a:lnTo>
                    <a:lnTo>
                      <a:pt x="13019" y="10177"/>
                    </a:lnTo>
                    <a:lnTo>
                      <a:pt x="11395" y="7307"/>
                    </a:lnTo>
                    <a:lnTo>
                      <a:pt x="9829" y="4437"/>
                    </a:lnTo>
                    <a:lnTo>
                      <a:pt x="8322" y="1537"/>
                    </a:lnTo>
                    <a:lnTo>
                      <a:pt x="7655" y="1827"/>
                    </a:lnTo>
                    <a:lnTo>
                      <a:pt x="8902" y="4205"/>
                    </a:lnTo>
                    <a:lnTo>
                      <a:pt x="10148" y="6553"/>
                    </a:lnTo>
                    <a:lnTo>
                      <a:pt x="11453" y="8873"/>
                    </a:lnTo>
                    <a:lnTo>
                      <a:pt x="12787" y="11192"/>
                    </a:lnTo>
                    <a:lnTo>
                      <a:pt x="14149" y="13482"/>
                    </a:lnTo>
                    <a:lnTo>
                      <a:pt x="15570" y="15744"/>
                    </a:lnTo>
                    <a:lnTo>
                      <a:pt x="17019" y="17976"/>
                    </a:lnTo>
                    <a:lnTo>
                      <a:pt x="18498" y="20209"/>
                    </a:lnTo>
                    <a:lnTo>
                      <a:pt x="16382" y="19716"/>
                    </a:lnTo>
                    <a:lnTo>
                      <a:pt x="14294" y="19165"/>
                    </a:lnTo>
                    <a:lnTo>
                      <a:pt x="12207" y="18556"/>
                    </a:lnTo>
                    <a:lnTo>
                      <a:pt x="10148" y="17918"/>
                    </a:lnTo>
                    <a:lnTo>
                      <a:pt x="8090" y="17222"/>
                    </a:lnTo>
                    <a:lnTo>
                      <a:pt x="6060" y="16498"/>
                    </a:lnTo>
                    <a:lnTo>
                      <a:pt x="4031" y="15715"/>
                    </a:lnTo>
                    <a:lnTo>
                      <a:pt x="2030" y="14903"/>
                    </a:lnTo>
                    <a:lnTo>
                      <a:pt x="1" y="14004"/>
                    </a:lnTo>
                    <a:lnTo>
                      <a:pt x="30" y="14787"/>
                    </a:lnTo>
                    <a:lnTo>
                      <a:pt x="1682" y="15512"/>
                    </a:lnTo>
                    <a:lnTo>
                      <a:pt x="3364" y="16237"/>
                    </a:lnTo>
                    <a:lnTo>
                      <a:pt x="5075" y="16903"/>
                    </a:lnTo>
                    <a:lnTo>
                      <a:pt x="6785" y="17541"/>
                    </a:lnTo>
                    <a:lnTo>
                      <a:pt x="8496" y="18121"/>
                    </a:lnTo>
                    <a:lnTo>
                      <a:pt x="10206" y="18701"/>
                    </a:lnTo>
                    <a:lnTo>
                      <a:pt x="11946" y="19252"/>
                    </a:lnTo>
                    <a:lnTo>
                      <a:pt x="13714" y="19745"/>
                    </a:lnTo>
                    <a:lnTo>
                      <a:pt x="16179" y="20412"/>
                    </a:lnTo>
                    <a:lnTo>
                      <a:pt x="18672" y="20991"/>
                    </a:lnTo>
                    <a:lnTo>
                      <a:pt x="18875" y="20991"/>
                    </a:lnTo>
                    <a:lnTo>
                      <a:pt x="18962" y="20933"/>
                    </a:lnTo>
                    <a:lnTo>
                      <a:pt x="20035" y="22470"/>
                    </a:lnTo>
                    <a:lnTo>
                      <a:pt x="21107" y="23978"/>
                    </a:lnTo>
                    <a:lnTo>
                      <a:pt x="22064" y="25311"/>
                    </a:lnTo>
                    <a:lnTo>
                      <a:pt x="23050" y="26616"/>
                    </a:lnTo>
                    <a:lnTo>
                      <a:pt x="25021" y="29196"/>
                    </a:lnTo>
                    <a:lnTo>
                      <a:pt x="22760" y="29138"/>
                    </a:lnTo>
                    <a:lnTo>
                      <a:pt x="20499" y="29022"/>
                    </a:lnTo>
                    <a:lnTo>
                      <a:pt x="18237" y="28848"/>
                    </a:lnTo>
                    <a:lnTo>
                      <a:pt x="16005" y="28587"/>
                    </a:lnTo>
                    <a:lnTo>
                      <a:pt x="13743" y="28268"/>
                    </a:lnTo>
                    <a:lnTo>
                      <a:pt x="11540" y="27892"/>
                    </a:lnTo>
                    <a:lnTo>
                      <a:pt x="9307" y="27457"/>
                    </a:lnTo>
                    <a:lnTo>
                      <a:pt x="7104" y="26935"/>
                    </a:lnTo>
                    <a:lnTo>
                      <a:pt x="5625" y="26529"/>
                    </a:lnTo>
                    <a:lnTo>
                      <a:pt x="4147" y="26123"/>
                    </a:lnTo>
                    <a:lnTo>
                      <a:pt x="4756" y="27051"/>
                    </a:lnTo>
                    <a:lnTo>
                      <a:pt x="6669" y="27544"/>
                    </a:lnTo>
                    <a:lnTo>
                      <a:pt x="8554" y="28008"/>
                    </a:lnTo>
                    <a:lnTo>
                      <a:pt x="10467" y="28413"/>
                    </a:lnTo>
                    <a:lnTo>
                      <a:pt x="12381" y="28790"/>
                    </a:lnTo>
                    <a:lnTo>
                      <a:pt x="14323" y="29080"/>
                    </a:lnTo>
                    <a:lnTo>
                      <a:pt x="16237" y="29341"/>
                    </a:lnTo>
                    <a:lnTo>
                      <a:pt x="18179" y="29573"/>
                    </a:lnTo>
                    <a:lnTo>
                      <a:pt x="20151" y="29718"/>
                    </a:lnTo>
                    <a:lnTo>
                      <a:pt x="21455" y="29805"/>
                    </a:lnTo>
                    <a:lnTo>
                      <a:pt x="22789" y="29863"/>
                    </a:lnTo>
                    <a:lnTo>
                      <a:pt x="24123" y="29921"/>
                    </a:lnTo>
                    <a:lnTo>
                      <a:pt x="25456" y="29921"/>
                    </a:lnTo>
                    <a:lnTo>
                      <a:pt x="25572" y="29892"/>
                    </a:lnTo>
                    <a:lnTo>
                      <a:pt x="27544" y="32356"/>
                    </a:lnTo>
                    <a:lnTo>
                      <a:pt x="29573" y="34792"/>
                    </a:lnTo>
                    <a:lnTo>
                      <a:pt x="31632" y="37169"/>
                    </a:lnTo>
                    <a:lnTo>
                      <a:pt x="33748" y="39518"/>
                    </a:lnTo>
                    <a:lnTo>
                      <a:pt x="31487" y="39575"/>
                    </a:lnTo>
                    <a:lnTo>
                      <a:pt x="29254" y="39575"/>
                    </a:lnTo>
                    <a:lnTo>
                      <a:pt x="25949" y="39546"/>
                    </a:lnTo>
                    <a:lnTo>
                      <a:pt x="22644" y="39460"/>
                    </a:lnTo>
                    <a:lnTo>
                      <a:pt x="19368" y="39286"/>
                    </a:lnTo>
                    <a:lnTo>
                      <a:pt x="16063" y="39054"/>
                    </a:lnTo>
                    <a:lnTo>
                      <a:pt x="16063" y="39054"/>
                    </a:lnTo>
                    <a:lnTo>
                      <a:pt x="17077" y="39865"/>
                    </a:lnTo>
                    <a:lnTo>
                      <a:pt x="19861" y="40039"/>
                    </a:lnTo>
                    <a:lnTo>
                      <a:pt x="22673" y="40184"/>
                    </a:lnTo>
                    <a:lnTo>
                      <a:pt x="25485" y="40271"/>
                    </a:lnTo>
                    <a:lnTo>
                      <a:pt x="28269" y="40300"/>
                    </a:lnTo>
                    <a:lnTo>
                      <a:pt x="31748" y="40300"/>
                    </a:lnTo>
                    <a:lnTo>
                      <a:pt x="34328" y="40242"/>
                    </a:lnTo>
                    <a:lnTo>
                      <a:pt x="34386" y="40213"/>
                    </a:lnTo>
                    <a:lnTo>
                      <a:pt x="35691" y="41605"/>
                    </a:lnTo>
                    <a:lnTo>
                      <a:pt x="37024" y="42997"/>
                    </a:lnTo>
                    <a:lnTo>
                      <a:pt x="38358" y="44359"/>
                    </a:lnTo>
                    <a:lnTo>
                      <a:pt x="39721" y="45722"/>
                    </a:lnTo>
                    <a:lnTo>
                      <a:pt x="41025" y="46969"/>
                    </a:lnTo>
                    <a:lnTo>
                      <a:pt x="42330" y="48215"/>
                    </a:lnTo>
                    <a:lnTo>
                      <a:pt x="40706" y="48273"/>
                    </a:lnTo>
                    <a:lnTo>
                      <a:pt x="39054" y="48302"/>
                    </a:lnTo>
                    <a:lnTo>
                      <a:pt x="37778" y="48273"/>
                    </a:lnTo>
                    <a:lnTo>
                      <a:pt x="36502" y="48244"/>
                    </a:lnTo>
                    <a:lnTo>
                      <a:pt x="35198" y="48186"/>
                    </a:lnTo>
                    <a:lnTo>
                      <a:pt x="33922" y="48099"/>
                    </a:lnTo>
                    <a:lnTo>
                      <a:pt x="32646" y="48012"/>
                    </a:lnTo>
                    <a:lnTo>
                      <a:pt x="31371" y="47867"/>
                    </a:lnTo>
                    <a:lnTo>
                      <a:pt x="30095" y="47722"/>
                    </a:lnTo>
                    <a:lnTo>
                      <a:pt x="28819" y="47548"/>
                    </a:lnTo>
                    <a:lnTo>
                      <a:pt x="30617" y="48534"/>
                    </a:lnTo>
                    <a:lnTo>
                      <a:pt x="32733" y="48737"/>
                    </a:lnTo>
                    <a:lnTo>
                      <a:pt x="34821" y="48882"/>
                    </a:lnTo>
                    <a:lnTo>
                      <a:pt x="36937" y="48969"/>
                    </a:lnTo>
                    <a:lnTo>
                      <a:pt x="39054" y="49027"/>
                    </a:lnTo>
                    <a:lnTo>
                      <a:pt x="41054" y="48998"/>
                    </a:lnTo>
                    <a:lnTo>
                      <a:pt x="43055" y="48911"/>
                    </a:lnTo>
                    <a:lnTo>
                      <a:pt x="44765" y="50448"/>
                    </a:lnTo>
                    <a:lnTo>
                      <a:pt x="46476" y="51984"/>
                    </a:lnTo>
                    <a:lnTo>
                      <a:pt x="48215" y="53521"/>
                    </a:lnTo>
                    <a:lnTo>
                      <a:pt x="49984" y="54999"/>
                    </a:lnTo>
                    <a:lnTo>
                      <a:pt x="50071" y="54825"/>
                    </a:lnTo>
                    <a:lnTo>
                      <a:pt x="50129" y="54652"/>
                    </a:lnTo>
                    <a:lnTo>
                      <a:pt x="50129" y="54420"/>
                    </a:lnTo>
                    <a:lnTo>
                      <a:pt x="50100" y="54159"/>
                    </a:lnTo>
                    <a:lnTo>
                      <a:pt x="48418" y="52738"/>
                    </a:lnTo>
                    <a:lnTo>
                      <a:pt x="46737" y="51259"/>
                    </a:lnTo>
                    <a:lnTo>
                      <a:pt x="45113" y="49781"/>
                    </a:lnTo>
                    <a:lnTo>
                      <a:pt x="43461" y="48302"/>
                    </a:lnTo>
                    <a:lnTo>
                      <a:pt x="43432" y="48244"/>
                    </a:lnTo>
                    <a:lnTo>
                      <a:pt x="42098" y="46998"/>
                    </a:lnTo>
                    <a:lnTo>
                      <a:pt x="40764" y="45722"/>
                    </a:lnTo>
                    <a:lnTo>
                      <a:pt x="39460" y="44446"/>
                    </a:lnTo>
                    <a:lnTo>
                      <a:pt x="38184" y="43142"/>
                    </a:lnTo>
                    <a:lnTo>
                      <a:pt x="38242" y="43055"/>
                    </a:lnTo>
                    <a:lnTo>
                      <a:pt x="38271" y="42968"/>
                    </a:lnTo>
                    <a:lnTo>
                      <a:pt x="38677" y="41112"/>
                    </a:lnTo>
                    <a:lnTo>
                      <a:pt x="39083" y="39286"/>
                    </a:lnTo>
                    <a:lnTo>
                      <a:pt x="39489" y="37430"/>
                    </a:lnTo>
                    <a:lnTo>
                      <a:pt x="39924" y="35604"/>
                    </a:lnTo>
                    <a:lnTo>
                      <a:pt x="40387" y="33777"/>
                    </a:lnTo>
                    <a:lnTo>
                      <a:pt x="40851" y="31922"/>
                    </a:lnTo>
                    <a:lnTo>
                      <a:pt x="41866" y="28297"/>
                    </a:lnTo>
                    <a:lnTo>
                      <a:pt x="41460" y="27051"/>
                    </a:lnTo>
                    <a:lnTo>
                      <a:pt x="40909" y="28964"/>
                    </a:lnTo>
                    <a:lnTo>
                      <a:pt x="40387" y="30907"/>
                    </a:lnTo>
                    <a:lnTo>
                      <a:pt x="39866" y="32820"/>
                    </a:lnTo>
                    <a:lnTo>
                      <a:pt x="39373" y="34763"/>
                    </a:lnTo>
                    <a:lnTo>
                      <a:pt x="38909" y="36705"/>
                    </a:lnTo>
                    <a:lnTo>
                      <a:pt x="38474" y="38648"/>
                    </a:lnTo>
                    <a:lnTo>
                      <a:pt x="38039" y="40619"/>
                    </a:lnTo>
                    <a:lnTo>
                      <a:pt x="37633" y="42562"/>
                    </a:lnTo>
                    <a:lnTo>
                      <a:pt x="36097" y="40967"/>
                    </a:lnTo>
                    <a:lnTo>
                      <a:pt x="34560" y="39344"/>
                    </a:lnTo>
                    <a:lnTo>
                      <a:pt x="33081" y="37691"/>
                    </a:lnTo>
                    <a:lnTo>
                      <a:pt x="31603" y="36038"/>
                    </a:lnTo>
                    <a:lnTo>
                      <a:pt x="30066" y="34270"/>
                    </a:lnTo>
                    <a:lnTo>
                      <a:pt x="30095" y="34183"/>
                    </a:lnTo>
                    <a:lnTo>
                      <a:pt x="30472" y="31806"/>
                    </a:lnTo>
                    <a:lnTo>
                      <a:pt x="30907" y="29399"/>
                    </a:lnTo>
                    <a:lnTo>
                      <a:pt x="31400" y="26993"/>
                    </a:lnTo>
                    <a:lnTo>
                      <a:pt x="31922" y="24615"/>
                    </a:lnTo>
                    <a:lnTo>
                      <a:pt x="32472" y="22238"/>
                    </a:lnTo>
                    <a:lnTo>
                      <a:pt x="33081" y="19890"/>
                    </a:lnTo>
                    <a:lnTo>
                      <a:pt x="33719" y="17541"/>
                    </a:lnTo>
                    <a:lnTo>
                      <a:pt x="34415" y="15193"/>
                    </a:lnTo>
                    <a:lnTo>
                      <a:pt x="35256" y="12584"/>
                    </a:lnTo>
                    <a:lnTo>
                      <a:pt x="34850" y="11917"/>
                    </a:lnTo>
                    <a:lnTo>
                      <a:pt x="34763" y="11772"/>
                    </a:lnTo>
                    <a:lnTo>
                      <a:pt x="34096" y="13830"/>
                    </a:lnTo>
                    <a:lnTo>
                      <a:pt x="33458" y="15918"/>
                    </a:lnTo>
                    <a:lnTo>
                      <a:pt x="32849" y="18005"/>
                    </a:lnTo>
                    <a:lnTo>
                      <a:pt x="32270" y="20093"/>
                    </a:lnTo>
                    <a:lnTo>
                      <a:pt x="31748" y="22209"/>
                    </a:lnTo>
                    <a:lnTo>
                      <a:pt x="31255" y="24325"/>
                    </a:lnTo>
                    <a:lnTo>
                      <a:pt x="30762" y="26442"/>
                    </a:lnTo>
                    <a:lnTo>
                      <a:pt x="30327" y="28558"/>
                    </a:lnTo>
                    <a:lnTo>
                      <a:pt x="29892" y="31052"/>
                    </a:lnTo>
                    <a:lnTo>
                      <a:pt x="29457" y="33545"/>
                    </a:lnTo>
                    <a:lnTo>
                      <a:pt x="27950" y="31719"/>
                    </a:lnTo>
                    <a:lnTo>
                      <a:pt x="26442" y="29834"/>
                    </a:lnTo>
                    <a:lnTo>
                      <a:pt x="24963" y="27950"/>
                    </a:lnTo>
                    <a:lnTo>
                      <a:pt x="23514" y="26036"/>
                    </a:lnTo>
                    <a:lnTo>
                      <a:pt x="23543" y="25978"/>
                    </a:lnTo>
                    <a:lnTo>
                      <a:pt x="23572" y="25891"/>
                    </a:lnTo>
                    <a:lnTo>
                      <a:pt x="26065" y="7626"/>
                    </a:lnTo>
                    <a:lnTo>
                      <a:pt x="26645" y="3422"/>
                    </a:lnTo>
                    <a:lnTo>
                      <a:pt x="25978" y="3016"/>
                    </a:lnTo>
                    <a:lnTo>
                      <a:pt x="23601" y="20441"/>
                    </a:lnTo>
                    <a:lnTo>
                      <a:pt x="22934" y="25253"/>
                    </a:lnTo>
                    <a:lnTo>
                      <a:pt x="21165" y="22789"/>
                    </a:lnTo>
                    <a:lnTo>
                      <a:pt x="19426" y="20296"/>
                    </a:lnTo>
                    <a:lnTo>
                      <a:pt x="17715" y="17744"/>
                    </a:lnTo>
                    <a:lnTo>
                      <a:pt x="16063" y="15193"/>
                    </a:lnTo>
                    <a:lnTo>
                      <a:pt x="16150" y="15164"/>
                    </a:lnTo>
                    <a:lnTo>
                      <a:pt x="16208" y="15077"/>
                    </a:lnTo>
                    <a:lnTo>
                      <a:pt x="16237" y="14990"/>
                    </a:lnTo>
                    <a:lnTo>
                      <a:pt x="16266" y="14903"/>
                    </a:lnTo>
                    <a:lnTo>
                      <a:pt x="15918" y="30"/>
                    </a:lnTo>
                    <a:lnTo>
                      <a:pt x="15599" y="1"/>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 name="Google Shape;89;p3"/>
            <p:cNvGrpSpPr/>
            <p:nvPr/>
          </p:nvGrpSpPr>
          <p:grpSpPr>
            <a:xfrm rot="-276419">
              <a:off x="8086370" y="4220515"/>
              <a:ext cx="887095" cy="957296"/>
              <a:chOff x="-741850" y="3728650"/>
              <a:chExt cx="1309775" cy="1413425"/>
            </a:xfrm>
          </p:grpSpPr>
          <p:sp>
            <p:nvSpPr>
              <p:cNvPr id="90" name="Google Shape;90;p3"/>
              <p:cNvSpPr/>
              <p:nvPr/>
            </p:nvSpPr>
            <p:spPr>
              <a:xfrm>
                <a:off x="-741850" y="3729375"/>
                <a:ext cx="1253225" cy="1382250"/>
              </a:xfrm>
              <a:custGeom>
                <a:rect b="b" l="l" r="r" t="t"/>
                <a:pathLst>
                  <a:path extrusionOk="0" h="55290" w="50129">
                    <a:moveTo>
                      <a:pt x="15193" y="1"/>
                    </a:moveTo>
                    <a:lnTo>
                      <a:pt x="14526" y="30"/>
                    </a:lnTo>
                    <a:lnTo>
                      <a:pt x="13859" y="59"/>
                    </a:lnTo>
                    <a:lnTo>
                      <a:pt x="13192" y="146"/>
                    </a:lnTo>
                    <a:lnTo>
                      <a:pt x="12526" y="233"/>
                    </a:lnTo>
                    <a:lnTo>
                      <a:pt x="11859" y="378"/>
                    </a:lnTo>
                    <a:lnTo>
                      <a:pt x="11192" y="523"/>
                    </a:lnTo>
                    <a:lnTo>
                      <a:pt x="10525" y="697"/>
                    </a:lnTo>
                    <a:lnTo>
                      <a:pt x="9858" y="900"/>
                    </a:lnTo>
                    <a:lnTo>
                      <a:pt x="9076" y="1190"/>
                    </a:lnTo>
                    <a:lnTo>
                      <a:pt x="8322" y="1508"/>
                    </a:lnTo>
                    <a:lnTo>
                      <a:pt x="7655" y="1798"/>
                    </a:lnTo>
                    <a:lnTo>
                      <a:pt x="7133" y="2088"/>
                    </a:lnTo>
                    <a:lnTo>
                      <a:pt x="6611" y="2378"/>
                    </a:lnTo>
                    <a:lnTo>
                      <a:pt x="6118" y="2697"/>
                    </a:lnTo>
                    <a:lnTo>
                      <a:pt x="5625" y="3016"/>
                    </a:lnTo>
                    <a:lnTo>
                      <a:pt x="5162" y="3393"/>
                    </a:lnTo>
                    <a:lnTo>
                      <a:pt x="4698" y="3770"/>
                    </a:lnTo>
                    <a:lnTo>
                      <a:pt x="4234" y="4147"/>
                    </a:lnTo>
                    <a:lnTo>
                      <a:pt x="3828" y="4553"/>
                    </a:lnTo>
                    <a:lnTo>
                      <a:pt x="3422" y="4988"/>
                    </a:lnTo>
                    <a:lnTo>
                      <a:pt x="3016" y="5422"/>
                    </a:lnTo>
                    <a:lnTo>
                      <a:pt x="2639" y="5886"/>
                    </a:lnTo>
                    <a:lnTo>
                      <a:pt x="2291" y="6379"/>
                    </a:lnTo>
                    <a:lnTo>
                      <a:pt x="1972" y="6872"/>
                    </a:lnTo>
                    <a:lnTo>
                      <a:pt x="1653" y="7394"/>
                    </a:lnTo>
                    <a:lnTo>
                      <a:pt x="1393" y="7945"/>
                    </a:lnTo>
                    <a:lnTo>
                      <a:pt x="1132" y="8496"/>
                    </a:lnTo>
                    <a:lnTo>
                      <a:pt x="842" y="9162"/>
                    </a:lnTo>
                    <a:lnTo>
                      <a:pt x="610" y="9829"/>
                    </a:lnTo>
                    <a:lnTo>
                      <a:pt x="436" y="10525"/>
                    </a:lnTo>
                    <a:lnTo>
                      <a:pt x="262" y="11192"/>
                    </a:lnTo>
                    <a:lnTo>
                      <a:pt x="146" y="11888"/>
                    </a:lnTo>
                    <a:lnTo>
                      <a:pt x="59" y="12584"/>
                    </a:lnTo>
                    <a:lnTo>
                      <a:pt x="30" y="13279"/>
                    </a:lnTo>
                    <a:lnTo>
                      <a:pt x="1" y="13975"/>
                    </a:lnTo>
                    <a:lnTo>
                      <a:pt x="30" y="14758"/>
                    </a:lnTo>
                    <a:lnTo>
                      <a:pt x="88" y="15483"/>
                    </a:lnTo>
                    <a:lnTo>
                      <a:pt x="175" y="16208"/>
                    </a:lnTo>
                    <a:lnTo>
                      <a:pt x="291" y="16932"/>
                    </a:lnTo>
                    <a:lnTo>
                      <a:pt x="436" y="17657"/>
                    </a:lnTo>
                    <a:lnTo>
                      <a:pt x="610" y="18382"/>
                    </a:lnTo>
                    <a:lnTo>
                      <a:pt x="813" y="19107"/>
                    </a:lnTo>
                    <a:lnTo>
                      <a:pt x="1045" y="19803"/>
                    </a:lnTo>
                    <a:lnTo>
                      <a:pt x="1306" y="20527"/>
                    </a:lnTo>
                    <a:lnTo>
                      <a:pt x="1595" y="21223"/>
                    </a:lnTo>
                    <a:lnTo>
                      <a:pt x="1885" y="21948"/>
                    </a:lnTo>
                    <a:lnTo>
                      <a:pt x="2233" y="22644"/>
                    </a:lnTo>
                    <a:lnTo>
                      <a:pt x="2581" y="23340"/>
                    </a:lnTo>
                    <a:lnTo>
                      <a:pt x="2929" y="24036"/>
                    </a:lnTo>
                    <a:lnTo>
                      <a:pt x="3335" y="24731"/>
                    </a:lnTo>
                    <a:lnTo>
                      <a:pt x="3741" y="25427"/>
                    </a:lnTo>
                    <a:lnTo>
                      <a:pt x="4147" y="26094"/>
                    </a:lnTo>
                    <a:lnTo>
                      <a:pt x="4756" y="27022"/>
                    </a:lnTo>
                    <a:lnTo>
                      <a:pt x="5365" y="27863"/>
                    </a:lnTo>
                    <a:lnTo>
                      <a:pt x="5973" y="28703"/>
                    </a:lnTo>
                    <a:lnTo>
                      <a:pt x="6611" y="29544"/>
                    </a:lnTo>
                    <a:lnTo>
                      <a:pt x="7249" y="30356"/>
                    </a:lnTo>
                    <a:lnTo>
                      <a:pt x="7916" y="31139"/>
                    </a:lnTo>
                    <a:lnTo>
                      <a:pt x="8583" y="31921"/>
                    </a:lnTo>
                    <a:lnTo>
                      <a:pt x="9278" y="32675"/>
                    </a:lnTo>
                    <a:lnTo>
                      <a:pt x="9974" y="33400"/>
                    </a:lnTo>
                    <a:lnTo>
                      <a:pt x="11337" y="34821"/>
                    </a:lnTo>
                    <a:lnTo>
                      <a:pt x="12729" y="36125"/>
                    </a:lnTo>
                    <a:lnTo>
                      <a:pt x="14062" y="37343"/>
                    </a:lnTo>
                    <a:lnTo>
                      <a:pt x="15367" y="38474"/>
                    </a:lnTo>
                    <a:lnTo>
                      <a:pt x="16063" y="39025"/>
                    </a:lnTo>
                    <a:lnTo>
                      <a:pt x="17077" y="39836"/>
                    </a:lnTo>
                    <a:lnTo>
                      <a:pt x="18469" y="40909"/>
                    </a:lnTo>
                    <a:lnTo>
                      <a:pt x="19890" y="41924"/>
                    </a:lnTo>
                    <a:lnTo>
                      <a:pt x="21310" y="42939"/>
                    </a:lnTo>
                    <a:lnTo>
                      <a:pt x="22789" y="43924"/>
                    </a:lnTo>
                    <a:lnTo>
                      <a:pt x="24268" y="44881"/>
                    </a:lnTo>
                    <a:lnTo>
                      <a:pt x="25746" y="45780"/>
                    </a:lnTo>
                    <a:lnTo>
                      <a:pt x="27283" y="46679"/>
                    </a:lnTo>
                    <a:lnTo>
                      <a:pt x="28819" y="47519"/>
                    </a:lnTo>
                    <a:lnTo>
                      <a:pt x="30617" y="48505"/>
                    </a:lnTo>
                    <a:lnTo>
                      <a:pt x="31574" y="48969"/>
                    </a:lnTo>
                    <a:lnTo>
                      <a:pt x="33516" y="49897"/>
                    </a:lnTo>
                    <a:lnTo>
                      <a:pt x="35459" y="50796"/>
                    </a:lnTo>
                    <a:lnTo>
                      <a:pt x="37401" y="51607"/>
                    </a:lnTo>
                    <a:lnTo>
                      <a:pt x="39402" y="52390"/>
                    </a:lnTo>
                    <a:lnTo>
                      <a:pt x="41402" y="53115"/>
                    </a:lnTo>
                    <a:lnTo>
                      <a:pt x="43403" y="53811"/>
                    </a:lnTo>
                    <a:lnTo>
                      <a:pt x="45461" y="54449"/>
                    </a:lnTo>
                    <a:lnTo>
                      <a:pt x="47491" y="55028"/>
                    </a:lnTo>
                    <a:lnTo>
                      <a:pt x="48012" y="55144"/>
                    </a:lnTo>
                    <a:lnTo>
                      <a:pt x="48476" y="55231"/>
                    </a:lnTo>
                    <a:lnTo>
                      <a:pt x="48853" y="55289"/>
                    </a:lnTo>
                    <a:lnTo>
                      <a:pt x="49172" y="55289"/>
                    </a:lnTo>
                    <a:lnTo>
                      <a:pt x="49462" y="55260"/>
                    </a:lnTo>
                    <a:lnTo>
                      <a:pt x="49694" y="55202"/>
                    </a:lnTo>
                    <a:lnTo>
                      <a:pt x="49868" y="55086"/>
                    </a:lnTo>
                    <a:lnTo>
                      <a:pt x="49984" y="54970"/>
                    </a:lnTo>
                    <a:lnTo>
                      <a:pt x="50071" y="54796"/>
                    </a:lnTo>
                    <a:lnTo>
                      <a:pt x="50129" y="54623"/>
                    </a:lnTo>
                    <a:lnTo>
                      <a:pt x="50129" y="54391"/>
                    </a:lnTo>
                    <a:lnTo>
                      <a:pt x="50100" y="54130"/>
                    </a:lnTo>
                    <a:lnTo>
                      <a:pt x="50071" y="53898"/>
                    </a:lnTo>
                    <a:lnTo>
                      <a:pt x="49984" y="53608"/>
                    </a:lnTo>
                    <a:lnTo>
                      <a:pt x="49810" y="53028"/>
                    </a:lnTo>
                    <a:lnTo>
                      <a:pt x="49549" y="52361"/>
                    </a:lnTo>
                    <a:lnTo>
                      <a:pt x="49259" y="51636"/>
                    </a:lnTo>
                    <a:lnTo>
                      <a:pt x="48476" y="49636"/>
                    </a:lnTo>
                    <a:lnTo>
                      <a:pt x="47752" y="47635"/>
                    </a:lnTo>
                    <a:lnTo>
                      <a:pt x="47085" y="45606"/>
                    </a:lnTo>
                    <a:lnTo>
                      <a:pt x="46418" y="43576"/>
                    </a:lnTo>
                    <a:lnTo>
                      <a:pt x="45838" y="41663"/>
                    </a:lnTo>
                    <a:lnTo>
                      <a:pt x="45258" y="39749"/>
                    </a:lnTo>
                    <a:lnTo>
                      <a:pt x="44127" y="35922"/>
                    </a:lnTo>
                    <a:lnTo>
                      <a:pt x="43026" y="32095"/>
                    </a:lnTo>
                    <a:lnTo>
                      <a:pt x="42446" y="30182"/>
                    </a:lnTo>
                    <a:lnTo>
                      <a:pt x="41866" y="28268"/>
                    </a:lnTo>
                    <a:lnTo>
                      <a:pt x="41460" y="27022"/>
                    </a:lnTo>
                    <a:lnTo>
                      <a:pt x="40822" y="25137"/>
                    </a:lnTo>
                    <a:lnTo>
                      <a:pt x="40155" y="23282"/>
                    </a:lnTo>
                    <a:lnTo>
                      <a:pt x="39460" y="21455"/>
                    </a:lnTo>
                    <a:lnTo>
                      <a:pt x="38735" y="19629"/>
                    </a:lnTo>
                    <a:lnTo>
                      <a:pt x="37952" y="17831"/>
                    </a:lnTo>
                    <a:lnTo>
                      <a:pt x="37111" y="16034"/>
                    </a:lnTo>
                    <a:lnTo>
                      <a:pt x="36213" y="14294"/>
                    </a:lnTo>
                    <a:lnTo>
                      <a:pt x="35749" y="13424"/>
                    </a:lnTo>
                    <a:lnTo>
                      <a:pt x="35256" y="12555"/>
                    </a:lnTo>
                    <a:lnTo>
                      <a:pt x="34850" y="11888"/>
                    </a:lnTo>
                    <a:lnTo>
                      <a:pt x="34763" y="11743"/>
                    </a:lnTo>
                    <a:lnTo>
                      <a:pt x="34386" y="11105"/>
                    </a:lnTo>
                    <a:lnTo>
                      <a:pt x="33951" y="10496"/>
                    </a:lnTo>
                    <a:lnTo>
                      <a:pt x="33545" y="9916"/>
                    </a:lnTo>
                    <a:lnTo>
                      <a:pt x="33081" y="9307"/>
                    </a:lnTo>
                    <a:lnTo>
                      <a:pt x="32646" y="8728"/>
                    </a:lnTo>
                    <a:lnTo>
                      <a:pt x="32154" y="8177"/>
                    </a:lnTo>
                    <a:lnTo>
                      <a:pt x="31661" y="7626"/>
                    </a:lnTo>
                    <a:lnTo>
                      <a:pt x="31168" y="7104"/>
                    </a:lnTo>
                    <a:lnTo>
                      <a:pt x="30646" y="6582"/>
                    </a:lnTo>
                    <a:lnTo>
                      <a:pt x="30124" y="6060"/>
                    </a:lnTo>
                    <a:lnTo>
                      <a:pt x="29573" y="5567"/>
                    </a:lnTo>
                    <a:lnTo>
                      <a:pt x="29022" y="5104"/>
                    </a:lnTo>
                    <a:lnTo>
                      <a:pt x="28443" y="4640"/>
                    </a:lnTo>
                    <a:lnTo>
                      <a:pt x="27863" y="4205"/>
                    </a:lnTo>
                    <a:lnTo>
                      <a:pt x="27254" y="3799"/>
                    </a:lnTo>
                    <a:lnTo>
                      <a:pt x="26645" y="3393"/>
                    </a:lnTo>
                    <a:lnTo>
                      <a:pt x="25978" y="2987"/>
                    </a:lnTo>
                    <a:lnTo>
                      <a:pt x="25398" y="2639"/>
                    </a:lnTo>
                    <a:lnTo>
                      <a:pt x="24818" y="2320"/>
                    </a:lnTo>
                    <a:lnTo>
                      <a:pt x="24210" y="2030"/>
                    </a:lnTo>
                    <a:lnTo>
                      <a:pt x="23630" y="1740"/>
                    </a:lnTo>
                    <a:lnTo>
                      <a:pt x="22992" y="1480"/>
                    </a:lnTo>
                    <a:lnTo>
                      <a:pt x="22383" y="1248"/>
                    </a:lnTo>
                    <a:lnTo>
                      <a:pt x="21774" y="1016"/>
                    </a:lnTo>
                    <a:lnTo>
                      <a:pt x="21136" y="813"/>
                    </a:lnTo>
                    <a:lnTo>
                      <a:pt x="20499" y="639"/>
                    </a:lnTo>
                    <a:lnTo>
                      <a:pt x="19861" y="494"/>
                    </a:lnTo>
                    <a:lnTo>
                      <a:pt x="19194" y="349"/>
                    </a:lnTo>
                    <a:lnTo>
                      <a:pt x="18556" y="233"/>
                    </a:lnTo>
                    <a:lnTo>
                      <a:pt x="17889" y="146"/>
                    </a:lnTo>
                    <a:lnTo>
                      <a:pt x="17251" y="59"/>
                    </a:lnTo>
                    <a:lnTo>
                      <a:pt x="1658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3"/>
              <p:cNvSpPr/>
              <p:nvPr/>
            </p:nvSpPr>
            <p:spPr>
              <a:xfrm>
                <a:off x="-741850" y="3729375"/>
                <a:ext cx="1253225" cy="1382250"/>
              </a:xfrm>
              <a:custGeom>
                <a:rect b="b" l="l" r="r" t="t"/>
                <a:pathLst>
                  <a:path extrusionOk="0" fill="none" h="55290" w="50129">
                    <a:moveTo>
                      <a:pt x="49984" y="54970"/>
                    </a:moveTo>
                    <a:lnTo>
                      <a:pt x="49984" y="54970"/>
                    </a:lnTo>
                    <a:lnTo>
                      <a:pt x="49868" y="55086"/>
                    </a:lnTo>
                    <a:lnTo>
                      <a:pt x="49694" y="55202"/>
                    </a:lnTo>
                    <a:lnTo>
                      <a:pt x="49462" y="55260"/>
                    </a:lnTo>
                    <a:lnTo>
                      <a:pt x="49172" y="55289"/>
                    </a:lnTo>
                    <a:lnTo>
                      <a:pt x="48853" y="55289"/>
                    </a:lnTo>
                    <a:lnTo>
                      <a:pt x="48476" y="55231"/>
                    </a:lnTo>
                    <a:lnTo>
                      <a:pt x="48012" y="55144"/>
                    </a:lnTo>
                    <a:lnTo>
                      <a:pt x="47491" y="55028"/>
                    </a:lnTo>
                    <a:lnTo>
                      <a:pt x="47491" y="55028"/>
                    </a:lnTo>
                    <a:lnTo>
                      <a:pt x="45461" y="54449"/>
                    </a:lnTo>
                    <a:lnTo>
                      <a:pt x="43403" y="53811"/>
                    </a:lnTo>
                    <a:lnTo>
                      <a:pt x="41402" y="53115"/>
                    </a:lnTo>
                    <a:lnTo>
                      <a:pt x="39402" y="52390"/>
                    </a:lnTo>
                    <a:lnTo>
                      <a:pt x="37401" y="51607"/>
                    </a:lnTo>
                    <a:lnTo>
                      <a:pt x="35459" y="50796"/>
                    </a:lnTo>
                    <a:lnTo>
                      <a:pt x="33516" y="49897"/>
                    </a:lnTo>
                    <a:lnTo>
                      <a:pt x="31574" y="48969"/>
                    </a:lnTo>
                    <a:lnTo>
                      <a:pt x="31574" y="48969"/>
                    </a:lnTo>
                    <a:lnTo>
                      <a:pt x="30617" y="48505"/>
                    </a:lnTo>
                    <a:lnTo>
                      <a:pt x="30617" y="48505"/>
                    </a:lnTo>
                    <a:lnTo>
                      <a:pt x="28819" y="47519"/>
                    </a:lnTo>
                    <a:lnTo>
                      <a:pt x="28819" y="47519"/>
                    </a:lnTo>
                    <a:lnTo>
                      <a:pt x="27283" y="46679"/>
                    </a:lnTo>
                    <a:lnTo>
                      <a:pt x="25746" y="45780"/>
                    </a:lnTo>
                    <a:lnTo>
                      <a:pt x="24268" y="44881"/>
                    </a:lnTo>
                    <a:lnTo>
                      <a:pt x="22789" y="43924"/>
                    </a:lnTo>
                    <a:lnTo>
                      <a:pt x="21310" y="42939"/>
                    </a:lnTo>
                    <a:lnTo>
                      <a:pt x="19890" y="41924"/>
                    </a:lnTo>
                    <a:lnTo>
                      <a:pt x="18469" y="40909"/>
                    </a:lnTo>
                    <a:lnTo>
                      <a:pt x="17077" y="39836"/>
                    </a:lnTo>
                    <a:lnTo>
                      <a:pt x="17077" y="39836"/>
                    </a:lnTo>
                    <a:lnTo>
                      <a:pt x="16063" y="39025"/>
                    </a:lnTo>
                    <a:lnTo>
                      <a:pt x="16063" y="39025"/>
                    </a:lnTo>
                    <a:lnTo>
                      <a:pt x="15367" y="38474"/>
                    </a:lnTo>
                    <a:lnTo>
                      <a:pt x="15367" y="38474"/>
                    </a:lnTo>
                    <a:lnTo>
                      <a:pt x="14062" y="37343"/>
                    </a:lnTo>
                    <a:lnTo>
                      <a:pt x="12729" y="36125"/>
                    </a:lnTo>
                    <a:lnTo>
                      <a:pt x="11337" y="34821"/>
                    </a:lnTo>
                    <a:lnTo>
                      <a:pt x="9974" y="33400"/>
                    </a:lnTo>
                    <a:lnTo>
                      <a:pt x="9278" y="32675"/>
                    </a:lnTo>
                    <a:lnTo>
                      <a:pt x="8583" y="31921"/>
                    </a:lnTo>
                    <a:lnTo>
                      <a:pt x="7916" y="31139"/>
                    </a:lnTo>
                    <a:lnTo>
                      <a:pt x="7249" y="30356"/>
                    </a:lnTo>
                    <a:lnTo>
                      <a:pt x="6611" y="29544"/>
                    </a:lnTo>
                    <a:lnTo>
                      <a:pt x="5973" y="28703"/>
                    </a:lnTo>
                    <a:lnTo>
                      <a:pt x="5365" y="27863"/>
                    </a:lnTo>
                    <a:lnTo>
                      <a:pt x="4756" y="27022"/>
                    </a:lnTo>
                    <a:lnTo>
                      <a:pt x="4756" y="27022"/>
                    </a:lnTo>
                    <a:lnTo>
                      <a:pt x="4147" y="26094"/>
                    </a:lnTo>
                    <a:lnTo>
                      <a:pt x="4147" y="26094"/>
                    </a:lnTo>
                    <a:lnTo>
                      <a:pt x="3741" y="25427"/>
                    </a:lnTo>
                    <a:lnTo>
                      <a:pt x="3335" y="24731"/>
                    </a:lnTo>
                    <a:lnTo>
                      <a:pt x="2929" y="24036"/>
                    </a:lnTo>
                    <a:lnTo>
                      <a:pt x="2581" y="23340"/>
                    </a:lnTo>
                    <a:lnTo>
                      <a:pt x="2233" y="22644"/>
                    </a:lnTo>
                    <a:lnTo>
                      <a:pt x="1885" y="21948"/>
                    </a:lnTo>
                    <a:lnTo>
                      <a:pt x="1595" y="21223"/>
                    </a:lnTo>
                    <a:lnTo>
                      <a:pt x="1306" y="20527"/>
                    </a:lnTo>
                    <a:lnTo>
                      <a:pt x="1045" y="19803"/>
                    </a:lnTo>
                    <a:lnTo>
                      <a:pt x="813" y="19107"/>
                    </a:lnTo>
                    <a:lnTo>
                      <a:pt x="610" y="18382"/>
                    </a:lnTo>
                    <a:lnTo>
                      <a:pt x="436" y="17657"/>
                    </a:lnTo>
                    <a:lnTo>
                      <a:pt x="291" y="16932"/>
                    </a:lnTo>
                    <a:lnTo>
                      <a:pt x="175" y="16208"/>
                    </a:lnTo>
                    <a:lnTo>
                      <a:pt x="88" y="15483"/>
                    </a:lnTo>
                    <a:lnTo>
                      <a:pt x="30" y="14758"/>
                    </a:lnTo>
                    <a:lnTo>
                      <a:pt x="30" y="14758"/>
                    </a:lnTo>
                    <a:lnTo>
                      <a:pt x="1" y="13975"/>
                    </a:lnTo>
                    <a:lnTo>
                      <a:pt x="1" y="13975"/>
                    </a:lnTo>
                    <a:lnTo>
                      <a:pt x="30" y="13279"/>
                    </a:lnTo>
                    <a:lnTo>
                      <a:pt x="59" y="12584"/>
                    </a:lnTo>
                    <a:lnTo>
                      <a:pt x="146" y="11888"/>
                    </a:lnTo>
                    <a:lnTo>
                      <a:pt x="262" y="11192"/>
                    </a:lnTo>
                    <a:lnTo>
                      <a:pt x="436" y="10525"/>
                    </a:lnTo>
                    <a:lnTo>
                      <a:pt x="610" y="9829"/>
                    </a:lnTo>
                    <a:lnTo>
                      <a:pt x="842" y="9162"/>
                    </a:lnTo>
                    <a:lnTo>
                      <a:pt x="1132" y="8496"/>
                    </a:lnTo>
                    <a:lnTo>
                      <a:pt x="1132" y="8496"/>
                    </a:lnTo>
                    <a:lnTo>
                      <a:pt x="1393" y="7945"/>
                    </a:lnTo>
                    <a:lnTo>
                      <a:pt x="1653" y="7394"/>
                    </a:lnTo>
                    <a:lnTo>
                      <a:pt x="1972" y="6872"/>
                    </a:lnTo>
                    <a:lnTo>
                      <a:pt x="2291" y="6379"/>
                    </a:lnTo>
                    <a:lnTo>
                      <a:pt x="2639" y="5886"/>
                    </a:lnTo>
                    <a:lnTo>
                      <a:pt x="3016" y="5422"/>
                    </a:lnTo>
                    <a:lnTo>
                      <a:pt x="3422" y="4988"/>
                    </a:lnTo>
                    <a:lnTo>
                      <a:pt x="3828" y="4553"/>
                    </a:lnTo>
                    <a:lnTo>
                      <a:pt x="4234" y="4147"/>
                    </a:lnTo>
                    <a:lnTo>
                      <a:pt x="4698" y="3770"/>
                    </a:lnTo>
                    <a:lnTo>
                      <a:pt x="5162" y="3393"/>
                    </a:lnTo>
                    <a:lnTo>
                      <a:pt x="5625" y="3016"/>
                    </a:lnTo>
                    <a:lnTo>
                      <a:pt x="6118" y="2697"/>
                    </a:lnTo>
                    <a:lnTo>
                      <a:pt x="6611" y="2378"/>
                    </a:lnTo>
                    <a:lnTo>
                      <a:pt x="7133" y="2088"/>
                    </a:lnTo>
                    <a:lnTo>
                      <a:pt x="7655" y="1798"/>
                    </a:lnTo>
                    <a:lnTo>
                      <a:pt x="7655" y="1798"/>
                    </a:lnTo>
                    <a:lnTo>
                      <a:pt x="8322" y="1508"/>
                    </a:lnTo>
                    <a:lnTo>
                      <a:pt x="8322" y="1508"/>
                    </a:lnTo>
                    <a:lnTo>
                      <a:pt x="9076" y="1190"/>
                    </a:lnTo>
                    <a:lnTo>
                      <a:pt x="9858" y="900"/>
                    </a:lnTo>
                    <a:lnTo>
                      <a:pt x="9858" y="900"/>
                    </a:lnTo>
                    <a:lnTo>
                      <a:pt x="10525" y="697"/>
                    </a:lnTo>
                    <a:lnTo>
                      <a:pt x="11192" y="523"/>
                    </a:lnTo>
                    <a:lnTo>
                      <a:pt x="11859" y="378"/>
                    </a:lnTo>
                    <a:lnTo>
                      <a:pt x="12526" y="233"/>
                    </a:lnTo>
                    <a:lnTo>
                      <a:pt x="13192" y="146"/>
                    </a:lnTo>
                    <a:lnTo>
                      <a:pt x="13859" y="59"/>
                    </a:lnTo>
                    <a:lnTo>
                      <a:pt x="14526" y="30"/>
                    </a:lnTo>
                    <a:lnTo>
                      <a:pt x="15193" y="1"/>
                    </a:lnTo>
                    <a:lnTo>
                      <a:pt x="15193" y="1"/>
                    </a:lnTo>
                    <a:lnTo>
                      <a:pt x="15918" y="1"/>
                    </a:lnTo>
                    <a:lnTo>
                      <a:pt x="15918" y="1"/>
                    </a:lnTo>
                    <a:lnTo>
                      <a:pt x="16585" y="1"/>
                    </a:lnTo>
                    <a:lnTo>
                      <a:pt x="17251" y="59"/>
                    </a:lnTo>
                    <a:lnTo>
                      <a:pt x="17889" y="146"/>
                    </a:lnTo>
                    <a:lnTo>
                      <a:pt x="18556" y="233"/>
                    </a:lnTo>
                    <a:lnTo>
                      <a:pt x="19194" y="349"/>
                    </a:lnTo>
                    <a:lnTo>
                      <a:pt x="19861" y="494"/>
                    </a:lnTo>
                    <a:lnTo>
                      <a:pt x="20499" y="639"/>
                    </a:lnTo>
                    <a:lnTo>
                      <a:pt x="21136" y="813"/>
                    </a:lnTo>
                    <a:lnTo>
                      <a:pt x="21774" y="1016"/>
                    </a:lnTo>
                    <a:lnTo>
                      <a:pt x="22383" y="1248"/>
                    </a:lnTo>
                    <a:lnTo>
                      <a:pt x="22992" y="1480"/>
                    </a:lnTo>
                    <a:lnTo>
                      <a:pt x="23630" y="1740"/>
                    </a:lnTo>
                    <a:lnTo>
                      <a:pt x="24210" y="2030"/>
                    </a:lnTo>
                    <a:lnTo>
                      <a:pt x="24818" y="2320"/>
                    </a:lnTo>
                    <a:lnTo>
                      <a:pt x="25398" y="2639"/>
                    </a:lnTo>
                    <a:lnTo>
                      <a:pt x="25978" y="2987"/>
                    </a:lnTo>
                    <a:lnTo>
                      <a:pt x="25978" y="2987"/>
                    </a:lnTo>
                    <a:lnTo>
                      <a:pt x="26645" y="3393"/>
                    </a:lnTo>
                    <a:lnTo>
                      <a:pt x="26645" y="3393"/>
                    </a:lnTo>
                    <a:lnTo>
                      <a:pt x="27254" y="3799"/>
                    </a:lnTo>
                    <a:lnTo>
                      <a:pt x="27863" y="4205"/>
                    </a:lnTo>
                    <a:lnTo>
                      <a:pt x="28443" y="4640"/>
                    </a:lnTo>
                    <a:lnTo>
                      <a:pt x="29022" y="5104"/>
                    </a:lnTo>
                    <a:lnTo>
                      <a:pt x="29573" y="5567"/>
                    </a:lnTo>
                    <a:lnTo>
                      <a:pt x="30124" y="6060"/>
                    </a:lnTo>
                    <a:lnTo>
                      <a:pt x="30646" y="6582"/>
                    </a:lnTo>
                    <a:lnTo>
                      <a:pt x="31168" y="7104"/>
                    </a:lnTo>
                    <a:lnTo>
                      <a:pt x="31661" y="7626"/>
                    </a:lnTo>
                    <a:lnTo>
                      <a:pt x="32154" y="8177"/>
                    </a:lnTo>
                    <a:lnTo>
                      <a:pt x="32646" y="8728"/>
                    </a:lnTo>
                    <a:lnTo>
                      <a:pt x="33081" y="9307"/>
                    </a:lnTo>
                    <a:lnTo>
                      <a:pt x="33545" y="9916"/>
                    </a:lnTo>
                    <a:lnTo>
                      <a:pt x="33951" y="10496"/>
                    </a:lnTo>
                    <a:lnTo>
                      <a:pt x="34386" y="11105"/>
                    </a:lnTo>
                    <a:lnTo>
                      <a:pt x="34763" y="11743"/>
                    </a:lnTo>
                    <a:lnTo>
                      <a:pt x="34763" y="11743"/>
                    </a:lnTo>
                    <a:lnTo>
                      <a:pt x="34850" y="11888"/>
                    </a:lnTo>
                    <a:lnTo>
                      <a:pt x="34850" y="11888"/>
                    </a:lnTo>
                    <a:lnTo>
                      <a:pt x="35256" y="12555"/>
                    </a:lnTo>
                    <a:lnTo>
                      <a:pt x="35256" y="12555"/>
                    </a:lnTo>
                    <a:lnTo>
                      <a:pt x="35749" y="13424"/>
                    </a:lnTo>
                    <a:lnTo>
                      <a:pt x="36213" y="14294"/>
                    </a:lnTo>
                    <a:lnTo>
                      <a:pt x="37111" y="16034"/>
                    </a:lnTo>
                    <a:lnTo>
                      <a:pt x="37952" y="17831"/>
                    </a:lnTo>
                    <a:lnTo>
                      <a:pt x="38735" y="19629"/>
                    </a:lnTo>
                    <a:lnTo>
                      <a:pt x="39460" y="21455"/>
                    </a:lnTo>
                    <a:lnTo>
                      <a:pt x="40155" y="23282"/>
                    </a:lnTo>
                    <a:lnTo>
                      <a:pt x="40822" y="25137"/>
                    </a:lnTo>
                    <a:lnTo>
                      <a:pt x="41460" y="27022"/>
                    </a:lnTo>
                    <a:lnTo>
                      <a:pt x="41460" y="27022"/>
                    </a:lnTo>
                    <a:lnTo>
                      <a:pt x="41866" y="28268"/>
                    </a:lnTo>
                    <a:lnTo>
                      <a:pt x="41866" y="28268"/>
                    </a:lnTo>
                    <a:lnTo>
                      <a:pt x="42446" y="30182"/>
                    </a:lnTo>
                    <a:lnTo>
                      <a:pt x="43026" y="32095"/>
                    </a:lnTo>
                    <a:lnTo>
                      <a:pt x="44127" y="35922"/>
                    </a:lnTo>
                    <a:lnTo>
                      <a:pt x="45258" y="39749"/>
                    </a:lnTo>
                    <a:lnTo>
                      <a:pt x="45838" y="41663"/>
                    </a:lnTo>
                    <a:lnTo>
                      <a:pt x="46418" y="43576"/>
                    </a:lnTo>
                    <a:lnTo>
                      <a:pt x="46418" y="43576"/>
                    </a:lnTo>
                    <a:lnTo>
                      <a:pt x="47085" y="45606"/>
                    </a:lnTo>
                    <a:lnTo>
                      <a:pt x="47752" y="47635"/>
                    </a:lnTo>
                    <a:lnTo>
                      <a:pt x="48476" y="49636"/>
                    </a:lnTo>
                    <a:lnTo>
                      <a:pt x="49259" y="51636"/>
                    </a:lnTo>
                    <a:lnTo>
                      <a:pt x="49259" y="51636"/>
                    </a:lnTo>
                    <a:lnTo>
                      <a:pt x="49549" y="52361"/>
                    </a:lnTo>
                    <a:lnTo>
                      <a:pt x="49810" y="53028"/>
                    </a:lnTo>
                    <a:lnTo>
                      <a:pt x="49984" y="53608"/>
                    </a:lnTo>
                    <a:lnTo>
                      <a:pt x="50071" y="53898"/>
                    </a:lnTo>
                    <a:lnTo>
                      <a:pt x="50100" y="54130"/>
                    </a:lnTo>
                    <a:lnTo>
                      <a:pt x="50100" y="54130"/>
                    </a:lnTo>
                    <a:lnTo>
                      <a:pt x="50129" y="54391"/>
                    </a:lnTo>
                    <a:lnTo>
                      <a:pt x="50129" y="54623"/>
                    </a:lnTo>
                    <a:lnTo>
                      <a:pt x="50071" y="54796"/>
                    </a:lnTo>
                    <a:lnTo>
                      <a:pt x="49984" y="5497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3"/>
              <p:cNvSpPr/>
              <p:nvPr/>
            </p:nvSpPr>
            <p:spPr>
              <a:xfrm>
                <a:off x="507725" y="5082600"/>
                <a:ext cx="60200" cy="59475"/>
              </a:xfrm>
              <a:custGeom>
                <a:rect b="b" l="l" r="r" t="t"/>
                <a:pathLst>
                  <a:path extrusionOk="0" h="2379" w="2408">
                    <a:moveTo>
                      <a:pt x="117" y="1"/>
                    </a:moveTo>
                    <a:lnTo>
                      <a:pt x="146" y="262"/>
                    </a:lnTo>
                    <a:lnTo>
                      <a:pt x="146" y="494"/>
                    </a:lnTo>
                    <a:lnTo>
                      <a:pt x="88" y="667"/>
                    </a:lnTo>
                    <a:lnTo>
                      <a:pt x="1" y="841"/>
                    </a:lnTo>
                    <a:lnTo>
                      <a:pt x="1769" y="2291"/>
                    </a:lnTo>
                    <a:lnTo>
                      <a:pt x="1885" y="2349"/>
                    </a:lnTo>
                    <a:lnTo>
                      <a:pt x="2001" y="2378"/>
                    </a:lnTo>
                    <a:lnTo>
                      <a:pt x="2117" y="2349"/>
                    </a:lnTo>
                    <a:lnTo>
                      <a:pt x="2204" y="2320"/>
                    </a:lnTo>
                    <a:lnTo>
                      <a:pt x="2291" y="2233"/>
                    </a:lnTo>
                    <a:lnTo>
                      <a:pt x="2349" y="2175"/>
                    </a:lnTo>
                    <a:lnTo>
                      <a:pt x="2407" y="2059"/>
                    </a:lnTo>
                    <a:lnTo>
                      <a:pt x="2407" y="1972"/>
                    </a:lnTo>
                    <a:lnTo>
                      <a:pt x="2349" y="1856"/>
                    </a:lnTo>
                    <a:lnTo>
                      <a:pt x="2262" y="1769"/>
                    </a:lnTo>
                    <a:lnTo>
                      <a:pt x="117" y="1"/>
                    </a:lnTo>
                    <a:close/>
                  </a:path>
                </a:pathLst>
              </a:custGeom>
              <a:solidFill>
                <a:srgbClr val="DBC8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3"/>
              <p:cNvSpPr/>
              <p:nvPr/>
            </p:nvSpPr>
            <p:spPr>
              <a:xfrm>
                <a:off x="507725" y="5082600"/>
                <a:ext cx="60200" cy="59475"/>
              </a:xfrm>
              <a:custGeom>
                <a:rect b="b" l="l" r="r" t="t"/>
                <a:pathLst>
                  <a:path extrusionOk="0" fill="none" h="2379" w="2408">
                    <a:moveTo>
                      <a:pt x="117" y="1"/>
                    </a:moveTo>
                    <a:lnTo>
                      <a:pt x="117" y="1"/>
                    </a:lnTo>
                    <a:lnTo>
                      <a:pt x="117" y="1"/>
                    </a:lnTo>
                    <a:lnTo>
                      <a:pt x="146" y="262"/>
                    </a:lnTo>
                    <a:lnTo>
                      <a:pt x="146" y="494"/>
                    </a:lnTo>
                    <a:lnTo>
                      <a:pt x="88" y="667"/>
                    </a:lnTo>
                    <a:lnTo>
                      <a:pt x="1" y="841"/>
                    </a:lnTo>
                    <a:lnTo>
                      <a:pt x="1" y="841"/>
                    </a:lnTo>
                    <a:lnTo>
                      <a:pt x="1769" y="2291"/>
                    </a:lnTo>
                    <a:lnTo>
                      <a:pt x="1769" y="2291"/>
                    </a:lnTo>
                    <a:lnTo>
                      <a:pt x="1885" y="2349"/>
                    </a:lnTo>
                    <a:lnTo>
                      <a:pt x="2001" y="2378"/>
                    </a:lnTo>
                    <a:lnTo>
                      <a:pt x="2001" y="2378"/>
                    </a:lnTo>
                    <a:lnTo>
                      <a:pt x="2117" y="2349"/>
                    </a:lnTo>
                    <a:lnTo>
                      <a:pt x="2204" y="2320"/>
                    </a:lnTo>
                    <a:lnTo>
                      <a:pt x="2291" y="2233"/>
                    </a:lnTo>
                    <a:lnTo>
                      <a:pt x="2349" y="2175"/>
                    </a:lnTo>
                    <a:lnTo>
                      <a:pt x="2407" y="2059"/>
                    </a:lnTo>
                    <a:lnTo>
                      <a:pt x="2407" y="1972"/>
                    </a:lnTo>
                    <a:lnTo>
                      <a:pt x="2349" y="1856"/>
                    </a:lnTo>
                    <a:lnTo>
                      <a:pt x="2262" y="1769"/>
                    </a:lnTo>
                    <a:lnTo>
                      <a:pt x="2262" y="1769"/>
                    </a:lnTo>
                    <a:lnTo>
                      <a:pt x="117" y="1"/>
                    </a:lnTo>
                    <a:lnTo>
                      <a:pt x="117"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3"/>
              <p:cNvSpPr/>
              <p:nvPr/>
            </p:nvSpPr>
            <p:spPr>
              <a:xfrm>
                <a:off x="-741850" y="3728650"/>
                <a:ext cx="1253225" cy="1375000"/>
              </a:xfrm>
              <a:custGeom>
                <a:rect b="b" l="l" r="r" t="t"/>
                <a:pathLst>
                  <a:path extrusionOk="0" h="55000" w="50129">
                    <a:moveTo>
                      <a:pt x="15599" y="1"/>
                    </a:moveTo>
                    <a:lnTo>
                      <a:pt x="15193" y="30"/>
                    </a:lnTo>
                    <a:lnTo>
                      <a:pt x="15512" y="14323"/>
                    </a:lnTo>
                    <a:lnTo>
                      <a:pt x="14700" y="12989"/>
                    </a:lnTo>
                    <a:lnTo>
                      <a:pt x="13019" y="10177"/>
                    </a:lnTo>
                    <a:lnTo>
                      <a:pt x="11395" y="7307"/>
                    </a:lnTo>
                    <a:lnTo>
                      <a:pt x="9829" y="4437"/>
                    </a:lnTo>
                    <a:lnTo>
                      <a:pt x="8322" y="1537"/>
                    </a:lnTo>
                    <a:lnTo>
                      <a:pt x="7655" y="1827"/>
                    </a:lnTo>
                    <a:lnTo>
                      <a:pt x="8902" y="4205"/>
                    </a:lnTo>
                    <a:lnTo>
                      <a:pt x="10148" y="6553"/>
                    </a:lnTo>
                    <a:lnTo>
                      <a:pt x="11453" y="8873"/>
                    </a:lnTo>
                    <a:lnTo>
                      <a:pt x="12787" y="11192"/>
                    </a:lnTo>
                    <a:lnTo>
                      <a:pt x="14149" y="13482"/>
                    </a:lnTo>
                    <a:lnTo>
                      <a:pt x="15570" y="15744"/>
                    </a:lnTo>
                    <a:lnTo>
                      <a:pt x="17019" y="17976"/>
                    </a:lnTo>
                    <a:lnTo>
                      <a:pt x="18498" y="20209"/>
                    </a:lnTo>
                    <a:lnTo>
                      <a:pt x="16382" y="19716"/>
                    </a:lnTo>
                    <a:lnTo>
                      <a:pt x="14294" y="19165"/>
                    </a:lnTo>
                    <a:lnTo>
                      <a:pt x="12207" y="18556"/>
                    </a:lnTo>
                    <a:lnTo>
                      <a:pt x="10148" y="17918"/>
                    </a:lnTo>
                    <a:lnTo>
                      <a:pt x="8090" y="17222"/>
                    </a:lnTo>
                    <a:lnTo>
                      <a:pt x="6060" y="16498"/>
                    </a:lnTo>
                    <a:lnTo>
                      <a:pt x="4031" y="15715"/>
                    </a:lnTo>
                    <a:lnTo>
                      <a:pt x="2030" y="14903"/>
                    </a:lnTo>
                    <a:lnTo>
                      <a:pt x="1" y="14004"/>
                    </a:lnTo>
                    <a:lnTo>
                      <a:pt x="30" y="14787"/>
                    </a:lnTo>
                    <a:lnTo>
                      <a:pt x="1682" y="15512"/>
                    </a:lnTo>
                    <a:lnTo>
                      <a:pt x="3364" y="16237"/>
                    </a:lnTo>
                    <a:lnTo>
                      <a:pt x="5075" y="16903"/>
                    </a:lnTo>
                    <a:lnTo>
                      <a:pt x="6785" y="17541"/>
                    </a:lnTo>
                    <a:lnTo>
                      <a:pt x="8496" y="18121"/>
                    </a:lnTo>
                    <a:lnTo>
                      <a:pt x="10206" y="18701"/>
                    </a:lnTo>
                    <a:lnTo>
                      <a:pt x="11946" y="19252"/>
                    </a:lnTo>
                    <a:lnTo>
                      <a:pt x="13714" y="19745"/>
                    </a:lnTo>
                    <a:lnTo>
                      <a:pt x="16179" y="20412"/>
                    </a:lnTo>
                    <a:lnTo>
                      <a:pt x="18672" y="20991"/>
                    </a:lnTo>
                    <a:lnTo>
                      <a:pt x="18875" y="20991"/>
                    </a:lnTo>
                    <a:lnTo>
                      <a:pt x="18962" y="20933"/>
                    </a:lnTo>
                    <a:lnTo>
                      <a:pt x="20035" y="22470"/>
                    </a:lnTo>
                    <a:lnTo>
                      <a:pt x="21107" y="23978"/>
                    </a:lnTo>
                    <a:lnTo>
                      <a:pt x="22064" y="25311"/>
                    </a:lnTo>
                    <a:lnTo>
                      <a:pt x="23050" y="26616"/>
                    </a:lnTo>
                    <a:lnTo>
                      <a:pt x="25021" y="29196"/>
                    </a:lnTo>
                    <a:lnTo>
                      <a:pt x="22760" y="29138"/>
                    </a:lnTo>
                    <a:lnTo>
                      <a:pt x="20499" y="29022"/>
                    </a:lnTo>
                    <a:lnTo>
                      <a:pt x="18237" y="28848"/>
                    </a:lnTo>
                    <a:lnTo>
                      <a:pt x="16005" y="28587"/>
                    </a:lnTo>
                    <a:lnTo>
                      <a:pt x="13743" y="28268"/>
                    </a:lnTo>
                    <a:lnTo>
                      <a:pt x="11540" y="27892"/>
                    </a:lnTo>
                    <a:lnTo>
                      <a:pt x="9307" y="27457"/>
                    </a:lnTo>
                    <a:lnTo>
                      <a:pt x="7104" y="26935"/>
                    </a:lnTo>
                    <a:lnTo>
                      <a:pt x="5625" y="26529"/>
                    </a:lnTo>
                    <a:lnTo>
                      <a:pt x="4147" y="26123"/>
                    </a:lnTo>
                    <a:lnTo>
                      <a:pt x="4756" y="27051"/>
                    </a:lnTo>
                    <a:lnTo>
                      <a:pt x="6669" y="27544"/>
                    </a:lnTo>
                    <a:lnTo>
                      <a:pt x="8554" y="28008"/>
                    </a:lnTo>
                    <a:lnTo>
                      <a:pt x="10467" y="28413"/>
                    </a:lnTo>
                    <a:lnTo>
                      <a:pt x="12381" y="28790"/>
                    </a:lnTo>
                    <a:lnTo>
                      <a:pt x="14323" y="29080"/>
                    </a:lnTo>
                    <a:lnTo>
                      <a:pt x="16237" y="29341"/>
                    </a:lnTo>
                    <a:lnTo>
                      <a:pt x="18179" y="29573"/>
                    </a:lnTo>
                    <a:lnTo>
                      <a:pt x="20151" y="29718"/>
                    </a:lnTo>
                    <a:lnTo>
                      <a:pt x="21455" y="29805"/>
                    </a:lnTo>
                    <a:lnTo>
                      <a:pt x="22789" y="29863"/>
                    </a:lnTo>
                    <a:lnTo>
                      <a:pt x="24123" y="29921"/>
                    </a:lnTo>
                    <a:lnTo>
                      <a:pt x="25456" y="29921"/>
                    </a:lnTo>
                    <a:lnTo>
                      <a:pt x="25572" y="29892"/>
                    </a:lnTo>
                    <a:lnTo>
                      <a:pt x="27544" y="32356"/>
                    </a:lnTo>
                    <a:lnTo>
                      <a:pt x="29573" y="34792"/>
                    </a:lnTo>
                    <a:lnTo>
                      <a:pt x="31632" y="37169"/>
                    </a:lnTo>
                    <a:lnTo>
                      <a:pt x="33748" y="39518"/>
                    </a:lnTo>
                    <a:lnTo>
                      <a:pt x="31487" y="39575"/>
                    </a:lnTo>
                    <a:lnTo>
                      <a:pt x="29254" y="39575"/>
                    </a:lnTo>
                    <a:lnTo>
                      <a:pt x="25949" y="39546"/>
                    </a:lnTo>
                    <a:lnTo>
                      <a:pt x="22644" y="39460"/>
                    </a:lnTo>
                    <a:lnTo>
                      <a:pt x="19368" y="39286"/>
                    </a:lnTo>
                    <a:lnTo>
                      <a:pt x="16063" y="39054"/>
                    </a:lnTo>
                    <a:lnTo>
                      <a:pt x="16063" y="39054"/>
                    </a:lnTo>
                    <a:lnTo>
                      <a:pt x="17077" y="39865"/>
                    </a:lnTo>
                    <a:lnTo>
                      <a:pt x="19861" y="40039"/>
                    </a:lnTo>
                    <a:lnTo>
                      <a:pt x="22673" y="40184"/>
                    </a:lnTo>
                    <a:lnTo>
                      <a:pt x="25485" y="40271"/>
                    </a:lnTo>
                    <a:lnTo>
                      <a:pt x="28269" y="40300"/>
                    </a:lnTo>
                    <a:lnTo>
                      <a:pt x="31748" y="40300"/>
                    </a:lnTo>
                    <a:lnTo>
                      <a:pt x="34328" y="40242"/>
                    </a:lnTo>
                    <a:lnTo>
                      <a:pt x="34386" y="40213"/>
                    </a:lnTo>
                    <a:lnTo>
                      <a:pt x="35691" y="41605"/>
                    </a:lnTo>
                    <a:lnTo>
                      <a:pt x="37024" y="42997"/>
                    </a:lnTo>
                    <a:lnTo>
                      <a:pt x="38358" y="44359"/>
                    </a:lnTo>
                    <a:lnTo>
                      <a:pt x="39721" y="45722"/>
                    </a:lnTo>
                    <a:lnTo>
                      <a:pt x="41025" y="46969"/>
                    </a:lnTo>
                    <a:lnTo>
                      <a:pt x="42330" y="48215"/>
                    </a:lnTo>
                    <a:lnTo>
                      <a:pt x="40706" y="48273"/>
                    </a:lnTo>
                    <a:lnTo>
                      <a:pt x="39054" y="48302"/>
                    </a:lnTo>
                    <a:lnTo>
                      <a:pt x="37778" y="48273"/>
                    </a:lnTo>
                    <a:lnTo>
                      <a:pt x="36502" y="48244"/>
                    </a:lnTo>
                    <a:lnTo>
                      <a:pt x="35198" y="48186"/>
                    </a:lnTo>
                    <a:lnTo>
                      <a:pt x="33922" y="48099"/>
                    </a:lnTo>
                    <a:lnTo>
                      <a:pt x="32646" y="48012"/>
                    </a:lnTo>
                    <a:lnTo>
                      <a:pt x="31371" y="47867"/>
                    </a:lnTo>
                    <a:lnTo>
                      <a:pt x="30095" y="47722"/>
                    </a:lnTo>
                    <a:lnTo>
                      <a:pt x="28819" y="47548"/>
                    </a:lnTo>
                    <a:lnTo>
                      <a:pt x="30617" y="48534"/>
                    </a:lnTo>
                    <a:lnTo>
                      <a:pt x="32733" y="48737"/>
                    </a:lnTo>
                    <a:lnTo>
                      <a:pt x="34821" y="48882"/>
                    </a:lnTo>
                    <a:lnTo>
                      <a:pt x="36937" y="48969"/>
                    </a:lnTo>
                    <a:lnTo>
                      <a:pt x="39054" y="49027"/>
                    </a:lnTo>
                    <a:lnTo>
                      <a:pt x="41054" y="48998"/>
                    </a:lnTo>
                    <a:lnTo>
                      <a:pt x="43055" y="48911"/>
                    </a:lnTo>
                    <a:lnTo>
                      <a:pt x="44765" y="50448"/>
                    </a:lnTo>
                    <a:lnTo>
                      <a:pt x="46476" y="51984"/>
                    </a:lnTo>
                    <a:lnTo>
                      <a:pt x="48215" y="53521"/>
                    </a:lnTo>
                    <a:lnTo>
                      <a:pt x="49984" y="54999"/>
                    </a:lnTo>
                    <a:lnTo>
                      <a:pt x="50071" y="54825"/>
                    </a:lnTo>
                    <a:lnTo>
                      <a:pt x="50129" y="54652"/>
                    </a:lnTo>
                    <a:lnTo>
                      <a:pt x="50129" y="54420"/>
                    </a:lnTo>
                    <a:lnTo>
                      <a:pt x="50100" y="54159"/>
                    </a:lnTo>
                    <a:lnTo>
                      <a:pt x="48418" y="52738"/>
                    </a:lnTo>
                    <a:lnTo>
                      <a:pt x="46737" y="51259"/>
                    </a:lnTo>
                    <a:lnTo>
                      <a:pt x="45113" y="49781"/>
                    </a:lnTo>
                    <a:lnTo>
                      <a:pt x="43461" y="48302"/>
                    </a:lnTo>
                    <a:lnTo>
                      <a:pt x="43432" y="48244"/>
                    </a:lnTo>
                    <a:lnTo>
                      <a:pt x="42098" y="46998"/>
                    </a:lnTo>
                    <a:lnTo>
                      <a:pt x="40764" y="45722"/>
                    </a:lnTo>
                    <a:lnTo>
                      <a:pt x="39460" y="44446"/>
                    </a:lnTo>
                    <a:lnTo>
                      <a:pt x="38184" y="43142"/>
                    </a:lnTo>
                    <a:lnTo>
                      <a:pt x="38242" y="43055"/>
                    </a:lnTo>
                    <a:lnTo>
                      <a:pt x="38271" y="42968"/>
                    </a:lnTo>
                    <a:lnTo>
                      <a:pt x="38677" y="41112"/>
                    </a:lnTo>
                    <a:lnTo>
                      <a:pt x="39083" y="39286"/>
                    </a:lnTo>
                    <a:lnTo>
                      <a:pt x="39489" y="37430"/>
                    </a:lnTo>
                    <a:lnTo>
                      <a:pt x="39924" y="35604"/>
                    </a:lnTo>
                    <a:lnTo>
                      <a:pt x="40387" y="33777"/>
                    </a:lnTo>
                    <a:lnTo>
                      <a:pt x="40851" y="31922"/>
                    </a:lnTo>
                    <a:lnTo>
                      <a:pt x="41866" y="28297"/>
                    </a:lnTo>
                    <a:lnTo>
                      <a:pt x="41460" y="27051"/>
                    </a:lnTo>
                    <a:lnTo>
                      <a:pt x="40909" y="28964"/>
                    </a:lnTo>
                    <a:lnTo>
                      <a:pt x="40387" y="30907"/>
                    </a:lnTo>
                    <a:lnTo>
                      <a:pt x="39866" y="32820"/>
                    </a:lnTo>
                    <a:lnTo>
                      <a:pt x="39373" y="34763"/>
                    </a:lnTo>
                    <a:lnTo>
                      <a:pt x="38909" y="36705"/>
                    </a:lnTo>
                    <a:lnTo>
                      <a:pt x="38474" y="38648"/>
                    </a:lnTo>
                    <a:lnTo>
                      <a:pt x="38039" y="40619"/>
                    </a:lnTo>
                    <a:lnTo>
                      <a:pt x="37633" y="42562"/>
                    </a:lnTo>
                    <a:lnTo>
                      <a:pt x="36097" y="40967"/>
                    </a:lnTo>
                    <a:lnTo>
                      <a:pt x="34560" y="39344"/>
                    </a:lnTo>
                    <a:lnTo>
                      <a:pt x="33081" y="37691"/>
                    </a:lnTo>
                    <a:lnTo>
                      <a:pt x="31603" y="36038"/>
                    </a:lnTo>
                    <a:lnTo>
                      <a:pt x="30066" y="34270"/>
                    </a:lnTo>
                    <a:lnTo>
                      <a:pt x="30095" y="34183"/>
                    </a:lnTo>
                    <a:lnTo>
                      <a:pt x="30472" y="31806"/>
                    </a:lnTo>
                    <a:lnTo>
                      <a:pt x="30907" y="29399"/>
                    </a:lnTo>
                    <a:lnTo>
                      <a:pt x="31400" y="26993"/>
                    </a:lnTo>
                    <a:lnTo>
                      <a:pt x="31922" y="24615"/>
                    </a:lnTo>
                    <a:lnTo>
                      <a:pt x="32472" y="22238"/>
                    </a:lnTo>
                    <a:lnTo>
                      <a:pt x="33081" y="19890"/>
                    </a:lnTo>
                    <a:lnTo>
                      <a:pt x="33719" y="17541"/>
                    </a:lnTo>
                    <a:lnTo>
                      <a:pt x="34415" y="15193"/>
                    </a:lnTo>
                    <a:lnTo>
                      <a:pt x="35256" y="12584"/>
                    </a:lnTo>
                    <a:lnTo>
                      <a:pt x="34850" y="11917"/>
                    </a:lnTo>
                    <a:lnTo>
                      <a:pt x="34763" y="11772"/>
                    </a:lnTo>
                    <a:lnTo>
                      <a:pt x="34096" y="13830"/>
                    </a:lnTo>
                    <a:lnTo>
                      <a:pt x="33458" y="15918"/>
                    </a:lnTo>
                    <a:lnTo>
                      <a:pt x="32849" y="18005"/>
                    </a:lnTo>
                    <a:lnTo>
                      <a:pt x="32270" y="20093"/>
                    </a:lnTo>
                    <a:lnTo>
                      <a:pt x="31748" y="22209"/>
                    </a:lnTo>
                    <a:lnTo>
                      <a:pt x="31255" y="24325"/>
                    </a:lnTo>
                    <a:lnTo>
                      <a:pt x="30762" y="26442"/>
                    </a:lnTo>
                    <a:lnTo>
                      <a:pt x="30327" y="28558"/>
                    </a:lnTo>
                    <a:lnTo>
                      <a:pt x="29892" y="31052"/>
                    </a:lnTo>
                    <a:lnTo>
                      <a:pt x="29457" y="33545"/>
                    </a:lnTo>
                    <a:lnTo>
                      <a:pt x="27950" y="31719"/>
                    </a:lnTo>
                    <a:lnTo>
                      <a:pt x="26442" y="29834"/>
                    </a:lnTo>
                    <a:lnTo>
                      <a:pt x="24963" y="27950"/>
                    </a:lnTo>
                    <a:lnTo>
                      <a:pt x="23514" y="26036"/>
                    </a:lnTo>
                    <a:lnTo>
                      <a:pt x="23543" y="25978"/>
                    </a:lnTo>
                    <a:lnTo>
                      <a:pt x="23572" y="25891"/>
                    </a:lnTo>
                    <a:lnTo>
                      <a:pt x="26065" y="7626"/>
                    </a:lnTo>
                    <a:lnTo>
                      <a:pt x="26645" y="3422"/>
                    </a:lnTo>
                    <a:lnTo>
                      <a:pt x="25978" y="3016"/>
                    </a:lnTo>
                    <a:lnTo>
                      <a:pt x="23601" y="20441"/>
                    </a:lnTo>
                    <a:lnTo>
                      <a:pt x="22934" y="25253"/>
                    </a:lnTo>
                    <a:lnTo>
                      <a:pt x="21165" y="22789"/>
                    </a:lnTo>
                    <a:lnTo>
                      <a:pt x="19426" y="20296"/>
                    </a:lnTo>
                    <a:lnTo>
                      <a:pt x="17715" y="17744"/>
                    </a:lnTo>
                    <a:lnTo>
                      <a:pt x="16063" y="15193"/>
                    </a:lnTo>
                    <a:lnTo>
                      <a:pt x="16150" y="15164"/>
                    </a:lnTo>
                    <a:lnTo>
                      <a:pt x="16208" y="15077"/>
                    </a:lnTo>
                    <a:lnTo>
                      <a:pt x="16237" y="14990"/>
                    </a:lnTo>
                    <a:lnTo>
                      <a:pt x="16266" y="14903"/>
                    </a:lnTo>
                    <a:lnTo>
                      <a:pt x="15918" y="30"/>
                    </a:lnTo>
                    <a:lnTo>
                      <a:pt x="15599" y="1"/>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95" name="Google Shape;95;p3"/>
          <p:cNvSpPr/>
          <p:nvPr/>
        </p:nvSpPr>
        <p:spPr>
          <a:xfrm>
            <a:off x="366413" y="1450625"/>
            <a:ext cx="212400" cy="212400"/>
          </a:xfrm>
          <a:prstGeom prst="star4">
            <a:avLst>
              <a:gd fmla="val 125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6" name="Google Shape;96;p3"/>
          <p:cNvGrpSpPr/>
          <p:nvPr/>
        </p:nvGrpSpPr>
        <p:grpSpPr>
          <a:xfrm>
            <a:off x="293597" y="204582"/>
            <a:ext cx="686355" cy="534517"/>
            <a:chOff x="6041275" y="492925"/>
            <a:chExt cx="481450" cy="374600"/>
          </a:xfrm>
        </p:grpSpPr>
        <p:sp>
          <p:nvSpPr>
            <p:cNvPr id="97" name="Google Shape;97;p3"/>
            <p:cNvSpPr/>
            <p:nvPr/>
          </p:nvSpPr>
          <p:spPr>
            <a:xfrm>
              <a:off x="6041275" y="492925"/>
              <a:ext cx="481450" cy="132125"/>
            </a:xfrm>
            <a:custGeom>
              <a:rect b="b" l="l" r="r" t="t"/>
              <a:pathLst>
                <a:path extrusionOk="0" h="5285" w="19258">
                  <a:moveTo>
                    <a:pt x="9817" y="564"/>
                  </a:moveTo>
                  <a:lnTo>
                    <a:pt x="10521" y="1127"/>
                  </a:lnTo>
                  <a:lnTo>
                    <a:pt x="11296" y="1691"/>
                  </a:lnTo>
                  <a:lnTo>
                    <a:pt x="12165" y="2231"/>
                  </a:lnTo>
                  <a:lnTo>
                    <a:pt x="13081" y="2748"/>
                  </a:lnTo>
                  <a:lnTo>
                    <a:pt x="14091" y="3288"/>
                  </a:lnTo>
                  <a:lnTo>
                    <a:pt x="15171" y="3781"/>
                  </a:lnTo>
                  <a:lnTo>
                    <a:pt x="16322" y="4298"/>
                  </a:lnTo>
                  <a:lnTo>
                    <a:pt x="17566" y="4791"/>
                  </a:lnTo>
                  <a:lnTo>
                    <a:pt x="1503" y="4791"/>
                  </a:lnTo>
                  <a:lnTo>
                    <a:pt x="2724" y="4251"/>
                  </a:lnTo>
                  <a:lnTo>
                    <a:pt x="3899" y="3734"/>
                  </a:lnTo>
                  <a:lnTo>
                    <a:pt x="5026" y="3194"/>
                  </a:lnTo>
                  <a:lnTo>
                    <a:pt x="6083" y="2677"/>
                  </a:lnTo>
                  <a:lnTo>
                    <a:pt x="7092" y="2137"/>
                  </a:lnTo>
                  <a:lnTo>
                    <a:pt x="8055" y="1621"/>
                  </a:lnTo>
                  <a:lnTo>
                    <a:pt x="8971" y="1080"/>
                  </a:lnTo>
                  <a:lnTo>
                    <a:pt x="9817" y="564"/>
                  </a:lnTo>
                  <a:close/>
                  <a:moveTo>
                    <a:pt x="9770" y="0"/>
                  </a:moveTo>
                  <a:lnTo>
                    <a:pt x="9699" y="24"/>
                  </a:lnTo>
                  <a:lnTo>
                    <a:pt x="8760" y="634"/>
                  </a:lnTo>
                  <a:lnTo>
                    <a:pt x="7727" y="1221"/>
                  </a:lnTo>
                  <a:lnTo>
                    <a:pt x="6623" y="1808"/>
                  </a:lnTo>
                  <a:lnTo>
                    <a:pt x="5472" y="2419"/>
                  </a:lnTo>
                  <a:lnTo>
                    <a:pt x="4251" y="3006"/>
                  </a:lnTo>
                  <a:lnTo>
                    <a:pt x="2936" y="3617"/>
                  </a:lnTo>
                  <a:lnTo>
                    <a:pt x="1574" y="4204"/>
                  </a:lnTo>
                  <a:lnTo>
                    <a:pt x="141" y="4814"/>
                  </a:lnTo>
                  <a:lnTo>
                    <a:pt x="71" y="4838"/>
                  </a:lnTo>
                  <a:lnTo>
                    <a:pt x="24" y="4908"/>
                  </a:lnTo>
                  <a:lnTo>
                    <a:pt x="0" y="5002"/>
                  </a:lnTo>
                  <a:lnTo>
                    <a:pt x="0" y="5096"/>
                  </a:lnTo>
                  <a:lnTo>
                    <a:pt x="24" y="5167"/>
                  </a:lnTo>
                  <a:lnTo>
                    <a:pt x="71" y="5237"/>
                  </a:lnTo>
                  <a:lnTo>
                    <a:pt x="165" y="5284"/>
                  </a:lnTo>
                  <a:lnTo>
                    <a:pt x="19093" y="5284"/>
                  </a:lnTo>
                  <a:lnTo>
                    <a:pt x="19163" y="5237"/>
                  </a:lnTo>
                  <a:lnTo>
                    <a:pt x="19210" y="5167"/>
                  </a:lnTo>
                  <a:lnTo>
                    <a:pt x="19257" y="5073"/>
                  </a:lnTo>
                  <a:lnTo>
                    <a:pt x="19257" y="4979"/>
                  </a:lnTo>
                  <a:lnTo>
                    <a:pt x="19210" y="4908"/>
                  </a:lnTo>
                  <a:lnTo>
                    <a:pt x="19163" y="4838"/>
                  </a:lnTo>
                  <a:lnTo>
                    <a:pt x="19069" y="4791"/>
                  </a:lnTo>
                  <a:lnTo>
                    <a:pt x="17590" y="4251"/>
                  </a:lnTo>
                  <a:lnTo>
                    <a:pt x="16204" y="3687"/>
                  </a:lnTo>
                  <a:lnTo>
                    <a:pt x="14913" y="3124"/>
                  </a:lnTo>
                  <a:lnTo>
                    <a:pt x="14302" y="2818"/>
                  </a:lnTo>
                  <a:lnTo>
                    <a:pt x="13738" y="2536"/>
                  </a:lnTo>
                  <a:lnTo>
                    <a:pt x="13175" y="2231"/>
                  </a:lnTo>
                  <a:lnTo>
                    <a:pt x="12658" y="1926"/>
                  </a:lnTo>
                  <a:lnTo>
                    <a:pt x="12142" y="1621"/>
                  </a:lnTo>
                  <a:lnTo>
                    <a:pt x="11672" y="1315"/>
                  </a:lnTo>
                  <a:lnTo>
                    <a:pt x="11226" y="1010"/>
                  </a:lnTo>
                  <a:lnTo>
                    <a:pt x="10803" y="705"/>
                  </a:lnTo>
                  <a:lnTo>
                    <a:pt x="10380" y="376"/>
                  </a:lnTo>
                  <a:lnTo>
                    <a:pt x="10004" y="47"/>
                  </a:lnTo>
                  <a:lnTo>
                    <a:pt x="993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3"/>
            <p:cNvSpPr/>
            <p:nvPr/>
          </p:nvSpPr>
          <p:spPr>
            <a:xfrm>
              <a:off x="6092350" y="612675"/>
              <a:ext cx="48750" cy="220800"/>
            </a:xfrm>
            <a:custGeom>
              <a:rect b="b" l="l" r="r" t="t"/>
              <a:pathLst>
                <a:path extrusionOk="0" h="8832" w="1950">
                  <a:moveTo>
                    <a:pt x="1456" y="494"/>
                  </a:moveTo>
                  <a:lnTo>
                    <a:pt x="1456" y="8314"/>
                  </a:lnTo>
                  <a:lnTo>
                    <a:pt x="517" y="8314"/>
                  </a:lnTo>
                  <a:lnTo>
                    <a:pt x="869" y="494"/>
                  </a:lnTo>
                  <a:close/>
                  <a:moveTo>
                    <a:pt x="611" y="1"/>
                  </a:moveTo>
                  <a:lnTo>
                    <a:pt x="517" y="24"/>
                  </a:lnTo>
                  <a:lnTo>
                    <a:pt x="447" y="71"/>
                  </a:lnTo>
                  <a:lnTo>
                    <a:pt x="376" y="142"/>
                  </a:lnTo>
                  <a:lnTo>
                    <a:pt x="353" y="236"/>
                  </a:lnTo>
                  <a:lnTo>
                    <a:pt x="0" y="8549"/>
                  </a:lnTo>
                  <a:lnTo>
                    <a:pt x="24" y="8667"/>
                  </a:lnTo>
                  <a:lnTo>
                    <a:pt x="71" y="8737"/>
                  </a:lnTo>
                  <a:lnTo>
                    <a:pt x="165" y="8808"/>
                  </a:lnTo>
                  <a:lnTo>
                    <a:pt x="259" y="8831"/>
                  </a:lnTo>
                  <a:lnTo>
                    <a:pt x="1715" y="8831"/>
                  </a:lnTo>
                  <a:lnTo>
                    <a:pt x="1809" y="8808"/>
                  </a:lnTo>
                  <a:lnTo>
                    <a:pt x="1879" y="8761"/>
                  </a:lnTo>
                  <a:lnTo>
                    <a:pt x="1926" y="8667"/>
                  </a:lnTo>
                  <a:lnTo>
                    <a:pt x="1950" y="8573"/>
                  </a:lnTo>
                  <a:lnTo>
                    <a:pt x="1950" y="236"/>
                  </a:lnTo>
                  <a:lnTo>
                    <a:pt x="1926" y="142"/>
                  </a:lnTo>
                  <a:lnTo>
                    <a:pt x="1879" y="71"/>
                  </a:lnTo>
                  <a:lnTo>
                    <a:pt x="1809" y="24"/>
                  </a:lnTo>
                  <a:lnTo>
                    <a:pt x="171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3"/>
            <p:cNvSpPr/>
            <p:nvPr/>
          </p:nvSpPr>
          <p:spPr>
            <a:xfrm>
              <a:off x="6171600" y="612675"/>
              <a:ext cx="48750" cy="220800"/>
            </a:xfrm>
            <a:custGeom>
              <a:rect b="b" l="l" r="r" t="t"/>
              <a:pathLst>
                <a:path extrusionOk="0" h="8832" w="1950">
                  <a:moveTo>
                    <a:pt x="1433" y="494"/>
                  </a:moveTo>
                  <a:lnTo>
                    <a:pt x="1433" y="8314"/>
                  </a:lnTo>
                  <a:lnTo>
                    <a:pt x="517" y="8314"/>
                  </a:lnTo>
                  <a:lnTo>
                    <a:pt x="846" y="494"/>
                  </a:lnTo>
                  <a:close/>
                  <a:moveTo>
                    <a:pt x="611" y="1"/>
                  </a:moveTo>
                  <a:lnTo>
                    <a:pt x="517" y="24"/>
                  </a:lnTo>
                  <a:lnTo>
                    <a:pt x="423" y="71"/>
                  </a:lnTo>
                  <a:lnTo>
                    <a:pt x="376" y="142"/>
                  </a:lnTo>
                  <a:lnTo>
                    <a:pt x="353" y="236"/>
                  </a:lnTo>
                  <a:lnTo>
                    <a:pt x="1" y="8549"/>
                  </a:lnTo>
                  <a:lnTo>
                    <a:pt x="1" y="8667"/>
                  </a:lnTo>
                  <a:lnTo>
                    <a:pt x="71" y="8737"/>
                  </a:lnTo>
                  <a:lnTo>
                    <a:pt x="142" y="8808"/>
                  </a:lnTo>
                  <a:lnTo>
                    <a:pt x="236" y="8831"/>
                  </a:lnTo>
                  <a:lnTo>
                    <a:pt x="1692" y="8831"/>
                  </a:lnTo>
                  <a:lnTo>
                    <a:pt x="1786" y="8808"/>
                  </a:lnTo>
                  <a:lnTo>
                    <a:pt x="1879" y="8761"/>
                  </a:lnTo>
                  <a:lnTo>
                    <a:pt x="1926" y="8667"/>
                  </a:lnTo>
                  <a:lnTo>
                    <a:pt x="1950" y="8573"/>
                  </a:lnTo>
                  <a:lnTo>
                    <a:pt x="1950" y="236"/>
                  </a:lnTo>
                  <a:lnTo>
                    <a:pt x="1926" y="142"/>
                  </a:lnTo>
                  <a:lnTo>
                    <a:pt x="1879" y="71"/>
                  </a:lnTo>
                  <a:lnTo>
                    <a:pt x="1786" y="24"/>
                  </a:lnTo>
                  <a:lnTo>
                    <a:pt x="169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3"/>
            <p:cNvSpPr/>
            <p:nvPr/>
          </p:nvSpPr>
          <p:spPr>
            <a:xfrm>
              <a:off x="6250275" y="612675"/>
              <a:ext cx="48750" cy="220800"/>
            </a:xfrm>
            <a:custGeom>
              <a:rect b="b" l="l" r="r" t="t"/>
              <a:pathLst>
                <a:path extrusionOk="0" h="8832" w="1950">
                  <a:moveTo>
                    <a:pt x="1457" y="494"/>
                  </a:moveTo>
                  <a:lnTo>
                    <a:pt x="1457" y="8314"/>
                  </a:lnTo>
                  <a:lnTo>
                    <a:pt x="517" y="8314"/>
                  </a:lnTo>
                  <a:lnTo>
                    <a:pt x="870" y="494"/>
                  </a:lnTo>
                  <a:close/>
                  <a:moveTo>
                    <a:pt x="611" y="1"/>
                  </a:moveTo>
                  <a:lnTo>
                    <a:pt x="517" y="24"/>
                  </a:lnTo>
                  <a:lnTo>
                    <a:pt x="447" y="71"/>
                  </a:lnTo>
                  <a:lnTo>
                    <a:pt x="400" y="142"/>
                  </a:lnTo>
                  <a:lnTo>
                    <a:pt x="376" y="236"/>
                  </a:lnTo>
                  <a:lnTo>
                    <a:pt x="1" y="8549"/>
                  </a:lnTo>
                  <a:lnTo>
                    <a:pt x="24" y="8667"/>
                  </a:lnTo>
                  <a:lnTo>
                    <a:pt x="71" y="8737"/>
                  </a:lnTo>
                  <a:lnTo>
                    <a:pt x="165" y="8808"/>
                  </a:lnTo>
                  <a:lnTo>
                    <a:pt x="259" y="8831"/>
                  </a:lnTo>
                  <a:lnTo>
                    <a:pt x="1715" y="8831"/>
                  </a:lnTo>
                  <a:lnTo>
                    <a:pt x="1809" y="8808"/>
                  </a:lnTo>
                  <a:lnTo>
                    <a:pt x="1879" y="8761"/>
                  </a:lnTo>
                  <a:lnTo>
                    <a:pt x="1950" y="8667"/>
                  </a:lnTo>
                  <a:lnTo>
                    <a:pt x="1950" y="8573"/>
                  </a:lnTo>
                  <a:lnTo>
                    <a:pt x="1950" y="236"/>
                  </a:lnTo>
                  <a:lnTo>
                    <a:pt x="1950" y="142"/>
                  </a:lnTo>
                  <a:lnTo>
                    <a:pt x="1879" y="71"/>
                  </a:lnTo>
                  <a:lnTo>
                    <a:pt x="1809" y="24"/>
                  </a:lnTo>
                  <a:lnTo>
                    <a:pt x="171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3"/>
            <p:cNvSpPr/>
            <p:nvPr/>
          </p:nvSpPr>
          <p:spPr>
            <a:xfrm>
              <a:off x="6329525" y="612675"/>
              <a:ext cx="48775" cy="220800"/>
            </a:xfrm>
            <a:custGeom>
              <a:rect b="b" l="l" r="r" t="t"/>
              <a:pathLst>
                <a:path extrusionOk="0" h="8832" w="1951">
                  <a:moveTo>
                    <a:pt x="1433" y="494"/>
                  </a:moveTo>
                  <a:lnTo>
                    <a:pt x="1433" y="8314"/>
                  </a:lnTo>
                  <a:lnTo>
                    <a:pt x="518" y="8314"/>
                  </a:lnTo>
                  <a:lnTo>
                    <a:pt x="846" y="494"/>
                  </a:lnTo>
                  <a:close/>
                  <a:moveTo>
                    <a:pt x="612" y="1"/>
                  </a:moveTo>
                  <a:lnTo>
                    <a:pt x="518" y="24"/>
                  </a:lnTo>
                  <a:lnTo>
                    <a:pt x="424" y="71"/>
                  </a:lnTo>
                  <a:lnTo>
                    <a:pt x="377" y="142"/>
                  </a:lnTo>
                  <a:lnTo>
                    <a:pt x="353" y="236"/>
                  </a:lnTo>
                  <a:lnTo>
                    <a:pt x="1" y="8549"/>
                  </a:lnTo>
                  <a:lnTo>
                    <a:pt x="1" y="8667"/>
                  </a:lnTo>
                  <a:lnTo>
                    <a:pt x="71" y="8737"/>
                  </a:lnTo>
                  <a:lnTo>
                    <a:pt x="142" y="8808"/>
                  </a:lnTo>
                  <a:lnTo>
                    <a:pt x="236" y="8831"/>
                  </a:lnTo>
                  <a:lnTo>
                    <a:pt x="1692" y="8831"/>
                  </a:lnTo>
                  <a:lnTo>
                    <a:pt x="1786" y="8808"/>
                  </a:lnTo>
                  <a:lnTo>
                    <a:pt x="1880" y="8761"/>
                  </a:lnTo>
                  <a:lnTo>
                    <a:pt x="1927" y="8667"/>
                  </a:lnTo>
                  <a:lnTo>
                    <a:pt x="1950" y="8573"/>
                  </a:lnTo>
                  <a:lnTo>
                    <a:pt x="1950" y="236"/>
                  </a:lnTo>
                  <a:lnTo>
                    <a:pt x="1927" y="142"/>
                  </a:lnTo>
                  <a:lnTo>
                    <a:pt x="1880" y="71"/>
                  </a:lnTo>
                  <a:lnTo>
                    <a:pt x="1786" y="24"/>
                  </a:lnTo>
                  <a:lnTo>
                    <a:pt x="169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3"/>
            <p:cNvSpPr/>
            <p:nvPr/>
          </p:nvSpPr>
          <p:spPr>
            <a:xfrm>
              <a:off x="6404675" y="612675"/>
              <a:ext cx="48775" cy="220800"/>
            </a:xfrm>
            <a:custGeom>
              <a:rect b="b" l="l" r="r" t="t"/>
              <a:pathLst>
                <a:path extrusionOk="0" h="8832" w="1951">
                  <a:moveTo>
                    <a:pt x="1433" y="494"/>
                  </a:moveTo>
                  <a:lnTo>
                    <a:pt x="1433" y="8314"/>
                  </a:lnTo>
                  <a:lnTo>
                    <a:pt x="518" y="8314"/>
                  </a:lnTo>
                  <a:lnTo>
                    <a:pt x="846" y="494"/>
                  </a:lnTo>
                  <a:close/>
                  <a:moveTo>
                    <a:pt x="612" y="1"/>
                  </a:moveTo>
                  <a:lnTo>
                    <a:pt x="518" y="24"/>
                  </a:lnTo>
                  <a:lnTo>
                    <a:pt x="424" y="71"/>
                  </a:lnTo>
                  <a:lnTo>
                    <a:pt x="377" y="142"/>
                  </a:lnTo>
                  <a:lnTo>
                    <a:pt x="353" y="236"/>
                  </a:lnTo>
                  <a:lnTo>
                    <a:pt x="1" y="8549"/>
                  </a:lnTo>
                  <a:lnTo>
                    <a:pt x="1" y="8667"/>
                  </a:lnTo>
                  <a:lnTo>
                    <a:pt x="71" y="8737"/>
                  </a:lnTo>
                  <a:lnTo>
                    <a:pt x="142" y="8808"/>
                  </a:lnTo>
                  <a:lnTo>
                    <a:pt x="236" y="8831"/>
                  </a:lnTo>
                  <a:lnTo>
                    <a:pt x="1692" y="8831"/>
                  </a:lnTo>
                  <a:lnTo>
                    <a:pt x="1786" y="8808"/>
                  </a:lnTo>
                  <a:lnTo>
                    <a:pt x="1880" y="8761"/>
                  </a:lnTo>
                  <a:lnTo>
                    <a:pt x="1927" y="8667"/>
                  </a:lnTo>
                  <a:lnTo>
                    <a:pt x="1950" y="8573"/>
                  </a:lnTo>
                  <a:lnTo>
                    <a:pt x="1950" y="236"/>
                  </a:lnTo>
                  <a:lnTo>
                    <a:pt x="1927" y="142"/>
                  </a:lnTo>
                  <a:lnTo>
                    <a:pt x="1880" y="71"/>
                  </a:lnTo>
                  <a:lnTo>
                    <a:pt x="1786" y="24"/>
                  </a:lnTo>
                  <a:lnTo>
                    <a:pt x="169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3"/>
            <p:cNvSpPr/>
            <p:nvPr/>
          </p:nvSpPr>
          <p:spPr>
            <a:xfrm>
              <a:off x="6041275" y="820525"/>
              <a:ext cx="461475" cy="47000"/>
            </a:xfrm>
            <a:custGeom>
              <a:rect b="b" l="l" r="r" t="t"/>
              <a:pathLst>
                <a:path extrusionOk="0" h="1880" w="18459">
                  <a:moveTo>
                    <a:pt x="17942" y="517"/>
                  </a:moveTo>
                  <a:lnTo>
                    <a:pt x="17942" y="1362"/>
                  </a:lnTo>
                  <a:lnTo>
                    <a:pt x="611" y="1362"/>
                  </a:lnTo>
                  <a:lnTo>
                    <a:pt x="963" y="517"/>
                  </a:lnTo>
                  <a:close/>
                  <a:moveTo>
                    <a:pt x="799" y="0"/>
                  </a:moveTo>
                  <a:lnTo>
                    <a:pt x="728" y="24"/>
                  </a:lnTo>
                  <a:lnTo>
                    <a:pt x="658" y="47"/>
                  </a:lnTo>
                  <a:lnTo>
                    <a:pt x="611" y="94"/>
                  </a:lnTo>
                  <a:lnTo>
                    <a:pt x="564" y="165"/>
                  </a:lnTo>
                  <a:lnTo>
                    <a:pt x="0" y="1527"/>
                  </a:lnTo>
                  <a:lnTo>
                    <a:pt x="0" y="1597"/>
                  </a:lnTo>
                  <a:lnTo>
                    <a:pt x="0" y="1644"/>
                  </a:lnTo>
                  <a:lnTo>
                    <a:pt x="0" y="1715"/>
                  </a:lnTo>
                  <a:lnTo>
                    <a:pt x="24" y="1762"/>
                  </a:lnTo>
                  <a:lnTo>
                    <a:pt x="71" y="1809"/>
                  </a:lnTo>
                  <a:lnTo>
                    <a:pt x="118" y="1856"/>
                  </a:lnTo>
                  <a:lnTo>
                    <a:pt x="188" y="1879"/>
                  </a:lnTo>
                  <a:lnTo>
                    <a:pt x="18200" y="1879"/>
                  </a:lnTo>
                  <a:lnTo>
                    <a:pt x="18294" y="1856"/>
                  </a:lnTo>
                  <a:lnTo>
                    <a:pt x="18388" y="1809"/>
                  </a:lnTo>
                  <a:lnTo>
                    <a:pt x="18435" y="1715"/>
                  </a:lnTo>
                  <a:lnTo>
                    <a:pt x="18459" y="1621"/>
                  </a:lnTo>
                  <a:lnTo>
                    <a:pt x="18459" y="259"/>
                  </a:lnTo>
                  <a:lnTo>
                    <a:pt x="18435" y="165"/>
                  </a:lnTo>
                  <a:lnTo>
                    <a:pt x="18388" y="71"/>
                  </a:lnTo>
                  <a:lnTo>
                    <a:pt x="18294" y="24"/>
                  </a:lnTo>
                  <a:lnTo>
                    <a:pt x="1820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4" name="Google Shape;104;p3"/>
          <p:cNvGrpSpPr/>
          <p:nvPr/>
        </p:nvGrpSpPr>
        <p:grpSpPr>
          <a:xfrm>
            <a:off x="808495" y="3210212"/>
            <a:ext cx="625268" cy="640072"/>
            <a:chOff x="3100450" y="1022475"/>
            <a:chExt cx="438600" cy="448575"/>
          </a:xfrm>
        </p:grpSpPr>
        <p:sp>
          <p:nvSpPr>
            <p:cNvPr id="105" name="Google Shape;105;p3"/>
            <p:cNvSpPr/>
            <p:nvPr/>
          </p:nvSpPr>
          <p:spPr>
            <a:xfrm>
              <a:off x="3100450" y="1022475"/>
              <a:ext cx="438600" cy="448575"/>
            </a:xfrm>
            <a:custGeom>
              <a:rect b="b" l="l" r="r" t="t"/>
              <a:pathLst>
                <a:path extrusionOk="0" h="17943" w="17544">
                  <a:moveTo>
                    <a:pt x="8807" y="682"/>
                  </a:moveTo>
                  <a:lnTo>
                    <a:pt x="9160" y="1105"/>
                  </a:lnTo>
                  <a:lnTo>
                    <a:pt x="9395" y="1363"/>
                  </a:lnTo>
                  <a:lnTo>
                    <a:pt x="9676" y="1645"/>
                  </a:lnTo>
                  <a:lnTo>
                    <a:pt x="10005" y="1950"/>
                  </a:lnTo>
                  <a:lnTo>
                    <a:pt x="10381" y="2279"/>
                  </a:lnTo>
                  <a:lnTo>
                    <a:pt x="10804" y="2608"/>
                  </a:lnTo>
                  <a:lnTo>
                    <a:pt x="11273" y="2936"/>
                  </a:lnTo>
                  <a:lnTo>
                    <a:pt x="11790" y="3265"/>
                  </a:lnTo>
                  <a:lnTo>
                    <a:pt x="12354" y="3594"/>
                  </a:lnTo>
                  <a:lnTo>
                    <a:pt x="12964" y="3923"/>
                  </a:lnTo>
                  <a:lnTo>
                    <a:pt x="13645" y="4205"/>
                  </a:lnTo>
                  <a:lnTo>
                    <a:pt x="14373" y="4486"/>
                  </a:lnTo>
                  <a:lnTo>
                    <a:pt x="15148" y="4721"/>
                  </a:lnTo>
                  <a:lnTo>
                    <a:pt x="15994" y="4933"/>
                  </a:lnTo>
                  <a:lnTo>
                    <a:pt x="16886" y="5121"/>
                  </a:lnTo>
                  <a:lnTo>
                    <a:pt x="16510" y="5778"/>
                  </a:lnTo>
                  <a:lnTo>
                    <a:pt x="16064" y="6647"/>
                  </a:lnTo>
                  <a:lnTo>
                    <a:pt x="15853" y="7093"/>
                  </a:lnTo>
                  <a:lnTo>
                    <a:pt x="15665" y="7539"/>
                  </a:lnTo>
                  <a:lnTo>
                    <a:pt x="15524" y="7962"/>
                  </a:lnTo>
                  <a:lnTo>
                    <a:pt x="15430" y="8338"/>
                  </a:lnTo>
                  <a:lnTo>
                    <a:pt x="15430" y="8455"/>
                  </a:lnTo>
                  <a:lnTo>
                    <a:pt x="15336" y="8972"/>
                  </a:lnTo>
                  <a:lnTo>
                    <a:pt x="15242" y="9489"/>
                  </a:lnTo>
                  <a:lnTo>
                    <a:pt x="15148" y="9958"/>
                  </a:lnTo>
                  <a:lnTo>
                    <a:pt x="15007" y="10428"/>
                  </a:lnTo>
                  <a:lnTo>
                    <a:pt x="14890" y="10874"/>
                  </a:lnTo>
                  <a:lnTo>
                    <a:pt x="14749" y="11297"/>
                  </a:lnTo>
                  <a:lnTo>
                    <a:pt x="14585" y="11696"/>
                  </a:lnTo>
                  <a:lnTo>
                    <a:pt x="14420" y="12095"/>
                  </a:lnTo>
                  <a:lnTo>
                    <a:pt x="14232" y="12471"/>
                  </a:lnTo>
                  <a:lnTo>
                    <a:pt x="14044" y="12823"/>
                  </a:lnTo>
                  <a:lnTo>
                    <a:pt x="13857" y="13176"/>
                  </a:lnTo>
                  <a:lnTo>
                    <a:pt x="13645" y="13504"/>
                  </a:lnTo>
                  <a:lnTo>
                    <a:pt x="13434" y="13810"/>
                  </a:lnTo>
                  <a:lnTo>
                    <a:pt x="13222" y="14115"/>
                  </a:lnTo>
                  <a:lnTo>
                    <a:pt x="12753" y="14679"/>
                  </a:lnTo>
                  <a:lnTo>
                    <a:pt x="12260" y="15172"/>
                  </a:lnTo>
                  <a:lnTo>
                    <a:pt x="11766" y="15618"/>
                  </a:lnTo>
                  <a:lnTo>
                    <a:pt x="11250" y="16041"/>
                  </a:lnTo>
                  <a:lnTo>
                    <a:pt x="10733" y="16393"/>
                  </a:lnTo>
                  <a:lnTo>
                    <a:pt x="10216" y="16698"/>
                  </a:lnTo>
                  <a:lnTo>
                    <a:pt x="9676" y="16980"/>
                  </a:lnTo>
                  <a:lnTo>
                    <a:pt x="9160" y="17215"/>
                  </a:lnTo>
                  <a:lnTo>
                    <a:pt x="8643" y="17403"/>
                  </a:lnTo>
                  <a:lnTo>
                    <a:pt x="8150" y="17191"/>
                  </a:lnTo>
                  <a:lnTo>
                    <a:pt x="7633" y="16957"/>
                  </a:lnTo>
                  <a:lnTo>
                    <a:pt x="7117" y="16675"/>
                  </a:lnTo>
                  <a:lnTo>
                    <a:pt x="6600" y="16346"/>
                  </a:lnTo>
                  <a:lnTo>
                    <a:pt x="6083" y="15970"/>
                  </a:lnTo>
                  <a:lnTo>
                    <a:pt x="5567" y="15571"/>
                  </a:lnTo>
                  <a:lnTo>
                    <a:pt x="5073" y="15101"/>
                  </a:lnTo>
                  <a:lnTo>
                    <a:pt x="4604" y="14585"/>
                  </a:lnTo>
                  <a:lnTo>
                    <a:pt x="4158" y="14021"/>
                  </a:lnTo>
                  <a:lnTo>
                    <a:pt x="3946" y="13716"/>
                  </a:lnTo>
                  <a:lnTo>
                    <a:pt x="3735" y="13410"/>
                  </a:lnTo>
                  <a:lnTo>
                    <a:pt x="3547" y="13082"/>
                  </a:lnTo>
                  <a:lnTo>
                    <a:pt x="3336" y="12729"/>
                  </a:lnTo>
                  <a:lnTo>
                    <a:pt x="3171" y="12354"/>
                  </a:lnTo>
                  <a:lnTo>
                    <a:pt x="2983" y="11978"/>
                  </a:lnTo>
                  <a:lnTo>
                    <a:pt x="2842" y="11579"/>
                  </a:lnTo>
                  <a:lnTo>
                    <a:pt x="2678" y="11179"/>
                  </a:lnTo>
                  <a:lnTo>
                    <a:pt x="2537" y="10733"/>
                  </a:lnTo>
                  <a:lnTo>
                    <a:pt x="2420" y="10287"/>
                  </a:lnTo>
                  <a:lnTo>
                    <a:pt x="2302" y="9841"/>
                  </a:lnTo>
                  <a:lnTo>
                    <a:pt x="2208" y="9348"/>
                  </a:lnTo>
                  <a:lnTo>
                    <a:pt x="2114" y="8855"/>
                  </a:lnTo>
                  <a:lnTo>
                    <a:pt x="2044" y="8338"/>
                  </a:lnTo>
                  <a:lnTo>
                    <a:pt x="2044" y="8220"/>
                  </a:lnTo>
                  <a:lnTo>
                    <a:pt x="1974" y="7845"/>
                  </a:lnTo>
                  <a:lnTo>
                    <a:pt x="1833" y="7399"/>
                  </a:lnTo>
                  <a:lnTo>
                    <a:pt x="1668" y="6952"/>
                  </a:lnTo>
                  <a:lnTo>
                    <a:pt x="1457" y="6506"/>
                  </a:lnTo>
                  <a:lnTo>
                    <a:pt x="1034" y="5637"/>
                  </a:lnTo>
                  <a:lnTo>
                    <a:pt x="658" y="4956"/>
                  </a:lnTo>
                  <a:lnTo>
                    <a:pt x="1551" y="4815"/>
                  </a:lnTo>
                  <a:lnTo>
                    <a:pt x="2396" y="4604"/>
                  </a:lnTo>
                  <a:lnTo>
                    <a:pt x="3195" y="4369"/>
                  </a:lnTo>
                  <a:lnTo>
                    <a:pt x="3923" y="4111"/>
                  </a:lnTo>
                  <a:lnTo>
                    <a:pt x="4604" y="3829"/>
                  </a:lnTo>
                  <a:lnTo>
                    <a:pt x="5214" y="3524"/>
                  </a:lnTo>
                  <a:lnTo>
                    <a:pt x="5801" y="3218"/>
                  </a:lnTo>
                  <a:lnTo>
                    <a:pt x="6318" y="2890"/>
                  </a:lnTo>
                  <a:lnTo>
                    <a:pt x="6788" y="2561"/>
                  </a:lnTo>
                  <a:lnTo>
                    <a:pt x="7234" y="2232"/>
                  </a:lnTo>
                  <a:lnTo>
                    <a:pt x="7610" y="1927"/>
                  </a:lnTo>
                  <a:lnTo>
                    <a:pt x="7939" y="1621"/>
                  </a:lnTo>
                  <a:lnTo>
                    <a:pt x="8220" y="1340"/>
                  </a:lnTo>
                  <a:lnTo>
                    <a:pt x="8455" y="1081"/>
                  </a:lnTo>
                  <a:lnTo>
                    <a:pt x="8807" y="682"/>
                  </a:lnTo>
                  <a:close/>
                  <a:moveTo>
                    <a:pt x="8831" y="1"/>
                  </a:moveTo>
                  <a:lnTo>
                    <a:pt x="8690" y="24"/>
                  </a:lnTo>
                  <a:lnTo>
                    <a:pt x="8643" y="48"/>
                  </a:lnTo>
                  <a:lnTo>
                    <a:pt x="8596" y="95"/>
                  </a:lnTo>
                  <a:lnTo>
                    <a:pt x="8479" y="259"/>
                  </a:lnTo>
                  <a:lnTo>
                    <a:pt x="8126" y="705"/>
                  </a:lnTo>
                  <a:lnTo>
                    <a:pt x="7845" y="987"/>
                  </a:lnTo>
                  <a:lnTo>
                    <a:pt x="7516" y="1316"/>
                  </a:lnTo>
                  <a:lnTo>
                    <a:pt x="7093" y="1668"/>
                  </a:lnTo>
                  <a:lnTo>
                    <a:pt x="6623" y="2044"/>
                  </a:lnTo>
                  <a:lnTo>
                    <a:pt x="6130" y="2396"/>
                  </a:lnTo>
                  <a:lnTo>
                    <a:pt x="5543" y="2772"/>
                  </a:lnTo>
                  <a:lnTo>
                    <a:pt x="4862" y="3124"/>
                  </a:lnTo>
                  <a:lnTo>
                    <a:pt x="4111" y="3477"/>
                  </a:lnTo>
                  <a:lnTo>
                    <a:pt x="3711" y="3641"/>
                  </a:lnTo>
                  <a:lnTo>
                    <a:pt x="3265" y="3805"/>
                  </a:lnTo>
                  <a:lnTo>
                    <a:pt x="2819" y="3970"/>
                  </a:lnTo>
                  <a:lnTo>
                    <a:pt x="2349" y="4087"/>
                  </a:lnTo>
                  <a:lnTo>
                    <a:pt x="1856" y="4228"/>
                  </a:lnTo>
                  <a:lnTo>
                    <a:pt x="1339" y="4322"/>
                  </a:lnTo>
                  <a:lnTo>
                    <a:pt x="799" y="4416"/>
                  </a:lnTo>
                  <a:lnTo>
                    <a:pt x="236" y="4510"/>
                  </a:lnTo>
                  <a:lnTo>
                    <a:pt x="165" y="4510"/>
                  </a:lnTo>
                  <a:lnTo>
                    <a:pt x="118" y="4557"/>
                  </a:lnTo>
                  <a:lnTo>
                    <a:pt x="71" y="4580"/>
                  </a:lnTo>
                  <a:lnTo>
                    <a:pt x="24" y="4651"/>
                  </a:lnTo>
                  <a:lnTo>
                    <a:pt x="1" y="4698"/>
                  </a:lnTo>
                  <a:lnTo>
                    <a:pt x="1" y="4768"/>
                  </a:lnTo>
                  <a:lnTo>
                    <a:pt x="24" y="4839"/>
                  </a:lnTo>
                  <a:lnTo>
                    <a:pt x="48" y="4886"/>
                  </a:lnTo>
                  <a:lnTo>
                    <a:pt x="259" y="5261"/>
                  </a:lnTo>
                  <a:lnTo>
                    <a:pt x="752" y="6177"/>
                  </a:lnTo>
                  <a:lnTo>
                    <a:pt x="1011" y="6741"/>
                  </a:lnTo>
                  <a:lnTo>
                    <a:pt x="1246" y="7281"/>
                  </a:lnTo>
                  <a:lnTo>
                    <a:pt x="1433" y="7821"/>
                  </a:lnTo>
                  <a:lnTo>
                    <a:pt x="1504" y="8056"/>
                  </a:lnTo>
                  <a:lnTo>
                    <a:pt x="1527" y="8267"/>
                  </a:lnTo>
                  <a:lnTo>
                    <a:pt x="1551" y="8408"/>
                  </a:lnTo>
                  <a:lnTo>
                    <a:pt x="1621" y="8948"/>
                  </a:lnTo>
                  <a:lnTo>
                    <a:pt x="1715" y="9465"/>
                  </a:lnTo>
                  <a:lnTo>
                    <a:pt x="1833" y="9982"/>
                  </a:lnTo>
                  <a:lnTo>
                    <a:pt x="1950" y="10475"/>
                  </a:lnTo>
                  <a:lnTo>
                    <a:pt x="2067" y="10945"/>
                  </a:lnTo>
                  <a:lnTo>
                    <a:pt x="2232" y="11391"/>
                  </a:lnTo>
                  <a:lnTo>
                    <a:pt x="2373" y="11814"/>
                  </a:lnTo>
                  <a:lnTo>
                    <a:pt x="2561" y="12236"/>
                  </a:lnTo>
                  <a:lnTo>
                    <a:pt x="2725" y="12635"/>
                  </a:lnTo>
                  <a:lnTo>
                    <a:pt x="2936" y="13011"/>
                  </a:lnTo>
                  <a:lnTo>
                    <a:pt x="3124" y="13387"/>
                  </a:lnTo>
                  <a:lnTo>
                    <a:pt x="3336" y="13739"/>
                  </a:lnTo>
                  <a:lnTo>
                    <a:pt x="3570" y="14068"/>
                  </a:lnTo>
                  <a:lnTo>
                    <a:pt x="3782" y="14397"/>
                  </a:lnTo>
                  <a:lnTo>
                    <a:pt x="4017" y="14702"/>
                  </a:lnTo>
                  <a:lnTo>
                    <a:pt x="4275" y="14984"/>
                  </a:lnTo>
                  <a:lnTo>
                    <a:pt x="4768" y="15524"/>
                  </a:lnTo>
                  <a:lnTo>
                    <a:pt x="5285" y="15994"/>
                  </a:lnTo>
                  <a:lnTo>
                    <a:pt x="5825" y="16440"/>
                  </a:lnTo>
                  <a:lnTo>
                    <a:pt x="6389" y="16816"/>
                  </a:lnTo>
                  <a:lnTo>
                    <a:pt x="6929" y="17144"/>
                  </a:lnTo>
                  <a:lnTo>
                    <a:pt x="7492" y="17450"/>
                  </a:lnTo>
                  <a:lnTo>
                    <a:pt x="8032" y="17708"/>
                  </a:lnTo>
                  <a:lnTo>
                    <a:pt x="8549" y="17919"/>
                  </a:lnTo>
                  <a:lnTo>
                    <a:pt x="8643" y="17943"/>
                  </a:lnTo>
                  <a:lnTo>
                    <a:pt x="8737" y="17919"/>
                  </a:lnTo>
                  <a:lnTo>
                    <a:pt x="9277" y="17708"/>
                  </a:lnTo>
                  <a:lnTo>
                    <a:pt x="9817" y="17473"/>
                  </a:lnTo>
                  <a:lnTo>
                    <a:pt x="10381" y="17191"/>
                  </a:lnTo>
                  <a:lnTo>
                    <a:pt x="10944" y="16863"/>
                  </a:lnTo>
                  <a:lnTo>
                    <a:pt x="11485" y="16487"/>
                  </a:lnTo>
                  <a:lnTo>
                    <a:pt x="12025" y="16064"/>
                  </a:lnTo>
                  <a:lnTo>
                    <a:pt x="12565" y="15595"/>
                  </a:lnTo>
                  <a:lnTo>
                    <a:pt x="13082" y="15078"/>
                  </a:lnTo>
                  <a:lnTo>
                    <a:pt x="13340" y="14773"/>
                  </a:lnTo>
                  <a:lnTo>
                    <a:pt x="13575" y="14491"/>
                  </a:lnTo>
                  <a:lnTo>
                    <a:pt x="13810" y="14162"/>
                  </a:lnTo>
                  <a:lnTo>
                    <a:pt x="14044" y="13833"/>
                  </a:lnTo>
                  <a:lnTo>
                    <a:pt x="14256" y="13504"/>
                  </a:lnTo>
                  <a:lnTo>
                    <a:pt x="14467" y="13129"/>
                  </a:lnTo>
                  <a:lnTo>
                    <a:pt x="14655" y="12753"/>
                  </a:lnTo>
                  <a:lnTo>
                    <a:pt x="14843" y="12354"/>
                  </a:lnTo>
                  <a:lnTo>
                    <a:pt x="15031" y="11954"/>
                  </a:lnTo>
                  <a:lnTo>
                    <a:pt x="15195" y="11508"/>
                  </a:lnTo>
                  <a:lnTo>
                    <a:pt x="15360" y="11062"/>
                  </a:lnTo>
                  <a:lnTo>
                    <a:pt x="15500" y="10592"/>
                  </a:lnTo>
                  <a:lnTo>
                    <a:pt x="15618" y="10123"/>
                  </a:lnTo>
                  <a:lnTo>
                    <a:pt x="15735" y="9606"/>
                  </a:lnTo>
                  <a:lnTo>
                    <a:pt x="15829" y="9089"/>
                  </a:lnTo>
                  <a:lnTo>
                    <a:pt x="15923" y="8526"/>
                  </a:lnTo>
                  <a:lnTo>
                    <a:pt x="15947" y="8408"/>
                  </a:lnTo>
                  <a:lnTo>
                    <a:pt x="15994" y="8197"/>
                  </a:lnTo>
                  <a:lnTo>
                    <a:pt x="16064" y="7962"/>
                  </a:lnTo>
                  <a:lnTo>
                    <a:pt x="16252" y="7445"/>
                  </a:lnTo>
                  <a:lnTo>
                    <a:pt x="16510" y="6882"/>
                  </a:lnTo>
                  <a:lnTo>
                    <a:pt x="16769" y="6342"/>
                  </a:lnTo>
                  <a:lnTo>
                    <a:pt x="17285" y="5426"/>
                  </a:lnTo>
                  <a:lnTo>
                    <a:pt x="17497" y="5050"/>
                  </a:lnTo>
                  <a:lnTo>
                    <a:pt x="17544" y="5003"/>
                  </a:lnTo>
                  <a:lnTo>
                    <a:pt x="17544" y="4933"/>
                  </a:lnTo>
                  <a:lnTo>
                    <a:pt x="17544" y="4862"/>
                  </a:lnTo>
                  <a:lnTo>
                    <a:pt x="17520" y="4815"/>
                  </a:lnTo>
                  <a:lnTo>
                    <a:pt x="17497" y="4768"/>
                  </a:lnTo>
                  <a:lnTo>
                    <a:pt x="17450" y="4721"/>
                  </a:lnTo>
                  <a:lnTo>
                    <a:pt x="17379" y="4674"/>
                  </a:lnTo>
                  <a:lnTo>
                    <a:pt x="17332" y="4674"/>
                  </a:lnTo>
                  <a:lnTo>
                    <a:pt x="16792" y="4580"/>
                  </a:lnTo>
                  <a:lnTo>
                    <a:pt x="16275" y="4486"/>
                  </a:lnTo>
                  <a:lnTo>
                    <a:pt x="15782" y="4369"/>
                  </a:lnTo>
                  <a:lnTo>
                    <a:pt x="15289" y="4252"/>
                  </a:lnTo>
                  <a:lnTo>
                    <a:pt x="14843" y="4111"/>
                  </a:lnTo>
                  <a:lnTo>
                    <a:pt x="14397" y="3946"/>
                  </a:lnTo>
                  <a:lnTo>
                    <a:pt x="13974" y="3782"/>
                  </a:lnTo>
                  <a:lnTo>
                    <a:pt x="13575" y="3618"/>
                  </a:lnTo>
                  <a:lnTo>
                    <a:pt x="12823" y="3265"/>
                  </a:lnTo>
                  <a:lnTo>
                    <a:pt x="12142" y="2890"/>
                  </a:lnTo>
                  <a:lnTo>
                    <a:pt x="11532" y="2490"/>
                  </a:lnTo>
                  <a:lnTo>
                    <a:pt x="10991" y="2091"/>
                  </a:lnTo>
                  <a:lnTo>
                    <a:pt x="10522" y="1715"/>
                  </a:lnTo>
                  <a:lnTo>
                    <a:pt x="10123" y="1363"/>
                  </a:lnTo>
                  <a:lnTo>
                    <a:pt x="9794" y="1011"/>
                  </a:lnTo>
                  <a:lnTo>
                    <a:pt x="9512" y="729"/>
                  </a:lnTo>
                  <a:lnTo>
                    <a:pt x="9160" y="283"/>
                  </a:lnTo>
                  <a:lnTo>
                    <a:pt x="9042" y="118"/>
                  </a:lnTo>
                  <a:lnTo>
                    <a:pt x="8995" y="48"/>
                  </a:lnTo>
                  <a:lnTo>
                    <a:pt x="8948" y="24"/>
                  </a:lnTo>
                  <a:lnTo>
                    <a:pt x="887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3"/>
            <p:cNvSpPr/>
            <p:nvPr/>
          </p:nvSpPr>
          <p:spPr>
            <a:xfrm>
              <a:off x="3148600" y="1071225"/>
              <a:ext cx="342300" cy="361075"/>
            </a:xfrm>
            <a:custGeom>
              <a:rect b="b" l="l" r="r" t="t"/>
              <a:pathLst>
                <a:path extrusionOk="0" h="14443" w="13692">
                  <a:moveTo>
                    <a:pt x="6858" y="705"/>
                  </a:moveTo>
                  <a:lnTo>
                    <a:pt x="7163" y="1057"/>
                  </a:lnTo>
                  <a:lnTo>
                    <a:pt x="7562" y="1480"/>
                  </a:lnTo>
                  <a:lnTo>
                    <a:pt x="7821" y="1715"/>
                  </a:lnTo>
                  <a:lnTo>
                    <a:pt x="8103" y="1973"/>
                  </a:lnTo>
                  <a:lnTo>
                    <a:pt x="8431" y="2231"/>
                  </a:lnTo>
                  <a:lnTo>
                    <a:pt x="8784" y="2489"/>
                  </a:lnTo>
                  <a:lnTo>
                    <a:pt x="9183" y="2748"/>
                  </a:lnTo>
                  <a:lnTo>
                    <a:pt x="9629" y="3006"/>
                  </a:lnTo>
                  <a:lnTo>
                    <a:pt x="10099" y="3264"/>
                  </a:lnTo>
                  <a:lnTo>
                    <a:pt x="10592" y="3476"/>
                  </a:lnTo>
                  <a:lnTo>
                    <a:pt x="11156" y="3687"/>
                  </a:lnTo>
                  <a:lnTo>
                    <a:pt x="11743" y="3875"/>
                  </a:lnTo>
                  <a:lnTo>
                    <a:pt x="12353" y="4063"/>
                  </a:lnTo>
                  <a:lnTo>
                    <a:pt x="13034" y="4180"/>
                  </a:lnTo>
                  <a:lnTo>
                    <a:pt x="12729" y="4720"/>
                  </a:lnTo>
                  <a:lnTo>
                    <a:pt x="12400" y="5402"/>
                  </a:lnTo>
                  <a:lnTo>
                    <a:pt x="12236" y="5754"/>
                  </a:lnTo>
                  <a:lnTo>
                    <a:pt x="12118" y="6106"/>
                  </a:lnTo>
                  <a:lnTo>
                    <a:pt x="12001" y="6435"/>
                  </a:lnTo>
                  <a:lnTo>
                    <a:pt x="11931" y="6717"/>
                  </a:lnTo>
                  <a:lnTo>
                    <a:pt x="11931" y="6811"/>
                  </a:lnTo>
                  <a:lnTo>
                    <a:pt x="11790" y="7633"/>
                  </a:lnTo>
                  <a:lnTo>
                    <a:pt x="11625" y="8361"/>
                  </a:lnTo>
                  <a:lnTo>
                    <a:pt x="11414" y="9065"/>
                  </a:lnTo>
                  <a:lnTo>
                    <a:pt x="11156" y="9699"/>
                  </a:lnTo>
                  <a:lnTo>
                    <a:pt x="10874" y="10263"/>
                  </a:lnTo>
                  <a:lnTo>
                    <a:pt x="10568" y="10803"/>
                  </a:lnTo>
                  <a:lnTo>
                    <a:pt x="10240" y="11296"/>
                  </a:lnTo>
                  <a:lnTo>
                    <a:pt x="9887" y="11742"/>
                  </a:lnTo>
                  <a:lnTo>
                    <a:pt x="9512" y="12142"/>
                  </a:lnTo>
                  <a:lnTo>
                    <a:pt x="9136" y="12494"/>
                  </a:lnTo>
                  <a:lnTo>
                    <a:pt x="8737" y="12823"/>
                  </a:lnTo>
                  <a:lnTo>
                    <a:pt x="8337" y="13104"/>
                  </a:lnTo>
                  <a:lnTo>
                    <a:pt x="7938" y="13339"/>
                  </a:lnTo>
                  <a:lnTo>
                    <a:pt x="7539" y="13574"/>
                  </a:lnTo>
                  <a:lnTo>
                    <a:pt x="7140" y="13762"/>
                  </a:lnTo>
                  <a:lnTo>
                    <a:pt x="6741" y="13926"/>
                  </a:lnTo>
                  <a:lnTo>
                    <a:pt x="6365" y="13738"/>
                  </a:lnTo>
                  <a:lnTo>
                    <a:pt x="5966" y="13551"/>
                  </a:lnTo>
                  <a:lnTo>
                    <a:pt x="5566" y="13316"/>
                  </a:lnTo>
                  <a:lnTo>
                    <a:pt x="5167" y="13057"/>
                  </a:lnTo>
                  <a:lnTo>
                    <a:pt x="4768" y="12776"/>
                  </a:lnTo>
                  <a:lnTo>
                    <a:pt x="4392" y="12447"/>
                  </a:lnTo>
                  <a:lnTo>
                    <a:pt x="4016" y="12071"/>
                  </a:lnTo>
                  <a:lnTo>
                    <a:pt x="3641" y="11672"/>
                  </a:lnTo>
                  <a:lnTo>
                    <a:pt x="3288" y="11226"/>
                  </a:lnTo>
                  <a:lnTo>
                    <a:pt x="2983" y="10732"/>
                  </a:lnTo>
                  <a:lnTo>
                    <a:pt x="2678" y="10192"/>
                  </a:lnTo>
                  <a:lnTo>
                    <a:pt x="2419" y="9605"/>
                  </a:lnTo>
                  <a:lnTo>
                    <a:pt x="2185" y="8971"/>
                  </a:lnTo>
                  <a:lnTo>
                    <a:pt x="1973" y="8267"/>
                  </a:lnTo>
                  <a:lnTo>
                    <a:pt x="1809" y="7515"/>
                  </a:lnTo>
                  <a:lnTo>
                    <a:pt x="1691" y="6717"/>
                  </a:lnTo>
                  <a:lnTo>
                    <a:pt x="1691" y="6623"/>
                  </a:lnTo>
                  <a:lnTo>
                    <a:pt x="1621" y="6317"/>
                  </a:lnTo>
                  <a:lnTo>
                    <a:pt x="1527" y="5989"/>
                  </a:lnTo>
                  <a:lnTo>
                    <a:pt x="1410" y="5660"/>
                  </a:lnTo>
                  <a:lnTo>
                    <a:pt x="1245" y="5284"/>
                  </a:lnTo>
                  <a:lnTo>
                    <a:pt x="916" y="4603"/>
                  </a:lnTo>
                  <a:lnTo>
                    <a:pt x="635" y="4063"/>
                  </a:lnTo>
                  <a:lnTo>
                    <a:pt x="1316" y="3946"/>
                  </a:lnTo>
                  <a:lnTo>
                    <a:pt x="1950" y="3781"/>
                  </a:lnTo>
                  <a:lnTo>
                    <a:pt x="2537" y="3617"/>
                  </a:lnTo>
                  <a:lnTo>
                    <a:pt x="3077" y="3405"/>
                  </a:lnTo>
                  <a:lnTo>
                    <a:pt x="3594" y="3194"/>
                  </a:lnTo>
                  <a:lnTo>
                    <a:pt x="4063" y="2959"/>
                  </a:lnTo>
                  <a:lnTo>
                    <a:pt x="4510" y="2701"/>
                  </a:lnTo>
                  <a:lnTo>
                    <a:pt x="4909" y="2466"/>
                  </a:lnTo>
                  <a:lnTo>
                    <a:pt x="5285" y="2208"/>
                  </a:lnTo>
                  <a:lnTo>
                    <a:pt x="5613" y="1949"/>
                  </a:lnTo>
                  <a:lnTo>
                    <a:pt x="5895" y="1715"/>
                  </a:lnTo>
                  <a:lnTo>
                    <a:pt x="6153" y="1480"/>
                  </a:lnTo>
                  <a:lnTo>
                    <a:pt x="6576" y="1033"/>
                  </a:lnTo>
                  <a:lnTo>
                    <a:pt x="6858" y="705"/>
                  </a:lnTo>
                  <a:close/>
                  <a:moveTo>
                    <a:pt x="6881" y="0"/>
                  </a:moveTo>
                  <a:lnTo>
                    <a:pt x="6811" y="24"/>
                  </a:lnTo>
                  <a:lnTo>
                    <a:pt x="6741" y="47"/>
                  </a:lnTo>
                  <a:lnTo>
                    <a:pt x="6694" y="71"/>
                  </a:lnTo>
                  <a:lnTo>
                    <a:pt x="6670" y="118"/>
                  </a:lnTo>
                  <a:lnTo>
                    <a:pt x="6553" y="258"/>
                  </a:lnTo>
                  <a:lnTo>
                    <a:pt x="6271" y="611"/>
                  </a:lnTo>
                  <a:lnTo>
                    <a:pt x="6059" y="846"/>
                  </a:lnTo>
                  <a:lnTo>
                    <a:pt x="5801" y="1104"/>
                  </a:lnTo>
                  <a:lnTo>
                    <a:pt x="5472" y="1386"/>
                  </a:lnTo>
                  <a:lnTo>
                    <a:pt x="5120" y="1668"/>
                  </a:lnTo>
                  <a:lnTo>
                    <a:pt x="4697" y="1973"/>
                  </a:lnTo>
                  <a:lnTo>
                    <a:pt x="4228" y="2278"/>
                  </a:lnTo>
                  <a:lnTo>
                    <a:pt x="3688" y="2560"/>
                  </a:lnTo>
                  <a:lnTo>
                    <a:pt x="3124" y="2842"/>
                  </a:lnTo>
                  <a:lnTo>
                    <a:pt x="2466" y="3100"/>
                  </a:lnTo>
                  <a:lnTo>
                    <a:pt x="1785" y="3311"/>
                  </a:lnTo>
                  <a:lnTo>
                    <a:pt x="1410" y="3405"/>
                  </a:lnTo>
                  <a:lnTo>
                    <a:pt x="1034" y="3476"/>
                  </a:lnTo>
                  <a:lnTo>
                    <a:pt x="635" y="3546"/>
                  </a:lnTo>
                  <a:lnTo>
                    <a:pt x="212" y="3617"/>
                  </a:lnTo>
                  <a:lnTo>
                    <a:pt x="141" y="3640"/>
                  </a:lnTo>
                  <a:lnTo>
                    <a:pt x="94" y="3664"/>
                  </a:lnTo>
                  <a:lnTo>
                    <a:pt x="48" y="3711"/>
                  </a:lnTo>
                  <a:lnTo>
                    <a:pt x="24" y="3758"/>
                  </a:lnTo>
                  <a:lnTo>
                    <a:pt x="1" y="3805"/>
                  </a:lnTo>
                  <a:lnTo>
                    <a:pt x="1" y="3875"/>
                  </a:lnTo>
                  <a:lnTo>
                    <a:pt x="1" y="3946"/>
                  </a:lnTo>
                  <a:lnTo>
                    <a:pt x="24" y="3992"/>
                  </a:lnTo>
                  <a:lnTo>
                    <a:pt x="188" y="4298"/>
                  </a:lnTo>
                  <a:lnTo>
                    <a:pt x="564" y="5026"/>
                  </a:lnTo>
                  <a:lnTo>
                    <a:pt x="776" y="5449"/>
                  </a:lnTo>
                  <a:lnTo>
                    <a:pt x="963" y="5895"/>
                  </a:lnTo>
                  <a:lnTo>
                    <a:pt x="1104" y="6317"/>
                  </a:lnTo>
                  <a:lnTo>
                    <a:pt x="1151" y="6505"/>
                  </a:lnTo>
                  <a:lnTo>
                    <a:pt x="1175" y="6693"/>
                  </a:lnTo>
                  <a:lnTo>
                    <a:pt x="1198" y="6787"/>
                  </a:lnTo>
                  <a:lnTo>
                    <a:pt x="1245" y="7210"/>
                  </a:lnTo>
                  <a:lnTo>
                    <a:pt x="1316" y="7633"/>
                  </a:lnTo>
                  <a:lnTo>
                    <a:pt x="1410" y="8055"/>
                  </a:lnTo>
                  <a:lnTo>
                    <a:pt x="1480" y="8431"/>
                  </a:lnTo>
                  <a:lnTo>
                    <a:pt x="1597" y="8807"/>
                  </a:lnTo>
                  <a:lnTo>
                    <a:pt x="1715" y="9183"/>
                  </a:lnTo>
                  <a:lnTo>
                    <a:pt x="1973" y="9864"/>
                  </a:lnTo>
                  <a:lnTo>
                    <a:pt x="2255" y="10498"/>
                  </a:lnTo>
                  <a:lnTo>
                    <a:pt x="2584" y="11061"/>
                  </a:lnTo>
                  <a:lnTo>
                    <a:pt x="2936" y="11578"/>
                  </a:lnTo>
                  <a:lnTo>
                    <a:pt x="3312" y="12071"/>
                  </a:lnTo>
                  <a:lnTo>
                    <a:pt x="3688" y="12494"/>
                  </a:lnTo>
                  <a:lnTo>
                    <a:pt x="4110" y="12893"/>
                  </a:lnTo>
                  <a:lnTo>
                    <a:pt x="4533" y="13222"/>
                  </a:lnTo>
                  <a:lnTo>
                    <a:pt x="4956" y="13527"/>
                  </a:lnTo>
                  <a:lnTo>
                    <a:pt x="5378" y="13809"/>
                  </a:lnTo>
                  <a:lnTo>
                    <a:pt x="5801" y="14044"/>
                  </a:lnTo>
                  <a:lnTo>
                    <a:pt x="6224" y="14255"/>
                  </a:lnTo>
                  <a:lnTo>
                    <a:pt x="6647" y="14419"/>
                  </a:lnTo>
                  <a:lnTo>
                    <a:pt x="6741" y="14443"/>
                  </a:lnTo>
                  <a:lnTo>
                    <a:pt x="6834" y="14419"/>
                  </a:lnTo>
                  <a:lnTo>
                    <a:pt x="7234" y="14255"/>
                  </a:lnTo>
                  <a:lnTo>
                    <a:pt x="7680" y="14067"/>
                  </a:lnTo>
                  <a:lnTo>
                    <a:pt x="8103" y="13832"/>
                  </a:lnTo>
                  <a:lnTo>
                    <a:pt x="8549" y="13574"/>
                  </a:lnTo>
                  <a:lnTo>
                    <a:pt x="8972" y="13269"/>
                  </a:lnTo>
                  <a:lnTo>
                    <a:pt x="9394" y="12940"/>
                  </a:lnTo>
                  <a:lnTo>
                    <a:pt x="9817" y="12564"/>
                  </a:lnTo>
                  <a:lnTo>
                    <a:pt x="10216" y="12142"/>
                  </a:lnTo>
                  <a:lnTo>
                    <a:pt x="10592" y="11672"/>
                  </a:lnTo>
                  <a:lnTo>
                    <a:pt x="10968" y="11155"/>
                  </a:lnTo>
                  <a:lnTo>
                    <a:pt x="11296" y="10568"/>
                  </a:lnTo>
                  <a:lnTo>
                    <a:pt x="11602" y="9957"/>
                  </a:lnTo>
                  <a:lnTo>
                    <a:pt x="11860" y="9276"/>
                  </a:lnTo>
                  <a:lnTo>
                    <a:pt x="11977" y="8924"/>
                  </a:lnTo>
                  <a:lnTo>
                    <a:pt x="12095" y="8548"/>
                  </a:lnTo>
                  <a:lnTo>
                    <a:pt x="12189" y="8149"/>
                  </a:lnTo>
                  <a:lnTo>
                    <a:pt x="12283" y="7750"/>
                  </a:lnTo>
                  <a:lnTo>
                    <a:pt x="12353" y="7327"/>
                  </a:lnTo>
                  <a:lnTo>
                    <a:pt x="12424" y="6881"/>
                  </a:lnTo>
                  <a:lnTo>
                    <a:pt x="12447" y="6787"/>
                  </a:lnTo>
                  <a:lnTo>
                    <a:pt x="12471" y="6623"/>
                  </a:lnTo>
                  <a:lnTo>
                    <a:pt x="12518" y="6435"/>
                  </a:lnTo>
                  <a:lnTo>
                    <a:pt x="12682" y="6012"/>
                  </a:lnTo>
                  <a:lnTo>
                    <a:pt x="12870" y="5566"/>
                  </a:lnTo>
                  <a:lnTo>
                    <a:pt x="13081" y="5143"/>
                  </a:lnTo>
                  <a:lnTo>
                    <a:pt x="13480" y="4439"/>
                  </a:lnTo>
                  <a:lnTo>
                    <a:pt x="13645" y="4133"/>
                  </a:lnTo>
                  <a:lnTo>
                    <a:pt x="13668" y="4063"/>
                  </a:lnTo>
                  <a:lnTo>
                    <a:pt x="13692" y="4016"/>
                  </a:lnTo>
                  <a:lnTo>
                    <a:pt x="13668" y="3946"/>
                  </a:lnTo>
                  <a:lnTo>
                    <a:pt x="13668" y="3875"/>
                  </a:lnTo>
                  <a:lnTo>
                    <a:pt x="13621" y="3828"/>
                  </a:lnTo>
                  <a:lnTo>
                    <a:pt x="13574" y="3781"/>
                  </a:lnTo>
                  <a:lnTo>
                    <a:pt x="13527" y="3758"/>
                  </a:lnTo>
                  <a:lnTo>
                    <a:pt x="13457" y="3734"/>
                  </a:lnTo>
                  <a:lnTo>
                    <a:pt x="13058" y="3687"/>
                  </a:lnTo>
                  <a:lnTo>
                    <a:pt x="12659" y="3593"/>
                  </a:lnTo>
                  <a:lnTo>
                    <a:pt x="12283" y="3499"/>
                  </a:lnTo>
                  <a:lnTo>
                    <a:pt x="11907" y="3405"/>
                  </a:lnTo>
                  <a:lnTo>
                    <a:pt x="11203" y="3171"/>
                  </a:lnTo>
                  <a:lnTo>
                    <a:pt x="10568" y="2912"/>
                  </a:lnTo>
                  <a:lnTo>
                    <a:pt x="10005" y="2630"/>
                  </a:lnTo>
                  <a:lnTo>
                    <a:pt x="9488" y="2325"/>
                  </a:lnTo>
                  <a:lnTo>
                    <a:pt x="9018" y="2020"/>
                  </a:lnTo>
                  <a:lnTo>
                    <a:pt x="8596" y="1715"/>
                  </a:lnTo>
                  <a:lnTo>
                    <a:pt x="8244" y="1409"/>
                  </a:lnTo>
                  <a:lnTo>
                    <a:pt x="7938" y="1127"/>
                  </a:lnTo>
                  <a:lnTo>
                    <a:pt x="7680" y="846"/>
                  </a:lnTo>
                  <a:lnTo>
                    <a:pt x="7469" y="611"/>
                  </a:lnTo>
                  <a:lnTo>
                    <a:pt x="7187" y="258"/>
                  </a:lnTo>
                  <a:lnTo>
                    <a:pt x="7093" y="118"/>
                  </a:lnTo>
                  <a:lnTo>
                    <a:pt x="7046" y="71"/>
                  </a:lnTo>
                  <a:lnTo>
                    <a:pt x="6999" y="47"/>
                  </a:lnTo>
                  <a:lnTo>
                    <a:pt x="6928" y="24"/>
                  </a:lnTo>
                  <a:lnTo>
                    <a:pt x="688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3"/>
            <p:cNvSpPr/>
            <p:nvPr/>
          </p:nvSpPr>
          <p:spPr>
            <a:xfrm>
              <a:off x="3253700" y="1188050"/>
              <a:ext cx="66950" cy="79875"/>
            </a:xfrm>
            <a:custGeom>
              <a:rect b="b" l="l" r="r" t="t"/>
              <a:pathLst>
                <a:path extrusionOk="0" h="3195" w="2678">
                  <a:moveTo>
                    <a:pt x="2396" y="1"/>
                  </a:moveTo>
                  <a:lnTo>
                    <a:pt x="2302" y="24"/>
                  </a:lnTo>
                  <a:lnTo>
                    <a:pt x="2231" y="94"/>
                  </a:lnTo>
                  <a:lnTo>
                    <a:pt x="1715" y="799"/>
                  </a:lnTo>
                  <a:lnTo>
                    <a:pt x="1174" y="1480"/>
                  </a:lnTo>
                  <a:lnTo>
                    <a:pt x="634" y="2138"/>
                  </a:lnTo>
                  <a:lnTo>
                    <a:pt x="47" y="2772"/>
                  </a:lnTo>
                  <a:lnTo>
                    <a:pt x="0" y="2866"/>
                  </a:lnTo>
                  <a:lnTo>
                    <a:pt x="0" y="2960"/>
                  </a:lnTo>
                  <a:lnTo>
                    <a:pt x="24" y="3053"/>
                  </a:lnTo>
                  <a:lnTo>
                    <a:pt x="71" y="3147"/>
                  </a:lnTo>
                  <a:lnTo>
                    <a:pt x="165" y="3194"/>
                  </a:lnTo>
                  <a:lnTo>
                    <a:pt x="352" y="3194"/>
                  </a:lnTo>
                  <a:lnTo>
                    <a:pt x="423" y="3124"/>
                  </a:lnTo>
                  <a:lnTo>
                    <a:pt x="1010" y="2466"/>
                  </a:lnTo>
                  <a:lnTo>
                    <a:pt x="1574" y="1785"/>
                  </a:lnTo>
                  <a:lnTo>
                    <a:pt x="2114" y="1104"/>
                  </a:lnTo>
                  <a:lnTo>
                    <a:pt x="2630" y="400"/>
                  </a:lnTo>
                  <a:lnTo>
                    <a:pt x="2677" y="306"/>
                  </a:lnTo>
                  <a:lnTo>
                    <a:pt x="2677" y="212"/>
                  </a:lnTo>
                  <a:lnTo>
                    <a:pt x="2654" y="118"/>
                  </a:lnTo>
                  <a:lnTo>
                    <a:pt x="2583" y="47"/>
                  </a:lnTo>
                  <a:lnTo>
                    <a:pt x="249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3"/>
            <p:cNvSpPr/>
            <p:nvPr/>
          </p:nvSpPr>
          <p:spPr>
            <a:xfrm>
              <a:off x="3279525" y="1200375"/>
              <a:ext cx="105700" cy="150325"/>
            </a:xfrm>
            <a:custGeom>
              <a:rect b="b" l="l" r="r" t="t"/>
              <a:pathLst>
                <a:path extrusionOk="0" h="6013" w="4228">
                  <a:moveTo>
                    <a:pt x="3922" y="1"/>
                  </a:moveTo>
                  <a:lnTo>
                    <a:pt x="3828" y="24"/>
                  </a:lnTo>
                  <a:lnTo>
                    <a:pt x="3758" y="95"/>
                  </a:lnTo>
                  <a:lnTo>
                    <a:pt x="2819" y="1457"/>
                  </a:lnTo>
                  <a:lnTo>
                    <a:pt x="1856" y="2842"/>
                  </a:lnTo>
                  <a:lnTo>
                    <a:pt x="940" y="4228"/>
                  </a:lnTo>
                  <a:lnTo>
                    <a:pt x="48" y="5613"/>
                  </a:lnTo>
                  <a:lnTo>
                    <a:pt x="1" y="5707"/>
                  </a:lnTo>
                  <a:lnTo>
                    <a:pt x="1" y="5825"/>
                  </a:lnTo>
                  <a:lnTo>
                    <a:pt x="48" y="5895"/>
                  </a:lnTo>
                  <a:lnTo>
                    <a:pt x="118" y="5966"/>
                  </a:lnTo>
                  <a:lnTo>
                    <a:pt x="188" y="6013"/>
                  </a:lnTo>
                  <a:lnTo>
                    <a:pt x="329" y="6013"/>
                  </a:lnTo>
                  <a:lnTo>
                    <a:pt x="376" y="5989"/>
                  </a:lnTo>
                  <a:lnTo>
                    <a:pt x="423" y="5942"/>
                  </a:lnTo>
                  <a:lnTo>
                    <a:pt x="470" y="5895"/>
                  </a:lnTo>
                  <a:lnTo>
                    <a:pt x="1363" y="4510"/>
                  </a:lnTo>
                  <a:lnTo>
                    <a:pt x="2278" y="3124"/>
                  </a:lnTo>
                  <a:lnTo>
                    <a:pt x="3218" y="1739"/>
                  </a:lnTo>
                  <a:lnTo>
                    <a:pt x="4181" y="400"/>
                  </a:lnTo>
                  <a:lnTo>
                    <a:pt x="4204" y="306"/>
                  </a:lnTo>
                  <a:lnTo>
                    <a:pt x="4228" y="212"/>
                  </a:lnTo>
                  <a:lnTo>
                    <a:pt x="4181" y="118"/>
                  </a:lnTo>
                  <a:lnTo>
                    <a:pt x="4110" y="48"/>
                  </a:lnTo>
                  <a:lnTo>
                    <a:pt x="401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9" name="Google Shape;109;p3"/>
          <p:cNvSpPr/>
          <p:nvPr/>
        </p:nvSpPr>
        <p:spPr>
          <a:xfrm>
            <a:off x="2295588" y="204563"/>
            <a:ext cx="212400" cy="212400"/>
          </a:xfrm>
          <a:prstGeom prst="star4">
            <a:avLst>
              <a:gd fmla="val 125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3"/>
          <p:cNvSpPr/>
          <p:nvPr/>
        </p:nvSpPr>
        <p:spPr>
          <a:xfrm>
            <a:off x="293588" y="2292088"/>
            <a:ext cx="212400" cy="212400"/>
          </a:xfrm>
          <a:prstGeom prst="star4">
            <a:avLst>
              <a:gd fmla="val 125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3"/>
          <p:cNvSpPr/>
          <p:nvPr/>
        </p:nvSpPr>
        <p:spPr>
          <a:xfrm>
            <a:off x="7486713" y="204563"/>
            <a:ext cx="212400" cy="212400"/>
          </a:xfrm>
          <a:prstGeom prst="star4">
            <a:avLst>
              <a:gd fmla="val 125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2" name="Google Shape;112;p3"/>
          <p:cNvGrpSpPr/>
          <p:nvPr/>
        </p:nvGrpSpPr>
        <p:grpSpPr>
          <a:xfrm>
            <a:off x="7980588" y="1080814"/>
            <a:ext cx="662904" cy="573043"/>
            <a:chOff x="6698825" y="1054200"/>
            <a:chExt cx="465000" cy="401600"/>
          </a:xfrm>
        </p:grpSpPr>
        <p:sp>
          <p:nvSpPr>
            <p:cNvPr id="113" name="Google Shape;113;p3"/>
            <p:cNvSpPr/>
            <p:nvPr/>
          </p:nvSpPr>
          <p:spPr>
            <a:xfrm>
              <a:off x="6849125" y="1054200"/>
              <a:ext cx="314700" cy="278300"/>
            </a:xfrm>
            <a:custGeom>
              <a:rect b="b" l="l" r="r" t="t"/>
              <a:pathLst>
                <a:path extrusionOk="0" h="11132" w="12588">
                  <a:moveTo>
                    <a:pt x="11085" y="517"/>
                  </a:moveTo>
                  <a:lnTo>
                    <a:pt x="11343" y="540"/>
                  </a:lnTo>
                  <a:lnTo>
                    <a:pt x="11578" y="634"/>
                  </a:lnTo>
                  <a:lnTo>
                    <a:pt x="11790" y="775"/>
                  </a:lnTo>
                  <a:lnTo>
                    <a:pt x="11930" y="916"/>
                  </a:lnTo>
                  <a:lnTo>
                    <a:pt x="12024" y="1080"/>
                  </a:lnTo>
                  <a:lnTo>
                    <a:pt x="12071" y="1268"/>
                  </a:lnTo>
                  <a:lnTo>
                    <a:pt x="12071" y="1480"/>
                  </a:lnTo>
                  <a:lnTo>
                    <a:pt x="12048" y="1714"/>
                  </a:lnTo>
                  <a:lnTo>
                    <a:pt x="11954" y="1949"/>
                  </a:lnTo>
                  <a:lnTo>
                    <a:pt x="11837" y="2208"/>
                  </a:lnTo>
                  <a:lnTo>
                    <a:pt x="11696" y="2466"/>
                  </a:lnTo>
                  <a:lnTo>
                    <a:pt x="11508" y="2748"/>
                  </a:lnTo>
                  <a:lnTo>
                    <a:pt x="11296" y="3030"/>
                  </a:lnTo>
                  <a:lnTo>
                    <a:pt x="11062" y="3311"/>
                  </a:lnTo>
                  <a:lnTo>
                    <a:pt x="10780" y="3617"/>
                  </a:lnTo>
                  <a:lnTo>
                    <a:pt x="10169" y="4251"/>
                  </a:lnTo>
                  <a:lnTo>
                    <a:pt x="9465" y="4885"/>
                  </a:lnTo>
                  <a:lnTo>
                    <a:pt x="8690" y="5542"/>
                  </a:lnTo>
                  <a:lnTo>
                    <a:pt x="7868" y="6200"/>
                  </a:lnTo>
                  <a:lnTo>
                    <a:pt x="7022" y="6858"/>
                  </a:lnTo>
                  <a:lnTo>
                    <a:pt x="6153" y="7492"/>
                  </a:lnTo>
                  <a:lnTo>
                    <a:pt x="5284" y="8102"/>
                  </a:lnTo>
                  <a:lnTo>
                    <a:pt x="4439" y="8689"/>
                  </a:lnTo>
                  <a:lnTo>
                    <a:pt x="2842" y="9723"/>
                  </a:lnTo>
                  <a:lnTo>
                    <a:pt x="1527" y="10545"/>
                  </a:lnTo>
                  <a:lnTo>
                    <a:pt x="588" y="9464"/>
                  </a:lnTo>
                  <a:lnTo>
                    <a:pt x="1175" y="8736"/>
                  </a:lnTo>
                  <a:lnTo>
                    <a:pt x="2161" y="7609"/>
                  </a:lnTo>
                  <a:lnTo>
                    <a:pt x="2748" y="6928"/>
                  </a:lnTo>
                  <a:lnTo>
                    <a:pt x="3406" y="6200"/>
                  </a:lnTo>
                  <a:lnTo>
                    <a:pt x="4134" y="5425"/>
                  </a:lnTo>
                  <a:lnTo>
                    <a:pt x="4885" y="4650"/>
                  </a:lnTo>
                  <a:lnTo>
                    <a:pt x="5660" y="3899"/>
                  </a:lnTo>
                  <a:lnTo>
                    <a:pt x="6435" y="3170"/>
                  </a:lnTo>
                  <a:lnTo>
                    <a:pt x="7234" y="2489"/>
                  </a:lnTo>
                  <a:lnTo>
                    <a:pt x="8009" y="1879"/>
                  </a:lnTo>
                  <a:lnTo>
                    <a:pt x="8408" y="1621"/>
                  </a:lnTo>
                  <a:lnTo>
                    <a:pt x="8784" y="1362"/>
                  </a:lnTo>
                  <a:lnTo>
                    <a:pt x="9136" y="1127"/>
                  </a:lnTo>
                  <a:lnTo>
                    <a:pt x="9488" y="939"/>
                  </a:lnTo>
                  <a:lnTo>
                    <a:pt x="9840" y="775"/>
                  </a:lnTo>
                  <a:lnTo>
                    <a:pt x="10169" y="658"/>
                  </a:lnTo>
                  <a:lnTo>
                    <a:pt x="10498" y="564"/>
                  </a:lnTo>
                  <a:lnTo>
                    <a:pt x="10803" y="517"/>
                  </a:lnTo>
                  <a:close/>
                  <a:moveTo>
                    <a:pt x="10944" y="0"/>
                  </a:moveTo>
                  <a:lnTo>
                    <a:pt x="10756" y="24"/>
                  </a:lnTo>
                  <a:lnTo>
                    <a:pt x="10404" y="71"/>
                  </a:lnTo>
                  <a:lnTo>
                    <a:pt x="10028" y="165"/>
                  </a:lnTo>
                  <a:lnTo>
                    <a:pt x="9652" y="329"/>
                  </a:lnTo>
                  <a:lnTo>
                    <a:pt x="9253" y="493"/>
                  </a:lnTo>
                  <a:lnTo>
                    <a:pt x="8854" y="728"/>
                  </a:lnTo>
                  <a:lnTo>
                    <a:pt x="8455" y="986"/>
                  </a:lnTo>
                  <a:lnTo>
                    <a:pt x="8032" y="1268"/>
                  </a:lnTo>
                  <a:lnTo>
                    <a:pt x="7586" y="1574"/>
                  </a:lnTo>
                  <a:lnTo>
                    <a:pt x="7163" y="1902"/>
                  </a:lnTo>
                  <a:lnTo>
                    <a:pt x="6717" y="2255"/>
                  </a:lnTo>
                  <a:lnTo>
                    <a:pt x="5848" y="3030"/>
                  </a:lnTo>
                  <a:lnTo>
                    <a:pt x="5003" y="3828"/>
                  </a:lnTo>
                  <a:lnTo>
                    <a:pt x="4157" y="4673"/>
                  </a:lnTo>
                  <a:lnTo>
                    <a:pt x="3359" y="5495"/>
                  </a:lnTo>
                  <a:lnTo>
                    <a:pt x="2607" y="6294"/>
                  </a:lnTo>
                  <a:lnTo>
                    <a:pt x="1950" y="7069"/>
                  </a:lnTo>
                  <a:lnTo>
                    <a:pt x="1339" y="7750"/>
                  </a:lnTo>
                  <a:lnTo>
                    <a:pt x="447" y="8830"/>
                  </a:lnTo>
                  <a:lnTo>
                    <a:pt x="71" y="9300"/>
                  </a:lnTo>
                  <a:lnTo>
                    <a:pt x="24" y="9394"/>
                  </a:lnTo>
                  <a:lnTo>
                    <a:pt x="0" y="9464"/>
                  </a:lnTo>
                  <a:lnTo>
                    <a:pt x="24" y="9558"/>
                  </a:lnTo>
                  <a:lnTo>
                    <a:pt x="71" y="9629"/>
                  </a:lnTo>
                  <a:lnTo>
                    <a:pt x="1269" y="11038"/>
                  </a:lnTo>
                  <a:lnTo>
                    <a:pt x="1363" y="11108"/>
                  </a:lnTo>
                  <a:lnTo>
                    <a:pt x="1457" y="11132"/>
                  </a:lnTo>
                  <a:lnTo>
                    <a:pt x="1527" y="11132"/>
                  </a:lnTo>
                  <a:lnTo>
                    <a:pt x="1597" y="11085"/>
                  </a:lnTo>
                  <a:lnTo>
                    <a:pt x="2185" y="10732"/>
                  </a:lnTo>
                  <a:lnTo>
                    <a:pt x="3453" y="9934"/>
                  </a:lnTo>
                  <a:lnTo>
                    <a:pt x="4298" y="9394"/>
                  </a:lnTo>
                  <a:lnTo>
                    <a:pt x="5190" y="8783"/>
                  </a:lnTo>
                  <a:lnTo>
                    <a:pt x="6177" y="8102"/>
                  </a:lnTo>
                  <a:lnTo>
                    <a:pt x="7163" y="7374"/>
                  </a:lnTo>
                  <a:lnTo>
                    <a:pt x="8150" y="6623"/>
                  </a:lnTo>
                  <a:lnTo>
                    <a:pt x="9112" y="5848"/>
                  </a:lnTo>
                  <a:lnTo>
                    <a:pt x="10005" y="5073"/>
                  </a:lnTo>
                  <a:lnTo>
                    <a:pt x="10427" y="4673"/>
                  </a:lnTo>
                  <a:lnTo>
                    <a:pt x="10827" y="4298"/>
                  </a:lnTo>
                  <a:lnTo>
                    <a:pt x="11179" y="3922"/>
                  </a:lnTo>
                  <a:lnTo>
                    <a:pt x="11508" y="3546"/>
                  </a:lnTo>
                  <a:lnTo>
                    <a:pt x="11813" y="3170"/>
                  </a:lnTo>
                  <a:lnTo>
                    <a:pt x="12048" y="2818"/>
                  </a:lnTo>
                  <a:lnTo>
                    <a:pt x="12259" y="2466"/>
                  </a:lnTo>
                  <a:lnTo>
                    <a:pt x="12424" y="2137"/>
                  </a:lnTo>
                  <a:lnTo>
                    <a:pt x="12541" y="1832"/>
                  </a:lnTo>
                  <a:lnTo>
                    <a:pt x="12588" y="1527"/>
                  </a:lnTo>
                  <a:lnTo>
                    <a:pt x="12588" y="1362"/>
                  </a:lnTo>
                  <a:lnTo>
                    <a:pt x="12565" y="1198"/>
                  </a:lnTo>
                  <a:lnTo>
                    <a:pt x="12541" y="1033"/>
                  </a:lnTo>
                  <a:lnTo>
                    <a:pt x="12494" y="893"/>
                  </a:lnTo>
                  <a:lnTo>
                    <a:pt x="12424" y="752"/>
                  </a:lnTo>
                  <a:lnTo>
                    <a:pt x="12330" y="611"/>
                  </a:lnTo>
                  <a:lnTo>
                    <a:pt x="12236" y="493"/>
                  </a:lnTo>
                  <a:lnTo>
                    <a:pt x="12095" y="376"/>
                  </a:lnTo>
                  <a:lnTo>
                    <a:pt x="11977" y="282"/>
                  </a:lnTo>
                  <a:lnTo>
                    <a:pt x="11813" y="188"/>
                  </a:lnTo>
                  <a:lnTo>
                    <a:pt x="11649" y="118"/>
                  </a:lnTo>
                  <a:lnTo>
                    <a:pt x="11484" y="71"/>
                  </a:lnTo>
                  <a:lnTo>
                    <a:pt x="11320" y="24"/>
                  </a:lnTo>
                  <a:lnTo>
                    <a:pt x="1113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3"/>
            <p:cNvSpPr/>
            <p:nvPr/>
          </p:nvSpPr>
          <p:spPr>
            <a:xfrm>
              <a:off x="6780425" y="1284325"/>
              <a:ext cx="111575" cy="109250"/>
            </a:xfrm>
            <a:custGeom>
              <a:rect b="b" l="l" r="r" t="t"/>
              <a:pathLst>
                <a:path extrusionOk="0" h="4370" w="4463">
                  <a:moveTo>
                    <a:pt x="3030" y="1"/>
                  </a:moveTo>
                  <a:lnTo>
                    <a:pt x="2913" y="24"/>
                  </a:lnTo>
                  <a:lnTo>
                    <a:pt x="2842" y="71"/>
                  </a:lnTo>
                  <a:lnTo>
                    <a:pt x="95" y="2655"/>
                  </a:lnTo>
                  <a:lnTo>
                    <a:pt x="24" y="2725"/>
                  </a:lnTo>
                  <a:lnTo>
                    <a:pt x="1" y="2819"/>
                  </a:lnTo>
                  <a:lnTo>
                    <a:pt x="24" y="2913"/>
                  </a:lnTo>
                  <a:lnTo>
                    <a:pt x="71" y="3007"/>
                  </a:lnTo>
                  <a:lnTo>
                    <a:pt x="1152" y="4275"/>
                  </a:lnTo>
                  <a:lnTo>
                    <a:pt x="1222" y="4346"/>
                  </a:lnTo>
                  <a:lnTo>
                    <a:pt x="1316" y="4369"/>
                  </a:lnTo>
                  <a:lnTo>
                    <a:pt x="1339" y="4369"/>
                  </a:lnTo>
                  <a:lnTo>
                    <a:pt x="1433" y="4346"/>
                  </a:lnTo>
                  <a:lnTo>
                    <a:pt x="1504" y="4299"/>
                  </a:lnTo>
                  <a:lnTo>
                    <a:pt x="4369" y="1856"/>
                  </a:lnTo>
                  <a:lnTo>
                    <a:pt x="4439" y="1786"/>
                  </a:lnTo>
                  <a:lnTo>
                    <a:pt x="4463" y="1692"/>
                  </a:lnTo>
                  <a:lnTo>
                    <a:pt x="4463" y="1598"/>
                  </a:lnTo>
                  <a:lnTo>
                    <a:pt x="4416" y="1504"/>
                  </a:lnTo>
                  <a:lnTo>
                    <a:pt x="4322" y="1457"/>
                  </a:lnTo>
                  <a:lnTo>
                    <a:pt x="4228" y="1410"/>
                  </a:lnTo>
                  <a:lnTo>
                    <a:pt x="4134" y="1433"/>
                  </a:lnTo>
                  <a:lnTo>
                    <a:pt x="4040" y="1480"/>
                  </a:lnTo>
                  <a:lnTo>
                    <a:pt x="1363" y="3758"/>
                  </a:lnTo>
                  <a:lnTo>
                    <a:pt x="611" y="2843"/>
                  </a:lnTo>
                  <a:lnTo>
                    <a:pt x="3195" y="447"/>
                  </a:lnTo>
                  <a:lnTo>
                    <a:pt x="3242" y="353"/>
                  </a:lnTo>
                  <a:lnTo>
                    <a:pt x="3265" y="259"/>
                  </a:lnTo>
                  <a:lnTo>
                    <a:pt x="3242" y="165"/>
                  </a:lnTo>
                  <a:lnTo>
                    <a:pt x="3195" y="95"/>
                  </a:lnTo>
                  <a:lnTo>
                    <a:pt x="3124" y="24"/>
                  </a:lnTo>
                  <a:lnTo>
                    <a:pt x="303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3"/>
            <p:cNvSpPr/>
            <p:nvPr/>
          </p:nvSpPr>
          <p:spPr>
            <a:xfrm>
              <a:off x="6698825" y="1348325"/>
              <a:ext cx="122150" cy="107475"/>
            </a:xfrm>
            <a:custGeom>
              <a:rect b="b" l="l" r="r" t="t"/>
              <a:pathLst>
                <a:path extrusionOk="0" h="4299" w="4886">
                  <a:moveTo>
                    <a:pt x="3335" y="1"/>
                  </a:moveTo>
                  <a:lnTo>
                    <a:pt x="3124" y="24"/>
                  </a:lnTo>
                  <a:lnTo>
                    <a:pt x="2936" y="24"/>
                  </a:lnTo>
                  <a:lnTo>
                    <a:pt x="2725" y="71"/>
                  </a:lnTo>
                  <a:lnTo>
                    <a:pt x="2560" y="118"/>
                  </a:lnTo>
                  <a:lnTo>
                    <a:pt x="2372" y="189"/>
                  </a:lnTo>
                  <a:lnTo>
                    <a:pt x="2044" y="353"/>
                  </a:lnTo>
                  <a:lnTo>
                    <a:pt x="1738" y="541"/>
                  </a:lnTo>
                  <a:lnTo>
                    <a:pt x="1457" y="799"/>
                  </a:lnTo>
                  <a:lnTo>
                    <a:pt x="1198" y="1081"/>
                  </a:lnTo>
                  <a:lnTo>
                    <a:pt x="987" y="1386"/>
                  </a:lnTo>
                  <a:lnTo>
                    <a:pt x="776" y="1692"/>
                  </a:lnTo>
                  <a:lnTo>
                    <a:pt x="588" y="2044"/>
                  </a:lnTo>
                  <a:lnTo>
                    <a:pt x="447" y="2396"/>
                  </a:lnTo>
                  <a:lnTo>
                    <a:pt x="306" y="2725"/>
                  </a:lnTo>
                  <a:lnTo>
                    <a:pt x="188" y="3077"/>
                  </a:lnTo>
                  <a:lnTo>
                    <a:pt x="118" y="3406"/>
                  </a:lnTo>
                  <a:lnTo>
                    <a:pt x="47" y="3711"/>
                  </a:lnTo>
                  <a:lnTo>
                    <a:pt x="1" y="4017"/>
                  </a:lnTo>
                  <a:lnTo>
                    <a:pt x="1" y="4110"/>
                  </a:lnTo>
                  <a:lnTo>
                    <a:pt x="47" y="4228"/>
                  </a:lnTo>
                  <a:lnTo>
                    <a:pt x="141" y="4275"/>
                  </a:lnTo>
                  <a:lnTo>
                    <a:pt x="235" y="4298"/>
                  </a:lnTo>
                  <a:lnTo>
                    <a:pt x="259" y="4298"/>
                  </a:lnTo>
                  <a:lnTo>
                    <a:pt x="1057" y="4228"/>
                  </a:lnTo>
                  <a:lnTo>
                    <a:pt x="1809" y="4134"/>
                  </a:lnTo>
                  <a:lnTo>
                    <a:pt x="2466" y="3970"/>
                  </a:lnTo>
                  <a:lnTo>
                    <a:pt x="2772" y="3899"/>
                  </a:lnTo>
                  <a:lnTo>
                    <a:pt x="3053" y="3805"/>
                  </a:lnTo>
                  <a:lnTo>
                    <a:pt x="3312" y="3711"/>
                  </a:lnTo>
                  <a:lnTo>
                    <a:pt x="3547" y="3594"/>
                  </a:lnTo>
                  <a:lnTo>
                    <a:pt x="3781" y="3476"/>
                  </a:lnTo>
                  <a:lnTo>
                    <a:pt x="3969" y="3335"/>
                  </a:lnTo>
                  <a:lnTo>
                    <a:pt x="4157" y="3195"/>
                  </a:lnTo>
                  <a:lnTo>
                    <a:pt x="4322" y="3054"/>
                  </a:lnTo>
                  <a:lnTo>
                    <a:pt x="4463" y="2913"/>
                  </a:lnTo>
                  <a:lnTo>
                    <a:pt x="4603" y="2748"/>
                  </a:lnTo>
                  <a:lnTo>
                    <a:pt x="4744" y="2490"/>
                  </a:lnTo>
                  <a:lnTo>
                    <a:pt x="4815" y="2279"/>
                  </a:lnTo>
                  <a:lnTo>
                    <a:pt x="4862" y="2067"/>
                  </a:lnTo>
                  <a:lnTo>
                    <a:pt x="4885" y="1879"/>
                  </a:lnTo>
                  <a:lnTo>
                    <a:pt x="4885" y="1715"/>
                  </a:lnTo>
                  <a:lnTo>
                    <a:pt x="4885" y="1598"/>
                  </a:lnTo>
                  <a:lnTo>
                    <a:pt x="4838" y="1480"/>
                  </a:lnTo>
                  <a:lnTo>
                    <a:pt x="4791" y="1386"/>
                  </a:lnTo>
                  <a:lnTo>
                    <a:pt x="4721" y="1339"/>
                  </a:lnTo>
                  <a:lnTo>
                    <a:pt x="4627" y="1292"/>
                  </a:lnTo>
                  <a:lnTo>
                    <a:pt x="4533" y="1316"/>
                  </a:lnTo>
                  <a:lnTo>
                    <a:pt x="4439" y="1363"/>
                  </a:lnTo>
                  <a:lnTo>
                    <a:pt x="4392" y="1433"/>
                  </a:lnTo>
                  <a:lnTo>
                    <a:pt x="4345" y="1527"/>
                  </a:lnTo>
                  <a:lnTo>
                    <a:pt x="4369" y="1621"/>
                  </a:lnTo>
                  <a:lnTo>
                    <a:pt x="4369" y="1692"/>
                  </a:lnTo>
                  <a:lnTo>
                    <a:pt x="4392" y="1879"/>
                  </a:lnTo>
                  <a:lnTo>
                    <a:pt x="4369" y="2020"/>
                  </a:lnTo>
                  <a:lnTo>
                    <a:pt x="4322" y="2161"/>
                  </a:lnTo>
                  <a:lnTo>
                    <a:pt x="4275" y="2302"/>
                  </a:lnTo>
                  <a:lnTo>
                    <a:pt x="4157" y="2467"/>
                  </a:lnTo>
                  <a:lnTo>
                    <a:pt x="4016" y="2654"/>
                  </a:lnTo>
                  <a:lnTo>
                    <a:pt x="3781" y="2842"/>
                  </a:lnTo>
                  <a:lnTo>
                    <a:pt x="3500" y="3054"/>
                  </a:lnTo>
                  <a:lnTo>
                    <a:pt x="3124" y="3242"/>
                  </a:lnTo>
                  <a:lnTo>
                    <a:pt x="2631" y="3406"/>
                  </a:lnTo>
                  <a:lnTo>
                    <a:pt x="2067" y="3547"/>
                  </a:lnTo>
                  <a:lnTo>
                    <a:pt x="1363" y="3688"/>
                  </a:lnTo>
                  <a:lnTo>
                    <a:pt x="541" y="3782"/>
                  </a:lnTo>
                  <a:lnTo>
                    <a:pt x="658" y="3359"/>
                  </a:lnTo>
                  <a:lnTo>
                    <a:pt x="822" y="2866"/>
                  </a:lnTo>
                  <a:lnTo>
                    <a:pt x="916" y="2584"/>
                  </a:lnTo>
                  <a:lnTo>
                    <a:pt x="1034" y="2302"/>
                  </a:lnTo>
                  <a:lnTo>
                    <a:pt x="1175" y="2020"/>
                  </a:lnTo>
                  <a:lnTo>
                    <a:pt x="1339" y="1739"/>
                  </a:lnTo>
                  <a:lnTo>
                    <a:pt x="1527" y="1480"/>
                  </a:lnTo>
                  <a:lnTo>
                    <a:pt x="1738" y="1222"/>
                  </a:lnTo>
                  <a:lnTo>
                    <a:pt x="1973" y="1011"/>
                  </a:lnTo>
                  <a:lnTo>
                    <a:pt x="2208" y="823"/>
                  </a:lnTo>
                  <a:lnTo>
                    <a:pt x="2490" y="682"/>
                  </a:lnTo>
                  <a:lnTo>
                    <a:pt x="2795" y="564"/>
                  </a:lnTo>
                  <a:lnTo>
                    <a:pt x="2960" y="541"/>
                  </a:lnTo>
                  <a:lnTo>
                    <a:pt x="3124" y="517"/>
                  </a:lnTo>
                  <a:lnTo>
                    <a:pt x="3594" y="517"/>
                  </a:lnTo>
                  <a:lnTo>
                    <a:pt x="3688" y="470"/>
                  </a:lnTo>
                  <a:lnTo>
                    <a:pt x="3735" y="400"/>
                  </a:lnTo>
                  <a:lnTo>
                    <a:pt x="3781" y="306"/>
                  </a:lnTo>
                  <a:lnTo>
                    <a:pt x="3758" y="189"/>
                  </a:lnTo>
                  <a:lnTo>
                    <a:pt x="3711" y="118"/>
                  </a:lnTo>
                  <a:lnTo>
                    <a:pt x="3641" y="48"/>
                  </a:lnTo>
                  <a:lnTo>
                    <a:pt x="3547" y="24"/>
                  </a:lnTo>
                  <a:lnTo>
                    <a:pt x="333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3"/>
            <p:cNvSpPr/>
            <p:nvPr/>
          </p:nvSpPr>
          <p:spPr>
            <a:xfrm>
              <a:off x="6877300" y="1087650"/>
              <a:ext cx="211975" cy="141525"/>
            </a:xfrm>
            <a:custGeom>
              <a:rect b="b" l="l" r="r" t="t"/>
              <a:pathLst>
                <a:path extrusionOk="0" h="5661" w="8479">
                  <a:moveTo>
                    <a:pt x="5050" y="1"/>
                  </a:moveTo>
                  <a:lnTo>
                    <a:pt x="4956" y="24"/>
                  </a:lnTo>
                  <a:lnTo>
                    <a:pt x="4862" y="71"/>
                  </a:lnTo>
                  <a:lnTo>
                    <a:pt x="4204" y="682"/>
                  </a:lnTo>
                  <a:lnTo>
                    <a:pt x="3570" y="1292"/>
                  </a:lnTo>
                  <a:lnTo>
                    <a:pt x="2819" y="2044"/>
                  </a:lnTo>
                  <a:lnTo>
                    <a:pt x="2020" y="2866"/>
                  </a:lnTo>
                  <a:lnTo>
                    <a:pt x="1245" y="3711"/>
                  </a:lnTo>
                  <a:lnTo>
                    <a:pt x="893" y="4134"/>
                  </a:lnTo>
                  <a:lnTo>
                    <a:pt x="564" y="4533"/>
                  </a:lnTo>
                  <a:lnTo>
                    <a:pt x="259" y="4909"/>
                  </a:lnTo>
                  <a:lnTo>
                    <a:pt x="24" y="5285"/>
                  </a:lnTo>
                  <a:lnTo>
                    <a:pt x="1" y="5379"/>
                  </a:lnTo>
                  <a:lnTo>
                    <a:pt x="1" y="5473"/>
                  </a:lnTo>
                  <a:lnTo>
                    <a:pt x="24" y="5566"/>
                  </a:lnTo>
                  <a:lnTo>
                    <a:pt x="95" y="5637"/>
                  </a:lnTo>
                  <a:lnTo>
                    <a:pt x="165" y="5660"/>
                  </a:lnTo>
                  <a:lnTo>
                    <a:pt x="306" y="5660"/>
                  </a:lnTo>
                  <a:lnTo>
                    <a:pt x="353" y="5637"/>
                  </a:lnTo>
                  <a:lnTo>
                    <a:pt x="423" y="5590"/>
                  </a:lnTo>
                  <a:lnTo>
                    <a:pt x="447" y="5543"/>
                  </a:lnTo>
                  <a:lnTo>
                    <a:pt x="658" y="5238"/>
                  </a:lnTo>
                  <a:lnTo>
                    <a:pt x="893" y="4932"/>
                  </a:lnTo>
                  <a:lnTo>
                    <a:pt x="1480" y="4228"/>
                  </a:lnTo>
                  <a:lnTo>
                    <a:pt x="2114" y="3500"/>
                  </a:lnTo>
                  <a:lnTo>
                    <a:pt x="2819" y="2772"/>
                  </a:lnTo>
                  <a:lnTo>
                    <a:pt x="3500" y="2091"/>
                  </a:lnTo>
                  <a:lnTo>
                    <a:pt x="4110" y="1480"/>
                  </a:lnTo>
                  <a:lnTo>
                    <a:pt x="5003" y="611"/>
                  </a:lnTo>
                  <a:lnTo>
                    <a:pt x="5566" y="1269"/>
                  </a:lnTo>
                  <a:lnTo>
                    <a:pt x="5613" y="1316"/>
                  </a:lnTo>
                  <a:lnTo>
                    <a:pt x="5684" y="1363"/>
                  </a:lnTo>
                  <a:lnTo>
                    <a:pt x="6060" y="1504"/>
                  </a:lnTo>
                  <a:lnTo>
                    <a:pt x="6388" y="1692"/>
                  </a:lnTo>
                  <a:lnTo>
                    <a:pt x="6694" y="1879"/>
                  </a:lnTo>
                  <a:lnTo>
                    <a:pt x="6952" y="2091"/>
                  </a:lnTo>
                  <a:lnTo>
                    <a:pt x="7163" y="2302"/>
                  </a:lnTo>
                  <a:lnTo>
                    <a:pt x="7351" y="2514"/>
                  </a:lnTo>
                  <a:lnTo>
                    <a:pt x="7492" y="2725"/>
                  </a:lnTo>
                  <a:lnTo>
                    <a:pt x="7633" y="2960"/>
                  </a:lnTo>
                  <a:lnTo>
                    <a:pt x="7727" y="3148"/>
                  </a:lnTo>
                  <a:lnTo>
                    <a:pt x="7797" y="3335"/>
                  </a:lnTo>
                  <a:lnTo>
                    <a:pt x="7915" y="3664"/>
                  </a:lnTo>
                  <a:lnTo>
                    <a:pt x="7962" y="3899"/>
                  </a:lnTo>
                  <a:lnTo>
                    <a:pt x="7962" y="4017"/>
                  </a:lnTo>
                  <a:lnTo>
                    <a:pt x="7985" y="4110"/>
                  </a:lnTo>
                  <a:lnTo>
                    <a:pt x="8056" y="4181"/>
                  </a:lnTo>
                  <a:lnTo>
                    <a:pt x="8126" y="4228"/>
                  </a:lnTo>
                  <a:lnTo>
                    <a:pt x="8220" y="4251"/>
                  </a:lnTo>
                  <a:lnTo>
                    <a:pt x="8314" y="4228"/>
                  </a:lnTo>
                  <a:lnTo>
                    <a:pt x="8408" y="4157"/>
                  </a:lnTo>
                  <a:lnTo>
                    <a:pt x="8455" y="4087"/>
                  </a:lnTo>
                  <a:lnTo>
                    <a:pt x="8479" y="3993"/>
                  </a:lnTo>
                  <a:lnTo>
                    <a:pt x="8455" y="3852"/>
                  </a:lnTo>
                  <a:lnTo>
                    <a:pt x="8408" y="3594"/>
                  </a:lnTo>
                  <a:lnTo>
                    <a:pt x="8291" y="3218"/>
                  </a:lnTo>
                  <a:lnTo>
                    <a:pt x="8220" y="2983"/>
                  </a:lnTo>
                  <a:lnTo>
                    <a:pt x="8103" y="2748"/>
                  </a:lnTo>
                  <a:lnTo>
                    <a:pt x="7962" y="2514"/>
                  </a:lnTo>
                  <a:lnTo>
                    <a:pt x="7797" y="2255"/>
                  </a:lnTo>
                  <a:lnTo>
                    <a:pt x="7586" y="1997"/>
                  </a:lnTo>
                  <a:lnTo>
                    <a:pt x="7328" y="1762"/>
                  </a:lnTo>
                  <a:lnTo>
                    <a:pt x="7046" y="1527"/>
                  </a:lnTo>
                  <a:lnTo>
                    <a:pt x="6717" y="1292"/>
                  </a:lnTo>
                  <a:lnTo>
                    <a:pt x="6341" y="1081"/>
                  </a:lnTo>
                  <a:lnTo>
                    <a:pt x="5919" y="893"/>
                  </a:lnTo>
                  <a:lnTo>
                    <a:pt x="5238" y="95"/>
                  </a:lnTo>
                  <a:lnTo>
                    <a:pt x="5144" y="24"/>
                  </a:lnTo>
                  <a:lnTo>
                    <a:pt x="505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7" name="Google Shape;117;p3"/>
          <p:cNvSpPr/>
          <p:nvPr/>
        </p:nvSpPr>
        <p:spPr>
          <a:xfrm>
            <a:off x="8776600" y="2517425"/>
            <a:ext cx="212400" cy="212400"/>
          </a:xfrm>
          <a:prstGeom prst="star4">
            <a:avLst>
              <a:gd fmla="val 125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8" name="Google Shape;118;p3"/>
          <p:cNvGrpSpPr/>
          <p:nvPr/>
        </p:nvGrpSpPr>
        <p:grpSpPr>
          <a:xfrm>
            <a:off x="8323753" y="1834665"/>
            <a:ext cx="452842" cy="457428"/>
            <a:chOff x="4930475" y="612100"/>
            <a:chExt cx="317650" cy="320575"/>
          </a:xfrm>
        </p:grpSpPr>
        <p:sp>
          <p:nvSpPr>
            <p:cNvPr id="119" name="Google Shape;119;p3"/>
            <p:cNvSpPr/>
            <p:nvPr/>
          </p:nvSpPr>
          <p:spPr>
            <a:xfrm>
              <a:off x="4930475" y="612100"/>
              <a:ext cx="317650" cy="320575"/>
            </a:xfrm>
            <a:custGeom>
              <a:rect b="b" l="l" r="r" t="t"/>
              <a:pathLst>
                <a:path extrusionOk="0" h="12823" w="12706">
                  <a:moveTo>
                    <a:pt x="5871" y="517"/>
                  </a:moveTo>
                  <a:lnTo>
                    <a:pt x="6223" y="541"/>
                  </a:lnTo>
                  <a:lnTo>
                    <a:pt x="6646" y="588"/>
                  </a:lnTo>
                  <a:lnTo>
                    <a:pt x="7092" y="682"/>
                  </a:lnTo>
                  <a:lnTo>
                    <a:pt x="7515" y="799"/>
                  </a:lnTo>
                  <a:lnTo>
                    <a:pt x="7938" y="940"/>
                  </a:lnTo>
                  <a:lnTo>
                    <a:pt x="8384" y="1104"/>
                  </a:lnTo>
                  <a:lnTo>
                    <a:pt x="8783" y="1316"/>
                  </a:lnTo>
                  <a:lnTo>
                    <a:pt x="9206" y="1527"/>
                  </a:lnTo>
                  <a:lnTo>
                    <a:pt x="9605" y="1785"/>
                  </a:lnTo>
                  <a:lnTo>
                    <a:pt x="9981" y="2067"/>
                  </a:lnTo>
                  <a:lnTo>
                    <a:pt x="10357" y="2372"/>
                  </a:lnTo>
                  <a:lnTo>
                    <a:pt x="10685" y="2701"/>
                  </a:lnTo>
                  <a:lnTo>
                    <a:pt x="10991" y="3053"/>
                  </a:lnTo>
                  <a:lnTo>
                    <a:pt x="11273" y="3429"/>
                  </a:lnTo>
                  <a:lnTo>
                    <a:pt x="11531" y="3852"/>
                  </a:lnTo>
                  <a:lnTo>
                    <a:pt x="11742" y="4275"/>
                  </a:lnTo>
                  <a:lnTo>
                    <a:pt x="11930" y="4744"/>
                  </a:lnTo>
                  <a:lnTo>
                    <a:pt x="12048" y="5190"/>
                  </a:lnTo>
                  <a:lnTo>
                    <a:pt x="12141" y="5637"/>
                  </a:lnTo>
                  <a:lnTo>
                    <a:pt x="12188" y="6083"/>
                  </a:lnTo>
                  <a:lnTo>
                    <a:pt x="12188" y="6529"/>
                  </a:lnTo>
                  <a:lnTo>
                    <a:pt x="12165" y="6999"/>
                  </a:lnTo>
                  <a:lnTo>
                    <a:pt x="12118" y="7445"/>
                  </a:lnTo>
                  <a:lnTo>
                    <a:pt x="12024" y="7891"/>
                  </a:lnTo>
                  <a:lnTo>
                    <a:pt x="11907" y="8314"/>
                  </a:lnTo>
                  <a:lnTo>
                    <a:pt x="11742" y="8760"/>
                  </a:lnTo>
                  <a:lnTo>
                    <a:pt x="11554" y="9159"/>
                  </a:lnTo>
                  <a:lnTo>
                    <a:pt x="11343" y="9559"/>
                  </a:lnTo>
                  <a:lnTo>
                    <a:pt x="11085" y="9934"/>
                  </a:lnTo>
                  <a:lnTo>
                    <a:pt x="10803" y="10310"/>
                  </a:lnTo>
                  <a:lnTo>
                    <a:pt x="10498" y="10639"/>
                  </a:lnTo>
                  <a:lnTo>
                    <a:pt x="10169" y="10968"/>
                  </a:lnTo>
                  <a:lnTo>
                    <a:pt x="9817" y="11249"/>
                  </a:lnTo>
                  <a:lnTo>
                    <a:pt x="9441" y="11484"/>
                  </a:lnTo>
                  <a:lnTo>
                    <a:pt x="9042" y="11719"/>
                  </a:lnTo>
                  <a:lnTo>
                    <a:pt x="8619" y="11907"/>
                  </a:lnTo>
                  <a:lnTo>
                    <a:pt x="8196" y="12048"/>
                  </a:lnTo>
                  <a:lnTo>
                    <a:pt x="7750" y="12165"/>
                  </a:lnTo>
                  <a:lnTo>
                    <a:pt x="7304" y="12259"/>
                  </a:lnTo>
                  <a:lnTo>
                    <a:pt x="6857" y="12306"/>
                  </a:lnTo>
                  <a:lnTo>
                    <a:pt x="6388" y="12330"/>
                  </a:lnTo>
                  <a:lnTo>
                    <a:pt x="5942" y="12306"/>
                  </a:lnTo>
                  <a:lnTo>
                    <a:pt x="5495" y="12259"/>
                  </a:lnTo>
                  <a:lnTo>
                    <a:pt x="5049" y="12165"/>
                  </a:lnTo>
                  <a:lnTo>
                    <a:pt x="4603" y="12048"/>
                  </a:lnTo>
                  <a:lnTo>
                    <a:pt x="4180" y="11907"/>
                  </a:lnTo>
                  <a:lnTo>
                    <a:pt x="3758" y="11719"/>
                  </a:lnTo>
                  <a:lnTo>
                    <a:pt x="3358" y="11508"/>
                  </a:lnTo>
                  <a:lnTo>
                    <a:pt x="2959" y="11273"/>
                  </a:lnTo>
                  <a:lnTo>
                    <a:pt x="2607" y="10991"/>
                  </a:lnTo>
                  <a:lnTo>
                    <a:pt x="2278" y="10686"/>
                  </a:lnTo>
                  <a:lnTo>
                    <a:pt x="1973" y="10334"/>
                  </a:lnTo>
                  <a:lnTo>
                    <a:pt x="1691" y="9981"/>
                  </a:lnTo>
                  <a:lnTo>
                    <a:pt x="1433" y="9606"/>
                  </a:lnTo>
                  <a:lnTo>
                    <a:pt x="1198" y="9206"/>
                  </a:lnTo>
                  <a:lnTo>
                    <a:pt x="1010" y="8807"/>
                  </a:lnTo>
                  <a:lnTo>
                    <a:pt x="846" y="8361"/>
                  </a:lnTo>
                  <a:lnTo>
                    <a:pt x="705" y="7938"/>
                  </a:lnTo>
                  <a:lnTo>
                    <a:pt x="611" y="7492"/>
                  </a:lnTo>
                  <a:lnTo>
                    <a:pt x="540" y="7046"/>
                  </a:lnTo>
                  <a:lnTo>
                    <a:pt x="493" y="6576"/>
                  </a:lnTo>
                  <a:lnTo>
                    <a:pt x="493" y="6130"/>
                  </a:lnTo>
                  <a:lnTo>
                    <a:pt x="540" y="5684"/>
                  </a:lnTo>
                  <a:lnTo>
                    <a:pt x="611" y="5214"/>
                  </a:lnTo>
                  <a:lnTo>
                    <a:pt x="705" y="4791"/>
                  </a:lnTo>
                  <a:lnTo>
                    <a:pt x="869" y="4298"/>
                  </a:lnTo>
                  <a:lnTo>
                    <a:pt x="1080" y="3852"/>
                  </a:lnTo>
                  <a:lnTo>
                    <a:pt x="1315" y="3406"/>
                  </a:lnTo>
                  <a:lnTo>
                    <a:pt x="1574" y="3006"/>
                  </a:lnTo>
                  <a:lnTo>
                    <a:pt x="1855" y="2631"/>
                  </a:lnTo>
                  <a:lnTo>
                    <a:pt x="2161" y="2278"/>
                  </a:lnTo>
                  <a:lnTo>
                    <a:pt x="2489" y="1950"/>
                  </a:lnTo>
                  <a:lnTo>
                    <a:pt x="2842" y="1668"/>
                  </a:lnTo>
                  <a:lnTo>
                    <a:pt x="3217" y="1410"/>
                  </a:lnTo>
                  <a:lnTo>
                    <a:pt x="3593" y="1175"/>
                  </a:lnTo>
                  <a:lnTo>
                    <a:pt x="3969" y="987"/>
                  </a:lnTo>
                  <a:lnTo>
                    <a:pt x="4345" y="822"/>
                  </a:lnTo>
                  <a:lnTo>
                    <a:pt x="4744" y="682"/>
                  </a:lnTo>
                  <a:lnTo>
                    <a:pt x="5120" y="588"/>
                  </a:lnTo>
                  <a:lnTo>
                    <a:pt x="5495" y="541"/>
                  </a:lnTo>
                  <a:lnTo>
                    <a:pt x="5871" y="517"/>
                  </a:lnTo>
                  <a:close/>
                  <a:moveTo>
                    <a:pt x="5777" y="0"/>
                  </a:moveTo>
                  <a:lnTo>
                    <a:pt x="5542" y="24"/>
                  </a:lnTo>
                  <a:lnTo>
                    <a:pt x="5284" y="47"/>
                  </a:lnTo>
                  <a:lnTo>
                    <a:pt x="5026" y="71"/>
                  </a:lnTo>
                  <a:lnTo>
                    <a:pt x="4791" y="141"/>
                  </a:lnTo>
                  <a:lnTo>
                    <a:pt x="4298" y="282"/>
                  </a:lnTo>
                  <a:lnTo>
                    <a:pt x="3828" y="470"/>
                  </a:lnTo>
                  <a:lnTo>
                    <a:pt x="3358" y="705"/>
                  </a:lnTo>
                  <a:lnTo>
                    <a:pt x="2936" y="987"/>
                  </a:lnTo>
                  <a:lnTo>
                    <a:pt x="2513" y="1316"/>
                  </a:lnTo>
                  <a:lnTo>
                    <a:pt x="2114" y="1644"/>
                  </a:lnTo>
                  <a:lnTo>
                    <a:pt x="1738" y="2020"/>
                  </a:lnTo>
                  <a:lnTo>
                    <a:pt x="1409" y="2443"/>
                  </a:lnTo>
                  <a:lnTo>
                    <a:pt x="1080" y="2842"/>
                  </a:lnTo>
                  <a:lnTo>
                    <a:pt x="822" y="3288"/>
                  </a:lnTo>
                  <a:lnTo>
                    <a:pt x="587" y="3734"/>
                  </a:lnTo>
                  <a:lnTo>
                    <a:pt x="376" y="4181"/>
                  </a:lnTo>
                  <a:lnTo>
                    <a:pt x="235" y="4650"/>
                  </a:lnTo>
                  <a:lnTo>
                    <a:pt x="118" y="5120"/>
                  </a:lnTo>
                  <a:lnTo>
                    <a:pt x="24" y="5613"/>
                  </a:lnTo>
                  <a:lnTo>
                    <a:pt x="0" y="6106"/>
                  </a:lnTo>
                  <a:lnTo>
                    <a:pt x="0" y="6600"/>
                  </a:lnTo>
                  <a:lnTo>
                    <a:pt x="47" y="7093"/>
                  </a:lnTo>
                  <a:lnTo>
                    <a:pt x="118" y="7586"/>
                  </a:lnTo>
                  <a:lnTo>
                    <a:pt x="235" y="8056"/>
                  </a:lnTo>
                  <a:lnTo>
                    <a:pt x="376" y="8549"/>
                  </a:lnTo>
                  <a:lnTo>
                    <a:pt x="540" y="8995"/>
                  </a:lnTo>
                  <a:lnTo>
                    <a:pt x="752" y="9441"/>
                  </a:lnTo>
                  <a:lnTo>
                    <a:pt x="1010" y="9887"/>
                  </a:lnTo>
                  <a:lnTo>
                    <a:pt x="1292" y="10287"/>
                  </a:lnTo>
                  <a:lnTo>
                    <a:pt x="1597" y="10686"/>
                  </a:lnTo>
                  <a:lnTo>
                    <a:pt x="1926" y="11038"/>
                  </a:lnTo>
                  <a:lnTo>
                    <a:pt x="2278" y="11367"/>
                  </a:lnTo>
                  <a:lnTo>
                    <a:pt x="2677" y="11672"/>
                  </a:lnTo>
                  <a:lnTo>
                    <a:pt x="3077" y="11954"/>
                  </a:lnTo>
                  <a:lnTo>
                    <a:pt x="3523" y="12189"/>
                  </a:lnTo>
                  <a:lnTo>
                    <a:pt x="3969" y="12377"/>
                  </a:lnTo>
                  <a:lnTo>
                    <a:pt x="4439" y="12541"/>
                  </a:lnTo>
                  <a:lnTo>
                    <a:pt x="4908" y="12658"/>
                  </a:lnTo>
                  <a:lnTo>
                    <a:pt x="5401" y="12752"/>
                  </a:lnTo>
                  <a:lnTo>
                    <a:pt x="5895" y="12799"/>
                  </a:lnTo>
                  <a:lnTo>
                    <a:pt x="6388" y="12823"/>
                  </a:lnTo>
                  <a:lnTo>
                    <a:pt x="6881" y="12799"/>
                  </a:lnTo>
                  <a:lnTo>
                    <a:pt x="7374" y="12752"/>
                  </a:lnTo>
                  <a:lnTo>
                    <a:pt x="7867" y="12658"/>
                  </a:lnTo>
                  <a:lnTo>
                    <a:pt x="8337" y="12541"/>
                  </a:lnTo>
                  <a:lnTo>
                    <a:pt x="8807" y="12377"/>
                  </a:lnTo>
                  <a:lnTo>
                    <a:pt x="9253" y="12165"/>
                  </a:lnTo>
                  <a:lnTo>
                    <a:pt x="9699" y="11930"/>
                  </a:lnTo>
                  <a:lnTo>
                    <a:pt x="10122" y="11649"/>
                  </a:lnTo>
                  <a:lnTo>
                    <a:pt x="10498" y="11343"/>
                  </a:lnTo>
                  <a:lnTo>
                    <a:pt x="10873" y="10991"/>
                  </a:lnTo>
                  <a:lnTo>
                    <a:pt x="11202" y="10639"/>
                  </a:lnTo>
                  <a:lnTo>
                    <a:pt x="11507" y="10240"/>
                  </a:lnTo>
                  <a:lnTo>
                    <a:pt x="11766" y="9817"/>
                  </a:lnTo>
                  <a:lnTo>
                    <a:pt x="12001" y="9394"/>
                  </a:lnTo>
                  <a:lnTo>
                    <a:pt x="12212" y="8948"/>
                  </a:lnTo>
                  <a:lnTo>
                    <a:pt x="12376" y="8478"/>
                  </a:lnTo>
                  <a:lnTo>
                    <a:pt x="12517" y="8009"/>
                  </a:lnTo>
                  <a:lnTo>
                    <a:pt x="12611" y="7515"/>
                  </a:lnTo>
                  <a:lnTo>
                    <a:pt x="12682" y="7022"/>
                  </a:lnTo>
                  <a:lnTo>
                    <a:pt x="12705" y="6529"/>
                  </a:lnTo>
                  <a:lnTo>
                    <a:pt x="12682" y="6036"/>
                  </a:lnTo>
                  <a:lnTo>
                    <a:pt x="12635" y="5543"/>
                  </a:lnTo>
                  <a:lnTo>
                    <a:pt x="12541" y="5073"/>
                  </a:lnTo>
                  <a:lnTo>
                    <a:pt x="12400" y="4580"/>
                  </a:lnTo>
                  <a:lnTo>
                    <a:pt x="12212" y="4087"/>
                  </a:lnTo>
                  <a:lnTo>
                    <a:pt x="11977" y="3617"/>
                  </a:lnTo>
                  <a:lnTo>
                    <a:pt x="11719" y="3171"/>
                  </a:lnTo>
                  <a:lnTo>
                    <a:pt x="11413" y="2748"/>
                  </a:lnTo>
                  <a:lnTo>
                    <a:pt x="11061" y="2372"/>
                  </a:lnTo>
                  <a:lnTo>
                    <a:pt x="10709" y="1997"/>
                  </a:lnTo>
                  <a:lnTo>
                    <a:pt x="10310" y="1668"/>
                  </a:lnTo>
                  <a:lnTo>
                    <a:pt x="9910" y="1386"/>
                  </a:lnTo>
                  <a:lnTo>
                    <a:pt x="9488" y="1104"/>
                  </a:lnTo>
                  <a:lnTo>
                    <a:pt x="9042" y="869"/>
                  </a:lnTo>
                  <a:lnTo>
                    <a:pt x="8595" y="658"/>
                  </a:lnTo>
                  <a:lnTo>
                    <a:pt x="8126" y="470"/>
                  </a:lnTo>
                  <a:lnTo>
                    <a:pt x="7656" y="329"/>
                  </a:lnTo>
                  <a:lnTo>
                    <a:pt x="7210" y="188"/>
                  </a:lnTo>
                  <a:lnTo>
                    <a:pt x="6740" y="94"/>
                  </a:lnTo>
                  <a:lnTo>
                    <a:pt x="6294" y="24"/>
                  </a:lnTo>
                  <a:lnTo>
                    <a:pt x="603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3"/>
            <p:cNvSpPr/>
            <p:nvPr/>
          </p:nvSpPr>
          <p:spPr>
            <a:xfrm>
              <a:off x="5021475" y="612100"/>
              <a:ext cx="135625" cy="320575"/>
            </a:xfrm>
            <a:custGeom>
              <a:rect b="b" l="l" r="r" t="t"/>
              <a:pathLst>
                <a:path extrusionOk="0" h="12823" w="5425">
                  <a:moveTo>
                    <a:pt x="2607" y="517"/>
                  </a:moveTo>
                  <a:lnTo>
                    <a:pt x="2748" y="588"/>
                  </a:lnTo>
                  <a:lnTo>
                    <a:pt x="2912" y="682"/>
                  </a:lnTo>
                  <a:lnTo>
                    <a:pt x="3077" y="775"/>
                  </a:lnTo>
                  <a:lnTo>
                    <a:pt x="3241" y="916"/>
                  </a:lnTo>
                  <a:lnTo>
                    <a:pt x="3405" y="1081"/>
                  </a:lnTo>
                  <a:lnTo>
                    <a:pt x="3570" y="1292"/>
                  </a:lnTo>
                  <a:lnTo>
                    <a:pt x="3734" y="1503"/>
                  </a:lnTo>
                  <a:lnTo>
                    <a:pt x="3899" y="1762"/>
                  </a:lnTo>
                  <a:lnTo>
                    <a:pt x="4039" y="2020"/>
                  </a:lnTo>
                  <a:lnTo>
                    <a:pt x="4180" y="2325"/>
                  </a:lnTo>
                  <a:lnTo>
                    <a:pt x="4321" y="2654"/>
                  </a:lnTo>
                  <a:lnTo>
                    <a:pt x="4439" y="3006"/>
                  </a:lnTo>
                  <a:lnTo>
                    <a:pt x="4556" y="3406"/>
                  </a:lnTo>
                  <a:lnTo>
                    <a:pt x="4650" y="3805"/>
                  </a:lnTo>
                  <a:lnTo>
                    <a:pt x="4744" y="4228"/>
                  </a:lnTo>
                  <a:lnTo>
                    <a:pt x="4814" y="4697"/>
                  </a:lnTo>
                  <a:lnTo>
                    <a:pt x="4861" y="5144"/>
                  </a:lnTo>
                  <a:lnTo>
                    <a:pt x="4885" y="5590"/>
                  </a:lnTo>
                  <a:lnTo>
                    <a:pt x="4908" y="6059"/>
                  </a:lnTo>
                  <a:lnTo>
                    <a:pt x="4908" y="6529"/>
                  </a:lnTo>
                  <a:lnTo>
                    <a:pt x="4908" y="6975"/>
                  </a:lnTo>
                  <a:lnTo>
                    <a:pt x="4885" y="7445"/>
                  </a:lnTo>
                  <a:lnTo>
                    <a:pt x="4838" y="7891"/>
                  </a:lnTo>
                  <a:lnTo>
                    <a:pt x="4791" y="8337"/>
                  </a:lnTo>
                  <a:lnTo>
                    <a:pt x="4720" y="8784"/>
                  </a:lnTo>
                  <a:lnTo>
                    <a:pt x="4650" y="9206"/>
                  </a:lnTo>
                  <a:lnTo>
                    <a:pt x="4556" y="9629"/>
                  </a:lnTo>
                  <a:lnTo>
                    <a:pt x="4462" y="10005"/>
                  </a:lnTo>
                  <a:lnTo>
                    <a:pt x="4345" y="10381"/>
                  </a:lnTo>
                  <a:lnTo>
                    <a:pt x="4227" y="10733"/>
                  </a:lnTo>
                  <a:lnTo>
                    <a:pt x="4086" y="11038"/>
                  </a:lnTo>
                  <a:lnTo>
                    <a:pt x="3946" y="11320"/>
                  </a:lnTo>
                  <a:lnTo>
                    <a:pt x="3805" y="11555"/>
                  </a:lnTo>
                  <a:lnTo>
                    <a:pt x="3664" y="11743"/>
                  </a:lnTo>
                  <a:lnTo>
                    <a:pt x="3523" y="11907"/>
                  </a:lnTo>
                  <a:lnTo>
                    <a:pt x="3358" y="12048"/>
                  </a:lnTo>
                  <a:lnTo>
                    <a:pt x="3217" y="12165"/>
                  </a:lnTo>
                  <a:lnTo>
                    <a:pt x="3053" y="12259"/>
                  </a:lnTo>
                  <a:lnTo>
                    <a:pt x="2889" y="12306"/>
                  </a:lnTo>
                  <a:lnTo>
                    <a:pt x="2560" y="12306"/>
                  </a:lnTo>
                  <a:lnTo>
                    <a:pt x="2396" y="12259"/>
                  </a:lnTo>
                  <a:lnTo>
                    <a:pt x="2231" y="12165"/>
                  </a:lnTo>
                  <a:lnTo>
                    <a:pt x="2090" y="12071"/>
                  </a:lnTo>
                  <a:lnTo>
                    <a:pt x="1926" y="11930"/>
                  </a:lnTo>
                  <a:lnTo>
                    <a:pt x="1785" y="11766"/>
                  </a:lnTo>
                  <a:lnTo>
                    <a:pt x="1644" y="11555"/>
                  </a:lnTo>
                  <a:lnTo>
                    <a:pt x="1503" y="11343"/>
                  </a:lnTo>
                  <a:lnTo>
                    <a:pt x="1362" y="11062"/>
                  </a:lnTo>
                  <a:lnTo>
                    <a:pt x="1221" y="10756"/>
                  </a:lnTo>
                  <a:lnTo>
                    <a:pt x="1080" y="10404"/>
                  </a:lnTo>
                  <a:lnTo>
                    <a:pt x="986" y="10052"/>
                  </a:lnTo>
                  <a:lnTo>
                    <a:pt x="869" y="9653"/>
                  </a:lnTo>
                  <a:lnTo>
                    <a:pt x="775" y="9253"/>
                  </a:lnTo>
                  <a:lnTo>
                    <a:pt x="705" y="8831"/>
                  </a:lnTo>
                  <a:lnTo>
                    <a:pt x="634" y="8408"/>
                  </a:lnTo>
                  <a:lnTo>
                    <a:pt x="540" y="7515"/>
                  </a:lnTo>
                  <a:lnTo>
                    <a:pt x="493" y="6576"/>
                  </a:lnTo>
                  <a:lnTo>
                    <a:pt x="493" y="6106"/>
                  </a:lnTo>
                  <a:lnTo>
                    <a:pt x="517" y="5660"/>
                  </a:lnTo>
                  <a:lnTo>
                    <a:pt x="540" y="5190"/>
                  </a:lnTo>
                  <a:lnTo>
                    <a:pt x="587" y="4744"/>
                  </a:lnTo>
                  <a:lnTo>
                    <a:pt x="681" y="4040"/>
                  </a:lnTo>
                  <a:lnTo>
                    <a:pt x="822" y="3359"/>
                  </a:lnTo>
                  <a:lnTo>
                    <a:pt x="1010" y="2725"/>
                  </a:lnTo>
                  <a:lnTo>
                    <a:pt x="1198" y="2138"/>
                  </a:lnTo>
                  <a:lnTo>
                    <a:pt x="1433" y="1621"/>
                  </a:lnTo>
                  <a:lnTo>
                    <a:pt x="1668" y="1198"/>
                  </a:lnTo>
                  <a:lnTo>
                    <a:pt x="1808" y="1010"/>
                  </a:lnTo>
                  <a:lnTo>
                    <a:pt x="1926" y="846"/>
                  </a:lnTo>
                  <a:lnTo>
                    <a:pt x="2067" y="728"/>
                  </a:lnTo>
                  <a:lnTo>
                    <a:pt x="2184" y="611"/>
                  </a:lnTo>
                  <a:lnTo>
                    <a:pt x="2349" y="541"/>
                  </a:lnTo>
                  <a:lnTo>
                    <a:pt x="2489" y="517"/>
                  </a:lnTo>
                  <a:close/>
                  <a:moveTo>
                    <a:pt x="2536" y="0"/>
                  </a:moveTo>
                  <a:lnTo>
                    <a:pt x="2325" y="24"/>
                  </a:lnTo>
                  <a:lnTo>
                    <a:pt x="2114" y="94"/>
                  </a:lnTo>
                  <a:lnTo>
                    <a:pt x="1926" y="188"/>
                  </a:lnTo>
                  <a:lnTo>
                    <a:pt x="1738" y="329"/>
                  </a:lnTo>
                  <a:lnTo>
                    <a:pt x="1574" y="494"/>
                  </a:lnTo>
                  <a:lnTo>
                    <a:pt x="1409" y="682"/>
                  </a:lnTo>
                  <a:lnTo>
                    <a:pt x="1268" y="916"/>
                  </a:lnTo>
                  <a:lnTo>
                    <a:pt x="1127" y="1151"/>
                  </a:lnTo>
                  <a:lnTo>
                    <a:pt x="986" y="1433"/>
                  </a:lnTo>
                  <a:lnTo>
                    <a:pt x="846" y="1715"/>
                  </a:lnTo>
                  <a:lnTo>
                    <a:pt x="728" y="2020"/>
                  </a:lnTo>
                  <a:lnTo>
                    <a:pt x="493" y="2654"/>
                  </a:lnTo>
                  <a:lnTo>
                    <a:pt x="329" y="3335"/>
                  </a:lnTo>
                  <a:lnTo>
                    <a:pt x="188" y="4016"/>
                  </a:lnTo>
                  <a:lnTo>
                    <a:pt x="71" y="4674"/>
                  </a:lnTo>
                  <a:lnTo>
                    <a:pt x="24" y="5144"/>
                  </a:lnTo>
                  <a:lnTo>
                    <a:pt x="0" y="5637"/>
                  </a:lnTo>
                  <a:lnTo>
                    <a:pt x="0" y="6106"/>
                  </a:lnTo>
                  <a:lnTo>
                    <a:pt x="0" y="6600"/>
                  </a:lnTo>
                  <a:lnTo>
                    <a:pt x="0" y="7093"/>
                  </a:lnTo>
                  <a:lnTo>
                    <a:pt x="47" y="7562"/>
                  </a:lnTo>
                  <a:lnTo>
                    <a:pt x="71" y="8032"/>
                  </a:lnTo>
                  <a:lnTo>
                    <a:pt x="141" y="8502"/>
                  </a:lnTo>
                  <a:lnTo>
                    <a:pt x="212" y="8948"/>
                  </a:lnTo>
                  <a:lnTo>
                    <a:pt x="305" y="9394"/>
                  </a:lnTo>
                  <a:lnTo>
                    <a:pt x="399" y="9817"/>
                  </a:lnTo>
                  <a:lnTo>
                    <a:pt x="493" y="10216"/>
                  </a:lnTo>
                  <a:lnTo>
                    <a:pt x="634" y="10615"/>
                  </a:lnTo>
                  <a:lnTo>
                    <a:pt x="752" y="10968"/>
                  </a:lnTo>
                  <a:lnTo>
                    <a:pt x="916" y="11296"/>
                  </a:lnTo>
                  <a:lnTo>
                    <a:pt x="1057" y="11602"/>
                  </a:lnTo>
                  <a:lnTo>
                    <a:pt x="1245" y="11884"/>
                  </a:lnTo>
                  <a:lnTo>
                    <a:pt x="1433" y="12118"/>
                  </a:lnTo>
                  <a:lnTo>
                    <a:pt x="1621" y="12330"/>
                  </a:lnTo>
                  <a:lnTo>
                    <a:pt x="1832" y="12494"/>
                  </a:lnTo>
                  <a:lnTo>
                    <a:pt x="2043" y="12635"/>
                  </a:lnTo>
                  <a:lnTo>
                    <a:pt x="2255" y="12752"/>
                  </a:lnTo>
                  <a:lnTo>
                    <a:pt x="2489" y="12799"/>
                  </a:lnTo>
                  <a:lnTo>
                    <a:pt x="2724" y="12823"/>
                  </a:lnTo>
                  <a:lnTo>
                    <a:pt x="2959" y="12799"/>
                  </a:lnTo>
                  <a:lnTo>
                    <a:pt x="3194" y="12729"/>
                  </a:lnTo>
                  <a:lnTo>
                    <a:pt x="3405" y="12635"/>
                  </a:lnTo>
                  <a:lnTo>
                    <a:pt x="3617" y="12494"/>
                  </a:lnTo>
                  <a:lnTo>
                    <a:pt x="3828" y="12330"/>
                  </a:lnTo>
                  <a:lnTo>
                    <a:pt x="4016" y="12095"/>
                  </a:lnTo>
                  <a:lnTo>
                    <a:pt x="4204" y="11860"/>
                  </a:lnTo>
                  <a:lnTo>
                    <a:pt x="4392" y="11578"/>
                  </a:lnTo>
                  <a:lnTo>
                    <a:pt x="4556" y="11273"/>
                  </a:lnTo>
                  <a:lnTo>
                    <a:pt x="4697" y="10921"/>
                  </a:lnTo>
                  <a:lnTo>
                    <a:pt x="4814" y="10568"/>
                  </a:lnTo>
                  <a:lnTo>
                    <a:pt x="4932" y="10193"/>
                  </a:lnTo>
                  <a:lnTo>
                    <a:pt x="5049" y="9770"/>
                  </a:lnTo>
                  <a:lnTo>
                    <a:pt x="5143" y="9347"/>
                  </a:lnTo>
                  <a:lnTo>
                    <a:pt x="5237" y="8901"/>
                  </a:lnTo>
                  <a:lnTo>
                    <a:pt x="5284" y="8455"/>
                  </a:lnTo>
                  <a:lnTo>
                    <a:pt x="5355" y="7985"/>
                  </a:lnTo>
                  <a:lnTo>
                    <a:pt x="5378" y="7515"/>
                  </a:lnTo>
                  <a:lnTo>
                    <a:pt x="5425" y="7022"/>
                  </a:lnTo>
                  <a:lnTo>
                    <a:pt x="5425" y="6553"/>
                  </a:lnTo>
                  <a:lnTo>
                    <a:pt x="5425" y="6059"/>
                  </a:lnTo>
                  <a:lnTo>
                    <a:pt x="5402" y="5566"/>
                  </a:lnTo>
                  <a:lnTo>
                    <a:pt x="5355" y="5097"/>
                  </a:lnTo>
                  <a:lnTo>
                    <a:pt x="5308" y="4627"/>
                  </a:lnTo>
                  <a:lnTo>
                    <a:pt x="5237" y="4181"/>
                  </a:lnTo>
                  <a:lnTo>
                    <a:pt x="5167" y="3758"/>
                  </a:lnTo>
                  <a:lnTo>
                    <a:pt x="5049" y="3335"/>
                  </a:lnTo>
                  <a:lnTo>
                    <a:pt x="4955" y="2936"/>
                  </a:lnTo>
                  <a:lnTo>
                    <a:pt x="4814" y="2560"/>
                  </a:lnTo>
                  <a:lnTo>
                    <a:pt x="4674" y="2208"/>
                  </a:lnTo>
                  <a:lnTo>
                    <a:pt x="4533" y="1879"/>
                  </a:lnTo>
                  <a:lnTo>
                    <a:pt x="4368" y="1550"/>
                  </a:lnTo>
                  <a:lnTo>
                    <a:pt x="4204" y="1269"/>
                  </a:lnTo>
                  <a:lnTo>
                    <a:pt x="4016" y="1010"/>
                  </a:lnTo>
                  <a:lnTo>
                    <a:pt x="3828" y="775"/>
                  </a:lnTo>
                  <a:lnTo>
                    <a:pt x="3617" y="564"/>
                  </a:lnTo>
                  <a:lnTo>
                    <a:pt x="3405" y="400"/>
                  </a:lnTo>
                  <a:lnTo>
                    <a:pt x="3194" y="235"/>
                  </a:lnTo>
                  <a:lnTo>
                    <a:pt x="2959" y="118"/>
                  </a:lnTo>
                  <a:lnTo>
                    <a:pt x="2748" y="47"/>
                  </a:lnTo>
                  <a:lnTo>
                    <a:pt x="253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3"/>
            <p:cNvSpPr/>
            <p:nvPr/>
          </p:nvSpPr>
          <p:spPr>
            <a:xfrm>
              <a:off x="4930475" y="765925"/>
              <a:ext cx="317650" cy="12925"/>
            </a:xfrm>
            <a:custGeom>
              <a:rect b="b" l="l" r="r" t="t"/>
              <a:pathLst>
                <a:path extrusionOk="0" h="517" w="12706">
                  <a:moveTo>
                    <a:pt x="235" y="0"/>
                  </a:moveTo>
                  <a:lnTo>
                    <a:pt x="141" y="24"/>
                  </a:lnTo>
                  <a:lnTo>
                    <a:pt x="71" y="71"/>
                  </a:lnTo>
                  <a:lnTo>
                    <a:pt x="0" y="165"/>
                  </a:lnTo>
                  <a:lnTo>
                    <a:pt x="0" y="259"/>
                  </a:lnTo>
                  <a:lnTo>
                    <a:pt x="0" y="353"/>
                  </a:lnTo>
                  <a:lnTo>
                    <a:pt x="71" y="447"/>
                  </a:lnTo>
                  <a:lnTo>
                    <a:pt x="141" y="494"/>
                  </a:lnTo>
                  <a:lnTo>
                    <a:pt x="235" y="517"/>
                  </a:lnTo>
                  <a:lnTo>
                    <a:pt x="12447" y="517"/>
                  </a:lnTo>
                  <a:lnTo>
                    <a:pt x="12541" y="494"/>
                  </a:lnTo>
                  <a:lnTo>
                    <a:pt x="12635" y="447"/>
                  </a:lnTo>
                  <a:lnTo>
                    <a:pt x="12682" y="353"/>
                  </a:lnTo>
                  <a:lnTo>
                    <a:pt x="12705" y="259"/>
                  </a:lnTo>
                  <a:lnTo>
                    <a:pt x="12682" y="165"/>
                  </a:lnTo>
                  <a:lnTo>
                    <a:pt x="12635" y="71"/>
                  </a:lnTo>
                  <a:lnTo>
                    <a:pt x="12541" y="24"/>
                  </a:lnTo>
                  <a:lnTo>
                    <a:pt x="1244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3"/>
            <p:cNvSpPr/>
            <p:nvPr/>
          </p:nvSpPr>
          <p:spPr>
            <a:xfrm>
              <a:off x="4961575" y="673750"/>
              <a:ext cx="261875" cy="47575"/>
            </a:xfrm>
            <a:custGeom>
              <a:rect b="b" l="l" r="r" t="t"/>
              <a:pathLst>
                <a:path extrusionOk="0" h="1903" w="10475">
                  <a:moveTo>
                    <a:pt x="189" y="0"/>
                  </a:moveTo>
                  <a:lnTo>
                    <a:pt x="95" y="47"/>
                  </a:lnTo>
                  <a:lnTo>
                    <a:pt x="48" y="118"/>
                  </a:lnTo>
                  <a:lnTo>
                    <a:pt x="1" y="212"/>
                  </a:lnTo>
                  <a:lnTo>
                    <a:pt x="1" y="306"/>
                  </a:lnTo>
                  <a:lnTo>
                    <a:pt x="48" y="400"/>
                  </a:lnTo>
                  <a:lnTo>
                    <a:pt x="118" y="470"/>
                  </a:lnTo>
                  <a:lnTo>
                    <a:pt x="236" y="540"/>
                  </a:lnTo>
                  <a:lnTo>
                    <a:pt x="564" y="705"/>
                  </a:lnTo>
                  <a:lnTo>
                    <a:pt x="1081" y="940"/>
                  </a:lnTo>
                  <a:lnTo>
                    <a:pt x="1762" y="1198"/>
                  </a:lnTo>
                  <a:lnTo>
                    <a:pt x="2161" y="1339"/>
                  </a:lnTo>
                  <a:lnTo>
                    <a:pt x="2584" y="1456"/>
                  </a:lnTo>
                  <a:lnTo>
                    <a:pt x="3077" y="1574"/>
                  </a:lnTo>
                  <a:lnTo>
                    <a:pt x="3570" y="1691"/>
                  </a:lnTo>
                  <a:lnTo>
                    <a:pt x="4111" y="1785"/>
                  </a:lnTo>
                  <a:lnTo>
                    <a:pt x="4674" y="1856"/>
                  </a:lnTo>
                  <a:lnTo>
                    <a:pt x="5261" y="1879"/>
                  </a:lnTo>
                  <a:lnTo>
                    <a:pt x="5872" y="1903"/>
                  </a:lnTo>
                  <a:lnTo>
                    <a:pt x="6388" y="1903"/>
                  </a:lnTo>
                  <a:lnTo>
                    <a:pt x="6929" y="1856"/>
                  </a:lnTo>
                  <a:lnTo>
                    <a:pt x="7469" y="1809"/>
                  </a:lnTo>
                  <a:lnTo>
                    <a:pt x="8009" y="1715"/>
                  </a:lnTo>
                  <a:lnTo>
                    <a:pt x="8573" y="1597"/>
                  </a:lnTo>
                  <a:lnTo>
                    <a:pt x="9160" y="1433"/>
                  </a:lnTo>
                  <a:lnTo>
                    <a:pt x="9723" y="1245"/>
                  </a:lnTo>
                  <a:lnTo>
                    <a:pt x="10310" y="1034"/>
                  </a:lnTo>
                  <a:lnTo>
                    <a:pt x="10404" y="963"/>
                  </a:lnTo>
                  <a:lnTo>
                    <a:pt x="10451" y="893"/>
                  </a:lnTo>
                  <a:lnTo>
                    <a:pt x="10475" y="799"/>
                  </a:lnTo>
                  <a:lnTo>
                    <a:pt x="10451" y="705"/>
                  </a:lnTo>
                  <a:lnTo>
                    <a:pt x="10404" y="611"/>
                  </a:lnTo>
                  <a:lnTo>
                    <a:pt x="10310" y="564"/>
                  </a:lnTo>
                  <a:lnTo>
                    <a:pt x="10216" y="540"/>
                  </a:lnTo>
                  <a:lnTo>
                    <a:pt x="10122" y="564"/>
                  </a:lnTo>
                  <a:lnTo>
                    <a:pt x="9629" y="752"/>
                  </a:lnTo>
                  <a:lnTo>
                    <a:pt x="9160" y="916"/>
                  </a:lnTo>
                  <a:lnTo>
                    <a:pt x="8666" y="1034"/>
                  </a:lnTo>
                  <a:lnTo>
                    <a:pt x="8197" y="1151"/>
                  </a:lnTo>
                  <a:lnTo>
                    <a:pt x="7751" y="1245"/>
                  </a:lnTo>
                  <a:lnTo>
                    <a:pt x="7281" y="1315"/>
                  </a:lnTo>
                  <a:lnTo>
                    <a:pt x="6835" y="1362"/>
                  </a:lnTo>
                  <a:lnTo>
                    <a:pt x="6388" y="1386"/>
                  </a:lnTo>
                  <a:lnTo>
                    <a:pt x="5966" y="1409"/>
                  </a:lnTo>
                  <a:lnTo>
                    <a:pt x="5543" y="1386"/>
                  </a:lnTo>
                  <a:lnTo>
                    <a:pt x="5144" y="1386"/>
                  </a:lnTo>
                  <a:lnTo>
                    <a:pt x="4745" y="1339"/>
                  </a:lnTo>
                  <a:lnTo>
                    <a:pt x="3993" y="1245"/>
                  </a:lnTo>
                  <a:lnTo>
                    <a:pt x="3312" y="1104"/>
                  </a:lnTo>
                  <a:lnTo>
                    <a:pt x="2678" y="963"/>
                  </a:lnTo>
                  <a:lnTo>
                    <a:pt x="2114" y="775"/>
                  </a:lnTo>
                  <a:lnTo>
                    <a:pt x="1598" y="611"/>
                  </a:lnTo>
                  <a:lnTo>
                    <a:pt x="1198" y="423"/>
                  </a:lnTo>
                  <a:lnTo>
                    <a:pt x="611" y="165"/>
                  </a:lnTo>
                  <a:lnTo>
                    <a:pt x="377" y="47"/>
                  </a:lnTo>
                  <a:lnTo>
                    <a:pt x="28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3"/>
            <p:cNvSpPr/>
            <p:nvPr/>
          </p:nvSpPr>
          <p:spPr>
            <a:xfrm>
              <a:off x="4953350" y="821700"/>
              <a:ext cx="278900" cy="38175"/>
            </a:xfrm>
            <a:custGeom>
              <a:rect b="b" l="l" r="r" t="t"/>
              <a:pathLst>
                <a:path extrusionOk="0" h="1527" w="11156">
                  <a:moveTo>
                    <a:pt x="5355" y="0"/>
                  </a:moveTo>
                  <a:lnTo>
                    <a:pt x="4486" y="24"/>
                  </a:lnTo>
                  <a:lnTo>
                    <a:pt x="3688" y="118"/>
                  </a:lnTo>
                  <a:lnTo>
                    <a:pt x="2960" y="212"/>
                  </a:lnTo>
                  <a:lnTo>
                    <a:pt x="2326" y="329"/>
                  </a:lnTo>
                  <a:lnTo>
                    <a:pt x="1762" y="470"/>
                  </a:lnTo>
                  <a:lnTo>
                    <a:pt x="1293" y="587"/>
                  </a:lnTo>
                  <a:lnTo>
                    <a:pt x="893" y="728"/>
                  </a:lnTo>
                  <a:lnTo>
                    <a:pt x="353" y="940"/>
                  </a:lnTo>
                  <a:lnTo>
                    <a:pt x="118" y="1034"/>
                  </a:lnTo>
                  <a:lnTo>
                    <a:pt x="48" y="1104"/>
                  </a:lnTo>
                  <a:lnTo>
                    <a:pt x="1" y="1198"/>
                  </a:lnTo>
                  <a:lnTo>
                    <a:pt x="1" y="1292"/>
                  </a:lnTo>
                  <a:lnTo>
                    <a:pt x="24" y="1386"/>
                  </a:lnTo>
                  <a:lnTo>
                    <a:pt x="71" y="1433"/>
                  </a:lnTo>
                  <a:lnTo>
                    <a:pt x="118" y="1480"/>
                  </a:lnTo>
                  <a:lnTo>
                    <a:pt x="189" y="1503"/>
                  </a:lnTo>
                  <a:lnTo>
                    <a:pt x="259" y="1527"/>
                  </a:lnTo>
                  <a:lnTo>
                    <a:pt x="306" y="1503"/>
                  </a:lnTo>
                  <a:lnTo>
                    <a:pt x="377" y="1480"/>
                  </a:lnTo>
                  <a:lnTo>
                    <a:pt x="541" y="1409"/>
                  </a:lnTo>
                  <a:lnTo>
                    <a:pt x="1058" y="1222"/>
                  </a:lnTo>
                  <a:lnTo>
                    <a:pt x="1434" y="1081"/>
                  </a:lnTo>
                  <a:lnTo>
                    <a:pt x="1903" y="963"/>
                  </a:lnTo>
                  <a:lnTo>
                    <a:pt x="2443" y="846"/>
                  </a:lnTo>
                  <a:lnTo>
                    <a:pt x="3054" y="728"/>
                  </a:lnTo>
                  <a:lnTo>
                    <a:pt x="3758" y="611"/>
                  </a:lnTo>
                  <a:lnTo>
                    <a:pt x="4533" y="540"/>
                  </a:lnTo>
                  <a:lnTo>
                    <a:pt x="5402" y="517"/>
                  </a:lnTo>
                  <a:lnTo>
                    <a:pt x="6342" y="494"/>
                  </a:lnTo>
                  <a:lnTo>
                    <a:pt x="7352" y="540"/>
                  </a:lnTo>
                  <a:lnTo>
                    <a:pt x="8432" y="658"/>
                  </a:lnTo>
                  <a:lnTo>
                    <a:pt x="9606" y="822"/>
                  </a:lnTo>
                  <a:lnTo>
                    <a:pt x="10217" y="916"/>
                  </a:lnTo>
                  <a:lnTo>
                    <a:pt x="10851" y="1034"/>
                  </a:lnTo>
                  <a:lnTo>
                    <a:pt x="10945" y="1057"/>
                  </a:lnTo>
                  <a:lnTo>
                    <a:pt x="11039" y="1010"/>
                  </a:lnTo>
                  <a:lnTo>
                    <a:pt x="11109" y="940"/>
                  </a:lnTo>
                  <a:lnTo>
                    <a:pt x="11156" y="846"/>
                  </a:lnTo>
                  <a:lnTo>
                    <a:pt x="11156" y="752"/>
                  </a:lnTo>
                  <a:lnTo>
                    <a:pt x="11109" y="658"/>
                  </a:lnTo>
                  <a:lnTo>
                    <a:pt x="11039" y="587"/>
                  </a:lnTo>
                  <a:lnTo>
                    <a:pt x="10968" y="540"/>
                  </a:lnTo>
                  <a:lnTo>
                    <a:pt x="10311" y="423"/>
                  </a:lnTo>
                  <a:lnTo>
                    <a:pt x="9676" y="306"/>
                  </a:lnTo>
                  <a:lnTo>
                    <a:pt x="9066" y="212"/>
                  </a:lnTo>
                  <a:lnTo>
                    <a:pt x="8479" y="141"/>
                  </a:lnTo>
                  <a:lnTo>
                    <a:pt x="7352" y="47"/>
                  </a:lnTo>
                  <a:lnTo>
                    <a:pt x="631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4" name="Google Shape;124;p3"/>
          <p:cNvSpPr/>
          <p:nvPr/>
        </p:nvSpPr>
        <p:spPr>
          <a:xfrm>
            <a:off x="7848663" y="661763"/>
            <a:ext cx="212400" cy="212400"/>
          </a:xfrm>
          <a:prstGeom prst="star4">
            <a:avLst>
              <a:gd fmla="val 125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3">
    <p:spTree>
      <p:nvGrpSpPr>
        <p:cNvPr id="1033" name="Shape 1033"/>
        <p:cNvGrpSpPr/>
        <p:nvPr/>
      </p:nvGrpSpPr>
      <p:grpSpPr>
        <a:xfrm>
          <a:off x="0" y="0"/>
          <a:ext cx="0" cy="0"/>
          <a:chOff x="0" y="0"/>
          <a:chExt cx="0" cy="0"/>
        </a:xfrm>
      </p:grpSpPr>
      <p:sp>
        <p:nvSpPr>
          <p:cNvPr id="1034" name="Google Shape;1034;p21"/>
          <p:cNvSpPr txBox="1"/>
          <p:nvPr>
            <p:ph type="title"/>
          </p:nvPr>
        </p:nvSpPr>
        <p:spPr>
          <a:xfrm>
            <a:off x="724650" y="576047"/>
            <a:ext cx="5406600" cy="1097400"/>
          </a:xfrm>
          <a:prstGeom prst="rect">
            <a:avLst/>
          </a:prstGeom>
          <a:noFill/>
        </p:spPr>
        <p:txBody>
          <a:bodyPr anchorCtr="0" anchor="t" bIns="91425" lIns="91425" spcFirstLastPara="1" rIns="91425" wrap="square" tIns="91425">
            <a:noAutofit/>
          </a:bodyPr>
          <a:lstStyle>
            <a:lvl1pPr lvl="0" rtl="0" algn="l">
              <a:spcBef>
                <a:spcPts val="0"/>
              </a:spcBef>
              <a:spcAft>
                <a:spcPts val="0"/>
              </a:spcAft>
              <a:buSzPts val="3000"/>
              <a:buNone/>
              <a:defRPr sz="75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035" name="Google Shape;1035;p21"/>
          <p:cNvSpPr txBox="1"/>
          <p:nvPr>
            <p:ph idx="1" type="subTitle"/>
          </p:nvPr>
        </p:nvSpPr>
        <p:spPr>
          <a:xfrm>
            <a:off x="724650" y="1674595"/>
            <a:ext cx="5410800" cy="914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036" name="Google Shape;1036;p21"/>
          <p:cNvSpPr txBox="1"/>
          <p:nvPr/>
        </p:nvSpPr>
        <p:spPr>
          <a:xfrm>
            <a:off x="800850" y="3648500"/>
            <a:ext cx="4573500" cy="54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2"/>
                </a:solidFill>
                <a:latin typeface="Hind"/>
                <a:ea typeface="Hind"/>
                <a:cs typeface="Hind"/>
                <a:sym typeface="Hind"/>
              </a:rPr>
              <a:t>CREDITS: This presentation template was created by </a:t>
            </a:r>
            <a:r>
              <a:rPr b="1" lang="en" sz="1200">
                <a:solidFill>
                  <a:schemeClr val="dk2"/>
                </a:solidFill>
                <a:uFill>
                  <a:noFill/>
                </a:uFill>
                <a:latin typeface="Hind"/>
                <a:ea typeface="Hind"/>
                <a:cs typeface="Hind"/>
                <a:sym typeface="Hind"/>
                <a:hlinkClick r:id="rId2">
                  <a:extLst>
                    <a:ext uri="{A12FA001-AC4F-418D-AE19-62706E023703}">
                      <ahyp:hlinkClr val="tx"/>
                    </a:ext>
                  </a:extLst>
                </a:hlinkClick>
              </a:rPr>
              <a:t>Slidesgo</a:t>
            </a:r>
            <a:r>
              <a:rPr lang="en" sz="1200">
                <a:solidFill>
                  <a:schemeClr val="dk2"/>
                </a:solidFill>
                <a:latin typeface="Hind"/>
                <a:ea typeface="Hind"/>
                <a:cs typeface="Hind"/>
                <a:sym typeface="Hind"/>
              </a:rPr>
              <a:t>, and includes icons by </a:t>
            </a:r>
            <a:r>
              <a:rPr b="1" lang="en" sz="1200">
                <a:solidFill>
                  <a:schemeClr val="dk2"/>
                </a:solidFill>
                <a:uFill>
                  <a:noFill/>
                </a:uFill>
                <a:latin typeface="Hind"/>
                <a:ea typeface="Hind"/>
                <a:cs typeface="Hind"/>
                <a:sym typeface="Hind"/>
                <a:hlinkClick r:id="rId3">
                  <a:extLst>
                    <a:ext uri="{A12FA001-AC4F-418D-AE19-62706E023703}">
                      <ahyp:hlinkClr val="tx"/>
                    </a:ext>
                  </a:extLst>
                </a:hlinkClick>
              </a:rPr>
              <a:t>Flaticon</a:t>
            </a:r>
            <a:r>
              <a:rPr lang="en" sz="1200">
                <a:solidFill>
                  <a:schemeClr val="dk2"/>
                </a:solidFill>
                <a:latin typeface="Hind"/>
                <a:ea typeface="Hind"/>
                <a:cs typeface="Hind"/>
                <a:sym typeface="Hind"/>
              </a:rPr>
              <a:t>, and infographics &amp; images by </a:t>
            </a:r>
            <a:r>
              <a:rPr b="1" lang="en" sz="1200">
                <a:solidFill>
                  <a:schemeClr val="dk2"/>
                </a:solidFill>
                <a:uFill>
                  <a:noFill/>
                </a:uFill>
                <a:latin typeface="Hind"/>
                <a:ea typeface="Hind"/>
                <a:cs typeface="Hind"/>
                <a:sym typeface="Hind"/>
                <a:hlinkClick r:id="rId4">
                  <a:extLst>
                    <a:ext uri="{A12FA001-AC4F-418D-AE19-62706E023703}">
                      <ahyp:hlinkClr val="tx"/>
                    </a:ext>
                  </a:extLst>
                </a:hlinkClick>
              </a:rPr>
              <a:t>Freepik</a:t>
            </a:r>
            <a:endParaRPr b="1" sz="1200">
              <a:solidFill>
                <a:schemeClr val="dk2"/>
              </a:solidFill>
              <a:latin typeface="Hind"/>
              <a:ea typeface="Hind"/>
              <a:cs typeface="Hind"/>
              <a:sym typeface="Hind"/>
            </a:endParaRPr>
          </a:p>
        </p:txBody>
      </p:sp>
      <p:sp>
        <p:nvSpPr>
          <p:cNvPr id="1037" name="Google Shape;1037;p21"/>
          <p:cNvSpPr/>
          <p:nvPr/>
        </p:nvSpPr>
        <p:spPr>
          <a:xfrm flipH="1" rot="10800000">
            <a:off x="6499065" y="-1629275"/>
            <a:ext cx="4351270" cy="3054680"/>
          </a:xfrm>
          <a:custGeom>
            <a:rect b="b" l="l" r="r" t="t"/>
            <a:pathLst>
              <a:path extrusionOk="0" h="46631" w="66424">
                <a:moveTo>
                  <a:pt x="49192" y="0"/>
                </a:moveTo>
                <a:lnTo>
                  <a:pt x="48633" y="19"/>
                </a:lnTo>
                <a:lnTo>
                  <a:pt x="48075" y="39"/>
                </a:lnTo>
                <a:lnTo>
                  <a:pt x="47517" y="77"/>
                </a:lnTo>
                <a:lnTo>
                  <a:pt x="46958" y="135"/>
                </a:lnTo>
                <a:lnTo>
                  <a:pt x="46400" y="193"/>
                </a:lnTo>
                <a:lnTo>
                  <a:pt x="45842" y="289"/>
                </a:lnTo>
                <a:lnTo>
                  <a:pt x="45303" y="404"/>
                </a:lnTo>
                <a:lnTo>
                  <a:pt x="44744" y="520"/>
                </a:lnTo>
                <a:lnTo>
                  <a:pt x="44205" y="655"/>
                </a:lnTo>
                <a:lnTo>
                  <a:pt x="43666" y="809"/>
                </a:lnTo>
                <a:lnTo>
                  <a:pt x="43127" y="982"/>
                </a:lnTo>
                <a:lnTo>
                  <a:pt x="42607" y="1174"/>
                </a:lnTo>
                <a:lnTo>
                  <a:pt x="42068" y="1386"/>
                </a:lnTo>
                <a:lnTo>
                  <a:pt x="41568" y="1617"/>
                </a:lnTo>
                <a:lnTo>
                  <a:pt x="41048" y="1848"/>
                </a:lnTo>
                <a:lnTo>
                  <a:pt x="40547" y="2118"/>
                </a:lnTo>
                <a:lnTo>
                  <a:pt x="39970" y="2445"/>
                </a:lnTo>
                <a:lnTo>
                  <a:pt x="39411" y="2772"/>
                </a:lnTo>
                <a:lnTo>
                  <a:pt x="38853" y="3138"/>
                </a:lnTo>
                <a:lnTo>
                  <a:pt x="38314" y="3504"/>
                </a:lnTo>
                <a:lnTo>
                  <a:pt x="37775" y="3889"/>
                </a:lnTo>
                <a:lnTo>
                  <a:pt x="37236" y="4293"/>
                </a:lnTo>
                <a:lnTo>
                  <a:pt x="36196" y="5121"/>
                </a:lnTo>
                <a:lnTo>
                  <a:pt x="35156" y="5988"/>
                </a:lnTo>
                <a:lnTo>
                  <a:pt x="34136" y="6873"/>
                </a:lnTo>
                <a:lnTo>
                  <a:pt x="32134" y="8664"/>
                </a:lnTo>
                <a:lnTo>
                  <a:pt x="31113" y="9530"/>
                </a:lnTo>
                <a:lnTo>
                  <a:pt x="30074" y="10377"/>
                </a:lnTo>
                <a:lnTo>
                  <a:pt x="29554" y="10782"/>
                </a:lnTo>
                <a:lnTo>
                  <a:pt x="29034" y="11167"/>
                </a:lnTo>
                <a:lnTo>
                  <a:pt x="28495" y="11552"/>
                </a:lnTo>
                <a:lnTo>
                  <a:pt x="27956" y="11898"/>
                </a:lnTo>
                <a:lnTo>
                  <a:pt x="27397" y="12245"/>
                </a:lnTo>
                <a:lnTo>
                  <a:pt x="26839" y="12591"/>
                </a:lnTo>
                <a:lnTo>
                  <a:pt x="26281" y="12900"/>
                </a:lnTo>
                <a:lnTo>
                  <a:pt x="25703" y="13169"/>
                </a:lnTo>
                <a:lnTo>
                  <a:pt x="25106" y="13439"/>
                </a:lnTo>
                <a:lnTo>
                  <a:pt x="24509" y="13670"/>
                </a:lnTo>
                <a:lnTo>
                  <a:pt x="23893" y="13901"/>
                </a:lnTo>
                <a:lnTo>
                  <a:pt x="23277" y="14074"/>
                </a:lnTo>
                <a:lnTo>
                  <a:pt x="22738" y="14209"/>
                </a:lnTo>
                <a:lnTo>
                  <a:pt x="22218" y="14324"/>
                </a:lnTo>
                <a:lnTo>
                  <a:pt x="21679" y="14401"/>
                </a:lnTo>
                <a:lnTo>
                  <a:pt x="21140" y="14478"/>
                </a:lnTo>
                <a:lnTo>
                  <a:pt x="20601" y="14536"/>
                </a:lnTo>
                <a:lnTo>
                  <a:pt x="20062" y="14575"/>
                </a:lnTo>
                <a:lnTo>
                  <a:pt x="18965" y="14632"/>
                </a:lnTo>
                <a:lnTo>
                  <a:pt x="17867" y="14652"/>
                </a:lnTo>
                <a:lnTo>
                  <a:pt x="16751" y="14652"/>
                </a:lnTo>
                <a:lnTo>
                  <a:pt x="14556" y="14594"/>
                </a:lnTo>
                <a:lnTo>
                  <a:pt x="13458" y="14594"/>
                </a:lnTo>
                <a:lnTo>
                  <a:pt x="12361" y="14613"/>
                </a:lnTo>
                <a:lnTo>
                  <a:pt x="11822" y="14632"/>
                </a:lnTo>
                <a:lnTo>
                  <a:pt x="11283" y="14671"/>
                </a:lnTo>
                <a:lnTo>
                  <a:pt x="10744" y="14729"/>
                </a:lnTo>
                <a:lnTo>
                  <a:pt x="10224" y="14786"/>
                </a:lnTo>
                <a:lnTo>
                  <a:pt x="9685" y="14863"/>
                </a:lnTo>
                <a:lnTo>
                  <a:pt x="9165" y="14960"/>
                </a:lnTo>
                <a:lnTo>
                  <a:pt x="8645" y="15075"/>
                </a:lnTo>
                <a:lnTo>
                  <a:pt x="8144" y="15210"/>
                </a:lnTo>
                <a:lnTo>
                  <a:pt x="7625" y="15364"/>
                </a:lnTo>
                <a:lnTo>
                  <a:pt x="7124" y="15537"/>
                </a:lnTo>
                <a:lnTo>
                  <a:pt x="6623" y="15749"/>
                </a:lnTo>
                <a:lnTo>
                  <a:pt x="6142" y="15980"/>
                </a:lnTo>
                <a:lnTo>
                  <a:pt x="5757" y="16192"/>
                </a:lnTo>
                <a:lnTo>
                  <a:pt x="5391" y="16404"/>
                </a:lnTo>
                <a:lnTo>
                  <a:pt x="5045" y="16635"/>
                </a:lnTo>
                <a:lnTo>
                  <a:pt x="4698" y="16885"/>
                </a:lnTo>
                <a:lnTo>
                  <a:pt x="4371" y="17154"/>
                </a:lnTo>
                <a:lnTo>
                  <a:pt x="4044" y="17424"/>
                </a:lnTo>
                <a:lnTo>
                  <a:pt x="3736" y="17713"/>
                </a:lnTo>
                <a:lnTo>
                  <a:pt x="3427" y="18021"/>
                </a:lnTo>
                <a:lnTo>
                  <a:pt x="3139" y="18329"/>
                </a:lnTo>
                <a:lnTo>
                  <a:pt x="2869" y="18656"/>
                </a:lnTo>
                <a:lnTo>
                  <a:pt x="2600" y="19003"/>
                </a:lnTo>
                <a:lnTo>
                  <a:pt x="2349" y="19349"/>
                </a:lnTo>
                <a:lnTo>
                  <a:pt x="2099" y="19715"/>
                </a:lnTo>
                <a:lnTo>
                  <a:pt x="1868" y="20081"/>
                </a:lnTo>
                <a:lnTo>
                  <a:pt x="1656" y="20447"/>
                </a:lnTo>
                <a:lnTo>
                  <a:pt x="1444" y="20832"/>
                </a:lnTo>
                <a:lnTo>
                  <a:pt x="1252" y="21236"/>
                </a:lnTo>
                <a:lnTo>
                  <a:pt x="1079" y="21621"/>
                </a:lnTo>
                <a:lnTo>
                  <a:pt x="905" y="22025"/>
                </a:lnTo>
                <a:lnTo>
                  <a:pt x="771" y="22449"/>
                </a:lnTo>
                <a:lnTo>
                  <a:pt x="617" y="22853"/>
                </a:lnTo>
                <a:lnTo>
                  <a:pt x="501" y="23277"/>
                </a:lnTo>
                <a:lnTo>
                  <a:pt x="386" y="23720"/>
                </a:lnTo>
                <a:lnTo>
                  <a:pt x="289" y="24143"/>
                </a:lnTo>
                <a:lnTo>
                  <a:pt x="193" y="24567"/>
                </a:lnTo>
                <a:lnTo>
                  <a:pt x="135" y="25010"/>
                </a:lnTo>
                <a:lnTo>
                  <a:pt x="77" y="25453"/>
                </a:lnTo>
                <a:lnTo>
                  <a:pt x="39" y="25895"/>
                </a:lnTo>
                <a:lnTo>
                  <a:pt x="0" y="26338"/>
                </a:lnTo>
                <a:lnTo>
                  <a:pt x="0" y="26781"/>
                </a:lnTo>
                <a:lnTo>
                  <a:pt x="0" y="27224"/>
                </a:lnTo>
                <a:lnTo>
                  <a:pt x="20" y="27647"/>
                </a:lnTo>
                <a:lnTo>
                  <a:pt x="77" y="28379"/>
                </a:lnTo>
                <a:lnTo>
                  <a:pt x="174" y="29111"/>
                </a:lnTo>
                <a:lnTo>
                  <a:pt x="289" y="29823"/>
                </a:lnTo>
                <a:lnTo>
                  <a:pt x="463" y="30535"/>
                </a:lnTo>
                <a:lnTo>
                  <a:pt x="655" y="31228"/>
                </a:lnTo>
                <a:lnTo>
                  <a:pt x="886" y="31902"/>
                </a:lnTo>
                <a:lnTo>
                  <a:pt x="1136" y="32576"/>
                </a:lnTo>
                <a:lnTo>
                  <a:pt x="1425" y="33250"/>
                </a:lnTo>
                <a:lnTo>
                  <a:pt x="1733" y="33905"/>
                </a:lnTo>
                <a:lnTo>
                  <a:pt x="2080" y="34540"/>
                </a:lnTo>
                <a:lnTo>
                  <a:pt x="2446" y="35156"/>
                </a:lnTo>
                <a:lnTo>
                  <a:pt x="2850" y="35772"/>
                </a:lnTo>
                <a:lnTo>
                  <a:pt x="3273" y="36369"/>
                </a:lnTo>
                <a:lnTo>
                  <a:pt x="3716" y="36947"/>
                </a:lnTo>
                <a:lnTo>
                  <a:pt x="4178" y="37505"/>
                </a:lnTo>
                <a:lnTo>
                  <a:pt x="4679" y="38044"/>
                </a:lnTo>
                <a:lnTo>
                  <a:pt x="5411" y="38795"/>
                </a:lnTo>
                <a:lnTo>
                  <a:pt x="6161" y="39488"/>
                </a:lnTo>
                <a:lnTo>
                  <a:pt x="6932" y="40162"/>
                </a:lnTo>
                <a:lnTo>
                  <a:pt x="7740" y="40797"/>
                </a:lnTo>
                <a:lnTo>
                  <a:pt x="8568" y="41394"/>
                </a:lnTo>
                <a:lnTo>
                  <a:pt x="9396" y="41952"/>
                </a:lnTo>
                <a:lnTo>
                  <a:pt x="10262" y="42491"/>
                </a:lnTo>
                <a:lnTo>
                  <a:pt x="11148" y="42992"/>
                </a:lnTo>
                <a:lnTo>
                  <a:pt x="12034" y="43454"/>
                </a:lnTo>
                <a:lnTo>
                  <a:pt x="12958" y="43878"/>
                </a:lnTo>
                <a:lnTo>
                  <a:pt x="13882" y="44263"/>
                </a:lnTo>
                <a:lnTo>
                  <a:pt x="14825" y="44629"/>
                </a:lnTo>
                <a:lnTo>
                  <a:pt x="15788" y="44956"/>
                </a:lnTo>
                <a:lnTo>
                  <a:pt x="16770" y="45264"/>
                </a:lnTo>
                <a:lnTo>
                  <a:pt x="17752" y="45533"/>
                </a:lnTo>
                <a:lnTo>
                  <a:pt x="18753" y="45764"/>
                </a:lnTo>
                <a:lnTo>
                  <a:pt x="19465" y="45918"/>
                </a:lnTo>
                <a:lnTo>
                  <a:pt x="20197" y="46053"/>
                </a:lnTo>
                <a:lnTo>
                  <a:pt x="20928" y="46169"/>
                </a:lnTo>
                <a:lnTo>
                  <a:pt x="21660" y="46284"/>
                </a:lnTo>
                <a:lnTo>
                  <a:pt x="22411" y="46381"/>
                </a:lnTo>
                <a:lnTo>
                  <a:pt x="23143" y="46458"/>
                </a:lnTo>
                <a:lnTo>
                  <a:pt x="23893" y="46515"/>
                </a:lnTo>
                <a:lnTo>
                  <a:pt x="24644" y="46573"/>
                </a:lnTo>
                <a:lnTo>
                  <a:pt x="25376" y="46612"/>
                </a:lnTo>
                <a:lnTo>
                  <a:pt x="26127" y="46631"/>
                </a:lnTo>
                <a:lnTo>
                  <a:pt x="27628" y="46631"/>
                </a:lnTo>
                <a:lnTo>
                  <a:pt x="28379" y="46612"/>
                </a:lnTo>
                <a:lnTo>
                  <a:pt x="29130" y="46573"/>
                </a:lnTo>
                <a:lnTo>
                  <a:pt x="29881" y="46535"/>
                </a:lnTo>
                <a:lnTo>
                  <a:pt x="30632" y="46477"/>
                </a:lnTo>
                <a:lnTo>
                  <a:pt x="31383" y="46400"/>
                </a:lnTo>
                <a:lnTo>
                  <a:pt x="32134" y="46323"/>
                </a:lnTo>
                <a:lnTo>
                  <a:pt x="32885" y="46227"/>
                </a:lnTo>
                <a:lnTo>
                  <a:pt x="33635" y="46111"/>
                </a:lnTo>
                <a:lnTo>
                  <a:pt x="34367" y="45976"/>
                </a:lnTo>
                <a:lnTo>
                  <a:pt x="35118" y="45841"/>
                </a:lnTo>
                <a:lnTo>
                  <a:pt x="35869" y="45687"/>
                </a:lnTo>
                <a:lnTo>
                  <a:pt x="36600" y="45533"/>
                </a:lnTo>
                <a:lnTo>
                  <a:pt x="37332" y="45360"/>
                </a:lnTo>
                <a:lnTo>
                  <a:pt x="38083" y="45168"/>
                </a:lnTo>
                <a:lnTo>
                  <a:pt x="38814" y="44975"/>
                </a:lnTo>
                <a:lnTo>
                  <a:pt x="39546" y="44763"/>
                </a:lnTo>
                <a:lnTo>
                  <a:pt x="40258" y="44532"/>
                </a:lnTo>
                <a:lnTo>
                  <a:pt x="40990" y="44301"/>
                </a:lnTo>
                <a:lnTo>
                  <a:pt x="41702" y="44051"/>
                </a:lnTo>
                <a:lnTo>
                  <a:pt x="42434" y="43781"/>
                </a:lnTo>
                <a:lnTo>
                  <a:pt x="43146" y="43512"/>
                </a:lnTo>
                <a:lnTo>
                  <a:pt x="43839" y="43242"/>
                </a:lnTo>
                <a:lnTo>
                  <a:pt x="44552" y="42934"/>
                </a:lnTo>
                <a:lnTo>
                  <a:pt x="45245" y="42645"/>
                </a:lnTo>
                <a:lnTo>
                  <a:pt x="45938" y="42318"/>
                </a:lnTo>
                <a:lnTo>
                  <a:pt x="46612" y="41991"/>
                </a:lnTo>
                <a:lnTo>
                  <a:pt x="47305" y="41664"/>
                </a:lnTo>
                <a:lnTo>
                  <a:pt x="47979" y="41317"/>
                </a:lnTo>
                <a:lnTo>
                  <a:pt x="48633" y="40951"/>
                </a:lnTo>
                <a:lnTo>
                  <a:pt x="49307" y="40585"/>
                </a:lnTo>
                <a:lnTo>
                  <a:pt x="49962" y="40200"/>
                </a:lnTo>
                <a:lnTo>
                  <a:pt x="50597" y="39815"/>
                </a:lnTo>
                <a:lnTo>
                  <a:pt x="51252" y="39411"/>
                </a:lnTo>
                <a:lnTo>
                  <a:pt x="51887" y="39007"/>
                </a:lnTo>
                <a:lnTo>
                  <a:pt x="52503" y="38583"/>
                </a:lnTo>
                <a:lnTo>
                  <a:pt x="53119" y="38140"/>
                </a:lnTo>
                <a:lnTo>
                  <a:pt x="53735" y="37697"/>
                </a:lnTo>
                <a:lnTo>
                  <a:pt x="54332" y="37255"/>
                </a:lnTo>
                <a:lnTo>
                  <a:pt x="54910" y="36793"/>
                </a:lnTo>
                <a:lnTo>
                  <a:pt x="55507" y="36330"/>
                </a:lnTo>
                <a:lnTo>
                  <a:pt x="56065" y="35849"/>
                </a:lnTo>
                <a:lnTo>
                  <a:pt x="56643" y="35368"/>
                </a:lnTo>
                <a:lnTo>
                  <a:pt x="57182" y="34867"/>
                </a:lnTo>
                <a:lnTo>
                  <a:pt x="57740" y="34367"/>
                </a:lnTo>
                <a:lnTo>
                  <a:pt x="58260" y="33847"/>
                </a:lnTo>
                <a:lnTo>
                  <a:pt x="58780" y="33327"/>
                </a:lnTo>
                <a:lnTo>
                  <a:pt x="59300" y="32788"/>
                </a:lnTo>
                <a:lnTo>
                  <a:pt x="59800" y="32249"/>
                </a:lnTo>
                <a:lnTo>
                  <a:pt x="60281" y="31690"/>
                </a:lnTo>
                <a:lnTo>
                  <a:pt x="60763" y="31132"/>
                </a:lnTo>
                <a:lnTo>
                  <a:pt x="61225" y="30574"/>
                </a:lnTo>
                <a:lnTo>
                  <a:pt x="61687" y="29996"/>
                </a:lnTo>
                <a:lnTo>
                  <a:pt x="62188" y="29322"/>
                </a:lnTo>
                <a:lnTo>
                  <a:pt x="62669" y="28649"/>
                </a:lnTo>
                <a:lnTo>
                  <a:pt x="63131" y="27936"/>
                </a:lnTo>
                <a:lnTo>
                  <a:pt x="63554" y="27224"/>
                </a:lnTo>
                <a:lnTo>
                  <a:pt x="63978" y="26492"/>
                </a:lnTo>
                <a:lnTo>
                  <a:pt x="64363" y="25741"/>
                </a:lnTo>
                <a:lnTo>
                  <a:pt x="64710" y="24990"/>
                </a:lnTo>
                <a:lnTo>
                  <a:pt x="65037" y="24201"/>
                </a:lnTo>
                <a:lnTo>
                  <a:pt x="65345" y="23431"/>
                </a:lnTo>
                <a:lnTo>
                  <a:pt x="65595" y="22622"/>
                </a:lnTo>
                <a:lnTo>
                  <a:pt x="65826" y="21814"/>
                </a:lnTo>
                <a:lnTo>
                  <a:pt x="66019" y="21005"/>
                </a:lnTo>
                <a:lnTo>
                  <a:pt x="66192" y="20177"/>
                </a:lnTo>
                <a:lnTo>
                  <a:pt x="66308" y="19349"/>
                </a:lnTo>
                <a:lnTo>
                  <a:pt x="66385" y="18502"/>
                </a:lnTo>
                <a:lnTo>
                  <a:pt x="66423" y="17674"/>
                </a:lnTo>
                <a:lnTo>
                  <a:pt x="66423" y="17097"/>
                </a:lnTo>
                <a:lnTo>
                  <a:pt x="66404" y="16500"/>
                </a:lnTo>
                <a:lnTo>
                  <a:pt x="66365" y="15922"/>
                </a:lnTo>
                <a:lnTo>
                  <a:pt x="66308" y="15364"/>
                </a:lnTo>
                <a:lnTo>
                  <a:pt x="66231" y="14786"/>
                </a:lnTo>
                <a:lnTo>
                  <a:pt x="66134" y="14209"/>
                </a:lnTo>
                <a:lnTo>
                  <a:pt x="66000" y="13650"/>
                </a:lnTo>
                <a:lnTo>
                  <a:pt x="65865" y="13092"/>
                </a:lnTo>
                <a:lnTo>
                  <a:pt x="65711" y="12534"/>
                </a:lnTo>
                <a:lnTo>
                  <a:pt x="65538" y="11975"/>
                </a:lnTo>
                <a:lnTo>
                  <a:pt x="65345" y="11436"/>
                </a:lnTo>
                <a:lnTo>
                  <a:pt x="65133" y="10897"/>
                </a:lnTo>
                <a:lnTo>
                  <a:pt x="64902" y="10377"/>
                </a:lnTo>
                <a:lnTo>
                  <a:pt x="64671" y="9838"/>
                </a:lnTo>
                <a:lnTo>
                  <a:pt x="64402" y="9338"/>
                </a:lnTo>
                <a:lnTo>
                  <a:pt x="64132" y="8818"/>
                </a:lnTo>
                <a:lnTo>
                  <a:pt x="63843" y="8317"/>
                </a:lnTo>
                <a:lnTo>
                  <a:pt x="63535" y="7836"/>
                </a:lnTo>
                <a:lnTo>
                  <a:pt x="63208" y="7355"/>
                </a:lnTo>
                <a:lnTo>
                  <a:pt x="62861" y="6893"/>
                </a:lnTo>
                <a:lnTo>
                  <a:pt x="62515" y="6431"/>
                </a:lnTo>
                <a:lnTo>
                  <a:pt x="62149" y="5988"/>
                </a:lnTo>
                <a:lnTo>
                  <a:pt x="61764" y="5564"/>
                </a:lnTo>
                <a:lnTo>
                  <a:pt x="61379" y="5141"/>
                </a:lnTo>
                <a:lnTo>
                  <a:pt x="60975" y="4736"/>
                </a:lnTo>
                <a:lnTo>
                  <a:pt x="60551" y="4351"/>
                </a:lnTo>
                <a:lnTo>
                  <a:pt x="60127" y="3966"/>
                </a:lnTo>
                <a:lnTo>
                  <a:pt x="59685" y="3600"/>
                </a:lnTo>
                <a:lnTo>
                  <a:pt x="59223" y="3273"/>
                </a:lnTo>
                <a:lnTo>
                  <a:pt x="58761" y="2926"/>
                </a:lnTo>
                <a:lnTo>
                  <a:pt x="58298" y="2618"/>
                </a:lnTo>
                <a:lnTo>
                  <a:pt x="57798" y="2330"/>
                </a:lnTo>
                <a:lnTo>
                  <a:pt x="57317" y="2041"/>
                </a:lnTo>
                <a:lnTo>
                  <a:pt x="56797" y="1791"/>
                </a:lnTo>
                <a:lnTo>
                  <a:pt x="56296" y="1540"/>
                </a:lnTo>
                <a:lnTo>
                  <a:pt x="55776" y="1328"/>
                </a:lnTo>
                <a:lnTo>
                  <a:pt x="55256" y="1117"/>
                </a:lnTo>
                <a:lnTo>
                  <a:pt x="54717" y="924"/>
                </a:lnTo>
                <a:lnTo>
                  <a:pt x="54178" y="751"/>
                </a:lnTo>
                <a:lnTo>
                  <a:pt x="53639" y="597"/>
                </a:lnTo>
                <a:lnTo>
                  <a:pt x="53100" y="462"/>
                </a:lnTo>
                <a:lnTo>
                  <a:pt x="52542" y="347"/>
                </a:lnTo>
                <a:lnTo>
                  <a:pt x="52003" y="250"/>
                </a:lnTo>
                <a:lnTo>
                  <a:pt x="51444" y="173"/>
                </a:lnTo>
                <a:lnTo>
                  <a:pt x="50886" y="96"/>
                </a:lnTo>
                <a:lnTo>
                  <a:pt x="50328" y="58"/>
                </a:lnTo>
                <a:lnTo>
                  <a:pt x="49769" y="19"/>
                </a:lnTo>
                <a:lnTo>
                  <a:pt x="4919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21"/>
          <p:cNvSpPr/>
          <p:nvPr/>
        </p:nvSpPr>
        <p:spPr>
          <a:xfrm flipH="1">
            <a:off x="-1706335" y="3780925"/>
            <a:ext cx="4351270" cy="3054680"/>
          </a:xfrm>
          <a:custGeom>
            <a:rect b="b" l="l" r="r" t="t"/>
            <a:pathLst>
              <a:path extrusionOk="0" h="46631" w="66424">
                <a:moveTo>
                  <a:pt x="49192" y="0"/>
                </a:moveTo>
                <a:lnTo>
                  <a:pt x="48633" y="19"/>
                </a:lnTo>
                <a:lnTo>
                  <a:pt x="48075" y="39"/>
                </a:lnTo>
                <a:lnTo>
                  <a:pt x="47517" y="77"/>
                </a:lnTo>
                <a:lnTo>
                  <a:pt x="46958" y="135"/>
                </a:lnTo>
                <a:lnTo>
                  <a:pt x="46400" y="193"/>
                </a:lnTo>
                <a:lnTo>
                  <a:pt x="45842" y="289"/>
                </a:lnTo>
                <a:lnTo>
                  <a:pt x="45303" y="404"/>
                </a:lnTo>
                <a:lnTo>
                  <a:pt x="44744" y="520"/>
                </a:lnTo>
                <a:lnTo>
                  <a:pt x="44205" y="655"/>
                </a:lnTo>
                <a:lnTo>
                  <a:pt x="43666" y="809"/>
                </a:lnTo>
                <a:lnTo>
                  <a:pt x="43127" y="982"/>
                </a:lnTo>
                <a:lnTo>
                  <a:pt x="42607" y="1174"/>
                </a:lnTo>
                <a:lnTo>
                  <a:pt x="42068" y="1386"/>
                </a:lnTo>
                <a:lnTo>
                  <a:pt x="41568" y="1617"/>
                </a:lnTo>
                <a:lnTo>
                  <a:pt x="41048" y="1848"/>
                </a:lnTo>
                <a:lnTo>
                  <a:pt x="40547" y="2118"/>
                </a:lnTo>
                <a:lnTo>
                  <a:pt x="39970" y="2445"/>
                </a:lnTo>
                <a:lnTo>
                  <a:pt x="39411" y="2772"/>
                </a:lnTo>
                <a:lnTo>
                  <a:pt x="38853" y="3138"/>
                </a:lnTo>
                <a:lnTo>
                  <a:pt x="38314" y="3504"/>
                </a:lnTo>
                <a:lnTo>
                  <a:pt x="37775" y="3889"/>
                </a:lnTo>
                <a:lnTo>
                  <a:pt x="37236" y="4293"/>
                </a:lnTo>
                <a:lnTo>
                  <a:pt x="36196" y="5121"/>
                </a:lnTo>
                <a:lnTo>
                  <a:pt x="35156" y="5988"/>
                </a:lnTo>
                <a:lnTo>
                  <a:pt x="34136" y="6873"/>
                </a:lnTo>
                <a:lnTo>
                  <a:pt x="32134" y="8664"/>
                </a:lnTo>
                <a:lnTo>
                  <a:pt x="31113" y="9530"/>
                </a:lnTo>
                <a:lnTo>
                  <a:pt x="30074" y="10377"/>
                </a:lnTo>
                <a:lnTo>
                  <a:pt x="29554" y="10782"/>
                </a:lnTo>
                <a:lnTo>
                  <a:pt x="29034" y="11167"/>
                </a:lnTo>
                <a:lnTo>
                  <a:pt x="28495" y="11552"/>
                </a:lnTo>
                <a:lnTo>
                  <a:pt x="27956" y="11898"/>
                </a:lnTo>
                <a:lnTo>
                  <a:pt x="27397" y="12245"/>
                </a:lnTo>
                <a:lnTo>
                  <a:pt x="26839" y="12591"/>
                </a:lnTo>
                <a:lnTo>
                  <a:pt x="26281" y="12900"/>
                </a:lnTo>
                <a:lnTo>
                  <a:pt x="25703" y="13169"/>
                </a:lnTo>
                <a:lnTo>
                  <a:pt x="25106" y="13439"/>
                </a:lnTo>
                <a:lnTo>
                  <a:pt x="24509" y="13670"/>
                </a:lnTo>
                <a:lnTo>
                  <a:pt x="23893" y="13901"/>
                </a:lnTo>
                <a:lnTo>
                  <a:pt x="23277" y="14074"/>
                </a:lnTo>
                <a:lnTo>
                  <a:pt x="22738" y="14209"/>
                </a:lnTo>
                <a:lnTo>
                  <a:pt x="22218" y="14324"/>
                </a:lnTo>
                <a:lnTo>
                  <a:pt x="21679" y="14401"/>
                </a:lnTo>
                <a:lnTo>
                  <a:pt x="21140" y="14478"/>
                </a:lnTo>
                <a:lnTo>
                  <a:pt x="20601" y="14536"/>
                </a:lnTo>
                <a:lnTo>
                  <a:pt x="20062" y="14575"/>
                </a:lnTo>
                <a:lnTo>
                  <a:pt x="18965" y="14632"/>
                </a:lnTo>
                <a:lnTo>
                  <a:pt x="17867" y="14652"/>
                </a:lnTo>
                <a:lnTo>
                  <a:pt x="16751" y="14652"/>
                </a:lnTo>
                <a:lnTo>
                  <a:pt x="14556" y="14594"/>
                </a:lnTo>
                <a:lnTo>
                  <a:pt x="13458" y="14594"/>
                </a:lnTo>
                <a:lnTo>
                  <a:pt x="12361" y="14613"/>
                </a:lnTo>
                <a:lnTo>
                  <a:pt x="11822" y="14632"/>
                </a:lnTo>
                <a:lnTo>
                  <a:pt x="11283" y="14671"/>
                </a:lnTo>
                <a:lnTo>
                  <a:pt x="10744" y="14729"/>
                </a:lnTo>
                <a:lnTo>
                  <a:pt x="10224" y="14786"/>
                </a:lnTo>
                <a:lnTo>
                  <a:pt x="9685" y="14863"/>
                </a:lnTo>
                <a:lnTo>
                  <a:pt x="9165" y="14960"/>
                </a:lnTo>
                <a:lnTo>
                  <a:pt x="8645" y="15075"/>
                </a:lnTo>
                <a:lnTo>
                  <a:pt x="8144" y="15210"/>
                </a:lnTo>
                <a:lnTo>
                  <a:pt x="7625" y="15364"/>
                </a:lnTo>
                <a:lnTo>
                  <a:pt x="7124" y="15537"/>
                </a:lnTo>
                <a:lnTo>
                  <a:pt x="6623" y="15749"/>
                </a:lnTo>
                <a:lnTo>
                  <a:pt x="6142" y="15980"/>
                </a:lnTo>
                <a:lnTo>
                  <a:pt x="5757" y="16192"/>
                </a:lnTo>
                <a:lnTo>
                  <a:pt x="5391" y="16404"/>
                </a:lnTo>
                <a:lnTo>
                  <a:pt x="5045" y="16635"/>
                </a:lnTo>
                <a:lnTo>
                  <a:pt x="4698" y="16885"/>
                </a:lnTo>
                <a:lnTo>
                  <a:pt x="4371" y="17154"/>
                </a:lnTo>
                <a:lnTo>
                  <a:pt x="4044" y="17424"/>
                </a:lnTo>
                <a:lnTo>
                  <a:pt x="3736" y="17713"/>
                </a:lnTo>
                <a:lnTo>
                  <a:pt x="3427" y="18021"/>
                </a:lnTo>
                <a:lnTo>
                  <a:pt x="3139" y="18329"/>
                </a:lnTo>
                <a:lnTo>
                  <a:pt x="2869" y="18656"/>
                </a:lnTo>
                <a:lnTo>
                  <a:pt x="2600" y="19003"/>
                </a:lnTo>
                <a:lnTo>
                  <a:pt x="2349" y="19349"/>
                </a:lnTo>
                <a:lnTo>
                  <a:pt x="2099" y="19715"/>
                </a:lnTo>
                <a:lnTo>
                  <a:pt x="1868" y="20081"/>
                </a:lnTo>
                <a:lnTo>
                  <a:pt x="1656" y="20447"/>
                </a:lnTo>
                <a:lnTo>
                  <a:pt x="1444" y="20832"/>
                </a:lnTo>
                <a:lnTo>
                  <a:pt x="1252" y="21236"/>
                </a:lnTo>
                <a:lnTo>
                  <a:pt x="1079" y="21621"/>
                </a:lnTo>
                <a:lnTo>
                  <a:pt x="905" y="22025"/>
                </a:lnTo>
                <a:lnTo>
                  <a:pt x="771" y="22449"/>
                </a:lnTo>
                <a:lnTo>
                  <a:pt x="617" y="22853"/>
                </a:lnTo>
                <a:lnTo>
                  <a:pt x="501" y="23277"/>
                </a:lnTo>
                <a:lnTo>
                  <a:pt x="386" y="23720"/>
                </a:lnTo>
                <a:lnTo>
                  <a:pt x="289" y="24143"/>
                </a:lnTo>
                <a:lnTo>
                  <a:pt x="193" y="24567"/>
                </a:lnTo>
                <a:lnTo>
                  <a:pt x="135" y="25010"/>
                </a:lnTo>
                <a:lnTo>
                  <a:pt x="77" y="25453"/>
                </a:lnTo>
                <a:lnTo>
                  <a:pt x="39" y="25895"/>
                </a:lnTo>
                <a:lnTo>
                  <a:pt x="0" y="26338"/>
                </a:lnTo>
                <a:lnTo>
                  <a:pt x="0" y="26781"/>
                </a:lnTo>
                <a:lnTo>
                  <a:pt x="0" y="27224"/>
                </a:lnTo>
                <a:lnTo>
                  <a:pt x="20" y="27647"/>
                </a:lnTo>
                <a:lnTo>
                  <a:pt x="77" y="28379"/>
                </a:lnTo>
                <a:lnTo>
                  <a:pt x="174" y="29111"/>
                </a:lnTo>
                <a:lnTo>
                  <a:pt x="289" y="29823"/>
                </a:lnTo>
                <a:lnTo>
                  <a:pt x="463" y="30535"/>
                </a:lnTo>
                <a:lnTo>
                  <a:pt x="655" y="31228"/>
                </a:lnTo>
                <a:lnTo>
                  <a:pt x="886" y="31902"/>
                </a:lnTo>
                <a:lnTo>
                  <a:pt x="1136" y="32576"/>
                </a:lnTo>
                <a:lnTo>
                  <a:pt x="1425" y="33250"/>
                </a:lnTo>
                <a:lnTo>
                  <a:pt x="1733" y="33905"/>
                </a:lnTo>
                <a:lnTo>
                  <a:pt x="2080" y="34540"/>
                </a:lnTo>
                <a:lnTo>
                  <a:pt x="2446" y="35156"/>
                </a:lnTo>
                <a:lnTo>
                  <a:pt x="2850" y="35772"/>
                </a:lnTo>
                <a:lnTo>
                  <a:pt x="3273" y="36369"/>
                </a:lnTo>
                <a:lnTo>
                  <a:pt x="3716" y="36947"/>
                </a:lnTo>
                <a:lnTo>
                  <a:pt x="4178" y="37505"/>
                </a:lnTo>
                <a:lnTo>
                  <a:pt x="4679" y="38044"/>
                </a:lnTo>
                <a:lnTo>
                  <a:pt x="5411" y="38795"/>
                </a:lnTo>
                <a:lnTo>
                  <a:pt x="6161" y="39488"/>
                </a:lnTo>
                <a:lnTo>
                  <a:pt x="6932" y="40162"/>
                </a:lnTo>
                <a:lnTo>
                  <a:pt x="7740" y="40797"/>
                </a:lnTo>
                <a:lnTo>
                  <a:pt x="8568" y="41394"/>
                </a:lnTo>
                <a:lnTo>
                  <a:pt x="9396" y="41952"/>
                </a:lnTo>
                <a:lnTo>
                  <a:pt x="10262" y="42491"/>
                </a:lnTo>
                <a:lnTo>
                  <a:pt x="11148" y="42992"/>
                </a:lnTo>
                <a:lnTo>
                  <a:pt x="12034" y="43454"/>
                </a:lnTo>
                <a:lnTo>
                  <a:pt x="12958" y="43878"/>
                </a:lnTo>
                <a:lnTo>
                  <a:pt x="13882" y="44263"/>
                </a:lnTo>
                <a:lnTo>
                  <a:pt x="14825" y="44629"/>
                </a:lnTo>
                <a:lnTo>
                  <a:pt x="15788" y="44956"/>
                </a:lnTo>
                <a:lnTo>
                  <a:pt x="16770" y="45264"/>
                </a:lnTo>
                <a:lnTo>
                  <a:pt x="17752" y="45533"/>
                </a:lnTo>
                <a:lnTo>
                  <a:pt x="18753" y="45764"/>
                </a:lnTo>
                <a:lnTo>
                  <a:pt x="19465" y="45918"/>
                </a:lnTo>
                <a:lnTo>
                  <a:pt x="20197" y="46053"/>
                </a:lnTo>
                <a:lnTo>
                  <a:pt x="20928" y="46169"/>
                </a:lnTo>
                <a:lnTo>
                  <a:pt x="21660" y="46284"/>
                </a:lnTo>
                <a:lnTo>
                  <a:pt x="22411" y="46381"/>
                </a:lnTo>
                <a:lnTo>
                  <a:pt x="23143" y="46458"/>
                </a:lnTo>
                <a:lnTo>
                  <a:pt x="23893" y="46515"/>
                </a:lnTo>
                <a:lnTo>
                  <a:pt x="24644" y="46573"/>
                </a:lnTo>
                <a:lnTo>
                  <a:pt x="25376" y="46612"/>
                </a:lnTo>
                <a:lnTo>
                  <a:pt x="26127" y="46631"/>
                </a:lnTo>
                <a:lnTo>
                  <a:pt x="27628" y="46631"/>
                </a:lnTo>
                <a:lnTo>
                  <a:pt x="28379" y="46612"/>
                </a:lnTo>
                <a:lnTo>
                  <a:pt x="29130" y="46573"/>
                </a:lnTo>
                <a:lnTo>
                  <a:pt x="29881" y="46535"/>
                </a:lnTo>
                <a:lnTo>
                  <a:pt x="30632" y="46477"/>
                </a:lnTo>
                <a:lnTo>
                  <a:pt x="31383" y="46400"/>
                </a:lnTo>
                <a:lnTo>
                  <a:pt x="32134" y="46323"/>
                </a:lnTo>
                <a:lnTo>
                  <a:pt x="32885" y="46227"/>
                </a:lnTo>
                <a:lnTo>
                  <a:pt x="33635" y="46111"/>
                </a:lnTo>
                <a:lnTo>
                  <a:pt x="34367" y="45976"/>
                </a:lnTo>
                <a:lnTo>
                  <a:pt x="35118" y="45841"/>
                </a:lnTo>
                <a:lnTo>
                  <a:pt x="35869" y="45687"/>
                </a:lnTo>
                <a:lnTo>
                  <a:pt x="36600" y="45533"/>
                </a:lnTo>
                <a:lnTo>
                  <a:pt x="37332" y="45360"/>
                </a:lnTo>
                <a:lnTo>
                  <a:pt x="38083" y="45168"/>
                </a:lnTo>
                <a:lnTo>
                  <a:pt x="38814" y="44975"/>
                </a:lnTo>
                <a:lnTo>
                  <a:pt x="39546" y="44763"/>
                </a:lnTo>
                <a:lnTo>
                  <a:pt x="40258" y="44532"/>
                </a:lnTo>
                <a:lnTo>
                  <a:pt x="40990" y="44301"/>
                </a:lnTo>
                <a:lnTo>
                  <a:pt x="41702" y="44051"/>
                </a:lnTo>
                <a:lnTo>
                  <a:pt x="42434" y="43781"/>
                </a:lnTo>
                <a:lnTo>
                  <a:pt x="43146" y="43512"/>
                </a:lnTo>
                <a:lnTo>
                  <a:pt x="43839" y="43242"/>
                </a:lnTo>
                <a:lnTo>
                  <a:pt x="44552" y="42934"/>
                </a:lnTo>
                <a:lnTo>
                  <a:pt x="45245" y="42645"/>
                </a:lnTo>
                <a:lnTo>
                  <a:pt x="45938" y="42318"/>
                </a:lnTo>
                <a:lnTo>
                  <a:pt x="46612" y="41991"/>
                </a:lnTo>
                <a:lnTo>
                  <a:pt x="47305" y="41664"/>
                </a:lnTo>
                <a:lnTo>
                  <a:pt x="47979" y="41317"/>
                </a:lnTo>
                <a:lnTo>
                  <a:pt x="48633" y="40951"/>
                </a:lnTo>
                <a:lnTo>
                  <a:pt x="49307" y="40585"/>
                </a:lnTo>
                <a:lnTo>
                  <a:pt x="49962" y="40200"/>
                </a:lnTo>
                <a:lnTo>
                  <a:pt x="50597" y="39815"/>
                </a:lnTo>
                <a:lnTo>
                  <a:pt x="51252" y="39411"/>
                </a:lnTo>
                <a:lnTo>
                  <a:pt x="51887" y="39007"/>
                </a:lnTo>
                <a:lnTo>
                  <a:pt x="52503" y="38583"/>
                </a:lnTo>
                <a:lnTo>
                  <a:pt x="53119" y="38140"/>
                </a:lnTo>
                <a:lnTo>
                  <a:pt x="53735" y="37697"/>
                </a:lnTo>
                <a:lnTo>
                  <a:pt x="54332" y="37255"/>
                </a:lnTo>
                <a:lnTo>
                  <a:pt x="54910" y="36793"/>
                </a:lnTo>
                <a:lnTo>
                  <a:pt x="55507" y="36330"/>
                </a:lnTo>
                <a:lnTo>
                  <a:pt x="56065" y="35849"/>
                </a:lnTo>
                <a:lnTo>
                  <a:pt x="56643" y="35368"/>
                </a:lnTo>
                <a:lnTo>
                  <a:pt x="57182" y="34867"/>
                </a:lnTo>
                <a:lnTo>
                  <a:pt x="57740" y="34367"/>
                </a:lnTo>
                <a:lnTo>
                  <a:pt x="58260" y="33847"/>
                </a:lnTo>
                <a:lnTo>
                  <a:pt x="58780" y="33327"/>
                </a:lnTo>
                <a:lnTo>
                  <a:pt x="59300" y="32788"/>
                </a:lnTo>
                <a:lnTo>
                  <a:pt x="59800" y="32249"/>
                </a:lnTo>
                <a:lnTo>
                  <a:pt x="60281" y="31690"/>
                </a:lnTo>
                <a:lnTo>
                  <a:pt x="60763" y="31132"/>
                </a:lnTo>
                <a:lnTo>
                  <a:pt x="61225" y="30574"/>
                </a:lnTo>
                <a:lnTo>
                  <a:pt x="61687" y="29996"/>
                </a:lnTo>
                <a:lnTo>
                  <a:pt x="62188" y="29322"/>
                </a:lnTo>
                <a:lnTo>
                  <a:pt x="62669" y="28649"/>
                </a:lnTo>
                <a:lnTo>
                  <a:pt x="63131" y="27936"/>
                </a:lnTo>
                <a:lnTo>
                  <a:pt x="63554" y="27224"/>
                </a:lnTo>
                <a:lnTo>
                  <a:pt x="63978" y="26492"/>
                </a:lnTo>
                <a:lnTo>
                  <a:pt x="64363" y="25741"/>
                </a:lnTo>
                <a:lnTo>
                  <a:pt x="64710" y="24990"/>
                </a:lnTo>
                <a:lnTo>
                  <a:pt x="65037" y="24201"/>
                </a:lnTo>
                <a:lnTo>
                  <a:pt x="65345" y="23431"/>
                </a:lnTo>
                <a:lnTo>
                  <a:pt x="65595" y="22622"/>
                </a:lnTo>
                <a:lnTo>
                  <a:pt x="65826" y="21814"/>
                </a:lnTo>
                <a:lnTo>
                  <a:pt x="66019" y="21005"/>
                </a:lnTo>
                <a:lnTo>
                  <a:pt x="66192" y="20177"/>
                </a:lnTo>
                <a:lnTo>
                  <a:pt x="66308" y="19349"/>
                </a:lnTo>
                <a:lnTo>
                  <a:pt x="66385" y="18502"/>
                </a:lnTo>
                <a:lnTo>
                  <a:pt x="66423" y="17674"/>
                </a:lnTo>
                <a:lnTo>
                  <a:pt x="66423" y="17097"/>
                </a:lnTo>
                <a:lnTo>
                  <a:pt x="66404" y="16500"/>
                </a:lnTo>
                <a:lnTo>
                  <a:pt x="66365" y="15922"/>
                </a:lnTo>
                <a:lnTo>
                  <a:pt x="66308" y="15364"/>
                </a:lnTo>
                <a:lnTo>
                  <a:pt x="66231" y="14786"/>
                </a:lnTo>
                <a:lnTo>
                  <a:pt x="66134" y="14209"/>
                </a:lnTo>
                <a:lnTo>
                  <a:pt x="66000" y="13650"/>
                </a:lnTo>
                <a:lnTo>
                  <a:pt x="65865" y="13092"/>
                </a:lnTo>
                <a:lnTo>
                  <a:pt x="65711" y="12534"/>
                </a:lnTo>
                <a:lnTo>
                  <a:pt x="65538" y="11975"/>
                </a:lnTo>
                <a:lnTo>
                  <a:pt x="65345" y="11436"/>
                </a:lnTo>
                <a:lnTo>
                  <a:pt x="65133" y="10897"/>
                </a:lnTo>
                <a:lnTo>
                  <a:pt x="64902" y="10377"/>
                </a:lnTo>
                <a:lnTo>
                  <a:pt x="64671" y="9838"/>
                </a:lnTo>
                <a:lnTo>
                  <a:pt x="64402" y="9338"/>
                </a:lnTo>
                <a:lnTo>
                  <a:pt x="64132" y="8818"/>
                </a:lnTo>
                <a:lnTo>
                  <a:pt x="63843" y="8317"/>
                </a:lnTo>
                <a:lnTo>
                  <a:pt x="63535" y="7836"/>
                </a:lnTo>
                <a:lnTo>
                  <a:pt x="63208" y="7355"/>
                </a:lnTo>
                <a:lnTo>
                  <a:pt x="62861" y="6893"/>
                </a:lnTo>
                <a:lnTo>
                  <a:pt x="62515" y="6431"/>
                </a:lnTo>
                <a:lnTo>
                  <a:pt x="62149" y="5988"/>
                </a:lnTo>
                <a:lnTo>
                  <a:pt x="61764" y="5564"/>
                </a:lnTo>
                <a:lnTo>
                  <a:pt x="61379" y="5141"/>
                </a:lnTo>
                <a:lnTo>
                  <a:pt x="60975" y="4736"/>
                </a:lnTo>
                <a:lnTo>
                  <a:pt x="60551" y="4351"/>
                </a:lnTo>
                <a:lnTo>
                  <a:pt x="60127" y="3966"/>
                </a:lnTo>
                <a:lnTo>
                  <a:pt x="59685" y="3600"/>
                </a:lnTo>
                <a:lnTo>
                  <a:pt x="59223" y="3273"/>
                </a:lnTo>
                <a:lnTo>
                  <a:pt x="58761" y="2926"/>
                </a:lnTo>
                <a:lnTo>
                  <a:pt x="58298" y="2618"/>
                </a:lnTo>
                <a:lnTo>
                  <a:pt x="57798" y="2330"/>
                </a:lnTo>
                <a:lnTo>
                  <a:pt x="57317" y="2041"/>
                </a:lnTo>
                <a:lnTo>
                  <a:pt x="56797" y="1791"/>
                </a:lnTo>
                <a:lnTo>
                  <a:pt x="56296" y="1540"/>
                </a:lnTo>
                <a:lnTo>
                  <a:pt x="55776" y="1328"/>
                </a:lnTo>
                <a:lnTo>
                  <a:pt x="55256" y="1117"/>
                </a:lnTo>
                <a:lnTo>
                  <a:pt x="54717" y="924"/>
                </a:lnTo>
                <a:lnTo>
                  <a:pt x="54178" y="751"/>
                </a:lnTo>
                <a:lnTo>
                  <a:pt x="53639" y="597"/>
                </a:lnTo>
                <a:lnTo>
                  <a:pt x="53100" y="462"/>
                </a:lnTo>
                <a:lnTo>
                  <a:pt x="52542" y="347"/>
                </a:lnTo>
                <a:lnTo>
                  <a:pt x="52003" y="250"/>
                </a:lnTo>
                <a:lnTo>
                  <a:pt x="51444" y="173"/>
                </a:lnTo>
                <a:lnTo>
                  <a:pt x="50886" y="96"/>
                </a:lnTo>
                <a:lnTo>
                  <a:pt x="50328" y="58"/>
                </a:lnTo>
                <a:lnTo>
                  <a:pt x="49769" y="19"/>
                </a:lnTo>
                <a:lnTo>
                  <a:pt x="4919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39" name="Google Shape;1039;p21"/>
          <p:cNvGrpSpPr/>
          <p:nvPr/>
        </p:nvGrpSpPr>
        <p:grpSpPr>
          <a:xfrm>
            <a:off x="7714138" y="3250198"/>
            <a:ext cx="1897092" cy="2037893"/>
            <a:chOff x="7942738" y="3173998"/>
            <a:chExt cx="1897092" cy="2037893"/>
          </a:xfrm>
        </p:grpSpPr>
        <p:grpSp>
          <p:nvGrpSpPr>
            <p:cNvPr id="1040" name="Google Shape;1040;p21"/>
            <p:cNvGrpSpPr/>
            <p:nvPr/>
          </p:nvGrpSpPr>
          <p:grpSpPr>
            <a:xfrm rot="2224707">
              <a:off x="8236406" y="3425942"/>
              <a:ext cx="1309757" cy="1413406"/>
              <a:chOff x="-741850" y="3728650"/>
              <a:chExt cx="1309775" cy="1413425"/>
            </a:xfrm>
          </p:grpSpPr>
          <p:sp>
            <p:nvSpPr>
              <p:cNvPr id="1041" name="Google Shape;1041;p21"/>
              <p:cNvSpPr/>
              <p:nvPr/>
            </p:nvSpPr>
            <p:spPr>
              <a:xfrm>
                <a:off x="-741850" y="3729375"/>
                <a:ext cx="1253225" cy="1382250"/>
              </a:xfrm>
              <a:custGeom>
                <a:rect b="b" l="l" r="r" t="t"/>
                <a:pathLst>
                  <a:path extrusionOk="0" h="55290" w="50129">
                    <a:moveTo>
                      <a:pt x="15193" y="1"/>
                    </a:moveTo>
                    <a:lnTo>
                      <a:pt x="14526" y="30"/>
                    </a:lnTo>
                    <a:lnTo>
                      <a:pt x="13859" y="59"/>
                    </a:lnTo>
                    <a:lnTo>
                      <a:pt x="13192" y="146"/>
                    </a:lnTo>
                    <a:lnTo>
                      <a:pt x="12526" y="233"/>
                    </a:lnTo>
                    <a:lnTo>
                      <a:pt x="11859" y="378"/>
                    </a:lnTo>
                    <a:lnTo>
                      <a:pt x="11192" y="523"/>
                    </a:lnTo>
                    <a:lnTo>
                      <a:pt x="10525" y="697"/>
                    </a:lnTo>
                    <a:lnTo>
                      <a:pt x="9858" y="900"/>
                    </a:lnTo>
                    <a:lnTo>
                      <a:pt x="9076" y="1190"/>
                    </a:lnTo>
                    <a:lnTo>
                      <a:pt x="8322" y="1508"/>
                    </a:lnTo>
                    <a:lnTo>
                      <a:pt x="7655" y="1798"/>
                    </a:lnTo>
                    <a:lnTo>
                      <a:pt x="7133" y="2088"/>
                    </a:lnTo>
                    <a:lnTo>
                      <a:pt x="6611" y="2378"/>
                    </a:lnTo>
                    <a:lnTo>
                      <a:pt x="6118" y="2697"/>
                    </a:lnTo>
                    <a:lnTo>
                      <a:pt x="5625" y="3016"/>
                    </a:lnTo>
                    <a:lnTo>
                      <a:pt x="5162" y="3393"/>
                    </a:lnTo>
                    <a:lnTo>
                      <a:pt x="4698" y="3770"/>
                    </a:lnTo>
                    <a:lnTo>
                      <a:pt x="4234" y="4147"/>
                    </a:lnTo>
                    <a:lnTo>
                      <a:pt x="3828" y="4553"/>
                    </a:lnTo>
                    <a:lnTo>
                      <a:pt x="3422" y="4988"/>
                    </a:lnTo>
                    <a:lnTo>
                      <a:pt x="3016" y="5422"/>
                    </a:lnTo>
                    <a:lnTo>
                      <a:pt x="2639" y="5886"/>
                    </a:lnTo>
                    <a:lnTo>
                      <a:pt x="2291" y="6379"/>
                    </a:lnTo>
                    <a:lnTo>
                      <a:pt x="1972" y="6872"/>
                    </a:lnTo>
                    <a:lnTo>
                      <a:pt x="1653" y="7394"/>
                    </a:lnTo>
                    <a:lnTo>
                      <a:pt x="1393" y="7945"/>
                    </a:lnTo>
                    <a:lnTo>
                      <a:pt x="1132" y="8496"/>
                    </a:lnTo>
                    <a:lnTo>
                      <a:pt x="842" y="9162"/>
                    </a:lnTo>
                    <a:lnTo>
                      <a:pt x="610" y="9829"/>
                    </a:lnTo>
                    <a:lnTo>
                      <a:pt x="436" y="10525"/>
                    </a:lnTo>
                    <a:lnTo>
                      <a:pt x="262" y="11192"/>
                    </a:lnTo>
                    <a:lnTo>
                      <a:pt x="146" y="11888"/>
                    </a:lnTo>
                    <a:lnTo>
                      <a:pt x="59" y="12584"/>
                    </a:lnTo>
                    <a:lnTo>
                      <a:pt x="30" y="13279"/>
                    </a:lnTo>
                    <a:lnTo>
                      <a:pt x="1" y="13975"/>
                    </a:lnTo>
                    <a:lnTo>
                      <a:pt x="30" y="14758"/>
                    </a:lnTo>
                    <a:lnTo>
                      <a:pt x="88" y="15483"/>
                    </a:lnTo>
                    <a:lnTo>
                      <a:pt x="175" y="16208"/>
                    </a:lnTo>
                    <a:lnTo>
                      <a:pt x="291" y="16932"/>
                    </a:lnTo>
                    <a:lnTo>
                      <a:pt x="436" y="17657"/>
                    </a:lnTo>
                    <a:lnTo>
                      <a:pt x="610" y="18382"/>
                    </a:lnTo>
                    <a:lnTo>
                      <a:pt x="813" y="19107"/>
                    </a:lnTo>
                    <a:lnTo>
                      <a:pt x="1045" y="19803"/>
                    </a:lnTo>
                    <a:lnTo>
                      <a:pt x="1306" y="20527"/>
                    </a:lnTo>
                    <a:lnTo>
                      <a:pt x="1595" y="21223"/>
                    </a:lnTo>
                    <a:lnTo>
                      <a:pt x="1885" y="21948"/>
                    </a:lnTo>
                    <a:lnTo>
                      <a:pt x="2233" y="22644"/>
                    </a:lnTo>
                    <a:lnTo>
                      <a:pt x="2581" y="23340"/>
                    </a:lnTo>
                    <a:lnTo>
                      <a:pt x="2929" y="24036"/>
                    </a:lnTo>
                    <a:lnTo>
                      <a:pt x="3335" y="24731"/>
                    </a:lnTo>
                    <a:lnTo>
                      <a:pt x="3741" y="25427"/>
                    </a:lnTo>
                    <a:lnTo>
                      <a:pt x="4147" y="26094"/>
                    </a:lnTo>
                    <a:lnTo>
                      <a:pt x="4756" y="27022"/>
                    </a:lnTo>
                    <a:lnTo>
                      <a:pt x="5365" y="27863"/>
                    </a:lnTo>
                    <a:lnTo>
                      <a:pt x="5973" y="28703"/>
                    </a:lnTo>
                    <a:lnTo>
                      <a:pt x="6611" y="29544"/>
                    </a:lnTo>
                    <a:lnTo>
                      <a:pt x="7249" y="30356"/>
                    </a:lnTo>
                    <a:lnTo>
                      <a:pt x="7916" y="31139"/>
                    </a:lnTo>
                    <a:lnTo>
                      <a:pt x="8583" y="31921"/>
                    </a:lnTo>
                    <a:lnTo>
                      <a:pt x="9278" y="32675"/>
                    </a:lnTo>
                    <a:lnTo>
                      <a:pt x="9974" y="33400"/>
                    </a:lnTo>
                    <a:lnTo>
                      <a:pt x="11337" y="34821"/>
                    </a:lnTo>
                    <a:lnTo>
                      <a:pt x="12729" y="36125"/>
                    </a:lnTo>
                    <a:lnTo>
                      <a:pt x="14062" y="37343"/>
                    </a:lnTo>
                    <a:lnTo>
                      <a:pt x="15367" y="38474"/>
                    </a:lnTo>
                    <a:lnTo>
                      <a:pt x="16063" y="39025"/>
                    </a:lnTo>
                    <a:lnTo>
                      <a:pt x="17077" y="39836"/>
                    </a:lnTo>
                    <a:lnTo>
                      <a:pt x="18469" y="40909"/>
                    </a:lnTo>
                    <a:lnTo>
                      <a:pt x="19890" y="41924"/>
                    </a:lnTo>
                    <a:lnTo>
                      <a:pt x="21310" y="42939"/>
                    </a:lnTo>
                    <a:lnTo>
                      <a:pt x="22789" y="43924"/>
                    </a:lnTo>
                    <a:lnTo>
                      <a:pt x="24268" y="44881"/>
                    </a:lnTo>
                    <a:lnTo>
                      <a:pt x="25746" y="45780"/>
                    </a:lnTo>
                    <a:lnTo>
                      <a:pt x="27283" y="46679"/>
                    </a:lnTo>
                    <a:lnTo>
                      <a:pt x="28819" y="47519"/>
                    </a:lnTo>
                    <a:lnTo>
                      <a:pt x="30617" y="48505"/>
                    </a:lnTo>
                    <a:lnTo>
                      <a:pt x="31574" y="48969"/>
                    </a:lnTo>
                    <a:lnTo>
                      <a:pt x="33516" y="49897"/>
                    </a:lnTo>
                    <a:lnTo>
                      <a:pt x="35459" y="50796"/>
                    </a:lnTo>
                    <a:lnTo>
                      <a:pt x="37401" y="51607"/>
                    </a:lnTo>
                    <a:lnTo>
                      <a:pt x="39402" y="52390"/>
                    </a:lnTo>
                    <a:lnTo>
                      <a:pt x="41402" y="53115"/>
                    </a:lnTo>
                    <a:lnTo>
                      <a:pt x="43403" y="53811"/>
                    </a:lnTo>
                    <a:lnTo>
                      <a:pt x="45461" y="54449"/>
                    </a:lnTo>
                    <a:lnTo>
                      <a:pt x="47491" y="55028"/>
                    </a:lnTo>
                    <a:lnTo>
                      <a:pt x="48012" y="55144"/>
                    </a:lnTo>
                    <a:lnTo>
                      <a:pt x="48476" y="55231"/>
                    </a:lnTo>
                    <a:lnTo>
                      <a:pt x="48853" y="55289"/>
                    </a:lnTo>
                    <a:lnTo>
                      <a:pt x="49172" y="55289"/>
                    </a:lnTo>
                    <a:lnTo>
                      <a:pt x="49462" y="55260"/>
                    </a:lnTo>
                    <a:lnTo>
                      <a:pt x="49694" y="55202"/>
                    </a:lnTo>
                    <a:lnTo>
                      <a:pt x="49868" y="55086"/>
                    </a:lnTo>
                    <a:lnTo>
                      <a:pt x="49984" y="54970"/>
                    </a:lnTo>
                    <a:lnTo>
                      <a:pt x="50071" y="54796"/>
                    </a:lnTo>
                    <a:lnTo>
                      <a:pt x="50129" y="54623"/>
                    </a:lnTo>
                    <a:lnTo>
                      <a:pt x="50129" y="54391"/>
                    </a:lnTo>
                    <a:lnTo>
                      <a:pt x="50100" y="54130"/>
                    </a:lnTo>
                    <a:lnTo>
                      <a:pt x="50071" y="53898"/>
                    </a:lnTo>
                    <a:lnTo>
                      <a:pt x="49984" y="53608"/>
                    </a:lnTo>
                    <a:lnTo>
                      <a:pt x="49810" y="53028"/>
                    </a:lnTo>
                    <a:lnTo>
                      <a:pt x="49549" y="52361"/>
                    </a:lnTo>
                    <a:lnTo>
                      <a:pt x="49259" y="51636"/>
                    </a:lnTo>
                    <a:lnTo>
                      <a:pt x="48476" y="49636"/>
                    </a:lnTo>
                    <a:lnTo>
                      <a:pt x="47752" y="47635"/>
                    </a:lnTo>
                    <a:lnTo>
                      <a:pt x="47085" y="45606"/>
                    </a:lnTo>
                    <a:lnTo>
                      <a:pt x="46418" y="43576"/>
                    </a:lnTo>
                    <a:lnTo>
                      <a:pt x="45838" y="41663"/>
                    </a:lnTo>
                    <a:lnTo>
                      <a:pt x="45258" y="39749"/>
                    </a:lnTo>
                    <a:lnTo>
                      <a:pt x="44127" y="35922"/>
                    </a:lnTo>
                    <a:lnTo>
                      <a:pt x="43026" y="32095"/>
                    </a:lnTo>
                    <a:lnTo>
                      <a:pt x="42446" y="30182"/>
                    </a:lnTo>
                    <a:lnTo>
                      <a:pt x="41866" y="28268"/>
                    </a:lnTo>
                    <a:lnTo>
                      <a:pt x="41460" y="27022"/>
                    </a:lnTo>
                    <a:lnTo>
                      <a:pt x="40822" y="25137"/>
                    </a:lnTo>
                    <a:lnTo>
                      <a:pt x="40155" y="23282"/>
                    </a:lnTo>
                    <a:lnTo>
                      <a:pt x="39460" y="21455"/>
                    </a:lnTo>
                    <a:lnTo>
                      <a:pt x="38735" y="19629"/>
                    </a:lnTo>
                    <a:lnTo>
                      <a:pt x="37952" y="17831"/>
                    </a:lnTo>
                    <a:lnTo>
                      <a:pt x="37111" y="16034"/>
                    </a:lnTo>
                    <a:lnTo>
                      <a:pt x="36213" y="14294"/>
                    </a:lnTo>
                    <a:lnTo>
                      <a:pt x="35749" y="13424"/>
                    </a:lnTo>
                    <a:lnTo>
                      <a:pt x="35256" y="12555"/>
                    </a:lnTo>
                    <a:lnTo>
                      <a:pt x="34850" y="11888"/>
                    </a:lnTo>
                    <a:lnTo>
                      <a:pt x="34763" y="11743"/>
                    </a:lnTo>
                    <a:lnTo>
                      <a:pt x="34386" y="11105"/>
                    </a:lnTo>
                    <a:lnTo>
                      <a:pt x="33951" y="10496"/>
                    </a:lnTo>
                    <a:lnTo>
                      <a:pt x="33545" y="9916"/>
                    </a:lnTo>
                    <a:lnTo>
                      <a:pt x="33081" y="9307"/>
                    </a:lnTo>
                    <a:lnTo>
                      <a:pt x="32646" y="8728"/>
                    </a:lnTo>
                    <a:lnTo>
                      <a:pt x="32154" y="8177"/>
                    </a:lnTo>
                    <a:lnTo>
                      <a:pt x="31661" y="7626"/>
                    </a:lnTo>
                    <a:lnTo>
                      <a:pt x="31168" y="7104"/>
                    </a:lnTo>
                    <a:lnTo>
                      <a:pt x="30646" y="6582"/>
                    </a:lnTo>
                    <a:lnTo>
                      <a:pt x="30124" y="6060"/>
                    </a:lnTo>
                    <a:lnTo>
                      <a:pt x="29573" y="5567"/>
                    </a:lnTo>
                    <a:lnTo>
                      <a:pt x="29022" y="5104"/>
                    </a:lnTo>
                    <a:lnTo>
                      <a:pt x="28443" y="4640"/>
                    </a:lnTo>
                    <a:lnTo>
                      <a:pt x="27863" y="4205"/>
                    </a:lnTo>
                    <a:lnTo>
                      <a:pt x="27254" y="3799"/>
                    </a:lnTo>
                    <a:lnTo>
                      <a:pt x="26645" y="3393"/>
                    </a:lnTo>
                    <a:lnTo>
                      <a:pt x="25978" y="2987"/>
                    </a:lnTo>
                    <a:lnTo>
                      <a:pt x="25398" y="2639"/>
                    </a:lnTo>
                    <a:lnTo>
                      <a:pt x="24818" y="2320"/>
                    </a:lnTo>
                    <a:lnTo>
                      <a:pt x="24210" y="2030"/>
                    </a:lnTo>
                    <a:lnTo>
                      <a:pt x="23630" y="1740"/>
                    </a:lnTo>
                    <a:lnTo>
                      <a:pt x="22992" y="1480"/>
                    </a:lnTo>
                    <a:lnTo>
                      <a:pt x="22383" y="1248"/>
                    </a:lnTo>
                    <a:lnTo>
                      <a:pt x="21774" y="1016"/>
                    </a:lnTo>
                    <a:lnTo>
                      <a:pt x="21136" y="813"/>
                    </a:lnTo>
                    <a:lnTo>
                      <a:pt x="20499" y="639"/>
                    </a:lnTo>
                    <a:lnTo>
                      <a:pt x="19861" y="494"/>
                    </a:lnTo>
                    <a:lnTo>
                      <a:pt x="19194" y="349"/>
                    </a:lnTo>
                    <a:lnTo>
                      <a:pt x="18556" y="233"/>
                    </a:lnTo>
                    <a:lnTo>
                      <a:pt x="17889" y="146"/>
                    </a:lnTo>
                    <a:lnTo>
                      <a:pt x="17251" y="59"/>
                    </a:lnTo>
                    <a:lnTo>
                      <a:pt x="1658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21"/>
              <p:cNvSpPr/>
              <p:nvPr/>
            </p:nvSpPr>
            <p:spPr>
              <a:xfrm>
                <a:off x="-741850" y="3729375"/>
                <a:ext cx="1253225" cy="1382250"/>
              </a:xfrm>
              <a:custGeom>
                <a:rect b="b" l="l" r="r" t="t"/>
                <a:pathLst>
                  <a:path extrusionOk="0" h="55290" w="50129">
                    <a:moveTo>
                      <a:pt x="15193" y="1"/>
                    </a:moveTo>
                    <a:lnTo>
                      <a:pt x="14526" y="30"/>
                    </a:lnTo>
                    <a:lnTo>
                      <a:pt x="13859" y="59"/>
                    </a:lnTo>
                    <a:lnTo>
                      <a:pt x="13192" y="146"/>
                    </a:lnTo>
                    <a:lnTo>
                      <a:pt x="12526" y="233"/>
                    </a:lnTo>
                    <a:lnTo>
                      <a:pt x="11859" y="378"/>
                    </a:lnTo>
                    <a:lnTo>
                      <a:pt x="11192" y="523"/>
                    </a:lnTo>
                    <a:lnTo>
                      <a:pt x="10525" y="697"/>
                    </a:lnTo>
                    <a:lnTo>
                      <a:pt x="9858" y="900"/>
                    </a:lnTo>
                    <a:lnTo>
                      <a:pt x="9076" y="1190"/>
                    </a:lnTo>
                    <a:lnTo>
                      <a:pt x="8322" y="1508"/>
                    </a:lnTo>
                    <a:lnTo>
                      <a:pt x="7655" y="1798"/>
                    </a:lnTo>
                    <a:lnTo>
                      <a:pt x="7133" y="2088"/>
                    </a:lnTo>
                    <a:lnTo>
                      <a:pt x="6611" y="2378"/>
                    </a:lnTo>
                    <a:lnTo>
                      <a:pt x="6118" y="2697"/>
                    </a:lnTo>
                    <a:lnTo>
                      <a:pt x="5625" y="3016"/>
                    </a:lnTo>
                    <a:lnTo>
                      <a:pt x="5162" y="3393"/>
                    </a:lnTo>
                    <a:lnTo>
                      <a:pt x="4698" y="3770"/>
                    </a:lnTo>
                    <a:lnTo>
                      <a:pt x="4234" y="4147"/>
                    </a:lnTo>
                    <a:lnTo>
                      <a:pt x="3828" y="4553"/>
                    </a:lnTo>
                    <a:lnTo>
                      <a:pt x="3422" y="4988"/>
                    </a:lnTo>
                    <a:lnTo>
                      <a:pt x="3016" y="5422"/>
                    </a:lnTo>
                    <a:lnTo>
                      <a:pt x="2639" y="5886"/>
                    </a:lnTo>
                    <a:lnTo>
                      <a:pt x="2291" y="6379"/>
                    </a:lnTo>
                    <a:lnTo>
                      <a:pt x="1972" y="6872"/>
                    </a:lnTo>
                    <a:lnTo>
                      <a:pt x="1653" y="7394"/>
                    </a:lnTo>
                    <a:lnTo>
                      <a:pt x="1393" y="7945"/>
                    </a:lnTo>
                    <a:lnTo>
                      <a:pt x="1132" y="8496"/>
                    </a:lnTo>
                    <a:lnTo>
                      <a:pt x="842" y="9162"/>
                    </a:lnTo>
                    <a:lnTo>
                      <a:pt x="610" y="9829"/>
                    </a:lnTo>
                    <a:lnTo>
                      <a:pt x="436" y="10525"/>
                    </a:lnTo>
                    <a:lnTo>
                      <a:pt x="262" y="11192"/>
                    </a:lnTo>
                    <a:lnTo>
                      <a:pt x="146" y="11888"/>
                    </a:lnTo>
                    <a:lnTo>
                      <a:pt x="59" y="12584"/>
                    </a:lnTo>
                    <a:lnTo>
                      <a:pt x="30" y="13279"/>
                    </a:lnTo>
                    <a:lnTo>
                      <a:pt x="1" y="13975"/>
                    </a:lnTo>
                    <a:lnTo>
                      <a:pt x="30" y="14758"/>
                    </a:lnTo>
                    <a:lnTo>
                      <a:pt x="88" y="15483"/>
                    </a:lnTo>
                    <a:lnTo>
                      <a:pt x="175" y="16208"/>
                    </a:lnTo>
                    <a:lnTo>
                      <a:pt x="291" y="16932"/>
                    </a:lnTo>
                    <a:lnTo>
                      <a:pt x="436" y="17657"/>
                    </a:lnTo>
                    <a:lnTo>
                      <a:pt x="610" y="18382"/>
                    </a:lnTo>
                    <a:lnTo>
                      <a:pt x="813" y="19107"/>
                    </a:lnTo>
                    <a:lnTo>
                      <a:pt x="1045" y="19803"/>
                    </a:lnTo>
                    <a:lnTo>
                      <a:pt x="1306" y="20527"/>
                    </a:lnTo>
                    <a:lnTo>
                      <a:pt x="1595" y="21223"/>
                    </a:lnTo>
                    <a:lnTo>
                      <a:pt x="1885" y="21948"/>
                    </a:lnTo>
                    <a:lnTo>
                      <a:pt x="2233" y="22644"/>
                    </a:lnTo>
                    <a:lnTo>
                      <a:pt x="2581" y="23340"/>
                    </a:lnTo>
                    <a:lnTo>
                      <a:pt x="2929" y="24036"/>
                    </a:lnTo>
                    <a:lnTo>
                      <a:pt x="3335" y="24731"/>
                    </a:lnTo>
                    <a:lnTo>
                      <a:pt x="3741" y="25427"/>
                    </a:lnTo>
                    <a:lnTo>
                      <a:pt x="4147" y="26094"/>
                    </a:lnTo>
                    <a:lnTo>
                      <a:pt x="4756" y="27022"/>
                    </a:lnTo>
                    <a:lnTo>
                      <a:pt x="5365" y="27863"/>
                    </a:lnTo>
                    <a:lnTo>
                      <a:pt x="5973" y="28703"/>
                    </a:lnTo>
                    <a:lnTo>
                      <a:pt x="6611" y="29544"/>
                    </a:lnTo>
                    <a:lnTo>
                      <a:pt x="7249" y="30356"/>
                    </a:lnTo>
                    <a:lnTo>
                      <a:pt x="7916" y="31139"/>
                    </a:lnTo>
                    <a:lnTo>
                      <a:pt x="8583" y="31921"/>
                    </a:lnTo>
                    <a:lnTo>
                      <a:pt x="9278" y="32675"/>
                    </a:lnTo>
                    <a:lnTo>
                      <a:pt x="9974" y="33400"/>
                    </a:lnTo>
                    <a:lnTo>
                      <a:pt x="11337" y="34821"/>
                    </a:lnTo>
                    <a:lnTo>
                      <a:pt x="12729" y="36125"/>
                    </a:lnTo>
                    <a:lnTo>
                      <a:pt x="14062" y="37343"/>
                    </a:lnTo>
                    <a:lnTo>
                      <a:pt x="15367" y="38474"/>
                    </a:lnTo>
                    <a:lnTo>
                      <a:pt x="16063" y="39025"/>
                    </a:lnTo>
                    <a:lnTo>
                      <a:pt x="17077" y="39836"/>
                    </a:lnTo>
                    <a:lnTo>
                      <a:pt x="18469" y="40909"/>
                    </a:lnTo>
                    <a:lnTo>
                      <a:pt x="19890" y="41924"/>
                    </a:lnTo>
                    <a:lnTo>
                      <a:pt x="21310" y="42939"/>
                    </a:lnTo>
                    <a:lnTo>
                      <a:pt x="22789" y="43924"/>
                    </a:lnTo>
                    <a:lnTo>
                      <a:pt x="24268" y="44881"/>
                    </a:lnTo>
                    <a:lnTo>
                      <a:pt x="25746" y="45780"/>
                    </a:lnTo>
                    <a:lnTo>
                      <a:pt x="27283" y="46679"/>
                    </a:lnTo>
                    <a:lnTo>
                      <a:pt x="28819" y="47519"/>
                    </a:lnTo>
                    <a:lnTo>
                      <a:pt x="30617" y="48505"/>
                    </a:lnTo>
                    <a:lnTo>
                      <a:pt x="31574" y="48969"/>
                    </a:lnTo>
                    <a:lnTo>
                      <a:pt x="33516" y="49897"/>
                    </a:lnTo>
                    <a:lnTo>
                      <a:pt x="35459" y="50796"/>
                    </a:lnTo>
                    <a:lnTo>
                      <a:pt x="37401" y="51607"/>
                    </a:lnTo>
                    <a:lnTo>
                      <a:pt x="39402" y="52390"/>
                    </a:lnTo>
                    <a:lnTo>
                      <a:pt x="41402" y="53115"/>
                    </a:lnTo>
                    <a:lnTo>
                      <a:pt x="43403" y="53811"/>
                    </a:lnTo>
                    <a:lnTo>
                      <a:pt x="45461" y="54449"/>
                    </a:lnTo>
                    <a:lnTo>
                      <a:pt x="47491" y="55028"/>
                    </a:lnTo>
                    <a:lnTo>
                      <a:pt x="48012" y="55144"/>
                    </a:lnTo>
                    <a:lnTo>
                      <a:pt x="48476" y="55231"/>
                    </a:lnTo>
                    <a:lnTo>
                      <a:pt x="48853" y="55289"/>
                    </a:lnTo>
                    <a:lnTo>
                      <a:pt x="49172" y="55289"/>
                    </a:lnTo>
                    <a:lnTo>
                      <a:pt x="49462" y="55260"/>
                    </a:lnTo>
                    <a:lnTo>
                      <a:pt x="49694" y="55202"/>
                    </a:lnTo>
                    <a:lnTo>
                      <a:pt x="49868" y="55086"/>
                    </a:lnTo>
                    <a:lnTo>
                      <a:pt x="49984" y="54970"/>
                    </a:lnTo>
                    <a:lnTo>
                      <a:pt x="50071" y="54796"/>
                    </a:lnTo>
                    <a:lnTo>
                      <a:pt x="50129" y="54623"/>
                    </a:lnTo>
                    <a:lnTo>
                      <a:pt x="50129" y="54391"/>
                    </a:lnTo>
                    <a:lnTo>
                      <a:pt x="50100" y="54130"/>
                    </a:lnTo>
                    <a:lnTo>
                      <a:pt x="50071" y="53898"/>
                    </a:lnTo>
                    <a:lnTo>
                      <a:pt x="49984" y="53608"/>
                    </a:lnTo>
                    <a:lnTo>
                      <a:pt x="49810" y="53028"/>
                    </a:lnTo>
                    <a:lnTo>
                      <a:pt x="49549" y="52361"/>
                    </a:lnTo>
                    <a:lnTo>
                      <a:pt x="49259" y="51636"/>
                    </a:lnTo>
                    <a:lnTo>
                      <a:pt x="48476" y="49636"/>
                    </a:lnTo>
                    <a:lnTo>
                      <a:pt x="47752" y="47635"/>
                    </a:lnTo>
                    <a:lnTo>
                      <a:pt x="47085" y="45606"/>
                    </a:lnTo>
                    <a:lnTo>
                      <a:pt x="46418" y="43576"/>
                    </a:lnTo>
                    <a:lnTo>
                      <a:pt x="45838" y="41663"/>
                    </a:lnTo>
                    <a:lnTo>
                      <a:pt x="45258" y="39749"/>
                    </a:lnTo>
                    <a:lnTo>
                      <a:pt x="44127" y="35922"/>
                    </a:lnTo>
                    <a:lnTo>
                      <a:pt x="43026" y="32095"/>
                    </a:lnTo>
                    <a:lnTo>
                      <a:pt x="42446" y="30182"/>
                    </a:lnTo>
                    <a:lnTo>
                      <a:pt x="41866" y="28268"/>
                    </a:lnTo>
                    <a:lnTo>
                      <a:pt x="41460" y="27022"/>
                    </a:lnTo>
                    <a:lnTo>
                      <a:pt x="40822" y="25137"/>
                    </a:lnTo>
                    <a:lnTo>
                      <a:pt x="40155" y="23282"/>
                    </a:lnTo>
                    <a:lnTo>
                      <a:pt x="39460" y="21455"/>
                    </a:lnTo>
                    <a:lnTo>
                      <a:pt x="38735" y="19629"/>
                    </a:lnTo>
                    <a:lnTo>
                      <a:pt x="37952" y="17831"/>
                    </a:lnTo>
                    <a:lnTo>
                      <a:pt x="37111" y="16034"/>
                    </a:lnTo>
                    <a:lnTo>
                      <a:pt x="36213" y="14294"/>
                    </a:lnTo>
                    <a:lnTo>
                      <a:pt x="35749" y="13424"/>
                    </a:lnTo>
                    <a:lnTo>
                      <a:pt x="35256" y="12555"/>
                    </a:lnTo>
                    <a:lnTo>
                      <a:pt x="34850" y="11888"/>
                    </a:lnTo>
                    <a:lnTo>
                      <a:pt x="34763" y="11743"/>
                    </a:lnTo>
                    <a:lnTo>
                      <a:pt x="34386" y="11105"/>
                    </a:lnTo>
                    <a:lnTo>
                      <a:pt x="33951" y="10496"/>
                    </a:lnTo>
                    <a:lnTo>
                      <a:pt x="33545" y="9916"/>
                    </a:lnTo>
                    <a:lnTo>
                      <a:pt x="33081" y="9307"/>
                    </a:lnTo>
                    <a:lnTo>
                      <a:pt x="32646" y="8728"/>
                    </a:lnTo>
                    <a:lnTo>
                      <a:pt x="32154" y="8177"/>
                    </a:lnTo>
                    <a:lnTo>
                      <a:pt x="31661" y="7626"/>
                    </a:lnTo>
                    <a:lnTo>
                      <a:pt x="31168" y="7104"/>
                    </a:lnTo>
                    <a:lnTo>
                      <a:pt x="30646" y="6582"/>
                    </a:lnTo>
                    <a:lnTo>
                      <a:pt x="30124" y="6060"/>
                    </a:lnTo>
                    <a:lnTo>
                      <a:pt x="29573" y="5567"/>
                    </a:lnTo>
                    <a:lnTo>
                      <a:pt x="29022" y="5104"/>
                    </a:lnTo>
                    <a:lnTo>
                      <a:pt x="28443" y="4640"/>
                    </a:lnTo>
                    <a:lnTo>
                      <a:pt x="27863" y="4205"/>
                    </a:lnTo>
                    <a:lnTo>
                      <a:pt x="27254" y="3799"/>
                    </a:lnTo>
                    <a:lnTo>
                      <a:pt x="26645" y="3393"/>
                    </a:lnTo>
                    <a:lnTo>
                      <a:pt x="25978" y="2987"/>
                    </a:lnTo>
                    <a:lnTo>
                      <a:pt x="25398" y="2639"/>
                    </a:lnTo>
                    <a:lnTo>
                      <a:pt x="24818" y="2320"/>
                    </a:lnTo>
                    <a:lnTo>
                      <a:pt x="24210" y="2030"/>
                    </a:lnTo>
                    <a:lnTo>
                      <a:pt x="23630" y="1740"/>
                    </a:lnTo>
                    <a:lnTo>
                      <a:pt x="22992" y="1480"/>
                    </a:lnTo>
                    <a:lnTo>
                      <a:pt x="22383" y="1248"/>
                    </a:lnTo>
                    <a:lnTo>
                      <a:pt x="21774" y="1016"/>
                    </a:lnTo>
                    <a:lnTo>
                      <a:pt x="21136" y="813"/>
                    </a:lnTo>
                    <a:lnTo>
                      <a:pt x="20499" y="639"/>
                    </a:lnTo>
                    <a:lnTo>
                      <a:pt x="19861" y="494"/>
                    </a:lnTo>
                    <a:lnTo>
                      <a:pt x="19194" y="349"/>
                    </a:lnTo>
                    <a:lnTo>
                      <a:pt x="18556" y="233"/>
                    </a:lnTo>
                    <a:lnTo>
                      <a:pt x="17889" y="146"/>
                    </a:lnTo>
                    <a:lnTo>
                      <a:pt x="17251" y="59"/>
                    </a:lnTo>
                    <a:lnTo>
                      <a:pt x="16585" y="1"/>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21"/>
              <p:cNvSpPr/>
              <p:nvPr/>
            </p:nvSpPr>
            <p:spPr>
              <a:xfrm>
                <a:off x="-741850" y="3729375"/>
                <a:ext cx="1253225" cy="1382250"/>
              </a:xfrm>
              <a:custGeom>
                <a:rect b="b" l="l" r="r" t="t"/>
                <a:pathLst>
                  <a:path extrusionOk="0" fill="none" h="55290" w="50129">
                    <a:moveTo>
                      <a:pt x="49984" y="54970"/>
                    </a:moveTo>
                    <a:lnTo>
                      <a:pt x="49984" y="54970"/>
                    </a:lnTo>
                    <a:lnTo>
                      <a:pt x="49868" y="55086"/>
                    </a:lnTo>
                    <a:lnTo>
                      <a:pt x="49694" y="55202"/>
                    </a:lnTo>
                    <a:lnTo>
                      <a:pt x="49462" y="55260"/>
                    </a:lnTo>
                    <a:lnTo>
                      <a:pt x="49172" y="55289"/>
                    </a:lnTo>
                    <a:lnTo>
                      <a:pt x="48853" y="55289"/>
                    </a:lnTo>
                    <a:lnTo>
                      <a:pt x="48476" y="55231"/>
                    </a:lnTo>
                    <a:lnTo>
                      <a:pt x="48012" y="55144"/>
                    </a:lnTo>
                    <a:lnTo>
                      <a:pt x="47491" y="55028"/>
                    </a:lnTo>
                    <a:lnTo>
                      <a:pt x="47491" y="55028"/>
                    </a:lnTo>
                    <a:lnTo>
                      <a:pt x="45461" y="54449"/>
                    </a:lnTo>
                    <a:lnTo>
                      <a:pt x="43403" y="53811"/>
                    </a:lnTo>
                    <a:lnTo>
                      <a:pt x="41402" y="53115"/>
                    </a:lnTo>
                    <a:lnTo>
                      <a:pt x="39402" y="52390"/>
                    </a:lnTo>
                    <a:lnTo>
                      <a:pt x="37401" y="51607"/>
                    </a:lnTo>
                    <a:lnTo>
                      <a:pt x="35459" y="50796"/>
                    </a:lnTo>
                    <a:lnTo>
                      <a:pt x="33516" y="49897"/>
                    </a:lnTo>
                    <a:lnTo>
                      <a:pt x="31574" y="48969"/>
                    </a:lnTo>
                    <a:lnTo>
                      <a:pt x="31574" y="48969"/>
                    </a:lnTo>
                    <a:lnTo>
                      <a:pt x="30617" y="48505"/>
                    </a:lnTo>
                    <a:lnTo>
                      <a:pt x="30617" y="48505"/>
                    </a:lnTo>
                    <a:lnTo>
                      <a:pt x="28819" y="47519"/>
                    </a:lnTo>
                    <a:lnTo>
                      <a:pt x="28819" y="47519"/>
                    </a:lnTo>
                    <a:lnTo>
                      <a:pt x="27283" y="46679"/>
                    </a:lnTo>
                    <a:lnTo>
                      <a:pt x="25746" y="45780"/>
                    </a:lnTo>
                    <a:lnTo>
                      <a:pt x="24268" y="44881"/>
                    </a:lnTo>
                    <a:lnTo>
                      <a:pt x="22789" y="43924"/>
                    </a:lnTo>
                    <a:lnTo>
                      <a:pt x="21310" y="42939"/>
                    </a:lnTo>
                    <a:lnTo>
                      <a:pt x="19890" y="41924"/>
                    </a:lnTo>
                    <a:lnTo>
                      <a:pt x="18469" y="40909"/>
                    </a:lnTo>
                    <a:lnTo>
                      <a:pt x="17077" y="39836"/>
                    </a:lnTo>
                    <a:lnTo>
                      <a:pt x="17077" y="39836"/>
                    </a:lnTo>
                    <a:lnTo>
                      <a:pt x="16063" y="39025"/>
                    </a:lnTo>
                    <a:lnTo>
                      <a:pt x="16063" y="39025"/>
                    </a:lnTo>
                    <a:lnTo>
                      <a:pt x="15367" y="38474"/>
                    </a:lnTo>
                    <a:lnTo>
                      <a:pt x="15367" y="38474"/>
                    </a:lnTo>
                    <a:lnTo>
                      <a:pt x="14062" y="37343"/>
                    </a:lnTo>
                    <a:lnTo>
                      <a:pt x="12729" y="36125"/>
                    </a:lnTo>
                    <a:lnTo>
                      <a:pt x="11337" y="34821"/>
                    </a:lnTo>
                    <a:lnTo>
                      <a:pt x="9974" y="33400"/>
                    </a:lnTo>
                    <a:lnTo>
                      <a:pt x="9278" y="32675"/>
                    </a:lnTo>
                    <a:lnTo>
                      <a:pt x="8583" y="31921"/>
                    </a:lnTo>
                    <a:lnTo>
                      <a:pt x="7916" y="31139"/>
                    </a:lnTo>
                    <a:lnTo>
                      <a:pt x="7249" y="30356"/>
                    </a:lnTo>
                    <a:lnTo>
                      <a:pt x="6611" y="29544"/>
                    </a:lnTo>
                    <a:lnTo>
                      <a:pt x="5973" y="28703"/>
                    </a:lnTo>
                    <a:lnTo>
                      <a:pt x="5365" y="27863"/>
                    </a:lnTo>
                    <a:lnTo>
                      <a:pt x="4756" y="27022"/>
                    </a:lnTo>
                    <a:lnTo>
                      <a:pt x="4756" y="27022"/>
                    </a:lnTo>
                    <a:lnTo>
                      <a:pt x="4147" y="26094"/>
                    </a:lnTo>
                    <a:lnTo>
                      <a:pt x="4147" y="26094"/>
                    </a:lnTo>
                    <a:lnTo>
                      <a:pt x="3741" y="25427"/>
                    </a:lnTo>
                    <a:lnTo>
                      <a:pt x="3335" y="24731"/>
                    </a:lnTo>
                    <a:lnTo>
                      <a:pt x="2929" y="24036"/>
                    </a:lnTo>
                    <a:lnTo>
                      <a:pt x="2581" y="23340"/>
                    </a:lnTo>
                    <a:lnTo>
                      <a:pt x="2233" y="22644"/>
                    </a:lnTo>
                    <a:lnTo>
                      <a:pt x="1885" y="21948"/>
                    </a:lnTo>
                    <a:lnTo>
                      <a:pt x="1595" y="21223"/>
                    </a:lnTo>
                    <a:lnTo>
                      <a:pt x="1306" y="20527"/>
                    </a:lnTo>
                    <a:lnTo>
                      <a:pt x="1045" y="19803"/>
                    </a:lnTo>
                    <a:lnTo>
                      <a:pt x="813" y="19107"/>
                    </a:lnTo>
                    <a:lnTo>
                      <a:pt x="610" y="18382"/>
                    </a:lnTo>
                    <a:lnTo>
                      <a:pt x="436" y="17657"/>
                    </a:lnTo>
                    <a:lnTo>
                      <a:pt x="291" y="16932"/>
                    </a:lnTo>
                    <a:lnTo>
                      <a:pt x="175" y="16208"/>
                    </a:lnTo>
                    <a:lnTo>
                      <a:pt x="88" y="15483"/>
                    </a:lnTo>
                    <a:lnTo>
                      <a:pt x="30" y="14758"/>
                    </a:lnTo>
                    <a:lnTo>
                      <a:pt x="30" y="14758"/>
                    </a:lnTo>
                    <a:lnTo>
                      <a:pt x="1" y="13975"/>
                    </a:lnTo>
                    <a:lnTo>
                      <a:pt x="1" y="13975"/>
                    </a:lnTo>
                    <a:lnTo>
                      <a:pt x="30" y="13279"/>
                    </a:lnTo>
                    <a:lnTo>
                      <a:pt x="59" y="12584"/>
                    </a:lnTo>
                    <a:lnTo>
                      <a:pt x="146" y="11888"/>
                    </a:lnTo>
                    <a:lnTo>
                      <a:pt x="262" y="11192"/>
                    </a:lnTo>
                    <a:lnTo>
                      <a:pt x="436" y="10525"/>
                    </a:lnTo>
                    <a:lnTo>
                      <a:pt x="610" y="9829"/>
                    </a:lnTo>
                    <a:lnTo>
                      <a:pt x="842" y="9162"/>
                    </a:lnTo>
                    <a:lnTo>
                      <a:pt x="1132" y="8496"/>
                    </a:lnTo>
                    <a:lnTo>
                      <a:pt x="1132" y="8496"/>
                    </a:lnTo>
                    <a:lnTo>
                      <a:pt x="1393" y="7945"/>
                    </a:lnTo>
                    <a:lnTo>
                      <a:pt x="1653" y="7394"/>
                    </a:lnTo>
                    <a:lnTo>
                      <a:pt x="1972" y="6872"/>
                    </a:lnTo>
                    <a:lnTo>
                      <a:pt x="2291" y="6379"/>
                    </a:lnTo>
                    <a:lnTo>
                      <a:pt x="2639" y="5886"/>
                    </a:lnTo>
                    <a:lnTo>
                      <a:pt x="3016" y="5422"/>
                    </a:lnTo>
                    <a:lnTo>
                      <a:pt x="3422" y="4988"/>
                    </a:lnTo>
                    <a:lnTo>
                      <a:pt x="3828" y="4553"/>
                    </a:lnTo>
                    <a:lnTo>
                      <a:pt x="4234" y="4147"/>
                    </a:lnTo>
                    <a:lnTo>
                      <a:pt x="4698" y="3770"/>
                    </a:lnTo>
                    <a:lnTo>
                      <a:pt x="5162" y="3393"/>
                    </a:lnTo>
                    <a:lnTo>
                      <a:pt x="5625" y="3016"/>
                    </a:lnTo>
                    <a:lnTo>
                      <a:pt x="6118" y="2697"/>
                    </a:lnTo>
                    <a:lnTo>
                      <a:pt x="6611" y="2378"/>
                    </a:lnTo>
                    <a:lnTo>
                      <a:pt x="7133" y="2088"/>
                    </a:lnTo>
                    <a:lnTo>
                      <a:pt x="7655" y="1798"/>
                    </a:lnTo>
                    <a:lnTo>
                      <a:pt x="7655" y="1798"/>
                    </a:lnTo>
                    <a:lnTo>
                      <a:pt x="8322" y="1508"/>
                    </a:lnTo>
                    <a:lnTo>
                      <a:pt x="8322" y="1508"/>
                    </a:lnTo>
                    <a:lnTo>
                      <a:pt x="9076" y="1190"/>
                    </a:lnTo>
                    <a:lnTo>
                      <a:pt x="9858" y="900"/>
                    </a:lnTo>
                    <a:lnTo>
                      <a:pt x="9858" y="900"/>
                    </a:lnTo>
                    <a:lnTo>
                      <a:pt x="10525" y="697"/>
                    </a:lnTo>
                    <a:lnTo>
                      <a:pt x="11192" y="523"/>
                    </a:lnTo>
                    <a:lnTo>
                      <a:pt x="11859" y="378"/>
                    </a:lnTo>
                    <a:lnTo>
                      <a:pt x="12526" y="233"/>
                    </a:lnTo>
                    <a:lnTo>
                      <a:pt x="13192" y="146"/>
                    </a:lnTo>
                    <a:lnTo>
                      <a:pt x="13859" y="59"/>
                    </a:lnTo>
                    <a:lnTo>
                      <a:pt x="14526" y="30"/>
                    </a:lnTo>
                    <a:lnTo>
                      <a:pt x="15193" y="1"/>
                    </a:lnTo>
                    <a:lnTo>
                      <a:pt x="15193" y="1"/>
                    </a:lnTo>
                    <a:lnTo>
                      <a:pt x="15918" y="1"/>
                    </a:lnTo>
                    <a:lnTo>
                      <a:pt x="15918" y="1"/>
                    </a:lnTo>
                    <a:lnTo>
                      <a:pt x="16585" y="1"/>
                    </a:lnTo>
                    <a:lnTo>
                      <a:pt x="17251" y="59"/>
                    </a:lnTo>
                    <a:lnTo>
                      <a:pt x="17889" y="146"/>
                    </a:lnTo>
                    <a:lnTo>
                      <a:pt x="18556" y="233"/>
                    </a:lnTo>
                    <a:lnTo>
                      <a:pt x="19194" y="349"/>
                    </a:lnTo>
                    <a:lnTo>
                      <a:pt x="19861" y="494"/>
                    </a:lnTo>
                    <a:lnTo>
                      <a:pt x="20499" y="639"/>
                    </a:lnTo>
                    <a:lnTo>
                      <a:pt x="21136" y="813"/>
                    </a:lnTo>
                    <a:lnTo>
                      <a:pt x="21774" y="1016"/>
                    </a:lnTo>
                    <a:lnTo>
                      <a:pt x="22383" y="1248"/>
                    </a:lnTo>
                    <a:lnTo>
                      <a:pt x="22992" y="1480"/>
                    </a:lnTo>
                    <a:lnTo>
                      <a:pt x="23630" y="1740"/>
                    </a:lnTo>
                    <a:lnTo>
                      <a:pt x="24210" y="2030"/>
                    </a:lnTo>
                    <a:lnTo>
                      <a:pt x="24818" y="2320"/>
                    </a:lnTo>
                    <a:lnTo>
                      <a:pt x="25398" y="2639"/>
                    </a:lnTo>
                    <a:lnTo>
                      <a:pt x="25978" y="2987"/>
                    </a:lnTo>
                    <a:lnTo>
                      <a:pt x="25978" y="2987"/>
                    </a:lnTo>
                    <a:lnTo>
                      <a:pt x="26645" y="3393"/>
                    </a:lnTo>
                    <a:lnTo>
                      <a:pt x="26645" y="3393"/>
                    </a:lnTo>
                    <a:lnTo>
                      <a:pt x="27254" y="3799"/>
                    </a:lnTo>
                    <a:lnTo>
                      <a:pt x="27863" y="4205"/>
                    </a:lnTo>
                    <a:lnTo>
                      <a:pt x="28443" y="4640"/>
                    </a:lnTo>
                    <a:lnTo>
                      <a:pt x="29022" y="5104"/>
                    </a:lnTo>
                    <a:lnTo>
                      <a:pt x="29573" y="5567"/>
                    </a:lnTo>
                    <a:lnTo>
                      <a:pt x="30124" y="6060"/>
                    </a:lnTo>
                    <a:lnTo>
                      <a:pt x="30646" y="6582"/>
                    </a:lnTo>
                    <a:lnTo>
                      <a:pt x="31168" y="7104"/>
                    </a:lnTo>
                    <a:lnTo>
                      <a:pt x="31661" y="7626"/>
                    </a:lnTo>
                    <a:lnTo>
                      <a:pt x="32154" y="8177"/>
                    </a:lnTo>
                    <a:lnTo>
                      <a:pt x="32646" y="8728"/>
                    </a:lnTo>
                    <a:lnTo>
                      <a:pt x="33081" y="9307"/>
                    </a:lnTo>
                    <a:lnTo>
                      <a:pt x="33545" y="9916"/>
                    </a:lnTo>
                    <a:lnTo>
                      <a:pt x="33951" y="10496"/>
                    </a:lnTo>
                    <a:lnTo>
                      <a:pt x="34386" y="11105"/>
                    </a:lnTo>
                    <a:lnTo>
                      <a:pt x="34763" y="11743"/>
                    </a:lnTo>
                    <a:lnTo>
                      <a:pt x="34763" y="11743"/>
                    </a:lnTo>
                    <a:lnTo>
                      <a:pt x="34850" y="11888"/>
                    </a:lnTo>
                    <a:lnTo>
                      <a:pt x="34850" y="11888"/>
                    </a:lnTo>
                    <a:lnTo>
                      <a:pt x="35256" y="12555"/>
                    </a:lnTo>
                    <a:lnTo>
                      <a:pt x="35256" y="12555"/>
                    </a:lnTo>
                    <a:lnTo>
                      <a:pt x="35749" y="13424"/>
                    </a:lnTo>
                    <a:lnTo>
                      <a:pt x="36213" y="14294"/>
                    </a:lnTo>
                    <a:lnTo>
                      <a:pt x="37111" y="16034"/>
                    </a:lnTo>
                    <a:lnTo>
                      <a:pt x="37952" y="17831"/>
                    </a:lnTo>
                    <a:lnTo>
                      <a:pt x="38735" y="19629"/>
                    </a:lnTo>
                    <a:lnTo>
                      <a:pt x="39460" y="21455"/>
                    </a:lnTo>
                    <a:lnTo>
                      <a:pt x="40155" y="23282"/>
                    </a:lnTo>
                    <a:lnTo>
                      <a:pt x="40822" y="25137"/>
                    </a:lnTo>
                    <a:lnTo>
                      <a:pt x="41460" y="27022"/>
                    </a:lnTo>
                    <a:lnTo>
                      <a:pt x="41460" y="27022"/>
                    </a:lnTo>
                    <a:lnTo>
                      <a:pt x="41866" y="28268"/>
                    </a:lnTo>
                    <a:lnTo>
                      <a:pt x="41866" y="28268"/>
                    </a:lnTo>
                    <a:lnTo>
                      <a:pt x="42446" y="30182"/>
                    </a:lnTo>
                    <a:lnTo>
                      <a:pt x="43026" y="32095"/>
                    </a:lnTo>
                    <a:lnTo>
                      <a:pt x="44127" y="35922"/>
                    </a:lnTo>
                    <a:lnTo>
                      <a:pt x="45258" y="39749"/>
                    </a:lnTo>
                    <a:lnTo>
                      <a:pt x="45838" y="41663"/>
                    </a:lnTo>
                    <a:lnTo>
                      <a:pt x="46418" y="43576"/>
                    </a:lnTo>
                    <a:lnTo>
                      <a:pt x="46418" y="43576"/>
                    </a:lnTo>
                    <a:lnTo>
                      <a:pt x="47085" y="45606"/>
                    </a:lnTo>
                    <a:lnTo>
                      <a:pt x="47752" y="47635"/>
                    </a:lnTo>
                    <a:lnTo>
                      <a:pt x="48476" y="49636"/>
                    </a:lnTo>
                    <a:lnTo>
                      <a:pt x="49259" y="51636"/>
                    </a:lnTo>
                    <a:lnTo>
                      <a:pt x="49259" y="51636"/>
                    </a:lnTo>
                    <a:lnTo>
                      <a:pt x="49549" y="52361"/>
                    </a:lnTo>
                    <a:lnTo>
                      <a:pt x="49810" y="53028"/>
                    </a:lnTo>
                    <a:lnTo>
                      <a:pt x="49984" y="53608"/>
                    </a:lnTo>
                    <a:lnTo>
                      <a:pt x="50071" y="53898"/>
                    </a:lnTo>
                    <a:lnTo>
                      <a:pt x="50100" y="54130"/>
                    </a:lnTo>
                    <a:lnTo>
                      <a:pt x="50100" y="54130"/>
                    </a:lnTo>
                    <a:lnTo>
                      <a:pt x="50129" y="54391"/>
                    </a:lnTo>
                    <a:lnTo>
                      <a:pt x="50129" y="54623"/>
                    </a:lnTo>
                    <a:lnTo>
                      <a:pt x="50071" y="54796"/>
                    </a:lnTo>
                    <a:lnTo>
                      <a:pt x="49984" y="5497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21"/>
              <p:cNvSpPr/>
              <p:nvPr/>
            </p:nvSpPr>
            <p:spPr>
              <a:xfrm>
                <a:off x="507725" y="5082600"/>
                <a:ext cx="60200" cy="59475"/>
              </a:xfrm>
              <a:custGeom>
                <a:rect b="b" l="l" r="r" t="t"/>
                <a:pathLst>
                  <a:path extrusionOk="0" h="2379" w="2408">
                    <a:moveTo>
                      <a:pt x="117" y="1"/>
                    </a:moveTo>
                    <a:lnTo>
                      <a:pt x="146" y="262"/>
                    </a:lnTo>
                    <a:lnTo>
                      <a:pt x="146" y="494"/>
                    </a:lnTo>
                    <a:lnTo>
                      <a:pt x="88" y="667"/>
                    </a:lnTo>
                    <a:lnTo>
                      <a:pt x="1" y="841"/>
                    </a:lnTo>
                    <a:lnTo>
                      <a:pt x="1769" y="2291"/>
                    </a:lnTo>
                    <a:lnTo>
                      <a:pt x="1885" y="2349"/>
                    </a:lnTo>
                    <a:lnTo>
                      <a:pt x="2001" y="2378"/>
                    </a:lnTo>
                    <a:lnTo>
                      <a:pt x="2117" y="2349"/>
                    </a:lnTo>
                    <a:lnTo>
                      <a:pt x="2204" y="2320"/>
                    </a:lnTo>
                    <a:lnTo>
                      <a:pt x="2291" y="2233"/>
                    </a:lnTo>
                    <a:lnTo>
                      <a:pt x="2349" y="2175"/>
                    </a:lnTo>
                    <a:lnTo>
                      <a:pt x="2407" y="2059"/>
                    </a:lnTo>
                    <a:lnTo>
                      <a:pt x="2407" y="1972"/>
                    </a:lnTo>
                    <a:lnTo>
                      <a:pt x="2349" y="1856"/>
                    </a:lnTo>
                    <a:lnTo>
                      <a:pt x="2262" y="1769"/>
                    </a:lnTo>
                    <a:lnTo>
                      <a:pt x="117" y="1"/>
                    </a:lnTo>
                    <a:close/>
                  </a:path>
                </a:pathLst>
              </a:custGeom>
              <a:solidFill>
                <a:srgbClr val="DBC8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21"/>
              <p:cNvSpPr/>
              <p:nvPr/>
            </p:nvSpPr>
            <p:spPr>
              <a:xfrm>
                <a:off x="507725" y="5082600"/>
                <a:ext cx="60200" cy="59475"/>
              </a:xfrm>
              <a:custGeom>
                <a:rect b="b" l="l" r="r" t="t"/>
                <a:pathLst>
                  <a:path extrusionOk="0" fill="none" h="2379" w="2408">
                    <a:moveTo>
                      <a:pt x="117" y="1"/>
                    </a:moveTo>
                    <a:lnTo>
                      <a:pt x="117" y="1"/>
                    </a:lnTo>
                    <a:lnTo>
                      <a:pt x="117" y="1"/>
                    </a:lnTo>
                    <a:lnTo>
                      <a:pt x="146" y="262"/>
                    </a:lnTo>
                    <a:lnTo>
                      <a:pt x="146" y="494"/>
                    </a:lnTo>
                    <a:lnTo>
                      <a:pt x="88" y="667"/>
                    </a:lnTo>
                    <a:lnTo>
                      <a:pt x="1" y="841"/>
                    </a:lnTo>
                    <a:lnTo>
                      <a:pt x="1" y="841"/>
                    </a:lnTo>
                    <a:lnTo>
                      <a:pt x="1769" y="2291"/>
                    </a:lnTo>
                    <a:lnTo>
                      <a:pt x="1769" y="2291"/>
                    </a:lnTo>
                    <a:lnTo>
                      <a:pt x="1885" y="2349"/>
                    </a:lnTo>
                    <a:lnTo>
                      <a:pt x="2001" y="2378"/>
                    </a:lnTo>
                    <a:lnTo>
                      <a:pt x="2001" y="2378"/>
                    </a:lnTo>
                    <a:lnTo>
                      <a:pt x="2117" y="2349"/>
                    </a:lnTo>
                    <a:lnTo>
                      <a:pt x="2204" y="2320"/>
                    </a:lnTo>
                    <a:lnTo>
                      <a:pt x="2291" y="2233"/>
                    </a:lnTo>
                    <a:lnTo>
                      <a:pt x="2349" y="2175"/>
                    </a:lnTo>
                    <a:lnTo>
                      <a:pt x="2407" y="2059"/>
                    </a:lnTo>
                    <a:lnTo>
                      <a:pt x="2407" y="1972"/>
                    </a:lnTo>
                    <a:lnTo>
                      <a:pt x="2349" y="1856"/>
                    </a:lnTo>
                    <a:lnTo>
                      <a:pt x="2262" y="1769"/>
                    </a:lnTo>
                    <a:lnTo>
                      <a:pt x="2262" y="1769"/>
                    </a:lnTo>
                    <a:lnTo>
                      <a:pt x="117" y="1"/>
                    </a:lnTo>
                    <a:lnTo>
                      <a:pt x="117"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6" name="Google Shape;1046;p21"/>
              <p:cNvSpPr/>
              <p:nvPr/>
            </p:nvSpPr>
            <p:spPr>
              <a:xfrm>
                <a:off x="-741850" y="3728650"/>
                <a:ext cx="1253225" cy="1375000"/>
              </a:xfrm>
              <a:custGeom>
                <a:rect b="b" l="l" r="r" t="t"/>
                <a:pathLst>
                  <a:path extrusionOk="0" h="55000" w="50129">
                    <a:moveTo>
                      <a:pt x="15599" y="1"/>
                    </a:moveTo>
                    <a:lnTo>
                      <a:pt x="15193" y="30"/>
                    </a:lnTo>
                    <a:lnTo>
                      <a:pt x="15512" y="14323"/>
                    </a:lnTo>
                    <a:lnTo>
                      <a:pt x="14700" y="12989"/>
                    </a:lnTo>
                    <a:lnTo>
                      <a:pt x="13019" y="10177"/>
                    </a:lnTo>
                    <a:lnTo>
                      <a:pt x="11395" y="7307"/>
                    </a:lnTo>
                    <a:lnTo>
                      <a:pt x="9829" y="4437"/>
                    </a:lnTo>
                    <a:lnTo>
                      <a:pt x="8322" y="1537"/>
                    </a:lnTo>
                    <a:lnTo>
                      <a:pt x="7655" y="1827"/>
                    </a:lnTo>
                    <a:lnTo>
                      <a:pt x="8902" y="4205"/>
                    </a:lnTo>
                    <a:lnTo>
                      <a:pt x="10148" y="6553"/>
                    </a:lnTo>
                    <a:lnTo>
                      <a:pt x="11453" y="8873"/>
                    </a:lnTo>
                    <a:lnTo>
                      <a:pt x="12787" y="11192"/>
                    </a:lnTo>
                    <a:lnTo>
                      <a:pt x="14149" y="13482"/>
                    </a:lnTo>
                    <a:lnTo>
                      <a:pt x="15570" y="15744"/>
                    </a:lnTo>
                    <a:lnTo>
                      <a:pt x="17019" y="17976"/>
                    </a:lnTo>
                    <a:lnTo>
                      <a:pt x="18498" y="20209"/>
                    </a:lnTo>
                    <a:lnTo>
                      <a:pt x="16382" y="19716"/>
                    </a:lnTo>
                    <a:lnTo>
                      <a:pt x="14294" y="19165"/>
                    </a:lnTo>
                    <a:lnTo>
                      <a:pt x="12207" y="18556"/>
                    </a:lnTo>
                    <a:lnTo>
                      <a:pt x="10148" y="17918"/>
                    </a:lnTo>
                    <a:lnTo>
                      <a:pt x="8090" y="17222"/>
                    </a:lnTo>
                    <a:lnTo>
                      <a:pt x="6060" y="16498"/>
                    </a:lnTo>
                    <a:lnTo>
                      <a:pt x="4031" y="15715"/>
                    </a:lnTo>
                    <a:lnTo>
                      <a:pt x="2030" y="14903"/>
                    </a:lnTo>
                    <a:lnTo>
                      <a:pt x="1" y="14004"/>
                    </a:lnTo>
                    <a:lnTo>
                      <a:pt x="30" y="14787"/>
                    </a:lnTo>
                    <a:lnTo>
                      <a:pt x="1682" y="15512"/>
                    </a:lnTo>
                    <a:lnTo>
                      <a:pt x="3364" y="16237"/>
                    </a:lnTo>
                    <a:lnTo>
                      <a:pt x="5075" y="16903"/>
                    </a:lnTo>
                    <a:lnTo>
                      <a:pt x="6785" y="17541"/>
                    </a:lnTo>
                    <a:lnTo>
                      <a:pt x="8496" y="18121"/>
                    </a:lnTo>
                    <a:lnTo>
                      <a:pt x="10206" y="18701"/>
                    </a:lnTo>
                    <a:lnTo>
                      <a:pt x="11946" y="19252"/>
                    </a:lnTo>
                    <a:lnTo>
                      <a:pt x="13714" y="19745"/>
                    </a:lnTo>
                    <a:lnTo>
                      <a:pt x="16179" y="20412"/>
                    </a:lnTo>
                    <a:lnTo>
                      <a:pt x="18672" y="20991"/>
                    </a:lnTo>
                    <a:lnTo>
                      <a:pt x="18875" y="20991"/>
                    </a:lnTo>
                    <a:lnTo>
                      <a:pt x="18962" y="20933"/>
                    </a:lnTo>
                    <a:lnTo>
                      <a:pt x="20035" y="22470"/>
                    </a:lnTo>
                    <a:lnTo>
                      <a:pt x="21107" y="23978"/>
                    </a:lnTo>
                    <a:lnTo>
                      <a:pt x="22064" y="25311"/>
                    </a:lnTo>
                    <a:lnTo>
                      <a:pt x="23050" y="26616"/>
                    </a:lnTo>
                    <a:lnTo>
                      <a:pt x="25021" y="29196"/>
                    </a:lnTo>
                    <a:lnTo>
                      <a:pt x="22760" y="29138"/>
                    </a:lnTo>
                    <a:lnTo>
                      <a:pt x="20499" y="29022"/>
                    </a:lnTo>
                    <a:lnTo>
                      <a:pt x="18237" y="28848"/>
                    </a:lnTo>
                    <a:lnTo>
                      <a:pt x="16005" y="28587"/>
                    </a:lnTo>
                    <a:lnTo>
                      <a:pt x="13743" y="28268"/>
                    </a:lnTo>
                    <a:lnTo>
                      <a:pt x="11540" y="27892"/>
                    </a:lnTo>
                    <a:lnTo>
                      <a:pt x="9307" y="27457"/>
                    </a:lnTo>
                    <a:lnTo>
                      <a:pt x="7104" y="26935"/>
                    </a:lnTo>
                    <a:lnTo>
                      <a:pt x="5625" y="26529"/>
                    </a:lnTo>
                    <a:lnTo>
                      <a:pt x="4147" y="26123"/>
                    </a:lnTo>
                    <a:lnTo>
                      <a:pt x="4756" y="27051"/>
                    </a:lnTo>
                    <a:lnTo>
                      <a:pt x="6669" y="27544"/>
                    </a:lnTo>
                    <a:lnTo>
                      <a:pt x="8554" y="28008"/>
                    </a:lnTo>
                    <a:lnTo>
                      <a:pt x="10467" y="28413"/>
                    </a:lnTo>
                    <a:lnTo>
                      <a:pt x="12381" y="28790"/>
                    </a:lnTo>
                    <a:lnTo>
                      <a:pt x="14323" y="29080"/>
                    </a:lnTo>
                    <a:lnTo>
                      <a:pt x="16237" y="29341"/>
                    </a:lnTo>
                    <a:lnTo>
                      <a:pt x="18179" y="29573"/>
                    </a:lnTo>
                    <a:lnTo>
                      <a:pt x="20151" y="29718"/>
                    </a:lnTo>
                    <a:lnTo>
                      <a:pt x="21455" y="29805"/>
                    </a:lnTo>
                    <a:lnTo>
                      <a:pt x="22789" y="29863"/>
                    </a:lnTo>
                    <a:lnTo>
                      <a:pt x="24123" y="29921"/>
                    </a:lnTo>
                    <a:lnTo>
                      <a:pt x="25456" y="29921"/>
                    </a:lnTo>
                    <a:lnTo>
                      <a:pt x="25572" y="29892"/>
                    </a:lnTo>
                    <a:lnTo>
                      <a:pt x="27544" y="32356"/>
                    </a:lnTo>
                    <a:lnTo>
                      <a:pt x="29573" y="34792"/>
                    </a:lnTo>
                    <a:lnTo>
                      <a:pt x="31632" y="37169"/>
                    </a:lnTo>
                    <a:lnTo>
                      <a:pt x="33748" y="39518"/>
                    </a:lnTo>
                    <a:lnTo>
                      <a:pt x="31487" y="39575"/>
                    </a:lnTo>
                    <a:lnTo>
                      <a:pt x="29254" y="39575"/>
                    </a:lnTo>
                    <a:lnTo>
                      <a:pt x="25949" y="39546"/>
                    </a:lnTo>
                    <a:lnTo>
                      <a:pt x="22644" y="39460"/>
                    </a:lnTo>
                    <a:lnTo>
                      <a:pt x="19368" y="39286"/>
                    </a:lnTo>
                    <a:lnTo>
                      <a:pt x="16063" y="39054"/>
                    </a:lnTo>
                    <a:lnTo>
                      <a:pt x="16063" y="39054"/>
                    </a:lnTo>
                    <a:lnTo>
                      <a:pt x="17077" y="39865"/>
                    </a:lnTo>
                    <a:lnTo>
                      <a:pt x="19861" y="40039"/>
                    </a:lnTo>
                    <a:lnTo>
                      <a:pt x="22673" y="40184"/>
                    </a:lnTo>
                    <a:lnTo>
                      <a:pt x="25485" y="40271"/>
                    </a:lnTo>
                    <a:lnTo>
                      <a:pt x="28269" y="40300"/>
                    </a:lnTo>
                    <a:lnTo>
                      <a:pt x="31748" y="40300"/>
                    </a:lnTo>
                    <a:lnTo>
                      <a:pt x="34328" y="40242"/>
                    </a:lnTo>
                    <a:lnTo>
                      <a:pt x="34386" y="40213"/>
                    </a:lnTo>
                    <a:lnTo>
                      <a:pt x="35691" y="41605"/>
                    </a:lnTo>
                    <a:lnTo>
                      <a:pt x="37024" y="42997"/>
                    </a:lnTo>
                    <a:lnTo>
                      <a:pt x="38358" y="44359"/>
                    </a:lnTo>
                    <a:lnTo>
                      <a:pt x="39721" y="45722"/>
                    </a:lnTo>
                    <a:lnTo>
                      <a:pt x="41025" y="46969"/>
                    </a:lnTo>
                    <a:lnTo>
                      <a:pt x="42330" y="48215"/>
                    </a:lnTo>
                    <a:lnTo>
                      <a:pt x="40706" y="48273"/>
                    </a:lnTo>
                    <a:lnTo>
                      <a:pt x="39054" y="48302"/>
                    </a:lnTo>
                    <a:lnTo>
                      <a:pt x="37778" y="48273"/>
                    </a:lnTo>
                    <a:lnTo>
                      <a:pt x="36502" y="48244"/>
                    </a:lnTo>
                    <a:lnTo>
                      <a:pt x="35198" y="48186"/>
                    </a:lnTo>
                    <a:lnTo>
                      <a:pt x="33922" y="48099"/>
                    </a:lnTo>
                    <a:lnTo>
                      <a:pt x="32646" y="48012"/>
                    </a:lnTo>
                    <a:lnTo>
                      <a:pt x="31371" y="47867"/>
                    </a:lnTo>
                    <a:lnTo>
                      <a:pt x="30095" y="47722"/>
                    </a:lnTo>
                    <a:lnTo>
                      <a:pt x="28819" y="47548"/>
                    </a:lnTo>
                    <a:lnTo>
                      <a:pt x="30617" y="48534"/>
                    </a:lnTo>
                    <a:lnTo>
                      <a:pt x="32733" y="48737"/>
                    </a:lnTo>
                    <a:lnTo>
                      <a:pt x="34821" y="48882"/>
                    </a:lnTo>
                    <a:lnTo>
                      <a:pt x="36937" y="48969"/>
                    </a:lnTo>
                    <a:lnTo>
                      <a:pt x="39054" y="49027"/>
                    </a:lnTo>
                    <a:lnTo>
                      <a:pt x="41054" y="48998"/>
                    </a:lnTo>
                    <a:lnTo>
                      <a:pt x="43055" y="48911"/>
                    </a:lnTo>
                    <a:lnTo>
                      <a:pt x="44765" y="50448"/>
                    </a:lnTo>
                    <a:lnTo>
                      <a:pt x="46476" y="51984"/>
                    </a:lnTo>
                    <a:lnTo>
                      <a:pt x="48215" y="53521"/>
                    </a:lnTo>
                    <a:lnTo>
                      <a:pt x="49984" y="54999"/>
                    </a:lnTo>
                    <a:lnTo>
                      <a:pt x="50071" y="54825"/>
                    </a:lnTo>
                    <a:lnTo>
                      <a:pt x="50129" y="54652"/>
                    </a:lnTo>
                    <a:lnTo>
                      <a:pt x="50129" y="54420"/>
                    </a:lnTo>
                    <a:lnTo>
                      <a:pt x="50100" y="54159"/>
                    </a:lnTo>
                    <a:lnTo>
                      <a:pt x="48418" y="52738"/>
                    </a:lnTo>
                    <a:lnTo>
                      <a:pt x="46737" y="51259"/>
                    </a:lnTo>
                    <a:lnTo>
                      <a:pt x="45113" y="49781"/>
                    </a:lnTo>
                    <a:lnTo>
                      <a:pt x="43461" y="48302"/>
                    </a:lnTo>
                    <a:lnTo>
                      <a:pt x="43432" y="48244"/>
                    </a:lnTo>
                    <a:lnTo>
                      <a:pt x="42098" y="46998"/>
                    </a:lnTo>
                    <a:lnTo>
                      <a:pt x="40764" y="45722"/>
                    </a:lnTo>
                    <a:lnTo>
                      <a:pt x="39460" y="44446"/>
                    </a:lnTo>
                    <a:lnTo>
                      <a:pt x="38184" y="43142"/>
                    </a:lnTo>
                    <a:lnTo>
                      <a:pt x="38242" y="43055"/>
                    </a:lnTo>
                    <a:lnTo>
                      <a:pt x="38271" y="42968"/>
                    </a:lnTo>
                    <a:lnTo>
                      <a:pt x="38677" y="41112"/>
                    </a:lnTo>
                    <a:lnTo>
                      <a:pt x="39083" y="39286"/>
                    </a:lnTo>
                    <a:lnTo>
                      <a:pt x="39489" y="37430"/>
                    </a:lnTo>
                    <a:lnTo>
                      <a:pt x="39924" y="35604"/>
                    </a:lnTo>
                    <a:lnTo>
                      <a:pt x="40387" y="33777"/>
                    </a:lnTo>
                    <a:lnTo>
                      <a:pt x="40851" y="31922"/>
                    </a:lnTo>
                    <a:lnTo>
                      <a:pt x="41866" y="28297"/>
                    </a:lnTo>
                    <a:lnTo>
                      <a:pt x="41460" y="27051"/>
                    </a:lnTo>
                    <a:lnTo>
                      <a:pt x="40909" y="28964"/>
                    </a:lnTo>
                    <a:lnTo>
                      <a:pt x="40387" y="30907"/>
                    </a:lnTo>
                    <a:lnTo>
                      <a:pt x="39866" y="32820"/>
                    </a:lnTo>
                    <a:lnTo>
                      <a:pt x="39373" y="34763"/>
                    </a:lnTo>
                    <a:lnTo>
                      <a:pt x="38909" y="36705"/>
                    </a:lnTo>
                    <a:lnTo>
                      <a:pt x="38474" y="38648"/>
                    </a:lnTo>
                    <a:lnTo>
                      <a:pt x="38039" y="40619"/>
                    </a:lnTo>
                    <a:lnTo>
                      <a:pt x="37633" y="42562"/>
                    </a:lnTo>
                    <a:lnTo>
                      <a:pt x="36097" y="40967"/>
                    </a:lnTo>
                    <a:lnTo>
                      <a:pt x="34560" y="39344"/>
                    </a:lnTo>
                    <a:lnTo>
                      <a:pt x="33081" y="37691"/>
                    </a:lnTo>
                    <a:lnTo>
                      <a:pt x="31603" y="36038"/>
                    </a:lnTo>
                    <a:lnTo>
                      <a:pt x="30066" y="34270"/>
                    </a:lnTo>
                    <a:lnTo>
                      <a:pt x="30095" y="34183"/>
                    </a:lnTo>
                    <a:lnTo>
                      <a:pt x="30472" y="31806"/>
                    </a:lnTo>
                    <a:lnTo>
                      <a:pt x="30907" y="29399"/>
                    </a:lnTo>
                    <a:lnTo>
                      <a:pt x="31400" y="26993"/>
                    </a:lnTo>
                    <a:lnTo>
                      <a:pt x="31922" y="24615"/>
                    </a:lnTo>
                    <a:lnTo>
                      <a:pt x="32472" y="22238"/>
                    </a:lnTo>
                    <a:lnTo>
                      <a:pt x="33081" y="19890"/>
                    </a:lnTo>
                    <a:lnTo>
                      <a:pt x="33719" y="17541"/>
                    </a:lnTo>
                    <a:lnTo>
                      <a:pt x="34415" y="15193"/>
                    </a:lnTo>
                    <a:lnTo>
                      <a:pt x="35256" y="12584"/>
                    </a:lnTo>
                    <a:lnTo>
                      <a:pt x="34850" y="11917"/>
                    </a:lnTo>
                    <a:lnTo>
                      <a:pt x="34763" y="11772"/>
                    </a:lnTo>
                    <a:lnTo>
                      <a:pt x="34096" y="13830"/>
                    </a:lnTo>
                    <a:lnTo>
                      <a:pt x="33458" y="15918"/>
                    </a:lnTo>
                    <a:lnTo>
                      <a:pt x="32849" y="18005"/>
                    </a:lnTo>
                    <a:lnTo>
                      <a:pt x="32270" y="20093"/>
                    </a:lnTo>
                    <a:lnTo>
                      <a:pt x="31748" y="22209"/>
                    </a:lnTo>
                    <a:lnTo>
                      <a:pt x="31255" y="24325"/>
                    </a:lnTo>
                    <a:lnTo>
                      <a:pt x="30762" y="26442"/>
                    </a:lnTo>
                    <a:lnTo>
                      <a:pt x="30327" y="28558"/>
                    </a:lnTo>
                    <a:lnTo>
                      <a:pt x="29892" y="31052"/>
                    </a:lnTo>
                    <a:lnTo>
                      <a:pt x="29457" y="33545"/>
                    </a:lnTo>
                    <a:lnTo>
                      <a:pt x="27950" y="31719"/>
                    </a:lnTo>
                    <a:lnTo>
                      <a:pt x="26442" y="29834"/>
                    </a:lnTo>
                    <a:lnTo>
                      <a:pt x="24963" y="27950"/>
                    </a:lnTo>
                    <a:lnTo>
                      <a:pt x="23514" y="26036"/>
                    </a:lnTo>
                    <a:lnTo>
                      <a:pt x="23543" y="25978"/>
                    </a:lnTo>
                    <a:lnTo>
                      <a:pt x="23572" y="25891"/>
                    </a:lnTo>
                    <a:lnTo>
                      <a:pt x="26065" y="7626"/>
                    </a:lnTo>
                    <a:lnTo>
                      <a:pt x="26645" y="3422"/>
                    </a:lnTo>
                    <a:lnTo>
                      <a:pt x="25978" y="3016"/>
                    </a:lnTo>
                    <a:lnTo>
                      <a:pt x="23601" y="20441"/>
                    </a:lnTo>
                    <a:lnTo>
                      <a:pt x="22934" y="25253"/>
                    </a:lnTo>
                    <a:lnTo>
                      <a:pt x="21165" y="22789"/>
                    </a:lnTo>
                    <a:lnTo>
                      <a:pt x="19426" y="20296"/>
                    </a:lnTo>
                    <a:lnTo>
                      <a:pt x="17715" y="17744"/>
                    </a:lnTo>
                    <a:lnTo>
                      <a:pt x="16063" y="15193"/>
                    </a:lnTo>
                    <a:lnTo>
                      <a:pt x="16150" y="15164"/>
                    </a:lnTo>
                    <a:lnTo>
                      <a:pt x="16208" y="15077"/>
                    </a:lnTo>
                    <a:lnTo>
                      <a:pt x="16237" y="14990"/>
                    </a:lnTo>
                    <a:lnTo>
                      <a:pt x="16266" y="14903"/>
                    </a:lnTo>
                    <a:lnTo>
                      <a:pt x="15918" y="30"/>
                    </a:lnTo>
                    <a:lnTo>
                      <a:pt x="15599" y="1"/>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47" name="Google Shape;1047;p21"/>
            <p:cNvGrpSpPr/>
            <p:nvPr/>
          </p:nvGrpSpPr>
          <p:grpSpPr>
            <a:xfrm rot="-276419">
              <a:off x="8086370" y="4220515"/>
              <a:ext cx="887095" cy="957296"/>
              <a:chOff x="-741850" y="3728650"/>
              <a:chExt cx="1309775" cy="1413425"/>
            </a:xfrm>
          </p:grpSpPr>
          <p:sp>
            <p:nvSpPr>
              <p:cNvPr id="1048" name="Google Shape;1048;p21"/>
              <p:cNvSpPr/>
              <p:nvPr/>
            </p:nvSpPr>
            <p:spPr>
              <a:xfrm>
                <a:off x="-741850" y="3729375"/>
                <a:ext cx="1253225" cy="1382250"/>
              </a:xfrm>
              <a:custGeom>
                <a:rect b="b" l="l" r="r" t="t"/>
                <a:pathLst>
                  <a:path extrusionOk="0" h="55290" w="50129">
                    <a:moveTo>
                      <a:pt x="15193" y="1"/>
                    </a:moveTo>
                    <a:lnTo>
                      <a:pt x="14526" y="30"/>
                    </a:lnTo>
                    <a:lnTo>
                      <a:pt x="13859" y="59"/>
                    </a:lnTo>
                    <a:lnTo>
                      <a:pt x="13192" y="146"/>
                    </a:lnTo>
                    <a:lnTo>
                      <a:pt x="12526" y="233"/>
                    </a:lnTo>
                    <a:lnTo>
                      <a:pt x="11859" y="378"/>
                    </a:lnTo>
                    <a:lnTo>
                      <a:pt x="11192" y="523"/>
                    </a:lnTo>
                    <a:lnTo>
                      <a:pt x="10525" y="697"/>
                    </a:lnTo>
                    <a:lnTo>
                      <a:pt x="9858" y="900"/>
                    </a:lnTo>
                    <a:lnTo>
                      <a:pt x="9076" y="1190"/>
                    </a:lnTo>
                    <a:lnTo>
                      <a:pt x="8322" y="1508"/>
                    </a:lnTo>
                    <a:lnTo>
                      <a:pt x="7655" y="1798"/>
                    </a:lnTo>
                    <a:lnTo>
                      <a:pt x="7133" y="2088"/>
                    </a:lnTo>
                    <a:lnTo>
                      <a:pt x="6611" y="2378"/>
                    </a:lnTo>
                    <a:lnTo>
                      <a:pt x="6118" y="2697"/>
                    </a:lnTo>
                    <a:lnTo>
                      <a:pt x="5625" y="3016"/>
                    </a:lnTo>
                    <a:lnTo>
                      <a:pt x="5162" y="3393"/>
                    </a:lnTo>
                    <a:lnTo>
                      <a:pt x="4698" y="3770"/>
                    </a:lnTo>
                    <a:lnTo>
                      <a:pt x="4234" y="4147"/>
                    </a:lnTo>
                    <a:lnTo>
                      <a:pt x="3828" y="4553"/>
                    </a:lnTo>
                    <a:lnTo>
                      <a:pt x="3422" y="4988"/>
                    </a:lnTo>
                    <a:lnTo>
                      <a:pt x="3016" y="5422"/>
                    </a:lnTo>
                    <a:lnTo>
                      <a:pt x="2639" y="5886"/>
                    </a:lnTo>
                    <a:lnTo>
                      <a:pt x="2291" y="6379"/>
                    </a:lnTo>
                    <a:lnTo>
                      <a:pt x="1972" y="6872"/>
                    </a:lnTo>
                    <a:lnTo>
                      <a:pt x="1653" y="7394"/>
                    </a:lnTo>
                    <a:lnTo>
                      <a:pt x="1393" y="7945"/>
                    </a:lnTo>
                    <a:lnTo>
                      <a:pt x="1132" y="8496"/>
                    </a:lnTo>
                    <a:lnTo>
                      <a:pt x="842" y="9162"/>
                    </a:lnTo>
                    <a:lnTo>
                      <a:pt x="610" y="9829"/>
                    </a:lnTo>
                    <a:lnTo>
                      <a:pt x="436" y="10525"/>
                    </a:lnTo>
                    <a:lnTo>
                      <a:pt x="262" y="11192"/>
                    </a:lnTo>
                    <a:lnTo>
                      <a:pt x="146" y="11888"/>
                    </a:lnTo>
                    <a:lnTo>
                      <a:pt x="59" y="12584"/>
                    </a:lnTo>
                    <a:lnTo>
                      <a:pt x="30" y="13279"/>
                    </a:lnTo>
                    <a:lnTo>
                      <a:pt x="1" y="13975"/>
                    </a:lnTo>
                    <a:lnTo>
                      <a:pt x="30" y="14758"/>
                    </a:lnTo>
                    <a:lnTo>
                      <a:pt x="88" y="15483"/>
                    </a:lnTo>
                    <a:lnTo>
                      <a:pt x="175" y="16208"/>
                    </a:lnTo>
                    <a:lnTo>
                      <a:pt x="291" y="16932"/>
                    </a:lnTo>
                    <a:lnTo>
                      <a:pt x="436" y="17657"/>
                    </a:lnTo>
                    <a:lnTo>
                      <a:pt x="610" y="18382"/>
                    </a:lnTo>
                    <a:lnTo>
                      <a:pt x="813" y="19107"/>
                    </a:lnTo>
                    <a:lnTo>
                      <a:pt x="1045" y="19803"/>
                    </a:lnTo>
                    <a:lnTo>
                      <a:pt x="1306" y="20527"/>
                    </a:lnTo>
                    <a:lnTo>
                      <a:pt x="1595" y="21223"/>
                    </a:lnTo>
                    <a:lnTo>
                      <a:pt x="1885" y="21948"/>
                    </a:lnTo>
                    <a:lnTo>
                      <a:pt x="2233" y="22644"/>
                    </a:lnTo>
                    <a:lnTo>
                      <a:pt x="2581" y="23340"/>
                    </a:lnTo>
                    <a:lnTo>
                      <a:pt x="2929" y="24036"/>
                    </a:lnTo>
                    <a:lnTo>
                      <a:pt x="3335" y="24731"/>
                    </a:lnTo>
                    <a:lnTo>
                      <a:pt x="3741" y="25427"/>
                    </a:lnTo>
                    <a:lnTo>
                      <a:pt x="4147" y="26094"/>
                    </a:lnTo>
                    <a:lnTo>
                      <a:pt x="4756" y="27022"/>
                    </a:lnTo>
                    <a:lnTo>
                      <a:pt x="5365" y="27863"/>
                    </a:lnTo>
                    <a:lnTo>
                      <a:pt x="5973" y="28703"/>
                    </a:lnTo>
                    <a:lnTo>
                      <a:pt x="6611" y="29544"/>
                    </a:lnTo>
                    <a:lnTo>
                      <a:pt x="7249" y="30356"/>
                    </a:lnTo>
                    <a:lnTo>
                      <a:pt x="7916" y="31139"/>
                    </a:lnTo>
                    <a:lnTo>
                      <a:pt x="8583" y="31921"/>
                    </a:lnTo>
                    <a:lnTo>
                      <a:pt x="9278" y="32675"/>
                    </a:lnTo>
                    <a:lnTo>
                      <a:pt x="9974" y="33400"/>
                    </a:lnTo>
                    <a:lnTo>
                      <a:pt x="11337" y="34821"/>
                    </a:lnTo>
                    <a:lnTo>
                      <a:pt x="12729" y="36125"/>
                    </a:lnTo>
                    <a:lnTo>
                      <a:pt x="14062" y="37343"/>
                    </a:lnTo>
                    <a:lnTo>
                      <a:pt x="15367" y="38474"/>
                    </a:lnTo>
                    <a:lnTo>
                      <a:pt x="16063" y="39025"/>
                    </a:lnTo>
                    <a:lnTo>
                      <a:pt x="17077" y="39836"/>
                    </a:lnTo>
                    <a:lnTo>
                      <a:pt x="18469" y="40909"/>
                    </a:lnTo>
                    <a:lnTo>
                      <a:pt x="19890" y="41924"/>
                    </a:lnTo>
                    <a:lnTo>
                      <a:pt x="21310" y="42939"/>
                    </a:lnTo>
                    <a:lnTo>
                      <a:pt x="22789" y="43924"/>
                    </a:lnTo>
                    <a:lnTo>
                      <a:pt x="24268" y="44881"/>
                    </a:lnTo>
                    <a:lnTo>
                      <a:pt x="25746" y="45780"/>
                    </a:lnTo>
                    <a:lnTo>
                      <a:pt x="27283" y="46679"/>
                    </a:lnTo>
                    <a:lnTo>
                      <a:pt x="28819" y="47519"/>
                    </a:lnTo>
                    <a:lnTo>
                      <a:pt x="30617" y="48505"/>
                    </a:lnTo>
                    <a:lnTo>
                      <a:pt x="31574" y="48969"/>
                    </a:lnTo>
                    <a:lnTo>
                      <a:pt x="33516" y="49897"/>
                    </a:lnTo>
                    <a:lnTo>
                      <a:pt x="35459" y="50796"/>
                    </a:lnTo>
                    <a:lnTo>
                      <a:pt x="37401" y="51607"/>
                    </a:lnTo>
                    <a:lnTo>
                      <a:pt x="39402" y="52390"/>
                    </a:lnTo>
                    <a:lnTo>
                      <a:pt x="41402" y="53115"/>
                    </a:lnTo>
                    <a:lnTo>
                      <a:pt x="43403" y="53811"/>
                    </a:lnTo>
                    <a:lnTo>
                      <a:pt x="45461" y="54449"/>
                    </a:lnTo>
                    <a:lnTo>
                      <a:pt x="47491" y="55028"/>
                    </a:lnTo>
                    <a:lnTo>
                      <a:pt x="48012" y="55144"/>
                    </a:lnTo>
                    <a:lnTo>
                      <a:pt x="48476" y="55231"/>
                    </a:lnTo>
                    <a:lnTo>
                      <a:pt x="48853" y="55289"/>
                    </a:lnTo>
                    <a:lnTo>
                      <a:pt x="49172" y="55289"/>
                    </a:lnTo>
                    <a:lnTo>
                      <a:pt x="49462" y="55260"/>
                    </a:lnTo>
                    <a:lnTo>
                      <a:pt x="49694" y="55202"/>
                    </a:lnTo>
                    <a:lnTo>
                      <a:pt x="49868" y="55086"/>
                    </a:lnTo>
                    <a:lnTo>
                      <a:pt x="49984" y="54970"/>
                    </a:lnTo>
                    <a:lnTo>
                      <a:pt x="50071" y="54796"/>
                    </a:lnTo>
                    <a:lnTo>
                      <a:pt x="50129" y="54623"/>
                    </a:lnTo>
                    <a:lnTo>
                      <a:pt x="50129" y="54391"/>
                    </a:lnTo>
                    <a:lnTo>
                      <a:pt x="50100" y="54130"/>
                    </a:lnTo>
                    <a:lnTo>
                      <a:pt x="50071" y="53898"/>
                    </a:lnTo>
                    <a:lnTo>
                      <a:pt x="49984" y="53608"/>
                    </a:lnTo>
                    <a:lnTo>
                      <a:pt x="49810" y="53028"/>
                    </a:lnTo>
                    <a:lnTo>
                      <a:pt x="49549" y="52361"/>
                    </a:lnTo>
                    <a:lnTo>
                      <a:pt x="49259" y="51636"/>
                    </a:lnTo>
                    <a:lnTo>
                      <a:pt x="48476" y="49636"/>
                    </a:lnTo>
                    <a:lnTo>
                      <a:pt x="47752" y="47635"/>
                    </a:lnTo>
                    <a:lnTo>
                      <a:pt x="47085" y="45606"/>
                    </a:lnTo>
                    <a:lnTo>
                      <a:pt x="46418" y="43576"/>
                    </a:lnTo>
                    <a:lnTo>
                      <a:pt x="45838" y="41663"/>
                    </a:lnTo>
                    <a:lnTo>
                      <a:pt x="45258" y="39749"/>
                    </a:lnTo>
                    <a:lnTo>
                      <a:pt x="44127" y="35922"/>
                    </a:lnTo>
                    <a:lnTo>
                      <a:pt x="43026" y="32095"/>
                    </a:lnTo>
                    <a:lnTo>
                      <a:pt x="42446" y="30182"/>
                    </a:lnTo>
                    <a:lnTo>
                      <a:pt x="41866" y="28268"/>
                    </a:lnTo>
                    <a:lnTo>
                      <a:pt x="41460" y="27022"/>
                    </a:lnTo>
                    <a:lnTo>
                      <a:pt x="40822" y="25137"/>
                    </a:lnTo>
                    <a:lnTo>
                      <a:pt x="40155" y="23282"/>
                    </a:lnTo>
                    <a:lnTo>
                      <a:pt x="39460" y="21455"/>
                    </a:lnTo>
                    <a:lnTo>
                      <a:pt x="38735" y="19629"/>
                    </a:lnTo>
                    <a:lnTo>
                      <a:pt x="37952" y="17831"/>
                    </a:lnTo>
                    <a:lnTo>
                      <a:pt x="37111" y="16034"/>
                    </a:lnTo>
                    <a:lnTo>
                      <a:pt x="36213" y="14294"/>
                    </a:lnTo>
                    <a:lnTo>
                      <a:pt x="35749" y="13424"/>
                    </a:lnTo>
                    <a:lnTo>
                      <a:pt x="35256" y="12555"/>
                    </a:lnTo>
                    <a:lnTo>
                      <a:pt x="34850" y="11888"/>
                    </a:lnTo>
                    <a:lnTo>
                      <a:pt x="34763" y="11743"/>
                    </a:lnTo>
                    <a:lnTo>
                      <a:pt x="34386" y="11105"/>
                    </a:lnTo>
                    <a:lnTo>
                      <a:pt x="33951" y="10496"/>
                    </a:lnTo>
                    <a:lnTo>
                      <a:pt x="33545" y="9916"/>
                    </a:lnTo>
                    <a:lnTo>
                      <a:pt x="33081" y="9307"/>
                    </a:lnTo>
                    <a:lnTo>
                      <a:pt x="32646" y="8728"/>
                    </a:lnTo>
                    <a:lnTo>
                      <a:pt x="32154" y="8177"/>
                    </a:lnTo>
                    <a:lnTo>
                      <a:pt x="31661" y="7626"/>
                    </a:lnTo>
                    <a:lnTo>
                      <a:pt x="31168" y="7104"/>
                    </a:lnTo>
                    <a:lnTo>
                      <a:pt x="30646" y="6582"/>
                    </a:lnTo>
                    <a:lnTo>
                      <a:pt x="30124" y="6060"/>
                    </a:lnTo>
                    <a:lnTo>
                      <a:pt x="29573" y="5567"/>
                    </a:lnTo>
                    <a:lnTo>
                      <a:pt x="29022" y="5104"/>
                    </a:lnTo>
                    <a:lnTo>
                      <a:pt x="28443" y="4640"/>
                    </a:lnTo>
                    <a:lnTo>
                      <a:pt x="27863" y="4205"/>
                    </a:lnTo>
                    <a:lnTo>
                      <a:pt x="27254" y="3799"/>
                    </a:lnTo>
                    <a:lnTo>
                      <a:pt x="26645" y="3393"/>
                    </a:lnTo>
                    <a:lnTo>
                      <a:pt x="25978" y="2987"/>
                    </a:lnTo>
                    <a:lnTo>
                      <a:pt x="25398" y="2639"/>
                    </a:lnTo>
                    <a:lnTo>
                      <a:pt x="24818" y="2320"/>
                    </a:lnTo>
                    <a:lnTo>
                      <a:pt x="24210" y="2030"/>
                    </a:lnTo>
                    <a:lnTo>
                      <a:pt x="23630" y="1740"/>
                    </a:lnTo>
                    <a:lnTo>
                      <a:pt x="22992" y="1480"/>
                    </a:lnTo>
                    <a:lnTo>
                      <a:pt x="22383" y="1248"/>
                    </a:lnTo>
                    <a:lnTo>
                      <a:pt x="21774" y="1016"/>
                    </a:lnTo>
                    <a:lnTo>
                      <a:pt x="21136" y="813"/>
                    </a:lnTo>
                    <a:lnTo>
                      <a:pt x="20499" y="639"/>
                    </a:lnTo>
                    <a:lnTo>
                      <a:pt x="19861" y="494"/>
                    </a:lnTo>
                    <a:lnTo>
                      <a:pt x="19194" y="349"/>
                    </a:lnTo>
                    <a:lnTo>
                      <a:pt x="18556" y="233"/>
                    </a:lnTo>
                    <a:lnTo>
                      <a:pt x="17889" y="146"/>
                    </a:lnTo>
                    <a:lnTo>
                      <a:pt x="17251" y="59"/>
                    </a:lnTo>
                    <a:lnTo>
                      <a:pt x="1658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21"/>
              <p:cNvSpPr/>
              <p:nvPr/>
            </p:nvSpPr>
            <p:spPr>
              <a:xfrm>
                <a:off x="-741850" y="3729375"/>
                <a:ext cx="1253225" cy="1382250"/>
              </a:xfrm>
              <a:custGeom>
                <a:rect b="b" l="l" r="r" t="t"/>
                <a:pathLst>
                  <a:path extrusionOk="0" fill="none" h="55290" w="50129">
                    <a:moveTo>
                      <a:pt x="49984" y="54970"/>
                    </a:moveTo>
                    <a:lnTo>
                      <a:pt x="49984" y="54970"/>
                    </a:lnTo>
                    <a:lnTo>
                      <a:pt x="49868" y="55086"/>
                    </a:lnTo>
                    <a:lnTo>
                      <a:pt x="49694" y="55202"/>
                    </a:lnTo>
                    <a:lnTo>
                      <a:pt x="49462" y="55260"/>
                    </a:lnTo>
                    <a:lnTo>
                      <a:pt x="49172" y="55289"/>
                    </a:lnTo>
                    <a:lnTo>
                      <a:pt x="48853" y="55289"/>
                    </a:lnTo>
                    <a:lnTo>
                      <a:pt x="48476" y="55231"/>
                    </a:lnTo>
                    <a:lnTo>
                      <a:pt x="48012" y="55144"/>
                    </a:lnTo>
                    <a:lnTo>
                      <a:pt x="47491" y="55028"/>
                    </a:lnTo>
                    <a:lnTo>
                      <a:pt x="47491" y="55028"/>
                    </a:lnTo>
                    <a:lnTo>
                      <a:pt x="45461" y="54449"/>
                    </a:lnTo>
                    <a:lnTo>
                      <a:pt x="43403" y="53811"/>
                    </a:lnTo>
                    <a:lnTo>
                      <a:pt x="41402" y="53115"/>
                    </a:lnTo>
                    <a:lnTo>
                      <a:pt x="39402" y="52390"/>
                    </a:lnTo>
                    <a:lnTo>
                      <a:pt x="37401" y="51607"/>
                    </a:lnTo>
                    <a:lnTo>
                      <a:pt x="35459" y="50796"/>
                    </a:lnTo>
                    <a:lnTo>
                      <a:pt x="33516" y="49897"/>
                    </a:lnTo>
                    <a:lnTo>
                      <a:pt x="31574" y="48969"/>
                    </a:lnTo>
                    <a:lnTo>
                      <a:pt x="31574" y="48969"/>
                    </a:lnTo>
                    <a:lnTo>
                      <a:pt x="30617" y="48505"/>
                    </a:lnTo>
                    <a:lnTo>
                      <a:pt x="30617" y="48505"/>
                    </a:lnTo>
                    <a:lnTo>
                      <a:pt x="28819" y="47519"/>
                    </a:lnTo>
                    <a:lnTo>
                      <a:pt x="28819" y="47519"/>
                    </a:lnTo>
                    <a:lnTo>
                      <a:pt x="27283" y="46679"/>
                    </a:lnTo>
                    <a:lnTo>
                      <a:pt x="25746" y="45780"/>
                    </a:lnTo>
                    <a:lnTo>
                      <a:pt x="24268" y="44881"/>
                    </a:lnTo>
                    <a:lnTo>
                      <a:pt x="22789" y="43924"/>
                    </a:lnTo>
                    <a:lnTo>
                      <a:pt x="21310" y="42939"/>
                    </a:lnTo>
                    <a:lnTo>
                      <a:pt x="19890" y="41924"/>
                    </a:lnTo>
                    <a:lnTo>
                      <a:pt x="18469" y="40909"/>
                    </a:lnTo>
                    <a:lnTo>
                      <a:pt x="17077" y="39836"/>
                    </a:lnTo>
                    <a:lnTo>
                      <a:pt x="17077" y="39836"/>
                    </a:lnTo>
                    <a:lnTo>
                      <a:pt x="16063" y="39025"/>
                    </a:lnTo>
                    <a:lnTo>
                      <a:pt x="16063" y="39025"/>
                    </a:lnTo>
                    <a:lnTo>
                      <a:pt x="15367" y="38474"/>
                    </a:lnTo>
                    <a:lnTo>
                      <a:pt x="15367" y="38474"/>
                    </a:lnTo>
                    <a:lnTo>
                      <a:pt x="14062" y="37343"/>
                    </a:lnTo>
                    <a:lnTo>
                      <a:pt x="12729" y="36125"/>
                    </a:lnTo>
                    <a:lnTo>
                      <a:pt x="11337" y="34821"/>
                    </a:lnTo>
                    <a:lnTo>
                      <a:pt x="9974" y="33400"/>
                    </a:lnTo>
                    <a:lnTo>
                      <a:pt x="9278" y="32675"/>
                    </a:lnTo>
                    <a:lnTo>
                      <a:pt x="8583" y="31921"/>
                    </a:lnTo>
                    <a:lnTo>
                      <a:pt x="7916" y="31139"/>
                    </a:lnTo>
                    <a:lnTo>
                      <a:pt x="7249" y="30356"/>
                    </a:lnTo>
                    <a:lnTo>
                      <a:pt x="6611" y="29544"/>
                    </a:lnTo>
                    <a:lnTo>
                      <a:pt x="5973" y="28703"/>
                    </a:lnTo>
                    <a:lnTo>
                      <a:pt x="5365" y="27863"/>
                    </a:lnTo>
                    <a:lnTo>
                      <a:pt x="4756" y="27022"/>
                    </a:lnTo>
                    <a:lnTo>
                      <a:pt x="4756" y="27022"/>
                    </a:lnTo>
                    <a:lnTo>
                      <a:pt x="4147" y="26094"/>
                    </a:lnTo>
                    <a:lnTo>
                      <a:pt x="4147" y="26094"/>
                    </a:lnTo>
                    <a:lnTo>
                      <a:pt x="3741" y="25427"/>
                    </a:lnTo>
                    <a:lnTo>
                      <a:pt x="3335" y="24731"/>
                    </a:lnTo>
                    <a:lnTo>
                      <a:pt x="2929" y="24036"/>
                    </a:lnTo>
                    <a:lnTo>
                      <a:pt x="2581" y="23340"/>
                    </a:lnTo>
                    <a:lnTo>
                      <a:pt x="2233" y="22644"/>
                    </a:lnTo>
                    <a:lnTo>
                      <a:pt x="1885" y="21948"/>
                    </a:lnTo>
                    <a:lnTo>
                      <a:pt x="1595" y="21223"/>
                    </a:lnTo>
                    <a:lnTo>
                      <a:pt x="1306" y="20527"/>
                    </a:lnTo>
                    <a:lnTo>
                      <a:pt x="1045" y="19803"/>
                    </a:lnTo>
                    <a:lnTo>
                      <a:pt x="813" y="19107"/>
                    </a:lnTo>
                    <a:lnTo>
                      <a:pt x="610" y="18382"/>
                    </a:lnTo>
                    <a:lnTo>
                      <a:pt x="436" y="17657"/>
                    </a:lnTo>
                    <a:lnTo>
                      <a:pt x="291" y="16932"/>
                    </a:lnTo>
                    <a:lnTo>
                      <a:pt x="175" y="16208"/>
                    </a:lnTo>
                    <a:lnTo>
                      <a:pt x="88" y="15483"/>
                    </a:lnTo>
                    <a:lnTo>
                      <a:pt x="30" y="14758"/>
                    </a:lnTo>
                    <a:lnTo>
                      <a:pt x="30" y="14758"/>
                    </a:lnTo>
                    <a:lnTo>
                      <a:pt x="1" y="13975"/>
                    </a:lnTo>
                    <a:lnTo>
                      <a:pt x="1" y="13975"/>
                    </a:lnTo>
                    <a:lnTo>
                      <a:pt x="30" y="13279"/>
                    </a:lnTo>
                    <a:lnTo>
                      <a:pt x="59" y="12584"/>
                    </a:lnTo>
                    <a:lnTo>
                      <a:pt x="146" y="11888"/>
                    </a:lnTo>
                    <a:lnTo>
                      <a:pt x="262" y="11192"/>
                    </a:lnTo>
                    <a:lnTo>
                      <a:pt x="436" y="10525"/>
                    </a:lnTo>
                    <a:lnTo>
                      <a:pt x="610" y="9829"/>
                    </a:lnTo>
                    <a:lnTo>
                      <a:pt x="842" y="9162"/>
                    </a:lnTo>
                    <a:lnTo>
                      <a:pt x="1132" y="8496"/>
                    </a:lnTo>
                    <a:lnTo>
                      <a:pt x="1132" y="8496"/>
                    </a:lnTo>
                    <a:lnTo>
                      <a:pt x="1393" y="7945"/>
                    </a:lnTo>
                    <a:lnTo>
                      <a:pt x="1653" y="7394"/>
                    </a:lnTo>
                    <a:lnTo>
                      <a:pt x="1972" y="6872"/>
                    </a:lnTo>
                    <a:lnTo>
                      <a:pt x="2291" y="6379"/>
                    </a:lnTo>
                    <a:lnTo>
                      <a:pt x="2639" y="5886"/>
                    </a:lnTo>
                    <a:lnTo>
                      <a:pt x="3016" y="5422"/>
                    </a:lnTo>
                    <a:lnTo>
                      <a:pt x="3422" y="4988"/>
                    </a:lnTo>
                    <a:lnTo>
                      <a:pt x="3828" y="4553"/>
                    </a:lnTo>
                    <a:lnTo>
                      <a:pt x="4234" y="4147"/>
                    </a:lnTo>
                    <a:lnTo>
                      <a:pt x="4698" y="3770"/>
                    </a:lnTo>
                    <a:lnTo>
                      <a:pt x="5162" y="3393"/>
                    </a:lnTo>
                    <a:lnTo>
                      <a:pt x="5625" y="3016"/>
                    </a:lnTo>
                    <a:lnTo>
                      <a:pt x="6118" y="2697"/>
                    </a:lnTo>
                    <a:lnTo>
                      <a:pt x="6611" y="2378"/>
                    </a:lnTo>
                    <a:lnTo>
                      <a:pt x="7133" y="2088"/>
                    </a:lnTo>
                    <a:lnTo>
                      <a:pt x="7655" y="1798"/>
                    </a:lnTo>
                    <a:lnTo>
                      <a:pt x="7655" y="1798"/>
                    </a:lnTo>
                    <a:lnTo>
                      <a:pt x="8322" y="1508"/>
                    </a:lnTo>
                    <a:lnTo>
                      <a:pt x="8322" y="1508"/>
                    </a:lnTo>
                    <a:lnTo>
                      <a:pt x="9076" y="1190"/>
                    </a:lnTo>
                    <a:lnTo>
                      <a:pt x="9858" y="900"/>
                    </a:lnTo>
                    <a:lnTo>
                      <a:pt x="9858" y="900"/>
                    </a:lnTo>
                    <a:lnTo>
                      <a:pt x="10525" y="697"/>
                    </a:lnTo>
                    <a:lnTo>
                      <a:pt x="11192" y="523"/>
                    </a:lnTo>
                    <a:lnTo>
                      <a:pt x="11859" y="378"/>
                    </a:lnTo>
                    <a:lnTo>
                      <a:pt x="12526" y="233"/>
                    </a:lnTo>
                    <a:lnTo>
                      <a:pt x="13192" y="146"/>
                    </a:lnTo>
                    <a:lnTo>
                      <a:pt x="13859" y="59"/>
                    </a:lnTo>
                    <a:lnTo>
                      <a:pt x="14526" y="30"/>
                    </a:lnTo>
                    <a:lnTo>
                      <a:pt x="15193" y="1"/>
                    </a:lnTo>
                    <a:lnTo>
                      <a:pt x="15193" y="1"/>
                    </a:lnTo>
                    <a:lnTo>
                      <a:pt x="15918" y="1"/>
                    </a:lnTo>
                    <a:lnTo>
                      <a:pt x="15918" y="1"/>
                    </a:lnTo>
                    <a:lnTo>
                      <a:pt x="16585" y="1"/>
                    </a:lnTo>
                    <a:lnTo>
                      <a:pt x="17251" y="59"/>
                    </a:lnTo>
                    <a:lnTo>
                      <a:pt x="17889" y="146"/>
                    </a:lnTo>
                    <a:lnTo>
                      <a:pt x="18556" y="233"/>
                    </a:lnTo>
                    <a:lnTo>
                      <a:pt x="19194" y="349"/>
                    </a:lnTo>
                    <a:lnTo>
                      <a:pt x="19861" y="494"/>
                    </a:lnTo>
                    <a:lnTo>
                      <a:pt x="20499" y="639"/>
                    </a:lnTo>
                    <a:lnTo>
                      <a:pt x="21136" y="813"/>
                    </a:lnTo>
                    <a:lnTo>
                      <a:pt x="21774" y="1016"/>
                    </a:lnTo>
                    <a:lnTo>
                      <a:pt x="22383" y="1248"/>
                    </a:lnTo>
                    <a:lnTo>
                      <a:pt x="22992" y="1480"/>
                    </a:lnTo>
                    <a:lnTo>
                      <a:pt x="23630" y="1740"/>
                    </a:lnTo>
                    <a:lnTo>
                      <a:pt x="24210" y="2030"/>
                    </a:lnTo>
                    <a:lnTo>
                      <a:pt x="24818" y="2320"/>
                    </a:lnTo>
                    <a:lnTo>
                      <a:pt x="25398" y="2639"/>
                    </a:lnTo>
                    <a:lnTo>
                      <a:pt x="25978" y="2987"/>
                    </a:lnTo>
                    <a:lnTo>
                      <a:pt x="25978" y="2987"/>
                    </a:lnTo>
                    <a:lnTo>
                      <a:pt x="26645" y="3393"/>
                    </a:lnTo>
                    <a:lnTo>
                      <a:pt x="26645" y="3393"/>
                    </a:lnTo>
                    <a:lnTo>
                      <a:pt x="27254" y="3799"/>
                    </a:lnTo>
                    <a:lnTo>
                      <a:pt x="27863" y="4205"/>
                    </a:lnTo>
                    <a:lnTo>
                      <a:pt x="28443" y="4640"/>
                    </a:lnTo>
                    <a:lnTo>
                      <a:pt x="29022" y="5104"/>
                    </a:lnTo>
                    <a:lnTo>
                      <a:pt x="29573" y="5567"/>
                    </a:lnTo>
                    <a:lnTo>
                      <a:pt x="30124" y="6060"/>
                    </a:lnTo>
                    <a:lnTo>
                      <a:pt x="30646" y="6582"/>
                    </a:lnTo>
                    <a:lnTo>
                      <a:pt x="31168" y="7104"/>
                    </a:lnTo>
                    <a:lnTo>
                      <a:pt x="31661" y="7626"/>
                    </a:lnTo>
                    <a:lnTo>
                      <a:pt x="32154" y="8177"/>
                    </a:lnTo>
                    <a:lnTo>
                      <a:pt x="32646" y="8728"/>
                    </a:lnTo>
                    <a:lnTo>
                      <a:pt x="33081" y="9307"/>
                    </a:lnTo>
                    <a:lnTo>
                      <a:pt x="33545" y="9916"/>
                    </a:lnTo>
                    <a:lnTo>
                      <a:pt x="33951" y="10496"/>
                    </a:lnTo>
                    <a:lnTo>
                      <a:pt x="34386" y="11105"/>
                    </a:lnTo>
                    <a:lnTo>
                      <a:pt x="34763" y="11743"/>
                    </a:lnTo>
                    <a:lnTo>
                      <a:pt x="34763" y="11743"/>
                    </a:lnTo>
                    <a:lnTo>
                      <a:pt x="34850" y="11888"/>
                    </a:lnTo>
                    <a:lnTo>
                      <a:pt x="34850" y="11888"/>
                    </a:lnTo>
                    <a:lnTo>
                      <a:pt x="35256" y="12555"/>
                    </a:lnTo>
                    <a:lnTo>
                      <a:pt x="35256" y="12555"/>
                    </a:lnTo>
                    <a:lnTo>
                      <a:pt x="35749" y="13424"/>
                    </a:lnTo>
                    <a:lnTo>
                      <a:pt x="36213" y="14294"/>
                    </a:lnTo>
                    <a:lnTo>
                      <a:pt x="37111" y="16034"/>
                    </a:lnTo>
                    <a:lnTo>
                      <a:pt x="37952" y="17831"/>
                    </a:lnTo>
                    <a:lnTo>
                      <a:pt x="38735" y="19629"/>
                    </a:lnTo>
                    <a:lnTo>
                      <a:pt x="39460" y="21455"/>
                    </a:lnTo>
                    <a:lnTo>
                      <a:pt x="40155" y="23282"/>
                    </a:lnTo>
                    <a:lnTo>
                      <a:pt x="40822" y="25137"/>
                    </a:lnTo>
                    <a:lnTo>
                      <a:pt x="41460" y="27022"/>
                    </a:lnTo>
                    <a:lnTo>
                      <a:pt x="41460" y="27022"/>
                    </a:lnTo>
                    <a:lnTo>
                      <a:pt x="41866" y="28268"/>
                    </a:lnTo>
                    <a:lnTo>
                      <a:pt x="41866" y="28268"/>
                    </a:lnTo>
                    <a:lnTo>
                      <a:pt x="42446" y="30182"/>
                    </a:lnTo>
                    <a:lnTo>
                      <a:pt x="43026" y="32095"/>
                    </a:lnTo>
                    <a:lnTo>
                      <a:pt x="44127" y="35922"/>
                    </a:lnTo>
                    <a:lnTo>
                      <a:pt x="45258" y="39749"/>
                    </a:lnTo>
                    <a:lnTo>
                      <a:pt x="45838" y="41663"/>
                    </a:lnTo>
                    <a:lnTo>
                      <a:pt x="46418" y="43576"/>
                    </a:lnTo>
                    <a:lnTo>
                      <a:pt x="46418" y="43576"/>
                    </a:lnTo>
                    <a:lnTo>
                      <a:pt x="47085" y="45606"/>
                    </a:lnTo>
                    <a:lnTo>
                      <a:pt x="47752" y="47635"/>
                    </a:lnTo>
                    <a:lnTo>
                      <a:pt x="48476" y="49636"/>
                    </a:lnTo>
                    <a:lnTo>
                      <a:pt x="49259" y="51636"/>
                    </a:lnTo>
                    <a:lnTo>
                      <a:pt x="49259" y="51636"/>
                    </a:lnTo>
                    <a:lnTo>
                      <a:pt x="49549" y="52361"/>
                    </a:lnTo>
                    <a:lnTo>
                      <a:pt x="49810" y="53028"/>
                    </a:lnTo>
                    <a:lnTo>
                      <a:pt x="49984" y="53608"/>
                    </a:lnTo>
                    <a:lnTo>
                      <a:pt x="50071" y="53898"/>
                    </a:lnTo>
                    <a:lnTo>
                      <a:pt x="50100" y="54130"/>
                    </a:lnTo>
                    <a:lnTo>
                      <a:pt x="50100" y="54130"/>
                    </a:lnTo>
                    <a:lnTo>
                      <a:pt x="50129" y="54391"/>
                    </a:lnTo>
                    <a:lnTo>
                      <a:pt x="50129" y="54623"/>
                    </a:lnTo>
                    <a:lnTo>
                      <a:pt x="50071" y="54796"/>
                    </a:lnTo>
                    <a:lnTo>
                      <a:pt x="49984" y="5497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21"/>
              <p:cNvSpPr/>
              <p:nvPr/>
            </p:nvSpPr>
            <p:spPr>
              <a:xfrm>
                <a:off x="507725" y="5082600"/>
                <a:ext cx="60200" cy="59475"/>
              </a:xfrm>
              <a:custGeom>
                <a:rect b="b" l="l" r="r" t="t"/>
                <a:pathLst>
                  <a:path extrusionOk="0" h="2379" w="2408">
                    <a:moveTo>
                      <a:pt x="117" y="1"/>
                    </a:moveTo>
                    <a:lnTo>
                      <a:pt x="146" y="262"/>
                    </a:lnTo>
                    <a:lnTo>
                      <a:pt x="146" y="494"/>
                    </a:lnTo>
                    <a:lnTo>
                      <a:pt x="88" y="667"/>
                    </a:lnTo>
                    <a:lnTo>
                      <a:pt x="1" y="841"/>
                    </a:lnTo>
                    <a:lnTo>
                      <a:pt x="1769" y="2291"/>
                    </a:lnTo>
                    <a:lnTo>
                      <a:pt x="1885" y="2349"/>
                    </a:lnTo>
                    <a:lnTo>
                      <a:pt x="2001" y="2378"/>
                    </a:lnTo>
                    <a:lnTo>
                      <a:pt x="2117" y="2349"/>
                    </a:lnTo>
                    <a:lnTo>
                      <a:pt x="2204" y="2320"/>
                    </a:lnTo>
                    <a:lnTo>
                      <a:pt x="2291" y="2233"/>
                    </a:lnTo>
                    <a:lnTo>
                      <a:pt x="2349" y="2175"/>
                    </a:lnTo>
                    <a:lnTo>
                      <a:pt x="2407" y="2059"/>
                    </a:lnTo>
                    <a:lnTo>
                      <a:pt x="2407" y="1972"/>
                    </a:lnTo>
                    <a:lnTo>
                      <a:pt x="2349" y="1856"/>
                    </a:lnTo>
                    <a:lnTo>
                      <a:pt x="2262" y="1769"/>
                    </a:lnTo>
                    <a:lnTo>
                      <a:pt x="117" y="1"/>
                    </a:lnTo>
                    <a:close/>
                  </a:path>
                </a:pathLst>
              </a:custGeom>
              <a:solidFill>
                <a:srgbClr val="DBC8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21"/>
              <p:cNvSpPr/>
              <p:nvPr/>
            </p:nvSpPr>
            <p:spPr>
              <a:xfrm>
                <a:off x="507725" y="5082600"/>
                <a:ext cx="60200" cy="59475"/>
              </a:xfrm>
              <a:custGeom>
                <a:rect b="b" l="l" r="r" t="t"/>
                <a:pathLst>
                  <a:path extrusionOk="0" fill="none" h="2379" w="2408">
                    <a:moveTo>
                      <a:pt x="117" y="1"/>
                    </a:moveTo>
                    <a:lnTo>
                      <a:pt x="117" y="1"/>
                    </a:lnTo>
                    <a:lnTo>
                      <a:pt x="117" y="1"/>
                    </a:lnTo>
                    <a:lnTo>
                      <a:pt x="146" y="262"/>
                    </a:lnTo>
                    <a:lnTo>
                      <a:pt x="146" y="494"/>
                    </a:lnTo>
                    <a:lnTo>
                      <a:pt x="88" y="667"/>
                    </a:lnTo>
                    <a:lnTo>
                      <a:pt x="1" y="841"/>
                    </a:lnTo>
                    <a:lnTo>
                      <a:pt x="1" y="841"/>
                    </a:lnTo>
                    <a:lnTo>
                      <a:pt x="1769" y="2291"/>
                    </a:lnTo>
                    <a:lnTo>
                      <a:pt x="1769" y="2291"/>
                    </a:lnTo>
                    <a:lnTo>
                      <a:pt x="1885" y="2349"/>
                    </a:lnTo>
                    <a:lnTo>
                      <a:pt x="2001" y="2378"/>
                    </a:lnTo>
                    <a:lnTo>
                      <a:pt x="2001" y="2378"/>
                    </a:lnTo>
                    <a:lnTo>
                      <a:pt x="2117" y="2349"/>
                    </a:lnTo>
                    <a:lnTo>
                      <a:pt x="2204" y="2320"/>
                    </a:lnTo>
                    <a:lnTo>
                      <a:pt x="2291" y="2233"/>
                    </a:lnTo>
                    <a:lnTo>
                      <a:pt x="2349" y="2175"/>
                    </a:lnTo>
                    <a:lnTo>
                      <a:pt x="2407" y="2059"/>
                    </a:lnTo>
                    <a:lnTo>
                      <a:pt x="2407" y="1972"/>
                    </a:lnTo>
                    <a:lnTo>
                      <a:pt x="2349" y="1856"/>
                    </a:lnTo>
                    <a:lnTo>
                      <a:pt x="2262" y="1769"/>
                    </a:lnTo>
                    <a:lnTo>
                      <a:pt x="2262" y="1769"/>
                    </a:lnTo>
                    <a:lnTo>
                      <a:pt x="117" y="1"/>
                    </a:lnTo>
                    <a:lnTo>
                      <a:pt x="117"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21"/>
              <p:cNvSpPr/>
              <p:nvPr/>
            </p:nvSpPr>
            <p:spPr>
              <a:xfrm>
                <a:off x="-741850" y="3728650"/>
                <a:ext cx="1253225" cy="1375000"/>
              </a:xfrm>
              <a:custGeom>
                <a:rect b="b" l="l" r="r" t="t"/>
                <a:pathLst>
                  <a:path extrusionOk="0" h="55000" w="50129">
                    <a:moveTo>
                      <a:pt x="15599" y="1"/>
                    </a:moveTo>
                    <a:lnTo>
                      <a:pt x="15193" y="30"/>
                    </a:lnTo>
                    <a:lnTo>
                      <a:pt x="15512" y="14323"/>
                    </a:lnTo>
                    <a:lnTo>
                      <a:pt x="14700" y="12989"/>
                    </a:lnTo>
                    <a:lnTo>
                      <a:pt x="13019" y="10177"/>
                    </a:lnTo>
                    <a:lnTo>
                      <a:pt x="11395" y="7307"/>
                    </a:lnTo>
                    <a:lnTo>
                      <a:pt x="9829" y="4437"/>
                    </a:lnTo>
                    <a:lnTo>
                      <a:pt x="8322" y="1537"/>
                    </a:lnTo>
                    <a:lnTo>
                      <a:pt x="7655" y="1827"/>
                    </a:lnTo>
                    <a:lnTo>
                      <a:pt x="8902" y="4205"/>
                    </a:lnTo>
                    <a:lnTo>
                      <a:pt x="10148" y="6553"/>
                    </a:lnTo>
                    <a:lnTo>
                      <a:pt x="11453" y="8873"/>
                    </a:lnTo>
                    <a:lnTo>
                      <a:pt x="12787" y="11192"/>
                    </a:lnTo>
                    <a:lnTo>
                      <a:pt x="14149" y="13482"/>
                    </a:lnTo>
                    <a:lnTo>
                      <a:pt x="15570" y="15744"/>
                    </a:lnTo>
                    <a:lnTo>
                      <a:pt x="17019" y="17976"/>
                    </a:lnTo>
                    <a:lnTo>
                      <a:pt x="18498" y="20209"/>
                    </a:lnTo>
                    <a:lnTo>
                      <a:pt x="16382" y="19716"/>
                    </a:lnTo>
                    <a:lnTo>
                      <a:pt x="14294" y="19165"/>
                    </a:lnTo>
                    <a:lnTo>
                      <a:pt x="12207" y="18556"/>
                    </a:lnTo>
                    <a:lnTo>
                      <a:pt x="10148" y="17918"/>
                    </a:lnTo>
                    <a:lnTo>
                      <a:pt x="8090" y="17222"/>
                    </a:lnTo>
                    <a:lnTo>
                      <a:pt x="6060" y="16498"/>
                    </a:lnTo>
                    <a:lnTo>
                      <a:pt x="4031" y="15715"/>
                    </a:lnTo>
                    <a:lnTo>
                      <a:pt x="2030" y="14903"/>
                    </a:lnTo>
                    <a:lnTo>
                      <a:pt x="1" y="14004"/>
                    </a:lnTo>
                    <a:lnTo>
                      <a:pt x="30" y="14787"/>
                    </a:lnTo>
                    <a:lnTo>
                      <a:pt x="1682" y="15512"/>
                    </a:lnTo>
                    <a:lnTo>
                      <a:pt x="3364" y="16237"/>
                    </a:lnTo>
                    <a:lnTo>
                      <a:pt x="5075" y="16903"/>
                    </a:lnTo>
                    <a:lnTo>
                      <a:pt x="6785" y="17541"/>
                    </a:lnTo>
                    <a:lnTo>
                      <a:pt x="8496" y="18121"/>
                    </a:lnTo>
                    <a:lnTo>
                      <a:pt x="10206" y="18701"/>
                    </a:lnTo>
                    <a:lnTo>
                      <a:pt x="11946" y="19252"/>
                    </a:lnTo>
                    <a:lnTo>
                      <a:pt x="13714" y="19745"/>
                    </a:lnTo>
                    <a:lnTo>
                      <a:pt x="16179" y="20412"/>
                    </a:lnTo>
                    <a:lnTo>
                      <a:pt x="18672" y="20991"/>
                    </a:lnTo>
                    <a:lnTo>
                      <a:pt x="18875" y="20991"/>
                    </a:lnTo>
                    <a:lnTo>
                      <a:pt x="18962" y="20933"/>
                    </a:lnTo>
                    <a:lnTo>
                      <a:pt x="20035" y="22470"/>
                    </a:lnTo>
                    <a:lnTo>
                      <a:pt x="21107" y="23978"/>
                    </a:lnTo>
                    <a:lnTo>
                      <a:pt x="22064" y="25311"/>
                    </a:lnTo>
                    <a:lnTo>
                      <a:pt x="23050" y="26616"/>
                    </a:lnTo>
                    <a:lnTo>
                      <a:pt x="25021" y="29196"/>
                    </a:lnTo>
                    <a:lnTo>
                      <a:pt x="22760" y="29138"/>
                    </a:lnTo>
                    <a:lnTo>
                      <a:pt x="20499" y="29022"/>
                    </a:lnTo>
                    <a:lnTo>
                      <a:pt x="18237" y="28848"/>
                    </a:lnTo>
                    <a:lnTo>
                      <a:pt x="16005" y="28587"/>
                    </a:lnTo>
                    <a:lnTo>
                      <a:pt x="13743" y="28268"/>
                    </a:lnTo>
                    <a:lnTo>
                      <a:pt x="11540" y="27892"/>
                    </a:lnTo>
                    <a:lnTo>
                      <a:pt x="9307" y="27457"/>
                    </a:lnTo>
                    <a:lnTo>
                      <a:pt x="7104" y="26935"/>
                    </a:lnTo>
                    <a:lnTo>
                      <a:pt x="5625" y="26529"/>
                    </a:lnTo>
                    <a:lnTo>
                      <a:pt x="4147" y="26123"/>
                    </a:lnTo>
                    <a:lnTo>
                      <a:pt x="4756" y="27051"/>
                    </a:lnTo>
                    <a:lnTo>
                      <a:pt x="6669" y="27544"/>
                    </a:lnTo>
                    <a:lnTo>
                      <a:pt x="8554" y="28008"/>
                    </a:lnTo>
                    <a:lnTo>
                      <a:pt x="10467" y="28413"/>
                    </a:lnTo>
                    <a:lnTo>
                      <a:pt x="12381" y="28790"/>
                    </a:lnTo>
                    <a:lnTo>
                      <a:pt x="14323" y="29080"/>
                    </a:lnTo>
                    <a:lnTo>
                      <a:pt x="16237" y="29341"/>
                    </a:lnTo>
                    <a:lnTo>
                      <a:pt x="18179" y="29573"/>
                    </a:lnTo>
                    <a:lnTo>
                      <a:pt x="20151" y="29718"/>
                    </a:lnTo>
                    <a:lnTo>
                      <a:pt x="21455" y="29805"/>
                    </a:lnTo>
                    <a:lnTo>
                      <a:pt x="22789" y="29863"/>
                    </a:lnTo>
                    <a:lnTo>
                      <a:pt x="24123" y="29921"/>
                    </a:lnTo>
                    <a:lnTo>
                      <a:pt x="25456" y="29921"/>
                    </a:lnTo>
                    <a:lnTo>
                      <a:pt x="25572" y="29892"/>
                    </a:lnTo>
                    <a:lnTo>
                      <a:pt x="27544" y="32356"/>
                    </a:lnTo>
                    <a:lnTo>
                      <a:pt x="29573" y="34792"/>
                    </a:lnTo>
                    <a:lnTo>
                      <a:pt x="31632" y="37169"/>
                    </a:lnTo>
                    <a:lnTo>
                      <a:pt x="33748" y="39518"/>
                    </a:lnTo>
                    <a:lnTo>
                      <a:pt x="31487" y="39575"/>
                    </a:lnTo>
                    <a:lnTo>
                      <a:pt x="29254" y="39575"/>
                    </a:lnTo>
                    <a:lnTo>
                      <a:pt x="25949" y="39546"/>
                    </a:lnTo>
                    <a:lnTo>
                      <a:pt x="22644" y="39460"/>
                    </a:lnTo>
                    <a:lnTo>
                      <a:pt x="19368" y="39286"/>
                    </a:lnTo>
                    <a:lnTo>
                      <a:pt x="16063" y="39054"/>
                    </a:lnTo>
                    <a:lnTo>
                      <a:pt x="16063" y="39054"/>
                    </a:lnTo>
                    <a:lnTo>
                      <a:pt x="17077" y="39865"/>
                    </a:lnTo>
                    <a:lnTo>
                      <a:pt x="19861" y="40039"/>
                    </a:lnTo>
                    <a:lnTo>
                      <a:pt x="22673" y="40184"/>
                    </a:lnTo>
                    <a:lnTo>
                      <a:pt x="25485" y="40271"/>
                    </a:lnTo>
                    <a:lnTo>
                      <a:pt x="28269" y="40300"/>
                    </a:lnTo>
                    <a:lnTo>
                      <a:pt x="31748" y="40300"/>
                    </a:lnTo>
                    <a:lnTo>
                      <a:pt x="34328" y="40242"/>
                    </a:lnTo>
                    <a:lnTo>
                      <a:pt x="34386" y="40213"/>
                    </a:lnTo>
                    <a:lnTo>
                      <a:pt x="35691" y="41605"/>
                    </a:lnTo>
                    <a:lnTo>
                      <a:pt x="37024" y="42997"/>
                    </a:lnTo>
                    <a:lnTo>
                      <a:pt x="38358" y="44359"/>
                    </a:lnTo>
                    <a:lnTo>
                      <a:pt x="39721" y="45722"/>
                    </a:lnTo>
                    <a:lnTo>
                      <a:pt x="41025" y="46969"/>
                    </a:lnTo>
                    <a:lnTo>
                      <a:pt x="42330" y="48215"/>
                    </a:lnTo>
                    <a:lnTo>
                      <a:pt x="40706" y="48273"/>
                    </a:lnTo>
                    <a:lnTo>
                      <a:pt x="39054" y="48302"/>
                    </a:lnTo>
                    <a:lnTo>
                      <a:pt x="37778" y="48273"/>
                    </a:lnTo>
                    <a:lnTo>
                      <a:pt x="36502" y="48244"/>
                    </a:lnTo>
                    <a:lnTo>
                      <a:pt x="35198" y="48186"/>
                    </a:lnTo>
                    <a:lnTo>
                      <a:pt x="33922" y="48099"/>
                    </a:lnTo>
                    <a:lnTo>
                      <a:pt x="32646" y="48012"/>
                    </a:lnTo>
                    <a:lnTo>
                      <a:pt x="31371" y="47867"/>
                    </a:lnTo>
                    <a:lnTo>
                      <a:pt x="30095" y="47722"/>
                    </a:lnTo>
                    <a:lnTo>
                      <a:pt x="28819" y="47548"/>
                    </a:lnTo>
                    <a:lnTo>
                      <a:pt x="30617" y="48534"/>
                    </a:lnTo>
                    <a:lnTo>
                      <a:pt x="32733" y="48737"/>
                    </a:lnTo>
                    <a:lnTo>
                      <a:pt x="34821" y="48882"/>
                    </a:lnTo>
                    <a:lnTo>
                      <a:pt x="36937" y="48969"/>
                    </a:lnTo>
                    <a:lnTo>
                      <a:pt x="39054" y="49027"/>
                    </a:lnTo>
                    <a:lnTo>
                      <a:pt x="41054" y="48998"/>
                    </a:lnTo>
                    <a:lnTo>
                      <a:pt x="43055" y="48911"/>
                    </a:lnTo>
                    <a:lnTo>
                      <a:pt x="44765" y="50448"/>
                    </a:lnTo>
                    <a:lnTo>
                      <a:pt x="46476" y="51984"/>
                    </a:lnTo>
                    <a:lnTo>
                      <a:pt x="48215" y="53521"/>
                    </a:lnTo>
                    <a:lnTo>
                      <a:pt x="49984" y="54999"/>
                    </a:lnTo>
                    <a:lnTo>
                      <a:pt x="50071" y="54825"/>
                    </a:lnTo>
                    <a:lnTo>
                      <a:pt x="50129" y="54652"/>
                    </a:lnTo>
                    <a:lnTo>
                      <a:pt x="50129" y="54420"/>
                    </a:lnTo>
                    <a:lnTo>
                      <a:pt x="50100" y="54159"/>
                    </a:lnTo>
                    <a:lnTo>
                      <a:pt x="48418" y="52738"/>
                    </a:lnTo>
                    <a:lnTo>
                      <a:pt x="46737" y="51259"/>
                    </a:lnTo>
                    <a:lnTo>
                      <a:pt x="45113" y="49781"/>
                    </a:lnTo>
                    <a:lnTo>
                      <a:pt x="43461" y="48302"/>
                    </a:lnTo>
                    <a:lnTo>
                      <a:pt x="43432" y="48244"/>
                    </a:lnTo>
                    <a:lnTo>
                      <a:pt x="42098" y="46998"/>
                    </a:lnTo>
                    <a:lnTo>
                      <a:pt x="40764" y="45722"/>
                    </a:lnTo>
                    <a:lnTo>
                      <a:pt x="39460" y="44446"/>
                    </a:lnTo>
                    <a:lnTo>
                      <a:pt x="38184" y="43142"/>
                    </a:lnTo>
                    <a:lnTo>
                      <a:pt x="38242" y="43055"/>
                    </a:lnTo>
                    <a:lnTo>
                      <a:pt x="38271" y="42968"/>
                    </a:lnTo>
                    <a:lnTo>
                      <a:pt x="38677" y="41112"/>
                    </a:lnTo>
                    <a:lnTo>
                      <a:pt x="39083" y="39286"/>
                    </a:lnTo>
                    <a:lnTo>
                      <a:pt x="39489" y="37430"/>
                    </a:lnTo>
                    <a:lnTo>
                      <a:pt x="39924" y="35604"/>
                    </a:lnTo>
                    <a:lnTo>
                      <a:pt x="40387" y="33777"/>
                    </a:lnTo>
                    <a:lnTo>
                      <a:pt x="40851" y="31922"/>
                    </a:lnTo>
                    <a:lnTo>
                      <a:pt x="41866" y="28297"/>
                    </a:lnTo>
                    <a:lnTo>
                      <a:pt x="41460" y="27051"/>
                    </a:lnTo>
                    <a:lnTo>
                      <a:pt x="40909" y="28964"/>
                    </a:lnTo>
                    <a:lnTo>
                      <a:pt x="40387" y="30907"/>
                    </a:lnTo>
                    <a:lnTo>
                      <a:pt x="39866" y="32820"/>
                    </a:lnTo>
                    <a:lnTo>
                      <a:pt x="39373" y="34763"/>
                    </a:lnTo>
                    <a:lnTo>
                      <a:pt x="38909" y="36705"/>
                    </a:lnTo>
                    <a:lnTo>
                      <a:pt x="38474" y="38648"/>
                    </a:lnTo>
                    <a:lnTo>
                      <a:pt x="38039" y="40619"/>
                    </a:lnTo>
                    <a:lnTo>
                      <a:pt x="37633" y="42562"/>
                    </a:lnTo>
                    <a:lnTo>
                      <a:pt x="36097" y="40967"/>
                    </a:lnTo>
                    <a:lnTo>
                      <a:pt x="34560" y="39344"/>
                    </a:lnTo>
                    <a:lnTo>
                      <a:pt x="33081" y="37691"/>
                    </a:lnTo>
                    <a:lnTo>
                      <a:pt x="31603" y="36038"/>
                    </a:lnTo>
                    <a:lnTo>
                      <a:pt x="30066" y="34270"/>
                    </a:lnTo>
                    <a:lnTo>
                      <a:pt x="30095" y="34183"/>
                    </a:lnTo>
                    <a:lnTo>
                      <a:pt x="30472" y="31806"/>
                    </a:lnTo>
                    <a:lnTo>
                      <a:pt x="30907" y="29399"/>
                    </a:lnTo>
                    <a:lnTo>
                      <a:pt x="31400" y="26993"/>
                    </a:lnTo>
                    <a:lnTo>
                      <a:pt x="31922" y="24615"/>
                    </a:lnTo>
                    <a:lnTo>
                      <a:pt x="32472" y="22238"/>
                    </a:lnTo>
                    <a:lnTo>
                      <a:pt x="33081" y="19890"/>
                    </a:lnTo>
                    <a:lnTo>
                      <a:pt x="33719" y="17541"/>
                    </a:lnTo>
                    <a:lnTo>
                      <a:pt x="34415" y="15193"/>
                    </a:lnTo>
                    <a:lnTo>
                      <a:pt x="35256" y="12584"/>
                    </a:lnTo>
                    <a:lnTo>
                      <a:pt x="34850" y="11917"/>
                    </a:lnTo>
                    <a:lnTo>
                      <a:pt x="34763" y="11772"/>
                    </a:lnTo>
                    <a:lnTo>
                      <a:pt x="34096" y="13830"/>
                    </a:lnTo>
                    <a:lnTo>
                      <a:pt x="33458" y="15918"/>
                    </a:lnTo>
                    <a:lnTo>
                      <a:pt x="32849" y="18005"/>
                    </a:lnTo>
                    <a:lnTo>
                      <a:pt x="32270" y="20093"/>
                    </a:lnTo>
                    <a:lnTo>
                      <a:pt x="31748" y="22209"/>
                    </a:lnTo>
                    <a:lnTo>
                      <a:pt x="31255" y="24325"/>
                    </a:lnTo>
                    <a:lnTo>
                      <a:pt x="30762" y="26442"/>
                    </a:lnTo>
                    <a:lnTo>
                      <a:pt x="30327" y="28558"/>
                    </a:lnTo>
                    <a:lnTo>
                      <a:pt x="29892" y="31052"/>
                    </a:lnTo>
                    <a:lnTo>
                      <a:pt x="29457" y="33545"/>
                    </a:lnTo>
                    <a:lnTo>
                      <a:pt x="27950" y="31719"/>
                    </a:lnTo>
                    <a:lnTo>
                      <a:pt x="26442" y="29834"/>
                    </a:lnTo>
                    <a:lnTo>
                      <a:pt x="24963" y="27950"/>
                    </a:lnTo>
                    <a:lnTo>
                      <a:pt x="23514" y="26036"/>
                    </a:lnTo>
                    <a:lnTo>
                      <a:pt x="23543" y="25978"/>
                    </a:lnTo>
                    <a:lnTo>
                      <a:pt x="23572" y="25891"/>
                    </a:lnTo>
                    <a:lnTo>
                      <a:pt x="26065" y="7626"/>
                    </a:lnTo>
                    <a:lnTo>
                      <a:pt x="26645" y="3422"/>
                    </a:lnTo>
                    <a:lnTo>
                      <a:pt x="25978" y="3016"/>
                    </a:lnTo>
                    <a:lnTo>
                      <a:pt x="23601" y="20441"/>
                    </a:lnTo>
                    <a:lnTo>
                      <a:pt x="22934" y="25253"/>
                    </a:lnTo>
                    <a:lnTo>
                      <a:pt x="21165" y="22789"/>
                    </a:lnTo>
                    <a:lnTo>
                      <a:pt x="19426" y="20296"/>
                    </a:lnTo>
                    <a:lnTo>
                      <a:pt x="17715" y="17744"/>
                    </a:lnTo>
                    <a:lnTo>
                      <a:pt x="16063" y="15193"/>
                    </a:lnTo>
                    <a:lnTo>
                      <a:pt x="16150" y="15164"/>
                    </a:lnTo>
                    <a:lnTo>
                      <a:pt x="16208" y="15077"/>
                    </a:lnTo>
                    <a:lnTo>
                      <a:pt x="16237" y="14990"/>
                    </a:lnTo>
                    <a:lnTo>
                      <a:pt x="16266" y="14903"/>
                    </a:lnTo>
                    <a:lnTo>
                      <a:pt x="15918" y="30"/>
                    </a:lnTo>
                    <a:lnTo>
                      <a:pt x="15599" y="1"/>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053" name="Google Shape;1053;p21"/>
          <p:cNvGrpSpPr/>
          <p:nvPr/>
        </p:nvGrpSpPr>
        <p:grpSpPr>
          <a:xfrm flipH="1" rot="-1085261">
            <a:off x="-33368" y="3411623"/>
            <a:ext cx="911007" cy="1824204"/>
            <a:chOff x="-303325" y="2748725"/>
            <a:chExt cx="1195950" cy="2394775"/>
          </a:xfrm>
        </p:grpSpPr>
        <p:sp>
          <p:nvSpPr>
            <p:cNvPr id="1054" name="Google Shape;1054;p21"/>
            <p:cNvSpPr/>
            <p:nvPr/>
          </p:nvSpPr>
          <p:spPr>
            <a:xfrm>
              <a:off x="507725" y="5082600"/>
              <a:ext cx="60200" cy="59475"/>
            </a:xfrm>
            <a:custGeom>
              <a:rect b="b" l="l" r="r" t="t"/>
              <a:pathLst>
                <a:path extrusionOk="0" h="2379" w="2408">
                  <a:moveTo>
                    <a:pt x="117" y="1"/>
                  </a:moveTo>
                  <a:lnTo>
                    <a:pt x="146" y="262"/>
                  </a:lnTo>
                  <a:lnTo>
                    <a:pt x="146" y="494"/>
                  </a:lnTo>
                  <a:lnTo>
                    <a:pt x="88" y="667"/>
                  </a:lnTo>
                  <a:lnTo>
                    <a:pt x="1" y="841"/>
                  </a:lnTo>
                  <a:lnTo>
                    <a:pt x="1769" y="2291"/>
                  </a:lnTo>
                  <a:lnTo>
                    <a:pt x="1885" y="2349"/>
                  </a:lnTo>
                  <a:lnTo>
                    <a:pt x="2001" y="2378"/>
                  </a:lnTo>
                  <a:lnTo>
                    <a:pt x="2117" y="2349"/>
                  </a:lnTo>
                  <a:lnTo>
                    <a:pt x="2204" y="2320"/>
                  </a:lnTo>
                  <a:lnTo>
                    <a:pt x="2291" y="2233"/>
                  </a:lnTo>
                  <a:lnTo>
                    <a:pt x="2349" y="2175"/>
                  </a:lnTo>
                  <a:lnTo>
                    <a:pt x="2407" y="2059"/>
                  </a:lnTo>
                  <a:lnTo>
                    <a:pt x="2407" y="1972"/>
                  </a:lnTo>
                  <a:lnTo>
                    <a:pt x="2349" y="1856"/>
                  </a:lnTo>
                  <a:lnTo>
                    <a:pt x="2262" y="1769"/>
                  </a:lnTo>
                  <a:lnTo>
                    <a:pt x="117" y="1"/>
                  </a:lnTo>
                  <a:close/>
                </a:path>
              </a:pathLst>
            </a:custGeom>
            <a:solidFill>
              <a:srgbClr val="DBC8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21"/>
            <p:cNvSpPr/>
            <p:nvPr/>
          </p:nvSpPr>
          <p:spPr>
            <a:xfrm>
              <a:off x="507725" y="5082600"/>
              <a:ext cx="60200" cy="59475"/>
            </a:xfrm>
            <a:custGeom>
              <a:rect b="b" l="l" r="r" t="t"/>
              <a:pathLst>
                <a:path extrusionOk="0" fill="none" h="2379" w="2408">
                  <a:moveTo>
                    <a:pt x="117" y="1"/>
                  </a:moveTo>
                  <a:lnTo>
                    <a:pt x="117" y="1"/>
                  </a:lnTo>
                  <a:lnTo>
                    <a:pt x="117" y="1"/>
                  </a:lnTo>
                  <a:lnTo>
                    <a:pt x="146" y="262"/>
                  </a:lnTo>
                  <a:lnTo>
                    <a:pt x="146" y="494"/>
                  </a:lnTo>
                  <a:lnTo>
                    <a:pt x="88" y="667"/>
                  </a:lnTo>
                  <a:lnTo>
                    <a:pt x="1" y="841"/>
                  </a:lnTo>
                  <a:lnTo>
                    <a:pt x="1" y="841"/>
                  </a:lnTo>
                  <a:lnTo>
                    <a:pt x="1769" y="2291"/>
                  </a:lnTo>
                  <a:lnTo>
                    <a:pt x="1769" y="2291"/>
                  </a:lnTo>
                  <a:lnTo>
                    <a:pt x="1885" y="2349"/>
                  </a:lnTo>
                  <a:lnTo>
                    <a:pt x="2001" y="2378"/>
                  </a:lnTo>
                  <a:lnTo>
                    <a:pt x="2001" y="2378"/>
                  </a:lnTo>
                  <a:lnTo>
                    <a:pt x="2117" y="2349"/>
                  </a:lnTo>
                  <a:lnTo>
                    <a:pt x="2204" y="2320"/>
                  </a:lnTo>
                  <a:lnTo>
                    <a:pt x="2291" y="2233"/>
                  </a:lnTo>
                  <a:lnTo>
                    <a:pt x="2349" y="2175"/>
                  </a:lnTo>
                  <a:lnTo>
                    <a:pt x="2407" y="2059"/>
                  </a:lnTo>
                  <a:lnTo>
                    <a:pt x="2407" y="1972"/>
                  </a:lnTo>
                  <a:lnTo>
                    <a:pt x="2349" y="1856"/>
                  </a:lnTo>
                  <a:lnTo>
                    <a:pt x="2262" y="1769"/>
                  </a:lnTo>
                  <a:lnTo>
                    <a:pt x="2262" y="1769"/>
                  </a:lnTo>
                  <a:lnTo>
                    <a:pt x="117" y="1"/>
                  </a:lnTo>
                  <a:lnTo>
                    <a:pt x="117"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21"/>
            <p:cNvSpPr/>
            <p:nvPr/>
          </p:nvSpPr>
          <p:spPr>
            <a:xfrm>
              <a:off x="-303325" y="2748725"/>
              <a:ext cx="1195950" cy="2394775"/>
            </a:xfrm>
            <a:custGeom>
              <a:rect b="b" l="l" r="r" t="t"/>
              <a:pathLst>
                <a:path extrusionOk="0" h="95791" w="47838">
                  <a:moveTo>
                    <a:pt x="3103" y="0"/>
                  </a:moveTo>
                  <a:lnTo>
                    <a:pt x="2697" y="29"/>
                  </a:lnTo>
                  <a:lnTo>
                    <a:pt x="2291" y="58"/>
                  </a:lnTo>
                  <a:lnTo>
                    <a:pt x="1914" y="145"/>
                  </a:lnTo>
                  <a:lnTo>
                    <a:pt x="1537" y="290"/>
                  </a:lnTo>
                  <a:lnTo>
                    <a:pt x="1189" y="464"/>
                  </a:lnTo>
                  <a:lnTo>
                    <a:pt x="899" y="667"/>
                  </a:lnTo>
                  <a:lnTo>
                    <a:pt x="638" y="928"/>
                  </a:lnTo>
                  <a:lnTo>
                    <a:pt x="435" y="1189"/>
                  </a:lnTo>
                  <a:lnTo>
                    <a:pt x="290" y="1450"/>
                  </a:lnTo>
                  <a:lnTo>
                    <a:pt x="174" y="1740"/>
                  </a:lnTo>
                  <a:lnTo>
                    <a:pt x="87" y="2030"/>
                  </a:lnTo>
                  <a:lnTo>
                    <a:pt x="29" y="2320"/>
                  </a:lnTo>
                  <a:lnTo>
                    <a:pt x="0" y="2639"/>
                  </a:lnTo>
                  <a:lnTo>
                    <a:pt x="29" y="2957"/>
                  </a:lnTo>
                  <a:lnTo>
                    <a:pt x="58" y="3276"/>
                  </a:lnTo>
                  <a:lnTo>
                    <a:pt x="116" y="3595"/>
                  </a:lnTo>
                  <a:lnTo>
                    <a:pt x="232" y="3914"/>
                  </a:lnTo>
                  <a:lnTo>
                    <a:pt x="348" y="4233"/>
                  </a:lnTo>
                  <a:lnTo>
                    <a:pt x="464" y="4523"/>
                  </a:lnTo>
                  <a:lnTo>
                    <a:pt x="638" y="4813"/>
                  </a:lnTo>
                  <a:lnTo>
                    <a:pt x="812" y="5103"/>
                  </a:lnTo>
                  <a:lnTo>
                    <a:pt x="986" y="5393"/>
                  </a:lnTo>
                  <a:lnTo>
                    <a:pt x="1189" y="5625"/>
                  </a:lnTo>
                  <a:lnTo>
                    <a:pt x="1624" y="6118"/>
                  </a:lnTo>
                  <a:lnTo>
                    <a:pt x="2088" y="6552"/>
                  </a:lnTo>
                  <a:lnTo>
                    <a:pt x="3074" y="7393"/>
                  </a:lnTo>
                  <a:lnTo>
                    <a:pt x="3566" y="7828"/>
                  </a:lnTo>
                  <a:lnTo>
                    <a:pt x="4059" y="8263"/>
                  </a:lnTo>
                  <a:lnTo>
                    <a:pt x="4523" y="8727"/>
                  </a:lnTo>
                  <a:lnTo>
                    <a:pt x="4929" y="9191"/>
                  </a:lnTo>
                  <a:lnTo>
                    <a:pt x="5306" y="9713"/>
                  </a:lnTo>
                  <a:lnTo>
                    <a:pt x="5625" y="10264"/>
                  </a:lnTo>
                  <a:lnTo>
                    <a:pt x="5886" y="10814"/>
                  </a:lnTo>
                  <a:lnTo>
                    <a:pt x="6118" y="11394"/>
                  </a:lnTo>
                  <a:lnTo>
                    <a:pt x="6292" y="12003"/>
                  </a:lnTo>
                  <a:lnTo>
                    <a:pt x="6437" y="12612"/>
                  </a:lnTo>
                  <a:lnTo>
                    <a:pt x="6524" y="13250"/>
                  </a:lnTo>
                  <a:lnTo>
                    <a:pt x="6611" y="13888"/>
                  </a:lnTo>
                  <a:lnTo>
                    <a:pt x="6640" y="14525"/>
                  </a:lnTo>
                  <a:lnTo>
                    <a:pt x="6640" y="15163"/>
                  </a:lnTo>
                  <a:lnTo>
                    <a:pt x="6611" y="15830"/>
                  </a:lnTo>
                  <a:lnTo>
                    <a:pt x="6582" y="16468"/>
                  </a:lnTo>
                  <a:lnTo>
                    <a:pt x="6524" y="17135"/>
                  </a:lnTo>
                  <a:lnTo>
                    <a:pt x="6437" y="17773"/>
                  </a:lnTo>
                  <a:lnTo>
                    <a:pt x="6234" y="19077"/>
                  </a:lnTo>
                  <a:lnTo>
                    <a:pt x="5944" y="20730"/>
                  </a:lnTo>
                  <a:lnTo>
                    <a:pt x="5683" y="22411"/>
                  </a:lnTo>
                  <a:lnTo>
                    <a:pt x="5567" y="23194"/>
                  </a:lnTo>
                  <a:lnTo>
                    <a:pt x="5480" y="23948"/>
                  </a:lnTo>
                  <a:lnTo>
                    <a:pt x="5451" y="24731"/>
                  </a:lnTo>
                  <a:lnTo>
                    <a:pt x="5422" y="25485"/>
                  </a:lnTo>
                  <a:lnTo>
                    <a:pt x="5451" y="26238"/>
                  </a:lnTo>
                  <a:lnTo>
                    <a:pt x="5509" y="26992"/>
                  </a:lnTo>
                  <a:lnTo>
                    <a:pt x="5654" y="27717"/>
                  </a:lnTo>
                  <a:lnTo>
                    <a:pt x="5828" y="28471"/>
                  </a:lnTo>
                  <a:lnTo>
                    <a:pt x="6060" y="29167"/>
                  </a:lnTo>
                  <a:lnTo>
                    <a:pt x="6292" y="29688"/>
                  </a:lnTo>
                  <a:lnTo>
                    <a:pt x="6524" y="30152"/>
                  </a:lnTo>
                  <a:lnTo>
                    <a:pt x="6785" y="30645"/>
                  </a:lnTo>
                  <a:lnTo>
                    <a:pt x="7075" y="31109"/>
                  </a:lnTo>
                  <a:lnTo>
                    <a:pt x="7683" y="32008"/>
                  </a:lnTo>
                  <a:lnTo>
                    <a:pt x="8292" y="32907"/>
                  </a:lnTo>
                  <a:lnTo>
                    <a:pt x="8901" y="33834"/>
                  </a:lnTo>
                  <a:lnTo>
                    <a:pt x="9191" y="34269"/>
                  </a:lnTo>
                  <a:lnTo>
                    <a:pt x="9481" y="34733"/>
                  </a:lnTo>
                  <a:lnTo>
                    <a:pt x="9742" y="35226"/>
                  </a:lnTo>
                  <a:lnTo>
                    <a:pt x="9974" y="35719"/>
                  </a:lnTo>
                  <a:lnTo>
                    <a:pt x="10177" y="36212"/>
                  </a:lnTo>
                  <a:lnTo>
                    <a:pt x="10322" y="36734"/>
                  </a:lnTo>
                  <a:lnTo>
                    <a:pt x="10467" y="37313"/>
                  </a:lnTo>
                  <a:lnTo>
                    <a:pt x="10554" y="37922"/>
                  </a:lnTo>
                  <a:lnTo>
                    <a:pt x="10612" y="38531"/>
                  </a:lnTo>
                  <a:lnTo>
                    <a:pt x="10612" y="39111"/>
                  </a:lnTo>
                  <a:lnTo>
                    <a:pt x="10554" y="39865"/>
                  </a:lnTo>
                  <a:lnTo>
                    <a:pt x="10467" y="40706"/>
                  </a:lnTo>
                  <a:lnTo>
                    <a:pt x="10293" y="41517"/>
                  </a:lnTo>
                  <a:lnTo>
                    <a:pt x="10090" y="42358"/>
                  </a:lnTo>
                  <a:lnTo>
                    <a:pt x="9829" y="43199"/>
                  </a:lnTo>
                  <a:lnTo>
                    <a:pt x="9307" y="44851"/>
                  </a:lnTo>
                  <a:lnTo>
                    <a:pt x="8756" y="46533"/>
                  </a:lnTo>
                  <a:lnTo>
                    <a:pt x="8495" y="47345"/>
                  </a:lnTo>
                  <a:lnTo>
                    <a:pt x="8263" y="48186"/>
                  </a:lnTo>
                  <a:lnTo>
                    <a:pt x="8089" y="49026"/>
                  </a:lnTo>
                  <a:lnTo>
                    <a:pt x="7944" y="49867"/>
                  </a:lnTo>
                  <a:lnTo>
                    <a:pt x="7857" y="50679"/>
                  </a:lnTo>
                  <a:lnTo>
                    <a:pt x="7857" y="51114"/>
                  </a:lnTo>
                  <a:lnTo>
                    <a:pt x="7857" y="51520"/>
                  </a:lnTo>
                  <a:lnTo>
                    <a:pt x="7886" y="51926"/>
                  </a:lnTo>
                  <a:lnTo>
                    <a:pt x="7915" y="52360"/>
                  </a:lnTo>
                  <a:lnTo>
                    <a:pt x="8002" y="52766"/>
                  </a:lnTo>
                  <a:lnTo>
                    <a:pt x="8089" y="53172"/>
                  </a:lnTo>
                  <a:lnTo>
                    <a:pt x="8263" y="53752"/>
                  </a:lnTo>
                  <a:lnTo>
                    <a:pt x="8466" y="54332"/>
                  </a:lnTo>
                  <a:lnTo>
                    <a:pt x="8698" y="54825"/>
                  </a:lnTo>
                  <a:lnTo>
                    <a:pt x="8959" y="55289"/>
                  </a:lnTo>
                  <a:lnTo>
                    <a:pt x="9220" y="55724"/>
                  </a:lnTo>
                  <a:lnTo>
                    <a:pt x="9510" y="56129"/>
                  </a:lnTo>
                  <a:lnTo>
                    <a:pt x="9829" y="56535"/>
                  </a:lnTo>
                  <a:lnTo>
                    <a:pt x="10148" y="56941"/>
                  </a:lnTo>
                  <a:lnTo>
                    <a:pt x="10496" y="57318"/>
                  </a:lnTo>
                  <a:lnTo>
                    <a:pt x="10873" y="57695"/>
                  </a:lnTo>
                  <a:lnTo>
                    <a:pt x="11626" y="58420"/>
                  </a:lnTo>
                  <a:lnTo>
                    <a:pt x="12438" y="59087"/>
                  </a:lnTo>
                  <a:lnTo>
                    <a:pt x="13250" y="59753"/>
                  </a:lnTo>
                  <a:lnTo>
                    <a:pt x="14931" y="61058"/>
                  </a:lnTo>
                  <a:lnTo>
                    <a:pt x="15975" y="61899"/>
                  </a:lnTo>
                  <a:lnTo>
                    <a:pt x="16497" y="62363"/>
                  </a:lnTo>
                  <a:lnTo>
                    <a:pt x="16990" y="62827"/>
                  </a:lnTo>
                  <a:lnTo>
                    <a:pt x="17483" y="63291"/>
                  </a:lnTo>
                  <a:lnTo>
                    <a:pt x="17947" y="63783"/>
                  </a:lnTo>
                  <a:lnTo>
                    <a:pt x="18382" y="64305"/>
                  </a:lnTo>
                  <a:lnTo>
                    <a:pt x="18787" y="64827"/>
                  </a:lnTo>
                  <a:lnTo>
                    <a:pt x="19164" y="65378"/>
                  </a:lnTo>
                  <a:lnTo>
                    <a:pt x="19512" y="65958"/>
                  </a:lnTo>
                  <a:lnTo>
                    <a:pt x="19802" y="66538"/>
                  </a:lnTo>
                  <a:lnTo>
                    <a:pt x="20063" y="67118"/>
                  </a:lnTo>
                  <a:lnTo>
                    <a:pt x="20237" y="67726"/>
                  </a:lnTo>
                  <a:lnTo>
                    <a:pt x="20382" y="68364"/>
                  </a:lnTo>
                  <a:lnTo>
                    <a:pt x="20469" y="69002"/>
                  </a:lnTo>
                  <a:lnTo>
                    <a:pt x="20469" y="69321"/>
                  </a:lnTo>
                  <a:lnTo>
                    <a:pt x="20469" y="69640"/>
                  </a:lnTo>
                  <a:lnTo>
                    <a:pt x="20411" y="70191"/>
                  </a:lnTo>
                  <a:lnTo>
                    <a:pt x="20353" y="70713"/>
                  </a:lnTo>
                  <a:lnTo>
                    <a:pt x="20237" y="71234"/>
                  </a:lnTo>
                  <a:lnTo>
                    <a:pt x="20121" y="71756"/>
                  </a:lnTo>
                  <a:lnTo>
                    <a:pt x="19889" y="72800"/>
                  </a:lnTo>
                  <a:lnTo>
                    <a:pt x="19802" y="73351"/>
                  </a:lnTo>
                  <a:lnTo>
                    <a:pt x="19715" y="73873"/>
                  </a:lnTo>
                  <a:lnTo>
                    <a:pt x="19715" y="74337"/>
                  </a:lnTo>
                  <a:lnTo>
                    <a:pt x="19715" y="74714"/>
                  </a:lnTo>
                  <a:lnTo>
                    <a:pt x="19715" y="75061"/>
                  </a:lnTo>
                  <a:lnTo>
                    <a:pt x="19773" y="75438"/>
                  </a:lnTo>
                  <a:lnTo>
                    <a:pt x="19831" y="75815"/>
                  </a:lnTo>
                  <a:lnTo>
                    <a:pt x="19889" y="76163"/>
                  </a:lnTo>
                  <a:lnTo>
                    <a:pt x="19976" y="76511"/>
                  </a:lnTo>
                  <a:lnTo>
                    <a:pt x="20208" y="77236"/>
                  </a:lnTo>
                  <a:lnTo>
                    <a:pt x="20498" y="77903"/>
                  </a:lnTo>
                  <a:lnTo>
                    <a:pt x="20846" y="78570"/>
                  </a:lnTo>
                  <a:lnTo>
                    <a:pt x="21223" y="79236"/>
                  </a:lnTo>
                  <a:lnTo>
                    <a:pt x="21658" y="79845"/>
                  </a:lnTo>
                  <a:lnTo>
                    <a:pt x="22151" y="80483"/>
                  </a:lnTo>
                  <a:lnTo>
                    <a:pt x="22643" y="81063"/>
                  </a:lnTo>
                  <a:lnTo>
                    <a:pt x="23194" y="81672"/>
                  </a:lnTo>
                  <a:lnTo>
                    <a:pt x="23745" y="82223"/>
                  </a:lnTo>
                  <a:lnTo>
                    <a:pt x="24325" y="82773"/>
                  </a:lnTo>
                  <a:lnTo>
                    <a:pt x="24934" y="83324"/>
                  </a:lnTo>
                  <a:lnTo>
                    <a:pt x="25543" y="83846"/>
                  </a:lnTo>
                  <a:lnTo>
                    <a:pt x="26760" y="84832"/>
                  </a:lnTo>
                  <a:lnTo>
                    <a:pt x="28123" y="85905"/>
                  </a:lnTo>
                  <a:lnTo>
                    <a:pt x="29544" y="87093"/>
                  </a:lnTo>
                  <a:lnTo>
                    <a:pt x="30211" y="87702"/>
                  </a:lnTo>
                  <a:lnTo>
                    <a:pt x="30906" y="88340"/>
                  </a:lnTo>
                  <a:lnTo>
                    <a:pt x="31544" y="88978"/>
                  </a:lnTo>
                  <a:lnTo>
                    <a:pt x="32153" y="89674"/>
                  </a:lnTo>
                  <a:lnTo>
                    <a:pt x="32733" y="90369"/>
                  </a:lnTo>
                  <a:lnTo>
                    <a:pt x="33255" y="91065"/>
                  </a:lnTo>
                  <a:lnTo>
                    <a:pt x="33719" y="91819"/>
                  </a:lnTo>
                  <a:lnTo>
                    <a:pt x="33922" y="92167"/>
                  </a:lnTo>
                  <a:lnTo>
                    <a:pt x="34096" y="92573"/>
                  </a:lnTo>
                  <a:lnTo>
                    <a:pt x="34269" y="92950"/>
                  </a:lnTo>
                  <a:lnTo>
                    <a:pt x="34414" y="93327"/>
                  </a:lnTo>
                  <a:lnTo>
                    <a:pt x="34530" y="93733"/>
                  </a:lnTo>
                  <a:lnTo>
                    <a:pt x="34646" y="94138"/>
                  </a:lnTo>
                  <a:lnTo>
                    <a:pt x="34733" y="94544"/>
                  </a:lnTo>
                  <a:lnTo>
                    <a:pt x="34791" y="94950"/>
                  </a:lnTo>
                  <a:lnTo>
                    <a:pt x="34820" y="95356"/>
                  </a:lnTo>
                  <a:lnTo>
                    <a:pt x="34820" y="95791"/>
                  </a:lnTo>
                  <a:lnTo>
                    <a:pt x="38763" y="95530"/>
                  </a:lnTo>
                  <a:lnTo>
                    <a:pt x="39459" y="95472"/>
                  </a:lnTo>
                  <a:lnTo>
                    <a:pt x="44823" y="95124"/>
                  </a:lnTo>
                  <a:lnTo>
                    <a:pt x="45345" y="93964"/>
                  </a:lnTo>
                  <a:lnTo>
                    <a:pt x="45837" y="92776"/>
                  </a:lnTo>
                  <a:lnTo>
                    <a:pt x="46272" y="91587"/>
                  </a:lnTo>
                  <a:lnTo>
                    <a:pt x="46678" y="90398"/>
                  </a:lnTo>
                  <a:lnTo>
                    <a:pt x="47026" y="89181"/>
                  </a:lnTo>
                  <a:lnTo>
                    <a:pt x="47345" y="87992"/>
                  </a:lnTo>
                  <a:lnTo>
                    <a:pt x="47577" y="86774"/>
                  </a:lnTo>
                  <a:lnTo>
                    <a:pt x="47722" y="85557"/>
                  </a:lnTo>
                  <a:lnTo>
                    <a:pt x="47780" y="84948"/>
                  </a:lnTo>
                  <a:lnTo>
                    <a:pt x="47838" y="84368"/>
                  </a:lnTo>
                  <a:lnTo>
                    <a:pt x="47838" y="83759"/>
                  </a:lnTo>
                  <a:lnTo>
                    <a:pt x="47838" y="83150"/>
                  </a:lnTo>
                  <a:lnTo>
                    <a:pt x="47809" y="82570"/>
                  </a:lnTo>
                  <a:lnTo>
                    <a:pt x="47780" y="81962"/>
                  </a:lnTo>
                  <a:lnTo>
                    <a:pt x="47722" y="81353"/>
                  </a:lnTo>
                  <a:lnTo>
                    <a:pt x="47635" y="80773"/>
                  </a:lnTo>
                  <a:lnTo>
                    <a:pt x="47519" y="80193"/>
                  </a:lnTo>
                  <a:lnTo>
                    <a:pt x="47374" y="79584"/>
                  </a:lnTo>
                  <a:lnTo>
                    <a:pt x="47229" y="79004"/>
                  </a:lnTo>
                  <a:lnTo>
                    <a:pt x="47026" y="78425"/>
                  </a:lnTo>
                  <a:lnTo>
                    <a:pt x="46823" y="77845"/>
                  </a:lnTo>
                  <a:lnTo>
                    <a:pt x="46591" y="77265"/>
                  </a:lnTo>
                  <a:lnTo>
                    <a:pt x="46330" y="76714"/>
                  </a:lnTo>
                  <a:lnTo>
                    <a:pt x="46040" y="76134"/>
                  </a:lnTo>
                  <a:lnTo>
                    <a:pt x="45751" y="75612"/>
                  </a:lnTo>
                  <a:lnTo>
                    <a:pt x="45432" y="75119"/>
                  </a:lnTo>
                  <a:lnTo>
                    <a:pt x="44765" y="74134"/>
                  </a:lnTo>
                  <a:lnTo>
                    <a:pt x="44040" y="73177"/>
                  </a:lnTo>
                  <a:lnTo>
                    <a:pt x="43344" y="72220"/>
                  </a:lnTo>
                  <a:lnTo>
                    <a:pt x="42619" y="71263"/>
                  </a:lnTo>
                  <a:lnTo>
                    <a:pt x="41923" y="70307"/>
                  </a:lnTo>
                  <a:lnTo>
                    <a:pt x="41605" y="69814"/>
                  </a:lnTo>
                  <a:lnTo>
                    <a:pt x="41315" y="69292"/>
                  </a:lnTo>
                  <a:lnTo>
                    <a:pt x="41025" y="68770"/>
                  </a:lnTo>
                  <a:lnTo>
                    <a:pt x="40764" y="68248"/>
                  </a:lnTo>
                  <a:lnTo>
                    <a:pt x="40590" y="67813"/>
                  </a:lnTo>
                  <a:lnTo>
                    <a:pt x="40445" y="67378"/>
                  </a:lnTo>
                  <a:lnTo>
                    <a:pt x="40155" y="66509"/>
                  </a:lnTo>
                  <a:lnTo>
                    <a:pt x="39923" y="65610"/>
                  </a:lnTo>
                  <a:lnTo>
                    <a:pt x="39720" y="64682"/>
                  </a:lnTo>
                  <a:lnTo>
                    <a:pt x="39575" y="63754"/>
                  </a:lnTo>
                  <a:lnTo>
                    <a:pt x="39459" y="62827"/>
                  </a:lnTo>
                  <a:lnTo>
                    <a:pt x="39372" y="61870"/>
                  </a:lnTo>
                  <a:lnTo>
                    <a:pt x="39285" y="60913"/>
                  </a:lnTo>
                  <a:lnTo>
                    <a:pt x="39140" y="59029"/>
                  </a:lnTo>
                  <a:lnTo>
                    <a:pt x="39053" y="58072"/>
                  </a:lnTo>
                  <a:lnTo>
                    <a:pt x="38966" y="57144"/>
                  </a:lnTo>
                  <a:lnTo>
                    <a:pt x="38850" y="56245"/>
                  </a:lnTo>
                  <a:lnTo>
                    <a:pt x="38676" y="55318"/>
                  </a:lnTo>
                  <a:lnTo>
                    <a:pt x="38473" y="54448"/>
                  </a:lnTo>
                  <a:lnTo>
                    <a:pt x="38241" y="53578"/>
                  </a:lnTo>
                  <a:lnTo>
                    <a:pt x="38039" y="52998"/>
                  </a:lnTo>
                  <a:lnTo>
                    <a:pt x="37778" y="52447"/>
                  </a:lnTo>
                  <a:lnTo>
                    <a:pt x="37488" y="51839"/>
                  </a:lnTo>
                  <a:lnTo>
                    <a:pt x="37140" y="51230"/>
                  </a:lnTo>
                  <a:lnTo>
                    <a:pt x="36763" y="50650"/>
                  </a:lnTo>
                  <a:lnTo>
                    <a:pt x="36299" y="50099"/>
                  </a:lnTo>
                  <a:lnTo>
                    <a:pt x="35864" y="49635"/>
                  </a:lnTo>
                  <a:lnTo>
                    <a:pt x="35371" y="49171"/>
                  </a:lnTo>
                  <a:lnTo>
                    <a:pt x="34849" y="48736"/>
                  </a:lnTo>
                  <a:lnTo>
                    <a:pt x="34327" y="48330"/>
                  </a:lnTo>
                  <a:lnTo>
                    <a:pt x="33777" y="47925"/>
                  </a:lnTo>
                  <a:lnTo>
                    <a:pt x="33197" y="47548"/>
                  </a:lnTo>
                  <a:lnTo>
                    <a:pt x="32066" y="46794"/>
                  </a:lnTo>
                  <a:lnTo>
                    <a:pt x="30935" y="46040"/>
                  </a:lnTo>
                  <a:lnTo>
                    <a:pt x="30413" y="45634"/>
                  </a:lnTo>
                  <a:lnTo>
                    <a:pt x="29892" y="45228"/>
                  </a:lnTo>
                  <a:lnTo>
                    <a:pt x="29428" y="44793"/>
                  </a:lnTo>
                  <a:lnTo>
                    <a:pt x="28964" y="44359"/>
                  </a:lnTo>
                  <a:lnTo>
                    <a:pt x="28558" y="43866"/>
                  </a:lnTo>
                  <a:lnTo>
                    <a:pt x="28210" y="43344"/>
                  </a:lnTo>
                  <a:lnTo>
                    <a:pt x="28007" y="42996"/>
                  </a:lnTo>
                  <a:lnTo>
                    <a:pt x="27833" y="42648"/>
                  </a:lnTo>
                  <a:lnTo>
                    <a:pt x="27688" y="42329"/>
                  </a:lnTo>
                  <a:lnTo>
                    <a:pt x="27572" y="42010"/>
                  </a:lnTo>
                  <a:lnTo>
                    <a:pt x="27427" y="41401"/>
                  </a:lnTo>
                  <a:lnTo>
                    <a:pt x="27340" y="40821"/>
                  </a:lnTo>
                  <a:lnTo>
                    <a:pt x="27282" y="40213"/>
                  </a:lnTo>
                  <a:lnTo>
                    <a:pt x="27311" y="39604"/>
                  </a:lnTo>
                  <a:lnTo>
                    <a:pt x="27369" y="38966"/>
                  </a:lnTo>
                  <a:lnTo>
                    <a:pt x="27456" y="38357"/>
                  </a:lnTo>
                  <a:lnTo>
                    <a:pt x="27543" y="37748"/>
                  </a:lnTo>
                  <a:lnTo>
                    <a:pt x="27688" y="37110"/>
                  </a:lnTo>
                  <a:lnTo>
                    <a:pt x="27949" y="35864"/>
                  </a:lnTo>
                  <a:lnTo>
                    <a:pt x="28065" y="35255"/>
                  </a:lnTo>
                  <a:lnTo>
                    <a:pt x="28181" y="34617"/>
                  </a:lnTo>
                  <a:lnTo>
                    <a:pt x="28268" y="33979"/>
                  </a:lnTo>
                  <a:lnTo>
                    <a:pt x="28326" y="33370"/>
                  </a:lnTo>
                  <a:lnTo>
                    <a:pt x="28355" y="32733"/>
                  </a:lnTo>
                  <a:lnTo>
                    <a:pt x="28297" y="32124"/>
                  </a:lnTo>
                  <a:lnTo>
                    <a:pt x="28239" y="31544"/>
                  </a:lnTo>
                  <a:lnTo>
                    <a:pt x="28094" y="30964"/>
                  </a:lnTo>
                  <a:lnTo>
                    <a:pt x="27949" y="30442"/>
                  </a:lnTo>
                  <a:lnTo>
                    <a:pt x="27746" y="29891"/>
                  </a:lnTo>
                  <a:lnTo>
                    <a:pt x="27514" y="29398"/>
                  </a:lnTo>
                  <a:lnTo>
                    <a:pt x="27253" y="28906"/>
                  </a:lnTo>
                  <a:lnTo>
                    <a:pt x="26963" y="28413"/>
                  </a:lnTo>
                  <a:lnTo>
                    <a:pt x="26644" y="27920"/>
                  </a:lnTo>
                  <a:lnTo>
                    <a:pt x="26297" y="27456"/>
                  </a:lnTo>
                  <a:lnTo>
                    <a:pt x="25920" y="26992"/>
                  </a:lnTo>
                  <a:lnTo>
                    <a:pt x="25166" y="26093"/>
                  </a:lnTo>
                  <a:lnTo>
                    <a:pt x="24325" y="25195"/>
                  </a:lnTo>
                  <a:lnTo>
                    <a:pt x="23484" y="24325"/>
                  </a:lnTo>
                  <a:lnTo>
                    <a:pt x="22904" y="23716"/>
                  </a:lnTo>
                  <a:lnTo>
                    <a:pt x="22035" y="22788"/>
                  </a:lnTo>
                  <a:lnTo>
                    <a:pt x="21194" y="21831"/>
                  </a:lnTo>
                  <a:lnTo>
                    <a:pt x="20817" y="21339"/>
                  </a:lnTo>
                  <a:lnTo>
                    <a:pt x="20440" y="20817"/>
                  </a:lnTo>
                  <a:lnTo>
                    <a:pt x="20092" y="20295"/>
                  </a:lnTo>
                  <a:lnTo>
                    <a:pt x="19744" y="19773"/>
                  </a:lnTo>
                  <a:lnTo>
                    <a:pt x="19483" y="19280"/>
                  </a:lnTo>
                  <a:lnTo>
                    <a:pt x="19251" y="18758"/>
                  </a:lnTo>
                  <a:lnTo>
                    <a:pt x="19019" y="18236"/>
                  </a:lnTo>
                  <a:lnTo>
                    <a:pt x="18816" y="17686"/>
                  </a:lnTo>
                  <a:lnTo>
                    <a:pt x="18440" y="16613"/>
                  </a:lnTo>
                  <a:lnTo>
                    <a:pt x="18092" y="15511"/>
                  </a:lnTo>
                  <a:lnTo>
                    <a:pt x="17483" y="13279"/>
                  </a:lnTo>
                  <a:lnTo>
                    <a:pt x="17135" y="12177"/>
                  </a:lnTo>
                  <a:lnTo>
                    <a:pt x="16758" y="11075"/>
                  </a:lnTo>
                  <a:lnTo>
                    <a:pt x="16352" y="10119"/>
                  </a:lnTo>
                  <a:lnTo>
                    <a:pt x="15888" y="9162"/>
                  </a:lnTo>
                  <a:lnTo>
                    <a:pt x="15366" y="8263"/>
                  </a:lnTo>
                  <a:lnTo>
                    <a:pt x="14787" y="7364"/>
                  </a:lnTo>
                  <a:lnTo>
                    <a:pt x="14236" y="6639"/>
                  </a:lnTo>
                  <a:lnTo>
                    <a:pt x="13801" y="6089"/>
                  </a:lnTo>
                  <a:lnTo>
                    <a:pt x="13337" y="5538"/>
                  </a:lnTo>
                  <a:lnTo>
                    <a:pt x="12844" y="5045"/>
                  </a:lnTo>
                  <a:lnTo>
                    <a:pt x="12351" y="4552"/>
                  </a:lnTo>
                  <a:lnTo>
                    <a:pt x="11829" y="4059"/>
                  </a:lnTo>
                  <a:lnTo>
                    <a:pt x="11278" y="3624"/>
                  </a:lnTo>
                  <a:lnTo>
                    <a:pt x="10728" y="3189"/>
                  </a:lnTo>
                  <a:lnTo>
                    <a:pt x="10177" y="2754"/>
                  </a:lnTo>
                  <a:lnTo>
                    <a:pt x="9568" y="2378"/>
                  </a:lnTo>
                  <a:lnTo>
                    <a:pt x="8988" y="2001"/>
                  </a:lnTo>
                  <a:lnTo>
                    <a:pt x="8350" y="1653"/>
                  </a:lnTo>
                  <a:lnTo>
                    <a:pt x="7741" y="1334"/>
                  </a:lnTo>
                  <a:lnTo>
                    <a:pt x="7104" y="1044"/>
                  </a:lnTo>
                  <a:lnTo>
                    <a:pt x="6437" y="783"/>
                  </a:lnTo>
                  <a:lnTo>
                    <a:pt x="5770" y="551"/>
                  </a:lnTo>
                  <a:lnTo>
                    <a:pt x="5103" y="319"/>
                  </a:lnTo>
                  <a:lnTo>
                    <a:pt x="4726" y="232"/>
                  </a:lnTo>
                  <a:lnTo>
                    <a:pt x="4320" y="145"/>
                  </a:lnTo>
                  <a:lnTo>
                    <a:pt x="3914" y="58"/>
                  </a:lnTo>
                  <a:lnTo>
                    <a:pt x="3508" y="29"/>
                  </a:lnTo>
                  <a:lnTo>
                    <a:pt x="310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21"/>
            <p:cNvSpPr/>
            <p:nvPr/>
          </p:nvSpPr>
          <p:spPr>
            <a:xfrm>
              <a:off x="-273600" y="2752350"/>
              <a:ext cx="961850" cy="2384650"/>
            </a:xfrm>
            <a:custGeom>
              <a:rect b="b" l="l" r="r" t="t"/>
              <a:pathLst>
                <a:path extrusionOk="0" h="95386" w="38474">
                  <a:moveTo>
                    <a:pt x="725" y="0"/>
                  </a:moveTo>
                  <a:lnTo>
                    <a:pt x="348" y="145"/>
                  </a:lnTo>
                  <a:lnTo>
                    <a:pt x="0" y="319"/>
                  </a:lnTo>
                  <a:lnTo>
                    <a:pt x="957" y="1044"/>
                  </a:lnTo>
                  <a:lnTo>
                    <a:pt x="1885" y="1769"/>
                  </a:lnTo>
                  <a:lnTo>
                    <a:pt x="2783" y="2523"/>
                  </a:lnTo>
                  <a:lnTo>
                    <a:pt x="3682" y="3305"/>
                  </a:lnTo>
                  <a:lnTo>
                    <a:pt x="4552" y="4088"/>
                  </a:lnTo>
                  <a:lnTo>
                    <a:pt x="5393" y="4929"/>
                  </a:lnTo>
                  <a:lnTo>
                    <a:pt x="6204" y="5770"/>
                  </a:lnTo>
                  <a:lnTo>
                    <a:pt x="6987" y="6668"/>
                  </a:lnTo>
                  <a:lnTo>
                    <a:pt x="7422" y="7219"/>
                  </a:lnTo>
                  <a:lnTo>
                    <a:pt x="7857" y="7799"/>
                  </a:lnTo>
                  <a:lnTo>
                    <a:pt x="8292" y="8379"/>
                  </a:lnTo>
                  <a:lnTo>
                    <a:pt x="8698" y="8988"/>
                  </a:lnTo>
                  <a:lnTo>
                    <a:pt x="9075" y="9597"/>
                  </a:lnTo>
                  <a:lnTo>
                    <a:pt x="9423" y="10234"/>
                  </a:lnTo>
                  <a:lnTo>
                    <a:pt x="9742" y="10872"/>
                  </a:lnTo>
                  <a:lnTo>
                    <a:pt x="10031" y="11510"/>
                  </a:lnTo>
                  <a:lnTo>
                    <a:pt x="10321" y="12264"/>
                  </a:lnTo>
                  <a:lnTo>
                    <a:pt x="10582" y="13047"/>
                  </a:lnTo>
                  <a:lnTo>
                    <a:pt x="10785" y="13801"/>
                  </a:lnTo>
                  <a:lnTo>
                    <a:pt x="10959" y="14583"/>
                  </a:lnTo>
                  <a:lnTo>
                    <a:pt x="11104" y="15366"/>
                  </a:lnTo>
                  <a:lnTo>
                    <a:pt x="11249" y="16149"/>
                  </a:lnTo>
                  <a:lnTo>
                    <a:pt x="11452" y="17744"/>
                  </a:lnTo>
                  <a:lnTo>
                    <a:pt x="11626" y="19367"/>
                  </a:lnTo>
                  <a:lnTo>
                    <a:pt x="11742" y="20150"/>
                  </a:lnTo>
                  <a:lnTo>
                    <a:pt x="11858" y="20962"/>
                  </a:lnTo>
                  <a:lnTo>
                    <a:pt x="12032" y="21744"/>
                  </a:lnTo>
                  <a:lnTo>
                    <a:pt x="12206" y="22556"/>
                  </a:lnTo>
                  <a:lnTo>
                    <a:pt x="12438" y="23310"/>
                  </a:lnTo>
                  <a:lnTo>
                    <a:pt x="12728" y="24093"/>
                  </a:lnTo>
                  <a:lnTo>
                    <a:pt x="13047" y="24818"/>
                  </a:lnTo>
                  <a:lnTo>
                    <a:pt x="13424" y="25513"/>
                  </a:lnTo>
                  <a:lnTo>
                    <a:pt x="13829" y="26180"/>
                  </a:lnTo>
                  <a:lnTo>
                    <a:pt x="14264" y="26847"/>
                  </a:lnTo>
                  <a:lnTo>
                    <a:pt x="12989" y="26441"/>
                  </a:lnTo>
                  <a:lnTo>
                    <a:pt x="11713" y="25977"/>
                  </a:lnTo>
                  <a:lnTo>
                    <a:pt x="10437" y="25455"/>
                  </a:lnTo>
                  <a:lnTo>
                    <a:pt x="9220" y="24905"/>
                  </a:lnTo>
                  <a:lnTo>
                    <a:pt x="8002" y="24325"/>
                  </a:lnTo>
                  <a:lnTo>
                    <a:pt x="6784" y="23687"/>
                  </a:lnTo>
                  <a:lnTo>
                    <a:pt x="5625" y="22991"/>
                  </a:lnTo>
                  <a:lnTo>
                    <a:pt x="4494" y="22266"/>
                  </a:lnTo>
                  <a:lnTo>
                    <a:pt x="4378" y="23049"/>
                  </a:lnTo>
                  <a:lnTo>
                    <a:pt x="5567" y="23774"/>
                  </a:lnTo>
                  <a:lnTo>
                    <a:pt x="6813" y="24470"/>
                  </a:lnTo>
                  <a:lnTo>
                    <a:pt x="8060" y="25137"/>
                  </a:lnTo>
                  <a:lnTo>
                    <a:pt x="9336" y="25716"/>
                  </a:lnTo>
                  <a:lnTo>
                    <a:pt x="10640" y="26296"/>
                  </a:lnTo>
                  <a:lnTo>
                    <a:pt x="11945" y="26789"/>
                  </a:lnTo>
                  <a:lnTo>
                    <a:pt x="13279" y="27253"/>
                  </a:lnTo>
                  <a:lnTo>
                    <a:pt x="14641" y="27659"/>
                  </a:lnTo>
                  <a:lnTo>
                    <a:pt x="14757" y="27688"/>
                  </a:lnTo>
                  <a:lnTo>
                    <a:pt x="14844" y="27659"/>
                  </a:lnTo>
                  <a:lnTo>
                    <a:pt x="15772" y="28877"/>
                  </a:lnTo>
                  <a:lnTo>
                    <a:pt x="16178" y="29456"/>
                  </a:lnTo>
                  <a:lnTo>
                    <a:pt x="16584" y="30036"/>
                  </a:lnTo>
                  <a:lnTo>
                    <a:pt x="16961" y="30645"/>
                  </a:lnTo>
                  <a:lnTo>
                    <a:pt x="17309" y="31254"/>
                  </a:lnTo>
                  <a:lnTo>
                    <a:pt x="17627" y="31892"/>
                  </a:lnTo>
                  <a:lnTo>
                    <a:pt x="17888" y="32559"/>
                  </a:lnTo>
                  <a:lnTo>
                    <a:pt x="18004" y="32907"/>
                  </a:lnTo>
                  <a:lnTo>
                    <a:pt x="18091" y="33225"/>
                  </a:lnTo>
                  <a:lnTo>
                    <a:pt x="18178" y="33573"/>
                  </a:lnTo>
                  <a:lnTo>
                    <a:pt x="18207" y="33950"/>
                  </a:lnTo>
                  <a:lnTo>
                    <a:pt x="18265" y="34298"/>
                  </a:lnTo>
                  <a:lnTo>
                    <a:pt x="18265" y="34646"/>
                  </a:lnTo>
                  <a:lnTo>
                    <a:pt x="18265" y="35371"/>
                  </a:lnTo>
                  <a:lnTo>
                    <a:pt x="18178" y="36067"/>
                  </a:lnTo>
                  <a:lnTo>
                    <a:pt x="18091" y="36763"/>
                  </a:lnTo>
                  <a:lnTo>
                    <a:pt x="17917" y="37458"/>
                  </a:lnTo>
                  <a:lnTo>
                    <a:pt x="17743" y="38154"/>
                  </a:lnTo>
                  <a:lnTo>
                    <a:pt x="17367" y="39517"/>
                  </a:lnTo>
                  <a:lnTo>
                    <a:pt x="17048" y="40561"/>
                  </a:lnTo>
                  <a:lnTo>
                    <a:pt x="16758" y="41633"/>
                  </a:lnTo>
                  <a:lnTo>
                    <a:pt x="15801" y="41401"/>
                  </a:lnTo>
                  <a:lnTo>
                    <a:pt x="14844" y="41169"/>
                  </a:lnTo>
                  <a:lnTo>
                    <a:pt x="13916" y="40879"/>
                  </a:lnTo>
                  <a:lnTo>
                    <a:pt x="12989" y="40561"/>
                  </a:lnTo>
                  <a:lnTo>
                    <a:pt x="12090" y="40213"/>
                  </a:lnTo>
                  <a:lnTo>
                    <a:pt x="11191" y="39807"/>
                  </a:lnTo>
                  <a:lnTo>
                    <a:pt x="10292" y="39401"/>
                  </a:lnTo>
                  <a:lnTo>
                    <a:pt x="9423" y="38966"/>
                  </a:lnTo>
                  <a:lnTo>
                    <a:pt x="9365" y="39720"/>
                  </a:lnTo>
                  <a:lnTo>
                    <a:pt x="10234" y="40155"/>
                  </a:lnTo>
                  <a:lnTo>
                    <a:pt x="11104" y="40532"/>
                  </a:lnTo>
                  <a:lnTo>
                    <a:pt x="12003" y="40908"/>
                  </a:lnTo>
                  <a:lnTo>
                    <a:pt x="12902" y="41256"/>
                  </a:lnTo>
                  <a:lnTo>
                    <a:pt x="13800" y="41546"/>
                  </a:lnTo>
                  <a:lnTo>
                    <a:pt x="14728" y="41836"/>
                  </a:lnTo>
                  <a:lnTo>
                    <a:pt x="15656" y="42097"/>
                  </a:lnTo>
                  <a:lnTo>
                    <a:pt x="16584" y="42329"/>
                  </a:lnTo>
                  <a:lnTo>
                    <a:pt x="16468" y="42967"/>
                  </a:lnTo>
                  <a:lnTo>
                    <a:pt x="16381" y="43634"/>
                  </a:lnTo>
                  <a:lnTo>
                    <a:pt x="16323" y="44301"/>
                  </a:lnTo>
                  <a:lnTo>
                    <a:pt x="16323" y="44967"/>
                  </a:lnTo>
                  <a:lnTo>
                    <a:pt x="16381" y="45576"/>
                  </a:lnTo>
                  <a:lnTo>
                    <a:pt x="16468" y="46156"/>
                  </a:lnTo>
                  <a:lnTo>
                    <a:pt x="16613" y="46707"/>
                  </a:lnTo>
                  <a:lnTo>
                    <a:pt x="16816" y="47258"/>
                  </a:lnTo>
                  <a:lnTo>
                    <a:pt x="17048" y="47780"/>
                  </a:lnTo>
                  <a:lnTo>
                    <a:pt x="17338" y="48301"/>
                  </a:lnTo>
                  <a:lnTo>
                    <a:pt x="17656" y="48794"/>
                  </a:lnTo>
                  <a:lnTo>
                    <a:pt x="18004" y="49258"/>
                  </a:lnTo>
                  <a:lnTo>
                    <a:pt x="18381" y="49693"/>
                  </a:lnTo>
                  <a:lnTo>
                    <a:pt x="18787" y="50099"/>
                  </a:lnTo>
                  <a:lnTo>
                    <a:pt x="19222" y="50476"/>
                  </a:lnTo>
                  <a:lnTo>
                    <a:pt x="19657" y="50853"/>
                  </a:lnTo>
                  <a:lnTo>
                    <a:pt x="20092" y="51201"/>
                  </a:lnTo>
                  <a:lnTo>
                    <a:pt x="20556" y="51549"/>
                  </a:lnTo>
                  <a:lnTo>
                    <a:pt x="21512" y="52186"/>
                  </a:lnTo>
                  <a:lnTo>
                    <a:pt x="23426" y="53491"/>
                  </a:lnTo>
                  <a:lnTo>
                    <a:pt x="24354" y="54129"/>
                  </a:lnTo>
                  <a:lnTo>
                    <a:pt x="24818" y="54477"/>
                  </a:lnTo>
                  <a:lnTo>
                    <a:pt x="25253" y="54854"/>
                  </a:lnTo>
                  <a:lnTo>
                    <a:pt x="25600" y="55144"/>
                  </a:lnTo>
                  <a:lnTo>
                    <a:pt x="25919" y="55463"/>
                  </a:lnTo>
                  <a:lnTo>
                    <a:pt x="26238" y="55781"/>
                  </a:lnTo>
                  <a:lnTo>
                    <a:pt x="26528" y="56129"/>
                  </a:lnTo>
                  <a:lnTo>
                    <a:pt x="26789" y="56477"/>
                  </a:lnTo>
                  <a:lnTo>
                    <a:pt x="27050" y="56825"/>
                  </a:lnTo>
                  <a:lnTo>
                    <a:pt x="27282" y="57202"/>
                  </a:lnTo>
                  <a:lnTo>
                    <a:pt x="27514" y="57579"/>
                  </a:lnTo>
                  <a:lnTo>
                    <a:pt x="26354" y="57666"/>
                  </a:lnTo>
                  <a:lnTo>
                    <a:pt x="25166" y="57724"/>
                  </a:lnTo>
                  <a:lnTo>
                    <a:pt x="23977" y="57753"/>
                  </a:lnTo>
                  <a:lnTo>
                    <a:pt x="22817" y="57753"/>
                  </a:lnTo>
                  <a:lnTo>
                    <a:pt x="21628" y="57695"/>
                  </a:lnTo>
                  <a:lnTo>
                    <a:pt x="20469" y="57608"/>
                  </a:lnTo>
                  <a:lnTo>
                    <a:pt x="19280" y="57492"/>
                  </a:lnTo>
                  <a:lnTo>
                    <a:pt x="18120" y="57347"/>
                  </a:lnTo>
                  <a:lnTo>
                    <a:pt x="16961" y="57173"/>
                  </a:lnTo>
                  <a:lnTo>
                    <a:pt x="15801" y="56941"/>
                  </a:lnTo>
                  <a:lnTo>
                    <a:pt x="14670" y="56709"/>
                  </a:lnTo>
                  <a:lnTo>
                    <a:pt x="13511" y="56419"/>
                  </a:lnTo>
                  <a:lnTo>
                    <a:pt x="12380" y="56100"/>
                  </a:lnTo>
                  <a:lnTo>
                    <a:pt x="11249" y="55753"/>
                  </a:lnTo>
                  <a:lnTo>
                    <a:pt x="10147" y="55347"/>
                  </a:lnTo>
                  <a:lnTo>
                    <a:pt x="9046" y="54941"/>
                  </a:lnTo>
                  <a:lnTo>
                    <a:pt x="8147" y="54564"/>
                  </a:lnTo>
                  <a:lnTo>
                    <a:pt x="7277" y="54187"/>
                  </a:lnTo>
                  <a:lnTo>
                    <a:pt x="7277" y="54187"/>
                  </a:lnTo>
                  <a:lnTo>
                    <a:pt x="7509" y="54680"/>
                  </a:lnTo>
                  <a:lnTo>
                    <a:pt x="7770" y="55144"/>
                  </a:lnTo>
                  <a:lnTo>
                    <a:pt x="8640" y="55521"/>
                  </a:lnTo>
                  <a:lnTo>
                    <a:pt x="9539" y="55868"/>
                  </a:lnTo>
                  <a:lnTo>
                    <a:pt x="10437" y="56187"/>
                  </a:lnTo>
                  <a:lnTo>
                    <a:pt x="11336" y="56477"/>
                  </a:lnTo>
                  <a:lnTo>
                    <a:pt x="12235" y="56767"/>
                  </a:lnTo>
                  <a:lnTo>
                    <a:pt x="13163" y="57028"/>
                  </a:lnTo>
                  <a:lnTo>
                    <a:pt x="14061" y="57260"/>
                  </a:lnTo>
                  <a:lnTo>
                    <a:pt x="14989" y="57492"/>
                  </a:lnTo>
                  <a:lnTo>
                    <a:pt x="15917" y="57666"/>
                  </a:lnTo>
                  <a:lnTo>
                    <a:pt x="16874" y="57840"/>
                  </a:lnTo>
                  <a:lnTo>
                    <a:pt x="17801" y="58014"/>
                  </a:lnTo>
                  <a:lnTo>
                    <a:pt x="18758" y="58130"/>
                  </a:lnTo>
                  <a:lnTo>
                    <a:pt x="19686" y="58246"/>
                  </a:lnTo>
                  <a:lnTo>
                    <a:pt x="20643" y="58333"/>
                  </a:lnTo>
                  <a:lnTo>
                    <a:pt x="21599" y="58391"/>
                  </a:lnTo>
                  <a:lnTo>
                    <a:pt x="22527" y="58420"/>
                  </a:lnTo>
                  <a:lnTo>
                    <a:pt x="23861" y="58449"/>
                  </a:lnTo>
                  <a:lnTo>
                    <a:pt x="25195" y="58420"/>
                  </a:lnTo>
                  <a:lnTo>
                    <a:pt x="26528" y="58362"/>
                  </a:lnTo>
                  <a:lnTo>
                    <a:pt x="27833" y="58246"/>
                  </a:lnTo>
                  <a:lnTo>
                    <a:pt x="28007" y="58652"/>
                  </a:lnTo>
                  <a:lnTo>
                    <a:pt x="28152" y="59058"/>
                  </a:lnTo>
                  <a:lnTo>
                    <a:pt x="28355" y="59811"/>
                  </a:lnTo>
                  <a:lnTo>
                    <a:pt x="28500" y="60565"/>
                  </a:lnTo>
                  <a:lnTo>
                    <a:pt x="28616" y="61319"/>
                  </a:lnTo>
                  <a:lnTo>
                    <a:pt x="28703" y="62102"/>
                  </a:lnTo>
                  <a:lnTo>
                    <a:pt x="28732" y="62856"/>
                  </a:lnTo>
                  <a:lnTo>
                    <a:pt x="28790" y="63638"/>
                  </a:lnTo>
                  <a:lnTo>
                    <a:pt x="28819" y="65175"/>
                  </a:lnTo>
                  <a:lnTo>
                    <a:pt x="28906" y="66712"/>
                  </a:lnTo>
                  <a:lnTo>
                    <a:pt x="28993" y="67465"/>
                  </a:lnTo>
                  <a:lnTo>
                    <a:pt x="29080" y="68219"/>
                  </a:lnTo>
                  <a:lnTo>
                    <a:pt x="29195" y="68973"/>
                  </a:lnTo>
                  <a:lnTo>
                    <a:pt x="29340" y="69698"/>
                  </a:lnTo>
                  <a:lnTo>
                    <a:pt x="29543" y="70452"/>
                  </a:lnTo>
                  <a:lnTo>
                    <a:pt x="29804" y="71176"/>
                  </a:lnTo>
                  <a:lnTo>
                    <a:pt x="30094" y="71872"/>
                  </a:lnTo>
                  <a:lnTo>
                    <a:pt x="30442" y="72568"/>
                  </a:lnTo>
                  <a:lnTo>
                    <a:pt x="30819" y="73264"/>
                  </a:lnTo>
                  <a:lnTo>
                    <a:pt x="31196" y="73931"/>
                  </a:lnTo>
                  <a:lnTo>
                    <a:pt x="32008" y="75235"/>
                  </a:lnTo>
                  <a:lnTo>
                    <a:pt x="32878" y="76540"/>
                  </a:lnTo>
                  <a:lnTo>
                    <a:pt x="33022" y="76772"/>
                  </a:lnTo>
                  <a:lnTo>
                    <a:pt x="32095" y="76743"/>
                  </a:lnTo>
                  <a:lnTo>
                    <a:pt x="31167" y="76714"/>
                  </a:lnTo>
                  <a:lnTo>
                    <a:pt x="30239" y="76656"/>
                  </a:lnTo>
                  <a:lnTo>
                    <a:pt x="29311" y="76598"/>
                  </a:lnTo>
                  <a:lnTo>
                    <a:pt x="28413" y="76511"/>
                  </a:lnTo>
                  <a:lnTo>
                    <a:pt x="27485" y="76395"/>
                  </a:lnTo>
                  <a:lnTo>
                    <a:pt x="26557" y="76250"/>
                  </a:lnTo>
                  <a:lnTo>
                    <a:pt x="25658" y="76105"/>
                  </a:lnTo>
                  <a:lnTo>
                    <a:pt x="24760" y="75931"/>
                  </a:lnTo>
                  <a:lnTo>
                    <a:pt x="23832" y="75728"/>
                  </a:lnTo>
                  <a:lnTo>
                    <a:pt x="22933" y="75525"/>
                  </a:lnTo>
                  <a:lnTo>
                    <a:pt x="22034" y="75293"/>
                  </a:lnTo>
                  <a:lnTo>
                    <a:pt x="21165" y="75061"/>
                  </a:lnTo>
                  <a:lnTo>
                    <a:pt x="20266" y="74772"/>
                  </a:lnTo>
                  <a:lnTo>
                    <a:pt x="19396" y="74511"/>
                  </a:lnTo>
                  <a:lnTo>
                    <a:pt x="18526" y="74192"/>
                  </a:lnTo>
                  <a:lnTo>
                    <a:pt x="18526" y="74569"/>
                  </a:lnTo>
                  <a:lnTo>
                    <a:pt x="18526" y="74916"/>
                  </a:lnTo>
                  <a:lnTo>
                    <a:pt x="19773" y="75351"/>
                  </a:lnTo>
                  <a:lnTo>
                    <a:pt x="21020" y="75728"/>
                  </a:lnTo>
                  <a:lnTo>
                    <a:pt x="22266" y="76076"/>
                  </a:lnTo>
                  <a:lnTo>
                    <a:pt x="23542" y="76366"/>
                  </a:lnTo>
                  <a:lnTo>
                    <a:pt x="24818" y="76656"/>
                  </a:lnTo>
                  <a:lnTo>
                    <a:pt x="26122" y="76888"/>
                  </a:lnTo>
                  <a:lnTo>
                    <a:pt x="27398" y="77062"/>
                  </a:lnTo>
                  <a:lnTo>
                    <a:pt x="28703" y="77236"/>
                  </a:lnTo>
                  <a:lnTo>
                    <a:pt x="29862" y="77323"/>
                  </a:lnTo>
                  <a:lnTo>
                    <a:pt x="31022" y="77410"/>
                  </a:lnTo>
                  <a:lnTo>
                    <a:pt x="32182" y="77439"/>
                  </a:lnTo>
                  <a:lnTo>
                    <a:pt x="33370" y="77468"/>
                  </a:lnTo>
                  <a:lnTo>
                    <a:pt x="33457" y="77439"/>
                  </a:lnTo>
                  <a:lnTo>
                    <a:pt x="34124" y="78541"/>
                  </a:lnTo>
                  <a:lnTo>
                    <a:pt x="34762" y="79671"/>
                  </a:lnTo>
                  <a:lnTo>
                    <a:pt x="35342" y="80860"/>
                  </a:lnTo>
                  <a:lnTo>
                    <a:pt x="35603" y="81440"/>
                  </a:lnTo>
                  <a:lnTo>
                    <a:pt x="35864" y="82049"/>
                  </a:lnTo>
                  <a:lnTo>
                    <a:pt x="36154" y="82773"/>
                  </a:lnTo>
                  <a:lnTo>
                    <a:pt x="36415" y="83498"/>
                  </a:lnTo>
                  <a:lnTo>
                    <a:pt x="36647" y="84252"/>
                  </a:lnTo>
                  <a:lnTo>
                    <a:pt x="36850" y="85006"/>
                  </a:lnTo>
                  <a:lnTo>
                    <a:pt x="37052" y="85731"/>
                  </a:lnTo>
                  <a:lnTo>
                    <a:pt x="37197" y="86513"/>
                  </a:lnTo>
                  <a:lnTo>
                    <a:pt x="37342" y="87267"/>
                  </a:lnTo>
                  <a:lnTo>
                    <a:pt x="37487" y="88021"/>
                  </a:lnTo>
                  <a:lnTo>
                    <a:pt x="37603" y="88949"/>
                  </a:lnTo>
                  <a:lnTo>
                    <a:pt x="37690" y="89877"/>
                  </a:lnTo>
                  <a:lnTo>
                    <a:pt x="37748" y="90775"/>
                  </a:lnTo>
                  <a:lnTo>
                    <a:pt x="37777" y="91703"/>
                  </a:lnTo>
                  <a:lnTo>
                    <a:pt x="37777" y="92631"/>
                  </a:lnTo>
                  <a:lnTo>
                    <a:pt x="37748" y="93559"/>
                  </a:lnTo>
                  <a:lnTo>
                    <a:pt x="37690" y="94457"/>
                  </a:lnTo>
                  <a:lnTo>
                    <a:pt x="37574" y="95385"/>
                  </a:lnTo>
                  <a:lnTo>
                    <a:pt x="38270" y="95327"/>
                  </a:lnTo>
                  <a:lnTo>
                    <a:pt x="38357" y="94341"/>
                  </a:lnTo>
                  <a:lnTo>
                    <a:pt x="38444" y="93327"/>
                  </a:lnTo>
                  <a:lnTo>
                    <a:pt x="38473" y="92312"/>
                  </a:lnTo>
                  <a:lnTo>
                    <a:pt x="38444" y="91326"/>
                  </a:lnTo>
                  <a:lnTo>
                    <a:pt x="38415" y="90311"/>
                  </a:lnTo>
                  <a:lnTo>
                    <a:pt x="38328" y="89297"/>
                  </a:lnTo>
                  <a:lnTo>
                    <a:pt x="38212" y="88311"/>
                  </a:lnTo>
                  <a:lnTo>
                    <a:pt x="38067" y="87325"/>
                  </a:lnTo>
                  <a:lnTo>
                    <a:pt x="37864" y="86339"/>
                  </a:lnTo>
                  <a:lnTo>
                    <a:pt x="37632" y="85354"/>
                  </a:lnTo>
                  <a:lnTo>
                    <a:pt x="37371" y="84368"/>
                  </a:lnTo>
                  <a:lnTo>
                    <a:pt x="37081" y="83411"/>
                  </a:lnTo>
                  <a:lnTo>
                    <a:pt x="36763" y="82454"/>
                  </a:lnTo>
                  <a:lnTo>
                    <a:pt x="36386" y="81527"/>
                  </a:lnTo>
                  <a:lnTo>
                    <a:pt x="35980" y="80599"/>
                  </a:lnTo>
                  <a:lnTo>
                    <a:pt x="35545" y="79671"/>
                  </a:lnTo>
                  <a:lnTo>
                    <a:pt x="35197" y="78975"/>
                  </a:lnTo>
                  <a:lnTo>
                    <a:pt x="34791" y="78309"/>
                  </a:lnTo>
                  <a:lnTo>
                    <a:pt x="33979" y="76975"/>
                  </a:lnTo>
                  <a:lnTo>
                    <a:pt x="33109" y="75641"/>
                  </a:lnTo>
                  <a:lnTo>
                    <a:pt x="32269" y="74337"/>
                  </a:lnTo>
                  <a:lnTo>
                    <a:pt x="31863" y="73670"/>
                  </a:lnTo>
                  <a:lnTo>
                    <a:pt x="31486" y="73003"/>
                  </a:lnTo>
                  <a:lnTo>
                    <a:pt x="31109" y="72307"/>
                  </a:lnTo>
                  <a:lnTo>
                    <a:pt x="30790" y="71611"/>
                  </a:lnTo>
                  <a:lnTo>
                    <a:pt x="30471" y="70887"/>
                  </a:lnTo>
                  <a:lnTo>
                    <a:pt x="30210" y="70162"/>
                  </a:lnTo>
                  <a:lnTo>
                    <a:pt x="30007" y="69408"/>
                  </a:lnTo>
                  <a:lnTo>
                    <a:pt x="29833" y="68625"/>
                  </a:lnTo>
                  <a:lnTo>
                    <a:pt x="29920" y="68538"/>
                  </a:lnTo>
                  <a:lnTo>
                    <a:pt x="30529" y="67697"/>
                  </a:lnTo>
                  <a:lnTo>
                    <a:pt x="31109" y="66828"/>
                  </a:lnTo>
                  <a:lnTo>
                    <a:pt x="31689" y="65958"/>
                  </a:lnTo>
                  <a:lnTo>
                    <a:pt x="32240" y="65059"/>
                  </a:lnTo>
                  <a:lnTo>
                    <a:pt x="32762" y="64131"/>
                  </a:lnTo>
                  <a:lnTo>
                    <a:pt x="33283" y="63233"/>
                  </a:lnTo>
                  <a:lnTo>
                    <a:pt x="33747" y="62276"/>
                  </a:lnTo>
                  <a:lnTo>
                    <a:pt x="34211" y="61348"/>
                  </a:lnTo>
                  <a:lnTo>
                    <a:pt x="34646" y="60391"/>
                  </a:lnTo>
                  <a:lnTo>
                    <a:pt x="35052" y="59435"/>
                  </a:lnTo>
                  <a:lnTo>
                    <a:pt x="35458" y="58449"/>
                  </a:lnTo>
                  <a:lnTo>
                    <a:pt x="35835" y="57463"/>
                  </a:lnTo>
                  <a:lnTo>
                    <a:pt x="36154" y="56477"/>
                  </a:lnTo>
                  <a:lnTo>
                    <a:pt x="36473" y="55463"/>
                  </a:lnTo>
                  <a:lnTo>
                    <a:pt x="36763" y="54448"/>
                  </a:lnTo>
                  <a:lnTo>
                    <a:pt x="37052" y="53433"/>
                  </a:lnTo>
                  <a:lnTo>
                    <a:pt x="36850" y="52853"/>
                  </a:lnTo>
                  <a:lnTo>
                    <a:pt x="36589" y="52302"/>
                  </a:lnTo>
                  <a:lnTo>
                    <a:pt x="36241" y="53810"/>
                  </a:lnTo>
                  <a:lnTo>
                    <a:pt x="35806" y="55318"/>
                  </a:lnTo>
                  <a:lnTo>
                    <a:pt x="35342" y="56796"/>
                  </a:lnTo>
                  <a:lnTo>
                    <a:pt x="34791" y="58246"/>
                  </a:lnTo>
                  <a:lnTo>
                    <a:pt x="34211" y="59666"/>
                  </a:lnTo>
                  <a:lnTo>
                    <a:pt x="33573" y="61087"/>
                  </a:lnTo>
                  <a:lnTo>
                    <a:pt x="32878" y="62479"/>
                  </a:lnTo>
                  <a:lnTo>
                    <a:pt x="32153" y="63870"/>
                  </a:lnTo>
                  <a:lnTo>
                    <a:pt x="31573" y="64827"/>
                  </a:lnTo>
                  <a:lnTo>
                    <a:pt x="30964" y="65813"/>
                  </a:lnTo>
                  <a:lnTo>
                    <a:pt x="30355" y="66741"/>
                  </a:lnTo>
                  <a:lnTo>
                    <a:pt x="29688" y="67668"/>
                  </a:lnTo>
                  <a:lnTo>
                    <a:pt x="29630" y="66973"/>
                  </a:lnTo>
                  <a:lnTo>
                    <a:pt x="29572" y="66277"/>
                  </a:lnTo>
                  <a:lnTo>
                    <a:pt x="29514" y="64827"/>
                  </a:lnTo>
                  <a:lnTo>
                    <a:pt x="29456" y="63406"/>
                  </a:lnTo>
                  <a:lnTo>
                    <a:pt x="29369" y="61957"/>
                  </a:lnTo>
                  <a:lnTo>
                    <a:pt x="29311" y="61261"/>
                  </a:lnTo>
                  <a:lnTo>
                    <a:pt x="29195" y="60565"/>
                  </a:lnTo>
                  <a:lnTo>
                    <a:pt x="29080" y="59869"/>
                  </a:lnTo>
                  <a:lnTo>
                    <a:pt x="28906" y="59174"/>
                  </a:lnTo>
                  <a:lnTo>
                    <a:pt x="28703" y="58507"/>
                  </a:lnTo>
                  <a:lnTo>
                    <a:pt x="28442" y="57840"/>
                  </a:lnTo>
                  <a:lnTo>
                    <a:pt x="28123" y="57202"/>
                  </a:lnTo>
                  <a:lnTo>
                    <a:pt x="27746" y="56593"/>
                  </a:lnTo>
                  <a:lnTo>
                    <a:pt x="27427" y="56100"/>
                  </a:lnTo>
                  <a:lnTo>
                    <a:pt x="27050" y="55637"/>
                  </a:lnTo>
                  <a:lnTo>
                    <a:pt x="26644" y="55202"/>
                  </a:lnTo>
                  <a:lnTo>
                    <a:pt x="26238" y="54796"/>
                  </a:lnTo>
                  <a:lnTo>
                    <a:pt x="25803" y="54390"/>
                  </a:lnTo>
                  <a:lnTo>
                    <a:pt x="25339" y="54013"/>
                  </a:lnTo>
                  <a:lnTo>
                    <a:pt x="24876" y="53665"/>
                  </a:lnTo>
                  <a:lnTo>
                    <a:pt x="24412" y="53317"/>
                  </a:lnTo>
                  <a:lnTo>
                    <a:pt x="23426" y="52650"/>
                  </a:lnTo>
                  <a:lnTo>
                    <a:pt x="22440" y="51983"/>
                  </a:lnTo>
                  <a:lnTo>
                    <a:pt x="21454" y="51317"/>
                  </a:lnTo>
                  <a:lnTo>
                    <a:pt x="20498" y="50621"/>
                  </a:lnTo>
                  <a:lnTo>
                    <a:pt x="20469" y="50621"/>
                  </a:lnTo>
                  <a:lnTo>
                    <a:pt x="21425" y="49809"/>
                  </a:lnTo>
                  <a:lnTo>
                    <a:pt x="22353" y="48968"/>
                  </a:lnTo>
                  <a:lnTo>
                    <a:pt x="23252" y="48099"/>
                  </a:lnTo>
                  <a:lnTo>
                    <a:pt x="24093" y="47200"/>
                  </a:lnTo>
                  <a:lnTo>
                    <a:pt x="24876" y="46243"/>
                  </a:lnTo>
                  <a:lnTo>
                    <a:pt x="25629" y="45257"/>
                  </a:lnTo>
                  <a:lnTo>
                    <a:pt x="26354" y="44243"/>
                  </a:lnTo>
                  <a:lnTo>
                    <a:pt x="27021" y="43199"/>
                  </a:lnTo>
                  <a:lnTo>
                    <a:pt x="26818" y="42851"/>
                  </a:lnTo>
                  <a:lnTo>
                    <a:pt x="26644" y="42503"/>
                  </a:lnTo>
                  <a:lnTo>
                    <a:pt x="25977" y="43605"/>
                  </a:lnTo>
                  <a:lnTo>
                    <a:pt x="25253" y="44648"/>
                  </a:lnTo>
                  <a:lnTo>
                    <a:pt x="24470" y="45663"/>
                  </a:lnTo>
                  <a:lnTo>
                    <a:pt x="23658" y="46649"/>
                  </a:lnTo>
                  <a:lnTo>
                    <a:pt x="22817" y="47577"/>
                  </a:lnTo>
                  <a:lnTo>
                    <a:pt x="21918" y="48475"/>
                  </a:lnTo>
                  <a:lnTo>
                    <a:pt x="20962" y="49316"/>
                  </a:lnTo>
                  <a:lnTo>
                    <a:pt x="19976" y="50128"/>
                  </a:lnTo>
                  <a:lnTo>
                    <a:pt x="19947" y="50186"/>
                  </a:lnTo>
                  <a:lnTo>
                    <a:pt x="19570" y="49867"/>
                  </a:lnTo>
                  <a:lnTo>
                    <a:pt x="19222" y="49548"/>
                  </a:lnTo>
                  <a:lnTo>
                    <a:pt x="18874" y="49200"/>
                  </a:lnTo>
                  <a:lnTo>
                    <a:pt x="18555" y="48823"/>
                  </a:lnTo>
                  <a:lnTo>
                    <a:pt x="18265" y="48446"/>
                  </a:lnTo>
                  <a:lnTo>
                    <a:pt x="17975" y="48070"/>
                  </a:lnTo>
                  <a:lnTo>
                    <a:pt x="17743" y="47635"/>
                  </a:lnTo>
                  <a:lnTo>
                    <a:pt x="17541" y="47200"/>
                  </a:lnTo>
                  <a:lnTo>
                    <a:pt x="17396" y="46881"/>
                  </a:lnTo>
                  <a:lnTo>
                    <a:pt x="17280" y="46562"/>
                  </a:lnTo>
                  <a:lnTo>
                    <a:pt x="17193" y="46214"/>
                  </a:lnTo>
                  <a:lnTo>
                    <a:pt x="17135" y="45895"/>
                  </a:lnTo>
                  <a:lnTo>
                    <a:pt x="17077" y="45547"/>
                  </a:lnTo>
                  <a:lnTo>
                    <a:pt x="17048" y="45199"/>
                  </a:lnTo>
                  <a:lnTo>
                    <a:pt x="17019" y="44532"/>
                  </a:lnTo>
                  <a:lnTo>
                    <a:pt x="17048" y="43837"/>
                  </a:lnTo>
                  <a:lnTo>
                    <a:pt x="17135" y="43170"/>
                  </a:lnTo>
                  <a:lnTo>
                    <a:pt x="17280" y="42474"/>
                  </a:lnTo>
                  <a:lnTo>
                    <a:pt x="17425" y="41807"/>
                  </a:lnTo>
                  <a:lnTo>
                    <a:pt x="17598" y="41111"/>
                  </a:lnTo>
                  <a:lnTo>
                    <a:pt x="17801" y="40416"/>
                  </a:lnTo>
                  <a:lnTo>
                    <a:pt x="18236" y="38995"/>
                  </a:lnTo>
                  <a:lnTo>
                    <a:pt x="18439" y="38299"/>
                  </a:lnTo>
                  <a:lnTo>
                    <a:pt x="18613" y="37603"/>
                  </a:lnTo>
                  <a:lnTo>
                    <a:pt x="18758" y="36878"/>
                  </a:lnTo>
                  <a:lnTo>
                    <a:pt x="18874" y="36154"/>
                  </a:lnTo>
                  <a:lnTo>
                    <a:pt x="18932" y="35400"/>
                  </a:lnTo>
                  <a:lnTo>
                    <a:pt x="18932" y="34675"/>
                  </a:lnTo>
                  <a:lnTo>
                    <a:pt x="18874" y="33950"/>
                  </a:lnTo>
                  <a:lnTo>
                    <a:pt x="18758" y="33225"/>
                  </a:lnTo>
                  <a:lnTo>
                    <a:pt x="18816" y="33196"/>
                  </a:lnTo>
                  <a:lnTo>
                    <a:pt x="18874" y="33109"/>
                  </a:lnTo>
                  <a:lnTo>
                    <a:pt x="19454" y="32066"/>
                  </a:lnTo>
                  <a:lnTo>
                    <a:pt x="19976" y="30993"/>
                  </a:lnTo>
                  <a:lnTo>
                    <a:pt x="20469" y="29891"/>
                  </a:lnTo>
                  <a:lnTo>
                    <a:pt x="20933" y="28790"/>
                  </a:lnTo>
                  <a:lnTo>
                    <a:pt x="21339" y="27659"/>
                  </a:lnTo>
                  <a:lnTo>
                    <a:pt x="21715" y="26499"/>
                  </a:lnTo>
                  <a:lnTo>
                    <a:pt x="22034" y="25340"/>
                  </a:lnTo>
                  <a:lnTo>
                    <a:pt x="22295" y="24180"/>
                  </a:lnTo>
                  <a:lnTo>
                    <a:pt x="21715" y="23571"/>
                  </a:lnTo>
                  <a:lnTo>
                    <a:pt x="21454" y="24731"/>
                  </a:lnTo>
                  <a:lnTo>
                    <a:pt x="21165" y="25861"/>
                  </a:lnTo>
                  <a:lnTo>
                    <a:pt x="20846" y="26963"/>
                  </a:lnTo>
                  <a:lnTo>
                    <a:pt x="20440" y="28065"/>
                  </a:lnTo>
                  <a:lnTo>
                    <a:pt x="20034" y="29167"/>
                  </a:lnTo>
                  <a:lnTo>
                    <a:pt x="19570" y="30239"/>
                  </a:lnTo>
                  <a:lnTo>
                    <a:pt x="19048" y="31312"/>
                  </a:lnTo>
                  <a:lnTo>
                    <a:pt x="18526" y="32327"/>
                  </a:lnTo>
                  <a:lnTo>
                    <a:pt x="18236" y="31631"/>
                  </a:lnTo>
                  <a:lnTo>
                    <a:pt x="18091" y="31254"/>
                  </a:lnTo>
                  <a:lnTo>
                    <a:pt x="17917" y="30906"/>
                  </a:lnTo>
                  <a:lnTo>
                    <a:pt x="17569" y="30297"/>
                  </a:lnTo>
                  <a:lnTo>
                    <a:pt x="17164" y="29688"/>
                  </a:lnTo>
                  <a:lnTo>
                    <a:pt x="16758" y="29080"/>
                  </a:lnTo>
                  <a:lnTo>
                    <a:pt x="16352" y="28500"/>
                  </a:lnTo>
                  <a:lnTo>
                    <a:pt x="15482" y="27369"/>
                  </a:lnTo>
                  <a:lnTo>
                    <a:pt x="15076" y="26789"/>
                  </a:lnTo>
                  <a:lnTo>
                    <a:pt x="14670" y="26180"/>
                  </a:lnTo>
                  <a:lnTo>
                    <a:pt x="14206" y="25484"/>
                  </a:lnTo>
                  <a:lnTo>
                    <a:pt x="13829" y="24789"/>
                  </a:lnTo>
                  <a:lnTo>
                    <a:pt x="13482" y="24035"/>
                  </a:lnTo>
                  <a:lnTo>
                    <a:pt x="13192" y="23310"/>
                  </a:lnTo>
                  <a:lnTo>
                    <a:pt x="12960" y="22556"/>
                  </a:lnTo>
                  <a:lnTo>
                    <a:pt x="12728" y="21773"/>
                  </a:lnTo>
                  <a:lnTo>
                    <a:pt x="12583" y="20962"/>
                  </a:lnTo>
                  <a:lnTo>
                    <a:pt x="12438" y="20150"/>
                  </a:lnTo>
                  <a:lnTo>
                    <a:pt x="12235" y="18526"/>
                  </a:lnTo>
                  <a:lnTo>
                    <a:pt x="12032" y="16903"/>
                  </a:lnTo>
                  <a:lnTo>
                    <a:pt x="11916" y="16091"/>
                  </a:lnTo>
                  <a:lnTo>
                    <a:pt x="11800" y="15279"/>
                  </a:lnTo>
                  <a:lnTo>
                    <a:pt x="11655" y="14496"/>
                  </a:lnTo>
                  <a:lnTo>
                    <a:pt x="11481" y="13685"/>
                  </a:lnTo>
                  <a:lnTo>
                    <a:pt x="11278" y="12989"/>
                  </a:lnTo>
                  <a:lnTo>
                    <a:pt x="11365" y="12902"/>
                  </a:lnTo>
                  <a:lnTo>
                    <a:pt x="11742" y="12235"/>
                  </a:lnTo>
                  <a:lnTo>
                    <a:pt x="12090" y="11539"/>
                  </a:lnTo>
                  <a:lnTo>
                    <a:pt x="12409" y="10843"/>
                  </a:lnTo>
                  <a:lnTo>
                    <a:pt x="12699" y="10148"/>
                  </a:lnTo>
                  <a:lnTo>
                    <a:pt x="12960" y="9423"/>
                  </a:lnTo>
                  <a:lnTo>
                    <a:pt x="13221" y="8698"/>
                  </a:lnTo>
                  <a:lnTo>
                    <a:pt x="13424" y="7973"/>
                  </a:lnTo>
                  <a:lnTo>
                    <a:pt x="13598" y="7219"/>
                  </a:lnTo>
                  <a:lnTo>
                    <a:pt x="13047" y="6494"/>
                  </a:lnTo>
                  <a:lnTo>
                    <a:pt x="12902" y="7219"/>
                  </a:lnTo>
                  <a:lnTo>
                    <a:pt x="12699" y="7944"/>
                  </a:lnTo>
                  <a:lnTo>
                    <a:pt x="12496" y="8669"/>
                  </a:lnTo>
                  <a:lnTo>
                    <a:pt x="12264" y="9394"/>
                  </a:lnTo>
                  <a:lnTo>
                    <a:pt x="11974" y="10090"/>
                  </a:lnTo>
                  <a:lnTo>
                    <a:pt x="11684" y="10785"/>
                  </a:lnTo>
                  <a:lnTo>
                    <a:pt x="11365" y="11452"/>
                  </a:lnTo>
                  <a:lnTo>
                    <a:pt x="11017" y="12119"/>
                  </a:lnTo>
                  <a:lnTo>
                    <a:pt x="10611" y="11162"/>
                  </a:lnTo>
                  <a:lnTo>
                    <a:pt x="10176" y="10205"/>
                  </a:lnTo>
                  <a:lnTo>
                    <a:pt x="9684" y="9278"/>
                  </a:lnTo>
                  <a:lnTo>
                    <a:pt x="9104" y="8379"/>
                  </a:lnTo>
                  <a:lnTo>
                    <a:pt x="8698" y="7770"/>
                  </a:lnTo>
                  <a:lnTo>
                    <a:pt x="8263" y="7190"/>
                  </a:lnTo>
                  <a:lnTo>
                    <a:pt x="7828" y="6610"/>
                  </a:lnTo>
                  <a:lnTo>
                    <a:pt x="7364" y="6060"/>
                  </a:lnTo>
                  <a:lnTo>
                    <a:pt x="6900" y="5509"/>
                  </a:lnTo>
                  <a:lnTo>
                    <a:pt x="6378" y="4958"/>
                  </a:lnTo>
                  <a:lnTo>
                    <a:pt x="5364" y="3943"/>
                  </a:lnTo>
                  <a:lnTo>
                    <a:pt x="4291" y="2928"/>
                  </a:lnTo>
                  <a:lnTo>
                    <a:pt x="3189" y="1972"/>
                  </a:lnTo>
                  <a:lnTo>
                    <a:pt x="2059" y="1044"/>
                  </a:lnTo>
                  <a:lnTo>
                    <a:pt x="928" y="145"/>
                  </a:lnTo>
                  <a:lnTo>
                    <a:pt x="725" y="0"/>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58" name="Google Shape;1058;p21"/>
          <p:cNvGrpSpPr/>
          <p:nvPr/>
        </p:nvGrpSpPr>
        <p:grpSpPr>
          <a:xfrm>
            <a:off x="38297" y="863120"/>
            <a:ext cx="686355" cy="534517"/>
            <a:chOff x="6041275" y="492925"/>
            <a:chExt cx="481450" cy="374600"/>
          </a:xfrm>
        </p:grpSpPr>
        <p:sp>
          <p:nvSpPr>
            <p:cNvPr id="1059" name="Google Shape;1059;p21"/>
            <p:cNvSpPr/>
            <p:nvPr/>
          </p:nvSpPr>
          <p:spPr>
            <a:xfrm>
              <a:off x="6041275" y="492925"/>
              <a:ext cx="481450" cy="132125"/>
            </a:xfrm>
            <a:custGeom>
              <a:rect b="b" l="l" r="r" t="t"/>
              <a:pathLst>
                <a:path extrusionOk="0" h="5285" w="19258">
                  <a:moveTo>
                    <a:pt x="9817" y="564"/>
                  </a:moveTo>
                  <a:lnTo>
                    <a:pt x="10521" y="1127"/>
                  </a:lnTo>
                  <a:lnTo>
                    <a:pt x="11296" y="1691"/>
                  </a:lnTo>
                  <a:lnTo>
                    <a:pt x="12165" y="2231"/>
                  </a:lnTo>
                  <a:lnTo>
                    <a:pt x="13081" y="2748"/>
                  </a:lnTo>
                  <a:lnTo>
                    <a:pt x="14091" y="3288"/>
                  </a:lnTo>
                  <a:lnTo>
                    <a:pt x="15171" y="3781"/>
                  </a:lnTo>
                  <a:lnTo>
                    <a:pt x="16322" y="4298"/>
                  </a:lnTo>
                  <a:lnTo>
                    <a:pt x="17566" y="4791"/>
                  </a:lnTo>
                  <a:lnTo>
                    <a:pt x="1503" y="4791"/>
                  </a:lnTo>
                  <a:lnTo>
                    <a:pt x="2724" y="4251"/>
                  </a:lnTo>
                  <a:lnTo>
                    <a:pt x="3899" y="3734"/>
                  </a:lnTo>
                  <a:lnTo>
                    <a:pt x="5026" y="3194"/>
                  </a:lnTo>
                  <a:lnTo>
                    <a:pt x="6083" y="2677"/>
                  </a:lnTo>
                  <a:lnTo>
                    <a:pt x="7092" y="2137"/>
                  </a:lnTo>
                  <a:lnTo>
                    <a:pt x="8055" y="1621"/>
                  </a:lnTo>
                  <a:lnTo>
                    <a:pt x="8971" y="1080"/>
                  </a:lnTo>
                  <a:lnTo>
                    <a:pt x="9817" y="564"/>
                  </a:lnTo>
                  <a:close/>
                  <a:moveTo>
                    <a:pt x="9770" y="0"/>
                  </a:moveTo>
                  <a:lnTo>
                    <a:pt x="9699" y="24"/>
                  </a:lnTo>
                  <a:lnTo>
                    <a:pt x="8760" y="634"/>
                  </a:lnTo>
                  <a:lnTo>
                    <a:pt x="7727" y="1221"/>
                  </a:lnTo>
                  <a:lnTo>
                    <a:pt x="6623" y="1808"/>
                  </a:lnTo>
                  <a:lnTo>
                    <a:pt x="5472" y="2419"/>
                  </a:lnTo>
                  <a:lnTo>
                    <a:pt x="4251" y="3006"/>
                  </a:lnTo>
                  <a:lnTo>
                    <a:pt x="2936" y="3617"/>
                  </a:lnTo>
                  <a:lnTo>
                    <a:pt x="1574" y="4204"/>
                  </a:lnTo>
                  <a:lnTo>
                    <a:pt x="141" y="4814"/>
                  </a:lnTo>
                  <a:lnTo>
                    <a:pt x="71" y="4838"/>
                  </a:lnTo>
                  <a:lnTo>
                    <a:pt x="24" y="4908"/>
                  </a:lnTo>
                  <a:lnTo>
                    <a:pt x="0" y="5002"/>
                  </a:lnTo>
                  <a:lnTo>
                    <a:pt x="0" y="5096"/>
                  </a:lnTo>
                  <a:lnTo>
                    <a:pt x="24" y="5167"/>
                  </a:lnTo>
                  <a:lnTo>
                    <a:pt x="71" y="5237"/>
                  </a:lnTo>
                  <a:lnTo>
                    <a:pt x="165" y="5284"/>
                  </a:lnTo>
                  <a:lnTo>
                    <a:pt x="19093" y="5284"/>
                  </a:lnTo>
                  <a:lnTo>
                    <a:pt x="19163" y="5237"/>
                  </a:lnTo>
                  <a:lnTo>
                    <a:pt x="19210" y="5167"/>
                  </a:lnTo>
                  <a:lnTo>
                    <a:pt x="19257" y="5073"/>
                  </a:lnTo>
                  <a:lnTo>
                    <a:pt x="19257" y="4979"/>
                  </a:lnTo>
                  <a:lnTo>
                    <a:pt x="19210" y="4908"/>
                  </a:lnTo>
                  <a:lnTo>
                    <a:pt x="19163" y="4838"/>
                  </a:lnTo>
                  <a:lnTo>
                    <a:pt x="19069" y="4791"/>
                  </a:lnTo>
                  <a:lnTo>
                    <a:pt x="17590" y="4251"/>
                  </a:lnTo>
                  <a:lnTo>
                    <a:pt x="16204" y="3687"/>
                  </a:lnTo>
                  <a:lnTo>
                    <a:pt x="14913" y="3124"/>
                  </a:lnTo>
                  <a:lnTo>
                    <a:pt x="14302" y="2818"/>
                  </a:lnTo>
                  <a:lnTo>
                    <a:pt x="13738" y="2536"/>
                  </a:lnTo>
                  <a:lnTo>
                    <a:pt x="13175" y="2231"/>
                  </a:lnTo>
                  <a:lnTo>
                    <a:pt x="12658" y="1926"/>
                  </a:lnTo>
                  <a:lnTo>
                    <a:pt x="12142" y="1621"/>
                  </a:lnTo>
                  <a:lnTo>
                    <a:pt x="11672" y="1315"/>
                  </a:lnTo>
                  <a:lnTo>
                    <a:pt x="11226" y="1010"/>
                  </a:lnTo>
                  <a:lnTo>
                    <a:pt x="10803" y="705"/>
                  </a:lnTo>
                  <a:lnTo>
                    <a:pt x="10380" y="376"/>
                  </a:lnTo>
                  <a:lnTo>
                    <a:pt x="10004" y="47"/>
                  </a:lnTo>
                  <a:lnTo>
                    <a:pt x="993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21"/>
            <p:cNvSpPr/>
            <p:nvPr/>
          </p:nvSpPr>
          <p:spPr>
            <a:xfrm>
              <a:off x="6092350" y="612675"/>
              <a:ext cx="48750" cy="220800"/>
            </a:xfrm>
            <a:custGeom>
              <a:rect b="b" l="l" r="r" t="t"/>
              <a:pathLst>
                <a:path extrusionOk="0" h="8832" w="1950">
                  <a:moveTo>
                    <a:pt x="1456" y="494"/>
                  </a:moveTo>
                  <a:lnTo>
                    <a:pt x="1456" y="8314"/>
                  </a:lnTo>
                  <a:lnTo>
                    <a:pt x="517" y="8314"/>
                  </a:lnTo>
                  <a:lnTo>
                    <a:pt x="869" y="494"/>
                  </a:lnTo>
                  <a:close/>
                  <a:moveTo>
                    <a:pt x="611" y="1"/>
                  </a:moveTo>
                  <a:lnTo>
                    <a:pt x="517" y="24"/>
                  </a:lnTo>
                  <a:lnTo>
                    <a:pt x="447" y="71"/>
                  </a:lnTo>
                  <a:lnTo>
                    <a:pt x="376" y="142"/>
                  </a:lnTo>
                  <a:lnTo>
                    <a:pt x="353" y="236"/>
                  </a:lnTo>
                  <a:lnTo>
                    <a:pt x="0" y="8549"/>
                  </a:lnTo>
                  <a:lnTo>
                    <a:pt x="24" y="8667"/>
                  </a:lnTo>
                  <a:lnTo>
                    <a:pt x="71" y="8737"/>
                  </a:lnTo>
                  <a:lnTo>
                    <a:pt x="165" y="8808"/>
                  </a:lnTo>
                  <a:lnTo>
                    <a:pt x="259" y="8831"/>
                  </a:lnTo>
                  <a:lnTo>
                    <a:pt x="1715" y="8831"/>
                  </a:lnTo>
                  <a:lnTo>
                    <a:pt x="1809" y="8808"/>
                  </a:lnTo>
                  <a:lnTo>
                    <a:pt x="1879" y="8761"/>
                  </a:lnTo>
                  <a:lnTo>
                    <a:pt x="1926" y="8667"/>
                  </a:lnTo>
                  <a:lnTo>
                    <a:pt x="1950" y="8573"/>
                  </a:lnTo>
                  <a:lnTo>
                    <a:pt x="1950" y="236"/>
                  </a:lnTo>
                  <a:lnTo>
                    <a:pt x="1926" y="142"/>
                  </a:lnTo>
                  <a:lnTo>
                    <a:pt x="1879" y="71"/>
                  </a:lnTo>
                  <a:lnTo>
                    <a:pt x="1809" y="24"/>
                  </a:lnTo>
                  <a:lnTo>
                    <a:pt x="171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21"/>
            <p:cNvSpPr/>
            <p:nvPr/>
          </p:nvSpPr>
          <p:spPr>
            <a:xfrm>
              <a:off x="6171600" y="612675"/>
              <a:ext cx="48750" cy="220800"/>
            </a:xfrm>
            <a:custGeom>
              <a:rect b="b" l="l" r="r" t="t"/>
              <a:pathLst>
                <a:path extrusionOk="0" h="8832" w="1950">
                  <a:moveTo>
                    <a:pt x="1433" y="494"/>
                  </a:moveTo>
                  <a:lnTo>
                    <a:pt x="1433" y="8314"/>
                  </a:lnTo>
                  <a:lnTo>
                    <a:pt x="517" y="8314"/>
                  </a:lnTo>
                  <a:lnTo>
                    <a:pt x="846" y="494"/>
                  </a:lnTo>
                  <a:close/>
                  <a:moveTo>
                    <a:pt x="611" y="1"/>
                  </a:moveTo>
                  <a:lnTo>
                    <a:pt x="517" y="24"/>
                  </a:lnTo>
                  <a:lnTo>
                    <a:pt x="423" y="71"/>
                  </a:lnTo>
                  <a:lnTo>
                    <a:pt x="376" y="142"/>
                  </a:lnTo>
                  <a:lnTo>
                    <a:pt x="353" y="236"/>
                  </a:lnTo>
                  <a:lnTo>
                    <a:pt x="1" y="8549"/>
                  </a:lnTo>
                  <a:lnTo>
                    <a:pt x="1" y="8667"/>
                  </a:lnTo>
                  <a:lnTo>
                    <a:pt x="71" y="8737"/>
                  </a:lnTo>
                  <a:lnTo>
                    <a:pt x="142" y="8808"/>
                  </a:lnTo>
                  <a:lnTo>
                    <a:pt x="236" y="8831"/>
                  </a:lnTo>
                  <a:lnTo>
                    <a:pt x="1692" y="8831"/>
                  </a:lnTo>
                  <a:lnTo>
                    <a:pt x="1786" y="8808"/>
                  </a:lnTo>
                  <a:lnTo>
                    <a:pt x="1879" y="8761"/>
                  </a:lnTo>
                  <a:lnTo>
                    <a:pt x="1926" y="8667"/>
                  </a:lnTo>
                  <a:lnTo>
                    <a:pt x="1950" y="8573"/>
                  </a:lnTo>
                  <a:lnTo>
                    <a:pt x="1950" y="236"/>
                  </a:lnTo>
                  <a:lnTo>
                    <a:pt x="1926" y="142"/>
                  </a:lnTo>
                  <a:lnTo>
                    <a:pt x="1879" y="71"/>
                  </a:lnTo>
                  <a:lnTo>
                    <a:pt x="1786" y="24"/>
                  </a:lnTo>
                  <a:lnTo>
                    <a:pt x="169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21"/>
            <p:cNvSpPr/>
            <p:nvPr/>
          </p:nvSpPr>
          <p:spPr>
            <a:xfrm>
              <a:off x="6250275" y="612675"/>
              <a:ext cx="48750" cy="220800"/>
            </a:xfrm>
            <a:custGeom>
              <a:rect b="b" l="l" r="r" t="t"/>
              <a:pathLst>
                <a:path extrusionOk="0" h="8832" w="1950">
                  <a:moveTo>
                    <a:pt x="1457" y="494"/>
                  </a:moveTo>
                  <a:lnTo>
                    <a:pt x="1457" y="8314"/>
                  </a:lnTo>
                  <a:lnTo>
                    <a:pt x="517" y="8314"/>
                  </a:lnTo>
                  <a:lnTo>
                    <a:pt x="870" y="494"/>
                  </a:lnTo>
                  <a:close/>
                  <a:moveTo>
                    <a:pt x="611" y="1"/>
                  </a:moveTo>
                  <a:lnTo>
                    <a:pt x="517" y="24"/>
                  </a:lnTo>
                  <a:lnTo>
                    <a:pt x="447" y="71"/>
                  </a:lnTo>
                  <a:lnTo>
                    <a:pt x="400" y="142"/>
                  </a:lnTo>
                  <a:lnTo>
                    <a:pt x="376" y="236"/>
                  </a:lnTo>
                  <a:lnTo>
                    <a:pt x="1" y="8549"/>
                  </a:lnTo>
                  <a:lnTo>
                    <a:pt x="24" y="8667"/>
                  </a:lnTo>
                  <a:lnTo>
                    <a:pt x="71" y="8737"/>
                  </a:lnTo>
                  <a:lnTo>
                    <a:pt x="165" y="8808"/>
                  </a:lnTo>
                  <a:lnTo>
                    <a:pt x="259" y="8831"/>
                  </a:lnTo>
                  <a:lnTo>
                    <a:pt x="1715" y="8831"/>
                  </a:lnTo>
                  <a:lnTo>
                    <a:pt x="1809" y="8808"/>
                  </a:lnTo>
                  <a:lnTo>
                    <a:pt x="1879" y="8761"/>
                  </a:lnTo>
                  <a:lnTo>
                    <a:pt x="1950" y="8667"/>
                  </a:lnTo>
                  <a:lnTo>
                    <a:pt x="1950" y="8573"/>
                  </a:lnTo>
                  <a:lnTo>
                    <a:pt x="1950" y="236"/>
                  </a:lnTo>
                  <a:lnTo>
                    <a:pt x="1950" y="142"/>
                  </a:lnTo>
                  <a:lnTo>
                    <a:pt x="1879" y="71"/>
                  </a:lnTo>
                  <a:lnTo>
                    <a:pt x="1809" y="24"/>
                  </a:lnTo>
                  <a:lnTo>
                    <a:pt x="171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21"/>
            <p:cNvSpPr/>
            <p:nvPr/>
          </p:nvSpPr>
          <p:spPr>
            <a:xfrm>
              <a:off x="6329525" y="612675"/>
              <a:ext cx="48775" cy="220800"/>
            </a:xfrm>
            <a:custGeom>
              <a:rect b="b" l="l" r="r" t="t"/>
              <a:pathLst>
                <a:path extrusionOk="0" h="8832" w="1951">
                  <a:moveTo>
                    <a:pt x="1433" y="494"/>
                  </a:moveTo>
                  <a:lnTo>
                    <a:pt x="1433" y="8314"/>
                  </a:lnTo>
                  <a:lnTo>
                    <a:pt x="518" y="8314"/>
                  </a:lnTo>
                  <a:lnTo>
                    <a:pt x="846" y="494"/>
                  </a:lnTo>
                  <a:close/>
                  <a:moveTo>
                    <a:pt x="612" y="1"/>
                  </a:moveTo>
                  <a:lnTo>
                    <a:pt x="518" y="24"/>
                  </a:lnTo>
                  <a:lnTo>
                    <a:pt x="424" y="71"/>
                  </a:lnTo>
                  <a:lnTo>
                    <a:pt x="377" y="142"/>
                  </a:lnTo>
                  <a:lnTo>
                    <a:pt x="353" y="236"/>
                  </a:lnTo>
                  <a:lnTo>
                    <a:pt x="1" y="8549"/>
                  </a:lnTo>
                  <a:lnTo>
                    <a:pt x="1" y="8667"/>
                  </a:lnTo>
                  <a:lnTo>
                    <a:pt x="71" y="8737"/>
                  </a:lnTo>
                  <a:lnTo>
                    <a:pt x="142" y="8808"/>
                  </a:lnTo>
                  <a:lnTo>
                    <a:pt x="236" y="8831"/>
                  </a:lnTo>
                  <a:lnTo>
                    <a:pt x="1692" y="8831"/>
                  </a:lnTo>
                  <a:lnTo>
                    <a:pt x="1786" y="8808"/>
                  </a:lnTo>
                  <a:lnTo>
                    <a:pt x="1880" y="8761"/>
                  </a:lnTo>
                  <a:lnTo>
                    <a:pt x="1927" y="8667"/>
                  </a:lnTo>
                  <a:lnTo>
                    <a:pt x="1950" y="8573"/>
                  </a:lnTo>
                  <a:lnTo>
                    <a:pt x="1950" y="236"/>
                  </a:lnTo>
                  <a:lnTo>
                    <a:pt x="1927" y="142"/>
                  </a:lnTo>
                  <a:lnTo>
                    <a:pt x="1880" y="71"/>
                  </a:lnTo>
                  <a:lnTo>
                    <a:pt x="1786" y="24"/>
                  </a:lnTo>
                  <a:lnTo>
                    <a:pt x="169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21"/>
            <p:cNvSpPr/>
            <p:nvPr/>
          </p:nvSpPr>
          <p:spPr>
            <a:xfrm>
              <a:off x="6404675" y="612675"/>
              <a:ext cx="48775" cy="220800"/>
            </a:xfrm>
            <a:custGeom>
              <a:rect b="b" l="l" r="r" t="t"/>
              <a:pathLst>
                <a:path extrusionOk="0" h="8832" w="1951">
                  <a:moveTo>
                    <a:pt x="1433" y="494"/>
                  </a:moveTo>
                  <a:lnTo>
                    <a:pt x="1433" y="8314"/>
                  </a:lnTo>
                  <a:lnTo>
                    <a:pt x="518" y="8314"/>
                  </a:lnTo>
                  <a:lnTo>
                    <a:pt x="846" y="494"/>
                  </a:lnTo>
                  <a:close/>
                  <a:moveTo>
                    <a:pt x="612" y="1"/>
                  </a:moveTo>
                  <a:lnTo>
                    <a:pt x="518" y="24"/>
                  </a:lnTo>
                  <a:lnTo>
                    <a:pt x="424" y="71"/>
                  </a:lnTo>
                  <a:lnTo>
                    <a:pt x="377" y="142"/>
                  </a:lnTo>
                  <a:lnTo>
                    <a:pt x="353" y="236"/>
                  </a:lnTo>
                  <a:lnTo>
                    <a:pt x="1" y="8549"/>
                  </a:lnTo>
                  <a:lnTo>
                    <a:pt x="1" y="8667"/>
                  </a:lnTo>
                  <a:lnTo>
                    <a:pt x="71" y="8737"/>
                  </a:lnTo>
                  <a:lnTo>
                    <a:pt x="142" y="8808"/>
                  </a:lnTo>
                  <a:lnTo>
                    <a:pt x="236" y="8831"/>
                  </a:lnTo>
                  <a:lnTo>
                    <a:pt x="1692" y="8831"/>
                  </a:lnTo>
                  <a:lnTo>
                    <a:pt x="1786" y="8808"/>
                  </a:lnTo>
                  <a:lnTo>
                    <a:pt x="1880" y="8761"/>
                  </a:lnTo>
                  <a:lnTo>
                    <a:pt x="1927" y="8667"/>
                  </a:lnTo>
                  <a:lnTo>
                    <a:pt x="1950" y="8573"/>
                  </a:lnTo>
                  <a:lnTo>
                    <a:pt x="1950" y="236"/>
                  </a:lnTo>
                  <a:lnTo>
                    <a:pt x="1927" y="142"/>
                  </a:lnTo>
                  <a:lnTo>
                    <a:pt x="1880" y="71"/>
                  </a:lnTo>
                  <a:lnTo>
                    <a:pt x="1786" y="24"/>
                  </a:lnTo>
                  <a:lnTo>
                    <a:pt x="169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21"/>
            <p:cNvSpPr/>
            <p:nvPr/>
          </p:nvSpPr>
          <p:spPr>
            <a:xfrm>
              <a:off x="6041275" y="820525"/>
              <a:ext cx="461475" cy="47000"/>
            </a:xfrm>
            <a:custGeom>
              <a:rect b="b" l="l" r="r" t="t"/>
              <a:pathLst>
                <a:path extrusionOk="0" h="1880" w="18459">
                  <a:moveTo>
                    <a:pt x="17942" y="517"/>
                  </a:moveTo>
                  <a:lnTo>
                    <a:pt x="17942" y="1362"/>
                  </a:lnTo>
                  <a:lnTo>
                    <a:pt x="611" y="1362"/>
                  </a:lnTo>
                  <a:lnTo>
                    <a:pt x="963" y="517"/>
                  </a:lnTo>
                  <a:close/>
                  <a:moveTo>
                    <a:pt x="799" y="0"/>
                  </a:moveTo>
                  <a:lnTo>
                    <a:pt x="728" y="24"/>
                  </a:lnTo>
                  <a:lnTo>
                    <a:pt x="658" y="47"/>
                  </a:lnTo>
                  <a:lnTo>
                    <a:pt x="611" y="94"/>
                  </a:lnTo>
                  <a:lnTo>
                    <a:pt x="564" y="165"/>
                  </a:lnTo>
                  <a:lnTo>
                    <a:pt x="0" y="1527"/>
                  </a:lnTo>
                  <a:lnTo>
                    <a:pt x="0" y="1597"/>
                  </a:lnTo>
                  <a:lnTo>
                    <a:pt x="0" y="1644"/>
                  </a:lnTo>
                  <a:lnTo>
                    <a:pt x="0" y="1715"/>
                  </a:lnTo>
                  <a:lnTo>
                    <a:pt x="24" y="1762"/>
                  </a:lnTo>
                  <a:lnTo>
                    <a:pt x="71" y="1809"/>
                  </a:lnTo>
                  <a:lnTo>
                    <a:pt x="118" y="1856"/>
                  </a:lnTo>
                  <a:lnTo>
                    <a:pt x="188" y="1879"/>
                  </a:lnTo>
                  <a:lnTo>
                    <a:pt x="18200" y="1879"/>
                  </a:lnTo>
                  <a:lnTo>
                    <a:pt x="18294" y="1856"/>
                  </a:lnTo>
                  <a:lnTo>
                    <a:pt x="18388" y="1809"/>
                  </a:lnTo>
                  <a:lnTo>
                    <a:pt x="18435" y="1715"/>
                  </a:lnTo>
                  <a:lnTo>
                    <a:pt x="18459" y="1621"/>
                  </a:lnTo>
                  <a:lnTo>
                    <a:pt x="18459" y="259"/>
                  </a:lnTo>
                  <a:lnTo>
                    <a:pt x="18435" y="165"/>
                  </a:lnTo>
                  <a:lnTo>
                    <a:pt x="18388" y="71"/>
                  </a:lnTo>
                  <a:lnTo>
                    <a:pt x="18294" y="24"/>
                  </a:lnTo>
                  <a:lnTo>
                    <a:pt x="1820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66" name="Google Shape;1066;p21"/>
          <p:cNvSpPr/>
          <p:nvPr/>
        </p:nvSpPr>
        <p:spPr>
          <a:xfrm>
            <a:off x="1676463" y="82063"/>
            <a:ext cx="212400" cy="212400"/>
          </a:xfrm>
          <a:prstGeom prst="star4">
            <a:avLst>
              <a:gd fmla="val 125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21"/>
          <p:cNvSpPr/>
          <p:nvPr/>
        </p:nvSpPr>
        <p:spPr>
          <a:xfrm>
            <a:off x="314775" y="1745900"/>
            <a:ext cx="212400" cy="212400"/>
          </a:xfrm>
          <a:prstGeom prst="star4">
            <a:avLst>
              <a:gd fmla="val 125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68" name="Google Shape;1068;p21"/>
          <p:cNvGrpSpPr/>
          <p:nvPr/>
        </p:nvGrpSpPr>
        <p:grpSpPr>
          <a:xfrm>
            <a:off x="8545966" y="82065"/>
            <a:ext cx="452842" cy="457428"/>
            <a:chOff x="4930475" y="612100"/>
            <a:chExt cx="317650" cy="320575"/>
          </a:xfrm>
        </p:grpSpPr>
        <p:sp>
          <p:nvSpPr>
            <p:cNvPr id="1069" name="Google Shape;1069;p21"/>
            <p:cNvSpPr/>
            <p:nvPr/>
          </p:nvSpPr>
          <p:spPr>
            <a:xfrm>
              <a:off x="4930475" y="612100"/>
              <a:ext cx="317650" cy="320575"/>
            </a:xfrm>
            <a:custGeom>
              <a:rect b="b" l="l" r="r" t="t"/>
              <a:pathLst>
                <a:path extrusionOk="0" h="12823" w="12706">
                  <a:moveTo>
                    <a:pt x="5871" y="517"/>
                  </a:moveTo>
                  <a:lnTo>
                    <a:pt x="6223" y="541"/>
                  </a:lnTo>
                  <a:lnTo>
                    <a:pt x="6646" y="588"/>
                  </a:lnTo>
                  <a:lnTo>
                    <a:pt x="7092" y="682"/>
                  </a:lnTo>
                  <a:lnTo>
                    <a:pt x="7515" y="799"/>
                  </a:lnTo>
                  <a:lnTo>
                    <a:pt x="7938" y="940"/>
                  </a:lnTo>
                  <a:lnTo>
                    <a:pt x="8384" y="1104"/>
                  </a:lnTo>
                  <a:lnTo>
                    <a:pt x="8783" y="1316"/>
                  </a:lnTo>
                  <a:lnTo>
                    <a:pt x="9206" y="1527"/>
                  </a:lnTo>
                  <a:lnTo>
                    <a:pt x="9605" y="1785"/>
                  </a:lnTo>
                  <a:lnTo>
                    <a:pt x="9981" y="2067"/>
                  </a:lnTo>
                  <a:lnTo>
                    <a:pt x="10357" y="2372"/>
                  </a:lnTo>
                  <a:lnTo>
                    <a:pt x="10685" y="2701"/>
                  </a:lnTo>
                  <a:lnTo>
                    <a:pt x="10991" y="3053"/>
                  </a:lnTo>
                  <a:lnTo>
                    <a:pt x="11273" y="3429"/>
                  </a:lnTo>
                  <a:lnTo>
                    <a:pt x="11531" y="3852"/>
                  </a:lnTo>
                  <a:lnTo>
                    <a:pt x="11742" y="4275"/>
                  </a:lnTo>
                  <a:lnTo>
                    <a:pt x="11930" y="4744"/>
                  </a:lnTo>
                  <a:lnTo>
                    <a:pt x="12048" y="5190"/>
                  </a:lnTo>
                  <a:lnTo>
                    <a:pt x="12141" y="5637"/>
                  </a:lnTo>
                  <a:lnTo>
                    <a:pt x="12188" y="6083"/>
                  </a:lnTo>
                  <a:lnTo>
                    <a:pt x="12188" y="6529"/>
                  </a:lnTo>
                  <a:lnTo>
                    <a:pt x="12165" y="6999"/>
                  </a:lnTo>
                  <a:lnTo>
                    <a:pt x="12118" y="7445"/>
                  </a:lnTo>
                  <a:lnTo>
                    <a:pt x="12024" y="7891"/>
                  </a:lnTo>
                  <a:lnTo>
                    <a:pt x="11907" y="8314"/>
                  </a:lnTo>
                  <a:lnTo>
                    <a:pt x="11742" y="8760"/>
                  </a:lnTo>
                  <a:lnTo>
                    <a:pt x="11554" y="9159"/>
                  </a:lnTo>
                  <a:lnTo>
                    <a:pt x="11343" y="9559"/>
                  </a:lnTo>
                  <a:lnTo>
                    <a:pt x="11085" y="9934"/>
                  </a:lnTo>
                  <a:lnTo>
                    <a:pt x="10803" y="10310"/>
                  </a:lnTo>
                  <a:lnTo>
                    <a:pt x="10498" y="10639"/>
                  </a:lnTo>
                  <a:lnTo>
                    <a:pt x="10169" y="10968"/>
                  </a:lnTo>
                  <a:lnTo>
                    <a:pt x="9817" y="11249"/>
                  </a:lnTo>
                  <a:lnTo>
                    <a:pt x="9441" y="11484"/>
                  </a:lnTo>
                  <a:lnTo>
                    <a:pt x="9042" y="11719"/>
                  </a:lnTo>
                  <a:lnTo>
                    <a:pt x="8619" y="11907"/>
                  </a:lnTo>
                  <a:lnTo>
                    <a:pt x="8196" y="12048"/>
                  </a:lnTo>
                  <a:lnTo>
                    <a:pt x="7750" y="12165"/>
                  </a:lnTo>
                  <a:lnTo>
                    <a:pt x="7304" y="12259"/>
                  </a:lnTo>
                  <a:lnTo>
                    <a:pt x="6857" y="12306"/>
                  </a:lnTo>
                  <a:lnTo>
                    <a:pt x="6388" y="12330"/>
                  </a:lnTo>
                  <a:lnTo>
                    <a:pt x="5942" y="12306"/>
                  </a:lnTo>
                  <a:lnTo>
                    <a:pt x="5495" y="12259"/>
                  </a:lnTo>
                  <a:lnTo>
                    <a:pt x="5049" y="12165"/>
                  </a:lnTo>
                  <a:lnTo>
                    <a:pt x="4603" y="12048"/>
                  </a:lnTo>
                  <a:lnTo>
                    <a:pt x="4180" y="11907"/>
                  </a:lnTo>
                  <a:lnTo>
                    <a:pt x="3758" y="11719"/>
                  </a:lnTo>
                  <a:lnTo>
                    <a:pt x="3358" y="11508"/>
                  </a:lnTo>
                  <a:lnTo>
                    <a:pt x="2959" y="11273"/>
                  </a:lnTo>
                  <a:lnTo>
                    <a:pt x="2607" y="10991"/>
                  </a:lnTo>
                  <a:lnTo>
                    <a:pt x="2278" y="10686"/>
                  </a:lnTo>
                  <a:lnTo>
                    <a:pt x="1973" y="10334"/>
                  </a:lnTo>
                  <a:lnTo>
                    <a:pt x="1691" y="9981"/>
                  </a:lnTo>
                  <a:lnTo>
                    <a:pt x="1433" y="9606"/>
                  </a:lnTo>
                  <a:lnTo>
                    <a:pt x="1198" y="9206"/>
                  </a:lnTo>
                  <a:lnTo>
                    <a:pt x="1010" y="8807"/>
                  </a:lnTo>
                  <a:lnTo>
                    <a:pt x="846" y="8361"/>
                  </a:lnTo>
                  <a:lnTo>
                    <a:pt x="705" y="7938"/>
                  </a:lnTo>
                  <a:lnTo>
                    <a:pt x="611" y="7492"/>
                  </a:lnTo>
                  <a:lnTo>
                    <a:pt x="540" y="7046"/>
                  </a:lnTo>
                  <a:lnTo>
                    <a:pt x="493" y="6576"/>
                  </a:lnTo>
                  <a:lnTo>
                    <a:pt x="493" y="6130"/>
                  </a:lnTo>
                  <a:lnTo>
                    <a:pt x="540" y="5684"/>
                  </a:lnTo>
                  <a:lnTo>
                    <a:pt x="611" y="5214"/>
                  </a:lnTo>
                  <a:lnTo>
                    <a:pt x="705" y="4791"/>
                  </a:lnTo>
                  <a:lnTo>
                    <a:pt x="869" y="4298"/>
                  </a:lnTo>
                  <a:lnTo>
                    <a:pt x="1080" y="3852"/>
                  </a:lnTo>
                  <a:lnTo>
                    <a:pt x="1315" y="3406"/>
                  </a:lnTo>
                  <a:lnTo>
                    <a:pt x="1574" y="3006"/>
                  </a:lnTo>
                  <a:lnTo>
                    <a:pt x="1855" y="2631"/>
                  </a:lnTo>
                  <a:lnTo>
                    <a:pt x="2161" y="2278"/>
                  </a:lnTo>
                  <a:lnTo>
                    <a:pt x="2489" y="1950"/>
                  </a:lnTo>
                  <a:lnTo>
                    <a:pt x="2842" y="1668"/>
                  </a:lnTo>
                  <a:lnTo>
                    <a:pt x="3217" y="1410"/>
                  </a:lnTo>
                  <a:lnTo>
                    <a:pt x="3593" y="1175"/>
                  </a:lnTo>
                  <a:lnTo>
                    <a:pt x="3969" y="987"/>
                  </a:lnTo>
                  <a:lnTo>
                    <a:pt x="4345" y="822"/>
                  </a:lnTo>
                  <a:lnTo>
                    <a:pt x="4744" y="682"/>
                  </a:lnTo>
                  <a:lnTo>
                    <a:pt x="5120" y="588"/>
                  </a:lnTo>
                  <a:lnTo>
                    <a:pt x="5495" y="541"/>
                  </a:lnTo>
                  <a:lnTo>
                    <a:pt x="5871" y="517"/>
                  </a:lnTo>
                  <a:close/>
                  <a:moveTo>
                    <a:pt x="5777" y="0"/>
                  </a:moveTo>
                  <a:lnTo>
                    <a:pt x="5542" y="24"/>
                  </a:lnTo>
                  <a:lnTo>
                    <a:pt x="5284" y="47"/>
                  </a:lnTo>
                  <a:lnTo>
                    <a:pt x="5026" y="71"/>
                  </a:lnTo>
                  <a:lnTo>
                    <a:pt x="4791" y="141"/>
                  </a:lnTo>
                  <a:lnTo>
                    <a:pt x="4298" y="282"/>
                  </a:lnTo>
                  <a:lnTo>
                    <a:pt x="3828" y="470"/>
                  </a:lnTo>
                  <a:lnTo>
                    <a:pt x="3358" y="705"/>
                  </a:lnTo>
                  <a:lnTo>
                    <a:pt x="2936" y="987"/>
                  </a:lnTo>
                  <a:lnTo>
                    <a:pt x="2513" y="1316"/>
                  </a:lnTo>
                  <a:lnTo>
                    <a:pt x="2114" y="1644"/>
                  </a:lnTo>
                  <a:lnTo>
                    <a:pt x="1738" y="2020"/>
                  </a:lnTo>
                  <a:lnTo>
                    <a:pt x="1409" y="2443"/>
                  </a:lnTo>
                  <a:lnTo>
                    <a:pt x="1080" y="2842"/>
                  </a:lnTo>
                  <a:lnTo>
                    <a:pt x="822" y="3288"/>
                  </a:lnTo>
                  <a:lnTo>
                    <a:pt x="587" y="3734"/>
                  </a:lnTo>
                  <a:lnTo>
                    <a:pt x="376" y="4181"/>
                  </a:lnTo>
                  <a:lnTo>
                    <a:pt x="235" y="4650"/>
                  </a:lnTo>
                  <a:lnTo>
                    <a:pt x="118" y="5120"/>
                  </a:lnTo>
                  <a:lnTo>
                    <a:pt x="24" y="5613"/>
                  </a:lnTo>
                  <a:lnTo>
                    <a:pt x="0" y="6106"/>
                  </a:lnTo>
                  <a:lnTo>
                    <a:pt x="0" y="6600"/>
                  </a:lnTo>
                  <a:lnTo>
                    <a:pt x="47" y="7093"/>
                  </a:lnTo>
                  <a:lnTo>
                    <a:pt x="118" y="7586"/>
                  </a:lnTo>
                  <a:lnTo>
                    <a:pt x="235" y="8056"/>
                  </a:lnTo>
                  <a:lnTo>
                    <a:pt x="376" y="8549"/>
                  </a:lnTo>
                  <a:lnTo>
                    <a:pt x="540" y="8995"/>
                  </a:lnTo>
                  <a:lnTo>
                    <a:pt x="752" y="9441"/>
                  </a:lnTo>
                  <a:lnTo>
                    <a:pt x="1010" y="9887"/>
                  </a:lnTo>
                  <a:lnTo>
                    <a:pt x="1292" y="10287"/>
                  </a:lnTo>
                  <a:lnTo>
                    <a:pt x="1597" y="10686"/>
                  </a:lnTo>
                  <a:lnTo>
                    <a:pt x="1926" y="11038"/>
                  </a:lnTo>
                  <a:lnTo>
                    <a:pt x="2278" y="11367"/>
                  </a:lnTo>
                  <a:lnTo>
                    <a:pt x="2677" y="11672"/>
                  </a:lnTo>
                  <a:lnTo>
                    <a:pt x="3077" y="11954"/>
                  </a:lnTo>
                  <a:lnTo>
                    <a:pt x="3523" y="12189"/>
                  </a:lnTo>
                  <a:lnTo>
                    <a:pt x="3969" y="12377"/>
                  </a:lnTo>
                  <a:lnTo>
                    <a:pt x="4439" y="12541"/>
                  </a:lnTo>
                  <a:lnTo>
                    <a:pt x="4908" y="12658"/>
                  </a:lnTo>
                  <a:lnTo>
                    <a:pt x="5401" y="12752"/>
                  </a:lnTo>
                  <a:lnTo>
                    <a:pt x="5895" y="12799"/>
                  </a:lnTo>
                  <a:lnTo>
                    <a:pt x="6388" y="12823"/>
                  </a:lnTo>
                  <a:lnTo>
                    <a:pt x="6881" y="12799"/>
                  </a:lnTo>
                  <a:lnTo>
                    <a:pt x="7374" y="12752"/>
                  </a:lnTo>
                  <a:lnTo>
                    <a:pt x="7867" y="12658"/>
                  </a:lnTo>
                  <a:lnTo>
                    <a:pt x="8337" y="12541"/>
                  </a:lnTo>
                  <a:lnTo>
                    <a:pt x="8807" y="12377"/>
                  </a:lnTo>
                  <a:lnTo>
                    <a:pt x="9253" y="12165"/>
                  </a:lnTo>
                  <a:lnTo>
                    <a:pt x="9699" y="11930"/>
                  </a:lnTo>
                  <a:lnTo>
                    <a:pt x="10122" y="11649"/>
                  </a:lnTo>
                  <a:lnTo>
                    <a:pt x="10498" y="11343"/>
                  </a:lnTo>
                  <a:lnTo>
                    <a:pt x="10873" y="10991"/>
                  </a:lnTo>
                  <a:lnTo>
                    <a:pt x="11202" y="10639"/>
                  </a:lnTo>
                  <a:lnTo>
                    <a:pt x="11507" y="10240"/>
                  </a:lnTo>
                  <a:lnTo>
                    <a:pt x="11766" y="9817"/>
                  </a:lnTo>
                  <a:lnTo>
                    <a:pt x="12001" y="9394"/>
                  </a:lnTo>
                  <a:lnTo>
                    <a:pt x="12212" y="8948"/>
                  </a:lnTo>
                  <a:lnTo>
                    <a:pt x="12376" y="8478"/>
                  </a:lnTo>
                  <a:lnTo>
                    <a:pt x="12517" y="8009"/>
                  </a:lnTo>
                  <a:lnTo>
                    <a:pt x="12611" y="7515"/>
                  </a:lnTo>
                  <a:lnTo>
                    <a:pt x="12682" y="7022"/>
                  </a:lnTo>
                  <a:lnTo>
                    <a:pt x="12705" y="6529"/>
                  </a:lnTo>
                  <a:lnTo>
                    <a:pt x="12682" y="6036"/>
                  </a:lnTo>
                  <a:lnTo>
                    <a:pt x="12635" y="5543"/>
                  </a:lnTo>
                  <a:lnTo>
                    <a:pt x="12541" y="5073"/>
                  </a:lnTo>
                  <a:lnTo>
                    <a:pt x="12400" y="4580"/>
                  </a:lnTo>
                  <a:lnTo>
                    <a:pt x="12212" y="4087"/>
                  </a:lnTo>
                  <a:lnTo>
                    <a:pt x="11977" y="3617"/>
                  </a:lnTo>
                  <a:lnTo>
                    <a:pt x="11719" y="3171"/>
                  </a:lnTo>
                  <a:lnTo>
                    <a:pt x="11413" y="2748"/>
                  </a:lnTo>
                  <a:lnTo>
                    <a:pt x="11061" y="2372"/>
                  </a:lnTo>
                  <a:lnTo>
                    <a:pt x="10709" y="1997"/>
                  </a:lnTo>
                  <a:lnTo>
                    <a:pt x="10310" y="1668"/>
                  </a:lnTo>
                  <a:lnTo>
                    <a:pt x="9910" y="1386"/>
                  </a:lnTo>
                  <a:lnTo>
                    <a:pt x="9488" y="1104"/>
                  </a:lnTo>
                  <a:lnTo>
                    <a:pt x="9042" y="869"/>
                  </a:lnTo>
                  <a:lnTo>
                    <a:pt x="8595" y="658"/>
                  </a:lnTo>
                  <a:lnTo>
                    <a:pt x="8126" y="470"/>
                  </a:lnTo>
                  <a:lnTo>
                    <a:pt x="7656" y="329"/>
                  </a:lnTo>
                  <a:lnTo>
                    <a:pt x="7210" y="188"/>
                  </a:lnTo>
                  <a:lnTo>
                    <a:pt x="6740" y="94"/>
                  </a:lnTo>
                  <a:lnTo>
                    <a:pt x="6294" y="24"/>
                  </a:lnTo>
                  <a:lnTo>
                    <a:pt x="603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21"/>
            <p:cNvSpPr/>
            <p:nvPr/>
          </p:nvSpPr>
          <p:spPr>
            <a:xfrm>
              <a:off x="5021475" y="612100"/>
              <a:ext cx="135625" cy="320575"/>
            </a:xfrm>
            <a:custGeom>
              <a:rect b="b" l="l" r="r" t="t"/>
              <a:pathLst>
                <a:path extrusionOk="0" h="12823" w="5425">
                  <a:moveTo>
                    <a:pt x="2607" y="517"/>
                  </a:moveTo>
                  <a:lnTo>
                    <a:pt x="2748" y="588"/>
                  </a:lnTo>
                  <a:lnTo>
                    <a:pt x="2912" y="682"/>
                  </a:lnTo>
                  <a:lnTo>
                    <a:pt x="3077" y="775"/>
                  </a:lnTo>
                  <a:lnTo>
                    <a:pt x="3241" y="916"/>
                  </a:lnTo>
                  <a:lnTo>
                    <a:pt x="3405" y="1081"/>
                  </a:lnTo>
                  <a:lnTo>
                    <a:pt x="3570" y="1292"/>
                  </a:lnTo>
                  <a:lnTo>
                    <a:pt x="3734" y="1503"/>
                  </a:lnTo>
                  <a:lnTo>
                    <a:pt x="3899" y="1762"/>
                  </a:lnTo>
                  <a:lnTo>
                    <a:pt x="4039" y="2020"/>
                  </a:lnTo>
                  <a:lnTo>
                    <a:pt x="4180" y="2325"/>
                  </a:lnTo>
                  <a:lnTo>
                    <a:pt x="4321" y="2654"/>
                  </a:lnTo>
                  <a:lnTo>
                    <a:pt x="4439" y="3006"/>
                  </a:lnTo>
                  <a:lnTo>
                    <a:pt x="4556" y="3406"/>
                  </a:lnTo>
                  <a:lnTo>
                    <a:pt x="4650" y="3805"/>
                  </a:lnTo>
                  <a:lnTo>
                    <a:pt x="4744" y="4228"/>
                  </a:lnTo>
                  <a:lnTo>
                    <a:pt x="4814" y="4697"/>
                  </a:lnTo>
                  <a:lnTo>
                    <a:pt x="4861" y="5144"/>
                  </a:lnTo>
                  <a:lnTo>
                    <a:pt x="4885" y="5590"/>
                  </a:lnTo>
                  <a:lnTo>
                    <a:pt x="4908" y="6059"/>
                  </a:lnTo>
                  <a:lnTo>
                    <a:pt x="4908" y="6529"/>
                  </a:lnTo>
                  <a:lnTo>
                    <a:pt x="4908" y="6975"/>
                  </a:lnTo>
                  <a:lnTo>
                    <a:pt x="4885" y="7445"/>
                  </a:lnTo>
                  <a:lnTo>
                    <a:pt x="4838" y="7891"/>
                  </a:lnTo>
                  <a:lnTo>
                    <a:pt x="4791" y="8337"/>
                  </a:lnTo>
                  <a:lnTo>
                    <a:pt x="4720" y="8784"/>
                  </a:lnTo>
                  <a:lnTo>
                    <a:pt x="4650" y="9206"/>
                  </a:lnTo>
                  <a:lnTo>
                    <a:pt x="4556" y="9629"/>
                  </a:lnTo>
                  <a:lnTo>
                    <a:pt x="4462" y="10005"/>
                  </a:lnTo>
                  <a:lnTo>
                    <a:pt x="4345" y="10381"/>
                  </a:lnTo>
                  <a:lnTo>
                    <a:pt x="4227" y="10733"/>
                  </a:lnTo>
                  <a:lnTo>
                    <a:pt x="4086" y="11038"/>
                  </a:lnTo>
                  <a:lnTo>
                    <a:pt x="3946" y="11320"/>
                  </a:lnTo>
                  <a:lnTo>
                    <a:pt x="3805" y="11555"/>
                  </a:lnTo>
                  <a:lnTo>
                    <a:pt x="3664" y="11743"/>
                  </a:lnTo>
                  <a:lnTo>
                    <a:pt x="3523" y="11907"/>
                  </a:lnTo>
                  <a:lnTo>
                    <a:pt x="3358" y="12048"/>
                  </a:lnTo>
                  <a:lnTo>
                    <a:pt x="3217" y="12165"/>
                  </a:lnTo>
                  <a:lnTo>
                    <a:pt x="3053" y="12259"/>
                  </a:lnTo>
                  <a:lnTo>
                    <a:pt x="2889" y="12306"/>
                  </a:lnTo>
                  <a:lnTo>
                    <a:pt x="2560" y="12306"/>
                  </a:lnTo>
                  <a:lnTo>
                    <a:pt x="2396" y="12259"/>
                  </a:lnTo>
                  <a:lnTo>
                    <a:pt x="2231" y="12165"/>
                  </a:lnTo>
                  <a:lnTo>
                    <a:pt x="2090" y="12071"/>
                  </a:lnTo>
                  <a:lnTo>
                    <a:pt x="1926" y="11930"/>
                  </a:lnTo>
                  <a:lnTo>
                    <a:pt x="1785" y="11766"/>
                  </a:lnTo>
                  <a:lnTo>
                    <a:pt x="1644" y="11555"/>
                  </a:lnTo>
                  <a:lnTo>
                    <a:pt x="1503" y="11343"/>
                  </a:lnTo>
                  <a:lnTo>
                    <a:pt x="1362" y="11062"/>
                  </a:lnTo>
                  <a:lnTo>
                    <a:pt x="1221" y="10756"/>
                  </a:lnTo>
                  <a:lnTo>
                    <a:pt x="1080" y="10404"/>
                  </a:lnTo>
                  <a:lnTo>
                    <a:pt x="986" y="10052"/>
                  </a:lnTo>
                  <a:lnTo>
                    <a:pt x="869" y="9653"/>
                  </a:lnTo>
                  <a:lnTo>
                    <a:pt x="775" y="9253"/>
                  </a:lnTo>
                  <a:lnTo>
                    <a:pt x="705" y="8831"/>
                  </a:lnTo>
                  <a:lnTo>
                    <a:pt x="634" y="8408"/>
                  </a:lnTo>
                  <a:lnTo>
                    <a:pt x="540" y="7515"/>
                  </a:lnTo>
                  <a:lnTo>
                    <a:pt x="493" y="6576"/>
                  </a:lnTo>
                  <a:lnTo>
                    <a:pt x="493" y="6106"/>
                  </a:lnTo>
                  <a:lnTo>
                    <a:pt x="517" y="5660"/>
                  </a:lnTo>
                  <a:lnTo>
                    <a:pt x="540" y="5190"/>
                  </a:lnTo>
                  <a:lnTo>
                    <a:pt x="587" y="4744"/>
                  </a:lnTo>
                  <a:lnTo>
                    <a:pt x="681" y="4040"/>
                  </a:lnTo>
                  <a:lnTo>
                    <a:pt x="822" y="3359"/>
                  </a:lnTo>
                  <a:lnTo>
                    <a:pt x="1010" y="2725"/>
                  </a:lnTo>
                  <a:lnTo>
                    <a:pt x="1198" y="2138"/>
                  </a:lnTo>
                  <a:lnTo>
                    <a:pt x="1433" y="1621"/>
                  </a:lnTo>
                  <a:lnTo>
                    <a:pt x="1668" y="1198"/>
                  </a:lnTo>
                  <a:lnTo>
                    <a:pt x="1808" y="1010"/>
                  </a:lnTo>
                  <a:lnTo>
                    <a:pt x="1926" y="846"/>
                  </a:lnTo>
                  <a:lnTo>
                    <a:pt x="2067" y="728"/>
                  </a:lnTo>
                  <a:lnTo>
                    <a:pt x="2184" y="611"/>
                  </a:lnTo>
                  <a:lnTo>
                    <a:pt x="2349" y="541"/>
                  </a:lnTo>
                  <a:lnTo>
                    <a:pt x="2489" y="517"/>
                  </a:lnTo>
                  <a:close/>
                  <a:moveTo>
                    <a:pt x="2536" y="0"/>
                  </a:moveTo>
                  <a:lnTo>
                    <a:pt x="2325" y="24"/>
                  </a:lnTo>
                  <a:lnTo>
                    <a:pt x="2114" y="94"/>
                  </a:lnTo>
                  <a:lnTo>
                    <a:pt x="1926" y="188"/>
                  </a:lnTo>
                  <a:lnTo>
                    <a:pt x="1738" y="329"/>
                  </a:lnTo>
                  <a:lnTo>
                    <a:pt x="1574" y="494"/>
                  </a:lnTo>
                  <a:lnTo>
                    <a:pt x="1409" y="682"/>
                  </a:lnTo>
                  <a:lnTo>
                    <a:pt x="1268" y="916"/>
                  </a:lnTo>
                  <a:lnTo>
                    <a:pt x="1127" y="1151"/>
                  </a:lnTo>
                  <a:lnTo>
                    <a:pt x="986" y="1433"/>
                  </a:lnTo>
                  <a:lnTo>
                    <a:pt x="846" y="1715"/>
                  </a:lnTo>
                  <a:lnTo>
                    <a:pt x="728" y="2020"/>
                  </a:lnTo>
                  <a:lnTo>
                    <a:pt x="493" y="2654"/>
                  </a:lnTo>
                  <a:lnTo>
                    <a:pt x="329" y="3335"/>
                  </a:lnTo>
                  <a:lnTo>
                    <a:pt x="188" y="4016"/>
                  </a:lnTo>
                  <a:lnTo>
                    <a:pt x="71" y="4674"/>
                  </a:lnTo>
                  <a:lnTo>
                    <a:pt x="24" y="5144"/>
                  </a:lnTo>
                  <a:lnTo>
                    <a:pt x="0" y="5637"/>
                  </a:lnTo>
                  <a:lnTo>
                    <a:pt x="0" y="6106"/>
                  </a:lnTo>
                  <a:lnTo>
                    <a:pt x="0" y="6600"/>
                  </a:lnTo>
                  <a:lnTo>
                    <a:pt x="0" y="7093"/>
                  </a:lnTo>
                  <a:lnTo>
                    <a:pt x="47" y="7562"/>
                  </a:lnTo>
                  <a:lnTo>
                    <a:pt x="71" y="8032"/>
                  </a:lnTo>
                  <a:lnTo>
                    <a:pt x="141" y="8502"/>
                  </a:lnTo>
                  <a:lnTo>
                    <a:pt x="212" y="8948"/>
                  </a:lnTo>
                  <a:lnTo>
                    <a:pt x="305" y="9394"/>
                  </a:lnTo>
                  <a:lnTo>
                    <a:pt x="399" y="9817"/>
                  </a:lnTo>
                  <a:lnTo>
                    <a:pt x="493" y="10216"/>
                  </a:lnTo>
                  <a:lnTo>
                    <a:pt x="634" y="10615"/>
                  </a:lnTo>
                  <a:lnTo>
                    <a:pt x="752" y="10968"/>
                  </a:lnTo>
                  <a:lnTo>
                    <a:pt x="916" y="11296"/>
                  </a:lnTo>
                  <a:lnTo>
                    <a:pt x="1057" y="11602"/>
                  </a:lnTo>
                  <a:lnTo>
                    <a:pt x="1245" y="11884"/>
                  </a:lnTo>
                  <a:lnTo>
                    <a:pt x="1433" y="12118"/>
                  </a:lnTo>
                  <a:lnTo>
                    <a:pt x="1621" y="12330"/>
                  </a:lnTo>
                  <a:lnTo>
                    <a:pt x="1832" y="12494"/>
                  </a:lnTo>
                  <a:lnTo>
                    <a:pt x="2043" y="12635"/>
                  </a:lnTo>
                  <a:lnTo>
                    <a:pt x="2255" y="12752"/>
                  </a:lnTo>
                  <a:lnTo>
                    <a:pt x="2489" y="12799"/>
                  </a:lnTo>
                  <a:lnTo>
                    <a:pt x="2724" y="12823"/>
                  </a:lnTo>
                  <a:lnTo>
                    <a:pt x="2959" y="12799"/>
                  </a:lnTo>
                  <a:lnTo>
                    <a:pt x="3194" y="12729"/>
                  </a:lnTo>
                  <a:lnTo>
                    <a:pt x="3405" y="12635"/>
                  </a:lnTo>
                  <a:lnTo>
                    <a:pt x="3617" y="12494"/>
                  </a:lnTo>
                  <a:lnTo>
                    <a:pt x="3828" y="12330"/>
                  </a:lnTo>
                  <a:lnTo>
                    <a:pt x="4016" y="12095"/>
                  </a:lnTo>
                  <a:lnTo>
                    <a:pt x="4204" y="11860"/>
                  </a:lnTo>
                  <a:lnTo>
                    <a:pt x="4392" y="11578"/>
                  </a:lnTo>
                  <a:lnTo>
                    <a:pt x="4556" y="11273"/>
                  </a:lnTo>
                  <a:lnTo>
                    <a:pt x="4697" y="10921"/>
                  </a:lnTo>
                  <a:lnTo>
                    <a:pt x="4814" y="10568"/>
                  </a:lnTo>
                  <a:lnTo>
                    <a:pt x="4932" y="10193"/>
                  </a:lnTo>
                  <a:lnTo>
                    <a:pt x="5049" y="9770"/>
                  </a:lnTo>
                  <a:lnTo>
                    <a:pt x="5143" y="9347"/>
                  </a:lnTo>
                  <a:lnTo>
                    <a:pt x="5237" y="8901"/>
                  </a:lnTo>
                  <a:lnTo>
                    <a:pt x="5284" y="8455"/>
                  </a:lnTo>
                  <a:lnTo>
                    <a:pt x="5355" y="7985"/>
                  </a:lnTo>
                  <a:lnTo>
                    <a:pt x="5378" y="7515"/>
                  </a:lnTo>
                  <a:lnTo>
                    <a:pt x="5425" y="7022"/>
                  </a:lnTo>
                  <a:lnTo>
                    <a:pt x="5425" y="6553"/>
                  </a:lnTo>
                  <a:lnTo>
                    <a:pt x="5425" y="6059"/>
                  </a:lnTo>
                  <a:lnTo>
                    <a:pt x="5402" y="5566"/>
                  </a:lnTo>
                  <a:lnTo>
                    <a:pt x="5355" y="5097"/>
                  </a:lnTo>
                  <a:lnTo>
                    <a:pt x="5308" y="4627"/>
                  </a:lnTo>
                  <a:lnTo>
                    <a:pt x="5237" y="4181"/>
                  </a:lnTo>
                  <a:lnTo>
                    <a:pt x="5167" y="3758"/>
                  </a:lnTo>
                  <a:lnTo>
                    <a:pt x="5049" y="3335"/>
                  </a:lnTo>
                  <a:lnTo>
                    <a:pt x="4955" y="2936"/>
                  </a:lnTo>
                  <a:lnTo>
                    <a:pt x="4814" y="2560"/>
                  </a:lnTo>
                  <a:lnTo>
                    <a:pt x="4674" y="2208"/>
                  </a:lnTo>
                  <a:lnTo>
                    <a:pt x="4533" y="1879"/>
                  </a:lnTo>
                  <a:lnTo>
                    <a:pt x="4368" y="1550"/>
                  </a:lnTo>
                  <a:lnTo>
                    <a:pt x="4204" y="1269"/>
                  </a:lnTo>
                  <a:lnTo>
                    <a:pt x="4016" y="1010"/>
                  </a:lnTo>
                  <a:lnTo>
                    <a:pt x="3828" y="775"/>
                  </a:lnTo>
                  <a:lnTo>
                    <a:pt x="3617" y="564"/>
                  </a:lnTo>
                  <a:lnTo>
                    <a:pt x="3405" y="400"/>
                  </a:lnTo>
                  <a:lnTo>
                    <a:pt x="3194" y="235"/>
                  </a:lnTo>
                  <a:lnTo>
                    <a:pt x="2959" y="118"/>
                  </a:lnTo>
                  <a:lnTo>
                    <a:pt x="2748" y="47"/>
                  </a:lnTo>
                  <a:lnTo>
                    <a:pt x="253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21"/>
            <p:cNvSpPr/>
            <p:nvPr/>
          </p:nvSpPr>
          <p:spPr>
            <a:xfrm>
              <a:off x="4930475" y="765925"/>
              <a:ext cx="317650" cy="12925"/>
            </a:xfrm>
            <a:custGeom>
              <a:rect b="b" l="l" r="r" t="t"/>
              <a:pathLst>
                <a:path extrusionOk="0" h="517" w="12706">
                  <a:moveTo>
                    <a:pt x="235" y="0"/>
                  </a:moveTo>
                  <a:lnTo>
                    <a:pt x="141" y="24"/>
                  </a:lnTo>
                  <a:lnTo>
                    <a:pt x="71" y="71"/>
                  </a:lnTo>
                  <a:lnTo>
                    <a:pt x="0" y="165"/>
                  </a:lnTo>
                  <a:lnTo>
                    <a:pt x="0" y="259"/>
                  </a:lnTo>
                  <a:lnTo>
                    <a:pt x="0" y="353"/>
                  </a:lnTo>
                  <a:lnTo>
                    <a:pt x="71" y="447"/>
                  </a:lnTo>
                  <a:lnTo>
                    <a:pt x="141" y="494"/>
                  </a:lnTo>
                  <a:lnTo>
                    <a:pt x="235" y="517"/>
                  </a:lnTo>
                  <a:lnTo>
                    <a:pt x="12447" y="517"/>
                  </a:lnTo>
                  <a:lnTo>
                    <a:pt x="12541" y="494"/>
                  </a:lnTo>
                  <a:lnTo>
                    <a:pt x="12635" y="447"/>
                  </a:lnTo>
                  <a:lnTo>
                    <a:pt x="12682" y="353"/>
                  </a:lnTo>
                  <a:lnTo>
                    <a:pt x="12705" y="259"/>
                  </a:lnTo>
                  <a:lnTo>
                    <a:pt x="12682" y="165"/>
                  </a:lnTo>
                  <a:lnTo>
                    <a:pt x="12635" y="71"/>
                  </a:lnTo>
                  <a:lnTo>
                    <a:pt x="12541" y="24"/>
                  </a:lnTo>
                  <a:lnTo>
                    <a:pt x="12447"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21"/>
            <p:cNvSpPr/>
            <p:nvPr/>
          </p:nvSpPr>
          <p:spPr>
            <a:xfrm>
              <a:off x="4961575" y="673750"/>
              <a:ext cx="261875" cy="47575"/>
            </a:xfrm>
            <a:custGeom>
              <a:rect b="b" l="l" r="r" t="t"/>
              <a:pathLst>
                <a:path extrusionOk="0" h="1903" w="10475">
                  <a:moveTo>
                    <a:pt x="189" y="0"/>
                  </a:moveTo>
                  <a:lnTo>
                    <a:pt x="95" y="47"/>
                  </a:lnTo>
                  <a:lnTo>
                    <a:pt x="48" y="118"/>
                  </a:lnTo>
                  <a:lnTo>
                    <a:pt x="1" y="212"/>
                  </a:lnTo>
                  <a:lnTo>
                    <a:pt x="1" y="306"/>
                  </a:lnTo>
                  <a:lnTo>
                    <a:pt x="48" y="400"/>
                  </a:lnTo>
                  <a:lnTo>
                    <a:pt x="118" y="470"/>
                  </a:lnTo>
                  <a:lnTo>
                    <a:pt x="236" y="540"/>
                  </a:lnTo>
                  <a:lnTo>
                    <a:pt x="564" y="705"/>
                  </a:lnTo>
                  <a:lnTo>
                    <a:pt x="1081" y="940"/>
                  </a:lnTo>
                  <a:lnTo>
                    <a:pt x="1762" y="1198"/>
                  </a:lnTo>
                  <a:lnTo>
                    <a:pt x="2161" y="1339"/>
                  </a:lnTo>
                  <a:lnTo>
                    <a:pt x="2584" y="1456"/>
                  </a:lnTo>
                  <a:lnTo>
                    <a:pt x="3077" y="1574"/>
                  </a:lnTo>
                  <a:lnTo>
                    <a:pt x="3570" y="1691"/>
                  </a:lnTo>
                  <a:lnTo>
                    <a:pt x="4111" y="1785"/>
                  </a:lnTo>
                  <a:lnTo>
                    <a:pt x="4674" y="1856"/>
                  </a:lnTo>
                  <a:lnTo>
                    <a:pt x="5261" y="1879"/>
                  </a:lnTo>
                  <a:lnTo>
                    <a:pt x="5872" y="1903"/>
                  </a:lnTo>
                  <a:lnTo>
                    <a:pt x="6388" y="1903"/>
                  </a:lnTo>
                  <a:lnTo>
                    <a:pt x="6929" y="1856"/>
                  </a:lnTo>
                  <a:lnTo>
                    <a:pt x="7469" y="1809"/>
                  </a:lnTo>
                  <a:lnTo>
                    <a:pt x="8009" y="1715"/>
                  </a:lnTo>
                  <a:lnTo>
                    <a:pt x="8573" y="1597"/>
                  </a:lnTo>
                  <a:lnTo>
                    <a:pt x="9160" y="1433"/>
                  </a:lnTo>
                  <a:lnTo>
                    <a:pt x="9723" y="1245"/>
                  </a:lnTo>
                  <a:lnTo>
                    <a:pt x="10310" y="1034"/>
                  </a:lnTo>
                  <a:lnTo>
                    <a:pt x="10404" y="963"/>
                  </a:lnTo>
                  <a:lnTo>
                    <a:pt x="10451" y="893"/>
                  </a:lnTo>
                  <a:lnTo>
                    <a:pt x="10475" y="799"/>
                  </a:lnTo>
                  <a:lnTo>
                    <a:pt x="10451" y="705"/>
                  </a:lnTo>
                  <a:lnTo>
                    <a:pt x="10404" y="611"/>
                  </a:lnTo>
                  <a:lnTo>
                    <a:pt x="10310" y="564"/>
                  </a:lnTo>
                  <a:lnTo>
                    <a:pt x="10216" y="540"/>
                  </a:lnTo>
                  <a:lnTo>
                    <a:pt x="10122" y="564"/>
                  </a:lnTo>
                  <a:lnTo>
                    <a:pt x="9629" y="752"/>
                  </a:lnTo>
                  <a:lnTo>
                    <a:pt x="9160" y="916"/>
                  </a:lnTo>
                  <a:lnTo>
                    <a:pt x="8666" y="1034"/>
                  </a:lnTo>
                  <a:lnTo>
                    <a:pt x="8197" y="1151"/>
                  </a:lnTo>
                  <a:lnTo>
                    <a:pt x="7751" y="1245"/>
                  </a:lnTo>
                  <a:lnTo>
                    <a:pt x="7281" y="1315"/>
                  </a:lnTo>
                  <a:lnTo>
                    <a:pt x="6835" y="1362"/>
                  </a:lnTo>
                  <a:lnTo>
                    <a:pt x="6388" y="1386"/>
                  </a:lnTo>
                  <a:lnTo>
                    <a:pt x="5966" y="1409"/>
                  </a:lnTo>
                  <a:lnTo>
                    <a:pt x="5543" y="1386"/>
                  </a:lnTo>
                  <a:lnTo>
                    <a:pt x="5144" y="1386"/>
                  </a:lnTo>
                  <a:lnTo>
                    <a:pt x="4745" y="1339"/>
                  </a:lnTo>
                  <a:lnTo>
                    <a:pt x="3993" y="1245"/>
                  </a:lnTo>
                  <a:lnTo>
                    <a:pt x="3312" y="1104"/>
                  </a:lnTo>
                  <a:lnTo>
                    <a:pt x="2678" y="963"/>
                  </a:lnTo>
                  <a:lnTo>
                    <a:pt x="2114" y="775"/>
                  </a:lnTo>
                  <a:lnTo>
                    <a:pt x="1598" y="611"/>
                  </a:lnTo>
                  <a:lnTo>
                    <a:pt x="1198" y="423"/>
                  </a:lnTo>
                  <a:lnTo>
                    <a:pt x="611" y="165"/>
                  </a:lnTo>
                  <a:lnTo>
                    <a:pt x="377" y="47"/>
                  </a:lnTo>
                  <a:lnTo>
                    <a:pt x="28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21"/>
            <p:cNvSpPr/>
            <p:nvPr/>
          </p:nvSpPr>
          <p:spPr>
            <a:xfrm>
              <a:off x="4953350" y="821700"/>
              <a:ext cx="278900" cy="38175"/>
            </a:xfrm>
            <a:custGeom>
              <a:rect b="b" l="l" r="r" t="t"/>
              <a:pathLst>
                <a:path extrusionOk="0" h="1527" w="11156">
                  <a:moveTo>
                    <a:pt x="5355" y="0"/>
                  </a:moveTo>
                  <a:lnTo>
                    <a:pt x="4486" y="24"/>
                  </a:lnTo>
                  <a:lnTo>
                    <a:pt x="3688" y="118"/>
                  </a:lnTo>
                  <a:lnTo>
                    <a:pt x="2960" y="212"/>
                  </a:lnTo>
                  <a:lnTo>
                    <a:pt x="2326" y="329"/>
                  </a:lnTo>
                  <a:lnTo>
                    <a:pt x="1762" y="470"/>
                  </a:lnTo>
                  <a:lnTo>
                    <a:pt x="1293" y="587"/>
                  </a:lnTo>
                  <a:lnTo>
                    <a:pt x="893" y="728"/>
                  </a:lnTo>
                  <a:lnTo>
                    <a:pt x="353" y="940"/>
                  </a:lnTo>
                  <a:lnTo>
                    <a:pt x="118" y="1034"/>
                  </a:lnTo>
                  <a:lnTo>
                    <a:pt x="48" y="1104"/>
                  </a:lnTo>
                  <a:lnTo>
                    <a:pt x="1" y="1198"/>
                  </a:lnTo>
                  <a:lnTo>
                    <a:pt x="1" y="1292"/>
                  </a:lnTo>
                  <a:lnTo>
                    <a:pt x="24" y="1386"/>
                  </a:lnTo>
                  <a:lnTo>
                    <a:pt x="71" y="1433"/>
                  </a:lnTo>
                  <a:lnTo>
                    <a:pt x="118" y="1480"/>
                  </a:lnTo>
                  <a:lnTo>
                    <a:pt x="189" y="1503"/>
                  </a:lnTo>
                  <a:lnTo>
                    <a:pt x="259" y="1527"/>
                  </a:lnTo>
                  <a:lnTo>
                    <a:pt x="306" y="1503"/>
                  </a:lnTo>
                  <a:lnTo>
                    <a:pt x="377" y="1480"/>
                  </a:lnTo>
                  <a:lnTo>
                    <a:pt x="541" y="1409"/>
                  </a:lnTo>
                  <a:lnTo>
                    <a:pt x="1058" y="1222"/>
                  </a:lnTo>
                  <a:lnTo>
                    <a:pt x="1434" y="1081"/>
                  </a:lnTo>
                  <a:lnTo>
                    <a:pt x="1903" y="963"/>
                  </a:lnTo>
                  <a:lnTo>
                    <a:pt x="2443" y="846"/>
                  </a:lnTo>
                  <a:lnTo>
                    <a:pt x="3054" y="728"/>
                  </a:lnTo>
                  <a:lnTo>
                    <a:pt x="3758" y="611"/>
                  </a:lnTo>
                  <a:lnTo>
                    <a:pt x="4533" y="540"/>
                  </a:lnTo>
                  <a:lnTo>
                    <a:pt x="5402" y="517"/>
                  </a:lnTo>
                  <a:lnTo>
                    <a:pt x="6342" y="494"/>
                  </a:lnTo>
                  <a:lnTo>
                    <a:pt x="7352" y="540"/>
                  </a:lnTo>
                  <a:lnTo>
                    <a:pt x="8432" y="658"/>
                  </a:lnTo>
                  <a:lnTo>
                    <a:pt x="9606" y="822"/>
                  </a:lnTo>
                  <a:lnTo>
                    <a:pt x="10217" y="916"/>
                  </a:lnTo>
                  <a:lnTo>
                    <a:pt x="10851" y="1034"/>
                  </a:lnTo>
                  <a:lnTo>
                    <a:pt x="10945" y="1057"/>
                  </a:lnTo>
                  <a:lnTo>
                    <a:pt x="11039" y="1010"/>
                  </a:lnTo>
                  <a:lnTo>
                    <a:pt x="11109" y="940"/>
                  </a:lnTo>
                  <a:lnTo>
                    <a:pt x="11156" y="846"/>
                  </a:lnTo>
                  <a:lnTo>
                    <a:pt x="11156" y="752"/>
                  </a:lnTo>
                  <a:lnTo>
                    <a:pt x="11109" y="658"/>
                  </a:lnTo>
                  <a:lnTo>
                    <a:pt x="11039" y="587"/>
                  </a:lnTo>
                  <a:lnTo>
                    <a:pt x="10968" y="540"/>
                  </a:lnTo>
                  <a:lnTo>
                    <a:pt x="10311" y="423"/>
                  </a:lnTo>
                  <a:lnTo>
                    <a:pt x="9676" y="306"/>
                  </a:lnTo>
                  <a:lnTo>
                    <a:pt x="9066" y="212"/>
                  </a:lnTo>
                  <a:lnTo>
                    <a:pt x="8479" y="141"/>
                  </a:lnTo>
                  <a:lnTo>
                    <a:pt x="7352" y="47"/>
                  </a:lnTo>
                  <a:lnTo>
                    <a:pt x="631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74" name="Google Shape;1074;p21"/>
          <p:cNvGrpSpPr/>
          <p:nvPr/>
        </p:nvGrpSpPr>
        <p:grpSpPr>
          <a:xfrm>
            <a:off x="122141" y="156362"/>
            <a:ext cx="897273" cy="429782"/>
            <a:chOff x="3863100" y="581575"/>
            <a:chExt cx="629400" cy="301200"/>
          </a:xfrm>
        </p:grpSpPr>
        <p:sp>
          <p:nvSpPr>
            <p:cNvPr id="1075" name="Google Shape;1075;p21"/>
            <p:cNvSpPr/>
            <p:nvPr/>
          </p:nvSpPr>
          <p:spPr>
            <a:xfrm>
              <a:off x="3877200" y="581575"/>
              <a:ext cx="231350" cy="69875"/>
            </a:xfrm>
            <a:custGeom>
              <a:rect b="b" l="l" r="r" t="t"/>
              <a:pathLst>
                <a:path extrusionOk="0" h="2795" w="9254">
                  <a:moveTo>
                    <a:pt x="611" y="564"/>
                  </a:moveTo>
                  <a:lnTo>
                    <a:pt x="1597" y="752"/>
                  </a:lnTo>
                  <a:lnTo>
                    <a:pt x="2607" y="893"/>
                  </a:lnTo>
                  <a:lnTo>
                    <a:pt x="3641" y="1010"/>
                  </a:lnTo>
                  <a:lnTo>
                    <a:pt x="4650" y="1081"/>
                  </a:lnTo>
                  <a:lnTo>
                    <a:pt x="5660" y="1128"/>
                  </a:lnTo>
                  <a:lnTo>
                    <a:pt x="6693" y="1151"/>
                  </a:lnTo>
                  <a:lnTo>
                    <a:pt x="7703" y="1104"/>
                  </a:lnTo>
                  <a:lnTo>
                    <a:pt x="8737" y="1057"/>
                  </a:lnTo>
                  <a:lnTo>
                    <a:pt x="8737" y="1057"/>
                  </a:lnTo>
                  <a:lnTo>
                    <a:pt x="8666" y="2278"/>
                  </a:lnTo>
                  <a:lnTo>
                    <a:pt x="517" y="1785"/>
                  </a:lnTo>
                  <a:lnTo>
                    <a:pt x="611" y="564"/>
                  </a:lnTo>
                  <a:close/>
                  <a:moveTo>
                    <a:pt x="306" y="0"/>
                  </a:moveTo>
                  <a:lnTo>
                    <a:pt x="212" y="47"/>
                  </a:lnTo>
                  <a:lnTo>
                    <a:pt x="141" y="118"/>
                  </a:lnTo>
                  <a:lnTo>
                    <a:pt x="118" y="235"/>
                  </a:lnTo>
                  <a:lnTo>
                    <a:pt x="0" y="1996"/>
                  </a:lnTo>
                  <a:lnTo>
                    <a:pt x="24" y="2090"/>
                  </a:lnTo>
                  <a:lnTo>
                    <a:pt x="71" y="2184"/>
                  </a:lnTo>
                  <a:lnTo>
                    <a:pt x="141" y="2231"/>
                  </a:lnTo>
                  <a:lnTo>
                    <a:pt x="235" y="2255"/>
                  </a:lnTo>
                  <a:lnTo>
                    <a:pt x="8877" y="2795"/>
                  </a:lnTo>
                  <a:lnTo>
                    <a:pt x="8901" y="2795"/>
                  </a:lnTo>
                  <a:lnTo>
                    <a:pt x="8995" y="2771"/>
                  </a:lnTo>
                  <a:lnTo>
                    <a:pt x="9065" y="2724"/>
                  </a:lnTo>
                  <a:lnTo>
                    <a:pt x="9112" y="2654"/>
                  </a:lnTo>
                  <a:lnTo>
                    <a:pt x="9136" y="2560"/>
                  </a:lnTo>
                  <a:lnTo>
                    <a:pt x="9253" y="799"/>
                  </a:lnTo>
                  <a:lnTo>
                    <a:pt x="9230" y="681"/>
                  </a:lnTo>
                  <a:lnTo>
                    <a:pt x="9183" y="587"/>
                  </a:lnTo>
                  <a:lnTo>
                    <a:pt x="9089" y="540"/>
                  </a:lnTo>
                  <a:lnTo>
                    <a:pt x="8971" y="517"/>
                  </a:lnTo>
                  <a:lnTo>
                    <a:pt x="7915" y="587"/>
                  </a:lnTo>
                  <a:lnTo>
                    <a:pt x="6834" y="634"/>
                  </a:lnTo>
                  <a:lnTo>
                    <a:pt x="5754" y="634"/>
                  </a:lnTo>
                  <a:lnTo>
                    <a:pt x="4674" y="587"/>
                  </a:lnTo>
                  <a:lnTo>
                    <a:pt x="3617" y="493"/>
                  </a:lnTo>
                  <a:lnTo>
                    <a:pt x="2537" y="376"/>
                  </a:lnTo>
                  <a:lnTo>
                    <a:pt x="1480" y="212"/>
                  </a:lnTo>
                  <a:lnTo>
                    <a:pt x="42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21"/>
            <p:cNvSpPr/>
            <p:nvPr/>
          </p:nvSpPr>
          <p:spPr>
            <a:xfrm>
              <a:off x="4056275" y="637350"/>
              <a:ext cx="38175" cy="200225"/>
            </a:xfrm>
            <a:custGeom>
              <a:rect b="b" l="l" r="r" t="t"/>
              <a:pathLst>
                <a:path extrusionOk="0" h="8009" w="1527">
                  <a:moveTo>
                    <a:pt x="611" y="0"/>
                  </a:moveTo>
                  <a:lnTo>
                    <a:pt x="540" y="47"/>
                  </a:lnTo>
                  <a:lnTo>
                    <a:pt x="470" y="141"/>
                  </a:lnTo>
                  <a:lnTo>
                    <a:pt x="446" y="235"/>
                  </a:lnTo>
                  <a:lnTo>
                    <a:pt x="446" y="329"/>
                  </a:lnTo>
                  <a:lnTo>
                    <a:pt x="517" y="540"/>
                  </a:lnTo>
                  <a:lnTo>
                    <a:pt x="658" y="1104"/>
                  </a:lnTo>
                  <a:lnTo>
                    <a:pt x="752" y="1480"/>
                  </a:lnTo>
                  <a:lnTo>
                    <a:pt x="822" y="1926"/>
                  </a:lnTo>
                  <a:lnTo>
                    <a:pt x="916" y="2419"/>
                  </a:lnTo>
                  <a:lnTo>
                    <a:pt x="963" y="2959"/>
                  </a:lnTo>
                  <a:lnTo>
                    <a:pt x="1010" y="3523"/>
                  </a:lnTo>
                  <a:lnTo>
                    <a:pt x="1010" y="4110"/>
                  </a:lnTo>
                  <a:lnTo>
                    <a:pt x="986" y="4697"/>
                  </a:lnTo>
                  <a:lnTo>
                    <a:pt x="893" y="5308"/>
                  </a:lnTo>
                  <a:lnTo>
                    <a:pt x="775" y="5918"/>
                  </a:lnTo>
                  <a:lnTo>
                    <a:pt x="705" y="6224"/>
                  </a:lnTo>
                  <a:lnTo>
                    <a:pt x="587" y="6505"/>
                  </a:lnTo>
                  <a:lnTo>
                    <a:pt x="493" y="6787"/>
                  </a:lnTo>
                  <a:lnTo>
                    <a:pt x="352" y="7069"/>
                  </a:lnTo>
                  <a:lnTo>
                    <a:pt x="211" y="7351"/>
                  </a:lnTo>
                  <a:lnTo>
                    <a:pt x="24" y="7609"/>
                  </a:lnTo>
                  <a:lnTo>
                    <a:pt x="0" y="7703"/>
                  </a:lnTo>
                  <a:lnTo>
                    <a:pt x="0" y="7797"/>
                  </a:lnTo>
                  <a:lnTo>
                    <a:pt x="24" y="7891"/>
                  </a:lnTo>
                  <a:lnTo>
                    <a:pt x="94" y="7961"/>
                  </a:lnTo>
                  <a:lnTo>
                    <a:pt x="165" y="7985"/>
                  </a:lnTo>
                  <a:lnTo>
                    <a:pt x="235" y="8008"/>
                  </a:lnTo>
                  <a:lnTo>
                    <a:pt x="305" y="8008"/>
                  </a:lnTo>
                  <a:lnTo>
                    <a:pt x="352" y="7985"/>
                  </a:lnTo>
                  <a:lnTo>
                    <a:pt x="399" y="7938"/>
                  </a:lnTo>
                  <a:lnTo>
                    <a:pt x="446" y="7891"/>
                  </a:lnTo>
                  <a:lnTo>
                    <a:pt x="634" y="7609"/>
                  </a:lnTo>
                  <a:lnTo>
                    <a:pt x="799" y="7327"/>
                  </a:lnTo>
                  <a:lnTo>
                    <a:pt x="939" y="7022"/>
                  </a:lnTo>
                  <a:lnTo>
                    <a:pt x="1057" y="6717"/>
                  </a:lnTo>
                  <a:lnTo>
                    <a:pt x="1174" y="6411"/>
                  </a:lnTo>
                  <a:lnTo>
                    <a:pt x="1268" y="6106"/>
                  </a:lnTo>
                  <a:lnTo>
                    <a:pt x="1339" y="5777"/>
                  </a:lnTo>
                  <a:lnTo>
                    <a:pt x="1409" y="5472"/>
                  </a:lnTo>
                  <a:lnTo>
                    <a:pt x="1480" y="4838"/>
                  </a:lnTo>
                  <a:lnTo>
                    <a:pt x="1527" y="4204"/>
                  </a:lnTo>
                  <a:lnTo>
                    <a:pt x="1527" y="3593"/>
                  </a:lnTo>
                  <a:lnTo>
                    <a:pt x="1480" y="2983"/>
                  </a:lnTo>
                  <a:lnTo>
                    <a:pt x="1433" y="2443"/>
                  </a:lnTo>
                  <a:lnTo>
                    <a:pt x="1362" y="1926"/>
                  </a:lnTo>
                  <a:lnTo>
                    <a:pt x="1268" y="1456"/>
                  </a:lnTo>
                  <a:lnTo>
                    <a:pt x="1174" y="1034"/>
                  </a:lnTo>
                  <a:lnTo>
                    <a:pt x="1010" y="423"/>
                  </a:lnTo>
                  <a:lnTo>
                    <a:pt x="939" y="165"/>
                  </a:lnTo>
                  <a:lnTo>
                    <a:pt x="893" y="71"/>
                  </a:lnTo>
                  <a:lnTo>
                    <a:pt x="822" y="24"/>
                  </a:lnTo>
                  <a:lnTo>
                    <a:pt x="72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21"/>
            <p:cNvSpPr/>
            <p:nvPr/>
          </p:nvSpPr>
          <p:spPr>
            <a:xfrm>
              <a:off x="3863100" y="813475"/>
              <a:ext cx="231350" cy="69300"/>
            </a:xfrm>
            <a:custGeom>
              <a:rect b="b" l="l" r="r" t="t"/>
              <a:pathLst>
                <a:path extrusionOk="0" h="2772" w="9254">
                  <a:moveTo>
                    <a:pt x="611" y="517"/>
                  </a:moveTo>
                  <a:lnTo>
                    <a:pt x="8737" y="1010"/>
                  </a:lnTo>
                  <a:lnTo>
                    <a:pt x="8666" y="2208"/>
                  </a:lnTo>
                  <a:lnTo>
                    <a:pt x="8009" y="2091"/>
                  </a:lnTo>
                  <a:lnTo>
                    <a:pt x="7328" y="1973"/>
                  </a:lnTo>
                  <a:lnTo>
                    <a:pt x="6623" y="1879"/>
                  </a:lnTo>
                  <a:lnTo>
                    <a:pt x="5919" y="1785"/>
                  </a:lnTo>
                  <a:lnTo>
                    <a:pt x="5191" y="1738"/>
                  </a:lnTo>
                  <a:lnTo>
                    <a:pt x="4439" y="1691"/>
                  </a:lnTo>
                  <a:lnTo>
                    <a:pt x="3664" y="1668"/>
                  </a:lnTo>
                  <a:lnTo>
                    <a:pt x="2889" y="1644"/>
                  </a:lnTo>
                  <a:lnTo>
                    <a:pt x="1715" y="1668"/>
                  </a:lnTo>
                  <a:lnTo>
                    <a:pt x="517" y="1738"/>
                  </a:lnTo>
                  <a:lnTo>
                    <a:pt x="517" y="1738"/>
                  </a:lnTo>
                  <a:lnTo>
                    <a:pt x="611" y="517"/>
                  </a:lnTo>
                  <a:close/>
                  <a:moveTo>
                    <a:pt x="283" y="1"/>
                  </a:moveTo>
                  <a:lnTo>
                    <a:pt x="189" y="48"/>
                  </a:lnTo>
                  <a:lnTo>
                    <a:pt x="142" y="141"/>
                  </a:lnTo>
                  <a:lnTo>
                    <a:pt x="118" y="235"/>
                  </a:lnTo>
                  <a:lnTo>
                    <a:pt x="1" y="1973"/>
                  </a:lnTo>
                  <a:lnTo>
                    <a:pt x="24" y="2091"/>
                  </a:lnTo>
                  <a:lnTo>
                    <a:pt x="71" y="2185"/>
                  </a:lnTo>
                  <a:lnTo>
                    <a:pt x="165" y="2232"/>
                  </a:lnTo>
                  <a:lnTo>
                    <a:pt x="283" y="2255"/>
                  </a:lnTo>
                  <a:lnTo>
                    <a:pt x="1480" y="2185"/>
                  </a:lnTo>
                  <a:lnTo>
                    <a:pt x="2631" y="2161"/>
                  </a:lnTo>
                  <a:lnTo>
                    <a:pt x="3758" y="2161"/>
                  </a:lnTo>
                  <a:lnTo>
                    <a:pt x="4862" y="2208"/>
                  </a:lnTo>
                  <a:lnTo>
                    <a:pt x="5919" y="2302"/>
                  </a:lnTo>
                  <a:lnTo>
                    <a:pt x="6929" y="2419"/>
                  </a:lnTo>
                  <a:lnTo>
                    <a:pt x="7892" y="2584"/>
                  </a:lnTo>
                  <a:lnTo>
                    <a:pt x="8831" y="2772"/>
                  </a:lnTo>
                  <a:lnTo>
                    <a:pt x="8972" y="2772"/>
                  </a:lnTo>
                  <a:lnTo>
                    <a:pt x="9042" y="2725"/>
                  </a:lnTo>
                  <a:lnTo>
                    <a:pt x="9113" y="2654"/>
                  </a:lnTo>
                  <a:lnTo>
                    <a:pt x="9136" y="2537"/>
                  </a:lnTo>
                  <a:lnTo>
                    <a:pt x="9254" y="776"/>
                  </a:lnTo>
                  <a:lnTo>
                    <a:pt x="9230" y="682"/>
                  </a:lnTo>
                  <a:lnTo>
                    <a:pt x="9183" y="611"/>
                  </a:lnTo>
                  <a:lnTo>
                    <a:pt x="9113" y="541"/>
                  </a:lnTo>
                  <a:lnTo>
                    <a:pt x="9019" y="517"/>
                  </a:lnTo>
                  <a:lnTo>
                    <a:pt x="37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21"/>
            <p:cNvSpPr/>
            <p:nvPr/>
          </p:nvSpPr>
          <p:spPr>
            <a:xfrm>
              <a:off x="4081500" y="699575"/>
              <a:ext cx="411000" cy="68725"/>
            </a:xfrm>
            <a:custGeom>
              <a:rect b="b" l="l" r="r" t="t"/>
              <a:pathLst>
                <a:path extrusionOk="0" h="2749" w="16440">
                  <a:moveTo>
                    <a:pt x="11978" y="1"/>
                  </a:moveTo>
                  <a:lnTo>
                    <a:pt x="10733" y="24"/>
                  </a:lnTo>
                  <a:lnTo>
                    <a:pt x="9418" y="71"/>
                  </a:lnTo>
                  <a:lnTo>
                    <a:pt x="8080" y="142"/>
                  </a:lnTo>
                  <a:lnTo>
                    <a:pt x="6741" y="235"/>
                  </a:lnTo>
                  <a:lnTo>
                    <a:pt x="5426" y="353"/>
                  </a:lnTo>
                  <a:lnTo>
                    <a:pt x="3077" y="564"/>
                  </a:lnTo>
                  <a:lnTo>
                    <a:pt x="1246" y="776"/>
                  </a:lnTo>
                  <a:lnTo>
                    <a:pt x="212" y="893"/>
                  </a:lnTo>
                  <a:lnTo>
                    <a:pt x="118" y="917"/>
                  </a:lnTo>
                  <a:lnTo>
                    <a:pt x="48" y="987"/>
                  </a:lnTo>
                  <a:lnTo>
                    <a:pt x="1" y="1081"/>
                  </a:lnTo>
                  <a:lnTo>
                    <a:pt x="1" y="1175"/>
                  </a:lnTo>
                  <a:lnTo>
                    <a:pt x="24" y="1269"/>
                  </a:lnTo>
                  <a:lnTo>
                    <a:pt x="95" y="1339"/>
                  </a:lnTo>
                  <a:lnTo>
                    <a:pt x="189" y="1386"/>
                  </a:lnTo>
                  <a:lnTo>
                    <a:pt x="283" y="1386"/>
                  </a:lnTo>
                  <a:lnTo>
                    <a:pt x="1997" y="1198"/>
                  </a:lnTo>
                  <a:lnTo>
                    <a:pt x="4158" y="963"/>
                  </a:lnTo>
                  <a:lnTo>
                    <a:pt x="6553" y="776"/>
                  </a:lnTo>
                  <a:lnTo>
                    <a:pt x="7774" y="682"/>
                  </a:lnTo>
                  <a:lnTo>
                    <a:pt x="8995" y="588"/>
                  </a:lnTo>
                  <a:lnTo>
                    <a:pt x="10193" y="541"/>
                  </a:lnTo>
                  <a:lnTo>
                    <a:pt x="11344" y="517"/>
                  </a:lnTo>
                  <a:lnTo>
                    <a:pt x="12424" y="494"/>
                  </a:lnTo>
                  <a:lnTo>
                    <a:pt x="13387" y="517"/>
                  </a:lnTo>
                  <a:lnTo>
                    <a:pt x="14232" y="588"/>
                  </a:lnTo>
                  <a:lnTo>
                    <a:pt x="14608" y="635"/>
                  </a:lnTo>
                  <a:lnTo>
                    <a:pt x="14960" y="682"/>
                  </a:lnTo>
                  <a:lnTo>
                    <a:pt x="15242" y="752"/>
                  </a:lnTo>
                  <a:lnTo>
                    <a:pt x="15501" y="823"/>
                  </a:lnTo>
                  <a:lnTo>
                    <a:pt x="15688" y="917"/>
                  </a:lnTo>
                  <a:lnTo>
                    <a:pt x="15853" y="1010"/>
                  </a:lnTo>
                  <a:lnTo>
                    <a:pt x="15923" y="1081"/>
                  </a:lnTo>
                  <a:lnTo>
                    <a:pt x="15947" y="1128"/>
                  </a:lnTo>
                  <a:lnTo>
                    <a:pt x="15923" y="1175"/>
                  </a:lnTo>
                  <a:lnTo>
                    <a:pt x="15876" y="1245"/>
                  </a:lnTo>
                  <a:lnTo>
                    <a:pt x="15759" y="1339"/>
                  </a:lnTo>
                  <a:lnTo>
                    <a:pt x="15594" y="1433"/>
                  </a:lnTo>
                  <a:lnTo>
                    <a:pt x="15383" y="1527"/>
                  </a:lnTo>
                  <a:lnTo>
                    <a:pt x="15148" y="1598"/>
                  </a:lnTo>
                  <a:lnTo>
                    <a:pt x="14538" y="1762"/>
                  </a:lnTo>
                  <a:lnTo>
                    <a:pt x="13810" y="1879"/>
                  </a:lnTo>
                  <a:lnTo>
                    <a:pt x="12964" y="1973"/>
                  </a:lnTo>
                  <a:lnTo>
                    <a:pt x="12025" y="2067"/>
                  </a:lnTo>
                  <a:lnTo>
                    <a:pt x="10992" y="2138"/>
                  </a:lnTo>
                  <a:lnTo>
                    <a:pt x="9888" y="2185"/>
                  </a:lnTo>
                  <a:lnTo>
                    <a:pt x="8737" y="2232"/>
                  </a:lnTo>
                  <a:lnTo>
                    <a:pt x="7539" y="2255"/>
                  </a:lnTo>
                  <a:lnTo>
                    <a:pt x="5097" y="2255"/>
                  </a:lnTo>
                  <a:lnTo>
                    <a:pt x="2702" y="2208"/>
                  </a:lnTo>
                  <a:lnTo>
                    <a:pt x="471" y="2138"/>
                  </a:lnTo>
                  <a:lnTo>
                    <a:pt x="377" y="2138"/>
                  </a:lnTo>
                  <a:lnTo>
                    <a:pt x="283" y="2208"/>
                  </a:lnTo>
                  <a:lnTo>
                    <a:pt x="236" y="2279"/>
                  </a:lnTo>
                  <a:lnTo>
                    <a:pt x="212" y="2373"/>
                  </a:lnTo>
                  <a:lnTo>
                    <a:pt x="212" y="2466"/>
                  </a:lnTo>
                  <a:lnTo>
                    <a:pt x="259" y="2560"/>
                  </a:lnTo>
                  <a:lnTo>
                    <a:pt x="353" y="2607"/>
                  </a:lnTo>
                  <a:lnTo>
                    <a:pt x="447" y="2631"/>
                  </a:lnTo>
                  <a:lnTo>
                    <a:pt x="2537" y="2701"/>
                  </a:lnTo>
                  <a:lnTo>
                    <a:pt x="4275" y="2748"/>
                  </a:lnTo>
                  <a:lnTo>
                    <a:pt x="7868" y="2748"/>
                  </a:lnTo>
                  <a:lnTo>
                    <a:pt x="9465" y="2701"/>
                  </a:lnTo>
                  <a:lnTo>
                    <a:pt x="11015" y="2654"/>
                  </a:lnTo>
                  <a:lnTo>
                    <a:pt x="12471" y="2537"/>
                  </a:lnTo>
                  <a:lnTo>
                    <a:pt x="13152" y="2466"/>
                  </a:lnTo>
                  <a:lnTo>
                    <a:pt x="13786" y="2396"/>
                  </a:lnTo>
                  <a:lnTo>
                    <a:pt x="14350" y="2302"/>
                  </a:lnTo>
                  <a:lnTo>
                    <a:pt x="14890" y="2185"/>
                  </a:lnTo>
                  <a:lnTo>
                    <a:pt x="15336" y="2067"/>
                  </a:lnTo>
                  <a:lnTo>
                    <a:pt x="15712" y="1926"/>
                  </a:lnTo>
                  <a:lnTo>
                    <a:pt x="16017" y="1762"/>
                  </a:lnTo>
                  <a:lnTo>
                    <a:pt x="16135" y="1691"/>
                  </a:lnTo>
                  <a:lnTo>
                    <a:pt x="16252" y="1598"/>
                  </a:lnTo>
                  <a:lnTo>
                    <a:pt x="16346" y="1457"/>
                  </a:lnTo>
                  <a:lnTo>
                    <a:pt x="16416" y="1316"/>
                  </a:lnTo>
                  <a:lnTo>
                    <a:pt x="16440" y="1198"/>
                  </a:lnTo>
                  <a:lnTo>
                    <a:pt x="16440" y="1081"/>
                  </a:lnTo>
                  <a:lnTo>
                    <a:pt x="16416" y="987"/>
                  </a:lnTo>
                  <a:lnTo>
                    <a:pt x="16393" y="870"/>
                  </a:lnTo>
                  <a:lnTo>
                    <a:pt x="16299" y="729"/>
                  </a:lnTo>
                  <a:lnTo>
                    <a:pt x="16182" y="611"/>
                  </a:lnTo>
                  <a:lnTo>
                    <a:pt x="15970" y="494"/>
                  </a:lnTo>
                  <a:lnTo>
                    <a:pt x="15712" y="376"/>
                  </a:lnTo>
                  <a:lnTo>
                    <a:pt x="15407" y="282"/>
                  </a:lnTo>
                  <a:lnTo>
                    <a:pt x="15031" y="188"/>
                  </a:lnTo>
                  <a:lnTo>
                    <a:pt x="14632" y="142"/>
                  </a:lnTo>
                  <a:lnTo>
                    <a:pt x="14162" y="71"/>
                  </a:lnTo>
                  <a:lnTo>
                    <a:pt x="13669" y="48"/>
                  </a:lnTo>
                  <a:lnTo>
                    <a:pt x="13129" y="24"/>
                  </a:lnTo>
                  <a:lnTo>
                    <a:pt x="1197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21"/>
            <p:cNvSpPr/>
            <p:nvPr/>
          </p:nvSpPr>
          <p:spPr>
            <a:xfrm>
              <a:off x="3871325" y="627375"/>
              <a:ext cx="45825" cy="200225"/>
            </a:xfrm>
            <a:custGeom>
              <a:rect b="b" l="l" r="r" t="t"/>
              <a:pathLst>
                <a:path extrusionOk="0" h="8009" w="1833">
                  <a:moveTo>
                    <a:pt x="1551" y="0"/>
                  </a:moveTo>
                  <a:lnTo>
                    <a:pt x="1457" y="24"/>
                  </a:lnTo>
                  <a:lnTo>
                    <a:pt x="1386" y="94"/>
                  </a:lnTo>
                  <a:lnTo>
                    <a:pt x="1245" y="305"/>
                  </a:lnTo>
                  <a:lnTo>
                    <a:pt x="963" y="822"/>
                  </a:lnTo>
                  <a:lnTo>
                    <a:pt x="799" y="1174"/>
                  </a:lnTo>
                  <a:lnTo>
                    <a:pt x="611" y="1620"/>
                  </a:lnTo>
                  <a:lnTo>
                    <a:pt x="447" y="2090"/>
                  </a:lnTo>
                  <a:lnTo>
                    <a:pt x="282" y="2630"/>
                  </a:lnTo>
                  <a:lnTo>
                    <a:pt x="142" y="3194"/>
                  </a:lnTo>
                  <a:lnTo>
                    <a:pt x="48" y="3805"/>
                  </a:lnTo>
                  <a:lnTo>
                    <a:pt x="24" y="4133"/>
                  </a:lnTo>
                  <a:lnTo>
                    <a:pt x="1" y="4462"/>
                  </a:lnTo>
                  <a:lnTo>
                    <a:pt x="1" y="4791"/>
                  </a:lnTo>
                  <a:lnTo>
                    <a:pt x="24" y="5120"/>
                  </a:lnTo>
                  <a:lnTo>
                    <a:pt x="48" y="5472"/>
                  </a:lnTo>
                  <a:lnTo>
                    <a:pt x="95" y="5801"/>
                  </a:lnTo>
                  <a:lnTo>
                    <a:pt x="188" y="6153"/>
                  </a:lnTo>
                  <a:lnTo>
                    <a:pt x="282" y="6505"/>
                  </a:lnTo>
                  <a:lnTo>
                    <a:pt x="400" y="6857"/>
                  </a:lnTo>
                  <a:lnTo>
                    <a:pt x="541" y="7186"/>
                  </a:lnTo>
                  <a:lnTo>
                    <a:pt x="705" y="7539"/>
                  </a:lnTo>
                  <a:lnTo>
                    <a:pt x="916" y="7891"/>
                  </a:lnTo>
                  <a:lnTo>
                    <a:pt x="963" y="7938"/>
                  </a:lnTo>
                  <a:lnTo>
                    <a:pt x="1010" y="7985"/>
                  </a:lnTo>
                  <a:lnTo>
                    <a:pt x="1057" y="8008"/>
                  </a:lnTo>
                  <a:lnTo>
                    <a:pt x="1198" y="8008"/>
                  </a:lnTo>
                  <a:lnTo>
                    <a:pt x="1269" y="7961"/>
                  </a:lnTo>
                  <a:lnTo>
                    <a:pt x="1339" y="7914"/>
                  </a:lnTo>
                  <a:lnTo>
                    <a:pt x="1386" y="7820"/>
                  </a:lnTo>
                  <a:lnTo>
                    <a:pt x="1386" y="7726"/>
                  </a:lnTo>
                  <a:lnTo>
                    <a:pt x="1339" y="7632"/>
                  </a:lnTo>
                  <a:lnTo>
                    <a:pt x="1151" y="7304"/>
                  </a:lnTo>
                  <a:lnTo>
                    <a:pt x="1010" y="6975"/>
                  </a:lnTo>
                  <a:lnTo>
                    <a:pt x="870" y="6670"/>
                  </a:lnTo>
                  <a:lnTo>
                    <a:pt x="752" y="6341"/>
                  </a:lnTo>
                  <a:lnTo>
                    <a:pt x="658" y="6012"/>
                  </a:lnTo>
                  <a:lnTo>
                    <a:pt x="588" y="5683"/>
                  </a:lnTo>
                  <a:lnTo>
                    <a:pt x="541" y="5378"/>
                  </a:lnTo>
                  <a:lnTo>
                    <a:pt x="517" y="5073"/>
                  </a:lnTo>
                  <a:lnTo>
                    <a:pt x="517" y="4744"/>
                  </a:lnTo>
                  <a:lnTo>
                    <a:pt x="517" y="4439"/>
                  </a:lnTo>
                  <a:lnTo>
                    <a:pt x="541" y="3851"/>
                  </a:lnTo>
                  <a:lnTo>
                    <a:pt x="635" y="3288"/>
                  </a:lnTo>
                  <a:lnTo>
                    <a:pt x="776" y="2748"/>
                  </a:lnTo>
                  <a:lnTo>
                    <a:pt x="916" y="2255"/>
                  </a:lnTo>
                  <a:lnTo>
                    <a:pt x="1081" y="1808"/>
                  </a:lnTo>
                  <a:lnTo>
                    <a:pt x="1245" y="1409"/>
                  </a:lnTo>
                  <a:lnTo>
                    <a:pt x="1410" y="1057"/>
                  </a:lnTo>
                  <a:lnTo>
                    <a:pt x="1691" y="564"/>
                  </a:lnTo>
                  <a:lnTo>
                    <a:pt x="1785" y="399"/>
                  </a:lnTo>
                  <a:lnTo>
                    <a:pt x="1832" y="305"/>
                  </a:lnTo>
                  <a:lnTo>
                    <a:pt x="1832" y="211"/>
                  </a:lnTo>
                  <a:lnTo>
                    <a:pt x="1809" y="117"/>
                  </a:lnTo>
                  <a:lnTo>
                    <a:pt x="1738" y="47"/>
                  </a:lnTo>
                  <a:lnTo>
                    <a:pt x="164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80" name="Google Shape;1080;p21"/>
          <p:cNvSpPr/>
          <p:nvPr/>
        </p:nvSpPr>
        <p:spPr>
          <a:xfrm>
            <a:off x="7563438" y="82063"/>
            <a:ext cx="212400" cy="212400"/>
          </a:xfrm>
          <a:prstGeom prst="star4">
            <a:avLst>
              <a:gd fmla="val 125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21"/>
          <p:cNvSpPr/>
          <p:nvPr/>
        </p:nvSpPr>
        <p:spPr>
          <a:xfrm>
            <a:off x="179413" y="2687700"/>
            <a:ext cx="212400" cy="212400"/>
          </a:xfrm>
          <a:prstGeom prst="star4">
            <a:avLst>
              <a:gd fmla="val 125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21"/>
          <p:cNvSpPr/>
          <p:nvPr/>
        </p:nvSpPr>
        <p:spPr>
          <a:xfrm>
            <a:off x="4075138" y="204588"/>
            <a:ext cx="212400" cy="212400"/>
          </a:xfrm>
          <a:prstGeom prst="star4">
            <a:avLst>
              <a:gd fmla="val 125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83" name="Google Shape;1083;p21"/>
          <p:cNvGrpSpPr/>
          <p:nvPr/>
        </p:nvGrpSpPr>
        <p:grpSpPr>
          <a:xfrm>
            <a:off x="8459745" y="1811774"/>
            <a:ext cx="625268" cy="640072"/>
            <a:chOff x="3100450" y="1022475"/>
            <a:chExt cx="438600" cy="448575"/>
          </a:xfrm>
        </p:grpSpPr>
        <p:sp>
          <p:nvSpPr>
            <p:cNvPr id="1084" name="Google Shape;1084;p21"/>
            <p:cNvSpPr/>
            <p:nvPr/>
          </p:nvSpPr>
          <p:spPr>
            <a:xfrm>
              <a:off x="3100450" y="1022475"/>
              <a:ext cx="438600" cy="448575"/>
            </a:xfrm>
            <a:custGeom>
              <a:rect b="b" l="l" r="r" t="t"/>
              <a:pathLst>
                <a:path extrusionOk="0" h="17943" w="17544">
                  <a:moveTo>
                    <a:pt x="8807" y="682"/>
                  </a:moveTo>
                  <a:lnTo>
                    <a:pt x="9160" y="1105"/>
                  </a:lnTo>
                  <a:lnTo>
                    <a:pt x="9395" y="1363"/>
                  </a:lnTo>
                  <a:lnTo>
                    <a:pt x="9676" y="1645"/>
                  </a:lnTo>
                  <a:lnTo>
                    <a:pt x="10005" y="1950"/>
                  </a:lnTo>
                  <a:lnTo>
                    <a:pt x="10381" y="2279"/>
                  </a:lnTo>
                  <a:lnTo>
                    <a:pt x="10804" y="2608"/>
                  </a:lnTo>
                  <a:lnTo>
                    <a:pt x="11273" y="2936"/>
                  </a:lnTo>
                  <a:lnTo>
                    <a:pt x="11790" y="3265"/>
                  </a:lnTo>
                  <a:lnTo>
                    <a:pt x="12354" y="3594"/>
                  </a:lnTo>
                  <a:lnTo>
                    <a:pt x="12964" y="3923"/>
                  </a:lnTo>
                  <a:lnTo>
                    <a:pt x="13645" y="4205"/>
                  </a:lnTo>
                  <a:lnTo>
                    <a:pt x="14373" y="4486"/>
                  </a:lnTo>
                  <a:lnTo>
                    <a:pt x="15148" y="4721"/>
                  </a:lnTo>
                  <a:lnTo>
                    <a:pt x="15994" y="4933"/>
                  </a:lnTo>
                  <a:lnTo>
                    <a:pt x="16886" y="5121"/>
                  </a:lnTo>
                  <a:lnTo>
                    <a:pt x="16510" y="5778"/>
                  </a:lnTo>
                  <a:lnTo>
                    <a:pt x="16064" y="6647"/>
                  </a:lnTo>
                  <a:lnTo>
                    <a:pt x="15853" y="7093"/>
                  </a:lnTo>
                  <a:lnTo>
                    <a:pt x="15665" y="7539"/>
                  </a:lnTo>
                  <a:lnTo>
                    <a:pt x="15524" y="7962"/>
                  </a:lnTo>
                  <a:lnTo>
                    <a:pt x="15430" y="8338"/>
                  </a:lnTo>
                  <a:lnTo>
                    <a:pt x="15430" y="8455"/>
                  </a:lnTo>
                  <a:lnTo>
                    <a:pt x="15336" y="8972"/>
                  </a:lnTo>
                  <a:lnTo>
                    <a:pt x="15242" y="9489"/>
                  </a:lnTo>
                  <a:lnTo>
                    <a:pt x="15148" y="9958"/>
                  </a:lnTo>
                  <a:lnTo>
                    <a:pt x="15007" y="10428"/>
                  </a:lnTo>
                  <a:lnTo>
                    <a:pt x="14890" y="10874"/>
                  </a:lnTo>
                  <a:lnTo>
                    <a:pt x="14749" y="11297"/>
                  </a:lnTo>
                  <a:lnTo>
                    <a:pt x="14585" y="11696"/>
                  </a:lnTo>
                  <a:lnTo>
                    <a:pt x="14420" y="12095"/>
                  </a:lnTo>
                  <a:lnTo>
                    <a:pt x="14232" y="12471"/>
                  </a:lnTo>
                  <a:lnTo>
                    <a:pt x="14044" y="12823"/>
                  </a:lnTo>
                  <a:lnTo>
                    <a:pt x="13857" y="13176"/>
                  </a:lnTo>
                  <a:lnTo>
                    <a:pt x="13645" y="13504"/>
                  </a:lnTo>
                  <a:lnTo>
                    <a:pt x="13434" y="13810"/>
                  </a:lnTo>
                  <a:lnTo>
                    <a:pt x="13222" y="14115"/>
                  </a:lnTo>
                  <a:lnTo>
                    <a:pt x="12753" y="14679"/>
                  </a:lnTo>
                  <a:lnTo>
                    <a:pt x="12260" y="15172"/>
                  </a:lnTo>
                  <a:lnTo>
                    <a:pt x="11766" y="15618"/>
                  </a:lnTo>
                  <a:lnTo>
                    <a:pt x="11250" y="16041"/>
                  </a:lnTo>
                  <a:lnTo>
                    <a:pt x="10733" y="16393"/>
                  </a:lnTo>
                  <a:lnTo>
                    <a:pt x="10216" y="16698"/>
                  </a:lnTo>
                  <a:lnTo>
                    <a:pt x="9676" y="16980"/>
                  </a:lnTo>
                  <a:lnTo>
                    <a:pt x="9160" y="17215"/>
                  </a:lnTo>
                  <a:lnTo>
                    <a:pt x="8643" y="17403"/>
                  </a:lnTo>
                  <a:lnTo>
                    <a:pt x="8150" y="17191"/>
                  </a:lnTo>
                  <a:lnTo>
                    <a:pt x="7633" y="16957"/>
                  </a:lnTo>
                  <a:lnTo>
                    <a:pt x="7117" y="16675"/>
                  </a:lnTo>
                  <a:lnTo>
                    <a:pt x="6600" y="16346"/>
                  </a:lnTo>
                  <a:lnTo>
                    <a:pt x="6083" y="15970"/>
                  </a:lnTo>
                  <a:lnTo>
                    <a:pt x="5567" y="15571"/>
                  </a:lnTo>
                  <a:lnTo>
                    <a:pt x="5073" y="15101"/>
                  </a:lnTo>
                  <a:lnTo>
                    <a:pt x="4604" y="14585"/>
                  </a:lnTo>
                  <a:lnTo>
                    <a:pt x="4158" y="14021"/>
                  </a:lnTo>
                  <a:lnTo>
                    <a:pt x="3946" y="13716"/>
                  </a:lnTo>
                  <a:lnTo>
                    <a:pt x="3735" y="13410"/>
                  </a:lnTo>
                  <a:lnTo>
                    <a:pt x="3547" y="13082"/>
                  </a:lnTo>
                  <a:lnTo>
                    <a:pt x="3336" y="12729"/>
                  </a:lnTo>
                  <a:lnTo>
                    <a:pt x="3171" y="12354"/>
                  </a:lnTo>
                  <a:lnTo>
                    <a:pt x="2983" y="11978"/>
                  </a:lnTo>
                  <a:lnTo>
                    <a:pt x="2842" y="11579"/>
                  </a:lnTo>
                  <a:lnTo>
                    <a:pt x="2678" y="11179"/>
                  </a:lnTo>
                  <a:lnTo>
                    <a:pt x="2537" y="10733"/>
                  </a:lnTo>
                  <a:lnTo>
                    <a:pt x="2420" y="10287"/>
                  </a:lnTo>
                  <a:lnTo>
                    <a:pt x="2302" y="9841"/>
                  </a:lnTo>
                  <a:lnTo>
                    <a:pt x="2208" y="9348"/>
                  </a:lnTo>
                  <a:lnTo>
                    <a:pt x="2114" y="8855"/>
                  </a:lnTo>
                  <a:lnTo>
                    <a:pt x="2044" y="8338"/>
                  </a:lnTo>
                  <a:lnTo>
                    <a:pt x="2044" y="8220"/>
                  </a:lnTo>
                  <a:lnTo>
                    <a:pt x="1974" y="7845"/>
                  </a:lnTo>
                  <a:lnTo>
                    <a:pt x="1833" y="7399"/>
                  </a:lnTo>
                  <a:lnTo>
                    <a:pt x="1668" y="6952"/>
                  </a:lnTo>
                  <a:lnTo>
                    <a:pt x="1457" y="6506"/>
                  </a:lnTo>
                  <a:lnTo>
                    <a:pt x="1034" y="5637"/>
                  </a:lnTo>
                  <a:lnTo>
                    <a:pt x="658" y="4956"/>
                  </a:lnTo>
                  <a:lnTo>
                    <a:pt x="1551" y="4815"/>
                  </a:lnTo>
                  <a:lnTo>
                    <a:pt x="2396" y="4604"/>
                  </a:lnTo>
                  <a:lnTo>
                    <a:pt x="3195" y="4369"/>
                  </a:lnTo>
                  <a:lnTo>
                    <a:pt x="3923" y="4111"/>
                  </a:lnTo>
                  <a:lnTo>
                    <a:pt x="4604" y="3829"/>
                  </a:lnTo>
                  <a:lnTo>
                    <a:pt x="5214" y="3524"/>
                  </a:lnTo>
                  <a:lnTo>
                    <a:pt x="5801" y="3218"/>
                  </a:lnTo>
                  <a:lnTo>
                    <a:pt x="6318" y="2890"/>
                  </a:lnTo>
                  <a:lnTo>
                    <a:pt x="6788" y="2561"/>
                  </a:lnTo>
                  <a:lnTo>
                    <a:pt x="7234" y="2232"/>
                  </a:lnTo>
                  <a:lnTo>
                    <a:pt x="7610" y="1927"/>
                  </a:lnTo>
                  <a:lnTo>
                    <a:pt x="7939" y="1621"/>
                  </a:lnTo>
                  <a:lnTo>
                    <a:pt x="8220" y="1340"/>
                  </a:lnTo>
                  <a:lnTo>
                    <a:pt x="8455" y="1081"/>
                  </a:lnTo>
                  <a:lnTo>
                    <a:pt x="8807" y="682"/>
                  </a:lnTo>
                  <a:close/>
                  <a:moveTo>
                    <a:pt x="8831" y="1"/>
                  </a:moveTo>
                  <a:lnTo>
                    <a:pt x="8690" y="24"/>
                  </a:lnTo>
                  <a:lnTo>
                    <a:pt x="8643" y="48"/>
                  </a:lnTo>
                  <a:lnTo>
                    <a:pt x="8596" y="95"/>
                  </a:lnTo>
                  <a:lnTo>
                    <a:pt x="8479" y="259"/>
                  </a:lnTo>
                  <a:lnTo>
                    <a:pt x="8126" y="705"/>
                  </a:lnTo>
                  <a:lnTo>
                    <a:pt x="7845" y="987"/>
                  </a:lnTo>
                  <a:lnTo>
                    <a:pt x="7516" y="1316"/>
                  </a:lnTo>
                  <a:lnTo>
                    <a:pt x="7093" y="1668"/>
                  </a:lnTo>
                  <a:lnTo>
                    <a:pt x="6623" y="2044"/>
                  </a:lnTo>
                  <a:lnTo>
                    <a:pt x="6130" y="2396"/>
                  </a:lnTo>
                  <a:lnTo>
                    <a:pt x="5543" y="2772"/>
                  </a:lnTo>
                  <a:lnTo>
                    <a:pt x="4862" y="3124"/>
                  </a:lnTo>
                  <a:lnTo>
                    <a:pt x="4111" y="3477"/>
                  </a:lnTo>
                  <a:lnTo>
                    <a:pt x="3711" y="3641"/>
                  </a:lnTo>
                  <a:lnTo>
                    <a:pt x="3265" y="3805"/>
                  </a:lnTo>
                  <a:lnTo>
                    <a:pt x="2819" y="3970"/>
                  </a:lnTo>
                  <a:lnTo>
                    <a:pt x="2349" y="4087"/>
                  </a:lnTo>
                  <a:lnTo>
                    <a:pt x="1856" y="4228"/>
                  </a:lnTo>
                  <a:lnTo>
                    <a:pt x="1339" y="4322"/>
                  </a:lnTo>
                  <a:lnTo>
                    <a:pt x="799" y="4416"/>
                  </a:lnTo>
                  <a:lnTo>
                    <a:pt x="236" y="4510"/>
                  </a:lnTo>
                  <a:lnTo>
                    <a:pt x="165" y="4510"/>
                  </a:lnTo>
                  <a:lnTo>
                    <a:pt x="118" y="4557"/>
                  </a:lnTo>
                  <a:lnTo>
                    <a:pt x="71" y="4580"/>
                  </a:lnTo>
                  <a:lnTo>
                    <a:pt x="24" y="4651"/>
                  </a:lnTo>
                  <a:lnTo>
                    <a:pt x="1" y="4698"/>
                  </a:lnTo>
                  <a:lnTo>
                    <a:pt x="1" y="4768"/>
                  </a:lnTo>
                  <a:lnTo>
                    <a:pt x="24" y="4839"/>
                  </a:lnTo>
                  <a:lnTo>
                    <a:pt x="48" y="4886"/>
                  </a:lnTo>
                  <a:lnTo>
                    <a:pt x="259" y="5261"/>
                  </a:lnTo>
                  <a:lnTo>
                    <a:pt x="752" y="6177"/>
                  </a:lnTo>
                  <a:lnTo>
                    <a:pt x="1011" y="6741"/>
                  </a:lnTo>
                  <a:lnTo>
                    <a:pt x="1246" y="7281"/>
                  </a:lnTo>
                  <a:lnTo>
                    <a:pt x="1433" y="7821"/>
                  </a:lnTo>
                  <a:lnTo>
                    <a:pt x="1504" y="8056"/>
                  </a:lnTo>
                  <a:lnTo>
                    <a:pt x="1527" y="8267"/>
                  </a:lnTo>
                  <a:lnTo>
                    <a:pt x="1551" y="8408"/>
                  </a:lnTo>
                  <a:lnTo>
                    <a:pt x="1621" y="8948"/>
                  </a:lnTo>
                  <a:lnTo>
                    <a:pt x="1715" y="9465"/>
                  </a:lnTo>
                  <a:lnTo>
                    <a:pt x="1833" y="9982"/>
                  </a:lnTo>
                  <a:lnTo>
                    <a:pt x="1950" y="10475"/>
                  </a:lnTo>
                  <a:lnTo>
                    <a:pt x="2067" y="10945"/>
                  </a:lnTo>
                  <a:lnTo>
                    <a:pt x="2232" y="11391"/>
                  </a:lnTo>
                  <a:lnTo>
                    <a:pt x="2373" y="11814"/>
                  </a:lnTo>
                  <a:lnTo>
                    <a:pt x="2561" y="12236"/>
                  </a:lnTo>
                  <a:lnTo>
                    <a:pt x="2725" y="12635"/>
                  </a:lnTo>
                  <a:lnTo>
                    <a:pt x="2936" y="13011"/>
                  </a:lnTo>
                  <a:lnTo>
                    <a:pt x="3124" y="13387"/>
                  </a:lnTo>
                  <a:lnTo>
                    <a:pt x="3336" y="13739"/>
                  </a:lnTo>
                  <a:lnTo>
                    <a:pt x="3570" y="14068"/>
                  </a:lnTo>
                  <a:lnTo>
                    <a:pt x="3782" y="14397"/>
                  </a:lnTo>
                  <a:lnTo>
                    <a:pt x="4017" y="14702"/>
                  </a:lnTo>
                  <a:lnTo>
                    <a:pt x="4275" y="14984"/>
                  </a:lnTo>
                  <a:lnTo>
                    <a:pt x="4768" y="15524"/>
                  </a:lnTo>
                  <a:lnTo>
                    <a:pt x="5285" y="15994"/>
                  </a:lnTo>
                  <a:lnTo>
                    <a:pt x="5825" y="16440"/>
                  </a:lnTo>
                  <a:lnTo>
                    <a:pt x="6389" y="16816"/>
                  </a:lnTo>
                  <a:lnTo>
                    <a:pt x="6929" y="17144"/>
                  </a:lnTo>
                  <a:lnTo>
                    <a:pt x="7492" y="17450"/>
                  </a:lnTo>
                  <a:lnTo>
                    <a:pt x="8032" y="17708"/>
                  </a:lnTo>
                  <a:lnTo>
                    <a:pt x="8549" y="17919"/>
                  </a:lnTo>
                  <a:lnTo>
                    <a:pt x="8643" y="17943"/>
                  </a:lnTo>
                  <a:lnTo>
                    <a:pt x="8737" y="17919"/>
                  </a:lnTo>
                  <a:lnTo>
                    <a:pt x="9277" y="17708"/>
                  </a:lnTo>
                  <a:lnTo>
                    <a:pt x="9817" y="17473"/>
                  </a:lnTo>
                  <a:lnTo>
                    <a:pt x="10381" y="17191"/>
                  </a:lnTo>
                  <a:lnTo>
                    <a:pt x="10944" y="16863"/>
                  </a:lnTo>
                  <a:lnTo>
                    <a:pt x="11485" y="16487"/>
                  </a:lnTo>
                  <a:lnTo>
                    <a:pt x="12025" y="16064"/>
                  </a:lnTo>
                  <a:lnTo>
                    <a:pt x="12565" y="15595"/>
                  </a:lnTo>
                  <a:lnTo>
                    <a:pt x="13082" y="15078"/>
                  </a:lnTo>
                  <a:lnTo>
                    <a:pt x="13340" y="14773"/>
                  </a:lnTo>
                  <a:lnTo>
                    <a:pt x="13575" y="14491"/>
                  </a:lnTo>
                  <a:lnTo>
                    <a:pt x="13810" y="14162"/>
                  </a:lnTo>
                  <a:lnTo>
                    <a:pt x="14044" y="13833"/>
                  </a:lnTo>
                  <a:lnTo>
                    <a:pt x="14256" y="13504"/>
                  </a:lnTo>
                  <a:lnTo>
                    <a:pt x="14467" y="13129"/>
                  </a:lnTo>
                  <a:lnTo>
                    <a:pt x="14655" y="12753"/>
                  </a:lnTo>
                  <a:lnTo>
                    <a:pt x="14843" y="12354"/>
                  </a:lnTo>
                  <a:lnTo>
                    <a:pt x="15031" y="11954"/>
                  </a:lnTo>
                  <a:lnTo>
                    <a:pt x="15195" y="11508"/>
                  </a:lnTo>
                  <a:lnTo>
                    <a:pt x="15360" y="11062"/>
                  </a:lnTo>
                  <a:lnTo>
                    <a:pt x="15500" y="10592"/>
                  </a:lnTo>
                  <a:lnTo>
                    <a:pt x="15618" y="10123"/>
                  </a:lnTo>
                  <a:lnTo>
                    <a:pt x="15735" y="9606"/>
                  </a:lnTo>
                  <a:lnTo>
                    <a:pt x="15829" y="9089"/>
                  </a:lnTo>
                  <a:lnTo>
                    <a:pt x="15923" y="8526"/>
                  </a:lnTo>
                  <a:lnTo>
                    <a:pt x="15947" y="8408"/>
                  </a:lnTo>
                  <a:lnTo>
                    <a:pt x="15994" y="8197"/>
                  </a:lnTo>
                  <a:lnTo>
                    <a:pt x="16064" y="7962"/>
                  </a:lnTo>
                  <a:lnTo>
                    <a:pt x="16252" y="7445"/>
                  </a:lnTo>
                  <a:lnTo>
                    <a:pt x="16510" y="6882"/>
                  </a:lnTo>
                  <a:lnTo>
                    <a:pt x="16769" y="6342"/>
                  </a:lnTo>
                  <a:lnTo>
                    <a:pt x="17285" y="5426"/>
                  </a:lnTo>
                  <a:lnTo>
                    <a:pt x="17497" y="5050"/>
                  </a:lnTo>
                  <a:lnTo>
                    <a:pt x="17544" y="5003"/>
                  </a:lnTo>
                  <a:lnTo>
                    <a:pt x="17544" y="4933"/>
                  </a:lnTo>
                  <a:lnTo>
                    <a:pt x="17544" y="4862"/>
                  </a:lnTo>
                  <a:lnTo>
                    <a:pt x="17520" y="4815"/>
                  </a:lnTo>
                  <a:lnTo>
                    <a:pt x="17497" y="4768"/>
                  </a:lnTo>
                  <a:lnTo>
                    <a:pt x="17450" y="4721"/>
                  </a:lnTo>
                  <a:lnTo>
                    <a:pt x="17379" y="4674"/>
                  </a:lnTo>
                  <a:lnTo>
                    <a:pt x="17332" y="4674"/>
                  </a:lnTo>
                  <a:lnTo>
                    <a:pt x="16792" y="4580"/>
                  </a:lnTo>
                  <a:lnTo>
                    <a:pt x="16275" y="4486"/>
                  </a:lnTo>
                  <a:lnTo>
                    <a:pt x="15782" y="4369"/>
                  </a:lnTo>
                  <a:lnTo>
                    <a:pt x="15289" y="4252"/>
                  </a:lnTo>
                  <a:lnTo>
                    <a:pt x="14843" y="4111"/>
                  </a:lnTo>
                  <a:lnTo>
                    <a:pt x="14397" y="3946"/>
                  </a:lnTo>
                  <a:lnTo>
                    <a:pt x="13974" y="3782"/>
                  </a:lnTo>
                  <a:lnTo>
                    <a:pt x="13575" y="3618"/>
                  </a:lnTo>
                  <a:lnTo>
                    <a:pt x="12823" y="3265"/>
                  </a:lnTo>
                  <a:lnTo>
                    <a:pt x="12142" y="2890"/>
                  </a:lnTo>
                  <a:lnTo>
                    <a:pt x="11532" y="2490"/>
                  </a:lnTo>
                  <a:lnTo>
                    <a:pt x="10991" y="2091"/>
                  </a:lnTo>
                  <a:lnTo>
                    <a:pt x="10522" y="1715"/>
                  </a:lnTo>
                  <a:lnTo>
                    <a:pt x="10123" y="1363"/>
                  </a:lnTo>
                  <a:lnTo>
                    <a:pt x="9794" y="1011"/>
                  </a:lnTo>
                  <a:lnTo>
                    <a:pt x="9512" y="729"/>
                  </a:lnTo>
                  <a:lnTo>
                    <a:pt x="9160" y="283"/>
                  </a:lnTo>
                  <a:lnTo>
                    <a:pt x="9042" y="118"/>
                  </a:lnTo>
                  <a:lnTo>
                    <a:pt x="8995" y="48"/>
                  </a:lnTo>
                  <a:lnTo>
                    <a:pt x="8948" y="24"/>
                  </a:lnTo>
                  <a:lnTo>
                    <a:pt x="887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21"/>
            <p:cNvSpPr/>
            <p:nvPr/>
          </p:nvSpPr>
          <p:spPr>
            <a:xfrm>
              <a:off x="3148600" y="1071225"/>
              <a:ext cx="342300" cy="361075"/>
            </a:xfrm>
            <a:custGeom>
              <a:rect b="b" l="l" r="r" t="t"/>
              <a:pathLst>
                <a:path extrusionOk="0" h="14443" w="13692">
                  <a:moveTo>
                    <a:pt x="6858" y="705"/>
                  </a:moveTo>
                  <a:lnTo>
                    <a:pt x="7163" y="1057"/>
                  </a:lnTo>
                  <a:lnTo>
                    <a:pt x="7562" y="1480"/>
                  </a:lnTo>
                  <a:lnTo>
                    <a:pt x="7821" y="1715"/>
                  </a:lnTo>
                  <a:lnTo>
                    <a:pt x="8103" y="1973"/>
                  </a:lnTo>
                  <a:lnTo>
                    <a:pt x="8431" y="2231"/>
                  </a:lnTo>
                  <a:lnTo>
                    <a:pt x="8784" y="2489"/>
                  </a:lnTo>
                  <a:lnTo>
                    <a:pt x="9183" y="2748"/>
                  </a:lnTo>
                  <a:lnTo>
                    <a:pt x="9629" y="3006"/>
                  </a:lnTo>
                  <a:lnTo>
                    <a:pt x="10099" y="3264"/>
                  </a:lnTo>
                  <a:lnTo>
                    <a:pt x="10592" y="3476"/>
                  </a:lnTo>
                  <a:lnTo>
                    <a:pt x="11156" y="3687"/>
                  </a:lnTo>
                  <a:lnTo>
                    <a:pt x="11743" y="3875"/>
                  </a:lnTo>
                  <a:lnTo>
                    <a:pt x="12353" y="4063"/>
                  </a:lnTo>
                  <a:lnTo>
                    <a:pt x="13034" y="4180"/>
                  </a:lnTo>
                  <a:lnTo>
                    <a:pt x="12729" y="4720"/>
                  </a:lnTo>
                  <a:lnTo>
                    <a:pt x="12400" y="5402"/>
                  </a:lnTo>
                  <a:lnTo>
                    <a:pt x="12236" y="5754"/>
                  </a:lnTo>
                  <a:lnTo>
                    <a:pt x="12118" y="6106"/>
                  </a:lnTo>
                  <a:lnTo>
                    <a:pt x="12001" y="6435"/>
                  </a:lnTo>
                  <a:lnTo>
                    <a:pt x="11931" y="6717"/>
                  </a:lnTo>
                  <a:lnTo>
                    <a:pt x="11931" y="6811"/>
                  </a:lnTo>
                  <a:lnTo>
                    <a:pt x="11790" y="7633"/>
                  </a:lnTo>
                  <a:lnTo>
                    <a:pt x="11625" y="8361"/>
                  </a:lnTo>
                  <a:lnTo>
                    <a:pt x="11414" y="9065"/>
                  </a:lnTo>
                  <a:lnTo>
                    <a:pt x="11156" y="9699"/>
                  </a:lnTo>
                  <a:lnTo>
                    <a:pt x="10874" y="10263"/>
                  </a:lnTo>
                  <a:lnTo>
                    <a:pt x="10568" y="10803"/>
                  </a:lnTo>
                  <a:lnTo>
                    <a:pt x="10240" y="11296"/>
                  </a:lnTo>
                  <a:lnTo>
                    <a:pt x="9887" y="11742"/>
                  </a:lnTo>
                  <a:lnTo>
                    <a:pt x="9512" y="12142"/>
                  </a:lnTo>
                  <a:lnTo>
                    <a:pt x="9136" y="12494"/>
                  </a:lnTo>
                  <a:lnTo>
                    <a:pt x="8737" y="12823"/>
                  </a:lnTo>
                  <a:lnTo>
                    <a:pt x="8337" y="13104"/>
                  </a:lnTo>
                  <a:lnTo>
                    <a:pt x="7938" y="13339"/>
                  </a:lnTo>
                  <a:lnTo>
                    <a:pt x="7539" y="13574"/>
                  </a:lnTo>
                  <a:lnTo>
                    <a:pt x="7140" y="13762"/>
                  </a:lnTo>
                  <a:lnTo>
                    <a:pt x="6741" y="13926"/>
                  </a:lnTo>
                  <a:lnTo>
                    <a:pt x="6365" y="13738"/>
                  </a:lnTo>
                  <a:lnTo>
                    <a:pt x="5966" y="13551"/>
                  </a:lnTo>
                  <a:lnTo>
                    <a:pt x="5566" y="13316"/>
                  </a:lnTo>
                  <a:lnTo>
                    <a:pt x="5167" y="13057"/>
                  </a:lnTo>
                  <a:lnTo>
                    <a:pt x="4768" y="12776"/>
                  </a:lnTo>
                  <a:lnTo>
                    <a:pt x="4392" y="12447"/>
                  </a:lnTo>
                  <a:lnTo>
                    <a:pt x="4016" y="12071"/>
                  </a:lnTo>
                  <a:lnTo>
                    <a:pt x="3641" y="11672"/>
                  </a:lnTo>
                  <a:lnTo>
                    <a:pt x="3288" y="11226"/>
                  </a:lnTo>
                  <a:lnTo>
                    <a:pt x="2983" y="10732"/>
                  </a:lnTo>
                  <a:lnTo>
                    <a:pt x="2678" y="10192"/>
                  </a:lnTo>
                  <a:lnTo>
                    <a:pt x="2419" y="9605"/>
                  </a:lnTo>
                  <a:lnTo>
                    <a:pt x="2185" y="8971"/>
                  </a:lnTo>
                  <a:lnTo>
                    <a:pt x="1973" y="8267"/>
                  </a:lnTo>
                  <a:lnTo>
                    <a:pt x="1809" y="7515"/>
                  </a:lnTo>
                  <a:lnTo>
                    <a:pt x="1691" y="6717"/>
                  </a:lnTo>
                  <a:lnTo>
                    <a:pt x="1691" y="6623"/>
                  </a:lnTo>
                  <a:lnTo>
                    <a:pt x="1621" y="6317"/>
                  </a:lnTo>
                  <a:lnTo>
                    <a:pt x="1527" y="5989"/>
                  </a:lnTo>
                  <a:lnTo>
                    <a:pt x="1410" y="5660"/>
                  </a:lnTo>
                  <a:lnTo>
                    <a:pt x="1245" y="5284"/>
                  </a:lnTo>
                  <a:lnTo>
                    <a:pt x="916" y="4603"/>
                  </a:lnTo>
                  <a:lnTo>
                    <a:pt x="635" y="4063"/>
                  </a:lnTo>
                  <a:lnTo>
                    <a:pt x="1316" y="3946"/>
                  </a:lnTo>
                  <a:lnTo>
                    <a:pt x="1950" y="3781"/>
                  </a:lnTo>
                  <a:lnTo>
                    <a:pt x="2537" y="3617"/>
                  </a:lnTo>
                  <a:lnTo>
                    <a:pt x="3077" y="3405"/>
                  </a:lnTo>
                  <a:lnTo>
                    <a:pt x="3594" y="3194"/>
                  </a:lnTo>
                  <a:lnTo>
                    <a:pt x="4063" y="2959"/>
                  </a:lnTo>
                  <a:lnTo>
                    <a:pt x="4510" y="2701"/>
                  </a:lnTo>
                  <a:lnTo>
                    <a:pt x="4909" y="2466"/>
                  </a:lnTo>
                  <a:lnTo>
                    <a:pt x="5285" y="2208"/>
                  </a:lnTo>
                  <a:lnTo>
                    <a:pt x="5613" y="1949"/>
                  </a:lnTo>
                  <a:lnTo>
                    <a:pt x="5895" y="1715"/>
                  </a:lnTo>
                  <a:lnTo>
                    <a:pt x="6153" y="1480"/>
                  </a:lnTo>
                  <a:lnTo>
                    <a:pt x="6576" y="1033"/>
                  </a:lnTo>
                  <a:lnTo>
                    <a:pt x="6858" y="705"/>
                  </a:lnTo>
                  <a:close/>
                  <a:moveTo>
                    <a:pt x="6881" y="0"/>
                  </a:moveTo>
                  <a:lnTo>
                    <a:pt x="6811" y="24"/>
                  </a:lnTo>
                  <a:lnTo>
                    <a:pt x="6741" y="47"/>
                  </a:lnTo>
                  <a:lnTo>
                    <a:pt x="6694" y="71"/>
                  </a:lnTo>
                  <a:lnTo>
                    <a:pt x="6670" y="118"/>
                  </a:lnTo>
                  <a:lnTo>
                    <a:pt x="6553" y="258"/>
                  </a:lnTo>
                  <a:lnTo>
                    <a:pt x="6271" y="611"/>
                  </a:lnTo>
                  <a:lnTo>
                    <a:pt x="6059" y="846"/>
                  </a:lnTo>
                  <a:lnTo>
                    <a:pt x="5801" y="1104"/>
                  </a:lnTo>
                  <a:lnTo>
                    <a:pt x="5472" y="1386"/>
                  </a:lnTo>
                  <a:lnTo>
                    <a:pt x="5120" y="1668"/>
                  </a:lnTo>
                  <a:lnTo>
                    <a:pt x="4697" y="1973"/>
                  </a:lnTo>
                  <a:lnTo>
                    <a:pt x="4228" y="2278"/>
                  </a:lnTo>
                  <a:lnTo>
                    <a:pt x="3688" y="2560"/>
                  </a:lnTo>
                  <a:lnTo>
                    <a:pt x="3124" y="2842"/>
                  </a:lnTo>
                  <a:lnTo>
                    <a:pt x="2466" y="3100"/>
                  </a:lnTo>
                  <a:lnTo>
                    <a:pt x="1785" y="3311"/>
                  </a:lnTo>
                  <a:lnTo>
                    <a:pt x="1410" y="3405"/>
                  </a:lnTo>
                  <a:lnTo>
                    <a:pt x="1034" y="3476"/>
                  </a:lnTo>
                  <a:lnTo>
                    <a:pt x="635" y="3546"/>
                  </a:lnTo>
                  <a:lnTo>
                    <a:pt x="212" y="3617"/>
                  </a:lnTo>
                  <a:lnTo>
                    <a:pt x="141" y="3640"/>
                  </a:lnTo>
                  <a:lnTo>
                    <a:pt x="94" y="3664"/>
                  </a:lnTo>
                  <a:lnTo>
                    <a:pt x="48" y="3711"/>
                  </a:lnTo>
                  <a:lnTo>
                    <a:pt x="24" y="3758"/>
                  </a:lnTo>
                  <a:lnTo>
                    <a:pt x="1" y="3805"/>
                  </a:lnTo>
                  <a:lnTo>
                    <a:pt x="1" y="3875"/>
                  </a:lnTo>
                  <a:lnTo>
                    <a:pt x="1" y="3946"/>
                  </a:lnTo>
                  <a:lnTo>
                    <a:pt x="24" y="3992"/>
                  </a:lnTo>
                  <a:lnTo>
                    <a:pt x="188" y="4298"/>
                  </a:lnTo>
                  <a:lnTo>
                    <a:pt x="564" y="5026"/>
                  </a:lnTo>
                  <a:lnTo>
                    <a:pt x="776" y="5449"/>
                  </a:lnTo>
                  <a:lnTo>
                    <a:pt x="963" y="5895"/>
                  </a:lnTo>
                  <a:lnTo>
                    <a:pt x="1104" y="6317"/>
                  </a:lnTo>
                  <a:lnTo>
                    <a:pt x="1151" y="6505"/>
                  </a:lnTo>
                  <a:lnTo>
                    <a:pt x="1175" y="6693"/>
                  </a:lnTo>
                  <a:lnTo>
                    <a:pt x="1198" y="6787"/>
                  </a:lnTo>
                  <a:lnTo>
                    <a:pt x="1245" y="7210"/>
                  </a:lnTo>
                  <a:lnTo>
                    <a:pt x="1316" y="7633"/>
                  </a:lnTo>
                  <a:lnTo>
                    <a:pt x="1410" y="8055"/>
                  </a:lnTo>
                  <a:lnTo>
                    <a:pt x="1480" y="8431"/>
                  </a:lnTo>
                  <a:lnTo>
                    <a:pt x="1597" y="8807"/>
                  </a:lnTo>
                  <a:lnTo>
                    <a:pt x="1715" y="9183"/>
                  </a:lnTo>
                  <a:lnTo>
                    <a:pt x="1973" y="9864"/>
                  </a:lnTo>
                  <a:lnTo>
                    <a:pt x="2255" y="10498"/>
                  </a:lnTo>
                  <a:lnTo>
                    <a:pt x="2584" y="11061"/>
                  </a:lnTo>
                  <a:lnTo>
                    <a:pt x="2936" y="11578"/>
                  </a:lnTo>
                  <a:lnTo>
                    <a:pt x="3312" y="12071"/>
                  </a:lnTo>
                  <a:lnTo>
                    <a:pt x="3688" y="12494"/>
                  </a:lnTo>
                  <a:lnTo>
                    <a:pt x="4110" y="12893"/>
                  </a:lnTo>
                  <a:lnTo>
                    <a:pt x="4533" y="13222"/>
                  </a:lnTo>
                  <a:lnTo>
                    <a:pt x="4956" y="13527"/>
                  </a:lnTo>
                  <a:lnTo>
                    <a:pt x="5378" y="13809"/>
                  </a:lnTo>
                  <a:lnTo>
                    <a:pt x="5801" y="14044"/>
                  </a:lnTo>
                  <a:lnTo>
                    <a:pt x="6224" y="14255"/>
                  </a:lnTo>
                  <a:lnTo>
                    <a:pt x="6647" y="14419"/>
                  </a:lnTo>
                  <a:lnTo>
                    <a:pt x="6741" y="14443"/>
                  </a:lnTo>
                  <a:lnTo>
                    <a:pt x="6834" y="14419"/>
                  </a:lnTo>
                  <a:lnTo>
                    <a:pt x="7234" y="14255"/>
                  </a:lnTo>
                  <a:lnTo>
                    <a:pt x="7680" y="14067"/>
                  </a:lnTo>
                  <a:lnTo>
                    <a:pt x="8103" y="13832"/>
                  </a:lnTo>
                  <a:lnTo>
                    <a:pt x="8549" y="13574"/>
                  </a:lnTo>
                  <a:lnTo>
                    <a:pt x="8972" y="13269"/>
                  </a:lnTo>
                  <a:lnTo>
                    <a:pt x="9394" y="12940"/>
                  </a:lnTo>
                  <a:lnTo>
                    <a:pt x="9817" y="12564"/>
                  </a:lnTo>
                  <a:lnTo>
                    <a:pt x="10216" y="12142"/>
                  </a:lnTo>
                  <a:lnTo>
                    <a:pt x="10592" y="11672"/>
                  </a:lnTo>
                  <a:lnTo>
                    <a:pt x="10968" y="11155"/>
                  </a:lnTo>
                  <a:lnTo>
                    <a:pt x="11296" y="10568"/>
                  </a:lnTo>
                  <a:lnTo>
                    <a:pt x="11602" y="9957"/>
                  </a:lnTo>
                  <a:lnTo>
                    <a:pt x="11860" y="9276"/>
                  </a:lnTo>
                  <a:lnTo>
                    <a:pt x="11977" y="8924"/>
                  </a:lnTo>
                  <a:lnTo>
                    <a:pt x="12095" y="8548"/>
                  </a:lnTo>
                  <a:lnTo>
                    <a:pt x="12189" y="8149"/>
                  </a:lnTo>
                  <a:lnTo>
                    <a:pt x="12283" y="7750"/>
                  </a:lnTo>
                  <a:lnTo>
                    <a:pt x="12353" y="7327"/>
                  </a:lnTo>
                  <a:lnTo>
                    <a:pt x="12424" y="6881"/>
                  </a:lnTo>
                  <a:lnTo>
                    <a:pt x="12447" y="6787"/>
                  </a:lnTo>
                  <a:lnTo>
                    <a:pt x="12471" y="6623"/>
                  </a:lnTo>
                  <a:lnTo>
                    <a:pt x="12518" y="6435"/>
                  </a:lnTo>
                  <a:lnTo>
                    <a:pt x="12682" y="6012"/>
                  </a:lnTo>
                  <a:lnTo>
                    <a:pt x="12870" y="5566"/>
                  </a:lnTo>
                  <a:lnTo>
                    <a:pt x="13081" y="5143"/>
                  </a:lnTo>
                  <a:lnTo>
                    <a:pt x="13480" y="4439"/>
                  </a:lnTo>
                  <a:lnTo>
                    <a:pt x="13645" y="4133"/>
                  </a:lnTo>
                  <a:lnTo>
                    <a:pt x="13668" y="4063"/>
                  </a:lnTo>
                  <a:lnTo>
                    <a:pt x="13692" y="4016"/>
                  </a:lnTo>
                  <a:lnTo>
                    <a:pt x="13668" y="3946"/>
                  </a:lnTo>
                  <a:lnTo>
                    <a:pt x="13668" y="3875"/>
                  </a:lnTo>
                  <a:lnTo>
                    <a:pt x="13621" y="3828"/>
                  </a:lnTo>
                  <a:lnTo>
                    <a:pt x="13574" y="3781"/>
                  </a:lnTo>
                  <a:lnTo>
                    <a:pt x="13527" y="3758"/>
                  </a:lnTo>
                  <a:lnTo>
                    <a:pt x="13457" y="3734"/>
                  </a:lnTo>
                  <a:lnTo>
                    <a:pt x="13058" y="3687"/>
                  </a:lnTo>
                  <a:lnTo>
                    <a:pt x="12659" y="3593"/>
                  </a:lnTo>
                  <a:lnTo>
                    <a:pt x="12283" y="3499"/>
                  </a:lnTo>
                  <a:lnTo>
                    <a:pt x="11907" y="3405"/>
                  </a:lnTo>
                  <a:lnTo>
                    <a:pt x="11203" y="3171"/>
                  </a:lnTo>
                  <a:lnTo>
                    <a:pt x="10568" y="2912"/>
                  </a:lnTo>
                  <a:lnTo>
                    <a:pt x="10005" y="2630"/>
                  </a:lnTo>
                  <a:lnTo>
                    <a:pt x="9488" y="2325"/>
                  </a:lnTo>
                  <a:lnTo>
                    <a:pt x="9018" y="2020"/>
                  </a:lnTo>
                  <a:lnTo>
                    <a:pt x="8596" y="1715"/>
                  </a:lnTo>
                  <a:lnTo>
                    <a:pt x="8244" y="1409"/>
                  </a:lnTo>
                  <a:lnTo>
                    <a:pt x="7938" y="1127"/>
                  </a:lnTo>
                  <a:lnTo>
                    <a:pt x="7680" y="846"/>
                  </a:lnTo>
                  <a:lnTo>
                    <a:pt x="7469" y="611"/>
                  </a:lnTo>
                  <a:lnTo>
                    <a:pt x="7187" y="258"/>
                  </a:lnTo>
                  <a:lnTo>
                    <a:pt x="7093" y="118"/>
                  </a:lnTo>
                  <a:lnTo>
                    <a:pt x="7046" y="71"/>
                  </a:lnTo>
                  <a:lnTo>
                    <a:pt x="6999" y="47"/>
                  </a:lnTo>
                  <a:lnTo>
                    <a:pt x="6928" y="24"/>
                  </a:lnTo>
                  <a:lnTo>
                    <a:pt x="688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21"/>
            <p:cNvSpPr/>
            <p:nvPr/>
          </p:nvSpPr>
          <p:spPr>
            <a:xfrm>
              <a:off x="3253700" y="1188050"/>
              <a:ext cx="66950" cy="79875"/>
            </a:xfrm>
            <a:custGeom>
              <a:rect b="b" l="l" r="r" t="t"/>
              <a:pathLst>
                <a:path extrusionOk="0" h="3195" w="2678">
                  <a:moveTo>
                    <a:pt x="2396" y="1"/>
                  </a:moveTo>
                  <a:lnTo>
                    <a:pt x="2302" y="24"/>
                  </a:lnTo>
                  <a:lnTo>
                    <a:pt x="2231" y="94"/>
                  </a:lnTo>
                  <a:lnTo>
                    <a:pt x="1715" y="799"/>
                  </a:lnTo>
                  <a:lnTo>
                    <a:pt x="1174" y="1480"/>
                  </a:lnTo>
                  <a:lnTo>
                    <a:pt x="634" y="2138"/>
                  </a:lnTo>
                  <a:lnTo>
                    <a:pt x="47" y="2772"/>
                  </a:lnTo>
                  <a:lnTo>
                    <a:pt x="0" y="2866"/>
                  </a:lnTo>
                  <a:lnTo>
                    <a:pt x="0" y="2960"/>
                  </a:lnTo>
                  <a:lnTo>
                    <a:pt x="24" y="3053"/>
                  </a:lnTo>
                  <a:lnTo>
                    <a:pt x="71" y="3147"/>
                  </a:lnTo>
                  <a:lnTo>
                    <a:pt x="165" y="3194"/>
                  </a:lnTo>
                  <a:lnTo>
                    <a:pt x="352" y="3194"/>
                  </a:lnTo>
                  <a:lnTo>
                    <a:pt x="423" y="3124"/>
                  </a:lnTo>
                  <a:lnTo>
                    <a:pt x="1010" y="2466"/>
                  </a:lnTo>
                  <a:lnTo>
                    <a:pt x="1574" y="1785"/>
                  </a:lnTo>
                  <a:lnTo>
                    <a:pt x="2114" y="1104"/>
                  </a:lnTo>
                  <a:lnTo>
                    <a:pt x="2630" y="400"/>
                  </a:lnTo>
                  <a:lnTo>
                    <a:pt x="2677" y="306"/>
                  </a:lnTo>
                  <a:lnTo>
                    <a:pt x="2677" y="212"/>
                  </a:lnTo>
                  <a:lnTo>
                    <a:pt x="2654" y="118"/>
                  </a:lnTo>
                  <a:lnTo>
                    <a:pt x="2583" y="47"/>
                  </a:lnTo>
                  <a:lnTo>
                    <a:pt x="249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21"/>
            <p:cNvSpPr/>
            <p:nvPr/>
          </p:nvSpPr>
          <p:spPr>
            <a:xfrm>
              <a:off x="3279525" y="1200375"/>
              <a:ext cx="105700" cy="150325"/>
            </a:xfrm>
            <a:custGeom>
              <a:rect b="b" l="l" r="r" t="t"/>
              <a:pathLst>
                <a:path extrusionOk="0" h="6013" w="4228">
                  <a:moveTo>
                    <a:pt x="3922" y="1"/>
                  </a:moveTo>
                  <a:lnTo>
                    <a:pt x="3828" y="24"/>
                  </a:lnTo>
                  <a:lnTo>
                    <a:pt x="3758" y="95"/>
                  </a:lnTo>
                  <a:lnTo>
                    <a:pt x="2819" y="1457"/>
                  </a:lnTo>
                  <a:lnTo>
                    <a:pt x="1856" y="2842"/>
                  </a:lnTo>
                  <a:lnTo>
                    <a:pt x="940" y="4228"/>
                  </a:lnTo>
                  <a:lnTo>
                    <a:pt x="48" y="5613"/>
                  </a:lnTo>
                  <a:lnTo>
                    <a:pt x="1" y="5707"/>
                  </a:lnTo>
                  <a:lnTo>
                    <a:pt x="1" y="5825"/>
                  </a:lnTo>
                  <a:lnTo>
                    <a:pt x="48" y="5895"/>
                  </a:lnTo>
                  <a:lnTo>
                    <a:pt x="118" y="5966"/>
                  </a:lnTo>
                  <a:lnTo>
                    <a:pt x="188" y="6013"/>
                  </a:lnTo>
                  <a:lnTo>
                    <a:pt x="329" y="6013"/>
                  </a:lnTo>
                  <a:lnTo>
                    <a:pt x="376" y="5989"/>
                  </a:lnTo>
                  <a:lnTo>
                    <a:pt x="423" y="5942"/>
                  </a:lnTo>
                  <a:lnTo>
                    <a:pt x="470" y="5895"/>
                  </a:lnTo>
                  <a:lnTo>
                    <a:pt x="1363" y="4510"/>
                  </a:lnTo>
                  <a:lnTo>
                    <a:pt x="2278" y="3124"/>
                  </a:lnTo>
                  <a:lnTo>
                    <a:pt x="3218" y="1739"/>
                  </a:lnTo>
                  <a:lnTo>
                    <a:pt x="4181" y="400"/>
                  </a:lnTo>
                  <a:lnTo>
                    <a:pt x="4204" y="306"/>
                  </a:lnTo>
                  <a:lnTo>
                    <a:pt x="4228" y="212"/>
                  </a:lnTo>
                  <a:lnTo>
                    <a:pt x="4181" y="118"/>
                  </a:lnTo>
                  <a:lnTo>
                    <a:pt x="4110" y="48"/>
                  </a:lnTo>
                  <a:lnTo>
                    <a:pt x="401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88" name="Google Shape;1088;p21"/>
          <p:cNvGrpSpPr/>
          <p:nvPr/>
        </p:nvGrpSpPr>
        <p:grpSpPr>
          <a:xfrm>
            <a:off x="8218713" y="2900089"/>
            <a:ext cx="662904" cy="573043"/>
            <a:chOff x="6698825" y="1054200"/>
            <a:chExt cx="465000" cy="401600"/>
          </a:xfrm>
        </p:grpSpPr>
        <p:sp>
          <p:nvSpPr>
            <p:cNvPr id="1089" name="Google Shape;1089;p21"/>
            <p:cNvSpPr/>
            <p:nvPr/>
          </p:nvSpPr>
          <p:spPr>
            <a:xfrm>
              <a:off x="6849125" y="1054200"/>
              <a:ext cx="314700" cy="278300"/>
            </a:xfrm>
            <a:custGeom>
              <a:rect b="b" l="l" r="r" t="t"/>
              <a:pathLst>
                <a:path extrusionOk="0" h="11132" w="12588">
                  <a:moveTo>
                    <a:pt x="11085" y="517"/>
                  </a:moveTo>
                  <a:lnTo>
                    <a:pt x="11343" y="540"/>
                  </a:lnTo>
                  <a:lnTo>
                    <a:pt x="11578" y="634"/>
                  </a:lnTo>
                  <a:lnTo>
                    <a:pt x="11790" y="775"/>
                  </a:lnTo>
                  <a:lnTo>
                    <a:pt x="11930" y="916"/>
                  </a:lnTo>
                  <a:lnTo>
                    <a:pt x="12024" y="1080"/>
                  </a:lnTo>
                  <a:lnTo>
                    <a:pt x="12071" y="1268"/>
                  </a:lnTo>
                  <a:lnTo>
                    <a:pt x="12071" y="1480"/>
                  </a:lnTo>
                  <a:lnTo>
                    <a:pt x="12048" y="1714"/>
                  </a:lnTo>
                  <a:lnTo>
                    <a:pt x="11954" y="1949"/>
                  </a:lnTo>
                  <a:lnTo>
                    <a:pt x="11837" y="2208"/>
                  </a:lnTo>
                  <a:lnTo>
                    <a:pt x="11696" y="2466"/>
                  </a:lnTo>
                  <a:lnTo>
                    <a:pt x="11508" y="2748"/>
                  </a:lnTo>
                  <a:lnTo>
                    <a:pt x="11296" y="3030"/>
                  </a:lnTo>
                  <a:lnTo>
                    <a:pt x="11062" y="3311"/>
                  </a:lnTo>
                  <a:lnTo>
                    <a:pt x="10780" y="3617"/>
                  </a:lnTo>
                  <a:lnTo>
                    <a:pt x="10169" y="4251"/>
                  </a:lnTo>
                  <a:lnTo>
                    <a:pt x="9465" y="4885"/>
                  </a:lnTo>
                  <a:lnTo>
                    <a:pt x="8690" y="5542"/>
                  </a:lnTo>
                  <a:lnTo>
                    <a:pt x="7868" y="6200"/>
                  </a:lnTo>
                  <a:lnTo>
                    <a:pt x="7022" y="6858"/>
                  </a:lnTo>
                  <a:lnTo>
                    <a:pt x="6153" y="7492"/>
                  </a:lnTo>
                  <a:lnTo>
                    <a:pt x="5284" y="8102"/>
                  </a:lnTo>
                  <a:lnTo>
                    <a:pt x="4439" y="8689"/>
                  </a:lnTo>
                  <a:lnTo>
                    <a:pt x="2842" y="9723"/>
                  </a:lnTo>
                  <a:lnTo>
                    <a:pt x="1527" y="10545"/>
                  </a:lnTo>
                  <a:lnTo>
                    <a:pt x="588" y="9464"/>
                  </a:lnTo>
                  <a:lnTo>
                    <a:pt x="1175" y="8736"/>
                  </a:lnTo>
                  <a:lnTo>
                    <a:pt x="2161" y="7609"/>
                  </a:lnTo>
                  <a:lnTo>
                    <a:pt x="2748" y="6928"/>
                  </a:lnTo>
                  <a:lnTo>
                    <a:pt x="3406" y="6200"/>
                  </a:lnTo>
                  <a:lnTo>
                    <a:pt x="4134" y="5425"/>
                  </a:lnTo>
                  <a:lnTo>
                    <a:pt x="4885" y="4650"/>
                  </a:lnTo>
                  <a:lnTo>
                    <a:pt x="5660" y="3899"/>
                  </a:lnTo>
                  <a:lnTo>
                    <a:pt x="6435" y="3170"/>
                  </a:lnTo>
                  <a:lnTo>
                    <a:pt x="7234" y="2489"/>
                  </a:lnTo>
                  <a:lnTo>
                    <a:pt x="8009" y="1879"/>
                  </a:lnTo>
                  <a:lnTo>
                    <a:pt x="8408" y="1621"/>
                  </a:lnTo>
                  <a:lnTo>
                    <a:pt x="8784" y="1362"/>
                  </a:lnTo>
                  <a:lnTo>
                    <a:pt x="9136" y="1127"/>
                  </a:lnTo>
                  <a:lnTo>
                    <a:pt x="9488" y="939"/>
                  </a:lnTo>
                  <a:lnTo>
                    <a:pt x="9840" y="775"/>
                  </a:lnTo>
                  <a:lnTo>
                    <a:pt x="10169" y="658"/>
                  </a:lnTo>
                  <a:lnTo>
                    <a:pt x="10498" y="564"/>
                  </a:lnTo>
                  <a:lnTo>
                    <a:pt x="10803" y="517"/>
                  </a:lnTo>
                  <a:close/>
                  <a:moveTo>
                    <a:pt x="10944" y="0"/>
                  </a:moveTo>
                  <a:lnTo>
                    <a:pt x="10756" y="24"/>
                  </a:lnTo>
                  <a:lnTo>
                    <a:pt x="10404" y="71"/>
                  </a:lnTo>
                  <a:lnTo>
                    <a:pt x="10028" y="165"/>
                  </a:lnTo>
                  <a:lnTo>
                    <a:pt x="9652" y="329"/>
                  </a:lnTo>
                  <a:lnTo>
                    <a:pt x="9253" y="493"/>
                  </a:lnTo>
                  <a:lnTo>
                    <a:pt x="8854" y="728"/>
                  </a:lnTo>
                  <a:lnTo>
                    <a:pt x="8455" y="986"/>
                  </a:lnTo>
                  <a:lnTo>
                    <a:pt x="8032" y="1268"/>
                  </a:lnTo>
                  <a:lnTo>
                    <a:pt x="7586" y="1574"/>
                  </a:lnTo>
                  <a:lnTo>
                    <a:pt x="7163" y="1902"/>
                  </a:lnTo>
                  <a:lnTo>
                    <a:pt x="6717" y="2255"/>
                  </a:lnTo>
                  <a:lnTo>
                    <a:pt x="5848" y="3030"/>
                  </a:lnTo>
                  <a:lnTo>
                    <a:pt x="5003" y="3828"/>
                  </a:lnTo>
                  <a:lnTo>
                    <a:pt x="4157" y="4673"/>
                  </a:lnTo>
                  <a:lnTo>
                    <a:pt x="3359" y="5495"/>
                  </a:lnTo>
                  <a:lnTo>
                    <a:pt x="2607" y="6294"/>
                  </a:lnTo>
                  <a:lnTo>
                    <a:pt x="1950" y="7069"/>
                  </a:lnTo>
                  <a:lnTo>
                    <a:pt x="1339" y="7750"/>
                  </a:lnTo>
                  <a:lnTo>
                    <a:pt x="447" y="8830"/>
                  </a:lnTo>
                  <a:lnTo>
                    <a:pt x="71" y="9300"/>
                  </a:lnTo>
                  <a:lnTo>
                    <a:pt x="24" y="9394"/>
                  </a:lnTo>
                  <a:lnTo>
                    <a:pt x="0" y="9464"/>
                  </a:lnTo>
                  <a:lnTo>
                    <a:pt x="24" y="9558"/>
                  </a:lnTo>
                  <a:lnTo>
                    <a:pt x="71" y="9629"/>
                  </a:lnTo>
                  <a:lnTo>
                    <a:pt x="1269" y="11038"/>
                  </a:lnTo>
                  <a:lnTo>
                    <a:pt x="1363" y="11108"/>
                  </a:lnTo>
                  <a:lnTo>
                    <a:pt x="1457" y="11132"/>
                  </a:lnTo>
                  <a:lnTo>
                    <a:pt x="1527" y="11132"/>
                  </a:lnTo>
                  <a:lnTo>
                    <a:pt x="1597" y="11085"/>
                  </a:lnTo>
                  <a:lnTo>
                    <a:pt x="2185" y="10732"/>
                  </a:lnTo>
                  <a:lnTo>
                    <a:pt x="3453" y="9934"/>
                  </a:lnTo>
                  <a:lnTo>
                    <a:pt x="4298" y="9394"/>
                  </a:lnTo>
                  <a:lnTo>
                    <a:pt x="5190" y="8783"/>
                  </a:lnTo>
                  <a:lnTo>
                    <a:pt x="6177" y="8102"/>
                  </a:lnTo>
                  <a:lnTo>
                    <a:pt x="7163" y="7374"/>
                  </a:lnTo>
                  <a:lnTo>
                    <a:pt x="8150" y="6623"/>
                  </a:lnTo>
                  <a:lnTo>
                    <a:pt x="9112" y="5848"/>
                  </a:lnTo>
                  <a:lnTo>
                    <a:pt x="10005" y="5073"/>
                  </a:lnTo>
                  <a:lnTo>
                    <a:pt x="10427" y="4673"/>
                  </a:lnTo>
                  <a:lnTo>
                    <a:pt x="10827" y="4298"/>
                  </a:lnTo>
                  <a:lnTo>
                    <a:pt x="11179" y="3922"/>
                  </a:lnTo>
                  <a:lnTo>
                    <a:pt x="11508" y="3546"/>
                  </a:lnTo>
                  <a:lnTo>
                    <a:pt x="11813" y="3170"/>
                  </a:lnTo>
                  <a:lnTo>
                    <a:pt x="12048" y="2818"/>
                  </a:lnTo>
                  <a:lnTo>
                    <a:pt x="12259" y="2466"/>
                  </a:lnTo>
                  <a:lnTo>
                    <a:pt x="12424" y="2137"/>
                  </a:lnTo>
                  <a:lnTo>
                    <a:pt x="12541" y="1832"/>
                  </a:lnTo>
                  <a:lnTo>
                    <a:pt x="12588" y="1527"/>
                  </a:lnTo>
                  <a:lnTo>
                    <a:pt x="12588" y="1362"/>
                  </a:lnTo>
                  <a:lnTo>
                    <a:pt x="12565" y="1198"/>
                  </a:lnTo>
                  <a:lnTo>
                    <a:pt x="12541" y="1033"/>
                  </a:lnTo>
                  <a:lnTo>
                    <a:pt x="12494" y="893"/>
                  </a:lnTo>
                  <a:lnTo>
                    <a:pt x="12424" y="752"/>
                  </a:lnTo>
                  <a:lnTo>
                    <a:pt x="12330" y="611"/>
                  </a:lnTo>
                  <a:lnTo>
                    <a:pt x="12236" y="493"/>
                  </a:lnTo>
                  <a:lnTo>
                    <a:pt x="12095" y="376"/>
                  </a:lnTo>
                  <a:lnTo>
                    <a:pt x="11977" y="282"/>
                  </a:lnTo>
                  <a:lnTo>
                    <a:pt x="11813" y="188"/>
                  </a:lnTo>
                  <a:lnTo>
                    <a:pt x="11649" y="118"/>
                  </a:lnTo>
                  <a:lnTo>
                    <a:pt x="11484" y="71"/>
                  </a:lnTo>
                  <a:lnTo>
                    <a:pt x="11320" y="24"/>
                  </a:lnTo>
                  <a:lnTo>
                    <a:pt x="1113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21"/>
            <p:cNvSpPr/>
            <p:nvPr/>
          </p:nvSpPr>
          <p:spPr>
            <a:xfrm>
              <a:off x="6780425" y="1284325"/>
              <a:ext cx="111575" cy="109250"/>
            </a:xfrm>
            <a:custGeom>
              <a:rect b="b" l="l" r="r" t="t"/>
              <a:pathLst>
                <a:path extrusionOk="0" h="4370" w="4463">
                  <a:moveTo>
                    <a:pt x="3030" y="1"/>
                  </a:moveTo>
                  <a:lnTo>
                    <a:pt x="2913" y="24"/>
                  </a:lnTo>
                  <a:lnTo>
                    <a:pt x="2842" y="71"/>
                  </a:lnTo>
                  <a:lnTo>
                    <a:pt x="95" y="2655"/>
                  </a:lnTo>
                  <a:lnTo>
                    <a:pt x="24" y="2725"/>
                  </a:lnTo>
                  <a:lnTo>
                    <a:pt x="1" y="2819"/>
                  </a:lnTo>
                  <a:lnTo>
                    <a:pt x="24" y="2913"/>
                  </a:lnTo>
                  <a:lnTo>
                    <a:pt x="71" y="3007"/>
                  </a:lnTo>
                  <a:lnTo>
                    <a:pt x="1152" y="4275"/>
                  </a:lnTo>
                  <a:lnTo>
                    <a:pt x="1222" y="4346"/>
                  </a:lnTo>
                  <a:lnTo>
                    <a:pt x="1316" y="4369"/>
                  </a:lnTo>
                  <a:lnTo>
                    <a:pt x="1339" y="4369"/>
                  </a:lnTo>
                  <a:lnTo>
                    <a:pt x="1433" y="4346"/>
                  </a:lnTo>
                  <a:lnTo>
                    <a:pt x="1504" y="4299"/>
                  </a:lnTo>
                  <a:lnTo>
                    <a:pt x="4369" y="1856"/>
                  </a:lnTo>
                  <a:lnTo>
                    <a:pt x="4439" y="1786"/>
                  </a:lnTo>
                  <a:lnTo>
                    <a:pt x="4463" y="1692"/>
                  </a:lnTo>
                  <a:lnTo>
                    <a:pt x="4463" y="1598"/>
                  </a:lnTo>
                  <a:lnTo>
                    <a:pt x="4416" y="1504"/>
                  </a:lnTo>
                  <a:lnTo>
                    <a:pt x="4322" y="1457"/>
                  </a:lnTo>
                  <a:lnTo>
                    <a:pt x="4228" y="1410"/>
                  </a:lnTo>
                  <a:lnTo>
                    <a:pt x="4134" y="1433"/>
                  </a:lnTo>
                  <a:lnTo>
                    <a:pt x="4040" y="1480"/>
                  </a:lnTo>
                  <a:lnTo>
                    <a:pt x="1363" y="3758"/>
                  </a:lnTo>
                  <a:lnTo>
                    <a:pt x="611" y="2843"/>
                  </a:lnTo>
                  <a:lnTo>
                    <a:pt x="3195" y="447"/>
                  </a:lnTo>
                  <a:lnTo>
                    <a:pt x="3242" y="353"/>
                  </a:lnTo>
                  <a:lnTo>
                    <a:pt x="3265" y="259"/>
                  </a:lnTo>
                  <a:lnTo>
                    <a:pt x="3242" y="165"/>
                  </a:lnTo>
                  <a:lnTo>
                    <a:pt x="3195" y="95"/>
                  </a:lnTo>
                  <a:lnTo>
                    <a:pt x="3124" y="24"/>
                  </a:lnTo>
                  <a:lnTo>
                    <a:pt x="303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21"/>
            <p:cNvSpPr/>
            <p:nvPr/>
          </p:nvSpPr>
          <p:spPr>
            <a:xfrm>
              <a:off x="6698825" y="1348325"/>
              <a:ext cx="122150" cy="107475"/>
            </a:xfrm>
            <a:custGeom>
              <a:rect b="b" l="l" r="r" t="t"/>
              <a:pathLst>
                <a:path extrusionOk="0" h="4299" w="4886">
                  <a:moveTo>
                    <a:pt x="3335" y="1"/>
                  </a:moveTo>
                  <a:lnTo>
                    <a:pt x="3124" y="24"/>
                  </a:lnTo>
                  <a:lnTo>
                    <a:pt x="2936" y="24"/>
                  </a:lnTo>
                  <a:lnTo>
                    <a:pt x="2725" y="71"/>
                  </a:lnTo>
                  <a:lnTo>
                    <a:pt x="2560" y="118"/>
                  </a:lnTo>
                  <a:lnTo>
                    <a:pt x="2372" y="189"/>
                  </a:lnTo>
                  <a:lnTo>
                    <a:pt x="2044" y="353"/>
                  </a:lnTo>
                  <a:lnTo>
                    <a:pt x="1738" y="541"/>
                  </a:lnTo>
                  <a:lnTo>
                    <a:pt x="1457" y="799"/>
                  </a:lnTo>
                  <a:lnTo>
                    <a:pt x="1198" y="1081"/>
                  </a:lnTo>
                  <a:lnTo>
                    <a:pt x="987" y="1386"/>
                  </a:lnTo>
                  <a:lnTo>
                    <a:pt x="776" y="1692"/>
                  </a:lnTo>
                  <a:lnTo>
                    <a:pt x="588" y="2044"/>
                  </a:lnTo>
                  <a:lnTo>
                    <a:pt x="447" y="2396"/>
                  </a:lnTo>
                  <a:lnTo>
                    <a:pt x="306" y="2725"/>
                  </a:lnTo>
                  <a:lnTo>
                    <a:pt x="188" y="3077"/>
                  </a:lnTo>
                  <a:lnTo>
                    <a:pt x="118" y="3406"/>
                  </a:lnTo>
                  <a:lnTo>
                    <a:pt x="47" y="3711"/>
                  </a:lnTo>
                  <a:lnTo>
                    <a:pt x="1" y="4017"/>
                  </a:lnTo>
                  <a:lnTo>
                    <a:pt x="1" y="4110"/>
                  </a:lnTo>
                  <a:lnTo>
                    <a:pt x="47" y="4228"/>
                  </a:lnTo>
                  <a:lnTo>
                    <a:pt x="141" y="4275"/>
                  </a:lnTo>
                  <a:lnTo>
                    <a:pt x="235" y="4298"/>
                  </a:lnTo>
                  <a:lnTo>
                    <a:pt x="259" y="4298"/>
                  </a:lnTo>
                  <a:lnTo>
                    <a:pt x="1057" y="4228"/>
                  </a:lnTo>
                  <a:lnTo>
                    <a:pt x="1809" y="4134"/>
                  </a:lnTo>
                  <a:lnTo>
                    <a:pt x="2466" y="3970"/>
                  </a:lnTo>
                  <a:lnTo>
                    <a:pt x="2772" y="3899"/>
                  </a:lnTo>
                  <a:lnTo>
                    <a:pt x="3053" y="3805"/>
                  </a:lnTo>
                  <a:lnTo>
                    <a:pt x="3312" y="3711"/>
                  </a:lnTo>
                  <a:lnTo>
                    <a:pt x="3547" y="3594"/>
                  </a:lnTo>
                  <a:lnTo>
                    <a:pt x="3781" y="3476"/>
                  </a:lnTo>
                  <a:lnTo>
                    <a:pt x="3969" y="3335"/>
                  </a:lnTo>
                  <a:lnTo>
                    <a:pt x="4157" y="3195"/>
                  </a:lnTo>
                  <a:lnTo>
                    <a:pt x="4322" y="3054"/>
                  </a:lnTo>
                  <a:lnTo>
                    <a:pt x="4463" y="2913"/>
                  </a:lnTo>
                  <a:lnTo>
                    <a:pt x="4603" y="2748"/>
                  </a:lnTo>
                  <a:lnTo>
                    <a:pt x="4744" y="2490"/>
                  </a:lnTo>
                  <a:lnTo>
                    <a:pt x="4815" y="2279"/>
                  </a:lnTo>
                  <a:lnTo>
                    <a:pt x="4862" y="2067"/>
                  </a:lnTo>
                  <a:lnTo>
                    <a:pt x="4885" y="1879"/>
                  </a:lnTo>
                  <a:lnTo>
                    <a:pt x="4885" y="1715"/>
                  </a:lnTo>
                  <a:lnTo>
                    <a:pt x="4885" y="1598"/>
                  </a:lnTo>
                  <a:lnTo>
                    <a:pt x="4838" y="1480"/>
                  </a:lnTo>
                  <a:lnTo>
                    <a:pt x="4791" y="1386"/>
                  </a:lnTo>
                  <a:lnTo>
                    <a:pt x="4721" y="1339"/>
                  </a:lnTo>
                  <a:lnTo>
                    <a:pt x="4627" y="1292"/>
                  </a:lnTo>
                  <a:lnTo>
                    <a:pt x="4533" y="1316"/>
                  </a:lnTo>
                  <a:lnTo>
                    <a:pt x="4439" y="1363"/>
                  </a:lnTo>
                  <a:lnTo>
                    <a:pt x="4392" y="1433"/>
                  </a:lnTo>
                  <a:lnTo>
                    <a:pt x="4345" y="1527"/>
                  </a:lnTo>
                  <a:lnTo>
                    <a:pt x="4369" y="1621"/>
                  </a:lnTo>
                  <a:lnTo>
                    <a:pt x="4369" y="1692"/>
                  </a:lnTo>
                  <a:lnTo>
                    <a:pt x="4392" y="1879"/>
                  </a:lnTo>
                  <a:lnTo>
                    <a:pt x="4369" y="2020"/>
                  </a:lnTo>
                  <a:lnTo>
                    <a:pt x="4322" y="2161"/>
                  </a:lnTo>
                  <a:lnTo>
                    <a:pt x="4275" y="2302"/>
                  </a:lnTo>
                  <a:lnTo>
                    <a:pt x="4157" y="2467"/>
                  </a:lnTo>
                  <a:lnTo>
                    <a:pt x="4016" y="2654"/>
                  </a:lnTo>
                  <a:lnTo>
                    <a:pt x="3781" y="2842"/>
                  </a:lnTo>
                  <a:lnTo>
                    <a:pt x="3500" y="3054"/>
                  </a:lnTo>
                  <a:lnTo>
                    <a:pt x="3124" y="3242"/>
                  </a:lnTo>
                  <a:lnTo>
                    <a:pt x="2631" y="3406"/>
                  </a:lnTo>
                  <a:lnTo>
                    <a:pt x="2067" y="3547"/>
                  </a:lnTo>
                  <a:lnTo>
                    <a:pt x="1363" y="3688"/>
                  </a:lnTo>
                  <a:lnTo>
                    <a:pt x="541" y="3782"/>
                  </a:lnTo>
                  <a:lnTo>
                    <a:pt x="658" y="3359"/>
                  </a:lnTo>
                  <a:lnTo>
                    <a:pt x="822" y="2866"/>
                  </a:lnTo>
                  <a:lnTo>
                    <a:pt x="916" y="2584"/>
                  </a:lnTo>
                  <a:lnTo>
                    <a:pt x="1034" y="2302"/>
                  </a:lnTo>
                  <a:lnTo>
                    <a:pt x="1175" y="2020"/>
                  </a:lnTo>
                  <a:lnTo>
                    <a:pt x="1339" y="1739"/>
                  </a:lnTo>
                  <a:lnTo>
                    <a:pt x="1527" y="1480"/>
                  </a:lnTo>
                  <a:lnTo>
                    <a:pt x="1738" y="1222"/>
                  </a:lnTo>
                  <a:lnTo>
                    <a:pt x="1973" y="1011"/>
                  </a:lnTo>
                  <a:lnTo>
                    <a:pt x="2208" y="823"/>
                  </a:lnTo>
                  <a:lnTo>
                    <a:pt x="2490" y="682"/>
                  </a:lnTo>
                  <a:lnTo>
                    <a:pt x="2795" y="564"/>
                  </a:lnTo>
                  <a:lnTo>
                    <a:pt x="2960" y="541"/>
                  </a:lnTo>
                  <a:lnTo>
                    <a:pt x="3124" y="517"/>
                  </a:lnTo>
                  <a:lnTo>
                    <a:pt x="3594" y="517"/>
                  </a:lnTo>
                  <a:lnTo>
                    <a:pt x="3688" y="470"/>
                  </a:lnTo>
                  <a:lnTo>
                    <a:pt x="3735" y="400"/>
                  </a:lnTo>
                  <a:lnTo>
                    <a:pt x="3781" y="306"/>
                  </a:lnTo>
                  <a:lnTo>
                    <a:pt x="3758" y="189"/>
                  </a:lnTo>
                  <a:lnTo>
                    <a:pt x="3711" y="118"/>
                  </a:lnTo>
                  <a:lnTo>
                    <a:pt x="3641" y="48"/>
                  </a:lnTo>
                  <a:lnTo>
                    <a:pt x="3547" y="24"/>
                  </a:lnTo>
                  <a:lnTo>
                    <a:pt x="333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21"/>
            <p:cNvSpPr/>
            <p:nvPr/>
          </p:nvSpPr>
          <p:spPr>
            <a:xfrm>
              <a:off x="6877300" y="1087650"/>
              <a:ext cx="211975" cy="141525"/>
            </a:xfrm>
            <a:custGeom>
              <a:rect b="b" l="l" r="r" t="t"/>
              <a:pathLst>
                <a:path extrusionOk="0" h="5661" w="8479">
                  <a:moveTo>
                    <a:pt x="5050" y="1"/>
                  </a:moveTo>
                  <a:lnTo>
                    <a:pt x="4956" y="24"/>
                  </a:lnTo>
                  <a:lnTo>
                    <a:pt x="4862" y="71"/>
                  </a:lnTo>
                  <a:lnTo>
                    <a:pt x="4204" y="682"/>
                  </a:lnTo>
                  <a:lnTo>
                    <a:pt x="3570" y="1292"/>
                  </a:lnTo>
                  <a:lnTo>
                    <a:pt x="2819" y="2044"/>
                  </a:lnTo>
                  <a:lnTo>
                    <a:pt x="2020" y="2866"/>
                  </a:lnTo>
                  <a:lnTo>
                    <a:pt x="1245" y="3711"/>
                  </a:lnTo>
                  <a:lnTo>
                    <a:pt x="893" y="4134"/>
                  </a:lnTo>
                  <a:lnTo>
                    <a:pt x="564" y="4533"/>
                  </a:lnTo>
                  <a:lnTo>
                    <a:pt x="259" y="4909"/>
                  </a:lnTo>
                  <a:lnTo>
                    <a:pt x="24" y="5285"/>
                  </a:lnTo>
                  <a:lnTo>
                    <a:pt x="1" y="5379"/>
                  </a:lnTo>
                  <a:lnTo>
                    <a:pt x="1" y="5473"/>
                  </a:lnTo>
                  <a:lnTo>
                    <a:pt x="24" y="5566"/>
                  </a:lnTo>
                  <a:lnTo>
                    <a:pt x="95" y="5637"/>
                  </a:lnTo>
                  <a:lnTo>
                    <a:pt x="165" y="5660"/>
                  </a:lnTo>
                  <a:lnTo>
                    <a:pt x="306" y="5660"/>
                  </a:lnTo>
                  <a:lnTo>
                    <a:pt x="353" y="5637"/>
                  </a:lnTo>
                  <a:lnTo>
                    <a:pt x="423" y="5590"/>
                  </a:lnTo>
                  <a:lnTo>
                    <a:pt x="447" y="5543"/>
                  </a:lnTo>
                  <a:lnTo>
                    <a:pt x="658" y="5238"/>
                  </a:lnTo>
                  <a:lnTo>
                    <a:pt x="893" y="4932"/>
                  </a:lnTo>
                  <a:lnTo>
                    <a:pt x="1480" y="4228"/>
                  </a:lnTo>
                  <a:lnTo>
                    <a:pt x="2114" y="3500"/>
                  </a:lnTo>
                  <a:lnTo>
                    <a:pt x="2819" y="2772"/>
                  </a:lnTo>
                  <a:lnTo>
                    <a:pt x="3500" y="2091"/>
                  </a:lnTo>
                  <a:lnTo>
                    <a:pt x="4110" y="1480"/>
                  </a:lnTo>
                  <a:lnTo>
                    <a:pt x="5003" y="611"/>
                  </a:lnTo>
                  <a:lnTo>
                    <a:pt x="5566" y="1269"/>
                  </a:lnTo>
                  <a:lnTo>
                    <a:pt x="5613" y="1316"/>
                  </a:lnTo>
                  <a:lnTo>
                    <a:pt x="5684" y="1363"/>
                  </a:lnTo>
                  <a:lnTo>
                    <a:pt x="6060" y="1504"/>
                  </a:lnTo>
                  <a:lnTo>
                    <a:pt x="6388" y="1692"/>
                  </a:lnTo>
                  <a:lnTo>
                    <a:pt x="6694" y="1879"/>
                  </a:lnTo>
                  <a:lnTo>
                    <a:pt x="6952" y="2091"/>
                  </a:lnTo>
                  <a:lnTo>
                    <a:pt x="7163" y="2302"/>
                  </a:lnTo>
                  <a:lnTo>
                    <a:pt x="7351" y="2514"/>
                  </a:lnTo>
                  <a:lnTo>
                    <a:pt x="7492" y="2725"/>
                  </a:lnTo>
                  <a:lnTo>
                    <a:pt x="7633" y="2960"/>
                  </a:lnTo>
                  <a:lnTo>
                    <a:pt x="7727" y="3148"/>
                  </a:lnTo>
                  <a:lnTo>
                    <a:pt x="7797" y="3335"/>
                  </a:lnTo>
                  <a:lnTo>
                    <a:pt x="7915" y="3664"/>
                  </a:lnTo>
                  <a:lnTo>
                    <a:pt x="7962" y="3899"/>
                  </a:lnTo>
                  <a:lnTo>
                    <a:pt x="7962" y="4017"/>
                  </a:lnTo>
                  <a:lnTo>
                    <a:pt x="7985" y="4110"/>
                  </a:lnTo>
                  <a:lnTo>
                    <a:pt x="8056" y="4181"/>
                  </a:lnTo>
                  <a:lnTo>
                    <a:pt x="8126" y="4228"/>
                  </a:lnTo>
                  <a:lnTo>
                    <a:pt x="8220" y="4251"/>
                  </a:lnTo>
                  <a:lnTo>
                    <a:pt x="8314" y="4228"/>
                  </a:lnTo>
                  <a:lnTo>
                    <a:pt x="8408" y="4157"/>
                  </a:lnTo>
                  <a:lnTo>
                    <a:pt x="8455" y="4087"/>
                  </a:lnTo>
                  <a:lnTo>
                    <a:pt x="8479" y="3993"/>
                  </a:lnTo>
                  <a:lnTo>
                    <a:pt x="8455" y="3852"/>
                  </a:lnTo>
                  <a:lnTo>
                    <a:pt x="8408" y="3594"/>
                  </a:lnTo>
                  <a:lnTo>
                    <a:pt x="8291" y="3218"/>
                  </a:lnTo>
                  <a:lnTo>
                    <a:pt x="8220" y="2983"/>
                  </a:lnTo>
                  <a:lnTo>
                    <a:pt x="8103" y="2748"/>
                  </a:lnTo>
                  <a:lnTo>
                    <a:pt x="7962" y="2514"/>
                  </a:lnTo>
                  <a:lnTo>
                    <a:pt x="7797" y="2255"/>
                  </a:lnTo>
                  <a:lnTo>
                    <a:pt x="7586" y="1997"/>
                  </a:lnTo>
                  <a:lnTo>
                    <a:pt x="7328" y="1762"/>
                  </a:lnTo>
                  <a:lnTo>
                    <a:pt x="7046" y="1527"/>
                  </a:lnTo>
                  <a:lnTo>
                    <a:pt x="6717" y="1292"/>
                  </a:lnTo>
                  <a:lnTo>
                    <a:pt x="6341" y="1081"/>
                  </a:lnTo>
                  <a:lnTo>
                    <a:pt x="5919" y="893"/>
                  </a:lnTo>
                  <a:lnTo>
                    <a:pt x="5238" y="95"/>
                  </a:lnTo>
                  <a:lnTo>
                    <a:pt x="5144" y="24"/>
                  </a:lnTo>
                  <a:lnTo>
                    <a:pt x="505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93" name="Google Shape;1093;p21"/>
          <p:cNvSpPr/>
          <p:nvPr/>
        </p:nvSpPr>
        <p:spPr>
          <a:xfrm>
            <a:off x="8666188" y="1355375"/>
            <a:ext cx="212400" cy="212400"/>
          </a:xfrm>
          <a:prstGeom prst="star4">
            <a:avLst>
              <a:gd fmla="val 125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9">
    <p:spTree>
      <p:nvGrpSpPr>
        <p:cNvPr id="1094" name="Shape 1094"/>
        <p:cNvGrpSpPr/>
        <p:nvPr/>
      </p:nvGrpSpPr>
      <p:grpSpPr>
        <a:xfrm>
          <a:off x="0" y="0"/>
          <a:ext cx="0" cy="0"/>
          <a:chOff x="0" y="0"/>
          <a:chExt cx="0" cy="0"/>
        </a:xfrm>
      </p:grpSpPr>
      <p:sp>
        <p:nvSpPr>
          <p:cNvPr id="1095" name="Google Shape;1095;p22"/>
          <p:cNvSpPr/>
          <p:nvPr/>
        </p:nvSpPr>
        <p:spPr>
          <a:xfrm flipH="1" rot="10800000">
            <a:off x="6499065" y="-1629275"/>
            <a:ext cx="4351270" cy="3054680"/>
          </a:xfrm>
          <a:custGeom>
            <a:rect b="b" l="l" r="r" t="t"/>
            <a:pathLst>
              <a:path extrusionOk="0" h="46631" w="66424">
                <a:moveTo>
                  <a:pt x="49192" y="0"/>
                </a:moveTo>
                <a:lnTo>
                  <a:pt x="48633" y="19"/>
                </a:lnTo>
                <a:lnTo>
                  <a:pt x="48075" y="39"/>
                </a:lnTo>
                <a:lnTo>
                  <a:pt x="47517" y="77"/>
                </a:lnTo>
                <a:lnTo>
                  <a:pt x="46958" y="135"/>
                </a:lnTo>
                <a:lnTo>
                  <a:pt x="46400" y="193"/>
                </a:lnTo>
                <a:lnTo>
                  <a:pt x="45842" y="289"/>
                </a:lnTo>
                <a:lnTo>
                  <a:pt x="45303" y="404"/>
                </a:lnTo>
                <a:lnTo>
                  <a:pt x="44744" y="520"/>
                </a:lnTo>
                <a:lnTo>
                  <a:pt x="44205" y="655"/>
                </a:lnTo>
                <a:lnTo>
                  <a:pt x="43666" y="809"/>
                </a:lnTo>
                <a:lnTo>
                  <a:pt x="43127" y="982"/>
                </a:lnTo>
                <a:lnTo>
                  <a:pt x="42607" y="1174"/>
                </a:lnTo>
                <a:lnTo>
                  <a:pt x="42068" y="1386"/>
                </a:lnTo>
                <a:lnTo>
                  <a:pt x="41568" y="1617"/>
                </a:lnTo>
                <a:lnTo>
                  <a:pt x="41048" y="1848"/>
                </a:lnTo>
                <a:lnTo>
                  <a:pt x="40547" y="2118"/>
                </a:lnTo>
                <a:lnTo>
                  <a:pt x="39970" y="2445"/>
                </a:lnTo>
                <a:lnTo>
                  <a:pt x="39411" y="2772"/>
                </a:lnTo>
                <a:lnTo>
                  <a:pt x="38853" y="3138"/>
                </a:lnTo>
                <a:lnTo>
                  <a:pt x="38314" y="3504"/>
                </a:lnTo>
                <a:lnTo>
                  <a:pt x="37775" y="3889"/>
                </a:lnTo>
                <a:lnTo>
                  <a:pt x="37236" y="4293"/>
                </a:lnTo>
                <a:lnTo>
                  <a:pt x="36196" y="5121"/>
                </a:lnTo>
                <a:lnTo>
                  <a:pt x="35156" y="5988"/>
                </a:lnTo>
                <a:lnTo>
                  <a:pt x="34136" y="6873"/>
                </a:lnTo>
                <a:lnTo>
                  <a:pt x="32134" y="8664"/>
                </a:lnTo>
                <a:lnTo>
                  <a:pt x="31113" y="9530"/>
                </a:lnTo>
                <a:lnTo>
                  <a:pt x="30074" y="10377"/>
                </a:lnTo>
                <a:lnTo>
                  <a:pt x="29554" y="10782"/>
                </a:lnTo>
                <a:lnTo>
                  <a:pt x="29034" y="11167"/>
                </a:lnTo>
                <a:lnTo>
                  <a:pt x="28495" y="11552"/>
                </a:lnTo>
                <a:lnTo>
                  <a:pt x="27956" y="11898"/>
                </a:lnTo>
                <a:lnTo>
                  <a:pt x="27397" y="12245"/>
                </a:lnTo>
                <a:lnTo>
                  <a:pt x="26839" y="12591"/>
                </a:lnTo>
                <a:lnTo>
                  <a:pt x="26281" y="12900"/>
                </a:lnTo>
                <a:lnTo>
                  <a:pt x="25703" y="13169"/>
                </a:lnTo>
                <a:lnTo>
                  <a:pt x="25106" y="13439"/>
                </a:lnTo>
                <a:lnTo>
                  <a:pt x="24509" y="13670"/>
                </a:lnTo>
                <a:lnTo>
                  <a:pt x="23893" y="13901"/>
                </a:lnTo>
                <a:lnTo>
                  <a:pt x="23277" y="14074"/>
                </a:lnTo>
                <a:lnTo>
                  <a:pt x="22738" y="14209"/>
                </a:lnTo>
                <a:lnTo>
                  <a:pt x="22218" y="14324"/>
                </a:lnTo>
                <a:lnTo>
                  <a:pt x="21679" y="14401"/>
                </a:lnTo>
                <a:lnTo>
                  <a:pt x="21140" y="14478"/>
                </a:lnTo>
                <a:lnTo>
                  <a:pt x="20601" y="14536"/>
                </a:lnTo>
                <a:lnTo>
                  <a:pt x="20062" y="14575"/>
                </a:lnTo>
                <a:lnTo>
                  <a:pt x="18965" y="14632"/>
                </a:lnTo>
                <a:lnTo>
                  <a:pt x="17867" y="14652"/>
                </a:lnTo>
                <a:lnTo>
                  <a:pt x="16751" y="14652"/>
                </a:lnTo>
                <a:lnTo>
                  <a:pt x="14556" y="14594"/>
                </a:lnTo>
                <a:lnTo>
                  <a:pt x="13458" y="14594"/>
                </a:lnTo>
                <a:lnTo>
                  <a:pt x="12361" y="14613"/>
                </a:lnTo>
                <a:lnTo>
                  <a:pt x="11822" y="14632"/>
                </a:lnTo>
                <a:lnTo>
                  <a:pt x="11283" y="14671"/>
                </a:lnTo>
                <a:lnTo>
                  <a:pt x="10744" y="14729"/>
                </a:lnTo>
                <a:lnTo>
                  <a:pt x="10224" y="14786"/>
                </a:lnTo>
                <a:lnTo>
                  <a:pt x="9685" y="14863"/>
                </a:lnTo>
                <a:lnTo>
                  <a:pt x="9165" y="14960"/>
                </a:lnTo>
                <a:lnTo>
                  <a:pt x="8645" y="15075"/>
                </a:lnTo>
                <a:lnTo>
                  <a:pt x="8144" y="15210"/>
                </a:lnTo>
                <a:lnTo>
                  <a:pt x="7625" y="15364"/>
                </a:lnTo>
                <a:lnTo>
                  <a:pt x="7124" y="15537"/>
                </a:lnTo>
                <a:lnTo>
                  <a:pt x="6623" y="15749"/>
                </a:lnTo>
                <a:lnTo>
                  <a:pt x="6142" y="15980"/>
                </a:lnTo>
                <a:lnTo>
                  <a:pt x="5757" y="16192"/>
                </a:lnTo>
                <a:lnTo>
                  <a:pt x="5391" y="16404"/>
                </a:lnTo>
                <a:lnTo>
                  <a:pt x="5045" y="16635"/>
                </a:lnTo>
                <a:lnTo>
                  <a:pt x="4698" y="16885"/>
                </a:lnTo>
                <a:lnTo>
                  <a:pt x="4371" y="17154"/>
                </a:lnTo>
                <a:lnTo>
                  <a:pt x="4044" y="17424"/>
                </a:lnTo>
                <a:lnTo>
                  <a:pt x="3736" y="17713"/>
                </a:lnTo>
                <a:lnTo>
                  <a:pt x="3427" y="18021"/>
                </a:lnTo>
                <a:lnTo>
                  <a:pt x="3139" y="18329"/>
                </a:lnTo>
                <a:lnTo>
                  <a:pt x="2869" y="18656"/>
                </a:lnTo>
                <a:lnTo>
                  <a:pt x="2600" y="19003"/>
                </a:lnTo>
                <a:lnTo>
                  <a:pt x="2349" y="19349"/>
                </a:lnTo>
                <a:lnTo>
                  <a:pt x="2099" y="19715"/>
                </a:lnTo>
                <a:lnTo>
                  <a:pt x="1868" y="20081"/>
                </a:lnTo>
                <a:lnTo>
                  <a:pt x="1656" y="20447"/>
                </a:lnTo>
                <a:lnTo>
                  <a:pt x="1444" y="20832"/>
                </a:lnTo>
                <a:lnTo>
                  <a:pt x="1252" y="21236"/>
                </a:lnTo>
                <a:lnTo>
                  <a:pt x="1079" y="21621"/>
                </a:lnTo>
                <a:lnTo>
                  <a:pt x="905" y="22025"/>
                </a:lnTo>
                <a:lnTo>
                  <a:pt x="771" y="22449"/>
                </a:lnTo>
                <a:lnTo>
                  <a:pt x="617" y="22853"/>
                </a:lnTo>
                <a:lnTo>
                  <a:pt x="501" y="23277"/>
                </a:lnTo>
                <a:lnTo>
                  <a:pt x="386" y="23720"/>
                </a:lnTo>
                <a:lnTo>
                  <a:pt x="289" y="24143"/>
                </a:lnTo>
                <a:lnTo>
                  <a:pt x="193" y="24567"/>
                </a:lnTo>
                <a:lnTo>
                  <a:pt x="135" y="25010"/>
                </a:lnTo>
                <a:lnTo>
                  <a:pt x="77" y="25453"/>
                </a:lnTo>
                <a:lnTo>
                  <a:pt x="39" y="25895"/>
                </a:lnTo>
                <a:lnTo>
                  <a:pt x="0" y="26338"/>
                </a:lnTo>
                <a:lnTo>
                  <a:pt x="0" y="26781"/>
                </a:lnTo>
                <a:lnTo>
                  <a:pt x="0" y="27224"/>
                </a:lnTo>
                <a:lnTo>
                  <a:pt x="20" y="27647"/>
                </a:lnTo>
                <a:lnTo>
                  <a:pt x="77" y="28379"/>
                </a:lnTo>
                <a:lnTo>
                  <a:pt x="174" y="29111"/>
                </a:lnTo>
                <a:lnTo>
                  <a:pt x="289" y="29823"/>
                </a:lnTo>
                <a:lnTo>
                  <a:pt x="463" y="30535"/>
                </a:lnTo>
                <a:lnTo>
                  <a:pt x="655" y="31228"/>
                </a:lnTo>
                <a:lnTo>
                  <a:pt x="886" y="31902"/>
                </a:lnTo>
                <a:lnTo>
                  <a:pt x="1136" y="32576"/>
                </a:lnTo>
                <a:lnTo>
                  <a:pt x="1425" y="33250"/>
                </a:lnTo>
                <a:lnTo>
                  <a:pt x="1733" y="33905"/>
                </a:lnTo>
                <a:lnTo>
                  <a:pt x="2080" y="34540"/>
                </a:lnTo>
                <a:lnTo>
                  <a:pt x="2446" y="35156"/>
                </a:lnTo>
                <a:lnTo>
                  <a:pt x="2850" y="35772"/>
                </a:lnTo>
                <a:lnTo>
                  <a:pt x="3273" y="36369"/>
                </a:lnTo>
                <a:lnTo>
                  <a:pt x="3716" y="36947"/>
                </a:lnTo>
                <a:lnTo>
                  <a:pt x="4178" y="37505"/>
                </a:lnTo>
                <a:lnTo>
                  <a:pt x="4679" y="38044"/>
                </a:lnTo>
                <a:lnTo>
                  <a:pt x="5411" y="38795"/>
                </a:lnTo>
                <a:lnTo>
                  <a:pt x="6161" y="39488"/>
                </a:lnTo>
                <a:lnTo>
                  <a:pt x="6932" y="40162"/>
                </a:lnTo>
                <a:lnTo>
                  <a:pt x="7740" y="40797"/>
                </a:lnTo>
                <a:lnTo>
                  <a:pt x="8568" y="41394"/>
                </a:lnTo>
                <a:lnTo>
                  <a:pt x="9396" y="41952"/>
                </a:lnTo>
                <a:lnTo>
                  <a:pt x="10262" y="42491"/>
                </a:lnTo>
                <a:lnTo>
                  <a:pt x="11148" y="42992"/>
                </a:lnTo>
                <a:lnTo>
                  <a:pt x="12034" y="43454"/>
                </a:lnTo>
                <a:lnTo>
                  <a:pt x="12958" y="43878"/>
                </a:lnTo>
                <a:lnTo>
                  <a:pt x="13882" y="44263"/>
                </a:lnTo>
                <a:lnTo>
                  <a:pt x="14825" y="44629"/>
                </a:lnTo>
                <a:lnTo>
                  <a:pt x="15788" y="44956"/>
                </a:lnTo>
                <a:lnTo>
                  <a:pt x="16770" y="45264"/>
                </a:lnTo>
                <a:lnTo>
                  <a:pt x="17752" y="45533"/>
                </a:lnTo>
                <a:lnTo>
                  <a:pt x="18753" y="45764"/>
                </a:lnTo>
                <a:lnTo>
                  <a:pt x="19465" y="45918"/>
                </a:lnTo>
                <a:lnTo>
                  <a:pt x="20197" y="46053"/>
                </a:lnTo>
                <a:lnTo>
                  <a:pt x="20928" y="46169"/>
                </a:lnTo>
                <a:lnTo>
                  <a:pt x="21660" y="46284"/>
                </a:lnTo>
                <a:lnTo>
                  <a:pt x="22411" y="46381"/>
                </a:lnTo>
                <a:lnTo>
                  <a:pt x="23143" y="46458"/>
                </a:lnTo>
                <a:lnTo>
                  <a:pt x="23893" y="46515"/>
                </a:lnTo>
                <a:lnTo>
                  <a:pt x="24644" y="46573"/>
                </a:lnTo>
                <a:lnTo>
                  <a:pt x="25376" y="46612"/>
                </a:lnTo>
                <a:lnTo>
                  <a:pt x="26127" y="46631"/>
                </a:lnTo>
                <a:lnTo>
                  <a:pt x="27628" y="46631"/>
                </a:lnTo>
                <a:lnTo>
                  <a:pt x="28379" y="46612"/>
                </a:lnTo>
                <a:lnTo>
                  <a:pt x="29130" y="46573"/>
                </a:lnTo>
                <a:lnTo>
                  <a:pt x="29881" y="46535"/>
                </a:lnTo>
                <a:lnTo>
                  <a:pt x="30632" y="46477"/>
                </a:lnTo>
                <a:lnTo>
                  <a:pt x="31383" y="46400"/>
                </a:lnTo>
                <a:lnTo>
                  <a:pt x="32134" y="46323"/>
                </a:lnTo>
                <a:lnTo>
                  <a:pt x="32885" y="46227"/>
                </a:lnTo>
                <a:lnTo>
                  <a:pt x="33635" y="46111"/>
                </a:lnTo>
                <a:lnTo>
                  <a:pt x="34367" y="45976"/>
                </a:lnTo>
                <a:lnTo>
                  <a:pt x="35118" y="45841"/>
                </a:lnTo>
                <a:lnTo>
                  <a:pt x="35869" y="45687"/>
                </a:lnTo>
                <a:lnTo>
                  <a:pt x="36600" y="45533"/>
                </a:lnTo>
                <a:lnTo>
                  <a:pt x="37332" y="45360"/>
                </a:lnTo>
                <a:lnTo>
                  <a:pt x="38083" y="45168"/>
                </a:lnTo>
                <a:lnTo>
                  <a:pt x="38814" y="44975"/>
                </a:lnTo>
                <a:lnTo>
                  <a:pt x="39546" y="44763"/>
                </a:lnTo>
                <a:lnTo>
                  <a:pt x="40258" y="44532"/>
                </a:lnTo>
                <a:lnTo>
                  <a:pt x="40990" y="44301"/>
                </a:lnTo>
                <a:lnTo>
                  <a:pt x="41702" y="44051"/>
                </a:lnTo>
                <a:lnTo>
                  <a:pt x="42434" y="43781"/>
                </a:lnTo>
                <a:lnTo>
                  <a:pt x="43146" y="43512"/>
                </a:lnTo>
                <a:lnTo>
                  <a:pt x="43839" y="43242"/>
                </a:lnTo>
                <a:lnTo>
                  <a:pt x="44552" y="42934"/>
                </a:lnTo>
                <a:lnTo>
                  <a:pt x="45245" y="42645"/>
                </a:lnTo>
                <a:lnTo>
                  <a:pt x="45938" y="42318"/>
                </a:lnTo>
                <a:lnTo>
                  <a:pt x="46612" y="41991"/>
                </a:lnTo>
                <a:lnTo>
                  <a:pt x="47305" y="41664"/>
                </a:lnTo>
                <a:lnTo>
                  <a:pt x="47979" y="41317"/>
                </a:lnTo>
                <a:lnTo>
                  <a:pt x="48633" y="40951"/>
                </a:lnTo>
                <a:lnTo>
                  <a:pt x="49307" y="40585"/>
                </a:lnTo>
                <a:lnTo>
                  <a:pt x="49962" y="40200"/>
                </a:lnTo>
                <a:lnTo>
                  <a:pt x="50597" y="39815"/>
                </a:lnTo>
                <a:lnTo>
                  <a:pt x="51252" y="39411"/>
                </a:lnTo>
                <a:lnTo>
                  <a:pt x="51887" y="39007"/>
                </a:lnTo>
                <a:lnTo>
                  <a:pt x="52503" y="38583"/>
                </a:lnTo>
                <a:lnTo>
                  <a:pt x="53119" y="38140"/>
                </a:lnTo>
                <a:lnTo>
                  <a:pt x="53735" y="37697"/>
                </a:lnTo>
                <a:lnTo>
                  <a:pt x="54332" y="37255"/>
                </a:lnTo>
                <a:lnTo>
                  <a:pt x="54910" y="36793"/>
                </a:lnTo>
                <a:lnTo>
                  <a:pt x="55507" y="36330"/>
                </a:lnTo>
                <a:lnTo>
                  <a:pt x="56065" y="35849"/>
                </a:lnTo>
                <a:lnTo>
                  <a:pt x="56643" y="35368"/>
                </a:lnTo>
                <a:lnTo>
                  <a:pt x="57182" y="34867"/>
                </a:lnTo>
                <a:lnTo>
                  <a:pt x="57740" y="34367"/>
                </a:lnTo>
                <a:lnTo>
                  <a:pt x="58260" y="33847"/>
                </a:lnTo>
                <a:lnTo>
                  <a:pt x="58780" y="33327"/>
                </a:lnTo>
                <a:lnTo>
                  <a:pt x="59300" y="32788"/>
                </a:lnTo>
                <a:lnTo>
                  <a:pt x="59800" y="32249"/>
                </a:lnTo>
                <a:lnTo>
                  <a:pt x="60281" y="31690"/>
                </a:lnTo>
                <a:lnTo>
                  <a:pt x="60763" y="31132"/>
                </a:lnTo>
                <a:lnTo>
                  <a:pt x="61225" y="30574"/>
                </a:lnTo>
                <a:lnTo>
                  <a:pt x="61687" y="29996"/>
                </a:lnTo>
                <a:lnTo>
                  <a:pt x="62188" y="29322"/>
                </a:lnTo>
                <a:lnTo>
                  <a:pt x="62669" y="28649"/>
                </a:lnTo>
                <a:lnTo>
                  <a:pt x="63131" y="27936"/>
                </a:lnTo>
                <a:lnTo>
                  <a:pt x="63554" y="27224"/>
                </a:lnTo>
                <a:lnTo>
                  <a:pt x="63978" y="26492"/>
                </a:lnTo>
                <a:lnTo>
                  <a:pt x="64363" y="25741"/>
                </a:lnTo>
                <a:lnTo>
                  <a:pt x="64710" y="24990"/>
                </a:lnTo>
                <a:lnTo>
                  <a:pt x="65037" y="24201"/>
                </a:lnTo>
                <a:lnTo>
                  <a:pt x="65345" y="23431"/>
                </a:lnTo>
                <a:lnTo>
                  <a:pt x="65595" y="22622"/>
                </a:lnTo>
                <a:lnTo>
                  <a:pt x="65826" y="21814"/>
                </a:lnTo>
                <a:lnTo>
                  <a:pt x="66019" y="21005"/>
                </a:lnTo>
                <a:lnTo>
                  <a:pt x="66192" y="20177"/>
                </a:lnTo>
                <a:lnTo>
                  <a:pt x="66308" y="19349"/>
                </a:lnTo>
                <a:lnTo>
                  <a:pt x="66385" y="18502"/>
                </a:lnTo>
                <a:lnTo>
                  <a:pt x="66423" y="17674"/>
                </a:lnTo>
                <a:lnTo>
                  <a:pt x="66423" y="17097"/>
                </a:lnTo>
                <a:lnTo>
                  <a:pt x="66404" y="16500"/>
                </a:lnTo>
                <a:lnTo>
                  <a:pt x="66365" y="15922"/>
                </a:lnTo>
                <a:lnTo>
                  <a:pt x="66308" y="15364"/>
                </a:lnTo>
                <a:lnTo>
                  <a:pt x="66231" y="14786"/>
                </a:lnTo>
                <a:lnTo>
                  <a:pt x="66134" y="14209"/>
                </a:lnTo>
                <a:lnTo>
                  <a:pt x="66000" y="13650"/>
                </a:lnTo>
                <a:lnTo>
                  <a:pt x="65865" y="13092"/>
                </a:lnTo>
                <a:lnTo>
                  <a:pt x="65711" y="12534"/>
                </a:lnTo>
                <a:lnTo>
                  <a:pt x="65538" y="11975"/>
                </a:lnTo>
                <a:lnTo>
                  <a:pt x="65345" y="11436"/>
                </a:lnTo>
                <a:lnTo>
                  <a:pt x="65133" y="10897"/>
                </a:lnTo>
                <a:lnTo>
                  <a:pt x="64902" y="10377"/>
                </a:lnTo>
                <a:lnTo>
                  <a:pt x="64671" y="9838"/>
                </a:lnTo>
                <a:lnTo>
                  <a:pt x="64402" y="9338"/>
                </a:lnTo>
                <a:lnTo>
                  <a:pt x="64132" y="8818"/>
                </a:lnTo>
                <a:lnTo>
                  <a:pt x="63843" y="8317"/>
                </a:lnTo>
                <a:lnTo>
                  <a:pt x="63535" y="7836"/>
                </a:lnTo>
                <a:lnTo>
                  <a:pt x="63208" y="7355"/>
                </a:lnTo>
                <a:lnTo>
                  <a:pt x="62861" y="6893"/>
                </a:lnTo>
                <a:lnTo>
                  <a:pt x="62515" y="6431"/>
                </a:lnTo>
                <a:lnTo>
                  <a:pt x="62149" y="5988"/>
                </a:lnTo>
                <a:lnTo>
                  <a:pt x="61764" y="5564"/>
                </a:lnTo>
                <a:lnTo>
                  <a:pt x="61379" y="5141"/>
                </a:lnTo>
                <a:lnTo>
                  <a:pt x="60975" y="4736"/>
                </a:lnTo>
                <a:lnTo>
                  <a:pt x="60551" y="4351"/>
                </a:lnTo>
                <a:lnTo>
                  <a:pt x="60127" y="3966"/>
                </a:lnTo>
                <a:lnTo>
                  <a:pt x="59685" y="3600"/>
                </a:lnTo>
                <a:lnTo>
                  <a:pt x="59223" y="3273"/>
                </a:lnTo>
                <a:lnTo>
                  <a:pt x="58761" y="2926"/>
                </a:lnTo>
                <a:lnTo>
                  <a:pt x="58298" y="2618"/>
                </a:lnTo>
                <a:lnTo>
                  <a:pt x="57798" y="2330"/>
                </a:lnTo>
                <a:lnTo>
                  <a:pt x="57317" y="2041"/>
                </a:lnTo>
                <a:lnTo>
                  <a:pt x="56797" y="1791"/>
                </a:lnTo>
                <a:lnTo>
                  <a:pt x="56296" y="1540"/>
                </a:lnTo>
                <a:lnTo>
                  <a:pt x="55776" y="1328"/>
                </a:lnTo>
                <a:lnTo>
                  <a:pt x="55256" y="1117"/>
                </a:lnTo>
                <a:lnTo>
                  <a:pt x="54717" y="924"/>
                </a:lnTo>
                <a:lnTo>
                  <a:pt x="54178" y="751"/>
                </a:lnTo>
                <a:lnTo>
                  <a:pt x="53639" y="597"/>
                </a:lnTo>
                <a:lnTo>
                  <a:pt x="53100" y="462"/>
                </a:lnTo>
                <a:lnTo>
                  <a:pt x="52542" y="347"/>
                </a:lnTo>
                <a:lnTo>
                  <a:pt x="52003" y="250"/>
                </a:lnTo>
                <a:lnTo>
                  <a:pt x="51444" y="173"/>
                </a:lnTo>
                <a:lnTo>
                  <a:pt x="50886" y="96"/>
                </a:lnTo>
                <a:lnTo>
                  <a:pt x="50328" y="58"/>
                </a:lnTo>
                <a:lnTo>
                  <a:pt x="49769" y="19"/>
                </a:lnTo>
                <a:lnTo>
                  <a:pt x="4919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22"/>
          <p:cNvSpPr/>
          <p:nvPr/>
        </p:nvSpPr>
        <p:spPr>
          <a:xfrm flipH="1">
            <a:off x="-1706335" y="3780925"/>
            <a:ext cx="4351270" cy="3054680"/>
          </a:xfrm>
          <a:custGeom>
            <a:rect b="b" l="l" r="r" t="t"/>
            <a:pathLst>
              <a:path extrusionOk="0" h="46631" w="66424">
                <a:moveTo>
                  <a:pt x="49192" y="0"/>
                </a:moveTo>
                <a:lnTo>
                  <a:pt x="48633" y="19"/>
                </a:lnTo>
                <a:lnTo>
                  <a:pt x="48075" y="39"/>
                </a:lnTo>
                <a:lnTo>
                  <a:pt x="47517" y="77"/>
                </a:lnTo>
                <a:lnTo>
                  <a:pt x="46958" y="135"/>
                </a:lnTo>
                <a:lnTo>
                  <a:pt x="46400" y="193"/>
                </a:lnTo>
                <a:lnTo>
                  <a:pt x="45842" y="289"/>
                </a:lnTo>
                <a:lnTo>
                  <a:pt x="45303" y="404"/>
                </a:lnTo>
                <a:lnTo>
                  <a:pt x="44744" y="520"/>
                </a:lnTo>
                <a:lnTo>
                  <a:pt x="44205" y="655"/>
                </a:lnTo>
                <a:lnTo>
                  <a:pt x="43666" y="809"/>
                </a:lnTo>
                <a:lnTo>
                  <a:pt x="43127" y="982"/>
                </a:lnTo>
                <a:lnTo>
                  <a:pt x="42607" y="1174"/>
                </a:lnTo>
                <a:lnTo>
                  <a:pt x="42068" y="1386"/>
                </a:lnTo>
                <a:lnTo>
                  <a:pt x="41568" y="1617"/>
                </a:lnTo>
                <a:lnTo>
                  <a:pt x="41048" y="1848"/>
                </a:lnTo>
                <a:lnTo>
                  <a:pt x="40547" y="2118"/>
                </a:lnTo>
                <a:lnTo>
                  <a:pt x="39970" y="2445"/>
                </a:lnTo>
                <a:lnTo>
                  <a:pt x="39411" y="2772"/>
                </a:lnTo>
                <a:lnTo>
                  <a:pt x="38853" y="3138"/>
                </a:lnTo>
                <a:lnTo>
                  <a:pt x="38314" y="3504"/>
                </a:lnTo>
                <a:lnTo>
                  <a:pt x="37775" y="3889"/>
                </a:lnTo>
                <a:lnTo>
                  <a:pt x="37236" y="4293"/>
                </a:lnTo>
                <a:lnTo>
                  <a:pt x="36196" y="5121"/>
                </a:lnTo>
                <a:lnTo>
                  <a:pt x="35156" y="5988"/>
                </a:lnTo>
                <a:lnTo>
                  <a:pt x="34136" y="6873"/>
                </a:lnTo>
                <a:lnTo>
                  <a:pt x="32134" y="8664"/>
                </a:lnTo>
                <a:lnTo>
                  <a:pt x="31113" y="9530"/>
                </a:lnTo>
                <a:lnTo>
                  <a:pt x="30074" y="10377"/>
                </a:lnTo>
                <a:lnTo>
                  <a:pt x="29554" y="10782"/>
                </a:lnTo>
                <a:lnTo>
                  <a:pt x="29034" y="11167"/>
                </a:lnTo>
                <a:lnTo>
                  <a:pt x="28495" y="11552"/>
                </a:lnTo>
                <a:lnTo>
                  <a:pt x="27956" y="11898"/>
                </a:lnTo>
                <a:lnTo>
                  <a:pt x="27397" y="12245"/>
                </a:lnTo>
                <a:lnTo>
                  <a:pt x="26839" y="12591"/>
                </a:lnTo>
                <a:lnTo>
                  <a:pt x="26281" y="12900"/>
                </a:lnTo>
                <a:lnTo>
                  <a:pt x="25703" y="13169"/>
                </a:lnTo>
                <a:lnTo>
                  <a:pt x="25106" y="13439"/>
                </a:lnTo>
                <a:lnTo>
                  <a:pt x="24509" y="13670"/>
                </a:lnTo>
                <a:lnTo>
                  <a:pt x="23893" y="13901"/>
                </a:lnTo>
                <a:lnTo>
                  <a:pt x="23277" y="14074"/>
                </a:lnTo>
                <a:lnTo>
                  <a:pt x="22738" y="14209"/>
                </a:lnTo>
                <a:lnTo>
                  <a:pt x="22218" y="14324"/>
                </a:lnTo>
                <a:lnTo>
                  <a:pt x="21679" y="14401"/>
                </a:lnTo>
                <a:lnTo>
                  <a:pt x="21140" y="14478"/>
                </a:lnTo>
                <a:lnTo>
                  <a:pt x="20601" y="14536"/>
                </a:lnTo>
                <a:lnTo>
                  <a:pt x="20062" y="14575"/>
                </a:lnTo>
                <a:lnTo>
                  <a:pt x="18965" y="14632"/>
                </a:lnTo>
                <a:lnTo>
                  <a:pt x="17867" y="14652"/>
                </a:lnTo>
                <a:lnTo>
                  <a:pt x="16751" y="14652"/>
                </a:lnTo>
                <a:lnTo>
                  <a:pt x="14556" y="14594"/>
                </a:lnTo>
                <a:lnTo>
                  <a:pt x="13458" y="14594"/>
                </a:lnTo>
                <a:lnTo>
                  <a:pt x="12361" y="14613"/>
                </a:lnTo>
                <a:lnTo>
                  <a:pt x="11822" y="14632"/>
                </a:lnTo>
                <a:lnTo>
                  <a:pt x="11283" y="14671"/>
                </a:lnTo>
                <a:lnTo>
                  <a:pt x="10744" y="14729"/>
                </a:lnTo>
                <a:lnTo>
                  <a:pt x="10224" y="14786"/>
                </a:lnTo>
                <a:lnTo>
                  <a:pt x="9685" y="14863"/>
                </a:lnTo>
                <a:lnTo>
                  <a:pt x="9165" y="14960"/>
                </a:lnTo>
                <a:lnTo>
                  <a:pt x="8645" y="15075"/>
                </a:lnTo>
                <a:lnTo>
                  <a:pt x="8144" y="15210"/>
                </a:lnTo>
                <a:lnTo>
                  <a:pt x="7625" y="15364"/>
                </a:lnTo>
                <a:lnTo>
                  <a:pt x="7124" y="15537"/>
                </a:lnTo>
                <a:lnTo>
                  <a:pt x="6623" y="15749"/>
                </a:lnTo>
                <a:lnTo>
                  <a:pt x="6142" y="15980"/>
                </a:lnTo>
                <a:lnTo>
                  <a:pt x="5757" y="16192"/>
                </a:lnTo>
                <a:lnTo>
                  <a:pt x="5391" y="16404"/>
                </a:lnTo>
                <a:lnTo>
                  <a:pt x="5045" y="16635"/>
                </a:lnTo>
                <a:lnTo>
                  <a:pt x="4698" y="16885"/>
                </a:lnTo>
                <a:lnTo>
                  <a:pt x="4371" y="17154"/>
                </a:lnTo>
                <a:lnTo>
                  <a:pt x="4044" y="17424"/>
                </a:lnTo>
                <a:lnTo>
                  <a:pt x="3736" y="17713"/>
                </a:lnTo>
                <a:lnTo>
                  <a:pt x="3427" y="18021"/>
                </a:lnTo>
                <a:lnTo>
                  <a:pt x="3139" y="18329"/>
                </a:lnTo>
                <a:lnTo>
                  <a:pt x="2869" y="18656"/>
                </a:lnTo>
                <a:lnTo>
                  <a:pt x="2600" y="19003"/>
                </a:lnTo>
                <a:lnTo>
                  <a:pt x="2349" y="19349"/>
                </a:lnTo>
                <a:lnTo>
                  <a:pt x="2099" y="19715"/>
                </a:lnTo>
                <a:lnTo>
                  <a:pt x="1868" y="20081"/>
                </a:lnTo>
                <a:lnTo>
                  <a:pt x="1656" y="20447"/>
                </a:lnTo>
                <a:lnTo>
                  <a:pt x="1444" y="20832"/>
                </a:lnTo>
                <a:lnTo>
                  <a:pt x="1252" y="21236"/>
                </a:lnTo>
                <a:lnTo>
                  <a:pt x="1079" y="21621"/>
                </a:lnTo>
                <a:lnTo>
                  <a:pt x="905" y="22025"/>
                </a:lnTo>
                <a:lnTo>
                  <a:pt x="771" y="22449"/>
                </a:lnTo>
                <a:lnTo>
                  <a:pt x="617" y="22853"/>
                </a:lnTo>
                <a:lnTo>
                  <a:pt x="501" y="23277"/>
                </a:lnTo>
                <a:lnTo>
                  <a:pt x="386" y="23720"/>
                </a:lnTo>
                <a:lnTo>
                  <a:pt x="289" y="24143"/>
                </a:lnTo>
                <a:lnTo>
                  <a:pt x="193" y="24567"/>
                </a:lnTo>
                <a:lnTo>
                  <a:pt x="135" y="25010"/>
                </a:lnTo>
                <a:lnTo>
                  <a:pt x="77" y="25453"/>
                </a:lnTo>
                <a:lnTo>
                  <a:pt x="39" y="25895"/>
                </a:lnTo>
                <a:lnTo>
                  <a:pt x="0" y="26338"/>
                </a:lnTo>
                <a:lnTo>
                  <a:pt x="0" y="26781"/>
                </a:lnTo>
                <a:lnTo>
                  <a:pt x="0" y="27224"/>
                </a:lnTo>
                <a:lnTo>
                  <a:pt x="20" y="27647"/>
                </a:lnTo>
                <a:lnTo>
                  <a:pt x="77" y="28379"/>
                </a:lnTo>
                <a:lnTo>
                  <a:pt x="174" y="29111"/>
                </a:lnTo>
                <a:lnTo>
                  <a:pt x="289" y="29823"/>
                </a:lnTo>
                <a:lnTo>
                  <a:pt x="463" y="30535"/>
                </a:lnTo>
                <a:lnTo>
                  <a:pt x="655" y="31228"/>
                </a:lnTo>
                <a:lnTo>
                  <a:pt x="886" y="31902"/>
                </a:lnTo>
                <a:lnTo>
                  <a:pt x="1136" y="32576"/>
                </a:lnTo>
                <a:lnTo>
                  <a:pt x="1425" y="33250"/>
                </a:lnTo>
                <a:lnTo>
                  <a:pt x="1733" y="33905"/>
                </a:lnTo>
                <a:lnTo>
                  <a:pt x="2080" y="34540"/>
                </a:lnTo>
                <a:lnTo>
                  <a:pt x="2446" y="35156"/>
                </a:lnTo>
                <a:lnTo>
                  <a:pt x="2850" y="35772"/>
                </a:lnTo>
                <a:lnTo>
                  <a:pt x="3273" y="36369"/>
                </a:lnTo>
                <a:lnTo>
                  <a:pt x="3716" y="36947"/>
                </a:lnTo>
                <a:lnTo>
                  <a:pt x="4178" y="37505"/>
                </a:lnTo>
                <a:lnTo>
                  <a:pt x="4679" y="38044"/>
                </a:lnTo>
                <a:lnTo>
                  <a:pt x="5411" y="38795"/>
                </a:lnTo>
                <a:lnTo>
                  <a:pt x="6161" y="39488"/>
                </a:lnTo>
                <a:lnTo>
                  <a:pt x="6932" y="40162"/>
                </a:lnTo>
                <a:lnTo>
                  <a:pt x="7740" y="40797"/>
                </a:lnTo>
                <a:lnTo>
                  <a:pt x="8568" y="41394"/>
                </a:lnTo>
                <a:lnTo>
                  <a:pt x="9396" y="41952"/>
                </a:lnTo>
                <a:lnTo>
                  <a:pt x="10262" y="42491"/>
                </a:lnTo>
                <a:lnTo>
                  <a:pt x="11148" y="42992"/>
                </a:lnTo>
                <a:lnTo>
                  <a:pt x="12034" y="43454"/>
                </a:lnTo>
                <a:lnTo>
                  <a:pt x="12958" y="43878"/>
                </a:lnTo>
                <a:lnTo>
                  <a:pt x="13882" y="44263"/>
                </a:lnTo>
                <a:lnTo>
                  <a:pt x="14825" y="44629"/>
                </a:lnTo>
                <a:lnTo>
                  <a:pt x="15788" y="44956"/>
                </a:lnTo>
                <a:lnTo>
                  <a:pt x="16770" y="45264"/>
                </a:lnTo>
                <a:lnTo>
                  <a:pt x="17752" y="45533"/>
                </a:lnTo>
                <a:lnTo>
                  <a:pt x="18753" y="45764"/>
                </a:lnTo>
                <a:lnTo>
                  <a:pt x="19465" y="45918"/>
                </a:lnTo>
                <a:lnTo>
                  <a:pt x="20197" y="46053"/>
                </a:lnTo>
                <a:lnTo>
                  <a:pt x="20928" y="46169"/>
                </a:lnTo>
                <a:lnTo>
                  <a:pt x="21660" y="46284"/>
                </a:lnTo>
                <a:lnTo>
                  <a:pt x="22411" y="46381"/>
                </a:lnTo>
                <a:lnTo>
                  <a:pt x="23143" y="46458"/>
                </a:lnTo>
                <a:lnTo>
                  <a:pt x="23893" y="46515"/>
                </a:lnTo>
                <a:lnTo>
                  <a:pt x="24644" y="46573"/>
                </a:lnTo>
                <a:lnTo>
                  <a:pt x="25376" y="46612"/>
                </a:lnTo>
                <a:lnTo>
                  <a:pt x="26127" y="46631"/>
                </a:lnTo>
                <a:lnTo>
                  <a:pt x="27628" y="46631"/>
                </a:lnTo>
                <a:lnTo>
                  <a:pt x="28379" y="46612"/>
                </a:lnTo>
                <a:lnTo>
                  <a:pt x="29130" y="46573"/>
                </a:lnTo>
                <a:lnTo>
                  <a:pt x="29881" y="46535"/>
                </a:lnTo>
                <a:lnTo>
                  <a:pt x="30632" y="46477"/>
                </a:lnTo>
                <a:lnTo>
                  <a:pt x="31383" y="46400"/>
                </a:lnTo>
                <a:lnTo>
                  <a:pt x="32134" y="46323"/>
                </a:lnTo>
                <a:lnTo>
                  <a:pt x="32885" y="46227"/>
                </a:lnTo>
                <a:lnTo>
                  <a:pt x="33635" y="46111"/>
                </a:lnTo>
                <a:lnTo>
                  <a:pt x="34367" y="45976"/>
                </a:lnTo>
                <a:lnTo>
                  <a:pt x="35118" y="45841"/>
                </a:lnTo>
                <a:lnTo>
                  <a:pt x="35869" y="45687"/>
                </a:lnTo>
                <a:lnTo>
                  <a:pt x="36600" y="45533"/>
                </a:lnTo>
                <a:lnTo>
                  <a:pt x="37332" y="45360"/>
                </a:lnTo>
                <a:lnTo>
                  <a:pt x="38083" y="45168"/>
                </a:lnTo>
                <a:lnTo>
                  <a:pt x="38814" y="44975"/>
                </a:lnTo>
                <a:lnTo>
                  <a:pt x="39546" y="44763"/>
                </a:lnTo>
                <a:lnTo>
                  <a:pt x="40258" y="44532"/>
                </a:lnTo>
                <a:lnTo>
                  <a:pt x="40990" y="44301"/>
                </a:lnTo>
                <a:lnTo>
                  <a:pt x="41702" y="44051"/>
                </a:lnTo>
                <a:lnTo>
                  <a:pt x="42434" y="43781"/>
                </a:lnTo>
                <a:lnTo>
                  <a:pt x="43146" y="43512"/>
                </a:lnTo>
                <a:lnTo>
                  <a:pt x="43839" y="43242"/>
                </a:lnTo>
                <a:lnTo>
                  <a:pt x="44552" y="42934"/>
                </a:lnTo>
                <a:lnTo>
                  <a:pt x="45245" y="42645"/>
                </a:lnTo>
                <a:lnTo>
                  <a:pt x="45938" y="42318"/>
                </a:lnTo>
                <a:lnTo>
                  <a:pt x="46612" y="41991"/>
                </a:lnTo>
                <a:lnTo>
                  <a:pt x="47305" y="41664"/>
                </a:lnTo>
                <a:lnTo>
                  <a:pt x="47979" y="41317"/>
                </a:lnTo>
                <a:lnTo>
                  <a:pt x="48633" y="40951"/>
                </a:lnTo>
                <a:lnTo>
                  <a:pt x="49307" y="40585"/>
                </a:lnTo>
                <a:lnTo>
                  <a:pt x="49962" y="40200"/>
                </a:lnTo>
                <a:lnTo>
                  <a:pt x="50597" y="39815"/>
                </a:lnTo>
                <a:lnTo>
                  <a:pt x="51252" y="39411"/>
                </a:lnTo>
                <a:lnTo>
                  <a:pt x="51887" y="39007"/>
                </a:lnTo>
                <a:lnTo>
                  <a:pt x="52503" y="38583"/>
                </a:lnTo>
                <a:lnTo>
                  <a:pt x="53119" y="38140"/>
                </a:lnTo>
                <a:lnTo>
                  <a:pt x="53735" y="37697"/>
                </a:lnTo>
                <a:lnTo>
                  <a:pt x="54332" y="37255"/>
                </a:lnTo>
                <a:lnTo>
                  <a:pt x="54910" y="36793"/>
                </a:lnTo>
                <a:lnTo>
                  <a:pt x="55507" y="36330"/>
                </a:lnTo>
                <a:lnTo>
                  <a:pt x="56065" y="35849"/>
                </a:lnTo>
                <a:lnTo>
                  <a:pt x="56643" y="35368"/>
                </a:lnTo>
                <a:lnTo>
                  <a:pt x="57182" y="34867"/>
                </a:lnTo>
                <a:lnTo>
                  <a:pt x="57740" y="34367"/>
                </a:lnTo>
                <a:lnTo>
                  <a:pt x="58260" y="33847"/>
                </a:lnTo>
                <a:lnTo>
                  <a:pt x="58780" y="33327"/>
                </a:lnTo>
                <a:lnTo>
                  <a:pt x="59300" y="32788"/>
                </a:lnTo>
                <a:lnTo>
                  <a:pt x="59800" y="32249"/>
                </a:lnTo>
                <a:lnTo>
                  <a:pt x="60281" y="31690"/>
                </a:lnTo>
                <a:lnTo>
                  <a:pt x="60763" y="31132"/>
                </a:lnTo>
                <a:lnTo>
                  <a:pt x="61225" y="30574"/>
                </a:lnTo>
                <a:lnTo>
                  <a:pt x="61687" y="29996"/>
                </a:lnTo>
                <a:lnTo>
                  <a:pt x="62188" y="29322"/>
                </a:lnTo>
                <a:lnTo>
                  <a:pt x="62669" y="28649"/>
                </a:lnTo>
                <a:lnTo>
                  <a:pt x="63131" y="27936"/>
                </a:lnTo>
                <a:lnTo>
                  <a:pt x="63554" y="27224"/>
                </a:lnTo>
                <a:lnTo>
                  <a:pt x="63978" y="26492"/>
                </a:lnTo>
                <a:lnTo>
                  <a:pt x="64363" y="25741"/>
                </a:lnTo>
                <a:lnTo>
                  <a:pt x="64710" y="24990"/>
                </a:lnTo>
                <a:lnTo>
                  <a:pt x="65037" y="24201"/>
                </a:lnTo>
                <a:lnTo>
                  <a:pt x="65345" y="23431"/>
                </a:lnTo>
                <a:lnTo>
                  <a:pt x="65595" y="22622"/>
                </a:lnTo>
                <a:lnTo>
                  <a:pt x="65826" y="21814"/>
                </a:lnTo>
                <a:lnTo>
                  <a:pt x="66019" y="21005"/>
                </a:lnTo>
                <a:lnTo>
                  <a:pt x="66192" y="20177"/>
                </a:lnTo>
                <a:lnTo>
                  <a:pt x="66308" y="19349"/>
                </a:lnTo>
                <a:lnTo>
                  <a:pt x="66385" y="18502"/>
                </a:lnTo>
                <a:lnTo>
                  <a:pt x="66423" y="17674"/>
                </a:lnTo>
                <a:lnTo>
                  <a:pt x="66423" y="17097"/>
                </a:lnTo>
                <a:lnTo>
                  <a:pt x="66404" y="16500"/>
                </a:lnTo>
                <a:lnTo>
                  <a:pt x="66365" y="15922"/>
                </a:lnTo>
                <a:lnTo>
                  <a:pt x="66308" y="15364"/>
                </a:lnTo>
                <a:lnTo>
                  <a:pt x="66231" y="14786"/>
                </a:lnTo>
                <a:lnTo>
                  <a:pt x="66134" y="14209"/>
                </a:lnTo>
                <a:lnTo>
                  <a:pt x="66000" y="13650"/>
                </a:lnTo>
                <a:lnTo>
                  <a:pt x="65865" y="13092"/>
                </a:lnTo>
                <a:lnTo>
                  <a:pt x="65711" y="12534"/>
                </a:lnTo>
                <a:lnTo>
                  <a:pt x="65538" y="11975"/>
                </a:lnTo>
                <a:lnTo>
                  <a:pt x="65345" y="11436"/>
                </a:lnTo>
                <a:lnTo>
                  <a:pt x="65133" y="10897"/>
                </a:lnTo>
                <a:lnTo>
                  <a:pt x="64902" y="10377"/>
                </a:lnTo>
                <a:lnTo>
                  <a:pt x="64671" y="9838"/>
                </a:lnTo>
                <a:lnTo>
                  <a:pt x="64402" y="9338"/>
                </a:lnTo>
                <a:lnTo>
                  <a:pt x="64132" y="8818"/>
                </a:lnTo>
                <a:lnTo>
                  <a:pt x="63843" y="8317"/>
                </a:lnTo>
                <a:lnTo>
                  <a:pt x="63535" y="7836"/>
                </a:lnTo>
                <a:lnTo>
                  <a:pt x="63208" y="7355"/>
                </a:lnTo>
                <a:lnTo>
                  <a:pt x="62861" y="6893"/>
                </a:lnTo>
                <a:lnTo>
                  <a:pt x="62515" y="6431"/>
                </a:lnTo>
                <a:lnTo>
                  <a:pt x="62149" y="5988"/>
                </a:lnTo>
                <a:lnTo>
                  <a:pt x="61764" y="5564"/>
                </a:lnTo>
                <a:lnTo>
                  <a:pt x="61379" y="5141"/>
                </a:lnTo>
                <a:lnTo>
                  <a:pt x="60975" y="4736"/>
                </a:lnTo>
                <a:lnTo>
                  <a:pt x="60551" y="4351"/>
                </a:lnTo>
                <a:lnTo>
                  <a:pt x="60127" y="3966"/>
                </a:lnTo>
                <a:lnTo>
                  <a:pt x="59685" y="3600"/>
                </a:lnTo>
                <a:lnTo>
                  <a:pt x="59223" y="3273"/>
                </a:lnTo>
                <a:lnTo>
                  <a:pt x="58761" y="2926"/>
                </a:lnTo>
                <a:lnTo>
                  <a:pt x="58298" y="2618"/>
                </a:lnTo>
                <a:lnTo>
                  <a:pt x="57798" y="2330"/>
                </a:lnTo>
                <a:lnTo>
                  <a:pt x="57317" y="2041"/>
                </a:lnTo>
                <a:lnTo>
                  <a:pt x="56797" y="1791"/>
                </a:lnTo>
                <a:lnTo>
                  <a:pt x="56296" y="1540"/>
                </a:lnTo>
                <a:lnTo>
                  <a:pt x="55776" y="1328"/>
                </a:lnTo>
                <a:lnTo>
                  <a:pt x="55256" y="1117"/>
                </a:lnTo>
                <a:lnTo>
                  <a:pt x="54717" y="924"/>
                </a:lnTo>
                <a:lnTo>
                  <a:pt x="54178" y="751"/>
                </a:lnTo>
                <a:lnTo>
                  <a:pt x="53639" y="597"/>
                </a:lnTo>
                <a:lnTo>
                  <a:pt x="53100" y="462"/>
                </a:lnTo>
                <a:lnTo>
                  <a:pt x="52542" y="347"/>
                </a:lnTo>
                <a:lnTo>
                  <a:pt x="52003" y="250"/>
                </a:lnTo>
                <a:lnTo>
                  <a:pt x="51444" y="173"/>
                </a:lnTo>
                <a:lnTo>
                  <a:pt x="50886" y="96"/>
                </a:lnTo>
                <a:lnTo>
                  <a:pt x="50328" y="58"/>
                </a:lnTo>
                <a:lnTo>
                  <a:pt x="49769" y="19"/>
                </a:lnTo>
                <a:lnTo>
                  <a:pt x="4919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97" name="Google Shape;1097;p22"/>
          <p:cNvGrpSpPr/>
          <p:nvPr/>
        </p:nvGrpSpPr>
        <p:grpSpPr>
          <a:xfrm flipH="1">
            <a:off x="-302400" y="2819325"/>
            <a:ext cx="1634475" cy="2394775"/>
            <a:chOff x="-741850" y="2748725"/>
            <a:chExt cx="1634475" cy="2394775"/>
          </a:xfrm>
        </p:grpSpPr>
        <p:sp>
          <p:nvSpPr>
            <p:cNvPr id="1098" name="Google Shape;1098;p22"/>
            <p:cNvSpPr/>
            <p:nvPr/>
          </p:nvSpPr>
          <p:spPr>
            <a:xfrm>
              <a:off x="-741850" y="3729375"/>
              <a:ext cx="1253225" cy="1382250"/>
            </a:xfrm>
            <a:custGeom>
              <a:rect b="b" l="l" r="r" t="t"/>
              <a:pathLst>
                <a:path extrusionOk="0" h="55290" w="50129">
                  <a:moveTo>
                    <a:pt x="15193" y="1"/>
                  </a:moveTo>
                  <a:lnTo>
                    <a:pt x="14526" y="30"/>
                  </a:lnTo>
                  <a:lnTo>
                    <a:pt x="13859" y="59"/>
                  </a:lnTo>
                  <a:lnTo>
                    <a:pt x="13192" y="146"/>
                  </a:lnTo>
                  <a:lnTo>
                    <a:pt x="12526" y="233"/>
                  </a:lnTo>
                  <a:lnTo>
                    <a:pt x="11859" y="378"/>
                  </a:lnTo>
                  <a:lnTo>
                    <a:pt x="11192" y="523"/>
                  </a:lnTo>
                  <a:lnTo>
                    <a:pt x="10525" y="697"/>
                  </a:lnTo>
                  <a:lnTo>
                    <a:pt x="9858" y="900"/>
                  </a:lnTo>
                  <a:lnTo>
                    <a:pt x="9076" y="1190"/>
                  </a:lnTo>
                  <a:lnTo>
                    <a:pt x="8322" y="1508"/>
                  </a:lnTo>
                  <a:lnTo>
                    <a:pt x="7655" y="1798"/>
                  </a:lnTo>
                  <a:lnTo>
                    <a:pt x="7133" y="2088"/>
                  </a:lnTo>
                  <a:lnTo>
                    <a:pt x="6611" y="2378"/>
                  </a:lnTo>
                  <a:lnTo>
                    <a:pt x="6118" y="2697"/>
                  </a:lnTo>
                  <a:lnTo>
                    <a:pt x="5625" y="3016"/>
                  </a:lnTo>
                  <a:lnTo>
                    <a:pt x="5162" y="3393"/>
                  </a:lnTo>
                  <a:lnTo>
                    <a:pt x="4698" y="3770"/>
                  </a:lnTo>
                  <a:lnTo>
                    <a:pt x="4234" y="4147"/>
                  </a:lnTo>
                  <a:lnTo>
                    <a:pt x="3828" y="4553"/>
                  </a:lnTo>
                  <a:lnTo>
                    <a:pt x="3422" y="4988"/>
                  </a:lnTo>
                  <a:lnTo>
                    <a:pt x="3016" y="5422"/>
                  </a:lnTo>
                  <a:lnTo>
                    <a:pt x="2639" y="5886"/>
                  </a:lnTo>
                  <a:lnTo>
                    <a:pt x="2291" y="6379"/>
                  </a:lnTo>
                  <a:lnTo>
                    <a:pt x="1972" y="6872"/>
                  </a:lnTo>
                  <a:lnTo>
                    <a:pt x="1653" y="7394"/>
                  </a:lnTo>
                  <a:lnTo>
                    <a:pt x="1393" y="7945"/>
                  </a:lnTo>
                  <a:lnTo>
                    <a:pt x="1132" y="8496"/>
                  </a:lnTo>
                  <a:lnTo>
                    <a:pt x="842" y="9162"/>
                  </a:lnTo>
                  <a:lnTo>
                    <a:pt x="610" y="9829"/>
                  </a:lnTo>
                  <a:lnTo>
                    <a:pt x="436" y="10525"/>
                  </a:lnTo>
                  <a:lnTo>
                    <a:pt x="262" y="11192"/>
                  </a:lnTo>
                  <a:lnTo>
                    <a:pt x="146" y="11888"/>
                  </a:lnTo>
                  <a:lnTo>
                    <a:pt x="59" y="12584"/>
                  </a:lnTo>
                  <a:lnTo>
                    <a:pt x="30" y="13279"/>
                  </a:lnTo>
                  <a:lnTo>
                    <a:pt x="1" y="13975"/>
                  </a:lnTo>
                  <a:lnTo>
                    <a:pt x="30" y="14758"/>
                  </a:lnTo>
                  <a:lnTo>
                    <a:pt x="88" y="15483"/>
                  </a:lnTo>
                  <a:lnTo>
                    <a:pt x="175" y="16208"/>
                  </a:lnTo>
                  <a:lnTo>
                    <a:pt x="291" y="16932"/>
                  </a:lnTo>
                  <a:lnTo>
                    <a:pt x="436" y="17657"/>
                  </a:lnTo>
                  <a:lnTo>
                    <a:pt x="610" y="18382"/>
                  </a:lnTo>
                  <a:lnTo>
                    <a:pt x="813" y="19107"/>
                  </a:lnTo>
                  <a:lnTo>
                    <a:pt x="1045" y="19803"/>
                  </a:lnTo>
                  <a:lnTo>
                    <a:pt x="1306" y="20527"/>
                  </a:lnTo>
                  <a:lnTo>
                    <a:pt x="1595" y="21223"/>
                  </a:lnTo>
                  <a:lnTo>
                    <a:pt x="1885" y="21948"/>
                  </a:lnTo>
                  <a:lnTo>
                    <a:pt x="2233" y="22644"/>
                  </a:lnTo>
                  <a:lnTo>
                    <a:pt x="2581" y="23340"/>
                  </a:lnTo>
                  <a:lnTo>
                    <a:pt x="2929" y="24036"/>
                  </a:lnTo>
                  <a:lnTo>
                    <a:pt x="3335" y="24731"/>
                  </a:lnTo>
                  <a:lnTo>
                    <a:pt x="3741" y="25427"/>
                  </a:lnTo>
                  <a:lnTo>
                    <a:pt x="4147" y="26094"/>
                  </a:lnTo>
                  <a:lnTo>
                    <a:pt x="4756" y="27022"/>
                  </a:lnTo>
                  <a:lnTo>
                    <a:pt x="5365" y="27863"/>
                  </a:lnTo>
                  <a:lnTo>
                    <a:pt x="5973" y="28703"/>
                  </a:lnTo>
                  <a:lnTo>
                    <a:pt x="6611" y="29544"/>
                  </a:lnTo>
                  <a:lnTo>
                    <a:pt x="7249" y="30356"/>
                  </a:lnTo>
                  <a:lnTo>
                    <a:pt x="7916" y="31139"/>
                  </a:lnTo>
                  <a:lnTo>
                    <a:pt x="8583" y="31921"/>
                  </a:lnTo>
                  <a:lnTo>
                    <a:pt x="9278" y="32675"/>
                  </a:lnTo>
                  <a:lnTo>
                    <a:pt x="9974" y="33400"/>
                  </a:lnTo>
                  <a:lnTo>
                    <a:pt x="11337" y="34821"/>
                  </a:lnTo>
                  <a:lnTo>
                    <a:pt x="12729" y="36125"/>
                  </a:lnTo>
                  <a:lnTo>
                    <a:pt x="14062" y="37343"/>
                  </a:lnTo>
                  <a:lnTo>
                    <a:pt x="15367" y="38474"/>
                  </a:lnTo>
                  <a:lnTo>
                    <a:pt x="16063" y="39025"/>
                  </a:lnTo>
                  <a:lnTo>
                    <a:pt x="17077" y="39836"/>
                  </a:lnTo>
                  <a:lnTo>
                    <a:pt x="18469" y="40909"/>
                  </a:lnTo>
                  <a:lnTo>
                    <a:pt x="19890" y="41924"/>
                  </a:lnTo>
                  <a:lnTo>
                    <a:pt x="21310" y="42939"/>
                  </a:lnTo>
                  <a:lnTo>
                    <a:pt x="22789" y="43924"/>
                  </a:lnTo>
                  <a:lnTo>
                    <a:pt x="24268" y="44881"/>
                  </a:lnTo>
                  <a:lnTo>
                    <a:pt x="25746" y="45780"/>
                  </a:lnTo>
                  <a:lnTo>
                    <a:pt x="27283" y="46679"/>
                  </a:lnTo>
                  <a:lnTo>
                    <a:pt x="28819" y="47519"/>
                  </a:lnTo>
                  <a:lnTo>
                    <a:pt x="30617" y="48505"/>
                  </a:lnTo>
                  <a:lnTo>
                    <a:pt x="31574" y="48969"/>
                  </a:lnTo>
                  <a:lnTo>
                    <a:pt x="33516" y="49897"/>
                  </a:lnTo>
                  <a:lnTo>
                    <a:pt x="35459" y="50796"/>
                  </a:lnTo>
                  <a:lnTo>
                    <a:pt x="37401" y="51607"/>
                  </a:lnTo>
                  <a:lnTo>
                    <a:pt x="39402" y="52390"/>
                  </a:lnTo>
                  <a:lnTo>
                    <a:pt x="41402" y="53115"/>
                  </a:lnTo>
                  <a:lnTo>
                    <a:pt x="43403" y="53811"/>
                  </a:lnTo>
                  <a:lnTo>
                    <a:pt x="45461" y="54449"/>
                  </a:lnTo>
                  <a:lnTo>
                    <a:pt x="47491" y="55028"/>
                  </a:lnTo>
                  <a:lnTo>
                    <a:pt x="48012" y="55144"/>
                  </a:lnTo>
                  <a:lnTo>
                    <a:pt x="48476" y="55231"/>
                  </a:lnTo>
                  <a:lnTo>
                    <a:pt x="48853" y="55289"/>
                  </a:lnTo>
                  <a:lnTo>
                    <a:pt x="49172" y="55289"/>
                  </a:lnTo>
                  <a:lnTo>
                    <a:pt x="49462" y="55260"/>
                  </a:lnTo>
                  <a:lnTo>
                    <a:pt x="49694" y="55202"/>
                  </a:lnTo>
                  <a:lnTo>
                    <a:pt x="49868" y="55086"/>
                  </a:lnTo>
                  <a:lnTo>
                    <a:pt x="49984" y="54970"/>
                  </a:lnTo>
                  <a:lnTo>
                    <a:pt x="50071" y="54796"/>
                  </a:lnTo>
                  <a:lnTo>
                    <a:pt x="50129" y="54623"/>
                  </a:lnTo>
                  <a:lnTo>
                    <a:pt x="50129" y="54391"/>
                  </a:lnTo>
                  <a:lnTo>
                    <a:pt x="50100" y="54130"/>
                  </a:lnTo>
                  <a:lnTo>
                    <a:pt x="50071" y="53898"/>
                  </a:lnTo>
                  <a:lnTo>
                    <a:pt x="49984" y="53608"/>
                  </a:lnTo>
                  <a:lnTo>
                    <a:pt x="49810" y="53028"/>
                  </a:lnTo>
                  <a:lnTo>
                    <a:pt x="49549" y="52361"/>
                  </a:lnTo>
                  <a:lnTo>
                    <a:pt x="49259" y="51636"/>
                  </a:lnTo>
                  <a:lnTo>
                    <a:pt x="48476" y="49636"/>
                  </a:lnTo>
                  <a:lnTo>
                    <a:pt x="47752" y="47635"/>
                  </a:lnTo>
                  <a:lnTo>
                    <a:pt x="47085" y="45606"/>
                  </a:lnTo>
                  <a:lnTo>
                    <a:pt x="46418" y="43576"/>
                  </a:lnTo>
                  <a:lnTo>
                    <a:pt x="45838" y="41663"/>
                  </a:lnTo>
                  <a:lnTo>
                    <a:pt x="45258" y="39749"/>
                  </a:lnTo>
                  <a:lnTo>
                    <a:pt x="44127" y="35922"/>
                  </a:lnTo>
                  <a:lnTo>
                    <a:pt x="43026" y="32095"/>
                  </a:lnTo>
                  <a:lnTo>
                    <a:pt x="42446" y="30182"/>
                  </a:lnTo>
                  <a:lnTo>
                    <a:pt x="41866" y="28268"/>
                  </a:lnTo>
                  <a:lnTo>
                    <a:pt x="41460" y="27022"/>
                  </a:lnTo>
                  <a:lnTo>
                    <a:pt x="40822" y="25137"/>
                  </a:lnTo>
                  <a:lnTo>
                    <a:pt x="40155" y="23282"/>
                  </a:lnTo>
                  <a:lnTo>
                    <a:pt x="39460" y="21455"/>
                  </a:lnTo>
                  <a:lnTo>
                    <a:pt x="38735" y="19629"/>
                  </a:lnTo>
                  <a:lnTo>
                    <a:pt x="37952" y="17831"/>
                  </a:lnTo>
                  <a:lnTo>
                    <a:pt x="37111" y="16034"/>
                  </a:lnTo>
                  <a:lnTo>
                    <a:pt x="36213" y="14294"/>
                  </a:lnTo>
                  <a:lnTo>
                    <a:pt x="35749" y="13424"/>
                  </a:lnTo>
                  <a:lnTo>
                    <a:pt x="35256" y="12555"/>
                  </a:lnTo>
                  <a:lnTo>
                    <a:pt x="34850" y="11888"/>
                  </a:lnTo>
                  <a:lnTo>
                    <a:pt x="34763" y="11743"/>
                  </a:lnTo>
                  <a:lnTo>
                    <a:pt x="34386" y="11105"/>
                  </a:lnTo>
                  <a:lnTo>
                    <a:pt x="33951" y="10496"/>
                  </a:lnTo>
                  <a:lnTo>
                    <a:pt x="33545" y="9916"/>
                  </a:lnTo>
                  <a:lnTo>
                    <a:pt x="33081" y="9307"/>
                  </a:lnTo>
                  <a:lnTo>
                    <a:pt x="32646" y="8728"/>
                  </a:lnTo>
                  <a:lnTo>
                    <a:pt x="32154" y="8177"/>
                  </a:lnTo>
                  <a:lnTo>
                    <a:pt x="31661" y="7626"/>
                  </a:lnTo>
                  <a:lnTo>
                    <a:pt x="31168" y="7104"/>
                  </a:lnTo>
                  <a:lnTo>
                    <a:pt x="30646" y="6582"/>
                  </a:lnTo>
                  <a:lnTo>
                    <a:pt x="30124" y="6060"/>
                  </a:lnTo>
                  <a:lnTo>
                    <a:pt x="29573" y="5567"/>
                  </a:lnTo>
                  <a:lnTo>
                    <a:pt x="29022" y="5104"/>
                  </a:lnTo>
                  <a:lnTo>
                    <a:pt x="28443" y="4640"/>
                  </a:lnTo>
                  <a:lnTo>
                    <a:pt x="27863" y="4205"/>
                  </a:lnTo>
                  <a:lnTo>
                    <a:pt x="27254" y="3799"/>
                  </a:lnTo>
                  <a:lnTo>
                    <a:pt x="26645" y="3393"/>
                  </a:lnTo>
                  <a:lnTo>
                    <a:pt x="25978" y="2987"/>
                  </a:lnTo>
                  <a:lnTo>
                    <a:pt x="25398" y="2639"/>
                  </a:lnTo>
                  <a:lnTo>
                    <a:pt x="24818" y="2320"/>
                  </a:lnTo>
                  <a:lnTo>
                    <a:pt x="24210" y="2030"/>
                  </a:lnTo>
                  <a:lnTo>
                    <a:pt x="23630" y="1740"/>
                  </a:lnTo>
                  <a:lnTo>
                    <a:pt x="22992" y="1480"/>
                  </a:lnTo>
                  <a:lnTo>
                    <a:pt x="22383" y="1248"/>
                  </a:lnTo>
                  <a:lnTo>
                    <a:pt x="21774" y="1016"/>
                  </a:lnTo>
                  <a:lnTo>
                    <a:pt x="21136" y="813"/>
                  </a:lnTo>
                  <a:lnTo>
                    <a:pt x="20499" y="639"/>
                  </a:lnTo>
                  <a:lnTo>
                    <a:pt x="19861" y="494"/>
                  </a:lnTo>
                  <a:lnTo>
                    <a:pt x="19194" y="349"/>
                  </a:lnTo>
                  <a:lnTo>
                    <a:pt x="18556" y="233"/>
                  </a:lnTo>
                  <a:lnTo>
                    <a:pt x="17889" y="146"/>
                  </a:lnTo>
                  <a:lnTo>
                    <a:pt x="17251" y="59"/>
                  </a:lnTo>
                  <a:lnTo>
                    <a:pt x="1658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22"/>
            <p:cNvSpPr/>
            <p:nvPr/>
          </p:nvSpPr>
          <p:spPr>
            <a:xfrm>
              <a:off x="-741850" y="3729375"/>
              <a:ext cx="1253225" cy="1382250"/>
            </a:xfrm>
            <a:custGeom>
              <a:rect b="b" l="l" r="r" t="t"/>
              <a:pathLst>
                <a:path extrusionOk="0" h="55290" w="50129">
                  <a:moveTo>
                    <a:pt x="15193" y="1"/>
                  </a:moveTo>
                  <a:lnTo>
                    <a:pt x="14526" y="30"/>
                  </a:lnTo>
                  <a:lnTo>
                    <a:pt x="13859" y="59"/>
                  </a:lnTo>
                  <a:lnTo>
                    <a:pt x="13192" y="146"/>
                  </a:lnTo>
                  <a:lnTo>
                    <a:pt x="12526" y="233"/>
                  </a:lnTo>
                  <a:lnTo>
                    <a:pt x="11859" y="378"/>
                  </a:lnTo>
                  <a:lnTo>
                    <a:pt x="11192" y="523"/>
                  </a:lnTo>
                  <a:lnTo>
                    <a:pt x="10525" y="697"/>
                  </a:lnTo>
                  <a:lnTo>
                    <a:pt x="9858" y="900"/>
                  </a:lnTo>
                  <a:lnTo>
                    <a:pt x="9076" y="1190"/>
                  </a:lnTo>
                  <a:lnTo>
                    <a:pt x="8322" y="1508"/>
                  </a:lnTo>
                  <a:lnTo>
                    <a:pt x="7655" y="1798"/>
                  </a:lnTo>
                  <a:lnTo>
                    <a:pt x="7133" y="2088"/>
                  </a:lnTo>
                  <a:lnTo>
                    <a:pt x="6611" y="2378"/>
                  </a:lnTo>
                  <a:lnTo>
                    <a:pt x="6118" y="2697"/>
                  </a:lnTo>
                  <a:lnTo>
                    <a:pt x="5625" y="3016"/>
                  </a:lnTo>
                  <a:lnTo>
                    <a:pt x="5162" y="3393"/>
                  </a:lnTo>
                  <a:lnTo>
                    <a:pt x="4698" y="3770"/>
                  </a:lnTo>
                  <a:lnTo>
                    <a:pt x="4234" y="4147"/>
                  </a:lnTo>
                  <a:lnTo>
                    <a:pt x="3828" y="4553"/>
                  </a:lnTo>
                  <a:lnTo>
                    <a:pt x="3422" y="4988"/>
                  </a:lnTo>
                  <a:lnTo>
                    <a:pt x="3016" y="5422"/>
                  </a:lnTo>
                  <a:lnTo>
                    <a:pt x="2639" y="5886"/>
                  </a:lnTo>
                  <a:lnTo>
                    <a:pt x="2291" y="6379"/>
                  </a:lnTo>
                  <a:lnTo>
                    <a:pt x="1972" y="6872"/>
                  </a:lnTo>
                  <a:lnTo>
                    <a:pt x="1653" y="7394"/>
                  </a:lnTo>
                  <a:lnTo>
                    <a:pt x="1393" y="7945"/>
                  </a:lnTo>
                  <a:lnTo>
                    <a:pt x="1132" y="8496"/>
                  </a:lnTo>
                  <a:lnTo>
                    <a:pt x="842" y="9162"/>
                  </a:lnTo>
                  <a:lnTo>
                    <a:pt x="610" y="9829"/>
                  </a:lnTo>
                  <a:lnTo>
                    <a:pt x="436" y="10525"/>
                  </a:lnTo>
                  <a:lnTo>
                    <a:pt x="262" y="11192"/>
                  </a:lnTo>
                  <a:lnTo>
                    <a:pt x="146" y="11888"/>
                  </a:lnTo>
                  <a:lnTo>
                    <a:pt x="59" y="12584"/>
                  </a:lnTo>
                  <a:lnTo>
                    <a:pt x="30" y="13279"/>
                  </a:lnTo>
                  <a:lnTo>
                    <a:pt x="1" y="13975"/>
                  </a:lnTo>
                  <a:lnTo>
                    <a:pt x="30" y="14758"/>
                  </a:lnTo>
                  <a:lnTo>
                    <a:pt x="88" y="15483"/>
                  </a:lnTo>
                  <a:lnTo>
                    <a:pt x="175" y="16208"/>
                  </a:lnTo>
                  <a:lnTo>
                    <a:pt x="291" y="16932"/>
                  </a:lnTo>
                  <a:lnTo>
                    <a:pt x="436" y="17657"/>
                  </a:lnTo>
                  <a:lnTo>
                    <a:pt x="610" y="18382"/>
                  </a:lnTo>
                  <a:lnTo>
                    <a:pt x="813" y="19107"/>
                  </a:lnTo>
                  <a:lnTo>
                    <a:pt x="1045" y="19803"/>
                  </a:lnTo>
                  <a:lnTo>
                    <a:pt x="1306" y="20527"/>
                  </a:lnTo>
                  <a:lnTo>
                    <a:pt x="1595" y="21223"/>
                  </a:lnTo>
                  <a:lnTo>
                    <a:pt x="1885" y="21948"/>
                  </a:lnTo>
                  <a:lnTo>
                    <a:pt x="2233" y="22644"/>
                  </a:lnTo>
                  <a:lnTo>
                    <a:pt x="2581" y="23340"/>
                  </a:lnTo>
                  <a:lnTo>
                    <a:pt x="2929" y="24036"/>
                  </a:lnTo>
                  <a:lnTo>
                    <a:pt x="3335" y="24731"/>
                  </a:lnTo>
                  <a:lnTo>
                    <a:pt x="3741" y="25427"/>
                  </a:lnTo>
                  <a:lnTo>
                    <a:pt x="4147" y="26094"/>
                  </a:lnTo>
                  <a:lnTo>
                    <a:pt x="4756" y="27022"/>
                  </a:lnTo>
                  <a:lnTo>
                    <a:pt x="5365" y="27863"/>
                  </a:lnTo>
                  <a:lnTo>
                    <a:pt x="5973" y="28703"/>
                  </a:lnTo>
                  <a:lnTo>
                    <a:pt x="6611" y="29544"/>
                  </a:lnTo>
                  <a:lnTo>
                    <a:pt x="7249" y="30356"/>
                  </a:lnTo>
                  <a:lnTo>
                    <a:pt x="7916" y="31139"/>
                  </a:lnTo>
                  <a:lnTo>
                    <a:pt x="8583" y="31921"/>
                  </a:lnTo>
                  <a:lnTo>
                    <a:pt x="9278" y="32675"/>
                  </a:lnTo>
                  <a:lnTo>
                    <a:pt x="9974" y="33400"/>
                  </a:lnTo>
                  <a:lnTo>
                    <a:pt x="11337" y="34821"/>
                  </a:lnTo>
                  <a:lnTo>
                    <a:pt x="12729" y="36125"/>
                  </a:lnTo>
                  <a:lnTo>
                    <a:pt x="14062" y="37343"/>
                  </a:lnTo>
                  <a:lnTo>
                    <a:pt x="15367" y="38474"/>
                  </a:lnTo>
                  <a:lnTo>
                    <a:pt x="16063" y="39025"/>
                  </a:lnTo>
                  <a:lnTo>
                    <a:pt x="17077" y="39836"/>
                  </a:lnTo>
                  <a:lnTo>
                    <a:pt x="18469" y="40909"/>
                  </a:lnTo>
                  <a:lnTo>
                    <a:pt x="19890" y="41924"/>
                  </a:lnTo>
                  <a:lnTo>
                    <a:pt x="21310" y="42939"/>
                  </a:lnTo>
                  <a:lnTo>
                    <a:pt x="22789" y="43924"/>
                  </a:lnTo>
                  <a:lnTo>
                    <a:pt x="24268" y="44881"/>
                  </a:lnTo>
                  <a:lnTo>
                    <a:pt x="25746" y="45780"/>
                  </a:lnTo>
                  <a:lnTo>
                    <a:pt x="27283" y="46679"/>
                  </a:lnTo>
                  <a:lnTo>
                    <a:pt x="28819" y="47519"/>
                  </a:lnTo>
                  <a:lnTo>
                    <a:pt x="30617" y="48505"/>
                  </a:lnTo>
                  <a:lnTo>
                    <a:pt x="31574" y="48969"/>
                  </a:lnTo>
                  <a:lnTo>
                    <a:pt x="33516" y="49897"/>
                  </a:lnTo>
                  <a:lnTo>
                    <a:pt x="35459" y="50796"/>
                  </a:lnTo>
                  <a:lnTo>
                    <a:pt x="37401" y="51607"/>
                  </a:lnTo>
                  <a:lnTo>
                    <a:pt x="39402" y="52390"/>
                  </a:lnTo>
                  <a:lnTo>
                    <a:pt x="41402" y="53115"/>
                  </a:lnTo>
                  <a:lnTo>
                    <a:pt x="43403" y="53811"/>
                  </a:lnTo>
                  <a:lnTo>
                    <a:pt x="45461" y="54449"/>
                  </a:lnTo>
                  <a:lnTo>
                    <a:pt x="47491" y="55028"/>
                  </a:lnTo>
                  <a:lnTo>
                    <a:pt x="48012" y="55144"/>
                  </a:lnTo>
                  <a:lnTo>
                    <a:pt x="48476" y="55231"/>
                  </a:lnTo>
                  <a:lnTo>
                    <a:pt x="48853" y="55289"/>
                  </a:lnTo>
                  <a:lnTo>
                    <a:pt x="49172" y="55289"/>
                  </a:lnTo>
                  <a:lnTo>
                    <a:pt x="49462" y="55260"/>
                  </a:lnTo>
                  <a:lnTo>
                    <a:pt x="49694" y="55202"/>
                  </a:lnTo>
                  <a:lnTo>
                    <a:pt x="49868" y="55086"/>
                  </a:lnTo>
                  <a:lnTo>
                    <a:pt x="49984" y="54970"/>
                  </a:lnTo>
                  <a:lnTo>
                    <a:pt x="50071" y="54796"/>
                  </a:lnTo>
                  <a:lnTo>
                    <a:pt x="50129" y="54623"/>
                  </a:lnTo>
                  <a:lnTo>
                    <a:pt x="50129" y="54391"/>
                  </a:lnTo>
                  <a:lnTo>
                    <a:pt x="50100" y="54130"/>
                  </a:lnTo>
                  <a:lnTo>
                    <a:pt x="50071" y="53898"/>
                  </a:lnTo>
                  <a:lnTo>
                    <a:pt x="49984" y="53608"/>
                  </a:lnTo>
                  <a:lnTo>
                    <a:pt x="49810" y="53028"/>
                  </a:lnTo>
                  <a:lnTo>
                    <a:pt x="49549" y="52361"/>
                  </a:lnTo>
                  <a:lnTo>
                    <a:pt x="49259" y="51636"/>
                  </a:lnTo>
                  <a:lnTo>
                    <a:pt x="48476" y="49636"/>
                  </a:lnTo>
                  <a:lnTo>
                    <a:pt x="47752" y="47635"/>
                  </a:lnTo>
                  <a:lnTo>
                    <a:pt x="47085" y="45606"/>
                  </a:lnTo>
                  <a:lnTo>
                    <a:pt x="46418" y="43576"/>
                  </a:lnTo>
                  <a:lnTo>
                    <a:pt x="45838" y="41663"/>
                  </a:lnTo>
                  <a:lnTo>
                    <a:pt x="45258" y="39749"/>
                  </a:lnTo>
                  <a:lnTo>
                    <a:pt x="44127" y="35922"/>
                  </a:lnTo>
                  <a:lnTo>
                    <a:pt x="43026" y="32095"/>
                  </a:lnTo>
                  <a:lnTo>
                    <a:pt x="42446" y="30182"/>
                  </a:lnTo>
                  <a:lnTo>
                    <a:pt x="41866" y="28268"/>
                  </a:lnTo>
                  <a:lnTo>
                    <a:pt x="41460" y="27022"/>
                  </a:lnTo>
                  <a:lnTo>
                    <a:pt x="40822" y="25137"/>
                  </a:lnTo>
                  <a:lnTo>
                    <a:pt x="40155" y="23282"/>
                  </a:lnTo>
                  <a:lnTo>
                    <a:pt x="39460" y="21455"/>
                  </a:lnTo>
                  <a:lnTo>
                    <a:pt x="38735" y="19629"/>
                  </a:lnTo>
                  <a:lnTo>
                    <a:pt x="37952" y="17831"/>
                  </a:lnTo>
                  <a:lnTo>
                    <a:pt x="37111" y="16034"/>
                  </a:lnTo>
                  <a:lnTo>
                    <a:pt x="36213" y="14294"/>
                  </a:lnTo>
                  <a:lnTo>
                    <a:pt x="35749" y="13424"/>
                  </a:lnTo>
                  <a:lnTo>
                    <a:pt x="35256" y="12555"/>
                  </a:lnTo>
                  <a:lnTo>
                    <a:pt x="34850" y="11888"/>
                  </a:lnTo>
                  <a:lnTo>
                    <a:pt x="34763" y="11743"/>
                  </a:lnTo>
                  <a:lnTo>
                    <a:pt x="34386" y="11105"/>
                  </a:lnTo>
                  <a:lnTo>
                    <a:pt x="33951" y="10496"/>
                  </a:lnTo>
                  <a:lnTo>
                    <a:pt x="33545" y="9916"/>
                  </a:lnTo>
                  <a:lnTo>
                    <a:pt x="33081" y="9307"/>
                  </a:lnTo>
                  <a:lnTo>
                    <a:pt x="32646" y="8728"/>
                  </a:lnTo>
                  <a:lnTo>
                    <a:pt x="32154" y="8177"/>
                  </a:lnTo>
                  <a:lnTo>
                    <a:pt x="31661" y="7626"/>
                  </a:lnTo>
                  <a:lnTo>
                    <a:pt x="31168" y="7104"/>
                  </a:lnTo>
                  <a:lnTo>
                    <a:pt x="30646" y="6582"/>
                  </a:lnTo>
                  <a:lnTo>
                    <a:pt x="30124" y="6060"/>
                  </a:lnTo>
                  <a:lnTo>
                    <a:pt x="29573" y="5567"/>
                  </a:lnTo>
                  <a:lnTo>
                    <a:pt x="29022" y="5104"/>
                  </a:lnTo>
                  <a:lnTo>
                    <a:pt x="28443" y="4640"/>
                  </a:lnTo>
                  <a:lnTo>
                    <a:pt x="27863" y="4205"/>
                  </a:lnTo>
                  <a:lnTo>
                    <a:pt x="27254" y="3799"/>
                  </a:lnTo>
                  <a:lnTo>
                    <a:pt x="26645" y="3393"/>
                  </a:lnTo>
                  <a:lnTo>
                    <a:pt x="25978" y="2987"/>
                  </a:lnTo>
                  <a:lnTo>
                    <a:pt x="25398" y="2639"/>
                  </a:lnTo>
                  <a:lnTo>
                    <a:pt x="24818" y="2320"/>
                  </a:lnTo>
                  <a:lnTo>
                    <a:pt x="24210" y="2030"/>
                  </a:lnTo>
                  <a:lnTo>
                    <a:pt x="23630" y="1740"/>
                  </a:lnTo>
                  <a:lnTo>
                    <a:pt x="22992" y="1480"/>
                  </a:lnTo>
                  <a:lnTo>
                    <a:pt x="22383" y="1248"/>
                  </a:lnTo>
                  <a:lnTo>
                    <a:pt x="21774" y="1016"/>
                  </a:lnTo>
                  <a:lnTo>
                    <a:pt x="21136" y="813"/>
                  </a:lnTo>
                  <a:lnTo>
                    <a:pt x="20499" y="639"/>
                  </a:lnTo>
                  <a:lnTo>
                    <a:pt x="19861" y="494"/>
                  </a:lnTo>
                  <a:lnTo>
                    <a:pt x="19194" y="349"/>
                  </a:lnTo>
                  <a:lnTo>
                    <a:pt x="18556" y="233"/>
                  </a:lnTo>
                  <a:lnTo>
                    <a:pt x="17889" y="146"/>
                  </a:lnTo>
                  <a:lnTo>
                    <a:pt x="17251" y="59"/>
                  </a:lnTo>
                  <a:lnTo>
                    <a:pt x="16585" y="1"/>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22"/>
            <p:cNvSpPr/>
            <p:nvPr/>
          </p:nvSpPr>
          <p:spPr>
            <a:xfrm>
              <a:off x="-741850" y="3729375"/>
              <a:ext cx="1253225" cy="1382250"/>
            </a:xfrm>
            <a:custGeom>
              <a:rect b="b" l="l" r="r" t="t"/>
              <a:pathLst>
                <a:path extrusionOk="0" fill="none" h="55290" w="50129">
                  <a:moveTo>
                    <a:pt x="49984" y="54970"/>
                  </a:moveTo>
                  <a:lnTo>
                    <a:pt x="49984" y="54970"/>
                  </a:lnTo>
                  <a:lnTo>
                    <a:pt x="49868" y="55086"/>
                  </a:lnTo>
                  <a:lnTo>
                    <a:pt x="49694" y="55202"/>
                  </a:lnTo>
                  <a:lnTo>
                    <a:pt x="49462" y="55260"/>
                  </a:lnTo>
                  <a:lnTo>
                    <a:pt x="49172" y="55289"/>
                  </a:lnTo>
                  <a:lnTo>
                    <a:pt x="48853" y="55289"/>
                  </a:lnTo>
                  <a:lnTo>
                    <a:pt x="48476" y="55231"/>
                  </a:lnTo>
                  <a:lnTo>
                    <a:pt x="48012" y="55144"/>
                  </a:lnTo>
                  <a:lnTo>
                    <a:pt x="47491" y="55028"/>
                  </a:lnTo>
                  <a:lnTo>
                    <a:pt x="47491" y="55028"/>
                  </a:lnTo>
                  <a:lnTo>
                    <a:pt x="45461" y="54449"/>
                  </a:lnTo>
                  <a:lnTo>
                    <a:pt x="43403" y="53811"/>
                  </a:lnTo>
                  <a:lnTo>
                    <a:pt x="41402" y="53115"/>
                  </a:lnTo>
                  <a:lnTo>
                    <a:pt x="39402" y="52390"/>
                  </a:lnTo>
                  <a:lnTo>
                    <a:pt x="37401" y="51607"/>
                  </a:lnTo>
                  <a:lnTo>
                    <a:pt x="35459" y="50796"/>
                  </a:lnTo>
                  <a:lnTo>
                    <a:pt x="33516" y="49897"/>
                  </a:lnTo>
                  <a:lnTo>
                    <a:pt x="31574" y="48969"/>
                  </a:lnTo>
                  <a:lnTo>
                    <a:pt x="31574" y="48969"/>
                  </a:lnTo>
                  <a:lnTo>
                    <a:pt x="30617" y="48505"/>
                  </a:lnTo>
                  <a:lnTo>
                    <a:pt x="30617" y="48505"/>
                  </a:lnTo>
                  <a:lnTo>
                    <a:pt x="28819" y="47519"/>
                  </a:lnTo>
                  <a:lnTo>
                    <a:pt x="28819" y="47519"/>
                  </a:lnTo>
                  <a:lnTo>
                    <a:pt x="27283" y="46679"/>
                  </a:lnTo>
                  <a:lnTo>
                    <a:pt x="25746" y="45780"/>
                  </a:lnTo>
                  <a:lnTo>
                    <a:pt x="24268" y="44881"/>
                  </a:lnTo>
                  <a:lnTo>
                    <a:pt x="22789" y="43924"/>
                  </a:lnTo>
                  <a:lnTo>
                    <a:pt x="21310" y="42939"/>
                  </a:lnTo>
                  <a:lnTo>
                    <a:pt x="19890" y="41924"/>
                  </a:lnTo>
                  <a:lnTo>
                    <a:pt x="18469" y="40909"/>
                  </a:lnTo>
                  <a:lnTo>
                    <a:pt x="17077" y="39836"/>
                  </a:lnTo>
                  <a:lnTo>
                    <a:pt x="17077" y="39836"/>
                  </a:lnTo>
                  <a:lnTo>
                    <a:pt x="16063" y="39025"/>
                  </a:lnTo>
                  <a:lnTo>
                    <a:pt x="16063" y="39025"/>
                  </a:lnTo>
                  <a:lnTo>
                    <a:pt x="15367" y="38474"/>
                  </a:lnTo>
                  <a:lnTo>
                    <a:pt x="15367" y="38474"/>
                  </a:lnTo>
                  <a:lnTo>
                    <a:pt x="14062" y="37343"/>
                  </a:lnTo>
                  <a:lnTo>
                    <a:pt x="12729" y="36125"/>
                  </a:lnTo>
                  <a:lnTo>
                    <a:pt x="11337" y="34821"/>
                  </a:lnTo>
                  <a:lnTo>
                    <a:pt x="9974" y="33400"/>
                  </a:lnTo>
                  <a:lnTo>
                    <a:pt x="9278" y="32675"/>
                  </a:lnTo>
                  <a:lnTo>
                    <a:pt x="8583" y="31921"/>
                  </a:lnTo>
                  <a:lnTo>
                    <a:pt x="7916" y="31139"/>
                  </a:lnTo>
                  <a:lnTo>
                    <a:pt x="7249" y="30356"/>
                  </a:lnTo>
                  <a:lnTo>
                    <a:pt x="6611" y="29544"/>
                  </a:lnTo>
                  <a:lnTo>
                    <a:pt x="5973" y="28703"/>
                  </a:lnTo>
                  <a:lnTo>
                    <a:pt x="5365" y="27863"/>
                  </a:lnTo>
                  <a:lnTo>
                    <a:pt x="4756" y="27022"/>
                  </a:lnTo>
                  <a:lnTo>
                    <a:pt x="4756" y="27022"/>
                  </a:lnTo>
                  <a:lnTo>
                    <a:pt x="4147" y="26094"/>
                  </a:lnTo>
                  <a:lnTo>
                    <a:pt x="4147" y="26094"/>
                  </a:lnTo>
                  <a:lnTo>
                    <a:pt x="3741" y="25427"/>
                  </a:lnTo>
                  <a:lnTo>
                    <a:pt x="3335" y="24731"/>
                  </a:lnTo>
                  <a:lnTo>
                    <a:pt x="2929" y="24036"/>
                  </a:lnTo>
                  <a:lnTo>
                    <a:pt x="2581" y="23340"/>
                  </a:lnTo>
                  <a:lnTo>
                    <a:pt x="2233" y="22644"/>
                  </a:lnTo>
                  <a:lnTo>
                    <a:pt x="1885" y="21948"/>
                  </a:lnTo>
                  <a:lnTo>
                    <a:pt x="1595" y="21223"/>
                  </a:lnTo>
                  <a:lnTo>
                    <a:pt x="1306" y="20527"/>
                  </a:lnTo>
                  <a:lnTo>
                    <a:pt x="1045" y="19803"/>
                  </a:lnTo>
                  <a:lnTo>
                    <a:pt x="813" y="19107"/>
                  </a:lnTo>
                  <a:lnTo>
                    <a:pt x="610" y="18382"/>
                  </a:lnTo>
                  <a:lnTo>
                    <a:pt x="436" y="17657"/>
                  </a:lnTo>
                  <a:lnTo>
                    <a:pt x="291" y="16932"/>
                  </a:lnTo>
                  <a:lnTo>
                    <a:pt x="175" y="16208"/>
                  </a:lnTo>
                  <a:lnTo>
                    <a:pt x="88" y="15483"/>
                  </a:lnTo>
                  <a:lnTo>
                    <a:pt x="30" y="14758"/>
                  </a:lnTo>
                  <a:lnTo>
                    <a:pt x="30" y="14758"/>
                  </a:lnTo>
                  <a:lnTo>
                    <a:pt x="1" y="13975"/>
                  </a:lnTo>
                  <a:lnTo>
                    <a:pt x="1" y="13975"/>
                  </a:lnTo>
                  <a:lnTo>
                    <a:pt x="30" y="13279"/>
                  </a:lnTo>
                  <a:lnTo>
                    <a:pt x="59" y="12584"/>
                  </a:lnTo>
                  <a:lnTo>
                    <a:pt x="146" y="11888"/>
                  </a:lnTo>
                  <a:lnTo>
                    <a:pt x="262" y="11192"/>
                  </a:lnTo>
                  <a:lnTo>
                    <a:pt x="436" y="10525"/>
                  </a:lnTo>
                  <a:lnTo>
                    <a:pt x="610" y="9829"/>
                  </a:lnTo>
                  <a:lnTo>
                    <a:pt x="842" y="9162"/>
                  </a:lnTo>
                  <a:lnTo>
                    <a:pt x="1132" y="8496"/>
                  </a:lnTo>
                  <a:lnTo>
                    <a:pt x="1132" y="8496"/>
                  </a:lnTo>
                  <a:lnTo>
                    <a:pt x="1393" y="7945"/>
                  </a:lnTo>
                  <a:lnTo>
                    <a:pt x="1653" y="7394"/>
                  </a:lnTo>
                  <a:lnTo>
                    <a:pt x="1972" y="6872"/>
                  </a:lnTo>
                  <a:lnTo>
                    <a:pt x="2291" y="6379"/>
                  </a:lnTo>
                  <a:lnTo>
                    <a:pt x="2639" y="5886"/>
                  </a:lnTo>
                  <a:lnTo>
                    <a:pt x="3016" y="5422"/>
                  </a:lnTo>
                  <a:lnTo>
                    <a:pt x="3422" y="4988"/>
                  </a:lnTo>
                  <a:lnTo>
                    <a:pt x="3828" y="4553"/>
                  </a:lnTo>
                  <a:lnTo>
                    <a:pt x="4234" y="4147"/>
                  </a:lnTo>
                  <a:lnTo>
                    <a:pt x="4698" y="3770"/>
                  </a:lnTo>
                  <a:lnTo>
                    <a:pt x="5162" y="3393"/>
                  </a:lnTo>
                  <a:lnTo>
                    <a:pt x="5625" y="3016"/>
                  </a:lnTo>
                  <a:lnTo>
                    <a:pt x="6118" y="2697"/>
                  </a:lnTo>
                  <a:lnTo>
                    <a:pt x="6611" y="2378"/>
                  </a:lnTo>
                  <a:lnTo>
                    <a:pt x="7133" y="2088"/>
                  </a:lnTo>
                  <a:lnTo>
                    <a:pt x="7655" y="1798"/>
                  </a:lnTo>
                  <a:lnTo>
                    <a:pt x="7655" y="1798"/>
                  </a:lnTo>
                  <a:lnTo>
                    <a:pt x="8322" y="1508"/>
                  </a:lnTo>
                  <a:lnTo>
                    <a:pt x="8322" y="1508"/>
                  </a:lnTo>
                  <a:lnTo>
                    <a:pt x="9076" y="1190"/>
                  </a:lnTo>
                  <a:lnTo>
                    <a:pt x="9858" y="900"/>
                  </a:lnTo>
                  <a:lnTo>
                    <a:pt x="9858" y="900"/>
                  </a:lnTo>
                  <a:lnTo>
                    <a:pt x="10525" y="697"/>
                  </a:lnTo>
                  <a:lnTo>
                    <a:pt x="11192" y="523"/>
                  </a:lnTo>
                  <a:lnTo>
                    <a:pt x="11859" y="378"/>
                  </a:lnTo>
                  <a:lnTo>
                    <a:pt x="12526" y="233"/>
                  </a:lnTo>
                  <a:lnTo>
                    <a:pt x="13192" y="146"/>
                  </a:lnTo>
                  <a:lnTo>
                    <a:pt x="13859" y="59"/>
                  </a:lnTo>
                  <a:lnTo>
                    <a:pt x="14526" y="30"/>
                  </a:lnTo>
                  <a:lnTo>
                    <a:pt x="15193" y="1"/>
                  </a:lnTo>
                  <a:lnTo>
                    <a:pt x="15193" y="1"/>
                  </a:lnTo>
                  <a:lnTo>
                    <a:pt x="15918" y="1"/>
                  </a:lnTo>
                  <a:lnTo>
                    <a:pt x="15918" y="1"/>
                  </a:lnTo>
                  <a:lnTo>
                    <a:pt x="16585" y="1"/>
                  </a:lnTo>
                  <a:lnTo>
                    <a:pt x="17251" y="59"/>
                  </a:lnTo>
                  <a:lnTo>
                    <a:pt x="17889" y="146"/>
                  </a:lnTo>
                  <a:lnTo>
                    <a:pt x="18556" y="233"/>
                  </a:lnTo>
                  <a:lnTo>
                    <a:pt x="19194" y="349"/>
                  </a:lnTo>
                  <a:lnTo>
                    <a:pt x="19861" y="494"/>
                  </a:lnTo>
                  <a:lnTo>
                    <a:pt x="20499" y="639"/>
                  </a:lnTo>
                  <a:lnTo>
                    <a:pt x="21136" y="813"/>
                  </a:lnTo>
                  <a:lnTo>
                    <a:pt x="21774" y="1016"/>
                  </a:lnTo>
                  <a:lnTo>
                    <a:pt x="22383" y="1248"/>
                  </a:lnTo>
                  <a:lnTo>
                    <a:pt x="22992" y="1480"/>
                  </a:lnTo>
                  <a:lnTo>
                    <a:pt x="23630" y="1740"/>
                  </a:lnTo>
                  <a:lnTo>
                    <a:pt x="24210" y="2030"/>
                  </a:lnTo>
                  <a:lnTo>
                    <a:pt x="24818" y="2320"/>
                  </a:lnTo>
                  <a:lnTo>
                    <a:pt x="25398" y="2639"/>
                  </a:lnTo>
                  <a:lnTo>
                    <a:pt x="25978" y="2987"/>
                  </a:lnTo>
                  <a:lnTo>
                    <a:pt x="25978" y="2987"/>
                  </a:lnTo>
                  <a:lnTo>
                    <a:pt x="26645" y="3393"/>
                  </a:lnTo>
                  <a:lnTo>
                    <a:pt x="26645" y="3393"/>
                  </a:lnTo>
                  <a:lnTo>
                    <a:pt x="27254" y="3799"/>
                  </a:lnTo>
                  <a:lnTo>
                    <a:pt x="27863" y="4205"/>
                  </a:lnTo>
                  <a:lnTo>
                    <a:pt x="28443" y="4640"/>
                  </a:lnTo>
                  <a:lnTo>
                    <a:pt x="29022" y="5104"/>
                  </a:lnTo>
                  <a:lnTo>
                    <a:pt x="29573" y="5567"/>
                  </a:lnTo>
                  <a:lnTo>
                    <a:pt x="30124" y="6060"/>
                  </a:lnTo>
                  <a:lnTo>
                    <a:pt x="30646" y="6582"/>
                  </a:lnTo>
                  <a:lnTo>
                    <a:pt x="31168" y="7104"/>
                  </a:lnTo>
                  <a:lnTo>
                    <a:pt x="31661" y="7626"/>
                  </a:lnTo>
                  <a:lnTo>
                    <a:pt x="32154" y="8177"/>
                  </a:lnTo>
                  <a:lnTo>
                    <a:pt x="32646" y="8728"/>
                  </a:lnTo>
                  <a:lnTo>
                    <a:pt x="33081" y="9307"/>
                  </a:lnTo>
                  <a:lnTo>
                    <a:pt x="33545" y="9916"/>
                  </a:lnTo>
                  <a:lnTo>
                    <a:pt x="33951" y="10496"/>
                  </a:lnTo>
                  <a:lnTo>
                    <a:pt x="34386" y="11105"/>
                  </a:lnTo>
                  <a:lnTo>
                    <a:pt x="34763" y="11743"/>
                  </a:lnTo>
                  <a:lnTo>
                    <a:pt x="34763" y="11743"/>
                  </a:lnTo>
                  <a:lnTo>
                    <a:pt x="34850" y="11888"/>
                  </a:lnTo>
                  <a:lnTo>
                    <a:pt x="34850" y="11888"/>
                  </a:lnTo>
                  <a:lnTo>
                    <a:pt x="35256" y="12555"/>
                  </a:lnTo>
                  <a:lnTo>
                    <a:pt x="35256" y="12555"/>
                  </a:lnTo>
                  <a:lnTo>
                    <a:pt x="35749" y="13424"/>
                  </a:lnTo>
                  <a:lnTo>
                    <a:pt x="36213" y="14294"/>
                  </a:lnTo>
                  <a:lnTo>
                    <a:pt x="37111" y="16034"/>
                  </a:lnTo>
                  <a:lnTo>
                    <a:pt x="37952" y="17831"/>
                  </a:lnTo>
                  <a:lnTo>
                    <a:pt x="38735" y="19629"/>
                  </a:lnTo>
                  <a:lnTo>
                    <a:pt x="39460" y="21455"/>
                  </a:lnTo>
                  <a:lnTo>
                    <a:pt x="40155" y="23282"/>
                  </a:lnTo>
                  <a:lnTo>
                    <a:pt x="40822" y="25137"/>
                  </a:lnTo>
                  <a:lnTo>
                    <a:pt x="41460" y="27022"/>
                  </a:lnTo>
                  <a:lnTo>
                    <a:pt x="41460" y="27022"/>
                  </a:lnTo>
                  <a:lnTo>
                    <a:pt x="41866" y="28268"/>
                  </a:lnTo>
                  <a:lnTo>
                    <a:pt x="41866" y="28268"/>
                  </a:lnTo>
                  <a:lnTo>
                    <a:pt x="42446" y="30182"/>
                  </a:lnTo>
                  <a:lnTo>
                    <a:pt x="43026" y="32095"/>
                  </a:lnTo>
                  <a:lnTo>
                    <a:pt x="44127" y="35922"/>
                  </a:lnTo>
                  <a:lnTo>
                    <a:pt x="45258" y="39749"/>
                  </a:lnTo>
                  <a:lnTo>
                    <a:pt x="45838" y="41663"/>
                  </a:lnTo>
                  <a:lnTo>
                    <a:pt x="46418" y="43576"/>
                  </a:lnTo>
                  <a:lnTo>
                    <a:pt x="46418" y="43576"/>
                  </a:lnTo>
                  <a:lnTo>
                    <a:pt x="47085" y="45606"/>
                  </a:lnTo>
                  <a:lnTo>
                    <a:pt x="47752" y="47635"/>
                  </a:lnTo>
                  <a:lnTo>
                    <a:pt x="48476" y="49636"/>
                  </a:lnTo>
                  <a:lnTo>
                    <a:pt x="49259" y="51636"/>
                  </a:lnTo>
                  <a:lnTo>
                    <a:pt x="49259" y="51636"/>
                  </a:lnTo>
                  <a:lnTo>
                    <a:pt x="49549" y="52361"/>
                  </a:lnTo>
                  <a:lnTo>
                    <a:pt x="49810" y="53028"/>
                  </a:lnTo>
                  <a:lnTo>
                    <a:pt x="49984" y="53608"/>
                  </a:lnTo>
                  <a:lnTo>
                    <a:pt x="50071" y="53898"/>
                  </a:lnTo>
                  <a:lnTo>
                    <a:pt x="50100" y="54130"/>
                  </a:lnTo>
                  <a:lnTo>
                    <a:pt x="50100" y="54130"/>
                  </a:lnTo>
                  <a:lnTo>
                    <a:pt x="50129" y="54391"/>
                  </a:lnTo>
                  <a:lnTo>
                    <a:pt x="50129" y="54623"/>
                  </a:lnTo>
                  <a:lnTo>
                    <a:pt x="50071" y="54796"/>
                  </a:lnTo>
                  <a:lnTo>
                    <a:pt x="49984" y="5497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22"/>
            <p:cNvSpPr/>
            <p:nvPr/>
          </p:nvSpPr>
          <p:spPr>
            <a:xfrm>
              <a:off x="507725" y="5082600"/>
              <a:ext cx="60200" cy="59475"/>
            </a:xfrm>
            <a:custGeom>
              <a:rect b="b" l="l" r="r" t="t"/>
              <a:pathLst>
                <a:path extrusionOk="0" h="2379" w="2408">
                  <a:moveTo>
                    <a:pt x="117" y="1"/>
                  </a:moveTo>
                  <a:lnTo>
                    <a:pt x="146" y="262"/>
                  </a:lnTo>
                  <a:lnTo>
                    <a:pt x="146" y="494"/>
                  </a:lnTo>
                  <a:lnTo>
                    <a:pt x="88" y="667"/>
                  </a:lnTo>
                  <a:lnTo>
                    <a:pt x="1" y="841"/>
                  </a:lnTo>
                  <a:lnTo>
                    <a:pt x="1769" y="2291"/>
                  </a:lnTo>
                  <a:lnTo>
                    <a:pt x="1885" y="2349"/>
                  </a:lnTo>
                  <a:lnTo>
                    <a:pt x="2001" y="2378"/>
                  </a:lnTo>
                  <a:lnTo>
                    <a:pt x="2117" y="2349"/>
                  </a:lnTo>
                  <a:lnTo>
                    <a:pt x="2204" y="2320"/>
                  </a:lnTo>
                  <a:lnTo>
                    <a:pt x="2291" y="2233"/>
                  </a:lnTo>
                  <a:lnTo>
                    <a:pt x="2349" y="2175"/>
                  </a:lnTo>
                  <a:lnTo>
                    <a:pt x="2407" y="2059"/>
                  </a:lnTo>
                  <a:lnTo>
                    <a:pt x="2407" y="1972"/>
                  </a:lnTo>
                  <a:lnTo>
                    <a:pt x="2349" y="1856"/>
                  </a:lnTo>
                  <a:lnTo>
                    <a:pt x="2262" y="1769"/>
                  </a:lnTo>
                  <a:lnTo>
                    <a:pt x="117" y="1"/>
                  </a:lnTo>
                  <a:close/>
                </a:path>
              </a:pathLst>
            </a:custGeom>
            <a:solidFill>
              <a:srgbClr val="DBC8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22"/>
            <p:cNvSpPr/>
            <p:nvPr/>
          </p:nvSpPr>
          <p:spPr>
            <a:xfrm>
              <a:off x="507725" y="5082600"/>
              <a:ext cx="60200" cy="59475"/>
            </a:xfrm>
            <a:custGeom>
              <a:rect b="b" l="l" r="r" t="t"/>
              <a:pathLst>
                <a:path extrusionOk="0" fill="none" h="2379" w="2408">
                  <a:moveTo>
                    <a:pt x="117" y="1"/>
                  </a:moveTo>
                  <a:lnTo>
                    <a:pt x="117" y="1"/>
                  </a:lnTo>
                  <a:lnTo>
                    <a:pt x="117" y="1"/>
                  </a:lnTo>
                  <a:lnTo>
                    <a:pt x="146" y="262"/>
                  </a:lnTo>
                  <a:lnTo>
                    <a:pt x="146" y="494"/>
                  </a:lnTo>
                  <a:lnTo>
                    <a:pt x="88" y="667"/>
                  </a:lnTo>
                  <a:lnTo>
                    <a:pt x="1" y="841"/>
                  </a:lnTo>
                  <a:lnTo>
                    <a:pt x="1" y="841"/>
                  </a:lnTo>
                  <a:lnTo>
                    <a:pt x="1769" y="2291"/>
                  </a:lnTo>
                  <a:lnTo>
                    <a:pt x="1769" y="2291"/>
                  </a:lnTo>
                  <a:lnTo>
                    <a:pt x="1885" y="2349"/>
                  </a:lnTo>
                  <a:lnTo>
                    <a:pt x="2001" y="2378"/>
                  </a:lnTo>
                  <a:lnTo>
                    <a:pt x="2001" y="2378"/>
                  </a:lnTo>
                  <a:lnTo>
                    <a:pt x="2117" y="2349"/>
                  </a:lnTo>
                  <a:lnTo>
                    <a:pt x="2204" y="2320"/>
                  </a:lnTo>
                  <a:lnTo>
                    <a:pt x="2291" y="2233"/>
                  </a:lnTo>
                  <a:lnTo>
                    <a:pt x="2349" y="2175"/>
                  </a:lnTo>
                  <a:lnTo>
                    <a:pt x="2407" y="2059"/>
                  </a:lnTo>
                  <a:lnTo>
                    <a:pt x="2407" y="1972"/>
                  </a:lnTo>
                  <a:lnTo>
                    <a:pt x="2349" y="1856"/>
                  </a:lnTo>
                  <a:lnTo>
                    <a:pt x="2262" y="1769"/>
                  </a:lnTo>
                  <a:lnTo>
                    <a:pt x="2262" y="1769"/>
                  </a:lnTo>
                  <a:lnTo>
                    <a:pt x="117" y="1"/>
                  </a:lnTo>
                  <a:lnTo>
                    <a:pt x="117"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22"/>
            <p:cNvSpPr/>
            <p:nvPr/>
          </p:nvSpPr>
          <p:spPr>
            <a:xfrm>
              <a:off x="-741850" y="3728650"/>
              <a:ext cx="1253225" cy="1375000"/>
            </a:xfrm>
            <a:custGeom>
              <a:rect b="b" l="l" r="r" t="t"/>
              <a:pathLst>
                <a:path extrusionOk="0" h="55000" w="50129">
                  <a:moveTo>
                    <a:pt x="15599" y="1"/>
                  </a:moveTo>
                  <a:lnTo>
                    <a:pt x="15193" y="30"/>
                  </a:lnTo>
                  <a:lnTo>
                    <a:pt x="15512" y="14323"/>
                  </a:lnTo>
                  <a:lnTo>
                    <a:pt x="14700" y="12989"/>
                  </a:lnTo>
                  <a:lnTo>
                    <a:pt x="13019" y="10177"/>
                  </a:lnTo>
                  <a:lnTo>
                    <a:pt x="11395" y="7307"/>
                  </a:lnTo>
                  <a:lnTo>
                    <a:pt x="9829" y="4437"/>
                  </a:lnTo>
                  <a:lnTo>
                    <a:pt x="8322" y="1537"/>
                  </a:lnTo>
                  <a:lnTo>
                    <a:pt x="7655" y="1827"/>
                  </a:lnTo>
                  <a:lnTo>
                    <a:pt x="8902" y="4205"/>
                  </a:lnTo>
                  <a:lnTo>
                    <a:pt x="10148" y="6553"/>
                  </a:lnTo>
                  <a:lnTo>
                    <a:pt x="11453" y="8873"/>
                  </a:lnTo>
                  <a:lnTo>
                    <a:pt x="12787" y="11192"/>
                  </a:lnTo>
                  <a:lnTo>
                    <a:pt x="14149" y="13482"/>
                  </a:lnTo>
                  <a:lnTo>
                    <a:pt x="15570" y="15744"/>
                  </a:lnTo>
                  <a:lnTo>
                    <a:pt x="17019" y="17976"/>
                  </a:lnTo>
                  <a:lnTo>
                    <a:pt x="18498" y="20209"/>
                  </a:lnTo>
                  <a:lnTo>
                    <a:pt x="16382" y="19716"/>
                  </a:lnTo>
                  <a:lnTo>
                    <a:pt x="14294" y="19165"/>
                  </a:lnTo>
                  <a:lnTo>
                    <a:pt x="12207" y="18556"/>
                  </a:lnTo>
                  <a:lnTo>
                    <a:pt x="10148" y="17918"/>
                  </a:lnTo>
                  <a:lnTo>
                    <a:pt x="8090" y="17222"/>
                  </a:lnTo>
                  <a:lnTo>
                    <a:pt x="6060" y="16498"/>
                  </a:lnTo>
                  <a:lnTo>
                    <a:pt x="4031" y="15715"/>
                  </a:lnTo>
                  <a:lnTo>
                    <a:pt x="2030" y="14903"/>
                  </a:lnTo>
                  <a:lnTo>
                    <a:pt x="1" y="14004"/>
                  </a:lnTo>
                  <a:lnTo>
                    <a:pt x="30" y="14787"/>
                  </a:lnTo>
                  <a:lnTo>
                    <a:pt x="1682" y="15512"/>
                  </a:lnTo>
                  <a:lnTo>
                    <a:pt x="3364" y="16237"/>
                  </a:lnTo>
                  <a:lnTo>
                    <a:pt x="5075" y="16903"/>
                  </a:lnTo>
                  <a:lnTo>
                    <a:pt x="6785" y="17541"/>
                  </a:lnTo>
                  <a:lnTo>
                    <a:pt x="8496" y="18121"/>
                  </a:lnTo>
                  <a:lnTo>
                    <a:pt x="10206" y="18701"/>
                  </a:lnTo>
                  <a:lnTo>
                    <a:pt x="11946" y="19252"/>
                  </a:lnTo>
                  <a:lnTo>
                    <a:pt x="13714" y="19745"/>
                  </a:lnTo>
                  <a:lnTo>
                    <a:pt x="16179" y="20412"/>
                  </a:lnTo>
                  <a:lnTo>
                    <a:pt x="18672" y="20991"/>
                  </a:lnTo>
                  <a:lnTo>
                    <a:pt x="18875" y="20991"/>
                  </a:lnTo>
                  <a:lnTo>
                    <a:pt x="18962" y="20933"/>
                  </a:lnTo>
                  <a:lnTo>
                    <a:pt x="20035" y="22470"/>
                  </a:lnTo>
                  <a:lnTo>
                    <a:pt x="21107" y="23978"/>
                  </a:lnTo>
                  <a:lnTo>
                    <a:pt x="22064" y="25311"/>
                  </a:lnTo>
                  <a:lnTo>
                    <a:pt x="23050" y="26616"/>
                  </a:lnTo>
                  <a:lnTo>
                    <a:pt x="25021" y="29196"/>
                  </a:lnTo>
                  <a:lnTo>
                    <a:pt x="22760" y="29138"/>
                  </a:lnTo>
                  <a:lnTo>
                    <a:pt x="20499" y="29022"/>
                  </a:lnTo>
                  <a:lnTo>
                    <a:pt x="18237" y="28848"/>
                  </a:lnTo>
                  <a:lnTo>
                    <a:pt x="16005" y="28587"/>
                  </a:lnTo>
                  <a:lnTo>
                    <a:pt x="13743" y="28268"/>
                  </a:lnTo>
                  <a:lnTo>
                    <a:pt x="11540" y="27892"/>
                  </a:lnTo>
                  <a:lnTo>
                    <a:pt x="9307" y="27457"/>
                  </a:lnTo>
                  <a:lnTo>
                    <a:pt x="7104" y="26935"/>
                  </a:lnTo>
                  <a:lnTo>
                    <a:pt x="5625" y="26529"/>
                  </a:lnTo>
                  <a:lnTo>
                    <a:pt x="4147" y="26123"/>
                  </a:lnTo>
                  <a:lnTo>
                    <a:pt x="4756" y="27051"/>
                  </a:lnTo>
                  <a:lnTo>
                    <a:pt x="6669" y="27544"/>
                  </a:lnTo>
                  <a:lnTo>
                    <a:pt x="8554" y="28008"/>
                  </a:lnTo>
                  <a:lnTo>
                    <a:pt x="10467" y="28413"/>
                  </a:lnTo>
                  <a:lnTo>
                    <a:pt x="12381" y="28790"/>
                  </a:lnTo>
                  <a:lnTo>
                    <a:pt x="14323" y="29080"/>
                  </a:lnTo>
                  <a:lnTo>
                    <a:pt x="16237" y="29341"/>
                  </a:lnTo>
                  <a:lnTo>
                    <a:pt x="18179" y="29573"/>
                  </a:lnTo>
                  <a:lnTo>
                    <a:pt x="20151" y="29718"/>
                  </a:lnTo>
                  <a:lnTo>
                    <a:pt x="21455" y="29805"/>
                  </a:lnTo>
                  <a:lnTo>
                    <a:pt x="22789" y="29863"/>
                  </a:lnTo>
                  <a:lnTo>
                    <a:pt x="24123" y="29921"/>
                  </a:lnTo>
                  <a:lnTo>
                    <a:pt x="25456" y="29921"/>
                  </a:lnTo>
                  <a:lnTo>
                    <a:pt x="25572" y="29892"/>
                  </a:lnTo>
                  <a:lnTo>
                    <a:pt x="27544" y="32356"/>
                  </a:lnTo>
                  <a:lnTo>
                    <a:pt x="29573" y="34792"/>
                  </a:lnTo>
                  <a:lnTo>
                    <a:pt x="31632" y="37169"/>
                  </a:lnTo>
                  <a:lnTo>
                    <a:pt x="33748" y="39518"/>
                  </a:lnTo>
                  <a:lnTo>
                    <a:pt x="31487" y="39575"/>
                  </a:lnTo>
                  <a:lnTo>
                    <a:pt x="29254" y="39575"/>
                  </a:lnTo>
                  <a:lnTo>
                    <a:pt x="25949" y="39546"/>
                  </a:lnTo>
                  <a:lnTo>
                    <a:pt x="22644" y="39460"/>
                  </a:lnTo>
                  <a:lnTo>
                    <a:pt x="19368" y="39286"/>
                  </a:lnTo>
                  <a:lnTo>
                    <a:pt x="16063" y="39054"/>
                  </a:lnTo>
                  <a:lnTo>
                    <a:pt x="16063" y="39054"/>
                  </a:lnTo>
                  <a:lnTo>
                    <a:pt x="17077" y="39865"/>
                  </a:lnTo>
                  <a:lnTo>
                    <a:pt x="19861" y="40039"/>
                  </a:lnTo>
                  <a:lnTo>
                    <a:pt x="22673" y="40184"/>
                  </a:lnTo>
                  <a:lnTo>
                    <a:pt x="25485" y="40271"/>
                  </a:lnTo>
                  <a:lnTo>
                    <a:pt x="28269" y="40300"/>
                  </a:lnTo>
                  <a:lnTo>
                    <a:pt x="31748" y="40300"/>
                  </a:lnTo>
                  <a:lnTo>
                    <a:pt x="34328" y="40242"/>
                  </a:lnTo>
                  <a:lnTo>
                    <a:pt x="34386" y="40213"/>
                  </a:lnTo>
                  <a:lnTo>
                    <a:pt x="35691" y="41605"/>
                  </a:lnTo>
                  <a:lnTo>
                    <a:pt x="37024" y="42997"/>
                  </a:lnTo>
                  <a:lnTo>
                    <a:pt x="38358" y="44359"/>
                  </a:lnTo>
                  <a:lnTo>
                    <a:pt x="39721" y="45722"/>
                  </a:lnTo>
                  <a:lnTo>
                    <a:pt x="41025" y="46969"/>
                  </a:lnTo>
                  <a:lnTo>
                    <a:pt x="42330" y="48215"/>
                  </a:lnTo>
                  <a:lnTo>
                    <a:pt x="40706" y="48273"/>
                  </a:lnTo>
                  <a:lnTo>
                    <a:pt x="39054" y="48302"/>
                  </a:lnTo>
                  <a:lnTo>
                    <a:pt x="37778" y="48273"/>
                  </a:lnTo>
                  <a:lnTo>
                    <a:pt x="36502" y="48244"/>
                  </a:lnTo>
                  <a:lnTo>
                    <a:pt x="35198" y="48186"/>
                  </a:lnTo>
                  <a:lnTo>
                    <a:pt x="33922" y="48099"/>
                  </a:lnTo>
                  <a:lnTo>
                    <a:pt x="32646" y="48012"/>
                  </a:lnTo>
                  <a:lnTo>
                    <a:pt x="31371" y="47867"/>
                  </a:lnTo>
                  <a:lnTo>
                    <a:pt x="30095" y="47722"/>
                  </a:lnTo>
                  <a:lnTo>
                    <a:pt x="28819" y="47548"/>
                  </a:lnTo>
                  <a:lnTo>
                    <a:pt x="30617" y="48534"/>
                  </a:lnTo>
                  <a:lnTo>
                    <a:pt x="32733" y="48737"/>
                  </a:lnTo>
                  <a:lnTo>
                    <a:pt x="34821" y="48882"/>
                  </a:lnTo>
                  <a:lnTo>
                    <a:pt x="36937" y="48969"/>
                  </a:lnTo>
                  <a:lnTo>
                    <a:pt x="39054" y="49027"/>
                  </a:lnTo>
                  <a:lnTo>
                    <a:pt x="41054" y="48998"/>
                  </a:lnTo>
                  <a:lnTo>
                    <a:pt x="43055" y="48911"/>
                  </a:lnTo>
                  <a:lnTo>
                    <a:pt x="44765" y="50448"/>
                  </a:lnTo>
                  <a:lnTo>
                    <a:pt x="46476" y="51984"/>
                  </a:lnTo>
                  <a:lnTo>
                    <a:pt x="48215" y="53521"/>
                  </a:lnTo>
                  <a:lnTo>
                    <a:pt x="49984" y="54999"/>
                  </a:lnTo>
                  <a:lnTo>
                    <a:pt x="50071" y="54825"/>
                  </a:lnTo>
                  <a:lnTo>
                    <a:pt x="50129" y="54652"/>
                  </a:lnTo>
                  <a:lnTo>
                    <a:pt x="50129" y="54420"/>
                  </a:lnTo>
                  <a:lnTo>
                    <a:pt x="50100" y="54159"/>
                  </a:lnTo>
                  <a:lnTo>
                    <a:pt x="48418" y="52738"/>
                  </a:lnTo>
                  <a:lnTo>
                    <a:pt x="46737" y="51259"/>
                  </a:lnTo>
                  <a:lnTo>
                    <a:pt x="45113" y="49781"/>
                  </a:lnTo>
                  <a:lnTo>
                    <a:pt x="43461" y="48302"/>
                  </a:lnTo>
                  <a:lnTo>
                    <a:pt x="43432" y="48244"/>
                  </a:lnTo>
                  <a:lnTo>
                    <a:pt x="42098" y="46998"/>
                  </a:lnTo>
                  <a:lnTo>
                    <a:pt x="40764" y="45722"/>
                  </a:lnTo>
                  <a:lnTo>
                    <a:pt x="39460" y="44446"/>
                  </a:lnTo>
                  <a:lnTo>
                    <a:pt x="38184" y="43142"/>
                  </a:lnTo>
                  <a:lnTo>
                    <a:pt x="38242" y="43055"/>
                  </a:lnTo>
                  <a:lnTo>
                    <a:pt x="38271" y="42968"/>
                  </a:lnTo>
                  <a:lnTo>
                    <a:pt x="38677" y="41112"/>
                  </a:lnTo>
                  <a:lnTo>
                    <a:pt x="39083" y="39286"/>
                  </a:lnTo>
                  <a:lnTo>
                    <a:pt x="39489" y="37430"/>
                  </a:lnTo>
                  <a:lnTo>
                    <a:pt x="39924" y="35604"/>
                  </a:lnTo>
                  <a:lnTo>
                    <a:pt x="40387" y="33777"/>
                  </a:lnTo>
                  <a:lnTo>
                    <a:pt x="40851" y="31922"/>
                  </a:lnTo>
                  <a:lnTo>
                    <a:pt x="41866" y="28297"/>
                  </a:lnTo>
                  <a:lnTo>
                    <a:pt x="41460" y="27051"/>
                  </a:lnTo>
                  <a:lnTo>
                    <a:pt x="40909" y="28964"/>
                  </a:lnTo>
                  <a:lnTo>
                    <a:pt x="40387" y="30907"/>
                  </a:lnTo>
                  <a:lnTo>
                    <a:pt x="39866" y="32820"/>
                  </a:lnTo>
                  <a:lnTo>
                    <a:pt x="39373" y="34763"/>
                  </a:lnTo>
                  <a:lnTo>
                    <a:pt x="38909" y="36705"/>
                  </a:lnTo>
                  <a:lnTo>
                    <a:pt x="38474" y="38648"/>
                  </a:lnTo>
                  <a:lnTo>
                    <a:pt x="38039" y="40619"/>
                  </a:lnTo>
                  <a:lnTo>
                    <a:pt x="37633" y="42562"/>
                  </a:lnTo>
                  <a:lnTo>
                    <a:pt x="36097" y="40967"/>
                  </a:lnTo>
                  <a:lnTo>
                    <a:pt x="34560" y="39344"/>
                  </a:lnTo>
                  <a:lnTo>
                    <a:pt x="33081" y="37691"/>
                  </a:lnTo>
                  <a:lnTo>
                    <a:pt x="31603" y="36038"/>
                  </a:lnTo>
                  <a:lnTo>
                    <a:pt x="30066" y="34270"/>
                  </a:lnTo>
                  <a:lnTo>
                    <a:pt x="30095" y="34183"/>
                  </a:lnTo>
                  <a:lnTo>
                    <a:pt x="30472" y="31806"/>
                  </a:lnTo>
                  <a:lnTo>
                    <a:pt x="30907" y="29399"/>
                  </a:lnTo>
                  <a:lnTo>
                    <a:pt x="31400" y="26993"/>
                  </a:lnTo>
                  <a:lnTo>
                    <a:pt x="31922" y="24615"/>
                  </a:lnTo>
                  <a:lnTo>
                    <a:pt x="32472" y="22238"/>
                  </a:lnTo>
                  <a:lnTo>
                    <a:pt x="33081" y="19890"/>
                  </a:lnTo>
                  <a:lnTo>
                    <a:pt x="33719" y="17541"/>
                  </a:lnTo>
                  <a:lnTo>
                    <a:pt x="34415" y="15193"/>
                  </a:lnTo>
                  <a:lnTo>
                    <a:pt x="35256" y="12584"/>
                  </a:lnTo>
                  <a:lnTo>
                    <a:pt x="34850" y="11917"/>
                  </a:lnTo>
                  <a:lnTo>
                    <a:pt x="34763" y="11772"/>
                  </a:lnTo>
                  <a:lnTo>
                    <a:pt x="34096" y="13830"/>
                  </a:lnTo>
                  <a:lnTo>
                    <a:pt x="33458" y="15918"/>
                  </a:lnTo>
                  <a:lnTo>
                    <a:pt x="32849" y="18005"/>
                  </a:lnTo>
                  <a:lnTo>
                    <a:pt x="32270" y="20093"/>
                  </a:lnTo>
                  <a:lnTo>
                    <a:pt x="31748" y="22209"/>
                  </a:lnTo>
                  <a:lnTo>
                    <a:pt x="31255" y="24325"/>
                  </a:lnTo>
                  <a:lnTo>
                    <a:pt x="30762" y="26442"/>
                  </a:lnTo>
                  <a:lnTo>
                    <a:pt x="30327" y="28558"/>
                  </a:lnTo>
                  <a:lnTo>
                    <a:pt x="29892" y="31052"/>
                  </a:lnTo>
                  <a:lnTo>
                    <a:pt x="29457" y="33545"/>
                  </a:lnTo>
                  <a:lnTo>
                    <a:pt x="27950" y="31719"/>
                  </a:lnTo>
                  <a:lnTo>
                    <a:pt x="26442" y="29834"/>
                  </a:lnTo>
                  <a:lnTo>
                    <a:pt x="24963" y="27950"/>
                  </a:lnTo>
                  <a:lnTo>
                    <a:pt x="23514" y="26036"/>
                  </a:lnTo>
                  <a:lnTo>
                    <a:pt x="23543" y="25978"/>
                  </a:lnTo>
                  <a:lnTo>
                    <a:pt x="23572" y="25891"/>
                  </a:lnTo>
                  <a:lnTo>
                    <a:pt x="26065" y="7626"/>
                  </a:lnTo>
                  <a:lnTo>
                    <a:pt x="26645" y="3422"/>
                  </a:lnTo>
                  <a:lnTo>
                    <a:pt x="25978" y="3016"/>
                  </a:lnTo>
                  <a:lnTo>
                    <a:pt x="23601" y="20441"/>
                  </a:lnTo>
                  <a:lnTo>
                    <a:pt x="22934" y="25253"/>
                  </a:lnTo>
                  <a:lnTo>
                    <a:pt x="21165" y="22789"/>
                  </a:lnTo>
                  <a:lnTo>
                    <a:pt x="19426" y="20296"/>
                  </a:lnTo>
                  <a:lnTo>
                    <a:pt x="17715" y="17744"/>
                  </a:lnTo>
                  <a:lnTo>
                    <a:pt x="16063" y="15193"/>
                  </a:lnTo>
                  <a:lnTo>
                    <a:pt x="16150" y="15164"/>
                  </a:lnTo>
                  <a:lnTo>
                    <a:pt x="16208" y="15077"/>
                  </a:lnTo>
                  <a:lnTo>
                    <a:pt x="16237" y="14990"/>
                  </a:lnTo>
                  <a:lnTo>
                    <a:pt x="16266" y="14903"/>
                  </a:lnTo>
                  <a:lnTo>
                    <a:pt x="15918" y="30"/>
                  </a:lnTo>
                  <a:lnTo>
                    <a:pt x="15599" y="1"/>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22"/>
            <p:cNvSpPr/>
            <p:nvPr/>
          </p:nvSpPr>
          <p:spPr>
            <a:xfrm>
              <a:off x="-303325" y="2748725"/>
              <a:ext cx="1195950" cy="2394775"/>
            </a:xfrm>
            <a:custGeom>
              <a:rect b="b" l="l" r="r" t="t"/>
              <a:pathLst>
                <a:path extrusionOk="0" h="95791" w="47838">
                  <a:moveTo>
                    <a:pt x="3103" y="0"/>
                  </a:moveTo>
                  <a:lnTo>
                    <a:pt x="2697" y="29"/>
                  </a:lnTo>
                  <a:lnTo>
                    <a:pt x="2291" y="58"/>
                  </a:lnTo>
                  <a:lnTo>
                    <a:pt x="1914" y="145"/>
                  </a:lnTo>
                  <a:lnTo>
                    <a:pt x="1537" y="290"/>
                  </a:lnTo>
                  <a:lnTo>
                    <a:pt x="1189" y="464"/>
                  </a:lnTo>
                  <a:lnTo>
                    <a:pt x="899" y="667"/>
                  </a:lnTo>
                  <a:lnTo>
                    <a:pt x="638" y="928"/>
                  </a:lnTo>
                  <a:lnTo>
                    <a:pt x="435" y="1189"/>
                  </a:lnTo>
                  <a:lnTo>
                    <a:pt x="290" y="1450"/>
                  </a:lnTo>
                  <a:lnTo>
                    <a:pt x="174" y="1740"/>
                  </a:lnTo>
                  <a:lnTo>
                    <a:pt x="87" y="2030"/>
                  </a:lnTo>
                  <a:lnTo>
                    <a:pt x="29" y="2320"/>
                  </a:lnTo>
                  <a:lnTo>
                    <a:pt x="0" y="2639"/>
                  </a:lnTo>
                  <a:lnTo>
                    <a:pt x="29" y="2957"/>
                  </a:lnTo>
                  <a:lnTo>
                    <a:pt x="58" y="3276"/>
                  </a:lnTo>
                  <a:lnTo>
                    <a:pt x="116" y="3595"/>
                  </a:lnTo>
                  <a:lnTo>
                    <a:pt x="232" y="3914"/>
                  </a:lnTo>
                  <a:lnTo>
                    <a:pt x="348" y="4233"/>
                  </a:lnTo>
                  <a:lnTo>
                    <a:pt x="464" y="4523"/>
                  </a:lnTo>
                  <a:lnTo>
                    <a:pt x="638" y="4813"/>
                  </a:lnTo>
                  <a:lnTo>
                    <a:pt x="812" y="5103"/>
                  </a:lnTo>
                  <a:lnTo>
                    <a:pt x="986" y="5393"/>
                  </a:lnTo>
                  <a:lnTo>
                    <a:pt x="1189" y="5625"/>
                  </a:lnTo>
                  <a:lnTo>
                    <a:pt x="1624" y="6118"/>
                  </a:lnTo>
                  <a:lnTo>
                    <a:pt x="2088" y="6552"/>
                  </a:lnTo>
                  <a:lnTo>
                    <a:pt x="3074" y="7393"/>
                  </a:lnTo>
                  <a:lnTo>
                    <a:pt x="3566" y="7828"/>
                  </a:lnTo>
                  <a:lnTo>
                    <a:pt x="4059" y="8263"/>
                  </a:lnTo>
                  <a:lnTo>
                    <a:pt x="4523" y="8727"/>
                  </a:lnTo>
                  <a:lnTo>
                    <a:pt x="4929" y="9191"/>
                  </a:lnTo>
                  <a:lnTo>
                    <a:pt x="5306" y="9713"/>
                  </a:lnTo>
                  <a:lnTo>
                    <a:pt x="5625" y="10264"/>
                  </a:lnTo>
                  <a:lnTo>
                    <a:pt x="5886" y="10814"/>
                  </a:lnTo>
                  <a:lnTo>
                    <a:pt x="6118" y="11394"/>
                  </a:lnTo>
                  <a:lnTo>
                    <a:pt x="6292" y="12003"/>
                  </a:lnTo>
                  <a:lnTo>
                    <a:pt x="6437" y="12612"/>
                  </a:lnTo>
                  <a:lnTo>
                    <a:pt x="6524" y="13250"/>
                  </a:lnTo>
                  <a:lnTo>
                    <a:pt x="6611" y="13888"/>
                  </a:lnTo>
                  <a:lnTo>
                    <a:pt x="6640" y="14525"/>
                  </a:lnTo>
                  <a:lnTo>
                    <a:pt x="6640" y="15163"/>
                  </a:lnTo>
                  <a:lnTo>
                    <a:pt x="6611" y="15830"/>
                  </a:lnTo>
                  <a:lnTo>
                    <a:pt x="6582" y="16468"/>
                  </a:lnTo>
                  <a:lnTo>
                    <a:pt x="6524" y="17135"/>
                  </a:lnTo>
                  <a:lnTo>
                    <a:pt x="6437" y="17773"/>
                  </a:lnTo>
                  <a:lnTo>
                    <a:pt x="6234" y="19077"/>
                  </a:lnTo>
                  <a:lnTo>
                    <a:pt x="5944" y="20730"/>
                  </a:lnTo>
                  <a:lnTo>
                    <a:pt x="5683" y="22411"/>
                  </a:lnTo>
                  <a:lnTo>
                    <a:pt x="5567" y="23194"/>
                  </a:lnTo>
                  <a:lnTo>
                    <a:pt x="5480" y="23948"/>
                  </a:lnTo>
                  <a:lnTo>
                    <a:pt x="5451" y="24731"/>
                  </a:lnTo>
                  <a:lnTo>
                    <a:pt x="5422" y="25485"/>
                  </a:lnTo>
                  <a:lnTo>
                    <a:pt x="5451" y="26238"/>
                  </a:lnTo>
                  <a:lnTo>
                    <a:pt x="5509" y="26992"/>
                  </a:lnTo>
                  <a:lnTo>
                    <a:pt x="5654" y="27717"/>
                  </a:lnTo>
                  <a:lnTo>
                    <a:pt x="5828" y="28471"/>
                  </a:lnTo>
                  <a:lnTo>
                    <a:pt x="6060" y="29167"/>
                  </a:lnTo>
                  <a:lnTo>
                    <a:pt x="6292" y="29688"/>
                  </a:lnTo>
                  <a:lnTo>
                    <a:pt x="6524" y="30152"/>
                  </a:lnTo>
                  <a:lnTo>
                    <a:pt x="6785" y="30645"/>
                  </a:lnTo>
                  <a:lnTo>
                    <a:pt x="7075" y="31109"/>
                  </a:lnTo>
                  <a:lnTo>
                    <a:pt x="7683" y="32008"/>
                  </a:lnTo>
                  <a:lnTo>
                    <a:pt x="8292" y="32907"/>
                  </a:lnTo>
                  <a:lnTo>
                    <a:pt x="8901" y="33834"/>
                  </a:lnTo>
                  <a:lnTo>
                    <a:pt x="9191" y="34269"/>
                  </a:lnTo>
                  <a:lnTo>
                    <a:pt x="9481" y="34733"/>
                  </a:lnTo>
                  <a:lnTo>
                    <a:pt x="9742" y="35226"/>
                  </a:lnTo>
                  <a:lnTo>
                    <a:pt x="9974" y="35719"/>
                  </a:lnTo>
                  <a:lnTo>
                    <a:pt x="10177" y="36212"/>
                  </a:lnTo>
                  <a:lnTo>
                    <a:pt x="10322" y="36734"/>
                  </a:lnTo>
                  <a:lnTo>
                    <a:pt x="10467" y="37313"/>
                  </a:lnTo>
                  <a:lnTo>
                    <a:pt x="10554" y="37922"/>
                  </a:lnTo>
                  <a:lnTo>
                    <a:pt x="10612" y="38531"/>
                  </a:lnTo>
                  <a:lnTo>
                    <a:pt x="10612" y="39111"/>
                  </a:lnTo>
                  <a:lnTo>
                    <a:pt x="10554" y="39865"/>
                  </a:lnTo>
                  <a:lnTo>
                    <a:pt x="10467" y="40706"/>
                  </a:lnTo>
                  <a:lnTo>
                    <a:pt x="10293" y="41517"/>
                  </a:lnTo>
                  <a:lnTo>
                    <a:pt x="10090" y="42358"/>
                  </a:lnTo>
                  <a:lnTo>
                    <a:pt x="9829" y="43199"/>
                  </a:lnTo>
                  <a:lnTo>
                    <a:pt x="9307" y="44851"/>
                  </a:lnTo>
                  <a:lnTo>
                    <a:pt x="8756" y="46533"/>
                  </a:lnTo>
                  <a:lnTo>
                    <a:pt x="8495" y="47345"/>
                  </a:lnTo>
                  <a:lnTo>
                    <a:pt x="8263" y="48186"/>
                  </a:lnTo>
                  <a:lnTo>
                    <a:pt x="8089" y="49026"/>
                  </a:lnTo>
                  <a:lnTo>
                    <a:pt x="7944" y="49867"/>
                  </a:lnTo>
                  <a:lnTo>
                    <a:pt x="7857" y="50679"/>
                  </a:lnTo>
                  <a:lnTo>
                    <a:pt x="7857" y="51114"/>
                  </a:lnTo>
                  <a:lnTo>
                    <a:pt x="7857" y="51520"/>
                  </a:lnTo>
                  <a:lnTo>
                    <a:pt x="7886" y="51926"/>
                  </a:lnTo>
                  <a:lnTo>
                    <a:pt x="7915" y="52360"/>
                  </a:lnTo>
                  <a:lnTo>
                    <a:pt x="8002" y="52766"/>
                  </a:lnTo>
                  <a:lnTo>
                    <a:pt x="8089" y="53172"/>
                  </a:lnTo>
                  <a:lnTo>
                    <a:pt x="8263" y="53752"/>
                  </a:lnTo>
                  <a:lnTo>
                    <a:pt x="8466" y="54332"/>
                  </a:lnTo>
                  <a:lnTo>
                    <a:pt x="8698" y="54825"/>
                  </a:lnTo>
                  <a:lnTo>
                    <a:pt x="8959" y="55289"/>
                  </a:lnTo>
                  <a:lnTo>
                    <a:pt x="9220" y="55724"/>
                  </a:lnTo>
                  <a:lnTo>
                    <a:pt x="9510" y="56129"/>
                  </a:lnTo>
                  <a:lnTo>
                    <a:pt x="9829" y="56535"/>
                  </a:lnTo>
                  <a:lnTo>
                    <a:pt x="10148" y="56941"/>
                  </a:lnTo>
                  <a:lnTo>
                    <a:pt x="10496" y="57318"/>
                  </a:lnTo>
                  <a:lnTo>
                    <a:pt x="10873" y="57695"/>
                  </a:lnTo>
                  <a:lnTo>
                    <a:pt x="11626" y="58420"/>
                  </a:lnTo>
                  <a:lnTo>
                    <a:pt x="12438" y="59087"/>
                  </a:lnTo>
                  <a:lnTo>
                    <a:pt x="13250" y="59753"/>
                  </a:lnTo>
                  <a:lnTo>
                    <a:pt x="14931" y="61058"/>
                  </a:lnTo>
                  <a:lnTo>
                    <a:pt x="15975" y="61899"/>
                  </a:lnTo>
                  <a:lnTo>
                    <a:pt x="16497" y="62363"/>
                  </a:lnTo>
                  <a:lnTo>
                    <a:pt x="16990" y="62827"/>
                  </a:lnTo>
                  <a:lnTo>
                    <a:pt x="17483" y="63291"/>
                  </a:lnTo>
                  <a:lnTo>
                    <a:pt x="17947" y="63783"/>
                  </a:lnTo>
                  <a:lnTo>
                    <a:pt x="18382" y="64305"/>
                  </a:lnTo>
                  <a:lnTo>
                    <a:pt x="18787" y="64827"/>
                  </a:lnTo>
                  <a:lnTo>
                    <a:pt x="19164" y="65378"/>
                  </a:lnTo>
                  <a:lnTo>
                    <a:pt x="19512" y="65958"/>
                  </a:lnTo>
                  <a:lnTo>
                    <a:pt x="19802" y="66538"/>
                  </a:lnTo>
                  <a:lnTo>
                    <a:pt x="20063" y="67118"/>
                  </a:lnTo>
                  <a:lnTo>
                    <a:pt x="20237" y="67726"/>
                  </a:lnTo>
                  <a:lnTo>
                    <a:pt x="20382" y="68364"/>
                  </a:lnTo>
                  <a:lnTo>
                    <a:pt x="20469" y="69002"/>
                  </a:lnTo>
                  <a:lnTo>
                    <a:pt x="20469" y="69321"/>
                  </a:lnTo>
                  <a:lnTo>
                    <a:pt x="20469" y="69640"/>
                  </a:lnTo>
                  <a:lnTo>
                    <a:pt x="20411" y="70191"/>
                  </a:lnTo>
                  <a:lnTo>
                    <a:pt x="20353" y="70713"/>
                  </a:lnTo>
                  <a:lnTo>
                    <a:pt x="20237" y="71234"/>
                  </a:lnTo>
                  <a:lnTo>
                    <a:pt x="20121" y="71756"/>
                  </a:lnTo>
                  <a:lnTo>
                    <a:pt x="19889" y="72800"/>
                  </a:lnTo>
                  <a:lnTo>
                    <a:pt x="19802" y="73351"/>
                  </a:lnTo>
                  <a:lnTo>
                    <a:pt x="19715" y="73873"/>
                  </a:lnTo>
                  <a:lnTo>
                    <a:pt x="19715" y="74337"/>
                  </a:lnTo>
                  <a:lnTo>
                    <a:pt x="19715" y="74714"/>
                  </a:lnTo>
                  <a:lnTo>
                    <a:pt x="19715" y="75061"/>
                  </a:lnTo>
                  <a:lnTo>
                    <a:pt x="19773" y="75438"/>
                  </a:lnTo>
                  <a:lnTo>
                    <a:pt x="19831" y="75815"/>
                  </a:lnTo>
                  <a:lnTo>
                    <a:pt x="19889" y="76163"/>
                  </a:lnTo>
                  <a:lnTo>
                    <a:pt x="19976" y="76511"/>
                  </a:lnTo>
                  <a:lnTo>
                    <a:pt x="20208" y="77236"/>
                  </a:lnTo>
                  <a:lnTo>
                    <a:pt x="20498" y="77903"/>
                  </a:lnTo>
                  <a:lnTo>
                    <a:pt x="20846" y="78570"/>
                  </a:lnTo>
                  <a:lnTo>
                    <a:pt x="21223" y="79236"/>
                  </a:lnTo>
                  <a:lnTo>
                    <a:pt x="21658" y="79845"/>
                  </a:lnTo>
                  <a:lnTo>
                    <a:pt x="22151" y="80483"/>
                  </a:lnTo>
                  <a:lnTo>
                    <a:pt x="22643" y="81063"/>
                  </a:lnTo>
                  <a:lnTo>
                    <a:pt x="23194" y="81672"/>
                  </a:lnTo>
                  <a:lnTo>
                    <a:pt x="23745" y="82223"/>
                  </a:lnTo>
                  <a:lnTo>
                    <a:pt x="24325" y="82773"/>
                  </a:lnTo>
                  <a:lnTo>
                    <a:pt x="24934" y="83324"/>
                  </a:lnTo>
                  <a:lnTo>
                    <a:pt x="25543" y="83846"/>
                  </a:lnTo>
                  <a:lnTo>
                    <a:pt x="26760" y="84832"/>
                  </a:lnTo>
                  <a:lnTo>
                    <a:pt x="28123" y="85905"/>
                  </a:lnTo>
                  <a:lnTo>
                    <a:pt x="29544" y="87093"/>
                  </a:lnTo>
                  <a:lnTo>
                    <a:pt x="30211" y="87702"/>
                  </a:lnTo>
                  <a:lnTo>
                    <a:pt x="30906" y="88340"/>
                  </a:lnTo>
                  <a:lnTo>
                    <a:pt x="31544" y="88978"/>
                  </a:lnTo>
                  <a:lnTo>
                    <a:pt x="32153" y="89674"/>
                  </a:lnTo>
                  <a:lnTo>
                    <a:pt x="32733" y="90369"/>
                  </a:lnTo>
                  <a:lnTo>
                    <a:pt x="33255" y="91065"/>
                  </a:lnTo>
                  <a:lnTo>
                    <a:pt x="33719" y="91819"/>
                  </a:lnTo>
                  <a:lnTo>
                    <a:pt x="33922" y="92167"/>
                  </a:lnTo>
                  <a:lnTo>
                    <a:pt x="34096" y="92573"/>
                  </a:lnTo>
                  <a:lnTo>
                    <a:pt x="34269" y="92950"/>
                  </a:lnTo>
                  <a:lnTo>
                    <a:pt x="34414" y="93327"/>
                  </a:lnTo>
                  <a:lnTo>
                    <a:pt x="34530" y="93733"/>
                  </a:lnTo>
                  <a:lnTo>
                    <a:pt x="34646" y="94138"/>
                  </a:lnTo>
                  <a:lnTo>
                    <a:pt x="34733" y="94544"/>
                  </a:lnTo>
                  <a:lnTo>
                    <a:pt x="34791" y="94950"/>
                  </a:lnTo>
                  <a:lnTo>
                    <a:pt x="34820" y="95356"/>
                  </a:lnTo>
                  <a:lnTo>
                    <a:pt x="34820" y="95791"/>
                  </a:lnTo>
                  <a:lnTo>
                    <a:pt x="38763" y="95530"/>
                  </a:lnTo>
                  <a:lnTo>
                    <a:pt x="39459" y="95472"/>
                  </a:lnTo>
                  <a:lnTo>
                    <a:pt x="44823" y="95124"/>
                  </a:lnTo>
                  <a:lnTo>
                    <a:pt x="45345" y="93964"/>
                  </a:lnTo>
                  <a:lnTo>
                    <a:pt x="45837" y="92776"/>
                  </a:lnTo>
                  <a:lnTo>
                    <a:pt x="46272" y="91587"/>
                  </a:lnTo>
                  <a:lnTo>
                    <a:pt x="46678" y="90398"/>
                  </a:lnTo>
                  <a:lnTo>
                    <a:pt x="47026" y="89181"/>
                  </a:lnTo>
                  <a:lnTo>
                    <a:pt x="47345" y="87992"/>
                  </a:lnTo>
                  <a:lnTo>
                    <a:pt x="47577" y="86774"/>
                  </a:lnTo>
                  <a:lnTo>
                    <a:pt x="47722" y="85557"/>
                  </a:lnTo>
                  <a:lnTo>
                    <a:pt x="47780" y="84948"/>
                  </a:lnTo>
                  <a:lnTo>
                    <a:pt x="47838" y="84368"/>
                  </a:lnTo>
                  <a:lnTo>
                    <a:pt x="47838" y="83759"/>
                  </a:lnTo>
                  <a:lnTo>
                    <a:pt x="47838" y="83150"/>
                  </a:lnTo>
                  <a:lnTo>
                    <a:pt x="47809" y="82570"/>
                  </a:lnTo>
                  <a:lnTo>
                    <a:pt x="47780" y="81962"/>
                  </a:lnTo>
                  <a:lnTo>
                    <a:pt x="47722" y="81353"/>
                  </a:lnTo>
                  <a:lnTo>
                    <a:pt x="47635" y="80773"/>
                  </a:lnTo>
                  <a:lnTo>
                    <a:pt x="47519" y="80193"/>
                  </a:lnTo>
                  <a:lnTo>
                    <a:pt x="47374" y="79584"/>
                  </a:lnTo>
                  <a:lnTo>
                    <a:pt x="47229" y="79004"/>
                  </a:lnTo>
                  <a:lnTo>
                    <a:pt x="47026" y="78425"/>
                  </a:lnTo>
                  <a:lnTo>
                    <a:pt x="46823" y="77845"/>
                  </a:lnTo>
                  <a:lnTo>
                    <a:pt x="46591" y="77265"/>
                  </a:lnTo>
                  <a:lnTo>
                    <a:pt x="46330" y="76714"/>
                  </a:lnTo>
                  <a:lnTo>
                    <a:pt x="46040" y="76134"/>
                  </a:lnTo>
                  <a:lnTo>
                    <a:pt x="45751" y="75612"/>
                  </a:lnTo>
                  <a:lnTo>
                    <a:pt x="45432" y="75119"/>
                  </a:lnTo>
                  <a:lnTo>
                    <a:pt x="44765" y="74134"/>
                  </a:lnTo>
                  <a:lnTo>
                    <a:pt x="44040" y="73177"/>
                  </a:lnTo>
                  <a:lnTo>
                    <a:pt x="43344" y="72220"/>
                  </a:lnTo>
                  <a:lnTo>
                    <a:pt x="42619" y="71263"/>
                  </a:lnTo>
                  <a:lnTo>
                    <a:pt x="41923" y="70307"/>
                  </a:lnTo>
                  <a:lnTo>
                    <a:pt x="41605" y="69814"/>
                  </a:lnTo>
                  <a:lnTo>
                    <a:pt x="41315" y="69292"/>
                  </a:lnTo>
                  <a:lnTo>
                    <a:pt x="41025" y="68770"/>
                  </a:lnTo>
                  <a:lnTo>
                    <a:pt x="40764" y="68248"/>
                  </a:lnTo>
                  <a:lnTo>
                    <a:pt x="40590" y="67813"/>
                  </a:lnTo>
                  <a:lnTo>
                    <a:pt x="40445" y="67378"/>
                  </a:lnTo>
                  <a:lnTo>
                    <a:pt x="40155" y="66509"/>
                  </a:lnTo>
                  <a:lnTo>
                    <a:pt x="39923" y="65610"/>
                  </a:lnTo>
                  <a:lnTo>
                    <a:pt x="39720" y="64682"/>
                  </a:lnTo>
                  <a:lnTo>
                    <a:pt x="39575" y="63754"/>
                  </a:lnTo>
                  <a:lnTo>
                    <a:pt x="39459" y="62827"/>
                  </a:lnTo>
                  <a:lnTo>
                    <a:pt x="39372" y="61870"/>
                  </a:lnTo>
                  <a:lnTo>
                    <a:pt x="39285" y="60913"/>
                  </a:lnTo>
                  <a:lnTo>
                    <a:pt x="39140" y="59029"/>
                  </a:lnTo>
                  <a:lnTo>
                    <a:pt x="39053" y="58072"/>
                  </a:lnTo>
                  <a:lnTo>
                    <a:pt x="38966" y="57144"/>
                  </a:lnTo>
                  <a:lnTo>
                    <a:pt x="38850" y="56245"/>
                  </a:lnTo>
                  <a:lnTo>
                    <a:pt x="38676" y="55318"/>
                  </a:lnTo>
                  <a:lnTo>
                    <a:pt x="38473" y="54448"/>
                  </a:lnTo>
                  <a:lnTo>
                    <a:pt x="38241" y="53578"/>
                  </a:lnTo>
                  <a:lnTo>
                    <a:pt x="38039" y="52998"/>
                  </a:lnTo>
                  <a:lnTo>
                    <a:pt x="37778" y="52447"/>
                  </a:lnTo>
                  <a:lnTo>
                    <a:pt x="37488" y="51839"/>
                  </a:lnTo>
                  <a:lnTo>
                    <a:pt x="37140" y="51230"/>
                  </a:lnTo>
                  <a:lnTo>
                    <a:pt x="36763" y="50650"/>
                  </a:lnTo>
                  <a:lnTo>
                    <a:pt x="36299" y="50099"/>
                  </a:lnTo>
                  <a:lnTo>
                    <a:pt x="35864" y="49635"/>
                  </a:lnTo>
                  <a:lnTo>
                    <a:pt x="35371" y="49171"/>
                  </a:lnTo>
                  <a:lnTo>
                    <a:pt x="34849" y="48736"/>
                  </a:lnTo>
                  <a:lnTo>
                    <a:pt x="34327" y="48330"/>
                  </a:lnTo>
                  <a:lnTo>
                    <a:pt x="33777" y="47925"/>
                  </a:lnTo>
                  <a:lnTo>
                    <a:pt x="33197" y="47548"/>
                  </a:lnTo>
                  <a:lnTo>
                    <a:pt x="32066" y="46794"/>
                  </a:lnTo>
                  <a:lnTo>
                    <a:pt x="30935" y="46040"/>
                  </a:lnTo>
                  <a:lnTo>
                    <a:pt x="30413" y="45634"/>
                  </a:lnTo>
                  <a:lnTo>
                    <a:pt x="29892" y="45228"/>
                  </a:lnTo>
                  <a:lnTo>
                    <a:pt x="29428" y="44793"/>
                  </a:lnTo>
                  <a:lnTo>
                    <a:pt x="28964" y="44359"/>
                  </a:lnTo>
                  <a:lnTo>
                    <a:pt x="28558" y="43866"/>
                  </a:lnTo>
                  <a:lnTo>
                    <a:pt x="28210" y="43344"/>
                  </a:lnTo>
                  <a:lnTo>
                    <a:pt x="28007" y="42996"/>
                  </a:lnTo>
                  <a:lnTo>
                    <a:pt x="27833" y="42648"/>
                  </a:lnTo>
                  <a:lnTo>
                    <a:pt x="27688" y="42329"/>
                  </a:lnTo>
                  <a:lnTo>
                    <a:pt x="27572" y="42010"/>
                  </a:lnTo>
                  <a:lnTo>
                    <a:pt x="27427" y="41401"/>
                  </a:lnTo>
                  <a:lnTo>
                    <a:pt x="27340" y="40821"/>
                  </a:lnTo>
                  <a:lnTo>
                    <a:pt x="27282" y="40213"/>
                  </a:lnTo>
                  <a:lnTo>
                    <a:pt x="27311" y="39604"/>
                  </a:lnTo>
                  <a:lnTo>
                    <a:pt x="27369" y="38966"/>
                  </a:lnTo>
                  <a:lnTo>
                    <a:pt x="27456" y="38357"/>
                  </a:lnTo>
                  <a:lnTo>
                    <a:pt x="27543" y="37748"/>
                  </a:lnTo>
                  <a:lnTo>
                    <a:pt x="27688" y="37110"/>
                  </a:lnTo>
                  <a:lnTo>
                    <a:pt x="27949" y="35864"/>
                  </a:lnTo>
                  <a:lnTo>
                    <a:pt x="28065" y="35255"/>
                  </a:lnTo>
                  <a:lnTo>
                    <a:pt x="28181" y="34617"/>
                  </a:lnTo>
                  <a:lnTo>
                    <a:pt x="28268" y="33979"/>
                  </a:lnTo>
                  <a:lnTo>
                    <a:pt x="28326" y="33370"/>
                  </a:lnTo>
                  <a:lnTo>
                    <a:pt x="28355" y="32733"/>
                  </a:lnTo>
                  <a:lnTo>
                    <a:pt x="28297" y="32124"/>
                  </a:lnTo>
                  <a:lnTo>
                    <a:pt x="28239" y="31544"/>
                  </a:lnTo>
                  <a:lnTo>
                    <a:pt x="28094" y="30964"/>
                  </a:lnTo>
                  <a:lnTo>
                    <a:pt x="27949" y="30442"/>
                  </a:lnTo>
                  <a:lnTo>
                    <a:pt x="27746" y="29891"/>
                  </a:lnTo>
                  <a:lnTo>
                    <a:pt x="27514" y="29398"/>
                  </a:lnTo>
                  <a:lnTo>
                    <a:pt x="27253" y="28906"/>
                  </a:lnTo>
                  <a:lnTo>
                    <a:pt x="26963" y="28413"/>
                  </a:lnTo>
                  <a:lnTo>
                    <a:pt x="26644" y="27920"/>
                  </a:lnTo>
                  <a:lnTo>
                    <a:pt x="26297" y="27456"/>
                  </a:lnTo>
                  <a:lnTo>
                    <a:pt x="25920" y="26992"/>
                  </a:lnTo>
                  <a:lnTo>
                    <a:pt x="25166" y="26093"/>
                  </a:lnTo>
                  <a:lnTo>
                    <a:pt x="24325" y="25195"/>
                  </a:lnTo>
                  <a:lnTo>
                    <a:pt x="23484" y="24325"/>
                  </a:lnTo>
                  <a:lnTo>
                    <a:pt x="22904" y="23716"/>
                  </a:lnTo>
                  <a:lnTo>
                    <a:pt x="22035" y="22788"/>
                  </a:lnTo>
                  <a:lnTo>
                    <a:pt x="21194" y="21831"/>
                  </a:lnTo>
                  <a:lnTo>
                    <a:pt x="20817" y="21339"/>
                  </a:lnTo>
                  <a:lnTo>
                    <a:pt x="20440" y="20817"/>
                  </a:lnTo>
                  <a:lnTo>
                    <a:pt x="20092" y="20295"/>
                  </a:lnTo>
                  <a:lnTo>
                    <a:pt x="19744" y="19773"/>
                  </a:lnTo>
                  <a:lnTo>
                    <a:pt x="19483" y="19280"/>
                  </a:lnTo>
                  <a:lnTo>
                    <a:pt x="19251" y="18758"/>
                  </a:lnTo>
                  <a:lnTo>
                    <a:pt x="19019" y="18236"/>
                  </a:lnTo>
                  <a:lnTo>
                    <a:pt x="18816" y="17686"/>
                  </a:lnTo>
                  <a:lnTo>
                    <a:pt x="18440" y="16613"/>
                  </a:lnTo>
                  <a:lnTo>
                    <a:pt x="18092" y="15511"/>
                  </a:lnTo>
                  <a:lnTo>
                    <a:pt x="17483" y="13279"/>
                  </a:lnTo>
                  <a:lnTo>
                    <a:pt x="17135" y="12177"/>
                  </a:lnTo>
                  <a:lnTo>
                    <a:pt x="16758" y="11075"/>
                  </a:lnTo>
                  <a:lnTo>
                    <a:pt x="16352" y="10119"/>
                  </a:lnTo>
                  <a:lnTo>
                    <a:pt x="15888" y="9162"/>
                  </a:lnTo>
                  <a:lnTo>
                    <a:pt x="15366" y="8263"/>
                  </a:lnTo>
                  <a:lnTo>
                    <a:pt x="14787" y="7364"/>
                  </a:lnTo>
                  <a:lnTo>
                    <a:pt x="14236" y="6639"/>
                  </a:lnTo>
                  <a:lnTo>
                    <a:pt x="13801" y="6089"/>
                  </a:lnTo>
                  <a:lnTo>
                    <a:pt x="13337" y="5538"/>
                  </a:lnTo>
                  <a:lnTo>
                    <a:pt x="12844" y="5045"/>
                  </a:lnTo>
                  <a:lnTo>
                    <a:pt x="12351" y="4552"/>
                  </a:lnTo>
                  <a:lnTo>
                    <a:pt x="11829" y="4059"/>
                  </a:lnTo>
                  <a:lnTo>
                    <a:pt x="11278" y="3624"/>
                  </a:lnTo>
                  <a:lnTo>
                    <a:pt x="10728" y="3189"/>
                  </a:lnTo>
                  <a:lnTo>
                    <a:pt x="10177" y="2754"/>
                  </a:lnTo>
                  <a:lnTo>
                    <a:pt x="9568" y="2378"/>
                  </a:lnTo>
                  <a:lnTo>
                    <a:pt x="8988" y="2001"/>
                  </a:lnTo>
                  <a:lnTo>
                    <a:pt x="8350" y="1653"/>
                  </a:lnTo>
                  <a:lnTo>
                    <a:pt x="7741" y="1334"/>
                  </a:lnTo>
                  <a:lnTo>
                    <a:pt x="7104" y="1044"/>
                  </a:lnTo>
                  <a:lnTo>
                    <a:pt x="6437" y="783"/>
                  </a:lnTo>
                  <a:lnTo>
                    <a:pt x="5770" y="551"/>
                  </a:lnTo>
                  <a:lnTo>
                    <a:pt x="5103" y="319"/>
                  </a:lnTo>
                  <a:lnTo>
                    <a:pt x="4726" y="232"/>
                  </a:lnTo>
                  <a:lnTo>
                    <a:pt x="4320" y="145"/>
                  </a:lnTo>
                  <a:lnTo>
                    <a:pt x="3914" y="58"/>
                  </a:lnTo>
                  <a:lnTo>
                    <a:pt x="3508" y="29"/>
                  </a:lnTo>
                  <a:lnTo>
                    <a:pt x="310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22"/>
            <p:cNvSpPr/>
            <p:nvPr/>
          </p:nvSpPr>
          <p:spPr>
            <a:xfrm>
              <a:off x="-273600" y="2752350"/>
              <a:ext cx="961850" cy="2384650"/>
            </a:xfrm>
            <a:custGeom>
              <a:rect b="b" l="l" r="r" t="t"/>
              <a:pathLst>
                <a:path extrusionOk="0" h="95386" w="38474">
                  <a:moveTo>
                    <a:pt x="725" y="0"/>
                  </a:moveTo>
                  <a:lnTo>
                    <a:pt x="348" y="145"/>
                  </a:lnTo>
                  <a:lnTo>
                    <a:pt x="0" y="319"/>
                  </a:lnTo>
                  <a:lnTo>
                    <a:pt x="957" y="1044"/>
                  </a:lnTo>
                  <a:lnTo>
                    <a:pt x="1885" y="1769"/>
                  </a:lnTo>
                  <a:lnTo>
                    <a:pt x="2783" y="2523"/>
                  </a:lnTo>
                  <a:lnTo>
                    <a:pt x="3682" y="3305"/>
                  </a:lnTo>
                  <a:lnTo>
                    <a:pt x="4552" y="4088"/>
                  </a:lnTo>
                  <a:lnTo>
                    <a:pt x="5393" y="4929"/>
                  </a:lnTo>
                  <a:lnTo>
                    <a:pt x="6204" y="5770"/>
                  </a:lnTo>
                  <a:lnTo>
                    <a:pt x="6987" y="6668"/>
                  </a:lnTo>
                  <a:lnTo>
                    <a:pt x="7422" y="7219"/>
                  </a:lnTo>
                  <a:lnTo>
                    <a:pt x="7857" y="7799"/>
                  </a:lnTo>
                  <a:lnTo>
                    <a:pt x="8292" y="8379"/>
                  </a:lnTo>
                  <a:lnTo>
                    <a:pt x="8698" y="8988"/>
                  </a:lnTo>
                  <a:lnTo>
                    <a:pt x="9075" y="9597"/>
                  </a:lnTo>
                  <a:lnTo>
                    <a:pt x="9423" y="10234"/>
                  </a:lnTo>
                  <a:lnTo>
                    <a:pt x="9742" y="10872"/>
                  </a:lnTo>
                  <a:lnTo>
                    <a:pt x="10031" y="11510"/>
                  </a:lnTo>
                  <a:lnTo>
                    <a:pt x="10321" y="12264"/>
                  </a:lnTo>
                  <a:lnTo>
                    <a:pt x="10582" y="13047"/>
                  </a:lnTo>
                  <a:lnTo>
                    <a:pt x="10785" y="13801"/>
                  </a:lnTo>
                  <a:lnTo>
                    <a:pt x="10959" y="14583"/>
                  </a:lnTo>
                  <a:lnTo>
                    <a:pt x="11104" y="15366"/>
                  </a:lnTo>
                  <a:lnTo>
                    <a:pt x="11249" y="16149"/>
                  </a:lnTo>
                  <a:lnTo>
                    <a:pt x="11452" y="17744"/>
                  </a:lnTo>
                  <a:lnTo>
                    <a:pt x="11626" y="19367"/>
                  </a:lnTo>
                  <a:lnTo>
                    <a:pt x="11742" y="20150"/>
                  </a:lnTo>
                  <a:lnTo>
                    <a:pt x="11858" y="20962"/>
                  </a:lnTo>
                  <a:lnTo>
                    <a:pt x="12032" y="21744"/>
                  </a:lnTo>
                  <a:lnTo>
                    <a:pt x="12206" y="22556"/>
                  </a:lnTo>
                  <a:lnTo>
                    <a:pt x="12438" y="23310"/>
                  </a:lnTo>
                  <a:lnTo>
                    <a:pt x="12728" y="24093"/>
                  </a:lnTo>
                  <a:lnTo>
                    <a:pt x="13047" y="24818"/>
                  </a:lnTo>
                  <a:lnTo>
                    <a:pt x="13424" y="25513"/>
                  </a:lnTo>
                  <a:lnTo>
                    <a:pt x="13829" y="26180"/>
                  </a:lnTo>
                  <a:lnTo>
                    <a:pt x="14264" y="26847"/>
                  </a:lnTo>
                  <a:lnTo>
                    <a:pt x="12989" y="26441"/>
                  </a:lnTo>
                  <a:lnTo>
                    <a:pt x="11713" y="25977"/>
                  </a:lnTo>
                  <a:lnTo>
                    <a:pt x="10437" y="25455"/>
                  </a:lnTo>
                  <a:lnTo>
                    <a:pt x="9220" y="24905"/>
                  </a:lnTo>
                  <a:lnTo>
                    <a:pt x="8002" y="24325"/>
                  </a:lnTo>
                  <a:lnTo>
                    <a:pt x="6784" y="23687"/>
                  </a:lnTo>
                  <a:lnTo>
                    <a:pt x="5625" y="22991"/>
                  </a:lnTo>
                  <a:lnTo>
                    <a:pt x="4494" y="22266"/>
                  </a:lnTo>
                  <a:lnTo>
                    <a:pt x="4378" y="23049"/>
                  </a:lnTo>
                  <a:lnTo>
                    <a:pt x="5567" y="23774"/>
                  </a:lnTo>
                  <a:lnTo>
                    <a:pt x="6813" y="24470"/>
                  </a:lnTo>
                  <a:lnTo>
                    <a:pt x="8060" y="25137"/>
                  </a:lnTo>
                  <a:lnTo>
                    <a:pt x="9336" y="25716"/>
                  </a:lnTo>
                  <a:lnTo>
                    <a:pt x="10640" y="26296"/>
                  </a:lnTo>
                  <a:lnTo>
                    <a:pt x="11945" y="26789"/>
                  </a:lnTo>
                  <a:lnTo>
                    <a:pt x="13279" y="27253"/>
                  </a:lnTo>
                  <a:lnTo>
                    <a:pt x="14641" y="27659"/>
                  </a:lnTo>
                  <a:lnTo>
                    <a:pt x="14757" y="27688"/>
                  </a:lnTo>
                  <a:lnTo>
                    <a:pt x="14844" y="27659"/>
                  </a:lnTo>
                  <a:lnTo>
                    <a:pt x="15772" y="28877"/>
                  </a:lnTo>
                  <a:lnTo>
                    <a:pt x="16178" y="29456"/>
                  </a:lnTo>
                  <a:lnTo>
                    <a:pt x="16584" y="30036"/>
                  </a:lnTo>
                  <a:lnTo>
                    <a:pt x="16961" y="30645"/>
                  </a:lnTo>
                  <a:lnTo>
                    <a:pt x="17309" y="31254"/>
                  </a:lnTo>
                  <a:lnTo>
                    <a:pt x="17627" y="31892"/>
                  </a:lnTo>
                  <a:lnTo>
                    <a:pt x="17888" y="32559"/>
                  </a:lnTo>
                  <a:lnTo>
                    <a:pt x="18004" y="32907"/>
                  </a:lnTo>
                  <a:lnTo>
                    <a:pt x="18091" y="33225"/>
                  </a:lnTo>
                  <a:lnTo>
                    <a:pt x="18178" y="33573"/>
                  </a:lnTo>
                  <a:lnTo>
                    <a:pt x="18207" y="33950"/>
                  </a:lnTo>
                  <a:lnTo>
                    <a:pt x="18265" y="34298"/>
                  </a:lnTo>
                  <a:lnTo>
                    <a:pt x="18265" y="34646"/>
                  </a:lnTo>
                  <a:lnTo>
                    <a:pt x="18265" y="35371"/>
                  </a:lnTo>
                  <a:lnTo>
                    <a:pt x="18178" y="36067"/>
                  </a:lnTo>
                  <a:lnTo>
                    <a:pt x="18091" y="36763"/>
                  </a:lnTo>
                  <a:lnTo>
                    <a:pt x="17917" y="37458"/>
                  </a:lnTo>
                  <a:lnTo>
                    <a:pt x="17743" y="38154"/>
                  </a:lnTo>
                  <a:lnTo>
                    <a:pt x="17367" y="39517"/>
                  </a:lnTo>
                  <a:lnTo>
                    <a:pt x="17048" y="40561"/>
                  </a:lnTo>
                  <a:lnTo>
                    <a:pt x="16758" y="41633"/>
                  </a:lnTo>
                  <a:lnTo>
                    <a:pt x="15801" y="41401"/>
                  </a:lnTo>
                  <a:lnTo>
                    <a:pt x="14844" y="41169"/>
                  </a:lnTo>
                  <a:lnTo>
                    <a:pt x="13916" y="40879"/>
                  </a:lnTo>
                  <a:lnTo>
                    <a:pt x="12989" y="40561"/>
                  </a:lnTo>
                  <a:lnTo>
                    <a:pt x="12090" y="40213"/>
                  </a:lnTo>
                  <a:lnTo>
                    <a:pt x="11191" y="39807"/>
                  </a:lnTo>
                  <a:lnTo>
                    <a:pt x="10292" y="39401"/>
                  </a:lnTo>
                  <a:lnTo>
                    <a:pt x="9423" y="38966"/>
                  </a:lnTo>
                  <a:lnTo>
                    <a:pt x="9365" y="39720"/>
                  </a:lnTo>
                  <a:lnTo>
                    <a:pt x="10234" y="40155"/>
                  </a:lnTo>
                  <a:lnTo>
                    <a:pt x="11104" y="40532"/>
                  </a:lnTo>
                  <a:lnTo>
                    <a:pt x="12003" y="40908"/>
                  </a:lnTo>
                  <a:lnTo>
                    <a:pt x="12902" y="41256"/>
                  </a:lnTo>
                  <a:lnTo>
                    <a:pt x="13800" y="41546"/>
                  </a:lnTo>
                  <a:lnTo>
                    <a:pt x="14728" y="41836"/>
                  </a:lnTo>
                  <a:lnTo>
                    <a:pt x="15656" y="42097"/>
                  </a:lnTo>
                  <a:lnTo>
                    <a:pt x="16584" y="42329"/>
                  </a:lnTo>
                  <a:lnTo>
                    <a:pt x="16468" y="42967"/>
                  </a:lnTo>
                  <a:lnTo>
                    <a:pt x="16381" y="43634"/>
                  </a:lnTo>
                  <a:lnTo>
                    <a:pt x="16323" y="44301"/>
                  </a:lnTo>
                  <a:lnTo>
                    <a:pt x="16323" y="44967"/>
                  </a:lnTo>
                  <a:lnTo>
                    <a:pt x="16381" y="45576"/>
                  </a:lnTo>
                  <a:lnTo>
                    <a:pt x="16468" y="46156"/>
                  </a:lnTo>
                  <a:lnTo>
                    <a:pt x="16613" y="46707"/>
                  </a:lnTo>
                  <a:lnTo>
                    <a:pt x="16816" y="47258"/>
                  </a:lnTo>
                  <a:lnTo>
                    <a:pt x="17048" y="47780"/>
                  </a:lnTo>
                  <a:lnTo>
                    <a:pt x="17338" y="48301"/>
                  </a:lnTo>
                  <a:lnTo>
                    <a:pt x="17656" y="48794"/>
                  </a:lnTo>
                  <a:lnTo>
                    <a:pt x="18004" y="49258"/>
                  </a:lnTo>
                  <a:lnTo>
                    <a:pt x="18381" y="49693"/>
                  </a:lnTo>
                  <a:lnTo>
                    <a:pt x="18787" y="50099"/>
                  </a:lnTo>
                  <a:lnTo>
                    <a:pt x="19222" y="50476"/>
                  </a:lnTo>
                  <a:lnTo>
                    <a:pt x="19657" y="50853"/>
                  </a:lnTo>
                  <a:lnTo>
                    <a:pt x="20092" y="51201"/>
                  </a:lnTo>
                  <a:lnTo>
                    <a:pt x="20556" y="51549"/>
                  </a:lnTo>
                  <a:lnTo>
                    <a:pt x="21512" y="52186"/>
                  </a:lnTo>
                  <a:lnTo>
                    <a:pt x="23426" y="53491"/>
                  </a:lnTo>
                  <a:lnTo>
                    <a:pt x="24354" y="54129"/>
                  </a:lnTo>
                  <a:lnTo>
                    <a:pt x="24818" y="54477"/>
                  </a:lnTo>
                  <a:lnTo>
                    <a:pt x="25253" y="54854"/>
                  </a:lnTo>
                  <a:lnTo>
                    <a:pt x="25600" y="55144"/>
                  </a:lnTo>
                  <a:lnTo>
                    <a:pt x="25919" y="55463"/>
                  </a:lnTo>
                  <a:lnTo>
                    <a:pt x="26238" y="55781"/>
                  </a:lnTo>
                  <a:lnTo>
                    <a:pt x="26528" y="56129"/>
                  </a:lnTo>
                  <a:lnTo>
                    <a:pt x="26789" y="56477"/>
                  </a:lnTo>
                  <a:lnTo>
                    <a:pt x="27050" y="56825"/>
                  </a:lnTo>
                  <a:lnTo>
                    <a:pt x="27282" y="57202"/>
                  </a:lnTo>
                  <a:lnTo>
                    <a:pt x="27514" y="57579"/>
                  </a:lnTo>
                  <a:lnTo>
                    <a:pt x="26354" y="57666"/>
                  </a:lnTo>
                  <a:lnTo>
                    <a:pt x="25166" y="57724"/>
                  </a:lnTo>
                  <a:lnTo>
                    <a:pt x="23977" y="57753"/>
                  </a:lnTo>
                  <a:lnTo>
                    <a:pt x="22817" y="57753"/>
                  </a:lnTo>
                  <a:lnTo>
                    <a:pt x="21628" y="57695"/>
                  </a:lnTo>
                  <a:lnTo>
                    <a:pt x="20469" y="57608"/>
                  </a:lnTo>
                  <a:lnTo>
                    <a:pt x="19280" y="57492"/>
                  </a:lnTo>
                  <a:lnTo>
                    <a:pt x="18120" y="57347"/>
                  </a:lnTo>
                  <a:lnTo>
                    <a:pt x="16961" y="57173"/>
                  </a:lnTo>
                  <a:lnTo>
                    <a:pt x="15801" y="56941"/>
                  </a:lnTo>
                  <a:lnTo>
                    <a:pt x="14670" y="56709"/>
                  </a:lnTo>
                  <a:lnTo>
                    <a:pt x="13511" y="56419"/>
                  </a:lnTo>
                  <a:lnTo>
                    <a:pt x="12380" y="56100"/>
                  </a:lnTo>
                  <a:lnTo>
                    <a:pt x="11249" y="55753"/>
                  </a:lnTo>
                  <a:lnTo>
                    <a:pt x="10147" y="55347"/>
                  </a:lnTo>
                  <a:lnTo>
                    <a:pt x="9046" y="54941"/>
                  </a:lnTo>
                  <a:lnTo>
                    <a:pt x="8147" y="54564"/>
                  </a:lnTo>
                  <a:lnTo>
                    <a:pt x="7277" y="54187"/>
                  </a:lnTo>
                  <a:lnTo>
                    <a:pt x="7277" y="54187"/>
                  </a:lnTo>
                  <a:lnTo>
                    <a:pt x="7509" y="54680"/>
                  </a:lnTo>
                  <a:lnTo>
                    <a:pt x="7770" y="55144"/>
                  </a:lnTo>
                  <a:lnTo>
                    <a:pt x="8640" y="55521"/>
                  </a:lnTo>
                  <a:lnTo>
                    <a:pt x="9539" y="55868"/>
                  </a:lnTo>
                  <a:lnTo>
                    <a:pt x="10437" y="56187"/>
                  </a:lnTo>
                  <a:lnTo>
                    <a:pt x="11336" y="56477"/>
                  </a:lnTo>
                  <a:lnTo>
                    <a:pt x="12235" y="56767"/>
                  </a:lnTo>
                  <a:lnTo>
                    <a:pt x="13163" y="57028"/>
                  </a:lnTo>
                  <a:lnTo>
                    <a:pt x="14061" y="57260"/>
                  </a:lnTo>
                  <a:lnTo>
                    <a:pt x="14989" y="57492"/>
                  </a:lnTo>
                  <a:lnTo>
                    <a:pt x="15917" y="57666"/>
                  </a:lnTo>
                  <a:lnTo>
                    <a:pt x="16874" y="57840"/>
                  </a:lnTo>
                  <a:lnTo>
                    <a:pt x="17801" y="58014"/>
                  </a:lnTo>
                  <a:lnTo>
                    <a:pt x="18758" y="58130"/>
                  </a:lnTo>
                  <a:lnTo>
                    <a:pt x="19686" y="58246"/>
                  </a:lnTo>
                  <a:lnTo>
                    <a:pt x="20643" y="58333"/>
                  </a:lnTo>
                  <a:lnTo>
                    <a:pt x="21599" y="58391"/>
                  </a:lnTo>
                  <a:lnTo>
                    <a:pt x="22527" y="58420"/>
                  </a:lnTo>
                  <a:lnTo>
                    <a:pt x="23861" y="58449"/>
                  </a:lnTo>
                  <a:lnTo>
                    <a:pt x="25195" y="58420"/>
                  </a:lnTo>
                  <a:lnTo>
                    <a:pt x="26528" y="58362"/>
                  </a:lnTo>
                  <a:lnTo>
                    <a:pt x="27833" y="58246"/>
                  </a:lnTo>
                  <a:lnTo>
                    <a:pt x="28007" y="58652"/>
                  </a:lnTo>
                  <a:lnTo>
                    <a:pt x="28152" y="59058"/>
                  </a:lnTo>
                  <a:lnTo>
                    <a:pt x="28355" y="59811"/>
                  </a:lnTo>
                  <a:lnTo>
                    <a:pt x="28500" y="60565"/>
                  </a:lnTo>
                  <a:lnTo>
                    <a:pt x="28616" y="61319"/>
                  </a:lnTo>
                  <a:lnTo>
                    <a:pt x="28703" y="62102"/>
                  </a:lnTo>
                  <a:lnTo>
                    <a:pt x="28732" y="62856"/>
                  </a:lnTo>
                  <a:lnTo>
                    <a:pt x="28790" y="63638"/>
                  </a:lnTo>
                  <a:lnTo>
                    <a:pt x="28819" y="65175"/>
                  </a:lnTo>
                  <a:lnTo>
                    <a:pt x="28906" y="66712"/>
                  </a:lnTo>
                  <a:lnTo>
                    <a:pt x="28993" y="67465"/>
                  </a:lnTo>
                  <a:lnTo>
                    <a:pt x="29080" y="68219"/>
                  </a:lnTo>
                  <a:lnTo>
                    <a:pt x="29195" y="68973"/>
                  </a:lnTo>
                  <a:lnTo>
                    <a:pt x="29340" y="69698"/>
                  </a:lnTo>
                  <a:lnTo>
                    <a:pt x="29543" y="70452"/>
                  </a:lnTo>
                  <a:lnTo>
                    <a:pt x="29804" y="71176"/>
                  </a:lnTo>
                  <a:lnTo>
                    <a:pt x="30094" y="71872"/>
                  </a:lnTo>
                  <a:lnTo>
                    <a:pt x="30442" y="72568"/>
                  </a:lnTo>
                  <a:lnTo>
                    <a:pt x="30819" y="73264"/>
                  </a:lnTo>
                  <a:lnTo>
                    <a:pt x="31196" y="73931"/>
                  </a:lnTo>
                  <a:lnTo>
                    <a:pt x="32008" y="75235"/>
                  </a:lnTo>
                  <a:lnTo>
                    <a:pt x="32878" y="76540"/>
                  </a:lnTo>
                  <a:lnTo>
                    <a:pt x="33022" y="76772"/>
                  </a:lnTo>
                  <a:lnTo>
                    <a:pt x="32095" y="76743"/>
                  </a:lnTo>
                  <a:lnTo>
                    <a:pt x="31167" y="76714"/>
                  </a:lnTo>
                  <a:lnTo>
                    <a:pt x="30239" y="76656"/>
                  </a:lnTo>
                  <a:lnTo>
                    <a:pt x="29311" y="76598"/>
                  </a:lnTo>
                  <a:lnTo>
                    <a:pt x="28413" y="76511"/>
                  </a:lnTo>
                  <a:lnTo>
                    <a:pt x="27485" y="76395"/>
                  </a:lnTo>
                  <a:lnTo>
                    <a:pt x="26557" y="76250"/>
                  </a:lnTo>
                  <a:lnTo>
                    <a:pt x="25658" y="76105"/>
                  </a:lnTo>
                  <a:lnTo>
                    <a:pt x="24760" y="75931"/>
                  </a:lnTo>
                  <a:lnTo>
                    <a:pt x="23832" y="75728"/>
                  </a:lnTo>
                  <a:lnTo>
                    <a:pt x="22933" y="75525"/>
                  </a:lnTo>
                  <a:lnTo>
                    <a:pt x="22034" y="75293"/>
                  </a:lnTo>
                  <a:lnTo>
                    <a:pt x="21165" y="75061"/>
                  </a:lnTo>
                  <a:lnTo>
                    <a:pt x="20266" y="74772"/>
                  </a:lnTo>
                  <a:lnTo>
                    <a:pt x="19396" y="74511"/>
                  </a:lnTo>
                  <a:lnTo>
                    <a:pt x="18526" y="74192"/>
                  </a:lnTo>
                  <a:lnTo>
                    <a:pt x="18526" y="74569"/>
                  </a:lnTo>
                  <a:lnTo>
                    <a:pt x="18526" y="74916"/>
                  </a:lnTo>
                  <a:lnTo>
                    <a:pt x="19773" y="75351"/>
                  </a:lnTo>
                  <a:lnTo>
                    <a:pt x="21020" y="75728"/>
                  </a:lnTo>
                  <a:lnTo>
                    <a:pt x="22266" y="76076"/>
                  </a:lnTo>
                  <a:lnTo>
                    <a:pt x="23542" y="76366"/>
                  </a:lnTo>
                  <a:lnTo>
                    <a:pt x="24818" y="76656"/>
                  </a:lnTo>
                  <a:lnTo>
                    <a:pt x="26122" y="76888"/>
                  </a:lnTo>
                  <a:lnTo>
                    <a:pt x="27398" y="77062"/>
                  </a:lnTo>
                  <a:lnTo>
                    <a:pt x="28703" y="77236"/>
                  </a:lnTo>
                  <a:lnTo>
                    <a:pt x="29862" y="77323"/>
                  </a:lnTo>
                  <a:lnTo>
                    <a:pt x="31022" y="77410"/>
                  </a:lnTo>
                  <a:lnTo>
                    <a:pt x="32182" y="77439"/>
                  </a:lnTo>
                  <a:lnTo>
                    <a:pt x="33370" y="77468"/>
                  </a:lnTo>
                  <a:lnTo>
                    <a:pt x="33457" y="77439"/>
                  </a:lnTo>
                  <a:lnTo>
                    <a:pt x="34124" y="78541"/>
                  </a:lnTo>
                  <a:lnTo>
                    <a:pt x="34762" y="79671"/>
                  </a:lnTo>
                  <a:lnTo>
                    <a:pt x="35342" y="80860"/>
                  </a:lnTo>
                  <a:lnTo>
                    <a:pt x="35603" y="81440"/>
                  </a:lnTo>
                  <a:lnTo>
                    <a:pt x="35864" y="82049"/>
                  </a:lnTo>
                  <a:lnTo>
                    <a:pt x="36154" y="82773"/>
                  </a:lnTo>
                  <a:lnTo>
                    <a:pt x="36415" y="83498"/>
                  </a:lnTo>
                  <a:lnTo>
                    <a:pt x="36647" y="84252"/>
                  </a:lnTo>
                  <a:lnTo>
                    <a:pt x="36850" y="85006"/>
                  </a:lnTo>
                  <a:lnTo>
                    <a:pt x="37052" y="85731"/>
                  </a:lnTo>
                  <a:lnTo>
                    <a:pt x="37197" y="86513"/>
                  </a:lnTo>
                  <a:lnTo>
                    <a:pt x="37342" y="87267"/>
                  </a:lnTo>
                  <a:lnTo>
                    <a:pt x="37487" y="88021"/>
                  </a:lnTo>
                  <a:lnTo>
                    <a:pt x="37603" y="88949"/>
                  </a:lnTo>
                  <a:lnTo>
                    <a:pt x="37690" y="89877"/>
                  </a:lnTo>
                  <a:lnTo>
                    <a:pt x="37748" y="90775"/>
                  </a:lnTo>
                  <a:lnTo>
                    <a:pt x="37777" y="91703"/>
                  </a:lnTo>
                  <a:lnTo>
                    <a:pt x="37777" y="92631"/>
                  </a:lnTo>
                  <a:lnTo>
                    <a:pt x="37748" y="93559"/>
                  </a:lnTo>
                  <a:lnTo>
                    <a:pt x="37690" y="94457"/>
                  </a:lnTo>
                  <a:lnTo>
                    <a:pt x="37574" y="95385"/>
                  </a:lnTo>
                  <a:lnTo>
                    <a:pt x="38270" y="95327"/>
                  </a:lnTo>
                  <a:lnTo>
                    <a:pt x="38357" y="94341"/>
                  </a:lnTo>
                  <a:lnTo>
                    <a:pt x="38444" y="93327"/>
                  </a:lnTo>
                  <a:lnTo>
                    <a:pt x="38473" y="92312"/>
                  </a:lnTo>
                  <a:lnTo>
                    <a:pt x="38444" y="91326"/>
                  </a:lnTo>
                  <a:lnTo>
                    <a:pt x="38415" y="90311"/>
                  </a:lnTo>
                  <a:lnTo>
                    <a:pt x="38328" y="89297"/>
                  </a:lnTo>
                  <a:lnTo>
                    <a:pt x="38212" y="88311"/>
                  </a:lnTo>
                  <a:lnTo>
                    <a:pt x="38067" y="87325"/>
                  </a:lnTo>
                  <a:lnTo>
                    <a:pt x="37864" y="86339"/>
                  </a:lnTo>
                  <a:lnTo>
                    <a:pt x="37632" y="85354"/>
                  </a:lnTo>
                  <a:lnTo>
                    <a:pt x="37371" y="84368"/>
                  </a:lnTo>
                  <a:lnTo>
                    <a:pt x="37081" y="83411"/>
                  </a:lnTo>
                  <a:lnTo>
                    <a:pt x="36763" y="82454"/>
                  </a:lnTo>
                  <a:lnTo>
                    <a:pt x="36386" y="81527"/>
                  </a:lnTo>
                  <a:lnTo>
                    <a:pt x="35980" y="80599"/>
                  </a:lnTo>
                  <a:lnTo>
                    <a:pt x="35545" y="79671"/>
                  </a:lnTo>
                  <a:lnTo>
                    <a:pt x="35197" y="78975"/>
                  </a:lnTo>
                  <a:lnTo>
                    <a:pt x="34791" y="78309"/>
                  </a:lnTo>
                  <a:lnTo>
                    <a:pt x="33979" y="76975"/>
                  </a:lnTo>
                  <a:lnTo>
                    <a:pt x="33109" y="75641"/>
                  </a:lnTo>
                  <a:lnTo>
                    <a:pt x="32269" y="74337"/>
                  </a:lnTo>
                  <a:lnTo>
                    <a:pt x="31863" y="73670"/>
                  </a:lnTo>
                  <a:lnTo>
                    <a:pt x="31486" y="73003"/>
                  </a:lnTo>
                  <a:lnTo>
                    <a:pt x="31109" y="72307"/>
                  </a:lnTo>
                  <a:lnTo>
                    <a:pt x="30790" y="71611"/>
                  </a:lnTo>
                  <a:lnTo>
                    <a:pt x="30471" y="70887"/>
                  </a:lnTo>
                  <a:lnTo>
                    <a:pt x="30210" y="70162"/>
                  </a:lnTo>
                  <a:lnTo>
                    <a:pt x="30007" y="69408"/>
                  </a:lnTo>
                  <a:lnTo>
                    <a:pt x="29833" y="68625"/>
                  </a:lnTo>
                  <a:lnTo>
                    <a:pt x="29920" y="68538"/>
                  </a:lnTo>
                  <a:lnTo>
                    <a:pt x="30529" y="67697"/>
                  </a:lnTo>
                  <a:lnTo>
                    <a:pt x="31109" y="66828"/>
                  </a:lnTo>
                  <a:lnTo>
                    <a:pt x="31689" y="65958"/>
                  </a:lnTo>
                  <a:lnTo>
                    <a:pt x="32240" y="65059"/>
                  </a:lnTo>
                  <a:lnTo>
                    <a:pt x="32762" y="64131"/>
                  </a:lnTo>
                  <a:lnTo>
                    <a:pt x="33283" y="63233"/>
                  </a:lnTo>
                  <a:lnTo>
                    <a:pt x="33747" y="62276"/>
                  </a:lnTo>
                  <a:lnTo>
                    <a:pt x="34211" y="61348"/>
                  </a:lnTo>
                  <a:lnTo>
                    <a:pt x="34646" y="60391"/>
                  </a:lnTo>
                  <a:lnTo>
                    <a:pt x="35052" y="59435"/>
                  </a:lnTo>
                  <a:lnTo>
                    <a:pt x="35458" y="58449"/>
                  </a:lnTo>
                  <a:lnTo>
                    <a:pt x="35835" y="57463"/>
                  </a:lnTo>
                  <a:lnTo>
                    <a:pt x="36154" y="56477"/>
                  </a:lnTo>
                  <a:lnTo>
                    <a:pt x="36473" y="55463"/>
                  </a:lnTo>
                  <a:lnTo>
                    <a:pt x="36763" y="54448"/>
                  </a:lnTo>
                  <a:lnTo>
                    <a:pt x="37052" y="53433"/>
                  </a:lnTo>
                  <a:lnTo>
                    <a:pt x="36850" y="52853"/>
                  </a:lnTo>
                  <a:lnTo>
                    <a:pt x="36589" y="52302"/>
                  </a:lnTo>
                  <a:lnTo>
                    <a:pt x="36241" y="53810"/>
                  </a:lnTo>
                  <a:lnTo>
                    <a:pt x="35806" y="55318"/>
                  </a:lnTo>
                  <a:lnTo>
                    <a:pt x="35342" y="56796"/>
                  </a:lnTo>
                  <a:lnTo>
                    <a:pt x="34791" y="58246"/>
                  </a:lnTo>
                  <a:lnTo>
                    <a:pt x="34211" y="59666"/>
                  </a:lnTo>
                  <a:lnTo>
                    <a:pt x="33573" y="61087"/>
                  </a:lnTo>
                  <a:lnTo>
                    <a:pt x="32878" y="62479"/>
                  </a:lnTo>
                  <a:lnTo>
                    <a:pt x="32153" y="63870"/>
                  </a:lnTo>
                  <a:lnTo>
                    <a:pt x="31573" y="64827"/>
                  </a:lnTo>
                  <a:lnTo>
                    <a:pt x="30964" y="65813"/>
                  </a:lnTo>
                  <a:lnTo>
                    <a:pt x="30355" y="66741"/>
                  </a:lnTo>
                  <a:lnTo>
                    <a:pt x="29688" y="67668"/>
                  </a:lnTo>
                  <a:lnTo>
                    <a:pt x="29630" y="66973"/>
                  </a:lnTo>
                  <a:lnTo>
                    <a:pt x="29572" y="66277"/>
                  </a:lnTo>
                  <a:lnTo>
                    <a:pt x="29514" y="64827"/>
                  </a:lnTo>
                  <a:lnTo>
                    <a:pt x="29456" y="63406"/>
                  </a:lnTo>
                  <a:lnTo>
                    <a:pt x="29369" y="61957"/>
                  </a:lnTo>
                  <a:lnTo>
                    <a:pt x="29311" y="61261"/>
                  </a:lnTo>
                  <a:lnTo>
                    <a:pt x="29195" y="60565"/>
                  </a:lnTo>
                  <a:lnTo>
                    <a:pt x="29080" y="59869"/>
                  </a:lnTo>
                  <a:lnTo>
                    <a:pt x="28906" y="59174"/>
                  </a:lnTo>
                  <a:lnTo>
                    <a:pt x="28703" y="58507"/>
                  </a:lnTo>
                  <a:lnTo>
                    <a:pt x="28442" y="57840"/>
                  </a:lnTo>
                  <a:lnTo>
                    <a:pt x="28123" y="57202"/>
                  </a:lnTo>
                  <a:lnTo>
                    <a:pt x="27746" y="56593"/>
                  </a:lnTo>
                  <a:lnTo>
                    <a:pt x="27427" y="56100"/>
                  </a:lnTo>
                  <a:lnTo>
                    <a:pt x="27050" y="55637"/>
                  </a:lnTo>
                  <a:lnTo>
                    <a:pt x="26644" y="55202"/>
                  </a:lnTo>
                  <a:lnTo>
                    <a:pt x="26238" y="54796"/>
                  </a:lnTo>
                  <a:lnTo>
                    <a:pt x="25803" y="54390"/>
                  </a:lnTo>
                  <a:lnTo>
                    <a:pt x="25339" y="54013"/>
                  </a:lnTo>
                  <a:lnTo>
                    <a:pt x="24876" y="53665"/>
                  </a:lnTo>
                  <a:lnTo>
                    <a:pt x="24412" y="53317"/>
                  </a:lnTo>
                  <a:lnTo>
                    <a:pt x="23426" y="52650"/>
                  </a:lnTo>
                  <a:lnTo>
                    <a:pt x="22440" y="51983"/>
                  </a:lnTo>
                  <a:lnTo>
                    <a:pt x="21454" y="51317"/>
                  </a:lnTo>
                  <a:lnTo>
                    <a:pt x="20498" y="50621"/>
                  </a:lnTo>
                  <a:lnTo>
                    <a:pt x="20469" y="50621"/>
                  </a:lnTo>
                  <a:lnTo>
                    <a:pt x="21425" y="49809"/>
                  </a:lnTo>
                  <a:lnTo>
                    <a:pt x="22353" y="48968"/>
                  </a:lnTo>
                  <a:lnTo>
                    <a:pt x="23252" y="48099"/>
                  </a:lnTo>
                  <a:lnTo>
                    <a:pt x="24093" y="47200"/>
                  </a:lnTo>
                  <a:lnTo>
                    <a:pt x="24876" y="46243"/>
                  </a:lnTo>
                  <a:lnTo>
                    <a:pt x="25629" y="45257"/>
                  </a:lnTo>
                  <a:lnTo>
                    <a:pt x="26354" y="44243"/>
                  </a:lnTo>
                  <a:lnTo>
                    <a:pt x="27021" y="43199"/>
                  </a:lnTo>
                  <a:lnTo>
                    <a:pt x="26818" y="42851"/>
                  </a:lnTo>
                  <a:lnTo>
                    <a:pt x="26644" y="42503"/>
                  </a:lnTo>
                  <a:lnTo>
                    <a:pt x="25977" y="43605"/>
                  </a:lnTo>
                  <a:lnTo>
                    <a:pt x="25253" y="44648"/>
                  </a:lnTo>
                  <a:lnTo>
                    <a:pt x="24470" y="45663"/>
                  </a:lnTo>
                  <a:lnTo>
                    <a:pt x="23658" y="46649"/>
                  </a:lnTo>
                  <a:lnTo>
                    <a:pt x="22817" y="47577"/>
                  </a:lnTo>
                  <a:lnTo>
                    <a:pt x="21918" y="48475"/>
                  </a:lnTo>
                  <a:lnTo>
                    <a:pt x="20962" y="49316"/>
                  </a:lnTo>
                  <a:lnTo>
                    <a:pt x="19976" y="50128"/>
                  </a:lnTo>
                  <a:lnTo>
                    <a:pt x="19947" y="50186"/>
                  </a:lnTo>
                  <a:lnTo>
                    <a:pt x="19570" y="49867"/>
                  </a:lnTo>
                  <a:lnTo>
                    <a:pt x="19222" y="49548"/>
                  </a:lnTo>
                  <a:lnTo>
                    <a:pt x="18874" y="49200"/>
                  </a:lnTo>
                  <a:lnTo>
                    <a:pt x="18555" y="48823"/>
                  </a:lnTo>
                  <a:lnTo>
                    <a:pt x="18265" y="48446"/>
                  </a:lnTo>
                  <a:lnTo>
                    <a:pt x="17975" y="48070"/>
                  </a:lnTo>
                  <a:lnTo>
                    <a:pt x="17743" y="47635"/>
                  </a:lnTo>
                  <a:lnTo>
                    <a:pt x="17541" y="47200"/>
                  </a:lnTo>
                  <a:lnTo>
                    <a:pt x="17396" y="46881"/>
                  </a:lnTo>
                  <a:lnTo>
                    <a:pt x="17280" y="46562"/>
                  </a:lnTo>
                  <a:lnTo>
                    <a:pt x="17193" y="46214"/>
                  </a:lnTo>
                  <a:lnTo>
                    <a:pt x="17135" y="45895"/>
                  </a:lnTo>
                  <a:lnTo>
                    <a:pt x="17077" y="45547"/>
                  </a:lnTo>
                  <a:lnTo>
                    <a:pt x="17048" y="45199"/>
                  </a:lnTo>
                  <a:lnTo>
                    <a:pt x="17019" y="44532"/>
                  </a:lnTo>
                  <a:lnTo>
                    <a:pt x="17048" y="43837"/>
                  </a:lnTo>
                  <a:lnTo>
                    <a:pt x="17135" y="43170"/>
                  </a:lnTo>
                  <a:lnTo>
                    <a:pt x="17280" y="42474"/>
                  </a:lnTo>
                  <a:lnTo>
                    <a:pt x="17425" y="41807"/>
                  </a:lnTo>
                  <a:lnTo>
                    <a:pt x="17598" y="41111"/>
                  </a:lnTo>
                  <a:lnTo>
                    <a:pt x="17801" y="40416"/>
                  </a:lnTo>
                  <a:lnTo>
                    <a:pt x="18236" y="38995"/>
                  </a:lnTo>
                  <a:lnTo>
                    <a:pt x="18439" y="38299"/>
                  </a:lnTo>
                  <a:lnTo>
                    <a:pt x="18613" y="37603"/>
                  </a:lnTo>
                  <a:lnTo>
                    <a:pt x="18758" y="36878"/>
                  </a:lnTo>
                  <a:lnTo>
                    <a:pt x="18874" y="36154"/>
                  </a:lnTo>
                  <a:lnTo>
                    <a:pt x="18932" y="35400"/>
                  </a:lnTo>
                  <a:lnTo>
                    <a:pt x="18932" y="34675"/>
                  </a:lnTo>
                  <a:lnTo>
                    <a:pt x="18874" y="33950"/>
                  </a:lnTo>
                  <a:lnTo>
                    <a:pt x="18758" y="33225"/>
                  </a:lnTo>
                  <a:lnTo>
                    <a:pt x="18816" y="33196"/>
                  </a:lnTo>
                  <a:lnTo>
                    <a:pt x="18874" y="33109"/>
                  </a:lnTo>
                  <a:lnTo>
                    <a:pt x="19454" y="32066"/>
                  </a:lnTo>
                  <a:lnTo>
                    <a:pt x="19976" y="30993"/>
                  </a:lnTo>
                  <a:lnTo>
                    <a:pt x="20469" y="29891"/>
                  </a:lnTo>
                  <a:lnTo>
                    <a:pt x="20933" y="28790"/>
                  </a:lnTo>
                  <a:lnTo>
                    <a:pt x="21339" y="27659"/>
                  </a:lnTo>
                  <a:lnTo>
                    <a:pt x="21715" y="26499"/>
                  </a:lnTo>
                  <a:lnTo>
                    <a:pt x="22034" y="25340"/>
                  </a:lnTo>
                  <a:lnTo>
                    <a:pt x="22295" y="24180"/>
                  </a:lnTo>
                  <a:lnTo>
                    <a:pt x="21715" y="23571"/>
                  </a:lnTo>
                  <a:lnTo>
                    <a:pt x="21454" y="24731"/>
                  </a:lnTo>
                  <a:lnTo>
                    <a:pt x="21165" y="25861"/>
                  </a:lnTo>
                  <a:lnTo>
                    <a:pt x="20846" y="26963"/>
                  </a:lnTo>
                  <a:lnTo>
                    <a:pt x="20440" y="28065"/>
                  </a:lnTo>
                  <a:lnTo>
                    <a:pt x="20034" y="29167"/>
                  </a:lnTo>
                  <a:lnTo>
                    <a:pt x="19570" y="30239"/>
                  </a:lnTo>
                  <a:lnTo>
                    <a:pt x="19048" y="31312"/>
                  </a:lnTo>
                  <a:lnTo>
                    <a:pt x="18526" y="32327"/>
                  </a:lnTo>
                  <a:lnTo>
                    <a:pt x="18236" y="31631"/>
                  </a:lnTo>
                  <a:lnTo>
                    <a:pt x="18091" y="31254"/>
                  </a:lnTo>
                  <a:lnTo>
                    <a:pt x="17917" y="30906"/>
                  </a:lnTo>
                  <a:lnTo>
                    <a:pt x="17569" y="30297"/>
                  </a:lnTo>
                  <a:lnTo>
                    <a:pt x="17164" y="29688"/>
                  </a:lnTo>
                  <a:lnTo>
                    <a:pt x="16758" y="29080"/>
                  </a:lnTo>
                  <a:lnTo>
                    <a:pt x="16352" y="28500"/>
                  </a:lnTo>
                  <a:lnTo>
                    <a:pt x="15482" y="27369"/>
                  </a:lnTo>
                  <a:lnTo>
                    <a:pt x="15076" y="26789"/>
                  </a:lnTo>
                  <a:lnTo>
                    <a:pt x="14670" y="26180"/>
                  </a:lnTo>
                  <a:lnTo>
                    <a:pt x="14206" y="25484"/>
                  </a:lnTo>
                  <a:lnTo>
                    <a:pt x="13829" y="24789"/>
                  </a:lnTo>
                  <a:lnTo>
                    <a:pt x="13482" y="24035"/>
                  </a:lnTo>
                  <a:lnTo>
                    <a:pt x="13192" y="23310"/>
                  </a:lnTo>
                  <a:lnTo>
                    <a:pt x="12960" y="22556"/>
                  </a:lnTo>
                  <a:lnTo>
                    <a:pt x="12728" y="21773"/>
                  </a:lnTo>
                  <a:lnTo>
                    <a:pt x="12583" y="20962"/>
                  </a:lnTo>
                  <a:lnTo>
                    <a:pt x="12438" y="20150"/>
                  </a:lnTo>
                  <a:lnTo>
                    <a:pt x="12235" y="18526"/>
                  </a:lnTo>
                  <a:lnTo>
                    <a:pt x="12032" y="16903"/>
                  </a:lnTo>
                  <a:lnTo>
                    <a:pt x="11916" y="16091"/>
                  </a:lnTo>
                  <a:lnTo>
                    <a:pt x="11800" y="15279"/>
                  </a:lnTo>
                  <a:lnTo>
                    <a:pt x="11655" y="14496"/>
                  </a:lnTo>
                  <a:lnTo>
                    <a:pt x="11481" y="13685"/>
                  </a:lnTo>
                  <a:lnTo>
                    <a:pt x="11278" y="12989"/>
                  </a:lnTo>
                  <a:lnTo>
                    <a:pt x="11365" y="12902"/>
                  </a:lnTo>
                  <a:lnTo>
                    <a:pt x="11742" y="12235"/>
                  </a:lnTo>
                  <a:lnTo>
                    <a:pt x="12090" y="11539"/>
                  </a:lnTo>
                  <a:lnTo>
                    <a:pt x="12409" y="10843"/>
                  </a:lnTo>
                  <a:lnTo>
                    <a:pt x="12699" y="10148"/>
                  </a:lnTo>
                  <a:lnTo>
                    <a:pt x="12960" y="9423"/>
                  </a:lnTo>
                  <a:lnTo>
                    <a:pt x="13221" y="8698"/>
                  </a:lnTo>
                  <a:lnTo>
                    <a:pt x="13424" y="7973"/>
                  </a:lnTo>
                  <a:lnTo>
                    <a:pt x="13598" y="7219"/>
                  </a:lnTo>
                  <a:lnTo>
                    <a:pt x="13047" y="6494"/>
                  </a:lnTo>
                  <a:lnTo>
                    <a:pt x="12902" y="7219"/>
                  </a:lnTo>
                  <a:lnTo>
                    <a:pt x="12699" y="7944"/>
                  </a:lnTo>
                  <a:lnTo>
                    <a:pt x="12496" y="8669"/>
                  </a:lnTo>
                  <a:lnTo>
                    <a:pt x="12264" y="9394"/>
                  </a:lnTo>
                  <a:lnTo>
                    <a:pt x="11974" y="10090"/>
                  </a:lnTo>
                  <a:lnTo>
                    <a:pt x="11684" y="10785"/>
                  </a:lnTo>
                  <a:lnTo>
                    <a:pt x="11365" y="11452"/>
                  </a:lnTo>
                  <a:lnTo>
                    <a:pt x="11017" y="12119"/>
                  </a:lnTo>
                  <a:lnTo>
                    <a:pt x="10611" y="11162"/>
                  </a:lnTo>
                  <a:lnTo>
                    <a:pt x="10176" y="10205"/>
                  </a:lnTo>
                  <a:lnTo>
                    <a:pt x="9684" y="9278"/>
                  </a:lnTo>
                  <a:lnTo>
                    <a:pt x="9104" y="8379"/>
                  </a:lnTo>
                  <a:lnTo>
                    <a:pt x="8698" y="7770"/>
                  </a:lnTo>
                  <a:lnTo>
                    <a:pt x="8263" y="7190"/>
                  </a:lnTo>
                  <a:lnTo>
                    <a:pt x="7828" y="6610"/>
                  </a:lnTo>
                  <a:lnTo>
                    <a:pt x="7364" y="6060"/>
                  </a:lnTo>
                  <a:lnTo>
                    <a:pt x="6900" y="5509"/>
                  </a:lnTo>
                  <a:lnTo>
                    <a:pt x="6378" y="4958"/>
                  </a:lnTo>
                  <a:lnTo>
                    <a:pt x="5364" y="3943"/>
                  </a:lnTo>
                  <a:lnTo>
                    <a:pt x="4291" y="2928"/>
                  </a:lnTo>
                  <a:lnTo>
                    <a:pt x="3189" y="1972"/>
                  </a:lnTo>
                  <a:lnTo>
                    <a:pt x="2059" y="1044"/>
                  </a:lnTo>
                  <a:lnTo>
                    <a:pt x="928" y="145"/>
                  </a:lnTo>
                  <a:lnTo>
                    <a:pt x="725" y="0"/>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06" name="Google Shape;1106;p22"/>
          <p:cNvGrpSpPr/>
          <p:nvPr/>
        </p:nvGrpSpPr>
        <p:grpSpPr>
          <a:xfrm>
            <a:off x="8095138" y="3250198"/>
            <a:ext cx="1897092" cy="2037893"/>
            <a:chOff x="7942738" y="3173998"/>
            <a:chExt cx="1897092" cy="2037893"/>
          </a:xfrm>
        </p:grpSpPr>
        <p:grpSp>
          <p:nvGrpSpPr>
            <p:cNvPr id="1107" name="Google Shape;1107;p22"/>
            <p:cNvGrpSpPr/>
            <p:nvPr/>
          </p:nvGrpSpPr>
          <p:grpSpPr>
            <a:xfrm rot="2224707">
              <a:off x="8236406" y="3425942"/>
              <a:ext cx="1309757" cy="1413406"/>
              <a:chOff x="-741850" y="3728650"/>
              <a:chExt cx="1309775" cy="1413425"/>
            </a:xfrm>
          </p:grpSpPr>
          <p:sp>
            <p:nvSpPr>
              <p:cNvPr id="1108" name="Google Shape;1108;p22"/>
              <p:cNvSpPr/>
              <p:nvPr/>
            </p:nvSpPr>
            <p:spPr>
              <a:xfrm>
                <a:off x="-741850" y="3729375"/>
                <a:ext cx="1253225" cy="1382250"/>
              </a:xfrm>
              <a:custGeom>
                <a:rect b="b" l="l" r="r" t="t"/>
                <a:pathLst>
                  <a:path extrusionOk="0" h="55290" w="50129">
                    <a:moveTo>
                      <a:pt x="15193" y="1"/>
                    </a:moveTo>
                    <a:lnTo>
                      <a:pt x="14526" y="30"/>
                    </a:lnTo>
                    <a:lnTo>
                      <a:pt x="13859" y="59"/>
                    </a:lnTo>
                    <a:lnTo>
                      <a:pt x="13192" y="146"/>
                    </a:lnTo>
                    <a:lnTo>
                      <a:pt x="12526" y="233"/>
                    </a:lnTo>
                    <a:lnTo>
                      <a:pt x="11859" y="378"/>
                    </a:lnTo>
                    <a:lnTo>
                      <a:pt x="11192" y="523"/>
                    </a:lnTo>
                    <a:lnTo>
                      <a:pt x="10525" y="697"/>
                    </a:lnTo>
                    <a:lnTo>
                      <a:pt x="9858" y="900"/>
                    </a:lnTo>
                    <a:lnTo>
                      <a:pt x="9076" y="1190"/>
                    </a:lnTo>
                    <a:lnTo>
                      <a:pt x="8322" y="1508"/>
                    </a:lnTo>
                    <a:lnTo>
                      <a:pt x="7655" y="1798"/>
                    </a:lnTo>
                    <a:lnTo>
                      <a:pt x="7133" y="2088"/>
                    </a:lnTo>
                    <a:lnTo>
                      <a:pt x="6611" y="2378"/>
                    </a:lnTo>
                    <a:lnTo>
                      <a:pt x="6118" y="2697"/>
                    </a:lnTo>
                    <a:lnTo>
                      <a:pt x="5625" y="3016"/>
                    </a:lnTo>
                    <a:lnTo>
                      <a:pt x="5162" y="3393"/>
                    </a:lnTo>
                    <a:lnTo>
                      <a:pt x="4698" y="3770"/>
                    </a:lnTo>
                    <a:lnTo>
                      <a:pt x="4234" y="4147"/>
                    </a:lnTo>
                    <a:lnTo>
                      <a:pt x="3828" y="4553"/>
                    </a:lnTo>
                    <a:lnTo>
                      <a:pt x="3422" y="4988"/>
                    </a:lnTo>
                    <a:lnTo>
                      <a:pt x="3016" y="5422"/>
                    </a:lnTo>
                    <a:lnTo>
                      <a:pt x="2639" y="5886"/>
                    </a:lnTo>
                    <a:lnTo>
                      <a:pt x="2291" y="6379"/>
                    </a:lnTo>
                    <a:lnTo>
                      <a:pt x="1972" y="6872"/>
                    </a:lnTo>
                    <a:lnTo>
                      <a:pt x="1653" y="7394"/>
                    </a:lnTo>
                    <a:lnTo>
                      <a:pt x="1393" y="7945"/>
                    </a:lnTo>
                    <a:lnTo>
                      <a:pt x="1132" y="8496"/>
                    </a:lnTo>
                    <a:lnTo>
                      <a:pt x="842" y="9162"/>
                    </a:lnTo>
                    <a:lnTo>
                      <a:pt x="610" y="9829"/>
                    </a:lnTo>
                    <a:lnTo>
                      <a:pt x="436" y="10525"/>
                    </a:lnTo>
                    <a:lnTo>
                      <a:pt x="262" y="11192"/>
                    </a:lnTo>
                    <a:lnTo>
                      <a:pt x="146" y="11888"/>
                    </a:lnTo>
                    <a:lnTo>
                      <a:pt x="59" y="12584"/>
                    </a:lnTo>
                    <a:lnTo>
                      <a:pt x="30" y="13279"/>
                    </a:lnTo>
                    <a:lnTo>
                      <a:pt x="1" y="13975"/>
                    </a:lnTo>
                    <a:lnTo>
                      <a:pt x="30" y="14758"/>
                    </a:lnTo>
                    <a:lnTo>
                      <a:pt x="88" y="15483"/>
                    </a:lnTo>
                    <a:lnTo>
                      <a:pt x="175" y="16208"/>
                    </a:lnTo>
                    <a:lnTo>
                      <a:pt x="291" y="16932"/>
                    </a:lnTo>
                    <a:lnTo>
                      <a:pt x="436" y="17657"/>
                    </a:lnTo>
                    <a:lnTo>
                      <a:pt x="610" y="18382"/>
                    </a:lnTo>
                    <a:lnTo>
                      <a:pt x="813" y="19107"/>
                    </a:lnTo>
                    <a:lnTo>
                      <a:pt x="1045" y="19803"/>
                    </a:lnTo>
                    <a:lnTo>
                      <a:pt x="1306" y="20527"/>
                    </a:lnTo>
                    <a:lnTo>
                      <a:pt x="1595" y="21223"/>
                    </a:lnTo>
                    <a:lnTo>
                      <a:pt x="1885" y="21948"/>
                    </a:lnTo>
                    <a:lnTo>
                      <a:pt x="2233" y="22644"/>
                    </a:lnTo>
                    <a:lnTo>
                      <a:pt x="2581" y="23340"/>
                    </a:lnTo>
                    <a:lnTo>
                      <a:pt x="2929" y="24036"/>
                    </a:lnTo>
                    <a:lnTo>
                      <a:pt x="3335" y="24731"/>
                    </a:lnTo>
                    <a:lnTo>
                      <a:pt x="3741" y="25427"/>
                    </a:lnTo>
                    <a:lnTo>
                      <a:pt x="4147" y="26094"/>
                    </a:lnTo>
                    <a:lnTo>
                      <a:pt x="4756" y="27022"/>
                    </a:lnTo>
                    <a:lnTo>
                      <a:pt x="5365" y="27863"/>
                    </a:lnTo>
                    <a:lnTo>
                      <a:pt x="5973" y="28703"/>
                    </a:lnTo>
                    <a:lnTo>
                      <a:pt x="6611" y="29544"/>
                    </a:lnTo>
                    <a:lnTo>
                      <a:pt x="7249" y="30356"/>
                    </a:lnTo>
                    <a:lnTo>
                      <a:pt x="7916" y="31139"/>
                    </a:lnTo>
                    <a:lnTo>
                      <a:pt x="8583" y="31921"/>
                    </a:lnTo>
                    <a:lnTo>
                      <a:pt x="9278" y="32675"/>
                    </a:lnTo>
                    <a:lnTo>
                      <a:pt x="9974" y="33400"/>
                    </a:lnTo>
                    <a:lnTo>
                      <a:pt x="11337" y="34821"/>
                    </a:lnTo>
                    <a:lnTo>
                      <a:pt x="12729" y="36125"/>
                    </a:lnTo>
                    <a:lnTo>
                      <a:pt x="14062" y="37343"/>
                    </a:lnTo>
                    <a:lnTo>
                      <a:pt x="15367" y="38474"/>
                    </a:lnTo>
                    <a:lnTo>
                      <a:pt x="16063" y="39025"/>
                    </a:lnTo>
                    <a:lnTo>
                      <a:pt x="17077" y="39836"/>
                    </a:lnTo>
                    <a:lnTo>
                      <a:pt x="18469" y="40909"/>
                    </a:lnTo>
                    <a:lnTo>
                      <a:pt x="19890" y="41924"/>
                    </a:lnTo>
                    <a:lnTo>
                      <a:pt x="21310" y="42939"/>
                    </a:lnTo>
                    <a:lnTo>
                      <a:pt x="22789" y="43924"/>
                    </a:lnTo>
                    <a:lnTo>
                      <a:pt x="24268" y="44881"/>
                    </a:lnTo>
                    <a:lnTo>
                      <a:pt x="25746" y="45780"/>
                    </a:lnTo>
                    <a:lnTo>
                      <a:pt x="27283" y="46679"/>
                    </a:lnTo>
                    <a:lnTo>
                      <a:pt x="28819" y="47519"/>
                    </a:lnTo>
                    <a:lnTo>
                      <a:pt x="30617" y="48505"/>
                    </a:lnTo>
                    <a:lnTo>
                      <a:pt x="31574" y="48969"/>
                    </a:lnTo>
                    <a:lnTo>
                      <a:pt x="33516" y="49897"/>
                    </a:lnTo>
                    <a:lnTo>
                      <a:pt x="35459" y="50796"/>
                    </a:lnTo>
                    <a:lnTo>
                      <a:pt x="37401" y="51607"/>
                    </a:lnTo>
                    <a:lnTo>
                      <a:pt x="39402" y="52390"/>
                    </a:lnTo>
                    <a:lnTo>
                      <a:pt x="41402" y="53115"/>
                    </a:lnTo>
                    <a:lnTo>
                      <a:pt x="43403" y="53811"/>
                    </a:lnTo>
                    <a:lnTo>
                      <a:pt x="45461" y="54449"/>
                    </a:lnTo>
                    <a:lnTo>
                      <a:pt x="47491" y="55028"/>
                    </a:lnTo>
                    <a:lnTo>
                      <a:pt x="48012" y="55144"/>
                    </a:lnTo>
                    <a:lnTo>
                      <a:pt x="48476" y="55231"/>
                    </a:lnTo>
                    <a:lnTo>
                      <a:pt x="48853" y="55289"/>
                    </a:lnTo>
                    <a:lnTo>
                      <a:pt x="49172" y="55289"/>
                    </a:lnTo>
                    <a:lnTo>
                      <a:pt x="49462" y="55260"/>
                    </a:lnTo>
                    <a:lnTo>
                      <a:pt x="49694" y="55202"/>
                    </a:lnTo>
                    <a:lnTo>
                      <a:pt x="49868" y="55086"/>
                    </a:lnTo>
                    <a:lnTo>
                      <a:pt x="49984" y="54970"/>
                    </a:lnTo>
                    <a:lnTo>
                      <a:pt x="50071" y="54796"/>
                    </a:lnTo>
                    <a:lnTo>
                      <a:pt x="50129" y="54623"/>
                    </a:lnTo>
                    <a:lnTo>
                      <a:pt x="50129" y="54391"/>
                    </a:lnTo>
                    <a:lnTo>
                      <a:pt x="50100" y="54130"/>
                    </a:lnTo>
                    <a:lnTo>
                      <a:pt x="50071" y="53898"/>
                    </a:lnTo>
                    <a:lnTo>
                      <a:pt x="49984" y="53608"/>
                    </a:lnTo>
                    <a:lnTo>
                      <a:pt x="49810" y="53028"/>
                    </a:lnTo>
                    <a:lnTo>
                      <a:pt x="49549" y="52361"/>
                    </a:lnTo>
                    <a:lnTo>
                      <a:pt x="49259" y="51636"/>
                    </a:lnTo>
                    <a:lnTo>
                      <a:pt x="48476" y="49636"/>
                    </a:lnTo>
                    <a:lnTo>
                      <a:pt x="47752" y="47635"/>
                    </a:lnTo>
                    <a:lnTo>
                      <a:pt x="47085" y="45606"/>
                    </a:lnTo>
                    <a:lnTo>
                      <a:pt x="46418" y="43576"/>
                    </a:lnTo>
                    <a:lnTo>
                      <a:pt x="45838" y="41663"/>
                    </a:lnTo>
                    <a:lnTo>
                      <a:pt x="45258" y="39749"/>
                    </a:lnTo>
                    <a:lnTo>
                      <a:pt x="44127" y="35922"/>
                    </a:lnTo>
                    <a:lnTo>
                      <a:pt x="43026" y="32095"/>
                    </a:lnTo>
                    <a:lnTo>
                      <a:pt x="42446" y="30182"/>
                    </a:lnTo>
                    <a:lnTo>
                      <a:pt x="41866" y="28268"/>
                    </a:lnTo>
                    <a:lnTo>
                      <a:pt x="41460" y="27022"/>
                    </a:lnTo>
                    <a:lnTo>
                      <a:pt x="40822" y="25137"/>
                    </a:lnTo>
                    <a:lnTo>
                      <a:pt x="40155" y="23282"/>
                    </a:lnTo>
                    <a:lnTo>
                      <a:pt x="39460" y="21455"/>
                    </a:lnTo>
                    <a:lnTo>
                      <a:pt x="38735" y="19629"/>
                    </a:lnTo>
                    <a:lnTo>
                      <a:pt x="37952" y="17831"/>
                    </a:lnTo>
                    <a:lnTo>
                      <a:pt x="37111" y="16034"/>
                    </a:lnTo>
                    <a:lnTo>
                      <a:pt x="36213" y="14294"/>
                    </a:lnTo>
                    <a:lnTo>
                      <a:pt x="35749" y="13424"/>
                    </a:lnTo>
                    <a:lnTo>
                      <a:pt x="35256" y="12555"/>
                    </a:lnTo>
                    <a:lnTo>
                      <a:pt x="34850" y="11888"/>
                    </a:lnTo>
                    <a:lnTo>
                      <a:pt x="34763" y="11743"/>
                    </a:lnTo>
                    <a:lnTo>
                      <a:pt x="34386" y="11105"/>
                    </a:lnTo>
                    <a:lnTo>
                      <a:pt x="33951" y="10496"/>
                    </a:lnTo>
                    <a:lnTo>
                      <a:pt x="33545" y="9916"/>
                    </a:lnTo>
                    <a:lnTo>
                      <a:pt x="33081" y="9307"/>
                    </a:lnTo>
                    <a:lnTo>
                      <a:pt x="32646" y="8728"/>
                    </a:lnTo>
                    <a:lnTo>
                      <a:pt x="32154" y="8177"/>
                    </a:lnTo>
                    <a:lnTo>
                      <a:pt x="31661" y="7626"/>
                    </a:lnTo>
                    <a:lnTo>
                      <a:pt x="31168" y="7104"/>
                    </a:lnTo>
                    <a:lnTo>
                      <a:pt x="30646" y="6582"/>
                    </a:lnTo>
                    <a:lnTo>
                      <a:pt x="30124" y="6060"/>
                    </a:lnTo>
                    <a:lnTo>
                      <a:pt x="29573" y="5567"/>
                    </a:lnTo>
                    <a:lnTo>
                      <a:pt x="29022" y="5104"/>
                    </a:lnTo>
                    <a:lnTo>
                      <a:pt x="28443" y="4640"/>
                    </a:lnTo>
                    <a:lnTo>
                      <a:pt x="27863" y="4205"/>
                    </a:lnTo>
                    <a:lnTo>
                      <a:pt x="27254" y="3799"/>
                    </a:lnTo>
                    <a:lnTo>
                      <a:pt x="26645" y="3393"/>
                    </a:lnTo>
                    <a:lnTo>
                      <a:pt x="25978" y="2987"/>
                    </a:lnTo>
                    <a:lnTo>
                      <a:pt x="25398" y="2639"/>
                    </a:lnTo>
                    <a:lnTo>
                      <a:pt x="24818" y="2320"/>
                    </a:lnTo>
                    <a:lnTo>
                      <a:pt x="24210" y="2030"/>
                    </a:lnTo>
                    <a:lnTo>
                      <a:pt x="23630" y="1740"/>
                    </a:lnTo>
                    <a:lnTo>
                      <a:pt x="22992" y="1480"/>
                    </a:lnTo>
                    <a:lnTo>
                      <a:pt x="22383" y="1248"/>
                    </a:lnTo>
                    <a:lnTo>
                      <a:pt x="21774" y="1016"/>
                    </a:lnTo>
                    <a:lnTo>
                      <a:pt x="21136" y="813"/>
                    </a:lnTo>
                    <a:lnTo>
                      <a:pt x="20499" y="639"/>
                    </a:lnTo>
                    <a:lnTo>
                      <a:pt x="19861" y="494"/>
                    </a:lnTo>
                    <a:lnTo>
                      <a:pt x="19194" y="349"/>
                    </a:lnTo>
                    <a:lnTo>
                      <a:pt x="18556" y="233"/>
                    </a:lnTo>
                    <a:lnTo>
                      <a:pt x="17889" y="146"/>
                    </a:lnTo>
                    <a:lnTo>
                      <a:pt x="17251" y="59"/>
                    </a:lnTo>
                    <a:lnTo>
                      <a:pt x="1658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22"/>
              <p:cNvSpPr/>
              <p:nvPr/>
            </p:nvSpPr>
            <p:spPr>
              <a:xfrm>
                <a:off x="-741850" y="3729375"/>
                <a:ext cx="1253225" cy="1382250"/>
              </a:xfrm>
              <a:custGeom>
                <a:rect b="b" l="l" r="r" t="t"/>
                <a:pathLst>
                  <a:path extrusionOk="0" h="55290" w="50129">
                    <a:moveTo>
                      <a:pt x="15193" y="1"/>
                    </a:moveTo>
                    <a:lnTo>
                      <a:pt x="14526" y="30"/>
                    </a:lnTo>
                    <a:lnTo>
                      <a:pt x="13859" y="59"/>
                    </a:lnTo>
                    <a:lnTo>
                      <a:pt x="13192" y="146"/>
                    </a:lnTo>
                    <a:lnTo>
                      <a:pt x="12526" y="233"/>
                    </a:lnTo>
                    <a:lnTo>
                      <a:pt x="11859" y="378"/>
                    </a:lnTo>
                    <a:lnTo>
                      <a:pt x="11192" y="523"/>
                    </a:lnTo>
                    <a:lnTo>
                      <a:pt x="10525" y="697"/>
                    </a:lnTo>
                    <a:lnTo>
                      <a:pt x="9858" y="900"/>
                    </a:lnTo>
                    <a:lnTo>
                      <a:pt x="9076" y="1190"/>
                    </a:lnTo>
                    <a:lnTo>
                      <a:pt x="8322" y="1508"/>
                    </a:lnTo>
                    <a:lnTo>
                      <a:pt x="7655" y="1798"/>
                    </a:lnTo>
                    <a:lnTo>
                      <a:pt x="7133" y="2088"/>
                    </a:lnTo>
                    <a:lnTo>
                      <a:pt x="6611" y="2378"/>
                    </a:lnTo>
                    <a:lnTo>
                      <a:pt x="6118" y="2697"/>
                    </a:lnTo>
                    <a:lnTo>
                      <a:pt x="5625" y="3016"/>
                    </a:lnTo>
                    <a:lnTo>
                      <a:pt x="5162" y="3393"/>
                    </a:lnTo>
                    <a:lnTo>
                      <a:pt x="4698" y="3770"/>
                    </a:lnTo>
                    <a:lnTo>
                      <a:pt x="4234" y="4147"/>
                    </a:lnTo>
                    <a:lnTo>
                      <a:pt x="3828" y="4553"/>
                    </a:lnTo>
                    <a:lnTo>
                      <a:pt x="3422" y="4988"/>
                    </a:lnTo>
                    <a:lnTo>
                      <a:pt x="3016" y="5422"/>
                    </a:lnTo>
                    <a:lnTo>
                      <a:pt x="2639" y="5886"/>
                    </a:lnTo>
                    <a:lnTo>
                      <a:pt x="2291" y="6379"/>
                    </a:lnTo>
                    <a:lnTo>
                      <a:pt x="1972" y="6872"/>
                    </a:lnTo>
                    <a:lnTo>
                      <a:pt x="1653" y="7394"/>
                    </a:lnTo>
                    <a:lnTo>
                      <a:pt x="1393" y="7945"/>
                    </a:lnTo>
                    <a:lnTo>
                      <a:pt x="1132" y="8496"/>
                    </a:lnTo>
                    <a:lnTo>
                      <a:pt x="842" y="9162"/>
                    </a:lnTo>
                    <a:lnTo>
                      <a:pt x="610" y="9829"/>
                    </a:lnTo>
                    <a:lnTo>
                      <a:pt x="436" y="10525"/>
                    </a:lnTo>
                    <a:lnTo>
                      <a:pt x="262" y="11192"/>
                    </a:lnTo>
                    <a:lnTo>
                      <a:pt x="146" y="11888"/>
                    </a:lnTo>
                    <a:lnTo>
                      <a:pt x="59" y="12584"/>
                    </a:lnTo>
                    <a:lnTo>
                      <a:pt x="30" y="13279"/>
                    </a:lnTo>
                    <a:lnTo>
                      <a:pt x="1" y="13975"/>
                    </a:lnTo>
                    <a:lnTo>
                      <a:pt x="30" y="14758"/>
                    </a:lnTo>
                    <a:lnTo>
                      <a:pt x="88" y="15483"/>
                    </a:lnTo>
                    <a:lnTo>
                      <a:pt x="175" y="16208"/>
                    </a:lnTo>
                    <a:lnTo>
                      <a:pt x="291" y="16932"/>
                    </a:lnTo>
                    <a:lnTo>
                      <a:pt x="436" y="17657"/>
                    </a:lnTo>
                    <a:lnTo>
                      <a:pt x="610" y="18382"/>
                    </a:lnTo>
                    <a:lnTo>
                      <a:pt x="813" y="19107"/>
                    </a:lnTo>
                    <a:lnTo>
                      <a:pt x="1045" y="19803"/>
                    </a:lnTo>
                    <a:lnTo>
                      <a:pt x="1306" y="20527"/>
                    </a:lnTo>
                    <a:lnTo>
                      <a:pt x="1595" y="21223"/>
                    </a:lnTo>
                    <a:lnTo>
                      <a:pt x="1885" y="21948"/>
                    </a:lnTo>
                    <a:lnTo>
                      <a:pt x="2233" y="22644"/>
                    </a:lnTo>
                    <a:lnTo>
                      <a:pt x="2581" y="23340"/>
                    </a:lnTo>
                    <a:lnTo>
                      <a:pt x="2929" y="24036"/>
                    </a:lnTo>
                    <a:lnTo>
                      <a:pt x="3335" y="24731"/>
                    </a:lnTo>
                    <a:lnTo>
                      <a:pt x="3741" y="25427"/>
                    </a:lnTo>
                    <a:lnTo>
                      <a:pt x="4147" y="26094"/>
                    </a:lnTo>
                    <a:lnTo>
                      <a:pt x="4756" y="27022"/>
                    </a:lnTo>
                    <a:lnTo>
                      <a:pt x="5365" y="27863"/>
                    </a:lnTo>
                    <a:lnTo>
                      <a:pt x="5973" y="28703"/>
                    </a:lnTo>
                    <a:lnTo>
                      <a:pt x="6611" y="29544"/>
                    </a:lnTo>
                    <a:lnTo>
                      <a:pt x="7249" y="30356"/>
                    </a:lnTo>
                    <a:lnTo>
                      <a:pt x="7916" y="31139"/>
                    </a:lnTo>
                    <a:lnTo>
                      <a:pt x="8583" y="31921"/>
                    </a:lnTo>
                    <a:lnTo>
                      <a:pt x="9278" y="32675"/>
                    </a:lnTo>
                    <a:lnTo>
                      <a:pt x="9974" y="33400"/>
                    </a:lnTo>
                    <a:lnTo>
                      <a:pt x="11337" y="34821"/>
                    </a:lnTo>
                    <a:lnTo>
                      <a:pt x="12729" y="36125"/>
                    </a:lnTo>
                    <a:lnTo>
                      <a:pt x="14062" y="37343"/>
                    </a:lnTo>
                    <a:lnTo>
                      <a:pt x="15367" y="38474"/>
                    </a:lnTo>
                    <a:lnTo>
                      <a:pt x="16063" y="39025"/>
                    </a:lnTo>
                    <a:lnTo>
                      <a:pt x="17077" y="39836"/>
                    </a:lnTo>
                    <a:lnTo>
                      <a:pt x="18469" y="40909"/>
                    </a:lnTo>
                    <a:lnTo>
                      <a:pt x="19890" y="41924"/>
                    </a:lnTo>
                    <a:lnTo>
                      <a:pt x="21310" y="42939"/>
                    </a:lnTo>
                    <a:lnTo>
                      <a:pt x="22789" y="43924"/>
                    </a:lnTo>
                    <a:lnTo>
                      <a:pt x="24268" y="44881"/>
                    </a:lnTo>
                    <a:lnTo>
                      <a:pt x="25746" y="45780"/>
                    </a:lnTo>
                    <a:lnTo>
                      <a:pt x="27283" y="46679"/>
                    </a:lnTo>
                    <a:lnTo>
                      <a:pt x="28819" y="47519"/>
                    </a:lnTo>
                    <a:lnTo>
                      <a:pt x="30617" y="48505"/>
                    </a:lnTo>
                    <a:lnTo>
                      <a:pt x="31574" y="48969"/>
                    </a:lnTo>
                    <a:lnTo>
                      <a:pt x="33516" y="49897"/>
                    </a:lnTo>
                    <a:lnTo>
                      <a:pt x="35459" y="50796"/>
                    </a:lnTo>
                    <a:lnTo>
                      <a:pt x="37401" y="51607"/>
                    </a:lnTo>
                    <a:lnTo>
                      <a:pt x="39402" y="52390"/>
                    </a:lnTo>
                    <a:lnTo>
                      <a:pt x="41402" y="53115"/>
                    </a:lnTo>
                    <a:lnTo>
                      <a:pt x="43403" y="53811"/>
                    </a:lnTo>
                    <a:lnTo>
                      <a:pt x="45461" y="54449"/>
                    </a:lnTo>
                    <a:lnTo>
                      <a:pt x="47491" y="55028"/>
                    </a:lnTo>
                    <a:lnTo>
                      <a:pt x="48012" y="55144"/>
                    </a:lnTo>
                    <a:lnTo>
                      <a:pt x="48476" y="55231"/>
                    </a:lnTo>
                    <a:lnTo>
                      <a:pt x="48853" y="55289"/>
                    </a:lnTo>
                    <a:lnTo>
                      <a:pt x="49172" y="55289"/>
                    </a:lnTo>
                    <a:lnTo>
                      <a:pt x="49462" y="55260"/>
                    </a:lnTo>
                    <a:lnTo>
                      <a:pt x="49694" y="55202"/>
                    </a:lnTo>
                    <a:lnTo>
                      <a:pt x="49868" y="55086"/>
                    </a:lnTo>
                    <a:lnTo>
                      <a:pt x="49984" y="54970"/>
                    </a:lnTo>
                    <a:lnTo>
                      <a:pt x="50071" y="54796"/>
                    </a:lnTo>
                    <a:lnTo>
                      <a:pt x="50129" y="54623"/>
                    </a:lnTo>
                    <a:lnTo>
                      <a:pt x="50129" y="54391"/>
                    </a:lnTo>
                    <a:lnTo>
                      <a:pt x="50100" y="54130"/>
                    </a:lnTo>
                    <a:lnTo>
                      <a:pt x="50071" y="53898"/>
                    </a:lnTo>
                    <a:lnTo>
                      <a:pt x="49984" y="53608"/>
                    </a:lnTo>
                    <a:lnTo>
                      <a:pt x="49810" y="53028"/>
                    </a:lnTo>
                    <a:lnTo>
                      <a:pt x="49549" y="52361"/>
                    </a:lnTo>
                    <a:lnTo>
                      <a:pt x="49259" y="51636"/>
                    </a:lnTo>
                    <a:lnTo>
                      <a:pt x="48476" y="49636"/>
                    </a:lnTo>
                    <a:lnTo>
                      <a:pt x="47752" y="47635"/>
                    </a:lnTo>
                    <a:lnTo>
                      <a:pt x="47085" y="45606"/>
                    </a:lnTo>
                    <a:lnTo>
                      <a:pt x="46418" y="43576"/>
                    </a:lnTo>
                    <a:lnTo>
                      <a:pt x="45838" y="41663"/>
                    </a:lnTo>
                    <a:lnTo>
                      <a:pt x="45258" y="39749"/>
                    </a:lnTo>
                    <a:lnTo>
                      <a:pt x="44127" y="35922"/>
                    </a:lnTo>
                    <a:lnTo>
                      <a:pt x="43026" y="32095"/>
                    </a:lnTo>
                    <a:lnTo>
                      <a:pt x="42446" y="30182"/>
                    </a:lnTo>
                    <a:lnTo>
                      <a:pt x="41866" y="28268"/>
                    </a:lnTo>
                    <a:lnTo>
                      <a:pt x="41460" y="27022"/>
                    </a:lnTo>
                    <a:lnTo>
                      <a:pt x="40822" y="25137"/>
                    </a:lnTo>
                    <a:lnTo>
                      <a:pt x="40155" y="23282"/>
                    </a:lnTo>
                    <a:lnTo>
                      <a:pt x="39460" y="21455"/>
                    </a:lnTo>
                    <a:lnTo>
                      <a:pt x="38735" y="19629"/>
                    </a:lnTo>
                    <a:lnTo>
                      <a:pt x="37952" y="17831"/>
                    </a:lnTo>
                    <a:lnTo>
                      <a:pt x="37111" y="16034"/>
                    </a:lnTo>
                    <a:lnTo>
                      <a:pt x="36213" y="14294"/>
                    </a:lnTo>
                    <a:lnTo>
                      <a:pt x="35749" y="13424"/>
                    </a:lnTo>
                    <a:lnTo>
                      <a:pt x="35256" y="12555"/>
                    </a:lnTo>
                    <a:lnTo>
                      <a:pt x="34850" y="11888"/>
                    </a:lnTo>
                    <a:lnTo>
                      <a:pt x="34763" y="11743"/>
                    </a:lnTo>
                    <a:lnTo>
                      <a:pt x="34386" y="11105"/>
                    </a:lnTo>
                    <a:lnTo>
                      <a:pt x="33951" y="10496"/>
                    </a:lnTo>
                    <a:lnTo>
                      <a:pt x="33545" y="9916"/>
                    </a:lnTo>
                    <a:lnTo>
                      <a:pt x="33081" y="9307"/>
                    </a:lnTo>
                    <a:lnTo>
                      <a:pt x="32646" y="8728"/>
                    </a:lnTo>
                    <a:lnTo>
                      <a:pt x="32154" y="8177"/>
                    </a:lnTo>
                    <a:lnTo>
                      <a:pt x="31661" y="7626"/>
                    </a:lnTo>
                    <a:lnTo>
                      <a:pt x="31168" y="7104"/>
                    </a:lnTo>
                    <a:lnTo>
                      <a:pt x="30646" y="6582"/>
                    </a:lnTo>
                    <a:lnTo>
                      <a:pt x="30124" y="6060"/>
                    </a:lnTo>
                    <a:lnTo>
                      <a:pt x="29573" y="5567"/>
                    </a:lnTo>
                    <a:lnTo>
                      <a:pt x="29022" y="5104"/>
                    </a:lnTo>
                    <a:lnTo>
                      <a:pt x="28443" y="4640"/>
                    </a:lnTo>
                    <a:lnTo>
                      <a:pt x="27863" y="4205"/>
                    </a:lnTo>
                    <a:lnTo>
                      <a:pt x="27254" y="3799"/>
                    </a:lnTo>
                    <a:lnTo>
                      <a:pt x="26645" y="3393"/>
                    </a:lnTo>
                    <a:lnTo>
                      <a:pt x="25978" y="2987"/>
                    </a:lnTo>
                    <a:lnTo>
                      <a:pt x="25398" y="2639"/>
                    </a:lnTo>
                    <a:lnTo>
                      <a:pt x="24818" y="2320"/>
                    </a:lnTo>
                    <a:lnTo>
                      <a:pt x="24210" y="2030"/>
                    </a:lnTo>
                    <a:lnTo>
                      <a:pt x="23630" y="1740"/>
                    </a:lnTo>
                    <a:lnTo>
                      <a:pt x="22992" y="1480"/>
                    </a:lnTo>
                    <a:lnTo>
                      <a:pt x="22383" y="1248"/>
                    </a:lnTo>
                    <a:lnTo>
                      <a:pt x="21774" y="1016"/>
                    </a:lnTo>
                    <a:lnTo>
                      <a:pt x="21136" y="813"/>
                    </a:lnTo>
                    <a:lnTo>
                      <a:pt x="20499" y="639"/>
                    </a:lnTo>
                    <a:lnTo>
                      <a:pt x="19861" y="494"/>
                    </a:lnTo>
                    <a:lnTo>
                      <a:pt x="19194" y="349"/>
                    </a:lnTo>
                    <a:lnTo>
                      <a:pt x="18556" y="233"/>
                    </a:lnTo>
                    <a:lnTo>
                      <a:pt x="17889" y="146"/>
                    </a:lnTo>
                    <a:lnTo>
                      <a:pt x="17251" y="59"/>
                    </a:lnTo>
                    <a:lnTo>
                      <a:pt x="16585" y="1"/>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22"/>
              <p:cNvSpPr/>
              <p:nvPr/>
            </p:nvSpPr>
            <p:spPr>
              <a:xfrm>
                <a:off x="-741850" y="3729375"/>
                <a:ext cx="1253225" cy="1382250"/>
              </a:xfrm>
              <a:custGeom>
                <a:rect b="b" l="l" r="r" t="t"/>
                <a:pathLst>
                  <a:path extrusionOk="0" fill="none" h="55290" w="50129">
                    <a:moveTo>
                      <a:pt x="49984" y="54970"/>
                    </a:moveTo>
                    <a:lnTo>
                      <a:pt x="49984" y="54970"/>
                    </a:lnTo>
                    <a:lnTo>
                      <a:pt x="49868" y="55086"/>
                    </a:lnTo>
                    <a:lnTo>
                      <a:pt x="49694" y="55202"/>
                    </a:lnTo>
                    <a:lnTo>
                      <a:pt x="49462" y="55260"/>
                    </a:lnTo>
                    <a:lnTo>
                      <a:pt x="49172" y="55289"/>
                    </a:lnTo>
                    <a:lnTo>
                      <a:pt x="48853" y="55289"/>
                    </a:lnTo>
                    <a:lnTo>
                      <a:pt x="48476" y="55231"/>
                    </a:lnTo>
                    <a:lnTo>
                      <a:pt x="48012" y="55144"/>
                    </a:lnTo>
                    <a:lnTo>
                      <a:pt x="47491" y="55028"/>
                    </a:lnTo>
                    <a:lnTo>
                      <a:pt x="47491" y="55028"/>
                    </a:lnTo>
                    <a:lnTo>
                      <a:pt x="45461" y="54449"/>
                    </a:lnTo>
                    <a:lnTo>
                      <a:pt x="43403" y="53811"/>
                    </a:lnTo>
                    <a:lnTo>
                      <a:pt x="41402" y="53115"/>
                    </a:lnTo>
                    <a:lnTo>
                      <a:pt x="39402" y="52390"/>
                    </a:lnTo>
                    <a:lnTo>
                      <a:pt x="37401" y="51607"/>
                    </a:lnTo>
                    <a:lnTo>
                      <a:pt x="35459" y="50796"/>
                    </a:lnTo>
                    <a:lnTo>
                      <a:pt x="33516" y="49897"/>
                    </a:lnTo>
                    <a:lnTo>
                      <a:pt x="31574" y="48969"/>
                    </a:lnTo>
                    <a:lnTo>
                      <a:pt x="31574" y="48969"/>
                    </a:lnTo>
                    <a:lnTo>
                      <a:pt x="30617" y="48505"/>
                    </a:lnTo>
                    <a:lnTo>
                      <a:pt x="30617" y="48505"/>
                    </a:lnTo>
                    <a:lnTo>
                      <a:pt x="28819" y="47519"/>
                    </a:lnTo>
                    <a:lnTo>
                      <a:pt x="28819" y="47519"/>
                    </a:lnTo>
                    <a:lnTo>
                      <a:pt x="27283" y="46679"/>
                    </a:lnTo>
                    <a:lnTo>
                      <a:pt x="25746" y="45780"/>
                    </a:lnTo>
                    <a:lnTo>
                      <a:pt x="24268" y="44881"/>
                    </a:lnTo>
                    <a:lnTo>
                      <a:pt x="22789" y="43924"/>
                    </a:lnTo>
                    <a:lnTo>
                      <a:pt x="21310" y="42939"/>
                    </a:lnTo>
                    <a:lnTo>
                      <a:pt x="19890" y="41924"/>
                    </a:lnTo>
                    <a:lnTo>
                      <a:pt x="18469" y="40909"/>
                    </a:lnTo>
                    <a:lnTo>
                      <a:pt x="17077" y="39836"/>
                    </a:lnTo>
                    <a:lnTo>
                      <a:pt x="17077" y="39836"/>
                    </a:lnTo>
                    <a:lnTo>
                      <a:pt x="16063" y="39025"/>
                    </a:lnTo>
                    <a:lnTo>
                      <a:pt x="16063" y="39025"/>
                    </a:lnTo>
                    <a:lnTo>
                      <a:pt x="15367" y="38474"/>
                    </a:lnTo>
                    <a:lnTo>
                      <a:pt x="15367" y="38474"/>
                    </a:lnTo>
                    <a:lnTo>
                      <a:pt x="14062" y="37343"/>
                    </a:lnTo>
                    <a:lnTo>
                      <a:pt x="12729" y="36125"/>
                    </a:lnTo>
                    <a:lnTo>
                      <a:pt x="11337" y="34821"/>
                    </a:lnTo>
                    <a:lnTo>
                      <a:pt x="9974" y="33400"/>
                    </a:lnTo>
                    <a:lnTo>
                      <a:pt x="9278" y="32675"/>
                    </a:lnTo>
                    <a:lnTo>
                      <a:pt x="8583" y="31921"/>
                    </a:lnTo>
                    <a:lnTo>
                      <a:pt x="7916" y="31139"/>
                    </a:lnTo>
                    <a:lnTo>
                      <a:pt x="7249" y="30356"/>
                    </a:lnTo>
                    <a:lnTo>
                      <a:pt x="6611" y="29544"/>
                    </a:lnTo>
                    <a:lnTo>
                      <a:pt x="5973" y="28703"/>
                    </a:lnTo>
                    <a:lnTo>
                      <a:pt x="5365" y="27863"/>
                    </a:lnTo>
                    <a:lnTo>
                      <a:pt x="4756" y="27022"/>
                    </a:lnTo>
                    <a:lnTo>
                      <a:pt x="4756" y="27022"/>
                    </a:lnTo>
                    <a:lnTo>
                      <a:pt x="4147" y="26094"/>
                    </a:lnTo>
                    <a:lnTo>
                      <a:pt x="4147" y="26094"/>
                    </a:lnTo>
                    <a:lnTo>
                      <a:pt x="3741" y="25427"/>
                    </a:lnTo>
                    <a:lnTo>
                      <a:pt x="3335" y="24731"/>
                    </a:lnTo>
                    <a:lnTo>
                      <a:pt x="2929" y="24036"/>
                    </a:lnTo>
                    <a:lnTo>
                      <a:pt x="2581" y="23340"/>
                    </a:lnTo>
                    <a:lnTo>
                      <a:pt x="2233" y="22644"/>
                    </a:lnTo>
                    <a:lnTo>
                      <a:pt x="1885" y="21948"/>
                    </a:lnTo>
                    <a:lnTo>
                      <a:pt x="1595" y="21223"/>
                    </a:lnTo>
                    <a:lnTo>
                      <a:pt x="1306" y="20527"/>
                    </a:lnTo>
                    <a:lnTo>
                      <a:pt x="1045" y="19803"/>
                    </a:lnTo>
                    <a:lnTo>
                      <a:pt x="813" y="19107"/>
                    </a:lnTo>
                    <a:lnTo>
                      <a:pt x="610" y="18382"/>
                    </a:lnTo>
                    <a:lnTo>
                      <a:pt x="436" y="17657"/>
                    </a:lnTo>
                    <a:lnTo>
                      <a:pt x="291" y="16932"/>
                    </a:lnTo>
                    <a:lnTo>
                      <a:pt x="175" y="16208"/>
                    </a:lnTo>
                    <a:lnTo>
                      <a:pt x="88" y="15483"/>
                    </a:lnTo>
                    <a:lnTo>
                      <a:pt x="30" y="14758"/>
                    </a:lnTo>
                    <a:lnTo>
                      <a:pt x="30" y="14758"/>
                    </a:lnTo>
                    <a:lnTo>
                      <a:pt x="1" y="13975"/>
                    </a:lnTo>
                    <a:lnTo>
                      <a:pt x="1" y="13975"/>
                    </a:lnTo>
                    <a:lnTo>
                      <a:pt x="30" y="13279"/>
                    </a:lnTo>
                    <a:lnTo>
                      <a:pt x="59" y="12584"/>
                    </a:lnTo>
                    <a:lnTo>
                      <a:pt x="146" y="11888"/>
                    </a:lnTo>
                    <a:lnTo>
                      <a:pt x="262" y="11192"/>
                    </a:lnTo>
                    <a:lnTo>
                      <a:pt x="436" y="10525"/>
                    </a:lnTo>
                    <a:lnTo>
                      <a:pt x="610" y="9829"/>
                    </a:lnTo>
                    <a:lnTo>
                      <a:pt x="842" y="9162"/>
                    </a:lnTo>
                    <a:lnTo>
                      <a:pt x="1132" y="8496"/>
                    </a:lnTo>
                    <a:lnTo>
                      <a:pt x="1132" y="8496"/>
                    </a:lnTo>
                    <a:lnTo>
                      <a:pt x="1393" y="7945"/>
                    </a:lnTo>
                    <a:lnTo>
                      <a:pt x="1653" y="7394"/>
                    </a:lnTo>
                    <a:lnTo>
                      <a:pt x="1972" y="6872"/>
                    </a:lnTo>
                    <a:lnTo>
                      <a:pt x="2291" y="6379"/>
                    </a:lnTo>
                    <a:lnTo>
                      <a:pt x="2639" y="5886"/>
                    </a:lnTo>
                    <a:lnTo>
                      <a:pt x="3016" y="5422"/>
                    </a:lnTo>
                    <a:lnTo>
                      <a:pt x="3422" y="4988"/>
                    </a:lnTo>
                    <a:lnTo>
                      <a:pt x="3828" y="4553"/>
                    </a:lnTo>
                    <a:lnTo>
                      <a:pt x="4234" y="4147"/>
                    </a:lnTo>
                    <a:lnTo>
                      <a:pt x="4698" y="3770"/>
                    </a:lnTo>
                    <a:lnTo>
                      <a:pt x="5162" y="3393"/>
                    </a:lnTo>
                    <a:lnTo>
                      <a:pt x="5625" y="3016"/>
                    </a:lnTo>
                    <a:lnTo>
                      <a:pt x="6118" y="2697"/>
                    </a:lnTo>
                    <a:lnTo>
                      <a:pt x="6611" y="2378"/>
                    </a:lnTo>
                    <a:lnTo>
                      <a:pt x="7133" y="2088"/>
                    </a:lnTo>
                    <a:lnTo>
                      <a:pt x="7655" y="1798"/>
                    </a:lnTo>
                    <a:lnTo>
                      <a:pt x="7655" y="1798"/>
                    </a:lnTo>
                    <a:lnTo>
                      <a:pt x="8322" y="1508"/>
                    </a:lnTo>
                    <a:lnTo>
                      <a:pt x="8322" y="1508"/>
                    </a:lnTo>
                    <a:lnTo>
                      <a:pt x="9076" y="1190"/>
                    </a:lnTo>
                    <a:lnTo>
                      <a:pt x="9858" y="900"/>
                    </a:lnTo>
                    <a:lnTo>
                      <a:pt x="9858" y="900"/>
                    </a:lnTo>
                    <a:lnTo>
                      <a:pt x="10525" y="697"/>
                    </a:lnTo>
                    <a:lnTo>
                      <a:pt x="11192" y="523"/>
                    </a:lnTo>
                    <a:lnTo>
                      <a:pt x="11859" y="378"/>
                    </a:lnTo>
                    <a:lnTo>
                      <a:pt x="12526" y="233"/>
                    </a:lnTo>
                    <a:lnTo>
                      <a:pt x="13192" y="146"/>
                    </a:lnTo>
                    <a:lnTo>
                      <a:pt x="13859" y="59"/>
                    </a:lnTo>
                    <a:lnTo>
                      <a:pt x="14526" y="30"/>
                    </a:lnTo>
                    <a:lnTo>
                      <a:pt x="15193" y="1"/>
                    </a:lnTo>
                    <a:lnTo>
                      <a:pt x="15193" y="1"/>
                    </a:lnTo>
                    <a:lnTo>
                      <a:pt x="15918" y="1"/>
                    </a:lnTo>
                    <a:lnTo>
                      <a:pt x="15918" y="1"/>
                    </a:lnTo>
                    <a:lnTo>
                      <a:pt x="16585" y="1"/>
                    </a:lnTo>
                    <a:lnTo>
                      <a:pt x="17251" y="59"/>
                    </a:lnTo>
                    <a:lnTo>
                      <a:pt x="17889" y="146"/>
                    </a:lnTo>
                    <a:lnTo>
                      <a:pt x="18556" y="233"/>
                    </a:lnTo>
                    <a:lnTo>
                      <a:pt x="19194" y="349"/>
                    </a:lnTo>
                    <a:lnTo>
                      <a:pt x="19861" y="494"/>
                    </a:lnTo>
                    <a:lnTo>
                      <a:pt x="20499" y="639"/>
                    </a:lnTo>
                    <a:lnTo>
                      <a:pt x="21136" y="813"/>
                    </a:lnTo>
                    <a:lnTo>
                      <a:pt x="21774" y="1016"/>
                    </a:lnTo>
                    <a:lnTo>
                      <a:pt x="22383" y="1248"/>
                    </a:lnTo>
                    <a:lnTo>
                      <a:pt x="22992" y="1480"/>
                    </a:lnTo>
                    <a:lnTo>
                      <a:pt x="23630" y="1740"/>
                    </a:lnTo>
                    <a:lnTo>
                      <a:pt x="24210" y="2030"/>
                    </a:lnTo>
                    <a:lnTo>
                      <a:pt x="24818" y="2320"/>
                    </a:lnTo>
                    <a:lnTo>
                      <a:pt x="25398" y="2639"/>
                    </a:lnTo>
                    <a:lnTo>
                      <a:pt x="25978" y="2987"/>
                    </a:lnTo>
                    <a:lnTo>
                      <a:pt x="25978" y="2987"/>
                    </a:lnTo>
                    <a:lnTo>
                      <a:pt x="26645" y="3393"/>
                    </a:lnTo>
                    <a:lnTo>
                      <a:pt x="26645" y="3393"/>
                    </a:lnTo>
                    <a:lnTo>
                      <a:pt x="27254" y="3799"/>
                    </a:lnTo>
                    <a:lnTo>
                      <a:pt x="27863" y="4205"/>
                    </a:lnTo>
                    <a:lnTo>
                      <a:pt x="28443" y="4640"/>
                    </a:lnTo>
                    <a:lnTo>
                      <a:pt x="29022" y="5104"/>
                    </a:lnTo>
                    <a:lnTo>
                      <a:pt x="29573" y="5567"/>
                    </a:lnTo>
                    <a:lnTo>
                      <a:pt x="30124" y="6060"/>
                    </a:lnTo>
                    <a:lnTo>
                      <a:pt x="30646" y="6582"/>
                    </a:lnTo>
                    <a:lnTo>
                      <a:pt x="31168" y="7104"/>
                    </a:lnTo>
                    <a:lnTo>
                      <a:pt x="31661" y="7626"/>
                    </a:lnTo>
                    <a:lnTo>
                      <a:pt x="32154" y="8177"/>
                    </a:lnTo>
                    <a:lnTo>
                      <a:pt x="32646" y="8728"/>
                    </a:lnTo>
                    <a:lnTo>
                      <a:pt x="33081" y="9307"/>
                    </a:lnTo>
                    <a:lnTo>
                      <a:pt x="33545" y="9916"/>
                    </a:lnTo>
                    <a:lnTo>
                      <a:pt x="33951" y="10496"/>
                    </a:lnTo>
                    <a:lnTo>
                      <a:pt x="34386" y="11105"/>
                    </a:lnTo>
                    <a:lnTo>
                      <a:pt x="34763" y="11743"/>
                    </a:lnTo>
                    <a:lnTo>
                      <a:pt x="34763" y="11743"/>
                    </a:lnTo>
                    <a:lnTo>
                      <a:pt x="34850" y="11888"/>
                    </a:lnTo>
                    <a:lnTo>
                      <a:pt x="34850" y="11888"/>
                    </a:lnTo>
                    <a:lnTo>
                      <a:pt x="35256" y="12555"/>
                    </a:lnTo>
                    <a:lnTo>
                      <a:pt x="35256" y="12555"/>
                    </a:lnTo>
                    <a:lnTo>
                      <a:pt x="35749" y="13424"/>
                    </a:lnTo>
                    <a:lnTo>
                      <a:pt x="36213" y="14294"/>
                    </a:lnTo>
                    <a:lnTo>
                      <a:pt x="37111" y="16034"/>
                    </a:lnTo>
                    <a:lnTo>
                      <a:pt x="37952" y="17831"/>
                    </a:lnTo>
                    <a:lnTo>
                      <a:pt x="38735" y="19629"/>
                    </a:lnTo>
                    <a:lnTo>
                      <a:pt x="39460" y="21455"/>
                    </a:lnTo>
                    <a:lnTo>
                      <a:pt x="40155" y="23282"/>
                    </a:lnTo>
                    <a:lnTo>
                      <a:pt x="40822" y="25137"/>
                    </a:lnTo>
                    <a:lnTo>
                      <a:pt x="41460" y="27022"/>
                    </a:lnTo>
                    <a:lnTo>
                      <a:pt x="41460" y="27022"/>
                    </a:lnTo>
                    <a:lnTo>
                      <a:pt x="41866" y="28268"/>
                    </a:lnTo>
                    <a:lnTo>
                      <a:pt x="41866" y="28268"/>
                    </a:lnTo>
                    <a:lnTo>
                      <a:pt x="42446" y="30182"/>
                    </a:lnTo>
                    <a:lnTo>
                      <a:pt x="43026" y="32095"/>
                    </a:lnTo>
                    <a:lnTo>
                      <a:pt x="44127" y="35922"/>
                    </a:lnTo>
                    <a:lnTo>
                      <a:pt x="45258" y="39749"/>
                    </a:lnTo>
                    <a:lnTo>
                      <a:pt x="45838" y="41663"/>
                    </a:lnTo>
                    <a:lnTo>
                      <a:pt x="46418" y="43576"/>
                    </a:lnTo>
                    <a:lnTo>
                      <a:pt x="46418" y="43576"/>
                    </a:lnTo>
                    <a:lnTo>
                      <a:pt x="47085" y="45606"/>
                    </a:lnTo>
                    <a:lnTo>
                      <a:pt x="47752" y="47635"/>
                    </a:lnTo>
                    <a:lnTo>
                      <a:pt x="48476" y="49636"/>
                    </a:lnTo>
                    <a:lnTo>
                      <a:pt x="49259" y="51636"/>
                    </a:lnTo>
                    <a:lnTo>
                      <a:pt x="49259" y="51636"/>
                    </a:lnTo>
                    <a:lnTo>
                      <a:pt x="49549" y="52361"/>
                    </a:lnTo>
                    <a:lnTo>
                      <a:pt x="49810" y="53028"/>
                    </a:lnTo>
                    <a:lnTo>
                      <a:pt x="49984" y="53608"/>
                    </a:lnTo>
                    <a:lnTo>
                      <a:pt x="50071" y="53898"/>
                    </a:lnTo>
                    <a:lnTo>
                      <a:pt x="50100" y="54130"/>
                    </a:lnTo>
                    <a:lnTo>
                      <a:pt x="50100" y="54130"/>
                    </a:lnTo>
                    <a:lnTo>
                      <a:pt x="50129" y="54391"/>
                    </a:lnTo>
                    <a:lnTo>
                      <a:pt x="50129" y="54623"/>
                    </a:lnTo>
                    <a:lnTo>
                      <a:pt x="50071" y="54796"/>
                    </a:lnTo>
                    <a:lnTo>
                      <a:pt x="49984" y="5497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22"/>
              <p:cNvSpPr/>
              <p:nvPr/>
            </p:nvSpPr>
            <p:spPr>
              <a:xfrm>
                <a:off x="507725" y="5082600"/>
                <a:ext cx="60200" cy="59475"/>
              </a:xfrm>
              <a:custGeom>
                <a:rect b="b" l="l" r="r" t="t"/>
                <a:pathLst>
                  <a:path extrusionOk="0" h="2379" w="2408">
                    <a:moveTo>
                      <a:pt x="117" y="1"/>
                    </a:moveTo>
                    <a:lnTo>
                      <a:pt x="146" y="262"/>
                    </a:lnTo>
                    <a:lnTo>
                      <a:pt x="146" y="494"/>
                    </a:lnTo>
                    <a:lnTo>
                      <a:pt x="88" y="667"/>
                    </a:lnTo>
                    <a:lnTo>
                      <a:pt x="1" y="841"/>
                    </a:lnTo>
                    <a:lnTo>
                      <a:pt x="1769" y="2291"/>
                    </a:lnTo>
                    <a:lnTo>
                      <a:pt x="1885" y="2349"/>
                    </a:lnTo>
                    <a:lnTo>
                      <a:pt x="2001" y="2378"/>
                    </a:lnTo>
                    <a:lnTo>
                      <a:pt x="2117" y="2349"/>
                    </a:lnTo>
                    <a:lnTo>
                      <a:pt x="2204" y="2320"/>
                    </a:lnTo>
                    <a:lnTo>
                      <a:pt x="2291" y="2233"/>
                    </a:lnTo>
                    <a:lnTo>
                      <a:pt x="2349" y="2175"/>
                    </a:lnTo>
                    <a:lnTo>
                      <a:pt x="2407" y="2059"/>
                    </a:lnTo>
                    <a:lnTo>
                      <a:pt x="2407" y="1972"/>
                    </a:lnTo>
                    <a:lnTo>
                      <a:pt x="2349" y="1856"/>
                    </a:lnTo>
                    <a:lnTo>
                      <a:pt x="2262" y="1769"/>
                    </a:lnTo>
                    <a:lnTo>
                      <a:pt x="117" y="1"/>
                    </a:lnTo>
                    <a:close/>
                  </a:path>
                </a:pathLst>
              </a:custGeom>
              <a:solidFill>
                <a:srgbClr val="DBC8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2" name="Google Shape;1112;p22"/>
              <p:cNvSpPr/>
              <p:nvPr/>
            </p:nvSpPr>
            <p:spPr>
              <a:xfrm>
                <a:off x="507725" y="5082600"/>
                <a:ext cx="60200" cy="59475"/>
              </a:xfrm>
              <a:custGeom>
                <a:rect b="b" l="l" r="r" t="t"/>
                <a:pathLst>
                  <a:path extrusionOk="0" fill="none" h="2379" w="2408">
                    <a:moveTo>
                      <a:pt x="117" y="1"/>
                    </a:moveTo>
                    <a:lnTo>
                      <a:pt x="117" y="1"/>
                    </a:lnTo>
                    <a:lnTo>
                      <a:pt x="117" y="1"/>
                    </a:lnTo>
                    <a:lnTo>
                      <a:pt x="146" y="262"/>
                    </a:lnTo>
                    <a:lnTo>
                      <a:pt x="146" y="494"/>
                    </a:lnTo>
                    <a:lnTo>
                      <a:pt x="88" y="667"/>
                    </a:lnTo>
                    <a:lnTo>
                      <a:pt x="1" y="841"/>
                    </a:lnTo>
                    <a:lnTo>
                      <a:pt x="1" y="841"/>
                    </a:lnTo>
                    <a:lnTo>
                      <a:pt x="1769" y="2291"/>
                    </a:lnTo>
                    <a:lnTo>
                      <a:pt x="1769" y="2291"/>
                    </a:lnTo>
                    <a:lnTo>
                      <a:pt x="1885" y="2349"/>
                    </a:lnTo>
                    <a:lnTo>
                      <a:pt x="2001" y="2378"/>
                    </a:lnTo>
                    <a:lnTo>
                      <a:pt x="2001" y="2378"/>
                    </a:lnTo>
                    <a:lnTo>
                      <a:pt x="2117" y="2349"/>
                    </a:lnTo>
                    <a:lnTo>
                      <a:pt x="2204" y="2320"/>
                    </a:lnTo>
                    <a:lnTo>
                      <a:pt x="2291" y="2233"/>
                    </a:lnTo>
                    <a:lnTo>
                      <a:pt x="2349" y="2175"/>
                    </a:lnTo>
                    <a:lnTo>
                      <a:pt x="2407" y="2059"/>
                    </a:lnTo>
                    <a:lnTo>
                      <a:pt x="2407" y="1972"/>
                    </a:lnTo>
                    <a:lnTo>
                      <a:pt x="2349" y="1856"/>
                    </a:lnTo>
                    <a:lnTo>
                      <a:pt x="2262" y="1769"/>
                    </a:lnTo>
                    <a:lnTo>
                      <a:pt x="2262" y="1769"/>
                    </a:lnTo>
                    <a:lnTo>
                      <a:pt x="117" y="1"/>
                    </a:lnTo>
                    <a:lnTo>
                      <a:pt x="117"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22"/>
              <p:cNvSpPr/>
              <p:nvPr/>
            </p:nvSpPr>
            <p:spPr>
              <a:xfrm>
                <a:off x="-741850" y="3728650"/>
                <a:ext cx="1253225" cy="1375000"/>
              </a:xfrm>
              <a:custGeom>
                <a:rect b="b" l="l" r="r" t="t"/>
                <a:pathLst>
                  <a:path extrusionOk="0" h="55000" w="50129">
                    <a:moveTo>
                      <a:pt x="15599" y="1"/>
                    </a:moveTo>
                    <a:lnTo>
                      <a:pt x="15193" y="30"/>
                    </a:lnTo>
                    <a:lnTo>
                      <a:pt x="15512" y="14323"/>
                    </a:lnTo>
                    <a:lnTo>
                      <a:pt x="14700" y="12989"/>
                    </a:lnTo>
                    <a:lnTo>
                      <a:pt x="13019" y="10177"/>
                    </a:lnTo>
                    <a:lnTo>
                      <a:pt x="11395" y="7307"/>
                    </a:lnTo>
                    <a:lnTo>
                      <a:pt x="9829" y="4437"/>
                    </a:lnTo>
                    <a:lnTo>
                      <a:pt x="8322" y="1537"/>
                    </a:lnTo>
                    <a:lnTo>
                      <a:pt x="7655" y="1827"/>
                    </a:lnTo>
                    <a:lnTo>
                      <a:pt x="8902" y="4205"/>
                    </a:lnTo>
                    <a:lnTo>
                      <a:pt x="10148" y="6553"/>
                    </a:lnTo>
                    <a:lnTo>
                      <a:pt x="11453" y="8873"/>
                    </a:lnTo>
                    <a:lnTo>
                      <a:pt x="12787" y="11192"/>
                    </a:lnTo>
                    <a:lnTo>
                      <a:pt x="14149" y="13482"/>
                    </a:lnTo>
                    <a:lnTo>
                      <a:pt x="15570" y="15744"/>
                    </a:lnTo>
                    <a:lnTo>
                      <a:pt x="17019" y="17976"/>
                    </a:lnTo>
                    <a:lnTo>
                      <a:pt x="18498" y="20209"/>
                    </a:lnTo>
                    <a:lnTo>
                      <a:pt x="16382" y="19716"/>
                    </a:lnTo>
                    <a:lnTo>
                      <a:pt x="14294" y="19165"/>
                    </a:lnTo>
                    <a:lnTo>
                      <a:pt x="12207" y="18556"/>
                    </a:lnTo>
                    <a:lnTo>
                      <a:pt x="10148" y="17918"/>
                    </a:lnTo>
                    <a:lnTo>
                      <a:pt x="8090" y="17222"/>
                    </a:lnTo>
                    <a:lnTo>
                      <a:pt x="6060" y="16498"/>
                    </a:lnTo>
                    <a:lnTo>
                      <a:pt x="4031" y="15715"/>
                    </a:lnTo>
                    <a:lnTo>
                      <a:pt x="2030" y="14903"/>
                    </a:lnTo>
                    <a:lnTo>
                      <a:pt x="1" y="14004"/>
                    </a:lnTo>
                    <a:lnTo>
                      <a:pt x="30" y="14787"/>
                    </a:lnTo>
                    <a:lnTo>
                      <a:pt x="1682" y="15512"/>
                    </a:lnTo>
                    <a:lnTo>
                      <a:pt x="3364" y="16237"/>
                    </a:lnTo>
                    <a:lnTo>
                      <a:pt x="5075" y="16903"/>
                    </a:lnTo>
                    <a:lnTo>
                      <a:pt x="6785" y="17541"/>
                    </a:lnTo>
                    <a:lnTo>
                      <a:pt x="8496" y="18121"/>
                    </a:lnTo>
                    <a:lnTo>
                      <a:pt x="10206" y="18701"/>
                    </a:lnTo>
                    <a:lnTo>
                      <a:pt x="11946" y="19252"/>
                    </a:lnTo>
                    <a:lnTo>
                      <a:pt x="13714" y="19745"/>
                    </a:lnTo>
                    <a:lnTo>
                      <a:pt x="16179" y="20412"/>
                    </a:lnTo>
                    <a:lnTo>
                      <a:pt x="18672" y="20991"/>
                    </a:lnTo>
                    <a:lnTo>
                      <a:pt x="18875" y="20991"/>
                    </a:lnTo>
                    <a:lnTo>
                      <a:pt x="18962" y="20933"/>
                    </a:lnTo>
                    <a:lnTo>
                      <a:pt x="20035" y="22470"/>
                    </a:lnTo>
                    <a:lnTo>
                      <a:pt x="21107" y="23978"/>
                    </a:lnTo>
                    <a:lnTo>
                      <a:pt x="22064" y="25311"/>
                    </a:lnTo>
                    <a:lnTo>
                      <a:pt x="23050" y="26616"/>
                    </a:lnTo>
                    <a:lnTo>
                      <a:pt x="25021" y="29196"/>
                    </a:lnTo>
                    <a:lnTo>
                      <a:pt x="22760" y="29138"/>
                    </a:lnTo>
                    <a:lnTo>
                      <a:pt x="20499" y="29022"/>
                    </a:lnTo>
                    <a:lnTo>
                      <a:pt x="18237" y="28848"/>
                    </a:lnTo>
                    <a:lnTo>
                      <a:pt x="16005" y="28587"/>
                    </a:lnTo>
                    <a:lnTo>
                      <a:pt x="13743" y="28268"/>
                    </a:lnTo>
                    <a:lnTo>
                      <a:pt x="11540" y="27892"/>
                    </a:lnTo>
                    <a:lnTo>
                      <a:pt x="9307" y="27457"/>
                    </a:lnTo>
                    <a:lnTo>
                      <a:pt x="7104" y="26935"/>
                    </a:lnTo>
                    <a:lnTo>
                      <a:pt x="5625" y="26529"/>
                    </a:lnTo>
                    <a:lnTo>
                      <a:pt x="4147" y="26123"/>
                    </a:lnTo>
                    <a:lnTo>
                      <a:pt x="4756" y="27051"/>
                    </a:lnTo>
                    <a:lnTo>
                      <a:pt x="6669" y="27544"/>
                    </a:lnTo>
                    <a:lnTo>
                      <a:pt x="8554" y="28008"/>
                    </a:lnTo>
                    <a:lnTo>
                      <a:pt x="10467" y="28413"/>
                    </a:lnTo>
                    <a:lnTo>
                      <a:pt x="12381" y="28790"/>
                    </a:lnTo>
                    <a:lnTo>
                      <a:pt x="14323" y="29080"/>
                    </a:lnTo>
                    <a:lnTo>
                      <a:pt x="16237" y="29341"/>
                    </a:lnTo>
                    <a:lnTo>
                      <a:pt x="18179" y="29573"/>
                    </a:lnTo>
                    <a:lnTo>
                      <a:pt x="20151" y="29718"/>
                    </a:lnTo>
                    <a:lnTo>
                      <a:pt x="21455" y="29805"/>
                    </a:lnTo>
                    <a:lnTo>
                      <a:pt x="22789" y="29863"/>
                    </a:lnTo>
                    <a:lnTo>
                      <a:pt x="24123" y="29921"/>
                    </a:lnTo>
                    <a:lnTo>
                      <a:pt x="25456" y="29921"/>
                    </a:lnTo>
                    <a:lnTo>
                      <a:pt x="25572" y="29892"/>
                    </a:lnTo>
                    <a:lnTo>
                      <a:pt x="27544" y="32356"/>
                    </a:lnTo>
                    <a:lnTo>
                      <a:pt x="29573" y="34792"/>
                    </a:lnTo>
                    <a:lnTo>
                      <a:pt x="31632" y="37169"/>
                    </a:lnTo>
                    <a:lnTo>
                      <a:pt x="33748" y="39518"/>
                    </a:lnTo>
                    <a:lnTo>
                      <a:pt x="31487" y="39575"/>
                    </a:lnTo>
                    <a:lnTo>
                      <a:pt x="29254" y="39575"/>
                    </a:lnTo>
                    <a:lnTo>
                      <a:pt x="25949" y="39546"/>
                    </a:lnTo>
                    <a:lnTo>
                      <a:pt x="22644" y="39460"/>
                    </a:lnTo>
                    <a:lnTo>
                      <a:pt x="19368" y="39286"/>
                    </a:lnTo>
                    <a:lnTo>
                      <a:pt x="16063" y="39054"/>
                    </a:lnTo>
                    <a:lnTo>
                      <a:pt x="16063" y="39054"/>
                    </a:lnTo>
                    <a:lnTo>
                      <a:pt x="17077" y="39865"/>
                    </a:lnTo>
                    <a:lnTo>
                      <a:pt x="19861" y="40039"/>
                    </a:lnTo>
                    <a:lnTo>
                      <a:pt x="22673" y="40184"/>
                    </a:lnTo>
                    <a:lnTo>
                      <a:pt x="25485" y="40271"/>
                    </a:lnTo>
                    <a:lnTo>
                      <a:pt x="28269" y="40300"/>
                    </a:lnTo>
                    <a:lnTo>
                      <a:pt x="31748" y="40300"/>
                    </a:lnTo>
                    <a:lnTo>
                      <a:pt x="34328" y="40242"/>
                    </a:lnTo>
                    <a:lnTo>
                      <a:pt x="34386" y="40213"/>
                    </a:lnTo>
                    <a:lnTo>
                      <a:pt x="35691" y="41605"/>
                    </a:lnTo>
                    <a:lnTo>
                      <a:pt x="37024" y="42997"/>
                    </a:lnTo>
                    <a:lnTo>
                      <a:pt x="38358" y="44359"/>
                    </a:lnTo>
                    <a:lnTo>
                      <a:pt x="39721" y="45722"/>
                    </a:lnTo>
                    <a:lnTo>
                      <a:pt x="41025" y="46969"/>
                    </a:lnTo>
                    <a:lnTo>
                      <a:pt x="42330" y="48215"/>
                    </a:lnTo>
                    <a:lnTo>
                      <a:pt x="40706" y="48273"/>
                    </a:lnTo>
                    <a:lnTo>
                      <a:pt x="39054" y="48302"/>
                    </a:lnTo>
                    <a:lnTo>
                      <a:pt x="37778" y="48273"/>
                    </a:lnTo>
                    <a:lnTo>
                      <a:pt x="36502" y="48244"/>
                    </a:lnTo>
                    <a:lnTo>
                      <a:pt x="35198" y="48186"/>
                    </a:lnTo>
                    <a:lnTo>
                      <a:pt x="33922" y="48099"/>
                    </a:lnTo>
                    <a:lnTo>
                      <a:pt x="32646" y="48012"/>
                    </a:lnTo>
                    <a:lnTo>
                      <a:pt x="31371" y="47867"/>
                    </a:lnTo>
                    <a:lnTo>
                      <a:pt x="30095" y="47722"/>
                    </a:lnTo>
                    <a:lnTo>
                      <a:pt x="28819" y="47548"/>
                    </a:lnTo>
                    <a:lnTo>
                      <a:pt x="30617" y="48534"/>
                    </a:lnTo>
                    <a:lnTo>
                      <a:pt x="32733" y="48737"/>
                    </a:lnTo>
                    <a:lnTo>
                      <a:pt x="34821" y="48882"/>
                    </a:lnTo>
                    <a:lnTo>
                      <a:pt x="36937" y="48969"/>
                    </a:lnTo>
                    <a:lnTo>
                      <a:pt x="39054" y="49027"/>
                    </a:lnTo>
                    <a:lnTo>
                      <a:pt x="41054" y="48998"/>
                    </a:lnTo>
                    <a:lnTo>
                      <a:pt x="43055" y="48911"/>
                    </a:lnTo>
                    <a:lnTo>
                      <a:pt x="44765" y="50448"/>
                    </a:lnTo>
                    <a:lnTo>
                      <a:pt x="46476" y="51984"/>
                    </a:lnTo>
                    <a:lnTo>
                      <a:pt x="48215" y="53521"/>
                    </a:lnTo>
                    <a:lnTo>
                      <a:pt x="49984" y="54999"/>
                    </a:lnTo>
                    <a:lnTo>
                      <a:pt x="50071" y="54825"/>
                    </a:lnTo>
                    <a:lnTo>
                      <a:pt x="50129" y="54652"/>
                    </a:lnTo>
                    <a:lnTo>
                      <a:pt x="50129" y="54420"/>
                    </a:lnTo>
                    <a:lnTo>
                      <a:pt x="50100" y="54159"/>
                    </a:lnTo>
                    <a:lnTo>
                      <a:pt x="48418" y="52738"/>
                    </a:lnTo>
                    <a:lnTo>
                      <a:pt x="46737" y="51259"/>
                    </a:lnTo>
                    <a:lnTo>
                      <a:pt x="45113" y="49781"/>
                    </a:lnTo>
                    <a:lnTo>
                      <a:pt x="43461" y="48302"/>
                    </a:lnTo>
                    <a:lnTo>
                      <a:pt x="43432" y="48244"/>
                    </a:lnTo>
                    <a:lnTo>
                      <a:pt x="42098" y="46998"/>
                    </a:lnTo>
                    <a:lnTo>
                      <a:pt x="40764" y="45722"/>
                    </a:lnTo>
                    <a:lnTo>
                      <a:pt x="39460" y="44446"/>
                    </a:lnTo>
                    <a:lnTo>
                      <a:pt x="38184" y="43142"/>
                    </a:lnTo>
                    <a:lnTo>
                      <a:pt x="38242" y="43055"/>
                    </a:lnTo>
                    <a:lnTo>
                      <a:pt x="38271" y="42968"/>
                    </a:lnTo>
                    <a:lnTo>
                      <a:pt x="38677" y="41112"/>
                    </a:lnTo>
                    <a:lnTo>
                      <a:pt x="39083" y="39286"/>
                    </a:lnTo>
                    <a:lnTo>
                      <a:pt x="39489" y="37430"/>
                    </a:lnTo>
                    <a:lnTo>
                      <a:pt x="39924" y="35604"/>
                    </a:lnTo>
                    <a:lnTo>
                      <a:pt x="40387" y="33777"/>
                    </a:lnTo>
                    <a:lnTo>
                      <a:pt x="40851" y="31922"/>
                    </a:lnTo>
                    <a:lnTo>
                      <a:pt x="41866" y="28297"/>
                    </a:lnTo>
                    <a:lnTo>
                      <a:pt x="41460" y="27051"/>
                    </a:lnTo>
                    <a:lnTo>
                      <a:pt x="40909" y="28964"/>
                    </a:lnTo>
                    <a:lnTo>
                      <a:pt x="40387" y="30907"/>
                    </a:lnTo>
                    <a:lnTo>
                      <a:pt x="39866" y="32820"/>
                    </a:lnTo>
                    <a:lnTo>
                      <a:pt x="39373" y="34763"/>
                    </a:lnTo>
                    <a:lnTo>
                      <a:pt x="38909" y="36705"/>
                    </a:lnTo>
                    <a:lnTo>
                      <a:pt x="38474" y="38648"/>
                    </a:lnTo>
                    <a:lnTo>
                      <a:pt x="38039" y="40619"/>
                    </a:lnTo>
                    <a:lnTo>
                      <a:pt x="37633" y="42562"/>
                    </a:lnTo>
                    <a:lnTo>
                      <a:pt x="36097" y="40967"/>
                    </a:lnTo>
                    <a:lnTo>
                      <a:pt x="34560" y="39344"/>
                    </a:lnTo>
                    <a:lnTo>
                      <a:pt x="33081" y="37691"/>
                    </a:lnTo>
                    <a:lnTo>
                      <a:pt x="31603" y="36038"/>
                    </a:lnTo>
                    <a:lnTo>
                      <a:pt x="30066" y="34270"/>
                    </a:lnTo>
                    <a:lnTo>
                      <a:pt x="30095" y="34183"/>
                    </a:lnTo>
                    <a:lnTo>
                      <a:pt x="30472" y="31806"/>
                    </a:lnTo>
                    <a:lnTo>
                      <a:pt x="30907" y="29399"/>
                    </a:lnTo>
                    <a:lnTo>
                      <a:pt x="31400" y="26993"/>
                    </a:lnTo>
                    <a:lnTo>
                      <a:pt x="31922" y="24615"/>
                    </a:lnTo>
                    <a:lnTo>
                      <a:pt x="32472" y="22238"/>
                    </a:lnTo>
                    <a:lnTo>
                      <a:pt x="33081" y="19890"/>
                    </a:lnTo>
                    <a:lnTo>
                      <a:pt x="33719" y="17541"/>
                    </a:lnTo>
                    <a:lnTo>
                      <a:pt x="34415" y="15193"/>
                    </a:lnTo>
                    <a:lnTo>
                      <a:pt x="35256" y="12584"/>
                    </a:lnTo>
                    <a:lnTo>
                      <a:pt x="34850" y="11917"/>
                    </a:lnTo>
                    <a:lnTo>
                      <a:pt x="34763" y="11772"/>
                    </a:lnTo>
                    <a:lnTo>
                      <a:pt x="34096" y="13830"/>
                    </a:lnTo>
                    <a:lnTo>
                      <a:pt x="33458" y="15918"/>
                    </a:lnTo>
                    <a:lnTo>
                      <a:pt x="32849" y="18005"/>
                    </a:lnTo>
                    <a:lnTo>
                      <a:pt x="32270" y="20093"/>
                    </a:lnTo>
                    <a:lnTo>
                      <a:pt x="31748" y="22209"/>
                    </a:lnTo>
                    <a:lnTo>
                      <a:pt x="31255" y="24325"/>
                    </a:lnTo>
                    <a:lnTo>
                      <a:pt x="30762" y="26442"/>
                    </a:lnTo>
                    <a:lnTo>
                      <a:pt x="30327" y="28558"/>
                    </a:lnTo>
                    <a:lnTo>
                      <a:pt x="29892" y="31052"/>
                    </a:lnTo>
                    <a:lnTo>
                      <a:pt x="29457" y="33545"/>
                    </a:lnTo>
                    <a:lnTo>
                      <a:pt x="27950" y="31719"/>
                    </a:lnTo>
                    <a:lnTo>
                      <a:pt x="26442" y="29834"/>
                    </a:lnTo>
                    <a:lnTo>
                      <a:pt x="24963" y="27950"/>
                    </a:lnTo>
                    <a:lnTo>
                      <a:pt x="23514" y="26036"/>
                    </a:lnTo>
                    <a:lnTo>
                      <a:pt x="23543" y="25978"/>
                    </a:lnTo>
                    <a:lnTo>
                      <a:pt x="23572" y="25891"/>
                    </a:lnTo>
                    <a:lnTo>
                      <a:pt x="26065" y="7626"/>
                    </a:lnTo>
                    <a:lnTo>
                      <a:pt x="26645" y="3422"/>
                    </a:lnTo>
                    <a:lnTo>
                      <a:pt x="25978" y="3016"/>
                    </a:lnTo>
                    <a:lnTo>
                      <a:pt x="23601" y="20441"/>
                    </a:lnTo>
                    <a:lnTo>
                      <a:pt x="22934" y="25253"/>
                    </a:lnTo>
                    <a:lnTo>
                      <a:pt x="21165" y="22789"/>
                    </a:lnTo>
                    <a:lnTo>
                      <a:pt x="19426" y="20296"/>
                    </a:lnTo>
                    <a:lnTo>
                      <a:pt x="17715" y="17744"/>
                    </a:lnTo>
                    <a:lnTo>
                      <a:pt x="16063" y="15193"/>
                    </a:lnTo>
                    <a:lnTo>
                      <a:pt x="16150" y="15164"/>
                    </a:lnTo>
                    <a:lnTo>
                      <a:pt x="16208" y="15077"/>
                    </a:lnTo>
                    <a:lnTo>
                      <a:pt x="16237" y="14990"/>
                    </a:lnTo>
                    <a:lnTo>
                      <a:pt x="16266" y="14903"/>
                    </a:lnTo>
                    <a:lnTo>
                      <a:pt x="15918" y="30"/>
                    </a:lnTo>
                    <a:lnTo>
                      <a:pt x="15599" y="1"/>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14" name="Google Shape;1114;p22"/>
            <p:cNvGrpSpPr/>
            <p:nvPr/>
          </p:nvGrpSpPr>
          <p:grpSpPr>
            <a:xfrm rot="-276419">
              <a:off x="8086370" y="4220515"/>
              <a:ext cx="887095" cy="957296"/>
              <a:chOff x="-741850" y="3728650"/>
              <a:chExt cx="1309775" cy="1413425"/>
            </a:xfrm>
          </p:grpSpPr>
          <p:sp>
            <p:nvSpPr>
              <p:cNvPr id="1115" name="Google Shape;1115;p22"/>
              <p:cNvSpPr/>
              <p:nvPr/>
            </p:nvSpPr>
            <p:spPr>
              <a:xfrm>
                <a:off x="-741850" y="3729375"/>
                <a:ext cx="1253225" cy="1382250"/>
              </a:xfrm>
              <a:custGeom>
                <a:rect b="b" l="l" r="r" t="t"/>
                <a:pathLst>
                  <a:path extrusionOk="0" h="55290" w="50129">
                    <a:moveTo>
                      <a:pt x="15193" y="1"/>
                    </a:moveTo>
                    <a:lnTo>
                      <a:pt x="14526" y="30"/>
                    </a:lnTo>
                    <a:lnTo>
                      <a:pt x="13859" y="59"/>
                    </a:lnTo>
                    <a:lnTo>
                      <a:pt x="13192" y="146"/>
                    </a:lnTo>
                    <a:lnTo>
                      <a:pt x="12526" y="233"/>
                    </a:lnTo>
                    <a:lnTo>
                      <a:pt x="11859" y="378"/>
                    </a:lnTo>
                    <a:lnTo>
                      <a:pt x="11192" y="523"/>
                    </a:lnTo>
                    <a:lnTo>
                      <a:pt x="10525" y="697"/>
                    </a:lnTo>
                    <a:lnTo>
                      <a:pt x="9858" y="900"/>
                    </a:lnTo>
                    <a:lnTo>
                      <a:pt x="9076" y="1190"/>
                    </a:lnTo>
                    <a:lnTo>
                      <a:pt x="8322" y="1508"/>
                    </a:lnTo>
                    <a:lnTo>
                      <a:pt x="7655" y="1798"/>
                    </a:lnTo>
                    <a:lnTo>
                      <a:pt x="7133" y="2088"/>
                    </a:lnTo>
                    <a:lnTo>
                      <a:pt x="6611" y="2378"/>
                    </a:lnTo>
                    <a:lnTo>
                      <a:pt x="6118" y="2697"/>
                    </a:lnTo>
                    <a:lnTo>
                      <a:pt x="5625" y="3016"/>
                    </a:lnTo>
                    <a:lnTo>
                      <a:pt x="5162" y="3393"/>
                    </a:lnTo>
                    <a:lnTo>
                      <a:pt x="4698" y="3770"/>
                    </a:lnTo>
                    <a:lnTo>
                      <a:pt x="4234" y="4147"/>
                    </a:lnTo>
                    <a:lnTo>
                      <a:pt x="3828" y="4553"/>
                    </a:lnTo>
                    <a:lnTo>
                      <a:pt x="3422" y="4988"/>
                    </a:lnTo>
                    <a:lnTo>
                      <a:pt x="3016" y="5422"/>
                    </a:lnTo>
                    <a:lnTo>
                      <a:pt x="2639" y="5886"/>
                    </a:lnTo>
                    <a:lnTo>
                      <a:pt x="2291" y="6379"/>
                    </a:lnTo>
                    <a:lnTo>
                      <a:pt x="1972" y="6872"/>
                    </a:lnTo>
                    <a:lnTo>
                      <a:pt x="1653" y="7394"/>
                    </a:lnTo>
                    <a:lnTo>
                      <a:pt x="1393" y="7945"/>
                    </a:lnTo>
                    <a:lnTo>
                      <a:pt x="1132" y="8496"/>
                    </a:lnTo>
                    <a:lnTo>
                      <a:pt x="842" y="9162"/>
                    </a:lnTo>
                    <a:lnTo>
                      <a:pt x="610" y="9829"/>
                    </a:lnTo>
                    <a:lnTo>
                      <a:pt x="436" y="10525"/>
                    </a:lnTo>
                    <a:lnTo>
                      <a:pt x="262" y="11192"/>
                    </a:lnTo>
                    <a:lnTo>
                      <a:pt x="146" y="11888"/>
                    </a:lnTo>
                    <a:lnTo>
                      <a:pt x="59" y="12584"/>
                    </a:lnTo>
                    <a:lnTo>
                      <a:pt x="30" y="13279"/>
                    </a:lnTo>
                    <a:lnTo>
                      <a:pt x="1" y="13975"/>
                    </a:lnTo>
                    <a:lnTo>
                      <a:pt x="30" y="14758"/>
                    </a:lnTo>
                    <a:lnTo>
                      <a:pt x="88" y="15483"/>
                    </a:lnTo>
                    <a:lnTo>
                      <a:pt x="175" y="16208"/>
                    </a:lnTo>
                    <a:lnTo>
                      <a:pt x="291" y="16932"/>
                    </a:lnTo>
                    <a:lnTo>
                      <a:pt x="436" y="17657"/>
                    </a:lnTo>
                    <a:lnTo>
                      <a:pt x="610" y="18382"/>
                    </a:lnTo>
                    <a:lnTo>
                      <a:pt x="813" y="19107"/>
                    </a:lnTo>
                    <a:lnTo>
                      <a:pt x="1045" y="19803"/>
                    </a:lnTo>
                    <a:lnTo>
                      <a:pt x="1306" y="20527"/>
                    </a:lnTo>
                    <a:lnTo>
                      <a:pt x="1595" y="21223"/>
                    </a:lnTo>
                    <a:lnTo>
                      <a:pt x="1885" y="21948"/>
                    </a:lnTo>
                    <a:lnTo>
                      <a:pt x="2233" y="22644"/>
                    </a:lnTo>
                    <a:lnTo>
                      <a:pt x="2581" y="23340"/>
                    </a:lnTo>
                    <a:lnTo>
                      <a:pt x="2929" y="24036"/>
                    </a:lnTo>
                    <a:lnTo>
                      <a:pt x="3335" y="24731"/>
                    </a:lnTo>
                    <a:lnTo>
                      <a:pt x="3741" y="25427"/>
                    </a:lnTo>
                    <a:lnTo>
                      <a:pt x="4147" y="26094"/>
                    </a:lnTo>
                    <a:lnTo>
                      <a:pt x="4756" y="27022"/>
                    </a:lnTo>
                    <a:lnTo>
                      <a:pt x="5365" y="27863"/>
                    </a:lnTo>
                    <a:lnTo>
                      <a:pt x="5973" y="28703"/>
                    </a:lnTo>
                    <a:lnTo>
                      <a:pt x="6611" y="29544"/>
                    </a:lnTo>
                    <a:lnTo>
                      <a:pt x="7249" y="30356"/>
                    </a:lnTo>
                    <a:lnTo>
                      <a:pt x="7916" y="31139"/>
                    </a:lnTo>
                    <a:lnTo>
                      <a:pt x="8583" y="31921"/>
                    </a:lnTo>
                    <a:lnTo>
                      <a:pt x="9278" y="32675"/>
                    </a:lnTo>
                    <a:lnTo>
                      <a:pt x="9974" y="33400"/>
                    </a:lnTo>
                    <a:lnTo>
                      <a:pt x="11337" y="34821"/>
                    </a:lnTo>
                    <a:lnTo>
                      <a:pt x="12729" y="36125"/>
                    </a:lnTo>
                    <a:lnTo>
                      <a:pt x="14062" y="37343"/>
                    </a:lnTo>
                    <a:lnTo>
                      <a:pt x="15367" y="38474"/>
                    </a:lnTo>
                    <a:lnTo>
                      <a:pt x="16063" y="39025"/>
                    </a:lnTo>
                    <a:lnTo>
                      <a:pt x="17077" y="39836"/>
                    </a:lnTo>
                    <a:lnTo>
                      <a:pt x="18469" y="40909"/>
                    </a:lnTo>
                    <a:lnTo>
                      <a:pt x="19890" y="41924"/>
                    </a:lnTo>
                    <a:lnTo>
                      <a:pt x="21310" y="42939"/>
                    </a:lnTo>
                    <a:lnTo>
                      <a:pt x="22789" y="43924"/>
                    </a:lnTo>
                    <a:lnTo>
                      <a:pt x="24268" y="44881"/>
                    </a:lnTo>
                    <a:lnTo>
                      <a:pt x="25746" y="45780"/>
                    </a:lnTo>
                    <a:lnTo>
                      <a:pt x="27283" y="46679"/>
                    </a:lnTo>
                    <a:lnTo>
                      <a:pt x="28819" y="47519"/>
                    </a:lnTo>
                    <a:lnTo>
                      <a:pt x="30617" y="48505"/>
                    </a:lnTo>
                    <a:lnTo>
                      <a:pt x="31574" y="48969"/>
                    </a:lnTo>
                    <a:lnTo>
                      <a:pt x="33516" y="49897"/>
                    </a:lnTo>
                    <a:lnTo>
                      <a:pt x="35459" y="50796"/>
                    </a:lnTo>
                    <a:lnTo>
                      <a:pt x="37401" y="51607"/>
                    </a:lnTo>
                    <a:lnTo>
                      <a:pt x="39402" y="52390"/>
                    </a:lnTo>
                    <a:lnTo>
                      <a:pt x="41402" y="53115"/>
                    </a:lnTo>
                    <a:lnTo>
                      <a:pt x="43403" y="53811"/>
                    </a:lnTo>
                    <a:lnTo>
                      <a:pt x="45461" y="54449"/>
                    </a:lnTo>
                    <a:lnTo>
                      <a:pt x="47491" y="55028"/>
                    </a:lnTo>
                    <a:lnTo>
                      <a:pt x="48012" y="55144"/>
                    </a:lnTo>
                    <a:lnTo>
                      <a:pt x="48476" y="55231"/>
                    </a:lnTo>
                    <a:lnTo>
                      <a:pt x="48853" y="55289"/>
                    </a:lnTo>
                    <a:lnTo>
                      <a:pt x="49172" y="55289"/>
                    </a:lnTo>
                    <a:lnTo>
                      <a:pt x="49462" y="55260"/>
                    </a:lnTo>
                    <a:lnTo>
                      <a:pt x="49694" y="55202"/>
                    </a:lnTo>
                    <a:lnTo>
                      <a:pt x="49868" y="55086"/>
                    </a:lnTo>
                    <a:lnTo>
                      <a:pt x="49984" y="54970"/>
                    </a:lnTo>
                    <a:lnTo>
                      <a:pt x="50071" y="54796"/>
                    </a:lnTo>
                    <a:lnTo>
                      <a:pt x="50129" y="54623"/>
                    </a:lnTo>
                    <a:lnTo>
                      <a:pt x="50129" y="54391"/>
                    </a:lnTo>
                    <a:lnTo>
                      <a:pt x="50100" y="54130"/>
                    </a:lnTo>
                    <a:lnTo>
                      <a:pt x="50071" y="53898"/>
                    </a:lnTo>
                    <a:lnTo>
                      <a:pt x="49984" y="53608"/>
                    </a:lnTo>
                    <a:lnTo>
                      <a:pt x="49810" y="53028"/>
                    </a:lnTo>
                    <a:lnTo>
                      <a:pt x="49549" y="52361"/>
                    </a:lnTo>
                    <a:lnTo>
                      <a:pt x="49259" y="51636"/>
                    </a:lnTo>
                    <a:lnTo>
                      <a:pt x="48476" y="49636"/>
                    </a:lnTo>
                    <a:lnTo>
                      <a:pt x="47752" y="47635"/>
                    </a:lnTo>
                    <a:lnTo>
                      <a:pt x="47085" y="45606"/>
                    </a:lnTo>
                    <a:lnTo>
                      <a:pt x="46418" y="43576"/>
                    </a:lnTo>
                    <a:lnTo>
                      <a:pt x="45838" y="41663"/>
                    </a:lnTo>
                    <a:lnTo>
                      <a:pt x="45258" y="39749"/>
                    </a:lnTo>
                    <a:lnTo>
                      <a:pt x="44127" y="35922"/>
                    </a:lnTo>
                    <a:lnTo>
                      <a:pt x="43026" y="32095"/>
                    </a:lnTo>
                    <a:lnTo>
                      <a:pt x="42446" y="30182"/>
                    </a:lnTo>
                    <a:lnTo>
                      <a:pt x="41866" y="28268"/>
                    </a:lnTo>
                    <a:lnTo>
                      <a:pt x="41460" y="27022"/>
                    </a:lnTo>
                    <a:lnTo>
                      <a:pt x="40822" y="25137"/>
                    </a:lnTo>
                    <a:lnTo>
                      <a:pt x="40155" y="23282"/>
                    </a:lnTo>
                    <a:lnTo>
                      <a:pt x="39460" y="21455"/>
                    </a:lnTo>
                    <a:lnTo>
                      <a:pt x="38735" y="19629"/>
                    </a:lnTo>
                    <a:lnTo>
                      <a:pt x="37952" y="17831"/>
                    </a:lnTo>
                    <a:lnTo>
                      <a:pt x="37111" y="16034"/>
                    </a:lnTo>
                    <a:lnTo>
                      <a:pt x="36213" y="14294"/>
                    </a:lnTo>
                    <a:lnTo>
                      <a:pt x="35749" y="13424"/>
                    </a:lnTo>
                    <a:lnTo>
                      <a:pt x="35256" y="12555"/>
                    </a:lnTo>
                    <a:lnTo>
                      <a:pt x="34850" y="11888"/>
                    </a:lnTo>
                    <a:lnTo>
                      <a:pt x="34763" y="11743"/>
                    </a:lnTo>
                    <a:lnTo>
                      <a:pt x="34386" y="11105"/>
                    </a:lnTo>
                    <a:lnTo>
                      <a:pt x="33951" y="10496"/>
                    </a:lnTo>
                    <a:lnTo>
                      <a:pt x="33545" y="9916"/>
                    </a:lnTo>
                    <a:lnTo>
                      <a:pt x="33081" y="9307"/>
                    </a:lnTo>
                    <a:lnTo>
                      <a:pt x="32646" y="8728"/>
                    </a:lnTo>
                    <a:lnTo>
                      <a:pt x="32154" y="8177"/>
                    </a:lnTo>
                    <a:lnTo>
                      <a:pt x="31661" y="7626"/>
                    </a:lnTo>
                    <a:lnTo>
                      <a:pt x="31168" y="7104"/>
                    </a:lnTo>
                    <a:lnTo>
                      <a:pt x="30646" y="6582"/>
                    </a:lnTo>
                    <a:lnTo>
                      <a:pt x="30124" y="6060"/>
                    </a:lnTo>
                    <a:lnTo>
                      <a:pt x="29573" y="5567"/>
                    </a:lnTo>
                    <a:lnTo>
                      <a:pt x="29022" y="5104"/>
                    </a:lnTo>
                    <a:lnTo>
                      <a:pt x="28443" y="4640"/>
                    </a:lnTo>
                    <a:lnTo>
                      <a:pt x="27863" y="4205"/>
                    </a:lnTo>
                    <a:lnTo>
                      <a:pt x="27254" y="3799"/>
                    </a:lnTo>
                    <a:lnTo>
                      <a:pt x="26645" y="3393"/>
                    </a:lnTo>
                    <a:lnTo>
                      <a:pt x="25978" y="2987"/>
                    </a:lnTo>
                    <a:lnTo>
                      <a:pt x="25398" y="2639"/>
                    </a:lnTo>
                    <a:lnTo>
                      <a:pt x="24818" y="2320"/>
                    </a:lnTo>
                    <a:lnTo>
                      <a:pt x="24210" y="2030"/>
                    </a:lnTo>
                    <a:lnTo>
                      <a:pt x="23630" y="1740"/>
                    </a:lnTo>
                    <a:lnTo>
                      <a:pt x="22992" y="1480"/>
                    </a:lnTo>
                    <a:lnTo>
                      <a:pt x="22383" y="1248"/>
                    </a:lnTo>
                    <a:lnTo>
                      <a:pt x="21774" y="1016"/>
                    </a:lnTo>
                    <a:lnTo>
                      <a:pt x="21136" y="813"/>
                    </a:lnTo>
                    <a:lnTo>
                      <a:pt x="20499" y="639"/>
                    </a:lnTo>
                    <a:lnTo>
                      <a:pt x="19861" y="494"/>
                    </a:lnTo>
                    <a:lnTo>
                      <a:pt x="19194" y="349"/>
                    </a:lnTo>
                    <a:lnTo>
                      <a:pt x="18556" y="233"/>
                    </a:lnTo>
                    <a:lnTo>
                      <a:pt x="17889" y="146"/>
                    </a:lnTo>
                    <a:lnTo>
                      <a:pt x="17251" y="59"/>
                    </a:lnTo>
                    <a:lnTo>
                      <a:pt x="1658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22"/>
              <p:cNvSpPr/>
              <p:nvPr/>
            </p:nvSpPr>
            <p:spPr>
              <a:xfrm>
                <a:off x="-741850" y="3729375"/>
                <a:ext cx="1253225" cy="1382250"/>
              </a:xfrm>
              <a:custGeom>
                <a:rect b="b" l="l" r="r" t="t"/>
                <a:pathLst>
                  <a:path extrusionOk="0" fill="none" h="55290" w="50129">
                    <a:moveTo>
                      <a:pt x="49984" y="54970"/>
                    </a:moveTo>
                    <a:lnTo>
                      <a:pt x="49984" y="54970"/>
                    </a:lnTo>
                    <a:lnTo>
                      <a:pt x="49868" y="55086"/>
                    </a:lnTo>
                    <a:lnTo>
                      <a:pt x="49694" y="55202"/>
                    </a:lnTo>
                    <a:lnTo>
                      <a:pt x="49462" y="55260"/>
                    </a:lnTo>
                    <a:lnTo>
                      <a:pt x="49172" y="55289"/>
                    </a:lnTo>
                    <a:lnTo>
                      <a:pt x="48853" y="55289"/>
                    </a:lnTo>
                    <a:lnTo>
                      <a:pt x="48476" y="55231"/>
                    </a:lnTo>
                    <a:lnTo>
                      <a:pt x="48012" y="55144"/>
                    </a:lnTo>
                    <a:lnTo>
                      <a:pt x="47491" y="55028"/>
                    </a:lnTo>
                    <a:lnTo>
                      <a:pt x="47491" y="55028"/>
                    </a:lnTo>
                    <a:lnTo>
                      <a:pt x="45461" y="54449"/>
                    </a:lnTo>
                    <a:lnTo>
                      <a:pt x="43403" y="53811"/>
                    </a:lnTo>
                    <a:lnTo>
                      <a:pt x="41402" y="53115"/>
                    </a:lnTo>
                    <a:lnTo>
                      <a:pt x="39402" y="52390"/>
                    </a:lnTo>
                    <a:lnTo>
                      <a:pt x="37401" y="51607"/>
                    </a:lnTo>
                    <a:lnTo>
                      <a:pt x="35459" y="50796"/>
                    </a:lnTo>
                    <a:lnTo>
                      <a:pt x="33516" y="49897"/>
                    </a:lnTo>
                    <a:lnTo>
                      <a:pt x="31574" y="48969"/>
                    </a:lnTo>
                    <a:lnTo>
                      <a:pt x="31574" y="48969"/>
                    </a:lnTo>
                    <a:lnTo>
                      <a:pt x="30617" y="48505"/>
                    </a:lnTo>
                    <a:lnTo>
                      <a:pt x="30617" y="48505"/>
                    </a:lnTo>
                    <a:lnTo>
                      <a:pt x="28819" y="47519"/>
                    </a:lnTo>
                    <a:lnTo>
                      <a:pt x="28819" y="47519"/>
                    </a:lnTo>
                    <a:lnTo>
                      <a:pt x="27283" y="46679"/>
                    </a:lnTo>
                    <a:lnTo>
                      <a:pt x="25746" y="45780"/>
                    </a:lnTo>
                    <a:lnTo>
                      <a:pt x="24268" y="44881"/>
                    </a:lnTo>
                    <a:lnTo>
                      <a:pt x="22789" y="43924"/>
                    </a:lnTo>
                    <a:lnTo>
                      <a:pt x="21310" y="42939"/>
                    </a:lnTo>
                    <a:lnTo>
                      <a:pt x="19890" y="41924"/>
                    </a:lnTo>
                    <a:lnTo>
                      <a:pt x="18469" y="40909"/>
                    </a:lnTo>
                    <a:lnTo>
                      <a:pt x="17077" y="39836"/>
                    </a:lnTo>
                    <a:lnTo>
                      <a:pt x="17077" y="39836"/>
                    </a:lnTo>
                    <a:lnTo>
                      <a:pt x="16063" y="39025"/>
                    </a:lnTo>
                    <a:lnTo>
                      <a:pt x="16063" y="39025"/>
                    </a:lnTo>
                    <a:lnTo>
                      <a:pt x="15367" y="38474"/>
                    </a:lnTo>
                    <a:lnTo>
                      <a:pt x="15367" y="38474"/>
                    </a:lnTo>
                    <a:lnTo>
                      <a:pt x="14062" y="37343"/>
                    </a:lnTo>
                    <a:lnTo>
                      <a:pt x="12729" y="36125"/>
                    </a:lnTo>
                    <a:lnTo>
                      <a:pt x="11337" y="34821"/>
                    </a:lnTo>
                    <a:lnTo>
                      <a:pt x="9974" y="33400"/>
                    </a:lnTo>
                    <a:lnTo>
                      <a:pt x="9278" y="32675"/>
                    </a:lnTo>
                    <a:lnTo>
                      <a:pt x="8583" y="31921"/>
                    </a:lnTo>
                    <a:lnTo>
                      <a:pt x="7916" y="31139"/>
                    </a:lnTo>
                    <a:lnTo>
                      <a:pt x="7249" y="30356"/>
                    </a:lnTo>
                    <a:lnTo>
                      <a:pt x="6611" y="29544"/>
                    </a:lnTo>
                    <a:lnTo>
                      <a:pt x="5973" y="28703"/>
                    </a:lnTo>
                    <a:lnTo>
                      <a:pt x="5365" y="27863"/>
                    </a:lnTo>
                    <a:lnTo>
                      <a:pt x="4756" y="27022"/>
                    </a:lnTo>
                    <a:lnTo>
                      <a:pt x="4756" y="27022"/>
                    </a:lnTo>
                    <a:lnTo>
                      <a:pt x="4147" y="26094"/>
                    </a:lnTo>
                    <a:lnTo>
                      <a:pt x="4147" y="26094"/>
                    </a:lnTo>
                    <a:lnTo>
                      <a:pt x="3741" y="25427"/>
                    </a:lnTo>
                    <a:lnTo>
                      <a:pt x="3335" y="24731"/>
                    </a:lnTo>
                    <a:lnTo>
                      <a:pt x="2929" y="24036"/>
                    </a:lnTo>
                    <a:lnTo>
                      <a:pt x="2581" y="23340"/>
                    </a:lnTo>
                    <a:lnTo>
                      <a:pt x="2233" y="22644"/>
                    </a:lnTo>
                    <a:lnTo>
                      <a:pt x="1885" y="21948"/>
                    </a:lnTo>
                    <a:lnTo>
                      <a:pt x="1595" y="21223"/>
                    </a:lnTo>
                    <a:lnTo>
                      <a:pt x="1306" y="20527"/>
                    </a:lnTo>
                    <a:lnTo>
                      <a:pt x="1045" y="19803"/>
                    </a:lnTo>
                    <a:lnTo>
                      <a:pt x="813" y="19107"/>
                    </a:lnTo>
                    <a:lnTo>
                      <a:pt x="610" y="18382"/>
                    </a:lnTo>
                    <a:lnTo>
                      <a:pt x="436" y="17657"/>
                    </a:lnTo>
                    <a:lnTo>
                      <a:pt x="291" y="16932"/>
                    </a:lnTo>
                    <a:lnTo>
                      <a:pt x="175" y="16208"/>
                    </a:lnTo>
                    <a:lnTo>
                      <a:pt x="88" y="15483"/>
                    </a:lnTo>
                    <a:lnTo>
                      <a:pt x="30" y="14758"/>
                    </a:lnTo>
                    <a:lnTo>
                      <a:pt x="30" y="14758"/>
                    </a:lnTo>
                    <a:lnTo>
                      <a:pt x="1" y="13975"/>
                    </a:lnTo>
                    <a:lnTo>
                      <a:pt x="1" y="13975"/>
                    </a:lnTo>
                    <a:lnTo>
                      <a:pt x="30" y="13279"/>
                    </a:lnTo>
                    <a:lnTo>
                      <a:pt x="59" y="12584"/>
                    </a:lnTo>
                    <a:lnTo>
                      <a:pt x="146" y="11888"/>
                    </a:lnTo>
                    <a:lnTo>
                      <a:pt x="262" y="11192"/>
                    </a:lnTo>
                    <a:lnTo>
                      <a:pt x="436" y="10525"/>
                    </a:lnTo>
                    <a:lnTo>
                      <a:pt x="610" y="9829"/>
                    </a:lnTo>
                    <a:lnTo>
                      <a:pt x="842" y="9162"/>
                    </a:lnTo>
                    <a:lnTo>
                      <a:pt x="1132" y="8496"/>
                    </a:lnTo>
                    <a:lnTo>
                      <a:pt x="1132" y="8496"/>
                    </a:lnTo>
                    <a:lnTo>
                      <a:pt x="1393" y="7945"/>
                    </a:lnTo>
                    <a:lnTo>
                      <a:pt x="1653" y="7394"/>
                    </a:lnTo>
                    <a:lnTo>
                      <a:pt x="1972" y="6872"/>
                    </a:lnTo>
                    <a:lnTo>
                      <a:pt x="2291" y="6379"/>
                    </a:lnTo>
                    <a:lnTo>
                      <a:pt x="2639" y="5886"/>
                    </a:lnTo>
                    <a:lnTo>
                      <a:pt x="3016" y="5422"/>
                    </a:lnTo>
                    <a:lnTo>
                      <a:pt x="3422" y="4988"/>
                    </a:lnTo>
                    <a:lnTo>
                      <a:pt x="3828" y="4553"/>
                    </a:lnTo>
                    <a:lnTo>
                      <a:pt x="4234" y="4147"/>
                    </a:lnTo>
                    <a:lnTo>
                      <a:pt x="4698" y="3770"/>
                    </a:lnTo>
                    <a:lnTo>
                      <a:pt x="5162" y="3393"/>
                    </a:lnTo>
                    <a:lnTo>
                      <a:pt x="5625" y="3016"/>
                    </a:lnTo>
                    <a:lnTo>
                      <a:pt x="6118" y="2697"/>
                    </a:lnTo>
                    <a:lnTo>
                      <a:pt x="6611" y="2378"/>
                    </a:lnTo>
                    <a:lnTo>
                      <a:pt x="7133" y="2088"/>
                    </a:lnTo>
                    <a:lnTo>
                      <a:pt x="7655" y="1798"/>
                    </a:lnTo>
                    <a:lnTo>
                      <a:pt x="7655" y="1798"/>
                    </a:lnTo>
                    <a:lnTo>
                      <a:pt x="8322" y="1508"/>
                    </a:lnTo>
                    <a:lnTo>
                      <a:pt x="8322" y="1508"/>
                    </a:lnTo>
                    <a:lnTo>
                      <a:pt x="9076" y="1190"/>
                    </a:lnTo>
                    <a:lnTo>
                      <a:pt x="9858" y="900"/>
                    </a:lnTo>
                    <a:lnTo>
                      <a:pt x="9858" y="900"/>
                    </a:lnTo>
                    <a:lnTo>
                      <a:pt x="10525" y="697"/>
                    </a:lnTo>
                    <a:lnTo>
                      <a:pt x="11192" y="523"/>
                    </a:lnTo>
                    <a:lnTo>
                      <a:pt x="11859" y="378"/>
                    </a:lnTo>
                    <a:lnTo>
                      <a:pt x="12526" y="233"/>
                    </a:lnTo>
                    <a:lnTo>
                      <a:pt x="13192" y="146"/>
                    </a:lnTo>
                    <a:lnTo>
                      <a:pt x="13859" y="59"/>
                    </a:lnTo>
                    <a:lnTo>
                      <a:pt x="14526" y="30"/>
                    </a:lnTo>
                    <a:lnTo>
                      <a:pt x="15193" y="1"/>
                    </a:lnTo>
                    <a:lnTo>
                      <a:pt x="15193" y="1"/>
                    </a:lnTo>
                    <a:lnTo>
                      <a:pt x="15918" y="1"/>
                    </a:lnTo>
                    <a:lnTo>
                      <a:pt x="15918" y="1"/>
                    </a:lnTo>
                    <a:lnTo>
                      <a:pt x="16585" y="1"/>
                    </a:lnTo>
                    <a:lnTo>
                      <a:pt x="17251" y="59"/>
                    </a:lnTo>
                    <a:lnTo>
                      <a:pt x="17889" y="146"/>
                    </a:lnTo>
                    <a:lnTo>
                      <a:pt x="18556" y="233"/>
                    </a:lnTo>
                    <a:lnTo>
                      <a:pt x="19194" y="349"/>
                    </a:lnTo>
                    <a:lnTo>
                      <a:pt x="19861" y="494"/>
                    </a:lnTo>
                    <a:lnTo>
                      <a:pt x="20499" y="639"/>
                    </a:lnTo>
                    <a:lnTo>
                      <a:pt x="21136" y="813"/>
                    </a:lnTo>
                    <a:lnTo>
                      <a:pt x="21774" y="1016"/>
                    </a:lnTo>
                    <a:lnTo>
                      <a:pt x="22383" y="1248"/>
                    </a:lnTo>
                    <a:lnTo>
                      <a:pt x="22992" y="1480"/>
                    </a:lnTo>
                    <a:lnTo>
                      <a:pt x="23630" y="1740"/>
                    </a:lnTo>
                    <a:lnTo>
                      <a:pt x="24210" y="2030"/>
                    </a:lnTo>
                    <a:lnTo>
                      <a:pt x="24818" y="2320"/>
                    </a:lnTo>
                    <a:lnTo>
                      <a:pt x="25398" y="2639"/>
                    </a:lnTo>
                    <a:lnTo>
                      <a:pt x="25978" y="2987"/>
                    </a:lnTo>
                    <a:lnTo>
                      <a:pt x="25978" y="2987"/>
                    </a:lnTo>
                    <a:lnTo>
                      <a:pt x="26645" y="3393"/>
                    </a:lnTo>
                    <a:lnTo>
                      <a:pt x="26645" y="3393"/>
                    </a:lnTo>
                    <a:lnTo>
                      <a:pt x="27254" y="3799"/>
                    </a:lnTo>
                    <a:lnTo>
                      <a:pt x="27863" y="4205"/>
                    </a:lnTo>
                    <a:lnTo>
                      <a:pt x="28443" y="4640"/>
                    </a:lnTo>
                    <a:lnTo>
                      <a:pt x="29022" y="5104"/>
                    </a:lnTo>
                    <a:lnTo>
                      <a:pt x="29573" y="5567"/>
                    </a:lnTo>
                    <a:lnTo>
                      <a:pt x="30124" y="6060"/>
                    </a:lnTo>
                    <a:lnTo>
                      <a:pt x="30646" y="6582"/>
                    </a:lnTo>
                    <a:lnTo>
                      <a:pt x="31168" y="7104"/>
                    </a:lnTo>
                    <a:lnTo>
                      <a:pt x="31661" y="7626"/>
                    </a:lnTo>
                    <a:lnTo>
                      <a:pt x="32154" y="8177"/>
                    </a:lnTo>
                    <a:lnTo>
                      <a:pt x="32646" y="8728"/>
                    </a:lnTo>
                    <a:lnTo>
                      <a:pt x="33081" y="9307"/>
                    </a:lnTo>
                    <a:lnTo>
                      <a:pt x="33545" y="9916"/>
                    </a:lnTo>
                    <a:lnTo>
                      <a:pt x="33951" y="10496"/>
                    </a:lnTo>
                    <a:lnTo>
                      <a:pt x="34386" y="11105"/>
                    </a:lnTo>
                    <a:lnTo>
                      <a:pt x="34763" y="11743"/>
                    </a:lnTo>
                    <a:lnTo>
                      <a:pt x="34763" y="11743"/>
                    </a:lnTo>
                    <a:lnTo>
                      <a:pt x="34850" y="11888"/>
                    </a:lnTo>
                    <a:lnTo>
                      <a:pt x="34850" y="11888"/>
                    </a:lnTo>
                    <a:lnTo>
                      <a:pt x="35256" y="12555"/>
                    </a:lnTo>
                    <a:lnTo>
                      <a:pt x="35256" y="12555"/>
                    </a:lnTo>
                    <a:lnTo>
                      <a:pt x="35749" y="13424"/>
                    </a:lnTo>
                    <a:lnTo>
                      <a:pt x="36213" y="14294"/>
                    </a:lnTo>
                    <a:lnTo>
                      <a:pt x="37111" y="16034"/>
                    </a:lnTo>
                    <a:lnTo>
                      <a:pt x="37952" y="17831"/>
                    </a:lnTo>
                    <a:lnTo>
                      <a:pt x="38735" y="19629"/>
                    </a:lnTo>
                    <a:lnTo>
                      <a:pt x="39460" y="21455"/>
                    </a:lnTo>
                    <a:lnTo>
                      <a:pt x="40155" y="23282"/>
                    </a:lnTo>
                    <a:lnTo>
                      <a:pt x="40822" y="25137"/>
                    </a:lnTo>
                    <a:lnTo>
                      <a:pt x="41460" y="27022"/>
                    </a:lnTo>
                    <a:lnTo>
                      <a:pt x="41460" y="27022"/>
                    </a:lnTo>
                    <a:lnTo>
                      <a:pt x="41866" y="28268"/>
                    </a:lnTo>
                    <a:lnTo>
                      <a:pt x="41866" y="28268"/>
                    </a:lnTo>
                    <a:lnTo>
                      <a:pt x="42446" y="30182"/>
                    </a:lnTo>
                    <a:lnTo>
                      <a:pt x="43026" y="32095"/>
                    </a:lnTo>
                    <a:lnTo>
                      <a:pt x="44127" y="35922"/>
                    </a:lnTo>
                    <a:lnTo>
                      <a:pt x="45258" y="39749"/>
                    </a:lnTo>
                    <a:lnTo>
                      <a:pt x="45838" y="41663"/>
                    </a:lnTo>
                    <a:lnTo>
                      <a:pt x="46418" y="43576"/>
                    </a:lnTo>
                    <a:lnTo>
                      <a:pt x="46418" y="43576"/>
                    </a:lnTo>
                    <a:lnTo>
                      <a:pt x="47085" y="45606"/>
                    </a:lnTo>
                    <a:lnTo>
                      <a:pt x="47752" y="47635"/>
                    </a:lnTo>
                    <a:lnTo>
                      <a:pt x="48476" y="49636"/>
                    </a:lnTo>
                    <a:lnTo>
                      <a:pt x="49259" y="51636"/>
                    </a:lnTo>
                    <a:lnTo>
                      <a:pt x="49259" y="51636"/>
                    </a:lnTo>
                    <a:lnTo>
                      <a:pt x="49549" y="52361"/>
                    </a:lnTo>
                    <a:lnTo>
                      <a:pt x="49810" y="53028"/>
                    </a:lnTo>
                    <a:lnTo>
                      <a:pt x="49984" y="53608"/>
                    </a:lnTo>
                    <a:lnTo>
                      <a:pt x="50071" y="53898"/>
                    </a:lnTo>
                    <a:lnTo>
                      <a:pt x="50100" y="54130"/>
                    </a:lnTo>
                    <a:lnTo>
                      <a:pt x="50100" y="54130"/>
                    </a:lnTo>
                    <a:lnTo>
                      <a:pt x="50129" y="54391"/>
                    </a:lnTo>
                    <a:lnTo>
                      <a:pt x="50129" y="54623"/>
                    </a:lnTo>
                    <a:lnTo>
                      <a:pt x="50071" y="54796"/>
                    </a:lnTo>
                    <a:lnTo>
                      <a:pt x="49984" y="5497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22"/>
              <p:cNvSpPr/>
              <p:nvPr/>
            </p:nvSpPr>
            <p:spPr>
              <a:xfrm>
                <a:off x="507725" y="5082600"/>
                <a:ext cx="60200" cy="59475"/>
              </a:xfrm>
              <a:custGeom>
                <a:rect b="b" l="l" r="r" t="t"/>
                <a:pathLst>
                  <a:path extrusionOk="0" h="2379" w="2408">
                    <a:moveTo>
                      <a:pt x="117" y="1"/>
                    </a:moveTo>
                    <a:lnTo>
                      <a:pt x="146" y="262"/>
                    </a:lnTo>
                    <a:lnTo>
                      <a:pt x="146" y="494"/>
                    </a:lnTo>
                    <a:lnTo>
                      <a:pt x="88" y="667"/>
                    </a:lnTo>
                    <a:lnTo>
                      <a:pt x="1" y="841"/>
                    </a:lnTo>
                    <a:lnTo>
                      <a:pt x="1769" y="2291"/>
                    </a:lnTo>
                    <a:lnTo>
                      <a:pt x="1885" y="2349"/>
                    </a:lnTo>
                    <a:lnTo>
                      <a:pt x="2001" y="2378"/>
                    </a:lnTo>
                    <a:lnTo>
                      <a:pt x="2117" y="2349"/>
                    </a:lnTo>
                    <a:lnTo>
                      <a:pt x="2204" y="2320"/>
                    </a:lnTo>
                    <a:lnTo>
                      <a:pt x="2291" y="2233"/>
                    </a:lnTo>
                    <a:lnTo>
                      <a:pt x="2349" y="2175"/>
                    </a:lnTo>
                    <a:lnTo>
                      <a:pt x="2407" y="2059"/>
                    </a:lnTo>
                    <a:lnTo>
                      <a:pt x="2407" y="1972"/>
                    </a:lnTo>
                    <a:lnTo>
                      <a:pt x="2349" y="1856"/>
                    </a:lnTo>
                    <a:lnTo>
                      <a:pt x="2262" y="1769"/>
                    </a:lnTo>
                    <a:lnTo>
                      <a:pt x="117" y="1"/>
                    </a:lnTo>
                    <a:close/>
                  </a:path>
                </a:pathLst>
              </a:custGeom>
              <a:solidFill>
                <a:srgbClr val="DBC8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22"/>
              <p:cNvSpPr/>
              <p:nvPr/>
            </p:nvSpPr>
            <p:spPr>
              <a:xfrm>
                <a:off x="507725" y="5082600"/>
                <a:ext cx="60200" cy="59475"/>
              </a:xfrm>
              <a:custGeom>
                <a:rect b="b" l="l" r="r" t="t"/>
                <a:pathLst>
                  <a:path extrusionOk="0" fill="none" h="2379" w="2408">
                    <a:moveTo>
                      <a:pt x="117" y="1"/>
                    </a:moveTo>
                    <a:lnTo>
                      <a:pt x="117" y="1"/>
                    </a:lnTo>
                    <a:lnTo>
                      <a:pt x="117" y="1"/>
                    </a:lnTo>
                    <a:lnTo>
                      <a:pt x="146" y="262"/>
                    </a:lnTo>
                    <a:lnTo>
                      <a:pt x="146" y="494"/>
                    </a:lnTo>
                    <a:lnTo>
                      <a:pt x="88" y="667"/>
                    </a:lnTo>
                    <a:lnTo>
                      <a:pt x="1" y="841"/>
                    </a:lnTo>
                    <a:lnTo>
                      <a:pt x="1" y="841"/>
                    </a:lnTo>
                    <a:lnTo>
                      <a:pt x="1769" y="2291"/>
                    </a:lnTo>
                    <a:lnTo>
                      <a:pt x="1769" y="2291"/>
                    </a:lnTo>
                    <a:lnTo>
                      <a:pt x="1885" y="2349"/>
                    </a:lnTo>
                    <a:lnTo>
                      <a:pt x="2001" y="2378"/>
                    </a:lnTo>
                    <a:lnTo>
                      <a:pt x="2001" y="2378"/>
                    </a:lnTo>
                    <a:lnTo>
                      <a:pt x="2117" y="2349"/>
                    </a:lnTo>
                    <a:lnTo>
                      <a:pt x="2204" y="2320"/>
                    </a:lnTo>
                    <a:lnTo>
                      <a:pt x="2291" y="2233"/>
                    </a:lnTo>
                    <a:lnTo>
                      <a:pt x="2349" y="2175"/>
                    </a:lnTo>
                    <a:lnTo>
                      <a:pt x="2407" y="2059"/>
                    </a:lnTo>
                    <a:lnTo>
                      <a:pt x="2407" y="1972"/>
                    </a:lnTo>
                    <a:lnTo>
                      <a:pt x="2349" y="1856"/>
                    </a:lnTo>
                    <a:lnTo>
                      <a:pt x="2262" y="1769"/>
                    </a:lnTo>
                    <a:lnTo>
                      <a:pt x="2262" y="1769"/>
                    </a:lnTo>
                    <a:lnTo>
                      <a:pt x="117" y="1"/>
                    </a:lnTo>
                    <a:lnTo>
                      <a:pt x="117"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22"/>
              <p:cNvSpPr/>
              <p:nvPr/>
            </p:nvSpPr>
            <p:spPr>
              <a:xfrm>
                <a:off x="-741850" y="3728650"/>
                <a:ext cx="1253225" cy="1375000"/>
              </a:xfrm>
              <a:custGeom>
                <a:rect b="b" l="l" r="r" t="t"/>
                <a:pathLst>
                  <a:path extrusionOk="0" h="55000" w="50129">
                    <a:moveTo>
                      <a:pt x="15599" y="1"/>
                    </a:moveTo>
                    <a:lnTo>
                      <a:pt x="15193" y="30"/>
                    </a:lnTo>
                    <a:lnTo>
                      <a:pt x="15512" y="14323"/>
                    </a:lnTo>
                    <a:lnTo>
                      <a:pt x="14700" y="12989"/>
                    </a:lnTo>
                    <a:lnTo>
                      <a:pt x="13019" y="10177"/>
                    </a:lnTo>
                    <a:lnTo>
                      <a:pt x="11395" y="7307"/>
                    </a:lnTo>
                    <a:lnTo>
                      <a:pt x="9829" y="4437"/>
                    </a:lnTo>
                    <a:lnTo>
                      <a:pt x="8322" y="1537"/>
                    </a:lnTo>
                    <a:lnTo>
                      <a:pt x="7655" y="1827"/>
                    </a:lnTo>
                    <a:lnTo>
                      <a:pt x="8902" y="4205"/>
                    </a:lnTo>
                    <a:lnTo>
                      <a:pt x="10148" y="6553"/>
                    </a:lnTo>
                    <a:lnTo>
                      <a:pt x="11453" y="8873"/>
                    </a:lnTo>
                    <a:lnTo>
                      <a:pt x="12787" y="11192"/>
                    </a:lnTo>
                    <a:lnTo>
                      <a:pt x="14149" y="13482"/>
                    </a:lnTo>
                    <a:lnTo>
                      <a:pt x="15570" y="15744"/>
                    </a:lnTo>
                    <a:lnTo>
                      <a:pt x="17019" y="17976"/>
                    </a:lnTo>
                    <a:lnTo>
                      <a:pt x="18498" y="20209"/>
                    </a:lnTo>
                    <a:lnTo>
                      <a:pt x="16382" y="19716"/>
                    </a:lnTo>
                    <a:lnTo>
                      <a:pt x="14294" y="19165"/>
                    </a:lnTo>
                    <a:lnTo>
                      <a:pt x="12207" y="18556"/>
                    </a:lnTo>
                    <a:lnTo>
                      <a:pt x="10148" y="17918"/>
                    </a:lnTo>
                    <a:lnTo>
                      <a:pt x="8090" y="17222"/>
                    </a:lnTo>
                    <a:lnTo>
                      <a:pt x="6060" y="16498"/>
                    </a:lnTo>
                    <a:lnTo>
                      <a:pt x="4031" y="15715"/>
                    </a:lnTo>
                    <a:lnTo>
                      <a:pt x="2030" y="14903"/>
                    </a:lnTo>
                    <a:lnTo>
                      <a:pt x="1" y="14004"/>
                    </a:lnTo>
                    <a:lnTo>
                      <a:pt x="30" y="14787"/>
                    </a:lnTo>
                    <a:lnTo>
                      <a:pt x="1682" y="15512"/>
                    </a:lnTo>
                    <a:lnTo>
                      <a:pt x="3364" y="16237"/>
                    </a:lnTo>
                    <a:lnTo>
                      <a:pt x="5075" y="16903"/>
                    </a:lnTo>
                    <a:lnTo>
                      <a:pt x="6785" y="17541"/>
                    </a:lnTo>
                    <a:lnTo>
                      <a:pt x="8496" y="18121"/>
                    </a:lnTo>
                    <a:lnTo>
                      <a:pt x="10206" y="18701"/>
                    </a:lnTo>
                    <a:lnTo>
                      <a:pt x="11946" y="19252"/>
                    </a:lnTo>
                    <a:lnTo>
                      <a:pt x="13714" y="19745"/>
                    </a:lnTo>
                    <a:lnTo>
                      <a:pt x="16179" y="20412"/>
                    </a:lnTo>
                    <a:lnTo>
                      <a:pt x="18672" y="20991"/>
                    </a:lnTo>
                    <a:lnTo>
                      <a:pt x="18875" y="20991"/>
                    </a:lnTo>
                    <a:lnTo>
                      <a:pt x="18962" y="20933"/>
                    </a:lnTo>
                    <a:lnTo>
                      <a:pt x="20035" y="22470"/>
                    </a:lnTo>
                    <a:lnTo>
                      <a:pt x="21107" y="23978"/>
                    </a:lnTo>
                    <a:lnTo>
                      <a:pt x="22064" y="25311"/>
                    </a:lnTo>
                    <a:lnTo>
                      <a:pt x="23050" y="26616"/>
                    </a:lnTo>
                    <a:lnTo>
                      <a:pt x="25021" y="29196"/>
                    </a:lnTo>
                    <a:lnTo>
                      <a:pt x="22760" y="29138"/>
                    </a:lnTo>
                    <a:lnTo>
                      <a:pt x="20499" y="29022"/>
                    </a:lnTo>
                    <a:lnTo>
                      <a:pt x="18237" y="28848"/>
                    </a:lnTo>
                    <a:lnTo>
                      <a:pt x="16005" y="28587"/>
                    </a:lnTo>
                    <a:lnTo>
                      <a:pt x="13743" y="28268"/>
                    </a:lnTo>
                    <a:lnTo>
                      <a:pt x="11540" y="27892"/>
                    </a:lnTo>
                    <a:lnTo>
                      <a:pt x="9307" y="27457"/>
                    </a:lnTo>
                    <a:lnTo>
                      <a:pt x="7104" y="26935"/>
                    </a:lnTo>
                    <a:lnTo>
                      <a:pt x="5625" y="26529"/>
                    </a:lnTo>
                    <a:lnTo>
                      <a:pt x="4147" y="26123"/>
                    </a:lnTo>
                    <a:lnTo>
                      <a:pt x="4756" y="27051"/>
                    </a:lnTo>
                    <a:lnTo>
                      <a:pt x="6669" y="27544"/>
                    </a:lnTo>
                    <a:lnTo>
                      <a:pt x="8554" y="28008"/>
                    </a:lnTo>
                    <a:lnTo>
                      <a:pt x="10467" y="28413"/>
                    </a:lnTo>
                    <a:lnTo>
                      <a:pt x="12381" y="28790"/>
                    </a:lnTo>
                    <a:lnTo>
                      <a:pt x="14323" y="29080"/>
                    </a:lnTo>
                    <a:lnTo>
                      <a:pt x="16237" y="29341"/>
                    </a:lnTo>
                    <a:lnTo>
                      <a:pt x="18179" y="29573"/>
                    </a:lnTo>
                    <a:lnTo>
                      <a:pt x="20151" y="29718"/>
                    </a:lnTo>
                    <a:lnTo>
                      <a:pt x="21455" y="29805"/>
                    </a:lnTo>
                    <a:lnTo>
                      <a:pt x="22789" y="29863"/>
                    </a:lnTo>
                    <a:lnTo>
                      <a:pt x="24123" y="29921"/>
                    </a:lnTo>
                    <a:lnTo>
                      <a:pt x="25456" y="29921"/>
                    </a:lnTo>
                    <a:lnTo>
                      <a:pt x="25572" y="29892"/>
                    </a:lnTo>
                    <a:lnTo>
                      <a:pt x="27544" y="32356"/>
                    </a:lnTo>
                    <a:lnTo>
                      <a:pt x="29573" y="34792"/>
                    </a:lnTo>
                    <a:lnTo>
                      <a:pt x="31632" y="37169"/>
                    </a:lnTo>
                    <a:lnTo>
                      <a:pt x="33748" y="39518"/>
                    </a:lnTo>
                    <a:lnTo>
                      <a:pt x="31487" y="39575"/>
                    </a:lnTo>
                    <a:lnTo>
                      <a:pt x="29254" y="39575"/>
                    </a:lnTo>
                    <a:lnTo>
                      <a:pt x="25949" y="39546"/>
                    </a:lnTo>
                    <a:lnTo>
                      <a:pt x="22644" y="39460"/>
                    </a:lnTo>
                    <a:lnTo>
                      <a:pt x="19368" y="39286"/>
                    </a:lnTo>
                    <a:lnTo>
                      <a:pt x="16063" y="39054"/>
                    </a:lnTo>
                    <a:lnTo>
                      <a:pt x="16063" y="39054"/>
                    </a:lnTo>
                    <a:lnTo>
                      <a:pt x="17077" y="39865"/>
                    </a:lnTo>
                    <a:lnTo>
                      <a:pt x="19861" y="40039"/>
                    </a:lnTo>
                    <a:lnTo>
                      <a:pt x="22673" y="40184"/>
                    </a:lnTo>
                    <a:lnTo>
                      <a:pt x="25485" y="40271"/>
                    </a:lnTo>
                    <a:lnTo>
                      <a:pt x="28269" y="40300"/>
                    </a:lnTo>
                    <a:lnTo>
                      <a:pt x="31748" y="40300"/>
                    </a:lnTo>
                    <a:lnTo>
                      <a:pt x="34328" y="40242"/>
                    </a:lnTo>
                    <a:lnTo>
                      <a:pt x="34386" y="40213"/>
                    </a:lnTo>
                    <a:lnTo>
                      <a:pt x="35691" y="41605"/>
                    </a:lnTo>
                    <a:lnTo>
                      <a:pt x="37024" y="42997"/>
                    </a:lnTo>
                    <a:lnTo>
                      <a:pt x="38358" y="44359"/>
                    </a:lnTo>
                    <a:lnTo>
                      <a:pt x="39721" y="45722"/>
                    </a:lnTo>
                    <a:lnTo>
                      <a:pt x="41025" y="46969"/>
                    </a:lnTo>
                    <a:lnTo>
                      <a:pt x="42330" y="48215"/>
                    </a:lnTo>
                    <a:lnTo>
                      <a:pt x="40706" y="48273"/>
                    </a:lnTo>
                    <a:lnTo>
                      <a:pt x="39054" y="48302"/>
                    </a:lnTo>
                    <a:lnTo>
                      <a:pt x="37778" y="48273"/>
                    </a:lnTo>
                    <a:lnTo>
                      <a:pt x="36502" y="48244"/>
                    </a:lnTo>
                    <a:lnTo>
                      <a:pt x="35198" y="48186"/>
                    </a:lnTo>
                    <a:lnTo>
                      <a:pt x="33922" y="48099"/>
                    </a:lnTo>
                    <a:lnTo>
                      <a:pt x="32646" y="48012"/>
                    </a:lnTo>
                    <a:lnTo>
                      <a:pt x="31371" y="47867"/>
                    </a:lnTo>
                    <a:lnTo>
                      <a:pt x="30095" y="47722"/>
                    </a:lnTo>
                    <a:lnTo>
                      <a:pt x="28819" y="47548"/>
                    </a:lnTo>
                    <a:lnTo>
                      <a:pt x="30617" y="48534"/>
                    </a:lnTo>
                    <a:lnTo>
                      <a:pt x="32733" y="48737"/>
                    </a:lnTo>
                    <a:lnTo>
                      <a:pt x="34821" y="48882"/>
                    </a:lnTo>
                    <a:lnTo>
                      <a:pt x="36937" y="48969"/>
                    </a:lnTo>
                    <a:lnTo>
                      <a:pt x="39054" y="49027"/>
                    </a:lnTo>
                    <a:lnTo>
                      <a:pt x="41054" y="48998"/>
                    </a:lnTo>
                    <a:lnTo>
                      <a:pt x="43055" y="48911"/>
                    </a:lnTo>
                    <a:lnTo>
                      <a:pt x="44765" y="50448"/>
                    </a:lnTo>
                    <a:lnTo>
                      <a:pt x="46476" y="51984"/>
                    </a:lnTo>
                    <a:lnTo>
                      <a:pt x="48215" y="53521"/>
                    </a:lnTo>
                    <a:lnTo>
                      <a:pt x="49984" y="54999"/>
                    </a:lnTo>
                    <a:lnTo>
                      <a:pt x="50071" y="54825"/>
                    </a:lnTo>
                    <a:lnTo>
                      <a:pt x="50129" y="54652"/>
                    </a:lnTo>
                    <a:lnTo>
                      <a:pt x="50129" y="54420"/>
                    </a:lnTo>
                    <a:lnTo>
                      <a:pt x="50100" y="54159"/>
                    </a:lnTo>
                    <a:lnTo>
                      <a:pt x="48418" y="52738"/>
                    </a:lnTo>
                    <a:lnTo>
                      <a:pt x="46737" y="51259"/>
                    </a:lnTo>
                    <a:lnTo>
                      <a:pt x="45113" y="49781"/>
                    </a:lnTo>
                    <a:lnTo>
                      <a:pt x="43461" y="48302"/>
                    </a:lnTo>
                    <a:lnTo>
                      <a:pt x="43432" y="48244"/>
                    </a:lnTo>
                    <a:lnTo>
                      <a:pt x="42098" y="46998"/>
                    </a:lnTo>
                    <a:lnTo>
                      <a:pt x="40764" y="45722"/>
                    </a:lnTo>
                    <a:lnTo>
                      <a:pt x="39460" y="44446"/>
                    </a:lnTo>
                    <a:lnTo>
                      <a:pt x="38184" y="43142"/>
                    </a:lnTo>
                    <a:lnTo>
                      <a:pt x="38242" y="43055"/>
                    </a:lnTo>
                    <a:lnTo>
                      <a:pt x="38271" y="42968"/>
                    </a:lnTo>
                    <a:lnTo>
                      <a:pt x="38677" y="41112"/>
                    </a:lnTo>
                    <a:lnTo>
                      <a:pt x="39083" y="39286"/>
                    </a:lnTo>
                    <a:lnTo>
                      <a:pt x="39489" y="37430"/>
                    </a:lnTo>
                    <a:lnTo>
                      <a:pt x="39924" y="35604"/>
                    </a:lnTo>
                    <a:lnTo>
                      <a:pt x="40387" y="33777"/>
                    </a:lnTo>
                    <a:lnTo>
                      <a:pt x="40851" y="31922"/>
                    </a:lnTo>
                    <a:lnTo>
                      <a:pt x="41866" y="28297"/>
                    </a:lnTo>
                    <a:lnTo>
                      <a:pt x="41460" y="27051"/>
                    </a:lnTo>
                    <a:lnTo>
                      <a:pt x="40909" y="28964"/>
                    </a:lnTo>
                    <a:lnTo>
                      <a:pt x="40387" y="30907"/>
                    </a:lnTo>
                    <a:lnTo>
                      <a:pt x="39866" y="32820"/>
                    </a:lnTo>
                    <a:lnTo>
                      <a:pt x="39373" y="34763"/>
                    </a:lnTo>
                    <a:lnTo>
                      <a:pt x="38909" y="36705"/>
                    </a:lnTo>
                    <a:lnTo>
                      <a:pt x="38474" y="38648"/>
                    </a:lnTo>
                    <a:lnTo>
                      <a:pt x="38039" y="40619"/>
                    </a:lnTo>
                    <a:lnTo>
                      <a:pt x="37633" y="42562"/>
                    </a:lnTo>
                    <a:lnTo>
                      <a:pt x="36097" y="40967"/>
                    </a:lnTo>
                    <a:lnTo>
                      <a:pt x="34560" y="39344"/>
                    </a:lnTo>
                    <a:lnTo>
                      <a:pt x="33081" y="37691"/>
                    </a:lnTo>
                    <a:lnTo>
                      <a:pt x="31603" y="36038"/>
                    </a:lnTo>
                    <a:lnTo>
                      <a:pt x="30066" y="34270"/>
                    </a:lnTo>
                    <a:lnTo>
                      <a:pt x="30095" y="34183"/>
                    </a:lnTo>
                    <a:lnTo>
                      <a:pt x="30472" y="31806"/>
                    </a:lnTo>
                    <a:lnTo>
                      <a:pt x="30907" y="29399"/>
                    </a:lnTo>
                    <a:lnTo>
                      <a:pt x="31400" y="26993"/>
                    </a:lnTo>
                    <a:lnTo>
                      <a:pt x="31922" y="24615"/>
                    </a:lnTo>
                    <a:lnTo>
                      <a:pt x="32472" y="22238"/>
                    </a:lnTo>
                    <a:lnTo>
                      <a:pt x="33081" y="19890"/>
                    </a:lnTo>
                    <a:lnTo>
                      <a:pt x="33719" y="17541"/>
                    </a:lnTo>
                    <a:lnTo>
                      <a:pt x="34415" y="15193"/>
                    </a:lnTo>
                    <a:lnTo>
                      <a:pt x="35256" y="12584"/>
                    </a:lnTo>
                    <a:lnTo>
                      <a:pt x="34850" y="11917"/>
                    </a:lnTo>
                    <a:lnTo>
                      <a:pt x="34763" y="11772"/>
                    </a:lnTo>
                    <a:lnTo>
                      <a:pt x="34096" y="13830"/>
                    </a:lnTo>
                    <a:lnTo>
                      <a:pt x="33458" y="15918"/>
                    </a:lnTo>
                    <a:lnTo>
                      <a:pt x="32849" y="18005"/>
                    </a:lnTo>
                    <a:lnTo>
                      <a:pt x="32270" y="20093"/>
                    </a:lnTo>
                    <a:lnTo>
                      <a:pt x="31748" y="22209"/>
                    </a:lnTo>
                    <a:lnTo>
                      <a:pt x="31255" y="24325"/>
                    </a:lnTo>
                    <a:lnTo>
                      <a:pt x="30762" y="26442"/>
                    </a:lnTo>
                    <a:lnTo>
                      <a:pt x="30327" y="28558"/>
                    </a:lnTo>
                    <a:lnTo>
                      <a:pt x="29892" y="31052"/>
                    </a:lnTo>
                    <a:lnTo>
                      <a:pt x="29457" y="33545"/>
                    </a:lnTo>
                    <a:lnTo>
                      <a:pt x="27950" y="31719"/>
                    </a:lnTo>
                    <a:lnTo>
                      <a:pt x="26442" y="29834"/>
                    </a:lnTo>
                    <a:lnTo>
                      <a:pt x="24963" y="27950"/>
                    </a:lnTo>
                    <a:lnTo>
                      <a:pt x="23514" y="26036"/>
                    </a:lnTo>
                    <a:lnTo>
                      <a:pt x="23543" y="25978"/>
                    </a:lnTo>
                    <a:lnTo>
                      <a:pt x="23572" y="25891"/>
                    </a:lnTo>
                    <a:lnTo>
                      <a:pt x="26065" y="7626"/>
                    </a:lnTo>
                    <a:lnTo>
                      <a:pt x="26645" y="3422"/>
                    </a:lnTo>
                    <a:lnTo>
                      <a:pt x="25978" y="3016"/>
                    </a:lnTo>
                    <a:lnTo>
                      <a:pt x="23601" y="20441"/>
                    </a:lnTo>
                    <a:lnTo>
                      <a:pt x="22934" y="25253"/>
                    </a:lnTo>
                    <a:lnTo>
                      <a:pt x="21165" y="22789"/>
                    </a:lnTo>
                    <a:lnTo>
                      <a:pt x="19426" y="20296"/>
                    </a:lnTo>
                    <a:lnTo>
                      <a:pt x="17715" y="17744"/>
                    </a:lnTo>
                    <a:lnTo>
                      <a:pt x="16063" y="15193"/>
                    </a:lnTo>
                    <a:lnTo>
                      <a:pt x="16150" y="15164"/>
                    </a:lnTo>
                    <a:lnTo>
                      <a:pt x="16208" y="15077"/>
                    </a:lnTo>
                    <a:lnTo>
                      <a:pt x="16237" y="14990"/>
                    </a:lnTo>
                    <a:lnTo>
                      <a:pt x="16266" y="14903"/>
                    </a:lnTo>
                    <a:lnTo>
                      <a:pt x="15918" y="30"/>
                    </a:lnTo>
                    <a:lnTo>
                      <a:pt x="15599" y="1"/>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120" name="Google Shape;1120;p22"/>
          <p:cNvGrpSpPr/>
          <p:nvPr/>
        </p:nvGrpSpPr>
        <p:grpSpPr>
          <a:xfrm>
            <a:off x="7970747" y="-75643"/>
            <a:ext cx="686355" cy="534517"/>
            <a:chOff x="6041275" y="492925"/>
            <a:chExt cx="481450" cy="374600"/>
          </a:xfrm>
        </p:grpSpPr>
        <p:sp>
          <p:nvSpPr>
            <p:cNvPr id="1121" name="Google Shape;1121;p22"/>
            <p:cNvSpPr/>
            <p:nvPr/>
          </p:nvSpPr>
          <p:spPr>
            <a:xfrm>
              <a:off x="6041275" y="492925"/>
              <a:ext cx="481450" cy="132125"/>
            </a:xfrm>
            <a:custGeom>
              <a:rect b="b" l="l" r="r" t="t"/>
              <a:pathLst>
                <a:path extrusionOk="0" h="5285" w="19258">
                  <a:moveTo>
                    <a:pt x="9817" y="564"/>
                  </a:moveTo>
                  <a:lnTo>
                    <a:pt x="10521" y="1127"/>
                  </a:lnTo>
                  <a:lnTo>
                    <a:pt x="11296" y="1691"/>
                  </a:lnTo>
                  <a:lnTo>
                    <a:pt x="12165" y="2231"/>
                  </a:lnTo>
                  <a:lnTo>
                    <a:pt x="13081" y="2748"/>
                  </a:lnTo>
                  <a:lnTo>
                    <a:pt x="14091" y="3288"/>
                  </a:lnTo>
                  <a:lnTo>
                    <a:pt x="15171" y="3781"/>
                  </a:lnTo>
                  <a:lnTo>
                    <a:pt x="16322" y="4298"/>
                  </a:lnTo>
                  <a:lnTo>
                    <a:pt x="17566" y="4791"/>
                  </a:lnTo>
                  <a:lnTo>
                    <a:pt x="1503" y="4791"/>
                  </a:lnTo>
                  <a:lnTo>
                    <a:pt x="2724" y="4251"/>
                  </a:lnTo>
                  <a:lnTo>
                    <a:pt x="3899" y="3734"/>
                  </a:lnTo>
                  <a:lnTo>
                    <a:pt x="5026" y="3194"/>
                  </a:lnTo>
                  <a:lnTo>
                    <a:pt x="6083" y="2677"/>
                  </a:lnTo>
                  <a:lnTo>
                    <a:pt x="7092" y="2137"/>
                  </a:lnTo>
                  <a:lnTo>
                    <a:pt x="8055" y="1621"/>
                  </a:lnTo>
                  <a:lnTo>
                    <a:pt x="8971" y="1080"/>
                  </a:lnTo>
                  <a:lnTo>
                    <a:pt x="9817" y="564"/>
                  </a:lnTo>
                  <a:close/>
                  <a:moveTo>
                    <a:pt x="9770" y="0"/>
                  </a:moveTo>
                  <a:lnTo>
                    <a:pt x="9699" y="24"/>
                  </a:lnTo>
                  <a:lnTo>
                    <a:pt x="8760" y="634"/>
                  </a:lnTo>
                  <a:lnTo>
                    <a:pt x="7727" y="1221"/>
                  </a:lnTo>
                  <a:lnTo>
                    <a:pt x="6623" y="1808"/>
                  </a:lnTo>
                  <a:lnTo>
                    <a:pt x="5472" y="2419"/>
                  </a:lnTo>
                  <a:lnTo>
                    <a:pt x="4251" y="3006"/>
                  </a:lnTo>
                  <a:lnTo>
                    <a:pt x="2936" y="3617"/>
                  </a:lnTo>
                  <a:lnTo>
                    <a:pt x="1574" y="4204"/>
                  </a:lnTo>
                  <a:lnTo>
                    <a:pt x="141" y="4814"/>
                  </a:lnTo>
                  <a:lnTo>
                    <a:pt x="71" y="4838"/>
                  </a:lnTo>
                  <a:lnTo>
                    <a:pt x="24" y="4908"/>
                  </a:lnTo>
                  <a:lnTo>
                    <a:pt x="0" y="5002"/>
                  </a:lnTo>
                  <a:lnTo>
                    <a:pt x="0" y="5096"/>
                  </a:lnTo>
                  <a:lnTo>
                    <a:pt x="24" y="5167"/>
                  </a:lnTo>
                  <a:lnTo>
                    <a:pt x="71" y="5237"/>
                  </a:lnTo>
                  <a:lnTo>
                    <a:pt x="165" y="5284"/>
                  </a:lnTo>
                  <a:lnTo>
                    <a:pt x="19093" y="5284"/>
                  </a:lnTo>
                  <a:lnTo>
                    <a:pt x="19163" y="5237"/>
                  </a:lnTo>
                  <a:lnTo>
                    <a:pt x="19210" y="5167"/>
                  </a:lnTo>
                  <a:lnTo>
                    <a:pt x="19257" y="5073"/>
                  </a:lnTo>
                  <a:lnTo>
                    <a:pt x="19257" y="4979"/>
                  </a:lnTo>
                  <a:lnTo>
                    <a:pt x="19210" y="4908"/>
                  </a:lnTo>
                  <a:lnTo>
                    <a:pt x="19163" y="4838"/>
                  </a:lnTo>
                  <a:lnTo>
                    <a:pt x="19069" y="4791"/>
                  </a:lnTo>
                  <a:lnTo>
                    <a:pt x="17590" y="4251"/>
                  </a:lnTo>
                  <a:lnTo>
                    <a:pt x="16204" y="3687"/>
                  </a:lnTo>
                  <a:lnTo>
                    <a:pt x="14913" y="3124"/>
                  </a:lnTo>
                  <a:lnTo>
                    <a:pt x="14302" y="2818"/>
                  </a:lnTo>
                  <a:lnTo>
                    <a:pt x="13738" y="2536"/>
                  </a:lnTo>
                  <a:lnTo>
                    <a:pt x="13175" y="2231"/>
                  </a:lnTo>
                  <a:lnTo>
                    <a:pt x="12658" y="1926"/>
                  </a:lnTo>
                  <a:lnTo>
                    <a:pt x="12142" y="1621"/>
                  </a:lnTo>
                  <a:lnTo>
                    <a:pt x="11672" y="1315"/>
                  </a:lnTo>
                  <a:lnTo>
                    <a:pt x="11226" y="1010"/>
                  </a:lnTo>
                  <a:lnTo>
                    <a:pt x="10803" y="705"/>
                  </a:lnTo>
                  <a:lnTo>
                    <a:pt x="10380" y="376"/>
                  </a:lnTo>
                  <a:lnTo>
                    <a:pt x="10004" y="47"/>
                  </a:lnTo>
                  <a:lnTo>
                    <a:pt x="993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22"/>
            <p:cNvSpPr/>
            <p:nvPr/>
          </p:nvSpPr>
          <p:spPr>
            <a:xfrm>
              <a:off x="6092350" y="612675"/>
              <a:ext cx="48750" cy="220800"/>
            </a:xfrm>
            <a:custGeom>
              <a:rect b="b" l="l" r="r" t="t"/>
              <a:pathLst>
                <a:path extrusionOk="0" h="8832" w="1950">
                  <a:moveTo>
                    <a:pt x="1456" y="494"/>
                  </a:moveTo>
                  <a:lnTo>
                    <a:pt x="1456" y="8314"/>
                  </a:lnTo>
                  <a:lnTo>
                    <a:pt x="517" y="8314"/>
                  </a:lnTo>
                  <a:lnTo>
                    <a:pt x="869" y="494"/>
                  </a:lnTo>
                  <a:close/>
                  <a:moveTo>
                    <a:pt x="611" y="1"/>
                  </a:moveTo>
                  <a:lnTo>
                    <a:pt x="517" y="24"/>
                  </a:lnTo>
                  <a:lnTo>
                    <a:pt x="447" y="71"/>
                  </a:lnTo>
                  <a:lnTo>
                    <a:pt x="376" y="142"/>
                  </a:lnTo>
                  <a:lnTo>
                    <a:pt x="353" y="236"/>
                  </a:lnTo>
                  <a:lnTo>
                    <a:pt x="0" y="8549"/>
                  </a:lnTo>
                  <a:lnTo>
                    <a:pt x="24" y="8667"/>
                  </a:lnTo>
                  <a:lnTo>
                    <a:pt x="71" y="8737"/>
                  </a:lnTo>
                  <a:lnTo>
                    <a:pt x="165" y="8808"/>
                  </a:lnTo>
                  <a:lnTo>
                    <a:pt x="259" y="8831"/>
                  </a:lnTo>
                  <a:lnTo>
                    <a:pt x="1715" y="8831"/>
                  </a:lnTo>
                  <a:lnTo>
                    <a:pt x="1809" y="8808"/>
                  </a:lnTo>
                  <a:lnTo>
                    <a:pt x="1879" y="8761"/>
                  </a:lnTo>
                  <a:lnTo>
                    <a:pt x="1926" y="8667"/>
                  </a:lnTo>
                  <a:lnTo>
                    <a:pt x="1950" y="8573"/>
                  </a:lnTo>
                  <a:lnTo>
                    <a:pt x="1950" y="236"/>
                  </a:lnTo>
                  <a:lnTo>
                    <a:pt x="1926" y="142"/>
                  </a:lnTo>
                  <a:lnTo>
                    <a:pt x="1879" y="71"/>
                  </a:lnTo>
                  <a:lnTo>
                    <a:pt x="1809" y="24"/>
                  </a:lnTo>
                  <a:lnTo>
                    <a:pt x="171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22"/>
            <p:cNvSpPr/>
            <p:nvPr/>
          </p:nvSpPr>
          <p:spPr>
            <a:xfrm>
              <a:off x="6171600" y="612675"/>
              <a:ext cx="48750" cy="220800"/>
            </a:xfrm>
            <a:custGeom>
              <a:rect b="b" l="l" r="r" t="t"/>
              <a:pathLst>
                <a:path extrusionOk="0" h="8832" w="1950">
                  <a:moveTo>
                    <a:pt x="1433" y="494"/>
                  </a:moveTo>
                  <a:lnTo>
                    <a:pt x="1433" y="8314"/>
                  </a:lnTo>
                  <a:lnTo>
                    <a:pt x="517" y="8314"/>
                  </a:lnTo>
                  <a:lnTo>
                    <a:pt x="846" y="494"/>
                  </a:lnTo>
                  <a:close/>
                  <a:moveTo>
                    <a:pt x="611" y="1"/>
                  </a:moveTo>
                  <a:lnTo>
                    <a:pt x="517" y="24"/>
                  </a:lnTo>
                  <a:lnTo>
                    <a:pt x="423" y="71"/>
                  </a:lnTo>
                  <a:lnTo>
                    <a:pt x="376" y="142"/>
                  </a:lnTo>
                  <a:lnTo>
                    <a:pt x="353" y="236"/>
                  </a:lnTo>
                  <a:lnTo>
                    <a:pt x="1" y="8549"/>
                  </a:lnTo>
                  <a:lnTo>
                    <a:pt x="1" y="8667"/>
                  </a:lnTo>
                  <a:lnTo>
                    <a:pt x="71" y="8737"/>
                  </a:lnTo>
                  <a:lnTo>
                    <a:pt x="142" y="8808"/>
                  </a:lnTo>
                  <a:lnTo>
                    <a:pt x="236" y="8831"/>
                  </a:lnTo>
                  <a:lnTo>
                    <a:pt x="1692" y="8831"/>
                  </a:lnTo>
                  <a:lnTo>
                    <a:pt x="1786" y="8808"/>
                  </a:lnTo>
                  <a:lnTo>
                    <a:pt x="1879" y="8761"/>
                  </a:lnTo>
                  <a:lnTo>
                    <a:pt x="1926" y="8667"/>
                  </a:lnTo>
                  <a:lnTo>
                    <a:pt x="1950" y="8573"/>
                  </a:lnTo>
                  <a:lnTo>
                    <a:pt x="1950" y="236"/>
                  </a:lnTo>
                  <a:lnTo>
                    <a:pt x="1926" y="142"/>
                  </a:lnTo>
                  <a:lnTo>
                    <a:pt x="1879" y="71"/>
                  </a:lnTo>
                  <a:lnTo>
                    <a:pt x="1786" y="24"/>
                  </a:lnTo>
                  <a:lnTo>
                    <a:pt x="169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22"/>
            <p:cNvSpPr/>
            <p:nvPr/>
          </p:nvSpPr>
          <p:spPr>
            <a:xfrm>
              <a:off x="6250275" y="612675"/>
              <a:ext cx="48750" cy="220800"/>
            </a:xfrm>
            <a:custGeom>
              <a:rect b="b" l="l" r="r" t="t"/>
              <a:pathLst>
                <a:path extrusionOk="0" h="8832" w="1950">
                  <a:moveTo>
                    <a:pt x="1457" y="494"/>
                  </a:moveTo>
                  <a:lnTo>
                    <a:pt x="1457" y="8314"/>
                  </a:lnTo>
                  <a:lnTo>
                    <a:pt x="517" y="8314"/>
                  </a:lnTo>
                  <a:lnTo>
                    <a:pt x="870" y="494"/>
                  </a:lnTo>
                  <a:close/>
                  <a:moveTo>
                    <a:pt x="611" y="1"/>
                  </a:moveTo>
                  <a:lnTo>
                    <a:pt x="517" y="24"/>
                  </a:lnTo>
                  <a:lnTo>
                    <a:pt x="447" y="71"/>
                  </a:lnTo>
                  <a:lnTo>
                    <a:pt x="400" y="142"/>
                  </a:lnTo>
                  <a:lnTo>
                    <a:pt x="376" y="236"/>
                  </a:lnTo>
                  <a:lnTo>
                    <a:pt x="1" y="8549"/>
                  </a:lnTo>
                  <a:lnTo>
                    <a:pt x="24" y="8667"/>
                  </a:lnTo>
                  <a:lnTo>
                    <a:pt x="71" y="8737"/>
                  </a:lnTo>
                  <a:lnTo>
                    <a:pt x="165" y="8808"/>
                  </a:lnTo>
                  <a:lnTo>
                    <a:pt x="259" y="8831"/>
                  </a:lnTo>
                  <a:lnTo>
                    <a:pt x="1715" y="8831"/>
                  </a:lnTo>
                  <a:lnTo>
                    <a:pt x="1809" y="8808"/>
                  </a:lnTo>
                  <a:lnTo>
                    <a:pt x="1879" y="8761"/>
                  </a:lnTo>
                  <a:lnTo>
                    <a:pt x="1950" y="8667"/>
                  </a:lnTo>
                  <a:lnTo>
                    <a:pt x="1950" y="8573"/>
                  </a:lnTo>
                  <a:lnTo>
                    <a:pt x="1950" y="236"/>
                  </a:lnTo>
                  <a:lnTo>
                    <a:pt x="1950" y="142"/>
                  </a:lnTo>
                  <a:lnTo>
                    <a:pt x="1879" y="71"/>
                  </a:lnTo>
                  <a:lnTo>
                    <a:pt x="1809" y="24"/>
                  </a:lnTo>
                  <a:lnTo>
                    <a:pt x="171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p22"/>
            <p:cNvSpPr/>
            <p:nvPr/>
          </p:nvSpPr>
          <p:spPr>
            <a:xfrm>
              <a:off x="6329525" y="612675"/>
              <a:ext cx="48775" cy="220800"/>
            </a:xfrm>
            <a:custGeom>
              <a:rect b="b" l="l" r="r" t="t"/>
              <a:pathLst>
                <a:path extrusionOk="0" h="8832" w="1951">
                  <a:moveTo>
                    <a:pt x="1433" y="494"/>
                  </a:moveTo>
                  <a:lnTo>
                    <a:pt x="1433" y="8314"/>
                  </a:lnTo>
                  <a:lnTo>
                    <a:pt x="518" y="8314"/>
                  </a:lnTo>
                  <a:lnTo>
                    <a:pt x="846" y="494"/>
                  </a:lnTo>
                  <a:close/>
                  <a:moveTo>
                    <a:pt x="612" y="1"/>
                  </a:moveTo>
                  <a:lnTo>
                    <a:pt x="518" y="24"/>
                  </a:lnTo>
                  <a:lnTo>
                    <a:pt x="424" y="71"/>
                  </a:lnTo>
                  <a:lnTo>
                    <a:pt x="377" y="142"/>
                  </a:lnTo>
                  <a:lnTo>
                    <a:pt x="353" y="236"/>
                  </a:lnTo>
                  <a:lnTo>
                    <a:pt x="1" y="8549"/>
                  </a:lnTo>
                  <a:lnTo>
                    <a:pt x="1" y="8667"/>
                  </a:lnTo>
                  <a:lnTo>
                    <a:pt x="71" y="8737"/>
                  </a:lnTo>
                  <a:lnTo>
                    <a:pt x="142" y="8808"/>
                  </a:lnTo>
                  <a:lnTo>
                    <a:pt x="236" y="8831"/>
                  </a:lnTo>
                  <a:lnTo>
                    <a:pt x="1692" y="8831"/>
                  </a:lnTo>
                  <a:lnTo>
                    <a:pt x="1786" y="8808"/>
                  </a:lnTo>
                  <a:lnTo>
                    <a:pt x="1880" y="8761"/>
                  </a:lnTo>
                  <a:lnTo>
                    <a:pt x="1927" y="8667"/>
                  </a:lnTo>
                  <a:lnTo>
                    <a:pt x="1950" y="8573"/>
                  </a:lnTo>
                  <a:lnTo>
                    <a:pt x="1950" y="236"/>
                  </a:lnTo>
                  <a:lnTo>
                    <a:pt x="1927" y="142"/>
                  </a:lnTo>
                  <a:lnTo>
                    <a:pt x="1880" y="71"/>
                  </a:lnTo>
                  <a:lnTo>
                    <a:pt x="1786" y="24"/>
                  </a:lnTo>
                  <a:lnTo>
                    <a:pt x="169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22"/>
            <p:cNvSpPr/>
            <p:nvPr/>
          </p:nvSpPr>
          <p:spPr>
            <a:xfrm>
              <a:off x="6404675" y="612675"/>
              <a:ext cx="48775" cy="220800"/>
            </a:xfrm>
            <a:custGeom>
              <a:rect b="b" l="l" r="r" t="t"/>
              <a:pathLst>
                <a:path extrusionOk="0" h="8832" w="1951">
                  <a:moveTo>
                    <a:pt x="1433" y="494"/>
                  </a:moveTo>
                  <a:lnTo>
                    <a:pt x="1433" y="8314"/>
                  </a:lnTo>
                  <a:lnTo>
                    <a:pt x="518" y="8314"/>
                  </a:lnTo>
                  <a:lnTo>
                    <a:pt x="846" y="494"/>
                  </a:lnTo>
                  <a:close/>
                  <a:moveTo>
                    <a:pt x="612" y="1"/>
                  </a:moveTo>
                  <a:lnTo>
                    <a:pt x="518" y="24"/>
                  </a:lnTo>
                  <a:lnTo>
                    <a:pt x="424" y="71"/>
                  </a:lnTo>
                  <a:lnTo>
                    <a:pt x="377" y="142"/>
                  </a:lnTo>
                  <a:lnTo>
                    <a:pt x="353" y="236"/>
                  </a:lnTo>
                  <a:lnTo>
                    <a:pt x="1" y="8549"/>
                  </a:lnTo>
                  <a:lnTo>
                    <a:pt x="1" y="8667"/>
                  </a:lnTo>
                  <a:lnTo>
                    <a:pt x="71" y="8737"/>
                  </a:lnTo>
                  <a:lnTo>
                    <a:pt x="142" y="8808"/>
                  </a:lnTo>
                  <a:lnTo>
                    <a:pt x="236" y="8831"/>
                  </a:lnTo>
                  <a:lnTo>
                    <a:pt x="1692" y="8831"/>
                  </a:lnTo>
                  <a:lnTo>
                    <a:pt x="1786" y="8808"/>
                  </a:lnTo>
                  <a:lnTo>
                    <a:pt x="1880" y="8761"/>
                  </a:lnTo>
                  <a:lnTo>
                    <a:pt x="1927" y="8667"/>
                  </a:lnTo>
                  <a:lnTo>
                    <a:pt x="1950" y="8573"/>
                  </a:lnTo>
                  <a:lnTo>
                    <a:pt x="1950" y="236"/>
                  </a:lnTo>
                  <a:lnTo>
                    <a:pt x="1927" y="142"/>
                  </a:lnTo>
                  <a:lnTo>
                    <a:pt x="1880" y="71"/>
                  </a:lnTo>
                  <a:lnTo>
                    <a:pt x="1786" y="24"/>
                  </a:lnTo>
                  <a:lnTo>
                    <a:pt x="169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22"/>
            <p:cNvSpPr/>
            <p:nvPr/>
          </p:nvSpPr>
          <p:spPr>
            <a:xfrm>
              <a:off x="6041275" y="820525"/>
              <a:ext cx="461475" cy="47000"/>
            </a:xfrm>
            <a:custGeom>
              <a:rect b="b" l="l" r="r" t="t"/>
              <a:pathLst>
                <a:path extrusionOk="0" h="1880" w="18459">
                  <a:moveTo>
                    <a:pt x="17942" y="517"/>
                  </a:moveTo>
                  <a:lnTo>
                    <a:pt x="17942" y="1362"/>
                  </a:lnTo>
                  <a:lnTo>
                    <a:pt x="611" y="1362"/>
                  </a:lnTo>
                  <a:lnTo>
                    <a:pt x="963" y="517"/>
                  </a:lnTo>
                  <a:close/>
                  <a:moveTo>
                    <a:pt x="799" y="0"/>
                  </a:moveTo>
                  <a:lnTo>
                    <a:pt x="728" y="24"/>
                  </a:lnTo>
                  <a:lnTo>
                    <a:pt x="658" y="47"/>
                  </a:lnTo>
                  <a:lnTo>
                    <a:pt x="611" y="94"/>
                  </a:lnTo>
                  <a:lnTo>
                    <a:pt x="564" y="165"/>
                  </a:lnTo>
                  <a:lnTo>
                    <a:pt x="0" y="1527"/>
                  </a:lnTo>
                  <a:lnTo>
                    <a:pt x="0" y="1597"/>
                  </a:lnTo>
                  <a:lnTo>
                    <a:pt x="0" y="1644"/>
                  </a:lnTo>
                  <a:lnTo>
                    <a:pt x="0" y="1715"/>
                  </a:lnTo>
                  <a:lnTo>
                    <a:pt x="24" y="1762"/>
                  </a:lnTo>
                  <a:lnTo>
                    <a:pt x="71" y="1809"/>
                  </a:lnTo>
                  <a:lnTo>
                    <a:pt x="118" y="1856"/>
                  </a:lnTo>
                  <a:lnTo>
                    <a:pt x="188" y="1879"/>
                  </a:lnTo>
                  <a:lnTo>
                    <a:pt x="18200" y="1879"/>
                  </a:lnTo>
                  <a:lnTo>
                    <a:pt x="18294" y="1856"/>
                  </a:lnTo>
                  <a:lnTo>
                    <a:pt x="18388" y="1809"/>
                  </a:lnTo>
                  <a:lnTo>
                    <a:pt x="18435" y="1715"/>
                  </a:lnTo>
                  <a:lnTo>
                    <a:pt x="18459" y="1621"/>
                  </a:lnTo>
                  <a:lnTo>
                    <a:pt x="18459" y="259"/>
                  </a:lnTo>
                  <a:lnTo>
                    <a:pt x="18435" y="165"/>
                  </a:lnTo>
                  <a:lnTo>
                    <a:pt x="18388" y="71"/>
                  </a:lnTo>
                  <a:lnTo>
                    <a:pt x="18294" y="24"/>
                  </a:lnTo>
                  <a:lnTo>
                    <a:pt x="1820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28" name="Google Shape;1128;p22"/>
          <p:cNvGrpSpPr/>
          <p:nvPr/>
        </p:nvGrpSpPr>
        <p:grpSpPr>
          <a:xfrm>
            <a:off x="8335920" y="1349212"/>
            <a:ext cx="625268" cy="640072"/>
            <a:chOff x="3100450" y="1022475"/>
            <a:chExt cx="438600" cy="448575"/>
          </a:xfrm>
        </p:grpSpPr>
        <p:sp>
          <p:nvSpPr>
            <p:cNvPr id="1129" name="Google Shape;1129;p22"/>
            <p:cNvSpPr/>
            <p:nvPr/>
          </p:nvSpPr>
          <p:spPr>
            <a:xfrm>
              <a:off x="3100450" y="1022475"/>
              <a:ext cx="438600" cy="448575"/>
            </a:xfrm>
            <a:custGeom>
              <a:rect b="b" l="l" r="r" t="t"/>
              <a:pathLst>
                <a:path extrusionOk="0" h="17943" w="17544">
                  <a:moveTo>
                    <a:pt x="8807" y="682"/>
                  </a:moveTo>
                  <a:lnTo>
                    <a:pt x="9160" y="1105"/>
                  </a:lnTo>
                  <a:lnTo>
                    <a:pt x="9395" y="1363"/>
                  </a:lnTo>
                  <a:lnTo>
                    <a:pt x="9676" y="1645"/>
                  </a:lnTo>
                  <a:lnTo>
                    <a:pt x="10005" y="1950"/>
                  </a:lnTo>
                  <a:lnTo>
                    <a:pt x="10381" y="2279"/>
                  </a:lnTo>
                  <a:lnTo>
                    <a:pt x="10804" y="2608"/>
                  </a:lnTo>
                  <a:lnTo>
                    <a:pt x="11273" y="2936"/>
                  </a:lnTo>
                  <a:lnTo>
                    <a:pt x="11790" y="3265"/>
                  </a:lnTo>
                  <a:lnTo>
                    <a:pt x="12354" y="3594"/>
                  </a:lnTo>
                  <a:lnTo>
                    <a:pt x="12964" y="3923"/>
                  </a:lnTo>
                  <a:lnTo>
                    <a:pt x="13645" y="4205"/>
                  </a:lnTo>
                  <a:lnTo>
                    <a:pt x="14373" y="4486"/>
                  </a:lnTo>
                  <a:lnTo>
                    <a:pt x="15148" y="4721"/>
                  </a:lnTo>
                  <a:lnTo>
                    <a:pt x="15994" y="4933"/>
                  </a:lnTo>
                  <a:lnTo>
                    <a:pt x="16886" y="5121"/>
                  </a:lnTo>
                  <a:lnTo>
                    <a:pt x="16510" y="5778"/>
                  </a:lnTo>
                  <a:lnTo>
                    <a:pt x="16064" y="6647"/>
                  </a:lnTo>
                  <a:lnTo>
                    <a:pt x="15853" y="7093"/>
                  </a:lnTo>
                  <a:lnTo>
                    <a:pt x="15665" y="7539"/>
                  </a:lnTo>
                  <a:lnTo>
                    <a:pt x="15524" y="7962"/>
                  </a:lnTo>
                  <a:lnTo>
                    <a:pt x="15430" y="8338"/>
                  </a:lnTo>
                  <a:lnTo>
                    <a:pt x="15430" y="8455"/>
                  </a:lnTo>
                  <a:lnTo>
                    <a:pt x="15336" y="8972"/>
                  </a:lnTo>
                  <a:lnTo>
                    <a:pt x="15242" y="9489"/>
                  </a:lnTo>
                  <a:lnTo>
                    <a:pt x="15148" y="9958"/>
                  </a:lnTo>
                  <a:lnTo>
                    <a:pt x="15007" y="10428"/>
                  </a:lnTo>
                  <a:lnTo>
                    <a:pt x="14890" y="10874"/>
                  </a:lnTo>
                  <a:lnTo>
                    <a:pt x="14749" y="11297"/>
                  </a:lnTo>
                  <a:lnTo>
                    <a:pt x="14585" y="11696"/>
                  </a:lnTo>
                  <a:lnTo>
                    <a:pt x="14420" y="12095"/>
                  </a:lnTo>
                  <a:lnTo>
                    <a:pt x="14232" y="12471"/>
                  </a:lnTo>
                  <a:lnTo>
                    <a:pt x="14044" y="12823"/>
                  </a:lnTo>
                  <a:lnTo>
                    <a:pt x="13857" y="13176"/>
                  </a:lnTo>
                  <a:lnTo>
                    <a:pt x="13645" y="13504"/>
                  </a:lnTo>
                  <a:lnTo>
                    <a:pt x="13434" y="13810"/>
                  </a:lnTo>
                  <a:lnTo>
                    <a:pt x="13222" y="14115"/>
                  </a:lnTo>
                  <a:lnTo>
                    <a:pt x="12753" y="14679"/>
                  </a:lnTo>
                  <a:lnTo>
                    <a:pt x="12260" y="15172"/>
                  </a:lnTo>
                  <a:lnTo>
                    <a:pt x="11766" y="15618"/>
                  </a:lnTo>
                  <a:lnTo>
                    <a:pt x="11250" y="16041"/>
                  </a:lnTo>
                  <a:lnTo>
                    <a:pt x="10733" y="16393"/>
                  </a:lnTo>
                  <a:lnTo>
                    <a:pt x="10216" y="16698"/>
                  </a:lnTo>
                  <a:lnTo>
                    <a:pt x="9676" y="16980"/>
                  </a:lnTo>
                  <a:lnTo>
                    <a:pt x="9160" y="17215"/>
                  </a:lnTo>
                  <a:lnTo>
                    <a:pt x="8643" y="17403"/>
                  </a:lnTo>
                  <a:lnTo>
                    <a:pt x="8150" y="17191"/>
                  </a:lnTo>
                  <a:lnTo>
                    <a:pt x="7633" y="16957"/>
                  </a:lnTo>
                  <a:lnTo>
                    <a:pt x="7117" y="16675"/>
                  </a:lnTo>
                  <a:lnTo>
                    <a:pt x="6600" y="16346"/>
                  </a:lnTo>
                  <a:lnTo>
                    <a:pt x="6083" y="15970"/>
                  </a:lnTo>
                  <a:lnTo>
                    <a:pt x="5567" y="15571"/>
                  </a:lnTo>
                  <a:lnTo>
                    <a:pt x="5073" y="15101"/>
                  </a:lnTo>
                  <a:lnTo>
                    <a:pt x="4604" y="14585"/>
                  </a:lnTo>
                  <a:lnTo>
                    <a:pt x="4158" y="14021"/>
                  </a:lnTo>
                  <a:lnTo>
                    <a:pt x="3946" y="13716"/>
                  </a:lnTo>
                  <a:lnTo>
                    <a:pt x="3735" y="13410"/>
                  </a:lnTo>
                  <a:lnTo>
                    <a:pt x="3547" y="13082"/>
                  </a:lnTo>
                  <a:lnTo>
                    <a:pt x="3336" y="12729"/>
                  </a:lnTo>
                  <a:lnTo>
                    <a:pt x="3171" y="12354"/>
                  </a:lnTo>
                  <a:lnTo>
                    <a:pt x="2983" y="11978"/>
                  </a:lnTo>
                  <a:lnTo>
                    <a:pt x="2842" y="11579"/>
                  </a:lnTo>
                  <a:lnTo>
                    <a:pt x="2678" y="11179"/>
                  </a:lnTo>
                  <a:lnTo>
                    <a:pt x="2537" y="10733"/>
                  </a:lnTo>
                  <a:lnTo>
                    <a:pt x="2420" y="10287"/>
                  </a:lnTo>
                  <a:lnTo>
                    <a:pt x="2302" y="9841"/>
                  </a:lnTo>
                  <a:lnTo>
                    <a:pt x="2208" y="9348"/>
                  </a:lnTo>
                  <a:lnTo>
                    <a:pt x="2114" y="8855"/>
                  </a:lnTo>
                  <a:lnTo>
                    <a:pt x="2044" y="8338"/>
                  </a:lnTo>
                  <a:lnTo>
                    <a:pt x="2044" y="8220"/>
                  </a:lnTo>
                  <a:lnTo>
                    <a:pt x="1974" y="7845"/>
                  </a:lnTo>
                  <a:lnTo>
                    <a:pt x="1833" y="7399"/>
                  </a:lnTo>
                  <a:lnTo>
                    <a:pt x="1668" y="6952"/>
                  </a:lnTo>
                  <a:lnTo>
                    <a:pt x="1457" y="6506"/>
                  </a:lnTo>
                  <a:lnTo>
                    <a:pt x="1034" y="5637"/>
                  </a:lnTo>
                  <a:lnTo>
                    <a:pt x="658" y="4956"/>
                  </a:lnTo>
                  <a:lnTo>
                    <a:pt x="1551" y="4815"/>
                  </a:lnTo>
                  <a:lnTo>
                    <a:pt x="2396" y="4604"/>
                  </a:lnTo>
                  <a:lnTo>
                    <a:pt x="3195" y="4369"/>
                  </a:lnTo>
                  <a:lnTo>
                    <a:pt x="3923" y="4111"/>
                  </a:lnTo>
                  <a:lnTo>
                    <a:pt x="4604" y="3829"/>
                  </a:lnTo>
                  <a:lnTo>
                    <a:pt x="5214" y="3524"/>
                  </a:lnTo>
                  <a:lnTo>
                    <a:pt x="5801" y="3218"/>
                  </a:lnTo>
                  <a:lnTo>
                    <a:pt x="6318" y="2890"/>
                  </a:lnTo>
                  <a:lnTo>
                    <a:pt x="6788" y="2561"/>
                  </a:lnTo>
                  <a:lnTo>
                    <a:pt x="7234" y="2232"/>
                  </a:lnTo>
                  <a:lnTo>
                    <a:pt x="7610" y="1927"/>
                  </a:lnTo>
                  <a:lnTo>
                    <a:pt x="7939" y="1621"/>
                  </a:lnTo>
                  <a:lnTo>
                    <a:pt x="8220" y="1340"/>
                  </a:lnTo>
                  <a:lnTo>
                    <a:pt x="8455" y="1081"/>
                  </a:lnTo>
                  <a:lnTo>
                    <a:pt x="8807" y="682"/>
                  </a:lnTo>
                  <a:close/>
                  <a:moveTo>
                    <a:pt x="8831" y="1"/>
                  </a:moveTo>
                  <a:lnTo>
                    <a:pt x="8690" y="24"/>
                  </a:lnTo>
                  <a:lnTo>
                    <a:pt x="8643" y="48"/>
                  </a:lnTo>
                  <a:lnTo>
                    <a:pt x="8596" y="95"/>
                  </a:lnTo>
                  <a:lnTo>
                    <a:pt x="8479" y="259"/>
                  </a:lnTo>
                  <a:lnTo>
                    <a:pt x="8126" y="705"/>
                  </a:lnTo>
                  <a:lnTo>
                    <a:pt x="7845" y="987"/>
                  </a:lnTo>
                  <a:lnTo>
                    <a:pt x="7516" y="1316"/>
                  </a:lnTo>
                  <a:lnTo>
                    <a:pt x="7093" y="1668"/>
                  </a:lnTo>
                  <a:lnTo>
                    <a:pt x="6623" y="2044"/>
                  </a:lnTo>
                  <a:lnTo>
                    <a:pt x="6130" y="2396"/>
                  </a:lnTo>
                  <a:lnTo>
                    <a:pt x="5543" y="2772"/>
                  </a:lnTo>
                  <a:lnTo>
                    <a:pt x="4862" y="3124"/>
                  </a:lnTo>
                  <a:lnTo>
                    <a:pt x="4111" y="3477"/>
                  </a:lnTo>
                  <a:lnTo>
                    <a:pt x="3711" y="3641"/>
                  </a:lnTo>
                  <a:lnTo>
                    <a:pt x="3265" y="3805"/>
                  </a:lnTo>
                  <a:lnTo>
                    <a:pt x="2819" y="3970"/>
                  </a:lnTo>
                  <a:lnTo>
                    <a:pt x="2349" y="4087"/>
                  </a:lnTo>
                  <a:lnTo>
                    <a:pt x="1856" y="4228"/>
                  </a:lnTo>
                  <a:lnTo>
                    <a:pt x="1339" y="4322"/>
                  </a:lnTo>
                  <a:lnTo>
                    <a:pt x="799" y="4416"/>
                  </a:lnTo>
                  <a:lnTo>
                    <a:pt x="236" y="4510"/>
                  </a:lnTo>
                  <a:lnTo>
                    <a:pt x="165" y="4510"/>
                  </a:lnTo>
                  <a:lnTo>
                    <a:pt x="118" y="4557"/>
                  </a:lnTo>
                  <a:lnTo>
                    <a:pt x="71" y="4580"/>
                  </a:lnTo>
                  <a:lnTo>
                    <a:pt x="24" y="4651"/>
                  </a:lnTo>
                  <a:lnTo>
                    <a:pt x="1" y="4698"/>
                  </a:lnTo>
                  <a:lnTo>
                    <a:pt x="1" y="4768"/>
                  </a:lnTo>
                  <a:lnTo>
                    <a:pt x="24" y="4839"/>
                  </a:lnTo>
                  <a:lnTo>
                    <a:pt x="48" y="4886"/>
                  </a:lnTo>
                  <a:lnTo>
                    <a:pt x="259" y="5261"/>
                  </a:lnTo>
                  <a:lnTo>
                    <a:pt x="752" y="6177"/>
                  </a:lnTo>
                  <a:lnTo>
                    <a:pt x="1011" y="6741"/>
                  </a:lnTo>
                  <a:lnTo>
                    <a:pt x="1246" y="7281"/>
                  </a:lnTo>
                  <a:lnTo>
                    <a:pt x="1433" y="7821"/>
                  </a:lnTo>
                  <a:lnTo>
                    <a:pt x="1504" y="8056"/>
                  </a:lnTo>
                  <a:lnTo>
                    <a:pt x="1527" y="8267"/>
                  </a:lnTo>
                  <a:lnTo>
                    <a:pt x="1551" y="8408"/>
                  </a:lnTo>
                  <a:lnTo>
                    <a:pt x="1621" y="8948"/>
                  </a:lnTo>
                  <a:lnTo>
                    <a:pt x="1715" y="9465"/>
                  </a:lnTo>
                  <a:lnTo>
                    <a:pt x="1833" y="9982"/>
                  </a:lnTo>
                  <a:lnTo>
                    <a:pt x="1950" y="10475"/>
                  </a:lnTo>
                  <a:lnTo>
                    <a:pt x="2067" y="10945"/>
                  </a:lnTo>
                  <a:lnTo>
                    <a:pt x="2232" y="11391"/>
                  </a:lnTo>
                  <a:lnTo>
                    <a:pt x="2373" y="11814"/>
                  </a:lnTo>
                  <a:lnTo>
                    <a:pt x="2561" y="12236"/>
                  </a:lnTo>
                  <a:lnTo>
                    <a:pt x="2725" y="12635"/>
                  </a:lnTo>
                  <a:lnTo>
                    <a:pt x="2936" y="13011"/>
                  </a:lnTo>
                  <a:lnTo>
                    <a:pt x="3124" y="13387"/>
                  </a:lnTo>
                  <a:lnTo>
                    <a:pt x="3336" y="13739"/>
                  </a:lnTo>
                  <a:lnTo>
                    <a:pt x="3570" y="14068"/>
                  </a:lnTo>
                  <a:lnTo>
                    <a:pt x="3782" y="14397"/>
                  </a:lnTo>
                  <a:lnTo>
                    <a:pt x="4017" y="14702"/>
                  </a:lnTo>
                  <a:lnTo>
                    <a:pt x="4275" y="14984"/>
                  </a:lnTo>
                  <a:lnTo>
                    <a:pt x="4768" y="15524"/>
                  </a:lnTo>
                  <a:lnTo>
                    <a:pt x="5285" y="15994"/>
                  </a:lnTo>
                  <a:lnTo>
                    <a:pt x="5825" y="16440"/>
                  </a:lnTo>
                  <a:lnTo>
                    <a:pt x="6389" y="16816"/>
                  </a:lnTo>
                  <a:lnTo>
                    <a:pt x="6929" y="17144"/>
                  </a:lnTo>
                  <a:lnTo>
                    <a:pt x="7492" y="17450"/>
                  </a:lnTo>
                  <a:lnTo>
                    <a:pt x="8032" y="17708"/>
                  </a:lnTo>
                  <a:lnTo>
                    <a:pt x="8549" y="17919"/>
                  </a:lnTo>
                  <a:lnTo>
                    <a:pt x="8643" y="17943"/>
                  </a:lnTo>
                  <a:lnTo>
                    <a:pt x="8737" y="17919"/>
                  </a:lnTo>
                  <a:lnTo>
                    <a:pt x="9277" y="17708"/>
                  </a:lnTo>
                  <a:lnTo>
                    <a:pt x="9817" y="17473"/>
                  </a:lnTo>
                  <a:lnTo>
                    <a:pt x="10381" y="17191"/>
                  </a:lnTo>
                  <a:lnTo>
                    <a:pt x="10944" y="16863"/>
                  </a:lnTo>
                  <a:lnTo>
                    <a:pt x="11485" y="16487"/>
                  </a:lnTo>
                  <a:lnTo>
                    <a:pt x="12025" y="16064"/>
                  </a:lnTo>
                  <a:lnTo>
                    <a:pt x="12565" y="15595"/>
                  </a:lnTo>
                  <a:lnTo>
                    <a:pt x="13082" y="15078"/>
                  </a:lnTo>
                  <a:lnTo>
                    <a:pt x="13340" y="14773"/>
                  </a:lnTo>
                  <a:lnTo>
                    <a:pt x="13575" y="14491"/>
                  </a:lnTo>
                  <a:lnTo>
                    <a:pt x="13810" y="14162"/>
                  </a:lnTo>
                  <a:lnTo>
                    <a:pt x="14044" y="13833"/>
                  </a:lnTo>
                  <a:lnTo>
                    <a:pt x="14256" y="13504"/>
                  </a:lnTo>
                  <a:lnTo>
                    <a:pt x="14467" y="13129"/>
                  </a:lnTo>
                  <a:lnTo>
                    <a:pt x="14655" y="12753"/>
                  </a:lnTo>
                  <a:lnTo>
                    <a:pt x="14843" y="12354"/>
                  </a:lnTo>
                  <a:lnTo>
                    <a:pt x="15031" y="11954"/>
                  </a:lnTo>
                  <a:lnTo>
                    <a:pt x="15195" y="11508"/>
                  </a:lnTo>
                  <a:lnTo>
                    <a:pt x="15360" y="11062"/>
                  </a:lnTo>
                  <a:lnTo>
                    <a:pt x="15500" y="10592"/>
                  </a:lnTo>
                  <a:lnTo>
                    <a:pt x="15618" y="10123"/>
                  </a:lnTo>
                  <a:lnTo>
                    <a:pt x="15735" y="9606"/>
                  </a:lnTo>
                  <a:lnTo>
                    <a:pt x="15829" y="9089"/>
                  </a:lnTo>
                  <a:lnTo>
                    <a:pt x="15923" y="8526"/>
                  </a:lnTo>
                  <a:lnTo>
                    <a:pt x="15947" y="8408"/>
                  </a:lnTo>
                  <a:lnTo>
                    <a:pt x="15994" y="8197"/>
                  </a:lnTo>
                  <a:lnTo>
                    <a:pt x="16064" y="7962"/>
                  </a:lnTo>
                  <a:lnTo>
                    <a:pt x="16252" y="7445"/>
                  </a:lnTo>
                  <a:lnTo>
                    <a:pt x="16510" y="6882"/>
                  </a:lnTo>
                  <a:lnTo>
                    <a:pt x="16769" y="6342"/>
                  </a:lnTo>
                  <a:lnTo>
                    <a:pt x="17285" y="5426"/>
                  </a:lnTo>
                  <a:lnTo>
                    <a:pt x="17497" y="5050"/>
                  </a:lnTo>
                  <a:lnTo>
                    <a:pt x="17544" y="5003"/>
                  </a:lnTo>
                  <a:lnTo>
                    <a:pt x="17544" y="4933"/>
                  </a:lnTo>
                  <a:lnTo>
                    <a:pt x="17544" y="4862"/>
                  </a:lnTo>
                  <a:lnTo>
                    <a:pt x="17520" y="4815"/>
                  </a:lnTo>
                  <a:lnTo>
                    <a:pt x="17497" y="4768"/>
                  </a:lnTo>
                  <a:lnTo>
                    <a:pt x="17450" y="4721"/>
                  </a:lnTo>
                  <a:lnTo>
                    <a:pt x="17379" y="4674"/>
                  </a:lnTo>
                  <a:lnTo>
                    <a:pt x="17332" y="4674"/>
                  </a:lnTo>
                  <a:lnTo>
                    <a:pt x="16792" y="4580"/>
                  </a:lnTo>
                  <a:lnTo>
                    <a:pt x="16275" y="4486"/>
                  </a:lnTo>
                  <a:lnTo>
                    <a:pt x="15782" y="4369"/>
                  </a:lnTo>
                  <a:lnTo>
                    <a:pt x="15289" y="4252"/>
                  </a:lnTo>
                  <a:lnTo>
                    <a:pt x="14843" y="4111"/>
                  </a:lnTo>
                  <a:lnTo>
                    <a:pt x="14397" y="3946"/>
                  </a:lnTo>
                  <a:lnTo>
                    <a:pt x="13974" y="3782"/>
                  </a:lnTo>
                  <a:lnTo>
                    <a:pt x="13575" y="3618"/>
                  </a:lnTo>
                  <a:lnTo>
                    <a:pt x="12823" y="3265"/>
                  </a:lnTo>
                  <a:lnTo>
                    <a:pt x="12142" y="2890"/>
                  </a:lnTo>
                  <a:lnTo>
                    <a:pt x="11532" y="2490"/>
                  </a:lnTo>
                  <a:lnTo>
                    <a:pt x="10991" y="2091"/>
                  </a:lnTo>
                  <a:lnTo>
                    <a:pt x="10522" y="1715"/>
                  </a:lnTo>
                  <a:lnTo>
                    <a:pt x="10123" y="1363"/>
                  </a:lnTo>
                  <a:lnTo>
                    <a:pt x="9794" y="1011"/>
                  </a:lnTo>
                  <a:lnTo>
                    <a:pt x="9512" y="729"/>
                  </a:lnTo>
                  <a:lnTo>
                    <a:pt x="9160" y="283"/>
                  </a:lnTo>
                  <a:lnTo>
                    <a:pt x="9042" y="118"/>
                  </a:lnTo>
                  <a:lnTo>
                    <a:pt x="8995" y="48"/>
                  </a:lnTo>
                  <a:lnTo>
                    <a:pt x="8948" y="24"/>
                  </a:lnTo>
                  <a:lnTo>
                    <a:pt x="887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22"/>
            <p:cNvSpPr/>
            <p:nvPr/>
          </p:nvSpPr>
          <p:spPr>
            <a:xfrm>
              <a:off x="3148600" y="1071225"/>
              <a:ext cx="342300" cy="361075"/>
            </a:xfrm>
            <a:custGeom>
              <a:rect b="b" l="l" r="r" t="t"/>
              <a:pathLst>
                <a:path extrusionOk="0" h="14443" w="13692">
                  <a:moveTo>
                    <a:pt x="6858" y="705"/>
                  </a:moveTo>
                  <a:lnTo>
                    <a:pt x="7163" y="1057"/>
                  </a:lnTo>
                  <a:lnTo>
                    <a:pt x="7562" y="1480"/>
                  </a:lnTo>
                  <a:lnTo>
                    <a:pt x="7821" y="1715"/>
                  </a:lnTo>
                  <a:lnTo>
                    <a:pt x="8103" y="1973"/>
                  </a:lnTo>
                  <a:lnTo>
                    <a:pt x="8431" y="2231"/>
                  </a:lnTo>
                  <a:lnTo>
                    <a:pt x="8784" y="2489"/>
                  </a:lnTo>
                  <a:lnTo>
                    <a:pt x="9183" y="2748"/>
                  </a:lnTo>
                  <a:lnTo>
                    <a:pt x="9629" y="3006"/>
                  </a:lnTo>
                  <a:lnTo>
                    <a:pt x="10099" y="3264"/>
                  </a:lnTo>
                  <a:lnTo>
                    <a:pt x="10592" y="3476"/>
                  </a:lnTo>
                  <a:lnTo>
                    <a:pt x="11156" y="3687"/>
                  </a:lnTo>
                  <a:lnTo>
                    <a:pt x="11743" y="3875"/>
                  </a:lnTo>
                  <a:lnTo>
                    <a:pt x="12353" y="4063"/>
                  </a:lnTo>
                  <a:lnTo>
                    <a:pt x="13034" y="4180"/>
                  </a:lnTo>
                  <a:lnTo>
                    <a:pt x="12729" y="4720"/>
                  </a:lnTo>
                  <a:lnTo>
                    <a:pt x="12400" y="5402"/>
                  </a:lnTo>
                  <a:lnTo>
                    <a:pt x="12236" y="5754"/>
                  </a:lnTo>
                  <a:lnTo>
                    <a:pt x="12118" y="6106"/>
                  </a:lnTo>
                  <a:lnTo>
                    <a:pt x="12001" y="6435"/>
                  </a:lnTo>
                  <a:lnTo>
                    <a:pt x="11931" y="6717"/>
                  </a:lnTo>
                  <a:lnTo>
                    <a:pt x="11931" y="6811"/>
                  </a:lnTo>
                  <a:lnTo>
                    <a:pt x="11790" y="7633"/>
                  </a:lnTo>
                  <a:lnTo>
                    <a:pt x="11625" y="8361"/>
                  </a:lnTo>
                  <a:lnTo>
                    <a:pt x="11414" y="9065"/>
                  </a:lnTo>
                  <a:lnTo>
                    <a:pt x="11156" y="9699"/>
                  </a:lnTo>
                  <a:lnTo>
                    <a:pt x="10874" y="10263"/>
                  </a:lnTo>
                  <a:lnTo>
                    <a:pt x="10568" y="10803"/>
                  </a:lnTo>
                  <a:lnTo>
                    <a:pt x="10240" y="11296"/>
                  </a:lnTo>
                  <a:lnTo>
                    <a:pt x="9887" y="11742"/>
                  </a:lnTo>
                  <a:lnTo>
                    <a:pt x="9512" y="12142"/>
                  </a:lnTo>
                  <a:lnTo>
                    <a:pt x="9136" y="12494"/>
                  </a:lnTo>
                  <a:lnTo>
                    <a:pt x="8737" y="12823"/>
                  </a:lnTo>
                  <a:lnTo>
                    <a:pt x="8337" y="13104"/>
                  </a:lnTo>
                  <a:lnTo>
                    <a:pt x="7938" y="13339"/>
                  </a:lnTo>
                  <a:lnTo>
                    <a:pt x="7539" y="13574"/>
                  </a:lnTo>
                  <a:lnTo>
                    <a:pt x="7140" y="13762"/>
                  </a:lnTo>
                  <a:lnTo>
                    <a:pt x="6741" y="13926"/>
                  </a:lnTo>
                  <a:lnTo>
                    <a:pt x="6365" y="13738"/>
                  </a:lnTo>
                  <a:lnTo>
                    <a:pt x="5966" y="13551"/>
                  </a:lnTo>
                  <a:lnTo>
                    <a:pt x="5566" y="13316"/>
                  </a:lnTo>
                  <a:lnTo>
                    <a:pt x="5167" y="13057"/>
                  </a:lnTo>
                  <a:lnTo>
                    <a:pt x="4768" y="12776"/>
                  </a:lnTo>
                  <a:lnTo>
                    <a:pt x="4392" y="12447"/>
                  </a:lnTo>
                  <a:lnTo>
                    <a:pt x="4016" y="12071"/>
                  </a:lnTo>
                  <a:lnTo>
                    <a:pt x="3641" y="11672"/>
                  </a:lnTo>
                  <a:lnTo>
                    <a:pt x="3288" y="11226"/>
                  </a:lnTo>
                  <a:lnTo>
                    <a:pt x="2983" y="10732"/>
                  </a:lnTo>
                  <a:lnTo>
                    <a:pt x="2678" y="10192"/>
                  </a:lnTo>
                  <a:lnTo>
                    <a:pt x="2419" y="9605"/>
                  </a:lnTo>
                  <a:lnTo>
                    <a:pt x="2185" y="8971"/>
                  </a:lnTo>
                  <a:lnTo>
                    <a:pt x="1973" y="8267"/>
                  </a:lnTo>
                  <a:lnTo>
                    <a:pt x="1809" y="7515"/>
                  </a:lnTo>
                  <a:lnTo>
                    <a:pt x="1691" y="6717"/>
                  </a:lnTo>
                  <a:lnTo>
                    <a:pt x="1691" y="6623"/>
                  </a:lnTo>
                  <a:lnTo>
                    <a:pt x="1621" y="6317"/>
                  </a:lnTo>
                  <a:lnTo>
                    <a:pt x="1527" y="5989"/>
                  </a:lnTo>
                  <a:lnTo>
                    <a:pt x="1410" y="5660"/>
                  </a:lnTo>
                  <a:lnTo>
                    <a:pt x="1245" y="5284"/>
                  </a:lnTo>
                  <a:lnTo>
                    <a:pt x="916" y="4603"/>
                  </a:lnTo>
                  <a:lnTo>
                    <a:pt x="635" y="4063"/>
                  </a:lnTo>
                  <a:lnTo>
                    <a:pt x="1316" y="3946"/>
                  </a:lnTo>
                  <a:lnTo>
                    <a:pt x="1950" y="3781"/>
                  </a:lnTo>
                  <a:lnTo>
                    <a:pt x="2537" y="3617"/>
                  </a:lnTo>
                  <a:lnTo>
                    <a:pt x="3077" y="3405"/>
                  </a:lnTo>
                  <a:lnTo>
                    <a:pt x="3594" y="3194"/>
                  </a:lnTo>
                  <a:lnTo>
                    <a:pt x="4063" y="2959"/>
                  </a:lnTo>
                  <a:lnTo>
                    <a:pt x="4510" y="2701"/>
                  </a:lnTo>
                  <a:lnTo>
                    <a:pt x="4909" y="2466"/>
                  </a:lnTo>
                  <a:lnTo>
                    <a:pt x="5285" y="2208"/>
                  </a:lnTo>
                  <a:lnTo>
                    <a:pt x="5613" y="1949"/>
                  </a:lnTo>
                  <a:lnTo>
                    <a:pt x="5895" y="1715"/>
                  </a:lnTo>
                  <a:lnTo>
                    <a:pt x="6153" y="1480"/>
                  </a:lnTo>
                  <a:lnTo>
                    <a:pt x="6576" y="1033"/>
                  </a:lnTo>
                  <a:lnTo>
                    <a:pt x="6858" y="705"/>
                  </a:lnTo>
                  <a:close/>
                  <a:moveTo>
                    <a:pt x="6881" y="0"/>
                  </a:moveTo>
                  <a:lnTo>
                    <a:pt x="6811" y="24"/>
                  </a:lnTo>
                  <a:lnTo>
                    <a:pt x="6741" y="47"/>
                  </a:lnTo>
                  <a:lnTo>
                    <a:pt x="6694" y="71"/>
                  </a:lnTo>
                  <a:lnTo>
                    <a:pt x="6670" y="118"/>
                  </a:lnTo>
                  <a:lnTo>
                    <a:pt x="6553" y="258"/>
                  </a:lnTo>
                  <a:lnTo>
                    <a:pt x="6271" y="611"/>
                  </a:lnTo>
                  <a:lnTo>
                    <a:pt x="6059" y="846"/>
                  </a:lnTo>
                  <a:lnTo>
                    <a:pt x="5801" y="1104"/>
                  </a:lnTo>
                  <a:lnTo>
                    <a:pt x="5472" y="1386"/>
                  </a:lnTo>
                  <a:lnTo>
                    <a:pt x="5120" y="1668"/>
                  </a:lnTo>
                  <a:lnTo>
                    <a:pt x="4697" y="1973"/>
                  </a:lnTo>
                  <a:lnTo>
                    <a:pt x="4228" y="2278"/>
                  </a:lnTo>
                  <a:lnTo>
                    <a:pt x="3688" y="2560"/>
                  </a:lnTo>
                  <a:lnTo>
                    <a:pt x="3124" y="2842"/>
                  </a:lnTo>
                  <a:lnTo>
                    <a:pt x="2466" y="3100"/>
                  </a:lnTo>
                  <a:lnTo>
                    <a:pt x="1785" y="3311"/>
                  </a:lnTo>
                  <a:lnTo>
                    <a:pt x="1410" y="3405"/>
                  </a:lnTo>
                  <a:lnTo>
                    <a:pt x="1034" y="3476"/>
                  </a:lnTo>
                  <a:lnTo>
                    <a:pt x="635" y="3546"/>
                  </a:lnTo>
                  <a:lnTo>
                    <a:pt x="212" y="3617"/>
                  </a:lnTo>
                  <a:lnTo>
                    <a:pt x="141" y="3640"/>
                  </a:lnTo>
                  <a:lnTo>
                    <a:pt x="94" y="3664"/>
                  </a:lnTo>
                  <a:lnTo>
                    <a:pt x="48" y="3711"/>
                  </a:lnTo>
                  <a:lnTo>
                    <a:pt x="24" y="3758"/>
                  </a:lnTo>
                  <a:lnTo>
                    <a:pt x="1" y="3805"/>
                  </a:lnTo>
                  <a:lnTo>
                    <a:pt x="1" y="3875"/>
                  </a:lnTo>
                  <a:lnTo>
                    <a:pt x="1" y="3946"/>
                  </a:lnTo>
                  <a:lnTo>
                    <a:pt x="24" y="3992"/>
                  </a:lnTo>
                  <a:lnTo>
                    <a:pt x="188" y="4298"/>
                  </a:lnTo>
                  <a:lnTo>
                    <a:pt x="564" y="5026"/>
                  </a:lnTo>
                  <a:lnTo>
                    <a:pt x="776" y="5449"/>
                  </a:lnTo>
                  <a:lnTo>
                    <a:pt x="963" y="5895"/>
                  </a:lnTo>
                  <a:lnTo>
                    <a:pt x="1104" y="6317"/>
                  </a:lnTo>
                  <a:lnTo>
                    <a:pt x="1151" y="6505"/>
                  </a:lnTo>
                  <a:lnTo>
                    <a:pt x="1175" y="6693"/>
                  </a:lnTo>
                  <a:lnTo>
                    <a:pt x="1198" y="6787"/>
                  </a:lnTo>
                  <a:lnTo>
                    <a:pt x="1245" y="7210"/>
                  </a:lnTo>
                  <a:lnTo>
                    <a:pt x="1316" y="7633"/>
                  </a:lnTo>
                  <a:lnTo>
                    <a:pt x="1410" y="8055"/>
                  </a:lnTo>
                  <a:lnTo>
                    <a:pt x="1480" y="8431"/>
                  </a:lnTo>
                  <a:lnTo>
                    <a:pt x="1597" y="8807"/>
                  </a:lnTo>
                  <a:lnTo>
                    <a:pt x="1715" y="9183"/>
                  </a:lnTo>
                  <a:lnTo>
                    <a:pt x="1973" y="9864"/>
                  </a:lnTo>
                  <a:lnTo>
                    <a:pt x="2255" y="10498"/>
                  </a:lnTo>
                  <a:lnTo>
                    <a:pt x="2584" y="11061"/>
                  </a:lnTo>
                  <a:lnTo>
                    <a:pt x="2936" y="11578"/>
                  </a:lnTo>
                  <a:lnTo>
                    <a:pt x="3312" y="12071"/>
                  </a:lnTo>
                  <a:lnTo>
                    <a:pt x="3688" y="12494"/>
                  </a:lnTo>
                  <a:lnTo>
                    <a:pt x="4110" y="12893"/>
                  </a:lnTo>
                  <a:lnTo>
                    <a:pt x="4533" y="13222"/>
                  </a:lnTo>
                  <a:lnTo>
                    <a:pt x="4956" y="13527"/>
                  </a:lnTo>
                  <a:lnTo>
                    <a:pt x="5378" y="13809"/>
                  </a:lnTo>
                  <a:lnTo>
                    <a:pt x="5801" y="14044"/>
                  </a:lnTo>
                  <a:lnTo>
                    <a:pt x="6224" y="14255"/>
                  </a:lnTo>
                  <a:lnTo>
                    <a:pt x="6647" y="14419"/>
                  </a:lnTo>
                  <a:lnTo>
                    <a:pt x="6741" y="14443"/>
                  </a:lnTo>
                  <a:lnTo>
                    <a:pt x="6834" y="14419"/>
                  </a:lnTo>
                  <a:lnTo>
                    <a:pt x="7234" y="14255"/>
                  </a:lnTo>
                  <a:lnTo>
                    <a:pt x="7680" y="14067"/>
                  </a:lnTo>
                  <a:lnTo>
                    <a:pt x="8103" y="13832"/>
                  </a:lnTo>
                  <a:lnTo>
                    <a:pt x="8549" y="13574"/>
                  </a:lnTo>
                  <a:lnTo>
                    <a:pt x="8972" y="13269"/>
                  </a:lnTo>
                  <a:lnTo>
                    <a:pt x="9394" y="12940"/>
                  </a:lnTo>
                  <a:lnTo>
                    <a:pt x="9817" y="12564"/>
                  </a:lnTo>
                  <a:lnTo>
                    <a:pt x="10216" y="12142"/>
                  </a:lnTo>
                  <a:lnTo>
                    <a:pt x="10592" y="11672"/>
                  </a:lnTo>
                  <a:lnTo>
                    <a:pt x="10968" y="11155"/>
                  </a:lnTo>
                  <a:lnTo>
                    <a:pt x="11296" y="10568"/>
                  </a:lnTo>
                  <a:lnTo>
                    <a:pt x="11602" y="9957"/>
                  </a:lnTo>
                  <a:lnTo>
                    <a:pt x="11860" y="9276"/>
                  </a:lnTo>
                  <a:lnTo>
                    <a:pt x="11977" y="8924"/>
                  </a:lnTo>
                  <a:lnTo>
                    <a:pt x="12095" y="8548"/>
                  </a:lnTo>
                  <a:lnTo>
                    <a:pt x="12189" y="8149"/>
                  </a:lnTo>
                  <a:lnTo>
                    <a:pt x="12283" y="7750"/>
                  </a:lnTo>
                  <a:lnTo>
                    <a:pt x="12353" y="7327"/>
                  </a:lnTo>
                  <a:lnTo>
                    <a:pt x="12424" y="6881"/>
                  </a:lnTo>
                  <a:lnTo>
                    <a:pt x="12447" y="6787"/>
                  </a:lnTo>
                  <a:lnTo>
                    <a:pt x="12471" y="6623"/>
                  </a:lnTo>
                  <a:lnTo>
                    <a:pt x="12518" y="6435"/>
                  </a:lnTo>
                  <a:lnTo>
                    <a:pt x="12682" y="6012"/>
                  </a:lnTo>
                  <a:lnTo>
                    <a:pt x="12870" y="5566"/>
                  </a:lnTo>
                  <a:lnTo>
                    <a:pt x="13081" y="5143"/>
                  </a:lnTo>
                  <a:lnTo>
                    <a:pt x="13480" y="4439"/>
                  </a:lnTo>
                  <a:lnTo>
                    <a:pt x="13645" y="4133"/>
                  </a:lnTo>
                  <a:lnTo>
                    <a:pt x="13668" y="4063"/>
                  </a:lnTo>
                  <a:lnTo>
                    <a:pt x="13692" y="4016"/>
                  </a:lnTo>
                  <a:lnTo>
                    <a:pt x="13668" y="3946"/>
                  </a:lnTo>
                  <a:lnTo>
                    <a:pt x="13668" y="3875"/>
                  </a:lnTo>
                  <a:lnTo>
                    <a:pt x="13621" y="3828"/>
                  </a:lnTo>
                  <a:lnTo>
                    <a:pt x="13574" y="3781"/>
                  </a:lnTo>
                  <a:lnTo>
                    <a:pt x="13527" y="3758"/>
                  </a:lnTo>
                  <a:lnTo>
                    <a:pt x="13457" y="3734"/>
                  </a:lnTo>
                  <a:lnTo>
                    <a:pt x="13058" y="3687"/>
                  </a:lnTo>
                  <a:lnTo>
                    <a:pt x="12659" y="3593"/>
                  </a:lnTo>
                  <a:lnTo>
                    <a:pt x="12283" y="3499"/>
                  </a:lnTo>
                  <a:lnTo>
                    <a:pt x="11907" y="3405"/>
                  </a:lnTo>
                  <a:lnTo>
                    <a:pt x="11203" y="3171"/>
                  </a:lnTo>
                  <a:lnTo>
                    <a:pt x="10568" y="2912"/>
                  </a:lnTo>
                  <a:lnTo>
                    <a:pt x="10005" y="2630"/>
                  </a:lnTo>
                  <a:lnTo>
                    <a:pt x="9488" y="2325"/>
                  </a:lnTo>
                  <a:lnTo>
                    <a:pt x="9018" y="2020"/>
                  </a:lnTo>
                  <a:lnTo>
                    <a:pt x="8596" y="1715"/>
                  </a:lnTo>
                  <a:lnTo>
                    <a:pt x="8244" y="1409"/>
                  </a:lnTo>
                  <a:lnTo>
                    <a:pt x="7938" y="1127"/>
                  </a:lnTo>
                  <a:lnTo>
                    <a:pt x="7680" y="846"/>
                  </a:lnTo>
                  <a:lnTo>
                    <a:pt x="7469" y="611"/>
                  </a:lnTo>
                  <a:lnTo>
                    <a:pt x="7187" y="258"/>
                  </a:lnTo>
                  <a:lnTo>
                    <a:pt x="7093" y="118"/>
                  </a:lnTo>
                  <a:lnTo>
                    <a:pt x="7046" y="71"/>
                  </a:lnTo>
                  <a:lnTo>
                    <a:pt x="6999" y="47"/>
                  </a:lnTo>
                  <a:lnTo>
                    <a:pt x="6928" y="24"/>
                  </a:lnTo>
                  <a:lnTo>
                    <a:pt x="688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22"/>
            <p:cNvSpPr/>
            <p:nvPr/>
          </p:nvSpPr>
          <p:spPr>
            <a:xfrm>
              <a:off x="3253700" y="1188050"/>
              <a:ext cx="66950" cy="79875"/>
            </a:xfrm>
            <a:custGeom>
              <a:rect b="b" l="l" r="r" t="t"/>
              <a:pathLst>
                <a:path extrusionOk="0" h="3195" w="2678">
                  <a:moveTo>
                    <a:pt x="2396" y="1"/>
                  </a:moveTo>
                  <a:lnTo>
                    <a:pt x="2302" y="24"/>
                  </a:lnTo>
                  <a:lnTo>
                    <a:pt x="2231" y="94"/>
                  </a:lnTo>
                  <a:lnTo>
                    <a:pt x="1715" y="799"/>
                  </a:lnTo>
                  <a:lnTo>
                    <a:pt x="1174" y="1480"/>
                  </a:lnTo>
                  <a:lnTo>
                    <a:pt x="634" y="2138"/>
                  </a:lnTo>
                  <a:lnTo>
                    <a:pt x="47" y="2772"/>
                  </a:lnTo>
                  <a:lnTo>
                    <a:pt x="0" y="2866"/>
                  </a:lnTo>
                  <a:lnTo>
                    <a:pt x="0" y="2960"/>
                  </a:lnTo>
                  <a:lnTo>
                    <a:pt x="24" y="3053"/>
                  </a:lnTo>
                  <a:lnTo>
                    <a:pt x="71" y="3147"/>
                  </a:lnTo>
                  <a:lnTo>
                    <a:pt x="165" y="3194"/>
                  </a:lnTo>
                  <a:lnTo>
                    <a:pt x="352" y="3194"/>
                  </a:lnTo>
                  <a:lnTo>
                    <a:pt x="423" y="3124"/>
                  </a:lnTo>
                  <a:lnTo>
                    <a:pt x="1010" y="2466"/>
                  </a:lnTo>
                  <a:lnTo>
                    <a:pt x="1574" y="1785"/>
                  </a:lnTo>
                  <a:lnTo>
                    <a:pt x="2114" y="1104"/>
                  </a:lnTo>
                  <a:lnTo>
                    <a:pt x="2630" y="400"/>
                  </a:lnTo>
                  <a:lnTo>
                    <a:pt x="2677" y="306"/>
                  </a:lnTo>
                  <a:lnTo>
                    <a:pt x="2677" y="212"/>
                  </a:lnTo>
                  <a:lnTo>
                    <a:pt x="2654" y="118"/>
                  </a:lnTo>
                  <a:lnTo>
                    <a:pt x="2583" y="47"/>
                  </a:lnTo>
                  <a:lnTo>
                    <a:pt x="249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22"/>
            <p:cNvSpPr/>
            <p:nvPr/>
          </p:nvSpPr>
          <p:spPr>
            <a:xfrm>
              <a:off x="3279525" y="1200375"/>
              <a:ext cx="105700" cy="150325"/>
            </a:xfrm>
            <a:custGeom>
              <a:rect b="b" l="l" r="r" t="t"/>
              <a:pathLst>
                <a:path extrusionOk="0" h="6013" w="4228">
                  <a:moveTo>
                    <a:pt x="3922" y="1"/>
                  </a:moveTo>
                  <a:lnTo>
                    <a:pt x="3828" y="24"/>
                  </a:lnTo>
                  <a:lnTo>
                    <a:pt x="3758" y="95"/>
                  </a:lnTo>
                  <a:lnTo>
                    <a:pt x="2819" y="1457"/>
                  </a:lnTo>
                  <a:lnTo>
                    <a:pt x="1856" y="2842"/>
                  </a:lnTo>
                  <a:lnTo>
                    <a:pt x="940" y="4228"/>
                  </a:lnTo>
                  <a:lnTo>
                    <a:pt x="48" y="5613"/>
                  </a:lnTo>
                  <a:lnTo>
                    <a:pt x="1" y="5707"/>
                  </a:lnTo>
                  <a:lnTo>
                    <a:pt x="1" y="5825"/>
                  </a:lnTo>
                  <a:lnTo>
                    <a:pt x="48" y="5895"/>
                  </a:lnTo>
                  <a:lnTo>
                    <a:pt x="118" y="5966"/>
                  </a:lnTo>
                  <a:lnTo>
                    <a:pt x="188" y="6013"/>
                  </a:lnTo>
                  <a:lnTo>
                    <a:pt x="329" y="6013"/>
                  </a:lnTo>
                  <a:lnTo>
                    <a:pt x="376" y="5989"/>
                  </a:lnTo>
                  <a:lnTo>
                    <a:pt x="423" y="5942"/>
                  </a:lnTo>
                  <a:lnTo>
                    <a:pt x="470" y="5895"/>
                  </a:lnTo>
                  <a:lnTo>
                    <a:pt x="1363" y="4510"/>
                  </a:lnTo>
                  <a:lnTo>
                    <a:pt x="2278" y="3124"/>
                  </a:lnTo>
                  <a:lnTo>
                    <a:pt x="3218" y="1739"/>
                  </a:lnTo>
                  <a:lnTo>
                    <a:pt x="4181" y="400"/>
                  </a:lnTo>
                  <a:lnTo>
                    <a:pt x="4204" y="306"/>
                  </a:lnTo>
                  <a:lnTo>
                    <a:pt x="4228" y="212"/>
                  </a:lnTo>
                  <a:lnTo>
                    <a:pt x="4181" y="118"/>
                  </a:lnTo>
                  <a:lnTo>
                    <a:pt x="4110" y="48"/>
                  </a:lnTo>
                  <a:lnTo>
                    <a:pt x="401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33" name="Google Shape;1133;p22"/>
          <p:cNvGrpSpPr/>
          <p:nvPr/>
        </p:nvGrpSpPr>
        <p:grpSpPr>
          <a:xfrm>
            <a:off x="183388" y="2033314"/>
            <a:ext cx="662904" cy="573043"/>
            <a:chOff x="6698825" y="1054200"/>
            <a:chExt cx="465000" cy="401600"/>
          </a:xfrm>
        </p:grpSpPr>
        <p:sp>
          <p:nvSpPr>
            <p:cNvPr id="1134" name="Google Shape;1134;p22"/>
            <p:cNvSpPr/>
            <p:nvPr/>
          </p:nvSpPr>
          <p:spPr>
            <a:xfrm>
              <a:off x="6849125" y="1054200"/>
              <a:ext cx="314700" cy="278300"/>
            </a:xfrm>
            <a:custGeom>
              <a:rect b="b" l="l" r="r" t="t"/>
              <a:pathLst>
                <a:path extrusionOk="0" h="11132" w="12588">
                  <a:moveTo>
                    <a:pt x="11085" y="517"/>
                  </a:moveTo>
                  <a:lnTo>
                    <a:pt x="11343" y="540"/>
                  </a:lnTo>
                  <a:lnTo>
                    <a:pt x="11578" y="634"/>
                  </a:lnTo>
                  <a:lnTo>
                    <a:pt x="11790" y="775"/>
                  </a:lnTo>
                  <a:lnTo>
                    <a:pt x="11930" y="916"/>
                  </a:lnTo>
                  <a:lnTo>
                    <a:pt x="12024" y="1080"/>
                  </a:lnTo>
                  <a:lnTo>
                    <a:pt x="12071" y="1268"/>
                  </a:lnTo>
                  <a:lnTo>
                    <a:pt x="12071" y="1480"/>
                  </a:lnTo>
                  <a:lnTo>
                    <a:pt x="12048" y="1714"/>
                  </a:lnTo>
                  <a:lnTo>
                    <a:pt x="11954" y="1949"/>
                  </a:lnTo>
                  <a:lnTo>
                    <a:pt x="11837" y="2208"/>
                  </a:lnTo>
                  <a:lnTo>
                    <a:pt x="11696" y="2466"/>
                  </a:lnTo>
                  <a:lnTo>
                    <a:pt x="11508" y="2748"/>
                  </a:lnTo>
                  <a:lnTo>
                    <a:pt x="11296" y="3030"/>
                  </a:lnTo>
                  <a:lnTo>
                    <a:pt x="11062" y="3311"/>
                  </a:lnTo>
                  <a:lnTo>
                    <a:pt x="10780" y="3617"/>
                  </a:lnTo>
                  <a:lnTo>
                    <a:pt x="10169" y="4251"/>
                  </a:lnTo>
                  <a:lnTo>
                    <a:pt x="9465" y="4885"/>
                  </a:lnTo>
                  <a:lnTo>
                    <a:pt x="8690" y="5542"/>
                  </a:lnTo>
                  <a:lnTo>
                    <a:pt x="7868" y="6200"/>
                  </a:lnTo>
                  <a:lnTo>
                    <a:pt x="7022" y="6858"/>
                  </a:lnTo>
                  <a:lnTo>
                    <a:pt x="6153" y="7492"/>
                  </a:lnTo>
                  <a:lnTo>
                    <a:pt x="5284" y="8102"/>
                  </a:lnTo>
                  <a:lnTo>
                    <a:pt x="4439" y="8689"/>
                  </a:lnTo>
                  <a:lnTo>
                    <a:pt x="2842" y="9723"/>
                  </a:lnTo>
                  <a:lnTo>
                    <a:pt x="1527" y="10545"/>
                  </a:lnTo>
                  <a:lnTo>
                    <a:pt x="588" y="9464"/>
                  </a:lnTo>
                  <a:lnTo>
                    <a:pt x="1175" y="8736"/>
                  </a:lnTo>
                  <a:lnTo>
                    <a:pt x="2161" y="7609"/>
                  </a:lnTo>
                  <a:lnTo>
                    <a:pt x="2748" y="6928"/>
                  </a:lnTo>
                  <a:lnTo>
                    <a:pt x="3406" y="6200"/>
                  </a:lnTo>
                  <a:lnTo>
                    <a:pt x="4134" y="5425"/>
                  </a:lnTo>
                  <a:lnTo>
                    <a:pt x="4885" y="4650"/>
                  </a:lnTo>
                  <a:lnTo>
                    <a:pt x="5660" y="3899"/>
                  </a:lnTo>
                  <a:lnTo>
                    <a:pt x="6435" y="3170"/>
                  </a:lnTo>
                  <a:lnTo>
                    <a:pt x="7234" y="2489"/>
                  </a:lnTo>
                  <a:lnTo>
                    <a:pt x="8009" y="1879"/>
                  </a:lnTo>
                  <a:lnTo>
                    <a:pt x="8408" y="1621"/>
                  </a:lnTo>
                  <a:lnTo>
                    <a:pt x="8784" y="1362"/>
                  </a:lnTo>
                  <a:lnTo>
                    <a:pt x="9136" y="1127"/>
                  </a:lnTo>
                  <a:lnTo>
                    <a:pt x="9488" y="939"/>
                  </a:lnTo>
                  <a:lnTo>
                    <a:pt x="9840" y="775"/>
                  </a:lnTo>
                  <a:lnTo>
                    <a:pt x="10169" y="658"/>
                  </a:lnTo>
                  <a:lnTo>
                    <a:pt x="10498" y="564"/>
                  </a:lnTo>
                  <a:lnTo>
                    <a:pt x="10803" y="517"/>
                  </a:lnTo>
                  <a:close/>
                  <a:moveTo>
                    <a:pt x="10944" y="0"/>
                  </a:moveTo>
                  <a:lnTo>
                    <a:pt x="10756" y="24"/>
                  </a:lnTo>
                  <a:lnTo>
                    <a:pt x="10404" y="71"/>
                  </a:lnTo>
                  <a:lnTo>
                    <a:pt x="10028" y="165"/>
                  </a:lnTo>
                  <a:lnTo>
                    <a:pt x="9652" y="329"/>
                  </a:lnTo>
                  <a:lnTo>
                    <a:pt x="9253" y="493"/>
                  </a:lnTo>
                  <a:lnTo>
                    <a:pt x="8854" y="728"/>
                  </a:lnTo>
                  <a:lnTo>
                    <a:pt x="8455" y="986"/>
                  </a:lnTo>
                  <a:lnTo>
                    <a:pt x="8032" y="1268"/>
                  </a:lnTo>
                  <a:lnTo>
                    <a:pt x="7586" y="1574"/>
                  </a:lnTo>
                  <a:lnTo>
                    <a:pt x="7163" y="1902"/>
                  </a:lnTo>
                  <a:lnTo>
                    <a:pt x="6717" y="2255"/>
                  </a:lnTo>
                  <a:lnTo>
                    <a:pt x="5848" y="3030"/>
                  </a:lnTo>
                  <a:lnTo>
                    <a:pt x="5003" y="3828"/>
                  </a:lnTo>
                  <a:lnTo>
                    <a:pt x="4157" y="4673"/>
                  </a:lnTo>
                  <a:lnTo>
                    <a:pt x="3359" y="5495"/>
                  </a:lnTo>
                  <a:lnTo>
                    <a:pt x="2607" y="6294"/>
                  </a:lnTo>
                  <a:lnTo>
                    <a:pt x="1950" y="7069"/>
                  </a:lnTo>
                  <a:lnTo>
                    <a:pt x="1339" y="7750"/>
                  </a:lnTo>
                  <a:lnTo>
                    <a:pt x="447" y="8830"/>
                  </a:lnTo>
                  <a:lnTo>
                    <a:pt x="71" y="9300"/>
                  </a:lnTo>
                  <a:lnTo>
                    <a:pt x="24" y="9394"/>
                  </a:lnTo>
                  <a:lnTo>
                    <a:pt x="0" y="9464"/>
                  </a:lnTo>
                  <a:lnTo>
                    <a:pt x="24" y="9558"/>
                  </a:lnTo>
                  <a:lnTo>
                    <a:pt x="71" y="9629"/>
                  </a:lnTo>
                  <a:lnTo>
                    <a:pt x="1269" y="11038"/>
                  </a:lnTo>
                  <a:lnTo>
                    <a:pt x="1363" y="11108"/>
                  </a:lnTo>
                  <a:lnTo>
                    <a:pt x="1457" y="11132"/>
                  </a:lnTo>
                  <a:lnTo>
                    <a:pt x="1527" y="11132"/>
                  </a:lnTo>
                  <a:lnTo>
                    <a:pt x="1597" y="11085"/>
                  </a:lnTo>
                  <a:lnTo>
                    <a:pt x="2185" y="10732"/>
                  </a:lnTo>
                  <a:lnTo>
                    <a:pt x="3453" y="9934"/>
                  </a:lnTo>
                  <a:lnTo>
                    <a:pt x="4298" y="9394"/>
                  </a:lnTo>
                  <a:lnTo>
                    <a:pt x="5190" y="8783"/>
                  </a:lnTo>
                  <a:lnTo>
                    <a:pt x="6177" y="8102"/>
                  </a:lnTo>
                  <a:lnTo>
                    <a:pt x="7163" y="7374"/>
                  </a:lnTo>
                  <a:lnTo>
                    <a:pt x="8150" y="6623"/>
                  </a:lnTo>
                  <a:lnTo>
                    <a:pt x="9112" y="5848"/>
                  </a:lnTo>
                  <a:lnTo>
                    <a:pt x="10005" y="5073"/>
                  </a:lnTo>
                  <a:lnTo>
                    <a:pt x="10427" y="4673"/>
                  </a:lnTo>
                  <a:lnTo>
                    <a:pt x="10827" y="4298"/>
                  </a:lnTo>
                  <a:lnTo>
                    <a:pt x="11179" y="3922"/>
                  </a:lnTo>
                  <a:lnTo>
                    <a:pt x="11508" y="3546"/>
                  </a:lnTo>
                  <a:lnTo>
                    <a:pt x="11813" y="3170"/>
                  </a:lnTo>
                  <a:lnTo>
                    <a:pt x="12048" y="2818"/>
                  </a:lnTo>
                  <a:lnTo>
                    <a:pt x="12259" y="2466"/>
                  </a:lnTo>
                  <a:lnTo>
                    <a:pt x="12424" y="2137"/>
                  </a:lnTo>
                  <a:lnTo>
                    <a:pt x="12541" y="1832"/>
                  </a:lnTo>
                  <a:lnTo>
                    <a:pt x="12588" y="1527"/>
                  </a:lnTo>
                  <a:lnTo>
                    <a:pt x="12588" y="1362"/>
                  </a:lnTo>
                  <a:lnTo>
                    <a:pt x="12565" y="1198"/>
                  </a:lnTo>
                  <a:lnTo>
                    <a:pt x="12541" y="1033"/>
                  </a:lnTo>
                  <a:lnTo>
                    <a:pt x="12494" y="893"/>
                  </a:lnTo>
                  <a:lnTo>
                    <a:pt x="12424" y="752"/>
                  </a:lnTo>
                  <a:lnTo>
                    <a:pt x="12330" y="611"/>
                  </a:lnTo>
                  <a:lnTo>
                    <a:pt x="12236" y="493"/>
                  </a:lnTo>
                  <a:lnTo>
                    <a:pt x="12095" y="376"/>
                  </a:lnTo>
                  <a:lnTo>
                    <a:pt x="11977" y="282"/>
                  </a:lnTo>
                  <a:lnTo>
                    <a:pt x="11813" y="188"/>
                  </a:lnTo>
                  <a:lnTo>
                    <a:pt x="11649" y="118"/>
                  </a:lnTo>
                  <a:lnTo>
                    <a:pt x="11484" y="71"/>
                  </a:lnTo>
                  <a:lnTo>
                    <a:pt x="11320" y="24"/>
                  </a:lnTo>
                  <a:lnTo>
                    <a:pt x="1113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22"/>
            <p:cNvSpPr/>
            <p:nvPr/>
          </p:nvSpPr>
          <p:spPr>
            <a:xfrm>
              <a:off x="6780425" y="1284325"/>
              <a:ext cx="111575" cy="109250"/>
            </a:xfrm>
            <a:custGeom>
              <a:rect b="b" l="l" r="r" t="t"/>
              <a:pathLst>
                <a:path extrusionOk="0" h="4370" w="4463">
                  <a:moveTo>
                    <a:pt x="3030" y="1"/>
                  </a:moveTo>
                  <a:lnTo>
                    <a:pt x="2913" y="24"/>
                  </a:lnTo>
                  <a:lnTo>
                    <a:pt x="2842" y="71"/>
                  </a:lnTo>
                  <a:lnTo>
                    <a:pt x="95" y="2655"/>
                  </a:lnTo>
                  <a:lnTo>
                    <a:pt x="24" y="2725"/>
                  </a:lnTo>
                  <a:lnTo>
                    <a:pt x="1" y="2819"/>
                  </a:lnTo>
                  <a:lnTo>
                    <a:pt x="24" y="2913"/>
                  </a:lnTo>
                  <a:lnTo>
                    <a:pt x="71" y="3007"/>
                  </a:lnTo>
                  <a:lnTo>
                    <a:pt x="1152" y="4275"/>
                  </a:lnTo>
                  <a:lnTo>
                    <a:pt x="1222" y="4346"/>
                  </a:lnTo>
                  <a:lnTo>
                    <a:pt x="1316" y="4369"/>
                  </a:lnTo>
                  <a:lnTo>
                    <a:pt x="1339" y="4369"/>
                  </a:lnTo>
                  <a:lnTo>
                    <a:pt x="1433" y="4346"/>
                  </a:lnTo>
                  <a:lnTo>
                    <a:pt x="1504" y="4299"/>
                  </a:lnTo>
                  <a:lnTo>
                    <a:pt x="4369" y="1856"/>
                  </a:lnTo>
                  <a:lnTo>
                    <a:pt x="4439" y="1786"/>
                  </a:lnTo>
                  <a:lnTo>
                    <a:pt x="4463" y="1692"/>
                  </a:lnTo>
                  <a:lnTo>
                    <a:pt x="4463" y="1598"/>
                  </a:lnTo>
                  <a:lnTo>
                    <a:pt x="4416" y="1504"/>
                  </a:lnTo>
                  <a:lnTo>
                    <a:pt x="4322" y="1457"/>
                  </a:lnTo>
                  <a:lnTo>
                    <a:pt x="4228" y="1410"/>
                  </a:lnTo>
                  <a:lnTo>
                    <a:pt x="4134" y="1433"/>
                  </a:lnTo>
                  <a:lnTo>
                    <a:pt x="4040" y="1480"/>
                  </a:lnTo>
                  <a:lnTo>
                    <a:pt x="1363" y="3758"/>
                  </a:lnTo>
                  <a:lnTo>
                    <a:pt x="611" y="2843"/>
                  </a:lnTo>
                  <a:lnTo>
                    <a:pt x="3195" y="447"/>
                  </a:lnTo>
                  <a:lnTo>
                    <a:pt x="3242" y="353"/>
                  </a:lnTo>
                  <a:lnTo>
                    <a:pt x="3265" y="259"/>
                  </a:lnTo>
                  <a:lnTo>
                    <a:pt x="3242" y="165"/>
                  </a:lnTo>
                  <a:lnTo>
                    <a:pt x="3195" y="95"/>
                  </a:lnTo>
                  <a:lnTo>
                    <a:pt x="3124" y="24"/>
                  </a:lnTo>
                  <a:lnTo>
                    <a:pt x="303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22"/>
            <p:cNvSpPr/>
            <p:nvPr/>
          </p:nvSpPr>
          <p:spPr>
            <a:xfrm>
              <a:off x="6698825" y="1348325"/>
              <a:ext cx="122150" cy="107475"/>
            </a:xfrm>
            <a:custGeom>
              <a:rect b="b" l="l" r="r" t="t"/>
              <a:pathLst>
                <a:path extrusionOk="0" h="4299" w="4886">
                  <a:moveTo>
                    <a:pt x="3335" y="1"/>
                  </a:moveTo>
                  <a:lnTo>
                    <a:pt x="3124" y="24"/>
                  </a:lnTo>
                  <a:lnTo>
                    <a:pt x="2936" y="24"/>
                  </a:lnTo>
                  <a:lnTo>
                    <a:pt x="2725" y="71"/>
                  </a:lnTo>
                  <a:lnTo>
                    <a:pt x="2560" y="118"/>
                  </a:lnTo>
                  <a:lnTo>
                    <a:pt x="2372" y="189"/>
                  </a:lnTo>
                  <a:lnTo>
                    <a:pt x="2044" y="353"/>
                  </a:lnTo>
                  <a:lnTo>
                    <a:pt x="1738" y="541"/>
                  </a:lnTo>
                  <a:lnTo>
                    <a:pt x="1457" y="799"/>
                  </a:lnTo>
                  <a:lnTo>
                    <a:pt x="1198" y="1081"/>
                  </a:lnTo>
                  <a:lnTo>
                    <a:pt x="987" y="1386"/>
                  </a:lnTo>
                  <a:lnTo>
                    <a:pt x="776" y="1692"/>
                  </a:lnTo>
                  <a:lnTo>
                    <a:pt x="588" y="2044"/>
                  </a:lnTo>
                  <a:lnTo>
                    <a:pt x="447" y="2396"/>
                  </a:lnTo>
                  <a:lnTo>
                    <a:pt x="306" y="2725"/>
                  </a:lnTo>
                  <a:lnTo>
                    <a:pt x="188" y="3077"/>
                  </a:lnTo>
                  <a:lnTo>
                    <a:pt x="118" y="3406"/>
                  </a:lnTo>
                  <a:lnTo>
                    <a:pt x="47" y="3711"/>
                  </a:lnTo>
                  <a:lnTo>
                    <a:pt x="1" y="4017"/>
                  </a:lnTo>
                  <a:lnTo>
                    <a:pt x="1" y="4110"/>
                  </a:lnTo>
                  <a:lnTo>
                    <a:pt x="47" y="4228"/>
                  </a:lnTo>
                  <a:lnTo>
                    <a:pt x="141" y="4275"/>
                  </a:lnTo>
                  <a:lnTo>
                    <a:pt x="235" y="4298"/>
                  </a:lnTo>
                  <a:lnTo>
                    <a:pt x="259" y="4298"/>
                  </a:lnTo>
                  <a:lnTo>
                    <a:pt x="1057" y="4228"/>
                  </a:lnTo>
                  <a:lnTo>
                    <a:pt x="1809" y="4134"/>
                  </a:lnTo>
                  <a:lnTo>
                    <a:pt x="2466" y="3970"/>
                  </a:lnTo>
                  <a:lnTo>
                    <a:pt x="2772" y="3899"/>
                  </a:lnTo>
                  <a:lnTo>
                    <a:pt x="3053" y="3805"/>
                  </a:lnTo>
                  <a:lnTo>
                    <a:pt x="3312" y="3711"/>
                  </a:lnTo>
                  <a:lnTo>
                    <a:pt x="3547" y="3594"/>
                  </a:lnTo>
                  <a:lnTo>
                    <a:pt x="3781" y="3476"/>
                  </a:lnTo>
                  <a:lnTo>
                    <a:pt x="3969" y="3335"/>
                  </a:lnTo>
                  <a:lnTo>
                    <a:pt x="4157" y="3195"/>
                  </a:lnTo>
                  <a:lnTo>
                    <a:pt x="4322" y="3054"/>
                  </a:lnTo>
                  <a:lnTo>
                    <a:pt x="4463" y="2913"/>
                  </a:lnTo>
                  <a:lnTo>
                    <a:pt x="4603" y="2748"/>
                  </a:lnTo>
                  <a:lnTo>
                    <a:pt x="4744" y="2490"/>
                  </a:lnTo>
                  <a:lnTo>
                    <a:pt x="4815" y="2279"/>
                  </a:lnTo>
                  <a:lnTo>
                    <a:pt x="4862" y="2067"/>
                  </a:lnTo>
                  <a:lnTo>
                    <a:pt x="4885" y="1879"/>
                  </a:lnTo>
                  <a:lnTo>
                    <a:pt x="4885" y="1715"/>
                  </a:lnTo>
                  <a:lnTo>
                    <a:pt x="4885" y="1598"/>
                  </a:lnTo>
                  <a:lnTo>
                    <a:pt x="4838" y="1480"/>
                  </a:lnTo>
                  <a:lnTo>
                    <a:pt x="4791" y="1386"/>
                  </a:lnTo>
                  <a:lnTo>
                    <a:pt x="4721" y="1339"/>
                  </a:lnTo>
                  <a:lnTo>
                    <a:pt x="4627" y="1292"/>
                  </a:lnTo>
                  <a:lnTo>
                    <a:pt x="4533" y="1316"/>
                  </a:lnTo>
                  <a:lnTo>
                    <a:pt x="4439" y="1363"/>
                  </a:lnTo>
                  <a:lnTo>
                    <a:pt x="4392" y="1433"/>
                  </a:lnTo>
                  <a:lnTo>
                    <a:pt x="4345" y="1527"/>
                  </a:lnTo>
                  <a:lnTo>
                    <a:pt x="4369" y="1621"/>
                  </a:lnTo>
                  <a:lnTo>
                    <a:pt x="4369" y="1692"/>
                  </a:lnTo>
                  <a:lnTo>
                    <a:pt x="4392" y="1879"/>
                  </a:lnTo>
                  <a:lnTo>
                    <a:pt x="4369" y="2020"/>
                  </a:lnTo>
                  <a:lnTo>
                    <a:pt x="4322" y="2161"/>
                  </a:lnTo>
                  <a:lnTo>
                    <a:pt x="4275" y="2302"/>
                  </a:lnTo>
                  <a:lnTo>
                    <a:pt x="4157" y="2467"/>
                  </a:lnTo>
                  <a:lnTo>
                    <a:pt x="4016" y="2654"/>
                  </a:lnTo>
                  <a:lnTo>
                    <a:pt x="3781" y="2842"/>
                  </a:lnTo>
                  <a:lnTo>
                    <a:pt x="3500" y="3054"/>
                  </a:lnTo>
                  <a:lnTo>
                    <a:pt x="3124" y="3242"/>
                  </a:lnTo>
                  <a:lnTo>
                    <a:pt x="2631" y="3406"/>
                  </a:lnTo>
                  <a:lnTo>
                    <a:pt x="2067" y="3547"/>
                  </a:lnTo>
                  <a:lnTo>
                    <a:pt x="1363" y="3688"/>
                  </a:lnTo>
                  <a:lnTo>
                    <a:pt x="541" y="3782"/>
                  </a:lnTo>
                  <a:lnTo>
                    <a:pt x="658" y="3359"/>
                  </a:lnTo>
                  <a:lnTo>
                    <a:pt x="822" y="2866"/>
                  </a:lnTo>
                  <a:lnTo>
                    <a:pt x="916" y="2584"/>
                  </a:lnTo>
                  <a:lnTo>
                    <a:pt x="1034" y="2302"/>
                  </a:lnTo>
                  <a:lnTo>
                    <a:pt x="1175" y="2020"/>
                  </a:lnTo>
                  <a:lnTo>
                    <a:pt x="1339" y="1739"/>
                  </a:lnTo>
                  <a:lnTo>
                    <a:pt x="1527" y="1480"/>
                  </a:lnTo>
                  <a:lnTo>
                    <a:pt x="1738" y="1222"/>
                  </a:lnTo>
                  <a:lnTo>
                    <a:pt x="1973" y="1011"/>
                  </a:lnTo>
                  <a:lnTo>
                    <a:pt x="2208" y="823"/>
                  </a:lnTo>
                  <a:lnTo>
                    <a:pt x="2490" y="682"/>
                  </a:lnTo>
                  <a:lnTo>
                    <a:pt x="2795" y="564"/>
                  </a:lnTo>
                  <a:lnTo>
                    <a:pt x="2960" y="541"/>
                  </a:lnTo>
                  <a:lnTo>
                    <a:pt x="3124" y="517"/>
                  </a:lnTo>
                  <a:lnTo>
                    <a:pt x="3594" y="517"/>
                  </a:lnTo>
                  <a:lnTo>
                    <a:pt x="3688" y="470"/>
                  </a:lnTo>
                  <a:lnTo>
                    <a:pt x="3735" y="400"/>
                  </a:lnTo>
                  <a:lnTo>
                    <a:pt x="3781" y="306"/>
                  </a:lnTo>
                  <a:lnTo>
                    <a:pt x="3758" y="189"/>
                  </a:lnTo>
                  <a:lnTo>
                    <a:pt x="3711" y="118"/>
                  </a:lnTo>
                  <a:lnTo>
                    <a:pt x="3641" y="48"/>
                  </a:lnTo>
                  <a:lnTo>
                    <a:pt x="3547" y="24"/>
                  </a:lnTo>
                  <a:lnTo>
                    <a:pt x="333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22"/>
            <p:cNvSpPr/>
            <p:nvPr/>
          </p:nvSpPr>
          <p:spPr>
            <a:xfrm>
              <a:off x="6877300" y="1087650"/>
              <a:ext cx="211975" cy="141525"/>
            </a:xfrm>
            <a:custGeom>
              <a:rect b="b" l="l" r="r" t="t"/>
              <a:pathLst>
                <a:path extrusionOk="0" h="5661" w="8479">
                  <a:moveTo>
                    <a:pt x="5050" y="1"/>
                  </a:moveTo>
                  <a:lnTo>
                    <a:pt x="4956" y="24"/>
                  </a:lnTo>
                  <a:lnTo>
                    <a:pt x="4862" y="71"/>
                  </a:lnTo>
                  <a:lnTo>
                    <a:pt x="4204" y="682"/>
                  </a:lnTo>
                  <a:lnTo>
                    <a:pt x="3570" y="1292"/>
                  </a:lnTo>
                  <a:lnTo>
                    <a:pt x="2819" y="2044"/>
                  </a:lnTo>
                  <a:lnTo>
                    <a:pt x="2020" y="2866"/>
                  </a:lnTo>
                  <a:lnTo>
                    <a:pt x="1245" y="3711"/>
                  </a:lnTo>
                  <a:lnTo>
                    <a:pt x="893" y="4134"/>
                  </a:lnTo>
                  <a:lnTo>
                    <a:pt x="564" y="4533"/>
                  </a:lnTo>
                  <a:lnTo>
                    <a:pt x="259" y="4909"/>
                  </a:lnTo>
                  <a:lnTo>
                    <a:pt x="24" y="5285"/>
                  </a:lnTo>
                  <a:lnTo>
                    <a:pt x="1" y="5379"/>
                  </a:lnTo>
                  <a:lnTo>
                    <a:pt x="1" y="5473"/>
                  </a:lnTo>
                  <a:lnTo>
                    <a:pt x="24" y="5566"/>
                  </a:lnTo>
                  <a:lnTo>
                    <a:pt x="95" y="5637"/>
                  </a:lnTo>
                  <a:lnTo>
                    <a:pt x="165" y="5660"/>
                  </a:lnTo>
                  <a:lnTo>
                    <a:pt x="306" y="5660"/>
                  </a:lnTo>
                  <a:lnTo>
                    <a:pt x="353" y="5637"/>
                  </a:lnTo>
                  <a:lnTo>
                    <a:pt x="423" y="5590"/>
                  </a:lnTo>
                  <a:lnTo>
                    <a:pt x="447" y="5543"/>
                  </a:lnTo>
                  <a:lnTo>
                    <a:pt x="658" y="5238"/>
                  </a:lnTo>
                  <a:lnTo>
                    <a:pt x="893" y="4932"/>
                  </a:lnTo>
                  <a:lnTo>
                    <a:pt x="1480" y="4228"/>
                  </a:lnTo>
                  <a:lnTo>
                    <a:pt x="2114" y="3500"/>
                  </a:lnTo>
                  <a:lnTo>
                    <a:pt x="2819" y="2772"/>
                  </a:lnTo>
                  <a:lnTo>
                    <a:pt x="3500" y="2091"/>
                  </a:lnTo>
                  <a:lnTo>
                    <a:pt x="4110" y="1480"/>
                  </a:lnTo>
                  <a:lnTo>
                    <a:pt x="5003" y="611"/>
                  </a:lnTo>
                  <a:lnTo>
                    <a:pt x="5566" y="1269"/>
                  </a:lnTo>
                  <a:lnTo>
                    <a:pt x="5613" y="1316"/>
                  </a:lnTo>
                  <a:lnTo>
                    <a:pt x="5684" y="1363"/>
                  </a:lnTo>
                  <a:lnTo>
                    <a:pt x="6060" y="1504"/>
                  </a:lnTo>
                  <a:lnTo>
                    <a:pt x="6388" y="1692"/>
                  </a:lnTo>
                  <a:lnTo>
                    <a:pt x="6694" y="1879"/>
                  </a:lnTo>
                  <a:lnTo>
                    <a:pt x="6952" y="2091"/>
                  </a:lnTo>
                  <a:lnTo>
                    <a:pt x="7163" y="2302"/>
                  </a:lnTo>
                  <a:lnTo>
                    <a:pt x="7351" y="2514"/>
                  </a:lnTo>
                  <a:lnTo>
                    <a:pt x="7492" y="2725"/>
                  </a:lnTo>
                  <a:lnTo>
                    <a:pt x="7633" y="2960"/>
                  </a:lnTo>
                  <a:lnTo>
                    <a:pt x="7727" y="3148"/>
                  </a:lnTo>
                  <a:lnTo>
                    <a:pt x="7797" y="3335"/>
                  </a:lnTo>
                  <a:lnTo>
                    <a:pt x="7915" y="3664"/>
                  </a:lnTo>
                  <a:lnTo>
                    <a:pt x="7962" y="3899"/>
                  </a:lnTo>
                  <a:lnTo>
                    <a:pt x="7962" y="4017"/>
                  </a:lnTo>
                  <a:lnTo>
                    <a:pt x="7985" y="4110"/>
                  </a:lnTo>
                  <a:lnTo>
                    <a:pt x="8056" y="4181"/>
                  </a:lnTo>
                  <a:lnTo>
                    <a:pt x="8126" y="4228"/>
                  </a:lnTo>
                  <a:lnTo>
                    <a:pt x="8220" y="4251"/>
                  </a:lnTo>
                  <a:lnTo>
                    <a:pt x="8314" y="4228"/>
                  </a:lnTo>
                  <a:lnTo>
                    <a:pt x="8408" y="4157"/>
                  </a:lnTo>
                  <a:lnTo>
                    <a:pt x="8455" y="4087"/>
                  </a:lnTo>
                  <a:lnTo>
                    <a:pt x="8479" y="3993"/>
                  </a:lnTo>
                  <a:lnTo>
                    <a:pt x="8455" y="3852"/>
                  </a:lnTo>
                  <a:lnTo>
                    <a:pt x="8408" y="3594"/>
                  </a:lnTo>
                  <a:lnTo>
                    <a:pt x="8291" y="3218"/>
                  </a:lnTo>
                  <a:lnTo>
                    <a:pt x="8220" y="2983"/>
                  </a:lnTo>
                  <a:lnTo>
                    <a:pt x="8103" y="2748"/>
                  </a:lnTo>
                  <a:lnTo>
                    <a:pt x="7962" y="2514"/>
                  </a:lnTo>
                  <a:lnTo>
                    <a:pt x="7797" y="2255"/>
                  </a:lnTo>
                  <a:lnTo>
                    <a:pt x="7586" y="1997"/>
                  </a:lnTo>
                  <a:lnTo>
                    <a:pt x="7328" y="1762"/>
                  </a:lnTo>
                  <a:lnTo>
                    <a:pt x="7046" y="1527"/>
                  </a:lnTo>
                  <a:lnTo>
                    <a:pt x="6717" y="1292"/>
                  </a:lnTo>
                  <a:lnTo>
                    <a:pt x="6341" y="1081"/>
                  </a:lnTo>
                  <a:lnTo>
                    <a:pt x="5919" y="893"/>
                  </a:lnTo>
                  <a:lnTo>
                    <a:pt x="5238" y="95"/>
                  </a:lnTo>
                  <a:lnTo>
                    <a:pt x="5144" y="24"/>
                  </a:lnTo>
                  <a:lnTo>
                    <a:pt x="505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38" name="Google Shape;1138;p22"/>
          <p:cNvGrpSpPr/>
          <p:nvPr/>
        </p:nvGrpSpPr>
        <p:grpSpPr>
          <a:xfrm>
            <a:off x="131666" y="1077465"/>
            <a:ext cx="452842" cy="457428"/>
            <a:chOff x="4930475" y="612100"/>
            <a:chExt cx="317650" cy="320575"/>
          </a:xfrm>
        </p:grpSpPr>
        <p:sp>
          <p:nvSpPr>
            <p:cNvPr id="1139" name="Google Shape;1139;p22"/>
            <p:cNvSpPr/>
            <p:nvPr/>
          </p:nvSpPr>
          <p:spPr>
            <a:xfrm>
              <a:off x="4930475" y="612100"/>
              <a:ext cx="317650" cy="320575"/>
            </a:xfrm>
            <a:custGeom>
              <a:rect b="b" l="l" r="r" t="t"/>
              <a:pathLst>
                <a:path extrusionOk="0" h="12823" w="12706">
                  <a:moveTo>
                    <a:pt x="5871" y="517"/>
                  </a:moveTo>
                  <a:lnTo>
                    <a:pt x="6223" y="541"/>
                  </a:lnTo>
                  <a:lnTo>
                    <a:pt x="6646" y="588"/>
                  </a:lnTo>
                  <a:lnTo>
                    <a:pt x="7092" y="682"/>
                  </a:lnTo>
                  <a:lnTo>
                    <a:pt x="7515" y="799"/>
                  </a:lnTo>
                  <a:lnTo>
                    <a:pt x="7938" y="940"/>
                  </a:lnTo>
                  <a:lnTo>
                    <a:pt x="8384" y="1104"/>
                  </a:lnTo>
                  <a:lnTo>
                    <a:pt x="8783" y="1316"/>
                  </a:lnTo>
                  <a:lnTo>
                    <a:pt x="9206" y="1527"/>
                  </a:lnTo>
                  <a:lnTo>
                    <a:pt x="9605" y="1785"/>
                  </a:lnTo>
                  <a:lnTo>
                    <a:pt x="9981" y="2067"/>
                  </a:lnTo>
                  <a:lnTo>
                    <a:pt x="10357" y="2372"/>
                  </a:lnTo>
                  <a:lnTo>
                    <a:pt x="10685" y="2701"/>
                  </a:lnTo>
                  <a:lnTo>
                    <a:pt x="10991" y="3053"/>
                  </a:lnTo>
                  <a:lnTo>
                    <a:pt x="11273" y="3429"/>
                  </a:lnTo>
                  <a:lnTo>
                    <a:pt x="11531" y="3852"/>
                  </a:lnTo>
                  <a:lnTo>
                    <a:pt x="11742" y="4275"/>
                  </a:lnTo>
                  <a:lnTo>
                    <a:pt x="11930" y="4744"/>
                  </a:lnTo>
                  <a:lnTo>
                    <a:pt x="12048" y="5190"/>
                  </a:lnTo>
                  <a:lnTo>
                    <a:pt x="12141" y="5637"/>
                  </a:lnTo>
                  <a:lnTo>
                    <a:pt x="12188" y="6083"/>
                  </a:lnTo>
                  <a:lnTo>
                    <a:pt x="12188" y="6529"/>
                  </a:lnTo>
                  <a:lnTo>
                    <a:pt x="12165" y="6999"/>
                  </a:lnTo>
                  <a:lnTo>
                    <a:pt x="12118" y="7445"/>
                  </a:lnTo>
                  <a:lnTo>
                    <a:pt x="12024" y="7891"/>
                  </a:lnTo>
                  <a:lnTo>
                    <a:pt x="11907" y="8314"/>
                  </a:lnTo>
                  <a:lnTo>
                    <a:pt x="11742" y="8760"/>
                  </a:lnTo>
                  <a:lnTo>
                    <a:pt x="11554" y="9159"/>
                  </a:lnTo>
                  <a:lnTo>
                    <a:pt x="11343" y="9559"/>
                  </a:lnTo>
                  <a:lnTo>
                    <a:pt x="11085" y="9934"/>
                  </a:lnTo>
                  <a:lnTo>
                    <a:pt x="10803" y="10310"/>
                  </a:lnTo>
                  <a:lnTo>
                    <a:pt x="10498" y="10639"/>
                  </a:lnTo>
                  <a:lnTo>
                    <a:pt x="10169" y="10968"/>
                  </a:lnTo>
                  <a:lnTo>
                    <a:pt x="9817" y="11249"/>
                  </a:lnTo>
                  <a:lnTo>
                    <a:pt x="9441" y="11484"/>
                  </a:lnTo>
                  <a:lnTo>
                    <a:pt x="9042" y="11719"/>
                  </a:lnTo>
                  <a:lnTo>
                    <a:pt x="8619" y="11907"/>
                  </a:lnTo>
                  <a:lnTo>
                    <a:pt x="8196" y="12048"/>
                  </a:lnTo>
                  <a:lnTo>
                    <a:pt x="7750" y="12165"/>
                  </a:lnTo>
                  <a:lnTo>
                    <a:pt x="7304" y="12259"/>
                  </a:lnTo>
                  <a:lnTo>
                    <a:pt x="6857" y="12306"/>
                  </a:lnTo>
                  <a:lnTo>
                    <a:pt x="6388" y="12330"/>
                  </a:lnTo>
                  <a:lnTo>
                    <a:pt x="5942" y="12306"/>
                  </a:lnTo>
                  <a:lnTo>
                    <a:pt x="5495" y="12259"/>
                  </a:lnTo>
                  <a:lnTo>
                    <a:pt x="5049" y="12165"/>
                  </a:lnTo>
                  <a:lnTo>
                    <a:pt x="4603" y="12048"/>
                  </a:lnTo>
                  <a:lnTo>
                    <a:pt x="4180" y="11907"/>
                  </a:lnTo>
                  <a:lnTo>
                    <a:pt x="3758" y="11719"/>
                  </a:lnTo>
                  <a:lnTo>
                    <a:pt x="3358" y="11508"/>
                  </a:lnTo>
                  <a:lnTo>
                    <a:pt x="2959" y="11273"/>
                  </a:lnTo>
                  <a:lnTo>
                    <a:pt x="2607" y="10991"/>
                  </a:lnTo>
                  <a:lnTo>
                    <a:pt x="2278" y="10686"/>
                  </a:lnTo>
                  <a:lnTo>
                    <a:pt x="1973" y="10334"/>
                  </a:lnTo>
                  <a:lnTo>
                    <a:pt x="1691" y="9981"/>
                  </a:lnTo>
                  <a:lnTo>
                    <a:pt x="1433" y="9606"/>
                  </a:lnTo>
                  <a:lnTo>
                    <a:pt x="1198" y="9206"/>
                  </a:lnTo>
                  <a:lnTo>
                    <a:pt x="1010" y="8807"/>
                  </a:lnTo>
                  <a:lnTo>
                    <a:pt x="846" y="8361"/>
                  </a:lnTo>
                  <a:lnTo>
                    <a:pt x="705" y="7938"/>
                  </a:lnTo>
                  <a:lnTo>
                    <a:pt x="611" y="7492"/>
                  </a:lnTo>
                  <a:lnTo>
                    <a:pt x="540" y="7046"/>
                  </a:lnTo>
                  <a:lnTo>
                    <a:pt x="493" y="6576"/>
                  </a:lnTo>
                  <a:lnTo>
                    <a:pt x="493" y="6130"/>
                  </a:lnTo>
                  <a:lnTo>
                    <a:pt x="540" y="5684"/>
                  </a:lnTo>
                  <a:lnTo>
                    <a:pt x="611" y="5214"/>
                  </a:lnTo>
                  <a:lnTo>
                    <a:pt x="705" y="4791"/>
                  </a:lnTo>
                  <a:lnTo>
                    <a:pt x="869" y="4298"/>
                  </a:lnTo>
                  <a:lnTo>
                    <a:pt x="1080" y="3852"/>
                  </a:lnTo>
                  <a:lnTo>
                    <a:pt x="1315" y="3406"/>
                  </a:lnTo>
                  <a:lnTo>
                    <a:pt x="1574" y="3006"/>
                  </a:lnTo>
                  <a:lnTo>
                    <a:pt x="1855" y="2631"/>
                  </a:lnTo>
                  <a:lnTo>
                    <a:pt x="2161" y="2278"/>
                  </a:lnTo>
                  <a:lnTo>
                    <a:pt x="2489" y="1950"/>
                  </a:lnTo>
                  <a:lnTo>
                    <a:pt x="2842" y="1668"/>
                  </a:lnTo>
                  <a:lnTo>
                    <a:pt x="3217" y="1410"/>
                  </a:lnTo>
                  <a:lnTo>
                    <a:pt x="3593" y="1175"/>
                  </a:lnTo>
                  <a:lnTo>
                    <a:pt x="3969" y="987"/>
                  </a:lnTo>
                  <a:lnTo>
                    <a:pt x="4345" y="822"/>
                  </a:lnTo>
                  <a:lnTo>
                    <a:pt x="4744" y="682"/>
                  </a:lnTo>
                  <a:lnTo>
                    <a:pt x="5120" y="588"/>
                  </a:lnTo>
                  <a:lnTo>
                    <a:pt x="5495" y="541"/>
                  </a:lnTo>
                  <a:lnTo>
                    <a:pt x="5871" y="517"/>
                  </a:lnTo>
                  <a:close/>
                  <a:moveTo>
                    <a:pt x="5777" y="0"/>
                  </a:moveTo>
                  <a:lnTo>
                    <a:pt x="5542" y="24"/>
                  </a:lnTo>
                  <a:lnTo>
                    <a:pt x="5284" y="47"/>
                  </a:lnTo>
                  <a:lnTo>
                    <a:pt x="5026" y="71"/>
                  </a:lnTo>
                  <a:lnTo>
                    <a:pt x="4791" y="141"/>
                  </a:lnTo>
                  <a:lnTo>
                    <a:pt x="4298" y="282"/>
                  </a:lnTo>
                  <a:lnTo>
                    <a:pt x="3828" y="470"/>
                  </a:lnTo>
                  <a:lnTo>
                    <a:pt x="3358" y="705"/>
                  </a:lnTo>
                  <a:lnTo>
                    <a:pt x="2936" y="987"/>
                  </a:lnTo>
                  <a:lnTo>
                    <a:pt x="2513" y="1316"/>
                  </a:lnTo>
                  <a:lnTo>
                    <a:pt x="2114" y="1644"/>
                  </a:lnTo>
                  <a:lnTo>
                    <a:pt x="1738" y="2020"/>
                  </a:lnTo>
                  <a:lnTo>
                    <a:pt x="1409" y="2443"/>
                  </a:lnTo>
                  <a:lnTo>
                    <a:pt x="1080" y="2842"/>
                  </a:lnTo>
                  <a:lnTo>
                    <a:pt x="822" y="3288"/>
                  </a:lnTo>
                  <a:lnTo>
                    <a:pt x="587" y="3734"/>
                  </a:lnTo>
                  <a:lnTo>
                    <a:pt x="376" y="4181"/>
                  </a:lnTo>
                  <a:lnTo>
                    <a:pt x="235" y="4650"/>
                  </a:lnTo>
                  <a:lnTo>
                    <a:pt x="118" y="5120"/>
                  </a:lnTo>
                  <a:lnTo>
                    <a:pt x="24" y="5613"/>
                  </a:lnTo>
                  <a:lnTo>
                    <a:pt x="0" y="6106"/>
                  </a:lnTo>
                  <a:lnTo>
                    <a:pt x="0" y="6600"/>
                  </a:lnTo>
                  <a:lnTo>
                    <a:pt x="47" y="7093"/>
                  </a:lnTo>
                  <a:lnTo>
                    <a:pt x="118" y="7586"/>
                  </a:lnTo>
                  <a:lnTo>
                    <a:pt x="235" y="8056"/>
                  </a:lnTo>
                  <a:lnTo>
                    <a:pt x="376" y="8549"/>
                  </a:lnTo>
                  <a:lnTo>
                    <a:pt x="540" y="8995"/>
                  </a:lnTo>
                  <a:lnTo>
                    <a:pt x="752" y="9441"/>
                  </a:lnTo>
                  <a:lnTo>
                    <a:pt x="1010" y="9887"/>
                  </a:lnTo>
                  <a:lnTo>
                    <a:pt x="1292" y="10287"/>
                  </a:lnTo>
                  <a:lnTo>
                    <a:pt x="1597" y="10686"/>
                  </a:lnTo>
                  <a:lnTo>
                    <a:pt x="1926" y="11038"/>
                  </a:lnTo>
                  <a:lnTo>
                    <a:pt x="2278" y="11367"/>
                  </a:lnTo>
                  <a:lnTo>
                    <a:pt x="2677" y="11672"/>
                  </a:lnTo>
                  <a:lnTo>
                    <a:pt x="3077" y="11954"/>
                  </a:lnTo>
                  <a:lnTo>
                    <a:pt x="3523" y="12189"/>
                  </a:lnTo>
                  <a:lnTo>
                    <a:pt x="3969" y="12377"/>
                  </a:lnTo>
                  <a:lnTo>
                    <a:pt x="4439" y="12541"/>
                  </a:lnTo>
                  <a:lnTo>
                    <a:pt x="4908" y="12658"/>
                  </a:lnTo>
                  <a:lnTo>
                    <a:pt x="5401" y="12752"/>
                  </a:lnTo>
                  <a:lnTo>
                    <a:pt x="5895" y="12799"/>
                  </a:lnTo>
                  <a:lnTo>
                    <a:pt x="6388" y="12823"/>
                  </a:lnTo>
                  <a:lnTo>
                    <a:pt x="6881" y="12799"/>
                  </a:lnTo>
                  <a:lnTo>
                    <a:pt x="7374" y="12752"/>
                  </a:lnTo>
                  <a:lnTo>
                    <a:pt x="7867" y="12658"/>
                  </a:lnTo>
                  <a:lnTo>
                    <a:pt x="8337" y="12541"/>
                  </a:lnTo>
                  <a:lnTo>
                    <a:pt x="8807" y="12377"/>
                  </a:lnTo>
                  <a:lnTo>
                    <a:pt x="9253" y="12165"/>
                  </a:lnTo>
                  <a:lnTo>
                    <a:pt x="9699" y="11930"/>
                  </a:lnTo>
                  <a:lnTo>
                    <a:pt x="10122" y="11649"/>
                  </a:lnTo>
                  <a:lnTo>
                    <a:pt x="10498" y="11343"/>
                  </a:lnTo>
                  <a:lnTo>
                    <a:pt x="10873" y="10991"/>
                  </a:lnTo>
                  <a:lnTo>
                    <a:pt x="11202" y="10639"/>
                  </a:lnTo>
                  <a:lnTo>
                    <a:pt x="11507" y="10240"/>
                  </a:lnTo>
                  <a:lnTo>
                    <a:pt x="11766" y="9817"/>
                  </a:lnTo>
                  <a:lnTo>
                    <a:pt x="12001" y="9394"/>
                  </a:lnTo>
                  <a:lnTo>
                    <a:pt x="12212" y="8948"/>
                  </a:lnTo>
                  <a:lnTo>
                    <a:pt x="12376" y="8478"/>
                  </a:lnTo>
                  <a:lnTo>
                    <a:pt x="12517" y="8009"/>
                  </a:lnTo>
                  <a:lnTo>
                    <a:pt x="12611" y="7515"/>
                  </a:lnTo>
                  <a:lnTo>
                    <a:pt x="12682" y="7022"/>
                  </a:lnTo>
                  <a:lnTo>
                    <a:pt x="12705" y="6529"/>
                  </a:lnTo>
                  <a:lnTo>
                    <a:pt x="12682" y="6036"/>
                  </a:lnTo>
                  <a:lnTo>
                    <a:pt x="12635" y="5543"/>
                  </a:lnTo>
                  <a:lnTo>
                    <a:pt x="12541" y="5073"/>
                  </a:lnTo>
                  <a:lnTo>
                    <a:pt x="12400" y="4580"/>
                  </a:lnTo>
                  <a:lnTo>
                    <a:pt x="12212" y="4087"/>
                  </a:lnTo>
                  <a:lnTo>
                    <a:pt x="11977" y="3617"/>
                  </a:lnTo>
                  <a:lnTo>
                    <a:pt x="11719" y="3171"/>
                  </a:lnTo>
                  <a:lnTo>
                    <a:pt x="11413" y="2748"/>
                  </a:lnTo>
                  <a:lnTo>
                    <a:pt x="11061" y="2372"/>
                  </a:lnTo>
                  <a:lnTo>
                    <a:pt x="10709" y="1997"/>
                  </a:lnTo>
                  <a:lnTo>
                    <a:pt x="10310" y="1668"/>
                  </a:lnTo>
                  <a:lnTo>
                    <a:pt x="9910" y="1386"/>
                  </a:lnTo>
                  <a:lnTo>
                    <a:pt x="9488" y="1104"/>
                  </a:lnTo>
                  <a:lnTo>
                    <a:pt x="9042" y="869"/>
                  </a:lnTo>
                  <a:lnTo>
                    <a:pt x="8595" y="658"/>
                  </a:lnTo>
                  <a:lnTo>
                    <a:pt x="8126" y="470"/>
                  </a:lnTo>
                  <a:lnTo>
                    <a:pt x="7656" y="329"/>
                  </a:lnTo>
                  <a:lnTo>
                    <a:pt x="7210" y="188"/>
                  </a:lnTo>
                  <a:lnTo>
                    <a:pt x="6740" y="94"/>
                  </a:lnTo>
                  <a:lnTo>
                    <a:pt x="6294" y="24"/>
                  </a:lnTo>
                  <a:lnTo>
                    <a:pt x="603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22"/>
            <p:cNvSpPr/>
            <p:nvPr/>
          </p:nvSpPr>
          <p:spPr>
            <a:xfrm>
              <a:off x="5021475" y="612100"/>
              <a:ext cx="135625" cy="320575"/>
            </a:xfrm>
            <a:custGeom>
              <a:rect b="b" l="l" r="r" t="t"/>
              <a:pathLst>
                <a:path extrusionOk="0" h="12823" w="5425">
                  <a:moveTo>
                    <a:pt x="2607" y="517"/>
                  </a:moveTo>
                  <a:lnTo>
                    <a:pt x="2748" y="588"/>
                  </a:lnTo>
                  <a:lnTo>
                    <a:pt x="2912" y="682"/>
                  </a:lnTo>
                  <a:lnTo>
                    <a:pt x="3077" y="775"/>
                  </a:lnTo>
                  <a:lnTo>
                    <a:pt x="3241" y="916"/>
                  </a:lnTo>
                  <a:lnTo>
                    <a:pt x="3405" y="1081"/>
                  </a:lnTo>
                  <a:lnTo>
                    <a:pt x="3570" y="1292"/>
                  </a:lnTo>
                  <a:lnTo>
                    <a:pt x="3734" y="1503"/>
                  </a:lnTo>
                  <a:lnTo>
                    <a:pt x="3899" y="1762"/>
                  </a:lnTo>
                  <a:lnTo>
                    <a:pt x="4039" y="2020"/>
                  </a:lnTo>
                  <a:lnTo>
                    <a:pt x="4180" y="2325"/>
                  </a:lnTo>
                  <a:lnTo>
                    <a:pt x="4321" y="2654"/>
                  </a:lnTo>
                  <a:lnTo>
                    <a:pt x="4439" y="3006"/>
                  </a:lnTo>
                  <a:lnTo>
                    <a:pt x="4556" y="3406"/>
                  </a:lnTo>
                  <a:lnTo>
                    <a:pt x="4650" y="3805"/>
                  </a:lnTo>
                  <a:lnTo>
                    <a:pt x="4744" y="4228"/>
                  </a:lnTo>
                  <a:lnTo>
                    <a:pt x="4814" y="4697"/>
                  </a:lnTo>
                  <a:lnTo>
                    <a:pt x="4861" y="5144"/>
                  </a:lnTo>
                  <a:lnTo>
                    <a:pt x="4885" y="5590"/>
                  </a:lnTo>
                  <a:lnTo>
                    <a:pt x="4908" y="6059"/>
                  </a:lnTo>
                  <a:lnTo>
                    <a:pt x="4908" y="6529"/>
                  </a:lnTo>
                  <a:lnTo>
                    <a:pt x="4908" y="6975"/>
                  </a:lnTo>
                  <a:lnTo>
                    <a:pt x="4885" y="7445"/>
                  </a:lnTo>
                  <a:lnTo>
                    <a:pt x="4838" y="7891"/>
                  </a:lnTo>
                  <a:lnTo>
                    <a:pt x="4791" y="8337"/>
                  </a:lnTo>
                  <a:lnTo>
                    <a:pt x="4720" y="8784"/>
                  </a:lnTo>
                  <a:lnTo>
                    <a:pt x="4650" y="9206"/>
                  </a:lnTo>
                  <a:lnTo>
                    <a:pt x="4556" y="9629"/>
                  </a:lnTo>
                  <a:lnTo>
                    <a:pt x="4462" y="10005"/>
                  </a:lnTo>
                  <a:lnTo>
                    <a:pt x="4345" y="10381"/>
                  </a:lnTo>
                  <a:lnTo>
                    <a:pt x="4227" y="10733"/>
                  </a:lnTo>
                  <a:lnTo>
                    <a:pt x="4086" y="11038"/>
                  </a:lnTo>
                  <a:lnTo>
                    <a:pt x="3946" y="11320"/>
                  </a:lnTo>
                  <a:lnTo>
                    <a:pt x="3805" y="11555"/>
                  </a:lnTo>
                  <a:lnTo>
                    <a:pt x="3664" y="11743"/>
                  </a:lnTo>
                  <a:lnTo>
                    <a:pt x="3523" y="11907"/>
                  </a:lnTo>
                  <a:lnTo>
                    <a:pt x="3358" y="12048"/>
                  </a:lnTo>
                  <a:lnTo>
                    <a:pt x="3217" y="12165"/>
                  </a:lnTo>
                  <a:lnTo>
                    <a:pt x="3053" y="12259"/>
                  </a:lnTo>
                  <a:lnTo>
                    <a:pt x="2889" y="12306"/>
                  </a:lnTo>
                  <a:lnTo>
                    <a:pt x="2560" y="12306"/>
                  </a:lnTo>
                  <a:lnTo>
                    <a:pt x="2396" y="12259"/>
                  </a:lnTo>
                  <a:lnTo>
                    <a:pt x="2231" y="12165"/>
                  </a:lnTo>
                  <a:lnTo>
                    <a:pt x="2090" y="12071"/>
                  </a:lnTo>
                  <a:lnTo>
                    <a:pt x="1926" y="11930"/>
                  </a:lnTo>
                  <a:lnTo>
                    <a:pt x="1785" y="11766"/>
                  </a:lnTo>
                  <a:lnTo>
                    <a:pt x="1644" y="11555"/>
                  </a:lnTo>
                  <a:lnTo>
                    <a:pt x="1503" y="11343"/>
                  </a:lnTo>
                  <a:lnTo>
                    <a:pt x="1362" y="11062"/>
                  </a:lnTo>
                  <a:lnTo>
                    <a:pt x="1221" y="10756"/>
                  </a:lnTo>
                  <a:lnTo>
                    <a:pt x="1080" y="10404"/>
                  </a:lnTo>
                  <a:lnTo>
                    <a:pt x="986" y="10052"/>
                  </a:lnTo>
                  <a:lnTo>
                    <a:pt x="869" y="9653"/>
                  </a:lnTo>
                  <a:lnTo>
                    <a:pt x="775" y="9253"/>
                  </a:lnTo>
                  <a:lnTo>
                    <a:pt x="705" y="8831"/>
                  </a:lnTo>
                  <a:lnTo>
                    <a:pt x="634" y="8408"/>
                  </a:lnTo>
                  <a:lnTo>
                    <a:pt x="540" y="7515"/>
                  </a:lnTo>
                  <a:lnTo>
                    <a:pt x="493" y="6576"/>
                  </a:lnTo>
                  <a:lnTo>
                    <a:pt x="493" y="6106"/>
                  </a:lnTo>
                  <a:lnTo>
                    <a:pt x="517" y="5660"/>
                  </a:lnTo>
                  <a:lnTo>
                    <a:pt x="540" y="5190"/>
                  </a:lnTo>
                  <a:lnTo>
                    <a:pt x="587" y="4744"/>
                  </a:lnTo>
                  <a:lnTo>
                    <a:pt x="681" y="4040"/>
                  </a:lnTo>
                  <a:lnTo>
                    <a:pt x="822" y="3359"/>
                  </a:lnTo>
                  <a:lnTo>
                    <a:pt x="1010" y="2725"/>
                  </a:lnTo>
                  <a:lnTo>
                    <a:pt x="1198" y="2138"/>
                  </a:lnTo>
                  <a:lnTo>
                    <a:pt x="1433" y="1621"/>
                  </a:lnTo>
                  <a:lnTo>
                    <a:pt x="1668" y="1198"/>
                  </a:lnTo>
                  <a:lnTo>
                    <a:pt x="1808" y="1010"/>
                  </a:lnTo>
                  <a:lnTo>
                    <a:pt x="1926" y="846"/>
                  </a:lnTo>
                  <a:lnTo>
                    <a:pt x="2067" y="728"/>
                  </a:lnTo>
                  <a:lnTo>
                    <a:pt x="2184" y="611"/>
                  </a:lnTo>
                  <a:lnTo>
                    <a:pt x="2349" y="541"/>
                  </a:lnTo>
                  <a:lnTo>
                    <a:pt x="2489" y="517"/>
                  </a:lnTo>
                  <a:close/>
                  <a:moveTo>
                    <a:pt x="2536" y="0"/>
                  </a:moveTo>
                  <a:lnTo>
                    <a:pt x="2325" y="24"/>
                  </a:lnTo>
                  <a:lnTo>
                    <a:pt x="2114" y="94"/>
                  </a:lnTo>
                  <a:lnTo>
                    <a:pt x="1926" y="188"/>
                  </a:lnTo>
                  <a:lnTo>
                    <a:pt x="1738" y="329"/>
                  </a:lnTo>
                  <a:lnTo>
                    <a:pt x="1574" y="494"/>
                  </a:lnTo>
                  <a:lnTo>
                    <a:pt x="1409" y="682"/>
                  </a:lnTo>
                  <a:lnTo>
                    <a:pt x="1268" y="916"/>
                  </a:lnTo>
                  <a:lnTo>
                    <a:pt x="1127" y="1151"/>
                  </a:lnTo>
                  <a:lnTo>
                    <a:pt x="986" y="1433"/>
                  </a:lnTo>
                  <a:lnTo>
                    <a:pt x="846" y="1715"/>
                  </a:lnTo>
                  <a:lnTo>
                    <a:pt x="728" y="2020"/>
                  </a:lnTo>
                  <a:lnTo>
                    <a:pt x="493" y="2654"/>
                  </a:lnTo>
                  <a:lnTo>
                    <a:pt x="329" y="3335"/>
                  </a:lnTo>
                  <a:lnTo>
                    <a:pt x="188" y="4016"/>
                  </a:lnTo>
                  <a:lnTo>
                    <a:pt x="71" y="4674"/>
                  </a:lnTo>
                  <a:lnTo>
                    <a:pt x="24" y="5144"/>
                  </a:lnTo>
                  <a:lnTo>
                    <a:pt x="0" y="5637"/>
                  </a:lnTo>
                  <a:lnTo>
                    <a:pt x="0" y="6106"/>
                  </a:lnTo>
                  <a:lnTo>
                    <a:pt x="0" y="6600"/>
                  </a:lnTo>
                  <a:lnTo>
                    <a:pt x="0" y="7093"/>
                  </a:lnTo>
                  <a:lnTo>
                    <a:pt x="47" y="7562"/>
                  </a:lnTo>
                  <a:lnTo>
                    <a:pt x="71" y="8032"/>
                  </a:lnTo>
                  <a:lnTo>
                    <a:pt x="141" y="8502"/>
                  </a:lnTo>
                  <a:lnTo>
                    <a:pt x="212" y="8948"/>
                  </a:lnTo>
                  <a:lnTo>
                    <a:pt x="305" y="9394"/>
                  </a:lnTo>
                  <a:lnTo>
                    <a:pt x="399" y="9817"/>
                  </a:lnTo>
                  <a:lnTo>
                    <a:pt x="493" y="10216"/>
                  </a:lnTo>
                  <a:lnTo>
                    <a:pt x="634" y="10615"/>
                  </a:lnTo>
                  <a:lnTo>
                    <a:pt x="752" y="10968"/>
                  </a:lnTo>
                  <a:lnTo>
                    <a:pt x="916" y="11296"/>
                  </a:lnTo>
                  <a:lnTo>
                    <a:pt x="1057" y="11602"/>
                  </a:lnTo>
                  <a:lnTo>
                    <a:pt x="1245" y="11884"/>
                  </a:lnTo>
                  <a:lnTo>
                    <a:pt x="1433" y="12118"/>
                  </a:lnTo>
                  <a:lnTo>
                    <a:pt x="1621" y="12330"/>
                  </a:lnTo>
                  <a:lnTo>
                    <a:pt x="1832" y="12494"/>
                  </a:lnTo>
                  <a:lnTo>
                    <a:pt x="2043" y="12635"/>
                  </a:lnTo>
                  <a:lnTo>
                    <a:pt x="2255" y="12752"/>
                  </a:lnTo>
                  <a:lnTo>
                    <a:pt x="2489" y="12799"/>
                  </a:lnTo>
                  <a:lnTo>
                    <a:pt x="2724" y="12823"/>
                  </a:lnTo>
                  <a:lnTo>
                    <a:pt x="2959" y="12799"/>
                  </a:lnTo>
                  <a:lnTo>
                    <a:pt x="3194" y="12729"/>
                  </a:lnTo>
                  <a:lnTo>
                    <a:pt x="3405" y="12635"/>
                  </a:lnTo>
                  <a:lnTo>
                    <a:pt x="3617" y="12494"/>
                  </a:lnTo>
                  <a:lnTo>
                    <a:pt x="3828" y="12330"/>
                  </a:lnTo>
                  <a:lnTo>
                    <a:pt x="4016" y="12095"/>
                  </a:lnTo>
                  <a:lnTo>
                    <a:pt x="4204" y="11860"/>
                  </a:lnTo>
                  <a:lnTo>
                    <a:pt x="4392" y="11578"/>
                  </a:lnTo>
                  <a:lnTo>
                    <a:pt x="4556" y="11273"/>
                  </a:lnTo>
                  <a:lnTo>
                    <a:pt x="4697" y="10921"/>
                  </a:lnTo>
                  <a:lnTo>
                    <a:pt x="4814" y="10568"/>
                  </a:lnTo>
                  <a:lnTo>
                    <a:pt x="4932" y="10193"/>
                  </a:lnTo>
                  <a:lnTo>
                    <a:pt x="5049" y="9770"/>
                  </a:lnTo>
                  <a:lnTo>
                    <a:pt x="5143" y="9347"/>
                  </a:lnTo>
                  <a:lnTo>
                    <a:pt x="5237" y="8901"/>
                  </a:lnTo>
                  <a:lnTo>
                    <a:pt x="5284" y="8455"/>
                  </a:lnTo>
                  <a:lnTo>
                    <a:pt x="5355" y="7985"/>
                  </a:lnTo>
                  <a:lnTo>
                    <a:pt x="5378" y="7515"/>
                  </a:lnTo>
                  <a:lnTo>
                    <a:pt x="5425" y="7022"/>
                  </a:lnTo>
                  <a:lnTo>
                    <a:pt x="5425" y="6553"/>
                  </a:lnTo>
                  <a:lnTo>
                    <a:pt x="5425" y="6059"/>
                  </a:lnTo>
                  <a:lnTo>
                    <a:pt x="5402" y="5566"/>
                  </a:lnTo>
                  <a:lnTo>
                    <a:pt x="5355" y="5097"/>
                  </a:lnTo>
                  <a:lnTo>
                    <a:pt x="5308" y="4627"/>
                  </a:lnTo>
                  <a:lnTo>
                    <a:pt x="5237" y="4181"/>
                  </a:lnTo>
                  <a:lnTo>
                    <a:pt x="5167" y="3758"/>
                  </a:lnTo>
                  <a:lnTo>
                    <a:pt x="5049" y="3335"/>
                  </a:lnTo>
                  <a:lnTo>
                    <a:pt x="4955" y="2936"/>
                  </a:lnTo>
                  <a:lnTo>
                    <a:pt x="4814" y="2560"/>
                  </a:lnTo>
                  <a:lnTo>
                    <a:pt x="4674" y="2208"/>
                  </a:lnTo>
                  <a:lnTo>
                    <a:pt x="4533" y="1879"/>
                  </a:lnTo>
                  <a:lnTo>
                    <a:pt x="4368" y="1550"/>
                  </a:lnTo>
                  <a:lnTo>
                    <a:pt x="4204" y="1269"/>
                  </a:lnTo>
                  <a:lnTo>
                    <a:pt x="4016" y="1010"/>
                  </a:lnTo>
                  <a:lnTo>
                    <a:pt x="3828" y="775"/>
                  </a:lnTo>
                  <a:lnTo>
                    <a:pt x="3617" y="564"/>
                  </a:lnTo>
                  <a:lnTo>
                    <a:pt x="3405" y="400"/>
                  </a:lnTo>
                  <a:lnTo>
                    <a:pt x="3194" y="235"/>
                  </a:lnTo>
                  <a:lnTo>
                    <a:pt x="2959" y="118"/>
                  </a:lnTo>
                  <a:lnTo>
                    <a:pt x="2748" y="47"/>
                  </a:lnTo>
                  <a:lnTo>
                    <a:pt x="253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22"/>
            <p:cNvSpPr/>
            <p:nvPr/>
          </p:nvSpPr>
          <p:spPr>
            <a:xfrm>
              <a:off x="4930475" y="765925"/>
              <a:ext cx="317650" cy="12925"/>
            </a:xfrm>
            <a:custGeom>
              <a:rect b="b" l="l" r="r" t="t"/>
              <a:pathLst>
                <a:path extrusionOk="0" h="517" w="12706">
                  <a:moveTo>
                    <a:pt x="235" y="0"/>
                  </a:moveTo>
                  <a:lnTo>
                    <a:pt x="141" y="24"/>
                  </a:lnTo>
                  <a:lnTo>
                    <a:pt x="71" y="71"/>
                  </a:lnTo>
                  <a:lnTo>
                    <a:pt x="0" y="165"/>
                  </a:lnTo>
                  <a:lnTo>
                    <a:pt x="0" y="259"/>
                  </a:lnTo>
                  <a:lnTo>
                    <a:pt x="0" y="353"/>
                  </a:lnTo>
                  <a:lnTo>
                    <a:pt x="71" y="447"/>
                  </a:lnTo>
                  <a:lnTo>
                    <a:pt x="141" y="494"/>
                  </a:lnTo>
                  <a:lnTo>
                    <a:pt x="235" y="517"/>
                  </a:lnTo>
                  <a:lnTo>
                    <a:pt x="12447" y="517"/>
                  </a:lnTo>
                  <a:lnTo>
                    <a:pt x="12541" y="494"/>
                  </a:lnTo>
                  <a:lnTo>
                    <a:pt x="12635" y="447"/>
                  </a:lnTo>
                  <a:lnTo>
                    <a:pt x="12682" y="353"/>
                  </a:lnTo>
                  <a:lnTo>
                    <a:pt x="12705" y="259"/>
                  </a:lnTo>
                  <a:lnTo>
                    <a:pt x="12682" y="165"/>
                  </a:lnTo>
                  <a:lnTo>
                    <a:pt x="12635" y="71"/>
                  </a:lnTo>
                  <a:lnTo>
                    <a:pt x="12541" y="24"/>
                  </a:lnTo>
                  <a:lnTo>
                    <a:pt x="1244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2" name="Google Shape;1142;p22"/>
            <p:cNvSpPr/>
            <p:nvPr/>
          </p:nvSpPr>
          <p:spPr>
            <a:xfrm>
              <a:off x="4961575" y="673750"/>
              <a:ext cx="261875" cy="47575"/>
            </a:xfrm>
            <a:custGeom>
              <a:rect b="b" l="l" r="r" t="t"/>
              <a:pathLst>
                <a:path extrusionOk="0" h="1903" w="10475">
                  <a:moveTo>
                    <a:pt x="189" y="0"/>
                  </a:moveTo>
                  <a:lnTo>
                    <a:pt x="95" y="47"/>
                  </a:lnTo>
                  <a:lnTo>
                    <a:pt x="48" y="118"/>
                  </a:lnTo>
                  <a:lnTo>
                    <a:pt x="1" y="212"/>
                  </a:lnTo>
                  <a:lnTo>
                    <a:pt x="1" y="306"/>
                  </a:lnTo>
                  <a:lnTo>
                    <a:pt x="48" y="400"/>
                  </a:lnTo>
                  <a:lnTo>
                    <a:pt x="118" y="470"/>
                  </a:lnTo>
                  <a:lnTo>
                    <a:pt x="236" y="540"/>
                  </a:lnTo>
                  <a:lnTo>
                    <a:pt x="564" y="705"/>
                  </a:lnTo>
                  <a:lnTo>
                    <a:pt x="1081" y="940"/>
                  </a:lnTo>
                  <a:lnTo>
                    <a:pt x="1762" y="1198"/>
                  </a:lnTo>
                  <a:lnTo>
                    <a:pt x="2161" y="1339"/>
                  </a:lnTo>
                  <a:lnTo>
                    <a:pt x="2584" y="1456"/>
                  </a:lnTo>
                  <a:lnTo>
                    <a:pt x="3077" y="1574"/>
                  </a:lnTo>
                  <a:lnTo>
                    <a:pt x="3570" y="1691"/>
                  </a:lnTo>
                  <a:lnTo>
                    <a:pt x="4111" y="1785"/>
                  </a:lnTo>
                  <a:lnTo>
                    <a:pt x="4674" y="1856"/>
                  </a:lnTo>
                  <a:lnTo>
                    <a:pt x="5261" y="1879"/>
                  </a:lnTo>
                  <a:lnTo>
                    <a:pt x="5872" y="1903"/>
                  </a:lnTo>
                  <a:lnTo>
                    <a:pt x="6388" y="1903"/>
                  </a:lnTo>
                  <a:lnTo>
                    <a:pt x="6929" y="1856"/>
                  </a:lnTo>
                  <a:lnTo>
                    <a:pt x="7469" y="1809"/>
                  </a:lnTo>
                  <a:lnTo>
                    <a:pt x="8009" y="1715"/>
                  </a:lnTo>
                  <a:lnTo>
                    <a:pt x="8573" y="1597"/>
                  </a:lnTo>
                  <a:lnTo>
                    <a:pt x="9160" y="1433"/>
                  </a:lnTo>
                  <a:lnTo>
                    <a:pt x="9723" y="1245"/>
                  </a:lnTo>
                  <a:lnTo>
                    <a:pt x="10310" y="1034"/>
                  </a:lnTo>
                  <a:lnTo>
                    <a:pt x="10404" y="963"/>
                  </a:lnTo>
                  <a:lnTo>
                    <a:pt x="10451" y="893"/>
                  </a:lnTo>
                  <a:lnTo>
                    <a:pt x="10475" y="799"/>
                  </a:lnTo>
                  <a:lnTo>
                    <a:pt x="10451" y="705"/>
                  </a:lnTo>
                  <a:lnTo>
                    <a:pt x="10404" y="611"/>
                  </a:lnTo>
                  <a:lnTo>
                    <a:pt x="10310" y="564"/>
                  </a:lnTo>
                  <a:lnTo>
                    <a:pt x="10216" y="540"/>
                  </a:lnTo>
                  <a:lnTo>
                    <a:pt x="10122" y="564"/>
                  </a:lnTo>
                  <a:lnTo>
                    <a:pt x="9629" y="752"/>
                  </a:lnTo>
                  <a:lnTo>
                    <a:pt x="9160" y="916"/>
                  </a:lnTo>
                  <a:lnTo>
                    <a:pt x="8666" y="1034"/>
                  </a:lnTo>
                  <a:lnTo>
                    <a:pt x="8197" y="1151"/>
                  </a:lnTo>
                  <a:lnTo>
                    <a:pt x="7751" y="1245"/>
                  </a:lnTo>
                  <a:lnTo>
                    <a:pt x="7281" y="1315"/>
                  </a:lnTo>
                  <a:lnTo>
                    <a:pt x="6835" y="1362"/>
                  </a:lnTo>
                  <a:lnTo>
                    <a:pt x="6388" y="1386"/>
                  </a:lnTo>
                  <a:lnTo>
                    <a:pt x="5966" y="1409"/>
                  </a:lnTo>
                  <a:lnTo>
                    <a:pt x="5543" y="1386"/>
                  </a:lnTo>
                  <a:lnTo>
                    <a:pt x="5144" y="1386"/>
                  </a:lnTo>
                  <a:lnTo>
                    <a:pt x="4745" y="1339"/>
                  </a:lnTo>
                  <a:lnTo>
                    <a:pt x="3993" y="1245"/>
                  </a:lnTo>
                  <a:lnTo>
                    <a:pt x="3312" y="1104"/>
                  </a:lnTo>
                  <a:lnTo>
                    <a:pt x="2678" y="963"/>
                  </a:lnTo>
                  <a:lnTo>
                    <a:pt x="2114" y="775"/>
                  </a:lnTo>
                  <a:lnTo>
                    <a:pt x="1598" y="611"/>
                  </a:lnTo>
                  <a:lnTo>
                    <a:pt x="1198" y="423"/>
                  </a:lnTo>
                  <a:lnTo>
                    <a:pt x="611" y="165"/>
                  </a:lnTo>
                  <a:lnTo>
                    <a:pt x="377" y="47"/>
                  </a:lnTo>
                  <a:lnTo>
                    <a:pt x="28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3" name="Google Shape;1143;p22"/>
            <p:cNvSpPr/>
            <p:nvPr/>
          </p:nvSpPr>
          <p:spPr>
            <a:xfrm>
              <a:off x="4953350" y="821700"/>
              <a:ext cx="278900" cy="38175"/>
            </a:xfrm>
            <a:custGeom>
              <a:rect b="b" l="l" r="r" t="t"/>
              <a:pathLst>
                <a:path extrusionOk="0" h="1527" w="11156">
                  <a:moveTo>
                    <a:pt x="5355" y="0"/>
                  </a:moveTo>
                  <a:lnTo>
                    <a:pt x="4486" y="24"/>
                  </a:lnTo>
                  <a:lnTo>
                    <a:pt x="3688" y="118"/>
                  </a:lnTo>
                  <a:lnTo>
                    <a:pt x="2960" y="212"/>
                  </a:lnTo>
                  <a:lnTo>
                    <a:pt x="2326" y="329"/>
                  </a:lnTo>
                  <a:lnTo>
                    <a:pt x="1762" y="470"/>
                  </a:lnTo>
                  <a:lnTo>
                    <a:pt x="1293" y="587"/>
                  </a:lnTo>
                  <a:lnTo>
                    <a:pt x="893" y="728"/>
                  </a:lnTo>
                  <a:lnTo>
                    <a:pt x="353" y="940"/>
                  </a:lnTo>
                  <a:lnTo>
                    <a:pt x="118" y="1034"/>
                  </a:lnTo>
                  <a:lnTo>
                    <a:pt x="48" y="1104"/>
                  </a:lnTo>
                  <a:lnTo>
                    <a:pt x="1" y="1198"/>
                  </a:lnTo>
                  <a:lnTo>
                    <a:pt x="1" y="1292"/>
                  </a:lnTo>
                  <a:lnTo>
                    <a:pt x="24" y="1386"/>
                  </a:lnTo>
                  <a:lnTo>
                    <a:pt x="71" y="1433"/>
                  </a:lnTo>
                  <a:lnTo>
                    <a:pt x="118" y="1480"/>
                  </a:lnTo>
                  <a:lnTo>
                    <a:pt x="189" y="1503"/>
                  </a:lnTo>
                  <a:lnTo>
                    <a:pt x="259" y="1527"/>
                  </a:lnTo>
                  <a:lnTo>
                    <a:pt x="306" y="1503"/>
                  </a:lnTo>
                  <a:lnTo>
                    <a:pt x="377" y="1480"/>
                  </a:lnTo>
                  <a:lnTo>
                    <a:pt x="541" y="1409"/>
                  </a:lnTo>
                  <a:lnTo>
                    <a:pt x="1058" y="1222"/>
                  </a:lnTo>
                  <a:lnTo>
                    <a:pt x="1434" y="1081"/>
                  </a:lnTo>
                  <a:lnTo>
                    <a:pt x="1903" y="963"/>
                  </a:lnTo>
                  <a:lnTo>
                    <a:pt x="2443" y="846"/>
                  </a:lnTo>
                  <a:lnTo>
                    <a:pt x="3054" y="728"/>
                  </a:lnTo>
                  <a:lnTo>
                    <a:pt x="3758" y="611"/>
                  </a:lnTo>
                  <a:lnTo>
                    <a:pt x="4533" y="540"/>
                  </a:lnTo>
                  <a:lnTo>
                    <a:pt x="5402" y="517"/>
                  </a:lnTo>
                  <a:lnTo>
                    <a:pt x="6342" y="494"/>
                  </a:lnTo>
                  <a:lnTo>
                    <a:pt x="7352" y="540"/>
                  </a:lnTo>
                  <a:lnTo>
                    <a:pt x="8432" y="658"/>
                  </a:lnTo>
                  <a:lnTo>
                    <a:pt x="9606" y="822"/>
                  </a:lnTo>
                  <a:lnTo>
                    <a:pt x="10217" y="916"/>
                  </a:lnTo>
                  <a:lnTo>
                    <a:pt x="10851" y="1034"/>
                  </a:lnTo>
                  <a:lnTo>
                    <a:pt x="10945" y="1057"/>
                  </a:lnTo>
                  <a:lnTo>
                    <a:pt x="11039" y="1010"/>
                  </a:lnTo>
                  <a:lnTo>
                    <a:pt x="11109" y="940"/>
                  </a:lnTo>
                  <a:lnTo>
                    <a:pt x="11156" y="846"/>
                  </a:lnTo>
                  <a:lnTo>
                    <a:pt x="11156" y="752"/>
                  </a:lnTo>
                  <a:lnTo>
                    <a:pt x="11109" y="658"/>
                  </a:lnTo>
                  <a:lnTo>
                    <a:pt x="11039" y="587"/>
                  </a:lnTo>
                  <a:lnTo>
                    <a:pt x="10968" y="540"/>
                  </a:lnTo>
                  <a:lnTo>
                    <a:pt x="10311" y="423"/>
                  </a:lnTo>
                  <a:lnTo>
                    <a:pt x="9676" y="306"/>
                  </a:lnTo>
                  <a:lnTo>
                    <a:pt x="9066" y="212"/>
                  </a:lnTo>
                  <a:lnTo>
                    <a:pt x="8479" y="141"/>
                  </a:lnTo>
                  <a:lnTo>
                    <a:pt x="7352" y="47"/>
                  </a:lnTo>
                  <a:lnTo>
                    <a:pt x="631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44" name="Google Shape;1144;p22"/>
          <p:cNvGrpSpPr/>
          <p:nvPr/>
        </p:nvGrpSpPr>
        <p:grpSpPr>
          <a:xfrm>
            <a:off x="478566" y="167225"/>
            <a:ext cx="897273" cy="429782"/>
            <a:chOff x="3863100" y="581575"/>
            <a:chExt cx="629400" cy="301200"/>
          </a:xfrm>
        </p:grpSpPr>
        <p:sp>
          <p:nvSpPr>
            <p:cNvPr id="1145" name="Google Shape;1145;p22"/>
            <p:cNvSpPr/>
            <p:nvPr/>
          </p:nvSpPr>
          <p:spPr>
            <a:xfrm>
              <a:off x="3877200" y="581575"/>
              <a:ext cx="231350" cy="69875"/>
            </a:xfrm>
            <a:custGeom>
              <a:rect b="b" l="l" r="r" t="t"/>
              <a:pathLst>
                <a:path extrusionOk="0" h="2795" w="9254">
                  <a:moveTo>
                    <a:pt x="611" y="564"/>
                  </a:moveTo>
                  <a:lnTo>
                    <a:pt x="1597" y="752"/>
                  </a:lnTo>
                  <a:lnTo>
                    <a:pt x="2607" y="893"/>
                  </a:lnTo>
                  <a:lnTo>
                    <a:pt x="3641" y="1010"/>
                  </a:lnTo>
                  <a:lnTo>
                    <a:pt x="4650" y="1081"/>
                  </a:lnTo>
                  <a:lnTo>
                    <a:pt x="5660" y="1128"/>
                  </a:lnTo>
                  <a:lnTo>
                    <a:pt x="6693" y="1151"/>
                  </a:lnTo>
                  <a:lnTo>
                    <a:pt x="7703" y="1104"/>
                  </a:lnTo>
                  <a:lnTo>
                    <a:pt x="8737" y="1057"/>
                  </a:lnTo>
                  <a:lnTo>
                    <a:pt x="8737" y="1057"/>
                  </a:lnTo>
                  <a:lnTo>
                    <a:pt x="8666" y="2278"/>
                  </a:lnTo>
                  <a:lnTo>
                    <a:pt x="517" y="1785"/>
                  </a:lnTo>
                  <a:lnTo>
                    <a:pt x="611" y="564"/>
                  </a:lnTo>
                  <a:close/>
                  <a:moveTo>
                    <a:pt x="306" y="0"/>
                  </a:moveTo>
                  <a:lnTo>
                    <a:pt x="212" y="47"/>
                  </a:lnTo>
                  <a:lnTo>
                    <a:pt x="141" y="118"/>
                  </a:lnTo>
                  <a:lnTo>
                    <a:pt x="118" y="235"/>
                  </a:lnTo>
                  <a:lnTo>
                    <a:pt x="0" y="1996"/>
                  </a:lnTo>
                  <a:lnTo>
                    <a:pt x="24" y="2090"/>
                  </a:lnTo>
                  <a:lnTo>
                    <a:pt x="71" y="2184"/>
                  </a:lnTo>
                  <a:lnTo>
                    <a:pt x="141" y="2231"/>
                  </a:lnTo>
                  <a:lnTo>
                    <a:pt x="235" y="2255"/>
                  </a:lnTo>
                  <a:lnTo>
                    <a:pt x="8877" y="2795"/>
                  </a:lnTo>
                  <a:lnTo>
                    <a:pt x="8901" y="2795"/>
                  </a:lnTo>
                  <a:lnTo>
                    <a:pt x="8995" y="2771"/>
                  </a:lnTo>
                  <a:lnTo>
                    <a:pt x="9065" y="2724"/>
                  </a:lnTo>
                  <a:lnTo>
                    <a:pt x="9112" y="2654"/>
                  </a:lnTo>
                  <a:lnTo>
                    <a:pt x="9136" y="2560"/>
                  </a:lnTo>
                  <a:lnTo>
                    <a:pt x="9253" y="799"/>
                  </a:lnTo>
                  <a:lnTo>
                    <a:pt x="9230" y="681"/>
                  </a:lnTo>
                  <a:lnTo>
                    <a:pt x="9183" y="587"/>
                  </a:lnTo>
                  <a:lnTo>
                    <a:pt x="9089" y="540"/>
                  </a:lnTo>
                  <a:lnTo>
                    <a:pt x="8971" y="517"/>
                  </a:lnTo>
                  <a:lnTo>
                    <a:pt x="7915" y="587"/>
                  </a:lnTo>
                  <a:lnTo>
                    <a:pt x="6834" y="634"/>
                  </a:lnTo>
                  <a:lnTo>
                    <a:pt x="5754" y="634"/>
                  </a:lnTo>
                  <a:lnTo>
                    <a:pt x="4674" y="587"/>
                  </a:lnTo>
                  <a:lnTo>
                    <a:pt x="3617" y="493"/>
                  </a:lnTo>
                  <a:lnTo>
                    <a:pt x="2537" y="376"/>
                  </a:lnTo>
                  <a:lnTo>
                    <a:pt x="1480" y="212"/>
                  </a:lnTo>
                  <a:lnTo>
                    <a:pt x="42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6" name="Google Shape;1146;p22"/>
            <p:cNvSpPr/>
            <p:nvPr/>
          </p:nvSpPr>
          <p:spPr>
            <a:xfrm>
              <a:off x="4056275" y="637350"/>
              <a:ext cx="38175" cy="200225"/>
            </a:xfrm>
            <a:custGeom>
              <a:rect b="b" l="l" r="r" t="t"/>
              <a:pathLst>
                <a:path extrusionOk="0" h="8009" w="1527">
                  <a:moveTo>
                    <a:pt x="611" y="0"/>
                  </a:moveTo>
                  <a:lnTo>
                    <a:pt x="540" y="47"/>
                  </a:lnTo>
                  <a:lnTo>
                    <a:pt x="470" y="141"/>
                  </a:lnTo>
                  <a:lnTo>
                    <a:pt x="446" y="235"/>
                  </a:lnTo>
                  <a:lnTo>
                    <a:pt x="446" y="329"/>
                  </a:lnTo>
                  <a:lnTo>
                    <a:pt x="517" y="540"/>
                  </a:lnTo>
                  <a:lnTo>
                    <a:pt x="658" y="1104"/>
                  </a:lnTo>
                  <a:lnTo>
                    <a:pt x="752" y="1480"/>
                  </a:lnTo>
                  <a:lnTo>
                    <a:pt x="822" y="1926"/>
                  </a:lnTo>
                  <a:lnTo>
                    <a:pt x="916" y="2419"/>
                  </a:lnTo>
                  <a:lnTo>
                    <a:pt x="963" y="2959"/>
                  </a:lnTo>
                  <a:lnTo>
                    <a:pt x="1010" y="3523"/>
                  </a:lnTo>
                  <a:lnTo>
                    <a:pt x="1010" y="4110"/>
                  </a:lnTo>
                  <a:lnTo>
                    <a:pt x="986" y="4697"/>
                  </a:lnTo>
                  <a:lnTo>
                    <a:pt x="893" y="5308"/>
                  </a:lnTo>
                  <a:lnTo>
                    <a:pt x="775" y="5918"/>
                  </a:lnTo>
                  <a:lnTo>
                    <a:pt x="705" y="6224"/>
                  </a:lnTo>
                  <a:lnTo>
                    <a:pt x="587" y="6505"/>
                  </a:lnTo>
                  <a:lnTo>
                    <a:pt x="493" y="6787"/>
                  </a:lnTo>
                  <a:lnTo>
                    <a:pt x="352" y="7069"/>
                  </a:lnTo>
                  <a:lnTo>
                    <a:pt x="211" y="7351"/>
                  </a:lnTo>
                  <a:lnTo>
                    <a:pt x="24" y="7609"/>
                  </a:lnTo>
                  <a:lnTo>
                    <a:pt x="0" y="7703"/>
                  </a:lnTo>
                  <a:lnTo>
                    <a:pt x="0" y="7797"/>
                  </a:lnTo>
                  <a:lnTo>
                    <a:pt x="24" y="7891"/>
                  </a:lnTo>
                  <a:lnTo>
                    <a:pt x="94" y="7961"/>
                  </a:lnTo>
                  <a:lnTo>
                    <a:pt x="165" y="7985"/>
                  </a:lnTo>
                  <a:lnTo>
                    <a:pt x="235" y="8008"/>
                  </a:lnTo>
                  <a:lnTo>
                    <a:pt x="305" y="8008"/>
                  </a:lnTo>
                  <a:lnTo>
                    <a:pt x="352" y="7985"/>
                  </a:lnTo>
                  <a:lnTo>
                    <a:pt x="399" y="7938"/>
                  </a:lnTo>
                  <a:lnTo>
                    <a:pt x="446" y="7891"/>
                  </a:lnTo>
                  <a:lnTo>
                    <a:pt x="634" y="7609"/>
                  </a:lnTo>
                  <a:lnTo>
                    <a:pt x="799" y="7327"/>
                  </a:lnTo>
                  <a:lnTo>
                    <a:pt x="939" y="7022"/>
                  </a:lnTo>
                  <a:lnTo>
                    <a:pt x="1057" y="6717"/>
                  </a:lnTo>
                  <a:lnTo>
                    <a:pt x="1174" y="6411"/>
                  </a:lnTo>
                  <a:lnTo>
                    <a:pt x="1268" y="6106"/>
                  </a:lnTo>
                  <a:lnTo>
                    <a:pt x="1339" y="5777"/>
                  </a:lnTo>
                  <a:lnTo>
                    <a:pt x="1409" y="5472"/>
                  </a:lnTo>
                  <a:lnTo>
                    <a:pt x="1480" y="4838"/>
                  </a:lnTo>
                  <a:lnTo>
                    <a:pt x="1527" y="4204"/>
                  </a:lnTo>
                  <a:lnTo>
                    <a:pt x="1527" y="3593"/>
                  </a:lnTo>
                  <a:lnTo>
                    <a:pt x="1480" y="2983"/>
                  </a:lnTo>
                  <a:lnTo>
                    <a:pt x="1433" y="2443"/>
                  </a:lnTo>
                  <a:lnTo>
                    <a:pt x="1362" y="1926"/>
                  </a:lnTo>
                  <a:lnTo>
                    <a:pt x="1268" y="1456"/>
                  </a:lnTo>
                  <a:lnTo>
                    <a:pt x="1174" y="1034"/>
                  </a:lnTo>
                  <a:lnTo>
                    <a:pt x="1010" y="423"/>
                  </a:lnTo>
                  <a:lnTo>
                    <a:pt x="939" y="165"/>
                  </a:lnTo>
                  <a:lnTo>
                    <a:pt x="893" y="71"/>
                  </a:lnTo>
                  <a:lnTo>
                    <a:pt x="822" y="24"/>
                  </a:lnTo>
                  <a:lnTo>
                    <a:pt x="72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7" name="Google Shape;1147;p22"/>
            <p:cNvSpPr/>
            <p:nvPr/>
          </p:nvSpPr>
          <p:spPr>
            <a:xfrm>
              <a:off x="3863100" y="813475"/>
              <a:ext cx="231350" cy="69300"/>
            </a:xfrm>
            <a:custGeom>
              <a:rect b="b" l="l" r="r" t="t"/>
              <a:pathLst>
                <a:path extrusionOk="0" h="2772" w="9254">
                  <a:moveTo>
                    <a:pt x="611" y="517"/>
                  </a:moveTo>
                  <a:lnTo>
                    <a:pt x="8737" y="1010"/>
                  </a:lnTo>
                  <a:lnTo>
                    <a:pt x="8666" y="2208"/>
                  </a:lnTo>
                  <a:lnTo>
                    <a:pt x="8009" y="2091"/>
                  </a:lnTo>
                  <a:lnTo>
                    <a:pt x="7328" y="1973"/>
                  </a:lnTo>
                  <a:lnTo>
                    <a:pt x="6623" y="1879"/>
                  </a:lnTo>
                  <a:lnTo>
                    <a:pt x="5919" y="1785"/>
                  </a:lnTo>
                  <a:lnTo>
                    <a:pt x="5191" y="1738"/>
                  </a:lnTo>
                  <a:lnTo>
                    <a:pt x="4439" y="1691"/>
                  </a:lnTo>
                  <a:lnTo>
                    <a:pt x="3664" y="1668"/>
                  </a:lnTo>
                  <a:lnTo>
                    <a:pt x="2889" y="1644"/>
                  </a:lnTo>
                  <a:lnTo>
                    <a:pt x="1715" y="1668"/>
                  </a:lnTo>
                  <a:lnTo>
                    <a:pt x="517" y="1738"/>
                  </a:lnTo>
                  <a:lnTo>
                    <a:pt x="517" y="1738"/>
                  </a:lnTo>
                  <a:lnTo>
                    <a:pt x="611" y="517"/>
                  </a:lnTo>
                  <a:close/>
                  <a:moveTo>
                    <a:pt x="283" y="1"/>
                  </a:moveTo>
                  <a:lnTo>
                    <a:pt x="189" y="48"/>
                  </a:lnTo>
                  <a:lnTo>
                    <a:pt x="142" y="141"/>
                  </a:lnTo>
                  <a:lnTo>
                    <a:pt x="118" y="235"/>
                  </a:lnTo>
                  <a:lnTo>
                    <a:pt x="1" y="1973"/>
                  </a:lnTo>
                  <a:lnTo>
                    <a:pt x="24" y="2091"/>
                  </a:lnTo>
                  <a:lnTo>
                    <a:pt x="71" y="2185"/>
                  </a:lnTo>
                  <a:lnTo>
                    <a:pt x="165" y="2232"/>
                  </a:lnTo>
                  <a:lnTo>
                    <a:pt x="283" y="2255"/>
                  </a:lnTo>
                  <a:lnTo>
                    <a:pt x="1480" y="2185"/>
                  </a:lnTo>
                  <a:lnTo>
                    <a:pt x="2631" y="2161"/>
                  </a:lnTo>
                  <a:lnTo>
                    <a:pt x="3758" y="2161"/>
                  </a:lnTo>
                  <a:lnTo>
                    <a:pt x="4862" y="2208"/>
                  </a:lnTo>
                  <a:lnTo>
                    <a:pt x="5919" y="2302"/>
                  </a:lnTo>
                  <a:lnTo>
                    <a:pt x="6929" y="2419"/>
                  </a:lnTo>
                  <a:lnTo>
                    <a:pt x="7892" y="2584"/>
                  </a:lnTo>
                  <a:lnTo>
                    <a:pt x="8831" y="2772"/>
                  </a:lnTo>
                  <a:lnTo>
                    <a:pt x="8972" y="2772"/>
                  </a:lnTo>
                  <a:lnTo>
                    <a:pt x="9042" y="2725"/>
                  </a:lnTo>
                  <a:lnTo>
                    <a:pt x="9113" y="2654"/>
                  </a:lnTo>
                  <a:lnTo>
                    <a:pt x="9136" y="2537"/>
                  </a:lnTo>
                  <a:lnTo>
                    <a:pt x="9254" y="776"/>
                  </a:lnTo>
                  <a:lnTo>
                    <a:pt x="9230" y="682"/>
                  </a:lnTo>
                  <a:lnTo>
                    <a:pt x="9183" y="611"/>
                  </a:lnTo>
                  <a:lnTo>
                    <a:pt x="9113" y="541"/>
                  </a:lnTo>
                  <a:lnTo>
                    <a:pt x="9019" y="517"/>
                  </a:lnTo>
                  <a:lnTo>
                    <a:pt x="37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p22"/>
            <p:cNvSpPr/>
            <p:nvPr/>
          </p:nvSpPr>
          <p:spPr>
            <a:xfrm>
              <a:off x="4081500" y="699575"/>
              <a:ext cx="411000" cy="68725"/>
            </a:xfrm>
            <a:custGeom>
              <a:rect b="b" l="l" r="r" t="t"/>
              <a:pathLst>
                <a:path extrusionOk="0" h="2749" w="16440">
                  <a:moveTo>
                    <a:pt x="11978" y="1"/>
                  </a:moveTo>
                  <a:lnTo>
                    <a:pt x="10733" y="24"/>
                  </a:lnTo>
                  <a:lnTo>
                    <a:pt x="9418" y="71"/>
                  </a:lnTo>
                  <a:lnTo>
                    <a:pt x="8080" y="142"/>
                  </a:lnTo>
                  <a:lnTo>
                    <a:pt x="6741" y="235"/>
                  </a:lnTo>
                  <a:lnTo>
                    <a:pt x="5426" y="353"/>
                  </a:lnTo>
                  <a:lnTo>
                    <a:pt x="3077" y="564"/>
                  </a:lnTo>
                  <a:lnTo>
                    <a:pt x="1246" y="776"/>
                  </a:lnTo>
                  <a:lnTo>
                    <a:pt x="212" y="893"/>
                  </a:lnTo>
                  <a:lnTo>
                    <a:pt x="118" y="917"/>
                  </a:lnTo>
                  <a:lnTo>
                    <a:pt x="48" y="987"/>
                  </a:lnTo>
                  <a:lnTo>
                    <a:pt x="1" y="1081"/>
                  </a:lnTo>
                  <a:lnTo>
                    <a:pt x="1" y="1175"/>
                  </a:lnTo>
                  <a:lnTo>
                    <a:pt x="24" y="1269"/>
                  </a:lnTo>
                  <a:lnTo>
                    <a:pt x="95" y="1339"/>
                  </a:lnTo>
                  <a:lnTo>
                    <a:pt x="189" y="1386"/>
                  </a:lnTo>
                  <a:lnTo>
                    <a:pt x="283" y="1386"/>
                  </a:lnTo>
                  <a:lnTo>
                    <a:pt x="1997" y="1198"/>
                  </a:lnTo>
                  <a:lnTo>
                    <a:pt x="4158" y="963"/>
                  </a:lnTo>
                  <a:lnTo>
                    <a:pt x="6553" y="776"/>
                  </a:lnTo>
                  <a:lnTo>
                    <a:pt x="7774" y="682"/>
                  </a:lnTo>
                  <a:lnTo>
                    <a:pt x="8995" y="588"/>
                  </a:lnTo>
                  <a:lnTo>
                    <a:pt x="10193" y="541"/>
                  </a:lnTo>
                  <a:lnTo>
                    <a:pt x="11344" y="517"/>
                  </a:lnTo>
                  <a:lnTo>
                    <a:pt x="12424" y="494"/>
                  </a:lnTo>
                  <a:lnTo>
                    <a:pt x="13387" y="517"/>
                  </a:lnTo>
                  <a:lnTo>
                    <a:pt x="14232" y="588"/>
                  </a:lnTo>
                  <a:lnTo>
                    <a:pt x="14608" y="635"/>
                  </a:lnTo>
                  <a:lnTo>
                    <a:pt x="14960" y="682"/>
                  </a:lnTo>
                  <a:lnTo>
                    <a:pt x="15242" y="752"/>
                  </a:lnTo>
                  <a:lnTo>
                    <a:pt x="15501" y="823"/>
                  </a:lnTo>
                  <a:lnTo>
                    <a:pt x="15688" y="917"/>
                  </a:lnTo>
                  <a:lnTo>
                    <a:pt x="15853" y="1010"/>
                  </a:lnTo>
                  <a:lnTo>
                    <a:pt x="15923" y="1081"/>
                  </a:lnTo>
                  <a:lnTo>
                    <a:pt x="15947" y="1128"/>
                  </a:lnTo>
                  <a:lnTo>
                    <a:pt x="15923" y="1175"/>
                  </a:lnTo>
                  <a:lnTo>
                    <a:pt x="15876" y="1245"/>
                  </a:lnTo>
                  <a:lnTo>
                    <a:pt x="15759" y="1339"/>
                  </a:lnTo>
                  <a:lnTo>
                    <a:pt x="15594" y="1433"/>
                  </a:lnTo>
                  <a:lnTo>
                    <a:pt x="15383" y="1527"/>
                  </a:lnTo>
                  <a:lnTo>
                    <a:pt x="15148" y="1598"/>
                  </a:lnTo>
                  <a:lnTo>
                    <a:pt x="14538" y="1762"/>
                  </a:lnTo>
                  <a:lnTo>
                    <a:pt x="13810" y="1879"/>
                  </a:lnTo>
                  <a:lnTo>
                    <a:pt x="12964" y="1973"/>
                  </a:lnTo>
                  <a:lnTo>
                    <a:pt x="12025" y="2067"/>
                  </a:lnTo>
                  <a:lnTo>
                    <a:pt x="10992" y="2138"/>
                  </a:lnTo>
                  <a:lnTo>
                    <a:pt x="9888" y="2185"/>
                  </a:lnTo>
                  <a:lnTo>
                    <a:pt x="8737" y="2232"/>
                  </a:lnTo>
                  <a:lnTo>
                    <a:pt x="7539" y="2255"/>
                  </a:lnTo>
                  <a:lnTo>
                    <a:pt x="5097" y="2255"/>
                  </a:lnTo>
                  <a:lnTo>
                    <a:pt x="2702" y="2208"/>
                  </a:lnTo>
                  <a:lnTo>
                    <a:pt x="471" y="2138"/>
                  </a:lnTo>
                  <a:lnTo>
                    <a:pt x="377" y="2138"/>
                  </a:lnTo>
                  <a:lnTo>
                    <a:pt x="283" y="2208"/>
                  </a:lnTo>
                  <a:lnTo>
                    <a:pt x="236" y="2279"/>
                  </a:lnTo>
                  <a:lnTo>
                    <a:pt x="212" y="2373"/>
                  </a:lnTo>
                  <a:lnTo>
                    <a:pt x="212" y="2466"/>
                  </a:lnTo>
                  <a:lnTo>
                    <a:pt x="259" y="2560"/>
                  </a:lnTo>
                  <a:lnTo>
                    <a:pt x="353" y="2607"/>
                  </a:lnTo>
                  <a:lnTo>
                    <a:pt x="447" y="2631"/>
                  </a:lnTo>
                  <a:lnTo>
                    <a:pt x="2537" y="2701"/>
                  </a:lnTo>
                  <a:lnTo>
                    <a:pt x="4275" y="2748"/>
                  </a:lnTo>
                  <a:lnTo>
                    <a:pt x="7868" y="2748"/>
                  </a:lnTo>
                  <a:lnTo>
                    <a:pt x="9465" y="2701"/>
                  </a:lnTo>
                  <a:lnTo>
                    <a:pt x="11015" y="2654"/>
                  </a:lnTo>
                  <a:lnTo>
                    <a:pt x="12471" y="2537"/>
                  </a:lnTo>
                  <a:lnTo>
                    <a:pt x="13152" y="2466"/>
                  </a:lnTo>
                  <a:lnTo>
                    <a:pt x="13786" y="2396"/>
                  </a:lnTo>
                  <a:lnTo>
                    <a:pt x="14350" y="2302"/>
                  </a:lnTo>
                  <a:lnTo>
                    <a:pt x="14890" y="2185"/>
                  </a:lnTo>
                  <a:lnTo>
                    <a:pt x="15336" y="2067"/>
                  </a:lnTo>
                  <a:lnTo>
                    <a:pt x="15712" y="1926"/>
                  </a:lnTo>
                  <a:lnTo>
                    <a:pt x="16017" y="1762"/>
                  </a:lnTo>
                  <a:lnTo>
                    <a:pt x="16135" y="1691"/>
                  </a:lnTo>
                  <a:lnTo>
                    <a:pt x="16252" y="1598"/>
                  </a:lnTo>
                  <a:lnTo>
                    <a:pt x="16346" y="1457"/>
                  </a:lnTo>
                  <a:lnTo>
                    <a:pt x="16416" y="1316"/>
                  </a:lnTo>
                  <a:lnTo>
                    <a:pt x="16440" y="1198"/>
                  </a:lnTo>
                  <a:lnTo>
                    <a:pt x="16440" y="1081"/>
                  </a:lnTo>
                  <a:lnTo>
                    <a:pt x="16416" y="987"/>
                  </a:lnTo>
                  <a:lnTo>
                    <a:pt x="16393" y="870"/>
                  </a:lnTo>
                  <a:lnTo>
                    <a:pt x="16299" y="729"/>
                  </a:lnTo>
                  <a:lnTo>
                    <a:pt x="16182" y="611"/>
                  </a:lnTo>
                  <a:lnTo>
                    <a:pt x="15970" y="494"/>
                  </a:lnTo>
                  <a:lnTo>
                    <a:pt x="15712" y="376"/>
                  </a:lnTo>
                  <a:lnTo>
                    <a:pt x="15407" y="282"/>
                  </a:lnTo>
                  <a:lnTo>
                    <a:pt x="15031" y="188"/>
                  </a:lnTo>
                  <a:lnTo>
                    <a:pt x="14632" y="142"/>
                  </a:lnTo>
                  <a:lnTo>
                    <a:pt x="14162" y="71"/>
                  </a:lnTo>
                  <a:lnTo>
                    <a:pt x="13669" y="48"/>
                  </a:lnTo>
                  <a:lnTo>
                    <a:pt x="13129" y="24"/>
                  </a:lnTo>
                  <a:lnTo>
                    <a:pt x="1197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 name="Google Shape;1149;p22"/>
            <p:cNvSpPr/>
            <p:nvPr/>
          </p:nvSpPr>
          <p:spPr>
            <a:xfrm>
              <a:off x="3871325" y="627375"/>
              <a:ext cx="45825" cy="200225"/>
            </a:xfrm>
            <a:custGeom>
              <a:rect b="b" l="l" r="r" t="t"/>
              <a:pathLst>
                <a:path extrusionOk="0" h="8009" w="1833">
                  <a:moveTo>
                    <a:pt x="1551" y="0"/>
                  </a:moveTo>
                  <a:lnTo>
                    <a:pt x="1457" y="24"/>
                  </a:lnTo>
                  <a:lnTo>
                    <a:pt x="1386" y="94"/>
                  </a:lnTo>
                  <a:lnTo>
                    <a:pt x="1245" y="305"/>
                  </a:lnTo>
                  <a:lnTo>
                    <a:pt x="963" y="822"/>
                  </a:lnTo>
                  <a:lnTo>
                    <a:pt x="799" y="1174"/>
                  </a:lnTo>
                  <a:lnTo>
                    <a:pt x="611" y="1620"/>
                  </a:lnTo>
                  <a:lnTo>
                    <a:pt x="447" y="2090"/>
                  </a:lnTo>
                  <a:lnTo>
                    <a:pt x="282" y="2630"/>
                  </a:lnTo>
                  <a:lnTo>
                    <a:pt x="142" y="3194"/>
                  </a:lnTo>
                  <a:lnTo>
                    <a:pt x="48" y="3805"/>
                  </a:lnTo>
                  <a:lnTo>
                    <a:pt x="24" y="4133"/>
                  </a:lnTo>
                  <a:lnTo>
                    <a:pt x="1" y="4462"/>
                  </a:lnTo>
                  <a:lnTo>
                    <a:pt x="1" y="4791"/>
                  </a:lnTo>
                  <a:lnTo>
                    <a:pt x="24" y="5120"/>
                  </a:lnTo>
                  <a:lnTo>
                    <a:pt x="48" y="5472"/>
                  </a:lnTo>
                  <a:lnTo>
                    <a:pt x="95" y="5801"/>
                  </a:lnTo>
                  <a:lnTo>
                    <a:pt x="188" y="6153"/>
                  </a:lnTo>
                  <a:lnTo>
                    <a:pt x="282" y="6505"/>
                  </a:lnTo>
                  <a:lnTo>
                    <a:pt x="400" y="6857"/>
                  </a:lnTo>
                  <a:lnTo>
                    <a:pt x="541" y="7186"/>
                  </a:lnTo>
                  <a:lnTo>
                    <a:pt x="705" y="7539"/>
                  </a:lnTo>
                  <a:lnTo>
                    <a:pt x="916" y="7891"/>
                  </a:lnTo>
                  <a:lnTo>
                    <a:pt x="963" y="7938"/>
                  </a:lnTo>
                  <a:lnTo>
                    <a:pt x="1010" y="7985"/>
                  </a:lnTo>
                  <a:lnTo>
                    <a:pt x="1057" y="8008"/>
                  </a:lnTo>
                  <a:lnTo>
                    <a:pt x="1198" y="8008"/>
                  </a:lnTo>
                  <a:lnTo>
                    <a:pt x="1269" y="7961"/>
                  </a:lnTo>
                  <a:lnTo>
                    <a:pt x="1339" y="7914"/>
                  </a:lnTo>
                  <a:lnTo>
                    <a:pt x="1386" y="7820"/>
                  </a:lnTo>
                  <a:lnTo>
                    <a:pt x="1386" y="7726"/>
                  </a:lnTo>
                  <a:lnTo>
                    <a:pt x="1339" y="7632"/>
                  </a:lnTo>
                  <a:lnTo>
                    <a:pt x="1151" y="7304"/>
                  </a:lnTo>
                  <a:lnTo>
                    <a:pt x="1010" y="6975"/>
                  </a:lnTo>
                  <a:lnTo>
                    <a:pt x="870" y="6670"/>
                  </a:lnTo>
                  <a:lnTo>
                    <a:pt x="752" y="6341"/>
                  </a:lnTo>
                  <a:lnTo>
                    <a:pt x="658" y="6012"/>
                  </a:lnTo>
                  <a:lnTo>
                    <a:pt x="588" y="5683"/>
                  </a:lnTo>
                  <a:lnTo>
                    <a:pt x="541" y="5378"/>
                  </a:lnTo>
                  <a:lnTo>
                    <a:pt x="517" y="5073"/>
                  </a:lnTo>
                  <a:lnTo>
                    <a:pt x="517" y="4744"/>
                  </a:lnTo>
                  <a:lnTo>
                    <a:pt x="517" y="4439"/>
                  </a:lnTo>
                  <a:lnTo>
                    <a:pt x="541" y="3851"/>
                  </a:lnTo>
                  <a:lnTo>
                    <a:pt x="635" y="3288"/>
                  </a:lnTo>
                  <a:lnTo>
                    <a:pt x="776" y="2748"/>
                  </a:lnTo>
                  <a:lnTo>
                    <a:pt x="916" y="2255"/>
                  </a:lnTo>
                  <a:lnTo>
                    <a:pt x="1081" y="1808"/>
                  </a:lnTo>
                  <a:lnTo>
                    <a:pt x="1245" y="1409"/>
                  </a:lnTo>
                  <a:lnTo>
                    <a:pt x="1410" y="1057"/>
                  </a:lnTo>
                  <a:lnTo>
                    <a:pt x="1691" y="564"/>
                  </a:lnTo>
                  <a:lnTo>
                    <a:pt x="1785" y="399"/>
                  </a:lnTo>
                  <a:lnTo>
                    <a:pt x="1832" y="305"/>
                  </a:lnTo>
                  <a:lnTo>
                    <a:pt x="1832" y="211"/>
                  </a:lnTo>
                  <a:lnTo>
                    <a:pt x="1809" y="117"/>
                  </a:lnTo>
                  <a:lnTo>
                    <a:pt x="1738" y="47"/>
                  </a:lnTo>
                  <a:lnTo>
                    <a:pt x="164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50" name="Google Shape;1150;p22"/>
          <p:cNvSpPr/>
          <p:nvPr/>
        </p:nvSpPr>
        <p:spPr>
          <a:xfrm>
            <a:off x="7431588" y="108675"/>
            <a:ext cx="212400" cy="212400"/>
          </a:xfrm>
          <a:prstGeom prst="star4">
            <a:avLst>
              <a:gd fmla="val 125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22"/>
          <p:cNvSpPr/>
          <p:nvPr/>
        </p:nvSpPr>
        <p:spPr>
          <a:xfrm>
            <a:off x="87813" y="167225"/>
            <a:ext cx="212400" cy="212400"/>
          </a:xfrm>
          <a:prstGeom prst="star4">
            <a:avLst>
              <a:gd fmla="val 125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2" name="Google Shape;1152;p22"/>
          <p:cNvSpPr/>
          <p:nvPr/>
        </p:nvSpPr>
        <p:spPr>
          <a:xfrm>
            <a:off x="8612688" y="2329400"/>
            <a:ext cx="212400" cy="212400"/>
          </a:xfrm>
          <a:prstGeom prst="star4">
            <a:avLst>
              <a:gd fmla="val 125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22"/>
          <p:cNvSpPr/>
          <p:nvPr/>
        </p:nvSpPr>
        <p:spPr>
          <a:xfrm>
            <a:off x="2831013" y="167225"/>
            <a:ext cx="212400" cy="212400"/>
          </a:xfrm>
          <a:prstGeom prst="star4">
            <a:avLst>
              <a:gd fmla="val 125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22"/>
          <p:cNvSpPr/>
          <p:nvPr/>
        </p:nvSpPr>
        <p:spPr>
          <a:xfrm>
            <a:off x="183388" y="1820925"/>
            <a:ext cx="212400" cy="212400"/>
          </a:xfrm>
          <a:prstGeom prst="star4">
            <a:avLst>
              <a:gd fmla="val 125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9_1">
    <p:spTree>
      <p:nvGrpSpPr>
        <p:cNvPr id="1155" name="Shape 1155"/>
        <p:cNvGrpSpPr/>
        <p:nvPr/>
      </p:nvGrpSpPr>
      <p:grpSpPr>
        <a:xfrm>
          <a:off x="0" y="0"/>
          <a:ext cx="0" cy="0"/>
          <a:chOff x="0" y="0"/>
          <a:chExt cx="0" cy="0"/>
        </a:xfrm>
      </p:grpSpPr>
      <p:sp>
        <p:nvSpPr>
          <p:cNvPr id="1156" name="Google Shape;1156;p23"/>
          <p:cNvSpPr/>
          <p:nvPr/>
        </p:nvSpPr>
        <p:spPr>
          <a:xfrm rot="10800000">
            <a:off x="-1706335" y="-1629275"/>
            <a:ext cx="4351270" cy="3054680"/>
          </a:xfrm>
          <a:custGeom>
            <a:rect b="b" l="l" r="r" t="t"/>
            <a:pathLst>
              <a:path extrusionOk="0" h="46631" w="66424">
                <a:moveTo>
                  <a:pt x="49192" y="0"/>
                </a:moveTo>
                <a:lnTo>
                  <a:pt x="48633" y="19"/>
                </a:lnTo>
                <a:lnTo>
                  <a:pt x="48075" y="39"/>
                </a:lnTo>
                <a:lnTo>
                  <a:pt x="47517" y="77"/>
                </a:lnTo>
                <a:lnTo>
                  <a:pt x="46958" y="135"/>
                </a:lnTo>
                <a:lnTo>
                  <a:pt x="46400" y="193"/>
                </a:lnTo>
                <a:lnTo>
                  <a:pt x="45842" y="289"/>
                </a:lnTo>
                <a:lnTo>
                  <a:pt x="45303" y="404"/>
                </a:lnTo>
                <a:lnTo>
                  <a:pt x="44744" y="520"/>
                </a:lnTo>
                <a:lnTo>
                  <a:pt x="44205" y="655"/>
                </a:lnTo>
                <a:lnTo>
                  <a:pt x="43666" y="809"/>
                </a:lnTo>
                <a:lnTo>
                  <a:pt x="43127" y="982"/>
                </a:lnTo>
                <a:lnTo>
                  <a:pt x="42607" y="1174"/>
                </a:lnTo>
                <a:lnTo>
                  <a:pt x="42068" y="1386"/>
                </a:lnTo>
                <a:lnTo>
                  <a:pt x="41568" y="1617"/>
                </a:lnTo>
                <a:lnTo>
                  <a:pt x="41048" y="1848"/>
                </a:lnTo>
                <a:lnTo>
                  <a:pt x="40547" y="2118"/>
                </a:lnTo>
                <a:lnTo>
                  <a:pt x="39970" y="2445"/>
                </a:lnTo>
                <a:lnTo>
                  <a:pt x="39411" y="2772"/>
                </a:lnTo>
                <a:lnTo>
                  <a:pt x="38853" y="3138"/>
                </a:lnTo>
                <a:lnTo>
                  <a:pt x="38314" y="3504"/>
                </a:lnTo>
                <a:lnTo>
                  <a:pt x="37775" y="3889"/>
                </a:lnTo>
                <a:lnTo>
                  <a:pt x="37236" y="4293"/>
                </a:lnTo>
                <a:lnTo>
                  <a:pt x="36196" y="5121"/>
                </a:lnTo>
                <a:lnTo>
                  <a:pt x="35156" y="5988"/>
                </a:lnTo>
                <a:lnTo>
                  <a:pt x="34136" y="6873"/>
                </a:lnTo>
                <a:lnTo>
                  <a:pt x="32134" y="8664"/>
                </a:lnTo>
                <a:lnTo>
                  <a:pt x="31113" y="9530"/>
                </a:lnTo>
                <a:lnTo>
                  <a:pt x="30074" y="10377"/>
                </a:lnTo>
                <a:lnTo>
                  <a:pt x="29554" y="10782"/>
                </a:lnTo>
                <a:lnTo>
                  <a:pt x="29034" y="11167"/>
                </a:lnTo>
                <a:lnTo>
                  <a:pt x="28495" y="11552"/>
                </a:lnTo>
                <a:lnTo>
                  <a:pt x="27956" y="11898"/>
                </a:lnTo>
                <a:lnTo>
                  <a:pt x="27397" y="12245"/>
                </a:lnTo>
                <a:lnTo>
                  <a:pt x="26839" y="12591"/>
                </a:lnTo>
                <a:lnTo>
                  <a:pt x="26281" y="12900"/>
                </a:lnTo>
                <a:lnTo>
                  <a:pt x="25703" y="13169"/>
                </a:lnTo>
                <a:lnTo>
                  <a:pt x="25106" y="13439"/>
                </a:lnTo>
                <a:lnTo>
                  <a:pt x="24509" y="13670"/>
                </a:lnTo>
                <a:lnTo>
                  <a:pt x="23893" y="13901"/>
                </a:lnTo>
                <a:lnTo>
                  <a:pt x="23277" y="14074"/>
                </a:lnTo>
                <a:lnTo>
                  <a:pt x="22738" y="14209"/>
                </a:lnTo>
                <a:lnTo>
                  <a:pt x="22218" y="14324"/>
                </a:lnTo>
                <a:lnTo>
                  <a:pt x="21679" y="14401"/>
                </a:lnTo>
                <a:lnTo>
                  <a:pt x="21140" y="14478"/>
                </a:lnTo>
                <a:lnTo>
                  <a:pt x="20601" y="14536"/>
                </a:lnTo>
                <a:lnTo>
                  <a:pt x="20062" y="14575"/>
                </a:lnTo>
                <a:lnTo>
                  <a:pt x="18965" y="14632"/>
                </a:lnTo>
                <a:lnTo>
                  <a:pt x="17867" y="14652"/>
                </a:lnTo>
                <a:lnTo>
                  <a:pt x="16751" y="14652"/>
                </a:lnTo>
                <a:lnTo>
                  <a:pt x="14556" y="14594"/>
                </a:lnTo>
                <a:lnTo>
                  <a:pt x="13458" y="14594"/>
                </a:lnTo>
                <a:lnTo>
                  <a:pt x="12361" y="14613"/>
                </a:lnTo>
                <a:lnTo>
                  <a:pt x="11822" y="14632"/>
                </a:lnTo>
                <a:lnTo>
                  <a:pt x="11283" y="14671"/>
                </a:lnTo>
                <a:lnTo>
                  <a:pt x="10744" y="14729"/>
                </a:lnTo>
                <a:lnTo>
                  <a:pt x="10224" y="14786"/>
                </a:lnTo>
                <a:lnTo>
                  <a:pt x="9685" y="14863"/>
                </a:lnTo>
                <a:lnTo>
                  <a:pt x="9165" y="14960"/>
                </a:lnTo>
                <a:lnTo>
                  <a:pt x="8645" y="15075"/>
                </a:lnTo>
                <a:lnTo>
                  <a:pt x="8144" y="15210"/>
                </a:lnTo>
                <a:lnTo>
                  <a:pt x="7625" y="15364"/>
                </a:lnTo>
                <a:lnTo>
                  <a:pt x="7124" y="15537"/>
                </a:lnTo>
                <a:lnTo>
                  <a:pt x="6623" y="15749"/>
                </a:lnTo>
                <a:lnTo>
                  <a:pt x="6142" y="15980"/>
                </a:lnTo>
                <a:lnTo>
                  <a:pt x="5757" y="16192"/>
                </a:lnTo>
                <a:lnTo>
                  <a:pt x="5391" y="16404"/>
                </a:lnTo>
                <a:lnTo>
                  <a:pt x="5045" y="16635"/>
                </a:lnTo>
                <a:lnTo>
                  <a:pt x="4698" y="16885"/>
                </a:lnTo>
                <a:lnTo>
                  <a:pt x="4371" y="17154"/>
                </a:lnTo>
                <a:lnTo>
                  <a:pt x="4044" y="17424"/>
                </a:lnTo>
                <a:lnTo>
                  <a:pt x="3736" y="17713"/>
                </a:lnTo>
                <a:lnTo>
                  <a:pt x="3427" y="18021"/>
                </a:lnTo>
                <a:lnTo>
                  <a:pt x="3139" y="18329"/>
                </a:lnTo>
                <a:lnTo>
                  <a:pt x="2869" y="18656"/>
                </a:lnTo>
                <a:lnTo>
                  <a:pt x="2600" y="19003"/>
                </a:lnTo>
                <a:lnTo>
                  <a:pt x="2349" y="19349"/>
                </a:lnTo>
                <a:lnTo>
                  <a:pt x="2099" y="19715"/>
                </a:lnTo>
                <a:lnTo>
                  <a:pt x="1868" y="20081"/>
                </a:lnTo>
                <a:lnTo>
                  <a:pt x="1656" y="20447"/>
                </a:lnTo>
                <a:lnTo>
                  <a:pt x="1444" y="20832"/>
                </a:lnTo>
                <a:lnTo>
                  <a:pt x="1252" y="21236"/>
                </a:lnTo>
                <a:lnTo>
                  <a:pt x="1079" y="21621"/>
                </a:lnTo>
                <a:lnTo>
                  <a:pt x="905" y="22025"/>
                </a:lnTo>
                <a:lnTo>
                  <a:pt x="771" y="22449"/>
                </a:lnTo>
                <a:lnTo>
                  <a:pt x="617" y="22853"/>
                </a:lnTo>
                <a:lnTo>
                  <a:pt x="501" y="23277"/>
                </a:lnTo>
                <a:lnTo>
                  <a:pt x="386" y="23720"/>
                </a:lnTo>
                <a:lnTo>
                  <a:pt x="289" y="24143"/>
                </a:lnTo>
                <a:lnTo>
                  <a:pt x="193" y="24567"/>
                </a:lnTo>
                <a:lnTo>
                  <a:pt x="135" y="25010"/>
                </a:lnTo>
                <a:lnTo>
                  <a:pt x="77" y="25453"/>
                </a:lnTo>
                <a:lnTo>
                  <a:pt x="39" y="25895"/>
                </a:lnTo>
                <a:lnTo>
                  <a:pt x="0" y="26338"/>
                </a:lnTo>
                <a:lnTo>
                  <a:pt x="0" y="26781"/>
                </a:lnTo>
                <a:lnTo>
                  <a:pt x="0" y="27224"/>
                </a:lnTo>
                <a:lnTo>
                  <a:pt x="20" y="27647"/>
                </a:lnTo>
                <a:lnTo>
                  <a:pt x="77" y="28379"/>
                </a:lnTo>
                <a:lnTo>
                  <a:pt x="174" y="29111"/>
                </a:lnTo>
                <a:lnTo>
                  <a:pt x="289" y="29823"/>
                </a:lnTo>
                <a:lnTo>
                  <a:pt x="463" y="30535"/>
                </a:lnTo>
                <a:lnTo>
                  <a:pt x="655" y="31228"/>
                </a:lnTo>
                <a:lnTo>
                  <a:pt x="886" y="31902"/>
                </a:lnTo>
                <a:lnTo>
                  <a:pt x="1136" y="32576"/>
                </a:lnTo>
                <a:lnTo>
                  <a:pt x="1425" y="33250"/>
                </a:lnTo>
                <a:lnTo>
                  <a:pt x="1733" y="33905"/>
                </a:lnTo>
                <a:lnTo>
                  <a:pt x="2080" y="34540"/>
                </a:lnTo>
                <a:lnTo>
                  <a:pt x="2446" y="35156"/>
                </a:lnTo>
                <a:lnTo>
                  <a:pt x="2850" y="35772"/>
                </a:lnTo>
                <a:lnTo>
                  <a:pt x="3273" y="36369"/>
                </a:lnTo>
                <a:lnTo>
                  <a:pt x="3716" y="36947"/>
                </a:lnTo>
                <a:lnTo>
                  <a:pt x="4178" y="37505"/>
                </a:lnTo>
                <a:lnTo>
                  <a:pt x="4679" y="38044"/>
                </a:lnTo>
                <a:lnTo>
                  <a:pt x="5411" y="38795"/>
                </a:lnTo>
                <a:lnTo>
                  <a:pt x="6161" y="39488"/>
                </a:lnTo>
                <a:lnTo>
                  <a:pt x="6932" y="40162"/>
                </a:lnTo>
                <a:lnTo>
                  <a:pt x="7740" y="40797"/>
                </a:lnTo>
                <a:lnTo>
                  <a:pt x="8568" y="41394"/>
                </a:lnTo>
                <a:lnTo>
                  <a:pt x="9396" y="41952"/>
                </a:lnTo>
                <a:lnTo>
                  <a:pt x="10262" y="42491"/>
                </a:lnTo>
                <a:lnTo>
                  <a:pt x="11148" y="42992"/>
                </a:lnTo>
                <a:lnTo>
                  <a:pt x="12034" y="43454"/>
                </a:lnTo>
                <a:lnTo>
                  <a:pt x="12958" y="43878"/>
                </a:lnTo>
                <a:lnTo>
                  <a:pt x="13882" y="44263"/>
                </a:lnTo>
                <a:lnTo>
                  <a:pt x="14825" y="44629"/>
                </a:lnTo>
                <a:lnTo>
                  <a:pt x="15788" y="44956"/>
                </a:lnTo>
                <a:lnTo>
                  <a:pt x="16770" y="45264"/>
                </a:lnTo>
                <a:lnTo>
                  <a:pt x="17752" y="45533"/>
                </a:lnTo>
                <a:lnTo>
                  <a:pt x="18753" y="45764"/>
                </a:lnTo>
                <a:lnTo>
                  <a:pt x="19465" y="45918"/>
                </a:lnTo>
                <a:lnTo>
                  <a:pt x="20197" y="46053"/>
                </a:lnTo>
                <a:lnTo>
                  <a:pt x="20928" y="46169"/>
                </a:lnTo>
                <a:lnTo>
                  <a:pt x="21660" y="46284"/>
                </a:lnTo>
                <a:lnTo>
                  <a:pt x="22411" y="46381"/>
                </a:lnTo>
                <a:lnTo>
                  <a:pt x="23143" y="46458"/>
                </a:lnTo>
                <a:lnTo>
                  <a:pt x="23893" y="46515"/>
                </a:lnTo>
                <a:lnTo>
                  <a:pt x="24644" y="46573"/>
                </a:lnTo>
                <a:lnTo>
                  <a:pt x="25376" y="46612"/>
                </a:lnTo>
                <a:lnTo>
                  <a:pt x="26127" y="46631"/>
                </a:lnTo>
                <a:lnTo>
                  <a:pt x="27628" y="46631"/>
                </a:lnTo>
                <a:lnTo>
                  <a:pt x="28379" y="46612"/>
                </a:lnTo>
                <a:lnTo>
                  <a:pt x="29130" y="46573"/>
                </a:lnTo>
                <a:lnTo>
                  <a:pt x="29881" y="46535"/>
                </a:lnTo>
                <a:lnTo>
                  <a:pt x="30632" y="46477"/>
                </a:lnTo>
                <a:lnTo>
                  <a:pt x="31383" y="46400"/>
                </a:lnTo>
                <a:lnTo>
                  <a:pt x="32134" y="46323"/>
                </a:lnTo>
                <a:lnTo>
                  <a:pt x="32885" y="46227"/>
                </a:lnTo>
                <a:lnTo>
                  <a:pt x="33635" y="46111"/>
                </a:lnTo>
                <a:lnTo>
                  <a:pt x="34367" y="45976"/>
                </a:lnTo>
                <a:lnTo>
                  <a:pt x="35118" y="45841"/>
                </a:lnTo>
                <a:lnTo>
                  <a:pt x="35869" y="45687"/>
                </a:lnTo>
                <a:lnTo>
                  <a:pt x="36600" y="45533"/>
                </a:lnTo>
                <a:lnTo>
                  <a:pt x="37332" y="45360"/>
                </a:lnTo>
                <a:lnTo>
                  <a:pt x="38083" y="45168"/>
                </a:lnTo>
                <a:lnTo>
                  <a:pt x="38814" y="44975"/>
                </a:lnTo>
                <a:lnTo>
                  <a:pt x="39546" y="44763"/>
                </a:lnTo>
                <a:lnTo>
                  <a:pt x="40258" y="44532"/>
                </a:lnTo>
                <a:lnTo>
                  <a:pt x="40990" y="44301"/>
                </a:lnTo>
                <a:lnTo>
                  <a:pt x="41702" y="44051"/>
                </a:lnTo>
                <a:lnTo>
                  <a:pt x="42434" y="43781"/>
                </a:lnTo>
                <a:lnTo>
                  <a:pt x="43146" y="43512"/>
                </a:lnTo>
                <a:lnTo>
                  <a:pt x="43839" y="43242"/>
                </a:lnTo>
                <a:lnTo>
                  <a:pt x="44552" y="42934"/>
                </a:lnTo>
                <a:lnTo>
                  <a:pt x="45245" y="42645"/>
                </a:lnTo>
                <a:lnTo>
                  <a:pt x="45938" y="42318"/>
                </a:lnTo>
                <a:lnTo>
                  <a:pt x="46612" y="41991"/>
                </a:lnTo>
                <a:lnTo>
                  <a:pt x="47305" y="41664"/>
                </a:lnTo>
                <a:lnTo>
                  <a:pt x="47979" y="41317"/>
                </a:lnTo>
                <a:lnTo>
                  <a:pt x="48633" y="40951"/>
                </a:lnTo>
                <a:lnTo>
                  <a:pt x="49307" y="40585"/>
                </a:lnTo>
                <a:lnTo>
                  <a:pt x="49962" y="40200"/>
                </a:lnTo>
                <a:lnTo>
                  <a:pt x="50597" y="39815"/>
                </a:lnTo>
                <a:lnTo>
                  <a:pt x="51252" y="39411"/>
                </a:lnTo>
                <a:lnTo>
                  <a:pt x="51887" y="39007"/>
                </a:lnTo>
                <a:lnTo>
                  <a:pt x="52503" y="38583"/>
                </a:lnTo>
                <a:lnTo>
                  <a:pt x="53119" y="38140"/>
                </a:lnTo>
                <a:lnTo>
                  <a:pt x="53735" y="37697"/>
                </a:lnTo>
                <a:lnTo>
                  <a:pt x="54332" y="37255"/>
                </a:lnTo>
                <a:lnTo>
                  <a:pt x="54910" y="36793"/>
                </a:lnTo>
                <a:lnTo>
                  <a:pt x="55507" y="36330"/>
                </a:lnTo>
                <a:lnTo>
                  <a:pt x="56065" y="35849"/>
                </a:lnTo>
                <a:lnTo>
                  <a:pt x="56643" y="35368"/>
                </a:lnTo>
                <a:lnTo>
                  <a:pt x="57182" y="34867"/>
                </a:lnTo>
                <a:lnTo>
                  <a:pt x="57740" y="34367"/>
                </a:lnTo>
                <a:lnTo>
                  <a:pt x="58260" y="33847"/>
                </a:lnTo>
                <a:lnTo>
                  <a:pt x="58780" y="33327"/>
                </a:lnTo>
                <a:lnTo>
                  <a:pt x="59300" y="32788"/>
                </a:lnTo>
                <a:lnTo>
                  <a:pt x="59800" y="32249"/>
                </a:lnTo>
                <a:lnTo>
                  <a:pt x="60281" y="31690"/>
                </a:lnTo>
                <a:lnTo>
                  <a:pt x="60763" y="31132"/>
                </a:lnTo>
                <a:lnTo>
                  <a:pt x="61225" y="30574"/>
                </a:lnTo>
                <a:lnTo>
                  <a:pt x="61687" y="29996"/>
                </a:lnTo>
                <a:lnTo>
                  <a:pt x="62188" y="29322"/>
                </a:lnTo>
                <a:lnTo>
                  <a:pt x="62669" y="28649"/>
                </a:lnTo>
                <a:lnTo>
                  <a:pt x="63131" y="27936"/>
                </a:lnTo>
                <a:lnTo>
                  <a:pt x="63554" y="27224"/>
                </a:lnTo>
                <a:lnTo>
                  <a:pt x="63978" y="26492"/>
                </a:lnTo>
                <a:lnTo>
                  <a:pt x="64363" y="25741"/>
                </a:lnTo>
                <a:lnTo>
                  <a:pt x="64710" y="24990"/>
                </a:lnTo>
                <a:lnTo>
                  <a:pt x="65037" y="24201"/>
                </a:lnTo>
                <a:lnTo>
                  <a:pt x="65345" y="23431"/>
                </a:lnTo>
                <a:lnTo>
                  <a:pt x="65595" y="22622"/>
                </a:lnTo>
                <a:lnTo>
                  <a:pt x="65826" y="21814"/>
                </a:lnTo>
                <a:lnTo>
                  <a:pt x="66019" y="21005"/>
                </a:lnTo>
                <a:lnTo>
                  <a:pt x="66192" y="20177"/>
                </a:lnTo>
                <a:lnTo>
                  <a:pt x="66308" y="19349"/>
                </a:lnTo>
                <a:lnTo>
                  <a:pt x="66385" y="18502"/>
                </a:lnTo>
                <a:lnTo>
                  <a:pt x="66423" y="17674"/>
                </a:lnTo>
                <a:lnTo>
                  <a:pt x="66423" y="17097"/>
                </a:lnTo>
                <a:lnTo>
                  <a:pt x="66404" y="16500"/>
                </a:lnTo>
                <a:lnTo>
                  <a:pt x="66365" y="15922"/>
                </a:lnTo>
                <a:lnTo>
                  <a:pt x="66308" y="15364"/>
                </a:lnTo>
                <a:lnTo>
                  <a:pt x="66231" y="14786"/>
                </a:lnTo>
                <a:lnTo>
                  <a:pt x="66134" y="14209"/>
                </a:lnTo>
                <a:lnTo>
                  <a:pt x="66000" y="13650"/>
                </a:lnTo>
                <a:lnTo>
                  <a:pt x="65865" y="13092"/>
                </a:lnTo>
                <a:lnTo>
                  <a:pt x="65711" y="12534"/>
                </a:lnTo>
                <a:lnTo>
                  <a:pt x="65538" y="11975"/>
                </a:lnTo>
                <a:lnTo>
                  <a:pt x="65345" y="11436"/>
                </a:lnTo>
                <a:lnTo>
                  <a:pt x="65133" y="10897"/>
                </a:lnTo>
                <a:lnTo>
                  <a:pt x="64902" y="10377"/>
                </a:lnTo>
                <a:lnTo>
                  <a:pt x="64671" y="9838"/>
                </a:lnTo>
                <a:lnTo>
                  <a:pt x="64402" y="9338"/>
                </a:lnTo>
                <a:lnTo>
                  <a:pt x="64132" y="8818"/>
                </a:lnTo>
                <a:lnTo>
                  <a:pt x="63843" y="8317"/>
                </a:lnTo>
                <a:lnTo>
                  <a:pt x="63535" y="7836"/>
                </a:lnTo>
                <a:lnTo>
                  <a:pt x="63208" y="7355"/>
                </a:lnTo>
                <a:lnTo>
                  <a:pt x="62861" y="6893"/>
                </a:lnTo>
                <a:lnTo>
                  <a:pt x="62515" y="6431"/>
                </a:lnTo>
                <a:lnTo>
                  <a:pt x="62149" y="5988"/>
                </a:lnTo>
                <a:lnTo>
                  <a:pt x="61764" y="5564"/>
                </a:lnTo>
                <a:lnTo>
                  <a:pt x="61379" y="5141"/>
                </a:lnTo>
                <a:lnTo>
                  <a:pt x="60975" y="4736"/>
                </a:lnTo>
                <a:lnTo>
                  <a:pt x="60551" y="4351"/>
                </a:lnTo>
                <a:lnTo>
                  <a:pt x="60127" y="3966"/>
                </a:lnTo>
                <a:lnTo>
                  <a:pt x="59685" y="3600"/>
                </a:lnTo>
                <a:lnTo>
                  <a:pt x="59223" y="3273"/>
                </a:lnTo>
                <a:lnTo>
                  <a:pt x="58761" y="2926"/>
                </a:lnTo>
                <a:lnTo>
                  <a:pt x="58298" y="2618"/>
                </a:lnTo>
                <a:lnTo>
                  <a:pt x="57798" y="2330"/>
                </a:lnTo>
                <a:lnTo>
                  <a:pt x="57317" y="2041"/>
                </a:lnTo>
                <a:lnTo>
                  <a:pt x="56797" y="1791"/>
                </a:lnTo>
                <a:lnTo>
                  <a:pt x="56296" y="1540"/>
                </a:lnTo>
                <a:lnTo>
                  <a:pt x="55776" y="1328"/>
                </a:lnTo>
                <a:lnTo>
                  <a:pt x="55256" y="1117"/>
                </a:lnTo>
                <a:lnTo>
                  <a:pt x="54717" y="924"/>
                </a:lnTo>
                <a:lnTo>
                  <a:pt x="54178" y="751"/>
                </a:lnTo>
                <a:lnTo>
                  <a:pt x="53639" y="597"/>
                </a:lnTo>
                <a:lnTo>
                  <a:pt x="53100" y="462"/>
                </a:lnTo>
                <a:lnTo>
                  <a:pt x="52542" y="347"/>
                </a:lnTo>
                <a:lnTo>
                  <a:pt x="52003" y="250"/>
                </a:lnTo>
                <a:lnTo>
                  <a:pt x="51444" y="173"/>
                </a:lnTo>
                <a:lnTo>
                  <a:pt x="50886" y="96"/>
                </a:lnTo>
                <a:lnTo>
                  <a:pt x="50328" y="58"/>
                </a:lnTo>
                <a:lnTo>
                  <a:pt x="49769" y="19"/>
                </a:lnTo>
                <a:lnTo>
                  <a:pt x="4919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7" name="Google Shape;1157;p23"/>
          <p:cNvSpPr/>
          <p:nvPr/>
        </p:nvSpPr>
        <p:spPr>
          <a:xfrm>
            <a:off x="6499065" y="3780925"/>
            <a:ext cx="4351270" cy="3054680"/>
          </a:xfrm>
          <a:custGeom>
            <a:rect b="b" l="l" r="r" t="t"/>
            <a:pathLst>
              <a:path extrusionOk="0" h="46631" w="66424">
                <a:moveTo>
                  <a:pt x="49192" y="0"/>
                </a:moveTo>
                <a:lnTo>
                  <a:pt x="48633" y="19"/>
                </a:lnTo>
                <a:lnTo>
                  <a:pt x="48075" y="39"/>
                </a:lnTo>
                <a:lnTo>
                  <a:pt x="47517" y="77"/>
                </a:lnTo>
                <a:lnTo>
                  <a:pt x="46958" y="135"/>
                </a:lnTo>
                <a:lnTo>
                  <a:pt x="46400" y="193"/>
                </a:lnTo>
                <a:lnTo>
                  <a:pt x="45842" y="289"/>
                </a:lnTo>
                <a:lnTo>
                  <a:pt x="45303" y="404"/>
                </a:lnTo>
                <a:lnTo>
                  <a:pt x="44744" y="520"/>
                </a:lnTo>
                <a:lnTo>
                  <a:pt x="44205" y="655"/>
                </a:lnTo>
                <a:lnTo>
                  <a:pt x="43666" y="809"/>
                </a:lnTo>
                <a:lnTo>
                  <a:pt x="43127" y="982"/>
                </a:lnTo>
                <a:lnTo>
                  <a:pt x="42607" y="1174"/>
                </a:lnTo>
                <a:lnTo>
                  <a:pt x="42068" y="1386"/>
                </a:lnTo>
                <a:lnTo>
                  <a:pt x="41568" y="1617"/>
                </a:lnTo>
                <a:lnTo>
                  <a:pt x="41048" y="1848"/>
                </a:lnTo>
                <a:lnTo>
                  <a:pt x="40547" y="2118"/>
                </a:lnTo>
                <a:lnTo>
                  <a:pt x="39970" y="2445"/>
                </a:lnTo>
                <a:lnTo>
                  <a:pt x="39411" y="2772"/>
                </a:lnTo>
                <a:lnTo>
                  <a:pt x="38853" y="3138"/>
                </a:lnTo>
                <a:lnTo>
                  <a:pt x="38314" y="3504"/>
                </a:lnTo>
                <a:lnTo>
                  <a:pt x="37775" y="3889"/>
                </a:lnTo>
                <a:lnTo>
                  <a:pt x="37236" y="4293"/>
                </a:lnTo>
                <a:lnTo>
                  <a:pt x="36196" y="5121"/>
                </a:lnTo>
                <a:lnTo>
                  <a:pt x="35156" y="5988"/>
                </a:lnTo>
                <a:lnTo>
                  <a:pt x="34136" y="6873"/>
                </a:lnTo>
                <a:lnTo>
                  <a:pt x="32134" y="8664"/>
                </a:lnTo>
                <a:lnTo>
                  <a:pt x="31113" y="9530"/>
                </a:lnTo>
                <a:lnTo>
                  <a:pt x="30074" y="10377"/>
                </a:lnTo>
                <a:lnTo>
                  <a:pt x="29554" y="10782"/>
                </a:lnTo>
                <a:lnTo>
                  <a:pt x="29034" y="11167"/>
                </a:lnTo>
                <a:lnTo>
                  <a:pt x="28495" y="11552"/>
                </a:lnTo>
                <a:lnTo>
                  <a:pt x="27956" y="11898"/>
                </a:lnTo>
                <a:lnTo>
                  <a:pt x="27397" y="12245"/>
                </a:lnTo>
                <a:lnTo>
                  <a:pt x="26839" y="12591"/>
                </a:lnTo>
                <a:lnTo>
                  <a:pt x="26281" y="12900"/>
                </a:lnTo>
                <a:lnTo>
                  <a:pt x="25703" y="13169"/>
                </a:lnTo>
                <a:lnTo>
                  <a:pt x="25106" y="13439"/>
                </a:lnTo>
                <a:lnTo>
                  <a:pt x="24509" y="13670"/>
                </a:lnTo>
                <a:lnTo>
                  <a:pt x="23893" y="13901"/>
                </a:lnTo>
                <a:lnTo>
                  <a:pt x="23277" y="14074"/>
                </a:lnTo>
                <a:lnTo>
                  <a:pt x="22738" y="14209"/>
                </a:lnTo>
                <a:lnTo>
                  <a:pt x="22218" y="14324"/>
                </a:lnTo>
                <a:lnTo>
                  <a:pt x="21679" y="14401"/>
                </a:lnTo>
                <a:lnTo>
                  <a:pt x="21140" y="14478"/>
                </a:lnTo>
                <a:lnTo>
                  <a:pt x="20601" y="14536"/>
                </a:lnTo>
                <a:lnTo>
                  <a:pt x="20062" y="14575"/>
                </a:lnTo>
                <a:lnTo>
                  <a:pt x="18965" y="14632"/>
                </a:lnTo>
                <a:lnTo>
                  <a:pt x="17867" y="14652"/>
                </a:lnTo>
                <a:lnTo>
                  <a:pt x="16751" y="14652"/>
                </a:lnTo>
                <a:lnTo>
                  <a:pt x="14556" y="14594"/>
                </a:lnTo>
                <a:lnTo>
                  <a:pt x="13458" y="14594"/>
                </a:lnTo>
                <a:lnTo>
                  <a:pt x="12361" y="14613"/>
                </a:lnTo>
                <a:lnTo>
                  <a:pt x="11822" y="14632"/>
                </a:lnTo>
                <a:lnTo>
                  <a:pt x="11283" y="14671"/>
                </a:lnTo>
                <a:lnTo>
                  <a:pt x="10744" y="14729"/>
                </a:lnTo>
                <a:lnTo>
                  <a:pt x="10224" y="14786"/>
                </a:lnTo>
                <a:lnTo>
                  <a:pt x="9685" y="14863"/>
                </a:lnTo>
                <a:lnTo>
                  <a:pt x="9165" y="14960"/>
                </a:lnTo>
                <a:lnTo>
                  <a:pt x="8645" y="15075"/>
                </a:lnTo>
                <a:lnTo>
                  <a:pt x="8144" y="15210"/>
                </a:lnTo>
                <a:lnTo>
                  <a:pt x="7625" y="15364"/>
                </a:lnTo>
                <a:lnTo>
                  <a:pt x="7124" y="15537"/>
                </a:lnTo>
                <a:lnTo>
                  <a:pt x="6623" y="15749"/>
                </a:lnTo>
                <a:lnTo>
                  <a:pt x="6142" y="15980"/>
                </a:lnTo>
                <a:lnTo>
                  <a:pt x="5757" y="16192"/>
                </a:lnTo>
                <a:lnTo>
                  <a:pt x="5391" y="16404"/>
                </a:lnTo>
                <a:lnTo>
                  <a:pt x="5045" y="16635"/>
                </a:lnTo>
                <a:lnTo>
                  <a:pt x="4698" y="16885"/>
                </a:lnTo>
                <a:lnTo>
                  <a:pt x="4371" y="17154"/>
                </a:lnTo>
                <a:lnTo>
                  <a:pt x="4044" y="17424"/>
                </a:lnTo>
                <a:lnTo>
                  <a:pt x="3736" y="17713"/>
                </a:lnTo>
                <a:lnTo>
                  <a:pt x="3427" y="18021"/>
                </a:lnTo>
                <a:lnTo>
                  <a:pt x="3139" y="18329"/>
                </a:lnTo>
                <a:lnTo>
                  <a:pt x="2869" y="18656"/>
                </a:lnTo>
                <a:lnTo>
                  <a:pt x="2600" y="19003"/>
                </a:lnTo>
                <a:lnTo>
                  <a:pt x="2349" y="19349"/>
                </a:lnTo>
                <a:lnTo>
                  <a:pt x="2099" y="19715"/>
                </a:lnTo>
                <a:lnTo>
                  <a:pt x="1868" y="20081"/>
                </a:lnTo>
                <a:lnTo>
                  <a:pt x="1656" y="20447"/>
                </a:lnTo>
                <a:lnTo>
                  <a:pt x="1444" y="20832"/>
                </a:lnTo>
                <a:lnTo>
                  <a:pt x="1252" y="21236"/>
                </a:lnTo>
                <a:lnTo>
                  <a:pt x="1079" y="21621"/>
                </a:lnTo>
                <a:lnTo>
                  <a:pt x="905" y="22025"/>
                </a:lnTo>
                <a:lnTo>
                  <a:pt x="771" y="22449"/>
                </a:lnTo>
                <a:lnTo>
                  <a:pt x="617" y="22853"/>
                </a:lnTo>
                <a:lnTo>
                  <a:pt x="501" y="23277"/>
                </a:lnTo>
                <a:lnTo>
                  <a:pt x="386" y="23720"/>
                </a:lnTo>
                <a:lnTo>
                  <a:pt x="289" y="24143"/>
                </a:lnTo>
                <a:lnTo>
                  <a:pt x="193" y="24567"/>
                </a:lnTo>
                <a:lnTo>
                  <a:pt x="135" y="25010"/>
                </a:lnTo>
                <a:lnTo>
                  <a:pt x="77" y="25453"/>
                </a:lnTo>
                <a:lnTo>
                  <a:pt x="39" y="25895"/>
                </a:lnTo>
                <a:lnTo>
                  <a:pt x="0" y="26338"/>
                </a:lnTo>
                <a:lnTo>
                  <a:pt x="0" y="26781"/>
                </a:lnTo>
                <a:lnTo>
                  <a:pt x="0" y="27224"/>
                </a:lnTo>
                <a:lnTo>
                  <a:pt x="20" y="27647"/>
                </a:lnTo>
                <a:lnTo>
                  <a:pt x="77" y="28379"/>
                </a:lnTo>
                <a:lnTo>
                  <a:pt x="174" y="29111"/>
                </a:lnTo>
                <a:lnTo>
                  <a:pt x="289" y="29823"/>
                </a:lnTo>
                <a:lnTo>
                  <a:pt x="463" y="30535"/>
                </a:lnTo>
                <a:lnTo>
                  <a:pt x="655" y="31228"/>
                </a:lnTo>
                <a:lnTo>
                  <a:pt x="886" y="31902"/>
                </a:lnTo>
                <a:lnTo>
                  <a:pt x="1136" y="32576"/>
                </a:lnTo>
                <a:lnTo>
                  <a:pt x="1425" y="33250"/>
                </a:lnTo>
                <a:lnTo>
                  <a:pt x="1733" y="33905"/>
                </a:lnTo>
                <a:lnTo>
                  <a:pt x="2080" y="34540"/>
                </a:lnTo>
                <a:lnTo>
                  <a:pt x="2446" y="35156"/>
                </a:lnTo>
                <a:lnTo>
                  <a:pt x="2850" y="35772"/>
                </a:lnTo>
                <a:lnTo>
                  <a:pt x="3273" y="36369"/>
                </a:lnTo>
                <a:lnTo>
                  <a:pt x="3716" y="36947"/>
                </a:lnTo>
                <a:lnTo>
                  <a:pt x="4178" y="37505"/>
                </a:lnTo>
                <a:lnTo>
                  <a:pt x="4679" y="38044"/>
                </a:lnTo>
                <a:lnTo>
                  <a:pt x="5411" y="38795"/>
                </a:lnTo>
                <a:lnTo>
                  <a:pt x="6161" y="39488"/>
                </a:lnTo>
                <a:lnTo>
                  <a:pt x="6932" y="40162"/>
                </a:lnTo>
                <a:lnTo>
                  <a:pt x="7740" y="40797"/>
                </a:lnTo>
                <a:lnTo>
                  <a:pt x="8568" y="41394"/>
                </a:lnTo>
                <a:lnTo>
                  <a:pt x="9396" y="41952"/>
                </a:lnTo>
                <a:lnTo>
                  <a:pt x="10262" y="42491"/>
                </a:lnTo>
                <a:lnTo>
                  <a:pt x="11148" y="42992"/>
                </a:lnTo>
                <a:lnTo>
                  <a:pt x="12034" y="43454"/>
                </a:lnTo>
                <a:lnTo>
                  <a:pt x="12958" y="43878"/>
                </a:lnTo>
                <a:lnTo>
                  <a:pt x="13882" y="44263"/>
                </a:lnTo>
                <a:lnTo>
                  <a:pt x="14825" y="44629"/>
                </a:lnTo>
                <a:lnTo>
                  <a:pt x="15788" y="44956"/>
                </a:lnTo>
                <a:lnTo>
                  <a:pt x="16770" y="45264"/>
                </a:lnTo>
                <a:lnTo>
                  <a:pt x="17752" y="45533"/>
                </a:lnTo>
                <a:lnTo>
                  <a:pt x="18753" y="45764"/>
                </a:lnTo>
                <a:lnTo>
                  <a:pt x="19465" y="45918"/>
                </a:lnTo>
                <a:lnTo>
                  <a:pt x="20197" y="46053"/>
                </a:lnTo>
                <a:lnTo>
                  <a:pt x="20928" y="46169"/>
                </a:lnTo>
                <a:lnTo>
                  <a:pt x="21660" y="46284"/>
                </a:lnTo>
                <a:lnTo>
                  <a:pt x="22411" y="46381"/>
                </a:lnTo>
                <a:lnTo>
                  <a:pt x="23143" y="46458"/>
                </a:lnTo>
                <a:lnTo>
                  <a:pt x="23893" y="46515"/>
                </a:lnTo>
                <a:lnTo>
                  <a:pt x="24644" y="46573"/>
                </a:lnTo>
                <a:lnTo>
                  <a:pt x="25376" y="46612"/>
                </a:lnTo>
                <a:lnTo>
                  <a:pt x="26127" y="46631"/>
                </a:lnTo>
                <a:lnTo>
                  <a:pt x="27628" y="46631"/>
                </a:lnTo>
                <a:lnTo>
                  <a:pt x="28379" y="46612"/>
                </a:lnTo>
                <a:lnTo>
                  <a:pt x="29130" y="46573"/>
                </a:lnTo>
                <a:lnTo>
                  <a:pt x="29881" y="46535"/>
                </a:lnTo>
                <a:lnTo>
                  <a:pt x="30632" y="46477"/>
                </a:lnTo>
                <a:lnTo>
                  <a:pt x="31383" y="46400"/>
                </a:lnTo>
                <a:lnTo>
                  <a:pt x="32134" y="46323"/>
                </a:lnTo>
                <a:lnTo>
                  <a:pt x="32885" y="46227"/>
                </a:lnTo>
                <a:lnTo>
                  <a:pt x="33635" y="46111"/>
                </a:lnTo>
                <a:lnTo>
                  <a:pt x="34367" y="45976"/>
                </a:lnTo>
                <a:lnTo>
                  <a:pt x="35118" y="45841"/>
                </a:lnTo>
                <a:lnTo>
                  <a:pt x="35869" y="45687"/>
                </a:lnTo>
                <a:lnTo>
                  <a:pt x="36600" y="45533"/>
                </a:lnTo>
                <a:lnTo>
                  <a:pt x="37332" y="45360"/>
                </a:lnTo>
                <a:lnTo>
                  <a:pt x="38083" y="45168"/>
                </a:lnTo>
                <a:lnTo>
                  <a:pt x="38814" y="44975"/>
                </a:lnTo>
                <a:lnTo>
                  <a:pt x="39546" y="44763"/>
                </a:lnTo>
                <a:lnTo>
                  <a:pt x="40258" y="44532"/>
                </a:lnTo>
                <a:lnTo>
                  <a:pt x="40990" y="44301"/>
                </a:lnTo>
                <a:lnTo>
                  <a:pt x="41702" y="44051"/>
                </a:lnTo>
                <a:lnTo>
                  <a:pt x="42434" y="43781"/>
                </a:lnTo>
                <a:lnTo>
                  <a:pt x="43146" y="43512"/>
                </a:lnTo>
                <a:lnTo>
                  <a:pt x="43839" y="43242"/>
                </a:lnTo>
                <a:lnTo>
                  <a:pt x="44552" y="42934"/>
                </a:lnTo>
                <a:lnTo>
                  <a:pt x="45245" y="42645"/>
                </a:lnTo>
                <a:lnTo>
                  <a:pt x="45938" y="42318"/>
                </a:lnTo>
                <a:lnTo>
                  <a:pt x="46612" y="41991"/>
                </a:lnTo>
                <a:lnTo>
                  <a:pt x="47305" y="41664"/>
                </a:lnTo>
                <a:lnTo>
                  <a:pt x="47979" y="41317"/>
                </a:lnTo>
                <a:lnTo>
                  <a:pt x="48633" y="40951"/>
                </a:lnTo>
                <a:lnTo>
                  <a:pt x="49307" y="40585"/>
                </a:lnTo>
                <a:lnTo>
                  <a:pt x="49962" y="40200"/>
                </a:lnTo>
                <a:lnTo>
                  <a:pt x="50597" y="39815"/>
                </a:lnTo>
                <a:lnTo>
                  <a:pt x="51252" y="39411"/>
                </a:lnTo>
                <a:lnTo>
                  <a:pt x="51887" y="39007"/>
                </a:lnTo>
                <a:lnTo>
                  <a:pt x="52503" y="38583"/>
                </a:lnTo>
                <a:lnTo>
                  <a:pt x="53119" y="38140"/>
                </a:lnTo>
                <a:lnTo>
                  <a:pt x="53735" y="37697"/>
                </a:lnTo>
                <a:lnTo>
                  <a:pt x="54332" y="37255"/>
                </a:lnTo>
                <a:lnTo>
                  <a:pt x="54910" y="36793"/>
                </a:lnTo>
                <a:lnTo>
                  <a:pt x="55507" y="36330"/>
                </a:lnTo>
                <a:lnTo>
                  <a:pt x="56065" y="35849"/>
                </a:lnTo>
                <a:lnTo>
                  <a:pt x="56643" y="35368"/>
                </a:lnTo>
                <a:lnTo>
                  <a:pt x="57182" y="34867"/>
                </a:lnTo>
                <a:lnTo>
                  <a:pt x="57740" y="34367"/>
                </a:lnTo>
                <a:lnTo>
                  <a:pt x="58260" y="33847"/>
                </a:lnTo>
                <a:lnTo>
                  <a:pt x="58780" y="33327"/>
                </a:lnTo>
                <a:lnTo>
                  <a:pt x="59300" y="32788"/>
                </a:lnTo>
                <a:lnTo>
                  <a:pt x="59800" y="32249"/>
                </a:lnTo>
                <a:lnTo>
                  <a:pt x="60281" y="31690"/>
                </a:lnTo>
                <a:lnTo>
                  <a:pt x="60763" y="31132"/>
                </a:lnTo>
                <a:lnTo>
                  <a:pt x="61225" y="30574"/>
                </a:lnTo>
                <a:lnTo>
                  <a:pt x="61687" y="29996"/>
                </a:lnTo>
                <a:lnTo>
                  <a:pt x="62188" y="29322"/>
                </a:lnTo>
                <a:lnTo>
                  <a:pt x="62669" y="28649"/>
                </a:lnTo>
                <a:lnTo>
                  <a:pt x="63131" y="27936"/>
                </a:lnTo>
                <a:lnTo>
                  <a:pt x="63554" y="27224"/>
                </a:lnTo>
                <a:lnTo>
                  <a:pt x="63978" y="26492"/>
                </a:lnTo>
                <a:lnTo>
                  <a:pt x="64363" y="25741"/>
                </a:lnTo>
                <a:lnTo>
                  <a:pt x="64710" y="24990"/>
                </a:lnTo>
                <a:lnTo>
                  <a:pt x="65037" y="24201"/>
                </a:lnTo>
                <a:lnTo>
                  <a:pt x="65345" y="23431"/>
                </a:lnTo>
                <a:lnTo>
                  <a:pt x="65595" y="22622"/>
                </a:lnTo>
                <a:lnTo>
                  <a:pt x="65826" y="21814"/>
                </a:lnTo>
                <a:lnTo>
                  <a:pt x="66019" y="21005"/>
                </a:lnTo>
                <a:lnTo>
                  <a:pt x="66192" y="20177"/>
                </a:lnTo>
                <a:lnTo>
                  <a:pt x="66308" y="19349"/>
                </a:lnTo>
                <a:lnTo>
                  <a:pt x="66385" y="18502"/>
                </a:lnTo>
                <a:lnTo>
                  <a:pt x="66423" y="17674"/>
                </a:lnTo>
                <a:lnTo>
                  <a:pt x="66423" y="17097"/>
                </a:lnTo>
                <a:lnTo>
                  <a:pt x="66404" y="16500"/>
                </a:lnTo>
                <a:lnTo>
                  <a:pt x="66365" y="15922"/>
                </a:lnTo>
                <a:lnTo>
                  <a:pt x="66308" y="15364"/>
                </a:lnTo>
                <a:lnTo>
                  <a:pt x="66231" y="14786"/>
                </a:lnTo>
                <a:lnTo>
                  <a:pt x="66134" y="14209"/>
                </a:lnTo>
                <a:lnTo>
                  <a:pt x="66000" y="13650"/>
                </a:lnTo>
                <a:lnTo>
                  <a:pt x="65865" y="13092"/>
                </a:lnTo>
                <a:lnTo>
                  <a:pt x="65711" y="12534"/>
                </a:lnTo>
                <a:lnTo>
                  <a:pt x="65538" y="11975"/>
                </a:lnTo>
                <a:lnTo>
                  <a:pt x="65345" y="11436"/>
                </a:lnTo>
                <a:lnTo>
                  <a:pt x="65133" y="10897"/>
                </a:lnTo>
                <a:lnTo>
                  <a:pt x="64902" y="10377"/>
                </a:lnTo>
                <a:lnTo>
                  <a:pt x="64671" y="9838"/>
                </a:lnTo>
                <a:lnTo>
                  <a:pt x="64402" y="9338"/>
                </a:lnTo>
                <a:lnTo>
                  <a:pt x="64132" y="8818"/>
                </a:lnTo>
                <a:lnTo>
                  <a:pt x="63843" y="8317"/>
                </a:lnTo>
                <a:lnTo>
                  <a:pt x="63535" y="7836"/>
                </a:lnTo>
                <a:lnTo>
                  <a:pt x="63208" y="7355"/>
                </a:lnTo>
                <a:lnTo>
                  <a:pt x="62861" y="6893"/>
                </a:lnTo>
                <a:lnTo>
                  <a:pt x="62515" y="6431"/>
                </a:lnTo>
                <a:lnTo>
                  <a:pt x="62149" y="5988"/>
                </a:lnTo>
                <a:lnTo>
                  <a:pt x="61764" y="5564"/>
                </a:lnTo>
                <a:lnTo>
                  <a:pt x="61379" y="5141"/>
                </a:lnTo>
                <a:lnTo>
                  <a:pt x="60975" y="4736"/>
                </a:lnTo>
                <a:lnTo>
                  <a:pt x="60551" y="4351"/>
                </a:lnTo>
                <a:lnTo>
                  <a:pt x="60127" y="3966"/>
                </a:lnTo>
                <a:lnTo>
                  <a:pt x="59685" y="3600"/>
                </a:lnTo>
                <a:lnTo>
                  <a:pt x="59223" y="3273"/>
                </a:lnTo>
                <a:lnTo>
                  <a:pt x="58761" y="2926"/>
                </a:lnTo>
                <a:lnTo>
                  <a:pt x="58298" y="2618"/>
                </a:lnTo>
                <a:lnTo>
                  <a:pt x="57798" y="2330"/>
                </a:lnTo>
                <a:lnTo>
                  <a:pt x="57317" y="2041"/>
                </a:lnTo>
                <a:lnTo>
                  <a:pt x="56797" y="1791"/>
                </a:lnTo>
                <a:lnTo>
                  <a:pt x="56296" y="1540"/>
                </a:lnTo>
                <a:lnTo>
                  <a:pt x="55776" y="1328"/>
                </a:lnTo>
                <a:lnTo>
                  <a:pt x="55256" y="1117"/>
                </a:lnTo>
                <a:lnTo>
                  <a:pt x="54717" y="924"/>
                </a:lnTo>
                <a:lnTo>
                  <a:pt x="54178" y="751"/>
                </a:lnTo>
                <a:lnTo>
                  <a:pt x="53639" y="597"/>
                </a:lnTo>
                <a:lnTo>
                  <a:pt x="53100" y="462"/>
                </a:lnTo>
                <a:lnTo>
                  <a:pt x="52542" y="347"/>
                </a:lnTo>
                <a:lnTo>
                  <a:pt x="52003" y="250"/>
                </a:lnTo>
                <a:lnTo>
                  <a:pt x="51444" y="173"/>
                </a:lnTo>
                <a:lnTo>
                  <a:pt x="50886" y="96"/>
                </a:lnTo>
                <a:lnTo>
                  <a:pt x="50328" y="58"/>
                </a:lnTo>
                <a:lnTo>
                  <a:pt x="49769" y="19"/>
                </a:lnTo>
                <a:lnTo>
                  <a:pt x="4919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58" name="Google Shape;1158;p23"/>
          <p:cNvGrpSpPr/>
          <p:nvPr/>
        </p:nvGrpSpPr>
        <p:grpSpPr>
          <a:xfrm>
            <a:off x="122147" y="1276907"/>
            <a:ext cx="686355" cy="534517"/>
            <a:chOff x="6041275" y="492925"/>
            <a:chExt cx="481450" cy="374600"/>
          </a:xfrm>
        </p:grpSpPr>
        <p:sp>
          <p:nvSpPr>
            <p:cNvPr id="1159" name="Google Shape;1159;p23"/>
            <p:cNvSpPr/>
            <p:nvPr/>
          </p:nvSpPr>
          <p:spPr>
            <a:xfrm>
              <a:off x="6041275" y="492925"/>
              <a:ext cx="481450" cy="132125"/>
            </a:xfrm>
            <a:custGeom>
              <a:rect b="b" l="l" r="r" t="t"/>
              <a:pathLst>
                <a:path extrusionOk="0" h="5285" w="19258">
                  <a:moveTo>
                    <a:pt x="9817" y="564"/>
                  </a:moveTo>
                  <a:lnTo>
                    <a:pt x="10521" y="1127"/>
                  </a:lnTo>
                  <a:lnTo>
                    <a:pt x="11296" y="1691"/>
                  </a:lnTo>
                  <a:lnTo>
                    <a:pt x="12165" y="2231"/>
                  </a:lnTo>
                  <a:lnTo>
                    <a:pt x="13081" y="2748"/>
                  </a:lnTo>
                  <a:lnTo>
                    <a:pt x="14091" y="3288"/>
                  </a:lnTo>
                  <a:lnTo>
                    <a:pt x="15171" y="3781"/>
                  </a:lnTo>
                  <a:lnTo>
                    <a:pt x="16322" y="4298"/>
                  </a:lnTo>
                  <a:lnTo>
                    <a:pt x="17566" y="4791"/>
                  </a:lnTo>
                  <a:lnTo>
                    <a:pt x="1503" y="4791"/>
                  </a:lnTo>
                  <a:lnTo>
                    <a:pt x="2724" y="4251"/>
                  </a:lnTo>
                  <a:lnTo>
                    <a:pt x="3899" y="3734"/>
                  </a:lnTo>
                  <a:lnTo>
                    <a:pt x="5026" y="3194"/>
                  </a:lnTo>
                  <a:lnTo>
                    <a:pt x="6083" y="2677"/>
                  </a:lnTo>
                  <a:lnTo>
                    <a:pt x="7092" y="2137"/>
                  </a:lnTo>
                  <a:lnTo>
                    <a:pt x="8055" y="1621"/>
                  </a:lnTo>
                  <a:lnTo>
                    <a:pt x="8971" y="1080"/>
                  </a:lnTo>
                  <a:lnTo>
                    <a:pt x="9817" y="564"/>
                  </a:lnTo>
                  <a:close/>
                  <a:moveTo>
                    <a:pt x="9770" y="0"/>
                  </a:moveTo>
                  <a:lnTo>
                    <a:pt x="9699" y="24"/>
                  </a:lnTo>
                  <a:lnTo>
                    <a:pt x="8760" y="634"/>
                  </a:lnTo>
                  <a:lnTo>
                    <a:pt x="7727" y="1221"/>
                  </a:lnTo>
                  <a:lnTo>
                    <a:pt x="6623" y="1808"/>
                  </a:lnTo>
                  <a:lnTo>
                    <a:pt x="5472" y="2419"/>
                  </a:lnTo>
                  <a:lnTo>
                    <a:pt x="4251" y="3006"/>
                  </a:lnTo>
                  <a:lnTo>
                    <a:pt x="2936" y="3617"/>
                  </a:lnTo>
                  <a:lnTo>
                    <a:pt x="1574" y="4204"/>
                  </a:lnTo>
                  <a:lnTo>
                    <a:pt x="141" y="4814"/>
                  </a:lnTo>
                  <a:lnTo>
                    <a:pt x="71" y="4838"/>
                  </a:lnTo>
                  <a:lnTo>
                    <a:pt x="24" y="4908"/>
                  </a:lnTo>
                  <a:lnTo>
                    <a:pt x="0" y="5002"/>
                  </a:lnTo>
                  <a:lnTo>
                    <a:pt x="0" y="5096"/>
                  </a:lnTo>
                  <a:lnTo>
                    <a:pt x="24" y="5167"/>
                  </a:lnTo>
                  <a:lnTo>
                    <a:pt x="71" y="5237"/>
                  </a:lnTo>
                  <a:lnTo>
                    <a:pt x="165" y="5284"/>
                  </a:lnTo>
                  <a:lnTo>
                    <a:pt x="19093" y="5284"/>
                  </a:lnTo>
                  <a:lnTo>
                    <a:pt x="19163" y="5237"/>
                  </a:lnTo>
                  <a:lnTo>
                    <a:pt x="19210" y="5167"/>
                  </a:lnTo>
                  <a:lnTo>
                    <a:pt x="19257" y="5073"/>
                  </a:lnTo>
                  <a:lnTo>
                    <a:pt x="19257" y="4979"/>
                  </a:lnTo>
                  <a:lnTo>
                    <a:pt x="19210" y="4908"/>
                  </a:lnTo>
                  <a:lnTo>
                    <a:pt x="19163" y="4838"/>
                  </a:lnTo>
                  <a:lnTo>
                    <a:pt x="19069" y="4791"/>
                  </a:lnTo>
                  <a:lnTo>
                    <a:pt x="17590" y="4251"/>
                  </a:lnTo>
                  <a:lnTo>
                    <a:pt x="16204" y="3687"/>
                  </a:lnTo>
                  <a:lnTo>
                    <a:pt x="14913" y="3124"/>
                  </a:lnTo>
                  <a:lnTo>
                    <a:pt x="14302" y="2818"/>
                  </a:lnTo>
                  <a:lnTo>
                    <a:pt x="13738" y="2536"/>
                  </a:lnTo>
                  <a:lnTo>
                    <a:pt x="13175" y="2231"/>
                  </a:lnTo>
                  <a:lnTo>
                    <a:pt x="12658" y="1926"/>
                  </a:lnTo>
                  <a:lnTo>
                    <a:pt x="12142" y="1621"/>
                  </a:lnTo>
                  <a:lnTo>
                    <a:pt x="11672" y="1315"/>
                  </a:lnTo>
                  <a:lnTo>
                    <a:pt x="11226" y="1010"/>
                  </a:lnTo>
                  <a:lnTo>
                    <a:pt x="10803" y="705"/>
                  </a:lnTo>
                  <a:lnTo>
                    <a:pt x="10380" y="376"/>
                  </a:lnTo>
                  <a:lnTo>
                    <a:pt x="10004" y="47"/>
                  </a:lnTo>
                  <a:lnTo>
                    <a:pt x="993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23"/>
            <p:cNvSpPr/>
            <p:nvPr/>
          </p:nvSpPr>
          <p:spPr>
            <a:xfrm>
              <a:off x="6092350" y="612675"/>
              <a:ext cx="48750" cy="220800"/>
            </a:xfrm>
            <a:custGeom>
              <a:rect b="b" l="l" r="r" t="t"/>
              <a:pathLst>
                <a:path extrusionOk="0" h="8832" w="1950">
                  <a:moveTo>
                    <a:pt x="1456" y="494"/>
                  </a:moveTo>
                  <a:lnTo>
                    <a:pt x="1456" y="8314"/>
                  </a:lnTo>
                  <a:lnTo>
                    <a:pt x="517" y="8314"/>
                  </a:lnTo>
                  <a:lnTo>
                    <a:pt x="869" y="494"/>
                  </a:lnTo>
                  <a:close/>
                  <a:moveTo>
                    <a:pt x="611" y="1"/>
                  </a:moveTo>
                  <a:lnTo>
                    <a:pt x="517" y="24"/>
                  </a:lnTo>
                  <a:lnTo>
                    <a:pt x="447" y="71"/>
                  </a:lnTo>
                  <a:lnTo>
                    <a:pt x="376" y="142"/>
                  </a:lnTo>
                  <a:lnTo>
                    <a:pt x="353" y="236"/>
                  </a:lnTo>
                  <a:lnTo>
                    <a:pt x="0" y="8549"/>
                  </a:lnTo>
                  <a:lnTo>
                    <a:pt x="24" y="8667"/>
                  </a:lnTo>
                  <a:lnTo>
                    <a:pt x="71" y="8737"/>
                  </a:lnTo>
                  <a:lnTo>
                    <a:pt x="165" y="8808"/>
                  </a:lnTo>
                  <a:lnTo>
                    <a:pt x="259" y="8831"/>
                  </a:lnTo>
                  <a:lnTo>
                    <a:pt x="1715" y="8831"/>
                  </a:lnTo>
                  <a:lnTo>
                    <a:pt x="1809" y="8808"/>
                  </a:lnTo>
                  <a:lnTo>
                    <a:pt x="1879" y="8761"/>
                  </a:lnTo>
                  <a:lnTo>
                    <a:pt x="1926" y="8667"/>
                  </a:lnTo>
                  <a:lnTo>
                    <a:pt x="1950" y="8573"/>
                  </a:lnTo>
                  <a:lnTo>
                    <a:pt x="1950" y="236"/>
                  </a:lnTo>
                  <a:lnTo>
                    <a:pt x="1926" y="142"/>
                  </a:lnTo>
                  <a:lnTo>
                    <a:pt x="1879" y="71"/>
                  </a:lnTo>
                  <a:lnTo>
                    <a:pt x="1809" y="24"/>
                  </a:lnTo>
                  <a:lnTo>
                    <a:pt x="171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23"/>
            <p:cNvSpPr/>
            <p:nvPr/>
          </p:nvSpPr>
          <p:spPr>
            <a:xfrm>
              <a:off x="6171600" y="612675"/>
              <a:ext cx="48750" cy="220800"/>
            </a:xfrm>
            <a:custGeom>
              <a:rect b="b" l="l" r="r" t="t"/>
              <a:pathLst>
                <a:path extrusionOk="0" h="8832" w="1950">
                  <a:moveTo>
                    <a:pt x="1433" y="494"/>
                  </a:moveTo>
                  <a:lnTo>
                    <a:pt x="1433" y="8314"/>
                  </a:lnTo>
                  <a:lnTo>
                    <a:pt x="517" y="8314"/>
                  </a:lnTo>
                  <a:lnTo>
                    <a:pt x="846" y="494"/>
                  </a:lnTo>
                  <a:close/>
                  <a:moveTo>
                    <a:pt x="611" y="1"/>
                  </a:moveTo>
                  <a:lnTo>
                    <a:pt x="517" y="24"/>
                  </a:lnTo>
                  <a:lnTo>
                    <a:pt x="423" y="71"/>
                  </a:lnTo>
                  <a:lnTo>
                    <a:pt x="376" y="142"/>
                  </a:lnTo>
                  <a:lnTo>
                    <a:pt x="353" y="236"/>
                  </a:lnTo>
                  <a:lnTo>
                    <a:pt x="1" y="8549"/>
                  </a:lnTo>
                  <a:lnTo>
                    <a:pt x="1" y="8667"/>
                  </a:lnTo>
                  <a:lnTo>
                    <a:pt x="71" y="8737"/>
                  </a:lnTo>
                  <a:lnTo>
                    <a:pt x="142" y="8808"/>
                  </a:lnTo>
                  <a:lnTo>
                    <a:pt x="236" y="8831"/>
                  </a:lnTo>
                  <a:lnTo>
                    <a:pt x="1692" y="8831"/>
                  </a:lnTo>
                  <a:lnTo>
                    <a:pt x="1786" y="8808"/>
                  </a:lnTo>
                  <a:lnTo>
                    <a:pt x="1879" y="8761"/>
                  </a:lnTo>
                  <a:lnTo>
                    <a:pt x="1926" y="8667"/>
                  </a:lnTo>
                  <a:lnTo>
                    <a:pt x="1950" y="8573"/>
                  </a:lnTo>
                  <a:lnTo>
                    <a:pt x="1950" y="236"/>
                  </a:lnTo>
                  <a:lnTo>
                    <a:pt x="1926" y="142"/>
                  </a:lnTo>
                  <a:lnTo>
                    <a:pt x="1879" y="71"/>
                  </a:lnTo>
                  <a:lnTo>
                    <a:pt x="1786" y="24"/>
                  </a:lnTo>
                  <a:lnTo>
                    <a:pt x="169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23"/>
            <p:cNvSpPr/>
            <p:nvPr/>
          </p:nvSpPr>
          <p:spPr>
            <a:xfrm>
              <a:off x="6250275" y="612675"/>
              <a:ext cx="48750" cy="220800"/>
            </a:xfrm>
            <a:custGeom>
              <a:rect b="b" l="l" r="r" t="t"/>
              <a:pathLst>
                <a:path extrusionOk="0" h="8832" w="1950">
                  <a:moveTo>
                    <a:pt x="1457" y="494"/>
                  </a:moveTo>
                  <a:lnTo>
                    <a:pt x="1457" y="8314"/>
                  </a:lnTo>
                  <a:lnTo>
                    <a:pt x="517" y="8314"/>
                  </a:lnTo>
                  <a:lnTo>
                    <a:pt x="870" y="494"/>
                  </a:lnTo>
                  <a:close/>
                  <a:moveTo>
                    <a:pt x="611" y="1"/>
                  </a:moveTo>
                  <a:lnTo>
                    <a:pt x="517" y="24"/>
                  </a:lnTo>
                  <a:lnTo>
                    <a:pt x="447" y="71"/>
                  </a:lnTo>
                  <a:lnTo>
                    <a:pt x="400" y="142"/>
                  </a:lnTo>
                  <a:lnTo>
                    <a:pt x="376" y="236"/>
                  </a:lnTo>
                  <a:lnTo>
                    <a:pt x="1" y="8549"/>
                  </a:lnTo>
                  <a:lnTo>
                    <a:pt x="24" y="8667"/>
                  </a:lnTo>
                  <a:lnTo>
                    <a:pt x="71" y="8737"/>
                  </a:lnTo>
                  <a:lnTo>
                    <a:pt x="165" y="8808"/>
                  </a:lnTo>
                  <a:lnTo>
                    <a:pt x="259" y="8831"/>
                  </a:lnTo>
                  <a:lnTo>
                    <a:pt x="1715" y="8831"/>
                  </a:lnTo>
                  <a:lnTo>
                    <a:pt x="1809" y="8808"/>
                  </a:lnTo>
                  <a:lnTo>
                    <a:pt x="1879" y="8761"/>
                  </a:lnTo>
                  <a:lnTo>
                    <a:pt x="1950" y="8667"/>
                  </a:lnTo>
                  <a:lnTo>
                    <a:pt x="1950" y="8573"/>
                  </a:lnTo>
                  <a:lnTo>
                    <a:pt x="1950" y="236"/>
                  </a:lnTo>
                  <a:lnTo>
                    <a:pt x="1950" y="142"/>
                  </a:lnTo>
                  <a:lnTo>
                    <a:pt x="1879" y="71"/>
                  </a:lnTo>
                  <a:lnTo>
                    <a:pt x="1809" y="24"/>
                  </a:lnTo>
                  <a:lnTo>
                    <a:pt x="171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3" name="Google Shape;1163;p23"/>
            <p:cNvSpPr/>
            <p:nvPr/>
          </p:nvSpPr>
          <p:spPr>
            <a:xfrm>
              <a:off x="6329525" y="612675"/>
              <a:ext cx="48775" cy="220800"/>
            </a:xfrm>
            <a:custGeom>
              <a:rect b="b" l="l" r="r" t="t"/>
              <a:pathLst>
                <a:path extrusionOk="0" h="8832" w="1951">
                  <a:moveTo>
                    <a:pt x="1433" y="494"/>
                  </a:moveTo>
                  <a:lnTo>
                    <a:pt x="1433" y="8314"/>
                  </a:lnTo>
                  <a:lnTo>
                    <a:pt x="518" y="8314"/>
                  </a:lnTo>
                  <a:lnTo>
                    <a:pt x="846" y="494"/>
                  </a:lnTo>
                  <a:close/>
                  <a:moveTo>
                    <a:pt x="612" y="1"/>
                  </a:moveTo>
                  <a:lnTo>
                    <a:pt x="518" y="24"/>
                  </a:lnTo>
                  <a:lnTo>
                    <a:pt x="424" y="71"/>
                  </a:lnTo>
                  <a:lnTo>
                    <a:pt x="377" y="142"/>
                  </a:lnTo>
                  <a:lnTo>
                    <a:pt x="353" y="236"/>
                  </a:lnTo>
                  <a:lnTo>
                    <a:pt x="1" y="8549"/>
                  </a:lnTo>
                  <a:lnTo>
                    <a:pt x="1" y="8667"/>
                  </a:lnTo>
                  <a:lnTo>
                    <a:pt x="71" y="8737"/>
                  </a:lnTo>
                  <a:lnTo>
                    <a:pt x="142" y="8808"/>
                  </a:lnTo>
                  <a:lnTo>
                    <a:pt x="236" y="8831"/>
                  </a:lnTo>
                  <a:lnTo>
                    <a:pt x="1692" y="8831"/>
                  </a:lnTo>
                  <a:lnTo>
                    <a:pt x="1786" y="8808"/>
                  </a:lnTo>
                  <a:lnTo>
                    <a:pt x="1880" y="8761"/>
                  </a:lnTo>
                  <a:lnTo>
                    <a:pt x="1927" y="8667"/>
                  </a:lnTo>
                  <a:lnTo>
                    <a:pt x="1950" y="8573"/>
                  </a:lnTo>
                  <a:lnTo>
                    <a:pt x="1950" y="236"/>
                  </a:lnTo>
                  <a:lnTo>
                    <a:pt x="1927" y="142"/>
                  </a:lnTo>
                  <a:lnTo>
                    <a:pt x="1880" y="71"/>
                  </a:lnTo>
                  <a:lnTo>
                    <a:pt x="1786" y="24"/>
                  </a:lnTo>
                  <a:lnTo>
                    <a:pt x="169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23"/>
            <p:cNvSpPr/>
            <p:nvPr/>
          </p:nvSpPr>
          <p:spPr>
            <a:xfrm>
              <a:off x="6404675" y="612675"/>
              <a:ext cx="48775" cy="220800"/>
            </a:xfrm>
            <a:custGeom>
              <a:rect b="b" l="l" r="r" t="t"/>
              <a:pathLst>
                <a:path extrusionOk="0" h="8832" w="1951">
                  <a:moveTo>
                    <a:pt x="1433" y="494"/>
                  </a:moveTo>
                  <a:lnTo>
                    <a:pt x="1433" y="8314"/>
                  </a:lnTo>
                  <a:lnTo>
                    <a:pt x="518" y="8314"/>
                  </a:lnTo>
                  <a:lnTo>
                    <a:pt x="846" y="494"/>
                  </a:lnTo>
                  <a:close/>
                  <a:moveTo>
                    <a:pt x="612" y="1"/>
                  </a:moveTo>
                  <a:lnTo>
                    <a:pt x="518" y="24"/>
                  </a:lnTo>
                  <a:lnTo>
                    <a:pt x="424" y="71"/>
                  </a:lnTo>
                  <a:lnTo>
                    <a:pt x="377" y="142"/>
                  </a:lnTo>
                  <a:lnTo>
                    <a:pt x="353" y="236"/>
                  </a:lnTo>
                  <a:lnTo>
                    <a:pt x="1" y="8549"/>
                  </a:lnTo>
                  <a:lnTo>
                    <a:pt x="1" y="8667"/>
                  </a:lnTo>
                  <a:lnTo>
                    <a:pt x="71" y="8737"/>
                  </a:lnTo>
                  <a:lnTo>
                    <a:pt x="142" y="8808"/>
                  </a:lnTo>
                  <a:lnTo>
                    <a:pt x="236" y="8831"/>
                  </a:lnTo>
                  <a:lnTo>
                    <a:pt x="1692" y="8831"/>
                  </a:lnTo>
                  <a:lnTo>
                    <a:pt x="1786" y="8808"/>
                  </a:lnTo>
                  <a:lnTo>
                    <a:pt x="1880" y="8761"/>
                  </a:lnTo>
                  <a:lnTo>
                    <a:pt x="1927" y="8667"/>
                  </a:lnTo>
                  <a:lnTo>
                    <a:pt x="1950" y="8573"/>
                  </a:lnTo>
                  <a:lnTo>
                    <a:pt x="1950" y="236"/>
                  </a:lnTo>
                  <a:lnTo>
                    <a:pt x="1927" y="142"/>
                  </a:lnTo>
                  <a:lnTo>
                    <a:pt x="1880" y="71"/>
                  </a:lnTo>
                  <a:lnTo>
                    <a:pt x="1786" y="24"/>
                  </a:lnTo>
                  <a:lnTo>
                    <a:pt x="169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23"/>
            <p:cNvSpPr/>
            <p:nvPr/>
          </p:nvSpPr>
          <p:spPr>
            <a:xfrm>
              <a:off x="6041275" y="820525"/>
              <a:ext cx="461475" cy="47000"/>
            </a:xfrm>
            <a:custGeom>
              <a:rect b="b" l="l" r="r" t="t"/>
              <a:pathLst>
                <a:path extrusionOk="0" h="1880" w="18459">
                  <a:moveTo>
                    <a:pt x="17942" y="517"/>
                  </a:moveTo>
                  <a:lnTo>
                    <a:pt x="17942" y="1362"/>
                  </a:lnTo>
                  <a:lnTo>
                    <a:pt x="611" y="1362"/>
                  </a:lnTo>
                  <a:lnTo>
                    <a:pt x="963" y="517"/>
                  </a:lnTo>
                  <a:close/>
                  <a:moveTo>
                    <a:pt x="799" y="0"/>
                  </a:moveTo>
                  <a:lnTo>
                    <a:pt x="728" y="24"/>
                  </a:lnTo>
                  <a:lnTo>
                    <a:pt x="658" y="47"/>
                  </a:lnTo>
                  <a:lnTo>
                    <a:pt x="611" y="94"/>
                  </a:lnTo>
                  <a:lnTo>
                    <a:pt x="564" y="165"/>
                  </a:lnTo>
                  <a:lnTo>
                    <a:pt x="0" y="1527"/>
                  </a:lnTo>
                  <a:lnTo>
                    <a:pt x="0" y="1597"/>
                  </a:lnTo>
                  <a:lnTo>
                    <a:pt x="0" y="1644"/>
                  </a:lnTo>
                  <a:lnTo>
                    <a:pt x="0" y="1715"/>
                  </a:lnTo>
                  <a:lnTo>
                    <a:pt x="24" y="1762"/>
                  </a:lnTo>
                  <a:lnTo>
                    <a:pt x="71" y="1809"/>
                  </a:lnTo>
                  <a:lnTo>
                    <a:pt x="118" y="1856"/>
                  </a:lnTo>
                  <a:lnTo>
                    <a:pt x="188" y="1879"/>
                  </a:lnTo>
                  <a:lnTo>
                    <a:pt x="18200" y="1879"/>
                  </a:lnTo>
                  <a:lnTo>
                    <a:pt x="18294" y="1856"/>
                  </a:lnTo>
                  <a:lnTo>
                    <a:pt x="18388" y="1809"/>
                  </a:lnTo>
                  <a:lnTo>
                    <a:pt x="18435" y="1715"/>
                  </a:lnTo>
                  <a:lnTo>
                    <a:pt x="18459" y="1621"/>
                  </a:lnTo>
                  <a:lnTo>
                    <a:pt x="18459" y="259"/>
                  </a:lnTo>
                  <a:lnTo>
                    <a:pt x="18435" y="165"/>
                  </a:lnTo>
                  <a:lnTo>
                    <a:pt x="18388" y="71"/>
                  </a:lnTo>
                  <a:lnTo>
                    <a:pt x="18294" y="24"/>
                  </a:lnTo>
                  <a:lnTo>
                    <a:pt x="1820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66" name="Google Shape;1166;p23"/>
          <p:cNvGrpSpPr/>
          <p:nvPr/>
        </p:nvGrpSpPr>
        <p:grpSpPr>
          <a:xfrm>
            <a:off x="122145" y="-9238"/>
            <a:ext cx="625268" cy="640072"/>
            <a:chOff x="3100450" y="1022475"/>
            <a:chExt cx="438600" cy="448575"/>
          </a:xfrm>
        </p:grpSpPr>
        <p:sp>
          <p:nvSpPr>
            <p:cNvPr id="1167" name="Google Shape;1167;p23"/>
            <p:cNvSpPr/>
            <p:nvPr/>
          </p:nvSpPr>
          <p:spPr>
            <a:xfrm>
              <a:off x="3100450" y="1022475"/>
              <a:ext cx="438600" cy="448575"/>
            </a:xfrm>
            <a:custGeom>
              <a:rect b="b" l="l" r="r" t="t"/>
              <a:pathLst>
                <a:path extrusionOk="0" h="17943" w="17544">
                  <a:moveTo>
                    <a:pt x="8807" y="682"/>
                  </a:moveTo>
                  <a:lnTo>
                    <a:pt x="9160" y="1105"/>
                  </a:lnTo>
                  <a:lnTo>
                    <a:pt x="9395" y="1363"/>
                  </a:lnTo>
                  <a:lnTo>
                    <a:pt x="9676" y="1645"/>
                  </a:lnTo>
                  <a:lnTo>
                    <a:pt x="10005" y="1950"/>
                  </a:lnTo>
                  <a:lnTo>
                    <a:pt x="10381" y="2279"/>
                  </a:lnTo>
                  <a:lnTo>
                    <a:pt x="10804" y="2608"/>
                  </a:lnTo>
                  <a:lnTo>
                    <a:pt x="11273" y="2936"/>
                  </a:lnTo>
                  <a:lnTo>
                    <a:pt x="11790" y="3265"/>
                  </a:lnTo>
                  <a:lnTo>
                    <a:pt x="12354" y="3594"/>
                  </a:lnTo>
                  <a:lnTo>
                    <a:pt x="12964" y="3923"/>
                  </a:lnTo>
                  <a:lnTo>
                    <a:pt x="13645" y="4205"/>
                  </a:lnTo>
                  <a:lnTo>
                    <a:pt x="14373" y="4486"/>
                  </a:lnTo>
                  <a:lnTo>
                    <a:pt x="15148" y="4721"/>
                  </a:lnTo>
                  <a:lnTo>
                    <a:pt x="15994" y="4933"/>
                  </a:lnTo>
                  <a:lnTo>
                    <a:pt x="16886" y="5121"/>
                  </a:lnTo>
                  <a:lnTo>
                    <a:pt x="16510" y="5778"/>
                  </a:lnTo>
                  <a:lnTo>
                    <a:pt x="16064" y="6647"/>
                  </a:lnTo>
                  <a:lnTo>
                    <a:pt x="15853" y="7093"/>
                  </a:lnTo>
                  <a:lnTo>
                    <a:pt x="15665" y="7539"/>
                  </a:lnTo>
                  <a:lnTo>
                    <a:pt x="15524" y="7962"/>
                  </a:lnTo>
                  <a:lnTo>
                    <a:pt x="15430" y="8338"/>
                  </a:lnTo>
                  <a:lnTo>
                    <a:pt x="15430" y="8455"/>
                  </a:lnTo>
                  <a:lnTo>
                    <a:pt x="15336" y="8972"/>
                  </a:lnTo>
                  <a:lnTo>
                    <a:pt x="15242" y="9489"/>
                  </a:lnTo>
                  <a:lnTo>
                    <a:pt x="15148" y="9958"/>
                  </a:lnTo>
                  <a:lnTo>
                    <a:pt x="15007" y="10428"/>
                  </a:lnTo>
                  <a:lnTo>
                    <a:pt x="14890" y="10874"/>
                  </a:lnTo>
                  <a:lnTo>
                    <a:pt x="14749" y="11297"/>
                  </a:lnTo>
                  <a:lnTo>
                    <a:pt x="14585" y="11696"/>
                  </a:lnTo>
                  <a:lnTo>
                    <a:pt x="14420" y="12095"/>
                  </a:lnTo>
                  <a:lnTo>
                    <a:pt x="14232" y="12471"/>
                  </a:lnTo>
                  <a:lnTo>
                    <a:pt x="14044" y="12823"/>
                  </a:lnTo>
                  <a:lnTo>
                    <a:pt x="13857" y="13176"/>
                  </a:lnTo>
                  <a:lnTo>
                    <a:pt x="13645" y="13504"/>
                  </a:lnTo>
                  <a:lnTo>
                    <a:pt x="13434" y="13810"/>
                  </a:lnTo>
                  <a:lnTo>
                    <a:pt x="13222" y="14115"/>
                  </a:lnTo>
                  <a:lnTo>
                    <a:pt x="12753" y="14679"/>
                  </a:lnTo>
                  <a:lnTo>
                    <a:pt x="12260" y="15172"/>
                  </a:lnTo>
                  <a:lnTo>
                    <a:pt x="11766" y="15618"/>
                  </a:lnTo>
                  <a:lnTo>
                    <a:pt x="11250" y="16041"/>
                  </a:lnTo>
                  <a:lnTo>
                    <a:pt x="10733" y="16393"/>
                  </a:lnTo>
                  <a:lnTo>
                    <a:pt x="10216" y="16698"/>
                  </a:lnTo>
                  <a:lnTo>
                    <a:pt x="9676" y="16980"/>
                  </a:lnTo>
                  <a:lnTo>
                    <a:pt x="9160" y="17215"/>
                  </a:lnTo>
                  <a:lnTo>
                    <a:pt x="8643" y="17403"/>
                  </a:lnTo>
                  <a:lnTo>
                    <a:pt x="8150" y="17191"/>
                  </a:lnTo>
                  <a:lnTo>
                    <a:pt x="7633" y="16957"/>
                  </a:lnTo>
                  <a:lnTo>
                    <a:pt x="7117" y="16675"/>
                  </a:lnTo>
                  <a:lnTo>
                    <a:pt x="6600" y="16346"/>
                  </a:lnTo>
                  <a:lnTo>
                    <a:pt x="6083" y="15970"/>
                  </a:lnTo>
                  <a:lnTo>
                    <a:pt x="5567" y="15571"/>
                  </a:lnTo>
                  <a:lnTo>
                    <a:pt x="5073" y="15101"/>
                  </a:lnTo>
                  <a:lnTo>
                    <a:pt x="4604" y="14585"/>
                  </a:lnTo>
                  <a:lnTo>
                    <a:pt x="4158" y="14021"/>
                  </a:lnTo>
                  <a:lnTo>
                    <a:pt x="3946" y="13716"/>
                  </a:lnTo>
                  <a:lnTo>
                    <a:pt x="3735" y="13410"/>
                  </a:lnTo>
                  <a:lnTo>
                    <a:pt x="3547" y="13082"/>
                  </a:lnTo>
                  <a:lnTo>
                    <a:pt x="3336" y="12729"/>
                  </a:lnTo>
                  <a:lnTo>
                    <a:pt x="3171" y="12354"/>
                  </a:lnTo>
                  <a:lnTo>
                    <a:pt x="2983" y="11978"/>
                  </a:lnTo>
                  <a:lnTo>
                    <a:pt x="2842" y="11579"/>
                  </a:lnTo>
                  <a:lnTo>
                    <a:pt x="2678" y="11179"/>
                  </a:lnTo>
                  <a:lnTo>
                    <a:pt x="2537" y="10733"/>
                  </a:lnTo>
                  <a:lnTo>
                    <a:pt x="2420" y="10287"/>
                  </a:lnTo>
                  <a:lnTo>
                    <a:pt x="2302" y="9841"/>
                  </a:lnTo>
                  <a:lnTo>
                    <a:pt x="2208" y="9348"/>
                  </a:lnTo>
                  <a:lnTo>
                    <a:pt x="2114" y="8855"/>
                  </a:lnTo>
                  <a:lnTo>
                    <a:pt x="2044" y="8338"/>
                  </a:lnTo>
                  <a:lnTo>
                    <a:pt x="2044" y="8220"/>
                  </a:lnTo>
                  <a:lnTo>
                    <a:pt x="1974" y="7845"/>
                  </a:lnTo>
                  <a:lnTo>
                    <a:pt x="1833" y="7399"/>
                  </a:lnTo>
                  <a:lnTo>
                    <a:pt x="1668" y="6952"/>
                  </a:lnTo>
                  <a:lnTo>
                    <a:pt x="1457" y="6506"/>
                  </a:lnTo>
                  <a:lnTo>
                    <a:pt x="1034" y="5637"/>
                  </a:lnTo>
                  <a:lnTo>
                    <a:pt x="658" y="4956"/>
                  </a:lnTo>
                  <a:lnTo>
                    <a:pt x="1551" y="4815"/>
                  </a:lnTo>
                  <a:lnTo>
                    <a:pt x="2396" y="4604"/>
                  </a:lnTo>
                  <a:lnTo>
                    <a:pt x="3195" y="4369"/>
                  </a:lnTo>
                  <a:lnTo>
                    <a:pt x="3923" y="4111"/>
                  </a:lnTo>
                  <a:lnTo>
                    <a:pt x="4604" y="3829"/>
                  </a:lnTo>
                  <a:lnTo>
                    <a:pt x="5214" y="3524"/>
                  </a:lnTo>
                  <a:lnTo>
                    <a:pt x="5801" y="3218"/>
                  </a:lnTo>
                  <a:lnTo>
                    <a:pt x="6318" y="2890"/>
                  </a:lnTo>
                  <a:lnTo>
                    <a:pt x="6788" y="2561"/>
                  </a:lnTo>
                  <a:lnTo>
                    <a:pt x="7234" y="2232"/>
                  </a:lnTo>
                  <a:lnTo>
                    <a:pt x="7610" y="1927"/>
                  </a:lnTo>
                  <a:lnTo>
                    <a:pt x="7939" y="1621"/>
                  </a:lnTo>
                  <a:lnTo>
                    <a:pt x="8220" y="1340"/>
                  </a:lnTo>
                  <a:lnTo>
                    <a:pt x="8455" y="1081"/>
                  </a:lnTo>
                  <a:lnTo>
                    <a:pt x="8807" y="682"/>
                  </a:lnTo>
                  <a:close/>
                  <a:moveTo>
                    <a:pt x="8831" y="1"/>
                  </a:moveTo>
                  <a:lnTo>
                    <a:pt x="8690" y="24"/>
                  </a:lnTo>
                  <a:lnTo>
                    <a:pt x="8643" y="48"/>
                  </a:lnTo>
                  <a:lnTo>
                    <a:pt x="8596" y="95"/>
                  </a:lnTo>
                  <a:lnTo>
                    <a:pt x="8479" y="259"/>
                  </a:lnTo>
                  <a:lnTo>
                    <a:pt x="8126" y="705"/>
                  </a:lnTo>
                  <a:lnTo>
                    <a:pt x="7845" y="987"/>
                  </a:lnTo>
                  <a:lnTo>
                    <a:pt x="7516" y="1316"/>
                  </a:lnTo>
                  <a:lnTo>
                    <a:pt x="7093" y="1668"/>
                  </a:lnTo>
                  <a:lnTo>
                    <a:pt x="6623" y="2044"/>
                  </a:lnTo>
                  <a:lnTo>
                    <a:pt x="6130" y="2396"/>
                  </a:lnTo>
                  <a:lnTo>
                    <a:pt x="5543" y="2772"/>
                  </a:lnTo>
                  <a:lnTo>
                    <a:pt x="4862" y="3124"/>
                  </a:lnTo>
                  <a:lnTo>
                    <a:pt x="4111" y="3477"/>
                  </a:lnTo>
                  <a:lnTo>
                    <a:pt x="3711" y="3641"/>
                  </a:lnTo>
                  <a:lnTo>
                    <a:pt x="3265" y="3805"/>
                  </a:lnTo>
                  <a:lnTo>
                    <a:pt x="2819" y="3970"/>
                  </a:lnTo>
                  <a:lnTo>
                    <a:pt x="2349" y="4087"/>
                  </a:lnTo>
                  <a:lnTo>
                    <a:pt x="1856" y="4228"/>
                  </a:lnTo>
                  <a:lnTo>
                    <a:pt x="1339" y="4322"/>
                  </a:lnTo>
                  <a:lnTo>
                    <a:pt x="799" y="4416"/>
                  </a:lnTo>
                  <a:lnTo>
                    <a:pt x="236" y="4510"/>
                  </a:lnTo>
                  <a:lnTo>
                    <a:pt x="165" y="4510"/>
                  </a:lnTo>
                  <a:lnTo>
                    <a:pt x="118" y="4557"/>
                  </a:lnTo>
                  <a:lnTo>
                    <a:pt x="71" y="4580"/>
                  </a:lnTo>
                  <a:lnTo>
                    <a:pt x="24" y="4651"/>
                  </a:lnTo>
                  <a:lnTo>
                    <a:pt x="1" y="4698"/>
                  </a:lnTo>
                  <a:lnTo>
                    <a:pt x="1" y="4768"/>
                  </a:lnTo>
                  <a:lnTo>
                    <a:pt x="24" y="4839"/>
                  </a:lnTo>
                  <a:lnTo>
                    <a:pt x="48" y="4886"/>
                  </a:lnTo>
                  <a:lnTo>
                    <a:pt x="259" y="5261"/>
                  </a:lnTo>
                  <a:lnTo>
                    <a:pt x="752" y="6177"/>
                  </a:lnTo>
                  <a:lnTo>
                    <a:pt x="1011" y="6741"/>
                  </a:lnTo>
                  <a:lnTo>
                    <a:pt x="1246" y="7281"/>
                  </a:lnTo>
                  <a:lnTo>
                    <a:pt x="1433" y="7821"/>
                  </a:lnTo>
                  <a:lnTo>
                    <a:pt x="1504" y="8056"/>
                  </a:lnTo>
                  <a:lnTo>
                    <a:pt x="1527" y="8267"/>
                  </a:lnTo>
                  <a:lnTo>
                    <a:pt x="1551" y="8408"/>
                  </a:lnTo>
                  <a:lnTo>
                    <a:pt x="1621" y="8948"/>
                  </a:lnTo>
                  <a:lnTo>
                    <a:pt x="1715" y="9465"/>
                  </a:lnTo>
                  <a:lnTo>
                    <a:pt x="1833" y="9982"/>
                  </a:lnTo>
                  <a:lnTo>
                    <a:pt x="1950" y="10475"/>
                  </a:lnTo>
                  <a:lnTo>
                    <a:pt x="2067" y="10945"/>
                  </a:lnTo>
                  <a:lnTo>
                    <a:pt x="2232" y="11391"/>
                  </a:lnTo>
                  <a:lnTo>
                    <a:pt x="2373" y="11814"/>
                  </a:lnTo>
                  <a:lnTo>
                    <a:pt x="2561" y="12236"/>
                  </a:lnTo>
                  <a:lnTo>
                    <a:pt x="2725" y="12635"/>
                  </a:lnTo>
                  <a:lnTo>
                    <a:pt x="2936" y="13011"/>
                  </a:lnTo>
                  <a:lnTo>
                    <a:pt x="3124" y="13387"/>
                  </a:lnTo>
                  <a:lnTo>
                    <a:pt x="3336" y="13739"/>
                  </a:lnTo>
                  <a:lnTo>
                    <a:pt x="3570" y="14068"/>
                  </a:lnTo>
                  <a:lnTo>
                    <a:pt x="3782" y="14397"/>
                  </a:lnTo>
                  <a:lnTo>
                    <a:pt x="4017" y="14702"/>
                  </a:lnTo>
                  <a:lnTo>
                    <a:pt x="4275" y="14984"/>
                  </a:lnTo>
                  <a:lnTo>
                    <a:pt x="4768" y="15524"/>
                  </a:lnTo>
                  <a:lnTo>
                    <a:pt x="5285" y="15994"/>
                  </a:lnTo>
                  <a:lnTo>
                    <a:pt x="5825" y="16440"/>
                  </a:lnTo>
                  <a:lnTo>
                    <a:pt x="6389" y="16816"/>
                  </a:lnTo>
                  <a:lnTo>
                    <a:pt x="6929" y="17144"/>
                  </a:lnTo>
                  <a:lnTo>
                    <a:pt x="7492" y="17450"/>
                  </a:lnTo>
                  <a:lnTo>
                    <a:pt x="8032" y="17708"/>
                  </a:lnTo>
                  <a:lnTo>
                    <a:pt x="8549" y="17919"/>
                  </a:lnTo>
                  <a:lnTo>
                    <a:pt x="8643" y="17943"/>
                  </a:lnTo>
                  <a:lnTo>
                    <a:pt x="8737" y="17919"/>
                  </a:lnTo>
                  <a:lnTo>
                    <a:pt x="9277" y="17708"/>
                  </a:lnTo>
                  <a:lnTo>
                    <a:pt x="9817" y="17473"/>
                  </a:lnTo>
                  <a:lnTo>
                    <a:pt x="10381" y="17191"/>
                  </a:lnTo>
                  <a:lnTo>
                    <a:pt x="10944" y="16863"/>
                  </a:lnTo>
                  <a:lnTo>
                    <a:pt x="11485" y="16487"/>
                  </a:lnTo>
                  <a:lnTo>
                    <a:pt x="12025" y="16064"/>
                  </a:lnTo>
                  <a:lnTo>
                    <a:pt x="12565" y="15595"/>
                  </a:lnTo>
                  <a:lnTo>
                    <a:pt x="13082" y="15078"/>
                  </a:lnTo>
                  <a:lnTo>
                    <a:pt x="13340" y="14773"/>
                  </a:lnTo>
                  <a:lnTo>
                    <a:pt x="13575" y="14491"/>
                  </a:lnTo>
                  <a:lnTo>
                    <a:pt x="13810" y="14162"/>
                  </a:lnTo>
                  <a:lnTo>
                    <a:pt x="14044" y="13833"/>
                  </a:lnTo>
                  <a:lnTo>
                    <a:pt x="14256" y="13504"/>
                  </a:lnTo>
                  <a:lnTo>
                    <a:pt x="14467" y="13129"/>
                  </a:lnTo>
                  <a:lnTo>
                    <a:pt x="14655" y="12753"/>
                  </a:lnTo>
                  <a:lnTo>
                    <a:pt x="14843" y="12354"/>
                  </a:lnTo>
                  <a:lnTo>
                    <a:pt x="15031" y="11954"/>
                  </a:lnTo>
                  <a:lnTo>
                    <a:pt x="15195" y="11508"/>
                  </a:lnTo>
                  <a:lnTo>
                    <a:pt x="15360" y="11062"/>
                  </a:lnTo>
                  <a:lnTo>
                    <a:pt x="15500" y="10592"/>
                  </a:lnTo>
                  <a:lnTo>
                    <a:pt x="15618" y="10123"/>
                  </a:lnTo>
                  <a:lnTo>
                    <a:pt x="15735" y="9606"/>
                  </a:lnTo>
                  <a:lnTo>
                    <a:pt x="15829" y="9089"/>
                  </a:lnTo>
                  <a:lnTo>
                    <a:pt x="15923" y="8526"/>
                  </a:lnTo>
                  <a:lnTo>
                    <a:pt x="15947" y="8408"/>
                  </a:lnTo>
                  <a:lnTo>
                    <a:pt x="15994" y="8197"/>
                  </a:lnTo>
                  <a:lnTo>
                    <a:pt x="16064" y="7962"/>
                  </a:lnTo>
                  <a:lnTo>
                    <a:pt x="16252" y="7445"/>
                  </a:lnTo>
                  <a:lnTo>
                    <a:pt x="16510" y="6882"/>
                  </a:lnTo>
                  <a:lnTo>
                    <a:pt x="16769" y="6342"/>
                  </a:lnTo>
                  <a:lnTo>
                    <a:pt x="17285" y="5426"/>
                  </a:lnTo>
                  <a:lnTo>
                    <a:pt x="17497" y="5050"/>
                  </a:lnTo>
                  <a:lnTo>
                    <a:pt x="17544" y="5003"/>
                  </a:lnTo>
                  <a:lnTo>
                    <a:pt x="17544" y="4933"/>
                  </a:lnTo>
                  <a:lnTo>
                    <a:pt x="17544" y="4862"/>
                  </a:lnTo>
                  <a:lnTo>
                    <a:pt x="17520" y="4815"/>
                  </a:lnTo>
                  <a:lnTo>
                    <a:pt x="17497" y="4768"/>
                  </a:lnTo>
                  <a:lnTo>
                    <a:pt x="17450" y="4721"/>
                  </a:lnTo>
                  <a:lnTo>
                    <a:pt x="17379" y="4674"/>
                  </a:lnTo>
                  <a:lnTo>
                    <a:pt x="17332" y="4674"/>
                  </a:lnTo>
                  <a:lnTo>
                    <a:pt x="16792" y="4580"/>
                  </a:lnTo>
                  <a:lnTo>
                    <a:pt x="16275" y="4486"/>
                  </a:lnTo>
                  <a:lnTo>
                    <a:pt x="15782" y="4369"/>
                  </a:lnTo>
                  <a:lnTo>
                    <a:pt x="15289" y="4252"/>
                  </a:lnTo>
                  <a:lnTo>
                    <a:pt x="14843" y="4111"/>
                  </a:lnTo>
                  <a:lnTo>
                    <a:pt x="14397" y="3946"/>
                  </a:lnTo>
                  <a:lnTo>
                    <a:pt x="13974" y="3782"/>
                  </a:lnTo>
                  <a:lnTo>
                    <a:pt x="13575" y="3618"/>
                  </a:lnTo>
                  <a:lnTo>
                    <a:pt x="12823" y="3265"/>
                  </a:lnTo>
                  <a:lnTo>
                    <a:pt x="12142" y="2890"/>
                  </a:lnTo>
                  <a:lnTo>
                    <a:pt x="11532" y="2490"/>
                  </a:lnTo>
                  <a:lnTo>
                    <a:pt x="10991" y="2091"/>
                  </a:lnTo>
                  <a:lnTo>
                    <a:pt x="10522" y="1715"/>
                  </a:lnTo>
                  <a:lnTo>
                    <a:pt x="10123" y="1363"/>
                  </a:lnTo>
                  <a:lnTo>
                    <a:pt x="9794" y="1011"/>
                  </a:lnTo>
                  <a:lnTo>
                    <a:pt x="9512" y="729"/>
                  </a:lnTo>
                  <a:lnTo>
                    <a:pt x="9160" y="283"/>
                  </a:lnTo>
                  <a:lnTo>
                    <a:pt x="9042" y="118"/>
                  </a:lnTo>
                  <a:lnTo>
                    <a:pt x="8995" y="48"/>
                  </a:lnTo>
                  <a:lnTo>
                    <a:pt x="8948" y="24"/>
                  </a:lnTo>
                  <a:lnTo>
                    <a:pt x="887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 name="Google Shape;1168;p23"/>
            <p:cNvSpPr/>
            <p:nvPr/>
          </p:nvSpPr>
          <p:spPr>
            <a:xfrm>
              <a:off x="3148600" y="1071225"/>
              <a:ext cx="342300" cy="361075"/>
            </a:xfrm>
            <a:custGeom>
              <a:rect b="b" l="l" r="r" t="t"/>
              <a:pathLst>
                <a:path extrusionOk="0" h="14443" w="13692">
                  <a:moveTo>
                    <a:pt x="6858" y="705"/>
                  </a:moveTo>
                  <a:lnTo>
                    <a:pt x="7163" y="1057"/>
                  </a:lnTo>
                  <a:lnTo>
                    <a:pt x="7562" y="1480"/>
                  </a:lnTo>
                  <a:lnTo>
                    <a:pt x="7821" y="1715"/>
                  </a:lnTo>
                  <a:lnTo>
                    <a:pt x="8103" y="1973"/>
                  </a:lnTo>
                  <a:lnTo>
                    <a:pt x="8431" y="2231"/>
                  </a:lnTo>
                  <a:lnTo>
                    <a:pt x="8784" y="2489"/>
                  </a:lnTo>
                  <a:lnTo>
                    <a:pt x="9183" y="2748"/>
                  </a:lnTo>
                  <a:lnTo>
                    <a:pt x="9629" y="3006"/>
                  </a:lnTo>
                  <a:lnTo>
                    <a:pt x="10099" y="3264"/>
                  </a:lnTo>
                  <a:lnTo>
                    <a:pt x="10592" y="3476"/>
                  </a:lnTo>
                  <a:lnTo>
                    <a:pt x="11156" y="3687"/>
                  </a:lnTo>
                  <a:lnTo>
                    <a:pt x="11743" y="3875"/>
                  </a:lnTo>
                  <a:lnTo>
                    <a:pt x="12353" y="4063"/>
                  </a:lnTo>
                  <a:lnTo>
                    <a:pt x="13034" y="4180"/>
                  </a:lnTo>
                  <a:lnTo>
                    <a:pt x="12729" y="4720"/>
                  </a:lnTo>
                  <a:lnTo>
                    <a:pt x="12400" y="5402"/>
                  </a:lnTo>
                  <a:lnTo>
                    <a:pt x="12236" y="5754"/>
                  </a:lnTo>
                  <a:lnTo>
                    <a:pt x="12118" y="6106"/>
                  </a:lnTo>
                  <a:lnTo>
                    <a:pt x="12001" y="6435"/>
                  </a:lnTo>
                  <a:lnTo>
                    <a:pt x="11931" y="6717"/>
                  </a:lnTo>
                  <a:lnTo>
                    <a:pt x="11931" y="6811"/>
                  </a:lnTo>
                  <a:lnTo>
                    <a:pt x="11790" y="7633"/>
                  </a:lnTo>
                  <a:lnTo>
                    <a:pt x="11625" y="8361"/>
                  </a:lnTo>
                  <a:lnTo>
                    <a:pt x="11414" y="9065"/>
                  </a:lnTo>
                  <a:lnTo>
                    <a:pt x="11156" y="9699"/>
                  </a:lnTo>
                  <a:lnTo>
                    <a:pt x="10874" y="10263"/>
                  </a:lnTo>
                  <a:lnTo>
                    <a:pt x="10568" y="10803"/>
                  </a:lnTo>
                  <a:lnTo>
                    <a:pt x="10240" y="11296"/>
                  </a:lnTo>
                  <a:lnTo>
                    <a:pt x="9887" y="11742"/>
                  </a:lnTo>
                  <a:lnTo>
                    <a:pt x="9512" y="12142"/>
                  </a:lnTo>
                  <a:lnTo>
                    <a:pt x="9136" y="12494"/>
                  </a:lnTo>
                  <a:lnTo>
                    <a:pt x="8737" y="12823"/>
                  </a:lnTo>
                  <a:lnTo>
                    <a:pt x="8337" y="13104"/>
                  </a:lnTo>
                  <a:lnTo>
                    <a:pt x="7938" y="13339"/>
                  </a:lnTo>
                  <a:lnTo>
                    <a:pt x="7539" y="13574"/>
                  </a:lnTo>
                  <a:lnTo>
                    <a:pt x="7140" y="13762"/>
                  </a:lnTo>
                  <a:lnTo>
                    <a:pt x="6741" y="13926"/>
                  </a:lnTo>
                  <a:lnTo>
                    <a:pt x="6365" y="13738"/>
                  </a:lnTo>
                  <a:lnTo>
                    <a:pt x="5966" y="13551"/>
                  </a:lnTo>
                  <a:lnTo>
                    <a:pt x="5566" y="13316"/>
                  </a:lnTo>
                  <a:lnTo>
                    <a:pt x="5167" y="13057"/>
                  </a:lnTo>
                  <a:lnTo>
                    <a:pt x="4768" y="12776"/>
                  </a:lnTo>
                  <a:lnTo>
                    <a:pt x="4392" y="12447"/>
                  </a:lnTo>
                  <a:lnTo>
                    <a:pt x="4016" y="12071"/>
                  </a:lnTo>
                  <a:lnTo>
                    <a:pt x="3641" y="11672"/>
                  </a:lnTo>
                  <a:lnTo>
                    <a:pt x="3288" y="11226"/>
                  </a:lnTo>
                  <a:lnTo>
                    <a:pt x="2983" y="10732"/>
                  </a:lnTo>
                  <a:lnTo>
                    <a:pt x="2678" y="10192"/>
                  </a:lnTo>
                  <a:lnTo>
                    <a:pt x="2419" y="9605"/>
                  </a:lnTo>
                  <a:lnTo>
                    <a:pt x="2185" y="8971"/>
                  </a:lnTo>
                  <a:lnTo>
                    <a:pt x="1973" y="8267"/>
                  </a:lnTo>
                  <a:lnTo>
                    <a:pt x="1809" y="7515"/>
                  </a:lnTo>
                  <a:lnTo>
                    <a:pt x="1691" y="6717"/>
                  </a:lnTo>
                  <a:lnTo>
                    <a:pt x="1691" y="6623"/>
                  </a:lnTo>
                  <a:lnTo>
                    <a:pt x="1621" y="6317"/>
                  </a:lnTo>
                  <a:lnTo>
                    <a:pt x="1527" y="5989"/>
                  </a:lnTo>
                  <a:lnTo>
                    <a:pt x="1410" y="5660"/>
                  </a:lnTo>
                  <a:lnTo>
                    <a:pt x="1245" y="5284"/>
                  </a:lnTo>
                  <a:lnTo>
                    <a:pt x="916" y="4603"/>
                  </a:lnTo>
                  <a:lnTo>
                    <a:pt x="635" y="4063"/>
                  </a:lnTo>
                  <a:lnTo>
                    <a:pt x="1316" y="3946"/>
                  </a:lnTo>
                  <a:lnTo>
                    <a:pt x="1950" y="3781"/>
                  </a:lnTo>
                  <a:lnTo>
                    <a:pt x="2537" y="3617"/>
                  </a:lnTo>
                  <a:lnTo>
                    <a:pt x="3077" y="3405"/>
                  </a:lnTo>
                  <a:lnTo>
                    <a:pt x="3594" y="3194"/>
                  </a:lnTo>
                  <a:lnTo>
                    <a:pt x="4063" y="2959"/>
                  </a:lnTo>
                  <a:lnTo>
                    <a:pt x="4510" y="2701"/>
                  </a:lnTo>
                  <a:lnTo>
                    <a:pt x="4909" y="2466"/>
                  </a:lnTo>
                  <a:lnTo>
                    <a:pt x="5285" y="2208"/>
                  </a:lnTo>
                  <a:lnTo>
                    <a:pt x="5613" y="1949"/>
                  </a:lnTo>
                  <a:lnTo>
                    <a:pt x="5895" y="1715"/>
                  </a:lnTo>
                  <a:lnTo>
                    <a:pt x="6153" y="1480"/>
                  </a:lnTo>
                  <a:lnTo>
                    <a:pt x="6576" y="1033"/>
                  </a:lnTo>
                  <a:lnTo>
                    <a:pt x="6858" y="705"/>
                  </a:lnTo>
                  <a:close/>
                  <a:moveTo>
                    <a:pt x="6881" y="0"/>
                  </a:moveTo>
                  <a:lnTo>
                    <a:pt x="6811" y="24"/>
                  </a:lnTo>
                  <a:lnTo>
                    <a:pt x="6741" y="47"/>
                  </a:lnTo>
                  <a:lnTo>
                    <a:pt x="6694" y="71"/>
                  </a:lnTo>
                  <a:lnTo>
                    <a:pt x="6670" y="118"/>
                  </a:lnTo>
                  <a:lnTo>
                    <a:pt x="6553" y="258"/>
                  </a:lnTo>
                  <a:lnTo>
                    <a:pt x="6271" y="611"/>
                  </a:lnTo>
                  <a:lnTo>
                    <a:pt x="6059" y="846"/>
                  </a:lnTo>
                  <a:lnTo>
                    <a:pt x="5801" y="1104"/>
                  </a:lnTo>
                  <a:lnTo>
                    <a:pt x="5472" y="1386"/>
                  </a:lnTo>
                  <a:lnTo>
                    <a:pt x="5120" y="1668"/>
                  </a:lnTo>
                  <a:lnTo>
                    <a:pt x="4697" y="1973"/>
                  </a:lnTo>
                  <a:lnTo>
                    <a:pt x="4228" y="2278"/>
                  </a:lnTo>
                  <a:lnTo>
                    <a:pt x="3688" y="2560"/>
                  </a:lnTo>
                  <a:lnTo>
                    <a:pt x="3124" y="2842"/>
                  </a:lnTo>
                  <a:lnTo>
                    <a:pt x="2466" y="3100"/>
                  </a:lnTo>
                  <a:lnTo>
                    <a:pt x="1785" y="3311"/>
                  </a:lnTo>
                  <a:lnTo>
                    <a:pt x="1410" y="3405"/>
                  </a:lnTo>
                  <a:lnTo>
                    <a:pt x="1034" y="3476"/>
                  </a:lnTo>
                  <a:lnTo>
                    <a:pt x="635" y="3546"/>
                  </a:lnTo>
                  <a:lnTo>
                    <a:pt x="212" y="3617"/>
                  </a:lnTo>
                  <a:lnTo>
                    <a:pt x="141" y="3640"/>
                  </a:lnTo>
                  <a:lnTo>
                    <a:pt x="94" y="3664"/>
                  </a:lnTo>
                  <a:lnTo>
                    <a:pt x="48" y="3711"/>
                  </a:lnTo>
                  <a:lnTo>
                    <a:pt x="24" y="3758"/>
                  </a:lnTo>
                  <a:lnTo>
                    <a:pt x="1" y="3805"/>
                  </a:lnTo>
                  <a:lnTo>
                    <a:pt x="1" y="3875"/>
                  </a:lnTo>
                  <a:lnTo>
                    <a:pt x="1" y="3946"/>
                  </a:lnTo>
                  <a:lnTo>
                    <a:pt x="24" y="3992"/>
                  </a:lnTo>
                  <a:lnTo>
                    <a:pt x="188" y="4298"/>
                  </a:lnTo>
                  <a:lnTo>
                    <a:pt x="564" y="5026"/>
                  </a:lnTo>
                  <a:lnTo>
                    <a:pt x="776" y="5449"/>
                  </a:lnTo>
                  <a:lnTo>
                    <a:pt x="963" y="5895"/>
                  </a:lnTo>
                  <a:lnTo>
                    <a:pt x="1104" y="6317"/>
                  </a:lnTo>
                  <a:lnTo>
                    <a:pt x="1151" y="6505"/>
                  </a:lnTo>
                  <a:lnTo>
                    <a:pt x="1175" y="6693"/>
                  </a:lnTo>
                  <a:lnTo>
                    <a:pt x="1198" y="6787"/>
                  </a:lnTo>
                  <a:lnTo>
                    <a:pt x="1245" y="7210"/>
                  </a:lnTo>
                  <a:lnTo>
                    <a:pt x="1316" y="7633"/>
                  </a:lnTo>
                  <a:lnTo>
                    <a:pt x="1410" y="8055"/>
                  </a:lnTo>
                  <a:lnTo>
                    <a:pt x="1480" y="8431"/>
                  </a:lnTo>
                  <a:lnTo>
                    <a:pt x="1597" y="8807"/>
                  </a:lnTo>
                  <a:lnTo>
                    <a:pt x="1715" y="9183"/>
                  </a:lnTo>
                  <a:lnTo>
                    <a:pt x="1973" y="9864"/>
                  </a:lnTo>
                  <a:lnTo>
                    <a:pt x="2255" y="10498"/>
                  </a:lnTo>
                  <a:lnTo>
                    <a:pt x="2584" y="11061"/>
                  </a:lnTo>
                  <a:lnTo>
                    <a:pt x="2936" y="11578"/>
                  </a:lnTo>
                  <a:lnTo>
                    <a:pt x="3312" y="12071"/>
                  </a:lnTo>
                  <a:lnTo>
                    <a:pt x="3688" y="12494"/>
                  </a:lnTo>
                  <a:lnTo>
                    <a:pt x="4110" y="12893"/>
                  </a:lnTo>
                  <a:lnTo>
                    <a:pt x="4533" y="13222"/>
                  </a:lnTo>
                  <a:lnTo>
                    <a:pt x="4956" y="13527"/>
                  </a:lnTo>
                  <a:lnTo>
                    <a:pt x="5378" y="13809"/>
                  </a:lnTo>
                  <a:lnTo>
                    <a:pt x="5801" y="14044"/>
                  </a:lnTo>
                  <a:lnTo>
                    <a:pt x="6224" y="14255"/>
                  </a:lnTo>
                  <a:lnTo>
                    <a:pt x="6647" y="14419"/>
                  </a:lnTo>
                  <a:lnTo>
                    <a:pt x="6741" y="14443"/>
                  </a:lnTo>
                  <a:lnTo>
                    <a:pt x="6834" y="14419"/>
                  </a:lnTo>
                  <a:lnTo>
                    <a:pt x="7234" y="14255"/>
                  </a:lnTo>
                  <a:lnTo>
                    <a:pt x="7680" y="14067"/>
                  </a:lnTo>
                  <a:lnTo>
                    <a:pt x="8103" y="13832"/>
                  </a:lnTo>
                  <a:lnTo>
                    <a:pt x="8549" y="13574"/>
                  </a:lnTo>
                  <a:lnTo>
                    <a:pt x="8972" y="13269"/>
                  </a:lnTo>
                  <a:lnTo>
                    <a:pt x="9394" y="12940"/>
                  </a:lnTo>
                  <a:lnTo>
                    <a:pt x="9817" y="12564"/>
                  </a:lnTo>
                  <a:lnTo>
                    <a:pt x="10216" y="12142"/>
                  </a:lnTo>
                  <a:lnTo>
                    <a:pt x="10592" y="11672"/>
                  </a:lnTo>
                  <a:lnTo>
                    <a:pt x="10968" y="11155"/>
                  </a:lnTo>
                  <a:lnTo>
                    <a:pt x="11296" y="10568"/>
                  </a:lnTo>
                  <a:lnTo>
                    <a:pt x="11602" y="9957"/>
                  </a:lnTo>
                  <a:lnTo>
                    <a:pt x="11860" y="9276"/>
                  </a:lnTo>
                  <a:lnTo>
                    <a:pt x="11977" y="8924"/>
                  </a:lnTo>
                  <a:lnTo>
                    <a:pt x="12095" y="8548"/>
                  </a:lnTo>
                  <a:lnTo>
                    <a:pt x="12189" y="8149"/>
                  </a:lnTo>
                  <a:lnTo>
                    <a:pt x="12283" y="7750"/>
                  </a:lnTo>
                  <a:lnTo>
                    <a:pt x="12353" y="7327"/>
                  </a:lnTo>
                  <a:lnTo>
                    <a:pt x="12424" y="6881"/>
                  </a:lnTo>
                  <a:lnTo>
                    <a:pt x="12447" y="6787"/>
                  </a:lnTo>
                  <a:lnTo>
                    <a:pt x="12471" y="6623"/>
                  </a:lnTo>
                  <a:lnTo>
                    <a:pt x="12518" y="6435"/>
                  </a:lnTo>
                  <a:lnTo>
                    <a:pt x="12682" y="6012"/>
                  </a:lnTo>
                  <a:lnTo>
                    <a:pt x="12870" y="5566"/>
                  </a:lnTo>
                  <a:lnTo>
                    <a:pt x="13081" y="5143"/>
                  </a:lnTo>
                  <a:lnTo>
                    <a:pt x="13480" y="4439"/>
                  </a:lnTo>
                  <a:lnTo>
                    <a:pt x="13645" y="4133"/>
                  </a:lnTo>
                  <a:lnTo>
                    <a:pt x="13668" y="4063"/>
                  </a:lnTo>
                  <a:lnTo>
                    <a:pt x="13692" y="4016"/>
                  </a:lnTo>
                  <a:lnTo>
                    <a:pt x="13668" y="3946"/>
                  </a:lnTo>
                  <a:lnTo>
                    <a:pt x="13668" y="3875"/>
                  </a:lnTo>
                  <a:lnTo>
                    <a:pt x="13621" y="3828"/>
                  </a:lnTo>
                  <a:lnTo>
                    <a:pt x="13574" y="3781"/>
                  </a:lnTo>
                  <a:lnTo>
                    <a:pt x="13527" y="3758"/>
                  </a:lnTo>
                  <a:lnTo>
                    <a:pt x="13457" y="3734"/>
                  </a:lnTo>
                  <a:lnTo>
                    <a:pt x="13058" y="3687"/>
                  </a:lnTo>
                  <a:lnTo>
                    <a:pt x="12659" y="3593"/>
                  </a:lnTo>
                  <a:lnTo>
                    <a:pt x="12283" y="3499"/>
                  </a:lnTo>
                  <a:lnTo>
                    <a:pt x="11907" y="3405"/>
                  </a:lnTo>
                  <a:lnTo>
                    <a:pt x="11203" y="3171"/>
                  </a:lnTo>
                  <a:lnTo>
                    <a:pt x="10568" y="2912"/>
                  </a:lnTo>
                  <a:lnTo>
                    <a:pt x="10005" y="2630"/>
                  </a:lnTo>
                  <a:lnTo>
                    <a:pt x="9488" y="2325"/>
                  </a:lnTo>
                  <a:lnTo>
                    <a:pt x="9018" y="2020"/>
                  </a:lnTo>
                  <a:lnTo>
                    <a:pt x="8596" y="1715"/>
                  </a:lnTo>
                  <a:lnTo>
                    <a:pt x="8244" y="1409"/>
                  </a:lnTo>
                  <a:lnTo>
                    <a:pt x="7938" y="1127"/>
                  </a:lnTo>
                  <a:lnTo>
                    <a:pt x="7680" y="846"/>
                  </a:lnTo>
                  <a:lnTo>
                    <a:pt x="7469" y="611"/>
                  </a:lnTo>
                  <a:lnTo>
                    <a:pt x="7187" y="258"/>
                  </a:lnTo>
                  <a:lnTo>
                    <a:pt x="7093" y="118"/>
                  </a:lnTo>
                  <a:lnTo>
                    <a:pt x="7046" y="71"/>
                  </a:lnTo>
                  <a:lnTo>
                    <a:pt x="6999" y="47"/>
                  </a:lnTo>
                  <a:lnTo>
                    <a:pt x="6928" y="24"/>
                  </a:lnTo>
                  <a:lnTo>
                    <a:pt x="688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9" name="Google Shape;1169;p23"/>
            <p:cNvSpPr/>
            <p:nvPr/>
          </p:nvSpPr>
          <p:spPr>
            <a:xfrm>
              <a:off x="3253700" y="1188050"/>
              <a:ext cx="66950" cy="79875"/>
            </a:xfrm>
            <a:custGeom>
              <a:rect b="b" l="l" r="r" t="t"/>
              <a:pathLst>
                <a:path extrusionOk="0" h="3195" w="2678">
                  <a:moveTo>
                    <a:pt x="2396" y="1"/>
                  </a:moveTo>
                  <a:lnTo>
                    <a:pt x="2302" y="24"/>
                  </a:lnTo>
                  <a:lnTo>
                    <a:pt x="2231" y="94"/>
                  </a:lnTo>
                  <a:lnTo>
                    <a:pt x="1715" y="799"/>
                  </a:lnTo>
                  <a:lnTo>
                    <a:pt x="1174" y="1480"/>
                  </a:lnTo>
                  <a:lnTo>
                    <a:pt x="634" y="2138"/>
                  </a:lnTo>
                  <a:lnTo>
                    <a:pt x="47" y="2772"/>
                  </a:lnTo>
                  <a:lnTo>
                    <a:pt x="0" y="2866"/>
                  </a:lnTo>
                  <a:lnTo>
                    <a:pt x="0" y="2960"/>
                  </a:lnTo>
                  <a:lnTo>
                    <a:pt x="24" y="3053"/>
                  </a:lnTo>
                  <a:lnTo>
                    <a:pt x="71" y="3147"/>
                  </a:lnTo>
                  <a:lnTo>
                    <a:pt x="165" y="3194"/>
                  </a:lnTo>
                  <a:lnTo>
                    <a:pt x="352" y="3194"/>
                  </a:lnTo>
                  <a:lnTo>
                    <a:pt x="423" y="3124"/>
                  </a:lnTo>
                  <a:lnTo>
                    <a:pt x="1010" y="2466"/>
                  </a:lnTo>
                  <a:lnTo>
                    <a:pt x="1574" y="1785"/>
                  </a:lnTo>
                  <a:lnTo>
                    <a:pt x="2114" y="1104"/>
                  </a:lnTo>
                  <a:lnTo>
                    <a:pt x="2630" y="400"/>
                  </a:lnTo>
                  <a:lnTo>
                    <a:pt x="2677" y="306"/>
                  </a:lnTo>
                  <a:lnTo>
                    <a:pt x="2677" y="212"/>
                  </a:lnTo>
                  <a:lnTo>
                    <a:pt x="2654" y="118"/>
                  </a:lnTo>
                  <a:lnTo>
                    <a:pt x="2583" y="47"/>
                  </a:lnTo>
                  <a:lnTo>
                    <a:pt x="249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0" name="Google Shape;1170;p23"/>
            <p:cNvSpPr/>
            <p:nvPr/>
          </p:nvSpPr>
          <p:spPr>
            <a:xfrm>
              <a:off x="3279525" y="1200375"/>
              <a:ext cx="105700" cy="150325"/>
            </a:xfrm>
            <a:custGeom>
              <a:rect b="b" l="l" r="r" t="t"/>
              <a:pathLst>
                <a:path extrusionOk="0" h="6013" w="4228">
                  <a:moveTo>
                    <a:pt x="3922" y="1"/>
                  </a:moveTo>
                  <a:lnTo>
                    <a:pt x="3828" y="24"/>
                  </a:lnTo>
                  <a:lnTo>
                    <a:pt x="3758" y="95"/>
                  </a:lnTo>
                  <a:lnTo>
                    <a:pt x="2819" y="1457"/>
                  </a:lnTo>
                  <a:lnTo>
                    <a:pt x="1856" y="2842"/>
                  </a:lnTo>
                  <a:lnTo>
                    <a:pt x="940" y="4228"/>
                  </a:lnTo>
                  <a:lnTo>
                    <a:pt x="48" y="5613"/>
                  </a:lnTo>
                  <a:lnTo>
                    <a:pt x="1" y="5707"/>
                  </a:lnTo>
                  <a:lnTo>
                    <a:pt x="1" y="5825"/>
                  </a:lnTo>
                  <a:lnTo>
                    <a:pt x="48" y="5895"/>
                  </a:lnTo>
                  <a:lnTo>
                    <a:pt x="118" y="5966"/>
                  </a:lnTo>
                  <a:lnTo>
                    <a:pt x="188" y="6013"/>
                  </a:lnTo>
                  <a:lnTo>
                    <a:pt x="329" y="6013"/>
                  </a:lnTo>
                  <a:lnTo>
                    <a:pt x="376" y="5989"/>
                  </a:lnTo>
                  <a:lnTo>
                    <a:pt x="423" y="5942"/>
                  </a:lnTo>
                  <a:lnTo>
                    <a:pt x="470" y="5895"/>
                  </a:lnTo>
                  <a:lnTo>
                    <a:pt x="1363" y="4510"/>
                  </a:lnTo>
                  <a:lnTo>
                    <a:pt x="2278" y="3124"/>
                  </a:lnTo>
                  <a:lnTo>
                    <a:pt x="3218" y="1739"/>
                  </a:lnTo>
                  <a:lnTo>
                    <a:pt x="4181" y="400"/>
                  </a:lnTo>
                  <a:lnTo>
                    <a:pt x="4204" y="306"/>
                  </a:lnTo>
                  <a:lnTo>
                    <a:pt x="4228" y="212"/>
                  </a:lnTo>
                  <a:lnTo>
                    <a:pt x="4181" y="118"/>
                  </a:lnTo>
                  <a:lnTo>
                    <a:pt x="4110" y="48"/>
                  </a:lnTo>
                  <a:lnTo>
                    <a:pt x="401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71" name="Google Shape;1171;p23"/>
          <p:cNvGrpSpPr/>
          <p:nvPr/>
        </p:nvGrpSpPr>
        <p:grpSpPr>
          <a:xfrm>
            <a:off x="8218713" y="2900089"/>
            <a:ext cx="662904" cy="573043"/>
            <a:chOff x="6698825" y="1054200"/>
            <a:chExt cx="465000" cy="401600"/>
          </a:xfrm>
        </p:grpSpPr>
        <p:sp>
          <p:nvSpPr>
            <p:cNvPr id="1172" name="Google Shape;1172;p23"/>
            <p:cNvSpPr/>
            <p:nvPr/>
          </p:nvSpPr>
          <p:spPr>
            <a:xfrm>
              <a:off x="6849125" y="1054200"/>
              <a:ext cx="314700" cy="278300"/>
            </a:xfrm>
            <a:custGeom>
              <a:rect b="b" l="l" r="r" t="t"/>
              <a:pathLst>
                <a:path extrusionOk="0" h="11132" w="12588">
                  <a:moveTo>
                    <a:pt x="11085" y="517"/>
                  </a:moveTo>
                  <a:lnTo>
                    <a:pt x="11343" y="540"/>
                  </a:lnTo>
                  <a:lnTo>
                    <a:pt x="11578" y="634"/>
                  </a:lnTo>
                  <a:lnTo>
                    <a:pt x="11790" y="775"/>
                  </a:lnTo>
                  <a:lnTo>
                    <a:pt x="11930" y="916"/>
                  </a:lnTo>
                  <a:lnTo>
                    <a:pt x="12024" y="1080"/>
                  </a:lnTo>
                  <a:lnTo>
                    <a:pt x="12071" y="1268"/>
                  </a:lnTo>
                  <a:lnTo>
                    <a:pt x="12071" y="1480"/>
                  </a:lnTo>
                  <a:lnTo>
                    <a:pt x="12048" y="1714"/>
                  </a:lnTo>
                  <a:lnTo>
                    <a:pt x="11954" y="1949"/>
                  </a:lnTo>
                  <a:lnTo>
                    <a:pt x="11837" y="2208"/>
                  </a:lnTo>
                  <a:lnTo>
                    <a:pt x="11696" y="2466"/>
                  </a:lnTo>
                  <a:lnTo>
                    <a:pt x="11508" y="2748"/>
                  </a:lnTo>
                  <a:lnTo>
                    <a:pt x="11296" y="3030"/>
                  </a:lnTo>
                  <a:lnTo>
                    <a:pt x="11062" y="3311"/>
                  </a:lnTo>
                  <a:lnTo>
                    <a:pt x="10780" y="3617"/>
                  </a:lnTo>
                  <a:lnTo>
                    <a:pt x="10169" y="4251"/>
                  </a:lnTo>
                  <a:lnTo>
                    <a:pt x="9465" y="4885"/>
                  </a:lnTo>
                  <a:lnTo>
                    <a:pt x="8690" y="5542"/>
                  </a:lnTo>
                  <a:lnTo>
                    <a:pt x="7868" y="6200"/>
                  </a:lnTo>
                  <a:lnTo>
                    <a:pt x="7022" y="6858"/>
                  </a:lnTo>
                  <a:lnTo>
                    <a:pt x="6153" y="7492"/>
                  </a:lnTo>
                  <a:lnTo>
                    <a:pt x="5284" y="8102"/>
                  </a:lnTo>
                  <a:lnTo>
                    <a:pt x="4439" y="8689"/>
                  </a:lnTo>
                  <a:lnTo>
                    <a:pt x="2842" y="9723"/>
                  </a:lnTo>
                  <a:lnTo>
                    <a:pt x="1527" y="10545"/>
                  </a:lnTo>
                  <a:lnTo>
                    <a:pt x="588" y="9464"/>
                  </a:lnTo>
                  <a:lnTo>
                    <a:pt x="1175" y="8736"/>
                  </a:lnTo>
                  <a:lnTo>
                    <a:pt x="2161" y="7609"/>
                  </a:lnTo>
                  <a:lnTo>
                    <a:pt x="2748" y="6928"/>
                  </a:lnTo>
                  <a:lnTo>
                    <a:pt x="3406" y="6200"/>
                  </a:lnTo>
                  <a:lnTo>
                    <a:pt x="4134" y="5425"/>
                  </a:lnTo>
                  <a:lnTo>
                    <a:pt x="4885" y="4650"/>
                  </a:lnTo>
                  <a:lnTo>
                    <a:pt x="5660" y="3899"/>
                  </a:lnTo>
                  <a:lnTo>
                    <a:pt x="6435" y="3170"/>
                  </a:lnTo>
                  <a:lnTo>
                    <a:pt x="7234" y="2489"/>
                  </a:lnTo>
                  <a:lnTo>
                    <a:pt x="8009" y="1879"/>
                  </a:lnTo>
                  <a:lnTo>
                    <a:pt x="8408" y="1621"/>
                  </a:lnTo>
                  <a:lnTo>
                    <a:pt x="8784" y="1362"/>
                  </a:lnTo>
                  <a:lnTo>
                    <a:pt x="9136" y="1127"/>
                  </a:lnTo>
                  <a:lnTo>
                    <a:pt x="9488" y="939"/>
                  </a:lnTo>
                  <a:lnTo>
                    <a:pt x="9840" y="775"/>
                  </a:lnTo>
                  <a:lnTo>
                    <a:pt x="10169" y="658"/>
                  </a:lnTo>
                  <a:lnTo>
                    <a:pt x="10498" y="564"/>
                  </a:lnTo>
                  <a:lnTo>
                    <a:pt x="10803" y="517"/>
                  </a:lnTo>
                  <a:close/>
                  <a:moveTo>
                    <a:pt x="10944" y="0"/>
                  </a:moveTo>
                  <a:lnTo>
                    <a:pt x="10756" y="24"/>
                  </a:lnTo>
                  <a:lnTo>
                    <a:pt x="10404" y="71"/>
                  </a:lnTo>
                  <a:lnTo>
                    <a:pt x="10028" y="165"/>
                  </a:lnTo>
                  <a:lnTo>
                    <a:pt x="9652" y="329"/>
                  </a:lnTo>
                  <a:lnTo>
                    <a:pt x="9253" y="493"/>
                  </a:lnTo>
                  <a:lnTo>
                    <a:pt x="8854" y="728"/>
                  </a:lnTo>
                  <a:lnTo>
                    <a:pt x="8455" y="986"/>
                  </a:lnTo>
                  <a:lnTo>
                    <a:pt x="8032" y="1268"/>
                  </a:lnTo>
                  <a:lnTo>
                    <a:pt x="7586" y="1574"/>
                  </a:lnTo>
                  <a:lnTo>
                    <a:pt x="7163" y="1902"/>
                  </a:lnTo>
                  <a:lnTo>
                    <a:pt x="6717" y="2255"/>
                  </a:lnTo>
                  <a:lnTo>
                    <a:pt x="5848" y="3030"/>
                  </a:lnTo>
                  <a:lnTo>
                    <a:pt x="5003" y="3828"/>
                  </a:lnTo>
                  <a:lnTo>
                    <a:pt x="4157" y="4673"/>
                  </a:lnTo>
                  <a:lnTo>
                    <a:pt x="3359" y="5495"/>
                  </a:lnTo>
                  <a:lnTo>
                    <a:pt x="2607" y="6294"/>
                  </a:lnTo>
                  <a:lnTo>
                    <a:pt x="1950" y="7069"/>
                  </a:lnTo>
                  <a:lnTo>
                    <a:pt x="1339" y="7750"/>
                  </a:lnTo>
                  <a:lnTo>
                    <a:pt x="447" y="8830"/>
                  </a:lnTo>
                  <a:lnTo>
                    <a:pt x="71" y="9300"/>
                  </a:lnTo>
                  <a:lnTo>
                    <a:pt x="24" y="9394"/>
                  </a:lnTo>
                  <a:lnTo>
                    <a:pt x="0" y="9464"/>
                  </a:lnTo>
                  <a:lnTo>
                    <a:pt x="24" y="9558"/>
                  </a:lnTo>
                  <a:lnTo>
                    <a:pt x="71" y="9629"/>
                  </a:lnTo>
                  <a:lnTo>
                    <a:pt x="1269" y="11038"/>
                  </a:lnTo>
                  <a:lnTo>
                    <a:pt x="1363" y="11108"/>
                  </a:lnTo>
                  <a:lnTo>
                    <a:pt x="1457" y="11132"/>
                  </a:lnTo>
                  <a:lnTo>
                    <a:pt x="1527" y="11132"/>
                  </a:lnTo>
                  <a:lnTo>
                    <a:pt x="1597" y="11085"/>
                  </a:lnTo>
                  <a:lnTo>
                    <a:pt x="2185" y="10732"/>
                  </a:lnTo>
                  <a:lnTo>
                    <a:pt x="3453" y="9934"/>
                  </a:lnTo>
                  <a:lnTo>
                    <a:pt x="4298" y="9394"/>
                  </a:lnTo>
                  <a:lnTo>
                    <a:pt x="5190" y="8783"/>
                  </a:lnTo>
                  <a:lnTo>
                    <a:pt x="6177" y="8102"/>
                  </a:lnTo>
                  <a:lnTo>
                    <a:pt x="7163" y="7374"/>
                  </a:lnTo>
                  <a:lnTo>
                    <a:pt x="8150" y="6623"/>
                  </a:lnTo>
                  <a:lnTo>
                    <a:pt x="9112" y="5848"/>
                  </a:lnTo>
                  <a:lnTo>
                    <a:pt x="10005" y="5073"/>
                  </a:lnTo>
                  <a:lnTo>
                    <a:pt x="10427" y="4673"/>
                  </a:lnTo>
                  <a:lnTo>
                    <a:pt x="10827" y="4298"/>
                  </a:lnTo>
                  <a:lnTo>
                    <a:pt x="11179" y="3922"/>
                  </a:lnTo>
                  <a:lnTo>
                    <a:pt x="11508" y="3546"/>
                  </a:lnTo>
                  <a:lnTo>
                    <a:pt x="11813" y="3170"/>
                  </a:lnTo>
                  <a:lnTo>
                    <a:pt x="12048" y="2818"/>
                  </a:lnTo>
                  <a:lnTo>
                    <a:pt x="12259" y="2466"/>
                  </a:lnTo>
                  <a:lnTo>
                    <a:pt x="12424" y="2137"/>
                  </a:lnTo>
                  <a:lnTo>
                    <a:pt x="12541" y="1832"/>
                  </a:lnTo>
                  <a:lnTo>
                    <a:pt x="12588" y="1527"/>
                  </a:lnTo>
                  <a:lnTo>
                    <a:pt x="12588" y="1362"/>
                  </a:lnTo>
                  <a:lnTo>
                    <a:pt x="12565" y="1198"/>
                  </a:lnTo>
                  <a:lnTo>
                    <a:pt x="12541" y="1033"/>
                  </a:lnTo>
                  <a:lnTo>
                    <a:pt x="12494" y="893"/>
                  </a:lnTo>
                  <a:lnTo>
                    <a:pt x="12424" y="752"/>
                  </a:lnTo>
                  <a:lnTo>
                    <a:pt x="12330" y="611"/>
                  </a:lnTo>
                  <a:lnTo>
                    <a:pt x="12236" y="493"/>
                  </a:lnTo>
                  <a:lnTo>
                    <a:pt x="12095" y="376"/>
                  </a:lnTo>
                  <a:lnTo>
                    <a:pt x="11977" y="282"/>
                  </a:lnTo>
                  <a:lnTo>
                    <a:pt x="11813" y="188"/>
                  </a:lnTo>
                  <a:lnTo>
                    <a:pt x="11649" y="118"/>
                  </a:lnTo>
                  <a:lnTo>
                    <a:pt x="11484" y="71"/>
                  </a:lnTo>
                  <a:lnTo>
                    <a:pt x="11320" y="24"/>
                  </a:lnTo>
                  <a:lnTo>
                    <a:pt x="1113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3" name="Google Shape;1173;p23"/>
            <p:cNvSpPr/>
            <p:nvPr/>
          </p:nvSpPr>
          <p:spPr>
            <a:xfrm>
              <a:off x="6780425" y="1284325"/>
              <a:ext cx="111575" cy="109250"/>
            </a:xfrm>
            <a:custGeom>
              <a:rect b="b" l="l" r="r" t="t"/>
              <a:pathLst>
                <a:path extrusionOk="0" h="4370" w="4463">
                  <a:moveTo>
                    <a:pt x="3030" y="1"/>
                  </a:moveTo>
                  <a:lnTo>
                    <a:pt x="2913" y="24"/>
                  </a:lnTo>
                  <a:lnTo>
                    <a:pt x="2842" y="71"/>
                  </a:lnTo>
                  <a:lnTo>
                    <a:pt x="95" y="2655"/>
                  </a:lnTo>
                  <a:lnTo>
                    <a:pt x="24" y="2725"/>
                  </a:lnTo>
                  <a:lnTo>
                    <a:pt x="1" y="2819"/>
                  </a:lnTo>
                  <a:lnTo>
                    <a:pt x="24" y="2913"/>
                  </a:lnTo>
                  <a:lnTo>
                    <a:pt x="71" y="3007"/>
                  </a:lnTo>
                  <a:lnTo>
                    <a:pt x="1152" y="4275"/>
                  </a:lnTo>
                  <a:lnTo>
                    <a:pt x="1222" y="4346"/>
                  </a:lnTo>
                  <a:lnTo>
                    <a:pt x="1316" y="4369"/>
                  </a:lnTo>
                  <a:lnTo>
                    <a:pt x="1339" y="4369"/>
                  </a:lnTo>
                  <a:lnTo>
                    <a:pt x="1433" y="4346"/>
                  </a:lnTo>
                  <a:lnTo>
                    <a:pt x="1504" y="4299"/>
                  </a:lnTo>
                  <a:lnTo>
                    <a:pt x="4369" y="1856"/>
                  </a:lnTo>
                  <a:lnTo>
                    <a:pt x="4439" y="1786"/>
                  </a:lnTo>
                  <a:lnTo>
                    <a:pt x="4463" y="1692"/>
                  </a:lnTo>
                  <a:lnTo>
                    <a:pt x="4463" y="1598"/>
                  </a:lnTo>
                  <a:lnTo>
                    <a:pt x="4416" y="1504"/>
                  </a:lnTo>
                  <a:lnTo>
                    <a:pt x="4322" y="1457"/>
                  </a:lnTo>
                  <a:lnTo>
                    <a:pt x="4228" y="1410"/>
                  </a:lnTo>
                  <a:lnTo>
                    <a:pt x="4134" y="1433"/>
                  </a:lnTo>
                  <a:lnTo>
                    <a:pt x="4040" y="1480"/>
                  </a:lnTo>
                  <a:lnTo>
                    <a:pt x="1363" y="3758"/>
                  </a:lnTo>
                  <a:lnTo>
                    <a:pt x="611" y="2843"/>
                  </a:lnTo>
                  <a:lnTo>
                    <a:pt x="3195" y="447"/>
                  </a:lnTo>
                  <a:lnTo>
                    <a:pt x="3242" y="353"/>
                  </a:lnTo>
                  <a:lnTo>
                    <a:pt x="3265" y="259"/>
                  </a:lnTo>
                  <a:lnTo>
                    <a:pt x="3242" y="165"/>
                  </a:lnTo>
                  <a:lnTo>
                    <a:pt x="3195" y="95"/>
                  </a:lnTo>
                  <a:lnTo>
                    <a:pt x="3124" y="24"/>
                  </a:lnTo>
                  <a:lnTo>
                    <a:pt x="303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p23"/>
            <p:cNvSpPr/>
            <p:nvPr/>
          </p:nvSpPr>
          <p:spPr>
            <a:xfrm>
              <a:off x="6698825" y="1348325"/>
              <a:ext cx="122150" cy="107475"/>
            </a:xfrm>
            <a:custGeom>
              <a:rect b="b" l="l" r="r" t="t"/>
              <a:pathLst>
                <a:path extrusionOk="0" h="4299" w="4886">
                  <a:moveTo>
                    <a:pt x="3335" y="1"/>
                  </a:moveTo>
                  <a:lnTo>
                    <a:pt x="3124" y="24"/>
                  </a:lnTo>
                  <a:lnTo>
                    <a:pt x="2936" y="24"/>
                  </a:lnTo>
                  <a:lnTo>
                    <a:pt x="2725" y="71"/>
                  </a:lnTo>
                  <a:lnTo>
                    <a:pt x="2560" y="118"/>
                  </a:lnTo>
                  <a:lnTo>
                    <a:pt x="2372" y="189"/>
                  </a:lnTo>
                  <a:lnTo>
                    <a:pt x="2044" y="353"/>
                  </a:lnTo>
                  <a:lnTo>
                    <a:pt x="1738" y="541"/>
                  </a:lnTo>
                  <a:lnTo>
                    <a:pt x="1457" y="799"/>
                  </a:lnTo>
                  <a:lnTo>
                    <a:pt x="1198" y="1081"/>
                  </a:lnTo>
                  <a:lnTo>
                    <a:pt x="987" y="1386"/>
                  </a:lnTo>
                  <a:lnTo>
                    <a:pt x="776" y="1692"/>
                  </a:lnTo>
                  <a:lnTo>
                    <a:pt x="588" y="2044"/>
                  </a:lnTo>
                  <a:lnTo>
                    <a:pt x="447" y="2396"/>
                  </a:lnTo>
                  <a:lnTo>
                    <a:pt x="306" y="2725"/>
                  </a:lnTo>
                  <a:lnTo>
                    <a:pt x="188" y="3077"/>
                  </a:lnTo>
                  <a:lnTo>
                    <a:pt x="118" y="3406"/>
                  </a:lnTo>
                  <a:lnTo>
                    <a:pt x="47" y="3711"/>
                  </a:lnTo>
                  <a:lnTo>
                    <a:pt x="1" y="4017"/>
                  </a:lnTo>
                  <a:lnTo>
                    <a:pt x="1" y="4110"/>
                  </a:lnTo>
                  <a:lnTo>
                    <a:pt x="47" y="4228"/>
                  </a:lnTo>
                  <a:lnTo>
                    <a:pt x="141" y="4275"/>
                  </a:lnTo>
                  <a:lnTo>
                    <a:pt x="235" y="4298"/>
                  </a:lnTo>
                  <a:lnTo>
                    <a:pt x="259" y="4298"/>
                  </a:lnTo>
                  <a:lnTo>
                    <a:pt x="1057" y="4228"/>
                  </a:lnTo>
                  <a:lnTo>
                    <a:pt x="1809" y="4134"/>
                  </a:lnTo>
                  <a:lnTo>
                    <a:pt x="2466" y="3970"/>
                  </a:lnTo>
                  <a:lnTo>
                    <a:pt x="2772" y="3899"/>
                  </a:lnTo>
                  <a:lnTo>
                    <a:pt x="3053" y="3805"/>
                  </a:lnTo>
                  <a:lnTo>
                    <a:pt x="3312" y="3711"/>
                  </a:lnTo>
                  <a:lnTo>
                    <a:pt x="3547" y="3594"/>
                  </a:lnTo>
                  <a:lnTo>
                    <a:pt x="3781" y="3476"/>
                  </a:lnTo>
                  <a:lnTo>
                    <a:pt x="3969" y="3335"/>
                  </a:lnTo>
                  <a:lnTo>
                    <a:pt x="4157" y="3195"/>
                  </a:lnTo>
                  <a:lnTo>
                    <a:pt x="4322" y="3054"/>
                  </a:lnTo>
                  <a:lnTo>
                    <a:pt x="4463" y="2913"/>
                  </a:lnTo>
                  <a:lnTo>
                    <a:pt x="4603" y="2748"/>
                  </a:lnTo>
                  <a:lnTo>
                    <a:pt x="4744" y="2490"/>
                  </a:lnTo>
                  <a:lnTo>
                    <a:pt x="4815" y="2279"/>
                  </a:lnTo>
                  <a:lnTo>
                    <a:pt x="4862" y="2067"/>
                  </a:lnTo>
                  <a:lnTo>
                    <a:pt x="4885" y="1879"/>
                  </a:lnTo>
                  <a:lnTo>
                    <a:pt x="4885" y="1715"/>
                  </a:lnTo>
                  <a:lnTo>
                    <a:pt x="4885" y="1598"/>
                  </a:lnTo>
                  <a:lnTo>
                    <a:pt x="4838" y="1480"/>
                  </a:lnTo>
                  <a:lnTo>
                    <a:pt x="4791" y="1386"/>
                  </a:lnTo>
                  <a:lnTo>
                    <a:pt x="4721" y="1339"/>
                  </a:lnTo>
                  <a:lnTo>
                    <a:pt x="4627" y="1292"/>
                  </a:lnTo>
                  <a:lnTo>
                    <a:pt x="4533" y="1316"/>
                  </a:lnTo>
                  <a:lnTo>
                    <a:pt x="4439" y="1363"/>
                  </a:lnTo>
                  <a:lnTo>
                    <a:pt x="4392" y="1433"/>
                  </a:lnTo>
                  <a:lnTo>
                    <a:pt x="4345" y="1527"/>
                  </a:lnTo>
                  <a:lnTo>
                    <a:pt x="4369" y="1621"/>
                  </a:lnTo>
                  <a:lnTo>
                    <a:pt x="4369" y="1692"/>
                  </a:lnTo>
                  <a:lnTo>
                    <a:pt x="4392" y="1879"/>
                  </a:lnTo>
                  <a:lnTo>
                    <a:pt x="4369" y="2020"/>
                  </a:lnTo>
                  <a:lnTo>
                    <a:pt x="4322" y="2161"/>
                  </a:lnTo>
                  <a:lnTo>
                    <a:pt x="4275" y="2302"/>
                  </a:lnTo>
                  <a:lnTo>
                    <a:pt x="4157" y="2467"/>
                  </a:lnTo>
                  <a:lnTo>
                    <a:pt x="4016" y="2654"/>
                  </a:lnTo>
                  <a:lnTo>
                    <a:pt x="3781" y="2842"/>
                  </a:lnTo>
                  <a:lnTo>
                    <a:pt x="3500" y="3054"/>
                  </a:lnTo>
                  <a:lnTo>
                    <a:pt x="3124" y="3242"/>
                  </a:lnTo>
                  <a:lnTo>
                    <a:pt x="2631" y="3406"/>
                  </a:lnTo>
                  <a:lnTo>
                    <a:pt x="2067" y="3547"/>
                  </a:lnTo>
                  <a:lnTo>
                    <a:pt x="1363" y="3688"/>
                  </a:lnTo>
                  <a:lnTo>
                    <a:pt x="541" y="3782"/>
                  </a:lnTo>
                  <a:lnTo>
                    <a:pt x="658" y="3359"/>
                  </a:lnTo>
                  <a:lnTo>
                    <a:pt x="822" y="2866"/>
                  </a:lnTo>
                  <a:lnTo>
                    <a:pt x="916" y="2584"/>
                  </a:lnTo>
                  <a:lnTo>
                    <a:pt x="1034" y="2302"/>
                  </a:lnTo>
                  <a:lnTo>
                    <a:pt x="1175" y="2020"/>
                  </a:lnTo>
                  <a:lnTo>
                    <a:pt x="1339" y="1739"/>
                  </a:lnTo>
                  <a:lnTo>
                    <a:pt x="1527" y="1480"/>
                  </a:lnTo>
                  <a:lnTo>
                    <a:pt x="1738" y="1222"/>
                  </a:lnTo>
                  <a:lnTo>
                    <a:pt x="1973" y="1011"/>
                  </a:lnTo>
                  <a:lnTo>
                    <a:pt x="2208" y="823"/>
                  </a:lnTo>
                  <a:lnTo>
                    <a:pt x="2490" y="682"/>
                  </a:lnTo>
                  <a:lnTo>
                    <a:pt x="2795" y="564"/>
                  </a:lnTo>
                  <a:lnTo>
                    <a:pt x="2960" y="541"/>
                  </a:lnTo>
                  <a:lnTo>
                    <a:pt x="3124" y="517"/>
                  </a:lnTo>
                  <a:lnTo>
                    <a:pt x="3594" y="517"/>
                  </a:lnTo>
                  <a:lnTo>
                    <a:pt x="3688" y="470"/>
                  </a:lnTo>
                  <a:lnTo>
                    <a:pt x="3735" y="400"/>
                  </a:lnTo>
                  <a:lnTo>
                    <a:pt x="3781" y="306"/>
                  </a:lnTo>
                  <a:lnTo>
                    <a:pt x="3758" y="189"/>
                  </a:lnTo>
                  <a:lnTo>
                    <a:pt x="3711" y="118"/>
                  </a:lnTo>
                  <a:lnTo>
                    <a:pt x="3641" y="48"/>
                  </a:lnTo>
                  <a:lnTo>
                    <a:pt x="3547" y="24"/>
                  </a:lnTo>
                  <a:lnTo>
                    <a:pt x="333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5" name="Google Shape;1175;p23"/>
            <p:cNvSpPr/>
            <p:nvPr/>
          </p:nvSpPr>
          <p:spPr>
            <a:xfrm>
              <a:off x="6877300" y="1087650"/>
              <a:ext cx="211975" cy="141525"/>
            </a:xfrm>
            <a:custGeom>
              <a:rect b="b" l="l" r="r" t="t"/>
              <a:pathLst>
                <a:path extrusionOk="0" h="5661" w="8479">
                  <a:moveTo>
                    <a:pt x="5050" y="1"/>
                  </a:moveTo>
                  <a:lnTo>
                    <a:pt x="4956" y="24"/>
                  </a:lnTo>
                  <a:lnTo>
                    <a:pt x="4862" y="71"/>
                  </a:lnTo>
                  <a:lnTo>
                    <a:pt x="4204" y="682"/>
                  </a:lnTo>
                  <a:lnTo>
                    <a:pt x="3570" y="1292"/>
                  </a:lnTo>
                  <a:lnTo>
                    <a:pt x="2819" y="2044"/>
                  </a:lnTo>
                  <a:lnTo>
                    <a:pt x="2020" y="2866"/>
                  </a:lnTo>
                  <a:lnTo>
                    <a:pt x="1245" y="3711"/>
                  </a:lnTo>
                  <a:lnTo>
                    <a:pt x="893" y="4134"/>
                  </a:lnTo>
                  <a:lnTo>
                    <a:pt x="564" y="4533"/>
                  </a:lnTo>
                  <a:lnTo>
                    <a:pt x="259" y="4909"/>
                  </a:lnTo>
                  <a:lnTo>
                    <a:pt x="24" y="5285"/>
                  </a:lnTo>
                  <a:lnTo>
                    <a:pt x="1" y="5379"/>
                  </a:lnTo>
                  <a:lnTo>
                    <a:pt x="1" y="5473"/>
                  </a:lnTo>
                  <a:lnTo>
                    <a:pt x="24" y="5566"/>
                  </a:lnTo>
                  <a:lnTo>
                    <a:pt x="95" y="5637"/>
                  </a:lnTo>
                  <a:lnTo>
                    <a:pt x="165" y="5660"/>
                  </a:lnTo>
                  <a:lnTo>
                    <a:pt x="306" y="5660"/>
                  </a:lnTo>
                  <a:lnTo>
                    <a:pt x="353" y="5637"/>
                  </a:lnTo>
                  <a:lnTo>
                    <a:pt x="423" y="5590"/>
                  </a:lnTo>
                  <a:lnTo>
                    <a:pt x="447" y="5543"/>
                  </a:lnTo>
                  <a:lnTo>
                    <a:pt x="658" y="5238"/>
                  </a:lnTo>
                  <a:lnTo>
                    <a:pt x="893" y="4932"/>
                  </a:lnTo>
                  <a:lnTo>
                    <a:pt x="1480" y="4228"/>
                  </a:lnTo>
                  <a:lnTo>
                    <a:pt x="2114" y="3500"/>
                  </a:lnTo>
                  <a:lnTo>
                    <a:pt x="2819" y="2772"/>
                  </a:lnTo>
                  <a:lnTo>
                    <a:pt x="3500" y="2091"/>
                  </a:lnTo>
                  <a:lnTo>
                    <a:pt x="4110" y="1480"/>
                  </a:lnTo>
                  <a:lnTo>
                    <a:pt x="5003" y="611"/>
                  </a:lnTo>
                  <a:lnTo>
                    <a:pt x="5566" y="1269"/>
                  </a:lnTo>
                  <a:lnTo>
                    <a:pt x="5613" y="1316"/>
                  </a:lnTo>
                  <a:lnTo>
                    <a:pt x="5684" y="1363"/>
                  </a:lnTo>
                  <a:lnTo>
                    <a:pt x="6060" y="1504"/>
                  </a:lnTo>
                  <a:lnTo>
                    <a:pt x="6388" y="1692"/>
                  </a:lnTo>
                  <a:lnTo>
                    <a:pt x="6694" y="1879"/>
                  </a:lnTo>
                  <a:lnTo>
                    <a:pt x="6952" y="2091"/>
                  </a:lnTo>
                  <a:lnTo>
                    <a:pt x="7163" y="2302"/>
                  </a:lnTo>
                  <a:lnTo>
                    <a:pt x="7351" y="2514"/>
                  </a:lnTo>
                  <a:lnTo>
                    <a:pt x="7492" y="2725"/>
                  </a:lnTo>
                  <a:lnTo>
                    <a:pt x="7633" y="2960"/>
                  </a:lnTo>
                  <a:lnTo>
                    <a:pt x="7727" y="3148"/>
                  </a:lnTo>
                  <a:lnTo>
                    <a:pt x="7797" y="3335"/>
                  </a:lnTo>
                  <a:lnTo>
                    <a:pt x="7915" y="3664"/>
                  </a:lnTo>
                  <a:lnTo>
                    <a:pt x="7962" y="3899"/>
                  </a:lnTo>
                  <a:lnTo>
                    <a:pt x="7962" y="4017"/>
                  </a:lnTo>
                  <a:lnTo>
                    <a:pt x="7985" y="4110"/>
                  </a:lnTo>
                  <a:lnTo>
                    <a:pt x="8056" y="4181"/>
                  </a:lnTo>
                  <a:lnTo>
                    <a:pt x="8126" y="4228"/>
                  </a:lnTo>
                  <a:lnTo>
                    <a:pt x="8220" y="4251"/>
                  </a:lnTo>
                  <a:lnTo>
                    <a:pt x="8314" y="4228"/>
                  </a:lnTo>
                  <a:lnTo>
                    <a:pt x="8408" y="4157"/>
                  </a:lnTo>
                  <a:lnTo>
                    <a:pt x="8455" y="4087"/>
                  </a:lnTo>
                  <a:lnTo>
                    <a:pt x="8479" y="3993"/>
                  </a:lnTo>
                  <a:lnTo>
                    <a:pt x="8455" y="3852"/>
                  </a:lnTo>
                  <a:lnTo>
                    <a:pt x="8408" y="3594"/>
                  </a:lnTo>
                  <a:lnTo>
                    <a:pt x="8291" y="3218"/>
                  </a:lnTo>
                  <a:lnTo>
                    <a:pt x="8220" y="2983"/>
                  </a:lnTo>
                  <a:lnTo>
                    <a:pt x="8103" y="2748"/>
                  </a:lnTo>
                  <a:lnTo>
                    <a:pt x="7962" y="2514"/>
                  </a:lnTo>
                  <a:lnTo>
                    <a:pt x="7797" y="2255"/>
                  </a:lnTo>
                  <a:lnTo>
                    <a:pt x="7586" y="1997"/>
                  </a:lnTo>
                  <a:lnTo>
                    <a:pt x="7328" y="1762"/>
                  </a:lnTo>
                  <a:lnTo>
                    <a:pt x="7046" y="1527"/>
                  </a:lnTo>
                  <a:lnTo>
                    <a:pt x="6717" y="1292"/>
                  </a:lnTo>
                  <a:lnTo>
                    <a:pt x="6341" y="1081"/>
                  </a:lnTo>
                  <a:lnTo>
                    <a:pt x="5919" y="893"/>
                  </a:lnTo>
                  <a:lnTo>
                    <a:pt x="5238" y="95"/>
                  </a:lnTo>
                  <a:lnTo>
                    <a:pt x="5144" y="24"/>
                  </a:lnTo>
                  <a:lnTo>
                    <a:pt x="505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76" name="Google Shape;1176;p23"/>
          <p:cNvSpPr/>
          <p:nvPr/>
        </p:nvSpPr>
        <p:spPr>
          <a:xfrm>
            <a:off x="8786388" y="903213"/>
            <a:ext cx="212400" cy="212400"/>
          </a:xfrm>
          <a:prstGeom prst="star4">
            <a:avLst>
              <a:gd fmla="val 125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23"/>
          <p:cNvSpPr/>
          <p:nvPr/>
        </p:nvSpPr>
        <p:spPr>
          <a:xfrm>
            <a:off x="219525" y="2374550"/>
            <a:ext cx="212400" cy="212400"/>
          </a:xfrm>
          <a:prstGeom prst="star4">
            <a:avLst>
              <a:gd fmla="val 125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78" name="Google Shape;1178;p23"/>
          <p:cNvGrpSpPr/>
          <p:nvPr/>
        </p:nvGrpSpPr>
        <p:grpSpPr>
          <a:xfrm>
            <a:off x="8545966" y="82065"/>
            <a:ext cx="452842" cy="457428"/>
            <a:chOff x="4930475" y="612100"/>
            <a:chExt cx="317650" cy="320575"/>
          </a:xfrm>
        </p:grpSpPr>
        <p:sp>
          <p:nvSpPr>
            <p:cNvPr id="1179" name="Google Shape;1179;p23"/>
            <p:cNvSpPr/>
            <p:nvPr/>
          </p:nvSpPr>
          <p:spPr>
            <a:xfrm>
              <a:off x="4930475" y="612100"/>
              <a:ext cx="317650" cy="320575"/>
            </a:xfrm>
            <a:custGeom>
              <a:rect b="b" l="l" r="r" t="t"/>
              <a:pathLst>
                <a:path extrusionOk="0" h="12823" w="12706">
                  <a:moveTo>
                    <a:pt x="5871" y="517"/>
                  </a:moveTo>
                  <a:lnTo>
                    <a:pt x="6223" y="541"/>
                  </a:lnTo>
                  <a:lnTo>
                    <a:pt x="6646" y="588"/>
                  </a:lnTo>
                  <a:lnTo>
                    <a:pt x="7092" y="682"/>
                  </a:lnTo>
                  <a:lnTo>
                    <a:pt x="7515" y="799"/>
                  </a:lnTo>
                  <a:lnTo>
                    <a:pt x="7938" y="940"/>
                  </a:lnTo>
                  <a:lnTo>
                    <a:pt x="8384" y="1104"/>
                  </a:lnTo>
                  <a:lnTo>
                    <a:pt x="8783" y="1316"/>
                  </a:lnTo>
                  <a:lnTo>
                    <a:pt x="9206" y="1527"/>
                  </a:lnTo>
                  <a:lnTo>
                    <a:pt x="9605" y="1785"/>
                  </a:lnTo>
                  <a:lnTo>
                    <a:pt x="9981" y="2067"/>
                  </a:lnTo>
                  <a:lnTo>
                    <a:pt x="10357" y="2372"/>
                  </a:lnTo>
                  <a:lnTo>
                    <a:pt x="10685" y="2701"/>
                  </a:lnTo>
                  <a:lnTo>
                    <a:pt x="10991" y="3053"/>
                  </a:lnTo>
                  <a:lnTo>
                    <a:pt x="11273" y="3429"/>
                  </a:lnTo>
                  <a:lnTo>
                    <a:pt x="11531" y="3852"/>
                  </a:lnTo>
                  <a:lnTo>
                    <a:pt x="11742" y="4275"/>
                  </a:lnTo>
                  <a:lnTo>
                    <a:pt x="11930" y="4744"/>
                  </a:lnTo>
                  <a:lnTo>
                    <a:pt x="12048" y="5190"/>
                  </a:lnTo>
                  <a:lnTo>
                    <a:pt x="12141" y="5637"/>
                  </a:lnTo>
                  <a:lnTo>
                    <a:pt x="12188" y="6083"/>
                  </a:lnTo>
                  <a:lnTo>
                    <a:pt x="12188" y="6529"/>
                  </a:lnTo>
                  <a:lnTo>
                    <a:pt x="12165" y="6999"/>
                  </a:lnTo>
                  <a:lnTo>
                    <a:pt x="12118" y="7445"/>
                  </a:lnTo>
                  <a:lnTo>
                    <a:pt x="12024" y="7891"/>
                  </a:lnTo>
                  <a:lnTo>
                    <a:pt x="11907" y="8314"/>
                  </a:lnTo>
                  <a:lnTo>
                    <a:pt x="11742" y="8760"/>
                  </a:lnTo>
                  <a:lnTo>
                    <a:pt x="11554" y="9159"/>
                  </a:lnTo>
                  <a:lnTo>
                    <a:pt x="11343" y="9559"/>
                  </a:lnTo>
                  <a:lnTo>
                    <a:pt x="11085" y="9934"/>
                  </a:lnTo>
                  <a:lnTo>
                    <a:pt x="10803" y="10310"/>
                  </a:lnTo>
                  <a:lnTo>
                    <a:pt x="10498" y="10639"/>
                  </a:lnTo>
                  <a:lnTo>
                    <a:pt x="10169" y="10968"/>
                  </a:lnTo>
                  <a:lnTo>
                    <a:pt x="9817" y="11249"/>
                  </a:lnTo>
                  <a:lnTo>
                    <a:pt x="9441" y="11484"/>
                  </a:lnTo>
                  <a:lnTo>
                    <a:pt x="9042" y="11719"/>
                  </a:lnTo>
                  <a:lnTo>
                    <a:pt x="8619" y="11907"/>
                  </a:lnTo>
                  <a:lnTo>
                    <a:pt x="8196" y="12048"/>
                  </a:lnTo>
                  <a:lnTo>
                    <a:pt x="7750" y="12165"/>
                  </a:lnTo>
                  <a:lnTo>
                    <a:pt x="7304" y="12259"/>
                  </a:lnTo>
                  <a:lnTo>
                    <a:pt x="6857" y="12306"/>
                  </a:lnTo>
                  <a:lnTo>
                    <a:pt x="6388" y="12330"/>
                  </a:lnTo>
                  <a:lnTo>
                    <a:pt x="5942" y="12306"/>
                  </a:lnTo>
                  <a:lnTo>
                    <a:pt x="5495" y="12259"/>
                  </a:lnTo>
                  <a:lnTo>
                    <a:pt x="5049" y="12165"/>
                  </a:lnTo>
                  <a:lnTo>
                    <a:pt x="4603" y="12048"/>
                  </a:lnTo>
                  <a:lnTo>
                    <a:pt x="4180" y="11907"/>
                  </a:lnTo>
                  <a:lnTo>
                    <a:pt x="3758" y="11719"/>
                  </a:lnTo>
                  <a:lnTo>
                    <a:pt x="3358" y="11508"/>
                  </a:lnTo>
                  <a:lnTo>
                    <a:pt x="2959" y="11273"/>
                  </a:lnTo>
                  <a:lnTo>
                    <a:pt x="2607" y="10991"/>
                  </a:lnTo>
                  <a:lnTo>
                    <a:pt x="2278" y="10686"/>
                  </a:lnTo>
                  <a:lnTo>
                    <a:pt x="1973" y="10334"/>
                  </a:lnTo>
                  <a:lnTo>
                    <a:pt x="1691" y="9981"/>
                  </a:lnTo>
                  <a:lnTo>
                    <a:pt x="1433" y="9606"/>
                  </a:lnTo>
                  <a:lnTo>
                    <a:pt x="1198" y="9206"/>
                  </a:lnTo>
                  <a:lnTo>
                    <a:pt x="1010" y="8807"/>
                  </a:lnTo>
                  <a:lnTo>
                    <a:pt x="846" y="8361"/>
                  </a:lnTo>
                  <a:lnTo>
                    <a:pt x="705" y="7938"/>
                  </a:lnTo>
                  <a:lnTo>
                    <a:pt x="611" y="7492"/>
                  </a:lnTo>
                  <a:lnTo>
                    <a:pt x="540" y="7046"/>
                  </a:lnTo>
                  <a:lnTo>
                    <a:pt x="493" y="6576"/>
                  </a:lnTo>
                  <a:lnTo>
                    <a:pt x="493" y="6130"/>
                  </a:lnTo>
                  <a:lnTo>
                    <a:pt x="540" y="5684"/>
                  </a:lnTo>
                  <a:lnTo>
                    <a:pt x="611" y="5214"/>
                  </a:lnTo>
                  <a:lnTo>
                    <a:pt x="705" y="4791"/>
                  </a:lnTo>
                  <a:lnTo>
                    <a:pt x="869" y="4298"/>
                  </a:lnTo>
                  <a:lnTo>
                    <a:pt x="1080" y="3852"/>
                  </a:lnTo>
                  <a:lnTo>
                    <a:pt x="1315" y="3406"/>
                  </a:lnTo>
                  <a:lnTo>
                    <a:pt x="1574" y="3006"/>
                  </a:lnTo>
                  <a:lnTo>
                    <a:pt x="1855" y="2631"/>
                  </a:lnTo>
                  <a:lnTo>
                    <a:pt x="2161" y="2278"/>
                  </a:lnTo>
                  <a:lnTo>
                    <a:pt x="2489" y="1950"/>
                  </a:lnTo>
                  <a:lnTo>
                    <a:pt x="2842" y="1668"/>
                  </a:lnTo>
                  <a:lnTo>
                    <a:pt x="3217" y="1410"/>
                  </a:lnTo>
                  <a:lnTo>
                    <a:pt x="3593" y="1175"/>
                  </a:lnTo>
                  <a:lnTo>
                    <a:pt x="3969" y="987"/>
                  </a:lnTo>
                  <a:lnTo>
                    <a:pt x="4345" y="822"/>
                  </a:lnTo>
                  <a:lnTo>
                    <a:pt x="4744" y="682"/>
                  </a:lnTo>
                  <a:lnTo>
                    <a:pt x="5120" y="588"/>
                  </a:lnTo>
                  <a:lnTo>
                    <a:pt x="5495" y="541"/>
                  </a:lnTo>
                  <a:lnTo>
                    <a:pt x="5871" y="517"/>
                  </a:lnTo>
                  <a:close/>
                  <a:moveTo>
                    <a:pt x="5777" y="0"/>
                  </a:moveTo>
                  <a:lnTo>
                    <a:pt x="5542" y="24"/>
                  </a:lnTo>
                  <a:lnTo>
                    <a:pt x="5284" y="47"/>
                  </a:lnTo>
                  <a:lnTo>
                    <a:pt x="5026" y="71"/>
                  </a:lnTo>
                  <a:lnTo>
                    <a:pt x="4791" y="141"/>
                  </a:lnTo>
                  <a:lnTo>
                    <a:pt x="4298" y="282"/>
                  </a:lnTo>
                  <a:lnTo>
                    <a:pt x="3828" y="470"/>
                  </a:lnTo>
                  <a:lnTo>
                    <a:pt x="3358" y="705"/>
                  </a:lnTo>
                  <a:lnTo>
                    <a:pt x="2936" y="987"/>
                  </a:lnTo>
                  <a:lnTo>
                    <a:pt x="2513" y="1316"/>
                  </a:lnTo>
                  <a:lnTo>
                    <a:pt x="2114" y="1644"/>
                  </a:lnTo>
                  <a:lnTo>
                    <a:pt x="1738" y="2020"/>
                  </a:lnTo>
                  <a:lnTo>
                    <a:pt x="1409" y="2443"/>
                  </a:lnTo>
                  <a:lnTo>
                    <a:pt x="1080" y="2842"/>
                  </a:lnTo>
                  <a:lnTo>
                    <a:pt x="822" y="3288"/>
                  </a:lnTo>
                  <a:lnTo>
                    <a:pt x="587" y="3734"/>
                  </a:lnTo>
                  <a:lnTo>
                    <a:pt x="376" y="4181"/>
                  </a:lnTo>
                  <a:lnTo>
                    <a:pt x="235" y="4650"/>
                  </a:lnTo>
                  <a:lnTo>
                    <a:pt x="118" y="5120"/>
                  </a:lnTo>
                  <a:lnTo>
                    <a:pt x="24" y="5613"/>
                  </a:lnTo>
                  <a:lnTo>
                    <a:pt x="0" y="6106"/>
                  </a:lnTo>
                  <a:lnTo>
                    <a:pt x="0" y="6600"/>
                  </a:lnTo>
                  <a:lnTo>
                    <a:pt x="47" y="7093"/>
                  </a:lnTo>
                  <a:lnTo>
                    <a:pt x="118" y="7586"/>
                  </a:lnTo>
                  <a:lnTo>
                    <a:pt x="235" y="8056"/>
                  </a:lnTo>
                  <a:lnTo>
                    <a:pt x="376" y="8549"/>
                  </a:lnTo>
                  <a:lnTo>
                    <a:pt x="540" y="8995"/>
                  </a:lnTo>
                  <a:lnTo>
                    <a:pt x="752" y="9441"/>
                  </a:lnTo>
                  <a:lnTo>
                    <a:pt x="1010" y="9887"/>
                  </a:lnTo>
                  <a:lnTo>
                    <a:pt x="1292" y="10287"/>
                  </a:lnTo>
                  <a:lnTo>
                    <a:pt x="1597" y="10686"/>
                  </a:lnTo>
                  <a:lnTo>
                    <a:pt x="1926" y="11038"/>
                  </a:lnTo>
                  <a:lnTo>
                    <a:pt x="2278" y="11367"/>
                  </a:lnTo>
                  <a:lnTo>
                    <a:pt x="2677" y="11672"/>
                  </a:lnTo>
                  <a:lnTo>
                    <a:pt x="3077" y="11954"/>
                  </a:lnTo>
                  <a:lnTo>
                    <a:pt x="3523" y="12189"/>
                  </a:lnTo>
                  <a:lnTo>
                    <a:pt x="3969" y="12377"/>
                  </a:lnTo>
                  <a:lnTo>
                    <a:pt x="4439" y="12541"/>
                  </a:lnTo>
                  <a:lnTo>
                    <a:pt x="4908" y="12658"/>
                  </a:lnTo>
                  <a:lnTo>
                    <a:pt x="5401" y="12752"/>
                  </a:lnTo>
                  <a:lnTo>
                    <a:pt x="5895" y="12799"/>
                  </a:lnTo>
                  <a:lnTo>
                    <a:pt x="6388" y="12823"/>
                  </a:lnTo>
                  <a:lnTo>
                    <a:pt x="6881" y="12799"/>
                  </a:lnTo>
                  <a:lnTo>
                    <a:pt x="7374" y="12752"/>
                  </a:lnTo>
                  <a:lnTo>
                    <a:pt x="7867" y="12658"/>
                  </a:lnTo>
                  <a:lnTo>
                    <a:pt x="8337" y="12541"/>
                  </a:lnTo>
                  <a:lnTo>
                    <a:pt x="8807" y="12377"/>
                  </a:lnTo>
                  <a:lnTo>
                    <a:pt x="9253" y="12165"/>
                  </a:lnTo>
                  <a:lnTo>
                    <a:pt x="9699" y="11930"/>
                  </a:lnTo>
                  <a:lnTo>
                    <a:pt x="10122" y="11649"/>
                  </a:lnTo>
                  <a:lnTo>
                    <a:pt x="10498" y="11343"/>
                  </a:lnTo>
                  <a:lnTo>
                    <a:pt x="10873" y="10991"/>
                  </a:lnTo>
                  <a:lnTo>
                    <a:pt x="11202" y="10639"/>
                  </a:lnTo>
                  <a:lnTo>
                    <a:pt x="11507" y="10240"/>
                  </a:lnTo>
                  <a:lnTo>
                    <a:pt x="11766" y="9817"/>
                  </a:lnTo>
                  <a:lnTo>
                    <a:pt x="12001" y="9394"/>
                  </a:lnTo>
                  <a:lnTo>
                    <a:pt x="12212" y="8948"/>
                  </a:lnTo>
                  <a:lnTo>
                    <a:pt x="12376" y="8478"/>
                  </a:lnTo>
                  <a:lnTo>
                    <a:pt x="12517" y="8009"/>
                  </a:lnTo>
                  <a:lnTo>
                    <a:pt x="12611" y="7515"/>
                  </a:lnTo>
                  <a:lnTo>
                    <a:pt x="12682" y="7022"/>
                  </a:lnTo>
                  <a:lnTo>
                    <a:pt x="12705" y="6529"/>
                  </a:lnTo>
                  <a:lnTo>
                    <a:pt x="12682" y="6036"/>
                  </a:lnTo>
                  <a:lnTo>
                    <a:pt x="12635" y="5543"/>
                  </a:lnTo>
                  <a:lnTo>
                    <a:pt x="12541" y="5073"/>
                  </a:lnTo>
                  <a:lnTo>
                    <a:pt x="12400" y="4580"/>
                  </a:lnTo>
                  <a:lnTo>
                    <a:pt x="12212" y="4087"/>
                  </a:lnTo>
                  <a:lnTo>
                    <a:pt x="11977" y="3617"/>
                  </a:lnTo>
                  <a:lnTo>
                    <a:pt x="11719" y="3171"/>
                  </a:lnTo>
                  <a:lnTo>
                    <a:pt x="11413" y="2748"/>
                  </a:lnTo>
                  <a:lnTo>
                    <a:pt x="11061" y="2372"/>
                  </a:lnTo>
                  <a:lnTo>
                    <a:pt x="10709" y="1997"/>
                  </a:lnTo>
                  <a:lnTo>
                    <a:pt x="10310" y="1668"/>
                  </a:lnTo>
                  <a:lnTo>
                    <a:pt x="9910" y="1386"/>
                  </a:lnTo>
                  <a:lnTo>
                    <a:pt x="9488" y="1104"/>
                  </a:lnTo>
                  <a:lnTo>
                    <a:pt x="9042" y="869"/>
                  </a:lnTo>
                  <a:lnTo>
                    <a:pt x="8595" y="658"/>
                  </a:lnTo>
                  <a:lnTo>
                    <a:pt x="8126" y="470"/>
                  </a:lnTo>
                  <a:lnTo>
                    <a:pt x="7656" y="329"/>
                  </a:lnTo>
                  <a:lnTo>
                    <a:pt x="7210" y="188"/>
                  </a:lnTo>
                  <a:lnTo>
                    <a:pt x="6740" y="94"/>
                  </a:lnTo>
                  <a:lnTo>
                    <a:pt x="6294" y="24"/>
                  </a:lnTo>
                  <a:lnTo>
                    <a:pt x="603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23"/>
            <p:cNvSpPr/>
            <p:nvPr/>
          </p:nvSpPr>
          <p:spPr>
            <a:xfrm>
              <a:off x="5021475" y="612100"/>
              <a:ext cx="135625" cy="320575"/>
            </a:xfrm>
            <a:custGeom>
              <a:rect b="b" l="l" r="r" t="t"/>
              <a:pathLst>
                <a:path extrusionOk="0" h="12823" w="5425">
                  <a:moveTo>
                    <a:pt x="2607" y="517"/>
                  </a:moveTo>
                  <a:lnTo>
                    <a:pt x="2748" y="588"/>
                  </a:lnTo>
                  <a:lnTo>
                    <a:pt x="2912" y="682"/>
                  </a:lnTo>
                  <a:lnTo>
                    <a:pt x="3077" y="775"/>
                  </a:lnTo>
                  <a:lnTo>
                    <a:pt x="3241" y="916"/>
                  </a:lnTo>
                  <a:lnTo>
                    <a:pt x="3405" y="1081"/>
                  </a:lnTo>
                  <a:lnTo>
                    <a:pt x="3570" y="1292"/>
                  </a:lnTo>
                  <a:lnTo>
                    <a:pt x="3734" y="1503"/>
                  </a:lnTo>
                  <a:lnTo>
                    <a:pt x="3899" y="1762"/>
                  </a:lnTo>
                  <a:lnTo>
                    <a:pt x="4039" y="2020"/>
                  </a:lnTo>
                  <a:lnTo>
                    <a:pt x="4180" y="2325"/>
                  </a:lnTo>
                  <a:lnTo>
                    <a:pt x="4321" y="2654"/>
                  </a:lnTo>
                  <a:lnTo>
                    <a:pt x="4439" y="3006"/>
                  </a:lnTo>
                  <a:lnTo>
                    <a:pt x="4556" y="3406"/>
                  </a:lnTo>
                  <a:lnTo>
                    <a:pt x="4650" y="3805"/>
                  </a:lnTo>
                  <a:lnTo>
                    <a:pt x="4744" y="4228"/>
                  </a:lnTo>
                  <a:lnTo>
                    <a:pt x="4814" y="4697"/>
                  </a:lnTo>
                  <a:lnTo>
                    <a:pt x="4861" y="5144"/>
                  </a:lnTo>
                  <a:lnTo>
                    <a:pt x="4885" y="5590"/>
                  </a:lnTo>
                  <a:lnTo>
                    <a:pt x="4908" y="6059"/>
                  </a:lnTo>
                  <a:lnTo>
                    <a:pt x="4908" y="6529"/>
                  </a:lnTo>
                  <a:lnTo>
                    <a:pt x="4908" y="6975"/>
                  </a:lnTo>
                  <a:lnTo>
                    <a:pt x="4885" y="7445"/>
                  </a:lnTo>
                  <a:lnTo>
                    <a:pt x="4838" y="7891"/>
                  </a:lnTo>
                  <a:lnTo>
                    <a:pt x="4791" y="8337"/>
                  </a:lnTo>
                  <a:lnTo>
                    <a:pt x="4720" y="8784"/>
                  </a:lnTo>
                  <a:lnTo>
                    <a:pt x="4650" y="9206"/>
                  </a:lnTo>
                  <a:lnTo>
                    <a:pt x="4556" y="9629"/>
                  </a:lnTo>
                  <a:lnTo>
                    <a:pt x="4462" y="10005"/>
                  </a:lnTo>
                  <a:lnTo>
                    <a:pt x="4345" y="10381"/>
                  </a:lnTo>
                  <a:lnTo>
                    <a:pt x="4227" y="10733"/>
                  </a:lnTo>
                  <a:lnTo>
                    <a:pt x="4086" y="11038"/>
                  </a:lnTo>
                  <a:lnTo>
                    <a:pt x="3946" y="11320"/>
                  </a:lnTo>
                  <a:lnTo>
                    <a:pt x="3805" y="11555"/>
                  </a:lnTo>
                  <a:lnTo>
                    <a:pt x="3664" y="11743"/>
                  </a:lnTo>
                  <a:lnTo>
                    <a:pt x="3523" y="11907"/>
                  </a:lnTo>
                  <a:lnTo>
                    <a:pt x="3358" y="12048"/>
                  </a:lnTo>
                  <a:lnTo>
                    <a:pt x="3217" y="12165"/>
                  </a:lnTo>
                  <a:lnTo>
                    <a:pt x="3053" y="12259"/>
                  </a:lnTo>
                  <a:lnTo>
                    <a:pt x="2889" y="12306"/>
                  </a:lnTo>
                  <a:lnTo>
                    <a:pt x="2560" y="12306"/>
                  </a:lnTo>
                  <a:lnTo>
                    <a:pt x="2396" y="12259"/>
                  </a:lnTo>
                  <a:lnTo>
                    <a:pt x="2231" y="12165"/>
                  </a:lnTo>
                  <a:lnTo>
                    <a:pt x="2090" y="12071"/>
                  </a:lnTo>
                  <a:lnTo>
                    <a:pt x="1926" y="11930"/>
                  </a:lnTo>
                  <a:lnTo>
                    <a:pt x="1785" y="11766"/>
                  </a:lnTo>
                  <a:lnTo>
                    <a:pt x="1644" y="11555"/>
                  </a:lnTo>
                  <a:lnTo>
                    <a:pt x="1503" y="11343"/>
                  </a:lnTo>
                  <a:lnTo>
                    <a:pt x="1362" y="11062"/>
                  </a:lnTo>
                  <a:lnTo>
                    <a:pt x="1221" y="10756"/>
                  </a:lnTo>
                  <a:lnTo>
                    <a:pt x="1080" y="10404"/>
                  </a:lnTo>
                  <a:lnTo>
                    <a:pt x="986" y="10052"/>
                  </a:lnTo>
                  <a:lnTo>
                    <a:pt x="869" y="9653"/>
                  </a:lnTo>
                  <a:lnTo>
                    <a:pt x="775" y="9253"/>
                  </a:lnTo>
                  <a:lnTo>
                    <a:pt x="705" y="8831"/>
                  </a:lnTo>
                  <a:lnTo>
                    <a:pt x="634" y="8408"/>
                  </a:lnTo>
                  <a:lnTo>
                    <a:pt x="540" y="7515"/>
                  </a:lnTo>
                  <a:lnTo>
                    <a:pt x="493" y="6576"/>
                  </a:lnTo>
                  <a:lnTo>
                    <a:pt x="493" y="6106"/>
                  </a:lnTo>
                  <a:lnTo>
                    <a:pt x="517" y="5660"/>
                  </a:lnTo>
                  <a:lnTo>
                    <a:pt x="540" y="5190"/>
                  </a:lnTo>
                  <a:lnTo>
                    <a:pt x="587" y="4744"/>
                  </a:lnTo>
                  <a:lnTo>
                    <a:pt x="681" y="4040"/>
                  </a:lnTo>
                  <a:lnTo>
                    <a:pt x="822" y="3359"/>
                  </a:lnTo>
                  <a:lnTo>
                    <a:pt x="1010" y="2725"/>
                  </a:lnTo>
                  <a:lnTo>
                    <a:pt x="1198" y="2138"/>
                  </a:lnTo>
                  <a:lnTo>
                    <a:pt x="1433" y="1621"/>
                  </a:lnTo>
                  <a:lnTo>
                    <a:pt x="1668" y="1198"/>
                  </a:lnTo>
                  <a:lnTo>
                    <a:pt x="1808" y="1010"/>
                  </a:lnTo>
                  <a:lnTo>
                    <a:pt x="1926" y="846"/>
                  </a:lnTo>
                  <a:lnTo>
                    <a:pt x="2067" y="728"/>
                  </a:lnTo>
                  <a:lnTo>
                    <a:pt x="2184" y="611"/>
                  </a:lnTo>
                  <a:lnTo>
                    <a:pt x="2349" y="541"/>
                  </a:lnTo>
                  <a:lnTo>
                    <a:pt x="2489" y="517"/>
                  </a:lnTo>
                  <a:close/>
                  <a:moveTo>
                    <a:pt x="2536" y="0"/>
                  </a:moveTo>
                  <a:lnTo>
                    <a:pt x="2325" y="24"/>
                  </a:lnTo>
                  <a:lnTo>
                    <a:pt x="2114" y="94"/>
                  </a:lnTo>
                  <a:lnTo>
                    <a:pt x="1926" y="188"/>
                  </a:lnTo>
                  <a:lnTo>
                    <a:pt x="1738" y="329"/>
                  </a:lnTo>
                  <a:lnTo>
                    <a:pt x="1574" y="494"/>
                  </a:lnTo>
                  <a:lnTo>
                    <a:pt x="1409" y="682"/>
                  </a:lnTo>
                  <a:lnTo>
                    <a:pt x="1268" y="916"/>
                  </a:lnTo>
                  <a:lnTo>
                    <a:pt x="1127" y="1151"/>
                  </a:lnTo>
                  <a:lnTo>
                    <a:pt x="986" y="1433"/>
                  </a:lnTo>
                  <a:lnTo>
                    <a:pt x="846" y="1715"/>
                  </a:lnTo>
                  <a:lnTo>
                    <a:pt x="728" y="2020"/>
                  </a:lnTo>
                  <a:lnTo>
                    <a:pt x="493" y="2654"/>
                  </a:lnTo>
                  <a:lnTo>
                    <a:pt x="329" y="3335"/>
                  </a:lnTo>
                  <a:lnTo>
                    <a:pt x="188" y="4016"/>
                  </a:lnTo>
                  <a:lnTo>
                    <a:pt x="71" y="4674"/>
                  </a:lnTo>
                  <a:lnTo>
                    <a:pt x="24" y="5144"/>
                  </a:lnTo>
                  <a:lnTo>
                    <a:pt x="0" y="5637"/>
                  </a:lnTo>
                  <a:lnTo>
                    <a:pt x="0" y="6106"/>
                  </a:lnTo>
                  <a:lnTo>
                    <a:pt x="0" y="6600"/>
                  </a:lnTo>
                  <a:lnTo>
                    <a:pt x="0" y="7093"/>
                  </a:lnTo>
                  <a:lnTo>
                    <a:pt x="47" y="7562"/>
                  </a:lnTo>
                  <a:lnTo>
                    <a:pt x="71" y="8032"/>
                  </a:lnTo>
                  <a:lnTo>
                    <a:pt x="141" y="8502"/>
                  </a:lnTo>
                  <a:lnTo>
                    <a:pt x="212" y="8948"/>
                  </a:lnTo>
                  <a:lnTo>
                    <a:pt x="305" y="9394"/>
                  </a:lnTo>
                  <a:lnTo>
                    <a:pt x="399" y="9817"/>
                  </a:lnTo>
                  <a:lnTo>
                    <a:pt x="493" y="10216"/>
                  </a:lnTo>
                  <a:lnTo>
                    <a:pt x="634" y="10615"/>
                  </a:lnTo>
                  <a:lnTo>
                    <a:pt x="752" y="10968"/>
                  </a:lnTo>
                  <a:lnTo>
                    <a:pt x="916" y="11296"/>
                  </a:lnTo>
                  <a:lnTo>
                    <a:pt x="1057" y="11602"/>
                  </a:lnTo>
                  <a:lnTo>
                    <a:pt x="1245" y="11884"/>
                  </a:lnTo>
                  <a:lnTo>
                    <a:pt x="1433" y="12118"/>
                  </a:lnTo>
                  <a:lnTo>
                    <a:pt x="1621" y="12330"/>
                  </a:lnTo>
                  <a:lnTo>
                    <a:pt x="1832" y="12494"/>
                  </a:lnTo>
                  <a:lnTo>
                    <a:pt x="2043" y="12635"/>
                  </a:lnTo>
                  <a:lnTo>
                    <a:pt x="2255" y="12752"/>
                  </a:lnTo>
                  <a:lnTo>
                    <a:pt x="2489" y="12799"/>
                  </a:lnTo>
                  <a:lnTo>
                    <a:pt x="2724" y="12823"/>
                  </a:lnTo>
                  <a:lnTo>
                    <a:pt x="2959" y="12799"/>
                  </a:lnTo>
                  <a:lnTo>
                    <a:pt x="3194" y="12729"/>
                  </a:lnTo>
                  <a:lnTo>
                    <a:pt x="3405" y="12635"/>
                  </a:lnTo>
                  <a:lnTo>
                    <a:pt x="3617" y="12494"/>
                  </a:lnTo>
                  <a:lnTo>
                    <a:pt x="3828" y="12330"/>
                  </a:lnTo>
                  <a:lnTo>
                    <a:pt x="4016" y="12095"/>
                  </a:lnTo>
                  <a:lnTo>
                    <a:pt x="4204" y="11860"/>
                  </a:lnTo>
                  <a:lnTo>
                    <a:pt x="4392" y="11578"/>
                  </a:lnTo>
                  <a:lnTo>
                    <a:pt x="4556" y="11273"/>
                  </a:lnTo>
                  <a:lnTo>
                    <a:pt x="4697" y="10921"/>
                  </a:lnTo>
                  <a:lnTo>
                    <a:pt x="4814" y="10568"/>
                  </a:lnTo>
                  <a:lnTo>
                    <a:pt x="4932" y="10193"/>
                  </a:lnTo>
                  <a:lnTo>
                    <a:pt x="5049" y="9770"/>
                  </a:lnTo>
                  <a:lnTo>
                    <a:pt x="5143" y="9347"/>
                  </a:lnTo>
                  <a:lnTo>
                    <a:pt x="5237" y="8901"/>
                  </a:lnTo>
                  <a:lnTo>
                    <a:pt x="5284" y="8455"/>
                  </a:lnTo>
                  <a:lnTo>
                    <a:pt x="5355" y="7985"/>
                  </a:lnTo>
                  <a:lnTo>
                    <a:pt x="5378" y="7515"/>
                  </a:lnTo>
                  <a:lnTo>
                    <a:pt x="5425" y="7022"/>
                  </a:lnTo>
                  <a:lnTo>
                    <a:pt x="5425" y="6553"/>
                  </a:lnTo>
                  <a:lnTo>
                    <a:pt x="5425" y="6059"/>
                  </a:lnTo>
                  <a:lnTo>
                    <a:pt x="5402" y="5566"/>
                  </a:lnTo>
                  <a:lnTo>
                    <a:pt x="5355" y="5097"/>
                  </a:lnTo>
                  <a:lnTo>
                    <a:pt x="5308" y="4627"/>
                  </a:lnTo>
                  <a:lnTo>
                    <a:pt x="5237" y="4181"/>
                  </a:lnTo>
                  <a:lnTo>
                    <a:pt x="5167" y="3758"/>
                  </a:lnTo>
                  <a:lnTo>
                    <a:pt x="5049" y="3335"/>
                  </a:lnTo>
                  <a:lnTo>
                    <a:pt x="4955" y="2936"/>
                  </a:lnTo>
                  <a:lnTo>
                    <a:pt x="4814" y="2560"/>
                  </a:lnTo>
                  <a:lnTo>
                    <a:pt x="4674" y="2208"/>
                  </a:lnTo>
                  <a:lnTo>
                    <a:pt x="4533" y="1879"/>
                  </a:lnTo>
                  <a:lnTo>
                    <a:pt x="4368" y="1550"/>
                  </a:lnTo>
                  <a:lnTo>
                    <a:pt x="4204" y="1269"/>
                  </a:lnTo>
                  <a:lnTo>
                    <a:pt x="4016" y="1010"/>
                  </a:lnTo>
                  <a:lnTo>
                    <a:pt x="3828" y="775"/>
                  </a:lnTo>
                  <a:lnTo>
                    <a:pt x="3617" y="564"/>
                  </a:lnTo>
                  <a:lnTo>
                    <a:pt x="3405" y="400"/>
                  </a:lnTo>
                  <a:lnTo>
                    <a:pt x="3194" y="235"/>
                  </a:lnTo>
                  <a:lnTo>
                    <a:pt x="2959" y="118"/>
                  </a:lnTo>
                  <a:lnTo>
                    <a:pt x="2748" y="47"/>
                  </a:lnTo>
                  <a:lnTo>
                    <a:pt x="253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23"/>
            <p:cNvSpPr/>
            <p:nvPr/>
          </p:nvSpPr>
          <p:spPr>
            <a:xfrm>
              <a:off x="4930475" y="765925"/>
              <a:ext cx="317650" cy="12925"/>
            </a:xfrm>
            <a:custGeom>
              <a:rect b="b" l="l" r="r" t="t"/>
              <a:pathLst>
                <a:path extrusionOk="0" h="517" w="12706">
                  <a:moveTo>
                    <a:pt x="235" y="0"/>
                  </a:moveTo>
                  <a:lnTo>
                    <a:pt x="141" y="24"/>
                  </a:lnTo>
                  <a:lnTo>
                    <a:pt x="71" y="71"/>
                  </a:lnTo>
                  <a:lnTo>
                    <a:pt x="0" y="165"/>
                  </a:lnTo>
                  <a:lnTo>
                    <a:pt x="0" y="259"/>
                  </a:lnTo>
                  <a:lnTo>
                    <a:pt x="0" y="353"/>
                  </a:lnTo>
                  <a:lnTo>
                    <a:pt x="71" y="447"/>
                  </a:lnTo>
                  <a:lnTo>
                    <a:pt x="141" y="494"/>
                  </a:lnTo>
                  <a:lnTo>
                    <a:pt x="235" y="517"/>
                  </a:lnTo>
                  <a:lnTo>
                    <a:pt x="12447" y="517"/>
                  </a:lnTo>
                  <a:lnTo>
                    <a:pt x="12541" y="494"/>
                  </a:lnTo>
                  <a:lnTo>
                    <a:pt x="12635" y="447"/>
                  </a:lnTo>
                  <a:lnTo>
                    <a:pt x="12682" y="353"/>
                  </a:lnTo>
                  <a:lnTo>
                    <a:pt x="12705" y="259"/>
                  </a:lnTo>
                  <a:lnTo>
                    <a:pt x="12682" y="165"/>
                  </a:lnTo>
                  <a:lnTo>
                    <a:pt x="12635" y="71"/>
                  </a:lnTo>
                  <a:lnTo>
                    <a:pt x="12541" y="24"/>
                  </a:lnTo>
                  <a:lnTo>
                    <a:pt x="1244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23"/>
            <p:cNvSpPr/>
            <p:nvPr/>
          </p:nvSpPr>
          <p:spPr>
            <a:xfrm>
              <a:off x="4961575" y="673750"/>
              <a:ext cx="261875" cy="47575"/>
            </a:xfrm>
            <a:custGeom>
              <a:rect b="b" l="l" r="r" t="t"/>
              <a:pathLst>
                <a:path extrusionOk="0" h="1903" w="10475">
                  <a:moveTo>
                    <a:pt x="189" y="0"/>
                  </a:moveTo>
                  <a:lnTo>
                    <a:pt x="95" y="47"/>
                  </a:lnTo>
                  <a:lnTo>
                    <a:pt x="48" y="118"/>
                  </a:lnTo>
                  <a:lnTo>
                    <a:pt x="1" y="212"/>
                  </a:lnTo>
                  <a:lnTo>
                    <a:pt x="1" y="306"/>
                  </a:lnTo>
                  <a:lnTo>
                    <a:pt x="48" y="400"/>
                  </a:lnTo>
                  <a:lnTo>
                    <a:pt x="118" y="470"/>
                  </a:lnTo>
                  <a:lnTo>
                    <a:pt x="236" y="540"/>
                  </a:lnTo>
                  <a:lnTo>
                    <a:pt x="564" y="705"/>
                  </a:lnTo>
                  <a:lnTo>
                    <a:pt x="1081" y="940"/>
                  </a:lnTo>
                  <a:lnTo>
                    <a:pt x="1762" y="1198"/>
                  </a:lnTo>
                  <a:lnTo>
                    <a:pt x="2161" y="1339"/>
                  </a:lnTo>
                  <a:lnTo>
                    <a:pt x="2584" y="1456"/>
                  </a:lnTo>
                  <a:lnTo>
                    <a:pt x="3077" y="1574"/>
                  </a:lnTo>
                  <a:lnTo>
                    <a:pt x="3570" y="1691"/>
                  </a:lnTo>
                  <a:lnTo>
                    <a:pt x="4111" y="1785"/>
                  </a:lnTo>
                  <a:lnTo>
                    <a:pt x="4674" y="1856"/>
                  </a:lnTo>
                  <a:lnTo>
                    <a:pt x="5261" y="1879"/>
                  </a:lnTo>
                  <a:lnTo>
                    <a:pt x="5872" y="1903"/>
                  </a:lnTo>
                  <a:lnTo>
                    <a:pt x="6388" y="1903"/>
                  </a:lnTo>
                  <a:lnTo>
                    <a:pt x="6929" y="1856"/>
                  </a:lnTo>
                  <a:lnTo>
                    <a:pt x="7469" y="1809"/>
                  </a:lnTo>
                  <a:lnTo>
                    <a:pt x="8009" y="1715"/>
                  </a:lnTo>
                  <a:lnTo>
                    <a:pt x="8573" y="1597"/>
                  </a:lnTo>
                  <a:lnTo>
                    <a:pt x="9160" y="1433"/>
                  </a:lnTo>
                  <a:lnTo>
                    <a:pt x="9723" y="1245"/>
                  </a:lnTo>
                  <a:lnTo>
                    <a:pt x="10310" y="1034"/>
                  </a:lnTo>
                  <a:lnTo>
                    <a:pt x="10404" y="963"/>
                  </a:lnTo>
                  <a:lnTo>
                    <a:pt x="10451" y="893"/>
                  </a:lnTo>
                  <a:lnTo>
                    <a:pt x="10475" y="799"/>
                  </a:lnTo>
                  <a:lnTo>
                    <a:pt x="10451" y="705"/>
                  </a:lnTo>
                  <a:lnTo>
                    <a:pt x="10404" y="611"/>
                  </a:lnTo>
                  <a:lnTo>
                    <a:pt x="10310" y="564"/>
                  </a:lnTo>
                  <a:lnTo>
                    <a:pt x="10216" y="540"/>
                  </a:lnTo>
                  <a:lnTo>
                    <a:pt x="10122" y="564"/>
                  </a:lnTo>
                  <a:lnTo>
                    <a:pt x="9629" y="752"/>
                  </a:lnTo>
                  <a:lnTo>
                    <a:pt x="9160" y="916"/>
                  </a:lnTo>
                  <a:lnTo>
                    <a:pt x="8666" y="1034"/>
                  </a:lnTo>
                  <a:lnTo>
                    <a:pt x="8197" y="1151"/>
                  </a:lnTo>
                  <a:lnTo>
                    <a:pt x="7751" y="1245"/>
                  </a:lnTo>
                  <a:lnTo>
                    <a:pt x="7281" y="1315"/>
                  </a:lnTo>
                  <a:lnTo>
                    <a:pt x="6835" y="1362"/>
                  </a:lnTo>
                  <a:lnTo>
                    <a:pt x="6388" y="1386"/>
                  </a:lnTo>
                  <a:lnTo>
                    <a:pt x="5966" y="1409"/>
                  </a:lnTo>
                  <a:lnTo>
                    <a:pt x="5543" y="1386"/>
                  </a:lnTo>
                  <a:lnTo>
                    <a:pt x="5144" y="1386"/>
                  </a:lnTo>
                  <a:lnTo>
                    <a:pt x="4745" y="1339"/>
                  </a:lnTo>
                  <a:lnTo>
                    <a:pt x="3993" y="1245"/>
                  </a:lnTo>
                  <a:lnTo>
                    <a:pt x="3312" y="1104"/>
                  </a:lnTo>
                  <a:lnTo>
                    <a:pt x="2678" y="963"/>
                  </a:lnTo>
                  <a:lnTo>
                    <a:pt x="2114" y="775"/>
                  </a:lnTo>
                  <a:lnTo>
                    <a:pt x="1598" y="611"/>
                  </a:lnTo>
                  <a:lnTo>
                    <a:pt x="1198" y="423"/>
                  </a:lnTo>
                  <a:lnTo>
                    <a:pt x="611" y="165"/>
                  </a:lnTo>
                  <a:lnTo>
                    <a:pt x="377" y="47"/>
                  </a:lnTo>
                  <a:lnTo>
                    <a:pt x="28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 name="Google Shape;1183;p23"/>
            <p:cNvSpPr/>
            <p:nvPr/>
          </p:nvSpPr>
          <p:spPr>
            <a:xfrm>
              <a:off x="4953350" y="821700"/>
              <a:ext cx="278900" cy="38175"/>
            </a:xfrm>
            <a:custGeom>
              <a:rect b="b" l="l" r="r" t="t"/>
              <a:pathLst>
                <a:path extrusionOk="0" h="1527" w="11156">
                  <a:moveTo>
                    <a:pt x="5355" y="0"/>
                  </a:moveTo>
                  <a:lnTo>
                    <a:pt x="4486" y="24"/>
                  </a:lnTo>
                  <a:lnTo>
                    <a:pt x="3688" y="118"/>
                  </a:lnTo>
                  <a:lnTo>
                    <a:pt x="2960" y="212"/>
                  </a:lnTo>
                  <a:lnTo>
                    <a:pt x="2326" y="329"/>
                  </a:lnTo>
                  <a:lnTo>
                    <a:pt x="1762" y="470"/>
                  </a:lnTo>
                  <a:lnTo>
                    <a:pt x="1293" y="587"/>
                  </a:lnTo>
                  <a:lnTo>
                    <a:pt x="893" y="728"/>
                  </a:lnTo>
                  <a:lnTo>
                    <a:pt x="353" y="940"/>
                  </a:lnTo>
                  <a:lnTo>
                    <a:pt x="118" y="1034"/>
                  </a:lnTo>
                  <a:lnTo>
                    <a:pt x="48" y="1104"/>
                  </a:lnTo>
                  <a:lnTo>
                    <a:pt x="1" y="1198"/>
                  </a:lnTo>
                  <a:lnTo>
                    <a:pt x="1" y="1292"/>
                  </a:lnTo>
                  <a:lnTo>
                    <a:pt x="24" y="1386"/>
                  </a:lnTo>
                  <a:lnTo>
                    <a:pt x="71" y="1433"/>
                  </a:lnTo>
                  <a:lnTo>
                    <a:pt x="118" y="1480"/>
                  </a:lnTo>
                  <a:lnTo>
                    <a:pt x="189" y="1503"/>
                  </a:lnTo>
                  <a:lnTo>
                    <a:pt x="259" y="1527"/>
                  </a:lnTo>
                  <a:lnTo>
                    <a:pt x="306" y="1503"/>
                  </a:lnTo>
                  <a:lnTo>
                    <a:pt x="377" y="1480"/>
                  </a:lnTo>
                  <a:lnTo>
                    <a:pt x="541" y="1409"/>
                  </a:lnTo>
                  <a:lnTo>
                    <a:pt x="1058" y="1222"/>
                  </a:lnTo>
                  <a:lnTo>
                    <a:pt x="1434" y="1081"/>
                  </a:lnTo>
                  <a:lnTo>
                    <a:pt x="1903" y="963"/>
                  </a:lnTo>
                  <a:lnTo>
                    <a:pt x="2443" y="846"/>
                  </a:lnTo>
                  <a:lnTo>
                    <a:pt x="3054" y="728"/>
                  </a:lnTo>
                  <a:lnTo>
                    <a:pt x="3758" y="611"/>
                  </a:lnTo>
                  <a:lnTo>
                    <a:pt x="4533" y="540"/>
                  </a:lnTo>
                  <a:lnTo>
                    <a:pt x="5402" y="517"/>
                  </a:lnTo>
                  <a:lnTo>
                    <a:pt x="6342" y="494"/>
                  </a:lnTo>
                  <a:lnTo>
                    <a:pt x="7352" y="540"/>
                  </a:lnTo>
                  <a:lnTo>
                    <a:pt x="8432" y="658"/>
                  </a:lnTo>
                  <a:lnTo>
                    <a:pt x="9606" y="822"/>
                  </a:lnTo>
                  <a:lnTo>
                    <a:pt x="10217" y="916"/>
                  </a:lnTo>
                  <a:lnTo>
                    <a:pt x="10851" y="1034"/>
                  </a:lnTo>
                  <a:lnTo>
                    <a:pt x="10945" y="1057"/>
                  </a:lnTo>
                  <a:lnTo>
                    <a:pt x="11039" y="1010"/>
                  </a:lnTo>
                  <a:lnTo>
                    <a:pt x="11109" y="940"/>
                  </a:lnTo>
                  <a:lnTo>
                    <a:pt x="11156" y="846"/>
                  </a:lnTo>
                  <a:lnTo>
                    <a:pt x="11156" y="752"/>
                  </a:lnTo>
                  <a:lnTo>
                    <a:pt x="11109" y="658"/>
                  </a:lnTo>
                  <a:lnTo>
                    <a:pt x="11039" y="587"/>
                  </a:lnTo>
                  <a:lnTo>
                    <a:pt x="10968" y="540"/>
                  </a:lnTo>
                  <a:lnTo>
                    <a:pt x="10311" y="423"/>
                  </a:lnTo>
                  <a:lnTo>
                    <a:pt x="9676" y="306"/>
                  </a:lnTo>
                  <a:lnTo>
                    <a:pt x="9066" y="212"/>
                  </a:lnTo>
                  <a:lnTo>
                    <a:pt x="8479" y="141"/>
                  </a:lnTo>
                  <a:lnTo>
                    <a:pt x="7352" y="47"/>
                  </a:lnTo>
                  <a:lnTo>
                    <a:pt x="631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4" name="Google Shape;1184;p23"/>
          <p:cNvGrpSpPr/>
          <p:nvPr/>
        </p:nvGrpSpPr>
        <p:grpSpPr>
          <a:xfrm>
            <a:off x="3564666" y="76200"/>
            <a:ext cx="897273" cy="429782"/>
            <a:chOff x="3863100" y="581575"/>
            <a:chExt cx="629400" cy="301200"/>
          </a:xfrm>
        </p:grpSpPr>
        <p:sp>
          <p:nvSpPr>
            <p:cNvPr id="1185" name="Google Shape;1185;p23"/>
            <p:cNvSpPr/>
            <p:nvPr/>
          </p:nvSpPr>
          <p:spPr>
            <a:xfrm>
              <a:off x="3877200" y="581575"/>
              <a:ext cx="231350" cy="69875"/>
            </a:xfrm>
            <a:custGeom>
              <a:rect b="b" l="l" r="r" t="t"/>
              <a:pathLst>
                <a:path extrusionOk="0" h="2795" w="9254">
                  <a:moveTo>
                    <a:pt x="611" y="564"/>
                  </a:moveTo>
                  <a:lnTo>
                    <a:pt x="1597" y="752"/>
                  </a:lnTo>
                  <a:lnTo>
                    <a:pt x="2607" y="893"/>
                  </a:lnTo>
                  <a:lnTo>
                    <a:pt x="3641" y="1010"/>
                  </a:lnTo>
                  <a:lnTo>
                    <a:pt x="4650" y="1081"/>
                  </a:lnTo>
                  <a:lnTo>
                    <a:pt x="5660" y="1128"/>
                  </a:lnTo>
                  <a:lnTo>
                    <a:pt x="6693" y="1151"/>
                  </a:lnTo>
                  <a:lnTo>
                    <a:pt x="7703" y="1104"/>
                  </a:lnTo>
                  <a:lnTo>
                    <a:pt x="8737" y="1057"/>
                  </a:lnTo>
                  <a:lnTo>
                    <a:pt x="8737" y="1057"/>
                  </a:lnTo>
                  <a:lnTo>
                    <a:pt x="8666" y="2278"/>
                  </a:lnTo>
                  <a:lnTo>
                    <a:pt x="517" y="1785"/>
                  </a:lnTo>
                  <a:lnTo>
                    <a:pt x="611" y="564"/>
                  </a:lnTo>
                  <a:close/>
                  <a:moveTo>
                    <a:pt x="306" y="0"/>
                  </a:moveTo>
                  <a:lnTo>
                    <a:pt x="212" y="47"/>
                  </a:lnTo>
                  <a:lnTo>
                    <a:pt x="141" y="118"/>
                  </a:lnTo>
                  <a:lnTo>
                    <a:pt x="118" y="235"/>
                  </a:lnTo>
                  <a:lnTo>
                    <a:pt x="0" y="1996"/>
                  </a:lnTo>
                  <a:lnTo>
                    <a:pt x="24" y="2090"/>
                  </a:lnTo>
                  <a:lnTo>
                    <a:pt x="71" y="2184"/>
                  </a:lnTo>
                  <a:lnTo>
                    <a:pt x="141" y="2231"/>
                  </a:lnTo>
                  <a:lnTo>
                    <a:pt x="235" y="2255"/>
                  </a:lnTo>
                  <a:lnTo>
                    <a:pt x="8877" y="2795"/>
                  </a:lnTo>
                  <a:lnTo>
                    <a:pt x="8901" y="2795"/>
                  </a:lnTo>
                  <a:lnTo>
                    <a:pt x="8995" y="2771"/>
                  </a:lnTo>
                  <a:lnTo>
                    <a:pt x="9065" y="2724"/>
                  </a:lnTo>
                  <a:lnTo>
                    <a:pt x="9112" y="2654"/>
                  </a:lnTo>
                  <a:lnTo>
                    <a:pt x="9136" y="2560"/>
                  </a:lnTo>
                  <a:lnTo>
                    <a:pt x="9253" y="799"/>
                  </a:lnTo>
                  <a:lnTo>
                    <a:pt x="9230" y="681"/>
                  </a:lnTo>
                  <a:lnTo>
                    <a:pt x="9183" y="587"/>
                  </a:lnTo>
                  <a:lnTo>
                    <a:pt x="9089" y="540"/>
                  </a:lnTo>
                  <a:lnTo>
                    <a:pt x="8971" y="517"/>
                  </a:lnTo>
                  <a:lnTo>
                    <a:pt x="7915" y="587"/>
                  </a:lnTo>
                  <a:lnTo>
                    <a:pt x="6834" y="634"/>
                  </a:lnTo>
                  <a:lnTo>
                    <a:pt x="5754" y="634"/>
                  </a:lnTo>
                  <a:lnTo>
                    <a:pt x="4674" y="587"/>
                  </a:lnTo>
                  <a:lnTo>
                    <a:pt x="3617" y="493"/>
                  </a:lnTo>
                  <a:lnTo>
                    <a:pt x="2537" y="376"/>
                  </a:lnTo>
                  <a:lnTo>
                    <a:pt x="1480" y="212"/>
                  </a:lnTo>
                  <a:lnTo>
                    <a:pt x="42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6" name="Google Shape;1186;p23"/>
            <p:cNvSpPr/>
            <p:nvPr/>
          </p:nvSpPr>
          <p:spPr>
            <a:xfrm>
              <a:off x="4056275" y="637350"/>
              <a:ext cx="38175" cy="200225"/>
            </a:xfrm>
            <a:custGeom>
              <a:rect b="b" l="l" r="r" t="t"/>
              <a:pathLst>
                <a:path extrusionOk="0" h="8009" w="1527">
                  <a:moveTo>
                    <a:pt x="611" y="0"/>
                  </a:moveTo>
                  <a:lnTo>
                    <a:pt x="540" y="47"/>
                  </a:lnTo>
                  <a:lnTo>
                    <a:pt x="470" y="141"/>
                  </a:lnTo>
                  <a:lnTo>
                    <a:pt x="446" y="235"/>
                  </a:lnTo>
                  <a:lnTo>
                    <a:pt x="446" y="329"/>
                  </a:lnTo>
                  <a:lnTo>
                    <a:pt x="517" y="540"/>
                  </a:lnTo>
                  <a:lnTo>
                    <a:pt x="658" y="1104"/>
                  </a:lnTo>
                  <a:lnTo>
                    <a:pt x="752" y="1480"/>
                  </a:lnTo>
                  <a:lnTo>
                    <a:pt x="822" y="1926"/>
                  </a:lnTo>
                  <a:lnTo>
                    <a:pt x="916" y="2419"/>
                  </a:lnTo>
                  <a:lnTo>
                    <a:pt x="963" y="2959"/>
                  </a:lnTo>
                  <a:lnTo>
                    <a:pt x="1010" y="3523"/>
                  </a:lnTo>
                  <a:lnTo>
                    <a:pt x="1010" y="4110"/>
                  </a:lnTo>
                  <a:lnTo>
                    <a:pt x="986" y="4697"/>
                  </a:lnTo>
                  <a:lnTo>
                    <a:pt x="893" y="5308"/>
                  </a:lnTo>
                  <a:lnTo>
                    <a:pt x="775" y="5918"/>
                  </a:lnTo>
                  <a:lnTo>
                    <a:pt x="705" y="6224"/>
                  </a:lnTo>
                  <a:lnTo>
                    <a:pt x="587" y="6505"/>
                  </a:lnTo>
                  <a:lnTo>
                    <a:pt x="493" y="6787"/>
                  </a:lnTo>
                  <a:lnTo>
                    <a:pt x="352" y="7069"/>
                  </a:lnTo>
                  <a:lnTo>
                    <a:pt x="211" y="7351"/>
                  </a:lnTo>
                  <a:lnTo>
                    <a:pt x="24" y="7609"/>
                  </a:lnTo>
                  <a:lnTo>
                    <a:pt x="0" y="7703"/>
                  </a:lnTo>
                  <a:lnTo>
                    <a:pt x="0" y="7797"/>
                  </a:lnTo>
                  <a:lnTo>
                    <a:pt x="24" y="7891"/>
                  </a:lnTo>
                  <a:lnTo>
                    <a:pt x="94" y="7961"/>
                  </a:lnTo>
                  <a:lnTo>
                    <a:pt x="165" y="7985"/>
                  </a:lnTo>
                  <a:lnTo>
                    <a:pt x="235" y="8008"/>
                  </a:lnTo>
                  <a:lnTo>
                    <a:pt x="305" y="8008"/>
                  </a:lnTo>
                  <a:lnTo>
                    <a:pt x="352" y="7985"/>
                  </a:lnTo>
                  <a:lnTo>
                    <a:pt x="399" y="7938"/>
                  </a:lnTo>
                  <a:lnTo>
                    <a:pt x="446" y="7891"/>
                  </a:lnTo>
                  <a:lnTo>
                    <a:pt x="634" y="7609"/>
                  </a:lnTo>
                  <a:lnTo>
                    <a:pt x="799" y="7327"/>
                  </a:lnTo>
                  <a:lnTo>
                    <a:pt x="939" y="7022"/>
                  </a:lnTo>
                  <a:lnTo>
                    <a:pt x="1057" y="6717"/>
                  </a:lnTo>
                  <a:lnTo>
                    <a:pt x="1174" y="6411"/>
                  </a:lnTo>
                  <a:lnTo>
                    <a:pt x="1268" y="6106"/>
                  </a:lnTo>
                  <a:lnTo>
                    <a:pt x="1339" y="5777"/>
                  </a:lnTo>
                  <a:lnTo>
                    <a:pt x="1409" y="5472"/>
                  </a:lnTo>
                  <a:lnTo>
                    <a:pt x="1480" y="4838"/>
                  </a:lnTo>
                  <a:lnTo>
                    <a:pt x="1527" y="4204"/>
                  </a:lnTo>
                  <a:lnTo>
                    <a:pt x="1527" y="3593"/>
                  </a:lnTo>
                  <a:lnTo>
                    <a:pt x="1480" y="2983"/>
                  </a:lnTo>
                  <a:lnTo>
                    <a:pt x="1433" y="2443"/>
                  </a:lnTo>
                  <a:lnTo>
                    <a:pt x="1362" y="1926"/>
                  </a:lnTo>
                  <a:lnTo>
                    <a:pt x="1268" y="1456"/>
                  </a:lnTo>
                  <a:lnTo>
                    <a:pt x="1174" y="1034"/>
                  </a:lnTo>
                  <a:lnTo>
                    <a:pt x="1010" y="423"/>
                  </a:lnTo>
                  <a:lnTo>
                    <a:pt x="939" y="165"/>
                  </a:lnTo>
                  <a:lnTo>
                    <a:pt x="893" y="71"/>
                  </a:lnTo>
                  <a:lnTo>
                    <a:pt x="822" y="24"/>
                  </a:lnTo>
                  <a:lnTo>
                    <a:pt x="72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7" name="Google Shape;1187;p23"/>
            <p:cNvSpPr/>
            <p:nvPr/>
          </p:nvSpPr>
          <p:spPr>
            <a:xfrm>
              <a:off x="3863100" y="813475"/>
              <a:ext cx="231350" cy="69300"/>
            </a:xfrm>
            <a:custGeom>
              <a:rect b="b" l="l" r="r" t="t"/>
              <a:pathLst>
                <a:path extrusionOk="0" h="2772" w="9254">
                  <a:moveTo>
                    <a:pt x="611" y="517"/>
                  </a:moveTo>
                  <a:lnTo>
                    <a:pt x="8737" y="1010"/>
                  </a:lnTo>
                  <a:lnTo>
                    <a:pt x="8666" y="2208"/>
                  </a:lnTo>
                  <a:lnTo>
                    <a:pt x="8009" y="2091"/>
                  </a:lnTo>
                  <a:lnTo>
                    <a:pt x="7328" y="1973"/>
                  </a:lnTo>
                  <a:lnTo>
                    <a:pt x="6623" y="1879"/>
                  </a:lnTo>
                  <a:lnTo>
                    <a:pt x="5919" y="1785"/>
                  </a:lnTo>
                  <a:lnTo>
                    <a:pt x="5191" y="1738"/>
                  </a:lnTo>
                  <a:lnTo>
                    <a:pt x="4439" y="1691"/>
                  </a:lnTo>
                  <a:lnTo>
                    <a:pt x="3664" y="1668"/>
                  </a:lnTo>
                  <a:lnTo>
                    <a:pt x="2889" y="1644"/>
                  </a:lnTo>
                  <a:lnTo>
                    <a:pt x="1715" y="1668"/>
                  </a:lnTo>
                  <a:lnTo>
                    <a:pt x="517" y="1738"/>
                  </a:lnTo>
                  <a:lnTo>
                    <a:pt x="517" y="1738"/>
                  </a:lnTo>
                  <a:lnTo>
                    <a:pt x="611" y="517"/>
                  </a:lnTo>
                  <a:close/>
                  <a:moveTo>
                    <a:pt x="283" y="1"/>
                  </a:moveTo>
                  <a:lnTo>
                    <a:pt x="189" y="48"/>
                  </a:lnTo>
                  <a:lnTo>
                    <a:pt x="142" y="141"/>
                  </a:lnTo>
                  <a:lnTo>
                    <a:pt x="118" y="235"/>
                  </a:lnTo>
                  <a:lnTo>
                    <a:pt x="1" y="1973"/>
                  </a:lnTo>
                  <a:lnTo>
                    <a:pt x="24" y="2091"/>
                  </a:lnTo>
                  <a:lnTo>
                    <a:pt x="71" y="2185"/>
                  </a:lnTo>
                  <a:lnTo>
                    <a:pt x="165" y="2232"/>
                  </a:lnTo>
                  <a:lnTo>
                    <a:pt x="283" y="2255"/>
                  </a:lnTo>
                  <a:lnTo>
                    <a:pt x="1480" y="2185"/>
                  </a:lnTo>
                  <a:lnTo>
                    <a:pt x="2631" y="2161"/>
                  </a:lnTo>
                  <a:lnTo>
                    <a:pt x="3758" y="2161"/>
                  </a:lnTo>
                  <a:lnTo>
                    <a:pt x="4862" y="2208"/>
                  </a:lnTo>
                  <a:lnTo>
                    <a:pt x="5919" y="2302"/>
                  </a:lnTo>
                  <a:lnTo>
                    <a:pt x="6929" y="2419"/>
                  </a:lnTo>
                  <a:lnTo>
                    <a:pt x="7892" y="2584"/>
                  </a:lnTo>
                  <a:lnTo>
                    <a:pt x="8831" y="2772"/>
                  </a:lnTo>
                  <a:lnTo>
                    <a:pt x="8972" y="2772"/>
                  </a:lnTo>
                  <a:lnTo>
                    <a:pt x="9042" y="2725"/>
                  </a:lnTo>
                  <a:lnTo>
                    <a:pt x="9113" y="2654"/>
                  </a:lnTo>
                  <a:lnTo>
                    <a:pt x="9136" y="2537"/>
                  </a:lnTo>
                  <a:lnTo>
                    <a:pt x="9254" y="776"/>
                  </a:lnTo>
                  <a:lnTo>
                    <a:pt x="9230" y="682"/>
                  </a:lnTo>
                  <a:lnTo>
                    <a:pt x="9183" y="611"/>
                  </a:lnTo>
                  <a:lnTo>
                    <a:pt x="9113" y="541"/>
                  </a:lnTo>
                  <a:lnTo>
                    <a:pt x="9019" y="517"/>
                  </a:lnTo>
                  <a:lnTo>
                    <a:pt x="37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8" name="Google Shape;1188;p23"/>
            <p:cNvSpPr/>
            <p:nvPr/>
          </p:nvSpPr>
          <p:spPr>
            <a:xfrm>
              <a:off x="4081500" y="699575"/>
              <a:ext cx="411000" cy="68725"/>
            </a:xfrm>
            <a:custGeom>
              <a:rect b="b" l="l" r="r" t="t"/>
              <a:pathLst>
                <a:path extrusionOk="0" h="2749" w="16440">
                  <a:moveTo>
                    <a:pt x="11978" y="1"/>
                  </a:moveTo>
                  <a:lnTo>
                    <a:pt x="10733" y="24"/>
                  </a:lnTo>
                  <a:lnTo>
                    <a:pt x="9418" y="71"/>
                  </a:lnTo>
                  <a:lnTo>
                    <a:pt x="8080" y="142"/>
                  </a:lnTo>
                  <a:lnTo>
                    <a:pt x="6741" y="235"/>
                  </a:lnTo>
                  <a:lnTo>
                    <a:pt x="5426" y="353"/>
                  </a:lnTo>
                  <a:lnTo>
                    <a:pt x="3077" y="564"/>
                  </a:lnTo>
                  <a:lnTo>
                    <a:pt x="1246" y="776"/>
                  </a:lnTo>
                  <a:lnTo>
                    <a:pt x="212" y="893"/>
                  </a:lnTo>
                  <a:lnTo>
                    <a:pt x="118" y="917"/>
                  </a:lnTo>
                  <a:lnTo>
                    <a:pt x="48" y="987"/>
                  </a:lnTo>
                  <a:lnTo>
                    <a:pt x="1" y="1081"/>
                  </a:lnTo>
                  <a:lnTo>
                    <a:pt x="1" y="1175"/>
                  </a:lnTo>
                  <a:lnTo>
                    <a:pt x="24" y="1269"/>
                  </a:lnTo>
                  <a:lnTo>
                    <a:pt x="95" y="1339"/>
                  </a:lnTo>
                  <a:lnTo>
                    <a:pt x="189" y="1386"/>
                  </a:lnTo>
                  <a:lnTo>
                    <a:pt x="283" y="1386"/>
                  </a:lnTo>
                  <a:lnTo>
                    <a:pt x="1997" y="1198"/>
                  </a:lnTo>
                  <a:lnTo>
                    <a:pt x="4158" y="963"/>
                  </a:lnTo>
                  <a:lnTo>
                    <a:pt x="6553" y="776"/>
                  </a:lnTo>
                  <a:lnTo>
                    <a:pt x="7774" y="682"/>
                  </a:lnTo>
                  <a:lnTo>
                    <a:pt x="8995" y="588"/>
                  </a:lnTo>
                  <a:lnTo>
                    <a:pt x="10193" y="541"/>
                  </a:lnTo>
                  <a:lnTo>
                    <a:pt x="11344" y="517"/>
                  </a:lnTo>
                  <a:lnTo>
                    <a:pt x="12424" y="494"/>
                  </a:lnTo>
                  <a:lnTo>
                    <a:pt x="13387" y="517"/>
                  </a:lnTo>
                  <a:lnTo>
                    <a:pt x="14232" y="588"/>
                  </a:lnTo>
                  <a:lnTo>
                    <a:pt x="14608" y="635"/>
                  </a:lnTo>
                  <a:lnTo>
                    <a:pt x="14960" y="682"/>
                  </a:lnTo>
                  <a:lnTo>
                    <a:pt x="15242" y="752"/>
                  </a:lnTo>
                  <a:lnTo>
                    <a:pt x="15501" y="823"/>
                  </a:lnTo>
                  <a:lnTo>
                    <a:pt x="15688" y="917"/>
                  </a:lnTo>
                  <a:lnTo>
                    <a:pt x="15853" y="1010"/>
                  </a:lnTo>
                  <a:lnTo>
                    <a:pt x="15923" y="1081"/>
                  </a:lnTo>
                  <a:lnTo>
                    <a:pt x="15947" y="1128"/>
                  </a:lnTo>
                  <a:lnTo>
                    <a:pt x="15923" y="1175"/>
                  </a:lnTo>
                  <a:lnTo>
                    <a:pt x="15876" y="1245"/>
                  </a:lnTo>
                  <a:lnTo>
                    <a:pt x="15759" y="1339"/>
                  </a:lnTo>
                  <a:lnTo>
                    <a:pt x="15594" y="1433"/>
                  </a:lnTo>
                  <a:lnTo>
                    <a:pt x="15383" y="1527"/>
                  </a:lnTo>
                  <a:lnTo>
                    <a:pt x="15148" y="1598"/>
                  </a:lnTo>
                  <a:lnTo>
                    <a:pt x="14538" y="1762"/>
                  </a:lnTo>
                  <a:lnTo>
                    <a:pt x="13810" y="1879"/>
                  </a:lnTo>
                  <a:lnTo>
                    <a:pt x="12964" y="1973"/>
                  </a:lnTo>
                  <a:lnTo>
                    <a:pt x="12025" y="2067"/>
                  </a:lnTo>
                  <a:lnTo>
                    <a:pt x="10992" y="2138"/>
                  </a:lnTo>
                  <a:lnTo>
                    <a:pt x="9888" y="2185"/>
                  </a:lnTo>
                  <a:lnTo>
                    <a:pt x="8737" y="2232"/>
                  </a:lnTo>
                  <a:lnTo>
                    <a:pt x="7539" y="2255"/>
                  </a:lnTo>
                  <a:lnTo>
                    <a:pt x="5097" y="2255"/>
                  </a:lnTo>
                  <a:lnTo>
                    <a:pt x="2702" y="2208"/>
                  </a:lnTo>
                  <a:lnTo>
                    <a:pt x="471" y="2138"/>
                  </a:lnTo>
                  <a:lnTo>
                    <a:pt x="377" y="2138"/>
                  </a:lnTo>
                  <a:lnTo>
                    <a:pt x="283" y="2208"/>
                  </a:lnTo>
                  <a:lnTo>
                    <a:pt x="236" y="2279"/>
                  </a:lnTo>
                  <a:lnTo>
                    <a:pt x="212" y="2373"/>
                  </a:lnTo>
                  <a:lnTo>
                    <a:pt x="212" y="2466"/>
                  </a:lnTo>
                  <a:lnTo>
                    <a:pt x="259" y="2560"/>
                  </a:lnTo>
                  <a:lnTo>
                    <a:pt x="353" y="2607"/>
                  </a:lnTo>
                  <a:lnTo>
                    <a:pt x="447" y="2631"/>
                  </a:lnTo>
                  <a:lnTo>
                    <a:pt x="2537" y="2701"/>
                  </a:lnTo>
                  <a:lnTo>
                    <a:pt x="4275" y="2748"/>
                  </a:lnTo>
                  <a:lnTo>
                    <a:pt x="7868" y="2748"/>
                  </a:lnTo>
                  <a:lnTo>
                    <a:pt x="9465" y="2701"/>
                  </a:lnTo>
                  <a:lnTo>
                    <a:pt x="11015" y="2654"/>
                  </a:lnTo>
                  <a:lnTo>
                    <a:pt x="12471" y="2537"/>
                  </a:lnTo>
                  <a:lnTo>
                    <a:pt x="13152" y="2466"/>
                  </a:lnTo>
                  <a:lnTo>
                    <a:pt x="13786" y="2396"/>
                  </a:lnTo>
                  <a:lnTo>
                    <a:pt x="14350" y="2302"/>
                  </a:lnTo>
                  <a:lnTo>
                    <a:pt x="14890" y="2185"/>
                  </a:lnTo>
                  <a:lnTo>
                    <a:pt x="15336" y="2067"/>
                  </a:lnTo>
                  <a:lnTo>
                    <a:pt x="15712" y="1926"/>
                  </a:lnTo>
                  <a:lnTo>
                    <a:pt x="16017" y="1762"/>
                  </a:lnTo>
                  <a:lnTo>
                    <a:pt x="16135" y="1691"/>
                  </a:lnTo>
                  <a:lnTo>
                    <a:pt x="16252" y="1598"/>
                  </a:lnTo>
                  <a:lnTo>
                    <a:pt x="16346" y="1457"/>
                  </a:lnTo>
                  <a:lnTo>
                    <a:pt x="16416" y="1316"/>
                  </a:lnTo>
                  <a:lnTo>
                    <a:pt x="16440" y="1198"/>
                  </a:lnTo>
                  <a:lnTo>
                    <a:pt x="16440" y="1081"/>
                  </a:lnTo>
                  <a:lnTo>
                    <a:pt x="16416" y="987"/>
                  </a:lnTo>
                  <a:lnTo>
                    <a:pt x="16393" y="870"/>
                  </a:lnTo>
                  <a:lnTo>
                    <a:pt x="16299" y="729"/>
                  </a:lnTo>
                  <a:lnTo>
                    <a:pt x="16182" y="611"/>
                  </a:lnTo>
                  <a:lnTo>
                    <a:pt x="15970" y="494"/>
                  </a:lnTo>
                  <a:lnTo>
                    <a:pt x="15712" y="376"/>
                  </a:lnTo>
                  <a:lnTo>
                    <a:pt x="15407" y="282"/>
                  </a:lnTo>
                  <a:lnTo>
                    <a:pt x="15031" y="188"/>
                  </a:lnTo>
                  <a:lnTo>
                    <a:pt x="14632" y="142"/>
                  </a:lnTo>
                  <a:lnTo>
                    <a:pt x="14162" y="71"/>
                  </a:lnTo>
                  <a:lnTo>
                    <a:pt x="13669" y="48"/>
                  </a:lnTo>
                  <a:lnTo>
                    <a:pt x="13129" y="24"/>
                  </a:lnTo>
                  <a:lnTo>
                    <a:pt x="1197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9" name="Google Shape;1189;p23"/>
            <p:cNvSpPr/>
            <p:nvPr/>
          </p:nvSpPr>
          <p:spPr>
            <a:xfrm>
              <a:off x="3871325" y="627375"/>
              <a:ext cx="45825" cy="200225"/>
            </a:xfrm>
            <a:custGeom>
              <a:rect b="b" l="l" r="r" t="t"/>
              <a:pathLst>
                <a:path extrusionOk="0" h="8009" w="1833">
                  <a:moveTo>
                    <a:pt x="1551" y="0"/>
                  </a:moveTo>
                  <a:lnTo>
                    <a:pt x="1457" y="24"/>
                  </a:lnTo>
                  <a:lnTo>
                    <a:pt x="1386" y="94"/>
                  </a:lnTo>
                  <a:lnTo>
                    <a:pt x="1245" y="305"/>
                  </a:lnTo>
                  <a:lnTo>
                    <a:pt x="963" y="822"/>
                  </a:lnTo>
                  <a:lnTo>
                    <a:pt x="799" y="1174"/>
                  </a:lnTo>
                  <a:lnTo>
                    <a:pt x="611" y="1620"/>
                  </a:lnTo>
                  <a:lnTo>
                    <a:pt x="447" y="2090"/>
                  </a:lnTo>
                  <a:lnTo>
                    <a:pt x="282" y="2630"/>
                  </a:lnTo>
                  <a:lnTo>
                    <a:pt x="142" y="3194"/>
                  </a:lnTo>
                  <a:lnTo>
                    <a:pt x="48" y="3805"/>
                  </a:lnTo>
                  <a:lnTo>
                    <a:pt x="24" y="4133"/>
                  </a:lnTo>
                  <a:lnTo>
                    <a:pt x="1" y="4462"/>
                  </a:lnTo>
                  <a:lnTo>
                    <a:pt x="1" y="4791"/>
                  </a:lnTo>
                  <a:lnTo>
                    <a:pt x="24" y="5120"/>
                  </a:lnTo>
                  <a:lnTo>
                    <a:pt x="48" y="5472"/>
                  </a:lnTo>
                  <a:lnTo>
                    <a:pt x="95" y="5801"/>
                  </a:lnTo>
                  <a:lnTo>
                    <a:pt x="188" y="6153"/>
                  </a:lnTo>
                  <a:lnTo>
                    <a:pt x="282" y="6505"/>
                  </a:lnTo>
                  <a:lnTo>
                    <a:pt x="400" y="6857"/>
                  </a:lnTo>
                  <a:lnTo>
                    <a:pt x="541" y="7186"/>
                  </a:lnTo>
                  <a:lnTo>
                    <a:pt x="705" y="7539"/>
                  </a:lnTo>
                  <a:lnTo>
                    <a:pt x="916" y="7891"/>
                  </a:lnTo>
                  <a:lnTo>
                    <a:pt x="963" y="7938"/>
                  </a:lnTo>
                  <a:lnTo>
                    <a:pt x="1010" y="7985"/>
                  </a:lnTo>
                  <a:lnTo>
                    <a:pt x="1057" y="8008"/>
                  </a:lnTo>
                  <a:lnTo>
                    <a:pt x="1198" y="8008"/>
                  </a:lnTo>
                  <a:lnTo>
                    <a:pt x="1269" y="7961"/>
                  </a:lnTo>
                  <a:lnTo>
                    <a:pt x="1339" y="7914"/>
                  </a:lnTo>
                  <a:lnTo>
                    <a:pt x="1386" y="7820"/>
                  </a:lnTo>
                  <a:lnTo>
                    <a:pt x="1386" y="7726"/>
                  </a:lnTo>
                  <a:lnTo>
                    <a:pt x="1339" y="7632"/>
                  </a:lnTo>
                  <a:lnTo>
                    <a:pt x="1151" y="7304"/>
                  </a:lnTo>
                  <a:lnTo>
                    <a:pt x="1010" y="6975"/>
                  </a:lnTo>
                  <a:lnTo>
                    <a:pt x="870" y="6670"/>
                  </a:lnTo>
                  <a:lnTo>
                    <a:pt x="752" y="6341"/>
                  </a:lnTo>
                  <a:lnTo>
                    <a:pt x="658" y="6012"/>
                  </a:lnTo>
                  <a:lnTo>
                    <a:pt x="588" y="5683"/>
                  </a:lnTo>
                  <a:lnTo>
                    <a:pt x="541" y="5378"/>
                  </a:lnTo>
                  <a:lnTo>
                    <a:pt x="517" y="5073"/>
                  </a:lnTo>
                  <a:lnTo>
                    <a:pt x="517" y="4744"/>
                  </a:lnTo>
                  <a:lnTo>
                    <a:pt x="517" y="4439"/>
                  </a:lnTo>
                  <a:lnTo>
                    <a:pt x="541" y="3851"/>
                  </a:lnTo>
                  <a:lnTo>
                    <a:pt x="635" y="3288"/>
                  </a:lnTo>
                  <a:lnTo>
                    <a:pt x="776" y="2748"/>
                  </a:lnTo>
                  <a:lnTo>
                    <a:pt x="916" y="2255"/>
                  </a:lnTo>
                  <a:lnTo>
                    <a:pt x="1081" y="1808"/>
                  </a:lnTo>
                  <a:lnTo>
                    <a:pt x="1245" y="1409"/>
                  </a:lnTo>
                  <a:lnTo>
                    <a:pt x="1410" y="1057"/>
                  </a:lnTo>
                  <a:lnTo>
                    <a:pt x="1691" y="564"/>
                  </a:lnTo>
                  <a:lnTo>
                    <a:pt x="1785" y="399"/>
                  </a:lnTo>
                  <a:lnTo>
                    <a:pt x="1832" y="305"/>
                  </a:lnTo>
                  <a:lnTo>
                    <a:pt x="1832" y="211"/>
                  </a:lnTo>
                  <a:lnTo>
                    <a:pt x="1809" y="117"/>
                  </a:lnTo>
                  <a:lnTo>
                    <a:pt x="1738" y="47"/>
                  </a:lnTo>
                  <a:lnTo>
                    <a:pt x="164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90" name="Google Shape;1190;p23"/>
          <p:cNvGrpSpPr/>
          <p:nvPr/>
        </p:nvGrpSpPr>
        <p:grpSpPr>
          <a:xfrm flipH="1" rot="-1085261">
            <a:off x="-33368" y="3411623"/>
            <a:ext cx="911007" cy="1824204"/>
            <a:chOff x="-303325" y="2748725"/>
            <a:chExt cx="1195950" cy="2394775"/>
          </a:xfrm>
        </p:grpSpPr>
        <p:sp>
          <p:nvSpPr>
            <p:cNvPr id="1191" name="Google Shape;1191;p23"/>
            <p:cNvSpPr/>
            <p:nvPr/>
          </p:nvSpPr>
          <p:spPr>
            <a:xfrm>
              <a:off x="507725" y="5082600"/>
              <a:ext cx="60200" cy="59475"/>
            </a:xfrm>
            <a:custGeom>
              <a:rect b="b" l="l" r="r" t="t"/>
              <a:pathLst>
                <a:path extrusionOk="0" h="2379" w="2408">
                  <a:moveTo>
                    <a:pt x="117" y="1"/>
                  </a:moveTo>
                  <a:lnTo>
                    <a:pt x="146" y="262"/>
                  </a:lnTo>
                  <a:lnTo>
                    <a:pt x="146" y="494"/>
                  </a:lnTo>
                  <a:lnTo>
                    <a:pt x="88" y="667"/>
                  </a:lnTo>
                  <a:lnTo>
                    <a:pt x="1" y="841"/>
                  </a:lnTo>
                  <a:lnTo>
                    <a:pt x="1769" y="2291"/>
                  </a:lnTo>
                  <a:lnTo>
                    <a:pt x="1885" y="2349"/>
                  </a:lnTo>
                  <a:lnTo>
                    <a:pt x="2001" y="2378"/>
                  </a:lnTo>
                  <a:lnTo>
                    <a:pt x="2117" y="2349"/>
                  </a:lnTo>
                  <a:lnTo>
                    <a:pt x="2204" y="2320"/>
                  </a:lnTo>
                  <a:lnTo>
                    <a:pt x="2291" y="2233"/>
                  </a:lnTo>
                  <a:lnTo>
                    <a:pt x="2349" y="2175"/>
                  </a:lnTo>
                  <a:lnTo>
                    <a:pt x="2407" y="2059"/>
                  </a:lnTo>
                  <a:lnTo>
                    <a:pt x="2407" y="1972"/>
                  </a:lnTo>
                  <a:lnTo>
                    <a:pt x="2349" y="1856"/>
                  </a:lnTo>
                  <a:lnTo>
                    <a:pt x="2262" y="1769"/>
                  </a:lnTo>
                  <a:lnTo>
                    <a:pt x="117" y="1"/>
                  </a:lnTo>
                  <a:close/>
                </a:path>
              </a:pathLst>
            </a:custGeom>
            <a:solidFill>
              <a:srgbClr val="DBC8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2" name="Google Shape;1192;p23"/>
            <p:cNvSpPr/>
            <p:nvPr/>
          </p:nvSpPr>
          <p:spPr>
            <a:xfrm>
              <a:off x="507725" y="5082600"/>
              <a:ext cx="60200" cy="59475"/>
            </a:xfrm>
            <a:custGeom>
              <a:rect b="b" l="l" r="r" t="t"/>
              <a:pathLst>
                <a:path extrusionOk="0" fill="none" h="2379" w="2408">
                  <a:moveTo>
                    <a:pt x="117" y="1"/>
                  </a:moveTo>
                  <a:lnTo>
                    <a:pt x="117" y="1"/>
                  </a:lnTo>
                  <a:lnTo>
                    <a:pt x="117" y="1"/>
                  </a:lnTo>
                  <a:lnTo>
                    <a:pt x="146" y="262"/>
                  </a:lnTo>
                  <a:lnTo>
                    <a:pt x="146" y="494"/>
                  </a:lnTo>
                  <a:lnTo>
                    <a:pt x="88" y="667"/>
                  </a:lnTo>
                  <a:lnTo>
                    <a:pt x="1" y="841"/>
                  </a:lnTo>
                  <a:lnTo>
                    <a:pt x="1" y="841"/>
                  </a:lnTo>
                  <a:lnTo>
                    <a:pt x="1769" y="2291"/>
                  </a:lnTo>
                  <a:lnTo>
                    <a:pt x="1769" y="2291"/>
                  </a:lnTo>
                  <a:lnTo>
                    <a:pt x="1885" y="2349"/>
                  </a:lnTo>
                  <a:lnTo>
                    <a:pt x="2001" y="2378"/>
                  </a:lnTo>
                  <a:lnTo>
                    <a:pt x="2001" y="2378"/>
                  </a:lnTo>
                  <a:lnTo>
                    <a:pt x="2117" y="2349"/>
                  </a:lnTo>
                  <a:lnTo>
                    <a:pt x="2204" y="2320"/>
                  </a:lnTo>
                  <a:lnTo>
                    <a:pt x="2291" y="2233"/>
                  </a:lnTo>
                  <a:lnTo>
                    <a:pt x="2349" y="2175"/>
                  </a:lnTo>
                  <a:lnTo>
                    <a:pt x="2407" y="2059"/>
                  </a:lnTo>
                  <a:lnTo>
                    <a:pt x="2407" y="1972"/>
                  </a:lnTo>
                  <a:lnTo>
                    <a:pt x="2349" y="1856"/>
                  </a:lnTo>
                  <a:lnTo>
                    <a:pt x="2262" y="1769"/>
                  </a:lnTo>
                  <a:lnTo>
                    <a:pt x="2262" y="1769"/>
                  </a:lnTo>
                  <a:lnTo>
                    <a:pt x="117" y="1"/>
                  </a:lnTo>
                  <a:lnTo>
                    <a:pt x="117"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3" name="Google Shape;1193;p23"/>
            <p:cNvSpPr/>
            <p:nvPr/>
          </p:nvSpPr>
          <p:spPr>
            <a:xfrm>
              <a:off x="-303325" y="2748725"/>
              <a:ext cx="1195950" cy="2394775"/>
            </a:xfrm>
            <a:custGeom>
              <a:rect b="b" l="l" r="r" t="t"/>
              <a:pathLst>
                <a:path extrusionOk="0" h="95791" w="47838">
                  <a:moveTo>
                    <a:pt x="3103" y="0"/>
                  </a:moveTo>
                  <a:lnTo>
                    <a:pt x="2697" y="29"/>
                  </a:lnTo>
                  <a:lnTo>
                    <a:pt x="2291" y="58"/>
                  </a:lnTo>
                  <a:lnTo>
                    <a:pt x="1914" y="145"/>
                  </a:lnTo>
                  <a:lnTo>
                    <a:pt x="1537" y="290"/>
                  </a:lnTo>
                  <a:lnTo>
                    <a:pt x="1189" y="464"/>
                  </a:lnTo>
                  <a:lnTo>
                    <a:pt x="899" y="667"/>
                  </a:lnTo>
                  <a:lnTo>
                    <a:pt x="638" y="928"/>
                  </a:lnTo>
                  <a:lnTo>
                    <a:pt x="435" y="1189"/>
                  </a:lnTo>
                  <a:lnTo>
                    <a:pt x="290" y="1450"/>
                  </a:lnTo>
                  <a:lnTo>
                    <a:pt x="174" y="1740"/>
                  </a:lnTo>
                  <a:lnTo>
                    <a:pt x="87" y="2030"/>
                  </a:lnTo>
                  <a:lnTo>
                    <a:pt x="29" y="2320"/>
                  </a:lnTo>
                  <a:lnTo>
                    <a:pt x="0" y="2639"/>
                  </a:lnTo>
                  <a:lnTo>
                    <a:pt x="29" y="2957"/>
                  </a:lnTo>
                  <a:lnTo>
                    <a:pt x="58" y="3276"/>
                  </a:lnTo>
                  <a:lnTo>
                    <a:pt x="116" y="3595"/>
                  </a:lnTo>
                  <a:lnTo>
                    <a:pt x="232" y="3914"/>
                  </a:lnTo>
                  <a:lnTo>
                    <a:pt x="348" y="4233"/>
                  </a:lnTo>
                  <a:lnTo>
                    <a:pt x="464" y="4523"/>
                  </a:lnTo>
                  <a:lnTo>
                    <a:pt x="638" y="4813"/>
                  </a:lnTo>
                  <a:lnTo>
                    <a:pt x="812" y="5103"/>
                  </a:lnTo>
                  <a:lnTo>
                    <a:pt x="986" y="5393"/>
                  </a:lnTo>
                  <a:lnTo>
                    <a:pt x="1189" y="5625"/>
                  </a:lnTo>
                  <a:lnTo>
                    <a:pt x="1624" y="6118"/>
                  </a:lnTo>
                  <a:lnTo>
                    <a:pt x="2088" y="6552"/>
                  </a:lnTo>
                  <a:lnTo>
                    <a:pt x="3074" y="7393"/>
                  </a:lnTo>
                  <a:lnTo>
                    <a:pt x="3566" y="7828"/>
                  </a:lnTo>
                  <a:lnTo>
                    <a:pt x="4059" y="8263"/>
                  </a:lnTo>
                  <a:lnTo>
                    <a:pt x="4523" y="8727"/>
                  </a:lnTo>
                  <a:lnTo>
                    <a:pt x="4929" y="9191"/>
                  </a:lnTo>
                  <a:lnTo>
                    <a:pt x="5306" y="9713"/>
                  </a:lnTo>
                  <a:lnTo>
                    <a:pt x="5625" y="10264"/>
                  </a:lnTo>
                  <a:lnTo>
                    <a:pt x="5886" y="10814"/>
                  </a:lnTo>
                  <a:lnTo>
                    <a:pt x="6118" y="11394"/>
                  </a:lnTo>
                  <a:lnTo>
                    <a:pt x="6292" y="12003"/>
                  </a:lnTo>
                  <a:lnTo>
                    <a:pt x="6437" y="12612"/>
                  </a:lnTo>
                  <a:lnTo>
                    <a:pt x="6524" y="13250"/>
                  </a:lnTo>
                  <a:lnTo>
                    <a:pt x="6611" y="13888"/>
                  </a:lnTo>
                  <a:lnTo>
                    <a:pt x="6640" y="14525"/>
                  </a:lnTo>
                  <a:lnTo>
                    <a:pt x="6640" y="15163"/>
                  </a:lnTo>
                  <a:lnTo>
                    <a:pt x="6611" y="15830"/>
                  </a:lnTo>
                  <a:lnTo>
                    <a:pt x="6582" y="16468"/>
                  </a:lnTo>
                  <a:lnTo>
                    <a:pt x="6524" y="17135"/>
                  </a:lnTo>
                  <a:lnTo>
                    <a:pt x="6437" y="17773"/>
                  </a:lnTo>
                  <a:lnTo>
                    <a:pt x="6234" y="19077"/>
                  </a:lnTo>
                  <a:lnTo>
                    <a:pt x="5944" y="20730"/>
                  </a:lnTo>
                  <a:lnTo>
                    <a:pt x="5683" y="22411"/>
                  </a:lnTo>
                  <a:lnTo>
                    <a:pt x="5567" y="23194"/>
                  </a:lnTo>
                  <a:lnTo>
                    <a:pt x="5480" y="23948"/>
                  </a:lnTo>
                  <a:lnTo>
                    <a:pt x="5451" y="24731"/>
                  </a:lnTo>
                  <a:lnTo>
                    <a:pt x="5422" y="25485"/>
                  </a:lnTo>
                  <a:lnTo>
                    <a:pt x="5451" y="26238"/>
                  </a:lnTo>
                  <a:lnTo>
                    <a:pt x="5509" y="26992"/>
                  </a:lnTo>
                  <a:lnTo>
                    <a:pt x="5654" y="27717"/>
                  </a:lnTo>
                  <a:lnTo>
                    <a:pt x="5828" y="28471"/>
                  </a:lnTo>
                  <a:lnTo>
                    <a:pt x="6060" y="29167"/>
                  </a:lnTo>
                  <a:lnTo>
                    <a:pt x="6292" y="29688"/>
                  </a:lnTo>
                  <a:lnTo>
                    <a:pt x="6524" y="30152"/>
                  </a:lnTo>
                  <a:lnTo>
                    <a:pt x="6785" y="30645"/>
                  </a:lnTo>
                  <a:lnTo>
                    <a:pt x="7075" y="31109"/>
                  </a:lnTo>
                  <a:lnTo>
                    <a:pt x="7683" y="32008"/>
                  </a:lnTo>
                  <a:lnTo>
                    <a:pt x="8292" y="32907"/>
                  </a:lnTo>
                  <a:lnTo>
                    <a:pt x="8901" y="33834"/>
                  </a:lnTo>
                  <a:lnTo>
                    <a:pt x="9191" y="34269"/>
                  </a:lnTo>
                  <a:lnTo>
                    <a:pt x="9481" y="34733"/>
                  </a:lnTo>
                  <a:lnTo>
                    <a:pt x="9742" y="35226"/>
                  </a:lnTo>
                  <a:lnTo>
                    <a:pt x="9974" y="35719"/>
                  </a:lnTo>
                  <a:lnTo>
                    <a:pt x="10177" y="36212"/>
                  </a:lnTo>
                  <a:lnTo>
                    <a:pt x="10322" y="36734"/>
                  </a:lnTo>
                  <a:lnTo>
                    <a:pt x="10467" y="37313"/>
                  </a:lnTo>
                  <a:lnTo>
                    <a:pt x="10554" y="37922"/>
                  </a:lnTo>
                  <a:lnTo>
                    <a:pt x="10612" y="38531"/>
                  </a:lnTo>
                  <a:lnTo>
                    <a:pt x="10612" y="39111"/>
                  </a:lnTo>
                  <a:lnTo>
                    <a:pt x="10554" y="39865"/>
                  </a:lnTo>
                  <a:lnTo>
                    <a:pt x="10467" y="40706"/>
                  </a:lnTo>
                  <a:lnTo>
                    <a:pt x="10293" y="41517"/>
                  </a:lnTo>
                  <a:lnTo>
                    <a:pt x="10090" y="42358"/>
                  </a:lnTo>
                  <a:lnTo>
                    <a:pt x="9829" y="43199"/>
                  </a:lnTo>
                  <a:lnTo>
                    <a:pt x="9307" y="44851"/>
                  </a:lnTo>
                  <a:lnTo>
                    <a:pt x="8756" y="46533"/>
                  </a:lnTo>
                  <a:lnTo>
                    <a:pt x="8495" y="47345"/>
                  </a:lnTo>
                  <a:lnTo>
                    <a:pt x="8263" y="48186"/>
                  </a:lnTo>
                  <a:lnTo>
                    <a:pt x="8089" y="49026"/>
                  </a:lnTo>
                  <a:lnTo>
                    <a:pt x="7944" y="49867"/>
                  </a:lnTo>
                  <a:lnTo>
                    <a:pt x="7857" y="50679"/>
                  </a:lnTo>
                  <a:lnTo>
                    <a:pt x="7857" y="51114"/>
                  </a:lnTo>
                  <a:lnTo>
                    <a:pt x="7857" y="51520"/>
                  </a:lnTo>
                  <a:lnTo>
                    <a:pt x="7886" y="51926"/>
                  </a:lnTo>
                  <a:lnTo>
                    <a:pt x="7915" y="52360"/>
                  </a:lnTo>
                  <a:lnTo>
                    <a:pt x="8002" y="52766"/>
                  </a:lnTo>
                  <a:lnTo>
                    <a:pt x="8089" y="53172"/>
                  </a:lnTo>
                  <a:lnTo>
                    <a:pt x="8263" y="53752"/>
                  </a:lnTo>
                  <a:lnTo>
                    <a:pt x="8466" y="54332"/>
                  </a:lnTo>
                  <a:lnTo>
                    <a:pt x="8698" y="54825"/>
                  </a:lnTo>
                  <a:lnTo>
                    <a:pt x="8959" y="55289"/>
                  </a:lnTo>
                  <a:lnTo>
                    <a:pt x="9220" y="55724"/>
                  </a:lnTo>
                  <a:lnTo>
                    <a:pt x="9510" y="56129"/>
                  </a:lnTo>
                  <a:lnTo>
                    <a:pt x="9829" y="56535"/>
                  </a:lnTo>
                  <a:lnTo>
                    <a:pt x="10148" y="56941"/>
                  </a:lnTo>
                  <a:lnTo>
                    <a:pt x="10496" y="57318"/>
                  </a:lnTo>
                  <a:lnTo>
                    <a:pt x="10873" y="57695"/>
                  </a:lnTo>
                  <a:lnTo>
                    <a:pt x="11626" y="58420"/>
                  </a:lnTo>
                  <a:lnTo>
                    <a:pt x="12438" y="59087"/>
                  </a:lnTo>
                  <a:lnTo>
                    <a:pt x="13250" y="59753"/>
                  </a:lnTo>
                  <a:lnTo>
                    <a:pt x="14931" y="61058"/>
                  </a:lnTo>
                  <a:lnTo>
                    <a:pt x="15975" y="61899"/>
                  </a:lnTo>
                  <a:lnTo>
                    <a:pt x="16497" y="62363"/>
                  </a:lnTo>
                  <a:lnTo>
                    <a:pt x="16990" y="62827"/>
                  </a:lnTo>
                  <a:lnTo>
                    <a:pt x="17483" y="63291"/>
                  </a:lnTo>
                  <a:lnTo>
                    <a:pt x="17947" y="63783"/>
                  </a:lnTo>
                  <a:lnTo>
                    <a:pt x="18382" y="64305"/>
                  </a:lnTo>
                  <a:lnTo>
                    <a:pt x="18787" y="64827"/>
                  </a:lnTo>
                  <a:lnTo>
                    <a:pt x="19164" y="65378"/>
                  </a:lnTo>
                  <a:lnTo>
                    <a:pt x="19512" y="65958"/>
                  </a:lnTo>
                  <a:lnTo>
                    <a:pt x="19802" y="66538"/>
                  </a:lnTo>
                  <a:lnTo>
                    <a:pt x="20063" y="67118"/>
                  </a:lnTo>
                  <a:lnTo>
                    <a:pt x="20237" y="67726"/>
                  </a:lnTo>
                  <a:lnTo>
                    <a:pt x="20382" y="68364"/>
                  </a:lnTo>
                  <a:lnTo>
                    <a:pt x="20469" y="69002"/>
                  </a:lnTo>
                  <a:lnTo>
                    <a:pt x="20469" y="69321"/>
                  </a:lnTo>
                  <a:lnTo>
                    <a:pt x="20469" y="69640"/>
                  </a:lnTo>
                  <a:lnTo>
                    <a:pt x="20411" y="70191"/>
                  </a:lnTo>
                  <a:lnTo>
                    <a:pt x="20353" y="70713"/>
                  </a:lnTo>
                  <a:lnTo>
                    <a:pt x="20237" y="71234"/>
                  </a:lnTo>
                  <a:lnTo>
                    <a:pt x="20121" y="71756"/>
                  </a:lnTo>
                  <a:lnTo>
                    <a:pt x="19889" y="72800"/>
                  </a:lnTo>
                  <a:lnTo>
                    <a:pt x="19802" y="73351"/>
                  </a:lnTo>
                  <a:lnTo>
                    <a:pt x="19715" y="73873"/>
                  </a:lnTo>
                  <a:lnTo>
                    <a:pt x="19715" y="74337"/>
                  </a:lnTo>
                  <a:lnTo>
                    <a:pt x="19715" y="74714"/>
                  </a:lnTo>
                  <a:lnTo>
                    <a:pt x="19715" y="75061"/>
                  </a:lnTo>
                  <a:lnTo>
                    <a:pt x="19773" y="75438"/>
                  </a:lnTo>
                  <a:lnTo>
                    <a:pt x="19831" y="75815"/>
                  </a:lnTo>
                  <a:lnTo>
                    <a:pt x="19889" y="76163"/>
                  </a:lnTo>
                  <a:lnTo>
                    <a:pt x="19976" y="76511"/>
                  </a:lnTo>
                  <a:lnTo>
                    <a:pt x="20208" y="77236"/>
                  </a:lnTo>
                  <a:lnTo>
                    <a:pt x="20498" y="77903"/>
                  </a:lnTo>
                  <a:lnTo>
                    <a:pt x="20846" y="78570"/>
                  </a:lnTo>
                  <a:lnTo>
                    <a:pt x="21223" y="79236"/>
                  </a:lnTo>
                  <a:lnTo>
                    <a:pt x="21658" y="79845"/>
                  </a:lnTo>
                  <a:lnTo>
                    <a:pt x="22151" y="80483"/>
                  </a:lnTo>
                  <a:lnTo>
                    <a:pt x="22643" y="81063"/>
                  </a:lnTo>
                  <a:lnTo>
                    <a:pt x="23194" y="81672"/>
                  </a:lnTo>
                  <a:lnTo>
                    <a:pt x="23745" y="82223"/>
                  </a:lnTo>
                  <a:lnTo>
                    <a:pt x="24325" y="82773"/>
                  </a:lnTo>
                  <a:lnTo>
                    <a:pt x="24934" y="83324"/>
                  </a:lnTo>
                  <a:lnTo>
                    <a:pt x="25543" y="83846"/>
                  </a:lnTo>
                  <a:lnTo>
                    <a:pt x="26760" y="84832"/>
                  </a:lnTo>
                  <a:lnTo>
                    <a:pt x="28123" y="85905"/>
                  </a:lnTo>
                  <a:lnTo>
                    <a:pt x="29544" y="87093"/>
                  </a:lnTo>
                  <a:lnTo>
                    <a:pt x="30211" y="87702"/>
                  </a:lnTo>
                  <a:lnTo>
                    <a:pt x="30906" y="88340"/>
                  </a:lnTo>
                  <a:lnTo>
                    <a:pt x="31544" y="88978"/>
                  </a:lnTo>
                  <a:lnTo>
                    <a:pt x="32153" y="89674"/>
                  </a:lnTo>
                  <a:lnTo>
                    <a:pt x="32733" y="90369"/>
                  </a:lnTo>
                  <a:lnTo>
                    <a:pt x="33255" y="91065"/>
                  </a:lnTo>
                  <a:lnTo>
                    <a:pt x="33719" y="91819"/>
                  </a:lnTo>
                  <a:lnTo>
                    <a:pt x="33922" y="92167"/>
                  </a:lnTo>
                  <a:lnTo>
                    <a:pt x="34096" y="92573"/>
                  </a:lnTo>
                  <a:lnTo>
                    <a:pt x="34269" y="92950"/>
                  </a:lnTo>
                  <a:lnTo>
                    <a:pt x="34414" y="93327"/>
                  </a:lnTo>
                  <a:lnTo>
                    <a:pt x="34530" y="93733"/>
                  </a:lnTo>
                  <a:lnTo>
                    <a:pt x="34646" y="94138"/>
                  </a:lnTo>
                  <a:lnTo>
                    <a:pt x="34733" y="94544"/>
                  </a:lnTo>
                  <a:lnTo>
                    <a:pt x="34791" y="94950"/>
                  </a:lnTo>
                  <a:lnTo>
                    <a:pt x="34820" y="95356"/>
                  </a:lnTo>
                  <a:lnTo>
                    <a:pt x="34820" y="95791"/>
                  </a:lnTo>
                  <a:lnTo>
                    <a:pt x="38763" y="95530"/>
                  </a:lnTo>
                  <a:lnTo>
                    <a:pt x="39459" y="95472"/>
                  </a:lnTo>
                  <a:lnTo>
                    <a:pt x="44823" y="95124"/>
                  </a:lnTo>
                  <a:lnTo>
                    <a:pt x="45345" y="93964"/>
                  </a:lnTo>
                  <a:lnTo>
                    <a:pt x="45837" y="92776"/>
                  </a:lnTo>
                  <a:lnTo>
                    <a:pt x="46272" y="91587"/>
                  </a:lnTo>
                  <a:lnTo>
                    <a:pt x="46678" y="90398"/>
                  </a:lnTo>
                  <a:lnTo>
                    <a:pt x="47026" y="89181"/>
                  </a:lnTo>
                  <a:lnTo>
                    <a:pt x="47345" y="87992"/>
                  </a:lnTo>
                  <a:lnTo>
                    <a:pt x="47577" y="86774"/>
                  </a:lnTo>
                  <a:lnTo>
                    <a:pt x="47722" y="85557"/>
                  </a:lnTo>
                  <a:lnTo>
                    <a:pt x="47780" y="84948"/>
                  </a:lnTo>
                  <a:lnTo>
                    <a:pt x="47838" y="84368"/>
                  </a:lnTo>
                  <a:lnTo>
                    <a:pt x="47838" y="83759"/>
                  </a:lnTo>
                  <a:lnTo>
                    <a:pt x="47838" y="83150"/>
                  </a:lnTo>
                  <a:lnTo>
                    <a:pt x="47809" y="82570"/>
                  </a:lnTo>
                  <a:lnTo>
                    <a:pt x="47780" y="81962"/>
                  </a:lnTo>
                  <a:lnTo>
                    <a:pt x="47722" y="81353"/>
                  </a:lnTo>
                  <a:lnTo>
                    <a:pt x="47635" y="80773"/>
                  </a:lnTo>
                  <a:lnTo>
                    <a:pt x="47519" y="80193"/>
                  </a:lnTo>
                  <a:lnTo>
                    <a:pt x="47374" y="79584"/>
                  </a:lnTo>
                  <a:lnTo>
                    <a:pt x="47229" y="79004"/>
                  </a:lnTo>
                  <a:lnTo>
                    <a:pt x="47026" y="78425"/>
                  </a:lnTo>
                  <a:lnTo>
                    <a:pt x="46823" y="77845"/>
                  </a:lnTo>
                  <a:lnTo>
                    <a:pt x="46591" y="77265"/>
                  </a:lnTo>
                  <a:lnTo>
                    <a:pt x="46330" y="76714"/>
                  </a:lnTo>
                  <a:lnTo>
                    <a:pt x="46040" y="76134"/>
                  </a:lnTo>
                  <a:lnTo>
                    <a:pt x="45751" y="75612"/>
                  </a:lnTo>
                  <a:lnTo>
                    <a:pt x="45432" y="75119"/>
                  </a:lnTo>
                  <a:lnTo>
                    <a:pt x="44765" y="74134"/>
                  </a:lnTo>
                  <a:lnTo>
                    <a:pt x="44040" y="73177"/>
                  </a:lnTo>
                  <a:lnTo>
                    <a:pt x="43344" y="72220"/>
                  </a:lnTo>
                  <a:lnTo>
                    <a:pt x="42619" y="71263"/>
                  </a:lnTo>
                  <a:lnTo>
                    <a:pt x="41923" y="70307"/>
                  </a:lnTo>
                  <a:lnTo>
                    <a:pt x="41605" y="69814"/>
                  </a:lnTo>
                  <a:lnTo>
                    <a:pt x="41315" y="69292"/>
                  </a:lnTo>
                  <a:lnTo>
                    <a:pt x="41025" y="68770"/>
                  </a:lnTo>
                  <a:lnTo>
                    <a:pt x="40764" y="68248"/>
                  </a:lnTo>
                  <a:lnTo>
                    <a:pt x="40590" y="67813"/>
                  </a:lnTo>
                  <a:lnTo>
                    <a:pt x="40445" y="67378"/>
                  </a:lnTo>
                  <a:lnTo>
                    <a:pt x="40155" y="66509"/>
                  </a:lnTo>
                  <a:lnTo>
                    <a:pt x="39923" y="65610"/>
                  </a:lnTo>
                  <a:lnTo>
                    <a:pt x="39720" y="64682"/>
                  </a:lnTo>
                  <a:lnTo>
                    <a:pt x="39575" y="63754"/>
                  </a:lnTo>
                  <a:lnTo>
                    <a:pt x="39459" y="62827"/>
                  </a:lnTo>
                  <a:lnTo>
                    <a:pt x="39372" y="61870"/>
                  </a:lnTo>
                  <a:lnTo>
                    <a:pt x="39285" y="60913"/>
                  </a:lnTo>
                  <a:lnTo>
                    <a:pt x="39140" y="59029"/>
                  </a:lnTo>
                  <a:lnTo>
                    <a:pt x="39053" y="58072"/>
                  </a:lnTo>
                  <a:lnTo>
                    <a:pt x="38966" y="57144"/>
                  </a:lnTo>
                  <a:lnTo>
                    <a:pt x="38850" y="56245"/>
                  </a:lnTo>
                  <a:lnTo>
                    <a:pt x="38676" y="55318"/>
                  </a:lnTo>
                  <a:lnTo>
                    <a:pt x="38473" y="54448"/>
                  </a:lnTo>
                  <a:lnTo>
                    <a:pt x="38241" y="53578"/>
                  </a:lnTo>
                  <a:lnTo>
                    <a:pt x="38039" y="52998"/>
                  </a:lnTo>
                  <a:lnTo>
                    <a:pt x="37778" y="52447"/>
                  </a:lnTo>
                  <a:lnTo>
                    <a:pt x="37488" y="51839"/>
                  </a:lnTo>
                  <a:lnTo>
                    <a:pt x="37140" y="51230"/>
                  </a:lnTo>
                  <a:lnTo>
                    <a:pt x="36763" y="50650"/>
                  </a:lnTo>
                  <a:lnTo>
                    <a:pt x="36299" y="50099"/>
                  </a:lnTo>
                  <a:lnTo>
                    <a:pt x="35864" y="49635"/>
                  </a:lnTo>
                  <a:lnTo>
                    <a:pt x="35371" y="49171"/>
                  </a:lnTo>
                  <a:lnTo>
                    <a:pt x="34849" y="48736"/>
                  </a:lnTo>
                  <a:lnTo>
                    <a:pt x="34327" y="48330"/>
                  </a:lnTo>
                  <a:lnTo>
                    <a:pt x="33777" y="47925"/>
                  </a:lnTo>
                  <a:lnTo>
                    <a:pt x="33197" y="47548"/>
                  </a:lnTo>
                  <a:lnTo>
                    <a:pt x="32066" y="46794"/>
                  </a:lnTo>
                  <a:lnTo>
                    <a:pt x="30935" y="46040"/>
                  </a:lnTo>
                  <a:lnTo>
                    <a:pt x="30413" y="45634"/>
                  </a:lnTo>
                  <a:lnTo>
                    <a:pt x="29892" y="45228"/>
                  </a:lnTo>
                  <a:lnTo>
                    <a:pt x="29428" y="44793"/>
                  </a:lnTo>
                  <a:lnTo>
                    <a:pt x="28964" y="44359"/>
                  </a:lnTo>
                  <a:lnTo>
                    <a:pt x="28558" y="43866"/>
                  </a:lnTo>
                  <a:lnTo>
                    <a:pt x="28210" y="43344"/>
                  </a:lnTo>
                  <a:lnTo>
                    <a:pt x="28007" y="42996"/>
                  </a:lnTo>
                  <a:lnTo>
                    <a:pt x="27833" y="42648"/>
                  </a:lnTo>
                  <a:lnTo>
                    <a:pt x="27688" y="42329"/>
                  </a:lnTo>
                  <a:lnTo>
                    <a:pt x="27572" y="42010"/>
                  </a:lnTo>
                  <a:lnTo>
                    <a:pt x="27427" y="41401"/>
                  </a:lnTo>
                  <a:lnTo>
                    <a:pt x="27340" y="40821"/>
                  </a:lnTo>
                  <a:lnTo>
                    <a:pt x="27282" y="40213"/>
                  </a:lnTo>
                  <a:lnTo>
                    <a:pt x="27311" y="39604"/>
                  </a:lnTo>
                  <a:lnTo>
                    <a:pt x="27369" y="38966"/>
                  </a:lnTo>
                  <a:lnTo>
                    <a:pt x="27456" y="38357"/>
                  </a:lnTo>
                  <a:lnTo>
                    <a:pt x="27543" y="37748"/>
                  </a:lnTo>
                  <a:lnTo>
                    <a:pt x="27688" y="37110"/>
                  </a:lnTo>
                  <a:lnTo>
                    <a:pt x="27949" y="35864"/>
                  </a:lnTo>
                  <a:lnTo>
                    <a:pt x="28065" y="35255"/>
                  </a:lnTo>
                  <a:lnTo>
                    <a:pt x="28181" y="34617"/>
                  </a:lnTo>
                  <a:lnTo>
                    <a:pt x="28268" y="33979"/>
                  </a:lnTo>
                  <a:lnTo>
                    <a:pt x="28326" y="33370"/>
                  </a:lnTo>
                  <a:lnTo>
                    <a:pt x="28355" y="32733"/>
                  </a:lnTo>
                  <a:lnTo>
                    <a:pt x="28297" y="32124"/>
                  </a:lnTo>
                  <a:lnTo>
                    <a:pt x="28239" y="31544"/>
                  </a:lnTo>
                  <a:lnTo>
                    <a:pt x="28094" y="30964"/>
                  </a:lnTo>
                  <a:lnTo>
                    <a:pt x="27949" y="30442"/>
                  </a:lnTo>
                  <a:lnTo>
                    <a:pt x="27746" y="29891"/>
                  </a:lnTo>
                  <a:lnTo>
                    <a:pt x="27514" y="29398"/>
                  </a:lnTo>
                  <a:lnTo>
                    <a:pt x="27253" y="28906"/>
                  </a:lnTo>
                  <a:lnTo>
                    <a:pt x="26963" y="28413"/>
                  </a:lnTo>
                  <a:lnTo>
                    <a:pt x="26644" y="27920"/>
                  </a:lnTo>
                  <a:lnTo>
                    <a:pt x="26297" y="27456"/>
                  </a:lnTo>
                  <a:lnTo>
                    <a:pt x="25920" y="26992"/>
                  </a:lnTo>
                  <a:lnTo>
                    <a:pt x="25166" y="26093"/>
                  </a:lnTo>
                  <a:lnTo>
                    <a:pt x="24325" y="25195"/>
                  </a:lnTo>
                  <a:lnTo>
                    <a:pt x="23484" y="24325"/>
                  </a:lnTo>
                  <a:lnTo>
                    <a:pt x="22904" y="23716"/>
                  </a:lnTo>
                  <a:lnTo>
                    <a:pt x="22035" y="22788"/>
                  </a:lnTo>
                  <a:lnTo>
                    <a:pt x="21194" y="21831"/>
                  </a:lnTo>
                  <a:lnTo>
                    <a:pt x="20817" y="21339"/>
                  </a:lnTo>
                  <a:lnTo>
                    <a:pt x="20440" y="20817"/>
                  </a:lnTo>
                  <a:lnTo>
                    <a:pt x="20092" y="20295"/>
                  </a:lnTo>
                  <a:lnTo>
                    <a:pt x="19744" y="19773"/>
                  </a:lnTo>
                  <a:lnTo>
                    <a:pt x="19483" y="19280"/>
                  </a:lnTo>
                  <a:lnTo>
                    <a:pt x="19251" y="18758"/>
                  </a:lnTo>
                  <a:lnTo>
                    <a:pt x="19019" y="18236"/>
                  </a:lnTo>
                  <a:lnTo>
                    <a:pt x="18816" y="17686"/>
                  </a:lnTo>
                  <a:lnTo>
                    <a:pt x="18440" y="16613"/>
                  </a:lnTo>
                  <a:lnTo>
                    <a:pt x="18092" y="15511"/>
                  </a:lnTo>
                  <a:lnTo>
                    <a:pt x="17483" y="13279"/>
                  </a:lnTo>
                  <a:lnTo>
                    <a:pt x="17135" y="12177"/>
                  </a:lnTo>
                  <a:lnTo>
                    <a:pt x="16758" y="11075"/>
                  </a:lnTo>
                  <a:lnTo>
                    <a:pt x="16352" y="10119"/>
                  </a:lnTo>
                  <a:lnTo>
                    <a:pt x="15888" y="9162"/>
                  </a:lnTo>
                  <a:lnTo>
                    <a:pt x="15366" y="8263"/>
                  </a:lnTo>
                  <a:lnTo>
                    <a:pt x="14787" y="7364"/>
                  </a:lnTo>
                  <a:lnTo>
                    <a:pt x="14236" y="6639"/>
                  </a:lnTo>
                  <a:lnTo>
                    <a:pt x="13801" y="6089"/>
                  </a:lnTo>
                  <a:lnTo>
                    <a:pt x="13337" y="5538"/>
                  </a:lnTo>
                  <a:lnTo>
                    <a:pt x="12844" y="5045"/>
                  </a:lnTo>
                  <a:lnTo>
                    <a:pt x="12351" y="4552"/>
                  </a:lnTo>
                  <a:lnTo>
                    <a:pt x="11829" y="4059"/>
                  </a:lnTo>
                  <a:lnTo>
                    <a:pt x="11278" y="3624"/>
                  </a:lnTo>
                  <a:lnTo>
                    <a:pt x="10728" y="3189"/>
                  </a:lnTo>
                  <a:lnTo>
                    <a:pt x="10177" y="2754"/>
                  </a:lnTo>
                  <a:lnTo>
                    <a:pt x="9568" y="2378"/>
                  </a:lnTo>
                  <a:lnTo>
                    <a:pt x="8988" y="2001"/>
                  </a:lnTo>
                  <a:lnTo>
                    <a:pt x="8350" y="1653"/>
                  </a:lnTo>
                  <a:lnTo>
                    <a:pt x="7741" y="1334"/>
                  </a:lnTo>
                  <a:lnTo>
                    <a:pt x="7104" y="1044"/>
                  </a:lnTo>
                  <a:lnTo>
                    <a:pt x="6437" y="783"/>
                  </a:lnTo>
                  <a:lnTo>
                    <a:pt x="5770" y="551"/>
                  </a:lnTo>
                  <a:lnTo>
                    <a:pt x="5103" y="319"/>
                  </a:lnTo>
                  <a:lnTo>
                    <a:pt x="4726" y="232"/>
                  </a:lnTo>
                  <a:lnTo>
                    <a:pt x="4320" y="145"/>
                  </a:lnTo>
                  <a:lnTo>
                    <a:pt x="3914" y="58"/>
                  </a:lnTo>
                  <a:lnTo>
                    <a:pt x="3508" y="29"/>
                  </a:lnTo>
                  <a:lnTo>
                    <a:pt x="310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p23"/>
            <p:cNvSpPr/>
            <p:nvPr/>
          </p:nvSpPr>
          <p:spPr>
            <a:xfrm>
              <a:off x="-273600" y="2752350"/>
              <a:ext cx="961850" cy="2384650"/>
            </a:xfrm>
            <a:custGeom>
              <a:rect b="b" l="l" r="r" t="t"/>
              <a:pathLst>
                <a:path extrusionOk="0" h="95386" w="38474">
                  <a:moveTo>
                    <a:pt x="725" y="0"/>
                  </a:moveTo>
                  <a:lnTo>
                    <a:pt x="348" y="145"/>
                  </a:lnTo>
                  <a:lnTo>
                    <a:pt x="0" y="319"/>
                  </a:lnTo>
                  <a:lnTo>
                    <a:pt x="957" y="1044"/>
                  </a:lnTo>
                  <a:lnTo>
                    <a:pt x="1885" y="1769"/>
                  </a:lnTo>
                  <a:lnTo>
                    <a:pt x="2783" y="2523"/>
                  </a:lnTo>
                  <a:lnTo>
                    <a:pt x="3682" y="3305"/>
                  </a:lnTo>
                  <a:lnTo>
                    <a:pt x="4552" y="4088"/>
                  </a:lnTo>
                  <a:lnTo>
                    <a:pt x="5393" y="4929"/>
                  </a:lnTo>
                  <a:lnTo>
                    <a:pt x="6204" y="5770"/>
                  </a:lnTo>
                  <a:lnTo>
                    <a:pt x="6987" y="6668"/>
                  </a:lnTo>
                  <a:lnTo>
                    <a:pt x="7422" y="7219"/>
                  </a:lnTo>
                  <a:lnTo>
                    <a:pt x="7857" y="7799"/>
                  </a:lnTo>
                  <a:lnTo>
                    <a:pt x="8292" y="8379"/>
                  </a:lnTo>
                  <a:lnTo>
                    <a:pt x="8698" y="8988"/>
                  </a:lnTo>
                  <a:lnTo>
                    <a:pt x="9075" y="9597"/>
                  </a:lnTo>
                  <a:lnTo>
                    <a:pt x="9423" y="10234"/>
                  </a:lnTo>
                  <a:lnTo>
                    <a:pt x="9742" y="10872"/>
                  </a:lnTo>
                  <a:lnTo>
                    <a:pt x="10031" y="11510"/>
                  </a:lnTo>
                  <a:lnTo>
                    <a:pt x="10321" y="12264"/>
                  </a:lnTo>
                  <a:lnTo>
                    <a:pt x="10582" y="13047"/>
                  </a:lnTo>
                  <a:lnTo>
                    <a:pt x="10785" y="13801"/>
                  </a:lnTo>
                  <a:lnTo>
                    <a:pt x="10959" y="14583"/>
                  </a:lnTo>
                  <a:lnTo>
                    <a:pt x="11104" y="15366"/>
                  </a:lnTo>
                  <a:lnTo>
                    <a:pt x="11249" y="16149"/>
                  </a:lnTo>
                  <a:lnTo>
                    <a:pt x="11452" y="17744"/>
                  </a:lnTo>
                  <a:lnTo>
                    <a:pt x="11626" y="19367"/>
                  </a:lnTo>
                  <a:lnTo>
                    <a:pt x="11742" y="20150"/>
                  </a:lnTo>
                  <a:lnTo>
                    <a:pt x="11858" y="20962"/>
                  </a:lnTo>
                  <a:lnTo>
                    <a:pt x="12032" y="21744"/>
                  </a:lnTo>
                  <a:lnTo>
                    <a:pt x="12206" y="22556"/>
                  </a:lnTo>
                  <a:lnTo>
                    <a:pt x="12438" y="23310"/>
                  </a:lnTo>
                  <a:lnTo>
                    <a:pt x="12728" y="24093"/>
                  </a:lnTo>
                  <a:lnTo>
                    <a:pt x="13047" y="24818"/>
                  </a:lnTo>
                  <a:lnTo>
                    <a:pt x="13424" y="25513"/>
                  </a:lnTo>
                  <a:lnTo>
                    <a:pt x="13829" y="26180"/>
                  </a:lnTo>
                  <a:lnTo>
                    <a:pt x="14264" y="26847"/>
                  </a:lnTo>
                  <a:lnTo>
                    <a:pt x="12989" y="26441"/>
                  </a:lnTo>
                  <a:lnTo>
                    <a:pt x="11713" y="25977"/>
                  </a:lnTo>
                  <a:lnTo>
                    <a:pt x="10437" y="25455"/>
                  </a:lnTo>
                  <a:lnTo>
                    <a:pt x="9220" y="24905"/>
                  </a:lnTo>
                  <a:lnTo>
                    <a:pt x="8002" y="24325"/>
                  </a:lnTo>
                  <a:lnTo>
                    <a:pt x="6784" y="23687"/>
                  </a:lnTo>
                  <a:lnTo>
                    <a:pt x="5625" y="22991"/>
                  </a:lnTo>
                  <a:lnTo>
                    <a:pt x="4494" y="22266"/>
                  </a:lnTo>
                  <a:lnTo>
                    <a:pt x="4378" y="23049"/>
                  </a:lnTo>
                  <a:lnTo>
                    <a:pt x="5567" y="23774"/>
                  </a:lnTo>
                  <a:lnTo>
                    <a:pt x="6813" y="24470"/>
                  </a:lnTo>
                  <a:lnTo>
                    <a:pt x="8060" y="25137"/>
                  </a:lnTo>
                  <a:lnTo>
                    <a:pt x="9336" y="25716"/>
                  </a:lnTo>
                  <a:lnTo>
                    <a:pt x="10640" y="26296"/>
                  </a:lnTo>
                  <a:lnTo>
                    <a:pt x="11945" y="26789"/>
                  </a:lnTo>
                  <a:lnTo>
                    <a:pt x="13279" y="27253"/>
                  </a:lnTo>
                  <a:lnTo>
                    <a:pt x="14641" y="27659"/>
                  </a:lnTo>
                  <a:lnTo>
                    <a:pt x="14757" y="27688"/>
                  </a:lnTo>
                  <a:lnTo>
                    <a:pt x="14844" y="27659"/>
                  </a:lnTo>
                  <a:lnTo>
                    <a:pt x="15772" y="28877"/>
                  </a:lnTo>
                  <a:lnTo>
                    <a:pt x="16178" y="29456"/>
                  </a:lnTo>
                  <a:lnTo>
                    <a:pt x="16584" y="30036"/>
                  </a:lnTo>
                  <a:lnTo>
                    <a:pt x="16961" y="30645"/>
                  </a:lnTo>
                  <a:lnTo>
                    <a:pt x="17309" y="31254"/>
                  </a:lnTo>
                  <a:lnTo>
                    <a:pt x="17627" y="31892"/>
                  </a:lnTo>
                  <a:lnTo>
                    <a:pt x="17888" y="32559"/>
                  </a:lnTo>
                  <a:lnTo>
                    <a:pt x="18004" y="32907"/>
                  </a:lnTo>
                  <a:lnTo>
                    <a:pt x="18091" y="33225"/>
                  </a:lnTo>
                  <a:lnTo>
                    <a:pt x="18178" y="33573"/>
                  </a:lnTo>
                  <a:lnTo>
                    <a:pt x="18207" y="33950"/>
                  </a:lnTo>
                  <a:lnTo>
                    <a:pt x="18265" y="34298"/>
                  </a:lnTo>
                  <a:lnTo>
                    <a:pt x="18265" y="34646"/>
                  </a:lnTo>
                  <a:lnTo>
                    <a:pt x="18265" y="35371"/>
                  </a:lnTo>
                  <a:lnTo>
                    <a:pt x="18178" y="36067"/>
                  </a:lnTo>
                  <a:lnTo>
                    <a:pt x="18091" y="36763"/>
                  </a:lnTo>
                  <a:lnTo>
                    <a:pt x="17917" y="37458"/>
                  </a:lnTo>
                  <a:lnTo>
                    <a:pt x="17743" y="38154"/>
                  </a:lnTo>
                  <a:lnTo>
                    <a:pt x="17367" y="39517"/>
                  </a:lnTo>
                  <a:lnTo>
                    <a:pt x="17048" y="40561"/>
                  </a:lnTo>
                  <a:lnTo>
                    <a:pt x="16758" y="41633"/>
                  </a:lnTo>
                  <a:lnTo>
                    <a:pt x="15801" y="41401"/>
                  </a:lnTo>
                  <a:lnTo>
                    <a:pt x="14844" y="41169"/>
                  </a:lnTo>
                  <a:lnTo>
                    <a:pt x="13916" y="40879"/>
                  </a:lnTo>
                  <a:lnTo>
                    <a:pt x="12989" y="40561"/>
                  </a:lnTo>
                  <a:lnTo>
                    <a:pt x="12090" y="40213"/>
                  </a:lnTo>
                  <a:lnTo>
                    <a:pt x="11191" y="39807"/>
                  </a:lnTo>
                  <a:lnTo>
                    <a:pt x="10292" y="39401"/>
                  </a:lnTo>
                  <a:lnTo>
                    <a:pt x="9423" y="38966"/>
                  </a:lnTo>
                  <a:lnTo>
                    <a:pt x="9365" y="39720"/>
                  </a:lnTo>
                  <a:lnTo>
                    <a:pt x="10234" y="40155"/>
                  </a:lnTo>
                  <a:lnTo>
                    <a:pt x="11104" y="40532"/>
                  </a:lnTo>
                  <a:lnTo>
                    <a:pt x="12003" y="40908"/>
                  </a:lnTo>
                  <a:lnTo>
                    <a:pt x="12902" y="41256"/>
                  </a:lnTo>
                  <a:lnTo>
                    <a:pt x="13800" y="41546"/>
                  </a:lnTo>
                  <a:lnTo>
                    <a:pt x="14728" y="41836"/>
                  </a:lnTo>
                  <a:lnTo>
                    <a:pt x="15656" y="42097"/>
                  </a:lnTo>
                  <a:lnTo>
                    <a:pt x="16584" y="42329"/>
                  </a:lnTo>
                  <a:lnTo>
                    <a:pt x="16468" y="42967"/>
                  </a:lnTo>
                  <a:lnTo>
                    <a:pt x="16381" y="43634"/>
                  </a:lnTo>
                  <a:lnTo>
                    <a:pt x="16323" y="44301"/>
                  </a:lnTo>
                  <a:lnTo>
                    <a:pt x="16323" y="44967"/>
                  </a:lnTo>
                  <a:lnTo>
                    <a:pt x="16381" y="45576"/>
                  </a:lnTo>
                  <a:lnTo>
                    <a:pt x="16468" y="46156"/>
                  </a:lnTo>
                  <a:lnTo>
                    <a:pt x="16613" y="46707"/>
                  </a:lnTo>
                  <a:lnTo>
                    <a:pt x="16816" y="47258"/>
                  </a:lnTo>
                  <a:lnTo>
                    <a:pt x="17048" y="47780"/>
                  </a:lnTo>
                  <a:lnTo>
                    <a:pt x="17338" y="48301"/>
                  </a:lnTo>
                  <a:lnTo>
                    <a:pt x="17656" y="48794"/>
                  </a:lnTo>
                  <a:lnTo>
                    <a:pt x="18004" y="49258"/>
                  </a:lnTo>
                  <a:lnTo>
                    <a:pt x="18381" y="49693"/>
                  </a:lnTo>
                  <a:lnTo>
                    <a:pt x="18787" y="50099"/>
                  </a:lnTo>
                  <a:lnTo>
                    <a:pt x="19222" y="50476"/>
                  </a:lnTo>
                  <a:lnTo>
                    <a:pt x="19657" y="50853"/>
                  </a:lnTo>
                  <a:lnTo>
                    <a:pt x="20092" y="51201"/>
                  </a:lnTo>
                  <a:lnTo>
                    <a:pt x="20556" y="51549"/>
                  </a:lnTo>
                  <a:lnTo>
                    <a:pt x="21512" y="52186"/>
                  </a:lnTo>
                  <a:lnTo>
                    <a:pt x="23426" y="53491"/>
                  </a:lnTo>
                  <a:lnTo>
                    <a:pt x="24354" y="54129"/>
                  </a:lnTo>
                  <a:lnTo>
                    <a:pt x="24818" y="54477"/>
                  </a:lnTo>
                  <a:lnTo>
                    <a:pt x="25253" y="54854"/>
                  </a:lnTo>
                  <a:lnTo>
                    <a:pt x="25600" y="55144"/>
                  </a:lnTo>
                  <a:lnTo>
                    <a:pt x="25919" y="55463"/>
                  </a:lnTo>
                  <a:lnTo>
                    <a:pt x="26238" y="55781"/>
                  </a:lnTo>
                  <a:lnTo>
                    <a:pt x="26528" y="56129"/>
                  </a:lnTo>
                  <a:lnTo>
                    <a:pt x="26789" y="56477"/>
                  </a:lnTo>
                  <a:lnTo>
                    <a:pt x="27050" y="56825"/>
                  </a:lnTo>
                  <a:lnTo>
                    <a:pt x="27282" y="57202"/>
                  </a:lnTo>
                  <a:lnTo>
                    <a:pt x="27514" y="57579"/>
                  </a:lnTo>
                  <a:lnTo>
                    <a:pt x="26354" y="57666"/>
                  </a:lnTo>
                  <a:lnTo>
                    <a:pt x="25166" y="57724"/>
                  </a:lnTo>
                  <a:lnTo>
                    <a:pt x="23977" y="57753"/>
                  </a:lnTo>
                  <a:lnTo>
                    <a:pt x="22817" y="57753"/>
                  </a:lnTo>
                  <a:lnTo>
                    <a:pt x="21628" y="57695"/>
                  </a:lnTo>
                  <a:lnTo>
                    <a:pt x="20469" y="57608"/>
                  </a:lnTo>
                  <a:lnTo>
                    <a:pt x="19280" y="57492"/>
                  </a:lnTo>
                  <a:lnTo>
                    <a:pt x="18120" y="57347"/>
                  </a:lnTo>
                  <a:lnTo>
                    <a:pt x="16961" y="57173"/>
                  </a:lnTo>
                  <a:lnTo>
                    <a:pt x="15801" y="56941"/>
                  </a:lnTo>
                  <a:lnTo>
                    <a:pt x="14670" y="56709"/>
                  </a:lnTo>
                  <a:lnTo>
                    <a:pt x="13511" y="56419"/>
                  </a:lnTo>
                  <a:lnTo>
                    <a:pt x="12380" y="56100"/>
                  </a:lnTo>
                  <a:lnTo>
                    <a:pt x="11249" y="55753"/>
                  </a:lnTo>
                  <a:lnTo>
                    <a:pt x="10147" y="55347"/>
                  </a:lnTo>
                  <a:lnTo>
                    <a:pt x="9046" y="54941"/>
                  </a:lnTo>
                  <a:lnTo>
                    <a:pt x="8147" y="54564"/>
                  </a:lnTo>
                  <a:lnTo>
                    <a:pt x="7277" y="54187"/>
                  </a:lnTo>
                  <a:lnTo>
                    <a:pt x="7277" y="54187"/>
                  </a:lnTo>
                  <a:lnTo>
                    <a:pt x="7509" y="54680"/>
                  </a:lnTo>
                  <a:lnTo>
                    <a:pt x="7770" y="55144"/>
                  </a:lnTo>
                  <a:lnTo>
                    <a:pt x="8640" y="55521"/>
                  </a:lnTo>
                  <a:lnTo>
                    <a:pt x="9539" y="55868"/>
                  </a:lnTo>
                  <a:lnTo>
                    <a:pt x="10437" y="56187"/>
                  </a:lnTo>
                  <a:lnTo>
                    <a:pt x="11336" y="56477"/>
                  </a:lnTo>
                  <a:lnTo>
                    <a:pt x="12235" y="56767"/>
                  </a:lnTo>
                  <a:lnTo>
                    <a:pt x="13163" y="57028"/>
                  </a:lnTo>
                  <a:lnTo>
                    <a:pt x="14061" y="57260"/>
                  </a:lnTo>
                  <a:lnTo>
                    <a:pt x="14989" y="57492"/>
                  </a:lnTo>
                  <a:lnTo>
                    <a:pt x="15917" y="57666"/>
                  </a:lnTo>
                  <a:lnTo>
                    <a:pt x="16874" y="57840"/>
                  </a:lnTo>
                  <a:lnTo>
                    <a:pt x="17801" y="58014"/>
                  </a:lnTo>
                  <a:lnTo>
                    <a:pt x="18758" y="58130"/>
                  </a:lnTo>
                  <a:lnTo>
                    <a:pt x="19686" y="58246"/>
                  </a:lnTo>
                  <a:lnTo>
                    <a:pt x="20643" y="58333"/>
                  </a:lnTo>
                  <a:lnTo>
                    <a:pt x="21599" y="58391"/>
                  </a:lnTo>
                  <a:lnTo>
                    <a:pt x="22527" y="58420"/>
                  </a:lnTo>
                  <a:lnTo>
                    <a:pt x="23861" y="58449"/>
                  </a:lnTo>
                  <a:lnTo>
                    <a:pt x="25195" y="58420"/>
                  </a:lnTo>
                  <a:lnTo>
                    <a:pt x="26528" y="58362"/>
                  </a:lnTo>
                  <a:lnTo>
                    <a:pt x="27833" y="58246"/>
                  </a:lnTo>
                  <a:lnTo>
                    <a:pt x="28007" y="58652"/>
                  </a:lnTo>
                  <a:lnTo>
                    <a:pt x="28152" y="59058"/>
                  </a:lnTo>
                  <a:lnTo>
                    <a:pt x="28355" y="59811"/>
                  </a:lnTo>
                  <a:lnTo>
                    <a:pt x="28500" y="60565"/>
                  </a:lnTo>
                  <a:lnTo>
                    <a:pt x="28616" y="61319"/>
                  </a:lnTo>
                  <a:lnTo>
                    <a:pt x="28703" y="62102"/>
                  </a:lnTo>
                  <a:lnTo>
                    <a:pt x="28732" y="62856"/>
                  </a:lnTo>
                  <a:lnTo>
                    <a:pt x="28790" y="63638"/>
                  </a:lnTo>
                  <a:lnTo>
                    <a:pt x="28819" y="65175"/>
                  </a:lnTo>
                  <a:lnTo>
                    <a:pt x="28906" y="66712"/>
                  </a:lnTo>
                  <a:lnTo>
                    <a:pt x="28993" y="67465"/>
                  </a:lnTo>
                  <a:lnTo>
                    <a:pt x="29080" y="68219"/>
                  </a:lnTo>
                  <a:lnTo>
                    <a:pt x="29195" y="68973"/>
                  </a:lnTo>
                  <a:lnTo>
                    <a:pt x="29340" y="69698"/>
                  </a:lnTo>
                  <a:lnTo>
                    <a:pt x="29543" y="70452"/>
                  </a:lnTo>
                  <a:lnTo>
                    <a:pt x="29804" y="71176"/>
                  </a:lnTo>
                  <a:lnTo>
                    <a:pt x="30094" y="71872"/>
                  </a:lnTo>
                  <a:lnTo>
                    <a:pt x="30442" y="72568"/>
                  </a:lnTo>
                  <a:lnTo>
                    <a:pt x="30819" y="73264"/>
                  </a:lnTo>
                  <a:lnTo>
                    <a:pt x="31196" y="73931"/>
                  </a:lnTo>
                  <a:lnTo>
                    <a:pt x="32008" y="75235"/>
                  </a:lnTo>
                  <a:lnTo>
                    <a:pt x="32878" y="76540"/>
                  </a:lnTo>
                  <a:lnTo>
                    <a:pt x="33022" y="76772"/>
                  </a:lnTo>
                  <a:lnTo>
                    <a:pt x="32095" y="76743"/>
                  </a:lnTo>
                  <a:lnTo>
                    <a:pt x="31167" y="76714"/>
                  </a:lnTo>
                  <a:lnTo>
                    <a:pt x="30239" y="76656"/>
                  </a:lnTo>
                  <a:lnTo>
                    <a:pt x="29311" y="76598"/>
                  </a:lnTo>
                  <a:lnTo>
                    <a:pt x="28413" y="76511"/>
                  </a:lnTo>
                  <a:lnTo>
                    <a:pt x="27485" y="76395"/>
                  </a:lnTo>
                  <a:lnTo>
                    <a:pt x="26557" y="76250"/>
                  </a:lnTo>
                  <a:lnTo>
                    <a:pt x="25658" y="76105"/>
                  </a:lnTo>
                  <a:lnTo>
                    <a:pt x="24760" y="75931"/>
                  </a:lnTo>
                  <a:lnTo>
                    <a:pt x="23832" y="75728"/>
                  </a:lnTo>
                  <a:lnTo>
                    <a:pt x="22933" y="75525"/>
                  </a:lnTo>
                  <a:lnTo>
                    <a:pt x="22034" y="75293"/>
                  </a:lnTo>
                  <a:lnTo>
                    <a:pt x="21165" y="75061"/>
                  </a:lnTo>
                  <a:lnTo>
                    <a:pt x="20266" y="74772"/>
                  </a:lnTo>
                  <a:lnTo>
                    <a:pt x="19396" y="74511"/>
                  </a:lnTo>
                  <a:lnTo>
                    <a:pt x="18526" y="74192"/>
                  </a:lnTo>
                  <a:lnTo>
                    <a:pt x="18526" y="74569"/>
                  </a:lnTo>
                  <a:lnTo>
                    <a:pt x="18526" y="74916"/>
                  </a:lnTo>
                  <a:lnTo>
                    <a:pt x="19773" y="75351"/>
                  </a:lnTo>
                  <a:lnTo>
                    <a:pt x="21020" y="75728"/>
                  </a:lnTo>
                  <a:lnTo>
                    <a:pt x="22266" y="76076"/>
                  </a:lnTo>
                  <a:lnTo>
                    <a:pt x="23542" y="76366"/>
                  </a:lnTo>
                  <a:lnTo>
                    <a:pt x="24818" y="76656"/>
                  </a:lnTo>
                  <a:lnTo>
                    <a:pt x="26122" y="76888"/>
                  </a:lnTo>
                  <a:lnTo>
                    <a:pt x="27398" y="77062"/>
                  </a:lnTo>
                  <a:lnTo>
                    <a:pt x="28703" y="77236"/>
                  </a:lnTo>
                  <a:lnTo>
                    <a:pt x="29862" y="77323"/>
                  </a:lnTo>
                  <a:lnTo>
                    <a:pt x="31022" y="77410"/>
                  </a:lnTo>
                  <a:lnTo>
                    <a:pt x="32182" y="77439"/>
                  </a:lnTo>
                  <a:lnTo>
                    <a:pt x="33370" y="77468"/>
                  </a:lnTo>
                  <a:lnTo>
                    <a:pt x="33457" y="77439"/>
                  </a:lnTo>
                  <a:lnTo>
                    <a:pt x="34124" y="78541"/>
                  </a:lnTo>
                  <a:lnTo>
                    <a:pt x="34762" y="79671"/>
                  </a:lnTo>
                  <a:lnTo>
                    <a:pt x="35342" y="80860"/>
                  </a:lnTo>
                  <a:lnTo>
                    <a:pt x="35603" y="81440"/>
                  </a:lnTo>
                  <a:lnTo>
                    <a:pt x="35864" y="82049"/>
                  </a:lnTo>
                  <a:lnTo>
                    <a:pt x="36154" y="82773"/>
                  </a:lnTo>
                  <a:lnTo>
                    <a:pt x="36415" y="83498"/>
                  </a:lnTo>
                  <a:lnTo>
                    <a:pt x="36647" y="84252"/>
                  </a:lnTo>
                  <a:lnTo>
                    <a:pt x="36850" y="85006"/>
                  </a:lnTo>
                  <a:lnTo>
                    <a:pt x="37052" y="85731"/>
                  </a:lnTo>
                  <a:lnTo>
                    <a:pt x="37197" y="86513"/>
                  </a:lnTo>
                  <a:lnTo>
                    <a:pt x="37342" y="87267"/>
                  </a:lnTo>
                  <a:lnTo>
                    <a:pt x="37487" y="88021"/>
                  </a:lnTo>
                  <a:lnTo>
                    <a:pt x="37603" y="88949"/>
                  </a:lnTo>
                  <a:lnTo>
                    <a:pt x="37690" y="89877"/>
                  </a:lnTo>
                  <a:lnTo>
                    <a:pt x="37748" y="90775"/>
                  </a:lnTo>
                  <a:lnTo>
                    <a:pt x="37777" y="91703"/>
                  </a:lnTo>
                  <a:lnTo>
                    <a:pt x="37777" y="92631"/>
                  </a:lnTo>
                  <a:lnTo>
                    <a:pt x="37748" y="93559"/>
                  </a:lnTo>
                  <a:lnTo>
                    <a:pt x="37690" y="94457"/>
                  </a:lnTo>
                  <a:lnTo>
                    <a:pt x="37574" y="95385"/>
                  </a:lnTo>
                  <a:lnTo>
                    <a:pt x="38270" y="95327"/>
                  </a:lnTo>
                  <a:lnTo>
                    <a:pt x="38357" y="94341"/>
                  </a:lnTo>
                  <a:lnTo>
                    <a:pt x="38444" y="93327"/>
                  </a:lnTo>
                  <a:lnTo>
                    <a:pt x="38473" y="92312"/>
                  </a:lnTo>
                  <a:lnTo>
                    <a:pt x="38444" y="91326"/>
                  </a:lnTo>
                  <a:lnTo>
                    <a:pt x="38415" y="90311"/>
                  </a:lnTo>
                  <a:lnTo>
                    <a:pt x="38328" y="89297"/>
                  </a:lnTo>
                  <a:lnTo>
                    <a:pt x="38212" y="88311"/>
                  </a:lnTo>
                  <a:lnTo>
                    <a:pt x="38067" y="87325"/>
                  </a:lnTo>
                  <a:lnTo>
                    <a:pt x="37864" y="86339"/>
                  </a:lnTo>
                  <a:lnTo>
                    <a:pt x="37632" y="85354"/>
                  </a:lnTo>
                  <a:lnTo>
                    <a:pt x="37371" y="84368"/>
                  </a:lnTo>
                  <a:lnTo>
                    <a:pt x="37081" y="83411"/>
                  </a:lnTo>
                  <a:lnTo>
                    <a:pt x="36763" y="82454"/>
                  </a:lnTo>
                  <a:lnTo>
                    <a:pt x="36386" y="81527"/>
                  </a:lnTo>
                  <a:lnTo>
                    <a:pt x="35980" y="80599"/>
                  </a:lnTo>
                  <a:lnTo>
                    <a:pt x="35545" y="79671"/>
                  </a:lnTo>
                  <a:lnTo>
                    <a:pt x="35197" y="78975"/>
                  </a:lnTo>
                  <a:lnTo>
                    <a:pt x="34791" y="78309"/>
                  </a:lnTo>
                  <a:lnTo>
                    <a:pt x="33979" y="76975"/>
                  </a:lnTo>
                  <a:lnTo>
                    <a:pt x="33109" y="75641"/>
                  </a:lnTo>
                  <a:lnTo>
                    <a:pt x="32269" y="74337"/>
                  </a:lnTo>
                  <a:lnTo>
                    <a:pt x="31863" y="73670"/>
                  </a:lnTo>
                  <a:lnTo>
                    <a:pt x="31486" y="73003"/>
                  </a:lnTo>
                  <a:lnTo>
                    <a:pt x="31109" y="72307"/>
                  </a:lnTo>
                  <a:lnTo>
                    <a:pt x="30790" y="71611"/>
                  </a:lnTo>
                  <a:lnTo>
                    <a:pt x="30471" y="70887"/>
                  </a:lnTo>
                  <a:lnTo>
                    <a:pt x="30210" y="70162"/>
                  </a:lnTo>
                  <a:lnTo>
                    <a:pt x="30007" y="69408"/>
                  </a:lnTo>
                  <a:lnTo>
                    <a:pt x="29833" y="68625"/>
                  </a:lnTo>
                  <a:lnTo>
                    <a:pt x="29920" y="68538"/>
                  </a:lnTo>
                  <a:lnTo>
                    <a:pt x="30529" y="67697"/>
                  </a:lnTo>
                  <a:lnTo>
                    <a:pt x="31109" y="66828"/>
                  </a:lnTo>
                  <a:lnTo>
                    <a:pt x="31689" y="65958"/>
                  </a:lnTo>
                  <a:lnTo>
                    <a:pt x="32240" y="65059"/>
                  </a:lnTo>
                  <a:lnTo>
                    <a:pt x="32762" y="64131"/>
                  </a:lnTo>
                  <a:lnTo>
                    <a:pt x="33283" y="63233"/>
                  </a:lnTo>
                  <a:lnTo>
                    <a:pt x="33747" y="62276"/>
                  </a:lnTo>
                  <a:lnTo>
                    <a:pt x="34211" y="61348"/>
                  </a:lnTo>
                  <a:lnTo>
                    <a:pt x="34646" y="60391"/>
                  </a:lnTo>
                  <a:lnTo>
                    <a:pt x="35052" y="59435"/>
                  </a:lnTo>
                  <a:lnTo>
                    <a:pt x="35458" y="58449"/>
                  </a:lnTo>
                  <a:lnTo>
                    <a:pt x="35835" y="57463"/>
                  </a:lnTo>
                  <a:lnTo>
                    <a:pt x="36154" y="56477"/>
                  </a:lnTo>
                  <a:lnTo>
                    <a:pt x="36473" y="55463"/>
                  </a:lnTo>
                  <a:lnTo>
                    <a:pt x="36763" y="54448"/>
                  </a:lnTo>
                  <a:lnTo>
                    <a:pt x="37052" y="53433"/>
                  </a:lnTo>
                  <a:lnTo>
                    <a:pt x="36850" y="52853"/>
                  </a:lnTo>
                  <a:lnTo>
                    <a:pt x="36589" y="52302"/>
                  </a:lnTo>
                  <a:lnTo>
                    <a:pt x="36241" y="53810"/>
                  </a:lnTo>
                  <a:lnTo>
                    <a:pt x="35806" y="55318"/>
                  </a:lnTo>
                  <a:lnTo>
                    <a:pt x="35342" y="56796"/>
                  </a:lnTo>
                  <a:lnTo>
                    <a:pt x="34791" y="58246"/>
                  </a:lnTo>
                  <a:lnTo>
                    <a:pt x="34211" y="59666"/>
                  </a:lnTo>
                  <a:lnTo>
                    <a:pt x="33573" y="61087"/>
                  </a:lnTo>
                  <a:lnTo>
                    <a:pt x="32878" y="62479"/>
                  </a:lnTo>
                  <a:lnTo>
                    <a:pt x="32153" y="63870"/>
                  </a:lnTo>
                  <a:lnTo>
                    <a:pt x="31573" y="64827"/>
                  </a:lnTo>
                  <a:lnTo>
                    <a:pt x="30964" y="65813"/>
                  </a:lnTo>
                  <a:lnTo>
                    <a:pt x="30355" y="66741"/>
                  </a:lnTo>
                  <a:lnTo>
                    <a:pt x="29688" y="67668"/>
                  </a:lnTo>
                  <a:lnTo>
                    <a:pt x="29630" y="66973"/>
                  </a:lnTo>
                  <a:lnTo>
                    <a:pt x="29572" y="66277"/>
                  </a:lnTo>
                  <a:lnTo>
                    <a:pt x="29514" y="64827"/>
                  </a:lnTo>
                  <a:lnTo>
                    <a:pt x="29456" y="63406"/>
                  </a:lnTo>
                  <a:lnTo>
                    <a:pt x="29369" y="61957"/>
                  </a:lnTo>
                  <a:lnTo>
                    <a:pt x="29311" y="61261"/>
                  </a:lnTo>
                  <a:lnTo>
                    <a:pt x="29195" y="60565"/>
                  </a:lnTo>
                  <a:lnTo>
                    <a:pt x="29080" y="59869"/>
                  </a:lnTo>
                  <a:lnTo>
                    <a:pt x="28906" y="59174"/>
                  </a:lnTo>
                  <a:lnTo>
                    <a:pt x="28703" y="58507"/>
                  </a:lnTo>
                  <a:lnTo>
                    <a:pt x="28442" y="57840"/>
                  </a:lnTo>
                  <a:lnTo>
                    <a:pt x="28123" y="57202"/>
                  </a:lnTo>
                  <a:lnTo>
                    <a:pt x="27746" y="56593"/>
                  </a:lnTo>
                  <a:lnTo>
                    <a:pt x="27427" y="56100"/>
                  </a:lnTo>
                  <a:lnTo>
                    <a:pt x="27050" y="55637"/>
                  </a:lnTo>
                  <a:lnTo>
                    <a:pt x="26644" y="55202"/>
                  </a:lnTo>
                  <a:lnTo>
                    <a:pt x="26238" y="54796"/>
                  </a:lnTo>
                  <a:lnTo>
                    <a:pt x="25803" y="54390"/>
                  </a:lnTo>
                  <a:lnTo>
                    <a:pt x="25339" y="54013"/>
                  </a:lnTo>
                  <a:lnTo>
                    <a:pt x="24876" y="53665"/>
                  </a:lnTo>
                  <a:lnTo>
                    <a:pt x="24412" y="53317"/>
                  </a:lnTo>
                  <a:lnTo>
                    <a:pt x="23426" y="52650"/>
                  </a:lnTo>
                  <a:lnTo>
                    <a:pt x="22440" y="51983"/>
                  </a:lnTo>
                  <a:lnTo>
                    <a:pt x="21454" y="51317"/>
                  </a:lnTo>
                  <a:lnTo>
                    <a:pt x="20498" y="50621"/>
                  </a:lnTo>
                  <a:lnTo>
                    <a:pt x="20469" y="50621"/>
                  </a:lnTo>
                  <a:lnTo>
                    <a:pt x="21425" y="49809"/>
                  </a:lnTo>
                  <a:lnTo>
                    <a:pt x="22353" y="48968"/>
                  </a:lnTo>
                  <a:lnTo>
                    <a:pt x="23252" y="48099"/>
                  </a:lnTo>
                  <a:lnTo>
                    <a:pt x="24093" y="47200"/>
                  </a:lnTo>
                  <a:lnTo>
                    <a:pt x="24876" y="46243"/>
                  </a:lnTo>
                  <a:lnTo>
                    <a:pt x="25629" y="45257"/>
                  </a:lnTo>
                  <a:lnTo>
                    <a:pt x="26354" y="44243"/>
                  </a:lnTo>
                  <a:lnTo>
                    <a:pt x="27021" y="43199"/>
                  </a:lnTo>
                  <a:lnTo>
                    <a:pt x="26818" y="42851"/>
                  </a:lnTo>
                  <a:lnTo>
                    <a:pt x="26644" y="42503"/>
                  </a:lnTo>
                  <a:lnTo>
                    <a:pt x="25977" y="43605"/>
                  </a:lnTo>
                  <a:lnTo>
                    <a:pt x="25253" y="44648"/>
                  </a:lnTo>
                  <a:lnTo>
                    <a:pt x="24470" y="45663"/>
                  </a:lnTo>
                  <a:lnTo>
                    <a:pt x="23658" y="46649"/>
                  </a:lnTo>
                  <a:lnTo>
                    <a:pt x="22817" y="47577"/>
                  </a:lnTo>
                  <a:lnTo>
                    <a:pt x="21918" y="48475"/>
                  </a:lnTo>
                  <a:lnTo>
                    <a:pt x="20962" y="49316"/>
                  </a:lnTo>
                  <a:lnTo>
                    <a:pt x="19976" y="50128"/>
                  </a:lnTo>
                  <a:lnTo>
                    <a:pt x="19947" y="50186"/>
                  </a:lnTo>
                  <a:lnTo>
                    <a:pt x="19570" y="49867"/>
                  </a:lnTo>
                  <a:lnTo>
                    <a:pt x="19222" y="49548"/>
                  </a:lnTo>
                  <a:lnTo>
                    <a:pt x="18874" y="49200"/>
                  </a:lnTo>
                  <a:lnTo>
                    <a:pt x="18555" y="48823"/>
                  </a:lnTo>
                  <a:lnTo>
                    <a:pt x="18265" y="48446"/>
                  </a:lnTo>
                  <a:lnTo>
                    <a:pt x="17975" y="48070"/>
                  </a:lnTo>
                  <a:lnTo>
                    <a:pt x="17743" y="47635"/>
                  </a:lnTo>
                  <a:lnTo>
                    <a:pt x="17541" y="47200"/>
                  </a:lnTo>
                  <a:lnTo>
                    <a:pt x="17396" y="46881"/>
                  </a:lnTo>
                  <a:lnTo>
                    <a:pt x="17280" y="46562"/>
                  </a:lnTo>
                  <a:lnTo>
                    <a:pt x="17193" y="46214"/>
                  </a:lnTo>
                  <a:lnTo>
                    <a:pt x="17135" y="45895"/>
                  </a:lnTo>
                  <a:lnTo>
                    <a:pt x="17077" y="45547"/>
                  </a:lnTo>
                  <a:lnTo>
                    <a:pt x="17048" y="45199"/>
                  </a:lnTo>
                  <a:lnTo>
                    <a:pt x="17019" y="44532"/>
                  </a:lnTo>
                  <a:lnTo>
                    <a:pt x="17048" y="43837"/>
                  </a:lnTo>
                  <a:lnTo>
                    <a:pt x="17135" y="43170"/>
                  </a:lnTo>
                  <a:lnTo>
                    <a:pt x="17280" y="42474"/>
                  </a:lnTo>
                  <a:lnTo>
                    <a:pt x="17425" y="41807"/>
                  </a:lnTo>
                  <a:lnTo>
                    <a:pt x="17598" y="41111"/>
                  </a:lnTo>
                  <a:lnTo>
                    <a:pt x="17801" y="40416"/>
                  </a:lnTo>
                  <a:lnTo>
                    <a:pt x="18236" y="38995"/>
                  </a:lnTo>
                  <a:lnTo>
                    <a:pt x="18439" y="38299"/>
                  </a:lnTo>
                  <a:lnTo>
                    <a:pt x="18613" y="37603"/>
                  </a:lnTo>
                  <a:lnTo>
                    <a:pt x="18758" y="36878"/>
                  </a:lnTo>
                  <a:lnTo>
                    <a:pt x="18874" y="36154"/>
                  </a:lnTo>
                  <a:lnTo>
                    <a:pt x="18932" y="35400"/>
                  </a:lnTo>
                  <a:lnTo>
                    <a:pt x="18932" y="34675"/>
                  </a:lnTo>
                  <a:lnTo>
                    <a:pt x="18874" y="33950"/>
                  </a:lnTo>
                  <a:lnTo>
                    <a:pt x="18758" y="33225"/>
                  </a:lnTo>
                  <a:lnTo>
                    <a:pt x="18816" y="33196"/>
                  </a:lnTo>
                  <a:lnTo>
                    <a:pt x="18874" y="33109"/>
                  </a:lnTo>
                  <a:lnTo>
                    <a:pt x="19454" y="32066"/>
                  </a:lnTo>
                  <a:lnTo>
                    <a:pt x="19976" y="30993"/>
                  </a:lnTo>
                  <a:lnTo>
                    <a:pt x="20469" y="29891"/>
                  </a:lnTo>
                  <a:lnTo>
                    <a:pt x="20933" y="28790"/>
                  </a:lnTo>
                  <a:lnTo>
                    <a:pt x="21339" y="27659"/>
                  </a:lnTo>
                  <a:lnTo>
                    <a:pt x="21715" y="26499"/>
                  </a:lnTo>
                  <a:lnTo>
                    <a:pt x="22034" y="25340"/>
                  </a:lnTo>
                  <a:lnTo>
                    <a:pt x="22295" y="24180"/>
                  </a:lnTo>
                  <a:lnTo>
                    <a:pt x="21715" y="23571"/>
                  </a:lnTo>
                  <a:lnTo>
                    <a:pt x="21454" y="24731"/>
                  </a:lnTo>
                  <a:lnTo>
                    <a:pt x="21165" y="25861"/>
                  </a:lnTo>
                  <a:lnTo>
                    <a:pt x="20846" y="26963"/>
                  </a:lnTo>
                  <a:lnTo>
                    <a:pt x="20440" y="28065"/>
                  </a:lnTo>
                  <a:lnTo>
                    <a:pt x="20034" y="29167"/>
                  </a:lnTo>
                  <a:lnTo>
                    <a:pt x="19570" y="30239"/>
                  </a:lnTo>
                  <a:lnTo>
                    <a:pt x="19048" y="31312"/>
                  </a:lnTo>
                  <a:lnTo>
                    <a:pt x="18526" y="32327"/>
                  </a:lnTo>
                  <a:lnTo>
                    <a:pt x="18236" y="31631"/>
                  </a:lnTo>
                  <a:lnTo>
                    <a:pt x="18091" y="31254"/>
                  </a:lnTo>
                  <a:lnTo>
                    <a:pt x="17917" y="30906"/>
                  </a:lnTo>
                  <a:lnTo>
                    <a:pt x="17569" y="30297"/>
                  </a:lnTo>
                  <a:lnTo>
                    <a:pt x="17164" y="29688"/>
                  </a:lnTo>
                  <a:lnTo>
                    <a:pt x="16758" y="29080"/>
                  </a:lnTo>
                  <a:lnTo>
                    <a:pt x="16352" y="28500"/>
                  </a:lnTo>
                  <a:lnTo>
                    <a:pt x="15482" y="27369"/>
                  </a:lnTo>
                  <a:lnTo>
                    <a:pt x="15076" y="26789"/>
                  </a:lnTo>
                  <a:lnTo>
                    <a:pt x="14670" y="26180"/>
                  </a:lnTo>
                  <a:lnTo>
                    <a:pt x="14206" y="25484"/>
                  </a:lnTo>
                  <a:lnTo>
                    <a:pt x="13829" y="24789"/>
                  </a:lnTo>
                  <a:lnTo>
                    <a:pt x="13482" y="24035"/>
                  </a:lnTo>
                  <a:lnTo>
                    <a:pt x="13192" y="23310"/>
                  </a:lnTo>
                  <a:lnTo>
                    <a:pt x="12960" y="22556"/>
                  </a:lnTo>
                  <a:lnTo>
                    <a:pt x="12728" y="21773"/>
                  </a:lnTo>
                  <a:lnTo>
                    <a:pt x="12583" y="20962"/>
                  </a:lnTo>
                  <a:lnTo>
                    <a:pt x="12438" y="20150"/>
                  </a:lnTo>
                  <a:lnTo>
                    <a:pt x="12235" y="18526"/>
                  </a:lnTo>
                  <a:lnTo>
                    <a:pt x="12032" y="16903"/>
                  </a:lnTo>
                  <a:lnTo>
                    <a:pt x="11916" y="16091"/>
                  </a:lnTo>
                  <a:lnTo>
                    <a:pt x="11800" y="15279"/>
                  </a:lnTo>
                  <a:lnTo>
                    <a:pt x="11655" y="14496"/>
                  </a:lnTo>
                  <a:lnTo>
                    <a:pt x="11481" y="13685"/>
                  </a:lnTo>
                  <a:lnTo>
                    <a:pt x="11278" y="12989"/>
                  </a:lnTo>
                  <a:lnTo>
                    <a:pt x="11365" y="12902"/>
                  </a:lnTo>
                  <a:lnTo>
                    <a:pt x="11742" y="12235"/>
                  </a:lnTo>
                  <a:lnTo>
                    <a:pt x="12090" y="11539"/>
                  </a:lnTo>
                  <a:lnTo>
                    <a:pt x="12409" y="10843"/>
                  </a:lnTo>
                  <a:lnTo>
                    <a:pt x="12699" y="10148"/>
                  </a:lnTo>
                  <a:lnTo>
                    <a:pt x="12960" y="9423"/>
                  </a:lnTo>
                  <a:lnTo>
                    <a:pt x="13221" y="8698"/>
                  </a:lnTo>
                  <a:lnTo>
                    <a:pt x="13424" y="7973"/>
                  </a:lnTo>
                  <a:lnTo>
                    <a:pt x="13598" y="7219"/>
                  </a:lnTo>
                  <a:lnTo>
                    <a:pt x="13047" y="6494"/>
                  </a:lnTo>
                  <a:lnTo>
                    <a:pt x="12902" y="7219"/>
                  </a:lnTo>
                  <a:lnTo>
                    <a:pt x="12699" y="7944"/>
                  </a:lnTo>
                  <a:lnTo>
                    <a:pt x="12496" y="8669"/>
                  </a:lnTo>
                  <a:lnTo>
                    <a:pt x="12264" y="9394"/>
                  </a:lnTo>
                  <a:lnTo>
                    <a:pt x="11974" y="10090"/>
                  </a:lnTo>
                  <a:lnTo>
                    <a:pt x="11684" y="10785"/>
                  </a:lnTo>
                  <a:lnTo>
                    <a:pt x="11365" y="11452"/>
                  </a:lnTo>
                  <a:lnTo>
                    <a:pt x="11017" y="12119"/>
                  </a:lnTo>
                  <a:lnTo>
                    <a:pt x="10611" y="11162"/>
                  </a:lnTo>
                  <a:lnTo>
                    <a:pt x="10176" y="10205"/>
                  </a:lnTo>
                  <a:lnTo>
                    <a:pt x="9684" y="9278"/>
                  </a:lnTo>
                  <a:lnTo>
                    <a:pt x="9104" y="8379"/>
                  </a:lnTo>
                  <a:lnTo>
                    <a:pt x="8698" y="7770"/>
                  </a:lnTo>
                  <a:lnTo>
                    <a:pt x="8263" y="7190"/>
                  </a:lnTo>
                  <a:lnTo>
                    <a:pt x="7828" y="6610"/>
                  </a:lnTo>
                  <a:lnTo>
                    <a:pt x="7364" y="6060"/>
                  </a:lnTo>
                  <a:lnTo>
                    <a:pt x="6900" y="5509"/>
                  </a:lnTo>
                  <a:lnTo>
                    <a:pt x="6378" y="4958"/>
                  </a:lnTo>
                  <a:lnTo>
                    <a:pt x="5364" y="3943"/>
                  </a:lnTo>
                  <a:lnTo>
                    <a:pt x="4291" y="2928"/>
                  </a:lnTo>
                  <a:lnTo>
                    <a:pt x="3189" y="1972"/>
                  </a:lnTo>
                  <a:lnTo>
                    <a:pt x="2059" y="1044"/>
                  </a:lnTo>
                  <a:lnTo>
                    <a:pt x="928" y="145"/>
                  </a:lnTo>
                  <a:lnTo>
                    <a:pt x="725" y="0"/>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95" name="Google Shape;1195;p23"/>
          <p:cNvGrpSpPr/>
          <p:nvPr/>
        </p:nvGrpSpPr>
        <p:grpSpPr>
          <a:xfrm flipH="1" rot="-1085261">
            <a:off x="8316894" y="3398323"/>
            <a:ext cx="911007" cy="1824204"/>
            <a:chOff x="-303325" y="2748725"/>
            <a:chExt cx="1195950" cy="2394775"/>
          </a:xfrm>
        </p:grpSpPr>
        <p:sp>
          <p:nvSpPr>
            <p:cNvPr id="1196" name="Google Shape;1196;p23"/>
            <p:cNvSpPr/>
            <p:nvPr/>
          </p:nvSpPr>
          <p:spPr>
            <a:xfrm>
              <a:off x="507725" y="5082600"/>
              <a:ext cx="60200" cy="59475"/>
            </a:xfrm>
            <a:custGeom>
              <a:rect b="b" l="l" r="r" t="t"/>
              <a:pathLst>
                <a:path extrusionOk="0" h="2379" w="2408">
                  <a:moveTo>
                    <a:pt x="117" y="1"/>
                  </a:moveTo>
                  <a:lnTo>
                    <a:pt x="146" y="262"/>
                  </a:lnTo>
                  <a:lnTo>
                    <a:pt x="146" y="494"/>
                  </a:lnTo>
                  <a:lnTo>
                    <a:pt x="88" y="667"/>
                  </a:lnTo>
                  <a:lnTo>
                    <a:pt x="1" y="841"/>
                  </a:lnTo>
                  <a:lnTo>
                    <a:pt x="1769" y="2291"/>
                  </a:lnTo>
                  <a:lnTo>
                    <a:pt x="1885" y="2349"/>
                  </a:lnTo>
                  <a:lnTo>
                    <a:pt x="2001" y="2378"/>
                  </a:lnTo>
                  <a:lnTo>
                    <a:pt x="2117" y="2349"/>
                  </a:lnTo>
                  <a:lnTo>
                    <a:pt x="2204" y="2320"/>
                  </a:lnTo>
                  <a:lnTo>
                    <a:pt x="2291" y="2233"/>
                  </a:lnTo>
                  <a:lnTo>
                    <a:pt x="2349" y="2175"/>
                  </a:lnTo>
                  <a:lnTo>
                    <a:pt x="2407" y="2059"/>
                  </a:lnTo>
                  <a:lnTo>
                    <a:pt x="2407" y="1972"/>
                  </a:lnTo>
                  <a:lnTo>
                    <a:pt x="2349" y="1856"/>
                  </a:lnTo>
                  <a:lnTo>
                    <a:pt x="2262" y="1769"/>
                  </a:lnTo>
                  <a:lnTo>
                    <a:pt x="117" y="1"/>
                  </a:lnTo>
                  <a:close/>
                </a:path>
              </a:pathLst>
            </a:custGeom>
            <a:solidFill>
              <a:srgbClr val="DBC8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7" name="Google Shape;1197;p23"/>
            <p:cNvSpPr/>
            <p:nvPr/>
          </p:nvSpPr>
          <p:spPr>
            <a:xfrm>
              <a:off x="507725" y="5082600"/>
              <a:ext cx="60200" cy="59475"/>
            </a:xfrm>
            <a:custGeom>
              <a:rect b="b" l="l" r="r" t="t"/>
              <a:pathLst>
                <a:path extrusionOk="0" fill="none" h="2379" w="2408">
                  <a:moveTo>
                    <a:pt x="117" y="1"/>
                  </a:moveTo>
                  <a:lnTo>
                    <a:pt x="117" y="1"/>
                  </a:lnTo>
                  <a:lnTo>
                    <a:pt x="117" y="1"/>
                  </a:lnTo>
                  <a:lnTo>
                    <a:pt x="146" y="262"/>
                  </a:lnTo>
                  <a:lnTo>
                    <a:pt x="146" y="494"/>
                  </a:lnTo>
                  <a:lnTo>
                    <a:pt x="88" y="667"/>
                  </a:lnTo>
                  <a:lnTo>
                    <a:pt x="1" y="841"/>
                  </a:lnTo>
                  <a:lnTo>
                    <a:pt x="1" y="841"/>
                  </a:lnTo>
                  <a:lnTo>
                    <a:pt x="1769" y="2291"/>
                  </a:lnTo>
                  <a:lnTo>
                    <a:pt x="1769" y="2291"/>
                  </a:lnTo>
                  <a:lnTo>
                    <a:pt x="1885" y="2349"/>
                  </a:lnTo>
                  <a:lnTo>
                    <a:pt x="2001" y="2378"/>
                  </a:lnTo>
                  <a:lnTo>
                    <a:pt x="2001" y="2378"/>
                  </a:lnTo>
                  <a:lnTo>
                    <a:pt x="2117" y="2349"/>
                  </a:lnTo>
                  <a:lnTo>
                    <a:pt x="2204" y="2320"/>
                  </a:lnTo>
                  <a:lnTo>
                    <a:pt x="2291" y="2233"/>
                  </a:lnTo>
                  <a:lnTo>
                    <a:pt x="2349" y="2175"/>
                  </a:lnTo>
                  <a:lnTo>
                    <a:pt x="2407" y="2059"/>
                  </a:lnTo>
                  <a:lnTo>
                    <a:pt x="2407" y="1972"/>
                  </a:lnTo>
                  <a:lnTo>
                    <a:pt x="2349" y="1856"/>
                  </a:lnTo>
                  <a:lnTo>
                    <a:pt x="2262" y="1769"/>
                  </a:lnTo>
                  <a:lnTo>
                    <a:pt x="2262" y="1769"/>
                  </a:lnTo>
                  <a:lnTo>
                    <a:pt x="117" y="1"/>
                  </a:lnTo>
                  <a:lnTo>
                    <a:pt x="117"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8" name="Google Shape;1198;p23"/>
            <p:cNvSpPr/>
            <p:nvPr/>
          </p:nvSpPr>
          <p:spPr>
            <a:xfrm>
              <a:off x="-303325" y="2748725"/>
              <a:ext cx="1195950" cy="2394775"/>
            </a:xfrm>
            <a:custGeom>
              <a:rect b="b" l="l" r="r" t="t"/>
              <a:pathLst>
                <a:path extrusionOk="0" h="95791" w="47838">
                  <a:moveTo>
                    <a:pt x="3103" y="0"/>
                  </a:moveTo>
                  <a:lnTo>
                    <a:pt x="2697" y="29"/>
                  </a:lnTo>
                  <a:lnTo>
                    <a:pt x="2291" y="58"/>
                  </a:lnTo>
                  <a:lnTo>
                    <a:pt x="1914" y="145"/>
                  </a:lnTo>
                  <a:lnTo>
                    <a:pt x="1537" y="290"/>
                  </a:lnTo>
                  <a:lnTo>
                    <a:pt x="1189" y="464"/>
                  </a:lnTo>
                  <a:lnTo>
                    <a:pt x="899" y="667"/>
                  </a:lnTo>
                  <a:lnTo>
                    <a:pt x="638" y="928"/>
                  </a:lnTo>
                  <a:lnTo>
                    <a:pt x="435" y="1189"/>
                  </a:lnTo>
                  <a:lnTo>
                    <a:pt x="290" y="1450"/>
                  </a:lnTo>
                  <a:lnTo>
                    <a:pt x="174" y="1740"/>
                  </a:lnTo>
                  <a:lnTo>
                    <a:pt x="87" y="2030"/>
                  </a:lnTo>
                  <a:lnTo>
                    <a:pt x="29" y="2320"/>
                  </a:lnTo>
                  <a:lnTo>
                    <a:pt x="0" y="2639"/>
                  </a:lnTo>
                  <a:lnTo>
                    <a:pt x="29" y="2957"/>
                  </a:lnTo>
                  <a:lnTo>
                    <a:pt x="58" y="3276"/>
                  </a:lnTo>
                  <a:lnTo>
                    <a:pt x="116" y="3595"/>
                  </a:lnTo>
                  <a:lnTo>
                    <a:pt x="232" y="3914"/>
                  </a:lnTo>
                  <a:lnTo>
                    <a:pt x="348" y="4233"/>
                  </a:lnTo>
                  <a:lnTo>
                    <a:pt x="464" y="4523"/>
                  </a:lnTo>
                  <a:lnTo>
                    <a:pt x="638" y="4813"/>
                  </a:lnTo>
                  <a:lnTo>
                    <a:pt x="812" y="5103"/>
                  </a:lnTo>
                  <a:lnTo>
                    <a:pt x="986" y="5393"/>
                  </a:lnTo>
                  <a:lnTo>
                    <a:pt x="1189" y="5625"/>
                  </a:lnTo>
                  <a:lnTo>
                    <a:pt x="1624" y="6118"/>
                  </a:lnTo>
                  <a:lnTo>
                    <a:pt x="2088" y="6552"/>
                  </a:lnTo>
                  <a:lnTo>
                    <a:pt x="3074" y="7393"/>
                  </a:lnTo>
                  <a:lnTo>
                    <a:pt x="3566" y="7828"/>
                  </a:lnTo>
                  <a:lnTo>
                    <a:pt x="4059" y="8263"/>
                  </a:lnTo>
                  <a:lnTo>
                    <a:pt x="4523" y="8727"/>
                  </a:lnTo>
                  <a:lnTo>
                    <a:pt x="4929" y="9191"/>
                  </a:lnTo>
                  <a:lnTo>
                    <a:pt x="5306" y="9713"/>
                  </a:lnTo>
                  <a:lnTo>
                    <a:pt x="5625" y="10264"/>
                  </a:lnTo>
                  <a:lnTo>
                    <a:pt x="5886" y="10814"/>
                  </a:lnTo>
                  <a:lnTo>
                    <a:pt x="6118" y="11394"/>
                  </a:lnTo>
                  <a:lnTo>
                    <a:pt x="6292" y="12003"/>
                  </a:lnTo>
                  <a:lnTo>
                    <a:pt x="6437" y="12612"/>
                  </a:lnTo>
                  <a:lnTo>
                    <a:pt x="6524" y="13250"/>
                  </a:lnTo>
                  <a:lnTo>
                    <a:pt x="6611" y="13888"/>
                  </a:lnTo>
                  <a:lnTo>
                    <a:pt x="6640" y="14525"/>
                  </a:lnTo>
                  <a:lnTo>
                    <a:pt x="6640" y="15163"/>
                  </a:lnTo>
                  <a:lnTo>
                    <a:pt x="6611" y="15830"/>
                  </a:lnTo>
                  <a:lnTo>
                    <a:pt x="6582" y="16468"/>
                  </a:lnTo>
                  <a:lnTo>
                    <a:pt x="6524" y="17135"/>
                  </a:lnTo>
                  <a:lnTo>
                    <a:pt x="6437" y="17773"/>
                  </a:lnTo>
                  <a:lnTo>
                    <a:pt x="6234" y="19077"/>
                  </a:lnTo>
                  <a:lnTo>
                    <a:pt x="5944" y="20730"/>
                  </a:lnTo>
                  <a:lnTo>
                    <a:pt x="5683" y="22411"/>
                  </a:lnTo>
                  <a:lnTo>
                    <a:pt x="5567" y="23194"/>
                  </a:lnTo>
                  <a:lnTo>
                    <a:pt x="5480" y="23948"/>
                  </a:lnTo>
                  <a:lnTo>
                    <a:pt x="5451" y="24731"/>
                  </a:lnTo>
                  <a:lnTo>
                    <a:pt x="5422" y="25485"/>
                  </a:lnTo>
                  <a:lnTo>
                    <a:pt x="5451" y="26238"/>
                  </a:lnTo>
                  <a:lnTo>
                    <a:pt x="5509" y="26992"/>
                  </a:lnTo>
                  <a:lnTo>
                    <a:pt x="5654" y="27717"/>
                  </a:lnTo>
                  <a:lnTo>
                    <a:pt x="5828" y="28471"/>
                  </a:lnTo>
                  <a:lnTo>
                    <a:pt x="6060" y="29167"/>
                  </a:lnTo>
                  <a:lnTo>
                    <a:pt x="6292" y="29688"/>
                  </a:lnTo>
                  <a:lnTo>
                    <a:pt x="6524" y="30152"/>
                  </a:lnTo>
                  <a:lnTo>
                    <a:pt x="6785" y="30645"/>
                  </a:lnTo>
                  <a:lnTo>
                    <a:pt x="7075" y="31109"/>
                  </a:lnTo>
                  <a:lnTo>
                    <a:pt x="7683" y="32008"/>
                  </a:lnTo>
                  <a:lnTo>
                    <a:pt x="8292" y="32907"/>
                  </a:lnTo>
                  <a:lnTo>
                    <a:pt x="8901" y="33834"/>
                  </a:lnTo>
                  <a:lnTo>
                    <a:pt x="9191" y="34269"/>
                  </a:lnTo>
                  <a:lnTo>
                    <a:pt x="9481" y="34733"/>
                  </a:lnTo>
                  <a:lnTo>
                    <a:pt x="9742" y="35226"/>
                  </a:lnTo>
                  <a:lnTo>
                    <a:pt x="9974" y="35719"/>
                  </a:lnTo>
                  <a:lnTo>
                    <a:pt x="10177" y="36212"/>
                  </a:lnTo>
                  <a:lnTo>
                    <a:pt x="10322" y="36734"/>
                  </a:lnTo>
                  <a:lnTo>
                    <a:pt x="10467" y="37313"/>
                  </a:lnTo>
                  <a:lnTo>
                    <a:pt x="10554" y="37922"/>
                  </a:lnTo>
                  <a:lnTo>
                    <a:pt x="10612" y="38531"/>
                  </a:lnTo>
                  <a:lnTo>
                    <a:pt x="10612" y="39111"/>
                  </a:lnTo>
                  <a:lnTo>
                    <a:pt x="10554" y="39865"/>
                  </a:lnTo>
                  <a:lnTo>
                    <a:pt x="10467" y="40706"/>
                  </a:lnTo>
                  <a:lnTo>
                    <a:pt x="10293" y="41517"/>
                  </a:lnTo>
                  <a:lnTo>
                    <a:pt x="10090" y="42358"/>
                  </a:lnTo>
                  <a:lnTo>
                    <a:pt x="9829" y="43199"/>
                  </a:lnTo>
                  <a:lnTo>
                    <a:pt x="9307" y="44851"/>
                  </a:lnTo>
                  <a:lnTo>
                    <a:pt x="8756" y="46533"/>
                  </a:lnTo>
                  <a:lnTo>
                    <a:pt x="8495" y="47345"/>
                  </a:lnTo>
                  <a:lnTo>
                    <a:pt x="8263" y="48186"/>
                  </a:lnTo>
                  <a:lnTo>
                    <a:pt x="8089" y="49026"/>
                  </a:lnTo>
                  <a:lnTo>
                    <a:pt x="7944" y="49867"/>
                  </a:lnTo>
                  <a:lnTo>
                    <a:pt x="7857" y="50679"/>
                  </a:lnTo>
                  <a:lnTo>
                    <a:pt x="7857" y="51114"/>
                  </a:lnTo>
                  <a:lnTo>
                    <a:pt x="7857" y="51520"/>
                  </a:lnTo>
                  <a:lnTo>
                    <a:pt x="7886" y="51926"/>
                  </a:lnTo>
                  <a:lnTo>
                    <a:pt x="7915" y="52360"/>
                  </a:lnTo>
                  <a:lnTo>
                    <a:pt x="8002" y="52766"/>
                  </a:lnTo>
                  <a:lnTo>
                    <a:pt x="8089" y="53172"/>
                  </a:lnTo>
                  <a:lnTo>
                    <a:pt x="8263" y="53752"/>
                  </a:lnTo>
                  <a:lnTo>
                    <a:pt x="8466" y="54332"/>
                  </a:lnTo>
                  <a:lnTo>
                    <a:pt x="8698" y="54825"/>
                  </a:lnTo>
                  <a:lnTo>
                    <a:pt x="8959" y="55289"/>
                  </a:lnTo>
                  <a:lnTo>
                    <a:pt x="9220" y="55724"/>
                  </a:lnTo>
                  <a:lnTo>
                    <a:pt x="9510" y="56129"/>
                  </a:lnTo>
                  <a:lnTo>
                    <a:pt x="9829" y="56535"/>
                  </a:lnTo>
                  <a:lnTo>
                    <a:pt x="10148" y="56941"/>
                  </a:lnTo>
                  <a:lnTo>
                    <a:pt x="10496" y="57318"/>
                  </a:lnTo>
                  <a:lnTo>
                    <a:pt x="10873" y="57695"/>
                  </a:lnTo>
                  <a:lnTo>
                    <a:pt x="11626" y="58420"/>
                  </a:lnTo>
                  <a:lnTo>
                    <a:pt x="12438" y="59087"/>
                  </a:lnTo>
                  <a:lnTo>
                    <a:pt x="13250" y="59753"/>
                  </a:lnTo>
                  <a:lnTo>
                    <a:pt x="14931" y="61058"/>
                  </a:lnTo>
                  <a:lnTo>
                    <a:pt x="15975" y="61899"/>
                  </a:lnTo>
                  <a:lnTo>
                    <a:pt x="16497" y="62363"/>
                  </a:lnTo>
                  <a:lnTo>
                    <a:pt x="16990" y="62827"/>
                  </a:lnTo>
                  <a:lnTo>
                    <a:pt x="17483" y="63291"/>
                  </a:lnTo>
                  <a:lnTo>
                    <a:pt x="17947" y="63783"/>
                  </a:lnTo>
                  <a:lnTo>
                    <a:pt x="18382" y="64305"/>
                  </a:lnTo>
                  <a:lnTo>
                    <a:pt x="18787" y="64827"/>
                  </a:lnTo>
                  <a:lnTo>
                    <a:pt x="19164" y="65378"/>
                  </a:lnTo>
                  <a:lnTo>
                    <a:pt x="19512" y="65958"/>
                  </a:lnTo>
                  <a:lnTo>
                    <a:pt x="19802" y="66538"/>
                  </a:lnTo>
                  <a:lnTo>
                    <a:pt x="20063" y="67118"/>
                  </a:lnTo>
                  <a:lnTo>
                    <a:pt x="20237" y="67726"/>
                  </a:lnTo>
                  <a:lnTo>
                    <a:pt x="20382" y="68364"/>
                  </a:lnTo>
                  <a:lnTo>
                    <a:pt x="20469" y="69002"/>
                  </a:lnTo>
                  <a:lnTo>
                    <a:pt x="20469" y="69321"/>
                  </a:lnTo>
                  <a:lnTo>
                    <a:pt x="20469" y="69640"/>
                  </a:lnTo>
                  <a:lnTo>
                    <a:pt x="20411" y="70191"/>
                  </a:lnTo>
                  <a:lnTo>
                    <a:pt x="20353" y="70713"/>
                  </a:lnTo>
                  <a:lnTo>
                    <a:pt x="20237" y="71234"/>
                  </a:lnTo>
                  <a:lnTo>
                    <a:pt x="20121" y="71756"/>
                  </a:lnTo>
                  <a:lnTo>
                    <a:pt x="19889" y="72800"/>
                  </a:lnTo>
                  <a:lnTo>
                    <a:pt x="19802" y="73351"/>
                  </a:lnTo>
                  <a:lnTo>
                    <a:pt x="19715" y="73873"/>
                  </a:lnTo>
                  <a:lnTo>
                    <a:pt x="19715" y="74337"/>
                  </a:lnTo>
                  <a:lnTo>
                    <a:pt x="19715" y="74714"/>
                  </a:lnTo>
                  <a:lnTo>
                    <a:pt x="19715" y="75061"/>
                  </a:lnTo>
                  <a:lnTo>
                    <a:pt x="19773" y="75438"/>
                  </a:lnTo>
                  <a:lnTo>
                    <a:pt x="19831" y="75815"/>
                  </a:lnTo>
                  <a:lnTo>
                    <a:pt x="19889" y="76163"/>
                  </a:lnTo>
                  <a:lnTo>
                    <a:pt x="19976" y="76511"/>
                  </a:lnTo>
                  <a:lnTo>
                    <a:pt x="20208" y="77236"/>
                  </a:lnTo>
                  <a:lnTo>
                    <a:pt x="20498" y="77903"/>
                  </a:lnTo>
                  <a:lnTo>
                    <a:pt x="20846" y="78570"/>
                  </a:lnTo>
                  <a:lnTo>
                    <a:pt x="21223" y="79236"/>
                  </a:lnTo>
                  <a:lnTo>
                    <a:pt x="21658" y="79845"/>
                  </a:lnTo>
                  <a:lnTo>
                    <a:pt x="22151" y="80483"/>
                  </a:lnTo>
                  <a:lnTo>
                    <a:pt x="22643" y="81063"/>
                  </a:lnTo>
                  <a:lnTo>
                    <a:pt x="23194" y="81672"/>
                  </a:lnTo>
                  <a:lnTo>
                    <a:pt x="23745" y="82223"/>
                  </a:lnTo>
                  <a:lnTo>
                    <a:pt x="24325" y="82773"/>
                  </a:lnTo>
                  <a:lnTo>
                    <a:pt x="24934" y="83324"/>
                  </a:lnTo>
                  <a:lnTo>
                    <a:pt x="25543" y="83846"/>
                  </a:lnTo>
                  <a:lnTo>
                    <a:pt x="26760" y="84832"/>
                  </a:lnTo>
                  <a:lnTo>
                    <a:pt x="28123" y="85905"/>
                  </a:lnTo>
                  <a:lnTo>
                    <a:pt x="29544" y="87093"/>
                  </a:lnTo>
                  <a:lnTo>
                    <a:pt x="30211" y="87702"/>
                  </a:lnTo>
                  <a:lnTo>
                    <a:pt x="30906" y="88340"/>
                  </a:lnTo>
                  <a:lnTo>
                    <a:pt x="31544" y="88978"/>
                  </a:lnTo>
                  <a:lnTo>
                    <a:pt x="32153" y="89674"/>
                  </a:lnTo>
                  <a:lnTo>
                    <a:pt x="32733" y="90369"/>
                  </a:lnTo>
                  <a:lnTo>
                    <a:pt x="33255" y="91065"/>
                  </a:lnTo>
                  <a:lnTo>
                    <a:pt x="33719" y="91819"/>
                  </a:lnTo>
                  <a:lnTo>
                    <a:pt x="33922" y="92167"/>
                  </a:lnTo>
                  <a:lnTo>
                    <a:pt x="34096" y="92573"/>
                  </a:lnTo>
                  <a:lnTo>
                    <a:pt x="34269" y="92950"/>
                  </a:lnTo>
                  <a:lnTo>
                    <a:pt x="34414" y="93327"/>
                  </a:lnTo>
                  <a:lnTo>
                    <a:pt x="34530" y="93733"/>
                  </a:lnTo>
                  <a:lnTo>
                    <a:pt x="34646" y="94138"/>
                  </a:lnTo>
                  <a:lnTo>
                    <a:pt x="34733" y="94544"/>
                  </a:lnTo>
                  <a:lnTo>
                    <a:pt x="34791" y="94950"/>
                  </a:lnTo>
                  <a:lnTo>
                    <a:pt x="34820" y="95356"/>
                  </a:lnTo>
                  <a:lnTo>
                    <a:pt x="34820" y="95791"/>
                  </a:lnTo>
                  <a:lnTo>
                    <a:pt x="38763" y="95530"/>
                  </a:lnTo>
                  <a:lnTo>
                    <a:pt x="39459" y="95472"/>
                  </a:lnTo>
                  <a:lnTo>
                    <a:pt x="44823" y="95124"/>
                  </a:lnTo>
                  <a:lnTo>
                    <a:pt x="45345" y="93964"/>
                  </a:lnTo>
                  <a:lnTo>
                    <a:pt x="45837" y="92776"/>
                  </a:lnTo>
                  <a:lnTo>
                    <a:pt x="46272" y="91587"/>
                  </a:lnTo>
                  <a:lnTo>
                    <a:pt x="46678" y="90398"/>
                  </a:lnTo>
                  <a:lnTo>
                    <a:pt x="47026" y="89181"/>
                  </a:lnTo>
                  <a:lnTo>
                    <a:pt x="47345" y="87992"/>
                  </a:lnTo>
                  <a:lnTo>
                    <a:pt x="47577" y="86774"/>
                  </a:lnTo>
                  <a:lnTo>
                    <a:pt x="47722" y="85557"/>
                  </a:lnTo>
                  <a:lnTo>
                    <a:pt x="47780" y="84948"/>
                  </a:lnTo>
                  <a:lnTo>
                    <a:pt x="47838" y="84368"/>
                  </a:lnTo>
                  <a:lnTo>
                    <a:pt x="47838" y="83759"/>
                  </a:lnTo>
                  <a:lnTo>
                    <a:pt x="47838" y="83150"/>
                  </a:lnTo>
                  <a:lnTo>
                    <a:pt x="47809" y="82570"/>
                  </a:lnTo>
                  <a:lnTo>
                    <a:pt x="47780" y="81962"/>
                  </a:lnTo>
                  <a:lnTo>
                    <a:pt x="47722" y="81353"/>
                  </a:lnTo>
                  <a:lnTo>
                    <a:pt x="47635" y="80773"/>
                  </a:lnTo>
                  <a:lnTo>
                    <a:pt x="47519" y="80193"/>
                  </a:lnTo>
                  <a:lnTo>
                    <a:pt x="47374" y="79584"/>
                  </a:lnTo>
                  <a:lnTo>
                    <a:pt x="47229" y="79004"/>
                  </a:lnTo>
                  <a:lnTo>
                    <a:pt x="47026" y="78425"/>
                  </a:lnTo>
                  <a:lnTo>
                    <a:pt x="46823" y="77845"/>
                  </a:lnTo>
                  <a:lnTo>
                    <a:pt x="46591" y="77265"/>
                  </a:lnTo>
                  <a:lnTo>
                    <a:pt x="46330" y="76714"/>
                  </a:lnTo>
                  <a:lnTo>
                    <a:pt x="46040" y="76134"/>
                  </a:lnTo>
                  <a:lnTo>
                    <a:pt x="45751" y="75612"/>
                  </a:lnTo>
                  <a:lnTo>
                    <a:pt x="45432" y="75119"/>
                  </a:lnTo>
                  <a:lnTo>
                    <a:pt x="44765" y="74134"/>
                  </a:lnTo>
                  <a:lnTo>
                    <a:pt x="44040" y="73177"/>
                  </a:lnTo>
                  <a:lnTo>
                    <a:pt x="43344" y="72220"/>
                  </a:lnTo>
                  <a:lnTo>
                    <a:pt x="42619" y="71263"/>
                  </a:lnTo>
                  <a:lnTo>
                    <a:pt x="41923" y="70307"/>
                  </a:lnTo>
                  <a:lnTo>
                    <a:pt x="41605" y="69814"/>
                  </a:lnTo>
                  <a:lnTo>
                    <a:pt x="41315" y="69292"/>
                  </a:lnTo>
                  <a:lnTo>
                    <a:pt x="41025" y="68770"/>
                  </a:lnTo>
                  <a:lnTo>
                    <a:pt x="40764" y="68248"/>
                  </a:lnTo>
                  <a:lnTo>
                    <a:pt x="40590" y="67813"/>
                  </a:lnTo>
                  <a:lnTo>
                    <a:pt x="40445" y="67378"/>
                  </a:lnTo>
                  <a:lnTo>
                    <a:pt x="40155" y="66509"/>
                  </a:lnTo>
                  <a:lnTo>
                    <a:pt x="39923" y="65610"/>
                  </a:lnTo>
                  <a:lnTo>
                    <a:pt x="39720" y="64682"/>
                  </a:lnTo>
                  <a:lnTo>
                    <a:pt x="39575" y="63754"/>
                  </a:lnTo>
                  <a:lnTo>
                    <a:pt x="39459" y="62827"/>
                  </a:lnTo>
                  <a:lnTo>
                    <a:pt x="39372" y="61870"/>
                  </a:lnTo>
                  <a:lnTo>
                    <a:pt x="39285" y="60913"/>
                  </a:lnTo>
                  <a:lnTo>
                    <a:pt x="39140" y="59029"/>
                  </a:lnTo>
                  <a:lnTo>
                    <a:pt x="39053" y="58072"/>
                  </a:lnTo>
                  <a:lnTo>
                    <a:pt x="38966" y="57144"/>
                  </a:lnTo>
                  <a:lnTo>
                    <a:pt x="38850" y="56245"/>
                  </a:lnTo>
                  <a:lnTo>
                    <a:pt x="38676" y="55318"/>
                  </a:lnTo>
                  <a:lnTo>
                    <a:pt x="38473" y="54448"/>
                  </a:lnTo>
                  <a:lnTo>
                    <a:pt x="38241" y="53578"/>
                  </a:lnTo>
                  <a:lnTo>
                    <a:pt x="38039" y="52998"/>
                  </a:lnTo>
                  <a:lnTo>
                    <a:pt x="37778" y="52447"/>
                  </a:lnTo>
                  <a:lnTo>
                    <a:pt x="37488" y="51839"/>
                  </a:lnTo>
                  <a:lnTo>
                    <a:pt x="37140" y="51230"/>
                  </a:lnTo>
                  <a:lnTo>
                    <a:pt x="36763" y="50650"/>
                  </a:lnTo>
                  <a:lnTo>
                    <a:pt x="36299" y="50099"/>
                  </a:lnTo>
                  <a:lnTo>
                    <a:pt x="35864" y="49635"/>
                  </a:lnTo>
                  <a:lnTo>
                    <a:pt x="35371" y="49171"/>
                  </a:lnTo>
                  <a:lnTo>
                    <a:pt x="34849" y="48736"/>
                  </a:lnTo>
                  <a:lnTo>
                    <a:pt x="34327" y="48330"/>
                  </a:lnTo>
                  <a:lnTo>
                    <a:pt x="33777" y="47925"/>
                  </a:lnTo>
                  <a:lnTo>
                    <a:pt x="33197" y="47548"/>
                  </a:lnTo>
                  <a:lnTo>
                    <a:pt x="32066" y="46794"/>
                  </a:lnTo>
                  <a:lnTo>
                    <a:pt x="30935" y="46040"/>
                  </a:lnTo>
                  <a:lnTo>
                    <a:pt x="30413" y="45634"/>
                  </a:lnTo>
                  <a:lnTo>
                    <a:pt x="29892" y="45228"/>
                  </a:lnTo>
                  <a:lnTo>
                    <a:pt x="29428" y="44793"/>
                  </a:lnTo>
                  <a:lnTo>
                    <a:pt x="28964" y="44359"/>
                  </a:lnTo>
                  <a:lnTo>
                    <a:pt x="28558" y="43866"/>
                  </a:lnTo>
                  <a:lnTo>
                    <a:pt x="28210" y="43344"/>
                  </a:lnTo>
                  <a:lnTo>
                    <a:pt x="28007" y="42996"/>
                  </a:lnTo>
                  <a:lnTo>
                    <a:pt x="27833" y="42648"/>
                  </a:lnTo>
                  <a:lnTo>
                    <a:pt x="27688" y="42329"/>
                  </a:lnTo>
                  <a:lnTo>
                    <a:pt x="27572" y="42010"/>
                  </a:lnTo>
                  <a:lnTo>
                    <a:pt x="27427" y="41401"/>
                  </a:lnTo>
                  <a:lnTo>
                    <a:pt x="27340" y="40821"/>
                  </a:lnTo>
                  <a:lnTo>
                    <a:pt x="27282" y="40213"/>
                  </a:lnTo>
                  <a:lnTo>
                    <a:pt x="27311" y="39604"/>
                  </a:lnTo>
                  <a:lnTo>
                    <a:pt x="27369" y="38966"/>
                  </a:lnTo>
                  <a:lnTo>
                    <a:pt x="27456" y="38357"/>
                  </a:lnTo>
                  <a:lnTo>
                    <a:pt x="27543" y="37748"/>
                  </a:lnTo>
                  <a:lnTo>
                    <a:pt x="27688" y="37110"/>
                  </a:lnTo>
                  <a:lnTo>
                    <a:pt x="27949" y="35864"/>
                  </a:lnTo>
                  <a:lnTo>
                    <a:pt x="28065" y="35255"/>
                  </a:lnTo>
                  <a:lnTo>
                    <a:pt x="28181" y="34617"/>
                  </a:lnTo>
                  <a:lnTo>
                    <a:pt x="28268" y="33979"/>
                  </a:lnTo>
                  <a:lnTo>
                    <a:pt x="28326" y="33370"/>
                  </a:lnTo>
                  <a:lnTo>
                    <a:pt x="28355" y="32733"/>
                  </a:lnTo>
                  <a:lnTo>
                    <a:pt x="28297" y="32124"/>
                  </a:lnTo>
                  <a:lnTo>
                    <a:pt x="28239" y="31544"/>
                  </a:lnTo>
                  <a:lnTo>
                    <a:pt x="28094" y="30964"/>
                  </a:lnTo>
                  <a:lnTo>
                    <a:pt x="27949" y="30442"/>
                  </a:lnTo>
                  <a:lnTo>
                    <a:pt x="27746" y="29891"/>
                  </a:lnTo>
                  <a:lnTo>
                    <a:pt x="27514" y="29398"/>
                  </a:lnTo>
                  <a:lnTo>
                    <a:pt x="27253" y="28906"/>
                  </a:lnTo>
                  <a:lnTo>
                    <a:pt x="26963" y="28413"/>
                  </a:lnTo>
                  <a:lnTo>
                    <a:pt x="26644" y="27920"/>
                  </a:lnTo>
                  <a:lnTo>
                    <a:pt x="26297" y="27456"/>
                  </a:lnTo>
                  <a:lnTo>
                    <a:pt x="25920" y="26992"/>
                  </a:lnTo>
                  <a:lnTo>
                    <a:pt x="25166" y="26093"/>
                  </a:lnTo>
                  <a:lnTo>
                    <a:pt x="24325" y="25195"/>
                  </a:lnTo>
                  <a:lnTo>
                    <a:pt x="23484" y="24325"/>
                  </a:lnTo>
                  <a:lnTo>
                    <a:pt x="22904" y="23716"/>
                  </a:lnTo>
                  <a:lnTo>
                    <a:pt x="22035" y="22788"/>
                  </a:lnTo>
                  <a:lnTo>
                    <a:pt x="21194" y="21831"/>
                  </a:lnTo>
                  <a:lnTo>
                    <a:pt x="20817" y="21339"/>
                  </a:lnTo>
                  <a:lnTo>
                    <a:pt x="20440" y="20817"/>
                  </a:lnTo>
                  <a:lnTo>
                    <a:pt x="20092" y="20295"/>
                  </a:lnTo>
                  <a:lnTo>
                    <a:pt x="19744" y="19773"/>
                  </a:lnTo>
                  <a:lnTo>
                    <a:pt x="19483" y="19280"/>
                  </a:lnTo>
                  <a:lnTo>
                    <a:pt x="19251" y="18758"/>
                  </a:lnTo>
                  <a:lnTo>
                    <a:pt x="19019" y="18236"/>
                  </a:lnTo>
                  <a:lnTo>
                    <a:pt x="18816" y="17686"/>
                  </a:lnTo>
                  <a:lnTo>
                    <a:pt x="18440" y="16613"/>
                  </a:lnTo>
                  <a:lnTo>
                    <a:pt x="18092" y="15511"/>
                  </a:lnTo>
                  <a:lnTo>
                    <a:pt x="17483" y="13279"/>
                  </a:lnTo>
                  <a:lnTo>
                    <a:pt x="17135" y="12177"/>
                  </a:lnTo>
                  <a:lnTo>
                    <a:pt x="16758" y="11075"/>
                  </a:lnTo>
                  <a:lnTo>
                    <a:pt x="16352" y="10119"/>
                  </a:lnTo>
                  <a:lnTo>
                    <a:pt x="15888" y="9162"/>
                  </a:lnTo>
                  <a:lnTo>
                    <a:pt x="15366" y="8263"/>
                  </a:lnTo>
                  <a:lnTo>
                    <a:pt x="14787" y="7364"/>
                  </a:lnTo>
                  <a:lnTo>
                    <a:pt x="14236" y="6639"/>
                  </a:lnTo>
                  <a:lnTo>
                    <a:pt x="13801" y="6089"/>
                  </a:lnTo>
                  <a:lnTo>
                    <a:pt x="13337" y="5538"/>
                  </a:lnTo>
                  <a:lnTo>
                    <a:pt x="12844" y="5045"/>
                  </a:lnTo>
                  <a:lnTo>
                    <a:pt x="12351" y="4552"/>
                  </a:lnTo>
                  <a:lnTo>
                    <a:pt x="11829" y="4059"/>
                  </a:lnTo>
                  <a:lnTo>
                    <a:pt x="11278" y="3624"/>
                  </a:lnTo>
                  <a:lnTo>
                    <a:pt x="10728" y="3189"/>
                  </a:lnTo>
                  <a:lnTo>
                    <a:pt x="10177" y="2754"/>
                  </a:lnTo>
                  <a:lnTo>
                    <a:pt x="9568" y="2378"/>
                  </a:lnTo>
                  <a:lnTo>
                    <a:pt x="8988" y="2001"/>
                  </a:lnTo>
                  <a:lnTo>
                    <a:pt x="8350" y="1653"/>
                  </a:lnTo>
                  <a:lnTo>
                    <a:pt x="7741" y="1334"/>
                  </a:lnTo>
                  <a:lnTo>
                    <a:pt x="7104" y="1044"/>
                  </a:lnTo>
                  <a:lnTo>
                    <a:pt x="6437" y="783"/>
                  </a:lnTo>
                  <a:lnTo>
                    <a:pt x="5770" y="551"/>
                  </a:lnTo>
                  <a:lnTo>
                    <a:pt x="5103" y="319"/>
                  </a:lnTo>
                  <a:lnTo>
                    <a:pt x="4726" y="232"/>
                  </a:lnTo>
                  <a:lnTo>
                    <a:pt x="4320" y="145"/>
                  </a:lnTo>
                  <a:lnTo>
                    <a:pt x="3914" y="58"/>
                  </a:lnTo>
                  <a:lnTo>
                    <a:pt x="3508" y="29"/>
                  </a:lnTo>
                  <a:lnTo>
                    <a:pt x="310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9" name="Google Shape;1199;p23"/>
            <p:cNvSpPr/>
            <p:nvPr/>
          </p:nvSpPr>
          <p:spPr>
            <a:xfrm>
              <a:off x="-273600" y="2752350"/>
              <a:ext cx="961850" cy="2384650"/>
            </a:xfrm>
            <a:custGeom>
              <a:rect b="b" l="l" r="r" t="t"/>
              <a:pathLst>
                <a:path extrusionOk="0" h="95386" w="38474">
                  <a:moveTo>
                    <a:pt x="725" y="0"/>
                  </a:moveTo>
                  <a:lnTo>
                    <a:pt x="348" y="145"/>
                  </a:lnTo>
                  <a:lnTo>
                    <a:pt x="0" y="319"/>
                  </a:lnTo>
                  <a:lnTo>
                    <a:pt x="957" y="1044"/>
                  </a:lnTo>
                  <a:lnTo>
                    <a:pt x="1885" y="1769"/>
                  </a:lnTo>
                  <a:lnTo>
                    <a:pt x="2783" y="2523"/>
                  </a:lnTo>
                  <a:lnTo>
                    <a:pt x="3682" y="3305"/>
                  </a:lnTo>
                  <a:lnTo>
                    <a:pt x="4552" y="4088"/>
                  </a:lnTo>
                  <a:lnTo>
                    <a:pt x="5393" y="4929"/>
                  </a:lnTo>
                  <a:lnTo>
                    <a:pt x="6204" y="5770"/>
                  </a:lnTo>
                  <a:lnTo>
                    <a:pt x="6987" y="6668"/>
                  </a:lnTo>
                  <a:lnTo>
                    <a:pt x="7422" y="7219"/>
                  </a:lnTo>
                  <a:lnTo>
                    <a:pt x="7857" y="7799"/>
                  </a:lnTo>
                  <a:lnTo>
                    <a:pt x="8292" y="8379"/>
                  </a:lnTo>
                  <a:lnTo>
                    <a:pt x="8698" y="8988"/>
                  </a:lnTo>
                  <a:lnTo>
                    <a:pt x="9075" y="9597"/>
                  </a:lnTo>
                  <a:lnTo>
                    <a:pt x="9423" y="10234"/>
                  </a:lnTo>
                  <a:lnTo>
                    <a:pt x="9742" y="10872"/>
                  </a:lnTo>
                  <a:lnTo>
                    <a:pt x="10031" y="11510"/>
                  </a:lnTo>
                  <a:lnTo>
                    <a:pt x="10321" y="12264"/>
                  </a:lnTo>
                  <a:lnTo>
                    <a:pt x="10582" y="13047"/>
                  </a:lnTo>
                  <a:lnTo>
                    <a:pt x="10785" y="13801"/>
                  </a:lnTo>
                  <a:lnTo>
                    <a:pt x="10959" y="14583"/>
                  </a:lnTo>
                  <a:lnTo>
                    <a:pt x="11104" y="15366"/>
                  </a:lnTo>
                  <a:lnTo>
                    <a:pt x="11249" y="16149"/>
                  </a:lnTo>
                  <a:lnTo>
                    <a:pt x="11452" y="17744"/>
                  </a:lnTo>
                  <a:lnTo>
                    <a:pt x="11626" y="19367"/>
                  </a:lnTo>
                  <a:lnTo>
                    <a:pt x="11742" y="20150"/>
                  </a:lnTo>
                  <a:lnTo>
                    <a:pt x="11858" y="20962"/>
                  </a:lnTo>
                  <a:lnTo>
                    <a:pt x="12032" y="21744"/>
                  </a:lnTo>
                  <a:lnTo>
                    <a:pt x="12206" y="22556"/>
                  </a:lnTo>
                  <a:lnTo>
                    <a:pt x="12438" y="23310"/>
                  </a:lnTo>
                  <a:lnTo>
                    <a:pt x="12728" y="24093"/>
                  </a:lnTo>
                  <a:lnTo>
                    <a:pt x="13047" y="24818"/>
                  </a:lnTo>
                  <a:lnTo>
                    <a:pt x="13424" y="25513"/>
                  </a:lnTo>
                  <a:lnTo>
                    <a:pt x="13829" y="26180"/>
                  </a:lnTo>
                  <a:lnTo>
                    <a:pt x="14264" y="26847"/>
                  </a:lnTo>
                  <a:lnTo>
                    <a:pt x="12989" y="26441"/>
                  </a:lnTo>
                  <a:lnTo>
                    <a:pt x="11713" y="25977"/>
                  </a:lnTo>
                  <a:lnTo>
                    <a:pt x="10437" y="25455"/>
                  </a:lnTo>
                  <a:lnTo>
                    <a:pt x="9220" y="24905"/>
                  </a:lnTo>
                  <a:lnTo>
                    <a:pt x="8002" y="24325"/>
                  </a:lnTo>
                  <a:lnTo>
                    <a:pt x="6784" y="23687"/>
                  </a:lnTo>
                  <a:lnTo>
                    <a:pt x="5625" y="22991"/>
                  </a:lnTo>
                  <a:lnTo>
                    <a:pt x="4494" y="22266"/>
                  </a:lnTo>
                  <a:lnTo>
                    <a:pt x="4378" y="23049"/>
                  </a:lnTo>
                  <a:lnTo>
                    <a:pt x="5567" y="23774"/>
                  </a:lnTo>
                  <a:lnTo>
                    <a:pt x="6813" y="24470"/>
                  </a:lnTo>
                  <a:lnTo>
                    <a:pt x="8060" y="25137"/>
                  </a:lnTo>
                  <a:lnTo>
                    <a:pt x="9336" y="25716"/>
                  </a:lnTo>
                  <a:lnTo>
                    <a:pt x="10640" y="26296"/>
                  </a:lnTo>
                  <a:lnTo>
                    <a:pt x="11945" y="26789"/>
                  </a:lnTo>
                  <a:lnTo>
                    <a:pt x="13279" y="27253"/>
                  </a:lnTo>
                  <a:lnTo>
                    <a:pt x="14641" y="27659"/>
                  </a:lnTo>
                  <a:lnTo>
                    <a:pt x="14757" y="27688"/>
                  </a:lnTo>
                  <a:lnTo>
                    <a:pt x="14844" y="27659"/>
                  </a:lnTo>
                  <a:lnTo>
                    <a:pt x="15772" y="28877"/>
                  </a:lnTo>
                  <a:lnTo>
                    <a:pt x="16178" y="29456"/>
                  </a:lnTo>
                  <a:lnTo>
                    <a:pt x="16584" y="30036"/>
                  </a:lnTo>
                  <a:lnTo>
                    <a:pt x="16961" y="30645"/>
                  </a:lnTo>
                  <a:lnTo>
                    <a:pt x="17309" y="31254"/>
                  </a:lnTo>
                  <a:lnTo>
                    <a:pt x="17627" y="31892"/>
                  </a:lnTo>
                  <a:lnTo>
                    <a:pt x="17888" y="32559"/>
                  </a:lnTo>
                  <a:lnTo>
                    <a:pt x="18004" y="32907"/>
                  </a:lnTo>
                  <a:lnTo>
                    <a:pt x="18091" y="33225"/>
                  </a:lnTo>
                  <a:lnTo>
                    <a:pt x="18178" y="33573"/>
                  </a:lnTo>
                  <a:lnTo>
                    <a:pt x="18207" y="33950"/>
                  </a:lnTo>
                  <a:lnTo>
                    <a:pt x="18265" y="34298"/>
                  </a:lnTo>
                  <a:lnTo>
                    <a:pt x="18265" y="34646"/>
                  </a:lnTo>
                  <a:lnTo>
                    <a:pt x="18265" y="35371"/>
                  </a:lnTo>
                  <a:lnTo>
                    <a:pt x="18178" y="36067"/>
                  </a:lnTo>
                  <a:lnTo>
                    <a:pt x="18091" y="36763"/>
                  </a:lnTo>
                  <a:lnTo>
                    <a:pt x="17917" y="37458"/>
                  </a:lnTo>
                  <a:lnTo>
                    <a:pt x="17743" y="38154"/>
                  </a:lnTo>
                  <a:lnTo>
                    <a:pt x="17367" y="39517"/>
                  </a:lnTo>
                  <a:lnTo>
                    <a:pt x="17048" y="40561"/>
                  </a:lnTo>
                  <a:lnTo>
                    <a:pt x="16758" y="41633"/>
                  </a:lnTo>
                  <a:lnTo>
                    <a:pt x="15801" y="41401"/>
                  </a:lnTo>
                  <a:lnTo>
                    <a:pt x="14844" y="41169"/>
                  </a:lnTo>
                  <a:lnTo>
                    <a:pt x="13916" y="40879"/>
                  </a:lnTo>
                  <a:lnTo>
                    <a:pt x="12989" y="40561"/>
                  </a:lnTo>
                  <a:lnTo>
                    <a:pt x="12090" y="40213"/>
                  </a:lnTo>
                  <a:lnTo>
                    <a:pt x="11191" y="39807"/>
                  </a:lnTo>
                  <a:lnTo>
                    <a:pt x="10292" y="39401"/>
                  </a:lnTo>
                  <a:lnTo>
                    <a:pt x="9423" y="38966"/>
                  </a:lnTo>
                  <a:lnTo>
                    <a:pt x="9365" y="39720"/>
                  </a:lnTo>
                  <a:lnTo>
                    <a:pt x="10234" y="40155"/>
                  </a:lnTo>
                  <a:lnTo>
                    <a:pt x="11104" y="40532"/>
                  </a:lnTo>
                  <a:lnTo>
                    <a:pt x="12003" y="40908"/>
                  </a:lnTo>
                  <a:lnTo>
                    <a:pt x="12902" y="41256"/>
                  </a:lnTo>
                  <a:lnTo>
                    <a:pt x="13800" y="41546"/>
                  </a:lnTo>
                  <a:lnTo>
                    <a:pt x="14728" y="41836"/>
                  </a:lnTo>
                  <a:lnTo>
                    <a:pt x="15656" y="42097"/>
                  </a:lnTo>
                  <a:lnTo>
                    <a:pt x="16584" y="42329"/>
                  </a:lnTo>
                  <a:lnTo>
                    <a:pt x="16468" y="42967"/>
                  </a:lnTo>
                  <a:lnTo>
                    <a:pt x="16381" y="43634"/>
                  </a:lnTo>
                  <a:lnTo>
                    <a:pt x="16323" y="44301"/>
                  </a:lnTo>
                  <a:lnTo>
                    <a:pt x="16323" y="44967"/>
                  </a:lnTo>
                  <a:lnTo>
                    <a:pt x="16381" y="45576"/>
                  </a:lnTo>
                  <a:lnTo>
                    <a:pt x="16468" y="46156"/>
                  </a:lnTo>
                  <a:lnTo>
                    <a:pt x="16613" y="46707"/>
                  </a:lnTo>
                  <a:lnTo>
                    <a:pt x="16816" y="47258"/>
                  </a:lnTo>
                  <a:lnTo>
                    <a:pt x="17048" y="47780"/>
                  </a:lnTo>
                  <a:lnTo>
                    <a:pt x="17338" y="48301"/>
                  </a:lnTo>
                  <a:lnTo>
                    <a:pt x="17656" y="48794"/>
                  </a:lnTo>
                  <a:lnTo>
                    <a:pt x="18004" y="49258"/>
                  </a:lnTo>
                  <a:lnTo>
                    <a:pt x="18381" y="49693"/>
                  </a:lnTo>
                  <a:lnTo>
                    <a:pt x="18787" y="50099"/>
                  </a:lnTo>
                  <a:lnTo>
                    <a:pt x="19222" y="50476"/>
                  </a:lnTo>
                  <a:lnTo>
                    <a:pt x="19657" y="50853"/>
                  </a:lnTo>
                  <a:lnTo>
                    <a:pt x="20092" y="51201"/>
                  </a:lnTo>
                  <a:lnTo>
                    <a:pt x="20556" y="51549"/>
                  </a:lnTo>
                  <a:lnTo>
                    <a:pt x="21512" y="52186"/>
                  </a:lnTo>
                  <a:lnTo>
                    <a:pt x="23426" y="53491"/>
                  </a:lnTo>
                  <a:lnTo>
                    <a:pt x="24354" y="54129"/>
                  </a:lnTo>
                  <a:lnTo>
                    <a:pt x="24818" y="54477"/>
                  </a:lnTo>
                  <a:lnTo>
                    <a:pt x="25253" y="54854"/>
                  </a:lnTo>
                  <a:lnTo>
                    <a:pt x="25600" y="55144"/>
                  </a:lnTo>
                  <a:lnTo>
                    <a:pt x="25919" y="55463"/>
                  </a:lnTo>
                  <a:lnTo>
                    <a:pt x="26238" y="55781"/>
                  </a:lnTo>
                  <a:lnTo>
                    <a:pt x="26528" y="56129"/>
                  </a:lnTo>
                  <a:lnTo>
                    <a:pt x="26789" y="56477"/>
                  </a:lnTo>
                  <a:lnTo>
                    <a:pt x="27050" y="56825"/>
                  </a:lnTo>
                  <a:lnTo>
                    <a:pt x="27282" y="57202"/>
                  </a:lnTo>
                  <a:lnTo>
                    <a:pt x="27514" y="57579"/>
                  </a:lnTo>
                  <a:lnTo>
                    <a:pt x="26354" y="57666"/>
                  </a:lnTo>
                  <a:lnTo>
                    <a:pt x="25166" y="57724"/>
                  </a:lnTo>
                  <a:lnTo>
                    <a:pt x="23977" y="57753"/>
                  </a:lnTo>
                  <a:lnTo>
                    <a:pt x="22817" y="57753"/>
                  </a:lnTo>
                  <a:lnTo>
                    <a:pt x="21628" y="57695"/>
                  </a:lnTo>
                  <a:lnTo>
                    <a:pt x="20469" y="57608"/>
                  </a:lnTo>
                  <a:lnTo>
                    <a:pt x="19280" y="57492"/>
                  </a:lnTo>
                  <a:lnTo>
                    <a:pt x="18120" y="57347"/>
                  </a:lnTo>
                  <a:lnTo>
                    <a:pt x="16961" y="57173"/>
                  </a:lnTo>
                  <a:lnTo>
                    <a:pt x="15801" y="56941"/>
                  </a:lnTo>
                  <a:lnTo>
                    <a:pt x="14670" y="56709"/>
                  </a:lnTo>
                  <a:lnTo>
                    <a:pt x="13511" y="56419"/>
                  </a:lnTo>
                  <a:lnTo>
                    <a:pt x="12380" y="56100"/>
                  </a:lnTo>
                  <a:lnTo>
                    <a:pt x="11249" y="55753"/>
                  </a:lnTo>
                  <a:lnTo>
                    <a:pt x="10147" y="55347"/>
                  </a:lnTo>
                  <a:lnTo>
                    <a:pt x="9046" y="54941"/>
                  </a:lnTo>
                  <a:lnTo>
                    <a:pt x="8147" y="54564"/>
                  </a:lnTo>
                  <a:lnTo>
                    <a:pt x="7277" y="54187"/>
                  </a:lnTo>
                  <a:lnTo>
                    <a:pt x="7277" y="54187"/>
                  </a:lnTo>
                  <a:lnTo>
                    <a:pt x="7509" y="54680"/>
                  </a:lnTo>
                  <a:lnTo>
                    <a:pt x="7770" y="55144"/>
                  </a:lnTo>
                  <a:lnTo>
                    <a:pt x="8640" y="55521"/>
                  </a:lnTo>
                  <a:lnTo>
                    <a:pt x="9539" y="55868"/>
                  </a:lnTo>
                  <a:lnTo>
                    <a:pt x="10437" y="56187"/>
                  </a:lnTo>
                  <a:lnTo>
                    <a:pt x="11336" y="56477"/>
                  </a:lnTo>
                  <a:lnTo>
                    <a:pt x="12235" y="56767"/>
                  </a:lnTo>
                  <a:lnTo>
                    <a:pt x="13163" y="57028"/>
                  </a:lnTo>
                  <a:lnTo>
                    <a:pt x="14061" y="57260"/>
                  </a:lnTo>
                  <a:lnTo>
                    <a:pt x="14989" y="57492"/>
                  </a:lnTo>
                  <a:lnTo>
                    <a:pt x="15917" y="57666"/>
                  </a:lnTo>
                  <a:lnTo>
                    <a:pt x="16874" y="57840"/>
                  </a:lnTo>
                  <a:lnTo>
                    <a:pt x="17801" y="58014"/>
                  </a:lnTo>
                  <a:lnTo>
                    <a:pt x="18758" y="58130"/>
                  </a:lnTo>
                  <a:lnTo>
                    <a:pt x="19686" y="58246"/>
                  </a:lnTo>
                  <a:lnTo>
                    <a:pt x="20643" y="58333"/>
                  </a:lnTo>
                  <a:lnTo>
                    <a:pt x="21599" y="58391"/>
                  </a:lnTo>
                  <a:lnTo>
                    <a:pt x="22527" y="58420"/>
                  </a:lnTo>
                  <a:lnTo>
                    <a:pt x="23861" y="58449"/>
                  </a:lnTo>
                  <a:lnTo>
                    <a:pt x="25195" y="58420"/>
                  </a:lnTo>
                  <a:lnTo>
                    <a:pt x="26528" y="58362"/>
                  </a:lnTo>
                  <a:lnTo>
                    <a:pt x="27833" y="58246"/>
                  </a:lnTo>
                  <a:lnTo>
                    <a:pt x="28007" y="58652"/>
                  </a:lnTo>
                  <a:lnTo>
                    <a:pt x="28152" y="59058"/>
                  </a:lnTo>
                  <a:lnTo>
                    <a:pt x="28355" y="59811"/>
                  </a:lnTo>
                  <a:lnTo>
                    <a:pt x="28500" y="60565"/>
                  </a:lnTo>
                  <a:lnTo>
                    <a:pt x="28616" y="61319"/>
                  </a:lnTo>
                  <a:lnTo>
                    <a:pt x="28703" y="62102"/>
                  </a:lnTo>
                  <a:lnTo>
                    <a:pt x="28732" y="62856"/>
                  </a:lnTo>
                  <a:lnTo>
                    <a:pt x="28790" y="63638"/>
                  </a:lnTo>
                  <a:lnTo>
                    <a:pt x="28819" y="65175"/>
                  </a:lnTo>
                  <a:lnTo>
                    <a:pt x="28906" y="66712"/>
                  </a:lnTo>
                  <a:lnTo>
                    <a:pt x="28993" y="67465"/>
                  </a:lnTo>
                  <a:lnTo>
                    <a:pt x="29080" y="68219"/>
                  </a:lnTo>
                  <a:lnTo>
                    <a:pt x="29195" y="68973"/>
                  </a:lnTo>
                  <a:lnTo>
                    <a:pt x="29340" y="69698"/>
                  </a:lnTo>
                  <a:lnTo>
                    <a:pt x="29543" y="70452"/>
                  </a:lnTo>
                  <a:lnTo>
                    <a:pt x="29804" y="71176"/>
                  </a:lnTo>
                  <a:lnTo>
                    <a:pt x="30094" y="71872"/>
                  </a:lnTo>
                  <a:lnTo>
                    <a:pt x="30442" y="72568"/>
                  </a:lnTo>
                  <a:lnTo>
                    <a:pt x="30819" y="73264"/>
                  </a:lnTo>
                  <a:lnTo>
                    <a:pt x="31196" y="73931"/>
                  </a:lnTo>
                  <a:lnTo>
                    <a:pt x="32008" y="75235"/>
                  </a:lnTo>
                  <a:lnTo>
                    <a:pt x="32878" y="76540"/>
                  </a:lnTo>
                  <a:lnTo>
                    <a:pt x="33022" y="76772"/>
                  </a:lnTo>
                  <a:lnTo>
                    <a:pt x="32095" y="76743"/>
                  </a:lnTo>
                  <a:lnTo>
                    <a:pt x="31167" y="76714"/>
                  </a:lnTo>
                  <a:lnTo>
                    <a:pt x="30239" y="76656"/>
                  </a:lnTo>
                  <a:lnTo>
                    <a:pt x="29311" y="76598"/>
                  </a:lnTo>
                  <a:lnTo>
                    <a:pt x="28413" y="76511"/>
                  </a:lnTo>
                  <a:lnTo>
                    <a:pt x="27485" y="76395"/>
                  </a:lnTo>
                  <a:lnTo>
                    <a:pt x="26557" y="76250"/>
                  </a:lnTo>
                  <a:lnTo>
                    <a:pt x="25658" y="76105"/>
                  </a:lnTo>
                  <a:lnTo>
                    <a:pt x="24760" y="75931"/>
                  </a:lnTo>
                  <a:lnTo>
                    <a:pt x="23832" y="75728"/>
                  </a:lnTo>
                  <a:lnTo>
                    <a:pt x="22933" y="75525"/>
                  </a:lnTo>
                  <a:lnTo>
                    <a:pt x="22034" y="75293"/>
                  </a:lnTo>
                  <a:lnTo>
                    <a:pt x="21165" y="75061"/>
                  </a:lnTo>
                  <a:lnTo>
                    <a:pt x="20266" y="74772"/>
                  </a:lnTo>
                  <a:lnTo>
                    <a:pt x="19396" y="74511"/>
                  </a:lnTo>
                  <a:lnTo>
                    <a:pt x="18526" y="74192"/>
                  </a:lnTo>
                  <a:lnTo>
                    <a:pt x="18526" y="74569"/>
                  </a:lnTo>
                  <a:lnTo>
                    <a:pt x="18526" y="74916"/>
                  </a:lnTo>
                  <a:lnTo>
                    <a:pt x="19773" y="75351"/>
                  </a:lnTo>
                  <a:lnTo>
                    <a:pt x="21020" y="75728"/>
                  </a:lnTo>
                  <a:lnTo>
                    <a:pt x="22266" y="76076"/>
                  </a:lnTo>
                  <a:lnTo>
                    <a:pt x="23542" y="76366"/>
                  </a:lnTo>
                  <a:lnTo>
                    <a:pt x="24818" y="76656"/>
                  </a:lnTo>
                  <a:lnTo>
                    <a:pt x="26122" y="76888"/>
                  </a:lnTo>
                  <a:lnTo>
                    <a:pt x="27398" y="77062"/>
                  </a:lnTo>
                  <a:lnTo>
                    <a:pt x="28703" y="77236"/>
                  </a:lnTo>
                  <a:lnTo>
                    <a:pt x="29862" y="77323"/>
                  </a:lnTo>
                  <a:lnTo>
                    <a:pt x="31022" y="77410"/>
                  </a:lnTo>
                  <a:lnTo>
                    <a:pt x="32182" y="77439"/>
                  </a:lnTo>
                  <a:lnTo>
                    <a:pt x="33370" y="77468"/>
                  </a:lnTo>
                  <a:lnTo>
                    <a:pt x="33457" y="77439"/>
                  </a:lnTo>
                  <a:lnTo>
                    <a:pt x="34124" y="78541"/>
                  </a:lnTo>
                  <a:lnTo>
                    <a:pt x="34762" y="79671"/>
                  </a:lnTo>
                  <a:lnTo>
                    <a:pt x="35342" y="80860"/>
                  </a:lnTo>
                  <a:lnTo>
                    <a:pt x="35603" y="81440"/>
                  </a:lnTo>
                  <a:lnTo>
                    <a:pt x="35864" y="82049"/>
                  </a:lnTo>
                  <a:lnTo>
                    <a:pt x="36154" y="82773"/>
                  </a:lnTo>
                  <a:lnTo>
                    <a:pt x="36415" y="83498"/>
                  </a:lnTo>
                  <a:lnTo>
                    <a:pt x="36647" y="84252"/>
                  </a:lnTo>
                  <a:lnTo>
                    <a:pt x="36850" y="85006"/>
                  </a:lnTo>
                  <a:lnTo>
                    <a:pt x="37052" y="85731"/>
                  </a:lnTo>
                  <a:lnTo>
                    <a:pt x="37197" y="86513"/>
                  </a:lnTo>
                  <a:lnTo>
                    <a:pt x="37342" y="87267"/>
                  </a:lnTo>
                  <a:lnTo>
                    <a:pt x="37487" y="88021"/>
                  </a:lnTo>
                  <a:lnTo>
                    <a:pt x="37603" y="88949"/>
                  </a:lnTo>
                  <a:lnTo>
                    <a:pt x="37690" y="89877"/>
                  </a:lnTo>
                  <a:lnTo>
                    <a:pt x="37748" y="90775"/>
                  </a:lnTo>
                  <a:lnTo>
                    <a:pt x="37777" y="91703"/>
                  </a:lnTo>
                  <a:lnTo>
                    <a:pt x="37777" y="92631"/>
                  </a:lnTo>
                  <a:lnTo>
                    <a:pt x="37748" y="93559"/>
                  </a:lnTo>
                  <a:lnTo>
                    <a:pt x="37690" y="94457"/>
                  </a:lnTo>
                  <a:lnTo>
                    <a:pt x="37574" y="95385"/>
                  </a:lnTo>
                  <a:lnTo>
                    <a:pt x="38270" y="95327"/>
                  </a:lnTo>
                  <a:lnTo>
                    <a:pt x="38357" y="94341"/>
                  </a:lnTo>
                  <a:lnTo>
                    <a:pt x="38444" y="93327"/>
                  </a:lnTo>
                  <a:lnTo>
                    <a:pt x="38473" y="92312"/>
                  </a:lnTo>
                  <a:lnTo>
                    <a:pt x="38444" y="91326"/>
                  </a:lnTo>
                  <a:lnTo>
                    <a:pt x="38415" y="90311"/>
                  </a:lnTo>
                  <a:lnTo>
                    <a:pt x="38328" y="89297"/>
                  </a:lnTo>
                  <a:lnTo>
                    <a:pt x="38212" y="88311"/>
                  </a:lnTo>
                  <a:lnTo>
                    <a:pt x="38067" y="87325"/>
                  </a:lnTo>
                  <a:lnTo>
                    <a:pt x="37864" y="86339"/>
                  </a:lnTo>
                  <a:lnTo>
                    <a:pt x="37632" y="85354"/>
                  </a:lnTo>
                  <a:lnTo>
                    <a:pt x="37371" y="84368"/>
                  </a:lnTo>
                  <a:lnTo>
                    <a:pt x="37081" y="83411"/>
                  </a:lnTo>
                  <a:lnTo>
                    <a:pt x="36763" y="82454"/>
                  </a:lnTo>
                  <a:lnTo>
                    <a:pt x="36386" y="81527"/>
                  </a:lnTo>
                  <a:lnTo>
                    <a:pt x="35980" y="80599"/>
                  </a:lnTo>
                  <a:lnTo>
                    <a:pt x="35545" y="79671"/>
                  </a:lnTo>
                  <a:lnTo>
                    <a:pt x="35197" y="78975"/>
                  </a:lnTo>
                  <a:lnTo>
                    <a:pt x="34791" y="78309"/>
                  </a:lnTo>
                  <a:lnTo>
                    <a:pt x="33979" y="76975"/>
                  </a:lnTo>
                  <a:lnTo>
                    <a:pt x="33109" y="75641"/>
                  </a:lnTo>
                  <a:lnTo>
                    <a:pt x="32269" y="74337"/>
                  </a:lnTo>
                  <a:lnTo>
                    <a:pt x="31863" y="73670"/>
                  </a:lnTo>
                  <a:lnTo>
                    <a:pt x="31486" y="73003"/>
                  </a:lnTo>
                  <a:lnTo>
                    <a:pt x="31109" y="72307"/>
                  </a:lnTo>
                  <a:lnTo>
                    <a:pt x="30790" y="71611"/>
                  </a:lnTo>
                  <a:lnTo>
                    <a:pt x="30471" y="70887"/>
                  </a:lnTo>
                  <a:lnTo>
                    <a:pt x="30210" y="70162"/>
                  </a:lnTo>
                  <a:lnTo>
                    <a:pt x="30007" y="69408"/>
                  </a:lnTo>
                  <a:lnTo>
                    <a:pt x="29833" y="68625"/>
                  </a:lnTo>
                  <a:lnTo>
                    <a:pt x="29920" y="68538"/>
                  </a:lnTo>
                  <a:lnTo>
                    <a:pt x="30529" y="67697"/>
                  </a:lnTo>
                  <a:lnTo>
                    <a:pt x="31109" y="66828"/>
                  </a:lnTo>
                  <a:lnTo>
                    <a:pt x="31689" y="65958"/>
                  </a:lnTo>
                  <a:lnTo>
                    <a:pt x="32240" y="65059"/>
                  </a:lnTo>
                  <a:lnTo>
                    <a:pt x="32762" y="64131"/>
                  </a:lnTo>
                  <a:lnTo>
                    <a:pt x="33283" y="63233"/>
                  </a:lnTo>
                  <a:lnTo>
                    <a:pt x="33747" y="62276"/>
                  </a:lnTo>
                  <a:lnTo>
                    <a:pt x="34211" y="61348"/>
                  </a:lnTo>
                  <a:lnTo>
                    <a:pt x="34646" y="60391"/>
                  </a:lnTo>
                  <a:lnTo>
                    <a:pt x="35052" y="59435"/>
                  </a:lnTo>
                  <a:lnTo>
                    <a:pt x="35458" y="58449"/>
                  </a:lnTo>
                  <a:lnTo>
                    <a:pt x="35835" y="57463"/>
                  </a:lnTo>
                  <a:lnTo>
                    <a:pt x="36154" y="56477"/>
                  </a:lnTo>
                  <a:lnTo>
                    <a:pt x="36473" y="55463"/>
                  </a:lnTo>
                  <a:lnTo>
                    <a:pt x="36763" y="54448"/>
                  </a:lnTo>
                  <a:lnTo>
                    <a:pt x="37052" y="53433"/>
                  </a:lnTo>
                  <a:lnTo>
                    <a:pt x="36850" y="52853"/>
                  </a:lnTo>
                  <a:lnTo>
                    <a:pt x="36589" y="52302"/>
                  </a:lnTo>
                  <a:lnTo>
                    <a:pt x="36241" y="53810"/>
                  </a:lnTo>
                  <a:lnTo>
                    <a:pt x="35806" y="55318"/>
                  </a:lnTo>
                  <a:lnTo>
                    <a:pt x="35342" y="56796"/>
                  </a:lnTo>
                  <a:lnTo>
                    <a:pt x="34791" y="58246"/>
                  </a:lnTo>
                  <a:lnTo>
                    <a:pt x="34211" y="59666"/>
                  </a:lnTo>
                  <a:lnTo>
                    <a:pt x="33573" y="61087"/>
                  </a:lnTo>
                  <a:lnTo>
                    <a:pt x="32878" y="62479"/>
                  </a:lnTo>
                  <a:lnTo>
                    <a:pt x="32153" y="63870"/>
                  </a:lnTo>
                  <a:lnTo>
                    <a:pt x="31573" y="64827"/>
                  </a:lnTo>
                  <a:lnTo>
                    <a:pt x="30964" y="65813"/>
                  </a:lnTo>
                  <a:lnTo>
                    <a:pt x="30355" y="66741"/>
                  </a:lnTo>
                  <a:lnTo>
                    <a:pt x="29688" y="67668"/>
                  </a:lnTo>
                  <a:lnTo>
                    <a:pt x="29630" y="66973"/>
                  </a:lnTo>
                  <a:lnTo>
                    <a:pt x="29572" y="66277"/>
                  </a:lnTo>
                  <a:lnTo>
                    <a:pt x="29514" y="64827"/>
                  </a:lnTo>
                  <a:lnTo>
                    <a:pt x="29456" y="63406"/>
                  </a:lnTo>
                  <a:lnTo>
                    <a:pt x="29369" y="61957"/>
                  </a:lnTo>
                  <a:lnTo>
                    <a:pt x="29311" y="61261"/>
                  </a:lnTo>
                  <a:lnTo>
                    <a:pt x="29195" y="60565"/>
                  </a:lnTo>
                  <a:lnTo>
                    <a:pt x="29080" y="59869"/>
                  </a:lnTo>
                  <a:lnTo>
                    <a:pt x="28906" y="59174"/>
                  </a:lnTo>
                  <a:lnTo>
                    <a:pt x="28703" y="58507"/>
                  </a:lnTo>
                  <a:lnTo>
                    <a:pt x="28442" y="57840"/>
                  </a:lnTo>
                  <a:lnTo>
                    <a:pt x="28123" y="57202"/>
                  </a:lnTo>
                  <a:lnTo>
                    <a:pt x="27746" y="56593"/>
                  </a:lnTo>
                  <a:lnTo>
                    <a:pt x="27427" y="56100"/>
                  </a:lnTo>
                  <a:lnTo>
                    <a:pt x="27050" y="55637"/>
                  </a:lnTo>
                  <a:lnTo>
                    <a:pt x="26644" y="55202"/>
                  </a:lnTo>
                  <a:lnTo>
                    <a:pt x="26238" y="54796"/>
                  </a:lnTo>
                  <a:lnTo>
                    <a:pt x="25803" y="54390"/>
                  </a:lnTo>
                  <a:lnTo>
                    <a:pt x="25339" y="54013"/>
                  </a:lnTo>
                  <a:lnTo>
                    <a:pt x="24876" y="53665"/>
                  </a:lnTo>
                  <a:lnTo>
                    <a:pt x="24412" y="53317"/>
                  </a:lnTo>
                  <a:lnTo>
                    <a:pt x="23426" y="52650"/>
                  </a:lnTo>
                  <a:lnTo>
                    <a:pt x="22440" y="51983"/>
                  </a:lnTo>
                  <a:lnTo>
                    <a:pt x="21454" y="51317"/>
                  </a:lnTo>
                  <a:lnTo>
                    <a:pt x="20498" y="50621"/>
                  </a:lnTo>
                  <a:lnTo>
                    <a:pt x="20469" y="50621"/>
                  </a:lnTo>
                  <a:lnTo>
                    <a:pt x="21425" y="49809"/>
                  </a:lnTo>
                  <a:lnTo>
                    <a:pt x="22353" y="48968"/>
                  </a:lnTo>
                  <a:lnTo>
                    <a:pt x="23252" y="48099"/>
                  </a:lnTo>
                  <a:lnTo>
                    <a:pt x="24093" y="47200"/>
                  </a:lnTo>
                  <a:lnTo>
                    <a:pt x="24876" y="46243"/>
                  </a:lnTo>
                  <a:lnTo>
                    <a:pt x="25629" y="45257"/>
                  </a:lnTo>
                  <a:lnTo>
                    <a:pt x="26354" y="44243"/>
                  </a:lnTo>
                  <a:lnTo>
                    <a:pt x="27021" y="43199"/>
                  </a:lnTo>
                  <a:lnTo>
                    <a:pt x="26818" y="42851"/>
                  </a:lnTo>
                  <a:lnTo>
                    <a:pt x="26644" y="42503"/>
                  </a:lnTo>
                  <a:lnTo>
                    <a:pt x="25977" y="43605"/>
                  </a:lnTo>
                  <a:lnTo>
                    <a:pt x="25253" y="44648"/>
                  </a:lnTo>
                  <a:lnTo>
                    <a:pt x="24470" y="45663"/>
                  </a:lnTo>
                  <a:lnTo>
                    <a:pt x="23658" y="46649"/>
                  </a:lnTo>
                  <a:lnTo>
                    <a:pt x="22817" y="47577"/>
                  </a:lnTo>
                  <a:lnTo>
                    <a:pt x="21918" y="48475"/>
                  </a:lnTo>
                  <a:lnTo>
                    <a:pt x="20962" y="49316"/>
                  </a:lnTo>
                  <a:lnTo>
                    <a:pt x="19976" y="50128"/>
                  </a:lnTo>
                  <a:lnTo>
                    <a:pt x="19947" y="50186"/>
                  </a:lnTo>
                  <a:lnTo>
                    <a:pt x="19570" y="49867"/>
                  </a:lnTo>
                  <a:lnTo>
                    <a:pt x="19222" y="49548"/>
                  </a:lnTo>
                  <a:lnTo>
                    <a:pt x="18874" y="49200"/>
                  </a:lnTo>
                  <a:lnTo>
                    <a:pt x="18555" y="48823"/>
                  </a:lnTo>
                  <a:lnTo>
                    <a:pt x="18265" y="48446"/>
                  </a:lnTo>
                  <a:lnTo>
                    <a:pt x="17975" y="48070"/>
                  </a:lnTo>
                  <a:lnTo>
                    <a:pt x="17743" y="47635"/>
                  </a:lnTo>
                  <a:lnTo>
                    <a:pt x="17541" y="47200"/>
                  </a:lnTo>
                  <a:lnTo>
                    <a:pt x="17396" y="46881"/>
                  </a:lnTo>
                  <a:lnTo>
                    <a:pt x="17280" y="46562"/>
                  </a:lnTo>
                  <a:lnTo>
                    <a:pt x="17193" y="46214"/>
                  </a:lnTo>
                  <a:lnTo>
                    <a:pt x="17135" y="45895"/>
                  </a:lnTo>
                  <a:lnTo>
                    <a:pt x="17077" y="45547"/>
                  </a:lnTo>
                  <a:lnTo>
                    <a:pt x="17048" y="45199"/>
                  </a:lnTo>
                  <a:lnTo>
                    <a:pt x="17019" y="44532"/>
                  </a:lnTo>
                  <a:lnTo>
                    <a:pt x="17048" y="43837"/>
                  </a:lnTo>
                  <a:lnTo>
                    <a:pt x="17135" y="43170"/>
                  </a:lnTo>
                  <a:lnTo>
                    <a:pt x="17280" y="42474"/>
                  </a:lnTo>
                  <a:lnTo>
                    <a:pt x="17425" y="41807"/>
                  </a:lnTo>
                  <a:lnTo>
                    <a:pt x="17598" y="41111"/>
                  </a:lnTo>
                  <a:lnTo>
                    <a:pt x="17801" y="40416"/>
                  </a:lnTo>
                  <a:lnTo>
                    <a:pt x="18236" y="38995"/>
                  </a:lnTo>
                  <a:lnTo>
                    <a:pt x="18439" y="38299"/>
                  </a:lnTo>
                  <a:lnTo>
                    <a:pt x="18613" y="37603"/>
                  </a:lnTo>
                  <a:lnTo>
                    <a:pt x="18758" y="36878"/>
                  </a:lnTo>
                  <a:lnTo>
                    <a:pt x="18874" y="36154"/>
                  </a:lnTo>
                  <a:lnTo>
                    <a:pt x="18932" y="35400"/>
                  </a:lnTo>
                  <a:lnTo>
                    <a:pt x="18932" y="34675"/>
                  </a:lnTo>
                  <a:lnTo>
                    <a:pt x="18874" y="33950"/>
                  </a:lnTo>
                  <a:lnTo>
                    <a:pt x="18758" y="33225"/>
                  </a:lnTo>
                  <a:lnTo>
                    <a:pt x="18816" y="33196"/>
                  </a:lnTo>
                  <a:lnTo>
                    <a:pt x="18874" y="33109"/>
                  </a:lnTo>
                  <a:lnTo>
                    <a:pt x="19454" y="32066"/>
                  </a:lnTo>
                  <a:lnTo>
                    <a:pt x="19976" y="30993"/>
                  </a:lnTo>
                  <a:lnTo>
                    <a:pt x="20469" y="29891"/>
                  </a:lnTo>
                  <a:lnTo>
                    <a:pt x="20933" y="28790"/>
                  </a:lnTo>
                  <a:lnTo>
                    <a:pt x="21339" y="27659"/>
                  </a:lnTo>
                  <a:lnTo>
                    <a:pt x="21715" y="26499"/>
                  </a:lnTo>
                  <a:lnTo>
                    <a:pt x="22034" y="25340"/>
                  </a:lnTo>
                  <a:lnTo>
                    <a:pt x="22295" y="24180"/>
                  </a:lnTo>
                  <a:lnTo>
                    <a:pt x="21715" y="23571"/>
                  </a:lnTo>
                  <a:lnTo>
                    <a:pt x="21454" y="24731"/>
                  </a:lnTo>
                  <a:lnTo>
                    <a:pt x="21165" y="25861"/>
                  </a:lnTo>
                  <a:lnTo>
                    <a:pt x="20846" y="26963"/>
                  </a:lnTo>
                  <a:lnTo>
                    <a:pt x="20440" y="28065"/>
                  </a:lnTo>
                  <a:lnTo>
                    <a:pt x="20034" y="29167"/>
                  </a:lnTo>
                  <a:lnTo>
                    <a:pt x="19570" y="30239"/>
                  </a:lnTo>
                  <a:lnTo>
                    <a:pt x="19048" y="31312"/>
                  </a:lnTo>
                  <a:lnTo>
                    <a:pt x="18526" y="32327"/>
                  </a:lnTo>
                  <a:lnTo>
                    <a:pt x="18236" y="31631"/>
                  </a:lnTo>
                  <a:lnTo>
                    <a:pt x="18091" y="31254"/>
                  </a:lnTo>
                  <a:lnTo>
                    <a:pt x="17917" y="30906"/>
                  </a:lnTo>
                  <a:lnTo>
                    <a:pt x="17569" y="30297"/>
                  </a:lnTo>
                  <a:lnTo>
                    <a:pt x="17164" y="29688"/>
                  </a:lnTo>
                  <a:lnTo>
                    <a:pt x="16758" y="29080"/>
                  </a:lnTo>
                  <a:lnTo>
                    <a:pt x="16352" y="28500"/>
                  </a:lnTo>
                  <a:lnTo>
                    <a:pt x="15482" y="27369"/>
                  </a:lnTo>
                  <a:lnTo>
                    <a:pt x="15076" y="26789"/>
                  </a:lnTo>
                  <a:lnTo>
                    <a:pt x="14670" y="26180"/>
                  </a:lnTo>
                  <a:lnTo>
                    <a:pt x="14206" y="25484"/>
                  </a:lnTo>
                  <a:lnTo>
                    <a:pt x="13829" y="24789"/>
                  </a:lnTo>
                  <a:lnTo>
                    <a:pt x="13482" y="24035"/>
                  </a:lnTo>
                  <a:lnTo>
                    <a:pt x="13192" y="23310"/>
                  </a:lnTo>
                  <a:lnTo>
                    <a:pt x="12960" y="22556"/>
                  </a:lnTo>
                  <a:lnTo>
                    <a:pt x="12728" y="21773"/>
                  </a:lnTo>
                  <a:lnTo>
                    <a:pt x="12583" y="20962"/>
                  </a:lnTo>
                  <a:lnTo>
                    <a:pt x="12438" y="20150"/>
                  </a:lnTo>
                  <a:lnTo>
                    <a:pt x="12235" y="18526"/>
                  </a:lnTo>
                  <a:lnTo>
                    <a:pt x="12032" y="16903"/>
                  </a:lnTo>
                  <a:lnTo>
                    <a:pt x="11916" y="16091"/>
                  </a:lnTo>
                  <a:lnTo>
                    <a:pt x="11800" y="15279"/>
                  </a:lnTo>
                  <a:lnTo>
                    <a:pt x="11655" y="14496"/>
                  </a:lnTo>
                  <a:lnTo>
                    <a:pt x="11481" y="13685"/>
                  </a:lnTo>
                  <a:lnTo>
                    <a:pt x="11278" y="12989"/>
                  </a:lnTo>
                  <a:lnTo>
                    <a:pt x="11365" y="12902"/>
                  </a:lnTo>
                  <a:lnTo>
                    <a:pt x="11742" y="12235"/>
                  </a:lnTo>
                  <a:lnTo>
                    <a:pt x="12090" y="11539"/>
                  </a:lnTo>
                  <a:lnTo>
                    <a:pt x="12409" y="10843"/>
                  </a:lnTo>
                  <a:lnTo>
                    <a:pt x="12699" y="10148"/>
                  </a:lnTo>
                  <a:lnTo>
                    <a:pt x="12960" y="9423"/>
                  </a:lnTo>
                  <a:lnTo>
                    <a:pt x="13221" y="8698"/>
                  </a:lnTo>
                  <a:lnTo>
                    <a:pt x="13424" y="7973"/>
                  </a:lnTo>
                  <a:lnTo>
                    <a:pt x="13598" y="7219"/>
                  </a:lnTo>
                  <a:lnTo>
                    <a:pt x="13047" y="6494"/>
                  </a:lnTo>
                  <a:lnTo>
                    <a:pt x="12902" y="7219"/>
                  </a:lnTo>
                  <a:lnTo>
                    <a:pt x="12699" y="7944"/>
                  </a:lnTo>
                  <a:lnTo>
                    <a:pt x="12496" y="8669"/>
                  </a:lnTo>
                  <a:lnTo>
                    <a:pt x="12264" y="9394"/>
                  </a:lnTo>
                  <a:lnTo>
                    <a:pt x="11974" y="10090"/>
                  </a:lnTo>
                  <a:lnTo>
                    <a:pt x="11684" y="10785"/>
                  </a:lnTo>
                  <a:lnTo>
                    <a:pt x="11365" y="11452"/>
                  </a:lnTo>
                  <a:lnTo>
                    <a:pt x="11017" y="12119"/>
                  </a:lnTo>
                  <a:lnTo>
                    <a:pt x="10611" y="11162"/>
                  </a:lnTo>
                  <a:lnTo>
                    <a:pt x="10176" y="10205"/>
                  </a:lnTo>
                  <a:lnTo>
                    <a:pt x="9684" y="9278"/>
                  </a:lnTo>
                  <a:lnTo>
                    <a:pt x="9104" y="8379"/>
                  </a:lnTo>
                  <a:lnTo>
                    <a:pt x="8698" y="7770"/>
                  </a:lnTo>
                  <a:lnTo>
                    <a:pt x="8263" y="7190"/>
                  </a:lnTo>
                  <a:lnTo>
                    <a:pt x="7828" y="6610"/>
                  </a:lnTo>
                  <a:lnTo>
                    <a:pt x="7364" y="6060"/>
                  </a:lnTo>
                  <a:lnTo>
                    <a:pt x="6900" y="5509"/>
                  </a:lnTo>
                  <a:lnTo>
                    <a:pt x="6378" y="4958"/>
                  </a:lnTo>
                  <a:lnTo>
                    <a:pt x="5364" y="3943"/>
                  </a:lnTo>
                  <a:lnTo>
                    <a:pt x="4291" y="2928"/>
                  </a:lnTo>
                  <a:lnTo>
                    <a:pt x="3189" y="1972"/>
                  </a:lnTo>
                  <a:lnTo>
                    <a:pt x="2059" y="1044"/>
                  </a:lnTo>
                  <a:lnTo>
                    <a:pt x="928" y="145"/>
                  </a:lnTo>
                  <a:lnTo>
                    <a:pt x="725" y="0"/>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00" name="Google Shape;1200;p23"/>
          <p:cNvSpPr/>
          <p:nvPr/>
        </p:nvSpPr>
        <p:spPr>
          <a:xfrm>
            <a:off x="925888" y="690813"/>
            <a:ext cx="212400" cy="212400"/>
          </a:xfrm>
          <a:prstGeom prst="star4">
            <a:avLst>
              <a:gd fmla="val 125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1" name="Google Shape;1201;p23"/>
          <p:cNvSpPr/>
          <p:nvPr/>
        </p:nvSpPr>
        <p:spPr>
          <a:xfrm>
            <a:off x="7279188" y="184875"/>
            <a:ext cx="212400" cy="212400"/>
          </a:xfrm>
          <a:prstGeom prst="star4">
            <a:avLst>
              <a:gd fmla="val 125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25" name="Shape 125"/>
        <p:cNvGrpSpPr/>
        <p:nvPr/>
      </p:nvGrpSpPr>
      <p:grpSpPr>
        <a:xfrm>
          <a:off x="0" y="0"/>
          <a:ext cx="0" cy="0"/>
          <a:chOff x="0" y="0"/>
          <a:chExt cx="0" cy="0"/>
        </a:xfrm>
      </p:grpSpPr>
      <p:sp>
        <p:nvSpPr>
          <p:cNvPr id="126" name="Google Shape;126;p4"/>
          <p:cNvSpPr txBox="1"/>
          <p:nvPr>
            <p:ph type="title"/>
          </p:nvPr>
        </p:nvSpPr>
        <p:spPr>
          <a:xfrm>
            <a:off x="720000" y="365760"/>
            <a:ext cx="7704000" cy="5487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lgn="ctr">
              <a:spcBef>
                <a:spcPts val="0"/>
              </a:spcBef>
              <a:spcAft>
                <a:spcPts val="0"/>
              </a:spcAft>
              <a:buClr>
                <a:schemeClr val="lt1"/>
              </a:buClr>
              <a:buSzPts val="3500"/>
              <a:buNone/>
              <a:defRPr>
                <a:solidFill>
                  <a:schemeClr val="lt1"/>
                </a:solidFill>
              </a:defRPr>
            </a:lvl2pPr>
            <a:lvl3pPr lvl="2" rtl="0" algn="ctr">
              <a:spcBef>
                <a:spcPts val="0"/>
              </a:spcBef>
              <a:spcAft>
                <a:spcPts val="0"/>
              </a:spcAft>
              <a:buClr>
                <a:schemeClr val="lt1"/>
              </a:buClr>
              <a:buSzPts val="3500"/>
              <a:buNone/>
              <a:defRPr>
                <a:solidFill>
                  <a:schemeClr val="lt1"/>
                </a:solidFill>
              </a:defRPr>
            </a:lvl3pPr>
            <a:lvl4pPr lvl="3" rtl="0" algn="ctr">
              <a:spcBef>
                <a:spcPts val="0"/>
              </a:spcBef>
              <a:spcAft>
                <a:spcPts val="0"/>
              </a:spcAft>
              <a:buClr>
                <a:schemeClr val="lt1"/>
              </a:buClr>
              <a:buSzPts val="3500"/>
              <a:buNone/>
              <a:defRPr>
                <a:solidFill>
                  <a:schemeClr val="lt1"/>
                </a:solidFill>
              </a:defRPr>
            </a:lvl4pPr>
            <a:lvl5pPr lvl="4" rtl="0" algn="ctr">
              <a:spcBef>
                <a:spcPts val="0"/>
              </a:spcBef>
              <a:spcAft>
                <a:spcPts val="0"/>
              </a:spcAft>
              <a:buClr>
                <a:schemeClr val="lt1"/>
              </a:buClr>
              <a:buSzPts val="3500"/>
              <a:buNone/>
              <a:defRPr>
                <a:solidFill>
                  <a:schemeClr val="lt1"/>
                </a:solidFill>
              </a:defRPr>
            </a:lvl5pPr>
            <a:lvl6pPr lvl="5" rtl="0" algn="ctr">
              <a:spcBef>
                <a:spcPts val="0"/>
              </a:spcBef>
              <a:spcAft>
                <a:spcPts val="0"/>
              </a:spcAft>
              <a:buClr>
                <a:schemeClr val="lt1"/>
              </a:buClr>
              <a:buSzPts val="3500"/>
              <a:buNone/>
              <a:defRPr>
                <a:solidFill>
                  <a:schemeClr val="lt1"/>
                </a:solidFill>
              </a:defRPr>
            </a:lvl6pPr>
            <a:lvl7pPr lvl="6" rtl="0" algn="ctr">
              <a:spcBef>
                <a:spcPts val="0"/>
              </a:spcBef>
              <a:spcAft>
                <a:spcPts val="0"/>
              </a:spcAft>
              <a:buClr>
                <a:schemeClr val="lt1"/>
              </a:buClr>
              <a:buSzPts val="3500"/>
              <a:buNone/>
              <a:defRPr>
                <a:solidFill>
                  <a:schemeClr val="lt1"/>
                </a:solidFill>
              </a:defRPr>
            </a:lvl7pPr>
            <a:lvl8pPr lvl="7" rtl="0" algn="ctr">
              <a:spcBef>
                <a:spcPts val="0"/>
              </a:spcBef>
              <a:spcAft>
                <a:spcPts val="0"/>
              </a:spcAft>
              <a:buClr>
                <a:schemeClr val="lt1"/>
              </a:buClr>
              <a:buSzPts val="3500"/>
              <a:buNone/>
              <a:defRPr>
                <a:solidFill>
                  <a:schemeClr val="lt1"/>
                </a:solidFill>
              </a:defRPr>
            </a:lvl8pPr>
            <a:lvl9pPr lvl="8" rtl="0" algn="ctr">
              <a:spcBef>
                <a:spcPts val="0"/>
              </a:spcBef>
              <a:spcAft>
                <a:spcPts val="0"/>
              </a:spcAft>
              <a:buClr>
                <a:schemeClr val="lt1"/>
              </a:buClr>
              <a:buSzPts val="3500"/>
              <a:buNone/>
              <a:defRPr>
                <a:solidFill>
                  <a:schemeClr val="lt1"/>
                </a:solidFill>
              </a:defRPr>
            </a:lvl9pPr>
          </a:lstStyle>
          <a:p/>
        </p:txBody>
      </p:sp>
      <p:sp>
        <p:nvSpPr>
          <p:cNvPr id="127" name="Google Shape;127;p4"/>
          <p:cNvSpPr txBox="1"/>
          <p:nvPr>
            <p:ph idx="1" type="body"/>
          </p:nvPr>
        </p:nvSpPr>
        <p:spPr>
          <a:xfrm>
            <a:off x="716900" y="1051849"/>
            <a:ext cx="7704000" cy="365700"/>
          </a:xfrm>
          <a:prstGeom prst="rect">
            <a:avLst/>
          </a:prstGeom>
        </p:spPr>
        <p:txBody>
          <a:bodyPr anchorCtr="0" anchor="t" bIns="91425" lIns="91425" spcFirstLastPara="1" rIns="91425" wrap="square" tIns="91425">
            <a:noAutofit/>
          </a:bodyPr>
          <a:lstStyle>
            <a:lvl1pPr indent="-330200" lvl="0" marL="457200" rtl="0" algn="ctr">
              <a:lnSpc>
                <a:spcPct val="100000"/>
              </a:lnSpc>
              <a:spcBef>
                <a:spcPts val="0"/>
              </a:spcBef>
              <a:spcAft>
                <a:spcPts val="0"/>
              </a:spcAft>
              <a:buSzPts val="1600"/>
              <a:buFont typeface="Mulish SemiBold"/>
              <a:buAutoNum type="arabicPeriod"/>
              <a:defRPr/>
            </a:lvl1pPr>
            <a:lvl2pPr indent="-330200" lvl="1" marL="914400" rtl="0">
              <a:lnSpc>
                <a:spcPct val="100000"/>
              </a:lnSpc>
              <a:spcBef>
                <a:spcPts val="0"/>
              </a:spcBef>
              <a:spcAft>
                <a:spcPts val="0"/>
              </a:spcAft>
              <a:buSzPts val="1600"/>
              <a:buFont typeface="Roboto Condensed"/>
              <a:buAutoNum type="alphaLcPeriod"/>
              <a:defRPr sz="1600"/>
            </a:lvl2pPr>
            <a:lvl3pPr indent="-330200" lvl="2" marL="1371600" rtl="0">
              <a:lnSpc>
                <a:spcPct val="100000"/>
              </a:lnSpc>
              <a:spcBef>
                <a:spcPts val="0"/>
              </a:spcBef>
              <a:spcAft>
                <a:spcPts val="0"/>
              </a:spcAft>
              <a:buSzPts val="1600"/>
              <a:buFont typeface="Roboto Condensed"/>
              <a:buAutoNum type="romanLcPeriod"/>
              <a:defRPr sz="1600"/>
            </a:lvl3pPr>
            <a:lvl4pPr indent="-330200" lvl="3" marL="1828800" rtl="0">
              <a:lnSpc>
                <a:spcPct val="100000"/>
              </a:lnSpc>
              <a:spcBef>
                <a:spcPts val="0"/>
              </a:spcBef>
              <a:spcAft>
                <a:spcPts val="0"/>
              </a:spcAft>
              <a:buSzPts val="1600"/>
              <a:buFont typeface="Roboto Condensed"/>
              <a:buAutoNum type="arabicPeriod"/>
              <a:defRPr sz="1600"/>
            </a:lvl4pPr>
            <a:lvl5pPr indent="-330200" lvl="4" marL="2286000" rtl="0">
              <a:lnSpc>
                <a:spcPct val="100000"/>
              </a:lnSpc>
              <a:spcBef>
                <a:spcPts val="0"/>
              </a:spcBef>
              <a:spcAft>
                <a:spcPts val="0"/>
              </a:spcAft>
              <a:buSzPts val="1600"/>
              <a:buFont typeface="Roboto Condensed"/>
              <a:buAutoNum type="alphaLcPeriod"/>
              <a:defRPr sz="1600"/>
            </a:lvl5pPr>
            <a:lvl6pPr indent="-330200" lvl="5" marL="2743200" rtl="0">
              <a:lnSpc>
                <a:spcPct val="100000"/>
              </a:lnSpc>
              <a:spcBef>
                <a:spcPts val="0"/>
              </a:spcBef>
              <a:spcAft>
                <a:spcPts val="0"/>
              </a:spcAft>
              <a:buSzPts val="1600"/>
              <a:buFont typeface="Roboto Condensed"/>
              <a:buAutoNum type="romanLcPeriod"/>
              <a:defRPr sz="1600"/>
            </a:lvl6pPr>
            <a:lvl7pPr indent="-330200" lvl="6" marL="3200400" rtl="0">
              <a:lnSpc>
                <a:spcPct val="100000"/>
              </a:lnSpc>
              <a:spcBef>
                <a:spcPts val="0"/>
              </a:spcBef>
              <a:spcAft>
                <a:spcPts val="0"/>
              </a:spcAft>
              <a:buSzPts val="1600"/>
              <a:buFont typeface="Roboto Condensed"/>
              <a:buAutoNum type="arabicPeriod"/>
              <a:defRPr sz="1600"/>
            </a:lvl7pPr>
            <a:lvl8pPr indent="-330200" lvl="7" marL="3657600" rtl="0">
              <a:lnSpc>
                <a:spcPct val="100000"/>
              </a:lnSpc>
              <a:spcBef>
                <a:spcPts val="0"/>
              </a:spcBef>
              <a:spcAft>
                <a:spcPts val="0"/>
              </a:spcAft>
              <a:buSzPts val="1600"/>
              <a:buFont typeface="Roboto Condensed"/>
              <a:buAutoNum type="alphaLcPeriod"/>
              <a:defRPr sz="1600"/>
            </a:lvl8pPr>
            <a:lvl9pPr indent="-330200" lvl="8" marL="4114800" rtl="0">
              <a:lnSpc>
                <a:spcPct val="100000"/>
              </a:lnSpc>
              <a:spcBef>
                <a:spcPts val="0"/>
              </a:spcBef>
              <a:spcAft>
                <a:spcPts val="0"/>
              </a:spcAft>
              <a:buSzPts val="1600"/>
              <a:buFont typeface="Roboto Condensed"/>
              <a:buAutoNum type="romanLcPeriod"/>
              <a:defRPr sz="1600"/>
            </a:lvl9pPr>
          </a:lstStyle>
          <a:p/>
        </p:txBody>
      </p:sp>
      <p:sp>
        <p:nvSpPr>
          <p:cNvPr id="128" name="Google Shape;128;p4"/>
          <p:cNvSpPr/>
          <p:nvPr/>
        </p:nvSpPr>
        <p:spPr>
          <a:xfrm flipH="1" rot="10800000">
            <a:off x="6499065" y="-1629275"/>
            <a:ext cx="4351270" cy="3054680"/>
          </a:xfrm>
          <a:custGeom>
            <a:rect b="b" l="l" r="r" t="t"/>
            <a:pathLst>
              <a:path extrusionOk="0" h="46631" w="66424">
                <a:moveTo>
                  <a:pt x="49192" y="0"/>
                </a:moveTo>
                <a:lnTo>
                  <a:pt x="48633" y="19"/>
                </a:lnTo>
                <a:lnTo>
                  <a:pt x="48075" y="39"/>
                </a:lnTo>
                <a:lnTo>
                  <a:pt x="47517" y="77"/>
                </a:lnTo>
                <a:lnTo>
                  <a:pt x="46958" y="135"/>
                </a:lnTo>
                <a:lnTo>
                  <a:pt x="46400" y="193"/>
                </a:lnTo>
                <a:lnTo>
                  <a:pt x="45842" y="289"/>
                </a:lnTo>
                <a:lnTo>
                  <a:pt x="45303" y="404"/>
                </a:lnTo>
                <a:lnTo>
                  <a:pt x="44744" y="520"/>
                </a:lnTo>
                <a:lnTo>
                  <a:pt x="44205" y="655"/>
                </a:lnTo>
                <a:lnTo>
                  <a:pt x="43666" y="809"/>
                </a:lnTo>
                <a:lnTo>
                  <a:pt x="43127" y="982"/>
                </a:lnTo>
                <a:lnTo>
                  <a:pt x="42607" y="1174"/>
                </a:lnTo>
                <a:lnTo>
                  <a:pt x="42068" y="1386"/>
                </a:lnTo>
                <a:lnTo>
                  <a:pt x="41568" y="1617"/>
                </a:lnTo>
                <a:lnTo>
                  <a:pt x="41048" y="1848"/>
                </a:lnTo>
                <a:lnTo>
                  <a:pt x="40547" y="2118"/>
                </a:lnTo>
                <a:lnTo>
                  <a:pt x="39970" y="2445"/>
                </a:lnTo>
                <a:lnTo>
                  <a:pt x="39411" y="2772"/>
                </a:lnTo>
                <a:lnTo>
                  <a:pt x="38853" y="3138"/>
                </a:lnTo>
                <a:lnTo>
                  <a:pt x="38314" y="3504"/>
                </a:lnTo>
                <a:lnTo>
                  <a:pt x="37775" y="3889"/>
                </a:lnTo>
                <a:lnTo>
                  <a:pt x="37236" y="4293"/>
                </a:lnTo>
                <a:lnTo>
                  <a:pt x="36196" y="5121"/>
                </a:lnTo>
                <a:lnTo>
                  <a:pt x="35156" y="5988"/>
                </a:lnTo>
                <a:lnTo>
                  <a:pt x="34136" y="6873"/>
                </a:lnTo>
                <a:lnTo>
                  <a:pt x="32134" y="8664"/>
                </a:lnTo>
                <a:lnTo>
                  <a:pt x="31113" y="9530"/>
                </a:lnTo>
                <a:lnTo>
                  <a:pt x="30074" y="10377"/>
                </a:lnTo>
                <a:lnTo>
                  <a:pt x="29554" y="10782"/>
                </a:lnTo>
                <a:lnTo>
                  <a:pt x="29034" y="11167"/>
                </a:lnTo>
                <a:lnTo>
                  <a:pt x="28495" y="11552"/>
                </a:lnTo>
                <a:lnTo>
                  <a:pt x="27956" y="11898"/>
                </a:lnTo>
                <a:lnTo>
                  <a:pt x="27397" y="12245"/>
                </a:lnTo>
                <a:lnTo>
                  <a:pt x="26839" y="12591"/>
                </a:lnTo>
                <a:lnTo>
                  <a:pt x="26281" y="12900"/>
                </a:lnTo>
                <a:lnTo>
                  <a:pt x="25703" y="13169"/>
                </a:lnTo>
                <a:lnTo>
                  <a:pt x="25106" y="13439"/>
                </a:lnTo>
                <a:lnTo>
                  <a:pt x="24509" y="13670"/>
                </a:lnTo>
                <a:lnTo>
                  <a:pt x="23893" y="13901"/>
                </a:lnTo>
                <a:lnTo>
                  <a:pt x="23277" y="14074"/>
                </a:lnTo>
                <a:lnTo>
                  <a:pt x="22738" y="14209"/>
                </a:lnTo>
                <a:lnTo>
                  <a:pt x="22218" y="14324"/>
                </a:lnTo>
                <a:lnTo>
                  <a:pt x="21679" y="14401"/>
                </a:lnTo>
                <a:lnTo>
                  <a:pt x="21140" y="14478"/>
                </a:lnTo>
                <a:lnTo>
                  <a:pt x="20601" y="14536"/>
                </a:lnTo>
                <a:lnTo>
                  <a:pt x="20062" y="14575"/>
                </a:lnTo>
                <a:lnTo>
                  <a:pt x="18965" y="14632"/>
                </a:lnTo>
                <a:lnTo>
                  <a:pt x="17867" y="14652"/>
                </a:lnTo>
                <a:lnTo>
                  <a:pt x="16751" y="14652"/>
                </a:lnTo>
                <a:lnTo>
                  <a:pt x="14556" y="14594"/>
                </a:lnTo>
                <a:lnTo>
                  <a:pt x="13458" y="14594"/>
                </a:lnTo>
                <a:lnTo>
                  <a:pt x="12361" y="14613"/>
                </a:lnTo>
                <a:lnTo>
                  <a:pt x="11822" y="14632"/>
                </a:lnTo>
                <a:lnTo>
                  <a:pt x="11283" y="14671"/>
                </a:lnTo>
                <a:lnTo>
                  <a:pt x="10744" y="14729"/>
                </a:lnTo>
                <a:lnTo>
                  <a:pt x="10224" y="14786"/>
                </a:lnTo>
                <a:lnTo>
                  <a:pt x="9685" y="14863"/>
                </a:lnTo>
                <a:lnTo>
                  <a:pt x="9165" y="14960"/>
                </a:lnTo>
                <a:lnTo>
                  <a:pt x="8645" y="15075"/>
                </a:lnTo>
                <a:lnTo>
                  <a:pt x="8144" y="15210"/>
                </a:lnTo>
                <a:lnTo>
                  <a:pt x="7625" y="15364"/>
                </a:lnTo>
                <a:lnTo>
                  <a:pt x="7124" y="15537"/>
                </a:lnTo>
                <a:lnTo>
                  <a:pt x="6623" y="15749"/>
                </a:lnTo>
                <a:lnTo>
                  <a:pt x="6142" y="15980"/>
                </a:lnTo>
                <a:lnTo>
                  <a:pt x="5757" y="16192"/>
                </a:lnTo>
                <a:lnTo>
                  <a:pt x="5391" y="16404"/>
                </a:lnTo>
                <a:lnTo>
                  <a:pt x="5045" y="16635"/>
                </a:lnTo>
                <a:lnTo>
                  <a:pt x="4698" y="16885"/>
                </a:lnTo>
                <a:lnTo>
                  <a:pt x="4371" y="17154"/>
                </a:lnTo>
                <a:lnTo>
                  <a:pt x="4044" y="17424"/>
                </a:lnTo>
                <a:lnTo>
                  <a:pt x="3736" y="17713"/>
                </a:lnTo>
                <a:lnTo>
                  <a:pt x="3427" y="18021"/>
                </a:lnTo>
                <a:lnTo>
                  <a:pt x="3139" y="18329"/>
                </a:lnTo>
                <a:lnTo>
                  <a:pt x="2869" y="18656"/>
                </a:lnTo>
                <a:lnTo>
                  <a:pt x="2600" y="19003"/>
                </a:lnTo>
                <a:lnTo>
                  <a:pt x="2349" y="19349"/>
                </a:lnTo>
                <a:lnTo>
                  <a:pt x="2099" y="19715"/>
                </a:lnTo>
                <a:lnTo>
                  <a:pt x="1868" y="20081"/>
                </a:lnTo>
                <a:lnTo>
                  <a:pt x="1656" y="20447"/>
                </a:lnTo>
                <a:lnTo>
                  <a:pt x="1444" y="20832"/>
                </a:lnTo>
                <a:lnTo>
                  <a:pt x="1252" y="21236"/>
                </a:lnTo>
                <a:lnTo>
                  <a:pt x="1079" y="21621"/>
                </a:lnTo>
                <a:lnTo>
                  <a:pt x="905" y="22025"/>
                </a:lnTo>
                <a:lnTo>
                  <a:pt x="771" y="22449"/>
                </a:lnTo>
                <a:lnTo>
                  <a:pt x="617" y="22853"/>
                </a:lnTo>
                <a:lnTo>
                  <a:pt x="501" y="23277"/>
                </a:lnTo>
                <a:lnTo>
                  <a:pt x="386" y="23720"/>
                </a:lnTo>
                <a:lnTo>
                  <a:pt x="289" y="24143"/>
                </a:lnTo>
                <a:lnTo>
                  <a:pt x="193" y="24567"/>
                </a:lnTo>
                <a:lnTo>
                  <a:pt x="135" y="25010"/>
                </a:lnTo>
                <a:lnTo>
                  <a:pt x="77" y="25453"/>
                </a:lnTo>
                <a:lnTo>
                  <a:pt x="39" y="25895"/>
                </a:lnTo>
                <a:lnTo>
                  <a:pt x="0" y="26338"/>
                </a:lnTo>
                <a:lnTo>
                  <a:pt x="0" y="26781"/>
                </a:lnTo>
                <a:lnTo>
                  <a:pt x="0" y="27224"/>
                </a:lnTo>
                <a:lnTo>
                  <a:pt x="20" y="27647"/>
                </a:lnTo>
                <a:lnTo>
                  <a:pt x="77" y="28379"/>
                </a:lnTo>
                <a:lnTo>
                  <a:pt x="174" y="29111"/>
                </a:lnTo>
                <a:lnTo>
                  <a:pt x="289" y="29823"/>
                </a:lnTo>
                <a:lnTo>
                  <a:pt x="463" y="30535"/>
                </a:lnTo>
                <a:lnTo>
                  <a:pt x="655" y="31228"/>
                </a:lnTo>
                <a:lnTo>
                  <a:pt x="886" y="31902"/>
                </a:lnTo>
                <a:lnTo>
                  <a:pt x="1136" y="32576"/>
                </a:lnTo>
                <a:lnTo>
                  <a:pt x="1425" y="33250"/>
                </a:lnTo>
                <a:lnTo>
                  <a:pt x="1733" y="33905"/>
                </a:lnTo>
                <a:lnTo>
                  <a:pt x="2080" y="34540"/>
                </a:lnTo>
                <a:lnTo>
                  <a:pt x="2446" y="35156"/>
                </a:lnTo>
                <a:lnTo>
                  <a:pt x="2850" y="35772"/>
                </a:lnTo>
                <a:lnTo>
                  <a:pt x="3273" y="36369"/>
                </a:lnTo>
                <a:lnTo>
                  <a:pt x="3716" y="36947"/>
                </a:lnTo>
                <a:lnTo>
                  <a:pt x="4178" y="37505"/>
                </a:lnTo>
                <a:lnTo>
                  <a:pt x="4679" y="38044"/>
                </a:lnTo>
                <a:lnTo>
                  <a:pt x="5411" y="38795"/>
                </a:lnTo>
                <a:lnTo>
                  <a:pt x="6161" y="39488"/>
                </a:lnTo>
                <a:lnTo>
                  <a:pt x="6932" y="40162"/>
                </a:lnTo>
                <a:lnTo>
                  <a:pt x="7740" y="40797"/>
                </a:lnTo>
                <a:lnTo>
                  <a:pt x="8568" y="41394"/>
                </a:lnTo>
                <a:lnTo>
                  <a:pt x="9396" y="41952"/>
                </a:lnTo>
                <a:lnTo>
                  <a:pt x="10262" y="42491"/>
                </a:lnTo>
                <a:lnTo>
                  <a:pt x="11148" y="42992"/>
                </a:lnTo>
                <a:lnTo>
                  <a:pt x="12034" y="43454"/>
                </a:lnTo>
                <a:lnTo>
                  <a:pt x="12958" y="43878"/>
                </a:lnTo>
                <a:lnTo>
                  <a:pt x="13882" y="44263"/>
                </a:lnTo>
                <a:lnTo>
                  <a:pt x="14825" y="44629"/>
                </a:lnTo>
                <a:lnTo>
                  <a:pt x="15788" y="44956"/>
                </a:lnTo>
                <a:lnTo>
                  <a:pt x="16770" y="45264"/>
                </a:lnTo>
                <a:lnTo>
                  <a:pt x="17752" y="45533"/>
                </a:lnTo>
                <a:lnTo>
                  <a:pt x="18753" y="45764"/>
                </a:lnTo>
                <a:lnTo>
                  <a:pt x="19465" y="45918"/>
                </a:lnTo>
                <a:lnTo>
                  <a:pt x="20197" y="46053"/>
                </a:lnTo>
                <a:lnTo>
                  <a:pt x="20928" y="46169"/>
                </a:lnTo>
                <a:lnTo>
                  <a:pt x="21660" y="46284"/>
                </a:lnTo>
                <a:lnTo>
                  <a:pt x="22411" y="46381"/>
                </a:lnTo>
                <a:lnTo>
                  <a:pt x="23143" y="46458"/>
                </a:lnTo>
                <a:lnTo>
                  <a:pt x="23893" y="46515"/>
                </a:lnTo>
                <a:lnTo>
                  <a:pt x="24644" y="46573"/>
                </a:lnTo>
                <a:lnTo>
                  <a:pt x="25376" y="46612"/>
                </a:lnTo>
                <a:lnTo>
                  <a:pt x="26127" y="46631"/>
                </a:lnTo>
                <a:lnTo>
                  <a:pt x="27628" y="46631"/>
                </a:lnTo>
                <a:lnTo>
                  <a:pt x="28379" y="46612"/>
                </a:lnTo>
                <a:lnTo>
                  <a:pt x="29130" y="46573"/>
                </a:lnTo>
                <a:lnTo>
                  <a:pt x="29881" y="46535"/>
                </a:lnTo>
                <a:lnTo>
                  <a:pt x="30632" y="46477"/>
                </a:lnTo>
                <a:lnTo>
                  <a:pt x="31383" y="46400"/>
                </a:lnTo>
                <a:lnTo>
                  <a:pt x="32134" y="46323"/>
                </a:lnTo>
                <a:lnTo>
                  <a:pt x="32885" y="46227"/>
                </a:lnTo>
                <a:lnTo>
                  <a:pt x="33635" y="46111"/>
                </a:lnTo>
                <a:lnTo>
                  <a:pt x="34367" y="45976"/>
                </a:lnTo>
                <a:lnTo>
                  <a:pt x="35118" y="45841"/>
                </a:lnTo>
                <a:lnTo>
                  <a:pt x="35869" y="45687"/>
                </a:lnTo>
                <a:lnTo>
                  <a:pt x="36600" y="45533"/>
                </a:lnTo>
                <a:lnTo>
                  <a:pt x="37332" y="45360"/>
                </a:lnTo>
                <a:lnTo>
                  <a:pt x="38083" y="45168"/>
                </a:lnTo>
                <a:lnTo>
                  <a:pt x="38814" y="44975"/>
                </a:lnTo>
                <a:lnTo>
                  <a:pt x="39546" y="44763"/>
                </a:lnTo>
                <a:lnTo>
                  <a:pt x="40258" y="44532"/>
                </a:lnTo>
                <a:lnTo>
                  <a:pt x="40990" y="44301"/>
                </a:lnTo>
                <a:lnTo>
                  <a:pt x="41702" y="44051"/>
                </a:lnTo>
                <a:lnTo>
                  <a:pt x="42434" y="43781"/>
                </a:lnTo>
                <a:lnTo>
                  <a:pt x="43146" y="43512"/>
                </a:lnTo>
                <a:lnTo>
                  <a:pt x="43839" y="43242"/>
                </a:lnTo>
                <a:lnTo>
                  <a:pt x="44552" y="42934"/>
                </a:lnTo>
                <a:lnTo>
                  <a:pt x="45245" y="42645"/>
                </a:lnTo>
                <a:lnTo>
                  <a:pt x="45938" y="42318"/>
                </a:lnTo>
                <a:lnTo>
                  <a:pt x="46612" y="41991"/>
                </a:lnTo>
                <a:lnTo>
                  <a:pt x="47305" y="41664"/>
                </a:lnTo>
                <a:lnTo>
                  <a:pt x="47979" y="41317"/>
                </a:lnTo>
                <a:lnTo>
                  <a:pt x="48633" y="40951"/>
                </a:lnTo>
                <a:lnTo>
                  <a:pt x="49307" y="40585"/>
                </a:lnTo>
                <a:lnTo>
                  <a:pt x="49962" y="40200"/>
                </a:lnTo>
                <a:lnTo>
                  <a:pt x="50597" y="39815"/>
                </a:lnTo>
                <a:lnTo>
                  <a:pt x="51252" y="39411"/>
                </a:lnTo>
                <a:lnTo>
                  <a:pt x="51887" y="39007"/>
                </a:lnTo>
                <a:lnTo>
                  <a:pt x="52503" y="38583"/>
                </a:lnTo>
                <a:lnTo>
                  <a:pt x="53119" y="38140"/>
                </a:lnTo>
                <a:lnTo>
                  <a:pt x="53735" y="37697"/>
                </a:lnTo>
                <a:lnTo>
                  <a:pt x="54332" y="37255"/>
                </a:lnTo>
                <a:lnTo>
                  <a:pt x="54910" y="36793"/>
                </a:lnTo>
                <a:lnTo>
                  <a:pt x="55507" y="36330"/>
                </a:lnTo>
                <a:lnTo>
                  <a:pt x="56065" y="35849"/>
                </a:lnTo>
                <a:lnTo>
                  <a:pt x="56643" y="35368"/>
                </a:lnTo>
                <a:lnTo>
                  <a:pt x="57182" y="34867"/>
                </a:lnTo>
                <a:lnTo>
                  <a:pt x="57740" y="34367"/>
                </a:lnTo>
                <a:lnTo>
                  <a:pt x="58260" y="33847"/>
                </a:lnTo>
                <a:lnTo>
                  <a:pt x="58780" y="33327"/>
                </a:lnTo>
                <a:lnTo>
                  <a:pt x="59300" y="32788"/>
                </a:lnTo>
                <a:lnTo>
                  <a:pt x="59800" y="32249"/>
                </a:lnTo>
                <a:lnTo>
                  <a:pt x="60281" y="31690"/>
                </a:lnTo>
                <a:lnTo>
                  <a:pt x="60763" y="31132"/>
                </a:lnTo>
                <a:lnTo>
                  <a:pt x="61225" y="30574"/>
                </a:lnTo>
                <a:lnTo>
                  <a:pt x="61687" y="29996"/>
                </a:lnTo>
                <a:lnTo>
                  <a:pt x="62188" y="29322"/>
                </a:lnTo>
                <a:lnTo>
                  <a:pt x="62669" y="28649"/>
                </a:lnTo>
                <a:lnTo>
                  <a:pt x="63131" y="27936"/>
                </a:lnTo>
                <a:lnTo>
                  <a:pt x="63554" y="27224"/>
                </a:lnTo>
                <a:lnTo>
                  <a:pt x="63978" y="26492"/>
                </a:lnTo>
                <a:lnTo>
                  <a:pt x="64363" y="25741"/>
                </a:lnTo>
                <a:lnTo>
                  <a:pt x="64710" y="24990"/>
                </a:lnTo>
                <a:lnTo>
                  <a:pt x="65037" y="24201"/>
                </a:lnTo>
                <a:lnTo>
                  <a:pt x="65345" y="23431"/>
                </a:lnTo>
                <a:lnTo>
                  <a:pt x="65595" y="22622"/>
                </a:lnTo>
                <a:lnTo>
                  <a:pt x="65826" y="21814"/>
                </a:lnTo>
                <a:lnTo>
                  <a:pt x="66019" y="21005"/>
                </a:lnTo>
                <a:lnTo>
                  <a:pt x="66192" y="20177"/>
                </a:lnTo>
                <a:lnTo>
                  <a:pt x="66308" y="19349"/>
                </a:lnTo>
                <a:lnTo>
                  <a:pt x="66385" y="18502"/>
                </a:lnTo>
                <a:lnTo>
                  <a:pt x="66423" y="17674"/>
                </a:lnTo>
                <a:lnTo>
                  <a:pt x="66423" y="17097"/>
                </a:lnTo>
                <a:lnTo>
                  <a:pt x="66404" y="16500"/>
                </a:lnTo>
                <a:lnTo>
                  <a:pt x="66365" y="15922"/>
                </a:lnTo>
                <a:lnTo>
                  <a:pt x="66308" y="15364"/>
                </a:lnTo>
                <a:lnTo>
                  <a:pt x="66231" y="14786"/>
                </a:lnTo>
                <a:lnTo>
                  <a:pt x="66134" y="14209"/>
                </a:lnTo>
                <a:lnTo>
                  <a:pt x="66000" y="13650"/>
                </a:lnTo>
                <a:lnTo>
                  <a:pt x="65865" y="13092"/>
                </a:lnTo>
                <a:lnTo>
                  <a:pt x="65711" y="12534"/>
                </a:lnTo>
                <a:lnTo>
                  <a:pt x="65538" y="11975"/>
                </a:lnTo>
                <a:lnTo>
                  <a:pt x="65345" y="11436"/>
                </a:lnTo>
                <a:lnTo>
                  <a:pt x="65133" y="10897"/>
                </a:lnTo>
                <a:lnTo>
                  <a:pt x="64902" y="10377"/>
                </a:lnTo>
                <a:lnTo>
                  <a:pt x="64671" y="9838"/>
                </a:lnTo>
                <a:lnTo>
                  <a:pt x="64402" y="9338"/>
                </a:lnTo>
                <a:lnTo>
                  <a:pt x="64132" y="8818"/>
                </a:lnTo>
                <a:lnTo>
                  <a:pt x="63843" y="8317"/>
                </a:lnTo>
                <a:lnTo>
                  <a:pt x="63535" y="7836"/>
                </a:lnTo>
                <a:lnTo>
                  <a:pt x="63208" y="7355"/>
                </a:lnTo>
                <a:lnTo>
                  <a:pt x="62861" y="6893"/>
                </a:lnTo>
                <a:lnTo>
                  <a:pt x="62515" y="6431"/>
                </a:lnTo>
                <a:lnTo>
                  <a:pt x="62149" y="5988"/>
                </a:lnTo>
                <a:lnTo>
                  <a:pt x="61764" y="5564"/>
                </a:lnTo>
                <a:lnTo>
                  <a:pt x="61379" y="5141"/>
                </a:lnTo>
                <a:lnTo>
                  <a:pt x="60975" y="4736"/>
                </a:lnTo>
                <a:lnTo>
                  <a:pt x="60551" y="4351"/>
                </a:lnTo>
                <a:lnTo>
                  <a:pt x="60127" y="3966"/>
                </a:lnTo>
                <a:lnTo>
                  <a:pt x="59685" y="3600"/>
                </a:lnTo>
                <a:lnTo>
                  <a:pt x="59223" y="3273"/>
                </a:lnTo>
                <a:lnTo>
                  <a:pt x="58761" y="2926"/>
                </a:lnTo>
                <a:lnTo>
                  <a:pt x="58298" y="2618"/>
                </a:lnTo>
                <a:lnTo>
                  <a:pt x="57798" y="2330"/>
                </a:lnTo>
                <a:lnTo>
                  <a:pt x="57317" y="2041"/>
                </a:lnTo>
                <a:lnTo>
                  <a:pt x="56797" y="1791"/>
                </a:lnTo>
                <a:lnTo>
                  <a:pt x="56296" y="1540"/>
                </a:lnTo>
                <a:lnTo>
                  <a:pt x="55776" y="1328"/>
                </a:lnTo>
                <a:lnTo>
                  <a:pt x="55256" y="1117"/>
                </a:lnTo>
                <a:lnTo>
                  <a:pt x="54717" y="924"/>
                </a:lnTo>
                <a:lnTo>
                  <a:pt x="54178" y="751"/>
                </a:lnTo>
                <a:lnTo>
                  <a:pt x="53639" y="597"/>
                </a:lnTo>
                <a:lnTo>
                  <a:pt x="53100" y="462"/>
                </a:lnTo>
                <a:lnTo>
                  <a:pt x="52542" y="347"/>
                </a:lnTo>
                <a:lnTo>
                  <a:pt x="52003" y="250"/>
                </a:lnTo>
                <a:lnTo>
                  <a:pt x="51444" y="173"/>
                </a:lnTo>
                <a:lnTo>
                  <a:pt x="50886" y="96"/>
                </a:lnTo>
                <a:lnTo>
                  <a:pt x="50328" y="58"/>
                </a:lnTo>
                <a:lnTo>
                  <a:pt x="49769" y="19"/>
                </a:lnTo>
                <a:lnTo>
                  <a:pt x="4919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4"/>
          <p:cNvSpPr/>
          <p:nvPr/>
        </p:nvSpPr>
        <p:spPr>
          <a:xfrm flipH="1">
            <a:off x="-1706335" y="3780925"/>
            <a:ext cx="4351270" cy="3054680"/>
          </a:xfrm>
          <a:custGeom>
            <a:rect b="b" l="l" r="r" t="t"/>
            <a:pathLst>
              <a:path extrusionOk="0" h="46631" w="66424">
                <a:moveTo>
                  <a:pt x="49192" y="0"/>
                </a:moveTo>
                <a:lnTo>
                  <a:pt x="48633" y="19"/>
                </a:lnTo>
                <a:lnTo>
                  <a:pt x="48075" y="39"/>
                </a:lnTo>
                <a:lnTo>
                  <a:pt x="47517" y="77"/>
                </a:lnTo>
                <a:lnTo>
                  <a:pt x="46958" y="135"/>
                </a:lnTo>
                <a:lnTo>
                  <a:pt x="46400" y="193"/>
                </a:lnTo>
                <a:lnTo>
                  <a:pt x="45842" y="289"/>
                </a:lnTo>
                <a:lnTo>
                  <a:pt x="45303" y="404"/>
                </a:lnTo>
                <a:lnTo>
                  <a:pt x="44744" y="520"/>
                </a:lnTo>
                <a:lnTo>
                  <a:pt x="44205" y="655"/>
                </a:lnTo>
                <a:lnTo>
                  <a:pt x="43666" y="809"/>
                </a:lnTo>
                <a:lnTo>
                  <a:pt x="43127" y="982"/>
                </a:lnTo>
                <a:lnTo>
                  <a:pt x="42607" y="1174"/>
                </a:lnTo>
                <a:lnTo>
                  <a:pt x="42068" y="1386"/>
                </a:lnTo>
                <a:lnTo>
                  <a:pt x="41568" y="1617"/>
                </a:lnTo>
                <a:lnTo>
                  <a:pt x="41048" y="1848"/>
                </a:lnTo>
                <a:lnTo>
                  <a:pt x="40547" y="2118"/>
                </a:lnTo>
                <a:lnTo>
                  <a:pt x="39970" y="2445"/>
                </a:lnTo>
                <a:lnTo>
                  <a:pt x="39411" y="2772"/>
                </a:lnTo>
                <a:lnTo>
                  <a:pt x="38853" y="3138"/>
                </a:lnTo>
                <a:lnTo>
                  <a:pt x="38314" y="3504"/>
                </a:lnTo>
                <a:lnTo>
                  <a:pt x="37775" y="3889"/>
                </a:lnTo>
                <a:lnTo>
                  <a:pt x="37236" y="4293"/>
                </a:lnTo>
                <a:lnTo>
                  <a:pt x="36196" y="5121"/>
                </a:lnTo>
                <a:lnTo>
                  <a:pt x="35156" y="5988"/>
                </a:lnTo>
                <a:lnTo>
                  <a:pt x="34136" y="6873"/>
                </a:lnTo>
                <a:lnTo>
                  <a:pt x="32134" y="8664"/>
                </a:lnTo>
                <a:lnTo>
                  <a:pt x="31113" y="9530"/>
                </a:lnTo>
                <a:lnTo>
                  <a:pt x="30074" y="10377"/>
                </a:lnTo>
                <a:lnTo>
                  <a:pt x="29554" y="10782"/>
                </a:lnTo>
                <a:lnTo>
                  <a:pt x="29034" y="11167"/>
                </a:lnTo>
                <a:lnTo>
                  <a:pt x="28495" y="11552"/>
                </a:lnTo>
                <a:lnTo>
                  <a:pt x="27956" y="11898"/>
                </a:lnTo>
                <a:lnTo>
                  <a:pt x="27397" y="12245"/>
                </a:lnTo>
                <a:lnTo>
                  <a:pt x="26839" y="12591"/>
                </a:lnTo>
                <a:lnTo>
                  <a:pt x="26281" y="12900"/>
                </a:lnTo>
                <a:lnTo>
                  <a:pt x="25703" y="13169"/>
                </a:lnTo>
                <a:lnTo>
                  <a:pt x="25106" y="13439"/>
                </a:lnTo>
                <a:lnTo>
                  <a:pt x="24509" y="13670"/>
                </a:lnTo>
                <a:lnTo>
                  <a:pt x="23893" y="13901"/>
                </a:lnTo>
                <a:lnTo>
                  <a:pt x="23277" y="14074"/>
                </a:lnTo>
                <a:lnTo>
                  <a:pt x="22738" y="14209"/>
                </a:lnTo>
                <a:lnTo>
                  <a:pt x="22218" y="14324"/>
                </a:lnTo>
                <a:lnTo>
                  <a:pt x="21679" y="14401"/>
                </a:lnTo>
                <a:lnTo>
                  <a:pt x="21140" y="14478"/>
                </a:lnTo>
                <a:lnTo>
                  <a:pt x="20601" y="14536"/>
                </a:lnTo>
                <a:lnTo>
                  <a:pt x="20062" y="14575"/>
                </a:lnTo>
                <a:lnTo>
                  <a:pt x="18965" y="14632"/>
                </a:lnTo>
                <a:lnTo>
                  <a:pt x="17867" y="14652"/>
                </a:lnTo>
                <a:lnTo>
                  <a:pt x="16751" y="14652"/>
                </a:lnTo>
                <a:lnTo>
                  <a:pt x="14556" y="14594"/>
                </a:lnTo>
                <a:lnTo>
                  <a:pt x="13458" y="14594"/>
                </a:lnTo>
                <a:lnTo>
                  <a:pt x="12361" y="14613"/>
                </a:lnTo>
                <a:lnTo>
                  <a:pt x="11822" y="14632"/>
                </a:lnTo>
                <a:lnTo>
                  <a:pt x="11283" y="14671"/>
                </a:lnTo>
                <a:lnTo>
                  <a:pt x="10744" y="14729"/>
                </a:lnTo>
                <a:lnTo>
                  <a:pt x="10224" y="14786"/>
                </a:lnTo>
                <a:lnTo>
                  <a:pt x="9685" y="14863"/>
                </a:lnTo>
                <a:lnTo>
                  <a:pt x="9165" y="14960"/>
                </a:lnTo>
                <a:lnTo>
                  <a:pt x="8645" y="15075"/>
                </a:lnTo>
                <a:lnTo>
                  <a:pt x="8144" y="15210"/>
                </a:lnTo>
                <a:lnTo>
                  <a:pt x="7625" y="15364"/>
                </a:lnTo>
                <a:lnTo>
                  <a:pt x="7124" y="15537"/>
                </a:lnTo>
                <a:lnTo>
                  <a:pt x="6623" y="15749"/>
                </a:lnTo>
                <a:lnTo>
                  <a:pt x="6142" y="15980"/>
                </a:lnTo>
                <a:lnTo>
                  <a:pt x="5757" y="16192"/>
                </a:lnTo>
                <a:lnTo>
                  <a:pt x="5391" y="16404"/>
                </a:lnTo>
                <a:lnTo>
                  <a:pt x="5045" y="16635"/>
                </a:lnTo>
                <a:lnTo>
                  <a:pt x="4698" y="16885"/>
                </a:lnTo>
                <a:lnTo>
                  <a:pt x="4371" y="17154"/>
                </a:lnTo>
                <a:lnTo>
                  <a:pt x="4044" y="17424"/>
                </a:lnTo>
                <a:lnTo>
                  <a:pt x="3736" y="17713"/>
                </a:lnTo>
                <a:lnTo>
                  <a:pt x="3427" y="18021"/>
                </a:lnTo>
                <a:lnTo>
                  <a:pt x="3139" y="18329"/>
                </a:lnTo>
                <a:lnTo>
                  <a:pt x="2869" y="18656"/>
                </a:lnTo>
                <a:lnTo>
                  <a:pt x="2600" y="19003"/>
                </a:lnTo>
                <a:lnTo>
                  <a:pt x="2349" y="19349"/>
                </a:lnTo>
                <a:lnTo>
                  <a:pt x="2099" y="19715"/>
                </a:lnTo>
                <a:lnTo>
                  <a:pt x="1868" y="20081"/>
                </a:lnTo>
                <a:lnTo>
                  <a:pt x="1656" y="20447"/>
                </a:lnTo>
                <a:lnTo>
                  <a:pt x="1444" y="20832"/>
                </a:lnTo>
                <a:lnTo>
                  <a:pt x="1252" y="21236"/>
                </a:lnTo>
                <a:lnTo>
                  <a:pt x="1079" y="21621"/>
                </a:lnTo>
                <a:lnTo>
                  <a:pt x="905" y="22025"/>
                </a:lnTo>
                <a:lnTo>
                  <a:pt x="771" y="22449"/>
                </a:lnTo>
                <a:lnTo>
                  <a:pt x="617" y="22853"/>
                </a:lnTo>
                <a:lnTo>
                  <a:pt x="501" y="23277"/>
                </a:lnTo>
                <a:lnTo>
                  <a:pt x="386" y="23720"/>
                </a:lnTo>
                <a:lnTo>
                  <a:pt x="289" y="24143"/>
                </a:lnTo>
                <a:lnTo>
                  <a:pt x="193" y="24567"/>
                </a:lnTo>
                <a:lnTo>
                  <a:pt x="135" y="25010"/>
                </a:lnTo>
                <a:lnTo>
                  <a:pt x="77" y="25453"/>
                </a:lnTo>
                <a:lnTo>
                  <a:pt x="39" y="25895"/>
                </a:lnTo>
                <a:lnTo>
                  <a:pt x="0" y="26338"/>
                </a:lnTo>
                <a:lnTo>
                  <a:pt x="0" y="26781"/>
                </a:lnTo>
                <a:lnTo>
                  <a:pt x="0" y="27224"/>
                </a:lnTo>
                <a:lnTo>
                  <a:pt x="20" y="27647"/>
                </a:lnTo>
                <a:lnTo>
                  <a:pt x="77" y="28379"/>
                </a:lnTo>
                <a:lnTo>
                  <a:pt x="174" y="29111"/>
                </a:lnTo>
                <a:lnTo>
                  <a:pt x="289" y="29823"/>
                </a:lnTo>
                <a:lnTo>
                  <a:pt x="463" y="30535"/>
                </a:lnTo>
                <a:lnTo>
                  <a:pt x="655" y="31228"/>
                </a:lnTo>
                <a:lnTo>
                  <a:pt x="886" y="31902"/>
                </a:lnTo>
                <a:lnTo>
                  <a:pt x="1136" y="32576"/>
                </a:lnTo>
                <a:lnTo>
                  <a:pt x="1425" y="33250"/>
                </a:lnTo>
                <a:lnTo>
                  <a:pt x="1733" y="33905"/>
                </a:lnTo>
                <a:lnTo>
                  <a:pt x="2080" y="34540"/>
                </a:lnTo>
                <a:lnTo>
                  <a:pt x="2446" y="35156"/>
                </a:lnTo>
                <a:lnTo>
                  <a:pt x="2850" y="35772"/>
                </a:lnTo>
                <a:lnTo>
                  <a:pt x="3273" y="36369"/>
                </a:lnTo>
                <a:lnTo>
                  <a:pt x="3716" y="36947"/>
                </a:lnTo>
                <a:lnTo>
                  <a:pt x="4178" y="37505"/>
                </a:lnTo>
                <a:lnTo>
                  <a:pt x="4679" y="38044"/>
                </a:lnTo>
                <a:lnTo>
                  <a:pt x="5411" y="38795"/>
                </a:lnTo>
                <a:lnTo>
                  <a:pt x="6161" y="39488"/>
                </a:lnTo>
                <a:lnTo>
                  <a:pt x="6932" y="40162"/>
                </a:lnTo>
                <a:lnTo>
                  <a:pt x="7740" y="40797"/>
                </a:lnTo>
                <a:lnTo>
                  <a:pt x="8568" y="41394"/>
                </a:lnTo>
                <a:lnTo>
                  <a:pt x="9396" y="41952"/>
                </a:lnTo>
                <a:lnTo>
                  <a:pt x="10262" y="42491"/>
                </a:lnTo>
                <a:lnTo>
                  <a:pt x="11148" y="42992"/>
                </a:lnTo>
                <a:lnTo>
                  <a:pt x="12034" y="43454"/>
                </a:lnTo>
                <a:lnTo>
                  <a:pt x="12958" y="43878"/>
                </a:lnTo>
                <a:lnTo>
                  <a:pt x="13882" y="44263"/>
                </a:lnTo>
                <a:lnTo>
                  <a:pt x="14825" y="44629"/>
                </a:lnTo>
                <a:lnTo>
                  <a:pt x="15788" y="44956"/>
                </a:lnTo>
                <a:lnTo>
                  <a:pt x="16770" y="45264"/>
                </a:lnTo>
                <a:lnTo>
                  <a:pt x="17752" y="45533"/>
                </a:lnTo>
                <a:lnTo>
                  <a:pt x="18753" y="45764"/>
                </a:lnTo>
                <a:lnTo>
                  <a:pt x="19465" y="45918"/>
                </a:lnTo>
                <a:lnTo>
                  <a:pt x="20197" y="46053"/>
                </a:lnTo>
                <a:lnTo>
                  <a:pt x="20928" y="46169"/>
                </a:lnTo>
                <a:lnTo>
                  <a:pt x="21660" y="46284"/>
                </a:lnTo>
                <a:lnTo>
                  <a:pt x="22411" y="46381"/>
                </a:lnTo>
                <a:lnTo>
                  <a:pt x="23143" y="46458"/>
                </a:lnTo>
                <a:lnTo>
                  <a:pt x="23893" y="46515"/>
                </a:lnTo>
                <a:lnTo>
                  <a:pt x="24644" y="46573"/>
                </a:lnTo>
                <a:lnTo>
                  <a:pt x="25376" y="46612"/>
                </a:lnTo>
                <a:lnTo>
                  <a:pt x="26127" y="46631"/>
                </a:lnTo>
                <a:lnTo>
                  <a:pt x="27628" y="46631"/>
                </a:lnTo>
                <a:lnTo>
                  <a:pt x="28379" y="46612"/>
                </a:lnTo>
                <a:lnTo>
                  <a:pt x="29130" y="46573"/>
                </a:lnTo>
                <a:lnTo>
                  <a:pt x="29881" y="46535"/>
                </a:lnTo>
                <a:lnTo>
                  <a:pt x="30632" y="46477"/>
                </a:lnTo>
                <a:lnTo>
                  <a:pt x="31383" y="46400"/>
                </a:lnTo>
                <a:lnTo>
                  <a:pt x="32134" y="46323"/>
                </a:lnTo>
                <a:lnTo>
                  <a:pt x="32885" y="46227"/>
                </a:lnTo>
                <a:lnTo>
                  <a:pt x="33635" y="46111"/>
                </a:lnTo>
                <a:lnTo>
                  <a:pt x="34367" y="45976"/>
                </a:lnTo>
                <a:lnTo>
                  <a:pt x="35118" y="45841"/>
                </a:lnTo>
                <a:lnTo>
                  <a:pt x="35869" y="45687"/>
                </a:lnTo>
                <a:lnTo>
                  <a:pt x="36600" y="45533"/>
                </a:lnTo>
                <a:lnTo>
                  <a:pt x="37332" y="45360"/>
                </a:lnTo>
                <a:lnTo>
                  <a:pt x="38083" y="45168"/>
                </a:lnTo>
                <a:lnTo>
                  <a:pt x="38814" y="44975"/>
                </a:lnTo>
                <a:lnTo>
                  <a:pt x="39546" y="44763"/>
                </a:lnTo>
                <a:lnTo>
                  <a:pt x="40258" y="44532"/>
                </a:lnTo>
                <a:lnTo>
                  <a:pt x="40990" y="44301"/>
                </a:lnTo>
                <a:lnTo>
                  <a:pt x="41702" y="44051"/>
                </a:lnTo>
                <a:lnTo>
                  <a:pt x="42434" y="43781"/>
                </a:lnTo>
                <a:lnTo>
                  <a:pt x="43146" y="43512"/>
                </a:lnTo>
                <a:lnTo>
                  <a:pt x="43839" y="43242"/>
                </a:lnTo>
                <a:lnTo>
                  <a:pt x="44552" y="42934"/>
                </a:lnTo>
                <a:lnTo>
                  <a:pt x="45245" y="42645"/>
                </a:lnTo>
                <a:lnTo>
                  <a:pt x="45938" y="42318"/>
                </a:lnTo>
                <a:lnTo>
                  <a:pt x="46612" y="41991"/>
                </a:lnTo>
                <a:lnTo>
                  <a:pt x="47305" y="41664"/>
                </a:lnTo>
                <a:lnTo>
                  <a:pt x="47979" y="41317"/>
                </a:lnTo>
                <a:lnTo>
                  <a:pt x="48633" y="40951"/>
                </a:lnTo>
                <a:lnTo>
                  <a:pt x="49307" y="40585"/>
                </a:lnTo>
                <a:lnTo>
                  <a:pt x="49962" y="40200"/>
                </a:lnTo>
                <a:lnTo>
                  <a:pt x="50597" y="39815"/>
                </a:lnTo>
                <a:lnTo>
                  <a:pt x="51252" y="39411"/>
                </a:lnTo>
                <a:lnTo>
                  <a:pt x="51887" y="39007"/>
                </a:lnTo>
                <a:lnTo>
                  <a:pt x="52503" y="38583"/>
                </a:lnTo>
                <a:lnTo>
                  <a:pt x="53119" y="38140"/>
                </a:lnTo>
                <a:lnTo>
                  <a:pt x="53735" y="37697"/>
                </a:lnTo>
                <a:lnTo>
                  <a:pt x="54332" y="37255"/>
                </a:lnTo>
                <a:lnTo>
                  <a:pt x="54910" y="36793"/>
                </a:lnTo>
                <a:lnTo>
                  <a:pt x="55507" y="36330"/>
                </a:lnTo>
                <a:lnTo>
                  <a:pt x="56065" y="35849"/>
                </a:lnTo>
                <a:lnTo>
                  <a:pt x="56643" y="35368"/>
                </a:lnTo>
                <a:lnTo>
                  <a:pt x="57182" y="34867"/>
                </a:lnTo>
                <a:lnTo>
                  <a:pt x="57740" y="34367"/>
                </a:lnTo>
                <a:lnTo>
                  <a:pt x="58260" y="33847"/>
                </a:lnTo>
                <a:lnTo>
                  <a:pt x="58780" y="33327"/>
                </a:lnTo>
                <a:lnTo>
                  <a:pt x="59300" y="32788"/>
                </a:lnTo>
                <a:lnTo>
                  <a:pt x="59800" y="32249"/>
                </a:lnTo>
                <a:lnTo>
                  <a:pt x="60281" y="31690"/>
                </a:lnTo>
                <a:lnTo>
                  <a:pt x="60763" y="31132"/>
                </a:lnTo>
                <a:lnTo>
                  <a:pt x="61225" y="30574"/>
                </a:lnTo>
                <a:lnTo>
                  <a:pt x="61687" y="29996"/>
                </a:lnTo>
                <a:lnTo>
                  <a:pt x="62188" y="29322"/>
                </a:lnTo>
                <a:lnTo>
                  <a:pt x="62669" y="28649"/>
                </a:lnTo>
                <a:lnTo>
                  <a:pt x="63131" y="27936"/>
                </a:lnTo>
                <a:lnTo>
                  <a:pt x="63554" y="27224"/>
                </a:lnTo>
                <a:lnTo>
                  <a:pt x="63978" y="26492"/>
                </a:lnTo>
                <a:lnTo>
                  <a:pt x="64363" y="25741"/>
                </a:lnTo>
                <a:lnTo>
                  <a:pt x="64710" y="24990"/>
                </a:lnTo>
                <a:lnTo>
                  <a:pt x="65037" y="24201"/>
                </a:lnTo>
                <a:lnTo>
                  <a:pt x="65345" y="23431"/>
                </a:lnTo>
                <a:lnTo>
                  <a:pt x="65595" y="22622"/>
                </a:lnTo>
                <a:lnTo>
                  <a:pt x="65826" y="21814"/>
                </a:lnTo>
                <a:lnTo>
                  <a:pt x="66019" y="21005"/>
                </a:lnTo>
                <a:lnTo>
                  <a:pt x="66192" y="20177"/>
                </a:lnTo>
                <a:lnTo>
                  <a:pt x="66308" y="19349"/>
                </a:lnTo>
                <a:lnTo>
                  <a:pt x="66385" y="18502"/>
                </a:lnTo>
                <a:lnTo>
                  <a:pt x="66423" y="17674"/>
                </a:lnTo>
                <a:lnTo>
                  <a:pt x="66423" y="17097"/>
                </a:lnTo>
                <a:lnTo>
                  <a:pt x="66404" y="16500"/>
                </a:lnTo>
                <a:lnTo>
                  <a:pt x="66365" y="15922"/>
                </a:lnTo>
                <a:lnTo>
                  <a:pt x="66308" y="15364"/>
                </a:lnTo>
                <a:lnTo>
                  <a:pt x="66231" y="14786"/>
                </a:lnTo>
                <a:lnTo>
                  <a:pt x="66134" y="14209"/>
                </a:lnTo>
                <a:lnTo>
                  <a:pt x="66000" y="13650"/>
                </a:lnTo>
                <a:lnTo>
                  <a:pt x="65865" y="13092"/>
                </a:lnTo>
                <a:lnTo>
                  <a:pt x="65711" y="12534"/>
                </a:lnTo>
                <a:lnTo>
                  <a:pt x="65538" y="11975"/>
                </a:lnTo>
                <a:lnTo>
                  <a:pt x="65345" y="11436"/>
                </a:lnTo>
                <a:lnTo>
                  <a:pt x="65133" y="10897"/>
                </a:lnTo>
                <a:lnTo>
                  <a:pt x="64902" y="10377"/>
                </a:lnTo>
                <a:lnTo>
                  <a:pt x="64671" y="9838"/>
                </a:lnTo>
                <a:lnTo>
                  <a:pt x="64402" y="9338"/>
                </a:lnTo>
                <a:lnTo>
                  <a:pt x="64132" y="8818"/>
                </a:lnTo>
                <a:lnTo>
                  <a:pt x="63843" y="8317"/>
                </a:lnTo>
                <a:lnTo>
                  <a:pt x="63535" y="7836"/>
                </a:lnTo>
                <a:lnTo>
                  <a:pt x="63208" y="7355"/>
                </a:lnTo>
                <a:lnTo>
                  <a:pt x="62861" y="6893"/>
                </a:lnTo>
                <a:lnTo>
                  <a:pt x="62515" y="6431"/>
                </a:lnTo>
                <a:lnTo>
                  <a:pt x="62149" y="5988"/>
                </a:lnTo>
                <a:lnTo>
                  <a:pt x="61764" y="5564"/>
                </a:lnTo>
                <a:lnTo>
                  <a:pt x="61379" y="5141"/>
                </a:lnTo>
                <a:lnTo>
                  <a:pt x="60975" y="4736"/>
                </a:lnTo>
                <a:lnTo>
                  <a:pt x="60551" y="4351"/>
                </a:lnTo>
                <a:lnTo>
                  <a:pt x="60127" y="3966"/>
                </a:lnTo>
                <a:lnTo>
                  <a:pt x="59685" y="3600"/>
                </a:lnTo>
                <a:lnTo>
                  <a:pt x="59223" y="3273"/>
                </a:lnTo>
                <a:lnTo>
                  <a:pt x="58761" y="2926"/>
                </a:lnTo>
                <a:lnTo>
                  <a:pt x="58298" y="2618"/>
                </a:lnTo>
                <a:lnTo>
                  <a:pt x="57798" y="2330"/>
                </a:lnTo>
                <a:lnTo>
                  <a:pt x="57317" y="2041"/>
                </a:lnTo>
                <a:lnTo>
                  <a:pt x="56797" y="1791"/>
                </a:lnTo>
                <a:lnTo>
                  <a:pt x="56296" y="1540"/>
                </a:lnTo>
                <a:lnTo>
                  <a:pt x="55776" y="1328"/>
                </a:lnTo>
                <a:lnTo>
                  <a:pt x="55256" y="1117"/>
                </a:lnTo>
                <a:lnTo>
                  <a:pt x="54717" y="924"/>
                </a:lnTo>
                <a:lnTo>
                  <a:pt x="54178" y="751"/>
                </a:lnTo>
                <a:lnTo>
                  <a:pt x="53639" y="597"/>
                </a:lnTo>
                <a:lnTo>
                  <a:pt x="53100" y="462"/>
                </a:lnTo>
                <a:lnTo>
                  <a:pt x="52542" y="347"/>
                </a:lnTo>
                <a:lnTo>
                  <a:pt x="52003" y="250"/>
                </a:lnTo>
                <a:lnTo>
                  <a:pt x="51444" y="173"/>
                </a:lnTo>
                <a:lnTo>
                  <a:pt x="50886" y="96"/>
                </a:lnTo>
                <a:lnTo>
                  <a:pt x="50328" y="58"/>
                </a:lnTo>
                <a:lnTo>
                  <a:pt x="49769" y="19"/>
                </a:lnTo>
                <a:lnTo>
                  <a:pt x="4919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0" name="Google Shape;130;p4"/>
          <p:cNvGrpSpPr/>
          <p:nvPr/>
        </p:nvGrpSpPr>
        <p:grpSpPr>
          <a:xfrm flipH="1" rot="-1709568">
            <a:off x="8409966" y="3453975"/>
            <a:ext cx="911036" cy="1824262"/>
            <a:chOff x="-303325" y="2748725"/>
            <a:chExt cx="1195950" cy="2394775"/>
          </a:xfrm>
        </p:grpSpPr>
        <p:sp>
          <p:nvSpPr>
            <p:cNvPr id="131" name="Google Shape;131;p4"/>
            <p:cNvSpPr/>
            <p:nvPr/>
          </p:nvSpPr>
          <p:spPr>
            <a:xfrm>
              <a:off x="-303325" y="2748725"/>
              <a:ext cx="1195950" cy="2394775"/>
            </a:xfrm>
            <a:custGeom>
              <a:rect b="b" l="l" r="r" t="t"/>
              <a:pathLst>
                <a:path extrusionOk="0" h="95791" w="47838">
                  <a:moveTo>
                    <a:pt x="3103" y="0"/>
                  </a:moveTo>
                  <a:lnTo>
                    <a:pt x="2697" y="29"/>
                  </a:lnTo>
                  <a:lnTo>
                    <a:pt x="2291" y="58"/>
                  </a:lnTo>
                  <a:lnTo>
                    <a:pt x="1914" y="145"/>
                  </a:lnTo>
                  <a:lnTo>
                    <a:pt x="1537" y="290"/>
                  </a:lnTo>
                  <a:lnTo>
                    <a:pt x="1189" y="464"/>
                  </a:lnTo>
                  <a:lnTo>
                    <a:pt x="899" y="667"/>
                  </a:lnTo>
                  <a:lnTo>
                    <a:pt x="638" y="928"/>
                  </a:lnTo>
                  <a:lnTo>
                    <a:pt x="435" y="1189"/>
                  </a:lnTo>
                  <a:lnTo>
                    <a:pt x="290" y="1450"/>
                  </a:lnTo>
                  <a:lnTo>
                    <a:pt x="174" y="1740"/>
                  </a:lnTo>
                  <a:lnTo>
                    <a:pt x="87" y="2030"/>
                  </a:lnTo>
                  <a:lnTo>
                    <a:pt x="29" y="2320"/>
                  </a:lnTo>
                  <a:lnTo>
                    <a:pt x="0" y="2639"/>
                  </a:lnTo>
                  <a:lnTo>
                    <a:pt x="29" y="2957"/>
                  </a:lnTo>
                  <a:lnTo>
                    <a:pt x="58" y="3276"/>
                  </a:lnTo>
                  <a:lnTo>
                    <a:pt x="116" y="3595"/>
                  </a:lnTo>
                  <a:lnTo>
                    <a:pt x="232" y="3914"/>
                  </a:lnTo>
                  <a:lnTo>
                    <a:pt x="348" y="4233"/>
                  </a:lnTo>
                  <a:lnTo>
                    <a:pt x="464" y="4523"/>
                  </a:lnTo>
                  <a:lnTo>
                    <a:pt x="638" y="4813"/>
                  </a:lnTo>
                  <a:lnTo>
                    <a:pt x="812" y="5103"/>
                  </a:lnTo>
                  <a:lnTo>
                    <a:pt x="986" y="5393"/>
                  </a:lnTo>
                  <a:lnTo>
                    <a:pt x="1189" y="5625"/>
                  </a:lnTo>
                  <a:lnTo>
                    <a:pt x="1624" y="6118"/>
                  </a:lnTo>
                  <a:lnTo>
                    <a:pt x="2088" y="6552"/>
                  </a:lnTo>
                  <a:lnTo>
                    <a:pt x="3074" y="7393"/>
                  </a:lnTo>
                  <a:lnTo>
                    <a:pt x="3566" y="7828"/>
                  </a:lnTo>
                  <a:lnTo>
                    <a:pt x="4059" y="8263"/>
                  </a:lnTo>
                  <a:lnTo>
                    <a:pt x="4523" y="8727"/>
                  </a:lnTo>
                  <a:lnTo>
                    <a:pt x="4929" y="9191"/>
                  </a:lnTo>
                  <a:lnTo>
                    <a:pt x="5306" y="9713"/>
                  </a:lnTo>
                  <a:lnTo>
                    <a:pt x="5625" y="10264"/>
                  </a:lnTo>
                  <a:lnTo>
                    <a:pt x="5886" y="10814"/>
                  </a:lnTo>
                  <a:lnTo>
                    <a:pt x="6118" y="11394"/>
                  </a:lnTo>
                  <a:lnTo>
                    <a:pt x="6292" y="12003"/>
                  </a:lnTo>
                  <a:lnTo>
                    <a:pt x="6437" y="12612"/>
                  </a:lnTo>
                  <a:lnTo>
                    <a:pt x="6524" y="13250"/>
                  </a:lnTo>
                  <a:lnTo>
                    <a:pt x="6611" y="13888"/>
                  </a:lnTo>
                  <a:lnTo>
                    <a:pt x="6640" y="14525"/>
                  </a:lnTo>
                  <a:lnTo>
                    <a:pt x="6640" y="15163"/>
                  </a:lnTo>
                  <a:lnTo>
                    <a:pt x="6611" y="15830"/>
                  </a:lnTo>
                  <a:lnTo>
                    <a:pt x="6582" y="16468"/>
                  </a:lnTo>
                  <a:lnTo>
                    <a:pt x="6524" y="17135"/>
                  </a:lnTo>
                  <a:lnTo>
                    <a:pt x="6437" y="17773"/>
                  </a:lnTo>
                  <a:lnTo>
                    <a:pt x="6234" y="19077"/>
                  </a:lnTo>
                  <a:lnTo>
                    <a:pt x="5944" y="20730"/>
                  </a:lnTo>
                  <a:lnTo>
                    <a:pt x="5683" y="22411"/>
                  </a:lnTo>
                  <a:lnTo>
                    <a:pt x="5567" y="23194"/>
                  </a:lnTo>
                  <a:lnTo>
                    <a:pt x="5480" y="23948"/>
                  </a:lnTo>
                  <a:lnTo>
                    <a:pt x="5451" y="24731"/>
                  </a:lnTo>
                  <a:lnTo>
                    <a:pt x="5422" y="25485"/>
                  </a:lnTo>
                  <a:lnTo>
                    <a:pt x="5451" y="26238"/>
                  </a:lnTo>
                  <a:lnTo>
                    <a:pt x="5509" y="26992"/>
                  </a:lnTo>
                  <a:lnTo>
                    <a:pt x="5654" y="27717"/>
                  </a:lnTo>
                  <a:lnTo>
                    <a:pt x="5828" y="28471"/>
                  </a:lnTo>
                  <a:lnTo>
                    <a:pt x="6060" y="29167"/>
                  </a:lnTo>
                  <a:lnTo>
                    <a:pt x="6292" y="29688"/>
                  </a:lnTo>
                  <a:lnTo>
                    <a:pt x="6524" y="30152"/>
                  </a:lnTo>
                  <a:lnTo>
                    <a:pt x="6785" y="30645"/>
                  </a:lnTo>
                  <a:lnTo>
                    <a:pt x="7075" y="31109"/>
                  </a:lnTo>
                  <a:lnTo>
                    <a:pt x="7683" y="32008"/>
                  </a:lnTo>
                  <a:lnTo>
                    <a:pt x="8292" y="32907"/>
                  </a:lnTo>
                  <a:lnTo>
                    <a:pt x="8901" y="33834"/>
                  </a:lnTo>
                  <a:lnTo>
                    <a:pt x="9191" y="34269"/>
                  </a:lnTo>
                  <a:lnTo>
                    <a:pt x="9481" y="34733"/>
                  </a:lnTo>
                  <a:lnTo>
                    <a:pt x="9742" y="35226"/>
                  </a:lnTo>
                  <a:lnTo>
                    <a:pt x="9974" y="35719"/>
                  </a:lnTo>
                  <a:lnTo>
                    <a:pt x="10177" y="36212"/>
                  </a:lnTo>
                  <a:lnTo>
                    <a:pt x="10322" y="36734"/>
                  </a:lnTo>
                  <a:lnTo>
                    <a:pt x="10467" y="37313"/>
                  </a:lnTo>
                  <a:lnTo>
                    <a:pt x="10554" y="37922"/>
                  </a:lnTo>
                  <a:lnTo>
                    <a:pt x="10612" y="38531"/>
                  </a:lnTo>
                  <a:lnTo>
                    <a:pt x="10612" y="39111"/>
                  </a:lnTo>
                  <a:lnTo>
                    <a:pt x="10554" y="39865"/>
                  </a:lnTo>
                  <a:lnTo>
                    <a:pt x="10467" y="40706"/>
                  </a:lnTo>
                  <a:lnTo>
                    <a:pt x="10293" y="41517"/>
                  </a:lnTo>
                  <a:lnTo>
                    <a:pt x="10090" y="42358"/>
                  </a:lnTo>
                  <a:lnTo>
                    <a:pt x="9829" y="43199"/>
                  </a:lnTo>
                  <a:lnTo>
                    <a:pt x="9307" y="44851"/>
                  </a:lnTo>
                  <a:lnTo>
                    <a:pt x="8756" y="46533"/>
                  </a:lnTo>
                  <a:lnTo>
                    <a:pt x="8495" y="47345"/>
                  </a:lnTo>
                  <a:lnTo>
                    <a:pt x="8263" y="48186"/>
                  </a:lnTo>
                  <a:lnTo>
                    <a:pt x="8089" y="49026"/>
                  </a:lnTo>
                  <a:lnTo>
                    <a:pt x="7944" y="49867"/>
                  </a:lnTo>
                  <a:lnTo>
                    <a:pt x="7857" y="50679"/>
                  </a:lnTo>
                  <a:lnTo>
                    <a:pt x="7857" y="51114"/>
                  </a:lnTo>
                  <a:lnTo>
                    <a:pt x="7857" y="51520"/>
                  </a:lnTo>
                  <a:lnTo>
                    <a:pt x="7886" y="51926"/>
                  </a:lnTo>
                  <a:lnTo>
                    <a:pt x="7915" y="52360"/>
                  </a:lnTo>
                  <a:lnTo>
                    <a:pt x="8002" y="52766"/>
                  </a:lnTo>
                  <a:lnTo>
                    <a:pt x="8089" y="53172"/>
                  </a:lnTo>
                  <a:lnTo>
                    <a:pt x="8263" y="53752"/>
                  </a:lnTo>
                  <a:lnTo>
                    <a:pt x="8466" y="54332"/>
                  </a:lnTo>
                  <a:lnTo>
                    <a:pt x="8698" y="54825"/>
                  </a:lnTo>
                  <a:lnTo>
                    <a:pt x="8959" y="55289"/>
                  </a:lnTo>
                  <a:lnTo>
                    <a:pt x="9220" y="55724"/>
                  </a:lnTo>
                  <a:lnTo>
                    <a:pt x="9510" y="56129"/>
                  </a:lnTo>
                  <a:lnTo>
                    <a:pt x="9829" y="56535"/>
                  </a:lnTo>
                  <a:lnTo>
                    <a:pt x="10148" y="56941"/>
                  </a:lnTo>
                  <a:lnTo>
                    <a:pt x="10496" y="57318"/>
                  </a:lnTo>
                  <a:lnTo>
                    <a:pt x="10873" y="57695"/>
                  </a:lnTo>
                  <a:lnTo>
                    <a:pt x="11626" y="58420"/>
                  </a:lnTo>
                  <a:lnTo>
                    <a:pt x="12438" y="59087"/>
                  </a:lnTo>
                  <a:lnTo>
                    <a:pt x="13250" y="59753"/>
                  </a:lnTo>
                  <a:lnTo>
                    <a:pt x="14931" y="61058"/>
                  </a:lnTo>
                  <a:lnTo>
                    <a:pt x="15975" y="61899"/>
                  </a:lnTo>
                  <a:lnTo>
                    <a:pt x="16497" y="62363"/>
                  </a:lnTo>
                  <a:lnTo>
                    <a:pt x="16990" y="62827"/>
                  </a:lnTo>
                  <a:lnTo>
                    <a:pt x="17483" y="63291"/>
                  </a:lnTo>
                  <a:lnTo>
                    <a:pt x="17947" y="63783"/>
                  </a:lnTo>
                  <a:lnTo>
                    <a:pt x="18382" y="64305"/>
                  </a:lnTo>
                  <a:lnTo>
                    <a:pt x="18787" y="64827"/>
                  </a:lnTo>
                  <a:lnTo>
                    <a:pt x="19164" y="65378"/>
                  </a:lnTo>
                  <a:lnTo>
                    <a:pt x="19512" y="65958"/>
                  </a:lnTo>
                  <a:lnTo>
                    <a:pt x="19802" y="66538"/>
                  </a:lnTo>
                  <a:lnTo>
                    <a:pt x="20063" y="67118"/>
                  </a:lnTo>
                  <a:lnTo>
                    <a:pt x="20237" y="67726"/>
                  </a:lnTo>
                  <a:lnTo>
                    <a:pt x="20382" y="68364"/>
                  </a:lnTo>
                  <a:lnTo>
                    <a:pt x="20469" y="69002"/>
                  </a:lnTo>
                  <a:lnTo>
                    <a:pt x="20469" y="69321"/>
                  </a:lnTo>
                  <a:lnTo>
                    <a:pt x="20469" y="69640"/>
                  </a:lnTo>
                  <a:lnTo>
                    <a:pt x="20411" y="70191"/>
                  </a:lnTo>
                  <a:lnTo>
                    <a:pt x="20353" y="70713"/>
                  </a:lnTo>
                  <a:lnTo>
                    <a:pt x="20237" y="71234"/>
                  </a:lnTo>
                  <a:lnTo>
                    <a:pt x="20121" y="71756"/>
                  </a:lnTo>
                  <a:lnTo>
                    <a:pt x="19889" y="72800"/>
                  </a:lnTo>
                  <a:lnTo>
                    <a:pt x="19802" y="73351"/>
                  </a:lnTo>
                  <a:lnTo>
                    <a:pt x="19715" y="73873"/>
                  </a:lnTo>
                  <a:lnTo>
                    <a:pt x="19715" y="74337"/>
                  </a:lnTo>
                  <a:lnTo>
                    <a:pt x="19715" y="74714"/>
                  </a:lnTo>
                  <a:lnTo>
                    <a:pt x="19715" y="75061"/>
                  </a:lnTo>
                  <a:lnTo>
                    <a:pt x="19773" y="75438"/>
                  </a:lnTo>
                  <a:lnTo>
                    <a:pt x="19831" y="75815"/>
                  </a:lnTo>
                  <a:lnTo>
                    <a:pt x="19889" y="76163"/>
                  </a:lnTo>
                  <a:lnTo>
                    <a:pt x="19976" y="76511"/>
                  </a:lnTo>
                  <a:lnTo>
                    <a:pt x="20208" y="77236"/>
                  </a:lnTo>
                  <a:lnTo>
                    <a:pt x="20498" y="77903"/>
                  </a:lnTo>
                  <a:lnTo>
                    <a:pt x="20846" y="78570"/>
                  </a:lnTo>
                  <a:lnTo>
                    <a:pt x="21223" y="79236"/>
                  </a:lnTo>
                  <a:lnTo>
                    <a:pt x="21658" y="79845"/>
                  </a:lnTo>
                  <a:lnTo>
                    <a:pt x="22151" y="80483"/>
                  </a:lnTo>
                  <a:lnTo>
                    <a:pt x="22643" y="81063"/>
                  </a:lnTo>
                  <a:lnTo>
                    <a:pt x="23194" y="81672"/>
                  </a:lnTo>
                  <a:lnTo>
                    <a:pt x="23745" y="82223"/>
                  </a:lnTo>
                  <a:lnTo>
                    <a:pt x="24325" y="82773"/>
                  </a:lnTo>
                  <a:lnTo>
                    <a:pt x="24934" y="83324"/>
                  </a:lnTo>
                  <a:lnTo>
                    <a:pt x="25543" y="83846"/>
                  </a:lnTo>
                  <a:lnTo>
                    <a:pt x="26760" y="84832"/>
                  </a:lnTo>
                  <a:lnTo>
                    <a:pt x="28123" y="85905"/>
                  </a:lnTo>
                  <a:lnTo>
                    <a:pt x="29544" y="87093"/>
                  </a:lnTo>
                  <a:lnTo>
                    <a:pt x="30211" y="87702"/>
                  </a:lnTo>
                  <a:lnTo>
                    <a:pt x="30906" y="88340"/>
                  </a:lnTo>
                  <a:lnTo>
                    <a:pt x="31544" y="88978"/>
                  </a:lnTo>
                  <a:lnTo>
                    <a:pt x="32153" y="89674"/>
                  </a:lnTo>
                  <a:lnTo>
                    <a:pt x="32733" y="90369"/>
                  </a:lnTo>
                  <a:lnTo>
                    <a:pt x="33255" y="91065"/>
                  </a:lnTo>
                  <a:lnTo>
                    <a:pt x="33719" y="91819"/>
                  </a:lnTo>
                  <a:lnTo>
                    <a:pt x="33922" y="92167"/>
                  </a:lnTo>
                  <a:lnTo>
                    <a:pt x="34096" y="92573"/>
                  </a:lnTo>
                  <a:lnTo>
                    <a:pt x="34269" y="92950"/>
                  </a:lnTo>
                  <a:lnTo>
                    <a:pt x="34414" y="93327"/>
                  </a:lnTo>
                  <a:lnTo>
                    <a:pt x="34530" y="93733"/>
                  </a:lnTo>
                  <a:lnTo>
                    <a:pt x="34646" y="94138"/>
                  </a:lnTo>
                  <a:lnTo>
                    <a:pt x="34733" y="94544"/>
                  </a:lnTo>
                  <a:lnTo>
                    <a:pt x="34791" y="94950"/>
                  </a:lnTo>
                  <a:lnTo>
                    <a:pt x="34820" y="95356"/>
                  </a:lnTo>
                  <a:lnTo>
                    <a:pt x="34820" y="95791"/>
                  </a:lnTo>
                  <a:lnTo>
                    <a:pt x="38763" y="95530"/>
                  </a:lnTo>
                  <a:lnTo>
                    <a:pt x="39459" y="95472"/>
                  </a:lnTo>
                  <a:lnTo>
                    <a:pt x="44823" y="95124"/>
                  </a:lnTo>
                  <a:lnTo>
                    <a:pt x="45345" y="93964"/>
                  </a:lnTo>
                  <a:lnTo>
                    <a:pt x="45837" y="92776"/>
                  </a:lnTo>
                  <a:lnTo>
                    <a:pt x="46272" y="91587"/>
                  </a:lnTo>
                  <a:lnTo>
                    <a:pt x="46678" y="90398"/>
                  </a:lnTo>
                  <a:lnTo>
                    <a:pt x="47026" y="89181"/>
                  </a:lnTo>
                  <a:lnTo>
                    <a:pt x="47345" y="87992"/>
                  </a:lnTo>
                  <a:lnTo>
                    <a:pt x="47577" y="86774"/>
                  </a:lnTo>
                  <a:lnTo>
                    <a:pt x="47722" y="85557"/>
                  </a:lnTo>
                  <a:lnTo>
                    <a:pt x="47780" y="84948"/>
                  </a:lnTo>
                  <a:lnTo>
                    <a:pt x="47838" y="84368"/>
                  </a:lnTo>
                  <a:lnTo>
                    <a:pt x="47838" y="83759"/>
                  </a:lnTo>
                  <a:lnTo>
                    <a:pt x="47838" y="83150"/>
                  </a:lnTo>
                  <a:lnTo>
                    <a:pt x="47809" y="82570"/>
                  </a:lnTo>
                  <a:lnTo>
                    <a:pt x="47780" y="81962"/>
                  </a:lnTo>
                  <a:lnTo>
                    <a:pt x="47722" y="81353"/>
                  </a:lnTo>
                  <a:lnTo>
                    <a:pt x="47635" y="80773"/>
                  </a:lnTo>
                  <a:lnTo>
                    <a:pt x="47519" y="80193"/>
                  </a:lnTo>
                  <a:lnTo>
                    <a:pt x="47374" y="79584"/>
                  </a:lnTo>
                  <a:lnTo>
                    <a:pt x="47229" y="79004"/>
                  </a:lnTo>
                  <a:lnTo>
                    <a:pt x="47026" y="78425"/>
                  </a:lnTo>
                  <a:lnTo>
                    <a:pt x="46823" y="77845"/>
                  </a:lnTo>
                  <a:lnTo>
                    <a:pt x="46591" y="77265"/>
                  </a:lnTo>
                  <a:lnTo>
                    <a:pt x="46330" y="76714"/>
                  </a:lnTo>
                  <a:lnTo>
                    <a:pt x="46040" y="76134"/>
                  </a:lnTo>
                  <a:lnTo>
                    <a:pt x="45751" y="75612"/>
                  </a:lnTo>
                  <a:lnTo>
                    <a:pt x="45432" y="75119"/>
                  </a:lnTo>
                  <a:lnTo>
                    <a:pt x="44765" y="74134"/>
                  </a:lnTo>
                  <a:lnTo>
                    <a:pt x="44040" y="73177"/>
                  </a:lnTo>
                  <a:lnTo>
                    <a:pt x="43344" y="72220"/>
                  </a:lnTo>
                  <a:lnTo>
                    <a:pt x="42619" y="71263"/>
                  </a:lnTo>
                  <a:lnTo>
                    <a:pt x="41923" y="70307"/>
                  </a:lnTo>
                  <a:lnTo>
                    <a:pt x="41605" y="69814"/>
                  </a:lnTo>
                  <a:lnTo>
                    <a:pt x="41315" y="69292"/>
                  </a:lnTo>
                  <a:lnTo>
                    <a:pt x="41025" y="68770"/>
                  </a:lnTo>
                  <a:lnTo>
                    <a:pt x="40764" y="68248"/>
                  </a:lnTo>
                  <a:lnTo>
                    <a:pt x="40590" y="67813"/>
                  </a:lnTo>
                  <a:lnTo>
                    <a:pt x="40445" y="67378"/>
                  </a:lnTo>
                  <a:lnTo>
                    <a:pt x="40155" y="66509"/>
                  </a:lnTo>
                  <a:lnTo>
                    <a:pt x="39923" y="65610"/>
                  </a:lnTo>
                  <a:lnTo>
                    <a:pt x="39720" y="64682"/>
                  </a:lnTo>
                  <a:lnTo>
                    <a:pt x="39575" y="63754"/>
                  </a:lnTo>
                  <a:lnTo>
                    <a:pt x="39459" y="62827"/>
                  </a:lnTo>
                  <a:lnTo>
                    <a:pt x="39372" y="61870"/>
                  </a:lnTo>
                  <a:lnTo>
                    <a:pt x="39285" y="60913"/>
                  </a:lnTo>
                  <a:lnTo>
                    <a:pt x="39140" y="59029"/>
                  </a:lnTo>
                  <a:lnTo>
                    <a:pt x="39053" y="58072"/>
                  </a:lnTo>
                  <a:lnTo>
                    <a:pt x="38966" y="57144"/>
                  </a:lnTo>
                  <a:lnTo>
                    <a:pt x="38850" y="56245"/>
                  </a:lnTo>
                  <a:lnTo>
                    <a:pt x="38676" y="55318"/>
                  </a:lnTo>
                  <a:lnTo>
                    <a:pt x="38473" y="54448"/>
                  </a:lnTo>
                  <a:lnTo>
                    <a:pt x="38241" y="53578"/>
                  </a:lnTo>
                  <a:lnTo>
                    <a:pt x="38039" y="52998"/>
                  </a:lnTo>
                  <a:lnTo>
                    <a:pt x="37778" y="52447"/>
                  </a:lnTo>
                  <a:lnTo>
                    <a:pt x="37488" y="51839"/>
                  </a:lnTo>
                  <a:lnTo>
                    <a:pt x="37140" y="51230"/>
                  </a:lnTo>
                  <a:lnTo>
                    <a:pt x="36763" y="50650"/>
                  </a:lnTo>
                  <a:lnTo>
                    <a:pt x="36299" y="50099"/>
                  </a:lnTo>
                  <a:lnTo>
                    <a:pt x="35864" y="49635"/>
                  </a:lnTo>
                  <a:lnTo>
                    <a:pt x="35371" y="49171"/>
                  </a:lnTo>
                  <a:lnTo>
                    <a:pt x="34849" y="48736"/>
                  </a:lnTo>
                  <a:lnTo>
                    <a:pt x="34327" y="48330"/>
                  </a:lnTo>
                  <a:lnTo>
                    <a:pt x="33777" y="47925"/>
                  </a:lnTo>
                  <a:lnTo>
                    <a:pt x="33197" y="47548"/>
                  </a:lnTo>
                  <a:lnTo>
                    <a:pt x="32066" y="46794"/>
                  </a:lnTo>
                  <a:lnTo>
                    <a:pt x="30935" y="46040"/>
                  </a:lnTo>
                  <a:lnTo>
                    <a:pt x="30413" y="45634"/>
                  </a:lnTo>
                  <a:lnTo>
                    <a:pt x="29892" y="45228"/>
                  </a:lnTo>
                  <a:lnTo>
                    <a:pt x="29428" y="44793"/>
                  </a:lnTo>
                  <a:lnTo>
                    <a:pt x="28964" y="44359"/>
                  </a:lnTo>
                  <a:lnTo>
                    <a:pt x="28558" y="43866"/>
                  </a:lnTo>
                  <a:lnTo>
                    <a:pt x="28210" y="43344"/>
                  </a:lnTo>
                  <a:lnTo>
                    <a:pt x="28007" y="42996"/>
                  </a:lnTo>
                  <a:lnTo>
                    <a:pt x="27833" y="42648"/>
                  </a:lnTo>
                  <a:lnTo>
                    <a:pt x="27688" y="42329"/>
                  </a:lnTo>
                  <a:lnTo>
                    <a:pt x="27572" y="42010"/>
                  </a:lnTo>
                  <a:lnTo>
                    <a:pt x="27427" y="41401"/>
                  </a:lnTo>
                  <a:lnTo>
                    <a:pt x="27340" y="40821"/>
                  </a:lnTo>
                  <a:lnTo>
                    <a:pt x="27282" y="40213"/>
                  </a:lnTo>
                  <a:lnTo>
                    <a:pt x="27311" y="39604"/>
                  </a:lnTo>
                  <a:lnTo>
                    <a:pt x="27369" y="38966"/>
                  </a:lnTo>
                  <a:lnTo>
                    <a:pt x="27456" y="38357"/>
                  </a:lnTo>
                  <a:lnTo>
                    <a:pt x="27543" y="37748"/>
                  </a:lnTo>
                  <a:lnTo>
                    <a:pt x="27688" y="37110"/>
                  </a:lnTo>
                  <a:lnTo>
                    <a:pt x="27949" y="35864"/>
                  </a:lnTo>
                  <a:lnTo>
                    <a:pt x="28065" y="35255"/>
                  </a:lnTo>
                  <a:lnTo>
                    <a:pt x="28181" y="34617"/>
                  </a:lnTo>
                  <a:lnTo>
                    <a:pt x="28268" y="33979"/>
                  </a:lnTo>
                  <a:lnTo>
                    <a:pt x="28326" y="33370"/>
                  </a:lnTo>
                  <a:lnTo>
                    <a:pt x="28355" y="32733"/>
                  </a:lnTo>
                  <a:lnTo>
                    <a:pt x="28297" y="32124"/>
                  </a:lnTo>
                  <a:lnTo>
                    <a:pt x="28239" y="31544"/>
                  </a:lnTo>
                  <a:lnTo>
                    <a:pt x="28094" y="30964"/>
                  </a:lnTo>
                  <a:lnTo>
                    <a:pt x="27949" y="30442"/>
                  </a:lnTo>
                  <a:lnTo>
                    <a:pt x="27746" y="29891"/>
                  </a:lnTo>
                  <a:lnTo>
                    <a:pt x="27514" y="29398"/>
                  </a:lnTo>
                  <a:lnTo>
                    <a:pt x="27253" y="28906"/>
                  </a:lnTo>
                  <a:lnTo>
                    <a:pt x="26963" y="28413"/>
                  </a:lnTo>
                  <a:lnTo>
                    <a:pt x="26644" y="27920"/>
                  </a:lnTo>
                  <a:lnTo>
                    <a:pt x="26297" y="27456"/>
                  </a:lnTo>
                  <a:lnTo>
                    <a:pt x="25920" y="26992"/>
                  </a:lnTo>
                  <a:lnTo>
                    <a:pt x="25166" y="26093"/>
                  </a:lnTo>
                  <a:lnTo>
                    <a:pt x="24325" y="25195"/>
                  </a:lnTo>
                  <a:lnTo>
                    <a:pt x="23484" y="24325"/>
                  </a:lnTo>
                  <a:lnTo>
                    <a:pt x="22904" y="23716"/>
                  </a:lnTo>
                  <a:lnTo>
                    <a:pt x="22035" y="22788"/>
                  </a:lnTo>
                  <a:lnTo>
                    <a:pt x="21194" y="21831"/>
                  </a:lnTo>
                  <a:lnTo>
                    <a:pt x="20817" y="21339"/>
                  </a:lnTo>
                  <a:lnTo>
                    <a:pt x="20440" y="20817"/>
                  </a:lnTo>
                  <a:lnTo>
                    <a:pt x="20092" y="20295"/>
                  </a:lnTo>
                  <a:lnTo>
                    <a:pt x="19744" y="19773"/>
                  </a:lnTo>
                  <a:lnTo>
                    <a:pt x="19483" y="19280"/>
                  </a:lnTo>
                  <a:lnTo>
                    <a:pt x="19251" y="18758"/>
                  </a:lnTo>
                  <a:lnTo>
                    <a:pt x="19019" y="18236"/>
                  </a:lnTo>
                  <a:lnTo>
                    <a:pt x="18816" y="17686"/>
                  </a:lnTo>
                  <a:lnTo>
                    <a:pt x="18440" y="16613"/>
                  </a:lnTo>
                  <a:lnTo>
                    <a:pt x="18092" y="15511"/>
                  </a:lnTo>
                  <a:lnTo>
                    <a:pt x="17483" y="13279"/>
                  </a:lnTo>
                  <a:lnTo>
                    <a:pt x="17135" y="12177"/>
                  </a:lnTo>
                  <a:lnTo>
                    <a:pt x="16758" y="11075"/>
                  </a:lnTo>
                  <a:lnTo>
                    <a:pt x="16352" y="10119"/>
                  </a:lnTo>
                  <a:lnTo>
                    <a:pt x="15888" y="9162"/>
                  </a:lnTo>
                  <a:lnTo>
                    <a:pt x="15366" y="8263"/>
                  </a:lnTo>
                  <a:lnTo>
                    <a:pt x="14787" y="7364"/>
                  </a:lnTo>
                  <a:lnTo>
                    <a:pt x="14236" y="6639"/>
                  </a:lnTo>
                  <a:lnTo>
                    <a:pt x="13801" y="6089"/>
                  </a:lnTo>
                  <a:lnTo>
                    <a:pt x="13337" y="5538"/>
                  </a:lnTo>
                  <a:lnTo>
                    <a:pt x="12844" y="5045"/>
                  </a:lnTo>
                  <a:lnTo>
                    <a:pt x="12351" y="4552"/>
                  </a:lnTo>
                  <a:lnTo>
                    <a:pt x="11829" y="4059"/>
                  </a:lnTo>
                  <a:lnTo>
                    <a:pt x="11278" y="3624"/>
                  </a:lnTo>
                  <a:lnTo>
                    <a:pt x="10728" y="3189"/>
                  </a:lnTo>
                  <a:lnTo>
                    <a:pt x="10177" y="2754"/>
                  </a:lnTo>
                  <a:lnTo>
                    <a:pt x="9568" y="2378"/>
                  </a:lnTo>
                  <a:lnTo>
                    <a:pt x="8988" y="2001"/>
                  </a:lnTo>
                  <a:lnTo>
                    <a:pt x="8350" y="1653"/>
                  </a:lnTo>
                  <a:lnTo>
                    <a:pt x="7741" y="1334"/>
                  </a:lnTo>
                  <a:lnTo>
                    <a:pt x="7104" y="1044"/>
                  </a:lnTo>
                  <a:lnTo>
                    <a:pt x="6437" y="783"/>
                  </a:lnTo>
                  <a:lnTo>
                    <a:pt x="5770" y="551"/>
                  </a:lnTo>
                  <a:lnTo>
                    <a:pt x="5103" y="319"/>
                  </a:lnTo>
                  <a:lnTo>
                    <a:pt x="4726" y="232"/>
                  </a:lnTo>
                  <a:lnTo>
                    <a:pt x="4320" y="145"/>
                  </a:lnTo>
                  <a:lnTo>
                    <a:pt x="3914" y="58"/>
                  </a:lnTo>
                  <a:lnTo>
                    <a:pt x="3508" y="29"/>
                  </a:lnTo>
                  <a:lnTo>
                    <a:pt x="310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4"/>
            <p:cNvSpPr/>
            <p:nvPr/>
          </p:nvSpPr>
          <p:spPr>
            <a:xfrm>
              <a:off x="-273600" y="2752350"/>
              <a:ext cx="961850" cy="2384650"/>
            </a:xfrm>
            <a:custGeom>
              <a:rect b="b" l="l" r="r" t="t"/>
              <a:pathLst>
                <a:path extrusionOk="0" h="95386" w="38474">
                  <a:moveTo>
                    <a:pt x="725" y="0"/>
                  </a:moveTo>
                  <a:lnTo>
                    <a:pt x="348" y="145"/>
                  </a:lnTo>
                  <a:lnTo>
                    <a:pt x="0" y="319"/>
                  </a:lnTo>
                  <a:lnTo>
                    <a:pt x="957" y="1044"/>
                  </a:lnTo>
                  <a:lnTo>
                    <a:pt x="1885" y="1769"/>
                  </a:lnTo>
                  <a:lnTo>
                    <a:pt x="2783" y="2523"/>
                  </a:lnTo>
                  <a:lnTo>
                    <a:pt x="3682" y="3305"/>
                  </a:lnTo>
                  <a:lnTo>
                    <a:pt x="4552" y="4088"/>
                  </a:lnTo>
                  <a:lnTo>
                    <a:pt x="5393" y="4929"/>
                  </a:lnTo>
                  <a:lnTo>
                    <a:pt x="6204" y="5770"/>
                  </a:lnTo>
                  <a:lnTo>
                    <a:pt x="6987" y="6668"/>
                  </a:lnTo>
                  <a:lnTo>
                    <a:pt x="7422" y="7219"/>
                  </a:lnTo>
                  <a:lnTo>
                    <a:pt x="7857" y="7799"/>
                  </a:lnTo>
                  <a:lnTo>
                    <a:pt x="8292" y="8379"/>
                  </a:lnTo>
                  <a:lnTo>
                    <a:pt x="8698" y="8988"/>
                  </a:lnTo>
                  <a:lnTo>
                    <a:pt x="9075" y="9597"/>
                  </a:lnTo>
                  <a:lnTo>
                    <a:pt x="9423" y="10234"/>
                  </a:lnTo>
                  <a:lnTo>
                    <a:pt x="9742" y="10872"/>
                  </a:lnTo>
                  <a:lnTo>
                    <a:pt x="10031" y="11510"/>
                  </a:lnTo>
                  <a:lnTo>
                    <a:pt x="10321" y="12264"/>
                  </a:lnTo>
                  <a:lnTo>
                    <a:pt x="10582" y="13047"/>
                  </a:lnTo>
                  <a:lnTo>
                    <a:pt x="10785" y="13801"/>
                  </a:lnTo>
                  <a:lnTo>
                    <a:pt x="10959" y="14583"/>
                  </a:lnTo>
                  <a:lnTo>
                    <a:pt x="11104" y="15366"/>
                  </a:lnTo>
                  <a:lnTo>
                    <a:pt x="11249" y="16149"/>
                  </a:lnTo>
                  <a:lnTo>
                    <a:pt x="11452" y="17744"/>
                  </a:lnTo>
                  <a:lnTo>
                    <a:pt x="11626" y="19367"/>
                  </a:lnTo>
                  <a:lnTo>
                    <a:pt x="11742" y="20150"/>
                  </a:lnTo>
                  <a:lnTo>
                    <a:pt x="11858" y="20962"/>
                  </a:lnTo>
                  <a:lnTo>
                    <a:pt x="12032" y="21744"/>
                  </a:lnTo>
                  <a:lnTo>
                    <a:pt x="12206" y="22556"/>
                  </a:lnTo>
                  <a:lnTo>
                    <a:pt x="12438" y="23310"/>
                  </a:lnTo>
                  <a:lnTo>
                    <a:pt x="12728" y="24093"/>
                  </a:lnTo>
                  <a:lnTo>
                    <a:pt x="13047" y="24818"/>
                  </a:lnTo>
                  <a:lnTo>
                    <a:pt x="13424" y="25513"/>
                  </a:lnTo>
                  <a:lnTo>
                    <a:pt x="13829" y="26180"/>
                  </a:lnTo>
                  <a:lnTo>
                    <a:pt x="14264" y="26847"/>
                  </a:lnTo>
                  <a:lnTo>
                    <a:pt x="12989" y="26441"/>
                  </a:lnTo>
                  <a:lnTo>
                    <a:pt x="11713" y="25977"/>
                  </a:lnTo>
                  <a:lnTo>
                    <a:pt x="10437" y="25455"/>
                  </a:lnTo>
                  <a:lnTo>
                    <a:pt x="9220" y="24905"/>
                  </a:lnTo>
                  <a:lnTo>
                    <a:pt x="8002" y="24325"/>
                  </a:lnTo>
                  <a:lnTo>
                    <a:pt x="6784" y="23687"/>
                  </a:lnTo>
                  <a:lnTo>
                    <a:pt x="5625" y="22991"/>
                  </a:lnTo>
                  <a:lnTo>
                    <a:pt x="4494" y="22266"/>
                  </a:lnTo>
                  <a:lnTo>
                    <a:pt x="4378" y="23049"/>
                  </a:lnTo>
                  <a:lnTo>
                    <a:pt x="5567" y="23774"/>
                  </a:lnTo>
                  <a:lnTo>
                    <a:pt x="6813" y="24470"/>
                  </a:lnTo>
                  <a:lnTo>
                    <a:pt x="8060" y="25137"/>
                  </a:lnTo>
                  <a:lnTo>
                    <a:pt x="9336" y="25716"/>
                  </a:lnTo>
                  <a:lnTo>
                    <a:pt x="10640" y="26296"/>
                  </a:lnTo>
                  <a:lnTo>
                    <a:pt x="11945" y="26789"/>
                  </a:lnTo>
                  <a:lnTo>
                    <a:pt x="13279" y="27253"/>
                  </a:lnTo>
                  <a:lnTo>
                    <a:pt x="14641" y="27659"/>
                  </a:lnTo>
                  <a:lnTo>
                    <a:pt x="14757" y="27688"/>
                  </a:lnTo>
                  <a:lnTo>
                    <a:pt x="14844" y="27659"/>
                  </a:lnTo>
                  <a:lnTo>
                    <a:pt x="15772" y="28877"/>
                  </a:lnTo>
                  <a:lnTo>
                    <a:pt x="16178" y="29456"/>
                  </a:lnTo>
                  <a:lnTo>
                    <a:pt x="16584" y="30036"/>
                  </a:lnTo>
                  <a:lnTo>
                    <a:pt x="16961" y="30645"/>
                  </a:lnTo>
                  <a:lnTo>
                    <a:pt x="17309" y="31254"/>
                  </a:lnTo>
                  <a:lnTo>
                    <a:pt x="17627" y="31892"/>
                  </a:lnTo>
                  <a:lnTo>
                    <a:pt x="17888" y="32559"/>
                  </a:lnTo>
                  <a:lnTo>
                    <a:pt x="18004" y="32907"/>
                  </a:lnTo>
                  <a:lnTo>
                    <a:pt x="18091" y="33225"/>
                  </a:lnTo>
                  <a:lnTo>
                    <a:pt x="18178" y="33573"/>
                  </a:lnTo>
                  <a:lnTo>
                    <a:pt x="18207" y="33950"/>
                  </a:lnTo>
                  <a:lnTo>
                    <a:pt x="18265" y="34298"/>
                  </a:lnTo>
                  <a:lnTo>
                    <a:pt x="18265" y="34646"/>
                  </a:lnTo>
                  <a:lnTo>
                    <a:pt x="18265" y="35371"/>
                  </a:lnTo>
                  <a:lnTo>
                    <a:pt x="18178" y="36067"/>
                  </a:lnTo>
                  <a:lnTo>
                    <a:pt x="18091" y="36763"/>
                  </a:lnTo>
                  <a:lnTo>
                    <a:pt x="17917" y="37458"/>
                  </a:lnTo>
                  <a:lnTo>
                    <a:pt x="17743" y="38154"/>
                  </a:lnTo>
                  <a:lnTo>
                    <a:pt x="17367" y="39517"/>
                  </a:lnTo>
                  <a:lnTo>
                    <a:pt x="17048" y="40561"/>
                  </a:lnTo>
                  <a:lnTo>
                    <a:pt x="16758" y="41633"/>
                  </a:lnTo>
                  <a:lnTo>
                    <a:pt x="15801" y="41401"/>
                  </a:lnTo>
                  <a:lnTo>
                    <a:pt x="14844" y="41169"/>
                  </a:lnTo>
                  <a:lnTo>
                    <a:pt x="13916" y="40879"/>
                  </a:lnTo>
                  <a:lnTo>
                    <a:pt x="12989" y="40561"/>
                  </a:lnTo>
                  <a:lnTo>
                    <a:pt x="12090" y="40213"/>
                  </a:lnTo>
                  <a:lnTo>
                    <a:pt x="11191" y="39807"/>
                  </a:lnTo>
                  <a:lnTo>
                    <a:pt x="10292" y="39401"/>
                  </a:lnTo>
                  <a:lnTo>
                    <a:pt x="9423" y="38966"/>
                  </a:lnTo>
                  <a:lnTo>
                    <a:pt x="9365" y="39720"/>
                  </a:lnTo>
                  <a:lnTo>
                    <a:pt x="10234" y="40155"/>
                  </a:lnTo>
                  <a:lnTo>
                    <a:pt x="11104" y="40532"/>
                  </a:lnTo>
                  <a:lnTo>
                    <a:pt x="12003" y="40908"/>
                  </a:lnTo>
                  <a:lnTo>
                    <a:pt x="12902" y="41256"/>
                  </a:lnTo>
                  <a:lnTo>
                    <a:pt x="13800" y="41546"/>
                  </a:lnTo>
                  <a:lnTo>
                    <a:pt x="14728" y="41836"/>
                  </a:lnTo>
                  <a:lnTo>
                    <a:pt x="15656" y="42097"/>
                  </a:lnTo>
                  <a:lnTo>
                    <a:pt x="16584" y="42329"/>
                  </a:lnTo>
                  <a:lnTo>
                    <a:pt x="16468" y="42967"/>
                  </a:lnTo>
                  <a:lnTo>
                    <a:pt x="16381" y="43634"/>
                  </a:lnTo>
                  <a:lnTo>
                    <a:pt x="16323" y="44301"/>
                  </a:lnTo>
                  <a:lnTo>
                    <a:pt x="16323" y="44967"/>
                  </a:lnTo>
                  <a:lnTo>
                    <a:pt x="16381" y="45576"/>
                  </a:lnTo>
                  <a:lnTo>
                    <a:pt x="16468" y="46156"/>
                  </a:lnTo>
                  <a:lnTo>
                    <a:pt x="16613" y="46707"/>
                  </a:lnTo>
                  <a:lnTo>
                    <a:pt x="16816" y="47258"/>
                  </a:lnTo>
                  <a:lnTo>
                    <a:pt x="17048" y="47780"/>
                  </a:lnTo>
                  <a:lnTo>
                    <a:pt x="17338" y="48301"/>
                  </a:lnTo>
                  <a:lnTo>
                    <a:pt x="17656" y="48794"/>
                  </a:lnTo>
                  <a:lnTo>
                    <a:pt x="18004" y="49258"/>
                  </a:lnTo>
                  <a:lnTo>
                    <a:pt x="18381" y="49693"/>
                  </a:lnTo>
                  <a:lnTo>
                    <a:pt x="18787" y="50099"/>
                  </a:lnTo>
                  <a:lnTo>
                    <a:pt x="19222" y="50476"/>
                  </a:lnTo>
                  <a:lnTo>
                    <a:pt x="19657" y="50853"/>
                  </a:lnTo>
                  <a:lnTo>
                    <a:pt x="20092" y="51201"/>
                  </a:lnTo>
                  <a:lnTo>
                    <a:pt x="20556" y="51549"/>
                  </a:lnTo>
                  <a:lnTo>
                    <a:pt x="21512" y="52186"/>
                  </a:lnTo>
                  <a:lnTo>
                    <a:pt x="23426" y="53491"/>
                  </a:lnTo>
                  <a:lnTo>
                    <a:pt x="24354" y="54129"/>
                  </a:lnTo>
                  <a:lnTo>
                    <a:pt x="24818" y="54477"/>
                  </a:lnTo>
                  <a:lnTo>
                    <a:pt x="25253" y="54854"/>
                  </a:lnTo>
                  <a:lnTo>
                    <a:pt x="25600" y="55144"/>
                  </a:lnTo>
                  <a:lnTo>
                    <a:pt x="25919" y="55463"/>
                  </a:lnTo>
                  <a:lnTo>
                    <a:pt x="26238" y="55781"/>
                  </a:lnTo>
                  <a:lnTo>
                    <a:pt x="26528" y="56129"/>
                  </a:lnTo>
                  <a:lnTo>
                    <a:pt x="26789" y="56477"/>
                  </a:lnTo>
                  <a:lnTo>
                    <a:pt x="27050" y="56825"/>
                  </a:lnTo>
                  <a:lnTo>
                    <a:pt x="27282" y="57202"/>
                  </a:lnTo>
                  <a:lnTo>
                    <a:pt x="27514" y="57579"/>
                  </a:lnTo>
                  <a:lnTo>
                    <a:pt x="26354" y="57666"/>
                  </a:lnTo>
                  <a:lnTo>
                    <a:pt x="25166" y="57724"/>
                  </a:lnTo>
                  <a:lnTo>
                    <a:pt x="23977" y="57753"/>
                  </a:lnTo>
                  <a:lnTo>
                    <a:pt x="22817" y="57753"/>
                  </a:lnTo>
                  <a:lnTo>
                    <a:pt x="21628" y="57695"/>
                  </a:lnTo>
                  <a:lnTo>
                    <a:pt x="20469" y="57608"/>
                  </a:lnTo>
                  <a:lnTo>
                    <a:pt x="19280" y="57492"/>
                  </a:lnTo>
                  <a:lnTo>
                    <a:pt x="18120" y="57347"/>
                  </a:lnTo>
                  <a:lnTo>
                    <a:pt x="16961" y="57173"/>
                  </a:lnTo>
                  <a:lnTo>
                    <a:pt x="15801" y="56941"/>
                  </a:lnTo>
                  <a:lnTo>
                    <a:pt x="14670" y="56709"/>
                  </a:lnTo>
                  <a:lnTo>
                    <a:pt x="13511" y="56419"/>
                  </a:lnTo>
                  <a:lnTo>
                    <a:pt x="12380" y="56100"/>
                  </a:lnTo>
                  <a:lnTo>
                    <a:pt x="11249" y="55753"/>
                  </a:lnTo>
                  <a:lnTo>
                    <a:pt x="10147" y="55347"/>
                  </a:lnTo>
                  <a:lnTo>
                    <a:pt x="9046" y="54941"/>
                  </a:lnTo>
                  <a:lnTo>
                    <a:pt x="8147" y="54564"/>
                  </a:lnTo>
                  <a:lnTo>
                    <a:pt x="7277" y="54187"/>
                  </a:lnTo>
                  <a:lnTo>
                    <a:pt x="7277" y="54187"/>
                  </a:lnTo>
                  <a:lnTo>
                    <a:pt x="7509" y="54680"/>
                  </a:lnTo>
                  <a:lnTo>
                    <a:pt x="7770" y="55144"/>
                  </a:lnTo>
                  <a:lnTo>
                    <a:pt x="8640" y="55521"/>
                  </a:lnTo>
                  <a:lnTo>
                    <a:pt x="9539" y="55868"/>
                  </a:lnTo>
                  <a:lnTo>
                    <a:pt x="10437" y="56187"/>
                  </a:lnTo>
                  <a:lnTo>
                    <a:pt x="11336" y="56477"/>
                  </a:lnTo>
                  <a:lnTo>
                    <a:pt x="12235" y="56767"/>
                  </a:lnTo>
                  <a:lnTo>
                    <a:pt x="13163" y="57028"/>
                  </a:lnTo>
                  <a:lnTo>
                    <a:pt x="14061" y="57260"/>
                  </a:lnTo>
                  <a:lnTo>
                    <a:pt x="14989" y="57492"/>
                  </a:lnTo>
                  <a:lnTo>
                    <a:pt x="15917" y="57666"/>
                  </a:lnTo>
                  <a:lnTo>
                    <a:pt x="16874" y="57840"/>
                  </a:lnTo>
                  <a:lnTo>
                    <a:pt x="17801" y="58014"/>
                  </a:lnTo>
                  <a:lnTo>
                    <a:pt x="18758" y="58130"/>
                  </a:lnTo>
                  <a:lnTo>
                    <a:pt x="19686" y="58246"/>
                  </a:lnTo>
                  <a:lnTo>
                    <a:pt x="20643" y="58333"/>
                  </a:lnTo>
                  <a:lnTo>
                    <a:pt x="21599" y="58391"/>
                  </a:lnTo>
                  <a:lnTo>
                    <a:pt x="22527" y="58420"/>
                  </a:lnTo>
                  <a:lnTo>
                    <a:pt x="23861" y="58449"/>
                  </a:lnTo>
                  <a:lnTo>
                    <a:pt x="25195" y="58420"/>
                  </a:lnTo>
                  <a:lnTo>
                    <a:pt x="26528" y="58362"/>
                  </a:lnTo>
                  <a:lnTo>
                    <a:pt x="27833" y="58246"/>
                  </a:lnTo>
                  <a:lnTo>
                    <a:pt x="28007" y="58652"/>
                  </a:lnTo>
                  <a:lnTo>
                    <a:pt x="28152" y="59058"/>
                  </a:lnTo>
                  <a:lnTo>
                    <a:pt x="28355" y="59811"/>
                  </a:lnTo>
                  <a:lnTo>
                    <a:pt x="28500" y="60565"/>
                  </a:lnTo>
                  <a:lnTo>
                    <a:pt x="28616" y="61319"/>
                  </a:lnTo>
                  <a:lnTo>
                    <a:pt x="28703" y="62102"/>
                  </a:lnTo>
                  <a:lnTo>
                    <a:pt x="28732" y="62856"/>
                  </a:lnTo>
                  <a:lnTo>
                    <a:pt x="28790" y="63638"/>
                  </a:lnTo>
                  <a:lnTo>
                    <a:pt x="28819" y="65175"/>
                  </a:lnTo>
                  <a:lnTo>
                    <a:pt x="28906" y="66712"/>
                  </a:lnTo>
                  <a:lnTo>
                    <a:pt x="28993" y="67465"/>
                  </a:lnTo>
                  <a:lnTo>
                    <a:pt x="29080" y="68219"/>
                  </a:lnTo>
                  <a:lnTo>
                    <a:pt x="29195" y="68973"/>
                  </a:lnTo>
                  <a:lnTo>
                    <a:pt x="29340" y="69698"/>
                  </a:lnTo>
                  <a:lnTo>
                    <a:pt x="29543" y="70452"/>
                  </a:lnTo>
                  <a:lnTo>
                    <a:pt x="29804" y="71176"/>
                  </a:lnTo>
                  <a:lnTo>
                    <a:pt x="30094" y="71872"/>
                  </a:lnTo>
                  <a:lnTo>
                    <a:pt x="30442" y="72568"/>
                  </a:lnTo>
                  <a:lnTo>
                    <a:pt x="30819" y="73264"/>
                  </a:lnTo>
                  <a:lnTo>
                    <a:pt x="31196" y="73931"/>
                  </a:lnTo>
                  <a:lnTo>
                    <a:pt x="32008" y="75235"/>
                  </a:lnTo>
                  <a:lnTo>
                    <a:pt x="32878" y="76540"/>
                  </a:lnTo>
                  <a:lnTo>
                    <a:pt x="33022" y="76772"/>
                  </a:lnTo>
                  <a:lnTo>
                    <a:pt x="32095" y="76743"/>
                  </a:lnTo>
                  <a:lnTo>
                    <a:pt x="31167" y="76714"/>
                  </a:lnTo>
                  <a:lnTo>
                    <a:pt x="30239" y="76656"/>
                  </a:lnTo>
                  <a:lnTo>
                    <a:pt x="29311" y="76598"/>
                  </a:lnTo>
                  <a:lnTo>
                    <a:pt x="28413" y="76511"/>
                  </a:lnTo>
                  <a:lnTo>
                    <a:pt x="27485" y="76395"/>
                  </a:lnTo>
                  <a:lnTo>
                    <a:pt x="26557" y="76250"/>
                  </a:lnTo>
                  <a:lnTo>
                    <a:pt x="25658" y="76105"/>
                  </a:lnTo>
                  <a:lnTo>
                    <a:pt x="24760" y="75931"/>
                  </a:lnTo>
                  <a:lnTo>
                    <a:pt x="23832" y="75728"/>
                  </a:lnTo>
                  <a:lnTo>
                    <a:pt x="22933" y="75525"/>
                  </a:lnTo>
                  <a:lnTo>
                    <a:pt x="22034" y="75293"/>
                  </a:lnTo>
                  <a:lnTo>
                    <a:pt x="21165" y="75061"/>
                  </a:lnTo>
                  <a:lnTo>
                    <a:pt x="20266" y="74772"/>
                  </a:lnTo>
                  <a:lnTo>
                    <a:pt x="19396" y="74511"/>
                  </a:lnTo>
                  <a:lnTo>
                    <a:pt x="18526" y="74192"/>
                  </a:lnTo>
                  <a:lnTo>
                    <a:pt x="18526" y="74569"/>
                  </a:lnTo>
                  <a:lnTo>
                    <a:pt x="18526" y="74916"/>
                  </a:lnTo>
                  <a:lnTo>
                    <a:pt x="19773" y="75351"/>
                  </a:lnTo>
                  <a:lnTo>
                    <a:pt x="21020" y="75728"/>
                  </a:lnTo>
                  <a:lnTo>
                    <a:pt x="22266" y="76076"/>
                  </a:lnTo>
                  <a:lnTo>
                    <a:pt x="23542" y="76366"/>
                  </a:lnTo>
                  <a:lnTo>
                    <a:pt x="24818" y="76656"/>
                  </a:lnTo>
                  <a:lnTo>
                    <a:pt x="26122" y="76888"/>
                  </a:lnTo>
                  <a:lnTo>
                    <a:pt x="27398" y="77062"/>
                  </a:lnTo>
                  <a:lnTo>
                    <a:pt x="28703" y="77236"/>
                  </a:lnTo>
                  <a:lnTo>
                    <a:pt x="29862" y="77323"/>
                  </a:lnTo>
                  <a:lnTo>
                    <a:pt x="31022" y="77410"/>
                  </a:lnTo>
                  <a:lnTo>
                    <a:pt x="32182" y="77439"/>
                  </a:lnTo>
                  <a:lnTo>
                    <a:pt x="33370" y="77468"/>
                  </a:lnTo>
                  <a:lnTo>
                    <a:pt x="33457" y="77439"/>
                  </a:lnTo>
                  <a:lnTo>
                    <a:pt x="34124" y="78541"/>
                  </a:lnTo>
                  <a:lnTo>
                    <a:pt x="34762" y="79671"/>
                  </a:lnTo>
                  <a:lnTo>
                    <a:pt x="35342" y="80860"/>
                  </a:lnTo>
                  <a:lnTo>
                    <a:pt x="35603" y="81440"/>
                  </a:lnTo>
                  <a:lnTo>
                    <a:pt x="35864" y="82049"/>
                  </a:lnTo>
                  <a:lnTo>
                    <a:pt x="36154" y="82773"/>
                  </a:lnTo>
                  <a:lnTo>
                    <a:pt x="36415" y="83498"/>
                  </a:lnTo>
                  <a:lnTo>
                    <a:pt x="36647" y="84252"/>
                  </a:lnTo>
                  <a:lnTo>
                    <a:pt x="36850" y="85006"/>
                  </a:lnTo>
                  <a:lnTo>
                    <a:pt x="37052" y="85731"/>
                  </a:lnTo>
                  <a:lnTo>
                    <a:pt x="37197" y="86513"/>
                  </a:lnTo>
                  <a:lnTo>
                    <a:pt x="37342" y="87267"/>
                  </a:lnTo>
                  <a:lnTo>
                    <a:pt x="37487" y="88021"/>
                  </a:lnTo>
                  <a:lnTo>
                    <a:pt x="37603" y="88949"/>
                  </a:lnTo>
                  <a:lnTo>
                    <a:pt x="37690" y="89877"/>
                  </a:lnTo>
                  <a:lnTo>
                    <a:pt x="37748" y="90775"/>
                  </a:lnTo>
                  <a:lnTo>
                    <a:pt x="37777" y="91703"/>
                  </a:lnTo>
                  <a:lnTo>
                    <a:pt x="37777" y="92631"/>
                  </a:lnTo>
                  <a:lnTo>
                    <a:pt x="37748" y="93559"/>
                  </a:lnTo>
                  <a:lnTo>
                    <a:pt x="37690" y="94457"/>
                  </a:lnTo>
                  <a:lnTo>
                    <a:pt x="37574" y="95385"/>
                  </a:lnTo>
                  <a:lnTo>
                    <a:pt x="38270" y="95327"/>
                  </a:lnTo>
                  <a:lnTo>
                    <a:pt x="38357" y="94341"/>
                  </a:lnTo>
                  <a:lnTo>
                    <a:pt x="38444" y="93327"/>
                  </a:lnTo>
                  <a:lnTo>
                    <a:pt x="38473" y="92312"/>
                  </a:lnTo>
                  <a:lnTo>
                    <a:pt x="38444" y="91326"/>
                  </a:lnTo>
                  <a:lnTo>
                    <a:pt x="38415" y="90311"/>
                  </a:lnTo>
                  <a:lnTo>
                    <a:pt x="38328" y="89297"/>
                  </a:lnTo>
                  <a:lnTo>
                    <a:pt x="38212" y="88311"/>
                  </a:lnTo>
                  <a:lnTo>
                    <a:pt x="38067" y="87325"/>
                  </a:lnTo>
                  <a:lnTo>
                    <a:pt x="37864" y="86339"/>
                  </a:lnTo>
                  <a:lnTo>
                    <a:pt x="37632" y="85354"/>
                  </a:lnTo>
                  <a:lnTo>
                    <a:pt x="37371" y="84368"/>
                  </a:lnTo>
                  <a:lnTo>
                    <a:pt x="37081" y="83411"/>
                  </a:lnTo>
                  <a:lnTo>
                    <a:pt x="36763" y="82454"/>
                  </a:lnTo>
                  <a:lnTo>
                    <a:pt x="36386" y="81527"/>
                  </a:lnTo>
                  <a:lnTo>
                    <a:pt x="35980" y="80599"/>
                  </a:lnTo>
                  <a:lnTo>
                    <a:pt x="35545" y="79671"/>
                  </a:lnTo>
                  <a:lnTo>
                    <a:pt x="35197" y="78975"/>
                  </a:lnTo>
                  <a:lnTo>
                    <a:pt x="34791" y="78309"/>
                  </a:lnTo>
                  <a:lnTo>
                    <a:pt x="33979" y="76975"/>
                  </a:lnTo>
                  <a:lnTo>
                    <a:pt x="33109" y="75641"/>
                  </a:lnTo>
                  <a:lnTo>
                    <a:pt x="32269" y="74337"/>
                  </a:lnTo>
                  <a:lnTo>
                    <a:pt x="31863" y="73670"/>
                  </a:lnTo>
                  <a:lnTo>
                    <a:pt x="31486" y="73003"/>
                  </a:lnTo>
                  <a:lnTo>
                    <a:pt x="31109" y="72307"/>
                  </a:lnTo>
                  <a:lnTo>
                    <a:pt x="30790" y="71611"/>
                  </a:lnTo>
                  <a:lnTo>
                    <a:pt x="30471" y="70887"/>
                  </a:lnTo>
                  <a:lnTo>
                    <a:pt x="30210" y="70162"/>
                  </a:lnTo>
                  <a:lnTo>
                    <a:pt x="30007" y="69408"/>
                  </a:lnTo>
                  <a:lnTo>
                    <a:pt x="29833" y="68625"/>
                  </a:lnTo>
                  <a:lnTo>
                    <a:pt x="29920" y="68538"/>
                  </a:lnTo>
                  <a:lnTo>
                    <a:pt x="30529" y="67697"/>
                  </a:lnTo>
                  <a:lnTo>
                    <a:pt x="31109" y="66828"/>
                  </a:lnTo>
                  <a:lnTo>
                    <a:pt x="31689" y="65958"/>
                  </a:lnTo>
                  <a:lnTo>
                    <a:pt x="32240" y="65059"/>
                  </a:lnTo>
                  <a:lnTo>
                    <a:pt x="32762" y="64131"/>
                  </a:lnTo>
                  <a:lnTo>
                    <a:pt x="33283" y="63233"/>
                  </a:lnTo>
                  <a:lnTo>
                    <a:pt x="33747" y="62276"/>
                  </a:lnTo>
                  <a:lnTo>
                    <a:pt x="34211" y="61348"/>
                  </a:lnTo>
                  <a:lnTo>
                    <a:pt x="34646" y="60391"/>
                  </a:lnTo>
                  <a:lnTo>
                    <a:pt x="35052" y="59435"/>
                  </a:lnTo>
                  <a:lnTo>
                    <a:pt x="35458" y="58449"/>
                  </a:lnTo>
                  <a:lnTo>
                    <a:pt x="35835" y="57463"/>
                  </a:lnTo>
                  <a:lnTo>
                    <a:pt x="36154" y="56477"/>
                  </a:lnTo>
                  <a:lnTo>
                    <a:pt x="36473" y="55463"/>
                  </a:lnTo>
                  <a:lnTo>
                    <a:pt x="36763" y="54448"/>
                  </a:lnTo>
                  <a:lnTo>
                    <a:pt x="37052" y="53433"/>
                  </a:lnTo>
                  <a:lnTo>
                    <a:pt x="36850" y="52853"/>
                  </a:lnTo>
                  <a:lnTo>
                    <a:pt x="36589" y="52302"/>
                  </a:lnTo>
                  <a:lnTo>
                    <a:pt x="36241" y="53810"/>
                  </a:lnTo>
                  <a:lnTo>
                    <a:pt x="35806" y="55318"/>
                  </a:lnTo>
                  <a:lnTo>
                    <a:pt x="35342" y="56796"/>
                  </a:lnTo>
                  <a:lnTo>
                    <a:pt x="34791" y="58246"/>
                  </a:lnTo>
                  <a:lnTo>
                    <a:pt x="34211" y="59666"/>
                  </a:lnTo>
                  <a:lnTo>
                    <a:pt x="33573" y="61087"/>
                  </a:lnTo>
                  <a:lnTo>
                    <a:pt x="32878" y="62479"/>
                  </a:lnTo>
                  <a:lnTo>
                    <a:pt x="32153" y="63870"/>
                  </a:lnTo>
                  <a:lnTo>
                    <a:pt x="31573" y="64827"/>
                  </a:lnTo>
                  <a:lnTo>
                    <a:pt x="30964" y="65813"/>
                  </a:lnTo>
                  <a:lnTo>
                    <a:pt x="30355" y="66741"/>
                  </a:lnTo>
                  <a:lnTo>
                    <a:pt x="29688" y="67668"/>
                  </a:lnTo>
                  <a:lnTo>
                    <a:pt x="29630" y="66973"/>
                  </a:lnTo>
                  <a:lnTo>
                    <a:pt x="29572" y="66277"/>
                  </a:lnTo>
                  <a:lnTo>
                    <a:pt x="29514" y="64827"/>
                  </a:lnTo>
                  <a:lnTo>
                    <a:pt x="29456" y="63406"/>
                  </a:lnTo>
                  <a:lnTo>
                    <a:pt x="29369" y="61957"/>
                  </a:lnTo>
                  <a:lnTo>
                    <a:pt x="29311" y="61261"/>
                  </a:lnTo>
                  <a:lnTo>
                    <a:pt x="29195" y="60565"/>
                  </a:lnTo>
                  <a:lnTo>
                    <a:pt x="29080" y="59869"/>
                  </a:lnTo>
                  <a:lnTo>
                    <a:pt x="28906" y="59174"/>
                  </a:lnTo>
                  <a:lnTo>
                    <a:pt x="28703" y="58507"/>
                  </a:lnTo>
                  <a:lnTo>
                    <a:pt x="28442" y="57840"/>
                  </a:lnTo>
                  <a:lnTo>
                    <a:pt x="28123" y="57202"/>
                  </a:lnTo>
                  <a:lnTo>
                    <a:pt x="27746" y="56593"/>
                  </a:lnTo>
                  <a:lnTo>
                    <a:pt x="27427" y="56100"/>
                  </a:lnTo>
                  <a:lnTo>
                    <a:pt x="27050" y="55637"/>
                  </a:lnTo>
                  <a:lnTo>
                    <a:pt x="26644" y="55202"/>
                  </a:lnTo>
                  <a:lnTo>
                    <a:pt x="26238" y="54796"/>
                  </a:lnTo>
                  <a:lnTo>
                    <a:pt x="25803" y="54390"/>
                  </a:lnTo>
                  <a:lnTo>
                    <a:pt x="25339" y="54013"/>
                  </a:lnTo>
                  <a:lnTo>
                    <a:pt x="24876" y="53665"/>
                  </a:lnTo>
                  <a:lnTo>
                    <a:pt x="24412" y="53317"/>
                  </a:lnTo>
                  <a:lnTo>
                    <a:pt x="23426" y="52650"/>
                  </a:lnTo>
                  <a:lnTo>
                    <a:pt x="22440" y="51983"/>
                  </a:lnTo>
                  <a:lnTo>
                    <a:pt x="21454" y="51317"/>
                  </a:lnTo>
                  <a:lnTo>
                    <a:pt x="20498" y="50621"/>
                  </a:lnTo>
                  <a:lnTo>
                    <a:pt x="20469" y="50621"/>
                  </a:lnTo>
                  <a:lnTo>
                    <a:pt x="21425" y="49809"/>
                  </a:lnTo>
                  <a:lnTo>
                    <a:pt x="22353" y="48968"/>
                  </a:lnTo>
                  <a:lnTo>
                    <a:pt x="23252" y="48099"/>
                  </a:lnTo>
                  <a:lnTo>
                    <a:pt x="24093" y="47200"/>
                  </a:lnTo>
                  <a:lnTo>
                    <a:pt x="24876" y="46243"/>
                  </a:lnTo>
                  <a:lnTo>
                    <a:pt x="25629" y="45257"/>
                  </a:lnTo>
                  <a:lnTo>
                    <a:pt x="26354" y="44243"/>
                  </a:lnTo>
                  <a:lnTo>
                    <a:pt x="27021" y="43199"/>
                  </a:lnTo>
                  <a:lnTo>
                    <a:pt x="26818" y="42851"/>
                  </a:lnTo>
                  <a:lnTo>
                    <a:pt x="26644" y="42503"/>
                  </a:lnTo>
                  <a:lnTo>
                    <a:pt x="25977" y="43605"/>
                  </a:lnTo>
                  <a:lnTo>
                    <a:pt x="25253" y="44648"/>
                  </a:lnTo>
                  <a:lnTo>
                    <a:pt x="24470" y="45663"/>
                  </a:lnTo>
                  <a:lnTo>
                    <a:pt x="23658" y="46649"/>
                  </a:lnTo>
                  <a:lnTo>
                    <a:pt x="22817" y="47577"/>
                  </a:lnTo>
                  <a:lnTo>
                    <a:pt x="21918" y="48475"/>
                  </a:lnTo>
                  <a:lnTo>
                    <a:pt x="20962" y="49316"/>
                  </a:lnTo>
                  <a:lnTo>
                    <a:pt x="19976" y="50128"/>
                  </a:lnTo>
                  <a:lnTo>
                    <a:pt x="19947" y="50186"/>
                  </a:lnTo>
                  <a:lnTo>
                    <a:pt x="19570" y="49867"/>
                  </a:lnTo>
                  <a:lnTo>
                    <a:pt x="19222" y="49548"/>
                  </a:lnTo>
                  <a:lnTo>
                    <a:pt x="18874" y="49200"/>
                  </a:lnTo>
                  <a:lnTo>
                    <a:pt x="18555" y="48823"/>
                  </a:lnTo>
                  <a:lnTo>
                    <a:pt x="18265" y="48446"/>
                  </a:lnTo>
                  <a:lnTo>
                    <a:pt x="17975" y="48070"/>
                  </a:lnTo>
                  <a:lnTo>
                    <a:pt x="17743" y="47635"/>
                  </a:lnTo>
                  <a:lnTo>
                    <a:pt x="17541" y="47200"/>
                  </a:lnTo>
                  <a:lnTo>
                    <a:pt x="17396" y="46881"/>
                  </a:lnTo>
                  <a:lnTo>
                    <a:pt x="17280" y="46562"/>
                  </a:lnTo>
                  <a:lnTo>
                    <a:pt x="17193" y="46214"/>
                  </a:lnTo>
                  <a:lnTo>
                    <a:pt x="17135" y="45895"/>
                  </a:lnTo>
                  <a:lnTo>
                    <a:pt x="17077" y="45547"/>
                  </a:lnTo>
                  <a:lnTo>
                    <a:pt x="17048" y="45199"/>
                  </a:lnTo>
                  <a:lnTo>
                    <a:pt x="17019" y="44532"/>
                  </a:lnTo>
                  <a:lnTo>
                    <a:pt x="17048" y="43837"/>
                  </a:lnTo>
                  <a:lnTo>
                    <a:pt x="17135" y="43170"/>
                  </a:lnTo>
                  <a:lnTo>
                    <a:pt x="17280" y="42474"/>
                  </a:lnTo>
                  <a:lnTo>
                    <a:pt x="17425" y="41807"/>
                  </a:lnTo>
                  <a:lnTo>
                    <a:pt x="17598" y="41111"/>
                  </a:lnTo>
                  <a:lnTo>
                    <a:pt x="17801" y="40416"/>
                  </a:lnTo>
                  <a:lnTo>
                    <a:pt x="18236" y="38995"/>
                  </a:lnTo>
                  <a:lnTo>
                    <a:pt x="18439" y="38299"/>
                  </a:lnTo>
                  <a:lnTo>
                    <a:pt x="18613" y="37603"/>
                  </a:lnTo>
                  <a:lnTo>
                    <a:pt x="18758" y="36878"/>
                  </a:lnTo>
                  <a:lnTo>
                    <a:pt x="18874" y="36154"/>
                  </a:lnTo>
                  <a:lnTo>
                    <a:pt x="18932" y="35400"/>
                  </a:lnTo>
                  <a:lnTo>
                    <a:pt x="18932" y="34675"/>
                  </a:lnTo>
                  <a:lnTo>
                    <a:pt x="18874" y="33950"/>
                  </a:lnTo>
                  <a:lnTo>
                    <a:pt x="18758" y="33225"/>
                  </a:lnTo>
                  <a:lnTo>
                    <a:pt x="18816" y="33196"/>
                  </a:lnTo>
                  <a:lnTo>
                    <a:pt x="18874" y="33109"/>
                  </a:lnTo>
                  <a:lnTo>
                    <a:pt x="19454" y="32066"/>
                  </a:lnTo>
                  <a:lnTo>
                    <a:pt x="19976" y="30993"/>
                  </a:lnTo>
                  <a:lnTo>
                    <a:pt x="20469" y="29891"/>
                  </a:lnTo>
                  <a:lnTo>
                    <a:pt x="20933" y="28790"/>
                  </a:lnTo>
                  <a:lnTo>
                    <a:pt x="21339" y="27659"/>
                  </a:lnTo>
                  <a:lnTo>
                    <a:pt x="21715" y="26499"/>
                  </a:lnTo>
                  <a:lnTo>
                    <a:pt x="22034" y="25340"/>
                  </a:lnTo>
                  <a:lnTo>
                    <a:pt x="22295" y="24180"/>
                  </a:lnTo>
                  <a:lnTo>
                    <a:pt x="21715" y="23571"/>
                  </a:lnTo>
                  <a:lnTo>
                    <a:pt x="21454" y="24731"/>
                  </a:lnTo>
                  <a:lnTo>
                    <a:pt x="21165" y="25861"/>
                  </a:lnTo>
                  <a:lnTo>
                    <a:pt x="20846" y="26963"/>
                  </a:lnTo>
                  <a:lnTo>
                    <a:pt x="20440" y="28065"/>
                  </a:lnTo>
                  <a:lnTo>
                    <a:pt x="20034" y="29167"/>
                  </a:lnTo>
                  <a:lnTo>
                    <a:pt x="19570" y="30239"/>
                  </a:lnTo>
                  <a:lnTo>
                    <a:pt x="19048" y="31312"/>
                  </a:lnTo>
                  <a:lnTo>
                    <a:pt x="18526" y="32327"/>
                  </a:lnTo>
                  <a:lnTo>
                    <a:pt x="18236" y="31631"/>
                  </a:lnTo>
                  <a:lnTo>
                    <a:pt x="18091" y="31254"/>
                  </a:lnTo>
                  <a:lnTo>
                    <a:pt x="17917" y="30906"/>
                  </a:lnTo>
                  <a:lnTo>
                    <a:pt x="17569" y="30297"/>
                  </a:lnTo>
                  <a:lnTo>
                    <a:pt x="17164" y="29688"/>
                  </a:lnTo>
                  <a:lnTo>
                    <a:pt x="16758" y="29080"/>
                  </a:lnTo>
                  <a:lnTo>
                    <a:pt x="16352" y="28500"/>
                  </a:lnTo>
                  <a:lnTo>
                    <a:pt x="15482" y="27369"/>
                  </a:lnTo>
                  <a:lnTo>
                    <a:pt x="15076" y="26789"/>
                  </a:lnTo>
                  <a:lnTo>
                    <a:pt x="14670" y="26180"/>
                  </a:lnTo>
                  <a:lnTo>
                    <a:pt x="14206" y="25484"/>
                  </a:lnTo>
                  <a:lnTo>
                    <a:pt x="13829" y="24789"/>
                  </a:lnTo>
                  <a:lnTo>
                    <a:pt x="13482" y="24035"/>
                  </a:lnTo>
                  <a:lnTo>
                    <a:pt x="13192" y="23310"/>
                  </a:lnTo>
                  <a:lnTo>
                    <a:pt x="12960" y="22556"/>
                  </a:lnTo>
                  <a:lnTo>
                    <a:pt x="12728" y="21773"/>
                  </a:lnTo>
                  <a:lnTo>
                    <a:pt x="12583" y="20962"/>
                  </a:lnTo>
                  <a:lnTo>
                    <a:pt x="12438" y="20150"/>
                  </a:lnTo>
                  <a:lnTo>
                    <a:pt x="12235" y="18526"/>
                  </a:lnTo>
                  <a:lnTo>
                    <a:pt x="12032" y="16903"/>
                  </a:lnTo>
                  <a:lnTo>
                    <a:pt x="11916" y="16091"/>
                  </a:lnTo>
                  <a:lnTo>
                    <a:pt x="11800" y="15279"/>
                  </a:lnTo>
                  <a:lnTo>
                    <a:pt x="11655" y="14496"/>
                  </a:lnTo>
                  <a:lnTo>
                    <a:pt x="11481" y="13685"/>
                  </a:lnTo>
                  <a:lnTo>
                    <a:pt x="11278" y="12989"/>
                  </a:lnTo>
                  <a:lnTo>
                    <a:pt x="11365" y="12902"/>
                  </a:lnTo>
                  <a:lnTo>
                    <a:pt x="11742" y="12235"/>
                  </a:lnTo>
                  <a:lnTo>
                    <a:pt x="12090" y="11539"/>
                  </a:lnTo>
                  <a:lnTo>
                    <a:pt x="12409" y="10843"/>
                  </a:lnTo>
                  <a:lnTo>
                    <a:pt x="12699" y="10148"/>
                  </a:lnTo>
                  <a:lnTo>
                    <a:pt x="12960" y="9423"/>
                  </a:lnTo>
                  <a:lnTo>
                    <a:pt x="13221" y="8698"/>
                  </a:lnTo>
                  <a:lnTo>
                    <a:pt x="13424" y="7973"/>
                  </a:lnTo>
                  <a:lnTo>
                    <a:pt x="13598" y="7219"/>
                  </a:lnTo>
                  <a:lnTo>
                    <a:pt x="13047" y="6494"/>
                  </a:lnTo>
                  <a:lnTo>
                    <a:pt x="12902" y="7219"/>
                  </a:lnTo>
                  <a:lnTo>
                    <a:pt x="12699" y="7944"/>
                  </a:lnTo>
                  <a:lnTo>
                    <a:pt x="12496" y="8669"/>
                  </a:lnTo>
                  <a:lnTo>
                    <a:pt x="12264" y="9394"/>
                  </a:lnTo>
                  <a:lnTo>
                    <a:pt x="11974" y="10090"/>
                  </a:lnTo>
                  <a:lnTo>
                    <a:pt x="11684" y="10785"/>
                  </a:lnTo>
                  <a:lnTo>
                    <a:pt x="11365" y="11452"/>
                  </a:lnTo>
                  <a:lnTo>
                    <a:pt x="11017" y="12119"/>
                  </a:lnTo>
                  <a:lnTo>
                    <a:pt x="10611" y="11162"/>
                  </a:lnTo>
                  <a:lnTo>
                    <a:pt x="10176" y="10205"/>
                  </a:lnTo>
                  <a:lnTo>
                    <a:pt x="9684" y="9278"/>
                  </a:lnTo>
                  <a:lnTo>
                    <a:pt x="9104" y="8379"/>
                  </a:lnTo>
                  <a:lnTo>
                    <a:pt x="8698" y="7770"/>
                  </a:lnTo>
                  <a:lnTo>
                    <a:pt x="8263" y="7190"/>
                  </a:lnTo>
                  <a:lnTo>
                    <a:pt x="7828" y="6610"/>
                  </a:lnTo>
                  <a:lnTo>
                    <a:pt x="7364" y="6060"/>
                  </a:lnTo>
                  <a:lnTo>
                    <a:pt x="6900" y="5509"/>
                  </a:lnTo>
                  <a:lnTo>
                    <a:pt x="6378" y="4958"/>
                  </a:lnTo>
                  <a:lnTo>
                    <a:pt x="5364" y="3943"/>
                  </a:lnTo>
                  <a:lnTo>
                    <a:pt x="4291" y="2928"/>
                  </a:lnTo>
                  <a:lnTo>
                    <a:pt x="3189" y="1972"/>
                  </a:lnTo>
                  <a:lnTo>
                    <a:pt x="2059" y="1044"/>
                  </a:lnTo>
                  <a:lnTo>
                    <a:pt x="928" y="145"/>
                  </a:lnTo>
                  <a:lnTo>
                    <a:pt x="725" y="0"/>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4"/>
            <p:cNvSpPr/>
            <p:nvPr/>
          </p:nvSpPr>
          <p:spPr>
            <a:xfrm>
              <a:off x="507725" y="5082600"/>
              <a:ext cx="60200" cy="59475"/>
            </a:xfrm>
            <a:custGeom>
              <a:rect b="b" l="l" r="r" t="t"/>
              <a:pathLst>
                <a:path extrusionOk="0" h="2379" w="2408">
                  <a:moveTo>
                    <a:pt x="117" y="1"/>
                  </a:moveTo>
                  <a:lnTo>
                    <a:pt x="146" y="262"/>
                  </a:lnTo>
                  <a:lnTo>
                    <a:pt x="146" y="494"/>
                  </a:lnTo>
                  <a:lnTo>
                    <a:pt x="88" y="667"/>
                  </a:lnTo>
                  <a:lnTo>
                    <a:pt x="1" y="841"/>
                  </a:lnTo>
                  <a:lnTo>
                    <a:pt x="1769" y="2291"/>
                  </a:lnTo>
                  <a:lnTo>
                    <a:pt x="1885" y="2349"/>
                  </a:lnTo>
                  <a:lnTo>
                    <a:pt x="2001" y="2378"/>
                  </a:lnTo>
                  <a:lnTo>
                    <a:pt x="2117" y="2349"/>
                  </a:lnTo>
                  <a:lnTo>
                    <a:pt x="2204" y="2320"/>
                  </a:lnTo>
                  <a:lnTo>
                    <a:pt x="2291" y="2233"/>
                  </a:lnTo>
                  <a:lnTo>
                    <a:pt x="2349" y="2175"/>
                  </a:lnTo>
                  <a:lnTo>
                    <a:pt x="2407" y="2059"/>
                  </a:lnTo>
                  <a:lnTo>
                    <a:pt x="2407" y="1972"/>
                  </a:lnTo>
                  <a:lnTo>
                    <a:pt x="2349" y="1856"/>
                  </a:lnTo>
                  <a:lnTo>
                    <a:pt x="2262" y="1769"/>
                  </a:lnTo>
                  <a:lnTo>
                    <a:pt x="117" y="1"/>
                  </a:lnTo>
                  <a:close/>
                </a:path>
              </a:pathLst>
            </a:custGeom>
            <a:solidFill>
              <a:srgbClr val="DBC8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4"/>
            <p:cNvSpPr/>
            <p:nvPr/>
          </p:nvSpPr>
          <p:spPr>
            <a:xfrm>
              <a:off x="507725" y="5082600"/>
              <a:ext cx="60200" cy="59475"/>
            </a:xfrm>
            <a:custGeom>
              <a:rect b="b" l="l" r="r" t="t"/>
              <a:pathLst>
                <a:path extrusionOk="0" fill="none" h="2379" w="2408">
                  <a:moveTo>
                    <a:pt x="117" y="1"/>
                  </a:moveTo>
                  <a:lnTo>
                    <a:pt x="117" y="1"/>
                  </a:lnTo>
                  <a:lnTo>
                    <a:pt x="117" y="1"/>
                  </a:lnTo>
                  <a:lnTo>
                    <a:pt x="146" y="262"/>
                  </a:lnTo>
                  <a:lnTo>
                    <a:pt x="146" y="494"/>
                  </a:lnTo>
                  <a:lnTo>
                    <a:pt x="88" y="667"/>
                  </a:lnTo>
                  <a:lnTo>
                    <a:pt x="1" y="841"/>
                  </a:lnTo>
                  <a:lnTo>
                    <a:pt x="1" y="841"/>
                  </a:lnTo>
                  <a:lnTo>
                    <a:pt x="1769" y="2291"/>
                  </a:lnTo>
                  <a:lnTo>
                    <a:pt x="1769" y="2291"/>
                  </a:lnTo>
                  <a:lnTo>
                    <a:pt x="1885" y="2349"/>
                  </a:lnTo>
                  <a:lnTo>
                    <a:pt x="2001" y="2378"/>
                  </a:lnTo>
                  <a:lnTo>
                    <a:pt x="2001" y="2378"/>
                  </a:lnTo>
                  <a:lnTo>
                    <a:pt x="2117" y="2349"/>
                  </a:lnTo>
                  <a:lnTo>
                    <a:pt x="2204" y="2320"/>
                  </a:lnTo>
                  <a:lnTo>
                    <a:pt x="2291" y="2233"/>
                  </a:lnTo>
                  <a:lnTo>
                    <a:pt x="2349" y="2175"/>
                  </a:lnTo>
                  <a:lnTo>
                    <a:pt x="2407" y="2059"/>
                  </a:lnTo>
                  <a:lnTo>
                    <a:pt x="2407" y="1972"/>
                  </a:lnTo>
                  <a:lnTo>
                    <a:pt x="2349" y="1856"/>
                  </a:lnTo>
                  <a:lnTo>
                    <a:pt x="2262" y="1769"/>
                  </a:lnTo>
                  <a:lnTo>
                    <a:pt x="2262" y="1769"/>
                  </a:lnTo>
                  <a:lnTo>
                    <a:pt x="117" y="1"/>
                  </a:lnTo>
                  <a:lnTo>
                    <a:pt x="117"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5" name="Google Shape;135;p4"/>
          <p:cNvGrpSpPr/>
          <p:nvPr/>
        </p:nvGrpSpPr>
        <p:grpSpPr>
          <a:xfrm>
            <a:off x="8593591" y="2285202"/>
            <a:ext cx="452842" cy="457428"/>
            <a:chOff x="4930475" y="612100"/>
            <a:chExt cx="317650" cy="320575"/>
          </a:xfrm>
        </p:grpSpPr>
        <p:sp>
          <p:nvSpPr>
            <p:cNvPr id="136" name="Google Shape;136;p4"/>
            <p:cNvSpPr/>
            <p:nvPr/>
          </p:nvSpPr>
          <p:spPr>
            <a:xfrm>
              <a:off x="4930475" y="612100"/>
              <a:ext cx="317650" cy="320575"/>
            </a:xfrm>
            <a:custGeom>
              <a:rect b="b" l="l" r="r" t="t"/>
              <a:pathLst>
                <a:path extrusionOk="0" h="12823" w="12706">
                  <a:moveTo>
                    <a:pt x="5871" y="517"/>
                  </a:moveTo>
                  <a:lnTo>
                    <a:pt x="6223" y="541"/>
                  </a:lnTo>
                  <a:lnTo>
                    <a:pt x="6646" y="588"/>
                  </a:lnTo>
                  <a:lnTo>
                    <a:pt x="7092" y="682"/>
                  </a:lnTo>
                  <a:lnTo>
                    <a:pt x="7515" y="799"/>
                  </a:lnTo>
                  <a:lnTo>
                    <a:pt x="7938" y="940"/>
                  </a:lnTo>
                  <a:lnTo>
                    <a:pt x="8384" y="1104"/>
                  </a:lnTo>
                  <a:lnTo>
                    <a:pt x="8783" y="1316"/>
                  </a:lnTo>
                  <a:lnTo>
                    <a:pt x="9206" y="1527"/>
                  </a:lnTo>
                  <a:lnTo>
                    <a:pt x="9605" y="1785"/>
                  </a:lnTo>
                  <a:lnTo>
                    <a:pt x="9981" y="2067"/>
                  </a:lnTo>
                  <a:lnTo>
                    <a:pt x="10357" y="2372"/>
                  </a:lnTo>
                  <a:lnTo>
                    <a:pt x="10685" y="2701"/>
                  </a:lnTo>
                  <a:lnTo>
                    <a:pt x="10991" y="3053"/>
                  </a:lnTo>
                  <a:lnTo>
                    <a:pt x="11273" y="3429"/>
                  </a:lnTo>
                  <a:lnTo>
                    <a:pt x="11531" y="3852"/>
                  </a:lnTo>
                  <a:lnTo>
                    <a:pt x="11742" y="4275"/>
                  </a:lnTo>
                  <a:lnTo>
                    <a:pt x="11930" y="4744"/>
                  </a:lnTo>
                  <a:lnTo>
                    <a:pt x="12048" y="5190"/>
                  </a:lnTo>
                  <a:lnTo>
                    <a:pt x="12141" y="5637"/>
                  </a:lnTo>
                  <a:lnTo>
                    <a:pt x="12188" y="6083"/>
                  </a:lnTo>
                  <a:lnTo>
                    <a:pt x="12188" y="6529"/>
                  </a:lnTo>
                  <a:lnTo>
                    <a:pt x="12165" y="6999"/>
                  </a:lnTo>
                  <a:lnTo>
                    <a:pt x="12118" y="7445"/>
                  </a:lnTo>
                  <a:lnTo>
                    <a:pt x="12024" y="7891"/>
                  </a:lnTo>
                  <a:lnTo>
                    <a:pt x="11907" y="8314"/>
                  </a:lnTo>
                  <a:lnTo>
                    <a:pt x="11742" y="8760"/>
                  </a:lnTo>
                  <a:lnTo>
                    <a:pt x="11554" y="9159"/>
                  </a:lnTo>
                  <a:lnTo>
                    <a:pt x="11343" y="9559"/>
                  </a:lnTo>
                  <a:lnTo>
                    <a:pt x="11085" y="9934"/>
                  </a:lnTo>
                  <a:lnTo>
                    <a:pt x="10803" y="10310"/>
                  </a:lnTo>
                  <a:lnTo>
                    <a:pt x="10498" y="10639"/>
                  </a:lnTo>
                  <a:lnTo>
                    <a:pt x="10169" y="10968"/>
                  </a:lnTo>
                  <a:lnTo>
                    <a:pt x="9817" y="11249"/>
                  </a:lnTo>
                  <a:lnTo>
                    <a:pt x="9441" y="11484"/>
                  </a:lnTo>
                  <a:lnTo>
                    <a:pt x="9042" y="11719"/>
                  </a:lnTo>
                  <a:lnTo>
                    <a:pt x="8619" y="11907"/>
                  </a:lnTo>
                  <a:lnTo>
                    <a:pt x="8196" y="12048"/>
                  </a:lnTo>
                  <a:lnTo>
                    <a:pt x="7750" y="12165"/>
                  </a:lnTo>
                  <a:lnTo>
                    <a:pt x="7304" y="12259"/>
                  </a:lnTo>
                  <a:lnTo>
                    <a:pt x="6857" y="12306"/>
                  </a:lnTo>
                  <a:lnTo>
                    <a:pt x="6388" y="12330"/>
                  </a:lnTo>
                  <a:lnTo>
                    <a:pt x="5942" y="12306"/>
                  </a:lnTo>
                  <a:lnTo>
                    <a:pt x="5495" y="12259"/>
                  </a:lnTo>
                  <a:lnTo>
                    <a:pt x="5049" y="12165"/>
                  </a:lnTo>
                  <a:lnTo>
                    <a:pt x="4603" y="12048"/>
                  </a:lnTo>
                  <a:lnTo>
                    <a:pt x="4180" y="11907"/>
                  </a:lnTo>
                  <a:lnTo>
                    <a:pt x="3758" y="11719"/>
                  </a:lnTo>
                  <a:lnTo>
                    <a:pt x="3358" y="11508"/>
                  </a:lnTo>
                  <a:lnTo>
                    <a:pt x="2959" y="11273"/>
                  </a:lnTo>
                  <a:lnTo>
                    <a:pt x="2607" y="10991"/>
                  </a:lnTo>
                  <a:lnTo>
                    <a:pt x="2278" y="10686"/>
                  </a:lnTo>
                  <a:lnTo>
                    <a:pt x="1973" y="10334"/>
                  </a:lnTo>
                  <a:lnTo>
                    <a:pt x="1691" y="9981"/>
                  </a:lnTo>
                  <a:lnTo>
                    <a:pt x="1433" y="9606"/>
                  </a:lnTo>
                  <a:lnTo>
                    <a:pt x="1198" y="9206"/>
                  </a:lnTo>
                  <a:lnTo>
                    <a:pt x="1010" y="8807"/>
                  </a:lnTo>
                  <a:lnTo>
                    <a:pt x="846" y="8361"/>
                  </a:lnTo>
                  <a:lnTo>
                    <a:pt x="705" y="7938"/>
                  </a:lnTo>
                  <a:lnTo>
                    <a:pt x="611" y="7492"/>
                  </a:lnTo>
                  <a:lnTo>
                    <a:pt x="540" y="7046"/>
                  </a:lnTo>
                  <a:lnTo>
                    <a:pt x="493" y="6576"/>
                  </a:lnTo>
                  <a:lnTo>
                    <a:pt x="493" y="6130"/>
                  </a:lnTo>
                  <a:lnTo>
                    <a:pt x="540" y="5684"/>
                  </a:lnTo>
                  <a:lnTo>
                    <a:pt x="611" y="5214"/>
                  </a:lnTo>
                  <a:lnTo>
                    <a:pt x="705" y="4791"/>
                  </a:lnTo>
                  <a:lnTo>
                    <a:pt x="869" y="4298"/>
                  </a:lnTo>
                  <a:lnTo>
                    <a:pt x="1080" y="3852"/>
                  </a:lnTo>
                  <a:lnTo>
                    <a:pt x="1315" y="3406"/>
                  </a:lnTo>
                  <a:lnTo>
                    <a:pt x="1574" y="3006"/>
                  </a:lnTo>
                  <a:lnTo>
                    <a:pt x="1855" y="2631"/>
                  </a:lnTo>
                  <a:lnTo>
                    <a:pt x="2161" y="2278"/>
                  </a:lnTo>
                  <a:lnTo>
                    <a:pt x="2489" y="1950"/>
                  </a:lnTo>
                  <a:lnTo>
                    <a:pt x="2842" y="1668"/>
                  </a:lnTo>
                  <a:lnTo>
                    <a:pt x="3217" y="1410"/>
                  </a:lnTo>
                  <a:lnTo>
                    <a:pt x="3593" y="1175"/>
                  </a:lnTo>
                  <a:lnTo>
                    <a:pt x="3969" y="987"/>
                  </a:lnTo>
                  <a:lnTo>
                    <a:pt x="4345" y="822"/>
                  </a:lnTo>
                  <a:lnTo>
                    <a:pt x="4744" y="682"/>
                  </a:lnTo>
                  <a:lnTo>
                    <a:pt x="5120" y="588"/>
                  </a:lnTo>
                  <a:lnTo>
                    <a:pt x="5495" y="541"/>
                  </a:lnTo>
                  <a:lnTo>
                    <a:pt x="5871" y="517"/>
                  </a:lnTo>
                  <a:close/>
                  <a:moveTo>
                    <a:pt x="5777" y="0"/>
                  </a:moveTo>
                  <a:lnTo>
                    <a:pt x="5542" y="24"/>
                  </a:lnTo>
                  <a:lnTo>
                    <a:pt x="5284" y="47"/>
                  </a:lnTo>
                  <a:lnTo>
                    <a:pt x="5026" y="71"/>
                  </a:lnTo>
                  <a:lnTo>
                    <a:pt x="4791" y="141"/>
                  </a:lnTo>
                  <a:lnTo>
                    <a:pt x="4298" y="282"/>
                  </a:lnTo>
                  <a:lnTo>
                    <a:pt x="3828" y="470"/>
                  </a:lnTo>
                  <a:lnTo>
                    <a:pt x="3358" y="705"/>
                  </a:lnTo>
                  <a:lnTo>
                    <a:pt x="2936" y="987"/>
                  </a:lnTo>
                  <a:lnTo>
                    <a:pt x="2513" y="1316"/>
                  </a:lnTo>
                  <a:lnTo>
                    <a:pt x="2114" y="1644"/>
                  </a:lnTo>
                  <a:lnTo>
                    <a:pt x="1738" y="2020"/>
                  </a:lnTo>
                  <a:lnTo>
                    <a:pt x="1409" y="2443"/>
                  </a:lnTo>
                  <a:lnTo>
                    <a:pt x="1080" y="2842"/>
                  </a:lnTo>
                  <a:lnTo>
                    <a:pt x="822" y="3288"/>
                  </a:lnTo>
                  <a:lnTo>
                    <a:pt x="587" y="3734"/>
                  </a:lnTo>
                  <a:lnTo>
                    <a:pt x="376" y="4181"/>
                  </a:lnTo>
                  <a:lnTo>
                    <a:pt x="235" y="4650"/>
                  </a:lnTo>
                  <a:lnTo>
                    <a:pt x="118" y="5120"/>
                  </a:lnTo>
                  <a:lnTo>
                    <a:pt x="24" y="5613"/>
                  </a:lnTo>
                  <a:lnTo>
                    <a:pt x="0" y="6106"/>
                  </a:lnTo>
                  <a:lnTo>
                    <a:pt x="0" y="6600"/>
                  </a:lnTo>
                  <a:lnTo>
                    <a:pt x="47" y="7093"/>
                  </a:lnTo>
                  <a:lnTo>
                    <a:pt x="118" y="7586"/>
                  </a:lnTo>
                  <a:lnTo>
                    <a:pt x="235" y="8056"/>
                  </a:lnTo>
                  <a:lnTo>
                    <a:pt x="376" y="8549"/>
                  </a:lnTo>
                  <a:lnTo>
                    <a:pt x="540" y="8995"/>
                  </a:lnTo>
                  <a:lnTo>
                    <a:pt x="752" y="9441"/>
                  </a:lnTo>
                  <a:lnTo>
                    <a:pt x="1010" y="9887"/>
                  </a:lnTo>
                  <a:lnTo>
                    <a:pt x="1292" y="10287"/>
                  </a:lnTo>
                  <a:lnTo>
                    <a:pt x="1597" y="10686"/>
                  </a:lnTo>
                  <a:lnTo>
                    <a:pt x="1926" y="11038"/>
                  </a:lnTo>
                  <a:lnTo>
                    <a:pt x="2278" y="11367"/>
                  </a:lnTo>
                  <a:lnTo>
                    <a:pt x="2677" y="11672"/>
                  </a:lnTo>
                  <a:lnTo>
                    <a:pt x="3077" y="11954"/>
                  </a:lnTo>
                  <a:lnTo>
                    <a:pt x="3523" y="12189"/>
                  </a:lnTo>
                  <a:lnTo>
                    <a:pt x="3969" y="12377"/>
                  </a:lnTo>
                  <a:lnTo>
                    <a:pt x="4439" y="12541"/>
                  </a:lnTo>
                  <a:lnTo>
                    <a:pt x="4908" y="12658"/>
                  </a:lnTo>
                  <a:lnTo>
                    <a:pt x="5401" y="12752"/>
                  </a:lnTo>
                  <a:lnTo>
                    <a:pt x="5895" y="12799"/>
                  </a:lnTo>
                  <a:lnTo>
                    <a:pt x="6388" y="12823"/>
                  </a:lnTo>
                  <a:lnTo>
                    <a:pt x="6881" y="12799"/>
                  </a:lnTo>
                  <a:lnTo>
                    <a:pt x="7374" y="12752"/>
                  </a:lnTo>
                  <a:lnTo>
                    <a:pt x="7867" y="12658"/>
                  </a:lnTo>
                  <a:lnTo>
                    <a:pt x="8337" y="12541"/>
                  </a:lnTo>
                  <a:lnTo>
                    <a:pt x="8807" y="12377"/>
                  </a:lnTo>
                  <a:lnTo>
                    <a:pt x="9253" y="12165"/>
                  </a:lnTo>
                  <a:lnTo>
                    <a:pt x="9699" y="11930"/>
                  </a:lnTo>
                  <a:lnTo>
                    <a:pt x="10122" y="11649"/>
                  </a:lnTo>
                  <a:lnTo>
                    <a:pt x="10498" y="11343"/>
                  </a:lnTo>
                  <a:lnTo>
                    <a:pt x="10873" y="10991"/>
                  </a:lnTo>
                  <a:lnTo>
                    <a:pt x="11202" y="10639"/>
                  </a:lnTo>
                  <a:lnTo>
                    <a:pt x="11507" y="10240"/>
                  </a:lnTo>
                  <a:lnTo>
                    <a:pt x="11766" y="9817"/>
                  </a:lnTo>
                  <a:lnTo>
                    <a:pt x="12001" y="9394"/>
                  </a:lnTo>
                  <a:lnTo>
                    <a:pt x="12212" y="8948"/>
                  </a:lnTo>
                  <a:lnTo>
                    <a:pt x="12376" y="8478"/>
                  </a:lnTo>
                  <a:lnTo>
                    <a:pt x="12517" y="8009"/>
                  </a:lnTo>
                  <a:lnTo>
                    <a:pt x="12611" y="7515"/>
                  </a:lnTo>
                  <a:lnTo>
                    <a:pt x="12682" y="7022"/>
                  </a:lnTo>
                  <a:lnTo>
                    <a:pt x="12705" y="6529"/>
                  </a:lnTo>
                  <a:lnTo>
                    <a:pt x="12682" y="6036"/>
                  </a:lnTo>
                  <a:lnTo>
                    <a:pt x="12635" y="5543"/>
                  </a:lnTo>
                  <a:lnTo>
                    <a:pt x="12541" y="5073"/>
                  </a:lnTo>
                  <a:lnTo>
                    <a:pt x="12400" y="4580"/>
                  </a:lnTo>
                  <a:lnTo>
                    <a:pt x="12212" y="4087"/>
                  </a:lnTo>
                  <a:lnTo>
                    <a:pt x="11977" y="3617"/>
                  </a:lnTo>
                  <a:lnTo>
                    <a:pt x="11719" y="3171"/>
                  </a:lnTo>
                  <a:lnTo>
                    <a:pt x="11413" y="2748"/>
                  </a:lnTo>
                  <a:lnTo>
                    <a:pt x="11061" y="2372"/>
                  </a:lnTo>
                  <a:lnTo>
                    <a:pt x="10709" y="1997"/>
                  </a:lnTo>
                  <a:lnTo>
                    <a:pt x="10310" y="1668"/>
                  </a:lnTo>
                  <a:lnTo>
                    <a:pt x="9910" y="1386"/>
                  </a:lnTo>
                  <a:lnTo>
                    <a:pt x="9488" y="1104"/>
                  </a:lnTo>
                  <a:lnTo>
                    <a:pt x="9042" y="869"/>
                  </a:lnTo>
                  <a:lnTo>
                    <a:pt x="8595" y="658"/>
                  </a:lnTo>
                  <a:lnTo>
                    <a:pt x="8126" y="470"/>
                  </a:lnTo>
                  <a:lnTo>
                    <a:pt x="7656" y="329"/>
                  </a:lnTo>
                  <a:lnTo>
                    <a:pt x="7210" y="188"/>
                  </a:lnTo>
                  <a:lnTo>
                    <a:pt x="6740" y="94"/>
                  </a:lnTo>
                  <a:lnTo>
                    <a:pt x="6294" y="24"/>
                  </a:lnTo>
                  <a:lnTo>
                    <a:pt x="603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4"/>
            <p:cNvSpPr/>
            <p:nvPr/>
          </p:nvSpPr>
          <p:spPr>
            <a:xfrm>
              <a:off x="5021475" y="612100"/>
              <a:ext cx="135625" cy="320575"/>
            </a:xfrm>
            <a:custGeom>
              <a:rect b="b" l="l" r="r" t="t"/>
              <a:pathLst>
                <a:path extrusionOk="0" h="12823" w="5425">
                  <a:moveTo>
                    <a:pt x="2607" y="517"/>
                  </a:moveTo>
                  <a:lnTo>
                    <a:pt x="2748" y="588"/>
                  </a:lnTo>
                  <a:lnTo>
                    <a:pt x="2912" y="682"/>
                  </a:lnTo>
                  <a:lnTo>
                    <a:pt x="3077" y="775"/>
                  </a:lnTo>
                  <a:lnTo>
                    <a:pt x="3241" y="916"/>
                  </a:lnTo>
                  <a:lnTo>
                    <a:pt x="3405" y="1081"/>
                  </a:lnTo>
                  <a:lnTo>
                    <a:pt x="3570" y="1292"/>
                  </a:lnTo>
                  <a:lnTo>
                    <a:pt x="3734" y="1503"/>
                  </a:lnTo>
                  <a:lnTo>
                    <a:pt x="3899" y="1762"/>
                  </a:lnTo>
                  <a:lnTo>
                    <a:pt x="4039" y="2020"/>
                  </a:lnTo>
                  <a:lnTo>
                    <a:pt x="4180" y="2325"/>
                  </a:lnTo>
                  <a:lnTo>
                    <a:pt x="4321" y="2654"/>
                  </a:lnTo>
                  <a:lnTo>
                    <a:pt x="4439" y="3006"/>
                  </a:lnTo>
                  <a:lnTo>
                    <a:pt x="4556" y="3406"/>
                  </a:lnTo>
                  <a:lnTo>
                    <a:pt x="4650" y="3805"/>
                  </a:lnTo>
                  <a:lnTo>
                    <a:pt x="4744" y="4228"/>
                  </a:lnTo>
                  <a:lnTo>
                    <a:pt x="4814" y="4697"/>
                  </a:lnTo>
                  <a:lnTo>
                    <a:pt x="4861" y="5144"/>
                  </a:lnTo>
                  <a:lnTo>
                    <a:pt x="4885" y="5590"/>
                  </a:lnTo>
                  <a:lnTo>
                    <a:pt x="4908" y="6059"/>
                  </a:lnTo>
                  <a:lnTo>
                    <a:pt x="4908" y="6529"/>
                  </a:lnTo>
                  <a:lnTo>
                    <a:pt x="4908" y="6975"/>
                  </a:lnTo>
                  <a:lnTo>
                    <a:pt x="4885" y="7445"/>
                  </a:lnTo>
                  <a:lnTo>
                    <a:pt x="4838" y="7891"/>
                  </a:lnTo>
                  <a:lnTo>
                    <a:pt x="4791" y="8337"/>
                  </a:lnTo>
                  <a:lnTo>
                    <a:pt x="4720" y="8784"/>
                  </a:lnTo>
                  <a:lnTo>
                    <a:pt x="4650" y="9206"/>
                  </a:lnTo>
                  <a:lnTo>
                    <a:pt x="4556" y="9629"/>
                  </a:lnTo>
                  <a:lnTo>
                    <a:pt x="4462" y="10005"/>
                  </a:lnTo>
                  <a:lnTo>
                    <a:pt x="4345" y="10381"/>
                  </a:lnTo>
                  <a:lnTo>
                    <a:pt x="4227" y="10733"/>
                  </a:lnTo>
                  <a:lnTo>
                    <a:pt x="4086" y="11038"/>
                  </a:lnTo>
                  <a:lnTo>
                    <a:pt x="3946" y="11320"/>
                  </a:lnTo>
                  <a:lnTo>
                    <a:pt x="3805" y="11555"/>
                  </a:lnTo>
                  <a:lnTo>
                    <a:pt x="3664" y="11743"/>
                  </a:lnTo>
                  <a:lnTo>
                    <a:pt x="3523" y="11907"/>
                  </a:lnTo>
                  <a:lnTo>
                    <a:pt x="3358" y="12048"/>
                  </a:lnTo>
                  <a:lnTo>
                    <a:pt x="3217" y="12165"/>
                  </a:lnTo>
                  <a:lnTo>
                    <a:pt x="3053" y="12259"/>
                  </a:lnTo>
                  <a:lnTo>
                    <a:pt x="2889" y="12306"/>
                  </a:lnTo>
                  <a:lnTo>
                    <a:pt x="2560" y="12306"/>
                  </a:lnTo>
                  <a:lnTo>
                    <a:pt x="2396" y="12259"/>
                  </a:lnTo>
                  <a:lnTo>
                    <a:pt x="2231" y="12165"/>
                  </a:lnTo>
                  <a:lnTo>
                    <a:pt x="2090" y="12071"/>
                  </a:lnTo>
                  <a:lnTo>
                    <a:pt x="1926" y="11930"/>
                  </a:lnTo>
                  <a:lnTo>
                    <a:pt x="1785" y="11766"/>
                  </a:lnTo>
                  <a:lnTo>
                    <a:pt x="1644" y="11555"/>
                  </a:lnTo>
                  <a:lnTo>
                    <a:pt x="1503" y="11343"/>
                  </a:lnTo>
                  <a:lnTo>
                    <a:pt x="1362" y="11062"/>
                  </a:lnTo>
                  <a:lnTo>
                    <a:pt x="1221" y="10756"/>
                  </a:lnTo>
                  <a:lnTo>
                    <a:pt x="1080" y="10404"/>
                  </a:lnTo>
                  <a:lnTo>
                    <a:pt x="986" y="10052"/>
                  </a:lnTo>
                  <a:lnTo>
                    <a:pt x="869" y="9653"/>
                  </a:lnTo>
                  <a:lnTo>
                    <a:pt x="775" y="9253"/>
                  </a:lnTo>
                  <a:lnTo>
                    <a:pt x="705" y="8831"/>
                  </a:lnTo>
                  <a:lnTo>
                    <a:pt x="634" y="8408"/>
                  </a:lnTo>
                  <a:lnTo>
                    <a:pt x="540" y="7515"/>
                  </a:lnTo>
                  <a:lnTo>
                    <a:pt x="493" y="6576"/>
                  </a:lnTo>
                  <a:lnTo>
                    <a:pt x="493" y="6106"/>
                  </a:lnTo>
                  <a:lnTo>
                    <a:pt x="517" y="5660"/>
                  </a:lnTo>
                  <a:lnTo>
                    <a:pt x="540" y="5190"/>
                  </a:lnTo>
                  <a:lnTo>
                    <a:pt x="587" y="4744"/>
                  </a:lnTo>
                  <a:lnTo>
                    <a:pt x="681" y="4040"/>
                  </a:lnTo>
                  <a:lnTo>
                    <a:pt x="822" y="3359"/>
                  </a:lnTo>
                  <a:lnTo>
                    <a:pt x="1010" y="2725"/>
                  </a:lnTo>
                  <a:lnTo>
                    <a:pt x="1198" y="2138"/>
                  </a:lnTo>
                  <a:lnTo>
                    <a:pt x="1433" y="1621"/>
                  </a:lnTo>
                  <a:lnTo>
                    <a:pt x="1668" y="1198"/>
                  </a:lnTo>
                  <a:lnTo>
                    <a:pt x="1808" y="1010"/>
                  </a:lnTo>
                  <a:lnTo>
                    <a:pt x="1926" y="846"/>
                  </a:lnTo>
                  <a:lnTo>
                    <a:pt x="2067" y="728"/>
                  </a:lnTo>
                  <a:lnTo>
                    <a:pt x="2184" y="611"/>
                  </a:lnTo>
                  <a:lnTo>
                    <a:pt x="2349" y="541"/>
                  </a:lnTo>
                  <a:lnTo>
                    <a:pt x="2489" y="517"/>
                  </a:lnTo>
                  <a:close/>
                  <a:moveTo>
                    <a:pt x="2536" y="0"/>
                  </a:moveTo>
                  <a:lnTo>
                    <a:pt x="2325" y="24"/>
                  </a:lnTo>
                  <a:lnTo>
                    <a:pt x="2114" y="94"/>
                  </a:lnTo>
                  <a:lnTo>
                    <a:pt x="1926" y="188"/>
                  </a:lnTo>
                  <a:lnTo>
                    <a:pt x="1738" y="329"/>
                  </a:lnTo>
                  <a:lnTo>
                    <a:pt x="1574" y="494"/>
                  </a:lnTo>
                  <a:lnTo>
                    <a:pt x="1409" y="682"/>
                  </a:lnTo>
                  <a:lnTo>
                    <a:pt x="1268" y="916"/>
                  </a:lnTo>
                  <a:lnTo>
                    <a:pt x="1127" y="1151"/>
                  </a:lnTo>
                  <a:lnTo>
                    <a:pt x="986" y="1433"/>
                  </a:lnTo>
                  <a:lnTo>
                    <a:pt x="846" y="1715"/>
                  </a:lnTo>
                  <a:lnTo>
                    <a:pt x="728" y="2020"/>
                  </a:lnTo>
                  <a:lnTo>
                    <a:pt x="493" y="2654"/>
                  </a:lnTo>
                  <a:lnTo>
                    <a:pt x="329" y="3335"/>
                  </a:lnTo>
                  <a:lnTo>
                    <a:pt x="188" y="4016"/>
                  </a:lnTo>
                  <a:lnTo>
                    <a:pt x="71" y="4674"/>
                  </a:lnTo>
                  <a:lnTo>
                    <a:pt x="24" y="5144"/>
                  </a:lnTo>
                  <a:lnTo>
                    <a:pt x="0" y="5637"/>
                  </a:lnTo>
                  <a:lnTo>
                    <a:pt x="0" y="6106"/>
                  </a:lnTo>
                  <a:lnTo>
                    <a:pt x="0" y="6600"/>
                  </a:lnTo>
                  <a:lnTo>
                    <a:pt x="0" y="7093"/>
                  </a:lnTo>
                  <a:lnTo>
                    <a:pt x="47" y="7562"/>
                  </a:lnTo>
                  <a:lnTo>
                    <a:pt x="71" y="8032"/>
                  </a:lnTo>
                  <a:lnTo>
                    <a:pt x="141" y="8502"/>
                  </a:lnTo>
                  <a:lnTo>
                    <a:pt x="212" y="8948"/>
                  </a:lnTo>
                  <a:lnTo>
                    <a:pt x="305" y="9394"/>
                  </a:lnTo>
                  <a:lnTo>
                    <a:pt x="399" y="9817"/>
                  </a:lnTo>
                  <a:lnTo>
                    <a:pt x="493" y="10216"/>
                  </a:lnTo>
                  <a:lnTo>
                    <a:pt x="634" y="10615"/>
                  </a:lnTo>
                  <a:lnTo>
                    <a:pt x="752" y="10968"/>
                  </a:lnTo>
                  <a:lnTo>
                    <a:pt x="916" y="11296"/>
                  </a:lnTo>
                  <a:lnTo>
                    <a:pt x="1057" y="11602"/>
                  </a:lnTo>
                  <a:lnTo>
                    <a:pt x="1245" y="11884"/>
                  </a:lnTo>
                  <a:lnTo>
                    <a:pt x="1433" y="12118"/>
                  </a:lnTo>
                  <a:lnTo>
                    <a:pt x="1621" y="12330"/>
                  </a:lnTo>
                  <a:lnTo>
                    <a:pt x="1832" y="12494"/>
                  </a:lnTo>
                  <a:lnTo>
                    <a:pt x="2043" y="12635"/>
                  </a:lnTo>
                  <a:lnTo>
                    <a:pt x="2255" y="12752"/>
                  </a:lnTo>
                  <a:lnTo>
                    <a:pt x="2489" y="12799"/>
                  </a:lnTo>
                  <a:lnTo>
                    <a:pt x="2724" y="12823"/>
                  </a:lnTo>
                  <a:lnTo>
                    <a:pt x="2959" y="12799"/>
                  </a:lnTo>
                  <a:lnTo>
                    <a:pt x="3194" y="12729"/>
                  </a:lnTo>
                  <a:lnTo>
                    <a:pt x="3405" y="12635"/>
                  </a:lnTo>
                  <a:lnTo>
                    <a:pt x="3617" y="12494"/>
                  </a:lnTo>
                  <a:lnTo>
                    <a:pt x="3828" y="12330"/>
                  </a:lnTo>
                  <a:lnTo>
                    <a:pt x="4016" y="12095"/>
                  </a:lnTo>
                  <a:lnTo>
                    <a:pt x="4204" y="11860"/>
                  </a:lnTo>
                  <a:lnTo>
                    <a:pt x="4392" y="11578"/>
                  </a:lnTo>
                  <a:lnTo>
                    <a:pt x="4556" y="11273"/>
                  </a:lnTo>
                  <a:lnTo>
                    <a:pt x="4697" y="10921"/>
                  </a:lnTo>
                  <a:lnTo>
                    <a:pt x="4814" y="10568"/>
                  </a:lnTo>
                  <a:lnTo>
                    <a:pt x="4932" y="10193"/>
                  </a:lnTo>
                  <a:lnTo>
                    <a:pt x="5049" y="9770"/>
                  </a:lnTo>
                  <a:lnTo>
                    <a:pt x="5143" y="9347"/>
                  </a:lnTo>
                  <a:lnTo>
                    <a:pt x="5237" y="8901"/>
                  </a:lnTo>
                  <a:lnTo>
                    <a:pt x="5284" y="8455"/>
                  </a:lnTo>
                  <a:lnTo>
                    <a:pt x="5355" y="7985"/>
                  </a:lnTo>
                  <a:lnTo>
                    <a:pt x="5378" y="7515"/>
                  </a:lnTo>
                  <a:lnTo>
                    <a:pt x="5425" y="7022"/>
                  </a:lnTo>
                  <a:lnTo>
                    <a:pt x="5425" y="6553"/>
                  </a:lnTo>
                  <a:lnTo>
                    <a:pt x="5425" y="6059"/>
                  </a:lnTo>
                  <a:lnTo>
                    <a:pt x="5402" y="5566"/>
                  </a:lnTo>
                  <a:lnTo>
                    <a:pt x="5355" y="5097"/>
                  </a:lnTo>
                  <a:lnTo>
                    <a:pt x="5308" y="4627"/>
                  </a:lnTo>
                  <a:lnTo>
                    <a:pt x="5237" y="4181"/>
                  </a:lnTo>
                  <a:lnTo>
                    <a:pt x="5167" y="3758"/>
                  </a:lnTo>
                  <a:lnTo>
                    <a:pt x="5049" y="3335"/>
                  </a:lnTo>
                  <a:lnTo>
                    <a:pt x="4955" y="2936"/>
                  </a:lnTo>
                  <a:lnTo>
                    <a:pt x="4814" y="2560"/>
                  </a:lnTo>
                  <a:lnTo>
                    <a:pt x="4674" y="2208"/>
                  </a:lnTo>
                  <a:lnTo>
                    <a:pt x="4533" y="1879"/>
                  </a:lnTo>
                  <a:lnTo>
                    <a:pt x="4368" y="1550"/>
                  </a:lnTo>
                  <a:lnTo>
                    <a:pt x="4204" y="1269"/>
                  </a:lnTo>
                  <a:lnTo>
                    <a:pt x="4016" y="1010"/>
                  </a:lnTo>
                  <a:lnTo>
                    <a:pt x="3828" y="775"/>
                  </a:lnTo>
                  <a:lnTo>
                    <a:pt x="3617" y="564"/>
                  </a:lnTo>
                  <a:lnTo>
                    <a:pt x="3405" y="400"/>
                  </a:lnTo>
                  <a:lnTo>
                    <a:pt x="3194" y="235"/>
                  </a:lnTo>
                  <a:lnTo>
                    <a:pt x="2959" y="118"/>
                  </a:lnTo>
                  <a:lnTo>
                    <a:pt x="2748" y="47"/>
                  </a:lnTo>
                  <a:lnTo>
                    <a:pt x="253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4"/>
            <p:cNvSpPr/>
            <p:nvPr/>
          </p:nvSpPr>
          <p:spPr>
            <a:xfrm>
              <a:off x="4930475" y="765925"/>
              <a:ext cx="317650" cy="12925"/>
            </a:xfrm>
            <a:custGeom>
              <a:rect b="b" l="l" r="r" t="t"/>
              <a:pathLst>
                <a:path extrusionOk="0" h="517" w="12706">
                  <a:moveTo>
                    <a:pt x="235" y="0"/>
                  </a:moveTo>
                  <a:lnTo>
                    <a:pt x="141" y="24"/>
                  </a:lnTo>
                  <a:lnTo>
                    <a:pt x="71" y="71"/>
                  </a:lnTo>
                  <a:lnTo>
                    <a:pt x="0" y="165"/>
                  </a:lnTo>
                  <a:lnTo>
                    <a:pt x="0" y="259"/>
                  </a:lnTo>
                  <a:lnTo>
                    <a:pt x="0" y="353"/>
                  </a:lnTo>
                  <a:lnTo>
                    <a:pt x="71" y="447"/>
                  </a:lnTo>
                  <a:lnTo>
                    <a:pt x="141" y="494"/>
                  </a:lnTo>
                  <a:lnTo>
                    <a:pt x="235" y="517"/>
                  </a:lnTo>
                  <a:lnTo>
                    <a:pt x="12447" y="517"/>
                  </a:lnTo>
                  <a:lnTo>
                    <a:pt x="12541" y="494"/>
                  </a:lnTo>
                  <a:lnTo>
                    <a:pt x="12635" y="447"/>
                  </a:lnTo>
                  <a:lnTo>
                    <a:pt x="12682" y="353"/>
                  </a:lnTo>
                  <a:lnTo>
                    <a:pt x="12705" y="259"/>
                  </a:lnTo>
                  <a:lnTo>
                    <a:pt x="12682" y="165"/>
                  </a:lnTo>
                  <a:lnTo>
                    <a:pt x="12635" y="71"/>
                  </a:lnTo>
                  <a:lnTo>
                    <a:pt x="12541" y="24"/>
                  </a:lnTo>
                  <a:lnTo>
                    <a:pt x="1244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4"/>
            <p:cNvSpPr/>
            <p:nvPr/>
          </p:nvSpPr>
          <p:spPr>
            <a:xfrm>
              <a:off x="4961575" y="673750"/>
              <a:ext cx="261875" cy="47575"/>
            </a:xfrm>
            <a:custGeom>
              <a:rect b="b" l="l" r="r" t="t"/>
              <a:pathLst>
                <a:path extrusionOk="0" h="1903" w="10475">
                  <a:moveTo>
                    <a:pt x="189" y="0"/>
                  </a:moveTo>
                  <a:lnTo>
                    <a:pt x="95" y="47"/>
                  </a:lnTo>
                  <a:lnTo>
                    <a:pt x="48" y="118"/>
                  </a:lnTo>
                  <a:lnTo>
                    <a:pt x="1" y="212"/>
                  </a:lnTo>
                  <a:lnTo>
                    <a:pt x="1" y="306"/>
                  </a:lnTo>
                  <a:lnTo>
                    <a:pt x="48" y="400"/>
                  </a:lnTo>
                  <a:lnTo>
                    <a:pt x="118" y="470"/>
                  </a:lnTo>
                  <a:lnTo>
                    <a:pt x="236" y="540"/>
                  </a:lnTo>
                  <a:lnTo>
                    <a:pt x="564" y="705"/>
                  </a:lnTo>
                  <a:lnTo>
                    <a:pt x="1081" y="940"/>
                  </a:lnTo>
                  <a:lnTo>
                    <a:pt x="1762" y="1198"/>
                  </a:lnTo>
                  <a:lnTo>
                    <a:pt x="2161" y="1339"/>
                  </a:lnTo>
                  <a:lnTo>
                    <a:pt x="2584" y="1456"/>
                  </a:lnTo>
                  <a:lnTo>
                    <a:pt x="3077" y="1574"/>
                  </a:lnTo>
                  <a:lnTo>
                    <a:pt x="3570" y="1691"/>
                  </a:lnTo>
                  <a:lnTo>
                    <a:pt x="4111" y="1785"/>
                  </a:lnTo>
                  <a:lnTo>
                    <a:pt x="4674" y="1856"/>
                  </a:lnTo>
                  <a:lnTo>
                    <a:pt x="5261" y="1879"/>
                  </a:lnTo>
                  <a:lnTo>
                    <a:pt x="5872" y="1903"/>
                  </a:lnTo>
                  <a:lnTo>
                    <a:pt x="6388" y="1903"/>
                  </a:lnTo>
                  <a:lnTo>
                    <a:pt x="6929" y="1856"/>
                  </a:lnTo>
                  <a:lnTo>
                    <a:pt x="7469" y="1809"/>
                  </a:lnTo>
                  <a:lnTo>
                    <a:pt x="8009" y="1715"/>
                  </a:lnTo>
                  <a:lnTo>
                    <a:pt x="8573" y="1597"/>
                  </a:lnTo>
                  <a:lnTo>
                    <a:pt x="9160" y="1433"/>
                  </a:lnTo>
                  <a:lnTo>
                    <a:pt x="9723" y="1245"/>
                  </a:lnTo>
                  <a:lnTo>
                    <a:pt x="10310" y="1034"/>
                  </a:lnTo>
                  <a:lnTo>
                    <a:pt x="10404" y="963"/>
                  </a:lnTo>
                  <a:lnTo>
                    <a:pt x="10451" y="893"/>
                  </a:lnTo>
                  <a:lnTo>
                    <a:pt x="10475" y="799"/>
                  </a:lnTo>
                  <a:lnTo>
                    <a:pt x="10451" y="705"/>
                  </a:lnTo>
                  <a:lnTo>
                    <a:pt x="10404" y="611"/>
                  </a:lnTo>
                  <a:lnTo>
                    <a:pt x="10310" y="564"/>
                  </a:lnTo>
                  <a:lnTo>
                    <a:pt x="10216" y="540"/>
                  </a:lnTo>
                  <a:lnTo>
                    <a:pt x="10122" y="564"/>
                  </a:lnTo>
                  <a:lnTo>
                    <a:pt x="9629" y="752"/>
                  </a:lnTo>
                  <a:lnTo>
                    <a:pt x="9160" y="916"/>
                  </a:lnTo>
                  <a:lnTo>
                    <a:pt x="8666" y="1034"/>
                  </a:lnTo>
                  <a:lnTo>
                    <a:pt x="8197" y="1151"/>
                  </a:lnTo>
                  <a:lnTo>
                    <a:pt x="7751" y="1245"/>
                  </a:lnTo>
                  <a:lnTo>
                    <a:pt x="7281" y="1315"/>
                  </a:lnTo>
                  <a:lnTo>
                    <a:pt x="6835" y="1362"/>
                  </a:lnTo>
                  <a:lnTo>
                    <a:pt x="6388" y="1386"/>
                  </a:lnTo>
                  <a:lnTo>
                    <a:pt x="5966" y="1409"/>
                  </a:lnTo>
                  <a:lnTo>
                    <a:pt x="5543" y="1386"/>
                  </a:lnTo>
                  <a:lnTo>
                    <a:pt x="5144" y="1386"/>
                  </a:lnTo>
                  <a:lnTo>
                    <a:pt x="4745" y="1339"/>
                  </a:lnTo>
                  <a:lnTo>
                    <a:pt x="3993" y="1245"/>
                  </a:lnTo>
                  <a:lnTo>
                    <a:pt x="3312" y="1104"/>
                  </a:lnTo>
                  <a:lnTo>
                    <a:pt x="2678" y="963"/>
                  </a:lnTo>
                  <a:lnTo>
                    <a:pt x="2114" y="775"/>
                  </a:lnTo>
                  <a:lnTo>
                    <a:pt x="1598" y="611"/>
                  </a:lnTo>
                  <a:lnTo>
                    <a:pt x="1198" y="423"/>
                  </a:lnTo>
                  <a:lnTo>
                    <a:pt x="611" y="165"/>
                  </a:lnTo>
                  <a:lnTo>
                    <a:pt x="377" y="47"/>
                  </a:lnTo>
                  <a:lnTo>
                    <a:pt x="28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4"/>
            <p:cNvSpPr/>
            <p:nvPr/>
          </p:nvSpPr>
          <p:spPr>
            <a:xfrm>
              <a:off x="4953350" y="821700"/>
              <a:ext cx="278900" cy="38175"/>
            </a:xfrm>
            <a:custGeom>
              <a:rect b="b" l="l" r="r" t="t"/>
              <a:pathLst>
                <a:path extrusionOk="0" h="1527" w="11156">
                  <a:moveTo>
                    <a:pt x="5355" y="0"/>
                  </a:moveTo>
                  <a:lnTo>
                    <a:pt x="4486" y="24"/>
                  </a:lnTo>
                  <a:lnTo>
                    <a:pt x="3688" y="118"/>
                  </a:lnTo>
                  <a:lnTo>
                    <a:pt x="2960" y="212"/>
                  </a:lnTo>
                  <a:lnTo>
                    <a:pt x="2326" y="329"/>
                  </a:lnTo>
                  <a:lnTo>
                    <a:pt x="1762" y="470"/>
                  </a:lnTo>
                  <a:lnTo>
                    <a:pt x="1293" y="587"/>
                  </a:lnTo>
                  <a:lnTo>
                    <a:pt x="893" y="728"/>
                  </a:lnTo>
                  <a:lnTo>
                    <a:pt x="353" y="940"/>
                  </a:lnTo>
                  <a:lnTo>
                    <a:pt x="118" y="1034"/>
                  </a:lnTo>
                  <a:lnTo>
                    <a:pt x="48" y="1104"/>
                  </a:lnTo>
                  <a:lnTo>
                    <a:pt x="1" y="1198"/>
                  </a:lnTo>
                  <a:lnTo>
                    <a:pt x="1" y="1292"/>
                  </a:lnTo>
                  <a:lnTo>
                    <a:pt x="24" y="1386"/>
                  </a:lnTo>
                  <a:lnTo>
                    <a:pt x="71" y="1433"/>
                  </a:lnTo>
                  <a:lnTo>
                    <a:pt x="118" y="1480"/>
                  </a:lnTo>
                  <a:lnTo>
                    <a:pt x="189" y="1503"/>
                  </a:lnTo>
                  <a:lnTo>
                    <a:pt x="259" y="1527"/>
                  </a:lnTo>
                  <a:lnTo>
                    <a:pt x="306" y="1503"/>
                  </a:lnTo>
                  <a:lnTo>
                    <a:pt x="377" y="1480"/>
                  </a:lnTo>
                  <a:lnTo>
                    <a:pt x="541" y="1409"/>
                  </a:lnTo>
                  <a:lnTo>
                    <a:pt x="1058" y="1222"/>
                  </a:lnTo>
                  <a:lnTo>
                    <a:pt x="1434" y="1081"/>
                  </a:lnTo>
                  <a:lnTo>
                    <a:pt x="1903" y="963"/>
                  </a:lnTo>
                  <a:lnTo>
                    <a:pt x="2443" y="846"/>
                  </a:lnTo>
                  <a:lnTo>
                    <a:pt x="3054" y="728"/>
                  </a:lnTo>
                  <a:lnTo>
                    <a:pt x="3758" y="611"/>
                  </a:lnTo>
                  <a:lnTo>
                    <a:pt x="4533" y="540"/>
                  </a:lnTo>
                  <a:lnTo>
                    <a:pt x="5402" y="517"/>
                  </a:lnTo>
                  <a:lnTo>
                    <a:pt x="6342" y="494"/>
                  </a:lnTo>
                  <a:lnTo>
                    <a:pt x="7352" y="540"/>
                  </a:lnTo>
                  <a:lnTo>
                    <a:pt x="8432" y="658"/>
                  </a:lnTo>
                  <a:lnTo>
                    <a:pt x="9606" y="822"/>
                  </a:lnTo>
                  <a:lnTo>
                    <a:pt x="10217" y="916"/>
                  </a:lnTo>
                  <a:lnTo>
                    <a:pt x="10851" y="1034"/>
                  </a:lnTo>
                  <a:lnTo>
                    <a:pt x="10945" y="1057"/>
                  </a:lnTo>
                  <a:lnTo>
                    <a:pt x="11039" y="1010"/>
                  </a:lnTo>
                  <a:lnTo>
                    <a:pt x="11109" y="940"/>
                  </a:lnTo>
                  <a:lnTo>
                    <a:pt x="11156" y="846"/>
                  </a:lnTo>
                  <a:lnTo>
                    <a:pt x="11156" y="752"/>
                  </a:lnTo>
                  <a:lnTo>
                    <a:pt x="11109" y="658"/>
                  </a:lnTo>
                  <a:lnTo>
                    <a:pt x="11039" y="587"/>
                  </a:lnTo>
                  <a:lnTo>
                    <a:pt x="10968" y="540"/>
                  </a:lnTo>
                  <a:lnTo>
                    <a:pt x="10311" y="423"/>
                  </a:lnTo>
                  <a:lnTo>
                    <a:pt x="9676" y="306"/>
                  </a:lnTo>
                  <a:lnTo>
                    <a:pt x="9066" y="212"/>
                  </a:lnTo>
                  <a:lnTo>
                    <a:pt x="8479" y="141"/>
                  </a:lnTo>
                  <a:lnTo>
                    <a:pt x="7352" y="47"/>
                  </a:lnTo>
                  <a:lnTo>
                    <a:pt x="631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1" name="Google Shape;141;p4"/>
          <p:cNvGrpSpPr/>
          <p:nvPr/>
        </p:nvGrpSpPr>
        <p:grpSpPr>
          <a:xfrm>
            <a:off x="151397" y="947670"/>
            <a:ext cx="686355" cy="534517"/>
            <a:chOff x="6041275" y="492925"/>
            <a:chExt cx="481450" cy="374600"/>
          </a:xfrm>
        </p:grpSpPr>
        <p:sp>
          <p:nvSpPr>
            <p:cNvPr id="142" name="Google Shape;142;p4"/>
            <p:cNvSpPr/>
            <p:nvPr/>
          </p:nvSpPr>
          <p:spPr>
            <a:xfrm>
              <a:off x="6041275" y="492925"/>
              <a:ext cx="481450" cy="132125"/>
            </a:xfrm>
            <a:custGeom>
              <a:rect b="b" l="l" r="r" t="t"/>
              <a:pathLst>
                <a:path extrusionOk="0" h="5285" w="19258">
                  <a:moveTo>
                    <a:pt x="9817" y="564"/>
                  </a:moveTo>
                  <a:lnTo>
                    <a:pt x="10521" y="1127"/>
                  </a:lnTo>
                  <a:lnTo>
                    <a:pt x="11296" y="1691"/>
                  </a:lnTo>
                  <a:lnTo>
                    <a:pt x="12165" y="2231"/>
                  </a:lnTo>
                  <a:lnTo>
                    <a:pt x="13081" y="2748"/>
                  </a:lnTo>
                  <a:lnTo>
                    <a:pt x="14091" y="3288"/>
                  </a:lnTo>
                  <a:lnTo>
                    <a:pt x="15171" y="3781"/>
                  </a:lnTo>
                  <a:lnTo>
                    <a:pt x="16322" y="4298"/>
                  </a:lnTo>
                  <a:lnTo>
                    <a:pt x="17566" y="4791"/>
                  </a:lnTo>
                  <a:lnTo>
                    <a:pt x="1503" y="4791"/>
                  </a:lnTo>
                  <a:lnTo>
                    <a:pt x="2724" y="4251"/>
                  </a:lnTo>
                  <a:lnTo>
                    <a:pt x="3899" y="3734"/>
                  </a:lnTo>
                  <a:lnTo>
                    <a:pt x="5026" y="3194"/>
                  </a:lnTo>
                  <a:lnTo>
                    <a:pt x="6083" y="2677"/>
                  </a:lnTo>
                  <a:lnTo>
                    <a:pt x="7092" y="2137"/>
                  </a:lnTo>
                  <a:lnTo>
                    <a:pt x="8055" y="1621"/>
                  </a:lnTo>
                  <a:lnTo>
                    <a:pt x="8971" y="1080"/>
                  </a:lnTo>
                  <a:lnTo>
                    <a:pt x="9817" y="564"/>
                  </a:lnTo>
                  <a:close/>
                  <a:moveTo>
                    <a:pt x="9770" y="0"/>
                  </a:moveTo>
                  <a:lnTo>
                    <a:pt x="9699" y="24"/>
                  </a:lnTo>
                  <a:lnTo>
                    <a:pt x="8760" y="634"/>
                  </a:lnTo>
                  <a:lnTo>
                    <a:pt x="7727" y="1221"/>
                  </a:lnTo>
                  <a:lnTo>
                    <a:pt x="6623" y="1808"/>
                  </a:lnTo>
                  <a:lnTo>
                    <a:pt x="5472" y="2419"/>
                  </a:lnTo>
                  <a:lnTo>
                    <a:pt x="4251" y="3006"/>
                  </a:lnTo>
                  <a:lnTo>
                    <a:pt x="2936" y="3617"/>
                  </a:lnTo>
                  <a:lnTo>
                    <a:pt x="1574" y="4204"/>
                  </a:lnTo>
                  <a:lnTo>
                    <a:pt x="141" y="4814"/>
                  </a:lnTo>
                  <a:lnTo>
                    <a:pt x="71" y="4838"/>
                  </a:lnTo>
                  <a:lnTo>
                    <a:pt x="24" y="4908"/>
                  </a:lnTo>
                  <a:lnTo>
                    <a:pt x="0" y="5002"/>
                  </a:lnTo>
                  <a:lnTo>
                    <a:pt x="0" y="5096"/>
                  </a:lnTo>
                  <a:lnTo>
                    <a:pt x="24" y="5167"/>
                  </a:lnTo>
                  <a:lnTo>
                    <a:pt x="71" y="5237"/>
                  </a:lnTo>
                  <a:lnTo>
                    <a:pt x="165" y="5284"/>
                  </a:lnTo>
                  <a:lnTo>
                    <a:pt x="19093" y="5284"/>
                  </a:lnTo>
                  <a:lnTo>
                    <a:pt x="19163" y="5237"/>
                  </a:lnTo>
                  <a:lnTo>
                    <a:pt x="19210" y="5167"/>
                  </a:lnTo>
                  <a:lnTo>
                    <a:pt x="19257" y="5073"/>
                  </a:lnTo>
                  <a:lnTo>
                    <a:pt x="19257" y="4979"/>
                  </a:lnTo>
                  <a:lnTo>
                    <a:pt x="19210" y="4908"/>
                  </a:lnTo>
                  <a:lnTo>
                    <a:pt x="19163" y="4838"/>
                  </a:lnTo>
                  <a:lnTo>
                    <a:pt x="19069" y="4791"/>
                  </a:lnTo>
                  <a:lnTo>
                    <a:pt x="17590" y="4251"/>
                  </a:lnTo>
                  <a:lnTo>
                    <a:pt x="16204" y="3687"/>
                  </a:lnTo>
                  <a:lnTo>
                    <a:pt x="14913" y="3124"/>
                  </a:lnTo>
                  <a:lnTo>
                    <a:pt x="14302" y="2818"/>
                  </a:lnTo>
                  <a:lnTo>
                    <a:pt x="13738" y="2536"/>
                  </a:lnTo>
                  <a:lnTo>
                    <a:pt x="13175" y="2231"/>
                  </a:lnTo>
                  <a:lnTo>
                    <a:pt x="12658" y="1926"/>
                  </a:lnTo>
                  <a:lnTo>
                    <a:pt x="12142" y="1621"/>
                  </a:lnTo>
                  <a:lnTo>
                    <a:pt x="11672" y="1315"/>
                  </a:lnTo>
                  <a:lnTo>
                    <a:pt x="11226" y="1010"/>
                  </a:lnTo>
                  <a:lnTo>
                    <a:pt x="10803" y="705"/>
                  </a:lnTo>
                  <a:lnTo>
                    <a:pt x="10380" y="376"/>
                  </a:lnTo>
                  <a:lnTo>
                    <a:pt x="10004" y="47"/>
                  </a:lnTo>
                  <a:lnTo>
                    <a:pt x="993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4"/>
            <p:cNvSpPr/>
            <p:nvPr/>
          </p:nvSpPr>
          <p:spPr>
            <a:xfrm>
              <a:off x="6092350" y="612675"/>
              <a:ext cx="48750" cy="220800"/>
            </a:xfrm>
            <a:custGeom>
              <a:rect b="b" l="l" r="r" t="t"/>
              <a:pathLst>
                <a:path extrusionOk="0" h="8832" w="1950">
                  <a:moveTo>
                    <a:pt x="1456" y="494"/>
                  </a:moveTo>
                  <a:lnTo>
                    <a:pt x="1456" y="8314"/>
                  </a:lnTo>
                  <a:lnTo>
                    <a:pt x="517" y="8314"/>
                  </a:lnTo>
                  <a:lnTo>
                    <a:pt x="869" y="494"/>
                  </a:lnTo>
                  <a:close/>
                  <a:moveTo>
                    <a:pt x="611" y="1"/>
                  </a:moveTo>
                  <a:lnTo>
                    <a:pt x="517" y="24"/>
                  </a:lnTo>
                  <a:lnTo>
                    <a:pt x="447" y="71"/>
                  </a:lnTo>
                  <a:lnTo>
                    <a:pt x="376" y="142"/>
                  </a:lnTo>
                  <a:lnTo>
                    <a:pt x="353" y="236"/>
                  </a:lnTo>
                  <a:lnTo>
                    <a:pt x="0" y="8549"/>
                  </a:lnTo>
                  <a:lnTo>
                    <a:pt x="24" y="8667"/>
                  </a:lnTo>
                  <a:lnTo>
                    <a:pt x="71" y="8737"/>
                  </a:lnTo>
                  <a:lnTo>
                    <a:pt x="165" y="8808"/>
                  </a:lnTo>
                  <a:lnTo>
                    <a:pt x="259" y="8831"/>
                  </a:lnTo>
                  <a:lnTo>
                    <a:pt x="1715" y="8831"/>
                  </a:lnTo>
                  <a:lnTo>
                    <a:pt x="1809" y="8808"/>
                  </a:lnTo>
                  <a:lnTo>
                    <a:pt x="1879" y="8761"/>
                  </a:lnTo>
                  <a:lnTo>
                    <a:pt x="1926" y="8667"/>
                  </a:lnTo>
                  <a:lnTo>
                    <a:pt x="1950" y="8573"/>
                  </a:lnTo>
                  <a:lnTo>
                    <a:pt x="1950" y="236"/>
                  </a:lnTo>
                  <a:lnTo>
                    <a:pt x="1926" y="142"/>
                  </a:lnTo>
                  <a:lnTo>
                    <a:pt x="1879" y="71"/>
                  </a:lnTo>
                  <a:lnTo>
                    <a:pt x="1809" y="24"/>
                  </a:lnTo>
                  <a:lnTo>
                    <a:pt x="171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4"/>
            <p:cNvSpPr/>
            <p:nvPr/>
          </p:nvSpPr>
          <p:spPr>
            <a:xfrm>
              <a:off x="6171600" y="612675"/>
              <a:ext cx="48750" cy="220800"/>
            </a:xfrm>
            <a:custGeom>
              <a:rect b="b" l="l" r="r" t="t"/>
              <a:pathLst>
                <a:path extrusionOk="0" h="8832" w="1950">
                  <a:moveTo>
                    <a:pt x="1433" y="494"/>
                  </a:moveTo>
                  <a:lnTo>
                    <a:pt x="1433" y="8314"/>
                  </a:lnTo>
                  <a:lnTo>
                    <a:pt x="517" y="8314"/>
                  </a:lnTo>
                  <a:lnTo>
                    <a:pt x="846" y="494"/>
                  </a:lnTo>
                  <a:close/>
                  <a:moveTo>
                    <a:pt x="611" y="1"/>
                  </a:moveTo>
                  <a:lnTo>
                    <a:pt x="517" y="24"/>
                  </a:lnTo>
                  <a:lnTo>
                    <a:pt x="423" y="71"/>
                  </a:lnTo>
                  <a:lnTo>
                    <a:pt x="376" y="142"/>
                  </a:lnTo>
                  <a:lnTo>
                    <a:pt x="353" y="236"/>
                  </a:lnTo>
                  <a:lnTo>
                    <a:pt x="1" y="8549"/>
                  </a:lnTo>
                  <a:lnTo>
                    <a:pt x="1" y="8667"/>
                  </a:lnTo>
                  <a:lnTo>
                    <a:pt x="71" y="8737"/>
                  </a:lnTo>
                  <a:lnTo>
                    <a:pt x="142" y="8808"/>
                  </a:lnTo>
                  <a:lnTo>
                    <a:pt x="236" y="8831"/>
                  </a:lnTo>
                  <a:lnTo>
                    <a:pt x="1692" y="8831"/>
                  </a:lnTo>
                  <a:lnTo>
                    <a:pt x="1786" y="8808"/>
                  </a:lnTo>
                  <a:lnTo>
                    <a:pt x="1879" y="8761"/>
                  </a:lnTo>
                  <a:lnTo>
                    <a:pt x="1926" y="8667"/>
                  </a:lnTo>
                  <a:lnTo>
                    <a:pt x="1950" y="8573"/>
                  </a:lnTo>
                  <a:lnTo>
                    <a:pt x="1950" y="236"/>
                  </a:lnTo>
                  <a:lnTo>
                    <a:pt x="1926" y="142"/>
                  </a:lnTo>
                  <a:lnTo>
                    <a:pt x="1879" y="71"/>
                  </a:lnTo>
                  <a:lnTo>
                    <a:pt x="1786" y="24"/>
                  </a:lnTo>
                  <a:lnTo>
                    <a:pt x="169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4"/>
            <p:cNvSpPr/>
            <p:nvPr/>
          </p:nvSpPr>
          <p:spPr>
            <a:xfrm>
              <a:off x="6250275" y="612675"/>
              <a:ext cx="48750" cy="220800"/>
            </a:xfrm>
            <a:custGeom>
              <a:rect b="b" l="l" r="r" t="t"/>
              <a:pathLst>
                <a:path extrusionOk="0" h="8832" w="1950">
                  <a:moveTo>
                    <a:pt x="1457" y="494"/>
                  </a:moveTo>
                  <a:lnTo>
                    <a:pt x="1457" y="8314"/>
                  </a:lnTo>
                  <a:lnTo>
                    <a:pt x="517" y="8314"/>
                  </a:lnTo>
                  <a:lnTo>
                    <a:pt x="870" y="494"/>
                  </a:lnTo>
                  <a:close/>
                  <a:moveTo>
                    <a:pt x="611" y="1"/>
                  </a:moveTo>
                  <a:lnTo>
                    <a:pt x="517" y="24"/>
                  </a:lnTo>
                  <a:lnTo>
                    <a:pt x="447" y="71"/>
                  </a:lnTo>
                  <a:lnTo>
                    <a:pt x="400" y="142"/>
                  </a:lnTo>
                  <a:lnTo>
                    <a:pt x="376" y="236"/>
                  </a:lnTo>
                  <a:lnTo>
                    <a:pt x="1" y="8549"/>
                  </a:lnTo>
                  <a:lnTo>
                    <a:pt x="24" y="8667"/>
                  </a:lnTo>
                  <a:lnTo>
                    <a:pt x="71" y="8737"/>
                  </a:lnTo>
                  <a:lnTo>
                    <a:pt x="165" y="8808"/>
                  </a:lnTo>
                  <a:lnTo>
                    <a:pt x="259" y="8831"/>
                  </a:lnTo>
                  <a:lnTo>
                    <a:pt x="1715" y="8831"/>
                  </a:lnTo>
                  <a:lnTo>
                    <a:pt x="1809" y="8808"/>
                  </a:lnTo>
                  <a:lnTo>
                    <a:pt x="1879" y="8761"/>
                  </a:lnTo>
                  <a:lnTo>
                    <a:pt x="1950" y="8667"/>
                  </a:lnTo>
                  <a:lnTo>
                    <a:pt x="1950" y="8573"/>
                  </a:lnTo>
                  <a:lnTo>
                    <a:pt x="1950" y="236"/>
                  </a:lnTo>
                  <a:lnTo>
                    <a:pt x="1950" y="142"/>
                  </a:lnTo>
                  <a:lnTo>
                    <a:pt x="1879" y="71"/>
                  </a:lnTo>
                  <a:lnTo>
                    <a:pt x="1809" y="24"/>
                  </a:lnTo>
                  <a:lnTo>
                    <a:pt x="171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4"/>
            <p:cNvSpPr/>
            <p:nvPr/>
          </p:nvSpPr>
          <p:spPr>
            <a:xfrm>
              <a:off x="6329525" y="612675"/>
              <a:ext cx="48775" cy="220800"/>
            </a:xfrm>
            <a:custGeom>
              <a:rect b="b" l="l" r="r" t="t"/>
              <a:pathLst>
                <a:path extrusionOk="0" h="8832" w="1951">
                  <a:moveTo>
                    <a:pt x="1433" y="494"/>
                  </a:moveTo>
                  <a:lnTo>
                    <a:pt x="1433" y="8314"/>
                  </a:lnTo>
                  <a:lnTo>
                    <a:pt x="518" y="8314"/>
                  </a:lnTo>
                  <a:lnTo>
                    <a:pt x="846" y="494"/>
                  </a:lnTo>
                  <a:close/>
                  <a:moveTo>
                    <a:pt x="612" y="1"/>
                  </a:moveTo>
                  <a:lnTo>
                    <a:pt x="518" y="24"/>
                  </a:lnTo>
                  <a:lnTo>
                    <a:pt x="424" y="71"/>
                  </a:lnTo>
                  <a:lnTo>
                    <a:pt x="377" y="142"/>
                  </a:lnTo>
                  <a:lnTo>
                    <a:pt x="353" y="236"/>
                  </a:lnTo>
                  <a:lnTo>
                    <a:pt x="1" y="8549"/>
                  </a:lnTo>
                  <a:lnTo>
                    <a:pt x="1" y="8667"/>
                  </a:lnTo>
                  <a:lnTo>
                    <a:pt x="71" y="8737"/>
                  </a:lnTo>
                  <a:lnTo>
                    <a:pt x="142" y="8808"/>
                  </a:lnTo>
                  <a:lnTo>
                    <a:pt x="236" y="8831"/>
                  </a:lnTo>
                  <a:lnTo>
                    <a:pt x="1692" y="8831"/>
                  </a:lnTo>
                  <a:lnTo>
                    <a:pt x="1786" y="8808"/>
                  </a:lnTo>
                  <a:lnTo>
                    <a:pt x="1880" y="8761"/>
                  </a:lnTo>
                  <a:lnTo>
                    <a:pt x="1927" y="8667"/>
                  </a:lnTo>
                  <a:lnTo>
                    <a:pt x="1950" y="8573"/>
                  </a:lnTo>
                  <a:lnTo>
                    <a:pt x="1950" y="236"/>
                  </a:lnTo>
                  <a:lnTo>
                    <a:pt x="1927" y="142"/>
                  </a:lnTo>
                  <a:lnTo>
                    <a:pt x="1880" y="71"/>
                  </a:lnTo>
                  <a:lnTo>
                    <a:pt x="1786" y="24"/>
                  </a:lnTo>
                  <a:lnTo>
                    <a:pt x="169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4"/>
            <p:cNvSpPr/>
            <p:nvPr/>
          </p:nvSpPr>
          <p:spPr>
            <a:xfrm>
              <a:off x="6404675" y="612675"/>
              <a:ext cx="48775" cy="220800"/>
            </a:xfrm>
            <a:custGeom>
              <a:rect b="b" l="l" r="r" t="t"/>
              <a:pathLst>
                <a:path extrusionOk="0" h="8832" w="1951">
                  <a:moveTo>
                    <a:pt x="1433" y="494"/>
                  </a:moveTo>
                  <a:lnTo>
                    <a:pt x="1433" y="8314"/>
                  </a:lnTo>
                  <a:lnTo>
                    <a:pt x="518" y="8314"/>
                  </a:lnTo>
                  <a:lnTo>
                    <a:pt x="846" y="494"/>
                  </a:lnTo>
                  <a:close/>
                  <a:moveTo>
                    <a:pt x="612" y="1"/>
                  </a:moveTo>
                  <a:lnTo>
                    <a:pt x="518" y="24"/>
                  </a:lnTo>
                  <a:lnTo>
                    <a:pt x="424" y="71"/>
                  </a:lnTo>
                  <a:lnTo>
                    <a:pt x="377" y="142"/>
                  </a:lnTo>
                  <a:lnTo>
                    <a:pt x="353" y="236"/>
                  </a:lnTo>
                  <a:lnTo>
                    <a:pt x="1" y="8549"/>
                  </a:lnTo>
                  <a:lnTo>
                    <a:pt x="1" y="8667"/>
                  </a:lnTo>
                  <a:lnTo>
                    <a:pt x="71" y="8737"/>
                  </a:lnTo>
                  <a:lnTo>
                    <a:pt x="142" y="8808"/>
                  </a:lnTo>
                  <a:lnTo>
                    <a:pt x="236" y="8831"/>
                  </a:lnTo>
                  <a:lnTo>
                    <a:pt x="1692" y="8831"/>
                  </a:lnTo>
                  <a:lnTo>
                    <a:pt x="1786" y="8808"/>
                  </a:lnTo>
                  <a:lnTo>
                    <a:pt x="1880" y="8761"/>
                  </a:lnTo>
                  <a:lnTo>
                    <a:pt x="1927" y="8667"/>
                  </a:lnTo>
                  <a:lnTo>
                    <a:pt x="1950" y="8573"/>
                  </a:lnTo>
                  <a:lnTo>
                    <a:pt x="1950" y="236"/>
                  </a:lnTo>
                  <a:lnTo>
                    <a:pt x="1927" y="142"/>
                  </a:lnTo>
                  <a:lnTo>
                    <a:pt x="1880" y="71"/>
                  </a:lnTo>
                  <a:lnTo>
                    <a:pt x="1786" y="24"/>
                  </a:lnTo>
                  <a:lnTo>
                    <a:pt x="169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4"/>
            <p:cNvSpPr/>
            <p:nvPr/>
          </p:nvSpPr>
          <p:spPr>
            <a:xfrm>
              <a:off x="6041275" y="820525"/>
              <a:ext cx="461475" cy="47000"/>
            </a:xfrm>
            <a:custGeom>
              <a:rect b="b" l="l" r="r" t="t"/>
              <a:pathLst>
                <a:path extrusionOk="0" h="1880" w="18459">
                  <a:moveTo>
                    <a:pt x="17942" y="517"/>
                  </a:moveTo>
                  <a:lnTo>
                    <a:pt x="17942" y="1362"/>
                  </a:lnTo>
                  <a:lnTo>
                    <a:pt x="611" y="1362"/>
                  </a:lnTo>
                  <a:lnTo>
                    <a:pt x="963" y="517"/>
                  </a:lnTo>
                  <a:close/>
                  <a:moveTo>
                    <a:pt x="799" y="0"/>
                  </a:moveTo>
                  <a:lnTo>
                    <a:pt x="728" y="24"/>
                  </a:lnTo>
                  <a:lnTo>
                    <a:pt x="658" y="47"/>
                  </a:lnTo>
                  <a:lnTo>
                    <a:pt x="611" y="94"/>
                  </a:lnTo>
                  <a:lnTo>
                    <a:pt x="564" y="165"/>
                  </a:lnTo>
                  <a:lnTo>
                    <a:pt x="0" y="1527"/>
                  </a:lnTo>
                  <a:lnTo>
                    <a:pt x="0" y="1597"/>
                  </a:lnTo>
                  <a:lnTo>
                    <a:pt x="0" y="1644"/>
                  </a:lnTo>
                  <a:lnTo>
                    <a:pt x="0" y="1715"/>
                  </a:lnTo>
                  <a:lnTo>
                    <a:pt x="24" y="1762"/>
                  </a:lnTo>
                  <a:lnTo>
                    <a:pt x="71" y="1809"/>
                  </a:lnTo>
                  <a:lnTo>
                    <a:pt x="118" y="1856"/>
                  </a:lnTo>
                  <a:lnTo>
                    <a:pt x="188" y="1879"/>
                  </a:lnTo>
                  <a:lnTo>
                    <a:pt x="18200" y="1879"/>
                  </a:lnTo>
                  <a:lnTo>
                    <a:pt x="18294" y="1856"/>
                  </a:lnTo>
                  <a:lnTo>
                    <a:pt x="18388" y="1809"/>
                  </a:lnTo>
                  <a:lnTo>
                    <a:pt x="18435" y="1715"/>
                  </a:lnTo>
                  <a:lnTo>
                    <a:pt x="18459" y="1621"/>
                  </a:lnTo>
                  <a:lnTo>
                    <a:pt x="18459" y="259"/>
                  </a:lnTo>
                  <a:lnTo>
                    <a:pt x="18435" y="165"/>
                  </a:lnTo>
                  <a:lnTo>
                    <a:pt x="18388" y="71"/>
                  </a:lnTo>
                  <a:lnTo>
                    <a:pt x="18294" y="24"/>
                  </a:lnTo>
                  <a:lnTo>
                    <a:pt x="1820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9" name="Google Shape;149;p4"/>
          <p:cNvGrpSpPr/>
          <p:nvPr/>
        </p:nvGrpSpPr>
        <p:grpSpPr>
          <a:xfrm>
            <a:off x="8507382" y="1346287"/>
            <a:ext cx="625268" cy="640072"/>
            <a:chOff x="3100450" y="1022475"/>
            <a:chExt cx="438600" cy="448575"/>
          </a:xfrm>
        </p:grpSpPr>
        <p:sp>
          <p:nvSpPr>
            <p:cNvPr id="150" name="Google Shape;150;p4"/>
            <p:cNvSpPr/>
            <p:nvPr/>
          </p:nvSpPr>
          <p:spPr>
            <a:xfrm>
              <a:off x="3100450" y="1022475"/>
              <a:ext cx="438600" cy="448575"/>
            </a:xfrm>
            <a:custGeom>
              <a:rect b="b" l="l" r="r" t="t"/>
              <a:pathLst>
                <a:path extrusionOk="0" h="17943" w="17544">
                  <a:moveTo>
                    <a:pt x="8807" y="682"/>
                  </a:moveTo>
                  <a:lnTo>
                    <a:pt x="9160" y="1105"/>
                  </a:lnTo>
                  <a:lnTo>
                    <a:pt x="9395" y="1363"/>
                  </a:lnTo>
                  <a:lnTo>
                    <a:pt x="9676" y="1645"/>
                  </a:lnTo>
                  <a:lnTo>
                    <a:pt x="10005" y="1950"/>
                  </a:lnTo>
                  <a:lnTo>
                    <a:pt x="10381" y="2279"/>
                  </a:lnTo>
                  <a:lnTo>
                    <a:pt x="10804" y="2608"/>
                  </a:lnTo>
                  <a:lnTo>
                    <a:pt x="11273" y="2936"/>
                  </a:lnTo>
                  <a:lnTo>
                    <a:pt x="11790" y="3265"/>
                  </a:lnTo>
                  <a:lnTo>
                    <a:pt x="12354" y="3594"/>
                  </a:lnTo>
                  <a:lnTo>
                    <a:pt x="12964" y="3923"/>
                  </a:lnTo>
                  <a:lnTo>
                    <a:pt x="13645" y="4205"/>
                  </a:lnTo>
                  <a:lnTo>
                    <a:pt x="14373" y="4486"/>
                  </a:lnTo>
                  <a:lnTo>
                    <a:pt x="15148" y="4721"/>
                  </a:lnTo>
                  <a:lnTo>
                    <a:pt x="15994" y="4933"/>
                  </a:lnTo>
                  <a:lnTo>
                    <a:pt x="16886" y="5121"/>
                  </a:lnTo>
                  <a:lnTo>
                    <a:pt x="16510" y="5778"/>
                  </a:lnTo>
                  <a:lnTo>
                    <a:pt x="16064" y="6647"/>
                  </a:lnTo>
                  <a:lnTo>
                    <a:pt x="15853" y="7093"/>
                  </a:lnTo>
                  <a:lnTo>
                    <a:pt x="15665" y="7539"/>
                  </a:lnTo>
                  <a:lnTo>
                    <a:pt x="15524" y="7962"/>
                  </a:lnTo>
                  <a:lnTo>
                    <a:pt x="15430" y="8338"/>
                  </a:lnTo>
                  <a:lnTo>
                    <a:pt x="15430" y="8455"/>
                  </a:lnTo>
                  <a:lnTo>
                    <a:pt x="15336" y="8972"/>
                  </a:lnTo>
                  <a:lnTo>
                    <a:pt x="15242" y="9489"/>
                  </a:lnTo>
                  <a:lnTo>
                    <a:pt x="15148" y="9958"/>
                  </a:lnTo>
                  <a:lnTo>
                    <a:pt x="15007" y="10428"/>
                  </a:lnTo>
                  <a:lnTo>
                    <a:pt x="14890" y="10874"/>
                  </a:lnTo>
                  <a:lnTo>
                    <a:pt x="14749" y="11297"/>
                  </a:lnTo>
                  <a:lnTo>
                    <a:pt x="14585" y="11696"/>
                  </a:lnTo>
                  <a:lnTo>
                    <a:pt x="14420" y="12095"/>
                  </a:lnTo>
                  <a:lnTo>
                    <a:pt x="14232" y="12471"/>
                  </a:lnTo>
                  <a:lnTo>
                    <a:pt x="14044" y="12823"/>
                  </a:lnTo>
                  <a:lnTo>
                    <a:pt x="13857" y="13176"/>
                  </a:lnTo>
                  <a:lnTo>
                    <a:pt x="13645" y="13504"/>
                  </a:lnTo>
                  <a:lnTo>
                    <a:pt x="13434" y="13810"/>
                  </a:lnTo>
                  <a:lnTo>
                    <a:pt x="13222" y="14115"/>
                  </a:lnTo>
                  <a:lnTo>
                    <a:pt x="12753" y="14679"/>
                  </a:lnTo>
                  <a:lnTo>
                    <a:pt x="12260" y="15172"/>
                  </a:lnTo>
                  <a:lnTo>
                    <a:pt x="11766" y="15618"/>
                  </a:lnTo>
                  <a:lnTo>
                    <a:pt x="11250" y="16041"/>
                  </a:lnTo>
                  <a:lnTo>
                    <a:pt x="10733" y="16393"/>
                  </a:lnTo>
                  <a:lnTo>
                    <a:pt x="10216" y="16698"/>
                  </a:lnTo>
                  <a:lnTo>
                    <a:pt x="9676" y="16980"/>
                  </a:lnTo>
                  <a:lnTo>
                    <a:pt x="9160" y="17215"/>
                  </a:lnTo>
                  <a:lnTo>
                    <a:pt x="8643" y="17403"/>
                  </a:lnTo>
                  <a:lnTo>
                    <a:pt x="8150" y="17191"/>
                  </a:lnTo>
                  <a:lnTo>
                    <a:pt x="7633" y="16957"/>
                  </a:lnTo>
                  <a:lnTo>
                    <a:pt x="7117" y="16675"/>
                  </a:lnTo>
                  <a:lnTo>
                    <a:pt x="6600" y="16346"/>
                  </a:lnTo>
                  <a:lnTo>
                    <a:pt x="6083" y="15970"/>
                  </a:lnTo>
                  <a:lnTo>
                    <a:pt x="5567" y="15571"/>
                  </a:lnTo>
                  <a:lnTo>
                    <a:pt x="5073" y="15101"/>
                  </a:lnTo>
                  <a:lnTo>
                    <a:pt x="4604" y="14585"/>
                  </a:lnTo>
                  <a:lnTo>
                    <a:pt x="4158" y="14021"/>
                  </a:lnTo>
                  <a:lnTo>
                    <a:pt x="3946" y="13716"/>
                  </a:lnTo>
                  <a:lnTo>
                    <a:pt x="3735" y="13410"/>
                  </a:lnTo>
                  <a:lnTo>
                    <a:pt x="3547" y="13082"/>
                  </a:lnTo>
                  <a:lnTo>
                    <a:pt x="3336" y="12729"/>
                  </a:lnTo>
                  <a:lnTo>
                    <a:pt x="3171" y="12354"/>
                  </a:lnTo>
                  <a:lnTo>
                    <a:pt x="2983" y="11978"/>
                  </a:lnTo>
                  <a:lnTo>
                    <a:pt x="2842" y="11579"/>
                  </a:lnTo>
                  <a:lnTo>
                    <a:pt x="2678" y="11179"/>
                  </a:lnTo>
                  <a:lnTo>
                    <a:pt x="2537" y="10733"/>
                  </a:lnTo>
                  <a:lnTo>
                    <a:pt x="2420" y="10287"/>
                  </a:lnTo>
                  <a:lnTo>
                    <a:pt x="2302" y="9841"/>
                  </a:lnTo>
                  <a:lnTo>
                    <a:pt x="2208" y="9348"/>
                  </a:lnTo>
                  <a:lnTo>
                    <a:pt x="2114" y="8855"/>
                  </a:lnTo>
                  <a:lnTo>
                    <a:pt x="2044" y="8338"/>
                  </a:lnTo>
                  <a:lnTo>
                    <a:pt x="2044" y="8220"/>
                  </a:lnTo>
                  <a:lnTo>
                    <a:pt x="1974" y="7845"/>
                  </a:lnTo>
                  <a:lnTo>
                    <a:pt x="1833" y="7399"/>
                  </a:lnTo>
                  <a:lnTo>
                    <a:pt x="1668" y="6952"/>
                  </a:lnTo>
                  <a:lnTo>
                    <a:pt x="1457" y="6506"/>
                  </a:lnTo>
                  <a:lnTo>
                    <a:pt x="1034" y="5637"/>
                  </a:lnTo>
                  <a:lnTo>
                    <a:pt x="658" y="4956"/>
                  </a:lnTo>
                  <a:lnTo>
                    <a:pt x="1551" y="4815"/>
                  </a:lnTo>
                  <a:lnTo>
                    <a:pt x="2396" y="4604"/>
                  </a:lnTo>
                  <a:lnTo>
                    <a:pt x="3195" y="4369"/>
                  </a:lnTo>
                  <a:lnTo>
                    <a:pt x="3923" y="4111"/>
                  </a:lnTo>
                  <a:lnTo>
                    <a:pt x="4604" y="3829"/>
                  </a:lnTo>
                  <a:lnTo>
                    <a:pt x="5214" y="3524"/>
                  </a:lnTo>
                  <a:lnTo>
                    <a:pt x="5801" y="3218"/>
                  </a:lnTo>
                  <a:lnTo>
                    <a:pt x="6318" y="2890"/>
                  </a:lnTo>
                  <a:lnTo>
                    <a:pt x="6788" y="2561"/>
                  </a:lnTo>
                  <a:lnTo>
                    <a:pt x="7234" y="2232"/>
                  </a:lnTo>
                  <a:lnTo>
                    <a:pt x="7610" y="1927"/>
                  </a:lnTo>
                  <a:lnTo>
                    <a:pt x="7939" y="1621"/>
                  </a:lnTo>
                  <a:lnTo>
                    <a:pt x="8220" y="1340"/>
                  </a:lnTo>
                  <a:lnTo>
                    <a:pt x="8455" y="1081"/>
                  </a:lnTo>
                  <a:lnTo>
                    <a:pt x="8807" y="682"/>
                  </a:lnTo>
                  <a:close/>
                  <a:moveTo>
                    <a:pt x="8831" y="1"/>
                  </a:moveTo>
                  <a:lnTo>
                    <a:pt x="8690" y="24"/>
                  </a:lnTo>
                  <a:lnTo>
                    <a:pt x="8643" y="48"/>
                  </a:lnTo>
                  <a:lnTo>
                    <a:pt x="8596" y="95"/>
                  </a:lnTo>
                  <a:lnTo>
                    <a:pt x="8479" y="259"/>
                  </a:lnTo>
                  <a:lnTo>
                    <a:pt x="8126" y="705"/>
                  </a:lnTo>
                  <a:lnTo>
                    <a:pt x="7845" y="987"/>
                  </a:lnTo>
                  <a:lnTo>
                    <a:pt x="7516" y="1316"/>
                  </a:lnTo>
                  <a:lnTo>
                    <a:pt x="7093" y="1668"/>
                  </a:lnTo>
                  <a:lnTo>
                    <a:pt x="6623" y="2044"/>
                  </a:lnTo>
                  <a:lnTo>
                    <a:pt x="6130" y="2396"/>
                  </a:lnTo>
                  <a:lnTo>
                    <a:pt x="5543" y="2772"/>
                  </a:lnTo>
                  <a:lnTo>
                    <a:pt x="4862" y="3124"/>
                  </a:lnTo>
                  <a:lnTo>
                    <a:pt x="4111" y="3477"/>
                  </a:lnTo>
                  <a:lnTo>
                    <a:pt x="3711" y="3641"/>
                  </a:lnTo>
                  <a:lnTo>
                    <a:pt x="3265" y="3805"/>
                  </a:lnTo>
                  <a:lnTo>
                    <a:pt x="2819" y="3970"/>
                  </a:lnTo>
                  <a:lnTo>
                    <a:pt x="2349" y="4087"/>
                  </a:lnTo>
                  <a:lnTo>
                    <a:pt x="1856" y="4228"/>
                  </a:lnTo>
                  <a:lnTo>
                    <a:pt x="1339" y="4322"/>
                  </a:lnTo>
                  <a:lnTo>
                    <a:pt x="799" y="4416"/>
                  </a:lnTo>
                  <a:lnTo>
                    <a:pt x="236" y="4510"/>
                  </a:lnTo>
                  <a:lnTo>
                    <a:pt x="165" y="4510"/>
                  </a:lnTo>
                  <a:lnTo>
                    <a:pt x="118" y="4557"/>
                  </a:lnTo>
                  <a:lnTo>
                    <a:pt x="71" y="4580"/>
                  </a:lnTo>
                  <a:lnTo>
                    <a:pt x="24" y="4651"/>
                  </a:lnTo>
                  <a:lnTo>
                    <a:pt x="1" y="4698"/>
                  </a:lnTo>
                  <a:lnTo>
                    <a:pt x="1" y="4768"/>
                  </a:lnTo>
                  <a:lnTo>
                    <a:pt x="24" y="4839"/>
                  </a:lnTo>
                  <a:lnTo>
                    <a:pt x="48" y="4886"/>
                  </a:lnTo>
                  <a:lnTo>
                    <a:pt x="259" y="5261"/>
                  </a:lnTo>
                  <a:lnTo>
                    <a:pt x="752" y="6177"/>
                  </a:lnTo>
                  <a:lnTo>
                    <a:pt x="1011" y="6741"/>
                  </a:lnTo>
                  <a:lnTo>
                    <a:pt x="1246" y="7281"/>
                  </a:lnTo>
                  <a:lnTo>
                    <a:pt x="1433" y="7821"/>
                  </a:lnTo>
                  <a:lnTo>
                    <a:pt x="1504" y="8056"/>
                  </a:lnTo>
                  <a:lnTo>
                    <a:pt x="1527" y="8267"/>
                  </a:lnTo>
                  <a:lnTo>
                    <a:pt x="1551" y="8408"/>
                  </a:lnTo>
                  <a:lnTo>
                    <a:pt x="1621" y="8948"/>
                  </a:lnTo>
                  <a:lnTo>
                    <a:pt x="1715" y="9465"/>
                  </a:lnTo>
                  <a:lnTo>
                    <a:pt x="1833" y="9982"/>
                  </a:lnTo>
                  <a:lnTo>
                    <a:pt x="1950" y="10475"/>
                  </a:lnTo>
                  <a:lnTo>
                    <a:pt x="2067" y="10945"/>
                  </a:lnTo>
                  <a:lnTo>
                    <a:pt x="2232" y="11391"/>
                  </a:lnTo>
                  <a:lnTo>
                    <a:pt x="2373" y="11814"/>
                  </a:lnTo>
                  <a:lnTo>
                    <a:pt x="2561" y="12236"/>
                  </a:lnTo>
                  <a:lnTo>
                    <a:pt x="2725" y="12635"/>
                  </a:lnTo>
                  <a:lnTo>
                    <a:pt x="2936" y="13011"/>
                  </a:lnTo>
                  <a:lnTo>
                    <a:pt x="3124" y="13387"/>
                  </a:lnTo>
                  <a:lnTo>
                    <a:pt x="3336" y="13739"/>
                  </a:lnTo>
                  <a:lnTo>
                    <a:pt x="3570" y="14068"/>
                  </a:lnTo>
                  <a:lnTo>
                    <a:pt x="3782" y="14397"/>
                  </a:lnTo>
                  <a:lnTo>
                    <a:pt x="4017" y="14702"/>
                  </a:lnTo>
                  <a:lnTo>
                    <a:pt x="4275" y="14984"/>
                  </a:lnTo>
                  <a:lnTo>
                    <a:pt x="4768" y="15524"/>
                  </a:lnTo>
                  <a:lnTo>
                    <a:pt x="5285" y="15994"/>
                  </a:lnTo>
                  <a:lnTo>
                    <a:pt x="5825" y="16440"/>
                  </a:lnTo>
                  <a:lnTo>
                    <a:pt x="6389" y="16816"/>
                  </a:lnTo>
                  <a:lnTo>
                    <a:pt x="6929" y="17144"/>
                  </a:lnTo>
                  <a:lnTo>
                    <a:pt x="7492" y="17450"/>
                  </a:lnTo>
                  <a:lnTo>
                    <a:pt x="8032" y="17708"/>
                  </a:lnTo>
                  <a:lnTo>
                    <a:pt x="8549" y="17919"/>
                  </a:lnTo>
                  <a:lnTo>
                    <a:pt x="8643" y="17943"/>
                  </a:lnTo>
                  <a:lnTo>
                    <a:pt x="8737" y="17919"/>
                  </a:lnTo>
                  <a:lnTo>
                    <a:pt x="9277" y="17708"/>
                  </a:lnTo>
                  <a:lnTo>
                    <a:pt x="9817" y="17473"/>
                  </a:lnTo>
                  <a:lnTo>
                    <a:pt x="10381" y="17191"/>
                  </a:lnTo>
                  <a:lnTo>
                    <a:pt x="10944" y="16863"/>
                  </a:lnTo>
                  <a:lnTo>
                    <a:pt x="11485" y="16487"/>
                  </a:lnTo>
                  <a:lnTo>
                    <a:pt x="12025" y="16064"/>
                  </a:lnTo>
                  <a:lnTo>
                    <a:pt x="12565" y="15595"/>
                  </a:lnTo>
                  <a:lnTo>
                    <a:pt x="13082" y="15078"/>
                  </a:lnTo>
                  <a:lnTo>
                    <a:pt x="13340" y="14773"/>
                  </a:lnTo>
                  <a:lnTo>
                    <a:pt x="13575" y="14491"/>
                  </a:lnTo>
                  <a:lnTo>
                    <a:pt x="13810" y="14162"/>
                  </a:lnTo>
                  <a:lnTo>
                    <a:pt x="14044" y="13833"/>
                  </a:lnTo>
                  <a:lnTo>
                    <a:pt x="14256" y="13504"/>
                  </a:lnTo>
                  <a:lnTo>
                    <a:pt x="14467" y="13129"/>
                  </a:lnTo>
                  <a:lnTo>
                    <a:pt x="14655" y="12753"/>
                  </a:lnTo>
                  <a:lnTo>
                    <a:pt x="14843" y="12354"/>
                  </a:lnTo>
                  <a:lnTo>
                    <a:pt x="15031" y="11954"/>
                  </a:lnTo>
                  <a:lnTo>
                    <a:pt x="15195" y="11508"/>
                  </a:lnTo>
                  <a:lnTo>
                    <a:pt x="15360" y="11062"/>
                  </a:lnTo>
                  <a:lnTo>
                    <a:pt x="15500" y="10592"/>
                  </a:lnTo>
                  <a:lnTo>
                    <a:pt x="15618" y="10123"/>
                  </a:lnTo>
                  <a:lnTo>
                    <a:pt x="15735" y="9606"/>
                  </a:lnTo>
                  <a:lnTo>
                    <a:pt x="15829" y="9089"/>
                  </a:lnTo>
                  <a:lnTo>
                    <a:pt x="15923" y="8526"/>
                  </a:lnTo>
                  <a:lnTo>
                    <a:pt x="15947" y="8408"/>
                  </a:lnTo>
                  <a:lnTo>
                    <a:pt x="15994" y="8197"/>
                  </a:lnTo>
                  <a:lnTo>
                    <a:pt x="16064" y="7962"/>
                  </a:lnTo>
                  <a:lnTo>
                    <a:pt x="16252" y="7445"/>
                  </a:lnTo>
                  <a:lnTo>
                    <a:pt x="16510" y="6882"/>
                  </a:lnTo>
                  <a:lnTo>
                    <a:pt x="16769" y="6342"/>
                  </a:lnTo>
                  <a:lnTo>
                    <a:pt x="17285" y="5426"/>
                  </a:lnTo>
                  <a:lnTo>
                    <a:pt x="17497" y="5050"/>
                  </a:lnTo>
                  <a:lnTo>
                    <a:pt x="17544" y="5003"/>
                  </a:lnTo>
                  <a:lnTo>
                    <a:pt x="17544" y="4933"/>
                  </a:lnTo>
                  <a:lnTo>
                    <a:pt x="17544" y="4862"/>
                  </a:lnTo>
                  <a:lnTo>
                    <a:pt x="17520" y="4815"/>
                  </a:lnTo>
                  <a:lnTo>
                    <a:pt x="17497" y="4768"/>
                  </a:lnTo>
                  <a:lnTo>
                    <a:pt x="17450" y="4721"/>
                  </a:lnTo>
                  <a:lnTo>
                    <a:pt x="17379" y="4674"/>
                  </a:lnTo>
                  <a:lnTo>
                    <a:pt x="17332" y="4674"/>
                  </a:lnTo>
                  <a:lnTo>
                    <a:pt x="16792" y="4580"/>
                  </a:lnTo>
                  <a:lnTo>
                    <a:pt x="16275" y="4486"/>
                  </a:lnTo>
                  <a:lnTo>
                    <a:pt x="15782" y="4369"/>
                  </a:lnTo>
                  <a:lnTo>
                    <a:pt x="15289" y="4252"/>
                  </a:lnTo>
                  <a:lnTo>
                    <a:pt x="14843" y="4111"/>
                  </a:lnTo>
                  <a:lnTo>
                    <a:pt x="14397" y="3946"/>
                  </a:lnTo>
                  <a:lnTo>
                    <a:pt x="13974" y="3782"/>
                  </a:lnTo>
                  <a:lnTo>
                    <a:pt x="13575" y="3618"/>
                  </a:lnTo>
                  <a:lnTo>
                    <a:pt x="12823" y="3265"/>
                  </a:lnTo>
                  <a:lnTo>
                    <a:pt x="12142" y="2890"/>
                  </a:lnTo>
                  <a:lnTo>
                    <a:pt x="11532" y="2490"/>
                  </a:lnTo>
                  <a:lnTo>
                    <a:pt x="10991" y="2091"/>
                  </a:lnTo>
                  <a:lnTo>
                    <a:pt x="10522" y="1715"/>
                  </a:lnTo>
                  <a:lnTo>
                    <a:pt x="10123" y="1363"/>
                  </a:lnTo>
                  <a:lnTo>
                    <a:pt x="9794" y="1011"/>
                  </a:lnTo>
                  <a:lnTo>
                    <a:pt x="9512" y="729"/>
                  </a:lnTo>
                  <a:lnTo>
                    <a:pt x="9160" y="283"/>
                  </a:lnTo>
                  <a:lnTo>
                    <a:pt x="9042" y="118"/>
                  </a:lnTo>
                  <a:lnTo>
                    <a:pt x="8995" y="48"/>
                  </a:lnTo>
                  <a:lnTo>
                    <a:pt x="8948" y="24"/>
                  </a:lnTo>
                  <a:lnTo>
                    <a:pt x="887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4"/>
            <p:cNvSpPr/>
            <p:nvPr/>
          </p:nvSpPr>
          <p:spPr>
            <a:xfrm>
              <a:off x="3148600" y="1071225"/>
              <a:ext cx="342300" cy="361075"/>
            </a:xfrm>
            <a:custGeom>
              <a:rect b="b" l="l" r="r" t="t"/>
              <a:pathLst>
                <a:path extrusionOk="0" h="14443" w="13692">
                  <a:moveTo>
                    <a:pt x="6858" y="705"/>
                  </a:moveTo>
                  <a:lnTo>
                    <a:pt x="7163" y="1057"/>
                  </a:lnTo>
                  <a:lnTo>
                    <a:pt x="7562" y="1480"/>
                  </a:lnTo>
                  <a:lnTo>
                    <a:pt x="7821" y="1715"/>
                  </a:lnTo>
                  <a:lnTo>
                    <a:pt x="8103" y="1973"/>
                  </a:lnTo>
                  <a:lnTo>
                    <a:pt x="8431" y="2231"/>
                  </a:lnTo>
                  <a:lnTo>
                    <a:pt x="8784" y="2489"/>
                  </a:lnTo>
                  <a:lnTo>
                    <a:pt x="9183" y="2748"/>
                  </a:lnTo>
                  <a:lnTo>
                    <a:pt x="9629" y="3006"/>
                  </a:lnTo>
                  <a:lnTo>
                    <a:pt x="10099" y="3264"/>
                  </a:lnTo>
                  <a:lnTo>
                    <a:pt x="10592" y="3476"/>
                  </a:lnTo>
                  <a:lnTo>
                    <a:pt x="11156" y="3687"/>
                  </a:lnTo>
                  <a:lnTo>
                    <a:pt x="11743" y="3875"/>
                  </a:lnTo>
                  <a:lnTo>
                    <a:pt x="12353" y="4063"/>
                  </a:lnTo>
                  <a:lnTo>
                    <a:pt x="13034" y="4180"/>
                  </a:lnTo>
                  <a:lnTo>
                    <a:pt x="12729" y="4720"/>
                  </a:lnTo>
                  <a:lnTo>
                    <a:pt x="12400" y="5402"/>
                  </a:lnTo>
                  <a:lnTo>
                    <a:pt x="12236" y="5754"/>
                  </a:lnTo>
                  <a:lnTo>
                    <a:pt x="12118" y="6106"/>
                  </a:lnTo>
                  <a:lnTo>
                    <a:pt x="12001" y="6435"/>
                  </a:lnTo>
                  <a:lnTo>
                    <a:pt x="11931" y="6717"/>
                  </a:lnTo>
                  <a:lnTo>
                    <a:pt x="11931" y="6811"/>
                  </a:lnTo>
                  <a:lnTo>
                    <a:pt x="11790" y="7633"/>
                  </a:lnTo>
                  <a:lnTo>
                    <a:pt x="11625" y="8361"/>
                  </a:lnTo>
                  <a:lnTo>
                    <a:pt x="11414" y="9065"/>
                  </a:lnTo>
                  <a:lnTo>
                    <a:pt x="11156" y="9699"/>
                  </a:lnTo>
                  <a:lnTo>
                    <a:pt x="10874" y="10263"/>
                  </a:lnTo>
                  <a:lnTo>
                    <a:pt x="10568" y="10803"/>
                  </a:lnTo>
                  <a:lnTo>
                    <a:pt x="10240" y="11296"/>
                  </a:lnTo>
                  <a:lnTo>
                    <a:pt x="9887" y="11742"/>
                  </a:lnTo>
                  <a:lnTo>
                    <a:pt x="9512" y="12142"/>
                  </a:lnTo>
                  <a:lnTo>
                    <a:pt x="9136" y="12494"/>
                  </a:lnTo>
                  <a:lnTo>
                    <a:pt x="8737" y="12823"/>
                  </a:lnTo>
                  <a:lnTo>
                    <a:pt x="8337" y="13104"/>
                  </a:lnTo>
                  <a:lnTo>
                    <a:pt x="7938" y="13339"/>
                  </a:lnTo>
                  <a:lnTo>
                    <a:pt x="7539" y="13574"/>
                  </a:lnTo>
                  <a:lnTo>
                    <a:pt x="7140" y="13762"/>
                  </a:lnTo>
                  <a:lnTo>
                    <a:pt x="6741" y="13926"/>
                  </a:lnTo>
                  <a:lnTo>
                    <a:pt x="6365" y="13738"/>
                  </a:lnTo>
                  <a:lnTo>
                    <a:pt x="5966" y="13551"/>
                  </a:lnTo>
                  <a:lnTo>
                    <a:pt x="5566" y="13316"/>
                  </a:lnTo>
                  <a:lnTo>
                    <a:pt x="5167" y="13057"/>
                  </a:lnTo>
                  <a:lnTo>
                    <a:pt x="4768" y="12776"/>
                  </a:lnTo>
                  <a:lnTo>
                    <a:pt x="4392" y="12447"/>
                  </a:lnTo>
                  <a:lnTo>
                    <a:pt x="4016" y="12071"/>
                  </a:lnTo>
                  <a:lnTo>
                    <a:pt x="3641" y="11672"/>
                  </a:lnTo>
                  <a:lnTo>
                    <a:pt x="3288" y="11226"/>
                  </a:lnTo>
                  <a:lnTo>
                    <a:pt x="2983" y="10732"/>
                  </a:lnTo>
                  <a:lnTo>
                    <a:pt x="2678" y="10192"/>
                  </a:lnTo>
                  <a:lnTo>
                    <a:pt x="2419" y="9605"/>
                  </a:lnTo>
                  <a:lnTo>
                    <a:pt x="2185" y="8971"/>
                  </a:lnTo>
                  <a:lnTo>
                    <a:pt x="1973" y="8267"/>
                  </a:lnTo>
                  <a:lnTo>
                    <a:pt x="1809" y="7515"/>
                  </a:lnTo>
                  <a:lnTo>
                    <a:pt x="1691" y="6717"/>
                  </a:lnTo>
                  <a:lnTo>
                    <a:pt x="1691" y="6623"/>
                  </a:lnTo>
                  <a:lnTo>
                    <a:pt x="1621" y="6317"/>
                  </a:lnTo>
                  <a:lnTo>
                    <a:pt x="1527" y="5989"/>
                  </a:lnTo>
                  <a:lnTo>
                    <a:pt x="1410" y="5660"/>
                  </a:lnTo>
                  <a:lnTo>
                    <a:pt x="1245" y="5284"/>
                  </a:lnTo>
                  <a:lnTo>
                    <a:pt x="916" y="4603"/>
                  </a:lnTo>
                  <a:lnTo>
                    <a:pt x="635" y="4063"/>
                  </a:lnTo>
                  <a:lnTo>
                    <a:pt x="1316" y="3946"/>
                  </a:lnTo>
                  <a:lnTo>
                    <a:pt x="1950" y="3781"/>
                  </a:lnTo>
                  <a:lnTo>
                    <a:pt x="2537" y="3617"/>
                  </a:lnTo>
                  <a:lnTo>
                    <a:pt x="3077" y="3405"/>
                  </a:lnTo>
                  <a:lnTo>
                    <a:pt x="3594" y="3194"/>
                  </a:lnTo>
                  <a:lnTo>
                    <a:pt x="4063" y="2959"/>
                  </a:lnTo>
                  <a:lnTo>
                    <a:pt x="4510" y="2701"/>
                  </a:lnTo>
                  <a:lnTo>
                    <a:pt x="4909" y="2466"/>
                  </a:lnTo>
                  <a:lnTo>
                    <a:pt x="5285" y="2208"/>
                  </a:lnTo>
                  <a:lnTo>
                    <a:pt x="5613" y="1949"/>
                  </a:lnTo>
                  <a:lnTo>
                    <a:pt x="5895" y="1715"/>
                  </a:lnTo>
                  <a:lnTo>
                    <a:pt x="6153" y="1480"/>
                  </a:lnTo>
                  <a:lnTo>
                    <a:pt x="6576" y="1033"/>
                  </a:lnTo>
                  <a:lnTo>
                    <a:pt x="6858" y="705"/>
                  </a:lnTo>
                  <a:close/>
                  <a:moveTo>
                    <a:pt x="6881" y="0"/>
                  </a:moveTo>
                  <a:lnTo>
                    <a:pt x="6811" y="24"/>
                  </a:lnTo>
                  <a:lnTo>
                    <a:pt x="6741" y="47"/>
                  </a:lnTo>
                  <a:lnTo>
                    <a:pt x="6694" y="71"/>
                  </a:lnTo>
                  <a:lnTo>
                    <a:pt x="6670" y="118"/>
                  </a:lnTo>
                  <a:lnTo>
                    <a:pt x="6553" y="258"/>
                  </a:lnTo>
                  <a:lnTo>
                    <a:pt x="6271" y="611"/>
                  </a:lnTo>
                  <a:lnTo>
                    <a:pt x="6059" y="846"/>
                  </a:lnTo>
                  <a:lnTo>
                    <a:pt x="5801" y="1104"/>
                  </a:lnTo>
                  <a:lnTo>
                    <a:pt x="5472" y="1386"/>
                  </a:lnTo>
                  <a:lnTo>
                    <a:pt x="5120" y="1668"/>
                  </a:lnTo>
                  <a:lnTo>
                    <a:pt x="4697" y="1973"/>
                  </a:lnTo>
                  <a:lnTo>
                    <a:pt x="4228" y="2278"/>
                  </a:lnTo>
                  <a:lnTo>
                    <a:pt x="3688" y="2560"/>
                  </a:lnTo>
                  <a:lnTo>
                    <a:pt x="3124" y="2842"/>
                  </a:lnTo>
                  <a:lnTo>
                    <a:pt x="2466" y="3100"/>
                  </a:lnTo>
                  <a:lnTo>
                    <a:pt x="1785" y="3311"/>
                  </a:lnTo>
                  <a:lnTo>
                    <a:pt x="1410" y="3405"/>
                  </a:lnTo>
                  <a:lnTo>
                    <a:pt x="1034" y="3476"/>
                  </a:lnTo>
                  <a:lnTo>
                    <a:pt x="635" y="3546"/>
                  </a:lnTo>
                  <a:lnTo>
                    <a:pt x="212" y="3617"/>
                  </a:lnTo>
                  <a:lnTo>
                    <a:pt x="141" y="3640"/>
                  </a:lnTo>
                  <a:lnTo>
                    <a:pt x="94" y="3664"/>
                  </a:lnTo>
                  <a:lnTo>
                    <a:pt x="48" y="3711"/>
                  </a:lnTo>
                  <a:lnTo>
                    <a:pt x="24" y="3758"/>
                  </a:lnTo>
                  <a:lnTo>
                    <a:pt x="1" y="3805"/>
                  </a:lnTo>
                  <a:lnTo>
                    <a:pt x="1" y="3875"/>
                  </a:lnTo>
                  <a:lnTo>
                    <a:pt x="1" y="3946"/>
                  </a:lnTo>
                  <a:lnTo>
                    <a:pt x="24" y="3992"/>
                  </a:lnTo>
                  <a:lnTo>
                    <a:pt x="188" y="4298"/>
                  </a:lnTo>
                  <a:lnTo>
                    <a:pt x="564" y="5026"/>
                  </a:lnTo>
                  <a:lnTo>
                    <a:pt x="776" y="5449"/>
                  </a:lnTo>
                  <a:lnTo>
                    <a:pt x="963" y="5895"/>
                  </a:lnTo>
                  <a:lnTo>
                    <a:pt x="1104" y="6317"/>
                  </a:lnTo>
                  <a:lnTo>
                    <a:pt x="1151" y="6505"/>
                  </a:lnTo>
                  <a:lnTo>
                    <a:pt x="1175" y="6693"/>
                  </a:lnTo>
                  <a:lnTo>
                    <a:pt x="1198" y="6787"/>
                  </a:lnTo>
                  <a:lnTo>
                    <a:pt x="1245" y="7210"/>
                  </a:lnTo>
                  <a:lnTo>
                    <a:pt x="1316" y="7633"/>
                  </a:lnTo>
                  <a:lnTo>
                    <a:pt x="1410" y="8055"/>
                  </a:lnTo>
                  <a:lnTo>
                    <a:pt x="1480" y="8431"/>
                  </a:lnTo>
                  <a:lnTo>
                    <a:pt x="1597" y="8807"/>
                  </a:lnTo>
                  <a:lnTo>
                    <a:pt x="1715" y="9183"/>
                  </a:lnTo>
                  <a:lnTo>
                    <a:pt x="1973" y="9864"/>
                  </a:lnTo>
                  <a:lnTo>
                    <a:pt x="2255" y="10498"/>
                  </a:lnTo>
                  <a:lnTo>
                    <a:pt x="2584" y="11061"/>
                  </a:lnTo>
                  <a:lnTo>
                    <a:pt x="2936" y="11578"/>
                  </a:lnTo>
                  <a:lnTo>
                    <a:pt x="3312" y="12071"/>
                  </a:lnTo>
                  <a:lnTo>
                    <a:pt x="3688" y="12494"/>
                  </a:lnTo>
                  <a:lnTo>
                    <a:pt x="4110" y="12893"/>
                  </a:lnTo>
                  <a:lnTo>
                    <a:pt x="4533" y="13222"/>
                  </a:lnTo>
                  <a:lnTo>
                    <a:pt x="4956" y="13527"/>
                  </a:lnTo>
                  <a:lnTo>
                    <a:pt x="5378" y="13809"/>
                  </a:lnTo>
                  <a:lnTo>
                    <a:pt x="5801" y="14044"/>
                  </a:lnTo>
                  <a:lnTo>
                    <a:pt x="6224" y="14255"/>
                  </a:lnTo>
                  <a:lnTo>
                    <a:pt x="6647" y="14419"/>
                  </a:lnTo>
                  <a:lnTo>
                    <a:pt x="6741" y="14443"/>
                  </a:lnTo>
                  <a:lnTo>
                    <a:pt x="6834" y="14419"/>
                  </a:lnTo>
                  <a:lnTo>
                    <a:pt x="7234" y="14255"/>
                  </a:lnTo>
                  <a:lnTo>
                    <a:pt x="7680" y="14067"/>
                  </a:lnTo>
                  <a:lnTo>
                    <a:pt x="8103" y="13832"/>
                  </a:lnTo>
                  <a:lnTo>
                    <a:pt x="8549" y="13574"/>
                  </a:lnTo>
                  <a:lnTo>
                    <a:pt x="8972" y="13269"/>
                  </a:lnTo>
                  <a:lnTo>
                    <a:pt x="9394" y="12940"/>
                  </a:lnTo>
                  <a:lnTo>
                    <a:pt x="9817" y="12564"/>
                  </a:lnTo>
                  <a:lnTo>
                    <a:pt x="10216" y="12142"/>
                  </a:lnTo>
                  <a:lnTo>
                    <a:pt x="10592" y="11672"/>
                  </a:lnTo>
                  <a:lnTo>
                    <a:pt x="10968" y="11155"/>
                  </a:lnTo>
                  <a:lnTo>
                    <a:pt x="11296" y="10568"/>
                  </a:lnTo>
                  <a:lnTo>
                    <a:pt x="11602" y="9957"/>
                  </a:lnTo>
                  <a:lnTo>
                    <a:pt x="11860" y="9276"/>
                  </a:lnTo>
                  <a:lnTo>
                    <a:pt x="11977" y="8924"/>
                  </a:lnTo>
                  <a:lnTo>
                    <a:pt x="12095" y="8548"/>
                  </a:lnTo>
                  <a:lnTo>
                    <a:pt x="12189" y="8149"/>
                  </a:lnTo>
                  <a:lnTo>
                    <a:pt x="12283" y="7750"/>
                  </a:lnTo>
                  <a:lnTo>
                    <a:pt x="12353" y="7327"/>
                  </a:lnTo>
                  <a:lnTo>
                    <a:pt x="12424" y="6881"/>
                  </a:lnTo>
                  <a:lnTo>
                    <a:pt x="12447" y="6787"/>
                  </a:lnTo>
                  <a:lnTo>
                    <a:pt x="12471" y="6623"/>
                  </a:lnTo>
                  <a:lnTo>
                    <a:pt x="12518" y="6435"/>
                  </a:lnTo>
                  <a:lnTo>
                    <a:pt x="12682" y="6012"/>
                  </a:lnTo>
                  <a:lnTo>
                    <a:pt x="12870" y="5566"/>
                  </a:lnTo>
                  <a:lnTo>
                    <a:pt x="13081" y="5143"/>
                  </a:lnTo>
                  <a:lnTo>
                    <a:pt x="13480" y="4439"/>
                  </a:lnTo>
                  <a:lnTo>
                    <a:pt x="13645" y="4133"/>
                  </a:lnTo>
                  <a:lnTo>
                    <a:pt x="13668" y="4063"/>
                  </a:lnTo>
                  <a:lnTo>
                    <a:pt x="13692" y="4016"/>
                  </a:lnTo>
                  <a:lnTo>
                    <a:pt x="13668" y="3946"/>
                  </a:lnTo>
                  <a:lnTo>
                    <a:pt x="13668" y="3875"/>
                  </a:lnTo>
                  <a:lnTo>
                    <a:pt x="13621" y="3828"/>
                  </a:lnTo>
                  <a:lnTo>
                    <a:pt x="13574" y="3781"/>
                  </a:lnTo>
                  <a:lnTo>
                    <a:pt x="13527" y="3758"/>
                  </a:lnTo>
                  <a:lnTo>
                    <a:pt x="13457" y="3734"/>
                  </a:lnTo>
                  <a:lnTo>
                    <a:pt x="13058" y="3687"/>
                  </a:lnTo>
                  <a:lnTo>
                    <a:pt x="12659" y="3593"/>
                  </a:lnTo>
                  <a:lnTo>
                    <a:pt x="12283" y="3499"/>
                  </a:lnTo>
                  <a:lnTo>
                    <a:pt x="11907" y="3405"/>
                  </a:lnTo>
                  <a:lnTo>
                    <a:pt x="11203" y="3171"/>
                  </a:lnTo>
                  <a:lnTo>
                    <a:pt x="10568" y="2912"/>
                  </a:lnTo>
                  <a:lnTo>
                    <a:pt x="10005" y="2630"/>
                  </a:lnTo>
                  <a:lnTo>
                    <a:pt x="9488" y="2325"/>
                  </a:lnTo>
                  <a:lnTo>
                    <a:pt x="9018" y="2020"/>
                  </a:lnTo>
                  <a:lnTo>
                    <a:pt x="8596" y="1715"/>
                  </a:lnTo>
                  <a:lnTo>
                    <a:pt x="8244" y="1409"/>
                  </a:lnTo>
                  <a:lnTo>
                    <a:pt x="7938" y="1127"/>
                  </a:lnTo>
                  <a:lnTo>
                    <a:pt x="7680" y="846"/>
                  </a:lnTo>
                  <a:lnTo>
                    <a:pt x="7469" y="611"/>
                  </a:lnTo>
                  <a:lnTo>
                    <a:pt x="7187" y="258"/>
                  </a:lnTo>
                  <a:lnTo>
                    <a:pt x="7093" y="118"/>
                  </a:lnTo>
                  <a:lnTo>
                    <a:pt x="7046" y="71"/>
                  </a:lnTo>
                  <a:lnTo>
                    <a:pt x="6999" y="47"/>
                  </a:lnTo>
                  <a:lnTo>
                    <a:pt x="6928" y="24"/>
                  </a:lnTo>
                  <a:lnTo>
                    <a:pt x="688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4"/>
            <p:cNvSpPr/>
            <p:nvPr/>
          </p:nvSpPr>
          <p:spPr>
            <a:xfrm>
              <a:off x="3253700" y="1188050"/>
              <a:ext cx="66950" cy="79875"/>
            </a:xfrm>
            <a:custGeom>
              <a:rect b="b" l="l" r="r" t="t"/>
              <a:pathLst>
                <a:path extrusionOk="0" h="3195" w="2678">
                  <a:moveTo>
                    <a:pt x="2396" y="1"/>
                  </a:moveTo>
                  <a:lnTo>
                    <a:pt x="2302" y="24"/>
                  </a:lnTo>
                  <a:lnTo>
                    <a:pt x="2231" y="94"/>
                  </a:lnTo>
                  <a:lnTo>
                    <a:pt x="1715" y="799"/>
                  </a:lnTo>
                  <a:lnTo>
                    <a:pt x="1174" y="1480"/>
                  </a:lnTo>
                  <a:lnTo>
                    <a:pt x="634" y="2138"/>
                  </a:lnTo>
                  <a:lnTo>
                    <a:pt x="47" y="2772"/>
                  </a:lnTo>
                  <a:lnTo>
                    <a:pt x="0" y="2866"/>
                  </a:lnTo>
                  <a:lnTo>
                    <a:pt x="0" y="2960"/>
                  </a:lnTo>
                  <a:lnTo>
                    <a:pt x="24" y="3053"/>
                  </a:lnTo>
                  <a:lnTo>
                    <a:pt x="71" y="3147"/>
                  </a:lnTo>
                  <a:lnTo>
                    <a:pt x="165" y="3194"/>
                  </a:lnTo>
                  <a:lnTo>
                    <a:pt x="352" y="3194"/>
                  </a:lnTo>
                  <a:lnTo>
                    <a:pt x="423" y="3124"/>
                  </a:lnTo>
                  <a:lnTo>
                    <a:pt x="1010" y="2466"/>
                  </a:lnTo>
                  <a:lnTo>
                    <a:pt x="1574" y="1785"/>
                  </a:lnTo>
                  <a:lnTo>
                    <a:pt x="2114" y="1104"/>
                  </a:lnTo>
                  <a:lnTo>
                    <a:pt x="2630" y="400"/>
                  </a:lnTo>
                  <a:lnTo>
                    <a:pt x="2677" y="306"/>
                  </a:lnTo>
                  <a:lnTo>
                    <a:pt x="2677" y="212"/>
                  </a:lnTo>
                  <a:lnTo>
                    <a:pt x="2654" y="118"/>
                  </a:lnTo>
                  <a:lnTo>
                    <a:pt x="2583" y="47"/>
                  </a:lnTo>
                  <a:lnTo>
                    <a:pt x="249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4"/>
            <p:cNvSpPr/>
            <p:nvPr/>
          </p:nvSpPr>
          <p:spPr>
            <a:xfrm>
              <a:off x="3279525" y="1200375"/>
              <a:ext cx="105700" cy="150325"/>
            </a:xfrm>
            <a:custGeom>
              <a:rect b="b" l="l" r="r" t="t"/>
              <a:pathLst>
                <a:path extrusionOk="0" h="6013" w="4228">
                  <a:moveTo>
                    <a:pt x="3922" y="1"/>
                  </a:moveTo>
                  <a:lnTo>
                    <a:pt x="3828" y="24"/>
                  </a:lnTo>
                  <a:lnTo>
                    <a:pt x="3758" y="95"/>
                  </a:lnTo>
                  <a:lnTo>
                    <a:pt x="2819" y="1457"/>
                  </a:lnTo>
                  <a:lnTo>
                    <a:pt x="1856" y="2842"/>
                  </a:lnTo>
                  <a:lnTo>
                    <a:pt x="940" y="4228"/>
                  </a:lnTo>
                  <a:lnTo>
                    <a:pt x="48" y="5613"/>
                  </a:lnTo>
                  <a:lnTo>
                    <a:pt x="1" y="5707"/>
                  </a:lnTo>
                  <a:lnTo>
                    <a:pt x="1" y="5825"/>
                  </a:lnTo>
                  <a:lnTo>
                    <a:pt x="48" y="5895"/>
                  </a:lnTo>
                  <a:lnTo>
                    <a:pt x="118" y="5966"/>
                  </a:lnTo>
                  <a:lnTo>
                    <a:pt x="188" y="6013"/>
                  </a:lnTo>
                  <a:lnTo>
                    <a:pt x="329" y="6013"/>
                  </a:lnTo>
                  <a:lnTo>
                    <a:pt x="376" y="5989"/>
                  </a:lnTo>
                  <a:lnTo>
                    <a:pt x="423" y="5942"/>
                  </a:lnTo>
                  <a:lnTo>
                    <a:pt x="470" y="5895"/>
                  </a:lnTo>
                  <a:lnTo>
                    <a:pt x="1363" y="4510"/>
                  </a:lnTo>
                  <a:lnTo>
                    <a:pt x="2278" y="3124"/>
                  </a:lnTo>
                  <a:lnTo>
                    <a:pt x="3218" y="1739"/>
                  </a:lnTo>
                  <a:lnTo>
                    <a:pt x="4181" y="400"/>
                  </a:lnTo>
                  <a:lnTo>
                    <a:pt x="4204" y="306"/>
                  </a:lnTo>
                  <a:lnTo>
                    <a:pt x="4228" y="212"/>
                  </a:lnTo>
                  <a:lnTo>
                    <a:pt x="4181" y="118"/>
                  </a:lnTo>
                  <a:lnTo>
                    <a:pt x="4110" y="48"/>
                  </a:lnTo>
                  <a:lnTo>
                    <a:pt x="401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 name="Google Shape;154;p4"/>
          <p:cNvGrpSpPr/>
          <p:nvPr/>
        </p:nvGrpSpPr>
        <p:grpSpPr>
          <a:xfrm>
            <a:off x="-73862" y="2774101"/>
            <a:ext cx="662904" cy="573043"/>
            <a:chOff x="6698825" y="1054200"/>
            <a:chExt cx="465000" cy="401600"/>
          </a:xfrm>
        </p:grpSpPr>
        <p:sp>
          <p:nvSpPr>
            <p:cNvPr id="155" name="Google Shape;155;p4"/>
            <p:cNvSpPr/>
            <p:nvPr/>
          </p:nvSpPr>
          <p:spPr>
            <a:xfrm>
              <a:off x="6849125" y="1054200"/>
              <a:ext cx="314700" cy="278300"/>
            </a:xfrm>
            <a:custGeom>
              <a:rect b="b" l="l" r="r" t="t"/>
              <a:pathLst>
                <a:path extrusionOk="0" h="11132" w="12588">
                  <a:moveTo>
                    <a:pt x="11085" y="517"/>
                  </a:moveTo>
                  <a:lnTo>
                    <a:pt x="11343" y="540"/>
                  </a:lnTo>
                  <a:lnTo>
                    <a:pt x="11578" y="634"/>
                  </a:lnTo>
                  <a:lnTo>
                    <a:pt x="11790" y="775"/>
                  </a:lnTo>
                  <a:lnTo>
                    <a:pt x="11930" y="916"/>
                  </a:lnTo>
                  <a:lnTo>
                    <a:pt x="12024" y="1080"/>
                  </a:lnTo>
                  <a:lnTo>
                    <a:pt x="12071" y="1268"/>
                  </a:lnTo>
                  <a:lnTo>
                    <a:pt x="12071" y="1480"/>
                  </a:lnTo>
                  <a:lnTo>
                    <a:pt x="12048" y="1714"/>
                  </a:lnTo>
                  <a:lnTo>
                    <a:pt x="11954" y="1949"/>
                  </a:lnTo>
                  <a:lnTo>
                    <a:pt x="11837" y="2208"/>
                  </a:lnTo>
                  <a:lnTo>
                    <a:pt x="11696" y="2466"/>
                  </a:lnTo>
                  <a:lnTo>
                    <a:pt x="11508" y="2748"/>
                  </a:lnTo>
                  <a:lnTo>
                    <a:pt x="11296" y="3030"/>
                  </a:lnTo>
                  <a:lnTo>
                    <a:pt x="11062" y="3311"/>
                  </a:lnTo>
                  <a:lnTo>
                    <a:pt x="10780" y="3617"/>
                  </a:lnTo>
                  <a:lnTo>
                    <a:pt x="10169" y="4251"/>
                  </a:lnTo>
                  <a:lnTo>
                    <a:pt x="9465" y="4885"/>
                  </a:lnTo>
                  <a:lnTo>
                    <a:pt x="8690" y="5542"/>
                  </a:lnTo>
                  <a:lnTo>
                    <a:pt x="7868" y="6200"/>
                  </a:lnTo>
                  <a:lnTo>
                    <a:pt x="7022" y="6858"/>
                  </a:lnTo>
                  <a:lnTo>
                    <a:pt x="6153" y="7492"/>
                  </a:lnTo>
                  <a:lnTo>
                    <a:pt x="5284" y="8102"/>
                  </a:lnTo>
                  <a:lnTo>
                    <a:pt x="4439" y="8689"/>
                  </a:lnTo>
                  <a:lnTo>
                    <a:pt x="2842" y="9723"/>
                  </a:lnTo>
                  <a:lnTo>
                    <a:pt x="1527" y="10545"/>
                  </a:lnTo>
                  <a:lnTo>
                    <a:pt x="588" y="9464"/>
                  </a:lnTo>
                  <a:lnTo>
                    <a:pt x="1175" y="8736"/>
                  </a:lnTo>
                  <a:lnTo>
                    <a:pt x="2161" y="7609"/>
                  </a:lnTo>
                  <a:lnTo>
                    <a:pt x="2748" y="6928"/>
                  </a:lnTo>
                  <a:lnTo>
                    <a:pt x="3406" y="6200"/>
                  </a:lnTo>
                  <a:lnTo>
                    <a:pt x="4134" y="5425"/>
                  </a:lnTo>
                  <a:lnTo>
                    <a:pt x="4885" y="4650"/>
                  </a:lnTo>
                  <a:lnTo>
                    <a:pt x="5660" y="3899"/>
                  </a:lnTo>
                  <a:lnTo>
                    <a:pt x="6435" y="3170"/>
                  </a:lnTo>
                  <a:lnTo>
                    <a:pt x="7234" y="2489"/>
                  </a:lnTo>
                  <a:lnTo>
                    <a:pt x="8009" y="1879"/>
                  </a:lnTo>
                  <a:lnTo>
                    <a:pt x="8408" y="1621"/>
                  </a:lnTo>
                  <a:lnTo>
                    <a:pt x="8784" y="1362"/>
                  </a:lnTo>
                  <a:lnTo>
                    <a:pt x="9136" y="1127"/>
                  </a:lnTo>
                  <a:lnTo>
                    <a:pt x="9488" y="939"/>
                  </a:lnTo>
                  <a:lnTo>
                    <a:pt x="9840" y="775"/>
                  </a:lnTo>
                  <a:lnTo>
                    <a:pt x="10169" y="658"/>
                  </a:lnTo>
                  <a:lnTo>
                    <a:pt x="10498" y="564"/>
                  </a:lnTo>
                  <a:lnTo>
                    <a:pt x="10803" y="517"/>
                  </a:lnTo>
                  <a:close/>
                  <a:moveTo>
                    <a:pt x="10944" y="0"/>
                  </a:moveTo>
                  <a:lnTo>
                    <a:pt x="10756" y="24"/>
                  </a:lnTo>
                  <a:lnTo>
                    <a:pt x="10404" y="71"/>
                  </a:lnTo>
                  <a:lnTo>
                    <a:pt x="10028" y="165"/>
                  </a:lnTo>
                  <a:lnTo>
                    <a:pt x="9652" y="329"/>
                  </a:lnTo>
                  <a:lnTo>
                    <a:pt x="9253" y="493"/>
                  </a:lnTo>
                  <a:lnTo>
                    <a:pt x="8854" y="728"/>
                  </a:lnTo>
                  <a:lnTo>
                    <a:pt x="8455" y="986"/>
                  </a:lnTo>
                  <a:lnTo>
                    <a:pt x="8032" y="1268"/>
                  </a:lnTo>
                  <a:lnTo>
                    <a:pt x="7586" y="1574"/>
                  </a:lnTo>
                  <a:lnTo>
                    <a:pt x="7163" y="1902"/>
                  </a:lnTo>
                  <a:lnTo>
                    <a:pt x="6717" y="2255"/>
                  </a:lnTo>
                  <a:lnTo>
                    <a:pt x="5848" y="3030"/>
                  </a:lnTo>
                  <a:lnTo>
                    <a:pt x="5003" y="3828"/>
                  </a:lnTo>
                  <a:lnTo>
                    <a:pt x="4157" y="4673"/>
                  </a:lnTo>
                  <a:lnTo>
                    <a:pt x="3359" y="5495"/>
                  </a:lnTo>
                  <a:lnTo>
                    <a:pt x="2607" y="6294"/>
                  </a:lnTo>
                  <a:lnTo>
                    <a:pt x="1950" y="7069"/>
                  </a:lnTo>
                  <a:lnTo>
                    <a:pt x="1339" y="7750"/>
                  </a:lnTo>
                  <a:lnTo>
                    <a:pt x="447" y="8830"/>
                  </a:lnTo>
                  <a:lnTo>
                    <a:pt x="71" y="9300"/>
                  </a:lnTo>
                  <a:lnTo>
                    <a:pt x="24" y="9394"/>
                  </a:lnTo>
                  <a:lnTo>
                    <a:pt x="0" y="9464"/>
                  </a:lnTo>
                  <a:lnTo>
                    <a:pt x="24" y="9558"/>
                  </a:lnTo>
                  <a:lnTo>
                    <a:pt x="71" y="9629"/>
                  </a:lnTo>
                  <a:lnTo>
                    <a:pt x="1269" y="11038"/>
                  </a:lnTo>
                  <a:lnTo>
                    <a:pt x="1363" y="11108"/>
                  </a:lnTo>
                  <a:lnTo>
                    <a:pt x="1457" y="11132"/>
                  </a:lnTo>
                  <a:lnTo>
                    <a:pt x="1527" y="11132"/>
                  </a:lnTo>
                  <a:lnTo>
                    <a:pt x="1597" y="11085"/>
                  </a:lnTo>
                  <a:lnTo>
                    <a:pt x="2185" y="10732"/>
                  </a:lnTo>
                  <a:lnTo>
                    <a:pt x="3453" y="9934"/>
                  </a:lnTo>
                  <a:lnTo>
                    <a:pt x="4298" y="9394"/>
                  </a:lnTo>
                  <a:lnTo>
                    <a:pt x="5190" y="8783"/>
                  </a:lnTo>
                  <a:lnTo>
                    <a:pt x="6177" y="8102"/>
                  </a:lnTo>
                  <a:lnTo>
                    <a:pt x="7163" y="7374"/>
                  </a:lnTo>
                  <a:lnTo>
                    <a:pt x="8150" y="6623"/>
                  </a:lnTo>
                  <a:lnTo>
                    <a:pt x="9112" y="5848"/>
                  </a:lnTo>
                  <a:lnTo>
                    <a:pt x="10005" y="5073"/>
                  </a:lnTo>
                  <a:lnTo>
                    <a:pt x="10427" y="4673"/>
                  </a:lnTo>
                  <a:lnTo>
                    <a:pt x="10827" y="4298"/>
                  </a:lnTo>
                  <a:lnTo>
                    <a:pt x="11179" y="3922"/>
                  </a:lnTo>
                  <a:lnTo>
                    <a:pt x="11508" y="3546"/>
                  </a:lnTo>
                  <a:lnTo>
                    <a:pt x="11813" y="3170"/>
                  </a:lnTo>
                  <a:lnTo>
                    <a:pt x="12048" y="2818"/>
                  </a:lnTo>
                  <a:lnTo>
                    <a:pt x="12259" y="2466"/>
                  </a:lnTo>
                  <a:lnTo>
                    <a:pt x="12424" y="2137"/>
                  </a:lnTo>
                  <a:lnTo>
                    <a:pt x="12541" y="1832"/>
                  </a:lnTo>
                  <a:lnTo>
                    <a:pt x="12588" y="1527"/>
                  </a:lnTo>
                  <a:lnTo>
                    <a:pt x="12588" y="1362"/>
                  </a:lnTo>
                  <a:lnTo>
                    <a:pt x="12565" y="1198"/>
                  </a:lnTo>
                  <a:lnTo>
                    <a:pt x="12541" y="1033"/>
                  </a:lnTo>
                  <a:lnTo>
                    <a:pt x="12494" y="893"/>
                  </a:lnTo>
                  <a:lnTo>
                    <a:pt x="12424" y="752"/>
                  </a:lnTo>
                  <a:lnTo>
                    <a:pt x="12330" y="611"/>
                  </a:lnTo>
                  <a:lnTo>
                    <a:pt x="12236" y="493"/>
                  </a:lnTo>
                  <a:lnTo>
                    <a:pt x="12095" y="376"/>
                  </a:lnTo>
                  <a:lnTo>
                    <a:pt x="11977" y="282"/>
                  </a:lnTo>
                  <a:lnTo>
                    <a:pt x="11813" y="188"/>
                  </a:lnTo>
                  <a:lnTo>
                    <a:pt x="11649" y="118"/>
                  </a:lnTo>
                  <a:lnTo>
                    <a:pt x="11484" y="71"/>
                  </a:lnTo>
                  <a:lnTo>
                    <a:pt x="11320" y="24"/>
                  </a:lnTo>
                  <a:lnTo>
                    <a:pt x="1113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4"/>
            <p:cNvSpPr/>
            <p:nvPr/>
          </p:nvSpPr>
          <p:spPr>
            <a:xfrm>
              <a:off x="6780425" y="1284325"/>
              <a:ext cx="111575" cy="109250"/>
            </a:xfrm>
            <a:custGeom>
              <a:rect b="b" l="l" r="r" t="t"/>
              <a:pathLst>
                <a:path extrusionOk="0" h="4370" w="4463">
                  <a:moveTo>
                    <a:pt x="3030" y="1"/>
                  </a:moveTo>
                  <a:lnTo>
                    <a:pt x="2913" y="24"/>
                  </a:lnTo>
                  <a:lnTo>
                    <a:pt x="2842" y="71"/>
                  </a:lnTo>
                  <a:lnTo>
                    <a:pt x="95" y="2655"/>
                  </a:lnTo>
                  <a:lnTo>
                    <a:pt x="24" y="2725"/>
                  </a:lnTo>
                  <a:lnTo>
                    <a:pt x="1" y="2819"/>
                  </a:lnTo>
                  <a:lnTo>
                    <a:pt x="24" y="2913"/>
                  </a:lnTo>
                  <a:lnTo>
                    <a:pt x="71" y="3007"/>
                  </a:lnTo>
                  <a:lnTo>
                    <a:pt x="1152" y="4275"/>
                  </a:lnTo>
                  <a:lnTo>
                    <a:pt x="1222" y="4346"/>
                  </a:lnTo>
                  <a:lnTo>
                    <a:pt x="1316" y="4369"/>
                  </a:lnTo>
                  <a:lnTo>
                    <a:pt x="1339" y="4369"/>
                  </a:lnTo>
                  <a:lnTo>
                    <a:pt x="1433" y="4346"/>
                  </a:lnTo>
                  <a:lnTo>
                    <a:pt x="1504" y="4299"/>
                  </a:lnTo>
                  <a:lnTo>
                    <a:pt x="4369" y="1856"/>
                  </a:lnTo>
                  <a:lnTo>
                    <a:pt x="4439" y="1786"/>
                  </a:lnTo>
                  <a:lnTo>
                    <a:pt x="4463" y="1692"/>
                  </a:lnTo>
                  <a:lnTo>
                    <a:pt x="4463" y="1598"/>
                  </a:lnTo>
                  <a:lnTo>
                    <a:pt x="4416" y="1504"/>
                  </a:lnTo>
                  <a:lnTo>
                    <a:pt x="4322" y="1457"/>
                  </a:lnTo>
                  <a:lnTo>
                    <a:pt x="4228" y="1410"/>
                  </a:lnTo>
                  <a:lnTo>
                    <a:pt x="4134" y="1433"/>
                  </a:lnTo>
                  <a:lnTo>
                    <a:pt x="4040" y="1480"/>
                  </a:lnTo>
                  <a:lnTo>
                    <a:pt x="1363" y="3758"/>
                  </a:lnTo>
                  <a:lnTo>
                    <a:pt x="611" y="2843"/>
                  </a:lnTo>
                  <a:lnTo>
                    <a:pt x="3195" y="447"/>
                  </a:lnTo>
                  <a:lnTo>
                    <a:pt x="3242" y="353"/>
                  </a:lnTo>
                  <a:lnTo>
                    <a:pt x="3265" y="259"/>
                  </a:lnTo>
                  <a:lnTo>
                    <a:pt x="3242" y="165"/>
                  </a:lnTo>
                  <a:lnTo>
                    <a:pt x="3195" y="95"/>
                  </a:lnTo>
                  <a:lnTo>
                    <a:pt x="3124" y="24"/>
                  </a:lnTo>
                  <a:lnTo>
                    <a:pt x="303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4"/>
            <p:cNvSpPr/>
            <p:nvPr/>
          </p:nvSpPr>
          <p:spPr>
            <a:xfrm>
              <a:off x="6698825" y="1348325"/>
              <a:ext cx="122150" cy="107475"/>
            </a:xfrm>
            <a:custGeom>
              <a:rect b="b" l="l" r="r" t="t"/>
              <a:pathLst>
                <a:path extrusionOk="0" h="4299" w="4886">
                  <a:moveTo>
                    <a:pt x="3335" y="1"/>
                  </a:moveTo>
                  <a:lnTo>
                    <a:pt x="3124" y="24"/>
                  </a:lnTo>
                  <a:lnTo>
                    <a:pt x="2936" y="24"/>
                  </a:lnTo>
                  <a:lnTo>
                    <a:pt x="2725" y="71"/>
                  </a:lnTo>
                  <a:lnTo>
                    <a:pt x="2560" y="118"/>
                  </a:lnTo>
                  <a:lnTo>
                    <a:pt x="2372" y="189"/>
                  </a:lnTo>
                  <a:lnTo>
                    <a:pt x="2044" y="353"/>
                  </a:lnTo>
                  <a:lnTo>
                    <a:pt x="1738" y="541"/>
                  </a:lnTo>
                  <a:lnTo>
                    <a:pt x="1457" y="799"/>
                  </a:lnTo>
                  <a:lnTo>
                    <a:pt x="1198" y="1081"/>
                  </a:lnTo>
                  <a:lnTo>
                    <a:pt x="987" y="1386"/>
                  </a:lnTo>
                  <a:lnTo>
                    <a:pt x="776" y="1692"/>
                  </a:lnTo>
                  <a:lnTo>
                    <a:pt x="588" y="2044"/>
                  </a:lnTo>
                  <a:lnTo>
                    <a:pt x="447" y="2396"/>
                  </a:lnTo>
                  <a:lnTo>
                    <a:pt x="306" y="2725"/>
                  </a:lnTo>
                  <a:lnTo>
                    <a:pt x="188" y="3077"/>
                  </a:lnTo>
                  <a:lnTo>
                    <a:pt x="118" y="3406"/>
                  </a:lnTo>
                  <a:lnTo>
                    <a:pt x="47" y="3711"/>
                  </a:lnTo>
                  <a:lnTo>
                    <a:pt x="1" y="4017"/>
                  </a:lnTo>
                  <a:lnTo>
                    <a:pt x="1" y="4110"/>
                  </a:lnTo>
                  <a:lnTo>
                    <a:pt x="47" y="4228"/>
                  </a:lnTo>
                  <a:lnTo>
                    <a:pt x="141" y="4275"/>
                  </a:lnTo>
                  <a:lnTo>
                    <a:pt x="235" y="4298"/>
                  </a:lnTo>
                  <a:lnTo>
                    <a:pt x="259" y="4298"/>
                  </a:lnTo>
                  <a:lnTo>
                    <a:pt x="1057" y="4228"/>
                  </a:lnTo>
                  <a:lnTo>
                    <a:pt x="1809" y="4134"/>
                  </a:lnTo>
                  <a:lnTo>
                    <a:pt x="2466" y="3970"/>
                  </a:lnTo>
                  <a:lnTo>
                    <a:pt x="2772" y="3899"/>
                  </a:lnTo>
                  <a:lnTo>
                    <a:pt x="3053" y="3805"/>
                  </a:lnTo>
                  <a:lnTo>
                    <a:pt x="3312" y="3711"/>
                  </a:lnTo>
                  <a:lnTo>
                    <a:pt x="3547" y="3594"/>
                  </a:lnTo>
                  <a:lnTo>
                    <a:pt x="3781" y="3476"/>
                  </a:lnTo>
                  <a:lnTo>
                    <a:pt x="3969" y="3335"/>
                  </a:lnTo>
                  <a:lnTo>
                    <a:pt x="4157" y="3195"/>
                  </a:lnTo>
                  <a:lnTo>
                    <a:pt x="4322" y="3054"/>
                  </a:lnTo>
                  <a:lnTo>
                    <a:pt x="4463" y="2913"/>
                  </a:lnTo>
                  <a:lnTo>
                    <a:pt x="4603" y="2748"/>
                  </a:lnTo>
                  <a:lnTo>
                    <a:pt x="4744" y="2490"/>
                  </a:lnTo>
                  <a:lnTo>
                    <a:pt x="4815" y="2279"/>
                  </a:lnTo>
                  <a:lnTo>
                    <a:pt x="4862" y="2067"/>
                  </a:lnTo>
                  <a:lnTo>
                    <a:pt x="4885" y="1879"/>
                  </a:lnTo>
                  <a:lnTo>
                    <a:pt x="4885" y="1715"/>
                  </a:lnTo>
                  <a:lnTo>
                    <a:pt x="4885" y="1598"/>
                  </a:lnTo>
                  <a:lnTo>
                    <a:pt x="4838" y="1480"/>
                  </a:lnTo>
                  <a:lnTo>
                    <a:pt x="4791" y="1386"/>
                  </a:lnTo>
                  <a:lnTo>
                    <a:pt x="4721" y="1339"/>
                  </a:lnTo>
                  <a:lnTo>
                    <a:pt x="4627" y="1292"/>
                  </a:lnTo>
                  <a:lnTo>
                    <a:pt x="4533" y="1316"/>
                  </a:lnTo>
                  <a:lnTo>
                    <a:pt x="4439" y="1363"/>
                  </a:lnTo>
                  <a:lnTo>
                    <a:pt x="4392" y="1433"/>
                  </a:lnTo>
                  <a:lnTo>
                    <a:pt x="4345" y="1527"/>
                  </a:lnTo>
                  <a:lnTo>
                    <a:pt x="4369" y="1621"/>
                  </a:lnTo>
                  <a:lnTo>
                    <a:pt x="4369" y="1692"/>
                  </a:lnTo>
                  <a:lnTo>
                    <a:pt x="4392" y="1879"/>
                  </a:lnTo>
                  <a:lnTo>
                    <a:pt x="4369" y="2020"/>
                  </a:lnTo>
                  <a:lnTo>
                    <a:pt x="4322" y="2161"/>
                  </a:lnTo>
                  <a:lnTo>
                    <a:pt x="4275" y="2302"/>
                  </a:lnTo>
                  <a:lnTo>
                    <a:pt x="4157" y="2467"/>
                  </a:lnTo>
                  <a:lnTo>
                    <a:pt x="4016" y="2654"/>
                  </a:lnTo>
                  <a:lnTo>
                    <a:pt x="3781" y="2842"/>
                  </a:lnTo>
                  <a:lnTo>
                    <a:pt x="3500" y="3054"/>
                  </a:lnTo>
                  <a:lnTo>
                    <a:pt x="3124" y="3242"/>
                  </a:lnTo>
                  <a:lnTo>
                    <a:pt x="2631" y="3406"/>
                  </a:lnTo>
                  <a:lnTo>
                    <a:pt x="2067" y="3547"/>
                  </a:lnTo>
                  <a:lnTo>
                    <a:pt x="1363" y="3688"/>
                  </a:lnTo>
                  <a:lnTo>
                    <a:pt x="541" y="3782"/>
                  </a:lnTo>
                  <a:lnTo>
                    <a:pt x="658" y="3359"/>
                  </a:lnTo>
                  <a:lnTo>
                    <a:pt x="822" y="2866"/>
                  </a:lnTo>
                  <a:lnTo>
                    <a:pt x="916" y="2584"/>
                  </a:lnTo>
                  <a:lnTo>
                    <a:pt x="1034" y="2302"/>
                  </a:lnTo>
                  <a:lnTo>
                    <a:pt x="1175" y="2020"/>
                  </a:lnTo>
                  <a:lnTo>
                    <a:pt x="1339" y="1739"/>
                  </a:lnTo>
                  <a:lnTo>
                    <a:pt x="1527" y="1480"/>
                  </a:lnTo>
                  <a:lnTo>
                    <a:pt x="1738" y="1222"/>
                  </a:lnTo>
                  <a:lnTo>
                    <a:pt x="1973" y="1011"/>
                  </a:lnTo>
                  <a:lnTo>
                    <a:pt x="2208" y="823"/>
                  </a:lnTo>
                  <a:lnTo>
                    <a:pt x="2490" y="682"/>
                  </a:lnTo>
                  <a:lnTo>
                    <a:pt x="2795" y="564"/>
                  </a:lnTo>
                  <a:lnTo>
                    <a:pt x="2960" y="541"/>
                  </a:lnTo>
                  <a:lnTo>
                    <a:pt x="3124" y="517"/>
                  </a:lnTo>
                  <a:lnTo>
                    <a:pt x="3594" y="517"/>
                  </a:lnTo>
                  <a:lnTo>
                    <a:pt x="3688" y="470"/>
                  </a:lnTo>
                  <a:lnTo>
                    <a:pt x="3735" y="400"/>
                  </a:lnTo>
                  <a:lnTo>
                    <a:pt x="3781" y="306"/>
                  </a:lnTo>
                  <a:lnTo>
                    <a:pt x="3758" y="189"/>
                  </a:lnTo>
                  <a:lnTo>
                    <a:pt x="3711" y="118"/>
                  </a:lnTo>
                  <a:lnTo>
                    <a:pt x="3641" y="48"/>
                  </a:lnTo>
                  <a:lnTo>
                    <a:pt x="3547" y="24"/>
                  </a:lnTo>
                  <a:lnTo>
                    <a:pt x="333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4"/>
            <p:cNvSpPr/>
            <p:nvPr/>
          </p:nvSpPr>
          <p:spPr>
            <a:xfrm>
              <a:off x="6877300" y="1087650"/>
              <a:ext cx="211975" cy="141525"/>
            </a:xfrm>
            <a:custGeom>
              <a:rect b="b" l="l" r="r" t="t"/>
              <a:pathLst>
                <a:path extrusionOk="0" h="5661" w="8479">
                  <a:moveTo>
                    <a:pt x="5050" y="1"/>
                  </a:moveTo>
                  <a:lnTo>
                    <a:pt x="4956" y="24"/>
                  </a:lnTo>
                  <a:lnTo>
                    <a:pt x="4862" y="71"/>
                  </a:lnTo>
                  <a:lnTo>
                    <a:pt x="4204" y="682"/>
                  </a:lnTo>
                  <a:lnTo>
                    <a:pt x="3570" y="1292"/>
                  </a:lnTo>
                  <a:lnTo>
                    <a:pt x="2819" y="2044"/>
                  </a:lnTo>
                  <a:lnTo>
                    <a:pt x="2020" y="2866"/>
                  </a:lnTo>
                  <a:lnTo>
                    <a:pt x="1245" y="3711"/>
                  </a:lnTo>
                  <a:lnTo>
                    <a:pt x="893" y="4134"/>
                  </a:lnTo>
                  <a:lnTo>
                    <a:pt x="564" y="4533"/>
                  </a:lnTo>
                  <a:lnTo>
                    <a:pt x="259" y="4909"/>
                  </a:lnTo>
                  <a:lnTo>
                    <a:pt x="24" y="5285"/>
                  </a:lnTo>
                  <a:lnTo>
                    <a:pt x="1" y="5379"/>
                  </a:lnTo>
                  <a:lnTo>
                    <a:pt x="1" y="5473"/>
                  </a:lnTo>
                  <a:lnTo>
                    <a:pt x="24" y="5566"/>
                  </a:lnTo>
                  <a:lnTo>
                    <a:pt x="95" y="5637"/>
                  </a:lnTo>
                  <a:lnTo>
                    <a:pt x="165" y="5660"/>
                  </a:lnTo>
                  <a:lnTo>
                    <a:pt x="306" y="5660"/>
                  </a:lnTo>
                  <a:lnTo>
                    <a:pt x="353" y="5637"/>
                  </a:lnTo>
                  <a:lnTo>
                    <a:pt x="423" y="5590"/>
                  </a:lnTo>
                  <a:lnTo>
                    <a:pt x="447" y="5543"/>
                  </a:lnTo>
                  <a:lnTo>
                    <a:pt x="658" y="5238"/>
                  </a:lnTo>
                  <a:lnTo>
                    <a:pt x="893" y="4932"/>
                  </a:lnTo>
                  <a:lnTo>
                    <a:pt x="1480" y="4228"/>
                  </a:lnTo>
                  <a:lnTo>
                    <a:pt x="2114" y="3500"/>
                  </a:lnTo>
                  <a:lnTo>
                    <a:pt x="2819" y="2772"/>
                  </a:lnTo>
                  <a:lnTo>
                    <a:pt x="3500" y="2091"/>
                  </a:lnTo>
                  <a:lnTo>
                    <a:pt x="4110" y="1480"/>
                  </a:lnTo>
                  <a:lnTo>
                    <a:pt x="5003" y="611"/>
                  </a:lnTo>
                  <a:lnTo>
                    <a:pt x="5566" y="1269"/>
                  </a:lnTo>
                  <a:lnTo>
                    <a:pt x="5613" y="1316"/>
                  </a:lnTo>
                  <a:lnTo>
                    <a:pt x="5684" y="1363"/>
                  </a:lnTo>
                  <a:lnTo>
                    <a:pt x="6060" y="1504"/>
                  </a:lnTo>
                  <a:lnTo>
                    <a:pt x="6388" y="1692"/>
                  </a:lnTo>
                  <a:lnTo>
                    <a:pt x="6694" y="1879"/>
                  </a:lnTo>
                  <a:lnTo>
                    <a:pt x="6952" y="2091"/>
                  </a:lnTo>
                  <a:lnTo>
                    <a:pt x="7163" y="2302"/>
                  </a:lnTo>
                  <a:lnTo>
                    <a:pt x="7351" y="2514"/>
                  </a:lnTo>
                  <a:lnTo>
                    <a:pt x="7492" y="2725"/>
                  </a:lnTo>
                  <a:lnTo>
                    <a:pt x="7633" y="2960"/>
                  </a:lnTo>
                  <a:lnTo>
                    <a:pt x="7727" y="3148"/>
                  </a:lnTo>
                  <a:lnTo>
                    <a:pt x="7797" y="3335"/>
                  </a:lnTo>
                  <a:lnTo>
                    <a:pt x="7915" y="3664"/>
                  </a:lnTo>
                  <a:lnTo>
                    <a:pt x="7962" y="3899"/>
                  </a:lnTo>
                  <a:lnTo>
                    <a:pt x="7962" y="4017"/>
                  </a:lnTo>
                  <a:lnTo>
                    <a:pt x="7985" y="4110"/>
                  </a:lnTo>
                  <a:lnTo>
                    <a:pt x="8056" y="4181"/>
                  </a:lnTo>
                  <a:lnTo>
                    <a:pt x="8126" y="4228"/>
                  </a:lnTo>
                  <a:lnTo>
                    <a:pt x="8220" y="4251"/>
                  </a:lnTo>
                  <a:lnTo>
                    <a:pt x="8314" y="4228"/>
                  </a:lnTo>
                  <a:lnTo>
                    <a:pt x="8408" y="4157"/>
                  </a:lnTo>
                  <a:lnTo>
                    <a:pt x="8455" y="4087"/>
                  </a:lnTo>
                  <a:lnTo>
                    <a:pt x="8479" y="3993"/>
                  </a:lnTo>
                  <a:lnTo>
                    <a:pt x="8455" y="3852"/>
                  </a:lnTo>
                  <a:lnTo>
                    <a:pt x="8408" y="3594"/>
                  </a:lnTo>
                  <a:lnTo>
                    <a:pt x="8291" y="3218"/>
                  </a:lnTo>
                  <a:lnTo>
                    <a:pt x="8220" y="2983"/>
                  </a:lnTo>
                  <a:lnTo>
                    <a:pt x="8103" y="2748"/>
                  </a:lnTo>
                  <a:lnTo>
                    <a:pt x="7962" y="2514"/>
                  </a:lnTo>
                  <a:lnTo>
                    <a:pt x="7797" y="2255"/>
                  </a:lnTo>
                  <a:lnTo>
                    <a:pt x="7586" y="1997"/>
                  </a:lnTo>
                  <a:lnTo>
                    <a:pt x="7328" y="1762"/>
                  </a:lnTo>
                  <a:lnTo>
                    <a:pt x="7046" y="1527"/>
                  </a:lnTo>
                  <a:lnTo>
                    <a:pt x="6717" y="1292"/>
                  </a:lnTo>
                  <a:lnTo>
                    <a:pt x="6341" y="1081"/>
                  </a:lnTo>
                  <a:lnTo>
                    <a:pt x="5919" y="893"/>
                  </a:lnTo>
                  <a:lnTo>
                    <a:pt x="5238" y="95"/>
                  </a:lnTo>
                  <a:lnTo>
                    <a:pt x="5144" y="24"/>
                  </a:lnTo>
                  <a:lnTo>
                    <a:pt x="505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 name="Google Shape;159;p4"/>
          <p:cNvGrpSpPr/>
          <p:nvPr/>
        </p:nvGrpSpPr>
        <p:grpSpPr>
          <a:xfrm>
            <a:off x="8106191" y="772175"/>
            <a:ext cx="897273" cy="429782"/>
            <a:chOff x="3863100" y="581575"/>
            <a:chExt cx="629400" cy="301200"/>
          </a:xfrm>
        </p:grpSpPr>
        <p:sp>
          <p:nvSpPr>
            <p:cNvPr id="160" name="Google Shape;160;p4"/>
            <p:cNvSpPr/>
            <p:nvPr/>
          </p:nvSpPr>
          <p:spPr>
            <a:xfrm>
              <a:off x="3877200" y="581575"/>
              <a:ext cx="231350" cy="69875"/>
            </a:xfrm>
            <a:custGeom>
              <a:rect b="b" l="l" r="r" t="t"/>
              <a:pathLst>
                <a:path extrusionOk="0" h="2795" w="9254">
                  <a:moveTo>
                    <a:pt x="611" y="564"/>
                  </a:moveTo>
                  <a:lnTo>
                    <a:pt x="1597" y="752"/>
                  </a:lnTo>
                  <a:lnTo>
                    <a:pt x="2607" y="893"/>
                  </a:lnTo>
                  <a:lnTo>
                    <a:pt x="3641" y="1010"/>
                  </a:lnTo>
                  <a:lnTo>
                    <a:pt x="4650" y="1081"/>
                  </a:lnTo>
                  <a:lnTo>
                    <a:pt x="5660" y="1128"/>
                  </a:lnTo>
                  <a:lnTo>
                    <a:pt x="6693" y="1151"/>
                  </a:lnTo>
                  <a:lnTo>
                    <a:pt x="7703" y="1104"/>
                  </a:lnTo>
                  <a:lnTo>
                    <a:pt x="8737" y="1057"/>
                  </a:lnTo>
                  <a:lnTo>
                    <a:pt x="8737" y="1057"/>
                  </a:lnTo>
                  <a:lnTo>
                    <a:pt x="8666" y="2278"/>
                  </a:lnTo>
                  <a:lnTo>
                    <a:pt x="517" y="1785"/>
                  </a:lnTo>
                  <a:lnTo>
                    <a:pt x="611" y="564"/>
                  </a:lnTo>
                  <a:close/>
                  <a:moveTo>
                    <a:pt x="306" y="0"/>
                  </a:moveTo>
                  <a:lnTo>
                    <a:pt x="212" y="47"/>
                  </a:lnTo>
                  <a:lnTo>
                    <a:pt x="141" y="118"/>
                  </a:lnTo>
                  <a:lnTo>
                    <a:pt x="118" y="235"/>
                  </a:lnTo>
                  <a:lnTo>
                    <a:pt x="0" y="1996"/>
                  </a:lnTo>
                  <a:lnTo>
                    <a:pt x="24" y="2090"/>
                  </a:lnTo>
                  <a:lnTo>
                    <a:pt x="71" y="2184"/>
                  </a:lnTo>
                  <a:lnTo>
                    <a:pt x="141" y="2231"/>
                  </a:lnTo>
                  <a:lnTo>
                    <a:pt x="235" y="2255"/>
                  </a:lnTo>
                  <a:lnTo>
                    <a:pt x="8877" y="2795"/>
                  </a:lnTo>
                  <a:lnTo>
                    <a:pt x="8901" y="2795"/>
                  </a:lnTo>
                  <a:lnTo>
                    <a:pt x="8995" y="2771"/>
                  </a:lnTo>
                  <a:lnTo>
                    <a:pt x="9065" y="2724"/>
                  </a:lnTo>
                  <a:lnTo>
                    <a:pt x="9112" y="2654"/>
                  </a:lnTo>
                  <a:lnTo>
                    <a:pt x="9136" y="2560"/>
                  </a:lnTo>
                  <a:lnTo>
                    <a:pt x="9253" y="799"/>
                  </a:lnTo>
                  <a:lnTo>
                    <a:pt x="9230" y="681"/>
                  </a:lnTo>
                  <a:lnTo>
                    <a:pt x="9183" y="587"/>
                  </a:lnTo>
                  <a:lnTo>
                    <a:pt x="9089" y="540"/>
                  </a:lnTo>
                  <a:lnTo>
                    <a:pt x="8971" y="517"/>
                  </a:lnTo>
                  <a:lnTo>
                    <a:pt x="7915" y="587"/>
                  </a:lnTo>
                  <a:lnTo>
                    <a:pt x="6834" y="634"/>
                  </a:lnTo>
                  <a:lnTo>
                    <a:pt x="5754" y="634"/>
                  </a:lnTo>
                  <a:lnTo>
                    <a:pt x="4674" y="587"/>
                  </a:lnTo>
                  <a:lnTo>
                    <a:pt x="3617" y="493"/>
                  </a:lnTo>
                  <a:lnTo>
                    <a:pt x="2537" y="376"/>
                  </a:lnTo>
                  <a:lnTo>
                    <a:pt x="1480" y="212"/>
                  </a:lnTo>
                  <a:lnTo>
                    <a:pt x="42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4"/>
            <p:cNvSpPr/>
            <p:nvPr/>
          </p:nvSpPr>
          <p:spPr>
            <a:xfrm>
              <a:off x="4056275" y="637350"/>
              <a:ext cx="38175" cy="200225"/>
            </a:xfrm>
            <a:custGeom>
              <a:rect b="b" l="l" r="r" t="t"/>
              <a:pathLst>
                <a:path extrusionOk="0" h="8009" w="1527">
                  <a:moveTo>
                    <a:pt x="611" y="0"/>
                  </a:moveTo>
                  <a:lnTo>
                    <a:pt x="540" y="47"/>
                  </a:lnTo>
                  <a:lnTo>
                    <a:pt x="470" y="141"/>
                  </a:lnTo>
                  <a:lnTo>
                    <a:pt x="446" y="235"/>
                  </a:lnTo>
                  <a:lnTo>
                    <a:pt x="446" y="329"/>
                  </a:lnTo>
                  <a:lnTo>
                    <a:pt x="517" y="540"/>
                  </a:lnTo>
                  <a:lnTo>
                    <a:pt x="658" y="1104"/>
                  </a:lnTo>
                  <a:lnTo>
                    <a:pt x="752" y="1480"/>
                  </a:lnTo>
                  <a:lnTo>
                    <a:pt x="822" y="1926"/>
                  </a:lnTo>
                  <a:lnTo>
                    <a:pt x="916" y="2419"/>
                  </a:lnTo>
                  <a:lnTo>
                    <a:pt x="963" y="2959"/>
                  </a:lnTo>
                  <a:lnTo>
                    <a:pt x="1010" y="3523"/>
                  </a:lnTo>
                  <a:lnTo>
                    <a:pt x="1010" y="4110"/>
                  </a:lnTo>
                  <a:lnTo>
                    <a:pt x="986" y="4697"/>
                  </a:lnTo>
                  <a:lnTo>
                    <a:pt x="893" y="5308"/>
                  </a:lnTo>
                  <a:lnTo>
                    <a:pt x="775" y="5918"/>
                  </a:lnTo>
                  <a:lnTo>
                    <a:pt x="705" y="6224"/>
                  </a:lnTo>
                  <a:lnTo>
                    <a:pt x="587" y="6505"/>
                  </a:lnTo>
                  <a:lnTo>
                    <a:pt x="493" y="6787"/>
                  </a:lnTo>
                  <a:lnTo>
                    <a:pt x="352" y="7069"/>
                  </a:lnTo>
                  <a:lnTo>
                    <a:pt x="211" y="7351"/>
                  </a:lnTo>
                  <a:lnTo>
                    <a:pt x="24" y="7609"/>
                  </a:lnTo>
                  <a:lnTo>
                    <a:pt x="0" y="7703"/>
                  </a:lnTo>
                  <a:lnTo>
                    <a:pt x="0" y="7797"/>
                  </a:lnTo>
                  <a:lnTo>
                    <a:pt x="24" y="7891"/>
                  </a:lnTo>
                  <a:lnTo>
                    <a:pt x="94" y="7961"/>
                  </a:lnTo>
                  <a:lnTo>
                    <a:pt x="165" y="7985"/>
                  </a:lnTo>
                  <a:lnTo>
                    <a:pt x="235" y="8008"/>
                  </a:lnTo>
                  <a:lnTo>
                    <a:pt x="305" y="8008"/>
                  </a:lnTo>
                  <a:lnTo>
                    <a:pt x="352" y="7985"/>
                  </a:lnTo>
                  <a:lnTo>
                    <a:pt x="399" y="7938"/>
                  </a:lnTo>
                  <a:lnTo>
                    <a:pt x="446" y="7891"/>
                  </a:lnTo>
                  <a:lnTo>
                    <a:pt x="634" y="7609"/>
                  </a:lnTo>
                  <a:lnTo>
                    <a:pt x="799" y="7327"/>
                  </a:lnTo>
                  <a:lnTo>
                    <a:pt x="939" y="7022"/>
                  </a:lnTo>
                  <a:lnTo>
                    <a:pt x="1057" y="6717"/>
                  </a:lnTo>
                  <a:lnTo>
                    <a:pt x="1174" y="6411"/>
                  </a:lnTo>
                  <a:lnTo>
                    <a:pt x="1268" y="6106"/>
                  </a:lnTo>
                  <a:lnTo>
                    <a:pt x="1339" y="5777"/>
                  </a:lnTo>
                  <a:lnTo>
                    <a:pt x="1409" y="5472"/>
                  </a:lnTo>
                  <a:lnTo>
                    <a:pt x="1480" y="4838"/>
                  </a:lnTo>
                  <a:lnTo>
                    <a:pt x="1527" y="4204"/>
                  </a:lnTo>
                  <a:lnTo>
                    <a:pt x="1527" y="3593"/>
                  </a:lnTo>
                  <a:lnTo>
                    <a:pt x="1480" y="2983"/>
                  </a:lnTo>
                  <a:lnTo>
                    <a:pt x="1433" y="2443"/>
                  </a:lnTo>
                  <a:lnTo>
                    <a:pt x="1362" y="1926"/>
                  </a:lnTo>
                  <a:lnTo>
                    <a:pt x="1268" y="1456"/>
                  </a:lnTo>
                  <a:lnTo>
                    <a:pt x="1174" y="1034"/>
                  </a:lnTo>
                  <a:lnTo>
                    <a:pt x="1010" y="423"/>
                  </a:lnTo>
                  <a:lnTo>
                    <a:pt x="939" y="165"/>
                  </a:lnTo>
                  <a:lnTo>
                    <a:pt x="893" y="71"/>
                  </a:lnTo>
                  <a:lnTo>
                    <a:pt x="822" y="24"/>
                  </a:lnTo>
                  <a:lnTo>
                    <a:pt x="72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4"/>
            <p:cNvSpPr/>
            <p:nvPr/>
          </p:nvSpPr>
          <p:spPr>
            <a:xfrm>
              <a:off x="3863100" y="813475"/>
              <a:ext cx="231350" cy="69300"/>
            </a:xfrm>
            <a:custGeom>
              <a:rect b="b" l="l" r="r" t="t"/>
              <a:pathLst>
                <a:path extrusionOk="0" h="2772" w="9254">
                  <a:moveTo>
                    <a:pt x="611" y="517"/>
                  </a:moveTo>
                  <a:lnTo>
                    <a:pt x="8737" y="1010"/>
                  </a:lnTo>
                  <a:lnTo>
                    <a:pt x="8666" y="2208"/>
                  </a:lnTo>
                  <a:lnTo>
                    <a:pt x="8009" y="2091"/>
                  </a:lnTo>
                  <a:lnTo>
                    <a:pt x="7328" y="1973"/>
                  </a:lnTo>
                  <a:lnTo>
                    <a:pt x="6623" y="1879"/>
                  </a:lnTo>
                  <a:lnTo>
                    <a:pt x="5919" y="1785"/>
                  </a:lnTo>
                  <a:lnTo>
                    <a:pt x="5191" y="1738"/>
                  </a:lnTo>
                  <a:lnTo>
                    <a:pt x="4439" y="1691"/>
                  </a:lnTo>
                  <a:lnTo>
                    <a:pt x="3664" y="1668"/>
                  </a:lnTo>
                  <a:lnTo>
                    <a:pt x="2889" y="1644"/>
                  </a:lnTo>
                  <a:lnTo>
                    <a:pt x="1715" y="1668"/>
                  </a:lnTo>
                  <a:lnTo>
                    <a:pt x="517" y="1738"/>
                  </a:lnTo>
                  <a:lnTo>
                    <a:pt x="517" y="1738"/>
                  </a:lnTo>
                  <a:lnTo>
                    <a:pt x="611" y="517"/>
                  </a:lnTo>
                  <a:close/>
                  <a:moveTo>
                    <a:pt x="283" y="1"/>
                  </a:moveTo>
                  <a:lnTo>
                    <a:pt x="189" y="48"/>
                  </a:lnTo>
                  <a:lnTo>
                    <a:pt x="142" y="141"/>
                  </a:lnTo>
                  <a:lnTo>
                    <a:pt x="118" y="235"/>
                  </a:lnTo>
                  <a:lnTo>
                    <a:pt x="1" y="1973"/>
                  </a:lnTo>
                  <a:lnTo>
                    <a:pt x="24" y="2091"/>
                  </a:lnTo>
                  <a:lnTo>
                    <a:pt x="71" y="2185"/>
                  </a:lnTo>
                  <a:lnTo>
                    <a:pt x="165" y="2232"/>
                  </a:lnTo>
                  <a:lnTo>
                    <a:pt x="283" y="2255"/>
                  </a:lnTo>
                  <a:lnTo>
                    <a:pt x="1480" y="2185"/>
                  </a:lnTo>
                  <a:lnTo>
                    <a:pt x="2631" y="2161"/>
                  </a:lnTo>
                  <a:lnTo>
                    <a:pt x="3758" y="2161"/>
                  </a:lnTo>
                  <a:lnTo>
                    <a:pt x="4862" y="2208"/>
                  </a:lnTo>
                  <a:lnTo>
                    <a:pt x="5919" y="2302"/>
                  </a:lnTo>
                  <a:lnTo>
                    <a:pt x="6929" y="2419"/>
                  </a:lnTo>
                  <a:lnTo>
                    <a:pt x="7892" y="2584"/>
                  </a:lnTo>
                  <a:lnTo>
                    <a:pt x="8831" y="2772"/>
                  </a:lnTo>
                  <a:lnTo>
                    <a:pt x="8972" y="2772"/>
                  </a:lnTo>
                  <a:lnTo>
                    <a:pt x="9042" y="2725"/>
                  </a:lnTo>
                  <a:lnTo>
                    <a:pt x="9113" y="2654"/>
                  </a:lnTo>
                  <a:lnTo>
                    <a:pt x="9136" y="2537"/>
                  </a:lnTo>
                  <a:lnTo>
                    <a:pt x="9254" y="776"/>
                  </a:lnTo>
                  <a:lnTo>
                    <a:pt x="9230" y="682"/>
                  </a:lnTo>
                  <a:lnTo>
                    <a:pt x="9183" y="611"/>
                  </a:lnTo>
                  <a:lnTo>
                    <a:pt x="9113" y="541"/>
                  </a:lnTo>
                  <a:lnTo>
                    <a:pt x="9019" y="517"/>
                  </a:lnTo>
                  <a:lnTo>
                    <a:pt x="37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4"/>
            <p:cNvSpPr/>
            <p:nvPr/>
          </p:nvSpPr>
          <p:spPr>
            <a:xfrm>
              <a:off x="4081500" y="699575"/>
              <a:ext cx="411000" cy="68725"/>
            </a:xfrm>
            <a:custGeom>
              <a:rect b="b" l="l" r="r" t="t"/>
              <a:pathLst>
                <a:path extrusionOk="0" h="2749" w="16440">
                  <a:moveTo>
                    <a:pt x="11978" y="1"/>
                  </a:moveTo>
                  <a:lnTo>
                    <a:pt x="10733" y="24"/>
                  </a:lnTo>
                  <a:lnTo>
                    <a:pt x="9418" y="71"/>
                  </a:lnTo>
                  <a:lnTo>
                    <a:pt x="8080" y="142"/>
                  </a:lnTo>
                  <a:lnTo>
                    <a:pt x="6741" y="235"/>
                  </a:lnTo>
                  <a:lnTo>
                    <a:pt x="5426" y="353"/>
                  </a:lnTo>
                  <a:lnTo>
                    <a:pt x="3077" y="564"/>
                  </a:lnTo>
                  <a:lnTo>
                    <a:pt x="1246" y="776"/>
                  </a:lnTo>
                  <a:lnTo>
                    <a:pt x="212" y="893"/>
                  </a:lnTo>
                  <a:lnTo>
                    <a:pt x="118" y="917"/>
                  </a:lnTo>
                  <a:lnTo>
                    <a:pt x="48" y="987"/>
                  </a:lnTo>
                  <a:lnTo>
                    <a:pt x="1" y="1081"/>
                  </a:lnTo>
                  <a:lnTo>
                    <a:pt x="1" y="1175"/>
                  </a:lnTo>
                  <a:lnTo>
                    <a:pt x="24" y="1269"/>
                  </a:lnTo>
                  <a:lnTo>
                    <a:pt x="95" y="1339"/>
                  </a:lnTo>
                  <a:lnTo>
                    <a:pt x="189" y="1386"/>
                  </a:lnTo>
                  <a:lnTo>
                    <a:pt x="283" y="1386"/>
                  </a:lnTo>
                  <a:lnTo>
                    <a:pt x="1997" y="1198"/>
                  </a:lnTo>
                  <a:lnTo>
                    <a:pt x="4158" y="963"/>
                  </a:lnTo>
                  <a:lnTo>
                    <a:pt x="6553" y="776"/>
                  </a:lnTo>
                  <a:lnTo>
                    <a:pt x="7774" y="682"/>
                  </a:lnTo>
                  <a:lnTo>
                    <a:pt x="8995" y="588"/>
                  </a:lnTo>
                  <a:lnTo>
                    <a:pt x="10193" y="541"/>
                  </a:lnTo>
                  <a:lnTo>
                    <a:pt x="11344" y="517"/>
                  </a:lnTo>
                  <a:lnTo>
                    <a:pt x="12424" y="494"/>
                  </a:lnTo>
                  <a:lnTo>
                    <a:pt x="13387" y="517"/>
                  </a:lnTo>
                  <a:lnTo>
                    <a:pt x="14232" y="588"/>
                  </a:lnTo>
                  <a:lnTo>
                    <a:pt x="14608" y="635"/>
                  </a:lnTo>
                  <a:lnTo>
                    <a:pt x="14960" y="682"/>
                  </a:lnTo>
                  <a:lnTo>
                    <a:pt x="15242" y="752"/>
                  </a:lnTo>
                  <a:lnTo>
                    <a:pt x="15501" y="823"/>
                  </a:lnTo>
                  <a:lnTo>
                    <a:pt x="15688" y="917"/>
                  </a:lnTo>
                  <a:lnTo>
                    <a:pt x="15853" y="1010"/>
                  </a:lnTo>
                  <a:lnTo>
                    <a:pt x="15923" y="1081"/>
                  </a:lnTo>
                  <a:lnTo>
                    <a:pt x="15947" y="1128"/>
                  </a:lnTo>
                  <a:lnTo>
                    <a:pt x="15923" y="1175"/>
                  </a:lnTo>
                  <a:lnTo>
                    <a:pt x="15876" y="1245"/>
                  </a:lnTo>
                  <a:lnTo>
                    <a:pt x="15759" y="1339"/>
                  </a:lnTo>
                  <a:lnTo>
                    <a:pt x="15594" y="1433"/>
                  </a:lnTo>
                  <a:lnTo>
                    <a:pt x="15383" y="1527"/>
                  </a:lnTo>
                  <a:lnTo>
                    <a:pt x="15148" y="1598"/>
                  </a:lnTo>
                  <a:lnTo>
                    <a:pt x="14538" y="1762"/>
                  </a:lnTo>
                  <a:lnTo>
                    <a:pt x="13810" y="1879"/>
                  </a:lnTo>
                  <a:lnTo>
                    <a:pt x="12964" y="1973"/>
                  </a:lnTo>
                  <a:lnTo>
                    <a:pt x="12025" y="2067"/>
                  </a:lnTo>
                  <a:lnTo>
                    <a:pt x="10992" y="2138"/>
                  </a:lnTo>
                  <a:lnTo>
                    <a:pt x="9888" y="2185"/>
                  </a:lnTo>
                  <a:lnTo>
                    <a:pt x="8737" y="2232"/>
                  </a:lnTo>
                  <a:lnTo>
                    <a:pt x="7539" y="2255"/>
                  </a:lnTo>
                  <a:lnTo>
                    <a:pt x="5097" y="2255"/>
                  </a:lnTo>
                  <a:lnTo>
                    <a:pt x="2702" y="2208"/>
                  </a:lnTo>
                  <a:lnTo>
                    <a:pt x="471" y="2138"/>
                  </a:lnTo>
                  <a:lnTo>
                    <a:pt x="377" y="2138"/>
                  </a:lnTo>
                  <a:lnTo>
                    <a:pt x="283" y="2208"/>
                  </a:lnTo>
                  <a:lnTo>
                    <a:pt x="236" y="2279"/>
                  </a:lnTo>
                  <a:lnTo>
                    <a:pt x="212" y="2373"/>
                  </a:lnTo>
                  <a:lnTo>
                    <a:pt x="212" y="2466"/>
                  </a:lnTo>
                  <a:lnTo>
                    <a:pt x="259" y="2560"/>
                  </a:lnTo>
                  <a:lnTo>
                    <a:pt x="353" y="2607"/>
                  </a:lnTo>
                  <a:lnTo>
                    <a:pt x="447" y="2631"/>
                  </a:lnTo>
                  <a:lnTo>
                    <a:pt x="2537" y="2701"/>
                  </a:lnTo>
                  <a:lnTo>
                    <a:pt x="4275" y="2748"/>
                  </a:lnTo>
                  <a:lnTo>
                    <a:pt x="7868" y="2748"/>
                  </a:lnTo>
                  <a:lnTo>
                    <a:pt x="9465" y="2701"/>
                  </a:lnTo>
                  <a:lnTo>
                    <a:pt x="11015" y="2654"/>
                  </a:lnTo>
                  <a:lnTo>
                    <a:pt x="12471" y="2537"/>
                  </a:lnTo>
                  <a:lnTo>
                    <a:pt x="13152" y="2466"/>
                  </a:lnTo>
                  <a:lnTo>
                    <a:pt x="13786" y="2396"/>
                  </a:lnTo>
                  <a:lnTo>
                    <a:pt x="14350" y="2302"/>
                  </a:lnTo>
                  <a:lnTo>
                    <a:pt x="14890" y="2185"/>
                  </a:lnTo>
                  <a:lnTo>
                    <a:pt x="15336" y="2067"/>
                  </a:lnTo>
                  <a:lnTo>
                    <a:pt x="15712" y="1926"/>
                  </a:lnTo>
                  <a:lnTo>
                    <a:pt x="16017" y="1762"/>
                  </a:lnTo>
                  <a:lnTo>
                    <a:pt x="16135" y="1691"/>
                  </a:lnTo>
                  <a:lnTo>
                    <a:pt x="16252" y="1598"/>
                  </a:lnTo>
                  <a:lnTo>
                    <a:pt x="16346" y="1457"/>
                  </a:lnTo>
                  <a:lnTo>
                    <a:pt x="16416" y="1316"/>
                  </a:lnTo>
                  <a:lnTo>
                    <a:pt x="16440" y="1198"/>
                  </a:lnTo>
                  <a:lnTo>
                    <a:pt x="16440" y="1081"/>
                  </a:lnTo>
                  <a:lnTo>
                    <a:pt x="16416" y="987"/>
                  </a:lnTo>
                  <a:lnTo>
                    <a:pt x="16393" y="870"/>
                  </a:lnTo>
                  <a:lnTo>
                    <a:pt x="16299" y="729"/>
                  </a:lnTo>
                  <a:lnTo>
                    <a:pt x="16182" y="611"/>
                  </a:lnTo>
                  <a:lnTo>
                    <a:pt x="15970" y="494"/>
                  </a:lnTo>
                  <a:lnTo>
                    <a:pt x="15712" y="376"/>
                  </a:lnTo>
                  <a:lnTo>
                    <a:pt x="15407" y="282"/>
                  </a:lnTo>
                  <a:lnTo>
                    <a:pt x="15031" y="188"/>
                  </a:lnTo>
                  <a:lnTo>
                    <a:pt x="14632" y="142"/>
                  </a:lnTo>
                  <a:lnTo>
                    <a:pt x="14162" y="71"/>
                  </a:lnTo>
                  <a:lnTo>
                    <a:pt x="13669" y="48"/>
                  </a:lnTo>
                  <a:lnTo>
                    <a:pt x="13129" y="24"/>
                  </a:lnTo>
                  <a:lnTo>
                    <a:pt x="1197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4"/>
            <p:cNvSpPr/>
            <p:nvPr/>
          </p:nvSpPr>
          <p:spPr>
            <a:xfrm>
              <a:off x="3871325" y="627375"/>
              <a:ext cx="45825" cy="200225"/>
            </a:xfrm>
            <a:custGeom>
              <a:rect b="b" l="l" r="r" t="t"/>
              <a:pathLst>
                <a:path extrusionOk="0" h="8009" w="1833">
                  <a:moveTo>
                    <a:pt x="1551" y="0"/>
                  </a:moveTo>
                  <a:lnTo>
                    <a:pt x="1457" y="24"/>
                  </a:lnTo>
                  <a:lnTo>
                    <a:pt x="1386" y="94"/>
                  </a:lnTo>
                  <a:lnTo>
                    <a:pt x="1245" y="305"/>
                  </a:lnTo>
                  <a:lnTo>
                    <a:pt x="963" y="822"/>
                  </a:lnTo>
                  <a:lnTo>
                    <a:pt x="799" y="1174"/>
                  </a:lnTo>
                  <a:lnTo>
                    <a:pt x="611" y="1620"/>
                  </a:lnTo>
                  <a:lnTo>
                    <a:pt x="447" y="2090"/>
                  </a:lnTo>
                  <a:lnTo>
                    <a:pt x="282" y="2630"/>
                  </a:lnTo>
                  <a:lnTo>
                    <a:pt x="142" y="3194"/>
                  </a:lnTo>
                  <a:lnTo>
                    <a:pt x="48" y="3805"/>
                  </a:lnTo>
                  <a:lnTo>
                    <a:pt x="24" y="4133"/>
                  </a:lnTo>
                  <a:lnTo>
                    <a:pt x="1" y="4462"/>
                  </a:lnTo>
                  <a:lnTo>
                    <a:pt x="1" y="4791"/>
                  </a:lnTo>
                  <a:lnTo>
                    <a:pt x="24" y="5120"/>
                  </a:lnTo>
                  <a:lnTo>
                    <a:pt x="48" y="5472"/>
                  </a:lnTo>
                  <a:lnTo>
                    <a:pt x="95" y="5801"/>
                  </a:lnTo>
                  <a:lnTo>
                    <a:pt x="188" y="6153"/>
                  </a:lnTo>
                  <a:lnTo>
                    <a:pt x="282" y="6505"/>
                  </a:lnTo>
                  <a:lnTo>
                    <a:pt x="400" y="6857"/>
                  </a:lnTo>
                  <a:lnTo>
                    <a:pt x="541" y="7186"/>
                  </a:lnTo>
                  <a:lnTo>
                    <a:pt x="705" y="7539"/>
                  </a:lnTo>
                  <a:lnTo>
                    <a:pt x="916" y="7891"/>
                  </a:lnTo>
                  <a:lnTo>
                    <a:pt x="963" y="7938"/>
                  </a:lnTo>
                  <a:lnTo>
                    <a:pt x="1010" y="7985"/>
                  </a:lnTo>
                  <a:lnTo>
                    <a:pt x="1057" y="8008"/>
                  </a:lnTo>
                  <a:lnTo>
                    <a:pt x="1198" y="8008"/>
                  </a:lnTo>
                  <a:lnTo>
                    <a:pt x="1269" y="7961"/>
                  </a:lnTo>
                  <a:lnTo>
                    <a:pt x="1339" y="7914"/>
                  </a:lnTo>
                  <a:lnTo>
                    <a:pt x="1386" y="7820"/>
                  </a:lnTo>
                  <a:lnTo>
                    <a:pt x="1386" y="7726"/>
                  </a:lnTo>
                  <a:lnTo>
                    <a:pt x="1339" y="7632"/>
                  </a:lnTo>
                  <a:lnTo>
                    <a:pt x="1151" y="7304"/>
                  </a:lnTo>
                  <a:lnTo>
                    <a:pt x="1010" y="6975"/>
                  </a:lnTo>
                  <a:lnTo>
                    <a:pt x="870" y="6670"/>
                  </a:lnTo>
                  <a:lnTo>
                    <a:pt x="752" y="6341"/>
                  </a:lnTo>
                  <a:lnTo>
                    <a:pt x="658" y="6012"/>
                  </a:lnTo>
                  <a:lnTo>
                    <a:pt x="588" y="5683"/>
                  </a:lnTo>
                  <a:lnTo>
                    <a:pt x="541" y="5378"/>
                  </a:lnTo>
                  <a:lnTo>
                    <a:pt x="517" y="5073"/>
                  </a:lnTo>
                  <a:lnTo>
                    <a:pt x="517" y="4744"/>
                  </a:lnTo>
                  <a:lnTo>
                    <a:pt x="517" y="4439"/>
                  </a:lnTo>
                  <a:lnTo>
                    <a:pt x="541" y="3851"/>
                  </a:lnTo>
                  <a:lnTo>
                    <a:pt x="635" y="3288"/>
                  </a:lnTo>
                  <a:lnTo>
                    <a:pt x="776" y="2748"/>
                  </a:lnTo>
                  <a:lnTo>
                    <a:pt x="916" y="2255"/>
                  </a:lnTo>
                  <a:lnTo>
                    <a:pt x="1081" y="1808"/>
                  </a:lnTo>
                  <a:lnTo>
                    <a:pt x="1245" y="1409"/>
                  </a:lnTo>
                  <a:lnTo>
                    <a:pt x="1410" y="1057"/>
                  </a:lnTo>
                  <a:lnTo>
                    <a:pt x="1691" y="564"/>
                  </a:lnTo>
                  <a:lnTo>
                    <a:pt x="1785" y="399"/>
                  </a:lnTo>
                  <a:lnTo>
                    <a:pt x="1832" y="305"/>
                  </a:lnTo>
                  <a:lnTo>
                    <a:pt x="1832" y="211"/>
                  </a:lnTo>
                  <a:lnTo>
                    <a:pt x="1809" y="117"/>
                  </a:lnTo>
                  <a:lnTo>
                    <a:pt x="1738" y="47"/>
                  </a:lnTo>
                  <a:lnTo>
                    <a:pt x="164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5" name="Google Shape;165;p4"/>
          <p:cNvSpPr/>
          <p:nvPr/>
        </p:nvSpPr>
        <p:spPr>
          <a:xfrm>
            <a:off x="8780188" y="224113"/>
            <a:ext cx="212400" cy="212400"/>
          </a:xfrm>
          <a:prstGeom prst="star4">
            <a:avLst>
              <a:gd fmla="val 22287"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4"/>
          <p:cNvSpPr/>
          <p:nvPr/>
        </p:nvSpPr>
        <p:spPr>
          <a:xfrm>
            <a:off x="8780188" y="2896088"/>
            <a:ext cx="212400" cy="212400"/>
          </a:xfrm>
          <a:prstGeom prst="star4">
            <a:avLst>
              <a:gd fmla="val 22287"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4"/>
          <p:cNvSpPr/>
          <p:nvPr/>
        </p:nvSpPr>
        <p:spPr>
          <a:xfrm>
            <a:off x="151388" y="365738"/>
            <a:ext cx="212400" cy="212400"/>
          </a:xfrm>
          <a:prstGeom prst="star4">
            <a:avLst>
              <a:gd fmla="val 22287"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4"/>
          <p:cNvSpPr/>
          <p:nvPr/>
        </p:nvSpPr>
        <p:spPr>
          <a:xfrm>
            <a:off x="106563" y="1773938"/>
            <a:ext cx="212400" cy="212400"/>
          </a:xfrm>
          <a:prstGeom prst="star4">
            <a:avLst>
              <a:gd fmla="val 22287"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9" name="Google Shape;169;p4"/>
          <p:cNvGrpSpPr/>
          <p:nvPr/>
        </p:nvGrpSpPr>
        <p:grpSpPr>
          <a:xfrm>
            <a:off x="-87003" y="3483710"/>
            <a:ext cx="1833619" cy="2017336"/>
            <a:chOff x="4233484" y="5749898"/>
            <a:chExt cx="1833619" cy="2017336"/>
          </a:xfrm>
        </p:grpSpPr>
        <p:sp>
          <p:nvSpPr>
            <p:cNvPr id="170" name="Google Shape;170;p4"/>
            <p:cNvSpPr/>
            <p:nvPr/>
          </p:nvSpPr>
          <p:spPr>
            <a:xfrm rot="-276419">
              <a:off x="4358010" y="6798477"/>
              <a:ext cx="848795" cy="936182"/>
            </a:xfrm>
            <a:custGeom>
              <a:rect b="b" l="l" r="r" t="t"/>
              <a:pathLst>
                <a:path extrusionOk="0" h="55290" w="50129">
                  <a:moveTo>
                    <a:pt x="15193" y="1"/>
                  </a:moveTo>
                  <a:lnTo>
                    <a:pt x="14526" y="30"/>
                  </a:lnTo>
                  <a:lnTo>
                    <a:pt x="13859" y="59"/>
                  </a:lnTo>
                  <a:lnTo>
                    <a:pt x="13192" y="146"/>
                  </a:lnTo>
                  <a:lnTo>
                    <a:pt x="12526" y="233"/>
                  </a:lnTo>
                  <a:lnTo>
                    <a:pt x="11859" y="378"/>
                  </a:lnTo>
                  <a:lnTo>
                    <a:pt x="11192" y="523"/>
                  </a:lnTo>
                  <a:lnTo>
                    <a:pt x="10525" y="697"/>
                  </a:lnTo>
                  <a:lnTo>
                    <a:pt x="9858" y="900"/>
                  </a:lnTo>
                  <a:lnTo>
                    <a:pt x="9076" y="1190"/>
                  </a:lnTo>
                  <a:lnTo>
                    <a:pt x="8322" y="1508"/>
                  </a:lnTo>
                  <a:lnTo>
                    <a:pt x="7655" y="1798"/>
                  </a:lnTo>
                  <a:lnTo>
                    <a:pt x="7133" y="2088"/>
                  </a:lnTo>
                  <a:lnTo>
                    <a:pt x="6611" y="2378"/>
                  </a:lnTo>
                  <a:lnTo>
                    <a:pt x="6118" y="2697"/>
                  </a:lnTo>
                  <a:lnTo>
                    <a:pt x="5625" y="3016"/>
                  </a:lnTo>
                  <a:lnTo>
                    <a:pt x="5162" y="3393"/>
                  </a:lnTo>
                  <a:lnTo>
                    <a:pt x="4698" y="3770"/>
                  </a:lnTo>
                  <a:lnTo>
                    <a:pt x="4234" y="4147"/>
                  </a:lnTo>
                  <a:lnTo>
                    <a:pt x="3828" y="4553"/>
                  </a:lnTo>
                  <a:lnTo>
                    <a:pt x="3422" y="4988"/>
                  </a:lnTo>
                  <a:lnTo>
                    <a:pt x="3016" y="5422"/>
                  </a:lnTo>
                  <a:lnTo>
                    <a:pt x="2639" y="5886"/>
                  </a:lnTo>
                  <a:lnTo>
                    <a:pt x="2291" y="6379"/>
                  </a:lnTo>
                  <a:lnTo>
                    <a:pt x="1972" y="6872"/>
                  </a:lnTo>
                  <a:lnTo>
                    <a:pt x="1653" y="7394"/>
                  </a:lnTo>
                  <a:lnTo>
                    <a:pt x="1393" y="7945"/>
                  </a:lnTo>
                  <a:lnTo>
                    <a:pt x="1132" y="8496"/>
                  </a:lnTo>
                  <a:lnTo>
                    <a:pt x="842" y="9162"/>
                  </a:lnTo>
                  <a:lnTo>
                    <a:pt x="610" y="9829"/>
                  </a:lnTo>
                  <a:lnTo>
                    <a:pt x="436" y="10525"/>
                  </a:lnTo>
                  <a:lnTo>
                    <a:pt x="262" y="11192"/>
                  </a:lnTo>
                  <a:lnTo>
                    <a:pt x="146" y="11888"/>
                  </a:lnTo>
                  <a:lnTo>
                    <a:pt x="59" y="12584"/>
                  </a:lnTo>
                  <a:lnTo>
                    <a:pt x="30" y="13279"/>
                  </a:lnTo>
                  <a:lnTo>
                    <a:pt x="1" y="13975"/>
                  </a:lnTo>
                  <a:lnTo>
                    <a:pt x="30" y="14758"/>
                  </a:lnTo>
                  <a:lnTo>
                    <a:pt x="88" y="15483"/>
                  </a:lnTo>
                  <a:lnTo>
                    <a:pt x="175" y="16208"/>
                  </a:lnTo>
                  <a:lnTo>
                    <a:pt x="291" y="16932"/>
                  </a:lnTo>
                  <a:lnTo>
                    <a:pt x="436" y="17657"/>
                  </a:lnTo>
                  <a:lnTo>
                    <a:pt x="610" y="18382"/>
                  </a:lnTo>
                  <a:lnTo>
                    <a:pt x="813" y="19107"/>
                  </a:lnTo>
                  <a:lnTo>
                    <a:pt x="1045" y="19803"/>
                  </a:lnTo>
                  <a:lnTo>
                    <a:pt x="1306" y="20527"/>
                  </a:lnTo>
                  <a:lnTo>
                    <a:pt x="1595" y="21223"/>
                  </a:lnTo>
                  <a:lnTo>
                    <a:pt x="1885" y="21948"/>
                  </a:lnTo>
                  <a:lnTo>
                    <a:pt x="2233" y="22644"/>
                  </a:lnTo>
                  <a:lnTo>
                    <a:pt x="2581" y="23340"/>
                  </a:lnTo>
                  <a:lnTo>
                    <a:pt x="2929" y="24036"/>
                  </a:lnTo>
                  <a:lnTo>
                    <a:pt x="3335" y="24731"/>
                  </a:lnTo>
                  <a:lnTo>
                    <a:pt x="3741" y="25427"/>
                  </a:lnTo>
                  <a:lnTo>
                    <a:pt x="4147" y="26094"/>
                  </a:lnTo>
                  <a:lnTo>
                    <a:pt x="4756" y="27022"/>
                  </a:lnTo>
                  <a:lnTo>
                    <a:pt x="5365" y="27863"/>
                  </a:lnTo>
                  <a:lnTo>
                    <a:pt x="5973" y="28703"/>
                  </a:lnTo>
                  <a:lnTo>
                    <a:pt x="6611" y="29544"/>
                  </a:lnTo>
                  <a:lnTo>
                    <a:pt x="7249" y="30356"/>
                  </a:lnTo>
                  <a:lnTo>
                    <a:pt x="7916" y="31139"/>
                  </a:lnTo>
                  <a:lnTo>
                    <a:pt x="8583" y="31921"/>
                  </a:lnTo>
                  <a:lnTo>
                    <a:pt x="9278" y="32675"/>
                  </a:lnTo>
                  <a:lnTo>
                    <a:pt x="9974" y="33400"/>
                  </a:lnTo>
                  <a:lnTo>
                    <a:pt x="11337" y="34821"/>
                  </a:lnTo>
                  <a:lnTo>
                    <a:pt x="12729" y="36125"/>
                  </a:lnTo>
                  <a:lnTo>
                    <a:pt x="14062" y="37343"/>
                  </a:lnTo>
                  <a:lnTo>
                    <a:pt x="15367" y="38474"/>
                  </a:lnTo>
                  <a:lnTo>
                    <a:pt x="16063" y="39025"/>
                  </a:lnTo>
                  <a:lnTo>
                    <a:pt x="17077" y="39836"/>
                  </a:lnTo>
                  <a:lnTo>
                    <a:pt x="18469" y="40909"/>
                  </a:lnTo>
                  <a:lnTo>
                    <a:pt x="19890" y="41924"/>
                  </a:lnTo>
                  <a:lnTo>
                    <a:pt x="21310" y="42939"/>
                  </a:lnTo>
                  <a:lnTo>
                    <a:pt x="22789" y="43924"/>
                  </a:lnTo>
                  <a:lnTo>
                    <a:pt x="24268" y="44881"/>
                  </a:lnTo>
                  <a:lnTo>
                    <a:pt x="25746" y="45780"/>
                  </a:lnTo>
                  <a:lnTo>
                    <a:pt x="27283" y="46679"/>
                  </a:lnTo>
                  <a:lnTo>
                    <a:pt x="28819" y="47519"/>
                  </a:lnTo>
                  <a:lnTo>
                    <a:pt x="30617" y="48505"/>
                  </a:lnTo>
                  <a:lnTo>
                    <a:pt x="31574" y="48969"/>
                  </a:lnTo>
                  <a:lnTo>
                    <a:pt x="33516" y="49897"/>
                  </a:lnTo>
                  <a:lnTo>
                    <a:pt x="35459" y="50796"/>
                  </a:lnTo>
                  <a:lnTo>
                    <a:pt x="37401" y="51607"/>
                  </a:lnTo>
                  <a:lnTo>
                    <a:pt x="39402" y="52390"/>
                  </a:lnTo>
                  <a:lnTo>
                    <a:pt x="41402" y="53115"/>
                  </a:lnTo>
                  <a:lnTo>
                    <a:pt x="43403" y="53811"/>
                  </a:lnTo>
                  <a:lnTo>
                    <a:pt x="45461" y="54449"/>
                  </a:lnTo>
                  <a:lnTo>
                    <a:pt x="47491" y="55028"/>
                  </a:lnTo>
                  <a:lnTo>
                    <a:pt x="48012" y="55144"/>
                  </a:lnTo>
                  <a:lnTo>
                    <a:pt x="48476" y="55231"/>
                  </a:lnTo>
                  <a:lnTo>
                    <a:pt x="48853" y="55289"/>
                  </a:lnTo>
                  <a:lnTo>
                    <a:pt x="49172" y="55289"/>
                  </a:lnTo>
                  <a:lnTo>
                    <a:pt x="49462" y="55260"/>
                  </a:lnTo>
                  <a:lnTo>
                    <a:pt x="49694" y="55202"/>
                  </a:lnTo>
                  <a:lnTo>
                    <a:pt x="49868" y="55086"/>
                  </a:lnTo>
                  <a:lnTo>
                    <a:pt x="49984" y="54970"/>
                  </a:lnTo>
                  <a:lnTo>
                    <a:pt x="50071" y="54796"/>
                  </a:lnTo>
                  <a:lnTo>
                    <a:pt x="50129" y="54623"/>
                  </a:lnTo>
                  <a:lnTo>
                    <a:pt x="50129" y="54391"/>
                  </a:lnTo>
                  <a:lnTo>
                    <a:pt x="50100" y="54130"/>
                  </a:lnTo>
                  <a:lnTo>
                    <a:pt x="50071" y="53898"/>
                  </a:lnTo>
                  <a:lnTo>
                    <a:pt x="49984" y="53608"/>
                  </a:lnTo>
                  <a:lnTo>
                    <a:pt x="49810" y="53028"/>
                  </a:lnTo>
                  <a:lnTo>
                    <a:pt x="49549" y="52361"/>
                  </a:lnTo>
                  <a:lnTo>
                    <a:pt x="49259" y="51636"/>
                  </a:lnTo>
                  <a:lnTo>
                    <a:pt x="48476" y="49636"/>
                  </a:lnTo>
                  <a:lnTo>
                    <a:pt x="47752" y="47635"/>
                  </a:lnTo>
                  <a:lnTo>
                    <a:pt x="47085" y="45606"/>
                  </a:lnTo>
                  <a:lnTo>
                    <a:pt x="46418" y="43576"/>
                  </a:lnTo>
                  <a:lnTo>
                    <a:pt x="45838" y="41663"/>
                  </a:lnTo>
                  <a:lnTo>
                    <a:pt x="45258" y="39749"/>
                  </a:lnTo>
                  <a:lnTo>
                    <a:pt x="44127" y="35922"/>
                  </a:lnTo>
                  <a:lnTo>
                    <a:pt x="43026" y="32095"/>
                  </a:lnTo>
                  <a:lnTo>
                    <a:pt x="42446" y="30182"/>
                  </a:lnTo>
                  <a:lnTo>
                    <a:pt x="41866" y="28268"/>
                  </a:lnTo>
                  <a:lnTo>
                    <a:pt x="41460" y="27022"/>
                  </a:lnTo>
                  <a:lnTo>
                    <a:pt x="40822" y="25137"/>
                  </a:lnTo>
                  <a:lnTo>
                    <a:pt x="40155" y="23282"/>
                  </a:lnTo>
                  <a:lnTo>
                    <a:pt x="39460" y="21455"/>
                  </a:lnTo>
                  <a:lnTo>
                    <a:pt x="38735" y="19629"/>
                  </a:lnTo>
                  <a:lnTo>
                    <a:pt x="37952" y="17831"/>
                  </a:lnTo>
                  <a:lnTo>
                    <a:pt x="37111" y="16034"/>
                  </a:lnTo>
                  <a:lnTo>
                    <a:pt x="36213" y="14294"/>
                  </a:lnTo>
                  <a:lnTo>
                    <a:pt x="35749" y="13424"/>
                  </a:lnTo>
                  <a:lnTo>
                    <a:pt x="35256" y="12555"/>
                  </a:lnTo>
                  <a:lnTo>
                    <a:pt x="34850" y="11888"/>
                  </a:lnTo>
                  <a:lnTo>
                    <a:pt x="34763" y="11743"/>
                  </a:lnTo>
                  <a:lnTo>
                    <a:pt x="34386" y="11105"/>
                  </a:lnTo>
                  <a:lnTo>
                    <a:pt x="33951" y="10496"/>
                  </a:lnTo>
                  <a:lnTo>
                    <a:pt x="33545" y="9916"/>
                  </a:lnTo>
                  <a:lnTo>
                    <a:pt x="33081" y="9307"/>
                  </a:lnTo>
                  <a:lnTo>
                    <a:pt x="32646" y="8728"/>
                  </a:lnTo>
                  <a:lnTo>
                    <a:pt x="32154" y="8177"/>
                  </a:lnTo>
                  <a:lnTo>
                    <a:pt x="31661" y="7626"/>
                  </a:lnTo>
                  <a:lnTo>
                    <a:pt x="31168" y="7104"/>
                  </a:lnTo>
                  <a:lnTo>
                    <a:pt x="30646" y="6582"/>
                  </a:lnTo>
                  <a:lnTo>
                    <a:pt x="30124" y="6060"/>
                  </a:lnTo>
                  <a:lnTo>
                    <a:pt x="29573" y="5567"/>
                  </a:lnTo>
                  <a:lnTo>
                    <a:pt x="29022" y="5104"/>
                  </a:lnTo>
                  <a:lnTo>
                    <a:pt x="28443" y="4640"/>
                  </a:lnTo>
                  <a:lnTo>
                    <a:pt x="27863" y="4205"/>
                  </a:lnTo>
                  <a:lnTo>
                    <a:pt x="27254" y="3799"/>
                  </a:lnTo>
                  <a:lnTo>
                    <a:pt x="26645" y="3393"/>
                  </a:lnTo>
                  <a:lnTo>
                    <a:pt x="25978" y="2987"/>
                  </a:lnTo>
                  <a:lnTo>
                    <a:pt x="25398" y="2639"/>
                  </a:lnTo>
                  <a:lnTo>
                    <a:pt x="24818" y="2320"/>
                  </a:lnTo>
                  <a:lnTo>
                    <a:pt x="24210" y="2030"/>
                  </a:lnTo>
                  <a:lnTo>
                    <a:pt x="23630" y="1740"/>
                  </a:lnTo>
                  <a:lnTo>
                    <a:pt x="22992" y="1480"/>
                  </a:lnTo>
                  <a:lnTo>
                    <a:pt x="22383" y="1248"/>
                  </a:lnTo>
                  <a:lnTo>
                    <a:pt x="21774" y="1016"/>
                  </a:lnTo>
                  <a:lnTo>
                    <a:pt x="21136" y="813"/>
                  </a:lnTo>
                  <a:lnTo>
                    <a:pt x="20499" y="639"/>
                  </a:lnTo>
                  <a:lnTo>
                    <a:pt x="19861" y="494"/>
                  </a:lnTo>
                  <a:lnTo>
                    <a:pt x="19194" y="349"/>
                  </a:lnTo>
                  <a:lnTo>
                    <a:pt x="18556" y="233"/>
                  </a:lnTo>
                  <a:lnTo>
                    <a:pt x="17889" y="146"/>
                  </a:lnTo>
                  <a:lnTo>
                    <a:pt x="17251" y="59"/>
                  </a:lnTo>
                  <a:lnTo>
                    <a:pt x="1658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4"/>
            <p:cNvSpPr/>
            <p:nvPr/>
          </p:nvSpPr>
          <p:spPr>
            <a:xfrm rot="2224707">
              <a:off x="4523471" y="5988525"/>
              <a:ext cx="1253208" cy="1382232"/>
            </a:xfrm>
            <a:custGeom>
              <a:rect b="b" l="l" r="r" t="t"/>
              <a:pathLst>
                <a:path extrusionOk="0" h="55290" w="50129">
                  <a:moveTo>
                    <a:pt x="15193" y="1"/>
                  </a:moveTo>
                  <a:lnTo>
                    <a:pt x="14526" y="30"/>
                  </a:lnTo>
                  <a:lnTo>
                    <a:pt x="13859" y="59"/>
                  </a:lnTo>
                  <a:lnTo>
                    <a:pt x="13192" y="146"/>
                  </a:lnTo>
                  <a:lnTo>
                    <a:pt x="12526" y="233"/>
                  </a:lnTo>
                  <a:lnTo>
                    <a:pt x="11859" y="378"/>
                  </a:lnTo>
                  <a:lnTo>
                    <a:pt x="11192" y="523"/>
                  </a:lnTo>
                  <a:lnTo>
                    <a:pt x="10525" y="697"/>
                  </a:lnTo>
                  <a:lnTo>
                    <a:pt x="9858" y="900"/>
                  </a:lnTo>
                  <a:lnTo>
                    <a:pt x="9076" y="1190"/>
                  </a:lnTo>
                  <a:lnTo>
                    <a:pt x="8322" y="1508"/>
                  </a:lnTo>
                  <a:lnTo>
                    <a:pt x="7655" y="1798"/>
                  </a:lnTo>
                  <a:lnTo>
                    <a:pt x="7133" y="2088"/>
                  </a:lnTo>
                  <a:lnTo>
                    <a:pt x="6611" y="2378"/>
                  </a:lnTo>
                  <a:lnTo>
                    <a:pt x="6118" y="2697"/>
                  </a:lnTo>
                  <a:lnTo>
                    <a:pt x="5625" y="3016"/>
                  </a:lnTo>
                  <a:lnTo>
                    <a:pt x="5162" y="3393"/>
                  </a:lnTo>
                  <a:lnTo>
                    <a:pt x="4698" y="3770"/>
                  </a:lnTo>
                  <a:lnTo>
                    <a:pt x="4234" y="4147"/>
                  </a:lnTo>
                  <a:lnTo>
                    <a:pt x="3828" y="4553"/>
                  </a:lnTo>
                  <a:lnTo>
                    <a:pt x="3422" y="4988"/>
                  </a:lnTo>
                  <a:lnTo>
                    <a:pt x="3016" y="5422"/>
                  </a:lnTo>
                  <a:lnTo>
                    <a:pt x="2639" y="5886"/>
                  </a:lnTo>
                  <a:lnTo>
                    <a:pt x="2291" y="6379"/>
                  </a:lnTo>
                  <a:lnTo>
                    <a:pt x="1972" y="6872"/>
                  </a:lnTo>
                  <a:lnTo>
                    <a:pt x="1653" y="7394"/>
                  </a:lnTo>
                  <a:lnTo>
                    <a:pt x="1393" y="7945"/>
                  </a:lnTo>
                  <a:lnTo>
                    <a:pt x="1132" y="8496"/>
                  </a:lnTo>
                  <a:lnTo>
                    <a:pt x="842" y="9162"/>
                  </a:lnTo>
                  <a:lnTo>
                    <a:pt x="610" y="9829"/>
                  </a:lnTo>
                  <a:lnTo>
                    <a:pt x="436" y="10525"/>
                  </a:lnTo>
                  <a:lnTo>
                    <a:pt x="262" y="11192"/>
                  </a:lnTo>
                  <a:lnTo>
                    <a:pt x="146" y="11888"/>
                  </a:lnTo>
                  <a:lnTo>
                    <a:pt x="59" y="12584"/>
                  </a:lnTo>
                  <a:lnTo>
                    <a:pt x="30" y="13279"/>
                  </a:lnTo>
                  <a:lnTo>
                    <a:pt x="1" y="13975"/>
                  </a:lnTo>
                  <a:lnTo>
                    <a:pt x="30" y="14758"/>
                  </a:lnTo>
                  <a:lnTo>
                    <a:pt x="88" y="15483"/>
                  </a:lnTo>
                  <a:lnTo>
                    <a:pt x="175" y="16208"/>
                  </a:lnTo>
                  <a:lnTo>
                    <a:pt x="291" y="16932"/>
                  </a:lnTo>
                  <a:lnTo>
                    <a:pt x="436" y="17657"/>
                  </a:lnTo>
                  <a:lnTo>
                    <a:pt x="610" y="18382"/>
                  </a:lnTo>
                  <a:lnTo>
                    <a:pt x="813" y="19107"/>
                  </a:lnTo>
                  <a:lnTo>
                    <a:pt x="1045" y="19803"/>
                  </a:lnTo>
                  <a:lnTo>
                    <a:pt x="1306" y="20527"/>
                  </a:lnTo>
                  <a:lnTo>
                    <a:pt x="1595" y="21223"/>
                  </a:lnTo>
                  <a:lnTo>
                    <a:pt x="1885" y="21948"/>
                  </a:lnTo>
                  <a:lnTo>
                    <a:pt x="2233" y="22644"/>
                  </a:lnTo>
                  <a:lnTo>
                    <a:pt x="2581" y="23340"/>
                  </a:lnTo>
                  <a:lnTo>
                    <a:pt x="2929" y="24036"/>
                  </a:lnTo>
                  <a:lnTo>
                    <a:pt x="3335" y="24731"/>
                  </a:lnTo>
                  <a:lnTo>
                    <a:pt x="3741" y="25427"/>
                  </a:lnTo>
                  <a:lnTo>
                    <a:pt x="4147" y="26094"/>
                  </a:lnTo>
                  <a:lnTo>
                    <a:pt x="4756" y="27022"/>
                  </a:lnTo>
                  <a:lnTo>
                    <a:pt x="5365" y="27863"/>
                  </a:lnTo>
                  <a:lnTo>
                    <a:pt x="5973" y="28703"/>
                  </a:lnTo>
                  <a:lnTo>
                    <a:pt x="6611" y="29544"/>
                  </a:lnTo>
                  <a:lnTo>
                    <a:pt x="7249" y="30356"/>
                  </a:lnTo>
                  <a:lnTo>
                    <a:pt x="7916" y="31139"/>
                  </a:lnTo>
                  <a:lnTo>
                    <a:pt x="8583" y="31921"/>
                  </a:lnTo>
                  <a:lnTo>
                    <a:pt x="9278" y="32675"/>
                  </a:lnTo>
                  <a:lnTo>
                    <a:pt x="9974" y="33400"/>
                  </a:lnTo>
                  <a:lnTo>
                    <a:pt x="11337" y="34821"/>
                  </a:lnTo>
                  <a:lnTo>
                    <a:pt x="12729" y="36125"/>
                  </a:lnTo>
                  <a:lnTo>
                    <a:pt x="14062" y="37343"/>
                  </a:lnTo>
                  <a:lnTo>
                    <a:pt x="15367" y="38474"/>
                  </a:lnTo>
                  <a:lnTo>
                    <a:pt x="16063" y="39025"/>
                  </a:lnTo>
                  <a:lnTo>
                    <a:pt x="17077" y="39836"/>
                  </a:lnTo>
                  <a:lnTo>
                    <a:pt x="18469" y="40909"/>
                  </a:lnTo>
                  <a:lnTo>
                    <a:pt x="19890" y="41924"/>
                  </a:lnTo>
                  <a:lnTo>
                    <a:pt x="21310" y="42939"/>
                  </a:lnTo>
                  <a:lnTo>
                    <a:pt x="22789" y="43924"/>
                  </a:lnTo>
                  <a:lnTo>
                    <a:pt x="24268" y="44881"/>
                  </a:lnTo>
                  <a:lnTo>
                    <a:pt x="25746" y="45780"/>
                  </a:lnTo>
                  <a:lnTo>
                    <a:pt x="27283" y="46679"/>
                  </a:lnTo>
                  <a:lnTo>
                    <a:pt x="28819" y="47519"/>
                  </a:lnTo>
                  <a:lnTo>
                    <a:pt x="30617" y="48505"/>
                  </a:lnTo>
                  <a:lnTo>
                    <a:pt x="31574" y="48969"/>
                  </a:lnTo>
                  <a:lnTo>
                    <a:pt x="33516" y="49897"/>
                  </a:lnTo>
                  <a:lnTo>
                    <a:pt x="35459" y="50796"/>
                  </a:lnTo>
                  <a:lnTo>
                    <a:pt x="37401" y="51607"/>
                  </a:lnTo>
                  <a:lnTo>
                    <a:pt x="39402" y="52390"/>
                  </a:lnTo>
                  <a:lnTo>
                    <a:pt x="41402" y="53115"/>
                  </a:lnTo>
                  <a:lnTo>
                    <a:pt x="43403" y="53811"/>
                  </a:lnTo>
                  <a:lnTo>
                    <a:pt x="45461" y="54449"/>
                  </a:lnTo>
                  <a:lnTo>
                    <a:pt x="47491" y="55028"/>
                  </a:lnTo>
                  <a:lnTo>
                    <a:pt x="48012" y="55144"/>
                  </a:lnTo>
                  <a:lnTo>
                    <a:pt x="48476" y="55231"/>
                  </a:lnTo>
                  <a:lnTo>
                    <a:pt x="48853" y="55289"/>
                  </a:lnTo>
                  <a:lnTo>
                    <a:pt x="49172" y="55289"/>
                  </a:lnTo>
                  <a:lnTo>
                    <a:pt x="49462" y="55260"/>
                  </a:lnTo>
                  <a:lnTo>
                    <a:pt x="49694" y="55202"/>
                  </a:lnTo>
                  <a:lnTo>
                    <a:pt x="49868" y="55086"/>
                  </a:lnTo>
                  <a:lnTo>
                    <a:pt x="49984" y="54970"/>
                  </a:lnTo>
                  <a:lnTo>
                    <a:pt x="50071" y="54796"/>
                  </a:lnTo>
                  <a:lnTo>
                    <a:pt x="50129" y="54623"/>
                  </a:lnTo>
                  <a:lnTo>
                    <a:pt x="50129" y="54391"/>
                  </a:lnTo>
                  <a:lnTo>
                    <a:pt x="50100" y="54130"/>
                  </a:lnTo>
                  <a:lnTo>
                    <a:pt x="50071" y="53898"/>
                  </a:lnTo>
                  <a:lnTo>
                    <a:pt x="49984" y="53608"/>
                  </a:lnTo>
                  <a:lnTo>
                    <a:pt x="49810" y="53028"/>
                  </a:lnTo>
                  <a:lnTo>
                    <a:pt x="49549" y="52361"/>
                  </a:lnTo>
                  <a:lnTo>
                    <a:pt x="49259" y="51636"/>
                  </a:lnTo>
                  <a:lnTo>
                    <a:pt x="48476" y="49636"/>
                  </a:lnTo>
                  <a:lnTo>
                    <a:pt x="47752" y="47635"/>
                  </a:lnTo>
                  <a:lnTo>
                    <a:pt x="47085" y="45606"/>
                  </a:lnTo>
                  <a:lnTo>
                    <a:pt x="46418" y="43576"/>
                  </a:lnTo>
                  <a:lnTo>
                    <a:pt x="45838" y="41663"/>
                  </a:lnTo>
                  <a:lnTo>
                    <a:pt x="45258" y="39749"/>
                  </a:lnTo>
                  <a:lnTo>
                    <a:pt x="44127" y="35922"/>
                  </a:lnTo>
                  <a:lnTo>
                    <a:pt x="43026" y="32095"/>
                  </a:lnTo>
                  <a:lnTo>
                    <a:pt x="42446" y="30182"/>
                  </a:lnTo>
                  <a:lnTo>
                    <a:pt x="41866" y="28268"/>
                  </a:lnTo>
                  <a:lnTo>
                    <a:pt x="41460" y="27022"/>
                  </a:lnTo>
                  <a:lnTo>
                    <a:pt x="40822" y="25137"/>
                  </a:lnTo>
                  <a:lnTo>
                    <a:pt x="40155" y="23282"/>
                  </a:lnTo>
                  <a:lnTo>
                    <a:pt x="39460" y="21455"/>
                  </a:lnTo>
                  <a:lnTo>
                    <a:pt x="38735" y="19629"/>
                  </a:lnTo>
                  <a:lnTo>
                    <a:pt x="37952" y="17831"/>
                  </a:lnTo>
                  <a:lnTo>
                    <a:pt x="37111" y="16034"/>
                  </a:lnTo>
                  <a:lnTo>
                    <a:pt x="36213" y="14294"/>
                  </a:lnTo>
                  <a:lnTo>
                    <a:pt x="35749" y="13424"/>
                  </a:lnTo>
                  <a:lnTo>
                    <a:pt x="35256" y="12555"/>
                  </a:lnTo>
                  <a:lnTo>
                    <a:pt x="34850" y="11888"/>
                  </a:lnTo>
                  <a:lnTo>
                    <a:pt x="34763" y="11743"/>
                  </a:lnTo>
                  <a:lnTo>
                    <a:pt x="34386" y="11105"/>
                  </a:lnTo>
                  <a:lnTo>
                    <a:pt x="33951" y="10496"/>
                  </a:lnTo>
                  <a:lnTo>
                    <a:pt x="33545" y="9916"/>
                  </a:lnTo>
                  <a:lnTo>
                    <a:pt x="33081" y="9307"/>
                  </a:lnTo>
                  <a:lnTo>
                    <a:pt x="32646" y="8728"/>
                  </a:lnTo>
                  <a:lnTo>
                    <a:pt x="32154" y="8177"/>
                  </a:lnTo>
                  <a:lnTo>
                    <a:pt x="31661" y="7626"/>
                  </a:lnTo>
                  <a:lnTo>
                    <a:pt x="31168" y="7104"/>
                  </a:lnTo>
                  <a:lnTo>
                    <a:pt x="30646" y="6582"/>
                  </a:lnTo>
                  <a:lnTo>
                    <a:pt x="30124" y="6060"/>
                  </a:lnTo>
                  <a:lnTo>
                    <a:pt x="29573" y="5567"/>
                  </a:lnTo>
                  <a:lnTo>
                    <a:pt x="29022" y="5104"/>
                  </a:lnTo>
                  <a:lnTo>
                    <a:pt x="28443" y="4640"/>
                  </a:lnTo>
                  <a:lnTo>
                    <a:pt x="27863" y="4205"/>
                  </a:lnTo>
                  <a:lnTo>
                    <a:pt x="27254" y="3799"/>
                  </a:lnTo>
                  <a:lnTo>
                    <a:pt x="26645" y="3393"/>
                  </a:lnTo>
                  <a:lnTo>
                    <a:pt x="25978" y="2987"/>
                  </a:lnTo>
                  <a:lnTo>
                    <a:pt x="25398" y="2639"/>
                  </a:lnTo>
                  <a:lnTo>
                    <a:pt x="24818" y="2320"/>
                  </a:lnTo>
                  <a:lnTo>
                    <a:pt x="24210" y="2030"/>
                  </a:lnTo>
                  <a:lnTo>
                    <a:pt x="23630" y="1740"/>
                  </a:lnTo>
                  <a:lnTo>
                    <a:pt x="22992" y="1480"/>
                  </a:lnTo>
                  <a:lnTo>
                    <a:pt x="22383" y="1248"/>
                  </a:lnTo>
                  <a:lnTo>
                    <a:pt x="21774" y="1016"/>
                  </a:lnTo>
                  <a:lnTo>
                    <a:pt x="21136" y="813"/>
                  </a:lnTo>
                  <a:lnTo>
                    <a:pt x="20499" y="639"/>
                  </a:lnTo>
                  <a:lnTo>
                    <a:pt x="19861" y="494"/>
                  </a:lnTo>
                  <a:lnTo>
                    <a:pt x="19194" y="349"/>
                  </a:lnTo>
                  <a:lnTo>
                    <a:pt x="18556" y="233"/>
                  </a:lnTo>
                  <a:lnTo>
                    <a:pt x="17889" y="146"/>
                  </a:lnTo>
                  <a:lnTo>
                    <a:pt x="17251" y="59"/>
                  </a:lnTo>
                  <a:lnTo>
                    <a:pt x="1658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4"/>
            <p:cNvSpPr/>
            <p:nvPr/>
          </p:nvSpPr>
          <p:spPr>
            <a:xfrm rot="2224707">
              <a:off x="4523471" y="5988525"/>
              <a:ext cx="1253208" cy="1382232"/>
            </a:xfrm>
            <a:custGeom>
              <a:rect b="b" l="l" r="r" t="t"/>
              <a:pathLst>
                <a:path extrusionOk="0" h="55290" w="50129">
                  <a:moveTo>
                    <a:pt x="15193" y="1"/>
                  </a:moveTo>
                  <a:lnTo>
                    <a:pt x="14526" y="30"/>
                  </a:lnTo>
                  <a:lnTo>
                    <a:pt x="13859" y="59"/>
                  </a:lnTo>
                  <a:lnTo>
                    <a:pt x="13192" y="146"/>
                  </a:lnTo>
                  <a:lnTo>
                    <a:pt x="12526" y="233"/>
                  </a:lnTo>
                  <a:lnTo>
                    <a:pt x="11859" y="378"/>
                  </a:lnTo>
                  <a:lnTo>
                    <a:pt x="11192" y="523"/>
                  </a:lnTo>
                  <a:lnTo>
                    <a:pt x="10525" y="697"/>
                  </a:lnTo>
                  <a:lnTo>
                    <a:pt x="9858" y="900"/>
                  </a:lnTo>
                  <a:lnTo>
                    <a:pt x="9076" y="1190"/>
                  </a:lnTo>
                  <a:lnTo>
                    <a:pt x="8322" y="1508"/>
                  </a:lnTo>
                  <a:lnTo>
                    <a:pt x="7655" y="1798"/>
                  </a:lnTo>
                  <a:lnTo>
                    <a:pt x="7133" y="2088"/>
                  </a:lnTo>
                  <a:lnTo>
                    <a:pt x="6611" y="2378"/>
                  </a:lnTo>
                  <a:lnTo>
                    <a:pt x="6118" y="2697"/>
                  </a:lnTo>
                  <a:lnTo>
                    <a:pt x="5625" y="3016"/>
                  </a:lnTo>
                  <a:lnTo>
                    <a:pt x="5162" y="3393"/>
                  </a:lnTo>
                  <a:lnTo>
                    <a:pt x="4698" y="3770"/>
                  </a:lnTo>
                  <a:lnTo>
                    <a:pt x="4234" y="4147"/>
                  </a:lnTo>
                  <a:lnTo>
                    <a:pt x="3828" y="4553"/>
                  </a:lnTo>
                  <a:lnTo>
                    <a:pt x="3422" y="4988"/>
                  </a:lnTo>
                  <a:lnTo>
                    <a:pt x="3016" y="5422"/>
                  </a:lnTo>
                  <a:lnTo>
                    <a:pt x="2639" y="5886"/>
                  </a:lnTo>
                  <a:lnTo>
                    <a:pt x="2291" y="6379"/>
                  </a:lnTo>
                  <a:lnTo>
                    <a:pt x="1972" y="6872"/>
                  </a:lnTo>
                  <a:lnTo>
                    <a:pt x="1653" y="7394"/>
                  </a:lnTo>
                  <a:lnTo>
                    <a:pt x="1393" y="7945"/>
                  </a:lnTo>
                  <a:lnTo>
                    <a:pt x="1132" y="8496"/>
                  </a:lnTo>
                  <a:lnTo>
                    <a:pt x="842" y="9162"/>
                  </a:lnTo>
                  <a:lnTo>
                    <a:pt x="610" y="9829"/>
                  </a:lnTo>
                  <a:lnTo>
                    <a:pt x="436" y="10525"/>
                  </a:lnTo>
                  <a:lnTo>
                    <a:pt x="262" y="11192"/>
                  </a:lnTo>
                  <a:lnTo>
                    <a:pt x="146" y="11888"/>
                  </a:lnTo>
                  <a:lnTo>
                    <a:pt x="59" y="12584"/>
                  </a:lnTo>
                  <a:lnTo>
                    <a:pt x="30" y="13279"/>
                  </a:lnTo>
                  <a:lnTo>
                    <a:pt x="1" y="13975"/>
                  </a:lnTo>
                  <a:lnTo>
                    <a:pt x="30" y="14758"/>
                  </a:lnTo>
                  <a:lnTo>
                    <a:pt x="88" y="15483"/>
                  </a:lnTo>
                  <a:lnTo>
                    <a:pt x="175" y="16208"/>
                  </a:lnTo>
                  <a:lnTo>
                    <a:pt x="291" y="16932"/>
                  </a:lnTo>
                  <a:lnTo>
                    <a:pt x="436" y="17657"/>
                  </a:lnTo>
                  <a:lnTo>
                    <a:pt x="610" y="18382"/>
                  </a:lnTo>
                  <a:lnTo>
                    <a:pt x="813" y="19107"/>
                  </a:lnTo>
                  <a:lnTo>
                    <a:pt x="1045" y="19803"/>
                  </a:lnTo>
                  <a:lnTo>
                    <a:pt x="1306" y="20527"/>
                  </a:lnTo>
                  <a:lnTo>
                    <a:pt x="1595" y="21223"/>
                  </a:lnTo>
                  <a:lnTo>
                    <a:pt x="1885" y="21948"/>
                  </a:lnTo>
                  <a:lnTo>
                    <a:pt x="2233" y="22644"/>
                  </a:lnTo>
                  <a:lnTo>
                    <a:pt x="2581" y="23340"/>
                  </a:lnTo>
                  <a:lnTo>
                    <a:pt x="2929" y="24036"/>
                  </a:lnTo>
                  <a:lnTo>
                    <a:pt x="3335" y="24731"/>
                  </a:lnTo>
                  <a:lnTo>
                    <a:pt x="3741" y="25427"/>
                  </a:lnTo>
                  <a:lnTo>
                    <a:pt x="4147" y="26094"/>
                  </a:lnTo>
                  <a:lnTo>
                    <a:pt x="4756" y="27022"/>
                  </a:lnTo>
                  <a:lnTo>
                    <a:pt x="5365" y="27863"/>
                  </a:lnTo>
                  <a:lnTo>
                    <a:pt x="5973" y="28703"/>
                  </a:lnTo>
                  <a:lnTo>
                    <a:pt x="6611" y="29544"/>
                  </a:lnTo>
                  <a:lnTo>
                    <a:pt x="7249" y="30356"/>
                  </a:lnTo>
                  <a:lnTo>
                    <a:pt x="7916" y="31139"/>
                  </a:lnTo>
                  <a:lnTo>
                    <a:pt x="8583" y="31921"/>
                  </a:lnTo>
                  <a:lnTo>
                    <a:pt x="9278" y="32675"/>
                  </a:lnTo>
                  <a:lnTo>
                    <a:pt x="9974" y="33400"/>
                  </a:lnTo>
                  <a:lnTo>
                    <a:pt x="11337" y="34821"/>
                  </a:lnTo>
                  <a:lnTo>
                    <a:pt x="12729" y="36125"/>
                  </a:lnTo>
                  <a:lnTo>
                    <a:pt x="14062" y="37343"/>
                  </a:lnTo>
                  <a:lnTo>
                    <a:pt x="15367" y="38474"/>
                  </a:lnTo>
                  <a:lnTo>
                    <a:pt x="16063" y="39025"/>
                  </a:lnTo>
                  <a:lnTo>
                    <a:pt x="17077" y="39836"/>
                  </a:lnTo>
                  <a:lnTo>
                    <a:pt x="18469" y="40909"/>
                  </a:lnTo>
                  <a:lnTo>
                    <a:pt x="19890" y="41924"/>
                  </a:lnTo>
                  <a:lnTo>
                    <a:pt x="21310" y="42939"/>
                  </a:lnTo>
                  <a:lnTo>
                    <a:pt x="22789" y="43924"/>
                  </a:lnTo>
                  <a:lnTo>
                    <a:pt x="24268" y="44881"/>
                  </a:lnTo>
                  <a:lnTo>
                    <a:pt x="25746" y="45780"/>
                  </a:lnTo>
                  <a:lnTo>
                    <a:pt x="27283" y="46679"/>
                  </a:lnTo>
                  <a:lnTo>
                    <a:pt x="28819" y="47519"/>
                  </a:lnTo>
                  <a:lnTo>
                    <a:pt x="30617" y="48505"/>
                  </a:lnTo>
                  <a:lnTo>
                    <a:pt x="31574" y="48969"/>
                  </a:lnTo>
                  <a:lnTo>
                    <a:pt x="33516" y="49897"/>
                  </a:lnTo>
                  <a:lnTo>
                    <a:pt x="35459" y="50796"/>
                  </a:lnTo>
                  <a:lnTo>
                    <a:pt x="37401" y="51607"/>
                  </a:lnTo>
                  <a:lnTo>
                    <a:pt x="39402" y="52390"/>
                  </a:lnTo>
                  <a:lnTo>
                    <a:pt x="41402" y="53115"/>
                  </a:lnTo>
                  <a:lnTo>
                    <a:pt x="43403" y="53811"/>
                  </a:lnTo>
                  <a:lnTo>
                    <a:pt x="45461" y="54449"/>
                  </a:lnTo>
                  <a:lnTo>
                    <a:pt x="47491" y="55028"/>
                  </a:lnTo>
                  <a:lnTo>
                    <a:pt x="48012" y="55144"/>
                  </a:lnTo>
                  <a:lnTo>
                    <a:pt x="48476" y="55231"/>
                  </a:lnTo>
                  <a:lnTo>
                    <a:pt x="48853" y="55289"/>
                  </a:lnTo>
                  <a:lnTo>
                    <a:pt x="49172" y="55289"/>
                  </a:lnTo>
                  <a:lnTo>
                    <a:pt x="49462" y="55260"/>
                  </a:lnTo>
                  <a:lnTo>
                    <a:pt x="49694" y="55202"/>
                  </a:lnTo>
                  <a:lnTo>
                    <a:pt x="49868" y="55086"/>
                  </a:lnTo>
                  <a:lnTo>
                    <a:pt x="49984" y="54970"/>
                  </a:lnTo>
                  <a:lnTo>
                    <a:pt x="50071" y="54796"/>
                  </a:lnTo>
                  <a:lnTo>
                    <a:pt x="50129" y="54623"/>
                  </a:lnTo>
                  <a:lnTo>
                    <a:pt x="50129" y="54391"/>
                  </a:lnTo>
                  <a:lnTo>
                    <a:pt x="50100" y="54130"/>
                  </a:lnTo>
                  <a:lnTo>
                    <a:pt x="50071" y="53898"/>
                  </a:lnTo>
                  <a:lnTo>
                    <a:pt x="49984" y="53608"/>
                  </a:lnTo>
                  <a:lnTo>
                    <a:pt x="49810" y="53028"/>
                  </a:lnTo>
                  <a:lnTo>
                    <a:pt x="49549" y="52361"/>
                  </a:lnTo>
                  <a:lnTo>
                    <a:pt x="49259" y="51636"/>
                  </a:lnTo>
                  <a:lnTo>
                    <a:pt x="48476" y="49636"/>
                  </a:lnTo>
                  <a:lnTo>
                    <a:pt x="47752" y="47635"/>
                  </a:lnTo>
                  <a:lnTo>
                    <a:pt x="47085" y="45606"/>
                  </a:lnTo>
                  <a:lnTo>
                    <a:pt x="46418" y="43576"/>
                  </a:lnTo>
                  <a:lnTo>
                    <a:pt x="45838" y="41663"/>
                  </a:lnTo>
                  <a:lnTo>
                    <a:pt x="45258" y="39749"/>
                  </a:lnTo>
                  <a:lnTo>
                    <a:pt x="44127" y="35922"/>
                  </a:lnTo>
                  <a:lnTo>
                    <a:pt x="43026" y="32095"/>
                  </a:lnTo>
                  <a:lnTo>
                    <a:pt x="42446" y="30182"/>
                  </a:lnTo>
                  <a:lnTo>
                    <a:pt x="41866" y="28268"/>
                  </a:lnTo>
                  <a:lnTo>
                    <a:pt x="41460" y="27022"/>
                  </a:lnTo>
                  <a:lnTo>
                    <a:pt x="40822" y="25137"/>
                  </a:lnTo>
                  <a:lnTo>
                    <a:pt x="40155" y="23282"/>
                  </a:lnTo>
                  <a:lnTo>
                    <a:pt x="39460" y="21455"/>
                  </a:lnTo>
                  <a:lnTo>
                    <a:pt x="38735" y="19629"/>
                  </a:lnTo>
                  <a:lnTo>
                    <a:pt x="37952" y="17831"/>
                  </a:lnTo>
                  <a:lnTo>
                    <a:pt x="37111" y="16034"/>
                  </a:lnTo>
                  <a:lnTo>
                    <a:pt x="36213" y="14294"/>
                  </a:lnTo>
                  <a:lnTo>
                    <a:pt x="35749" y="13424"/>
                  </a:lnTo>
                  <a:lnTo>
                    <a:pt x="35256" y="12555"/>
                  </a:lnTo>
                  <a:lnTo>
                    <a:pt x="34850" y="11888"/>
                  </a:lnTo>
                  <a:lnTo>
                    <a:pt x="34763" y="11743"/>
                  </a:lnTo>
                  <a:lnTo>
                    <a:pt x="34386" y="11105"/>
                  </a:lnTo>
                  <a:lnTo>
                    <a:pt x="33951" y="10496"/>
                  </a:lnTo>
                  <a:lnTo>
                    <a:pt x="33545" y="9916"/>
                  </a:lnTo>
                  <a:lnTo>
                    <a:pt x="33081" y="9307"/>
                  </a:lnTo>
                  <a:lnTo>
                    <a:pt x="32646" y="8728"/>
                  </a:lnTo>
                  <a:lnTo>
                    <a:pt x="32154" y="8177"/>
                  </a:lnTo>
                  <a:lnTo>
                    <a:pt x="31661" y="7626"/>
                  </a:lnTo>
                  <a:lnTo>
                    <a:pt x="31168" y="7104"/>
                  </a:lnTo>
                  <a:lnTo>
                    <a:pt x="30646" y="6582"/>
                  </a:lnTo>
                  <a:lnTo>
                    <a:pt x="30124" y="6060"/>
                  </a:lnTo>
                  <a:lnTo>
                    <a:pt x="29573" y="5567"/>
                  </a:lnTo>
                  <a:lnTo>
                    <a:pt x="29022" y="5104"/>
                  </a:lnTo>
                  <a:lnTo>
                    <a:pt x="28443" y="4640"/>
                  </a:lnTo>
                  <a:lnTo>
                    <a:pt x="27863" y="4205"/>
                  </a:lnTo>
                  <a:lnTo>
                    <a:pt x="27254" y="3799"/>
                  </a:lnTo>
                  <a:lnTo>
                    <a:pt x="26645" y="3393"/>
                  </a:lnTo>
                  <a:lnTo>
                    <a:pt x="25978" y="2987"/>
                  </a:lnTo>
                  <a:lnTo>
                    <a:pt x="25398" y="2639"/>
                  </a:lnTo>
                  <a:lnTo>
                    <a:pt x="24818" y="2320"/>
                  </a:lnTo>
                  <a:lnTo>
                    <a:pt x="24210" y="2030"/>
                  </a:lnTo>
                  <a:lnTo>
                    <a:pt x="23630" y="1740"/>
                  </a:lnTo>
                  <a:lnTo>
                    <a:pt x="22992" y="1480"/>
                  </a:lnTo>
                  <a:lnTo>
                    <a:pt x="22383" y="1248"/>
                  </a:lnTo>
                  <a:lnTo>
                    <a:pt x="21774" y="1016"/>
                  </a:lnTo>
                  <a:lnTo>
                    <a:pt x="21136" y="813"/>
                  </a:lnTo>
                  <a:lnTo>
                    <a:pt x="20499" y="639"/>
                  </a:lnTo>
                  <a:lnTo>
                    <a:pt x="19861" y="494"/>
                  </a:lnTo>
                  <a:lnTo>
                    <a:pt x="19194" y="349"/>
                  </a:lnTo>
                  <a:lnTo>
                    <a:pt x="18556" y="233"/>
                  </a:lnTo>
                  <a:lnTo>
                    <a:pt x="17889" y="146"/>
                  </a:lnTo>
                  <a:lnTo>
                    <a:pt x="17251" y="59"/>
                  </a:lnTo>
                  <a:lnTo>
                    <a:pt x="16585" y="1"/>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4"/>
            <p:cNvSpPr/>
            <p:nvPr/>
          </p:nvSpPr>
          <p:spPr>
            <a:xfrm rot="2224707">
              <a:off x="4526093" y="5988679"/>
              <a:ext cx="1253208" cy="1374982"/>
            </a:xfrm>
            <a:custGeom>
              <a:rect b="b" l="l" r="r" t="t"/>
              <a:pathLst>
                <a:path extrusionOk="0" h="55000" w="50129">
                  <a:moveTo>
                    <a:pt x="15599" y="1"/>
                  </a:moveTo>
                  <a:lnTo>
                    <a:pt x="15193" y="30"/>
                  </a:lnTo>
                  <a:lnTo>
                    <a:pt x="15512" y="14323"/>
                  </a:lnTo>
                  <a:lnTo>
                    <a:pt x="14700" y="12989"/>
                  </a:lnTo>
                  <a:lnTo>
                    <a:pt x="13019" y="10177"/>
                  </a:lnTo>
                  <a:lnTo>
                    <a:pt x="11395" y="7307"/>
                  </a:lnTo>
                  <a:lnTo>
                    <a:pt x="9829" y="4437"/>
                  </a:lnTo>
                  <a:lnTo>
                    <a:pt x="8322" y="1537"/>
                  </a:lnTo>
                  <a:lnTo>
                    <a:pt x="7655" y="1827"/>
                  </a:lnTo>
                  <a:lnTo>
                    <a:pt x="8902" y="4205"/>
                  </a:lnTo>
                  <a:lnTo>
                    <a:pt x="10148" y="6553"/>
                  </a:lnTo>
                  <a:lnTo>
                    <a:pt x="11453" y="8873"/>
                  </a:lnTo>
                  <a:lnTo>
                    <a:pt x="12787" y="11192"/>
                  </a:lnTo>
                  <a:lnTo>
                    <a:pt x="14149" y="13482"/>
                  </a:lnTo>
                  <a:lnTo>
                    <a:pt x="15570" y="15744"/>
                  </a:lnTo>
                  <a:lnTo>
                    <a:pt x="17019" y="17976"/>
                  </a:lnTo>
                  <a:lnTo>
                    <a:pt x="18498" y="20209"/>
                  </a:lnTo>
                  <a:lnTo>
                    <a:pt x="16382" y="19716"/>
                  </a:lnTo>
                  <a:lnTo>
                    <a:pt x="14294" y="19165"/>
                  </a:lnTo>
                  <a:lnTo>
                    <a:pt x="12207" y="18556"/>
                  </a:lnTo>
                  <a:lnTo>
                    <a:pt x="10148" y="17918"/>
                  </a:lnTo>
                  <a:lnTo>
                    <a:pt x="8090" y="17222"/>
                  </a:lnTo>
                  <a:lnTo>
                    <a:pt x="6060" y="16498"/>
                  </a:lnTo>
                  <a:lnTo>
                    <a:pt x="4031" y="15715"/>
                  </a:lnTo>
                  <a:lnTo>
                    <a:pt x="2030" y="14903"/>
                  </a:lnTo>
                  <a:lnTo>
                    <a:pt x="1" y="14004"/>
                  </a:lnTo>
                  <a:lnTo>
                    <a:pt x="30" y="14787"/>
                  </a:lnTo>
                  <a:lnTo>
                    <a:pt x="1682" y="15512"/>
                  </a:lnTo>
                  <a:lnTo>
                    <a:pt x="3364" y="16237"/>
                  </a:lnTo>
                  <a:lnTo>
                    <a:pt x="5075" y="16903"/>
                  </a:lnTo>
                  <a:lnTo>
                    <a:pt x="6785" y="17541"/>
                  </a:lnTo>
                  <a:lnTo>
                    <a:pt x="8496" y="18121"/>
                  </a:lnTo>
                  <a:lnTo>
                    <a:pt x="10206" y="18701"/>
                  </a:lnTo>
                  <a:lnTo>
                    <a:pt x="11946" y="19252"/>
                  </a:lnTo>
                  <a:lnTo>
                    <a:pt x="13714" y="19745"/>
                  </a:lnTo>
                  <a:lnTo>
                    <a:pt x="16179" y="20412"/>
                  </a:lnTo>
                  <a:lnTo>
                    <a:pt x="18672" y="20991"/>
                  </a:lnTo>
                  <a:lnTo>
                    <a:pt x="18875" y="20991"/>
                  </a:lnTo>
                  <a:lnTo>
                    <a:pt x="18962" y="20933"/>
                  </a:lnTo>
                  <a:lnTo>
                    <a:pt x="20035" y="22470"/>
                  </a:lnTo>
                  <a:lnTo>
                    <a:pt x="21107" y="23978"/>
                  </a:lnTo>
                  <a:lnTo>
                    <a:pt x="22064" y="25311"/>
                  </a:lnTo>
                  <a:lnTo>
                    <a:pt x="23050" y="26616"/>
                  </a:lnTo>
                  <a:lnTo>
                    <a:pt x="25021" y="29196"/>
                  </a:lnTo>
                  <a:lnTo>
                    <a:pt x="22760" y="29138"/>
                  </a:lnTo>
                  <a:lnTo>
                    <a:pt x="20499" y="29022"/>
                  </a:lnTo>
                  <a:lnTo>
                    <a:pt x="18237" y="28848"/>
                  </a:lnTo>
                  <a:lnTo>
                    <a:pt x="16005" y="28587"/>
                  </a:lnTo>
                  <a:lnTo>
                    <a:pt x="13743" y="28268"/>
                  </a:lnTo>
                  <a:lnTo>
                    <a:pt x="11540" y="27892"/>
                  </a:lnTo>
                  <a:lnTo>
                    <a:pt x="9307" y="27457"/>
                  </a:lnTo>
                  <a:lnTo>
                    <a:pt x="7104" y="26935"/>
                  </a:lnTo>
                  <a:lnTo>
                    <a:pt x="5625" y="26529"/>
                  </a:lnTo>
                  <a:lnTo>
                    <a:pt x="4147" y="26123"/>
                  </a:lnTo>
                  <a:lnTo>
                    <a:pt x="4756" y="27051"/>
                  </a:lnTo>
                  <a:lnTo>
                    <a:pt x="6669" y="27544"/>
                  </a:lnTo>
                  <a:lnTo>
                    <a:pt x="8554" y="28008"/>
                  </a:lnTo>
                  <a:lnTo>
                    <a:pt x="10467" y="28413"/>
                  </a:lnTo>
                  <a:lnTo>
                    <a:pt x="12381" y="28790"/>
                  </a:lnTo>
                  <a:lnTo>
                    <a:pt x="14323" y="29080"/>
                  </a:lnTo>
                  <a:lnTo>
                    <a:pt x="16237" y="29341"/>
                  </a:lnTo>
                  <a:lnTo>
                    <a:pt x="18179" y="29573"/>
                  </a:lnTo>
                  <a:lnTo>
                    <a:pt x="20151" y="29718"/>
                  </a:lnTo>
                  <a:lnTo>
                    <a:pt x="21455" y="29805"/>
                  </a:lnTo>
                  <a:lnTo>
                    <a:pt x="22789" y="29863"/>
                  </a:lnTo>
                  <a:lnTo>
                    <a:pt x="24123" y="29921"/>
                  </a:lnTo>
                  <a:lnTo>
                    <a:pt x="25456" y="29921"/>
                  </a:lnTo>
                  <a:lnTo>
                    <a:pt x="25572" y="29892"/>
                  </a:lnTo>
                  <a:lnTo>
                    <a:pt x="27544" y="32356"/>
                  </a:lnTo>
                  <a:lnTo>
                    <a:pt x="29573" y="34792"/>
                  </a:lnTo>
                  <a:lnTo>
                    <a:pt x="31632" y="37169"/>
                  </a:lnTo>
                  <a:lnTo>
                    <a:pt x="33748" y="39518"/>
                  </a:lnTo>
                  <a:lnTo>
                    <a:pt x="31487" y="39575"/>
                  </a:lnTo>
                  <a:lnTo>
                    <a:pt x="29254" y="39575"/>
                  </a:lnTo>
                  <a:lnTo>
                    <a:pt x="25949" y="39546"/>
                  </a:lnTo>
                  <a:lnTo>
                    <a:pt x="22644" y="39460"/>
                  </a:lnTo>
                  <a:lnTo>
                    <a:pt x="19368" y="39286"/>
                  </a:lnTo>
                  <a:lnTo>
                    <a:pt x="16063" y="39054"/>
                  </a:lnTo>
                  <a:lnTo>
                    <a:pt x="16063" y="39054"/>
                  </a:lnTo>
                  <a:lnTo>
                    <a:pt x="17077" y="39865"/>
                  </a:lnTo>
                  <a:lnTo>
                    <a:pt x="19861" y="40039"/>
                  </a:lnTo>
                  <a:lnTo>
                    <a:pt x="22673" y="40184"/>
                  </a:lnTo>
                  <a:lnTo>
                    <a:pt x="25485" y="40271"/>
                  </a:lnTo>
                  <a:lnTo>
                    <a:pt x="28269" y="40300"/>
                  </a:lnTo>
                  <a:lnTo>
                    <a:pt x="31748" y="40300"/>
                  </a:lnTo>
                  <a:lnTo>
                    <a:pt x="34328" y="40242"/>
                  </a:lnTo>
                  <a:lnTo>
                    <a:pt x="34386" y="40213"/>
                  </a:lnTo>
                  <a:lnTo>
                    <a:pt x="35691" y="41605"/>
                  </a:lnTo>
                  <a:lnTo>
                    <a:pt x="37024" y="42997"/>
                  </a:lnTo>
                  <a:lnTo>
                    <a:pt x="38358" y="44359"/>
                  </a:lnTo>
                  <a:lnTo>
                    <a:pt x="39721" y="45722"/>
                  </a:lnTo>
                  <a:lnTo>
                    <a:pt x="41025" y="46969"/>
                  </a:lnTo>
                  <a:lnTo>
                    <a:pt x="42330" y="48215"/>
                  </a:lnTo>
                  <a:lnTo>
                    <a:pt x="40706" y="48273"/>
                  </a:lnTo>
                  <a:lnTo>
                    <a:pt x="39054" y="48302"/>
                  </a:lnTo>
                  <a:lnTo>
                    <a:pt x="37778" y="48273"/>
                  </a:lnTo>
                  <a:lnTo>
                    <a:pt x="36502" y="48244"/>
                  </a:lnTo>
                  <a:lnTo>
                    <a:pt x="35198" y="48186"/>
                  </a:lnTo>
                  <a:lnTo>
                    <a:pt x="33922" y="48099"/>
                  </a:lnTo>
                  <a:lnTo>
                    <a:pt x="32646" y="48012"/>
                  </a:lnTo>
                  <a:lnTo>
                    <a:pt x="31371" y="47867"/>
                  </a:lnTo>
                  <a:lnTo>
                    <a:pt x="30095" y="47722"/>
                  </a:lnTo>
                  <a:lnTo>
                    <a:pt x="28819" y="47548"/>
                  </a:lnTo>
                  <a:lnTo>
                    <a:pt x="30617" y="48534"/>
                  </a:lnTo>
                  <a:lnTo>
                    <a:pt x="32733" y="48737"/>
                  </a:lnTo>
                  <a:lnTo>
                    <a:pt x="34821" y="48882"/>
                  </a:lnTo>
                  <a:lnTo>
                    <a:pt x="36937" y="48969"/>
                  </a:lnTo>
                  <a:lnTo>
                    <a:pt x="39054" y="49027"/>
                  </a:lnTo>
                  <a:lnTo>
                    <a:pt x="41054" y="48998"/>
                  </a:lnTo>
                  <a:lnTo>
                    <a:pt x="43055" y="48911"/>
                  </a:lnTo>
                  <a:lnTo>
                    <a:pt x="44765" y="50448"/>
                  </a:lnTo>
                  <a:lnTo>
                    <a:pt x="46476" y="51984"/>
                  </a:lnTo>
                  <a:lnTo>
                    <a:pt x="48215" y="53521"/>
                  </a:lnTo>
                  <a:lnTo>
                    <a:pt x="49984" y="54999"/>
                  </a:lnTo>
                  <a:lnTo>
                    <a:pt x="50071" y="54825"/>
                  </a:lnTo>
                  <a:lnTo>
                    <a:pt x="50129" y="54652"/>
                  </a:lnTo>
                  <a:lnTo>
                    <a:pt x="50129" y="54420"/>
                  </a:lnTo>
                  <a:lnTo>
                    <a:pt x="50100" y="54159"/>
                  </a:lnTo>
                  <a:lnTo>
                    <a:pt x="48418" y="52738"/>
                  </a:lnTo>
                  <a:lnTo>
                    <a:pt x="46737" y="51259"/>
                  </a:lnTo>
                  <a:lnTo>
                    <a:pt x="45113" y="49781"/>
                  </a:lnTo>
                  <a:lnTo>
                    <a:pt x="43461" y="48302"/>
                  </a:lnTo>
                  <a:lnTo>
                    <a:pt x="43432" y="48244"/>
                  </a:lnTo>
                  <a:lnTo>
                    <a:pt x="42098" y="46998"/>
                  </a:lnTo>
                  <a:lnTo>
                    <a:pt x="40764" y="45722"/>
                  </a:lnTo>
                  <a:lnTo>
                    <a:pt x="39460" y="44446"/>
                  </a:lnTo>
                  <a:lnTo>
                    <a:pt x="38184" y="43142"/>
                  </a:lnTo>
                  <a:lnTo>
                    <a:pt x="38242" y="43055"/>
                  </a:lnTo>
                  <a:lnTo>
                    <a:pt x="38271" y="42968"/>
                  </a:lnTo>
                  <a:lnTo>
                    <a:pt x="38677" y="41112"/>
                  </a:lnTo>
                  <a:lnTo>
                    <a:pt x="39083" y="39286"/>
                  </a:lnTo>
                  <a:lnTo>
                    <a:pt x="39489" y="37430"/>
                  </a:lnTo>
                  <a:lnTo>
                    <a:pt x="39924" y="35604"/>
                  </a:lnTo>
                  <a:lnTo>
                    <a:pt x="40387" y="33777"/>
                  </a:lnTo>
                  <a:lnTo>
                    <a:pt x="40851" y="31922"/>
                  </a:lnTo>
                  <a:lnTo>
                    <a:pt x="41866" y="28297"/>
                  </a:lnTo>
                  <a:lnTo>
                    <a:pt x="41460" y="27051"/>
                  </a:lnTo>
                  <a:lnTo>
                    <a:pt x="40909" y="28964"/>
                  </a:lnTo>
                  <a:lnTo>
                    <a:pt x="40387" y="30907"/>
                  </a:lnTo>
                  <a:lnTo>
                    <a:pt x="39866" y="32820"/>
                  </a:lnTo>
                  <a:lnTo>
                    <a:pt x="39373" y="34763"/>
                  </a:lnTo>
                  <a:lnTo>
                    <a:pt x="38909" y="36705"/>
                  </a:lnTo>
                  <a:lnTo>
                    <a:pt x="38474" y="38648"/>
                  </a:lnTo>
                  <a:lnTo>
                    <a:pt x="38039" y="40619"/>
                  </a:lnTo>
                  <a:lnTo>
                    <a:pt x="37633" y="42562"/>
                  </a:lnTo>
                  <a:lnTo>
                    <a:pt x="36097" y="40967"/>
                  </a:lnTo>
                  <a:lnTo>
                    <a:pt x="34560" y="39344"/>
                  </a:lnTo>
                  <a:lnTo>
                    <a:pt x="33081" y="37691"/>
                  </a:lnTo>
                  <a:lnTo>
                    <a:pt x="31603" y="36038"/>
                  </a:lnTo>
                  <a:lnTo>
                    <a:pt x="30066" y="34270"/>
                  </a:lnTo>
                  <a:lnTo>
                    <a:pt x="30095" y="34183"/>
                  </a:lnTo>
                  <a:lnTo>
                    <a:pt x="30472" y="31806"/>
                  </a:lnTo>
                  <a:lnTo>
                    <a:pt x="30907" y="29399"/>
                  </a:lnTo>
                  <a:lnTo>
                    <a:pt x="31400" y="26993"/>
                  </a:lnTo>
                  <a:lnTo>
                    <a:pt x="31922" y="24615"/>
                  </a:lnTo>
                  <a:lnTo>
                    <a:pt x="32472" y="22238"/>
                  </a:lnTo>
                  <a:lnTo>
                    <a:pt x="33081" y="19890"/>
                  </a:lnTo>
                  <a:lnTo>
                    <a:pt x="33719" y="17541"/>
                  </a:lnTo>
                  <a:lnTo>
                    <a:pt x="34415" y="15193"/>
                  </a:lnTo>
                  <a:lnTo>
                    <a:pt x="35256" y="12584"/>
                  </a:lnTo>
                  <a:lnTo>
                    <a:pt x="34850" y="11917"/>
                  </a:lnTo>
                  <a:lnTo>
                    <a:pt x="34763" y="11772"/>
                  </a:lnTo>
                  <a:lnTo>
                    <a:pt x="34096" y="13830"/>
                  </a:lnTo>
                  <a:lnTo>
                    <a:pt x="33458" y="15918"/>
                  </a:lnTo>
                  <a:lnTo>
                    <a:pt x="32849" y="18005"/>
                  </a:lnTo>
                  <a:lnTo>
                    <a:pt x="32270" y="20093"/>
                  </a:lnTo>
                  <a:lnTo>
                    <a:pt x="31748" y="22209"/>
                  </a:lnTo>
                  <a:lnTo>
                    <a:pt x="31255" y="24325"/>
                  </a:lnTo>
                  <a:lnTo>
                    <a:pt x="30762" y="26442"/>
                  </a:lnTo>
                  <a:lnTo>
                    <a:pt x="30327" y="28558"/>
                  </a:lnTo>
                  <a:lnTo>
                    <a:pt x="29892" y="31052"/>
                  </a:lnTo>
                  <a:lnTo>
                    <a:pt x="29457" y="33545"/>
                  </a:lnTo>
                  <a:lnTo>
                    <a:pt x="27950" y="31719"/>
                  </a:lnTo>
                  <a:lnTo>
                    <a:pt x="26442" y="29834"/>
                  </a:lnTo>
                  <a:lnTo>
                    <a:pt x="24963" y="27950"/>
                  </a:lnTo>
                  <a:lnTo>
                    <a:pt x="23514" y="26036"/>
                  </a:lnTo>
                  <a:lnTo>
                    <a:pt x="23543" y="25978"/>
                  </a:lnTo>
                  <a:lnTo>
                    <a:pt x="23572" y="25891"/>
                  </a:lnTo>
                  <a:lnTo>
                    <a:pt x="26065" y="7626"/>
                  </a:lnTo>
                  <a:lnTo>
                    <a:pt x="26645" y="3422"/>
                  </a:lnTo>
                  <a:lnTo>
                    <a:pt x="25978" y="3016"/>
                  </a:lnTo>
                  <a:lnTo>
                    <a:pt x="23601" y="20441"/>
                  </a:lnTo>
                  <a:lnTo>
                    <a:pt x="22934" y="25253"/>
                  </a:lnTo>
                  <a:lnTo>
                    <a:pt x="21165" y="22789"/>
                  </a:lnTo>
                  <a:lnTo>
                    <a:pt x="19426" y="20296"/>
                  </a:lnTo>
                  <a:lnTo>
                    <a:pt x="17715" y="17744"/>
                  </a:lnTo>
                  <a:lnTo>
                    <a:pt x="16063" y="15193"/>
                  </a:lnTo>
                  <a:lnTo>
                    <a:pt x="16150" y="15164"/>
                  </a:lnTo>
                  <a:lnTo>
                    <a:pt x="16208" y="15077"/>
                  </a:lnTo>
                  <a:lnTo>
                    <a:pt x="16237" y="14990"/>
                  </a:lnTo>
                  <a:lnTo>
                    <a:pt x="16266" y="14903"/>
                  </a:lnTo>
                  <a:lnTo>
                    <a:pt x="15918" y="30"/>
                  </a:lnTo>
                  <a:lnTo>
                    <a:pt x="15599" y="1"/>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4"/>
            <p:cNvSpPr/>
            <p:nvPr/>
          </p:nvSpPr>
          <p:spPr>
            <a:xfrm rot="2224707">
              <a:off x="4523471" y="5988525"/>
              <a:ext cx="1253208" cy="1382232"/>
            </a:xfrm>
            <a:custGeom>
              <a:rect b="b" l="l" r="r" t="t"/>
              <a:pathLst>
                <a:path extrusionOk="0" fill="none" h="55290" w="50129">
                  <a:moveTo>
                    <a:pt x="49984" y="54970"/>
                  </a:moveTo>
                  <a:lnTo>
                    <a:pt x="49984" y="54970"/>
                  </a:lnTo>
                  <a:lnTo>
                    <a:pt x="49868" y="55086"/>
                  </a:lnTo>
                  <a:lnTo>
                    <a:pt x="49694" y="55202"/>
                  </a:lnTo>
                  <a:lnTo>
                    <a:pt x="49462" y="55260"/>
                  </a:lnTo>
                  <a:lnTo>
                    <a:pt x="49172" y="55289"/>
                  </a:lnTo>
                  <a:lnTo>
                    <a:pt x="48853" y="55289"/>
                  </a:lnTo>
                  <a:lnTo>
                    <a:pt x="48476" y="55231"/>
                  </a:lnTo>
                  <a:lnTo>
                    <a:pt x="48012" y="55144"/>
                  </a:lnTo>
                  <a:lnTo>
                    <a:pt x="47491" y="55028"/>
                  </a:lnTo>
                  <a:lnTo>
                    <a:pt x="47491" y="55028"/>
                  </a:lnTo>
                  <a:lnTo>
                    <a:pt x="45461" y="54449"/>
                  </a:lnTo>
                  <a:lnTo>
                    <a:pt x="43403" y="53811"/>
                  </a:lnTo>
                  <a:lnTo>
                    <a:pt x="41402" y="53115"/>
                  </a:lnTo>
                  <a:lnTo>
                    <a:pt x="39402" y="52390"/>
                  </a:lnTo>
                  <a:lnTo>
                    <a:pt x="37401" y="51607"/>
                  </a:lnTo>
                  <a:lnTo>
                    <a:pt x="35459" y="50796"/>
                  </a:lnTo>
                  <a:lnTo>
                    <a:pt x="33516" y="49897"/>
                  </a:lnTo>
                  <a:lnTo>
                    <a:pt x="31574" y="48969"/>
                  </a:lnTo>
                  <a:lnTo>
                    <a:pt x="31574" y="48969"/>
                  </a:lnTo>
                  <a:lnTo>
                    <a:pt x="30617" y="48505"/>
                  </a:lnTo>
                  <a:lnTo>
                    <a:pt x="30617" y="48505"/>
                  </a:lnTo>
                  <a:lnTo>
                    <a:pt x="28819" y="47519"/>
                  </a:lnTo>
                  <a:lnTo>
                    <a:pt x="28819" y="47519"/>
                  </a:lnTo>
                  <a:lnTo>
                    <a:pt x="27283" y="46679"/>
                  </a:lnTo>
                  <a:lnTo>
                    <a:pt x="25746" y="45780"/>
                  </a:lnTo>
                  <a:lnTo>
                    <a:pt x="24268" y="44881"/>
                  </a:lnTo>
                  <a:lnTo>
                    <a:pt x="22789" y="43924"/>
                  </a:lnTo>
                  <a:lnTo>
                    <a:pt x="21310" y="42939"/>
                  </a:lnTo>
                  <a:lnTo>
                    <a:pt x="19890" y="41924"/>
                  </a:lnTo>
                  <a:lnTo>
                    <a:pt x="18469" y="40909"/>
                  </a:lnTo>
                  <a:lnTo>
                    <a:pt x="17077" y="39836"/>
                  </a:lnTo>
                  <a:lnTo>
                    <a:pt x="17077" y="39836"/>
                  </a:lnTo>
                  <a:lnTo>
                    <a:pt x="16063" y="39025"/>
                  </a:lnTo>
                  <a:lnTo>
                    <a:pt x="16063" y="39025"/>
                  </a:lnTo>
                  <a:lnTo>
                    <a:pt x="15367" y="38474"/>
                  </a:lnTo>
                  <a:lnTo>
                    <a:pt x="15367" y="38474"/>
                  </a:lnTo>
                  <a:lnTo>
                    <a:pt x="14062" y="37343"/>
                  </a:lnTo>
                  <a:lnTo>
                    <a:pt x="12729" y="36125"/>
                  </a:lnTo>
                  <a:lnTo>
                    <a:pt x="11337" y="34821"/>
                  </a:lnTo>
                  <a:lnTo>
                    <a:pt x="9974" y="33400"/>
                  </a:lnTo>
                  <a:lnTo>
                    <a:pt x="9278" y="32675"/>
                  </a:lnTo>
                  <a:lnTo>
                    <a:pt x="8583" y="31921"/>
                  </a:lnTo>
                  <a:lnTo>
                    <a:pt x="7916" y="31139"/>
                  </a:lnTo>
                  <a:lnTo>
                    <a:pt x="7249" y="30356"/>
                  </a:lnTo>
                  <a:lnTo>
                    <a:pt x="6611" y="29544"/>
                  </a:lnTo>
                  <a:lnTo>
                    <a:pt x="5973" y="28703"/>
                  </a:lnTo>
                  <a:lnTo>
                    <a:pt x="5365" y="27863"/>
                  </a:lnTo>
                  <a:lnTo>
                    <a:pt x="4756" y="27022"/>
                  </a:lnTo>
                  <a:lnTo>
                    <a:pt x="4756" y="27022"/>
                  </a:lnTo>
                  <a:lnTo>
                    <a:pt x="4147" y="26094"/>
                  </a:lnTo>
                  <a:lnTo>
                    <a:pt x="4147" y="26094"/>
                  </a:lnTo>
                  <a:lnTo>
                    <a:pt x="3741" y="25427"/>
                  </a:lnTo>
                  <a:lnTo>
                    <a:pt x="3335" y="24731"/>
                  </a:lnTo>
                  <a:lnTo>
                    <a:pt x="2929" y="24036"/>
                  </a:lnTo>
                  <a:lnTo>
                    <a:pt x="2581" y="23340"/>
                  </a:lnTo>
                  <a:lnTo>
                    <a:pt x="2233" y="22644"/>
                  </a:lnTo>
                  <a:lnTo>
                    <a:pt x="1885" y="21948"/>
                  </a:lnTo>
                  <a:lnTo>
                    <a:pt x="1595" y="21223"/>
                  </a:lnTo>
                  <a:lnTo>
                    <a:pt x="1306" y="20527"/>
                  </a:lnTo>
                  <a:lnTo>
                    <a:pt x="1045" y="19803"/>
                  </a:lnTo>
                  <a:lnTo>
                    <a:pt x="813" y="19107"/>
                  </a:lnTo>
                  <a:lnTo>
                    <a:pt x="610" y="18382"/>
                  </a:lnTo>
                  <a:lnTo>
                    <a:pt x="436" y="17657"/>
                  </a:lnTo>
                  <a:lnTo>
                    <a:pt x="291" y="16932"/>
                  </a:lnTo>
                  <a:lnTo>
                    <a:pt x="175" y="16208"/>
                  </a:lnTo>
                  <a:lnTo>
                    <a:pt x="88" y="15483"/>
                  </a:lnTo>
                  <a:lnTo>
                    <a:pt x="30" y="14758"/>
                  </a:lnTo>
                  <a:lnTo>
                    <a:pt x="30" y="14758"/>
                  </a:lnTo>
                  <a:lnTo>
                    <a:pt x="1" y="13975"/>
                  </a:lnTo>
                  <a:lnTo>
                    <a:pt x="1" y="13975"/>
                  </a:lnTo>
                  <a:lnTo>
                    <a:pt x="30" y="13279"/>
                  </a:lnTo>
                  <a:lnTo>
                    <a:pt x="59" y="12584"/>
                  </a:lnTo>
                  <a:lnTo>
                    <a:pt x="146" y="11888"/>
                  </a:lnTo>
                  <a:lnTo>
                    <a:pt x="262" y="11192"/>
                  </a:lnTo>
                  <a:lnTo>
                    <a:pt x="436" y="10525"/>
                  </a:lnTo>
                  <a:lnTo>
                    <a:pt x="610" y="9829"/>
                  </a:lnTo>
                  <a:lnTo>
                    <a:pt x="842" y="9162"/>
                  </a:lnTo>
                  <a:lnTo>
                    <a:pt x="1132" y="8496"/>
                  </a:lnTo>
                  <a:lnTo>
                    <a:pt x="1132" y="8496"/>
                  </a:lnTo>
                  <a:lnTo>
                    <a:pt x="1393" y="7945"/>
                  </a:lnTo>
                  <a:lnTo>
                    <a:pt x="1653" y="7394"/>
                  </a:lnTo>
                  <a:lnTo>
                    <a:pt x="1972" y="6872"/>
                  </a:lnTo>
                  <a:lnTo>
                    <a:pt x="2291" y="6379"/>
                  </a:lnTo>
                  <a:lnTo>
                    <a:pt x="2639" y="5886"/>
                  </a:lnTo>
                  <a:lnTo>
                    <a:pt x="3016" y="5422"/>
                  </a:lnTo>
                  <a:lnTo>
                    <a:pt x="3422" y="4988"/>
                  </a:lnTo>
                  <a:lnTo>
                    <a:pt x="3828" y="4553"/>
                  </a:lnTo>
                  <a:lnTo>
                    <a:pt x="4234" y="4147"/>
                  </a:lnTo>
                  <a:lnTo>
                    <a:pt x="4698" y="3770"/>
                  </a:lnTo>
                  <a:lnTo>
                    <a:pt x="5162" y="3393"/>
                  </a:lnTo>
                  <a:lnTo>
                    <a:pt x="5625" y="3016"/>
                  </a:lnTo>
                  <a:lnTo>
                    <a:pt x="6118" y="2697"/>
                  </a:lnTo>
                  <a:lnTo>
                    <a:pt x="6611" y="2378"/>
                  </a:lnTo>
                  <a:lnTo>
                    <a:pt x="7133" y="2088"/>
                  </a:lnTo>
                  <a:lnTo>
                    <a:pt x="7655" y="1798"/>
                  </a:lnTo>
                  <a:lnTo>
                    <a:pt x="7655" y="1798"/>
                  </a:lnTo>
                  <a:lnTo>
                    <a:pt x="8322" y="1508"/>
                  </a:lnTo>
                  <a:lnTo>
                    <a:pt x="8322" y="1508"/>
                  </a:lnTo>
                  <a:lnTo>
                    <a:pt x="9076" y="1190"/>
                  </a:lnTo>
                  <a:lnTo>
                    <a:pt x="9858" y="900"/>
                  </a:lnTo>
                  <a:lnTo>
                    <a:pt x="9858" y="900"/>
                  </a:lnTo>
                  <a:lnTo>
                    <a:pt x="10525" y="697"/>
                  </a:lnTo>
                  <a:lnTo>
                    <a:pt x="11192" y="523"/>
                  </a:lnTo>
                  <a:lnTo>
                    <a:pt x="11859" y="378"/>
                  </a:lnTo>
                  <a:lnTo>
                    <a:pt x="12526" y="233"/>
                  </a:lnTo>
                  <a:lnTo>
                    <a:pt x="13192" y="146"/>
                  </a:lnTo>
                  <a:lnTo>
                    <a:pt x="13859" y="59"/>
                  </a:lnTo>
                  <a:lnTo>
                    <a:pt x="14526" y="30"/>
                  </a:lnTo>
                  <a:lnTo>
                    <a:pt x="15193" y="1"/>
                  </a:lnTo>
                  <a:lnTo>
                    <a:pt x="15193" y="1"/>
                  </a:lnTo>
                  <a:lnTo>
                    <a:pt x="15918" y="1"/>
                  </a:lnTo>
                  <a:lnTo>
                    <a:pt x="15918" y="1"/>
                  </a:lnTo>
                  <a:lnTo>
                    <a:pt x="16585" y="1"/>
                  </a:lnTo>
                  <a:lnTo>
                    <a:pt x="17251" y="59"/>
                  </a:lnTo>
                  <a:lnTo>
                    <a:pt x="17889" y="146"/>
                  </a:lnTo>
                  <a:lnTo>
                    <a:pt x="18556" y="233"/>
                  </a:lnTo>
                  <a:lnTo>
                    <a:pt x="19194" y="349"/>
                  </a:lnTo>
                  <a:lnTo>
                    <a:pt x="19861" y="494"/>
                  </a:lnTo>
                  <a:lnTo>
                    <a:pt x="20499" y="639"/>
                  </a:lnTo>
                  <a:lnTo>
                    <a:pt x="21136" y="813"/>
                  </a:lnTo>
                  <a:lnTo>
                    <a:pt x="21774" y="1016"/>
                  </a:lnTo>
                  <a:lnTo>
                    <a:pt x="22383" y="1248"/>
                  </a:lnTo>
                  <a:lnTo>
                    <a:pt x="22992" y="1480"/>
                  </a:lnTo>
                  <a:lnTo>
                    <a:pt x="23630" y="1740"/>
                  </a:lnTo>
                  <a:lnTo>
                    <a:pt x="24210" y="2030"/>
                  </a:lnTo>
                  <a:lnTo>
                    <a:pt x="24818" y="2320"/>
                  </a:lnTo>
                  <a:lnTo>
                    <a:pt x="25398" y="2639"/>
                  </a:lnTo>
                  <a:lnTo>
                    <a:pt x="25978" y="2987"/>
                  </a:lnTo>
                  <a:lnTo>
                    <a:pt x="25978" y="2987"/>
                  </a:lnTo>
                  <a:lnTo>
                    <a:pt x="26645" y="3393"/>
                  </a:lnTo>
                  <a:lnTo>
                    <a:pt x="26645" y="3393"/>
                  </a:lnTo>
                  <a:lnTo>
                    <a:pt x="27254" y="3799"/>
                  </a:lnTo>
                  <a:lnTo>
                    <a:pt x="27863" y="4205"/>
                  </a:lnTo>
                  <a:lnTo>
                    <a:pt x="28443" y="4640"/>
                  </a:lnTo>
                  <a:lnTo>
                    <a:pt x="29022" y="5104"/>
                  </a:lnTo>
                  <a:lnTo>
                    <a:pt x="29573" y="5567"/>
                  </a:lnTo>
                  <a:lnTo>
                    <a:pt x="30124" y="6060"/>
                  </a:lnTo>
                  <a:lnTo>
                    <a:pt x="30646" y="6582"/>
                  </a:lnTo>
                  <a:lnTo>
                    <a:pt x="31168" y="7104"/>
                  </a:lnTo>
                  <a:lnTo>
                    <a:pt x="31661" y="7626"/>
                  </a:lnTo>
                  <a:lnTo>
                    <a:pt x="32154" y="8177"/>
                  </a:lnTo>
                  <a:lnTo>
                    <a:pt x="32646" y="8728"/>
                  </a:lnTo>
                  <a:lnTo>
                    <a:pt x="33081" y="9307"/>
                  </a:lnTo>
                  <a:lnTo>
                    <a:pt x="33545" y="9916"/>
                  </a:lnTo>
                  <a:lnTo>
                    <a:pt x="33951" y="10496"/>
                  </a:lnTo>
                  <a:lnTo>
                    <a:pt x="34386" y="11105"/>
                  </a:lnTo>
                  <a:lnTo>
                    <a:pt x="34763" y="11743"/>
                  </a:lnTo>
                  <a:lnTo>
                    <a:pt x="34763" y="11743"/>
                  </a:lnTo>
                  <a:lnTo>
                    <a:pt x="34850" y="11888"/>
                  </a:lnTo>
                  <a:lnTo>
                    <a:pt x="34850" y="11888"/>
                  </a:lnTo>
                  <a:lnTo>
                    <a:pt x="35256" y="12555"/>
                  </a:lnTo>
                  <a:lnTo>
                    <a:pt x="35256" y="12555"/>
                  </a:lnTo>
                  <a:lnTo>
                    <a:pt x="35749" y="13424"/>
                  </a:lnTo>
                  <a:lnTo>
                    <a:pt x="36213" y="14294"/>
                  </a:lnTo>
                  <a:lnTo>
                    <a:pt x="37111" y="16034"/>
                  </a:lnTo>
                  <a:lnTo>
                    <a:pt x="37952" y="17831"/>
                  </a:lnTo>
                  <a:lnTo>
                    <a:pt x="38735" y="19629"/>
                  </a:lnTo>
                  <a:lnTo>
                    <a:pt x="39460" y="21455"/>
                  </a:lnTo>
                  <a:lnTo>
                    <a:pt x="40155" y="23282"/>
                  </a:lnTo>
                  <a:lnTo>
                    <a:pt x="40822" y="25137"/>
                  </a:lnTo>
                  <a:lnTo>
                    <a:pt x="41460" y="27022"/>
                  </a:lnTo>
                  <a:lnTo>
                    <a:pt x="41460" y="27022"/>
                  </a:lnTo>
                  <a:lnTo>
                    <a:pt x="41866" y="28268"/>
                  </a:lnTo>
                  <a:lnTo>
                    <a:pt x="41866" y="28268"/>
                  </a:lnTo>
                  <a:lnTo>
                    <a:pt x="42446" y="30182"/>
                  </a:lnTo>
                  <a:lnTo>
                    <a:pt x="43026" y="32095"/>
                  </a:lnTo>
                  <a:lnTo>
                    <a:pt x="44127" y="35922"/>
                  </a:lnTo>
                  <a:lnTo>
                    <a:pt x="45258" y="39749"/>
                  </a:lnTo>
                  <a:lnTo>
                    <a:pt x="45838" y="41663"/>
                  </a:lnTo>
                  <a:lnTo>
                    <a:pt x="46418" y="43576"/>
                  </a:lnTo>
                  <a:lnTo>
                    <a:pt x="46418" y="43576"/>
                  </a:lnTo>
                  <a:lnTo>
                    <a:pt x="47085" y="45606"/>
                  </a:lnTo>
                  <a:lnTo>
                    <a:pt x="47752" y="47635"/>
                  </a:lnTo>
                  <a:lnTo>
                    <a:pt x="48476" y="49636"/>
                  </a:lnTo>
                  <a:lnTo>
                    <a:pt x="49259" y="51636"/>
                  </a:lnTo>
                  <a:lnTo>
                    <a:pt x="49259" y="51636"/>
                  </a:lnTo>
                  <a:lnTo>
                    <a:pt x="49549" y="52361"/>
                  </a:lnTo>
                  <a:lnTo>
                    <a:pt x="49810" y="53028"/>
                  </a:lnTo>
                  <a:lnTo>
                    <a:pt x="49984" y="53608"/>
                  </a:lnTo>
                  <a:lnTo>
                    <a:pt x="50071" y="53898"/>
                  </a:lnTo>
                  <a:lnTo>
                    <a:pt x="50100" y="54130"/>
                  </a:lnTo>
                  <a:lnTo>
                    <a:pt x="50100" y="54130"/>
                  </a:lnTo>
                  <a:lnTo>
                    <a:pt x="50129" y="54391"/>
                  </a:lnTo>
                  <a:lnTo>
                    <a:pt x="50129" y="54623"/>
                  </a:lnTo>
                  <a:lnTo>
                    <a:pt x="50071" y="54796"/>
                  </a:lnTo>
                  <a:lnTo>
                    <a:pt x="49984" y="5497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4"/>
            <p:cNvSpPr/>
            <p:nvPr/>
          </p:nvSpPr>
          <p:spPr>
            <a:xfrm rot="2224707">
              <a:off x="5223880" y="7595583"/>
              <a:ext cx="60199" cy="59474"/>
            </a:xfrm>
            <a:custGeom>
              <a:rect b="b" l="l" r="r" t="t"/>
              <a:pathLst>
                <a:path extrusionOk="0" h="2379" w="2408">
                  <a:moveTo>
                    <a:pt x="117" y="1"/>
                  </a:moveTo>
                  <a:lnTo>
                    <a:pt x="146" y="262"/>
                  </a:lnTo>
                  <a:lnTo>
                    <a:pt x="146" y="494"/>
                  </a:lnTo>
                  <a:lnTo>
                    <a:pt x="88" y="667"/>
                  </a:lnTo>
                  <a:lnTo>
                    <a:pt x="1" y="841"/>
                  </a:lnTo>
                  <a:lnTo>
                    <a:pt x="1769" y="2291"/>
                  </a:lnTo>
                  <a:lnTo>
                    <a:pt x="1885" y="2349"/>
                  </a:lnTo>
                  <a:lnTo>
                    <a:pt x="2001" y="2378"/>
                  </a:lnTo>
                  <a:lnTo>
                    <a:pt x="2117" y="2349"/>
                  </a:lnTo>
                  <a:lnTo>
                    <a:pt x="2204" y="2320"/>
                  </a:lnTo>
                  <a:lnTo>
                    <a:pt x="2291" y="2233"/>
                  </a:lnTo>
                  <a:lnTo>
                    <a:pt x="2349" y="2175"/>
                  </a:lnTo>
                  <a:lnTo>
                    <a:pt x="2407" y="2059"/>
                  </a:lnTo>
                  <a:lnTo>
                    <a:pt x="2407" y="1972"/>
                  </a:lnTo>
                  <a:lnTo>
                    <a:pt x="2349" y="1856"/>
                  </a:lnTo>
                  <a:lnTo>
                    <a:pt x="2262" y="1769"/>
                  </a:lnTo>
                  <a:lnTo>
                    <a:pt x="117" y="1"/>
                  </a:lnTo>
                  <a:close/>
                </a:path>
              </a:pathLst>
            </a:custGeom>
            <a:solidFill>
              <a:srgbClr val="DBC8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4"/>
            <p:cNvSpPr/>
            <p:nvPr/>
          </p:nvSpPr>
          <p:spPr>
            <a:xfrm rot="2224707">
              <a:off x="5223880" y="7595583"/>
              <a:ext cx="60199" cy="59474"/>
            </a:xfrm>
            <a:custGeom>
              <a:rect b="b" l="l" r="r" t="t"/>
              <a:pathLst>
                <a:path extrusionOk="0" fill="none" h="2379" w="2408">
                  <a:moveTo>
                    <a:pt x="117" y="1"/>
                  </a:moveTo>
                  <a:lnTo>
                    <a:pt x="117" y="1"/>
                  </a:lnTo>
                  <a:lnTo>
                    <a:pt x="117" y="1"/>
                  </a:lnTo>
                  <a:lnTo>
                    <a:pt x="146" y="262"/>
                  </a:lnTo>
                  <a:lnTo>
                    <a:pt x="146" y="494"/>
                  </a:lnTo>
                  <a:lnTo>
                    <a:pt x="88" y="667"/>
                  </a:lnTo>
                  <a:lnTo>
                    <a:pt x="1" y="841"/>
                  </a:lnTo>
                  <a:lnTo>
                    <a:pt x="1" y="841"/>
                  </a:lnTo>
                  <a:lnTo>
                    <a:pt x="1769" y="2291"/>
                  </a:lnTo>
                  <a:lnTo>
                    <a:pt x="1769" y="2291"/>
                  </a:lnTo>
                  <a:lnTo>
                    <a:pt x="1885" y="2349"/>
                  </a:lnTo>
                  <a:lnTo>
                    <a:pt x="2001" y="2378"/>
                  </a:lnTo>
                  <a:lnTo>
                    <a:pt x="2001" y="2378"/>
                  </a:lnTo>
                  <a:lnTo>
                    <a:pt x="2117" y="2349"/>
                  </a:lnTo>
                  <a:lnTo>
                    <a:pt x="2204" y="2320"/>
                  </a:lnTo>
                  <a:lnTo>
                    <a:pt x="2291" y="2233"/>
                  </a:lnTo>
                  <a:lnTo>
                    <a:pt x="2349" y="2175"/>
                  </a:lnTo>
                  <a:lnTo>
                    <a:pt x="2407" y="2059"/>
                  </a:lnTo>
                  <a:lnTo>
                    <a:pt x="2407" y="1972"/>
                  </a:lnTo>
                  <a:lnTo>
                    <a:pt x="2349" y="1856"/>
                  </a:lnTo>
                  <a:lnTo>
                    <a:pt x="2262" y="1769"/>
                  </a:lnTo>
                  <a:lnTo>
                    <a:pt x="2262" y="1769"/>
                  </a:lnTo>
                  <a:lnTo>
                    <a:pt x="117" y="1"/>
                  </a:lnTo>
                  <a:lnTo>
                    <a:pt x="117"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4"/>
            <p:cNvSpPr/>
            <p:nvPr/>
          </p:nvSpPr>
          <p:spPr>
            <a:xfrm rot="-276419">
              <a:off x="4357774" y="6797995"/>
              <a:ext cx="848795" cy="931271"/>
            </a:xfrm>
            <a:custGeom>
              <a:rect b="b" l="l" r="r" t="t"/>
              <a:pathLst>
                <a:path extrusionOk="0" h="55000" w="50129">
                  <a:moveTo>
                    <a:pt x="15599" y="1"/>
                  </a:moveTo>
                  <a:lnTo>
                    <a:pt x="15193" y="30"/>
                  </a:lnTo>
                  <a:lnTo>
                    <a:pt x="15512" y="14323"/>
                  </a:lnTo>
                  <a:lnTo>
                    <a:pt x="14700" y="12989"/>
                  </a:lnTo>
                  <a:lnTo>
                    <a:pt x="13019" y="10177"/>
                  </a:lnTo>
                  <a:lnTo>
                    <a:pt x="11395" y="7307"/>
                  </a:lnTo>
                  <a:lnTo>
                    <a:pt x="9829" y="4437"/>
                  </a:lnTo>
                  <a:lnTo>
                    <a:pt x="8322" y="1537"/>
                  </a:lnTo>
                  <a:lnTo>
                    <a:pt x="7655" y="1827"/>
                  </a:lnTo>
                  <a:lnTo>
                    <a:pt x="8902" y="4205"/>
                  </a:lnTo>
                  <a:lnTo>
                    <a:pt x="10148" y="6553"/>
                  </a:lnTo>
                  <a:lnTo>
                    <a:pt x="11453" y="8873"/>
                  </a:lnTo>
                  <a:lnTo>
                    <a:pt x="12787" y="11192"/>
                  </a:lnTo>
                  <a:lnTo>
                    <a:pt x="14149" y="13482"/>
                  </a:lnTo>
                  <a:lnTo>
                    <a:pt x="15570" y="15744"/>
                  </a:lnTo>
                  <a:lnTo>
                    <a:pt x="17019" y="17976"/>
                  </a:lnTo>
                  <a:lnTo>
                    <a:pt x="18498" y="20209"/>
                  </a:lnTo>
                  <a:lnTo>
                    <a:pt x="16382" y="19716"/>
                  </a:lnTo>
                  <a:lnTo>
                    <a:pt x="14294" y="19165"/>
                  </a:lnTo>
                  <a:lnTo>
                    <a:pt x="12207" y="18556"/>
                  </a:lnTo>
                  <a:lnTo>
                    <a:pt x="10148" y="17918"/>
                  </a:lnTo>
                  <a:lnTo>
                    <a:pt x="8090" y="17222"/>
                  </a:lnTo>
                  <a:lnTo>
                    <a:pt x="6060" y="16498"/>
                  </a:lnTo>
                  <a:lnTo>
                    <a:pt x="4031" y="15715"/>
                  </a:lnTo>
                  <a:lnTo>
                    <a:pt x="2030" y="14903"/>
                  </a:lnTo>
                  <a:lnTo>
                    <a:pt x="1" y="14004"/>
                  </a:lnTo>
                  <a:lnTo>
                    <a:pt x="30" y="14787"/>
                  </a:lnTo>
                  <a:lnTo>
                    <a:pt x="1682" y="15512"/>
                  </a:lnTo>
                  <a:lnTo>
                    <a:pt x="3364" y="16237"/>
                  </a:lnTo>
                  <a:lnTo>
                    <a:pt x="5075" y="16903"/>
                  </a:lnTo>
                  <a:lnTo>
                    <a:pt x="6785" y="17541"/>
                  </a:lnTo>
                  <a:lnTo>
                    <a:pt x="8496" y="18121"/>
                  </a:lnTo>
                  <a:lnTo>
                    <a:pt x="10206" y="18701"/>
                  </a:lnTo>
                  <a:lnTo>
                    <a:pt x="11946" y="19252"/>
                  </a:lnTo>
                  <a:lnTo>
                    <a:pt x="13714" y="19745"/>
                  </a:lnTo>
                  <a:lnTo>
                    <a:pt x="16179" y="20412"/>
                  </a:lnTo>
                  <a:lnTo>
                    <a:pt x="18672" y="20991"/>
                  </a:lnTo>
                  <a:lnTo>
                    <a:pt x="18875" y="20991"/>
                  </a:lnTo>
                  <a:lnTo>
                    <a:pt x="18962" y="20933"/>
                  </a:lnTo>
                  <a:lnTo>
                    <a:pt x="20035" y="22470"/>
                  </a:lnTo>
                  <a:lnTo>
                    <a:pt x="21107" y="23978"/>
                  </a:lnTo>
                  <a:lnTo>
                    <a:pt x="22064" y="25311"/>
                  </a:lnTo>
                  <a:lnTo>
                    <a:pt x="23050" y="26616"/>
                  </a:lnTo>
                  <a:lnTo>
                    <a:pt x="25021" y="29196"/>
                  </a:lnTo>
                  <a:lnTo>
                    <a:pt x="22760" y="29138"/>
                  </a:lnTo>
                  <a:lnTo>
                    <a:pt x="20499" y="29022"/>
                  </a:lnTo>
                  <a:lnTo>
                    <a:pt x="18237" y="28848"/>
                  </a:lnTo>
                  <a:lnTo>
                    <a:pt x="16005" y="28587"/>
                  </a:lnTo>
                  <a:lnTo>
                    <a:pt x="13743" y="28268"/>
                  </a:lnTo>
                  <a:lnTo>
                    <a:pt x="11540" y="27892"/>
                  </a:lnTo>
                  <a:lnTo>
                    <a:pt x="9307" y="27457"/>
                  </a:lnTo>
                  <a:lnTo>
                    <a:pt x="7104" y="26935"/>
                  </a:lnTo>
                  <a:lnTo>
                    <a:pt x="5625" y="26529"/>
                  </a:lnTo>
                  <a:lnTo>
                    <a:pt x="4147" y="26123"/>
                  </a:lnTo>
                  <a:lnTo>
                    <a:pt x="4756" y="27051"/>
                  </a:lnTo>
                  <a:lnTo>
                    <a:pt x="6669" y="27544"/>
                  </a:lnTo>
                  <a:lnTo>
                    <a:pt x="8554" y="28008"/>
                  </a:lnTo>
                  <a:lnTo>
                    <a:pt x="10467" y="28413"/>
                  </a:lnTo>
                  <a:lnTo>
                    <a:pt x="12381" y="28790"/>
                  </a:lnTo>
                  <a:lnTo>
                    <a:pt x="14323" y="29080"/>
                  </a:lnTo>
                  <a:lnTo>
                    <a:pt x="16237" y="29341"/>
                  </a:lnTo>
                  <a:lnTo>
                    <a:pt x="18179" y="29573"/>
                  </a:lnTo>
                  <a:lnTo>
                    <a:pt x="20151" y="29718"/>
                  </a:lnTo>
                  <a:lnTo>
                    <a:pt x="21455" y="29805"/>
                  </a:lnTo>
                  <a:lnTo>
                    <a:pt x="22789" y="29863"/>
                  </a:lnTo>
                  <a:lnTo>
                    <a:pt x="24123" y="29921"/>
                  </a:lnTo>
                  <a:lnTo>
                    <a:pt x="25456" y="29921"/>
                  </a:lnTo>
                  <a:lnTo>
                    <a:pt x="25572" y="29892"/>
                  </a:lnTo>
                  <a:lnTo>
                    <a:pt x="27544" y="32356"/>
                  </a:lnTo>
                  <a:lnTo>
                    <a:pt x="29573" y="34792"/>
                  </a:lnTo>
                  <a:lnTo>
                    <a:pt x="31632" y="37169"/>
                  </a:lnTo>
                  <a:lnTo>
                    <a:pt x="33748" y="39518"/>
                  </a:lnTo>
                  <a:lnTo>
                    <a:pt x="31487" y="39575"/>
                  </a:lnTo>
                  <a:lnTo>
                    <a:pt x="29254" y="39575"/>
                  </a:lnTo>
                  <a:lnTo>
                    <a:pt x="25949" y="39546"/>
                  </a:lnTo>
                  <a:lnTo>
                    <a:pt x="22644" y="39460"/>
                  </a:lnTo>
                  <a:lnTo>
                    <a:pt x="19368" y="39286"/>
                  </a:lnTo>
                  <a:lnTo>
                    <a:pt x="16063" y="39054"/>
                  </a:lnTo>
                  <a:lnTo>
                    <a:pt x="16063" y="39054"/>
                  </a:lnTo>
                  <a:lnTo>
                    <a:pt x="17077" y="39865"/>
                  </a:lnTo>
                  <a:lnTo>
                    <a:pt x="19861" y="40039"/>
                  </a:lnTo>
                  <a:lnTo>
                    <a:pt x="22673" y="40184"/>
                  </a:lnTo>
                  <a:lnTo>
                    <a:pt x="25485" y="40271"/>
                  </a:lnTo>
                  <a:lnTo>
                    <a:pt x="28269" y="40300"/>
                  </a:lnTo>
                  <a:lnTo>
                    <a:pt x="31748" y="40300"/>
                  </a:lnTo>
                  <a:lnTo>
                    <a:pt x="34328" y="40242"/>
                  </a:lnTo>
                  <a:lnTo>
                    <a:pt x="34386" y="40213"/>
                  </a:lnTo>
                  <a:lnTo>
                    <a:pt x="35691" y="41605"/>
                  </a:lnTo>
                  <a:lnTo>
                    <a:pt x="37024" y="42997"/>
                  </a:lnTo>
                  <a:lnTo>
                    <a:pt x="38358" y="44359"/>
                  </a:lnTo>
                  <a:lnTo>
                    <a:pt x="39721" y="45722"/>
                  </a:lnTo>
                  <a:lnTo>
                    <a:pt x="41025" y="46969"/>
                  </a:lnTo>
                  <a:lnTo>
                    <a:pt x="42330" y="48215"/>
                  </a:lnTo>
                  <a:lnTo>
                    <a:pt x="40706" y="48273"/>
                  </a:lnTo>
                  <a:lnTo>
                    <a:pt x="39054" y="48302"/>
                  </a:lnTo>
                  <a:lnTo>
                    <a:pt x="37778" y="48273"/>
                  </a:lnTo>
                  <a:lnTo>
                    <a:pt x="36502" y="48244"/>
                  </a:lnTo>
                  <a:lnTo>
                    <a:pt x="35198" y="48186"/>
                  </a:lnTo>
                  <a:lnTo>
                    <a:pt x="33922" y="48099"/>
                  </a:lnTo>
                  <a:lnTo>
                    <a:pt x="32646" y="48012"/>
                  </a:lnTo>
                  <a:lnTo>
                    <a:pt x="31371" y="47867"/>
                  </a:lnTo>
                  <a:lnTo>
                    <a:pt x="30095" y="47722"/>
                  </a:lnTo>
                  <a:lnTo>
                    <a:pt x="28819" y="47548"/>
                  </a:lnTo>
                  <a:lnTo>
                    <a:pt x="30617" y="48534"/>
                  </a:lnTo>
                  <a:lnTo>
                    <a:pt x="32733" y="48737"/>
                  </a:lnTo>
                  <a:lnTo>
                    <a:pt x="34821" y="48882"/>
                  </a:lnTo>
                  <a:lnTo>
                    <a:pt x="36937" y="48969"/>
                  </a:lnTo>
                  <a:lnTo>
                    <a:pt x="39054" y="49027"/>
                  </a:lnTo>
                  <a:lnTo>
                    <a:pt x="41054" y="48998"/>
                  </a:lnTo>
                  <a:lnTo>
                    <a:pt x="43055" y="48911"/>
                  </a:lnTo>
                  <a:lnTo>
                    <a:pt x="44765" y="50448"/>
                  </a:lnTo>
                  <a:lnTo>
                    <a:pt x="46476" y="51984"/>
                  </a:lnTo>
                  <a:lnTo>
                    <a:pt x="48215" y="53521"/>
                  </a:lnTo>
                  <a:lnTo>
                    <a:pt x="49984" y="54999"/>
                  </a:lnTo>
                  <a:lnTo>
                    <a:pt x="50071" y="54825"/>
                  </a:lnTo>
                  <a:lnTo>
                    <a:pt x="50129" y="54652"/>
                  </a:lnTo>
                  <a:lnTo>
                    <a:pt x="50129" y="54420"/>
                  </a:lnTo>
                  <a:lnTo>
                    <a:pt x="50100" y="54159"/>
                  </a:lnTo>
                  <a:lnTo>
                    <a:pt x="48418" y="52738"/>
                  </a:lnTo>
                  <a:lnTo>
                    <a:pt x="46737" y="51259"/>
                  </a:lnTo>
                  <a:lnTo>
                    <a:pt x="45113" y="49781"/>
                  </a:lnTo>
                  <a:lnTo>
                    <a:pt x="43461" y="48302"/>
                  </a:lnTo>
                  <a:lnTo>
                    <a:pt x="43432" y="48244"/>
                  </a:lnTo>
                  <a:lnTo>
                    <a:pt x="42098" y="46998"/>
                  </a:lnTo>
                  <a:lnTo>
                    <a:pt x="40764" y="45722"/>
                  </a:lnTo>
                  <a:lnTo>
                    <a:pt x="39460" y="44446"/>
                  </a:lnTo>
                  <a:lnTo>
                    <a:pt x="38184" y="43142"/>
                  </a:lnTo>
                  <a:lnTo>
                    <a:pt x="38242" y="43055"/>
                  </a:lnTo>
                  <a:lnTo>
                    <a:pt x="38271" y="42968"/>
                  </a:lnTo>
                  <a:lnTo>
                    <a:pt x="38677" y="41112"/>
                  </a:lnTo>
                  <a:lnTo>
                    <a:pt x="39083" y="39286"/>
                  </a:lnTo>
                  <a:lnTo>
                    <a:pt x="39489" y="37430"/>
                  </a:lnTo>
                  <a:lnTo>
                    <a:pt x="39924" y="35604"/>
                  </a:lnTo>
                  <a:lnTo>
                    <a:pt x="40387" y="33777"/>
                  </a:lnTo>
                  <a:lnTo>
                    <a:pt x="40851" y="31922"/>
                  </a:lnTo>
                  <a:lnTo>
                    <a:pt x="41866" y="28297"/>
                  </a:lnTo>
                  <a:lnTo>
                    <a:pt x="41460" y="27051"/>
                  </a:lnTo>
                  <a:lnTo>
                    <a:pt x="40909" y="28964"/>
                  </a:lnTo>
                  <a:lnTo>
                    <a:pt x="40387" y="30907"/>
                  </a:lnTo>
                  <a:lnTo>
                    <a:pt x="39866" y="32820"/>
                  </a:lnTo>
                  <a:lnTo>
                    <a:pt x="39373" y="34763"/>
                  </a:lnTo>
                  <a:lnTo>
                    <a:pt x="38909" y="36705"/>
                  </a:lnTo>
                  <a:lnTo>
                    <a:pt x="38474" y="38648"/>
                  </a:lnTo>
                  <a:lnTo>
                    <a:pt x="38039" y="40619"/>
                  </a:lnTo>
                  <a:lnTo>
                    <a:pt x="37633" y="42562"/>
                  </a:lnTo>
                  <a:lnTo>
                    <a:pt x="36097" y="40967"/>
                  </a:lnTo>
                  <a:lnTo>
                    <a:pt x="34560" y="39344"/>
                  </a:lnTo>
                  <a:lnTo>
                    <a:pt x="33081" y="37691"/>
                  </a:lnTo>
                  <a:lnTo>
                    <a:pt x="31603" y="36038"/>
                  </a:lnTo>
                  <a:lnTo>
                    <a:pt x="30066" y="34270"/>
                  </a:lnTo>
                  <a:lnTo>
                    <a:pt x="30095" y="34183"/>
                  </a:lnTo>
                  <a:lnTo>
                    <a:pt x="30472" y="31806"/>
                  </a:lnTo>
                  <a:lnTo>
                    <a:pt x="30907" y="29399"/>
                  </a:lnTo>
                  <a:lnTo>
                    <a:pt x="31400" y="26993"/>
                  </a:lnTo>
                  <a:lnTo>
                    <a:pt x="31922" y="24615"/>
                  </a:lnTo>
                  <a:lnTo>
                    <a:pt x="32472" y="22238"/>
                  </a:lnTo>
                  <a:lnTo>
                    <a:pt x="33081" y="19890"/>
                  </a:lnTo>
                  <a:lnTo>
                    <a:pt x="33719" y="17541"/>
                  </a:lnTo>
                  <a:lnTo>
                    <a:pt x="34415" y="15193"/>
                  </a:lnTo>
                  <a:lnTo>
                    <a:pt x="35256" y="12584"/>
                  </a:lnTo>
                  <a:lnTo>
                    <a:pt x="34850" y="11917"/>
                  </a:lnTo>
                  <a:lnTo>
                    <a:pt x="34763" y="11772"/>
                  </a:lnTo>
                  <a:lnTo>
                    <a:pt x="34096" y="13830"/>
                  </a:lnTo>
                  <a:lnTo>
                    <a:pt x="33458" y="15918"/>
                  </a:lnTo>
                  <a:lnTo>
                    <a:pt x="32849" y="18005"/>
                  </a:lnTo>
                  <a:lnTo>
                    <a:pt x="32270" y="20093"/>
                  </a:lnTo>
                  <a:lnTo>
                    <a:pt x="31748" y="22209"/>
                  </a:lnTo>
                  <a:lnTo>
                    <a:pt x="31255" y="24325"/>
                  </a:lnTo>
                  <a:lnTo>
                    <a:pt x="30762" y="26442"/>
                  </a:lnTo>
                  <a:lnTo>
                    <a:pt x="30327" y="28558"/>
                  </a:lnTo>
                  <a:lnTo>
                    <a:pt x="29892" y="31052"/>
                  </a:lnTo>
                  <a:lnTo>
                    <a:pt x="29457" y="33545"/>
                  </a:lnTo>
                  <a:lnTo>
                    <a:pt x="27950" y="31719"/>
                  </a:lnTo>
                  <a:lnTo>
                    <a:pt x="26442" y="29834"/>
                  </a:lnTo>
                  <a:lnTo>
                    <a:pt x="24963" y="27950"/>
                  </a:lnTo>
                  <a:lnTo>
                    <a:pt x="23514" y="26036"/>
                  </a:lnTo>
                  <a:lnTo>
                    <a:pt x="23543" y="25978"/>
                  </a:lnTo>
                  <a:lnTo>
                    <a:pt x="23572" y="25891"/>
                  </a:lnTo>
                  <a:lnTo>
                    <a:pt x="26065" y="7626"/>
                  </a:lnTo>
                  <a:lnTo>
                    <a:pt x="26645" y="3422"/>
                  </a:lnTo>
                  <a:lnTo>
                    <a:pt x="25978" y="3016"/>
                  </a:lnTo>
                  <a:lnTo>
                    <a:pt x="23601" y="20441"/>
                  </a:lnTo>
                  <a:lnTo>
                    <a:pt x="22934" y="25253"/>
                  </a:lnTo>
                  <a:lnTo>
                    <a:pt x="21165" y="22789"/>
                  </a:lnTo>
                  <a:lnTo>
                    <a:pt x="19426" y="20296"/>
                  </a:lnTo>
                  <a:lnTo>
                    <a:pt x="17715" y="17744"/>
                  </a:lnTo>
                  <a:lnTo>
                    <a:pt x="16063" y="15193"/>
                  </a:lnTo>
                  <a:lnTo>
                    <a:pt x="16150" y="15164"/>
                  </a:lnTo>
                  <a:lnTo>
                    <a:pt x="16208" y="15077"/>
                  </a:lnTo>
                  <a:lnTo>
                    <a:pt x="16237" y="14990"/>
                  </a:lnTo>
                  <a:lnTo>
                    <a:pt x="16266" y="14903"/>
                  </a:lnTo>
                  <a:lnTo>
                    <a:pt x="15918" y="30"/>
                  </a:lnTo>
                  <a:lnTo>
                    <a:pt x="15599" y="1"/>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4"/>
            <p:cNvSpPr/>
            <p:nvPr/>
          </p:nvSpPr>
          <p:spPr>
            <a:xfrm rot="-276419">
              <a:off x="4358010" y="6798477"/>
              <a:ext cx="848795" cy="936182"/>
            </a:xfrm>
            <a:custGeom>
              <a:rect b="b" l="l" r="r" t="t"/>
              <a:pathLst>
                <a:path extrusionOk="0" fill="none" h="55290" w="50129">
                  <a:moveTo>
                    <a:pt x="49984" y="54970"/>
                  </a:moveTo>
                  <a:lnTo>
                    <a:pt x="49984" y="54970"/>
                  </a:lnTo>
                  <a:lnTo>
                    <a:pt x="49868" y="55086"/>
                  </a:lnTo>
                  <a:lnTo>
                    <a:pt x="49694" y="55202"/>
                  </a:lnTo>
                  <a:lnTo>
                    <a:pt x="49462" y="55260"/>
                  </a:lnTo>
                  <a:lnTo>
                    <a:pt x="49172" y="55289"/>
                  </a:lnTo>
                  <a:lnTo>
                    <a:pt x="48853" y="55289"/>
                  </a:lnTo>
                  <a:lnTo>
                    <a:pt x="48476" y="55231"/>
                  </a:lnTo>
                  <a:lnTo>
                    <a:pt x="48012" y="55144"/>
                  </a:lnTo>
                  <a:lnTo>
                    <a:pt x="47491" y="55028"/>
                  </a:lnTo>
                  <a:lnTo>
                    <a:pt x="47491" y="55028"/>
                  </a:lnTo>
                  <a:lnTo>
                    <a:pt x="45461" y="54449"/>
                  </a:lnTo>
                  <a:lnTo>
                    <a:pt x="43403" y="53811"/>
                  </a:lnTo>
                  <a:lnTo>
                    <a:pt x="41402" y="53115"/>
                  </a:lnTo>
                  <a:lnTo>
                    <a:pt x="39402" y="52390"/>
                  </a:lnTo>
                  <a:lnTo>
                    <a:pt x="37401" y="51607"/>
                  </a:lnTo>
                  <a:lnTo>
                    <a:pt x="35459" y="50796"/>
                  </a:lnTo>
                  <a:lnTo>
                    <a:pt x="33516" y="49897"/>
                  </a:lnTo>
                  <a:lnTo>
                    <a:pt x="31574" y="48969"/>
                  </a:lnTo>
                  <a:lnTo>
                    <a:pt x="31574" y="48969"/>
                  </a:lnTo>
                  <a:lnTo>
                    <a:pt x="30617" y="48505"/>
                  </a:lnTo>
                  <a:lnTo>
                    <a:pt x="30617" y="48505"/>
                  </a:lnTo>
                  <a:lnTo>
                    <a:pt x="28819" y="47519"/>
                  </a:lnTo>
                  <a:lnTo>
                    <a:pt x="28819" y="47519"/>
                  </a:lnTo>
                  <a:lnTo>
                    <a:pt x="27283" y="46679"/>
                  </a:lnTo>
                  <a:lnTo>
                    <a:pt x="25746" y="45780"/>
                  </a:lnTo>
                  <a:lnTo>
                    <a:pt x="24268" y="44881"/>
                  </a:lnTo>
                  <a:lnTo>
                    <a:pt x="22789" y="43924"/>
                  </a:lnTo>
                  <a:lnTo>
                    <a:pt x="21310" y="42939"/>
                  </a:lnTo>
                  <a:lnTo>
                    <a:pt x="19890" y="41924"/>
                  </a:lnTo>
                  <a:lnTo>
                    <a:pt x="18469" y="40909"/>
                  </a:lnTo>
                  <a:lnTo>
                    <a:pt x="17077" y="39836"/>
                  </a:lnTo>
                  <a:lnTo>
                    <a:pt x="17077" y="39836"/>
                  </a:lnTo>
                  <a:lnTo>
                    <a:pt x="16063" y="39025"/>
                  </a:lnTo>
                  <a:lnTo>
                    <a:pt x="16063" y="39025"/>
                  </a:lnTo>
                  <a:lnTo>
                    <a:pt x="15367" y="38474"/>
                  </a:lnTo>
                  <a:lnTo>
                    <a:pt x="15367" y="38474"/>
                  </a:lnTo>
                  <a:lnTo>
                    <a:pt x="14062" y="37343"/>
                  </a:lnTo>
                  <a:lnTo>
                    <a:pt x="12729" y="36125"/>
                  </a:lnTo>
                  <a:lnTo>
                    <a:pt x="11337" y="34821"/>
                  </a:lnTo>
                  <a:lnTo>
                    <a:pt x="9974" y="33400"/>
                  </a:lnTo>
                  <a:lnTo>
                    <a:pt x="9278" y="32675"/>
                  </a:lnTo>
                  <a:lnTo>
                    <a:pt x="8583" y="31921"/>
                  </a:lnTo>
                  <a:lnTo>
                    <a:pt x="7916" y="31139"/>
                  </a:lnTo>
                  <a:lnTo>
                    <a:pt x="7249" y="30356"/>
                  </a:lnTo>
                  <a:lnTo>
                    <a:pt x="6611" y="29544"/>
                  </a:lnTo>
                  <a:lnTo>
                    <a:pt x="5973" y="28703"/>
                  </a:lnTo>
                  <a:lnTo>
                    <a:pt x="5365" y="27863"/>
                  </a:lnTo>
                  <a:lnTo>
                    <a:pt x="4756" y="27022"/>
                  </a:lnTo>
                  <a:lnTo>
                    <a:pt x="4756" y="27022"/>
                  </a:lnTo>
                  <a:lnTo>
                    <a:pt x="4147" y="26094"/>
                  </a:lnTo>
                  <a:lnTo>
                    <a:pt x="4147" y="26094"/>
                  </a:lnTo>
                  <a:lnTo>
                    <a:pt x="3741" y="25427"/>
                  </a:lnTo>
                  <a:lnTo>
                    <a:pt x="3335" y="24731"/>
                  </a:lnTo>
                  <a:lnTo>
                    <a:pt x="2929" y="24036"/>
                  </a:lnTo>
                  <a:lnTo>
                    <a:pt x="2581" y="23340"/>
                  </a:lnTo>
                  <a:lnTo>
                    <a:pt x="2233" y="22644"/>
                  </a:lnTo>
                  <a:lnTo>
                    <a:pt x="1885" y="21948"/>
                  </a:lnTo>
                  <a:lnTo>
                    <a:pt x="1595" y="21223"/>
                  </a:lnTo>
                  <a:lnTo>
                    <a:pt x="1306" y="20527"/>
                  </a:lnTo>
                  <a:lnTo>
                    <a:pt x="1045" y="19803"/>
                  </a:lnTo>
                  <a:lnTo>
                    <a:pt x="813" y="19107"/>
                  </a:lnTo>
                  <a:lnTo>
                    <a:pt x="610" y="18382"/>
                  </a:lnTo>
                  <a:lnTo>
                    <a:pt x="436" y="17657"/>
                  </a:lnTo>
                  <a:lnTo>
                    <a:pt x="291" y="16932"/>
                  </a:lnTo>
                  <a:lnTo>
                    <a:pt x="175" y="16208"/>
                  </a:lnTo>
                  <a:lnTo>
                    <a:pt x="88" y="15483"/>
                  </a:lnTo>
                  <a:lnTo>
                    <a:pt x="30" y="14758"/>
                  </a:lnTo>
                  <a:lnTo>
                    <a:pt x="30" y="14758"/>
                  </a:lnTo>
                  <a:lnTo>
                    <a:pt x="1" y="13975"/>
                  </a:lnTo>
                  <a:lnTo>
                    <a:pt x="1" y="13975"/>
                  </a:lnTo>
                  <a:lnTo>
                    <a:pt x="30" y="13279"/>
                  </a:lnTo>
                  <a:lnTo>
                    <a:pt x="59" y="12584"/>
                  </a:lnTo>
                  <a:lnTo>
                    <a:pt x="146" y="11888"/>
                  </a:lnTo>
                  <a:lnTo>
                    <a:pt x="262" y="11192"/>
                  </a:lnTo>
                  <a:lnTo>
                    <a:pt x="436" y="10525"/>
                  </a:lnTo>
                  <a:lnTo>
                    <a:pt x="610" y="9829"/>
                  </a:lnTo>
                  <a:lnTo>
                    <a:pt x="842" y="9162"/>
                  </a:lnTo>
                  <a:lnTo>
                    <a:pt x="1132" y="8496"/>
                  </a:lnTo>
                  <a:lnTo>
                    <a:pt x="1132" y="8496"/>
                  </a:lnTo>
                  <a:lnTo>
                    <a:pt x="1393" y="7945"/>
                  </a:lnTo>
                  <a:lnTo>
                    <a:pt x="1653" y="7394"/>
                  </a:lnTo>
                  <a:lnTo>
                    <a:pt x="1972" y="6872"/>
                  </a:lnTo>
                  <a:lnTo>
                    <a:pt x="2291" y="6379"/>
                  </a:lnTo>
                  <a:lnTo>
                    <a:pt x="2639" y="5886"/>
                  </a:lnTo>
                  <a:lnTo>
                    <a:pt x="3016" y="5422"/>
                  </a:lnTo>
                  <a:lnTo>
                    <a:pt x="3422" y="4988"/>
                  </a:lnTo>
                  <a:lnTo>
                    <a:pt x="3828" y="4553"/>
                  </a:lnTo>
                  <a:lnTo>
                    <a:pt x="4234" y="4147"/>
                  </a:lnTo>
                  <a:lnTo>
                    <a:pt x="4698" y="3770"/>
                  </a:lnTo>
                  <a:lnTo>
                    <a:pt x="5162" y="3393"/>
                  </a:lnTo>
                  <a:lnTo>
                    <a:pt x="5625" y="3016"/>
                  </a:lnTo>
                  <a:lnTo>
                    <a:pt x="6118" y="2697"/>
                  </a:lnTo>
                  <a:lnTo>
                    <a:pt x="6611" y="2378"/>
                  </a:lnTo>
                  <a:lnTo>
                    <a:pt x="7133" y="2088"/>
                  </a:lnTo>
                  <a:lnTo>
                    <a:pt x="7655" y="1798"/>
                  </a:lnTo>
                  <a:lnTo>
                    <a:pt x="7655" y="1798"/>
                  </a:lnTo>
                  <a:lnTo>
                    <a:pt x="8322" y="1508"/>
                  </a:lnTo>
                  <a:lnTo>
                    <a:pt x="8322" y="1508"/>
                  </a:lnTo>
                  <a:lnTo>
                    <a:pt x="9076" y="1190"/>
                  </a:lnTo>
                  <a:lnTo>
                    <a:pt x="9858" y="900"/>
                  </a:lnTo>
                  <a:lnTo>
                    <a:pt x="9858" y="900"/>
                  </a:lnTo>
                  <a:lnTo>
                    <a:pt x="10525" y="697"/>
                  </a:lnTo>
                  <a:lnTo>
                    <a:pt x="11192" y="523"/>
                  </a:lnTo>
                  <a:lnTo>
                    <a:pt x="11859" y="378"/>
                  </a:lnTo>
                  <a:lnTo>
                    <a:pt x="12526" y="233"/>
                  </a:lnTo>
                  <a:lnTo>
                    <a:pt x="13192" y="146"/>
                  </a:lnTo>
                  <a:lnTo>
                    <a:pt x="13859" y="59"/>
                  </a:lnTo>
                  <a:lnTo>
                    <a:pt x="14526" y="30"/>
                  </a:lnTo>
                  <a:lnTo>
                    <a:pt x="15193" y="1"/>
                  </a:lnTo>
                  <a:lnTo>
                    <a:pt x="15193" y="1"/>
                  </a:lnTo>
                  <a:lnTo>
                    <a:pt x="15918" y="1"/>
                  </a:lnTo>
                  <a:lnTo>
                    <a:pt x="15918" y="1"/>
                  </a:lnTo>
                  <a:lnTo>
                    <a:pt x="16585" y="1"/>
                  </a:lnTo>
                  <a:lnTo>
                    <a:pt x="17251" y="59"/>
                  </a:lnTo>
                  <a:lnTo>
                    <a:pt x="17889" y="146"/>
                  </a:lnTo>
                  <a:lnTo>
                    <a:pt x="18556" y="233"/>
                  </a:lnTo>
                  <a:lnTo>
                    <a:pt x="19194" y="349"/>
                  </a:lnTo>
                  <a:lnTo>
                    <a:pt x="19861" y="494"/>
                  </a:lnTo>
                  <a:lnTo>
                    <a:pt x="20499" y="639"/>
                  </a:lnTo>
                  <a:lnTo>
                    <a:pt x="21136" y="813"/>
                  </a:lnTo>
                  <a:lnTo>
                    <a:pt x="21774" y="1016"/>
                  </a:lnTo>
                  <a:lnTo>
                    <a:pt x="22383" y="1248"/>
                  </a:lnTo>
                  <a:lnTo>
                    <a:pt x="22992" y="1480"/>
                  </a:lnTo>
                  <a:lnTo>
                    <a:pt x="23630" y="1740"/>
                  </a:lnTo>
                  <a:lnTo>
                    <a:pt x="24210" y="2030"/>
                  </a:lnTo>
                  <a:lnTo>
                    <a:pt x="24818" y="2320"/>
                  </a:lnTo>
                  <a:lnTo>
                    <a:pt x="25398" y="2639"/>
                  </a:lnTo>
                  <a:lnTo>
                    <a:pt x="25978" y="2987"/>
                  </a:lnTo>
                  <a:lnTo>
                    <a:pt x="25978" y="2987"/>
                  </a:lnTo>
                  <a:lnTo>
                    <a:pt x="26645" y="3393"/>
                  </a:lnTo>
                  <a:lnTo>
                    <a:pt x="26645" y="3393"/>
                  </a:lnTo>
                  <a:lnTo>
                    <a:pt x="27254" y="3799"/>
                  </a:lnTo>
                  <a:lnTo>
                    <a:pt x="27863" y="4205"/>
                  </a:lnTo>
                  <a:lnTo>
                    <a:pt x="28443" y="4640"/>
                  </a:lnTo>
                  <a:lnTo>
                    <a:pt x="29022" y="5104"/>
                  </a:lnTo>
                  <a:lnTo>
                    <a:pt x="29573" y="5567"/>
                  </a:lnTo>
                  <a:lnTo>
                    <a:pt x="30124" y="6060"/>
                  </a:lnTo>
                  <a:lnTo>
                    <a:pt x="30646" y="6582"/>
                  </a:lnTo>
                  <a:lnTo>
                    <a:pt x="31168" y="7104"/>
                  </a:lnTo>
                  <a:lnTo>
                    <a:pt x="31661" y="7626"/>
                  </a:lnTo>
                  <a:lnTo>
                    <a:pt x="32154" y="8177"/>
                  </a:lnTo>
                  <a:lnTo>
                    <a:pt x="32646" y="8728"/>
                  </a:lnTo>
                  <a:lnTo>
                    <a:pt x="33081" y="9307"/>
                  </a:lnTo>
                  <a:lnTo>
                    <a:pt x="33545" y="9916"/>
                  </a:lnTo>
                  <a:lnTo>
                    <a:pt x="33951" y="10496"/>
                  </a:lnTo>
                  <a:lnTo>
                    <a:pt x="34386" y="11105"/>
                  </a:lnTo>
                  <a:lnTo>
                    <a:pt x="34763" y="11743"/>
                  </a:lnTo>
                  <a:lnTo>
                    <a:pt x="34763" y="11743"/>
                  </a:lnTo>
                  <a:lnTo>
                    <a:pt x="34850" y="11888"/>
                  </a:lnTo>
                  <a:lnTo>
                    <a:pt x="34850" y="11888"/>
                  </a:lnTo>
                  <a:lnTo>
                    <a:pt x="35256" y="12555"/>
                  </a:lnTo>
                  <a:lnTo>
                    <a:pt x="35256" y="12555"/>
                  </a:lnTo>
                  <a:lnTo>
                    <a:pt x="35749" y="13424"/>
                  </a:lnTo>
                  <a:lnTo>
                    <a:pt x="36213" y="14294"/>
                  </a:lnTo>
                  <a:lnTo>
                    <a:pt x="37111" y="16034"/>
                  </a:lnTo>
                  <a:lnTo>
                    <a:pt x="37952" y="17831"/>
                  </a:lnTo>
                  <a:lnTo>
                    <a:pt x="38735" y="19629"/>
                  </a:lnTo>
                  <a:lnTo>
                    <a:pt x="39460" y="21455"/>
                  </a:lnTo>
                  <a:lnTo>
                    <a:pt x="40155" y="23282"/>
                  </a:lnTo>
                  <a:lnTo>
                    <a:pt x="40822" y="25137"/>
                  </a:lnTo>
                  <a:lnTo>
                    <a:pt x="41460" y="27022"/>
                  </a:lnTo>
                  <a:lnTo>
                    <a:pt x="41460" y="27022"/>
                  </a:lnTo>
                  <a:lnTo>
                    <a:pt x="41866" y="28268"/>
                  </a:lnTo>
                  <a:lnTo>
                    <a:pt x="41866" y="28268"/>
                  </a:lnTo>
                  <a:lnTo>
                    <a:pt x="42446" y="30182"/>
                  </a:lnTo>
                  <a:lnTo>
                    <a:pt x="43026" y="32095"/>
                  </a:lnTo>
                  <a:lnTo>
                    <a:pt x="44127" y="35922"/>
                  </a:lnTo>
                  <a:lnTo>
                    <a:pt x="45258" y="39749"/>
                  </a:lnTo>
                  <a:lnTo>
                    <a:pt x="45838" y="41663"/>
                  </a:lnTo>
                  <a:lnTo>
                    <a:pt x="46418" y="43576"/>
                  </a:lnTo>
                  <a:lnTo>
                    <a:pt x="46418" y="43576"/>
                  </a:lnTo>
                  <a:lnTo>
                    <a:pt x="47085" y="45606"/>
                  </a:lnTo>
                  <a:lnTo>
                    <a:pt x="47752" y="47635"/>
                  </a:lnTo>
                  <a:lnTo>
                    <a:pt x="48476" y="49636"/>
                  </a:lnTo>
                  <a:lnTo>
                    <a:pt x="49259" y="51636"/>
                  </a:lnTo>
                  <a:lnTo>
                    <a:pt x="49259" y="51636"/>
                  </a:lnTo>
                  <a:lnTo>
                    <a:pt x="49549" y="52361"/>
                  </a:lnTo>
                  <a:lnTo>
                    <a:pt x="49810" y="53028"/>
                  </a:lnTo>
                  <a:lnTo>
                    <a:pt x="49984" y="53608"/>
                  </a:lnTo>
                  <a:lnTo>
                    <a:pt x="50071" y="53898"/>
                  </a:lnTo>
                  <a:lnTo>
                    <a:pt x="50100" y="54130"/>
                  </a:lnTo>
                  <a:lnTo>
                    <a:pt x="50100" y="54130"/>
                  </a:lnTo>
                  <a:lnTo>
                    <a:pt x="50129" y="54391"/>
                  </a:lnTo>
                  <a:lnTo>
                    <a:pt x="50129" y="54623"/>
                  </a:lnTo>
                  <a:lnTo>
                    <a:pt x="50071" y="54796"/>
                  </a:lnTo>
                  <a:lnTo>
                    <a:pt x="49984" y="5497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4"/>
            <p:cNvSpPr/>
            <p:nvPr/>
          </p:nvSpPr>
          <p:spPr>
            <a:xfrm rot="-276419">
              <a:off x="5240540" y="7677960"/>
              <a:ext cx="40773" cy="40282"/>
            </a:xfrm>
            <a:custGeom>
              <a:rect b="b" l="l" r="r" t="t"/>
              <a:pathLst>
                <a:path extrusionOk="0" h="2379" w="2408">
                  <a:moveTo>
                    <a:pt x="117" y="1"/>
                  </a:moveTo>
                  <a:lnTo>
                    <a:pt x="146" y="262"/>
                  </a:lnTo>
                  <a:lnTo>
                    <a:pt x="146" y="494"/>
                  </a:lnTo>
                  <a:lnTo>
                    <a:pt x="88" y="667"/>
                  </a:lnTo>
                  <a:lnTo>
                    <a:pt x="1" y="841"/>
                  </a:lnTo>
                  <a:lnTo>
                    <a:pt x="1769" y="2291"/>
                  </a:lnTo>
                  <a:lnTo>
                    <a:pt x="1885" y="2349"/>
                  </a:lnTo>
                  <a:lnTo>
                    <a:pt x="2001" y="2378"/>
                  </a:lnTo>
                  <a:lnTo>
                    <a:pt x="2117" y="2349"/>
                  </a:lnTo>
                  <a:lnTo>
                    <a:pt x="2204" y="2320"/>
                  </a:lnTo>
                  <a:lnTo>
                    <a:pt x="2291" y="2233"/>
                  </a:lnTo>
                  <a:lnTo>
                    <a:pt x="2349" y="2175"/>
                  </a:lnTo>
                  <a:lnTo>
                    <a:pt x="2407" y="2059"/>
                  </a:lnTo>
                  <a:lnTo>
                    <a:pt x="2407" y="1972"/>
                  </a:lnTo>
                  <a:lnTo>
                    <a:pt x="2349" y="1856"/>
                  </a:lnTo>
                  <a:lnTo>
                    <a:pt x="2262" y="1769"/>
                  </a:lnTo>
                  <a:lnTo>
                    <a:pt x="117" y="1"/>
                  </a:lnTo>
                  <a:close/>
                </a:path>
              </a:pathLst>
            </a:custGeom>
            <a:solidFill>
              <a:srgbClr val="DBC8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4"/>
            <p:cNvSpPr/>
            <p:nvPr/>
          </p:nvSpPr>
          <p:spPr>
            <a:xfrm rot="-276419">
              <a:off x="5240540" y="7677960"/>
              <a:ext cx="40773" cy="40282"/>
            </a:xfrm>
            <a:custGeom>
              <a:rect b="b" l="l" r="r" t="t"/>
              <a:pathLst>
                <a:path extrusionOk="0" fill="none" h="2379" w="2408">
                  <a:moveTo>
                    <a:pt x="117" y="1"/>
                  </a:moveTo>
                  <a:lnTo>
                    <a:pt x="117" y="1"/>
                  </a:lnTo>
                  <a:lnTo>
                    <a:pt x="117" y="1"/>
                  </a:lnTo>
                  <a:lnTo>
                    <a:pt x="146" y="262"/>
                  </a:lnTo>
                  <a:lnTo>
                    <a:pt x="146" y="494"/>
                  </a:lnTo>
                  <a:lnTo>
                    <a:pt x="88" y="667"/>
                  </a:lnTo>
                  <a:lnTo>
                    <a:pt x="1" y="841"/>
                  </a:lnTo>
                  <a:lnTo>
                    <a:pt x="1" y="841"/>
                  </a:lnTo>
                  <a:lnTo>
                    <a:pt x="1769" y="2291"/>
                  </a:lnTo>
                  <a:lnTo>
                    <a:pt x="1769" y="2291"/>
                  </a:lnTo>
                  <a:lnTo>
                    <a:pt x="1885" y="2349"/>
                  </a:lnTo>
                  <a:lnTo>
                    <a:pt x="2001" y="2378"/>
                  </a:lnTo>
                  <a:lnTo>
                    <a:pt x="2001" y="2378"/>
                  </a:lnTo>
                  <a:lnTo>
                    <a:pt x="2117" y="2349"/>
                  </a:lnTo>
                  <a:lnTo>
                    <a:pt x="2204" y="2320"/>
                  </a:lnTo>
                  <a:lnTo>
                    <a:pt x="2291" y="2233"/>
                  </a:lnTo>
                  <a:lnTo>
                    <a:pt x="2349" y="2175"/>
                  </a:lnTo>
                  <a:lnTo>
                    <a:pt x="2407" y="2059"/>
                  </a:lnTo>
                  <a:lnTo>
                    <a:pt x="2407" y="1972"/>
                  </a:lnTo>
                  <a:lnTo>
                    <a:pt x="2349" y="1856"/>
                  </a:lnTo>
                  <a:lnTo>
                    <a:pt x="2262" y="1769"/>
                  </a:lnTo>
                  <a:lnTo>
                    <a:pt x="2262" y="1769"/>
                  </a:lnTo>
                  <a:lnTo>
                    <a:pt x="117" y="1"/>
                  </a:lnTo>
                  <a:lnTo>
                    <a:pt x="117"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81" name="Shape 181"/>
        <p:cNvGrpSpPr/>
        <p:nvPr/>
      </p:nvGrpSpPr>
      <p:grpSpPr>
        <a:xfrm>
          <a:off x="0" y="0"/>
          <a:ext cx="0" cy="0"/>
          <a:chOff x="0" y="0"/>
          <a:chExt cx="0" cy="0"/>
        </a:xfrm>
      </p:grpSpPr>
      <p:sp>
        <p:nvSpPr>
          <p:cNvPr id="182" name="Google Shape;182;p5"/>
          <p:cNvSpPr txBox="1"/>
          <p:nvPr>
            <p:ph type="title"/>
          </p:nvPr>
        </p:nvSpPr>
        <p:spPr>
          <a:xfrm>
            <a:off x="1783745" y="2373325"/>
            <a:ext cx="2610000" cy="3657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b="0" sz="2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83" name="Google Shape;183;p5"/>
          <p:cNvSpPr txBox="1"/>
          <p:nvPr>
            <p:ph idx="2" type="title"/>
          </p:nvPr>
        </p:nvSpPr>
        <p:spPr>
          <a:xfrm>
            <a:off x="4750555" y="2373325"/>
            <a:ext cx="2610000" cy="3657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b="0" sz="2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84" name="Google Shape;184;p5"/>
          <p:cNvSpPr txBox="1"/>
          <p:nvPr>
            <p:ph idx="1" type="subTitle"/>
          </p:nvPr>
        </p:nvSpPr>
        <p:spPr>
          <a:xfrm>
            <a:off x="4750555" y="2589950"/>
            <a:ext cx="2610000" cy="914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85" name="Google Shape;185;p5"/>
          <p:cNvSpPr txBox="1"/>
          <p:nvPr>
            <p:ph idx="3" type="subTitle"/>
          </p:nvPr>
        </p:nvSpPr>
        <p:spPr>
          <a:xfrm>
            <a:off x="1783445" y="2589950"/>
            <a:ext cx="2610600" cy="914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86" name="Google Shape;186;p5"/>
          <p:cNvSpPr txBox="1"/>
          <p:nvPr>
            <p:ph idx="4" type="title"/>
          </p:nvPr>
        </p:nvSpPr>
        <p:spPr>
          <a:xfrm>
            <a:off x="720000" y="365760"/>
            <a:ext cx="7704000" cy="5487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lgn="ctr">
              <a:spcBef>
                <a:spcPts val="0"/>
              </a:spcBef>
              <a:spcAft>
                <a:spcPts val="0"/>
              </a:spcAft>
              <a:buClr>
                <a:schemeClr val="lt1"/>
              </a:buClr>
              <a:buSzPts val="3500"/>
              <a:buNone/>
              <a:defRPr>
                <a:solidFill>
                  <a:schemeClr val="lt1"/>
                </a:solidFill>
              </a:defRPr>
            </a:lvl2pPr>
            <a:lvl3pPr lvl="2" rtl="0" algn="ctr">
              <a:spcBef>
                <a:spcPts val="0"/>
              </a:spcBef>
              <a:spcAft>
                <a:spcPts val="0"/>
              </a:spcAft>
              <a:buClr>
                <a:schemeClr val="lt1"/>
              </a:buClr>
              <a:buSzPts val="3500"/>
              <a:buNone/>
              <a:defRPr>
                <a:solidFill>
                  <a:schemeClr val="lt1"/>
                </a:solidFill>
              </a:defRPr>
            </a:lvl3pPr>
            <a:lvl4pPr lvl="3" rtl="0" algn="ctr">
              <a:spcBef>
                <a:spcPts val="0"/>
              </a:spcBef>
              <a:spcAft>
                <a:spcPts val="0"/>
              </a:spcAft>
              <a:buClr>
                <a:schemeClr val="lt1"/>
              </a:buClr>
              <a:buSzPts val="3500"/>
              <a:buNone/>
              <a:defRPr>
                <a:solidFill>
                  <a:schemeClr val="lt1"/>
                </a:solidFill>
              </a:defRPr>
            </a:lvl4pPr>
            <a:lvl5pPr lvl="4" rtl="0" algn="ctr">
              <a:spcBef>
                <a:spcPts val="0"/>
              </a:spcBef>
              <a:spcAft>
                <a:spcPts val="0"/>
              </a:spcAft>
              <a:buClr>
                <a:schemeClr val="lt1"/>
              </a:buClr>
              <a:buSzPts val="3500"/>
              <a:buNone/>
              <a:defRPr>
                <a:solidFill>
                  <a:schemeClr val="lt1"/>
                </a:solidFill>
              </a:defRPr>
            </a:lvl5pPr>
            <a:lvl6pPr lvl="5" rtl="0" algn="ctr">
              <a:spcBef>
                <a:spcPts val="0"/>
              </a:spcBef>
              <a:spcAft>
                <a:spcPts val="0"/>
              </a:spcAft>
              <a:buClr>
                <a:schemeClr val="lt1"/>
              </a:buClr>
              <a:buSzPts val="3500"/>
              <a:buNone/>
              <a:defRPr>
                <a:solidFill>
                  <a:schemeClr val="lt1"/>
                </a:solidFill>
              </a:defRPr>
            </a:lvl6pPr>
            <a:lvl7pPr lvl="6" rtl="0" algn="ctr">
              <a:spcBef>
                <a:spcPts val="0"/>
              </a:spcBef>
              <a:spcAft>
                <a:spcPts val="0"/>
              </a:spcAft>
              <a:buClr>
                <a:schemeClr val="lt1"/>
              </a:buClr>
              <a:buSzPts val="3500"/>
              <a:buNone/>
              <a:defRPr>
                <a:solidFill>
                  <a:schemeClr val="lt1"/>
                </a:solidFill>
              </a:defRPr>
            </a:lvl7pPr>
            <a:lvl8pPr lvl="7" rtl="0" algn="ctr">
              <a:spcBef>
                <a:spcPts val="0"/>
              </a:spcBef>
              <a:spcAft>
                <a:spcPts val="0"/>
              </a:spcAft>
              <a:buClr>
                <a:schemeClr val="lt1"/>
              </a:buClr>
              <a:buSzPts val="3500"/>
              <a:buNone/>
              <a:defRPr>
                <a:solidFill>
                  <a:schemeClr val="lt1"/>
                </a:solidFill>
              </a:defRPr>
            </a:lvl8pPr>
            <a:lvl9pPr lvl="8" rtl="0" algn="ctr">
              <a:spcBef>
                <a:spcPts val="0"/>
              </a:spcBef>
              <a:spcAft>
                <a:spcPts val="0"/>
              </a:spcAft>
              <a:buClr>
                <a:schemeClr val="lt1"/>
              </a:buClr>
              <a:buSzPts val="3500"/>
              <a:buNone/>
              <a:defRPr>
                <a:solidFill>
                  <a:schemeClr val="lt1"/>
                </a:solidFill>
              </a:defRPr>
            </a:lvl9pPr>
          </a:lstStyle>
          <a:p/>
        </p:txBody>
      </p:sp>
      <p:sp>
        <p:nvSpPr>
          <p:cNvPr id="187" name="Google Shape;187;p5"/>
          <p:cNvSpPr/>
          <p:nvPr/>
        </p:nvSpPr>
        <p:spPr>
          <a:xfrm flipH="1" rot="10800000">
            <a:off x="6499065" y="-1629275"/>
            <a:ext cx="4351270" cy="3054680"/>
          </a:xfrm>
          <a:custGeom>
            <a:rect b="b" l="l" r="r" t="t"/>
            <a:pathLst>
              <a:path extrusionOk="0" h="46631" w="66424">
                <a:moveTo>
                  <a:pt x="49192" y="0"/>
                </a:moveTo>
                <a:lnTo>
                  <a:pt x="48633" y="19"/>
                </a:lnTo>
                <a:lnTo>
                  <a:pt x="48075" y="39"/>
                </a:lnTo>
                <a:lnTo>
                  <a:pt x="47517" y="77"/>
                </a:lnTo>
                <a:lnTo>
                  <a:pt x="46958" y="135"/>
                </a:lnTo>
                <a:lnTo>
                  <a:pt x="46400" y="193"/>
                </a:lnTo>
                <a:lnTo>
                  <a:pt x="45842" y="289"/>
                </a:lnTo>
                <a:lnTo>
                  <a:pt x="45303" y="404"/>
                </a:lnTo>
                <a:lnTo>
                  <a:pt x="44744" y="520"/>
                </a:lnTo>
                <a:lnTo>
                  <a:pt x="44205" y="655"/>
                </a:lnTo>
                <a:lnTo>
                  <a:pt x="43666" y="809"/>
                </a:lnTo>
                <a:lnTo>
                  <a:pt x="43127" y="982"/>
                </a:lnTo>
                <a:lnTo>
                  <a:pt x="42607" y="1174"/>
                </a:lnTo>
                <a:lnTo>
                  <a:pt x="42068" y="1386"/>
                </a:lnTo>
                <a:lnTo>
                  <a:pt x="41568" y="1617"/>
                </a:lnTo>
                <a:lnTo>
                  <a:pt x="41048" y="1848"/>
                </a:lnTo>
                <a:lnTo>
                  <a:pt x="40547" y="2118"/>
                </a:lnTo>
                <a:lnTo>
                  <a:pt x="39970" y="2445"/>
                </a:lnTo>
                <a:lnTo>
                  <a:pt x="39411" y="2772"/>
                </a:lnTo>
                <a:lnTo>
                  <a:pt x="38853" y="3138"/>
                </a:lnTo>
                <a:lnTo>
                  <a:pt x="38314" y="3504"/>
                </a:lnTo>
                <a:lnTo>
                  <a:pt x="37775" y="3889"/>
                </a:lnTo>
                <a:lnTo>
                  <a:pt x="37236" y="4293"/>
                </a:lnTo>
                <a:lnTo>
                  <a:pt x="36196" y="5121"/>
                </a:lnTo>
                <a:lnTo>
                  <a:pt x="35156" y="5988"/>
                </a:lnTo>
                <a:lnTo>
                  <a:pt x="34136" y="6873"/>
                </a:lnTo>
                <a:lnTo>
                  <a:pt x="32134" y="8664"/>
                </a:lnTo>
                <a:lnTo>
                  <a:pt x="31113" y="9530"/>
                </a:lnTo>
                <a:lnTo>
                  <a:pt x="30074" y="10377"/>
                </a:lnTo>
                <a:lnTo>
                  <a:pt x="29554" y="10782"/>
                </a:lnTo>
                <a:lnTo>
                  <a:pt x="29034" y="11167"/>
                </a:lnTo>
                <a:lnTo>
                  <a:pt x="28495" y="11552"/>
                </a:lnTo>
                <a:lnTo>
                  <a:pt x="27956" y="11898"/>
                </a:lnTo>
                <a:lnTo>
                  <a:pt x="27397" y="12245"/>
                </a:lnTo>
                <a:lnTo>
                  <a:pt x="26839" y="12591"/>
                </a:lnTo>
                <a:lnTo>
                  <a:pt x="26281" y="12900"/>
                </a:lnTo>
                <a:lnTo>
                  <a:pt x="25703" y="13169"/>
                </a:lnTo>
                <a:lnTo>
                  <a:pt x="25106" y="13439"/>
                </a:lnTo>
                <a:lnTo>
                  <a:pt x="24509" y="13670"/>
                </a:lnTo>
                <a:lnTo>
                  <a:pt x="23893" y="13901"/>
                </a:lnTo>
                <a:lnTo>
                  <a:pt x="23277" y="14074"/>
                </a:lnTo>
                <a:lnTo>
                  <a:pt x="22738" y="14209"/>
                </a:lnTo>
                <a:lnTo>
                  <a:pt x="22218" y="14324"/>
                </a:lnTo>
                <a:lnTo>
                  <a:pt x="21679" y="14401"/>
                </a:lnTo>
                <a:lnTo>
                  <a:pt x="21140" y="14478"/>
                </a:lnTo>
                <a:lnTo>
                  <a:pt x="20601" y="14536"/>
                </a:lnTo>
                <a:lnTo>
                  <a:pt x="20062" y="14575"/>
                </a:lnTo>
                <a:lnTo>
                  <a:pt x="18965" y="14632"/>
                </a:lnTo>
                <a:lnTo>
                  <a:pt x="17867" y="14652"/>
                </a:lnTo>
                <a:lnTo>
                  <a:pt x="16751" y="14652"/>
                </a:lnTo>
                <a:lnTo>
                  <a:pt x="14556" y="14594"/>
                </a:lnTo>
                <a:lnTo>
                  <a:pt x="13458" y="14594"/>
                </a:lnTo>
                <a:lnTo>
                  <a:pt x="12361" y="14613"/>
                </a:lnTo>
                <a:lnTo>
                  <a:pt x="11822" y="14632"/>
                </a:lnTo>
                <a:lnTo>
                  <a:pt x="11283" y="14671"/>
                </a:lnTo>
                <a:lnTo>
                  <a:pt x="10744" y="14729"/>
                </a:lnTo>
                <a:lnTo>
                  <a:pt x="10224" y="14786"/>
                </a:lnTo>
                <a:lnTo>
                  <a:pt x="9685" y="14863"/>
                </a:lnTo>
                <a:lnTo>
                  <a:pt x="9165" y="14960"/>
                </a:lnTo>
                <a:lnTo>
                  <a:pt x="8645" y="15075"/>
                </a:lnTo>
                <a:lnTo>
                  <a:pt x="8144" y="15210"/>
                </a:lnTo>
                <a:lnTo>
                  <a:pt x="7625" y="15364"/>
                </a:lnTo>
                <a:lnTo>
                  <a:pt x="7124" y="15537"/>
                </a:lnTo>
                <a:lnTo>
                  <a:pt x="6623" y="15749"/>
                </a:lnTo>
                <a:lnTo>
                  <a:pt x="6142" y="15980"/>
                </a:lnTo>
                <a:lnTo>
                  <a:pt x="5757" y="16192"/>
                </a:lnTo>
                <a:lnTo>
                  <a:pt x="5391" y="16404"/>
                </a:lnTo>
                <a:lnTo>
                  <a:pt x="5045" y="16635"/>
                </a:lnTo>
                <a:lnTo>
                  <a:pt x="4698" y="16885"/>
                </a:lnTo>
                <a:lnTo>
                  <a:pt x="4371" y="17154"/>
                </a:lnTo>
                <a:lnTo>
                  <a:pt x="4044" y="17424"/>
                </a:lnTo>
                <a:lnTo>
                  <a:pt x="3736" y="17713"/>
                </a:lnTo>
                <a:lnTo>
                  <a:pt x="3427" y="18021"/>
                </a:lnTo>
                <a:lnTo>
                  <a:pt x="3139" y="18329"/>
                </a:lnTo>
                <a:lnTo>
                  <a:pt x="2869" y="18656"/>
                </a:lnTo>
                <a:lnTo>
                  <a:pt x="2600" y="19003"/>
                </a:lnTo>
                <a:lnTo>
                  <a:pt x="2349" y="19349"/>
                </a:lnTo>
                <a:lnTo>
                  <a:pt x="2099" y="19715"/>
                </a:lnTo>
                <a:lnTo>
                  <a:pt x="1868" y="20081"/>
                </a:lnTo>
                <a:lnTo>
                  <a:pt x="1656" y="20447"/>
                </a:lnTo>
                <a:lnTo>
                  <a:pt x="1444" y="20832"/>
                </a:lnTo>
                <a:lnTo>
                  <a:pt x="1252" y="21236"/>
                </a:lnTo>
                <a:lnTo>
                  <a:pt x="1079" y="21621"/>
                </a:lnTo>
                <a:lnTo>
                  <a:pt x="905" y="22025"/>
                </a:lnTo>
                <a:lnTo>
                  <a:pt x="771" y="22449"/>
                </a:lnTo>
                <a:lnTo>
                  <a:pt x="617" y="22853"/>
                </a:lnTo>
                <a:lnTo>
                  <a:pt x="501" y="23277"/>
                </a:lnTo>
                <a:lnTo>
                  <a:pt x="386" y="23720"/>
                </a:lnTo>
                <a:lnTo>
                  <a:pt x="289" y="24143"/>
                </a:lnTo>
                <a:lnTo>
                  <a:pt x="193" y="24567"/>
                </a:lnTo>
                <a:lnTo>
                  <a:pt x="135" y="25010"/>
                </a:lnTo>
                <a:lnTo>
                  <a:pt x="77" y="25453"/>
                </a:lnTo>
                <a:lnTo>
                  <a:pt x="39" y="25895"/>
                </a:lnTo>
                <a:lnTo>
                  <a:pt x="0" y="26338"/>
                </a:lnTo>
                <a:lnTo>
                  <a:pt x="0" y="26781"/>
                </a:lnTo>
                <a:lnTo>
                  <a:pt x="0" y="27224"/>
                </a:lnTo>
                <a:lnTo>
                  <a:pt x="20" y="27647"/>
                </a:lnTo>
                <a:lnTo>
                  <a:pt x="77" y="28379"/>
                </a:lnTo>
                <a:lnTo>
                  <a:pt x="174" y="29111"/>
                </a:lnTo>
                <a:lnTo>
                  <a:pt x="289" y="29823"/>
                </a:lnTo>
                <a:lnTo>
                  <a:pt x="463" y="30535"/>
                </a:lnTo>
                <a:lnTo>
                  <a:pt x="655" y="31228"/>
                </a:lnTo>
                <a:lnTo>
                  <a:pt x="886" y="31902"/>
                </a:lnTo>
                <a:lnTo>
                  <a:pt x="1136" y="32576"/>
                </a:lnTo>
                <a:lnTo>
                  <a:pt x="1425" y="33250"/>
                </a:lnTo>
                <a:lnTo>
                  <a:pt x="1733" y="33905"/>
                </a:lnTo>
                <a:lnTo>
                  <a:pt x="2080" y="34540"/>
                </a:lnTo>
                <a:lnTo>
                  <a:pt x="2446" y="35156"/>
                </a:lnTo>
                <a:lnTo>
                  <a:pt x="2850" y="35772"/>
                </a:lnTo>
                <a:lnTo>
                  <a:pt x="3273" y="36369"/>
                </a:lnTo>
                <a:lnTo>
                  <a:pt x="3716" y="36947"/>
                </a:lnTo>
                <a:lnTo>
                  <a:pt x="4178" y="37505"/>
                </a:lnTo>
                <a:lnTo>
                  <a:pt x="4679" y="38044"/>
                </a:lnTo>
                <a:lnTo>
                  <a:pt x="5411" y="38795"/>
                </a:lnTo>
                <a:lnTo>
                  <a:pt x="6161" y="39488"/>
                </a:lnTo>
                <a:lnTo>
                  <a:pt x="6932" y="40162"/>
                </a:lnTo>
                <a:lnTo>
                  <a:pt x="7740" y="40797"/>
                </a:lnTo>
                <a:lnTo>
                  <a:pt x="8568" y="41394"/>
                </a:lnTo>
                <a:lnTo>
                  <a:pt x="9396" y="41952"/>
                </a:lnTo>
                <a:lnTo>
                  <a:pt x="10262" y="42491"/>
                </a:lnTo>
                <a:lnTo>
                  <a:pt x="11148" y="42992"/>
                </a:lnTo>
                <a:lnTo>
                  <a:pt x="12034" y="43454"/>
                </a:lnTo>
                <a:lnTo>
                  <a:pt x="12958" y="43878"/>
                </a:lnTo>
                <a:lnTo>
                  <a:pt x="13882" y="44263"/>
                </a:lnTo>
                <a:lnTo>
                  <a:pt x="14825" y="44629"/>
                </a:lnTo>
                <a:lnTo>
                  <a:pt x="15788" y="44956"/>
                </a:lnTo>
                <a:lnTo>
                  <a:pt x="16770" y="45264"/>
                </a:lnTo>
                <a:lnTo>
                  <a:pt x="17752" y="45533"/>
                </a:lnTo>
                <a:lnTo>
                  <a:pt x="18753" y="45764"/>
                </a:lnTo>
                <a:lnTo>
                  <a:pt x="19465" y="45918"/>
                </a:lnTo>
                <a:lnTo>
                  <a:pt x="20197" y="46053"/>
                </a:lnTo>
                <a:lnTo>
                  <a:pt x="20928" y="46169"/>
                </a:lnTo>
                <a:lnTo>
                  <a:pt x="21660" y="46284"/>
                </a:lnTo>
                <a:lnTo>
                  <a:pt x="22411" y="46381"/>
                </a:lnTo>
                <a:lnTo>
                  <a:pt x="23143" y="46458"/>
                </a:lnTo>
                <a:lnTo>
                  <a:pt x="23893" y="46515"/>
                </a:lnTo>
                <a:lnTo>
                  <a:pt x="24644" y="46573"/>
                </a:lnTo>
                <a:lnTo>
                  <a:pt x="25376" y="46612"/>
                </a:lnTo>
                <a:lnTo>
                  <a:pt x="26127" y="46631"/>
                </a:lnTo>
                <a:lnTo>
                  <a:pt x="27628" y="46631"/>
                </a:lnTo>
                <a:lnTo>
                  <a:pt x="28379" y="46612"/>
                </a:lnTo>
                <a:lnTo>
                  <a:pt x="29130" y="46573"/>
                </a:lnTo>
                <a:lnTo>
                  <a:pt x="29881" y="46535"/>
                </a:lnTo>
                <a:lnTo>
                  <a:pt x="30632" y="46477"/>
                </a:lnTo>
                <a:lnTo>
                  <a:pt x="31383" y="46400"/>
                </a:lnTo>
                <a:lnTo>
                  <a:pt x="32134" y="46323"/>
                </a:lnTo>
                <a:lnTo>
                  <a:pt x="32885" y="46227"/>
                </a:lnTo>
                <a:lnTo>
                  <a:pt x="33635" y="46111"/>
                </a:lnTo>
                <a:lnTo>
                  <a:pt x="34367" y="45976"/>
                </a:lnTo>
                <a:lnTo>
                  <a:pt x="35118" y="45841"/>
                </a:lnTo>
                <a:lnTo>
                  <a:pt x="35869" y="45687"/>
                </a:lnTo>
                <a:lnTo>
                  <a:pt x="36600" y="45533"/>
                </a:lnTo>
                <a:lnTo>
                  <a:pt x="37332" y="45360"/>
                </a:lnTo>
                <a:lnTo>
                  <a:pt x="38083" y="45168"/>
                </a:lnTo>
                <a:lnTo>
                  <a:pt x="38814" y="44975"/>
                </a:lnTo>
                <a:lnTo>
                  <a:pt x="39546" y="44763"/>
                </a:lnTo>
                <a:lnTo>
                  <a:pt x="40258" y="44532"/>
                </a:lnTo>
                <a:lnTo>
                  <a:pt x="40990" y="44301"/>
                </a:lnTo>
                <a:lnTo>
                  <a:pt x="41702" y="44051"/>
                </a:lnTo>
                <a:lnTo>
                  <a:pt x="42434" y="43781"/>
                </a:lnTo>
                <a:lnTo>
                  <a:pt x="43146" y="43512"/>
                </a:lnTo>
                <a:lnTo>
                  <a:pt x="43839" y="43242"/>
                </a:lnTo>
                <a:lnTo>
                  <a:pt x="44552" y="42934"/>
                </a:lnTo>
                <a:lnTo>
                  <a:pt x="45245" y="42645"/>
                </a:lnTo>
                <a:lnTo>
                  <a:pt x="45938" y="42318"/>
                </a:lnTo>
                <a:lnTo>
                  <a:pt x="46612" y="41991"/>
                </a:lnTo>
                <a:lnTo>
                  <a:pt x="47305" y="41664"/>
                </a:lnTo>
                <a:lnTo>
                  <a:pt x="47979" y="41317"/>
                </a:lnTo>
                <a:lnTo>
                  <a:pt x="48633" y="40951"/>
                </a:lnTo>
                <a:lnTo>
                  <a:pt x="49307" y="40585"/>
                </a:lnTo>
                <a:lnTo>
                  <a:pt x="49962" y="40200"/>
                </a:lnTo>
                <a:lnTo>
                  <a:pt x="50597" y="39815"/>
                </a:lnTo>
                <a:lnTo>
                  <a:pt x="51252" y="39411"/>
                </a:lnTo>
                <a:lnTo>
                  <a:pt x="51887" y="39007"/>
                </a:lnTo>
                <a:lnTo>
                  <a:pt x="52503" y="38583"/>
                </a:lnTo>
                <a:lnTo>
                  <a:pt x="53119" y="38140"/>
                </a:lnTo>
                <a:lnTo>
                  <a:pt x="53735" y="37697"/>
                </a:lnTo>
                <a:lnTo>
                  <a:pt x="54332" y="37255"/>
                </a:lnTo>
                <a:lnTo>
                  <a:pt x="54910" y="36793"/>
                </a:lnTo>
                <a:lnTo>
                  <a:pt x="55507" y="36330"/>
                </a:lnTo>
                <a:lnTo>
                  <a:pt x="56065" y="35849"/>
                </a:lnTo>
                <a:lnTo>
                  <a:pt x="56643" y="35368"/>
                </a:lnTo>
                <a:lnTo>
                  <a:pt x="57182" y="34867"/>
                </a:lnTo>
                <a:lnTo>
                  <a:pt x="57740" y="34367"/>
                </a:lnTo>
                <a:lnTo>
                  <a:pt x="58260" y="33847"/>
                </a:lnTo>
                <a:lnTo>
                  <a:pt x="58780" y="33327"/>
                </a:lnTo>
                <a:lnTo>
                  <a:pt x="59300" y="32788"/>
                </a:lnTo>
                <a:lnTo>
                  <a:pt x="59800" y="32249"/>
                </a:lnTo>
                <a:lnTo>
                  <a:pt x="60281" y="31690"/>
                </a:lnTo>
                <a:lnTo>
                  <a:pt x="60763" y="31132"/>
                </a:lnTo>
                <a:lnTo>
                  <a:pt x="61225" y="30574"/>
                </a:lnTo>
                <a:lnTo>
                  <a:pt x="61687" y="29996"/>
                </a:lnTo>
                <a:lnTo>
                  <a:pt x="62188" y="29322"/>
                </a:lnTo>
                <a:lnTo>
                  <a:pt x="62669" y="28649"/>
                </a:lnTo>
                <a:lnTo>
                  <a:pt x="63131" y="27936"/>
                </a:lnTo>
                <a:lnTo>
                  <a:pt x="63554" y="27224"/>
                </a:lnTo>
                <a:lnTo>
                  <a:pt x="63978" y="26492"/>
                </a:lnTo>
                <a:lnTo>
                  <a:pt x="64363" y="25741"/>
                </a:lnTo>
                <a:lnTo>
                  <a:pt x="64710" y="24990"/>
                </a:lnTo>
                <a:lnTo>
                  <a:pt x="65037" y="24201"/>
                </a:lnTo>
                <a:lnTo>
                  <a:pt x="65345" y="23431"/>
                </a:lnTo>
                <a:lnTo>
                  <a:pt x="65595" y="22622"/>
                </a:lnTo>
                <a:lnTo>
                  <a:pt x="65826" y="21814"/>
                </a:lnTo>
                <a:lnTo>
                  <a:pt x="66019" y="21005"/>
                </a:lnTo>
                <a:lnTo>
                  <a:pt x="66192" y="20177"/>
                </a:lnTo>
                <a:lnTo>
                  <a:pt x="66308" y="19349"/>
                </a:lnTo>
                <a:lnTo>
                  <a:pt x="66385" y="18502"/>
                </a:lnTo>
                <a:lnTo>
                  <a:pt x="66423" y="17674"/>
                </a:lnTo>
                <a:lnTo>
                  <a:pt x="66423" y="17097"/>
                </a:lnTo>
                <a:lnTo>
                  <a:pt x="66404" y="16500"/>
                </a:lnTo>
                <a:lnTo>
                  <a:pt x="66365" y="15922"/>
                </a:lnTo>
                <a:lnTo>
                  <a:pt x="66308" y="15364"/>
                </a:lnTo>
                <a:lnTo>
                  <a:pt x="66231" y="14786"/>
                </a:lnTo>
                <a:lnTo>
                  <a:pt x="66134" y="14209"/>
                </a:lnTo>
                <a:lnTo>
                  <a:pt x="66000" y="13650"/>
                </a:lnTo>
                <a:lnTo>
                  <a:pt x="65865" y="13092"/>
                </a:lnTo>
                <a:lnTo>
                  <a:pt x="65711" y="12534"/>
                </a:lnTo>
                <a:lnTo>
                  <a:pt x="65538" y="11975"/>
                </a:lnTo>
                <a:lnTo>
                  <a:pt x="65345" y="11436"/>
                </a:lnTo>
                <a:lnTo>
                  <a:pt x="65133" y="10897"/>
                </a:lnTo>
                <a:lnTo>
                  <a:pt x="64902" y="10377"/>
                </a:lnTo>
                <a:lnTo>
                  <a:pt x="64671" y="9838"/>
                </a:lnTo>
                <a:lnTo>
                  <a:pt x="64402" y="9338"/>
                </a:lnTo>
                <a:lnTo>
                  <a:pt x="64132" y="8818"/>
                </a:lnTo>
                <a:lnTo>
                  <a:pt x="63843" y="8317"/>
                </a:lnTo>
                <a:lnTo>
                  <a:pt x="63535" y="7836"/>
                </a:lnTo>
                <a:lnTo>
                  <a:pt x="63208" y="7355"/>
                </a:lnTo>
                <a:lnTo>
                  <a:pt x="62861" y="6893"/>
                </a:lnTo>
                <a:lnTo>
                  <a:pt x="62515" y="6431"/>
                </a:lnTo>
                <a:lnTo>
                  <a:pt x="62149" y="5988"/>
                </a:lnTo>
                <a:lnTo>
                  <a:pt x="61764" y="5564"/>
                </a:lnTo>
                <a:lnTo>
                  <a:pt x="61379" y="5141"/>
                </a:lnTo>
                <a:lnTo>
                  <a:pt x="60975" y="4736"/>
                </a:lnTo>
                <a:lnTo>
                  <a:pt x="60551" y="4351"/>
                </a:lnTo>
                <a:lnTo>
                  <a:pt x="60127" y="3966"/>
                </a:lnTo>
                <a:lnTo>
                  <a:pt x="59685" y="3600"/>
                </a:lnTo>
                <a:lnTo>
                  <a:pt x="59223" y="3273"/>
                </a:lnTo>
                <a:lnTo>
                  <a:pt x="58761" y="2926"/>
                </a:lnTo>
                <a:lnTo>
                  <a:pt x="58298" y="2618"/>
                </a:lnTo>
                <a:lnTo>
                  <a:pt x="57798" y="2330"/>
                </a:lnTo>
                <a:lnTo>
                  <a:pt x="57317" y="2041"/>
                </a:lnTo>
                <a:lnTo>
                  <a:pt x="56797" y="1791"/>
                </a:lnTo>
                <a:lnTo>
                  <a:pt x="56296" y="1540"/>
                </a:lnTo>
                <a:lnTo>
                  <a:pt x="55776" y="1328"/>
                </a:lnTo>
                <a:lnTo>
                  <a:pt x="55256" y="1117"/>
                </a:lnTo>
                <a:lnTo>
                  <a:pt x="54717" y="924"/>
                </a:lnTo>
                <a:lnTo>
                  <a:pt x="54178" y="751"/>
                </a:lnTo>
                <a:lnTo>
                  <a:pt x="53639" y="597"/>
                </a:lnTo>
                <a:lnTo>
                  <a:pt x="53100" y="462"/>
                </a:lnTo>
                <a:lnTo>
                  <a:pt x="52542" y="347"/>
                </a:lnTo>
                <a:lnTo>
                  <a:pt x="52003" y="250"/>
                </a:lnTo>
                <a:lnTo>
                  <a:pt x="51444" y="173"/>
                </a:lnTo>
                <a:lnTo>
                  <a:pt x="50886" y="96"/>
                </a:lnTo>
                <a:lnTo>
                  <a:pt x="50328" y="58"/>
                </a:lnTo>
                <a:lnTo>
                  <a:pt x="49769" y="19"/>
                </a:lnTo>
                <a:lnTo>
                  <a:pt x="4919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5"/>
          <p:cNvSpPr/>
          <p:nvPr/>
        </p:nvSpPr>
        <p:spPr>
          <a:xfrm flipH="1">
            <a:off x="-1706335" y="3780925"/>
            <a:ext cx="4351270" cy="3054680"/>
          </a:xfrm>
          <a:custGeom>
            <a:rect b="b" l="l" r="r" t="t"/>
            <a:pathLst>
              <a:path extrusionOk="0" h="46631" w="66424">
                <a:moveTo>
                  <a:pt x="49192" y="0"/>
                </a:moveTo>
                <a:lnTo>
                  <a:pt x="48633" y="19"/>
                </a:lnTo>
                <a:lnTo>
                  <a:pt x="48075" y="39"/>
                </a:lnTo>
                <a:lnTo>
                  <a:pt x="47517" y="77"/>
                </a:lnTo>
                <a:lnTo>
                  <a:pt x="46958" y="135"/>
                </a:lnTo>
                <a:lnTo>
                  <a:pt x="46400" y="193"/>
                </a:lnTo>
                <a:lnTo>
                  <a:pt x="45842" y="289"/>
                </a:lnTo>
                <a:lnTo>
                  <a:pt x="45303" y="404"/>
                </a:lnTo>
                <a:lnTo>
                  <a:pt x="44744" y="520"/>
                </a:lnTo>
                <a:lnTo>
                  <a:pt x="44205" y="655"/>
                </a:lnTo>
                <a:lnTo>
                  <a:pt x="43666" y="809"/>
                </a:lnTo>
                <a:lnTo>
                  <a:pt x="43127" y="982"/>
                </a:lnTo>
                <a:lnTo>
                  <a:pt x="42607" y="1174"/>
                </a:lnTo>
                <a:lnTo>
                  <a:pt x="42068" y="1386"/>
                </a:lnTo>
                <a:lnTo>
                  <a:pt x="41568" y="1617"/>
                </a:lnTo>
                <a:lnTo>
                  <a:pt x="41048" y="1848"/>
                </a:lnTo>
                <a:lnTo>
                  <a:pt x="40547" y="2118"/>
                </a:lnTo>
                <a:lnTo>
                  <a:pt x="39970" y="2445"/>
                </a:lnTo>
                <a:lnTo>
                  <a:pt x="39411" y="2772"/>
                </a:lnTo>
                <a:lnTo>
                  <a:pt x="38853" y="3138"/>
                </a:lnTo>
                <a:lnTo>
                  <a:pt x="38314" y="3504"/>
                </a:lnTo>
                <a:lnTo>
                  <a:pt x="37775" y="3889"/>
                </a:lnTo>
                <a:lnTo>
                  <a:pt x="37236" y="4293"/>
                </a:lnTo>
                <a:lnTo>
                  <a:pt x="36196" y="5121"/>
                </a:lnTo>
                <a:lnTo>
                  <a:pt x="35156" y="5988"/>
                </a:lnTo>
                <a:lnTo>
                  <a:pt x="34136" y="6873"/>
                </a:lnTo>
                <a:lnTo>
                  <a:pt x="32134" y="8664"/>
                </a:lnTo>
                <a:lnTo>
                  <a:pt x="31113" y="9530"/>
                </a:lnTo>
                <a:lnTo>
                  <a:pt x="30074" y="10377"/>
                </a:lnTo>
                <a:lnTo>
                  <a:pt x="29554" y="10782"/>
                </a:lnTo>
                <a:lnTo>
                  <a:pt x="29034" y="11167"/>
                </a:lnTo>
                <a:lnTo>
                  <a:pt x="28495" y="11552"/>
                </a:lnTo>
                <a:lnTo>
                  <a:pt x="27956" y="11898"/>
                </a:lnTo>
                <a:lnTo>
                  <a:pt x="27397" y="12245"/>
                </a:lnTo>
                <a:lnTo>
                  <a:pt x="26839" y="12591"/>
                </a:lnTo>
                <a:lnTo>
                  <a:pt x="26281" y="12900"/>
                </a:lnTo>
                <a:lnTo>
                  <a:pt x="25703" y="13169"/>
                </a:lnTo>
                <a:lnTo>
                  <a:pt x="25106" y="13439"/>
                </a:lnTo>
                <a:lnTo>
                  <a:pt x="24509" y="13670"/>
                </a:lnTo>
                <a:lnTo>
                  <a:pt x="23893" y="13901"/>
                </a:lnTo>
                <a:lnTo>
                  <a:pt x="23277" y="14074"/>
                </a:lnTo>
                <a:lnTo>
                  <a:pt x="22738" y="14209"/>
                </a:lnTo>
                <a:lnTo>
                  <a:pt x="22218" y="14324"/>
                </a:lnTo>
                <a:lnTo>
                  <a:pt x="21679" y="14401"/>
                </a:lnTo>
                <a:lnTo>
                  <a:pt x="21140" y="14478"/>
                </a:lnTo>
                <a:lnTo>
                  <a:pt x="20601" y="14536"/>
                </a:lnTo>
                <a:lnTo>
                  <a:pt x="20062" y="14575"/>
                </a:lnTo>
                <a:lnTo>
                  <a:pt x="18965" y="14632"/>
                </a:lnTo>
                <a:lnTo>
                  <a:pt x="17867" y="14652"/>
                </a:lnTo>
                <a:lnTo>
                  <a:pt x="16751" y="14652"/>
                </a:lnTo>
                <a:lnTo>
                  <a:pt x="14556" y="14594"/>
                </a:lnTo>
                <a:lnTo>
                  <a:pt x="13458" y="14594"/>
                </a:lnTo>
                <a:lnTo>
                  <a:pt x="12361" y="14613"/>
                </a:lnTo>
                <a:lnTo>
                  <a:pt x="11822" y="14632"/>
                </a:lnTo>
                <a:lnTo>
                  <a:pt x="11283" y="14671"/>
                </a:lnTo>
                <a:lnTo>
                  <a:pt x="10744" y="14729"/>
                </a:lnTo>
                <a:lnTo>
                  <a:pt x="10224" y="14786"/>
                </a:lnTo>
                <a:lnTo>
                  <a:pt x="9685" y="14863"/>
                </a:lnTo>
                <a:lnTo>
                  <a:pt x="9165" y="14960"/>
                </a:lnTo>
                <a:lnTo>
                  <a:pt x="8645" y="15075"/>
                </a:lnTo>
                <a:lnTo>
                  <a:pt x="8144" y="15210"/>
                </a:lnTo>
                <a:lnTo>
                  <a:pt x="7625" y="15364"/>
                </a:lnTo>
                <a:lnTo>
                  <a:pt x="7124" y="15537"/>
                </a:lnTo>
                <a:lnTo>
                  <a:pt x="6623" y="15749"/>
                </a:lnTo>
                <a:lnTo>
                  <a:pt x="6142" y="15980"/>
                </a:lnTo>
                <a:lnTo>
                  <a:pt x="5757" y="16192"/>
                </a:lnTo>
                <a:lnTo>
                  <a:pt x="5391" y="16404"/>
                </a:lnTo>
                <a:lnTo>
                  <a:pt x="5045" y="16635"/>
                </a:lnTo>
                <a:lnTo>
                  <a:pt x="4698" y="16885"/>
                </a:lnTo>
                <a:lnTo>
                  <a:pt x="4371" y="17154"/>
                </a:lnTo>
                <a:lnTo>
                  <a:pt x="4044" y="17424"/>
                </a:lnTo>
                <a:lnTo>
                  <a:pt x="3736" y="17713"/>
                </a:lnTo>
                <a:lnTo>
                  <a:pt x="3427" y="18021"/>
                </a:lnTo>
                <a:lnTo>
                  <a:pt x="3139" y="18329"/>
                </a:lnTo>
                <a:lnTo>
                  <a:pt x="2869" y="18656"/>
                </a:lnTo>
                <a:lnTo>
                  <a:pt x="2600" y="19003"/>
                </a:lnTo>
                <a:lnTo>
                  <a:pt x="2349" y="19349"/>
                </a:lnTo>
                <a:lnTo>
                  <a:pt x="2099" y="19715"/>
                </a:lnTo>
                <a:lnTo>
                  <a:pt x="1868" y="20081"/>
                </a:lnTo>
                <a:lnTo>
                  <a:pt x="1656" y="20447"/>
                </a:lnTo>
                <a:lnTo>
                  <a:pt x="1444" y="20832"/>
                </a:lnTo>
                <a:lnTo>
                  <a:pt x="1252" y="21236"/>
                </a:lnTo>
                <a:lnTo>
                  <a:pt x="1079" y="21621"/>
                </a:lnTo>
                <a:lnTo>
                  <a:pt x="905" y="22025"/>
                </a:lnTo>
                <a:lnTo>
                  <a:pt x="771" y="22449"/>
                </a:lnTo>
                <a:lnTo>
                  <a:pt x="617" y="22853"/>
                </a:lnTo>
                <a:lnTo>
                  <a:pt x="501" y="23277"/>
                </a:lnTo>
                <a:lnTo>
                  <a:pt x="386" y="23720"/>
                </a:lnTo>
                <a:lnTo>
                  <a:pt x="289" y="24143"/>
                </a:lnTo>
                <a:lnTo>
                  <a:pt x="193" y="24567"/>
                </a:lnTo>
                <a:lnTo>
                  <a:pt x="135" y="25010"/>
                </a:lnTo>
                <a:lnTo>
                  <a:pt x="77" y="25453"/>
                </a:lnTo>
                <a:lnTo>
                  <a:pt x="39" y="25895"/>
                </a:lnTo>
                <a:lnTo>
                  <a:pt x="0" y="26338"/>
                </a:lnTo>
                <a:lnTo>
                  <a:pt x="0" y="26781"/>
                </a:lnTo>
                <a:lnTo>
                  <a:pt x="0" y="27224"/>
                </a:lnTo>
                <a:lnTo>
                  <a:pt x="20" y="27647"/>
                </a:lnTo>
                <a:lnTo>
                  <a:pt x="77" y="28379"/>
                </a:lnTo>
                <a:lnTo>
                  <a:pt x="174" y="29111"/>
                </a:lnTo>
                <a:lnTo>
                  <a:pt x="289" y="29823"/>
                </a:lnTo>
                <a:lnTo>
                  <a:pt x="463" y="30535"/>
                </a:lnTo>
                <a:lnTo>
                  <a:pt x="655" y="31228"/>
                </a:lnTo>
                <a:lnTo>
                  <a:pt x="886" y="31902"/>
                </a:lnTo>
                <a:lnTo>
                  <a:pt x="1136" y="32576"/>
                </a:lnTo>
                <a:lnTo>
                  <a:pt x="1425" y="33250"/>
                </a:lnTo>
                <a:lnTo>
                  <a:pt x="1733" y="33905"/>
                </a:lnTo>
                <a:lnTo>
                  <a:pt x="2080" y="34540"/>
                </a:lnTo>
                <a:lnTo>
                  <a:pt x="2446" y="35156"/>
                </a:lnTo>
                <a:lnTo>
                  <a:pt x="2850" y="35772"/>
                </a:lnTo>
                <a:lnTo>
                  <a:pt x="3273" y="36369"/>
                </a:lnTo>
                <a:lnTo>
                  <a:pt x="3716" y="36947"/>
                </a:lnTo>
                <a:lnTo>
                  <a:pt x="4178" y="37505"/>
                </a:lnTo>
                <a:lnTo>
                  <a:pt x="4679" y="38044"/>
                </a:lnTo>
                <a:lnTo>
                  <a:pt x="5411" y="38795"/>
                </a:lnTo>
                <a:lnTo>
                  <a:pt x="6161" y="39488"/>
                </a:lnTo>
                <a:lnTo>
                  <a:pt x="6932" y="40162"/>
                </a:lnTo>
                <a:lnTo>
                  <a:pt x="7740" y="40797"/>
                </a:lnTo>
                <a:lnTo>
                  <a:pt x="8568" y="41394"/>
                </a:lnTo>
                <a:lnTo>
                  <a:pt x="9396" y="41952"/>
                </a:lnTo>
                <a:lnTo>
                  <a:pt x="10262" y="42491"/>
                </a:lnTo>
                <a:lnTo>
                  <a:pt x="11148" y="42992"/>
                </a:lnTo>
                <a:lnTo>
                  <a:pt x="12034" y="43454"/>
                </a:lnTo>
                <a:lnTo>
                  <a:pt x="12958" y="43878"/>
                </a:lnTo>
                <a:lnTo>
                  <a:pt x="13882" y="44263"/>
                </a:lnTo>
                <a:lnTo>
                  <a:pt x="14825" y="44629"/>
                </a:lnTo>
                <a:lnTo>
                  <a:pt x="15788" y="44956"/>
                </a:lnTo>
                <a:lnTo>
                  <a:pt x="16770" y="45264"/>
                </a:lnTo>
                <a:lnTo>
                  <a:pt x="17752" y="45533"/>
                </a:lnTo>
                <a:lnTo>
                  <a:pt x="18753" y="45764"/>
                </a:lnTo>
                <a:lnTo>
                  <a:pt x="19465" y="45918"/>
                </a:lnTo>
                <a:lnTo>
                  <a:pt x="20197" y="46053"/>
                </a:lnTo>
                <a:lnTo>
                  <a:pt x="20928" y="46169"/>
                </a:lnTo>
                <a:lnTo>
                  <a:pt x="21660" y="46284"/>
                </a:lnTo>
                <a:lnTo>
                  <a:pt x="22411" y="46381"/>
                </a:lnTo>
                <a:lnTo>
                  <a:pt x="23143" y="46458"/>
                </a:lnTo>
                <a:lnTo>
                  <a:pt x="23893" y="46515"/>
                </a:lnTo>
                <a:lnTo>
                  <a:pt x="24644" y="46573"/>
                </a:lnTo>
                <a:lnTo>
                  <a:pt x="25376" y="46612"/>
                </a:lnTo>
                <a:lnTo>
                  <a:pt x="26127" y="46631"/>
                </a:lnTo>
                <a:lnTo>
                  <a:pt x="27628" y="46631"/>
                </a:lnTo>
                <a:lnTo>
                  <a:pt x="28379" y="46612"/>
                </a:lnTo>
                <a:lnTo>
                  <a:pt x="29130" y="46573"/>
                </a:lnTo>
                <a:lnTo>
                  <a:pt x="29881" y="46535"/>
                </a:lnTo>
                <a:lnTo>
                  <a:pt x="30632" y="46477"/>
                </a:lnTo>
                <a:lnTo>
                  <a:pt x="31383" y="46400"/>
                </a:lnTo>
                <a:lnTo>
                  <a:pt x="32134" y="46323"/>
                </a:lnTo>
                <a:lnTo>
                  <a:pt x="32885" y="46227"/>
                </a:lnTo>
                <a:lnTo>
                  <a:pt x="33635" y="46111"/>
                </a:lnTo>
                <a:lnTo>
                  <a:pt x="34367" y="45976"/>
                </a:lnTo>
                <a:lnTo>
                  <a:pt x="35118" y="45841"/>
                </a:lnTo>
                <a:lnTo>
                  <a:pt x="35869" y="45687"/>
                </a:lnTo>
                <a:lnTo>
                  <a:pt x="36600" y="45533"/>
                </a:lnTo>
                <a:lnTo>
                  <a:pt x="37332" y="45360"/>
                </a:lnTo>
                <a:lnTo>
                  <a:pt x="38083" y="45168"/>
                </a:lnTo>
                <a:lnTo>
                  <a:pt x="38814" y="44975"/>
                </a:lnTo>
                <a:lnTo>
                  <a:pt x="39546" y="44763"/>
                </a:lnTo>
                <a:lnTo>
                  <a:pt x="40258" y="44532"/>
                </a:lnTo>
                <a:lnTo>
                  <a:pt x="40990" y="44301"/>
                </a:lnTo>
                <a:lnTo>
                  <a:pt x="41702" y="44051"/>
                </a:lnTo>
                <a:lnTo>
                  <a:pt x="42434" y="43781"/>
                </a:lnTo>
                <a:lnTo>
                  <a:pt x="43146" y="43512"/>
                </a:lnTo>
                <a:lnTo>
                  <a:pt x="43839" y="43242"/>
                </a:lnTo>
                <a:lnTo>
                  <a:pt x="44552" y="42934"/>
                </a:lnTo>
                <a:lnTo>
                  <a:pt x="45245" y="42645"/>
                </a:lnTo>
                <a:lnTo>
                  <a:pt x="45938" y="42318"/>
                </a:lnTo>
                <a:lnTo>
                  <a:pt x="46612" y="41991"/>
                </a:lnTo>
                <a:lnTo>
                  <a:pt x="47305" y="41664"/>
                </a:lnTo>
                <a:lnTo>
                  <a:pt x="47979" y="41317"/>
                </a:lnTo>
                <a:lnTo>
                  <a:pt x="48633" y="40951"/>
                </a:lnTo>
                <a:lnTo>
                  <a:pt x="49307" y="40585"/>
                </a:lnTo>
                <a:lnTo>
                  <a:pt x="49962" y="40200"/>
                </a:lnTo>
                <a:lnTo>
                  <a:pt x="50597" y="39815"/>
                </a:lnTo>
                <a:lnTo>
                  <a:pt x="51252" y="39411"/>
                </a:lnTo>
                <a:lnTo>
                  <a:pt x="51887" y="39007"/>
                </a:lnTo>
                <a:lnTo>
                  <a:pt x="52503" y="38583"/>
                </a:lnTo>
                <a:lnTo>
                  <a:pt x="53119" y="38140"/>
                </a:lnTo>
                <a:lnTo>
                  <a:pt x="53735" y="37697"/>
                </a:lnTo>
                <a:lnTo>
                  <a:pt x="54332" y="37255"/>
                </a:lnTo>
                <a:lnTo>
                  <a:pt x="54910" y="36793"/>
                </a:lnTo>
                <a:lnTo>
                  <a:pt x="55507" y="36330"/>
                </a:lnTo>
                <a:lnTo>
                  <a:pt x="56065" y="35849"/>
                </a:lnTo>
                <a:lnTo>
                  <a:pt x="56643" y="35368"/>
                </a:lnTo>
                <a:lnTo>
                  <a:pt x="57182" y="34867"/>
                </a:lnTo>
                <a:lnTo>
                  <a:pt x="57740" y="34367"/>
                </a:lnTo>
                <a:lnTo>
                  <a:pt x="58260" y="33847"/>
                </a:lnTo>
                <a:lnTo>
                  <a:pt x="58780" y="33327"/>
                </a:lnTo>
                <a:lnTo>
                  <a:pt x="59300" y="32788"/>
                </a:lnTo>
                <a:lnTo>
                  <a:pt x="59800" y="32249"/>
                </a:lnTo>
                <a:lnTo>
                  <a:pt x="60281" y="31690"/>
                </a:lnTo>
                <a:lnTo>
                  <a:pt x="60763" y="31132"/>
                </a:lnTo>
                <a:lnTo>
                  <a:pt x="61225" y="30574"/>
                </a:lnTo>
                <a:lnTo>
                  <a:pt x="61687" y="29996"/>
                </a:lnTo>
                <a:lnTo>
                  <a:pt x="62188" y="29322"/>
                </a:lnTo>
                <a:lnTo>
                  <a:pt x="62669" y="28649"/>
                </a:lnTo>
                <a:lnTo>
                  <a:pt x="63131" y="27936"/>
                </a:lnTo>
                <a:lnTo>
                  <a:pt x="63554" y="27224"/>
                </a:lnTo>
                <a:lnTo>
                  <a:pt x="63978" y="26492"/>
                </a:lnTo>
                <a:lnTo>
                  <a:pt x="64363" y="25741"/>
                </a:lnTo>
                <a:lnTo>
                  <a:pt x="64710" y="24990"/>
                </a:lnTo>
                <a:lnTo>
                  <a:pt x="65037" y="24201"/>
                </a:lnTo>
                <a:lnTo>
                  <a:pt x="65345" y="23431"/>
                </a:lnTo>
                <a:lnTo>
                  <a:pt x="65595" y="22622"/>
                </a:lnTo>
                <a:lnTo>
                  <a:pt x="65826" y="21814"/>
                </a:lnTo>
                <a:lnTo>
                  <a:pt x="66019" y="21005"/>
                </a:lnTo>
                <a:lnTo>
                  <a:pt x="66192" y="20177"/>
                </a:lnTo>
                <a:lnTo>
                  <a:pt x="66308" y="19349"/>
                </a:lnTo>
                <a:lnTo>
                  <a:pt x="66385" y="18502"/>
                </a:lnTo>
                <a:lnTo>
                  <a:pt x="66423" y="17674"/>
                </a:lnTo>
                <a:lnTo>
                  <a:pt x="66423" y="17097"/>
                </a:lnTo>
                <a:lnTo>
                  <a:pt x="66404" y="16500"/>
                </a:lnTo>
                <a:lnTo>
                  <a:pt x="66365" y="15922"/>
                </a:lnTo>
                <a:lnTo>
                  <a:pt x="66308" y="15364"/>
                </a:lnTo>
                <a:lnTo>
                  <a:pt x="66231" y="14786"/>
                </a:lnTo>
                <a:lnTo>
                  <a:pt x="66134" y="14209"/>
                </a:lnTo>
                <a:lnTo>
                  <a:pt x="66000" y="13650"/>
                </a:lnTo>
                <a:lnTo>
                  <a:pt x="65865" y="13092"/>
                </a:lnTo>
                <a:lnTo>
                  <a:pt x="65711" y="12534"/>
                </a:lnTo>
                <a:lnTo>
                  <a:pt x="65538" y="11975"/>
                </a:lnTo>
                <a:lnTo>
                  <a:pt x="65345" y="11436"/>
                </a:lnTo>
                <a:lnTo>
                  <a:pt x="65133" y="10897"/>
                </a:lnTo>
                <a:lnTo>
                  <a:pt x="64902" y="10377"/>
                </a:lnTo>
                <a:lnTo>
                  <a:pt x="64671" y="9838"/>
                </a:lnTo>
                <a:lnTo>
                  <a:pt x="64402" y="9338"/>
                </a:lnTo>
                <a:lnTo>
                  <a:pt x="64132" y="8818"/>
                </a:lnTo>
                <a:lnTo>
                  <a:pt x="63843" y="8317"/>
                </a:lnTo>
                <a:lnTo>
                  <a:pt x="63535" y="7836"/>
                </a:lnTo>
                <a:lnTo>
                  <a:pt x="63208" y="7355"/>
                </a:lnTo>
                <a:lnTo>
                  <a:pt x="62861" y="6893"/>
                </a:lnTo>
                <a:lnTo>
                  <a:pt x="62515" y="6431"/>
                </a:lnTo>
                <a:lnTo>
                  <a:pt x="62149" y="5988"/>
                </a:lnTo>
                <a:lnTo>
                  <a:pt x="61764" y="5564"/>
                </a:lnTo>
                <a:lnTo>
                  <a:pt x="61379" y="5141"/>
                </a:lnTo>
                <a:lnTo>
                  <a:pt x="60975" y="4736"/>
                </a:lnTo>
                <a:lnTo>
                  <a:pt x="60551" y="4351"/>
                </a:lnTo>
                <a:lnTo>
                  <a:pt x="60127" y="3966"/>
                </a:lnTo>
                <a:lnTo>
                  <a:pt x="59685" y="3600"/>
                </a:lnTo>
                <a:lnTo>
                  <a:pt x="59223" y="3273"/>
                </a:lnTo>
                <a:lnTo>
                  <a:pt x="58761" y="2926"/>
                </a:lnTo>
                <a:lnTo>
                  <a:pt x="58298" y="2618"/>
                </a:lnTo>
                <a:lnTo>
                  <a:pt x="57798" y="2330"/>
                </a:lnTo>
                <a:lnTo>
                  <a:pt x="57317" y="2041"/>
                </a:lnTo>
                <a:lnTo>
                  <a:pt x="56797" y="1791"/>
                </a:lnTo>
                <a:lnTo>
                  <a:pt x="56296" y="1540"/>
                </a:lnTo>
                <a:lnTo>
                  <a:pt x="55776" y="1328"/>
                </a:lnTo>
                <a:lnTo>
                  <a:pt x="55256" y="1117"/>
                </a:lnTo>
                <a:lnTo>
                  <a:pt x="54717" y="924"/>
                </a:lnTo>
                <a:lnTo>
                  <a:pt x="54178" y="751"/>
                </a:lnTo>
                <a:lnTo>
                  <a:pt x="53639" y="597"/>
                </a:lnTo>
                <a:lnTo>
                  <a:pt x="53100" y="462"/>
                </a:lnTo>
                <a:lnTo>
                  <a:pt x="52542" y="347"/>
                </a:lnTo>
                <a:lnTo>
                  <a:pt x="52003" y="250"/>
                </a:lnTo>
                <a:lnTo>
                  <a:pt x="51444" y="173"/>
                </a:lnTo>
                <a:lnTo>
                  <a:pt x="50886" y="96"/>
                </a:lnTo>
                <a:lnTo>
                  <a:pt x="50328" y="58"/>
                </a:lnTo>
                <a:lnTo>
                  <a:pt x="49769" y="19"/>
                </a:lnTo>
                <a:lnTo>
                  <a:pt x="4919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9" name="Google Shape;189;p5"/>
          <p:cNvGrpSpPr/>
          <p:nvPr/>
        </p:nvGrpSpPr>
        <p:grpSpPr>
          <a:xfrm flipH="1" rot="1780642">
            <a:off x="-518319" y="3419104"/>
            <a:ext cx="1897033" cy="2037829"/>
            <a:chOff x="7942738" y="3173998"/>
            <a:chExt cx="1897092" cy="2037893"/>
          </a:xfrm>
        </p:grpSpPr>
        <p:grpSp>
          <p:nvGrpSpPr>
            <p:cNvPr id="190" name="Google Shape;190;p5"/>
            <p:cNvGrpSpPr/>
            <p:nvPr/>
          </p:nvGrpSpPr>
          <p:grpSpPr>
            <a:xfrm rot="2224707">
              <a:off x="8236406" y="3425942"/>
              <a:ext cx="1309757" cy="1413406"/>
              <a:chOff x="-741850" y="3728650"/>
              <a:chExt cx="1309775" cy="1413425"/>
            </a:xfrm>
          </p:grpSpPr>
          <p:sp>
            <p:nvSpPr>
              <p:cNvPr id="191" name="Google Shape;191;p5"/>
              <p:cNvSpPr/>
              <p:nvPr/>
            </p:nvSpPr>
            <p:spPr>
              <a:xfrm>
                <a:off x="-741850" y="3729375"/>
                <a:ext cx="1253225" cy="1382250"/>
              </a:xfrm>
              <a:custGeom>
                <a:rect b="b" l="l" r="r" t="t"/>
                <a:pathLst>
                  <a:path extrusionOk="0" h="55290" w="50129">
                    <a:moveTo>
                      <a:pt x="15193" y="1"/>
                    </a:moveTo>
                    <a:lnTo>
                      <a:pt x="14526" y="30"/>
                    </a:lnTo>
                    <a:lnTo>
                      <a:pt x="13859" y="59"/>
                    </a:lnTo>
                    <a:lnTo>
                      <a:pt x="13192" y="146"/>
                    </a:lnTo>
                    <a:lnTo>
                      <a:pt x="12526" y="233"/>
                    </a:lnTo>
                    <a:lnTo>
                      <a:pt x="11859" y="378"/>
                    </a:lnTo>
                    <a:lnTo>
                      <a:pt x="11192" y="523"/>
                    </a:lnTo>
                    <a:lnTo>
                      <a:pt x="10525" y="697"/>
                    </a:lnTo>
                    <a:lnTo>
                      <a:pt x="9858" y="900"/>
                    </a:lnTo>
                    <a:lnTo>
                      <a:pt x="9076" y="1190"/>
                    </a:lnTo>
                    <a:lnTo>
                      <a:pt x="8322" y="1508"/>
                    </a:lnTo>
                    <a:lnTo>
                      <a:pt x="7655" y="1798"/>
                    </a:lnTo>
                    <a:lnTo>
                      <a:pt x="7133" y="2088"/>
                    </a:lnTo>
                    <a:lnTo>
                      <a:pt x="6611" y="2378"/>
                    </a:lnTo>
                    <a:lnTo>
                      <a:pt x="6118" y="2697"/>
                    </a:lnTo>
                    <a:lnTo>
                      <a:pt x="5625" y="3016"/>
                    </a:lnTo>
                    <a:lnTo>
                      <a:pt x="5162" y="3393"/>
                    </a:lnTo>
                    <a:lnTo>
                      <a:pt x="4698" y="3770"/>
                    </a:lnTo>
                    <a:lnTo>
                      <a:pt x="4234" y="4147"/>
                    </a:lnTo>
                    <a:lnTo>
                      <a:pt x="3828" y="4553"/>
                    </a:lnTo>
                    <a:lnTo>
                      <a:pt x="3422" y="4988"/>
                    </a:lnTo>
                    <a:lnTo>
                      <a:pt x="3016" y="5422"/>
                    </a:lnTo>
                    <a:lnTo>
                      <a:pt x="2639" y="5886"/>
                    </a:lnTo>
                    <a:lnTo>
                      <a:pt x="2291" y="6379"/>
                    </a:lnTo>
                    <a:lnTo>
                      <a:pt x="1972" y="6872"/>
                    </a:lnTo>
                    <a:lnTo>
                      <a:pt x="1653" y="7394"/>
                    </a:lnTo>
                    <a:lnTo>
                      <a:pt x="1393" y="7945"/>
                    </a:lnTo>
                    <a:lnTo>
                      <a:pt x="1132" y="8496"/>
                    </a:lnTo>
                    <a:lnTo>
                      <a:pt x="842" y="9162"/>
                    </a:lnTo>
                    <a:lnTo>
                      <a:pt x="610" y="9829"/>
                    </a:lnTo>
                    <a:lnTo>
                      <a:pt x="436" y="10525"/>
                    </a:lnTo>
                    <a:lnTo>
                      <a:pt x="262" y="11192"/>
                    </a:lnTo>
                    <a:lnTo>
                      <a:pt x="146" y="11888"/>
                    </a:lnTo>
                    <a:lnTo>
                      <a:pt x="59" y="12584"/>
                    </a:lnTo>
                    <a:lnTo>
                      <a:pt x="30" y="13279"/>
                    </a:lnTo>
                    <a:lnTo>
                      <a:pt x="1" y="13975"/>
                    </a:lnTo>
                    <a:lnTo>
                      <a:pt x="30" y="14758"/>
                    </a:lnTo>
                    <a:lnTo>
                      <a:pt x="88" y="15483"/>
                    </a:lnTo>
                    <a:lnTo>
                      <a:pt x="175" y="16208"/>
                    </a:lnTo>
                    <a:lnTo>
                      <a:pt x="291" y="16932"/>
                    </a:lnTo>
                    <a:lnTo>
                      <a:pt x="436" y="17657"/>
                    </a:lnTo>
                    <a:lnTo>
                      <a:pt x="610" y="18382"/>
                    </a:lnTo>
                    <a:lnTo>
                      <a:pt x="813" y="19107"/>
                    </a:lnTo>
                    <a:lnTo>
                      <a:pt x="1045" y="19803"/>
                    </a:lnTo>
                    <a:lnTo>
                      <a:pt x="1306" y="20527"/>
                    </a:lnTo>
                    <a:lnTo>
                      <a:pt x="1595" y="21223"/>
                    </a:lnTo>
                    <a:lnTo>
                      <a:pt x="1885" y="21948"/>
                    </a:lnTo>
                    <a:lnTo>
                      <a:pt x="2233" y="22644"/>
                    </a:lnTo>
                    <a:lnTo>
                      <a:pt x="2581" y="23340"/>
                    </a:lnTo>
                    <a:lnTo>
                      <a:pt x="2929" y="24036"/>
                    </a:lnTo>
                    <a:lnTo>
                      <a:pt x="3335" y="24731"/>
                    </a:lnTo>
                    <a:lnTo>
                      <a:pt x="3741" y="25427"/>
                    </a:lnTo>
                    <a:lnTo>
                      <a:pt x="4147" y="26094"/>
                    </a:lnTo>
                    <a:lnTo>
                      <a:pt x="4756" y="27022"/>
                    </a:lnTo>
                    <a:lnTo>
                      <a:pt x="5365" y="27863"/>
                    </a:lnTo>
                    <a:lnTo>
                      <a:pt x="5973" y="28703"/>
                    </a:lnTo>
                    <a:lnTo>
                      <a:pt x="6611" y="29544"/>
                    </a:lnTo>
                    <a:lnTo>
                      <a:pt x="7249" y="30356"/>
                    </a:lnTo>
                    <a:lnTo>
                      <a:pt x="7916" y="31139"/>
                    </a:lnTo>
                    <a:lnTo>
                      <a:pt x="8583" y="31921"/>
                    </a:lnTo>
                    <a:lnTo>
                      <a:pt x="9278" y="32675"/>
                    </a:lnTo>
                    <a:lnTo>
                      <a:pt x="9974" y="33400"/>
                    </a:lnTo>
                    <a:lnTo>
                      <a:pt x="11337" y="34821"/>
                    </a:lnTo>
                    <a:lnTo>
                      <a:pt x="12729" y="36125"/>
                    </a:lnTo>
                    <a:lnTo>
                      <a:pt x="14062" y="37343"/>
                    </a:lnTo>
                    <a:lnTo>
                      <a:pt x="15367" y="38474"/>
                    </a:lnTo>
                    <a:lnTo>
                      <a:pt x="16063" y="39025"/>
                    </a:lnTo>
                    <a:lnTo>
                      <a:pt x="17077" y="39836"/>
                    </a:lnTo>
                    <a:lnTo>
                      <a:pt x="18469" y="40909"/>
                    </a:lnTo>
                    <a:lnTo>
                      <a:pt x="19890" y="41924"/>
                    </a:lnTo>
                    <a:lnTo>
                      <a:pt x="21310" y="42939"/>
                    </a:lnTo>
                    <a:lnTo>
                      <a:pt x="22789" y="43924"/>
                    </a:lnTo>
                    <a:lnTo>
                      <a:pt x="24268" y="44881"/>
                    </a:lnTo>
                    <a:lnTo>
                      <a:pt x="25746" y="45780"/>
                    </a:lnTo>
                    <a:lnTo>
                      <a:pt x="27283" y="46679"/>
                    </a:lnTo>
                    <a:lnTo>
                      <a:pt x="28819" y="47519"/>
                    </a:lnTo>
                    <a:lnTo>
                      <a:pt x="30617" y="48505"/>
                    </a:lnTo>
                    <a:lnTo>
                      <a:pt x="31574" y="48969"/>
                    </a:lnTo>
                    <a:lnTo>
                      <a:pt x="33516" y="49897"/>
                    </a:lnTo>
                    <a:lnTo>
                      <a:pt x="35459" y="50796"/>
                    </a:lnTo>
                    <a:lnTo>
                      <a:pt x="37401" y="51607"/>
                    </a:lnTo>
                    <a:lnTo>
                      <a:pt x="39402" y="52390"/>
                    </a:lnTo>
                    <a:lnTo>
                      <a:pt x="41402" y="53115"/>
                    </a:lnTo>
                    <a:lnTo>
                      <a:pt x="43403" y="53811"/>
                    </a:lnTo>
                    <a:lnTo>
                      <a:pt x="45461" y="54449"/>
                    </a:lnTo>
                    <a:lnTo>
                      <a:pt x="47491" y="55028"/>
                    </a:lnTo>
                    <a:lnTo>
                      <a:pt x="48012" y="55144"/>
                    </a:lnTo>
                    <a:lnTo>
                      <a:pt x="48476" y="55231"/>
                    </a:lnTo>
                    <a:lnTo>
                      <a:pt x="48853" y="55289"/>
                    </a:lnTo>
                    <a:lnTo>
                      <a:pt x="49172" y="55289"/>
                    </a:lnTo>
                    <a:lnTo>
                      <a:pt x="49462" y="55260"/>
                    </a:lnTo>
                    <a:lnTo>
                      <a:pt x="49694" y="55202"/>
                    </a:lnTo>
                    <a:lnTo>
                      <a:pt x="49868" y="55086"/>
                    </a:lnTo>
                    <a:lnTo>
                      <a:pt x="49984" y="54970"/>
                    </a:lnTo>
                    <a:lnTo>
                      <a:pt x="50071" y="54796"/>
                    </a:lnTo>
                    <a:lnTo>
                      <a:pt x="50129" y="54623"/>
                    </a:lnTo>
                    <a:lnTo>
                      <a:pt x="50129" y="54391"/>
                    </a:lnTo>
                    <a:lnTo>
                      <a:pt x="50100" y="54130"/>
                    </a:lnTo>
                    <a:lnTo>
                      <a:pt x="50071" y="53898"/>
                    </a:lnTo>
                    <a:lnTo>
                      <a:pt x="49984" y="53608"/>
                    </a:lnTo>
                    <a:lnTo>
                      <a:pt x="49810" y="53028"/>
                    </a:lnTo>
                    <a:lnTo>
                      <a:pt x="49549" y="52361"/>
                    </a:lnTo>
                    <a:lnTo>
                      <a:pt x="49259" y="51636"/>
                    </a:lnTo>
                    <a:lnTo>
                      <a:pt x="48476" y="49636"/>
                    </a:lnTo>
                    <a:lnTo>
                      <a:pt x="47752" y="47635"/>
                    </a:lnTo>
                    <a:lnTo>
                      <a:pt x="47085" y="45606"/>
                    </a:lnTo>
                    <a:lnTo>
                      <a:pt x="46418" y="43576"/>
                    </a:lnTo>
                    <a:lnTo>
                      <a:pt x="45838" y="41663"/>
                    </a:lnTo>
                    <a:lnTo>
                      <a:pt x="45258" y="39749"/>
                    </a:lnTo>
                    <a:lnTo>
                      <a:pt x="44127" y="35922"/>
                    </a:lnTo>
                    <a:lnTo>
                      <a:pt x="43026" y="32095"/>
                    </a:lnTo>
                    <a:lnTo>
                      <a:pt x="42446" y="30182"/>
                    </a:lnTo>
                    <a:lnTo>
                      <a:pt x="41866" y="28268"/>
                    </a:lnTo>
                    <a:lnTo>
                      <a:pt x="41460" y="27022"/>
                    </a:lnTo>
                    <a:lnTo>
                      <a:pt x="40822" y="25137"/>
                    </a:lnTo>
                    <a:lnTo>
                      <a:pt x="40155" y="23282"/>
                    </a:lnTo>
                    <a:lnTo>
                      <a:pt x="39460" y="21455"/>
                    </a:lnTo>
                    <a:lnTo>
                      <a:pt x="38735" y="19629"/>
                    </a:lnTo>
                    <a:lnTo>
                      <a:pt x="37952" y="17831"/>
                    </a:lnTo>
                    <a:lnTo>
                      <a:pt x="37111" y="16034"/>
                    </a:lnTo>
                    <a:lnTo>
                      <a:pt x="36213" y="14294"/>
                    </a:lnTo>
                    <a:lnTo>
                      <a:pt x="35749" y="13424"/>
                    </a:lnTo>
                    <a:lnTo>
                      <a:pt x="35256" y="12555"/>
                    </a:lnTo>
                    <a:lnTo>
                      <a:pt x="34850" y="11888"/>
                    </a:lnTo>
                    <a:lnTo>
                      <a:pt x="34763" y="11743"/>
                    </a:lnTo>
                    <a:lnTo>
                      <a:pt x="34386" y="11105"/>
                    </a:lnTo>
                    <a:lnTo>
                      <a:pt x="33951" y="10496"/>
                    </a:lnTo>
                    <a:lnTo>
                      <a:pt x="33545" y="9916"/>
                    </a:lnTo>
                    <a:lnTo>
                      <a:pt x="33081" y="9307"/>
                    </a:lnTo>
                    <a:lnTo>
                      <a:pt x="32646" y="8728"/>
                    </a:lnTo>
                    <a:lnTo>
                      <a:pt x="32154" y="8177"/>
                    </a:lnTo>
                    <a:lnTo>
                      <a:pt x="31661" y="7626"/>
                    </a:lnTo>
                    <a:lnTo>
                      <a:pt x="31168" y="7104"/>
                    </a:lnTo>
                    <a:lnTo>
                      <a:pt x="30646" y="6582"/>
                    </a:lnTo>
                    <a:lnTo>
                      <a:pt x="30124" y="6060"/>
                    </a:lnTo>
                    <a:lnTo>
                      <a:pt x="29573" y="5567"/>
                    </a:lnTo>
                    <a:lnTo>
                      <a:pt x="29022" y="5104"/>
                    </a:lnTo>
                    <a:lnTo>
                      <a:pt x="28443" y="4640"/>
                    </a:lnTo>
                    <a:lnTo>
                      <a:pt x="27863" y="4205"/>
                    </a:lnTo>
                    <a:lnTo>
                      <a:pt x="27254" y="3799"/>
                    </a:lnTo>
                    <a:lnTo>
                      <a:pt x="26645" y="3393"/>
                    </a:lnTo>
                    <a:lnTo>
                      <a:pt x="25978" y="2987"/>
                    </a:lnTo>
                    <a:lnTo>
                      <a:pt x="25398" y="2639"/>
                    </a:lnTo>
                    <a:lnTo>
                      <a:pt x="24818" y="2320"/>
                    </a:lnTo>
                    <a:lnTo>
                      <a:pt x="24210" y="2030"/>
                    </a:lnTo>
                    <a:lnTo>
                      <a:pt x="23630" y="1740"/>
                    </a:lnTo>
                    <a:lnTo>
                      <a:pt x="22992" y="1480"/>
                    </a:lnTo>
                    <a:lnTo>
                      <a:pt x="22383" y="1248"/>
                    </a:lnTo>
                    <a:lnTo>
                      <a:pt x="21774" y="1016"/>
                    </a:lnTo>
                    <a:lnTo>
                      <a:pt x="21136" y="813"/>
                    </a:lnTo>
                    <a:lnTo>
                      <a:pt x="20499" y="639"/>
                    </a:lnTo>
                    <a:lnTo>
                      <a:pt x="19861" y="494"/>
                    </a:lnTo>
                    <a:lnTo>
                      <a:pt x="19194" y="349"/>
                    </a:lnTo>
                    <a:lnTo>
                      <a:pt x="18556" y="233"/>
                    </a:lnTo>
                    <a:lnTo>
                      <a:pt x="17889" y="146"/>
                    </a:lnTo>
                    <a:lnTo>
                      <a:pt x="17251" y="59"/>
                    </a:lnTo>
                    <a:lnTo>
                      <a:pt x="1658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5"/>
              <p:cNvSpPr/>
              <p:nvPr/>
            </p:nvSpPr>
            <p:spPr>
              <a:xfrm>
                <a:off x="-741850" y="3729375"/>
                <a:ext cx="1253225" cy="1382250"/>
              </a:xfrm>
              <a:custGeom>
                <a:rect b="b" l="l" r="r" t="t"/>
                <a:pathLst>
                  <a:path extrusionOk="0" h="55290" w="50129">
                    <a:moveTo>
                      <a:pt x="15193" y="1"/>
                    </a:moveTo>
                    <a:lnTo>
                      <a:pt x="14526" y="30"/>
                    </a:lnTo>
                    <a:lnTo>
                      <a:pt x="13859" y="59"/>
                    </a:lnTo>
                    <a:lnTo>
                      <a:pt x="13192" y="146"/>
                    </a:lnTo>
                    <a:lnTo>
                      <a:pt x="12526" y="233"/>
                    </a:lnTo>
                    <a:lnTo>
                      <a:pt x="11859" y="378"/>
                    </a:lnTo>
                    <a:lnTo>
                      <a:pt x="11192" y="523"/>
                    </a:lnTo>
                    <a:lnTo>
                      <a:pt x="10525" y="697"/>
                    </a:lnTo>
                    <a:lnTo>
                      <a:pt x="9858" y="900"/>
                    </a:lnTo>
                    <a:lnTo>
                      <a:pt x="9076" y="1190"/>
                    </a:lnTo>
                    <a:lnTo>
                      <a:pt x="8322" y="1508"/>
                    </a:lnTo>
                    <a:lnTo>
                      <a:pt x="7655" y="1798"/>
                    </a:lnTo>
                    <a:lnTo>
                      <a:pt x="7133" y="2088"/>
                    </a:lnTo>
                    <a:lnTo>
                      <a:pt x="6611" y="2378"/>
                    </a:lnTo>
                    <a:lnTo>
                      <a:pt x="6118" y="2697"/>
                    </a:lnTo>
                    <a:lnTo>
                      <a:pt x="5625" y="3016"/>
                    </a:lnTo>
                    <a:lnTo>
                      <a:pt x="5162" y="3393"/>
                    </a:lnTo>
                    <a:lnTo>
                      <a:pt x="4698" y="3770"/>
                    </a:lnTo>
                    <a:lnTo>
                      <a:pt x="4234" y="4147"/>
                    </a:lnTo>
                    <a:lnTo>
                      <a:pt x="3828" y="4553"/>
                    </a:lnTo>
                    <a:lnTo>
                      <a:pt x="3422" y="4988"/>
                    </a:lnTo>
                    <a:lnTo>
                      <a:pt x="3016" y="5422"/>
                    </a:lnTo>
                    <a:lnTo>
                      <a:pt x="2639" y="5886"/>
                    </a:lnTo>
                    <a:lnTo>
                      <a:pt x="2291" y="6379"/>
                    </a:lnTo>
                    <a:lnTo>
                      <a:pt x="1972" y="6872"/>
                    </a:lnTo>
                    <a:lnTo>
                      <a:pt x="1653" y="7394"/>
                    </a:lnTo>
                    <a:lnTo>
                      <a:pt x="1393" y="7945"/>
                    </a:lnTo>
                    <a:lnTo>
                      <a:pt x="1132" y="8496"/>
                    </a:lnTo>
                    <a:lnTo>
                      <a:pt x="842" y="9162"/>
                    </a:lnTo>
                    <a:lnTo>
                      <a:pt x="610" y="9829"/>
                    </a:lnTo>
                    <a:lnTo>
                      <a:pt x="436" y="10525"/>
                    </a:lnTo>
                    <a:lnTo>
                      <a:pt x="262" y="11192"/>
                    </a:lnTo>
                    <a:lnTo>
                      <a:pt x="146" y="11888"/>
                    </a:lnTo>
                    <a:lnTo>
                      <a:pt x="59" y="12584"/>
                    </a:lnTo>
                    <a:lnTo>
                      <a:pt x="30" y="13279"/>
                    </a:lnTo>
                    <a:lnTo>
                      <a:pt x="1" y="13975"/>
                    </a:lnTo>
                    <a:lnTo>
                      <a:pt x="30" y="14758"/>
                    </a:lnTo>
                    <a:lnTo>
                      <a:pt x="88" y="15483"/>
                    </a:lnTo>
                    <a:lnTo>
                      <a:pt x="175" y="16208"/>
                    </a:lnTo>
                    <a:lnTo>
                      <a:pt x="291" y="16932"/>
                    </a:lnTo>
                    <a:lnTo>
                      <a:pt x="436" y="17657"/>
                    </a:lnTo>
                    <a:lnTo>
                      <a:pt x="610" y="18382"/>
                    </a:lnTo>
                    <a:lnTo>
                      <a:pt x="813" y="19107"/>
                    </a:lnTo>
                    <a:lnTo>
                      <a:pt x="1045" y="19803"/>
                    </a:lnTo>
                    <a:lnTo>
                      <a:pt x="1306" y="20527"/>
                    </a:lnTo>
                    <a:lnTo>
                      <a:pt x="1595" y="21223"/>
                    </a:lnTo>
                    <a:lnTo>
                      <a:pt x="1885" y="21948"/>
                    </a:lnTo>
                    <a:lnTo>
                      <a:pt x="2233" y="22644"/>
                    </a:lnTo>
                    <a:lnTo>
                      <a:pt x="2581" y="23340"/>
                    </a:lnTo>
                    <a:lnTo>
                      <a:pt x="2929" y="24036"/>
                    </a:lnTo>
                    <a:lnTo>
                      <a:pt x="3335" y="24731"/>
                    </a:lnTo>
                    <a:lnTo>
                      <a:pt x="3741" y="25427"/>
                    </a:lnTo>
                    <a:lnTo>
                      <a:pt x="4147" y="26094"/>
                    </a:lnTo>
                    <a:lnTo>
                      <a:pt x="4756" y="27022"/>
                    </a:lnTo>
                    <a:lnTo>
                      <a:pt x="5365" y="27863"/>
                    </a:lnTo>
                    <a:lnTo>
                      <a:pt x="5973" y="28703"/>
                    </a:lnTo>
                    <a:lnTo>
                      <a:pt x="6611" y="29544"/>
                    </a:lnTo>
                    <a:lnTo>
                      <a:pt x="7249" y="30356"/>
                    </a:lnTo>
                    <a:lnTo>
                      <a:pt x="7916" y="31139"/>
                    </a:lnTo>
                    <a:lnTo>
                      <a:pt x="8583" y="31921"/>
                    </a:lnTo>
                    <a:lnTo>
                      <a:pt x="9278" y="32675"/>
                    </a:lnTo>
                    <a:lnTo>
                      <a:pt x="9974" y="33400"/>
                    </a:lnTo>
                    <a:lnTo>
                      <a:pt x="11337" y="34821"/>
                    </a:lnTo>
                    <a:lnTo>
                      <a:pt x="12729" y="36125"/>
                    </a:lnTo>
                    <a:lnTo>
                      <a:pt x="14062" y="37343"/>
                    </a:lnTo>
                    <a:lnTo>
                      <a:pt x="15367" y="38474"/>
                    </a:lnTo>
                    <a:lnTo>
                      <a:pt x="16063" y="39025"/>
                    </a:lnTo>
                    <a:lnTo>
                      <a:pt x="17077" y="39836"/>
                    </a:lnTo>
                    <a:lnTo>
                      <a:pt x="18469" y="40909"/>
                    </a:lnTo>
                    <a:lnTo>
                      <a:pt x="19890" y="41924"/>
                    </a:lnTo>
                    <a:lnTo>
                      <a:pt x="21310" y="42939"/>
                    </a:lnTo>
                    <a:lnTo>
                      <a:pt x="22789" y="43924"/>
                    </a:lnTo>
                    <a:lnTo>
                      <a:pt x="24268" y="44881"/>
                    </a:lnTo>
                    <a:lnTo>
                      <a:pt x="25746" y="45780"/>
                    </a:lnTo>
                    <a:lnTo>
                      <a:pt x="27283" y="46679"/>
                    </a:lnTo>
                    <a:lnTo>
                      <a:pt x="28819" y="47519"/>
                    </a:lnTo>
                    <a:lnTo>
                      <a:pt x="30617" y="48505"/>
                    </a:lnTo>
                    <a:lnTo>
                      <a:pt x="31574" y="48969"/>
                    </a:lnTo>
                    <a:lnTo>
                      <a:pt x="33516" y="49897"/>
                    </a:lnTo>
                    <a:lnTo>
                      <a:pt x="35459" y="50796"/>
                    </a:lnTo>
                    <a:lnTo>
                      <a:pt x="37401" y="51607"/>
                    </a:lnTo>
                    <a:lnTo>
                      <a:pt x="39402" y="52390"/>
                    </a:lnTo>
                    <a:lnTo>
                      <a:pt x="41402" y="53115"/>
                    </a:lnTo>
                    <a:lnTo>
                      <a:pt x="43403" y="53811"/>
                    </a:lnTo>
                    <a:lnTo>
                      <a:pt x="45461" y="54449"/>
                    </a:lnTo>
                    <a:lnTo>
                      <a:pt x="47491" y="55028"/>
                    </a:lnTo>
                    <a:lnTo>
                      <a:pt x="48012" y="55144"/>
                    </a:lnTo>
                    <a:lnTo>
                      <a:pt x="48476" y="55231"/>
                    </a:lnTo>
                    <a:lnTo>
                      <a:pt x="48853" y="55289"/>
                    </a:lnTo>
                    <a:lnTo>
                      <a:pt x="49172" y="55289"/>
                    </a:lnTo>
                    <a:lnTo>
                      <a:pt x="49462" y="55260"/>
                    </a:lnTo>
                    <a:lnTo>
                      <a:pt x="49694" y="55202"/>
                    </a:lnTo>
                    <a:lnTo>
                      <a:pt x="49868" y="55086"/>
                    </a:lnTo>
                    <a:lnTo>
                      <a:pt x="49984" y="54970"/>
                    </a:lnTo>
                    <a:lnTo>
                      <a:pt x="50071" y="54796"/>
                    </a:lnTo>
                    <a:lnTo>
                      <a:pt x="50129" y="54623"/>
                    </a:lnTo>
                    <a:lnTo>
                      <a:pt x="50129" y="54391"/>
                    </a:lnTo>
                    <a:lnTo>
                      <a:pt x="50100" y="54130"/>
                    </a:lnTo>
                    <a:lnTo>
                      <a:pt x="50071" y="53898"/>
                    </a:lnTo>
                    <a:lnTo>
                      <a:pt x="49984" y="53608"/>
                    </a:lnTo>
                    <a:lnTo>
                      <a:pt x="49810" y="53028"/>
                    </a:lnTo>
                    <a:lnTo>
                      <a:pt x="49549" y="52361"/>
                    </a:lnTo>
                    <a:lnTo>
                      <a:pt x="49259" y="51636"/>
                    </a:lnTo>
                    <a:lnTo>
                      <a:pt x="48476" y="49636"/>
                    </a:lnTo>
                    <a:lnTo>
                      <a:pt x="47752" y="47635"/>
                    </a:lnTo>
                    <a:lnTo>
                      <a:pt x="47085" y="45606"/>
                    </a:lnTo>
                    <a:lnTo>
                      <a:pt x="46418" y="43576"/>
                    </a:lnTo>
                    <a:lnTo>
                      <a:pt x="45838" y="41663"/>
                    </a:lnTo>
                    <a:lnTo>
                      <a:pt x="45258" y="39749"/>
                    </a:lnTo>
                    <a:lnTo>
                      <a:pt x="44127" y="35922"/>
                    </a:lnTo>
                    <a:lnTo>
                      <a:pt x="43026" y="32095"/>
                    </a:lnTo>
                    <a:lnTo>
                      <a:pt x="42446" y="30182"/>
                    </a:lnTo>
                    <a:lnTo>
                      <a:pt x="41866" y="28268"/>
                    </a:lnTo>
                    <a:lnTo>
                      <a:pt x="41460" y="27022"/>
                    </a:lnTo>
                    <a:lnTo>
                      <a:pt x="40822" y="25137"/>
                    </a:lnTo>
                    <a:lnTo>
                      <a:pt x="40155" y="23282"/>
                    </a:lnTo>
                    <a:lnTo>
                      <a:pt x="39460" y="21455"/>
                    </a:lnTo>
                    <a:lnTo>
                      <a:pt x="38735" y="19629"/>
                    </a:lnTo>
                    <a:lnTo>
                      <a:pt x="37952" y="17831"/>
                    </a:lnTo>
                    <a:lnTo>
                      <a:pt x="37111" y="16034"/>
                    </a:lnTo>
                    <a:lnTo>
                      <a:pt x="36213" y="14294"/>
                    </a:lnTo>
                    <a:lnTo>
                      <a:pt x="35749" y="13424"/>
                    </a:lnTo>
                    <a:lnTo>
                      <a:pt x="35256" y="12555"/>
                    </a:lnTo>
                    <a:lnTo>
                      <a:pt x="34850" y="11888"/>
                    </a:lnTo>
                    <a:lnTo>
                      <a:pt x="34763" y="11743"/>
                    </a:lnTo>
                    <a:lnTo>
                      <a:pt x="34386" y="11105"/>
                    </a:lnTo>
                    <a:lnTo>
                      <a:pt x="33951" y="10496"/>
                    </a:lnTo>
                    <a:lnTo>
                      <a:pt x="33545" y="9916"/>
                    </a:lnTo>
                    <a:lnTo>
                      <a:pt x="33081" y="9307"/>
                    </a:lnTo>
                    <a:lnTo>
                      <a:pt x="32646" y="8728"/>
                    </a:lnTo>
                    <a:lnTo>
                      <a:pt x="32154" y="8177"/>
                    </a:lnTo>
                    <a:lnTo>
                      <a:pt x="31661" y="7626"/>
                    </a:lnTo>
                    <a:lnTo>
                      <a:pt x="31168" y="7104"/>
                    </a:lnTo>
                    <a:lnTo>
                      <a:pt x="30646" y="6582"/>
                    </a:lnTo>
                    <a:lnTo>
                      <a:pt x="30124" y="6060"/>
                    </a:lnTo>
                    <a:lnTo>
                      <a:pt x="29573" y="5567"/>
                    </a:lnTo>
                    <a:lnTo>
                      <a:pt x="29022" y="5104"/>
                    </a:lnTo>
                    <a:lnTo>
                      <a:pt x="28443" y="4640"/>
                    </a:lnTo>
                    <a:lnTo>
                      <a:pt x="27863" y="4205"/>
                    </a:lnTo>
                    <a:lnTo>
                      <a:pt x="27254" y="3799"/>
                    </a:lnTo>
                    <a:lnTo>
                      <a:pt x="26645" y="3393"/>
                    </a:lnTo>
                    <a:lnTo>
                      <a:pt x="25978" y="2987"/>
                    </a:lnTo>
                    <a:lnTo>
                      <a:pt x="25398" y="2639"/>
                    </a:lnTo>
                    <a:lnTo>
                      <a:pt x="24818" y="2320"/>
                    </a:lnTo>
                    <a:lnTo>
                      <a:pt x="24210" y="2030"/>
                    </a:lnTo>
                    <a:lnTo>
                      <a:pt x="23630" y="1740"/>
                    </a:lnTo>
                    <a:lnTo>
                      <a:pt x="22992" y="1480"/>
                    </a:lnTo>
                    <a:lnTo>
                      <a:pt x="22383" y="1248"/>
                    </a:lnTo>
                    <a:lnTo>
                      <a:pt x="21774" y="1016"/>
                    </a:lnTo>
                    <a:lnTo>
                      <a:pt x="21136" y="813"/>
                    </a:lnTo>
                    <a:lnTo>
                      <a:pt x="20499" y="639"/>
                    </a:lnTo>
                    <a:lnTo>
                      <a:pt x="19861" y="494"/>
                    </a:lnTo>
                    <a:lnTo>
                      <a:pt x="19194" y="349"/>
                    </a:lnTo>
                    <a:lnTo>
                      <a:pt x="18556" y="233"/>
                    </a:lnTo>
                    <a:lnTo>
                      <a:pt x="17889" y="146"/>
                    </a:lnTo>
                    <a:lnTo>
                      <a:pt x="17251" y="59"/>
                    </a:lnTo>
                    <a:lnTo>
                      <a:pt x="16585" y="1"/>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5"/>
              <p:cNvSpPr/>
              <p:nvPr/>
            </p:nvSpPr>
            <p:spPr>
              <a:xfrm>
                <a:off x="-741850" y="3729375"/>
                <a:ext cx="1253225" cy="1382250"/>
              </a:xfrm>
              <a:custGeom>
                <a:rect b="b" l="l" r="r" t="t"/>
                <a:pathLst>
                  <a:path extrusionOk="0" fill="none" h="55290" w="50129">
                    <a:moveTo>
                      <a:pt x="49984" y="54970"/>
                    </a:moveTo>
                    <a:lnTo>
                      <a:pt x="49984" y="54970"/>
                    </a:lnTo>
                    <a:lnTo>
                      <a:pt x="49868" y="55086"/>
                    </a:lnTo>
                    <a:lnTo>
                      <a:pt x="49694" y="55202"/>
                    </a:lnTo>
                    <a:lnTo>
                      <a:pt x="49462" y="55260"/>
                    </a:lnTo>
                    <a:lnTo>
                      <a:pt x="49172" y="55289"/>
                    </a:lnTo>
                    <a:lnTo>
                      <a:pt x="48853" y="55289"/>
                    </a:lnTo>
                    <a:lnTo>
                      <a:pt x="48476" y="55231"/>
                    </a:lnTo>
                    <a:lnTo>
                      <a:pt x="48012" y="55144"/>
                    </a:lnTo>
                    <a:lnTo>
                      <a:pt x="47491" y="55028"/>
                    </a:lnTo>
                    <a:lnTo>
                      <a:pt x="47491" y="55028"/>
                    </a:lnTo>
                    <a:lnTo>
                      <a:pt x="45461" y="54449"/>
                    </a:lnTo>
                    <a:lnTo>
                      <a:pt x="43403" y="53811"/>
                    </a:lnTo>
                    <a:lnTo>
                      <a:pt x="41402" y="53115"/>
                    </a:lnTo>
                    <a:lnTo>
                      <a:pt x="39402" y="52390"/>
                    </a:lnTo>
                    <a:lnTo>
                      <a:pt x="37401" y="51607"/>
                    </a:lnTo>
                    <a:lnTo>
                      <a:pt x="35459" y="50796"/>
                    </a:lnTo>
                    <a:lnTo>
                      <a:pt x="33516" y="49897"/>
                    </a:lnTo>
                    <a:lnTo>
                      <a:pt x="31574" y="48969"/>
                    </a:lnTo>
                    <a:lnTo>
                      <a:pt x="31574" y="48969"/>
                    </a:lnTo>
                    <a:lnTo>
                      <a:pt x="30617" y="48505"/>
                    </a:lnTo>
                    <a:lnTo>
                      <a:pt x="30617" y="48505"/>
                    </a:lnTo>
                    <a:lnTo>
                      <a:pt x="28819" y="47519"/>
                    </a:lnTo>
                    <a:lnTo>
                      <a:pt x="28819" y="47519"/>
                    </a:lnTo>
                    <a:lnTo>
                      <a:pt x="27283" y="46679"/>
                    </a:lnTo>
                    <a:lnTo>
                      <a:pt x="25746" y="45780"/>
                    </a:lnTo>
                    <a:lnTo>
                      <a:pt x="24268" y="44881"/>
                    </a:lnTo>
                    <a:lnTo>
                      <a:pt x="22789" y="43924"/>
                    </a:lnTo>
                    <a:lnTo>
                      <a:pt x="21310" y="42939"/>
                    </a:lnTo>
                    <a:lnTo>
                      <a:pt x="19890" y="41924"/>
                    </a:lnTo>
                    <a:lnTo>
                      <a:pt x="18469" y="40909"/>
                    </a:lnTo>
                    <a:lnTo>
                      <a:pt x="17077" y="39836"/>
                    </a:lnTo>
                    <a:lnTo>
                      <a:pt x="17077" y="39836"/>
                    </a:lnTo>
                    <a:lnTo>
                      <a:pt x="16063" y="39025"/>
                    </a:lnTo>
                    <a:lnTo>
                      <a:pt x="16063" y="39025"/>
                    </a:lnTo>
                    <a:lnTo>
                      <a:pt x="15367" y="38474"/>
                    </a:lnTo>
                    <a:lnTo>
                      <a:pt x="15367" y="38474"/>
                    </a:lnTo>
                    <a:lnTo>
                      <a:pt x="14062" y="37343"/>
                    </a:lnTo>
                    <a:lnTo>
                      <a:pt x="12729" y="36125"/>
                    </a:lnTo>
                    <a:lnTo>
                      <a:pt x="11337" y="34821"/>
                    </a:lnTo>
                    <a:lnTo>
                      <a:pt x="9974" y="33400"/>
                    </a:lnTo>
                    <a:lnTo>
                      <a:pt x="9278" y="32675"/>
                    </a:lnTo>
                    <a:lnTo>
                      <a:pt x="8583" y="31921"/>
                    </a:lnTo>
                    <a:lnTo>
                      <a:pt x="7916" y="31139"/>
                    </a:lnTo>
                    <a:lnTo>
                      <a:pt x="7249" y="30356"/>
                    </a:lnTo>
                    <a:lnTo>
                      <a:pt x="6611" y="29544"/>
                    </a:lnTo>
                    <a:lnTo>
                      <a:pt x="5973" y="28703"/>
                    </a:lnTo>
                    <a:lnTo>
                      <a:pt x="5365" y="27863"/>
                    </a:lnTo>
                    <a:lnTo>
                      <a:pt x="4756" y="27022"/>
                    </a:lnTo>
                    <a:lnTo>
                      <a:pt x="4756" y="27022"/>
                    </a:lnTo>
                    <a:lnTo>
                      <a:pt x="4147" y="26094"/>
                    </a:lnTo>
                    <a:lnTo>
                      <a:pt x="4147" y="26094"/>
                    </a:lnTo>
                    <a:lnTo>
                      <a:pt x="3741" y="25427"/>
                    </a:lnTo>
                    <a:lnTo>
                      <a:pt x="3335" y="24731"/>
                    </a:lnTo>
                    <a:lnTo>
                      <a:pt x="2929" y="24036"/>
                    </a:lnTo>
                    <a:lnTo>
                      <a:pt x="2581" y="23340"/>
                    </a:lnTo>
                    <a:lnTo>
                      <a:pt x="2233" y="22644"/>
                    </a:lnTo>
                    <a:lnTo>
                      <a:pt x="1885" y="21948"/>
                    </a:lnTo>
                    <a:lnTo>
                      <a:pt x="1595" y="21223"/>
                    </a:lnTo>
                    <a:lnTo>
                      <a:pt x="1306" y="20527"/>
                    </a:lnTo>
                    <a:lnTo>
                      <a:pt x="1045" y="19803"/>
                    </a:lnTo>
                    <a:lnTo>
                      <a:pt x="813" y="19107"/>
                    </a:lnTo>
                    <a:lnTo>
                      <a:pt x="610" y="18382"/>
                    </a:lnTo>
                    <a:lnTo>
                      <a:pt x="436" y="17657"/>
                    </a:lnTo>
                    <a:lnTo>
                      <a:pt x="291" y="16932"/>
                    </a:lnTo>
                    <a:lnTo>
                      <a:pt x="175" y="16208"/>
                    </a:lnTo>
                    <a:lnTo>
                      <a:pt x="88" y="15483"/>
                    </a:lnTo>
                    <a:lnTo>
                      <a:pt x="30" y="14758"/>
                    </a:lnTo>
                    <a:lnTo>
                      <a:pt x="30" y="14758"/>
                    </a:lnTo>
                    <a:lnTo>
                      <a:pt x="1" y="13975"/>
                    </a:lnTo>
                    <a:lnTo>
                      <a:pt x="1" y="13975"/>
                    </a:lnTo>
                    <a:lnTo>
                      <a:pt x="30" y="13279"/>
                    </a:lnTo>
                    <a:lnTo>
                      <a:pt x="59" y="12584"/>
                    </a:lnTo>
                    <a:lnTo>
                      <a:pt x="146" y="11888"/>
                    </a:lnTo>
                    <a:lnTo>
                      <a:pt x="262" y="11192"/>
                    </a:lnTo>
                    <a:lnTo>
                      <a:pt x="436" y="10525"/>
                    </a:lnTo>
                    <a:lnTo>
                      <a:pt x="610" y="9829"/>
                    </a:lnTo>
                    <a:lnTo>
                      <a:pt x="842" y="9162"/>
                    </a:lnTo>
                    <a:lnTo>
                      <a:pt x="1132" y="8496"/>
                    </a:lnTo>
                    <a:lnTo>
                      <a:pt x="1132" y="8496"/>
                    </a:lnTo>
                    <a:lnTo>
                      <a:pt x="1393" y="7945"/>
                    </a:lnTo>
                    <a:lnTo>
                      <a:pt x="1653" y="7394"/>
                    </a:lnTo>
                    <a:lnTo>
                      <a:pt x="1972" y="6872"/>
                    </a:lnTo>
                    <a:lnTo>
                      <a:pt x="2291" y="6379"/>
                    </a:lnTo>
                    <a:lnTo>
                      <a:pt x="2639" y="5886"/>
                    </a:lnTo>
                    <a:lnTo>
                      <a:pt x="3016" y="5422"/>
                    </a:lnTo>
                    <a:lnTo>
                      <a:pt x="3422" y="4988"/>
                    </a:lnTo>
                    <a:lnTo>
                      <a:pt x="3828" y="4553"/>
                    </a:lnTo>
                    <a:lnTo>
                      <a:pt x="4234" y="4147"/>
                    </a:lnTo>
                    <a:lnTo>
                      <a:pt x="4698" y="3770"/>
                    </a:lnTo>
                    <a:lnTo>
                      <a:pt x="5162" y="3393"/>
                    </a:lnTo>
                    <a:lnTo>
                      <a:pt x="5625" y="3016"/>
                    </a:lnTo>
                    <a:lnTo>
                      <a:pt x="6118" y="2697"/>
                    </a:lnTo>
                    <a:lnTo>
                      <a:pt x="6611" y="2378"/>
                    </a:lnTo>
                    <a:lnTo>
                      <a:pt x="7133" y="2088"/>
                    </a:lnTo>
                    <a:lnTo>
                      <a:pt x="7655" y="1798"/>
                    </a:lnTo>
                    <a:lnTo>
                      <a:pt x="7655" y="1798"/>
                    </a:lnTo>
                    <a:lnTo>
                      <a:pt x="8322" y="1508"/>
                    </a:lnTo>
                    <a:lnTo>
                      <a:pt x="8322" y="1508"/>
                    </a:lnTo>
                    <a:lnTo>
                      <a:pt x="9076" y="1190"/>
                    </a:lnTo>
                    <a:lnTo>
                      <a:pt x="9858" y="900"/>
                    </a:lnTo>
                    <a:lnTo>
                      <a:pt x="9858" y="900"/>
                    </a:lnTo>
                    <a:lnTo>
                      <a:pt x="10525" y="697"/>
                    </a:lnTo>
                    <a:lnTo>
                      <a:pt x="11192" y="523"/>
                    </a:lnTo>
                    <a:lnTo>
                      <a:pt x="11859" y="378"/>
                    </a:lnTo>
                    <a:lnTo>
                      <a:pt x="12526" y="233"/>
                    </a:lnTo>
                    <a:lnTo>
                      <a:pt x="13192" y="146"/>
                    </a:lnTo>
                    <a:lnTo>
                      <a:pt x="13859" y="59"/>
                    </a:lnTo>
                    <a:lnTo>
                      <a:pt x="14526" y="30"/>
                    </a:lnTo>
                    <a:lnTo>
                      <a:pt x="15193" y="1"/>
                    </a:lnTo>
                    <a:lnTo>
                      <a:pt x="15193" y="1"/>
                    </a:lnTo>
                    <a:lnTo>
                      <a:pt x="15918" y="1"/>
                    </a:lnTo>
                    <a:lnTo>
                      <a:pt x="15918" y="1"/>
                    </a:lnTo>
                    <a:lnTo>
                      <a:pt x="16585" y="1"/>
                    </a:lnTo>
                    <a:lnTo>
                      <a:pt x="17251" y="59"/>
                    </a:lnTo>
                    <a:lnTo>
                      <a:pt x="17889" y="146"/>
                    </a:lnTo>
                    <a:lnTo>
                      <a:pt x="18556" y="233"/>
                    </a:lnTo>
                    <a:lnTo>
                      <a:pt x="19194" y="349"/>
                    </a:lnTo>
                    <a:lnTo>
                      <a:pt x="19861" y="494"/>
                    </a:lnTo>
                    <a:lnTo>
                      <a:pt x="20499" y="639"/>
                    </a:lnTo>
                    <a:lnTo>
                      <a:pt x="21136" y="813"/>
                    </a:lnTo>
                    <a:lnTo>
                      <a:pt x="21774" y="1016"/>
                    </a:lnTo>
                    <a:lnTo>
                      <a:pt x="22383" y="1248"/>
                    </a:lnTo>
                    <a:lnTo>
                      <a:pt x="22992" y="1480"/>
                    </a:lnTo>
                    <a:lnTo>
                      <a:pt x="23630" y="1740"/>
                    </a:lnTo>
                    <a:lnTo>
                      <a:pt x="24210" y="2030"/>
                    </a:lnTo>
                    <a:lnTo>
                      <a:pt x="24818" y="2320"/>
                    </a:lnTo>
                    <a:lnTo>
                      <a:pt x="25398" y="2639"/>
                    </a:lnTo>
                    <a:lnTo>
                      <a:pt x="25978" y="2987"/>
                    </a:lnTo>
                    <a:lnTo>
                      <a:pt x="25978" y="2987"/>
                    </a:lnTo>
                    <a:lnTo>
                      <a:pt x="26645" y="3393"/>
                    </a:lnTo>
                    <a:lnTo>
                      <a:pt x="26645" y="3393"/>
                    </a:lnTo>
                    <a:lnTo>
                      <a:pt x="27254" y="3799"/>
                    </a:lnTo>
                    <a:lnTo>
                      <a:pt x="27863" y="4205"/>
                    </a:lnTo>
                    <a:lnTo>
                      <a:pt x="28443" y="4640"/>
                    </a:lnTo>
                    <a:lnTo>
                      <a:pt x="29022" y="5104"/>
                    </a:lnTo>
                    <a:lnTo>
                      <a:pt x="29573" y="5567"/>
                    </a:lnTo>
                    <a:lnTo>
                      <a:pt x="30124" y="6060"/>
                    </a:lnTo>
                    <a:lnTo>
                      <a:pt x="30646" y="6582"/>
                    </a:lnTo>
                    <a:lnTo>
                      <a:pt x="31168" y="7104"/>
                    </a:lnTo>
                    <a:lnTo>
                      <a:pt x="31661" y="7626"/>
                    </a:lnTo>
                    <a:lnTo>
                      <a:pt x="32154" y="8177"/>
                    </a:lnTo>
                    <a:lnTo>
                      <a:pt x="32646" y="8728"/>
                    </a:lnTo>
                    <a:lnTo>
                      <a:pt x="33081" y="9307"/>
                    </a:lnTo>
                    <a:lnTo>
                      <a:pt x="33545" y="9916"/>
                    </a:lnTo>
                    <a:lnTo>
                      <a:pt x="33951" y="10496"/>
                    </a:lnTo>
                    <a:lnTo>
                      <a:pt x="34386" y="11105"/>
                    </a:lnTo>
                    <a:lnTo>
                      <a:pt x="34763" y="11743"/>
                    </a:lnTo>
                    <a:lnTo>
                      <a:pt x="34763" y="11743"/>
                    </a:lnTo>
                    <a:lnTo>
                      <a:pt x="34850" y="11888"/>
                    </a:lnTo>
                    <a:lnTo>
                      <a:pt x="34850" y="11888"/>
                    </a:lnTo>
                    <a:lnTo>
                      <a:pt x="35256" y="12555"/>
                    </a:lnTo>
                    <a:lnTo>
                      <a:pt x="35256" y="12555"/>
                    </a:lnTo>
                    <a:lnTo>
                      <a:pt x="35749" y="13424"/>
                    </a:lnTo>
                    <a:lnTo>
                      <a:pt x="36213" y="14294"/>
                    </a:lnTo>
                    <a:lnTo>
                      <a:pt x="37111" y="16034"/>
                    </a:lnTo>
                    <a:lnTo>
                      <a:pt x="37952" y="17831"/>
                    </a:lnTo>
                    <a:lnTo>
                      <a:pt x="38735" y="19629"/>
                    </a:lnTo>
                    <a:lnTo>
                      <a:pt x="39460" y="21455"/>
                    </a:lnTo>
                    <a:lnTo>
                      <a:pt x="40155" y="23282"/>
                    </a:lnTo>
                    <a:lnTo>
                      <a:pt x="40822" y="25137"/>
                    </a:lnTo>
                    <a:lnTo>
                      <a:pt x="41460" y="27022"/>
                    </a:lnTo>
                    <a:lnTo>
                      <a:pt x="41460" y="27022"/>
                    </a:lnTo>
                    <a:lnTo>
                      <a:pt x="41866" y="28268"/>
                    </a:lnTo>
                    <a:lnTo>
                      <a:pt x="41866" y="28268"/>
                    </a:lnTo>
                    <a:lnTo>
                      <a:pt x="42446" y="30182"/>
                    </a:lnTo>
                    <a:lnTo>
                      <a:pt x="43026" y="32095"/>
                    </a:lnTo>
                    <a:lnTo>
                      <a:pt x="44127" y="35922"/>
                    </a:lnTo>
                    <a:lnTo>
                      <a:pt x="45258" y="39749"/>
                    </a:lnTo>
                    <a:lnTo>
                      <a:pt x="45838" y="41663"/>
                    </a:lnTo>
                    <a:lnTo>
                      <a:pt x="46418" y="43576"/>
                    </a:lnTo>
                    <a:lnTo>
                      <a:pt x="46418" y="43576"/>
                    </a:lnTo>
                    <a:lnTo>
                      <a:pt x="47085" y="45606"/>
                    </a:lnTo>
                    <a:lnTo>
                      <a:pt x="47752" y="47635"/>
                    </a:lnTo>
                    <a:lnTo>
                      <a:pt x="48476" y="49636"/>
                    </a:lnTo>
                    <a:lnTo>
                      <a:pt x="49259" y="51636"/>
                    </a:lnTo>
                    <a:lnTo>
                      <a:pt x="49259" y="51636"/>
                    </a:lnTo>
                    <a:lnTo>
                      <a:pt x="49549" y="52361"/>
                    </a:lnTo>
                    <a:lnTo>
                      <a:pt x="49810" y="53028"/>
                    </a:lnTo>
                    <a:lnTo>
                      <a:pt x="49984" y="53608"/>
                    </a:lnTo>
                    <a:lnTo>
                      <a:pt x="50071" y="53898"/>
                    </a:lnTo>
                    <a:lnTo>
                      <a:pt x="50100" y="54130"/>
                    </a:lnTo>
                    <a:lnTo>
                      <a:pt x="50100" y="54130"/>
                    </a:lnTo>
                    <a:lnTo>
                      <a:pt x="50129" y="54391"/>
                    </a:lnTo>
                    <a:lnTo>
                      <a:pt x="50129" y="54623"/>
                    </a:lnTo>
                    <a:lnTo>
                      <a:pt x="50071" y="54796"/>
                    </a:lnTo>
                    <a:lnTo>
                      <a:pt x="49984" y="5497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5"/>
              <p:cNvSpPr/>
              <p:nvPr/>
            </p:nvSpPr>
            <p:spPr>
              <a:xfrm>
                <a:off x="507725" y="5082600"/>
                <a:ext cx="60200" cy="59475"/>
              </a:xfrm>
              <a:custGeom>
                <a:rect b="b" l="l" r="r" t="t"/>
                <a:pathLst>
                  <a:path extrusionOk="0" h="2379" w="2408">
                    <a:moveTo>
                      <a:pt x="117" y="1"/>
                    </a:moveTo>
                    <a:lnTo>
                      <a:pt x="146" y="262"/>
                    </a:lnTo>
                    <a:lnTo>
                      <a:pt x="146" y="494"/>
                    </a:lnTo>
                    <a:lnTo>
                      <a:pt x="88" y="667"/>
                    </a:lnTo>
                    <a:lnTo>
                      <a:pt x="1" y="841"/>
                    </a:lnTo>
                    <a:lnTo>
                      <a:pt x="1769" y="2291"/>
                    </a:lnTo>
                    <a:lnTo>
                      <a:pt x="1885" y="2349"/>
                    </a:lnTo>
                    <a:lnTo>
                      <a:pt x="2001" y="2378"/>
                    </a:lnTo>
                    <a:lnTo>
                      <a:pt x="2117" y="2349"/>
                    </a:lnTo>
                    <a:lnTo>
                      <a:pt x="2204" y="2320"/>
                    </a:lnTo>
                    <a:lnTo>
                      <a:pt x="2291" y="2233"/>
                    </a:lnTo>
                    <a:lnTo>
                      <a:pt x="2349" y="2175"/>
                    </a:lnTo>
                    <a:lnTo>
                      <a:pt x="2407" y="2059"/>
                    </a:lnTo>
                    <a:lnTo>
                      <a:pt x="2407" y="1972"/>
                    </a:lnTo>
                    <a:lnTo>
                      <a:pt x="2349" y="1856"/>
                    </a:lnTo>
                    <a:lnTo>
                      <a:pt x="2262" y="1769"/>
                    </a:lnTo>
                    <a:lnTo>
                      <a:pt x="117" y="1"/>
                    </a:lnTo>
                    <a:close/>
                  </a:path>
                </a:pathLst>
              </a:custGeom>
              <a:solidFill>
                <a:srgbClr val="DBC8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5"/>
              <p:cNvSpPr/>
              <p:nvPr/>
            </p:nvSpPr>
            <p:spPr>
              <a:xfrm>
                <a:off x="507725" y="5082600"/>
                <a:ext cx="60200" cy="59475"/>
              </a:xfrm>
              <a:custGeom>
                <a:rect b="b" l="l" r="r" t="t"/>
                <a:pathLst>
                  <a:path extrusionOk="0" fill="none" h="2379" w="2408">
                    <a:moveTo>
                      <a:pt x="117" y="1"/>
                    </a:moveTo>
                    <a:lnTo>
                      <a:pt x="117" y="1"/>
                    </a:lnTo>
                    <a:lnTo>
                      <a:pt x="117" y="1"/>
                    </a:lnTo>
                    <a:lnTo>
                      <a:pt x="146" y="262"/>
                    </a:lnTo>
                    <a:lnTo>
                      <a:pt x="146" y="494"/>
                    </a:lnTo>
                    <a:lnTo>
                      <a:pt x="88" y="667"/>
                    </a:lnTo>
                    <a:lnTo>
                      <a:pt x="1" y="841"/>
                    </a:lnTo>
                    <a:lnTo>
                      <a:pt x="1" y="841"/>
                    </a:lnTo>
                    <a:lnTo>
                      <a:pt x="1769" y="2291"/>
                    </a:lnTo>
                    <a:lnTo>
                      <a:pt x="1769" y="2291"/>
                    </a:lnTo>
                    <a:lnTo>
                      <a:pt x="1885" y="2349"/>
                    </a:lnTo>
                    <a:lnTo>
                      <a:pt x="2001" y="2378"/>
                    </a:lnTo>
                    <a:lnTo>
                      <a:pt x="2001" y="2378"/>
                    </a:lnTo>
                    <a:lnTo>
                      <a:pt x="2117" y="2349"/>
                    </a:lnTo>
                    <a:lnTo>
                      <a:pt x="2204" y="2320"/>
                    </a:lnTo>
                    <a:lnTo>
                      <a:pt x="2291" y="2233"/>
                    </a:lnTo>
                    <a:lnTo>
                      <a:pt x="2349" y="2175"/>
                    </a:lnTo>
                    <a:lnTo>
                      <a:pt x="2407" y="2059"/>
                    </a:lnTo>
                    <a:lnTo>
                      <a:pt x="2407" y="1972"/>
                    </a:lnTo>
                    <a:lnTo>
                      <a:pt x="2349" y="1856"/>
                    </a:lnTo>
                    <a:lnTo>
                      <a:pt x="2262" y="1769"/>
                    </a:lnTo>
                    <a:lnTo>
                      <a:pt x="2262" y="1769"/>
                    </a:lnTo>
                    <a:lnTo>
                      <a:pt x="117" y="1"/>
                    </a:lnTo>
                    <a:lnTo>
                      <a:pt x="117"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5"/>
              <p:cNvSpPr/>
              <p:nvPr/>
            </p:nvSpPr>
            <p:spPr>
              <a:xfrm>
                <a:off x="-741850" y="3728650"/>
                <a:ext cx="1253225" cy="1375000"/>
              </a:xfrm>
              <a:custGeom>
                <a:rect b="b" l="l" r="r" t="t"/>
                <a:pathLst>
                  <a:path extrusionOk="0" h="55000" w="50129">
                    <a:moveTo>
                      <a:pt x="15599" y="1"/>
                    </a:moveTo>
                    <a:lnTo>
                      <a:pt x="15193" y="30"/>
                    </a:lnTo>
                    <a:lnTo>
                      <a:pt x="15512" y="14323"/>
                    </a:lnTo>
                    <a:lnTo>
                      <a:pt x="14700" y="12989"/>
                    </a:lnTo>
                    <a:lnTo>
                      <a:pt x="13019" y="10177"/>
                    </a:lnTo>
                    <a:lnTo>
                      <a:pt x="11395" y="7307"/>
                    </a:lnTo>
                    <a:lnTo>
                      <a:pt x="9829" y="4437"/>
                    </a:lnTo>
                    <a:lnTo>
                      <a:pt x="8322" y="1537"/>
                    </a:lnTo>
                    <a:lnTo>
                      <a:pt x="7655" y="1827"/>
                    </a:lnTo>
                    <a:lnTo>
                      <a:pt x="8902" y="4205"/>
                    </a:lnTo>
                    <a:lnTo>
                      <a:pt x="10148" y="6553"/>
                    </a:lnTo>
                    <a:lnTo>
                      <a:pt x="11453" y="8873"/>
                    </a:lnTo>
                    <a:lnTo>
                      <a:pt x="12787" y="11192"/>
                    </a:lnTo>
                    <a:lnTo>
                      <a:pt x="14149" y="13482"/>
                    </a:lnTo>
                    <a:lnTo>
                      <a:pt x="15570" y="15744"/>
                    </a:lnTo>
                    <a:lnTo>
                      <a:pt x="17019" y="17976"/>
                    </a:lnTo>
                    <a:lnTo>
                      <a:pt x="18498" y="20209"/>
                    </a:lnTo>
                    <a:lnTo>
                      <a:pt x="16382" y="19716"/>
                    </a:lnTo>
                    <a:lnTo>
                      <a:pt x="14294" y="19165"/>
                    </a:lnTo>
                    <a:lnTo>
                      <a:pt x="12207" y="18556"/>
                    </a:lnTo>
                    <a:lnTo>
                      <a:pt x="10148" y="17918"/>
                    </a:lnTo>
                    <a:lnTo>
                      <a:pt x="8090" y="17222"/>
                    </a:lnTo>
                    <a:lnTo>
                      <a:pt x="6060" y="16498"/>
                    </a:lnTo>
                    <a:lnTo>
                      <a:pt x="4031" y="15715"/>
                    </a:lnTo>
                    <a:lnTo>
                      <a:pt x="2030" y="14903"/>
                    </a:lnTo>
                    <a:lnTo>
                      <a:pt x="1" y="14004"/>
                    </a:lnTo>
                    <a:lnTo>
                      <a:pt x="30" y="14787"/>
                    </a:lnTo>
                    <a:lnTo>
                      <a:pt x="1682" y="15512"/>
                    </a:lnTo>
                    <a:lnTo>
                      <a:pt x="3364" y="16237"/>
                    </a:lnTo>
                    <a:lnTo>
                      <a:pt x="5075" y="16903"/>
                    </a:lnTo>
                    <a:lnTo>
                      <a:pt x="6785" y="17541"/>
                    </a:lnTo>
                    <a:lnTo>
                      <a:pt x="8496" y="18121"/>
                    </a:lnTo>
                    <a:lnTo>
                      <a:pt x="10206" y="18701"/>
                    </a:lnTo>
                    <a:lnTo>
                      <a:pt x="11946" y="19252"/>
                    </a:lnTo>
                    <a:lnTo>
                      <a:pt x="13714" y="19745"/>
                    </a:lnTo>
                    <a:lnTo>
                      <a:pt x="16179" y="20412"/>
                    </a:lnTo>
                    <a:lnTo>
                      <a:pt x="18672" y="20991"/>
                    </a:lnTo>
                    <a:lnTo>
                      <a:pt x="18875" y="20991"/>
                    </a:lnTo>
                    <a:lnTo>
                      <a:pt x="18962" y="20933"/>
                    </a:lnTo>
                    <a:lnTo>
                      <a:pt x="20035" y="22470"/>
                    </a:lnTo>
                    <a:lnTo>
                      <a:pt x="21107" y="23978"/>
                    </a:lnTo>
                    <a:lnTo>
                      <a:pt x="22064" y="25311"/>
                    </a:lnTo>
                    <a:lnTo>
                      <a:pt x="23050" y="26616"/>
                    </a:lnTo>
                    <a:lnTo>
                      <a:pt x="25021" y="29196"/>
                    </a:lnTo>
                    <a:lnTo>
                      <a:pt x="22760" y="29138"/>
                    </a:lnTo>
                    <a:lnTo>
                      <a:pt x="20499" y="29022"/>
                    </a:lnTo>
                    <a:lnTo>
                      <a:pt x="18237" y="28848"/>
                    </a:lnTo>
                    <a:lnTo>
                      <a:pt x="16005" y="28587"/>
                    </a:lnTo>
                    <a:lnTo>
                      <a:pt x="13743" y="28268"/>
                    </a:lnTo>
                    <a:lnTo>
                      <a:pt x="11540" y="27892"/>
                    </a:lnTo>
                    <a:lnTo>
                      <a:pt x="9307" y="27457"/>
                    </a:lnTo>
                    <a:lnTo>
                      <a:pt x="7104" y="26935"/>
                    </a:lnTo>
                    <a:lnTo>
                      <a:pt x="5625" y="26529"/>
                    </a:lnTo>
                    <a:lnTo>
                      <a:pt x="4147" y="26123"/>
                    </a:lnTo>
                    <a:lnTo>
                      <a:pt x="4756" y="27051"/>
                    </a:lnTo>
                    <a:lnTo>
                      <a:pt x="6669" y="27544"/>
                    </a:lnTo>
                    <a:lnTo>
                      <a:pt x="8554" y="28008"/>
                    </a:lnTo>
                    <a:lnTo>
                      <a:pt x="10467" y="28413"/>
                    </a:lnTo>
                    <a:lnTo>
                      <a:pt x="12381" y="28790"/>
                    </a:lnTo>
                    <a:lnTo>
                      <a:pt x="14323" y="29080"/>
                    </a:lnTo>
                    <a:lnTo>
                      <a:pt x="16237" y="29341"/>
                    </a:lnTo>
                    <a:lnTo>
                      <a:pt x="18179" y="29573"/>
                    </a:lnTo>
                    <a:lnTo>
                      <a:pt x="20151" y="29718"/>
                    </a:lnTo>
                    <a:lnTo>
                      <a:pt x="21455" y="29805"/>
                    </a:lnTo>
                    <a:lnTo>
                      <a:pt x="22789" y="29863"/>
                    </a:lnTo>
                    <a:lnTo>
                      <a:pt x="24123" y="29921"/>
                    </a:lnTo>
                    <a:lnTo>
                      <a:pt x="25456" y="29921"/>
                    </a:lnTo>
                    <a:lnTo>
                      <a:pt x="25572" y="29892"/>
                    </a:lnTo>
                    <a:lnTo>
                      <a:pt x="27544" y="32356"/>
                    </a:lnTo>
                    <a:lnTo>
                      <a:pt x="29573" y="34792"/>
                    </a:lnTo>
                    <a:lnTo>
                      <a:pt x="31632" y="37169"/>
                    </a:lnTo>
                    <a:lnTo>
                      <a:pt x="33748" y="39518"/>
                    </a:lnTo>
                    <a:lnTo>
                      <a:pt x="31487" y="39575"/>
                    </a:lnTo>
                    <a:lnTo>
                      <a:pt x="29254" y="39575"/>
                    </a:lnTo>
                    <a:lnTo>
                      <a:pt x="25949" y="39546"/>
                    </a:lnTo>
                    <a:lnTo>
                      <a:pt x="22644" y="39460"/>
                    </a:lnTo>
                    <a:lnTo>
                      <a:pt x="19368" y="39286"/>
                    </a:lnTo>
                    <a:lnTo>
                      <a:pt x="16063" y="39054"/>
                    </a:lnTo>
                    <a:lnTo>
                      <a:pt x="16063" y="39054"/>
                    </a:lnTo>
                    <a:lnTo>
                      <a:pt x="17077" y="39865"/>
                    </a:lnTo>
                    <a:lnTo>
                      <a:pt x="19861" y="40039"/>
                    </a:lnTo>
                    <a:lnTo>
                      <a:pt x="22673" y="40184"/>
                    </a:lnTo>
                    <a:lnTo>
                      <a:pt x="25485" y="40271"/>
                    </a:lnTo>
                    <a:lnTo>
                      <a:pt x="28269" y="40300"/>
                    </a:lnTo>
                    <a:lnTo>
                      <a:pt x="31748" y="40300"/>
                    </a:lnTo>
                    <a:lnTo>
                      <a:pt x="34328" y="40242"/>
                    </a:lnTo>
                    <a:lnTo>
                      <a:pt x="34386" y="40213"/>
                    </a:lnTo>
                    <a:lnTo>
                      <a:pt x="35691" y="41605"/>
                    </a:lnTo>
                    <a:lnTo>
                      <a:pt x="37024" y="42997"/>
                    </a:lnTo>
                    <a:lnTo>
                      <a:pt x="38358" y="44359"/>
                    </a:lnTo>
                    <a:lnTo>
                      <a:pt x="39721" y="45722"/>
                    </a:lnTo>
                    <a:lnTo>
                      <a:pt x="41025" y="46969"/>
                    </a:lnTo>
                    <a:lnTo>
                      <a:pt x="42330" y="48215"/>
                    </a:lnTo>
                    <a:lnTo>
                      <a:pt x="40706" y="48273"/>
                    </a:lnTo>
                    <a:lnTo>
                      <a:pt x="39054" y="48302"/>
                    </a:lnTo>
                    <a:lnTo>
                      <a:pt x="37778" y="48273"/>
                    </a:lnTo>
                    <a:lnTo>
                      <a:pt x="36502" y="48244"/>
                    </a:lnTo>
                    <a:lnTo>
                      <a:pt x="35198" y="48186"/>
                    </a:lnTo>
                    <a:lnTo>
                      <a:pt x="33922" y="48099"/>
                    </a:lnTo>
                    <a:lnTo>
                      <a:pt x="32646" y="48012"/>
                    </a:lnTo>
                    <a:lnTo>
                      <a:pt x="31371" y="47867"/>
                    </a:lnTo>
                    <a:lnTo>
                      <a:pt x="30095" y="47722"/>
                    </a:lnTo>
                    <a:lnTo>
                      <a:pt x="28819" y="47548"/>
                    </a:lnTo>
                    <a:lnTo>
                      <a:pt x="30617" y="48534"/>
                    </a:lnTo>
                    <a:lnTo>
                      <a:pt x="32733" y="48737"/>
                    </a:lnTo>
                    <a:lnTo>
                      <a:pt x="34821" y="48882"/>
                    </a:lnTo>
                    <a:lnTo>
                      <a:pt x="36937" y="48969"/>
                    </a:lnTo>
                    <a:lnTo>
                      <a:pt x="39054" y="49027"/>
                    </a:lnTo>
                    <a:lnTo>
                      <a:pt x="41054" y="48998"/>
                    </a:lnTo>
                    <a:lnTo>
                      <a:pt x="43055" y="48911"/>
                    </a:lnTo>
                    <a:lnTo>
                      <a:pt x="44765" y="50448"/>
                    </a:lnTo>
                    <a:lnTo>
                      <a:pt x="46476" y="51984"/>
                    </a:lnTo>
                    <a:lnTo>
                      <a:pt x="48215" y="53521"/>
                    </a:lnTo>
                    <a:lnTo>
                      <a:pt x="49984" y="54999"/>
                    </a:lnTo>
                    <a:lnTo>
                      <a:pt x="50071" y="54825"/>
                    </a:lnTo>
                    <a:lnTo>
                      <a:pt x="50129" y="54652"/>
                    </a:lnTo>
                    <a:lnTo>
                      <a:pt x="50129" y="54420"/>
                    </a:lnTo>
                    <a:lnTo>
                      <a:pt x="50100" y="54159"/>
                    </a:lnTo>
                    <a:lnTo>
                      <a:pt x="48418" y="52738"/>
                    </a:lnTo>
                    <a:lnTo>
                      <a:pt x="46737" y="51259"/>
                    </a:lnTo>
                    <a:lnTo>
                      <a:pt x="45113" y="49781"/>
                    </a:lnTo>
                    <a:lnTo>
                      <a:pt x="43461" y="48302"/>
                    </a:lnTo>
                    <a:lnTo>
                      <a:pt x="43432" y="48244"/>
                    </a:lnTo>
                    <a:lnTo>
                      <a:pt x="42098" y="46998"/>
                    </a:lnTo>
                    <a:lnTo>
                      <a:pt x="40764" y="45722"/>
                    </a:lnTo>
                    <a:lnTo>
                      <a:pt x="39460" y="44446"/>
                    </a:lnTo>
                    <a:lnTo>
                      <a:pt x="38184" y="43142"/>
                    </a:lnTo>
                    <a:lnTo>
                      <a:pt x="38242" y="43055"/>
                    </a:lnTo>
                    <a:lnTo>
                      <a:pt x="38271" y="42968"/>
                    </a:lnTo>
                    <a:lnTo>
                      <a:pt x="38677" y="41112"/>
                    </a:lnTo>
                    <a:lnTo>
                      <a:pt x="39083" y="39286"/>
                    </a:lnTo>
                    <a:lnTo>
                      <a:pt x="39489" y="37430"/>
                    </a:lnTo>
                    <a:lnTo>
                      <a:pt x="39924" y="35604"/>
                    </a:lnTo>
                    <a:lnTo>
                      <a:pt x="40387" y="33777"/>
                    </a:lnTo>
                    <a:lnTo>
                      <a:pt x="40851" y="31922"/>
                    </a:lnTo>
                    <a:lnTo>
                      <a:pt x="41866" y="28297"/>
                    </a:lnTo>
                    <a:lnTo>
                      <a:pt x="41460" y="27051"/>
                    </a:lnTo>
                    <a:lnTo>
                      <a:pt x="40909" y="28964"/>
                    </a:lnTo>
                    <a:lnTo>
                      <a:pt x="40387" y="30907"/>
                    </a:lnTo>
                    <a:lnTo>
                      <a:pt x="39866" y="32820"/>
                    </a:lnTo>
                    <a:lnTo>
                      <a:pt x="39373" y="34763"/>
                    </a:lnTo>
                    <a:lnTo>
                      <a:pt x="38909" y="36705"/>
                    </a:lnTo>
                    <a:lnTo>
                      <a:pt x="38474" y="38648"/>
                    </a:lnTo>
                    <a:lnTo>
                      <a:pt x="38039" y="40619"/>
                    </a:lnTo>
                    <a:lnTo>
                      <a:pt x="37633" y="42562"/>
                    </a:lnTo>
                    <a:lnTo>
                      <a:pt x="36097" y="40967"/>
                    </a:lnTo>
                    <a:lnTo>
                      <a:pt x="34560" y="39344"/>
                    </a:lnTo>
                    <a:lnTo>
                      <a:pt x="33081" y="37691"/>
                    </a:lnTo>
                    <a:lnTo>
                      <a:pt x="31603" y="36038"/>
                    </a:lnTo>
                    <a:lnTo>
                      <a:pt x="30066" y="34270"/>
                    </a:lnTo>
                    <a:lnTo>
                      <a:pt x="30095" y="34183"/>
                    </a:lnTo>
                    <a:lnTo>
                      <a:pt x="30472" y="31806"/>
                    </a:lnTo>
                    <a:lnTo>
                      <a:pt x="30907" y="29399"/>
                    </a:lnTo>
                    <a:lnTo>
                      <a:pt x="31400" y="26993"/>
                    </a:lnTo>
                    <a:lnTo>
                      <a:pt x="31922" y="24615"/>
                    </a:lnTo>
                    <a:lnTo>
                      <a:pt x="32472" y="22238"/>
                    </a:lnTo>
                    <a:lnTo>
                      <a:pt x="33081" y="19890"/>
                    </a:lnTo>
                    <a:lnTo>
                      <a:pt x="33719" y="17541"/>
                    </a:lnTo>
                    <a:lnTo>
                      <a:pt x="34415" y="15193"/>
                    </a:lnTo>
                    <a:lnTo>
                      <a:pt x="35256" y="12584"/>
                    </a:lnTo>
                    <a:lnTo>
                      <a:pt x="34850" y="11917"/>
                    </a:lnTo>
                    <a:lnTo>
                      <a:pt x="34763" y="11772"/>
                    </a:lnTo>
                    <a:lnTo>
                      <a:pt x="34096" y="13830"/>
                    </a:lnTo>
                    <a:lnTo>
                      <a:pt x="33458" y="15918"/>
                    </a:lnTo>
                    <a:lnTo>
                      <a:pt x="32849" y="18005"/>
                    </a:lnTo>
                    <a:lnTo>
                      <a:pt x="32270" y="20093"/>
                    </a:lnTo>
                    <a:lnTo>
                      <a:pt x="31748" y="22209"/>
                    </a:lnTo>
                    <a:lnTo>
                      <a:pt x="31255" y="24325"/>
                    </a:lnTo>
                    <a:lnTo>
                      <a:pt x="30762" y="26442"/>
                    </a:lnTo>
                    <a:lnTo>
                      <a:pt x="30327" y="28558"/>
                    </a:lnTo>
                    <a:lnTo>
                      <a:pt x="29892" y="31052"/>
                    </a:lnTo>
                    <a:lnTo>
                      <a:pt x="29457" y="33545"/>
                    </a:lnTo>
                    <a:lnTo>
                      <a:pt x="27950" y="31719"/>
                    </a:lnTo>
                    <a:lnTo>
                      <a:pt x="26442" y="29834"/>
                    </a:lnTo>
                    <a:lnTo>
                      <a:pt x="24963" y="27950"/>
                    </a:lnTo>
                    <a:lnTo>
                      <a:pt x="23514" y="26036"/>
                    </a:lnTo>
                    <a:lnTo>
                      <a:pt x="23543" y="25978"/>
                    </a:lnTo>
                    <a:lnTo>
                      <a:pt x="23572" y="25891"/>
                    </a:lnTo>
                    <a:lnTo>
                      <a:pt x="26065" y="7626"/>
                    </a:lnTo>
                    <a:lnTo>
                      <a:pt x="26645" y="3422"/>
                    </a:lnTo>
                    <a:lnTo>
                      <a:pt x="25978" y="3016"/>
                    </a:lnTo>
                    <a:lnTo>
                      <a:pt x="23601" y="20441"/>
                    </a:lnTo>
                    <a:lnTo>
                      <a:pt x="22934" y="25253"/>
                    </a:lnTo>
                    <a:lnTo>
                      <a:pt x="21165" y="22789"/>
                    </a:lnTo>
                    <a:lnTo>
                      <a:pt x="19426" y="20296"/>
                    </a:lnTo>
                    <a:lnTo>
                      <a:pt x="17715" y="17744"/>
                    </a:lnTo>
                    <a:lnTo>
                      <a:pt x="16063" y="15193"/>
                    </a:lnTo>
                    <a:lnTo>
                      <a:pt x="16150" y="15164"/>
                    </a:lnTo>
                    <a:lnTo>
                      <a:pt x="16208" y="15077"/>
                    </a:lnTo>
                    <a:lnTo>
                      <a:pt x="16237" y="14990"/>
                    </a:lnTo>
                    <a:lnTo>
                      <a:pt x="16266" y="14903"/>
                    </a:lnTo>
                    <a:lnTo>
                      <a:pt x="15918" y="30"/>
                    </a:lnTo>
                    <a:lnTo>
                      <a:pt x="15599" y="1"/>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7" name="Google Shape;197;p5"/>
            <p:cNvGrpSpPr/>
            <p:nvPr/>
          </p:nvGrpSpPr>
          <p:grpSpPr>
            <a:xfrm rot="-276419">
              <a:off x="8086370" y="4220515"/>
              <a:ext cx="887095" cy="957296"/>
              <a:chOff x="-741850" y="3728650"/>
              <a:chExt cx="1309775" cy="1413425"/>
            </a:xfrm>
          </p:grpSpPr>
          <p:sp>
            <p:nvSpPr>
              <p:cNvPr id="198" name="Google Shape;198;p5"/>
              <p:cNvSpPr/>
              <p:nvPr/>
            </p:nvSpPr>
            <p:spPr>
              <a:xfrm>
                <a:off x="-741850" y="3729375"/>
                <a:ext cx="1253225" cy="1382250"/>
              </a:xfrm>
              <a:custGeom>
                <a:rect b="b" l="l" r="r" t="t"/>
                <a:pathLst>
                  <a:path extrusionOk="0" h="55290" w="50129">
                    <a:moveTo>
                      <a:pt x="15193" y="1"/>
                    </a:moveTo>
                    <a:lnTo>
                      <a:pt x="14526" y="30"/>
                    </a:lnTo>
                    <a:lnTo>
                      <a:pt x="13859" y="59"/>
                    </a:lnTo>
                    <a:lnTo>
                      <a:pt x="13192" y="146"/>
                    </a:lnTo>
                    <a:lnTo>
                      <a:pt x="12526" y="233"/>
                    </a:lnTo>
                    <a:lnTo>
                      <a:pt x="11859" y="378"/>
                    </a:lnTo>
                    <a:lnTo>
                      <a:pt x="11192" y="523"/>
                    </a:lnTo>
                    <a:lnTo>
                      <a:pt x="10525" y="697"/>
                    </a:lnTo>
                    <a:lnTo>
                      <a:pt x="9858" y="900"/>
                    </a:lnTo>
                    <a:lnTo>
                      <a:pt x="9076" y="1190"/>
                    </a:lnTo>
                    <a:lnTo>
                      <a:pt x="8322" y="1508"/>
                    </a:lnTo>
                    <a:lnTo>
                      <a:pt x="7655" y="1798"/>
                    </a:lnTo>
                    <a:lnTo>
                      <a:pt x="7133" y="2088"/>
                    </a:lnTo>
                    <a:lnTo>
                      <a:pt x="6611" y="2378"/>
                    </a:lnTo>
                    <a:lnTo>
                      <a:pt x="6118" y="2697"/>
                    </a:lnTo>
                    <a:lnTo>
                      <a:pt x="5625" y="3016"/>
                    </a:lnTo>
                    <a:lnTo>
                      <a:pt x="5162" y="3393"/>
                    </a:lnTo>
                    <a:lnTo>
                      <a:pt x="4698" y="3770"/>
                    </a:lnTo>
                    <a:lnTo>
                      <a:pt x="4234" y="4147"/>
                    </a:lnTo>
                    <a:lnTo>
                      <a:pt x="3828" y="4553"/>
                    </a:lnTo>
                    <a:lnTo>
                      <a:pt x="3422" y="4988"/>
                    </a:lnTo>
                    <a:lnTo>
                      <a:pt x="3016" y="5422"/>
                    </a:lnTo>
                    <a:lnTo>
                      <a:pt x="2639" y="5886"/>
                    </a:lnTo>
                    <a:lnTo>
                      <a:pt x="2291" y="6379"/>
                    </a:lnTo>
                    <a:lnTo>
                      <a:pt x="1972" y="6872"/>
                    </a:lnTo>
                    <a:lnTo>
                      <a:pt x="1653" y="7394"/>
                    </a:lnTo>
                    <a:lnTo>
                      <a:pt x="1393" y="7945"/>
                    </a:lnTo>
                    <a:lnTo>
                      <a:pt x="1132" y="8496"/>
                    </a:lnTo>
                    <a:lnTo>
                      <a:pt x="842" y="9162"/>
                    </a:lnTo>
                    <a:lnTo>
                      <a:pt x="610" y="9829"/>
                    </a:lnTo>
                    <a:lnTo>
                      <a:pt x="436" y="10525"/>
                    </a:lnTo>
                    <a:lnTo>
                      <a:pt x="262" y="11192"/>
                    </a:lnTo>
                    <a:lnTo>
                      <a:pt x="146" y="11888"/>
                    </a:lnTo>
                    <a:lnTo>
                      <a:pt x="59" y="12584"/>
                    </a:lnTo>
                    <a:lnTo>
                      <a:pt x="30" y="13279"/>
                    </a:lnTo>
                    <a:lnTo>
                      <a:pt x="1" y="13975"/>
                    </a:lnTo>
                    <a:lnTo>
                      <a:pt x="30" y="14758"/>
                    </a:lnTo>
                    <a:lnTo>
                      <a:pt x="88" y="15483"/>
                    </a:lnTo>
                    <a:lnTo>
                      <a:pt x="175" y="16208"/>
                    </a:lnTo>
                    <a:lnTo>
                      <a:pt x="291" y="16932"/>
                    </a:lnTo>
                    <a:lnTo>
                      <a:pt x="436" y="17657"/>
                    </a:lnTo>
                    <a:lnTo>
                      <a:pt x="610" y="18382"/>
                    </a:lnTo>
                    <a:lnTo>
                      <a:pt x="813" y="19107"/>
                    </a:lnTo>
                    <a:lnTo>
                      <a:pt x="1045" y="19803"/>
                    </a:lnTo>
                    <a:lnTo>
                      <a:pt x="1306" y="20527"/>
                    </a:lnTo>
                    <a:lnTo>
                      <a:pt x="1595" y="21223"/>
                    </a:lnTo>
                    <a:lnTo>
                      <a:pt x="1885" y="21948"/>
                    </a:lnTo>
                    <a:lnTo>
                      <a:pt x="2233" y="22644"/>
                    </a:lnTo>
                    <a:lnTo>
                      <a:pt x="2581" y="23340"/>
                    </a:lnTo>
                    <a:lnTo>
                      <a:pt x="2929" y="24036"/>
                    </a:lnTo>
                    <a:lnTo>
                      <a:pt x="3335" y="24731"/>
                    </a:lnTo>
                    <a:lnTo>
                      <a:pt x="3741" y="25427"/>
                    </a:lnTo>
                    <a:lnTo>
                      <a:pt x="4147" y="26094"/>
                    </a:lnTo>
                    <a:lnTo>
                      <a:pt x="4756" y="27022"/>
                    </a:lnTo>
                    <a:lnTo>
                      <a:pt x="5365" y="27863"/>
                    </a:lnTo>
                    <a:lnTo>
                      <a:pt x="5973" y="28703"/>
                    </a:lnTo>
                    <a:lnTo>
                      <a:pt x="6611" y="29544"/>
                    </a:lnTo>
                    <a:lnTo>
                      <a:pt x="7249" y="30356"/>
                    </a:lnTo>
                    <a:lnTo>
                      <a:pt x="7916" y="31139"/>
                    </a:lnTo>
                    <a:lnTo>
                      <a:pt x="8583" y="31921"/>
                    </a:lnTo>
                    <a:lnTo>
                      <a:pt x="9278" y="32675"/>
                    </a:lnTo>
                    <a:lnTo>
                      <a:pt x="9974" y="33400"/>
                    </a:lnTo>
                    <a:lnTo>
                      <a:pt x="11337" y="34821"/>
                    </a:lnTo>
                    <a:lnTo>
                      <a:pt x="12729" y="36125"/>
                    </a:lnTo>
                    <a:lnTo>
                      <a:pt x="14062" y="37343"/>
                    </a:lnTo>
                    <a:lnTo>
                      <a:pt x="15367" y="38474"/>
                    </a:lnTo>
                    <a:lnTo>
                      <a:pt x="16063" y="39025"/>
                    </a:lnTo>
                    <a:lnTo>
                      <a:pt x="17077" y="39836"/>
                    </a:lnTo>
                    <a:lnTo>
                      <a:pt x="18469" y="40909"/>
                    </a:lnTo>
                    <a:lnTo>
                      <a:pt x="19890" y="41924"/>
                    </a:lnTo>
                    <a:lnTo>
                      <a:pt x="21310" y="42939"/>
                    </a:lnTo>
                    <a:lnTo>
                      <a:pt x="22789" y="43924"/>
                    </a:lnTo>
                    <a:lnTo>
                      <a:pt x="24268" y="44881"/>
                    </a:lnTo>
                    <a:lnTo>
                      <a:pt x="25746" y="45780"/>
                    </a:lnTo>
                    <a:lnTo>
                      <a:pt x="27283" y="46679"/>
                    </a:lnTo>
                    <a:lnTo>
                      <a:pt x="28819" y="47519"/>
                    </a:lnTo>
                    <a:lnTo>
                      <a:pt x="30617" y="48505"/>
                    </a:lnTo>
                    <a:lnTo>
                      <a:pt x="31574" y="48969"/>
                    </a:lnTo>
                    <a:lnTo>
                      <a:pt x="33516" y="49897"/>
                    </a:lnTo>
                    <a:lnTo>
                      <a:pt x="35459" y="50796"/>
                    </a:lnTo>
                    <a:lnTo>
                      <a:pt x="37401" y="51607"/>
                    </a:lnTo>
                    <a:lnTo>
                      <a:pt x="39402" y="52390"/>
                    </a:lnTo>
                    <a:lnTo>
                      <a:pt x="41402" y="53115"/>
                    </a:lnTo>
                    <a:lnTo>
                      <a:pt x="43403" y="53811"/>
                    </a:lnTo>
                    <a:lnTo>
                      <a:pt x="45461" y="54449"/>
                    </a:lnTo>
                    <a:lnTo>
                      <a:pt x="47491" y="55028"/>
                    </a:lnTo>
                    <a:lnTo>
                      <a:pt x="48012" y="55144"/>
                    </a:lnTo>
                    <a:lnTo>
                      <a:pt x="48476" y="55231"/>
                    </a:lnTo>
                    <a:lnTo>
                      <a:pt x="48853" y="55289"/>
                    </a:lnTo>
                    <a:lnTo>
                      <a:pt x="49172" y="55289"/>
                    </a:lnTo>
                    <a:lnTo>
                      <a:pt x="49462" y="55260"/>
                    </a:lnTo>
                    <a:lnTo>
                      <a:pt x="49694" y="55202"/>
                    </a:lnTo>
                    <a:lnTo>
                      <a:pt x="49868" y="55086"/>
                    </a:lnTo>
                    <a:lnTo>
                      <a:pt x="49984" y="54970"/>
                    </a:lnTo>
                    <a:lnTo>
                      <a:pt x="50071" y="54796"/>
                    </a:lnTo>
                    <a:lnTo>
                      <a:pt x="50129" y="54623"/>
                    </a:lnTo>
                    <a:lnTo>
                      <a:pt x="50129" y="54391"/>
                    </a:lnTo>
                    <a:lnTo>
                      <a:pt x="50100" y="54130"/>
                    </a:lnTo>
                    <a:lnTo>
                      <a:pt x="50071" y="53898"/>
                    </a:lnTo>
                    <a:lnTo>
                      <a:pt x="49984" y="53608"/>
                    </a:lnTo>
                    <a:lnTo>
                      <a:pt x="49810" y="53028"/>
                    </a:lnTo>
                    <a:lnTo>
                      <a:pt x="49549" y="52361"/>
                    </a:lnTo>
                    <a:lnTo>
                      <a:pt x="49259" y="51636"/>
                    </a:lnTo>
                    <a:lnTo>
                      <a:pt x="48476" y="49636"/>
                    </a:lnTo>
                    <a:lnTo>
                      <a:pt x="47752" y="47635"/>
                    </a:lnTo>
                    <a:lnTo>
                      <a:pt x="47085" y="45606"/>
                    </a:lnTo>
                    <a:lnTo>
                      <a:pt x="46418" y="43576"/>
                    </a:lnTo>
                    <a:lnTo>
                      <a:pt x="45838" y="41663"/>
                    </a:lnTo>
                    <a:lnTo>
                      <a:pt x="45258" y="39749"/>
                    </a:lnTo>
                    <a:lnTo>
                      <a:pt x="44127" y="35922"/>
                    </a:lnTo>
                    <a:lnTo>
                      <a:pt x="43026" y="32095"/>
                    </a:lnTo>
                    <a:lnTo>
                      <a:pt x="42446" y="30182"/>
                    </a:lnTo>
                    <a:lnTo>
                      <a:pt x="41866" y="28268"/>
                    </a:lnTo>
                    <a:lnTo>
                      <a:pt x="41460" y="27022"/>
                    </a:lnTo>
                    <a:lnTo>
                      <a:pt x="40822" y="25137"/>
                    </a:lnTo>
                    <a:lnTo>
                      <a:pt x="40155" y="23282"/>
                    </a:lnTo>
                    <a:lnTo>
                      <a:pt x="39460" y="21455"/>
                    </a:lnTo>
                    <a:lnTo>
                      <a:pt x="38735" y="19629"/>
                    </a:lnTo>
                    <a:lnTo>
                      <a:pt x="37952" y="17831"/>
                    </a:lnTo>
                    <a:lnTo>
                      <a:pt x="37111" y="16034"/>
                    </a:lnTo>
                    <a:lnTo>
                      <a:pt x="36213" y="14294"/>
                    </a:lnTo>
                    <a:lnTo>
                      <a:pt x="35749" y="13424"/>
                    </a:lnTo>
                    <a:lnTo>
                      <a:pt x="35256" y="12555"/>
                    </a:lnTo>
                    <a:lnTo>
                      <a:pt x="34850" y="11888"/>
                    </a:lnTo>
                    <a:lnTo>
                      <a:pt x="34763" y="11743"/>
                    </a:lnTo>
                    <a:lnTo>
                      <a:pt x="34386" y="11105"/>
                    </a:lnTo>
                    <a:lnTo>
                      <a:pt x="33951" y="10496"/>
                    </a:lnTo>
                    <a:lnTo>
                      <a:pt x="33545" y="9916"/>
                    </a:lnTo>
                    <a:lnTo>
                      <a:pt x="33081" y="9307"/>
                    </a:lnTo>
                    <a:lnTo>
                      <a:pt x="32646" y="8728"/>
                    </a:lnTo>
                    <a:lnTo>
                      <a:pt x="32154" y="8177"/>
                    </a:lnTo>
                    <a:lnTo>
                      <a:pt x="31661" y="7626"/>
                    </a:lnTo>
                    <a:lnTo>
                      <a:pt x="31168" y="7104"/>
                    </a:lnTo>
                    <a:lnTo>
                      <a:pt x="30646" y="6582"/>
                    </a:lnTo>
                    <a:lnTo>
                      <a:pt x="30124" y="6060"/>
                    </a:lnTo>
                    <a:lnTo>
                      <a:pt x="29573" y="5567"/>
                    </a:lnTo>
                    <a:lnTo>
                      <a:pt x="29022" y="5104"/>
                    </a:lnTo>
                    <a:lnTo>
                      <a:pt x="28443" y="4640"/>
                    </a:lnTo>
                    <a:lnTo>
                      <a:pt x="27863" y="4205"/>
                    </a:lnTo>
                    <a:lnTo>
                      <a:pt x="27254" y="3799"/>
                    </a:lnTo>
                    <a:lnTo>
                      <a:pt x="26645" y="3393"/>
                    </a:lnTo>
                    <a:lnTo>
                      <a:pt x="25978" y="2987"/>
                    </a:lnTo>
                    <a:lnTo>
                      <a:pt x="25398" y="2639"/>
                    </a:lnTo>
                    <a:lnTo>
                      <a:pt x="24818" y="2320"/>
                    </a:lnTo>
                    <a:lnTo>
                      <a:pt x="24210" y="2030"/>
                    </a:lnTo>
                    <a:lnTo>
                      <a:pt x="23630" y="1740"/>
                    </a:lnTo>
                    <a:lnTo>
                      <a:pt x="22992" y="1480"/>
                    </a:lnTo>
                    <a:lnTo>
                      <a:pt x="22383" y="1248"/>
                    </a:lnTo>
                    <a:lnTo>
                      <a:pt x="21774" y="1016"/>
                    </a:lnTo>
                    <a:lnTo>
                      <a:pt x="21136" y="813"/>
                    </a:lnTo>
                    <a:lnTo>
                      <a:pt x="20499" y="639"/>
                    </a:lnTo>
                    <a:lnTo>
                      <a:pt x="19861" y="494"/>
                    </a:lnTo>
                    <a:lnTo>
                      <a:pt x="19194" y="349"/>
                    </a:lnTo>
                    <a:lnTo>
                      <a:pt x="18556" y="233"/>
                    </a:lnTo>
                    <a:lnTo>
                      <a:pt x="17889" y="146"/>
                    </a:lnTo>
                    <a:lnTo>
                      <a:pt x="17251" y="59"/>
                    </a:lnTo>
                    <a:lnTo>
                      <a:pt x="1658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5"/>
              <p:cNvSpPr/>
              <p:nvPr/>
            </p:nvSpPr>
            <p:spPr>
              <a:xfrm>
                <a:off x="-741850" y="3729375"/>
                <a:ext cx="1253225" cy="1382250"/>
              </a:xfrm>
              <a:custGeom>
                <a:rect b="b" l="l" r="r" t="t"/>
                <a:pathLst>
                  <a:path extrusionOk="0" fill="none" h="55290" w="50129">
                    <a:moveTo>
                      <a:pt x="49984" y="54970"/>
                    </a:moveTo>
                    <a:lnTo>
                      <a:pt x="49984" y="54970"/>
                    </a:lnTo>
                    <a:lnTo>
                      <a:pt x="49868" y="55086"/>
                    </a:lnTo>
                    <a:lnTo>
                      <a:pt x="49694" y="55202"/>
                    </a:lnTo>
                    <a:lnTo>
                      <a:pt x="49462" y="55260"/>
                    </a:lnTo>
                    <a:lnTo>
                      <a:pt x="49172" y="55289"/>
                    </a:lnTo>
                    <a:lnTo>
                      <a:pt x="48853" y="55289"/>
                    </a:lnTo>
                    <a:lnTo>
                      <a:pt x="48476" y="55231"/>
                    </a:lnTo>
                    <a:lnTo>
                      <a:pt x="48012" y="55144"/>
                    </a:lnTo>
                    <a:lnTo>
                      <a:pt x="47491" y="55028"/>
                    </a:lnTo>
                    <a:lnTo>
                      <a:pt x="47491" y="55028"/>
                    </a:lnTo>
                    <a:lnTo>
                      <a:pt x="45461" y="54449"/>
                    </a:lnTo>
                    <a:lnTo>
                      <a:pt x="43403" y="53811"/>
                    </a:lnTo>
                    <a:lnTo>
                      <a:pt x="41402" y="53115"/>
                    </a:lnTo>
                    <a:lnTo>
                      <a:pt x="39402" y="52390"/>
                    </a:lnTo>
                    <a:lnTo>
                      <a:pt x="37401" y="51607"/>
                    </a:lnTo>
                    <a:lnTo>
                      <a:pt x="35459" y="50796"/>
                    </a:lnTo>
                    <a:lnTo>
                      <a:pt x="33516" y="49897"/>
                    </a:lnTo>
                    <a:lnTo>
                      <a:pt x="31574" y="48969"/>
                    </a:lnTo>
                    <a:lnTo>
                      <a:pt x="31574" y="48969"/>
                    </a:lnTo>
                    <a:lnTo>
                      <a:pt x="30617" y="48505"/>
                    </a:lnTo>
                    <a:lnTo>
                      <a:pt x="30617" y="48505"/>
                    </a:lnTo>
                    <a:lnTo>
                      <a:pt x="28819" y="47519"/>
                    </a:lnTo>
                    <a:lnTo>
                      <a:pt x="28819" y="47519"/>
                    </a:lnTo>
                    <a:lnTo>
                      <a:pt x="27283" y="46679"/>
                    </a:lnTo>
                    <a:lnTo>
                      <a:pt x="25746" y="45780"/>
                    </a:lnTo>
                    <a:lnTo>
                      <a:pt x="24268" y="44881"/>
                    </a:lnTo>
                    <a:lnTo>
                      <a:pt x="22789" y="43924"/>
                    </a:lnTo>
                    <a:lnTo>
                      <a:pt x="21310" y="42939"/>
                    </a:lnTo>
                    <a:lnTo>
                      <a:pt x="19890" y="41924"/>
                    </a:lnTo>
                    <a:lnTo>
                      <a:pt x="18469" y="40909"/>
                    </a:lnTo>
                    <a:lnTo>
                      <a:pt x="17077" y="39836"/>
                    </a:lnTo>
                    <a:lnTo>
                      <a:pt x="17077" y="39836"/>
                    </a:lnTo>
                    <a:lnTo>
                      <a:pt x="16063" y="39025"/>
                    </a:lnTo>
                    <a:lnTo>
                      <a:pt x="16063" y="39025"/>
                    </a:lnTo>
                    <a:lnTo>
                      <a:pt x="15367" y="38474"/>
                    </a:lnTo>
                    <a:lnTo>
                      <a:pt x="15367" y="38474"/>
                    </a:lnTo>
                    <a:lnTo>
                      <a:pt x="14062" y="37343"/>
                    </a:lnTo>
                    <a:lnTo>
                      <a:pt x="12729" y="36125"/>
                    </a:lnTo>
                    <a:lnTo>
                      <a:pt x="11337" y="34821"/>
                    </a:lnTo>
                    <a:lnTo>
                      <a:pt x="9974" y="33400"/>
                    </a:lnTo>
                    <a:lnTo>
                      <a:pt x="9278" y="32675"/>
                    </a:lnTo>
                    <a:lnTo>
                      <a:pt x="8583" y="31921"/>
                    </a:lnTo>
                    <a:lnTo>
                      <a:pt x="7916" y="31139"/>
                    </a:lnTo>
                    <a:lnTo>
                      <a:pt x="7249" y="30356"/>
                    </a:lnTo>
                    <a:lnTo>
                      <a:pt x="6611" y="29544"/>
                    </a:lnTo>
                    <a:lnTo>
                      <a:pt x="5973" y="28703"/>
                    </a:lnTo>
                    <a:lnTo>
                      <a:pt x="5365" y="27863"/>
                    </a:lnTo>
                    <a:lnTo>
                      <a:pt x="4756" y="27022"/>
                    </a:lnTo>
                    <a:lnTo>
                      <a:pt x="4756" y="27022"/>
                    </a:lnTo>
                    <a:lnTo>
                      <a:pt x="4147" y="26094"/>
                    </a:lnTo>
                    <a:lnTo>
                      <a:pt x="4147" y="26094"/>
                    </a:lnTo>
                    <a:lnTo>
                      <a:pt x="3741" y="25427"/>
                    </a:lnTo>
                    <a:lnTo>
                      <a:pt x="3335" y="24731"/>
                    </a:lnTo>
                    <a:lnTo>
                      <a:pt x="2929" y="24036"/>
                    </a:lnTo>
                    <a:lnTo>
                      <a:pt x="2581" y="23340"/>
                    </a:lnTo>
                    <a:lnTo>
                      <a:pt x="2233" y="22644"/>
                    </a:lnTo>
                    <a:lnTo>
                      <a:pt x="1885" y="21948"/>
                    </a:lnTo>
                    <a:lnTo>
                      <a:pt x="1595" y="21223"/>
                    </a:lnTo>
                    <a:lnTo>
                      <a:pt x="1306" y="20527"/>
                    </a:lnTo>
                    <a:lnTo>
                      <a:pt x="1045" y="19803"/>
                    </a:lnTo>
                    <a:lnTo>
                      <a:pt x="813" y="19107"/>
                    </a:lnTo>
                    <a:lnTo>
                      <a:pt x="610" y="18382"/>
                    </a:lnTo>
                    <a:lnTo>
                      <a:pt x="436" y="17657"/>
                    </a:lnTo>
                    <a:lnTo>
                      <a:pt x="291" y="16932"/>
                    </a:lnTo>
                    <a:lnTo>
                      <a:pt x="175" y="16208"/>
                    </a:lnTo>
                    <a:lnTo>
                      <a:pt x="88" y="15483"/>
                    </a:lnTo>
                    <a:lnTo>
                      <a:pt x="30" y="14758"/>
                    </a:lnTo>
                    <a:lnTo>
                      <a:pt x="30" y="14758"/>
                    </a:lnTo>
                    <a:lnTo>
                      <a:pt x="1" y="13975"/>
                    </a:lnTo>
                    <a:lnTo>
                      <a:pt x="1" y="13975"/>
                    </a:lnTo>
                    <a:lnTo>
                      <a:pt x="30" y="13279"/>
                    </a:lnTo>
                    <a:lnTo>
                      <a:pt x="59" y="12584"/>
                    </a:lnTo>
                    <a:lnTo>
                      <a:pt x="146" y="11888"/>
                    </a:lnTo>
                    <a:lnTo>
                      <a:pt x="262" y="11192"/>
                    </a:lnTo>
                    <a:lnTo>
                      <a:pt x="436" y="10525"/>
                    </a:lnTo>
                    <a:lnTo>
                      <a:pt x="610" y="9829"/>
                    </a:lnTo>
                    <a:lnTo>
                      <a:pt x="842" y="9162"/>
                    </a:lnTo>
                    <a:lnTo>
                      <a:pt x="1132" y="8496"/>
                    </a:lnTo>
                    <a:lnTo>
                      <a:pt x="1132" y="8496"/>
                    </a:lnTo>
                    <a:lnTo>
                      <a:pt x="1393" y="7945"/>
                    </a:lnTo>
                    <a:lnTo>
                      <a:pt x="1653" y="7394"/>
                    </a:lnTo>
                    <a:lnTo>
                      <a:pt x="1972" y="6872"/>
                    </a:lnTo>
                    <a:lnTo>
                      <a:pt x="2291" y="6379"/>
                    </a:lnTo>
                    <a:lnTo>
                      <a:pt x="2639" y="5886"/>
                    </a:lnTo>
                    <a:lnTo>
                      <a:pt x="3016" y="5422"/>
                    </a:lnTo>
                    <a:lnTo>
                      <a:pt x="3422" y="4988"/>
                    </a:lnTo>
                    <a:lnTo>
                      <a:pt x="3828" y="4553"/>
                    </a:lnTo>
                    <a:lnTo>
                      <a:pt x="4234" y="4147"/>
                    </a:lnTo>
                    <a:lnTo>
                      <a:pt x="4698" y="3770"/>
                    </a:lnTo>
                    <a:lnTo>
                      <a:pt x="5162" y="3393"/>
                    </a:lnTo>
                    <a:lnTo>
                      <a:pt x="5625" y="3016"/>
                    </a:lnTo>
                    <a:lnTo>
                      <a:pt x="6118" y="2697"/>
                    </a:lnTo>
                    <a:lnTo>
                      <a:pt x="6611" y="2378"/>
                    </a:lnTo>
                    <a:lnTo>
                      <a:pt x="7133" y="2088"/>
                    </a:lnTo>
                    <a:lnTo>
                      <a:pt x="7655" y="1798"/>
                    </a:lnTo>
                    <a:lnTo>
                      <a:pt x="7655" y="1798"/>
                    </a:lnTo>
                    <a:lnTo>
                      <a:pt x="8322" y="1508"/>
                    </a:lnTo>
                    <a:lnTo>
                      <a:pt x="8322" y="1508"/>
                    </a:lnTo>
                    <a:lnTo>
                      <a:pt x="9076" y="1190"/>
                    </a:lnTo>
                    <a:lnTo>
                      <a:pt x="9858" y="900"/>
                    </a:lnTo>
                    <a:lnTo>
                      <a:pt x="9858" y="900"/>
                    </a:lnTo>
                    <a:lnTo>
                      <a:pt x="10525" y="697"/>
                    </a:lnTo>
                    <a:lnTo>
                      <a:pt x="11192" y="523"/>
                    </a:lnTo>
                    <a:lnTo>
                      <a:pt x="11859" y="378"/>
                    </a:lnTo>
                    <a:lnTo>
                      <a:pt x="12526" y="233"/>
                    </a:lnTo>
                    <a:lnTo>
                      <a:pt x="13192" y="146"/>
                    </a:lnTo>
                    <a:lnTo>
                      <a:pt x="13859" y="59"/>
                    </a:lnTo>
                    <a:lnTo>
                      <a:pt x="14526" y="30"/>
                    </a:lnTo>
                    <a:lnTo>
                      <a:pt x="15193" y="1"/>
                    </a:lnTo>
                    <a:lnTo>
                      <a:pt x="15193" y="1"/>
                    </a:lnTo>
                    <a:lnTo>
                      <a:pt x="15918" y="1"/>
                    </a:lnTo>
                    <a:lnTo>
                      <a:pt x="15918" y="1"/>
                    </a:lnTo>
                    <a:lnTo>
                      <a:pt x="16585" y="1"/>
                    </a:lnTo>
                    <a:lnTo>
                      <a:pt x="17251" y="59"/>
                    </a:lnTo>
                    <a:lnTo>
                      <a:pt x="17889" y="146"/>
                    </a:lnTo>
                    <a:lnTo>
                      <a:pt x="18556" y="233"/>
                    </a:lnTo>
                    <a:lnTo>
                      <a:pt x="19194" y="349"/>
                    </a:lnTo>
                    <a:lnTo>
                      <a:pt x="19861" y="494"/>
                    </a:lnTo>
                    <a:lnTo>
                      <a:pt x="20499" y="639"/>
                    </a:lnTo>
                    <a:lnTo>
                      <a:pt x="21136" y="813"/>
                    </a:lnTo>
                    <a:lnTo>
                      <a:pt x="21774" y="1016"/>
                    </a:lnTo>
                    <a:lnTo>
                      <a:pt x="22383" y="1248"/>
                    </a:lnTo>
                    <a:lnTo>
                      <a:pt x="22992" y="1480"/>
                    </a:lnTo>
                    <a:lnTo>
                      <a:pt x="23630" y="1740"/>
                    </a:lnTo>
                    <a:lnTo>
                      <a:pt x="24210" y="2030"/>
                    </a:lnTo>
                    <a:lnTo>
                      <a:pt x="24818" y="2320"/>
                    </a:lnTo>
                    <a:lnTo>
                      <a:pt x="25398" y="2639"/>
                    </a:lnTo>
                    <a:lnTo>
                      <a:pt x="25978" y="2987"/>
                    </a:lnTo>
                    <a:lnTo>
                      <a:pt x="25978" y="2987"/>
                    </a:lnTo>
                    <a:lnTo>
                      <a:pt x="26645" y="3393"/>
                    </a:lnTo>
                    <a:lnTo>
                      <a:pt x="26645" y="3393"/>
                    </a:lnTo>
                    <a:lnTo>
                      <a:pt x="27254" y="3799"/>
                    </a:lnTo>
                    <a:lnTo>
                      <a:pt x="27863" y="4205"/>
                    </a:lnTo>
                    <a:lnTo>
                      <a:pt x="28443" y="4640"/>
                    </a:lnTo>
                    <a:lnTo>
                      <a:pt x="29022" y="5104"/>
                    </a:lnTo>
                    <a:lnTo>
                      <a:pt x="29573" y="5567"/>
                    </a:lnTo>
                    <a:lnTo>
                      <a:pt x="30124" y="6060"/>
                    </a:lnTo>
                    <a:lnTo>
                      <a:pt x="30646" y="6582"/>
                    </a:lnTo>
                    <a:lnTo>
                      <a:pt x="31168" y="7104"/>
                    </a:lnTo>
                    <a:lnTo>
                      <a:pt x="31661" y="7626"/>
                    </a:lnTo>
                    <a:lnTo>
                      <a:pt x="32154" y="8177"/>
                    </a:lnTo>
                    <a:lnTo>
                      <a:pt x="32646" y="8728"/>
                    </a:lnTo>
                    <a:lnTo>
                      <a:pt x="33081" y="9307"/>
                    </a:lnTo>
                    <a:lnTo>
                      <a:pt x="33545" y="9916"/>
                    </a:lnTo>
                    <a:lnTo>
                      <a:pt x="33951" y="10496"/>
                    </a:lnTo>
                    <a:lnTo>
                      <a:pt x="34386" y="11105"/>
                    </a:lnTo>
                    <a:lnTo>
                      <a:pt x="34763" y="11743"/>
                    </a:lnTo>
                    <a:lnTo>
                      <a:pt x="34763" y="11743"/>
                    </a:lnTo>
                    <a:lnTo>
                      <a:pt x="34850" y="11888"/>
                    </a:lnTo>
                    <a:lnTo>
                      <a:pt x="34850" y="11888"/>
                    </a:lnTo>
                    <a:lnTo>
                      <a:pt x="35256" y="12555"/>
                    </a:lnTo>
                    <a:lnTo>
                      <a:pt x="35256" y="12555"/>
                    </a:lnTo>
                    <a:lnTo>
                      <a:pt x="35749" y="13424"/>
                    </a:lnTo>
                    <a:lnTo>
                      <a:pt x="36213" y="14294"/>
                    </a:lnTo>
                    <a:lnTo>
                      <a:pt x="37111" y="16034"/>
                    </a:lnTo>
                    <a:lnTo>
                      <a:pt x="37952" y="17831"/>
                    </a:lnTo>
                    <a:lnTo>
                      <a:pt x="38735" y="19629"/>
                    </a:lnTo>
                    <a:lnTo>
                      <a:pt x="39460" y="21455"/>
                    </a:lnTo>
                    <a:lnTo>
                      <a:pt x="40155" y="23282"/>
                    </a:lnTo>
                    <a:lnTo>
                      <a:pt x="40822" y="25137"/>
                    </a:lnTo>
                    <a:lnTo>
                      <a:pt x="41460" y="27022"/>
                    </a:lnTo>
                    <a:lnTo>
                      <a:pt x="41460" y="27022"/>
                    </a:lnTo>
                    <a:lnTo>
                      <a:pt x="41866" y="28268"/>
                    </a:lnTo>
                    <a:lnTo>
                      <a:pt x="41866" y="28268"/>
                    </a:lnTo>
                    <a:lnTo>
                      <a:pt x="42446" y="30182"/>
                    </a:lnTo>
                    <a:lnTo>
                      <a:pt x="43026" y="32095"/>
                    </a:lnTo>
                    <a:lnTo>
                      <a:pt x="44127" y="35922"/>
                    </a:lnTo>
                    <a:lnTo>
                      <a:pt x="45258" y="39749"/>
                    </a:lnTo>
                    <a:lnTo>
                      <a:pt x="45838" y="41663"/>
                    </a:lnTo>
                    <a:lnTo>
                      <a:pt x="46418" y="43576"/>
                    </a:lnTo>
                    <a:lnTo>
                      <a:pt x="46418" y="43576"/>
                    </a:lnTo>
                    <a:lnTo>
                      <a:pt x="47085" y="45606"/>
                    </a:lnTo>
                    <a:lnTo>
                      <a:pt x="47752" y="47635"/>
                    </a:lnTo>
                    <a:lnTo>
                      <a:pt x="48476" y="49636"/>
                    </a:lnTo>
                    <a:lnTo>
                      <a:pt x="49259" y="51636"/>
                    </a:lnTo>
                    <a:lnTo>
                      <a:pt x="49259" y="51636"/>
                    </a:lnTo>
                    <a:lnTo>
                      <a:pt x="49549" y="52361"/>
                    </a:lnTo>
                    <a:lnTo>
                      <a:pt x="49810" y="53028"/>
                    </a:lnTo>
                    <a:lnTo>
                      <a:pt x="49984" y="53608"/>
                    </a:lnTo>
                    <a:lnTo>
                      <a:pt x="50071" y="53898"/>
                    </a:lnTo>
                    <a:lnTo>
                      <a:pt x="50100" y="54130"/>
                    </a:lnTo>
                    <a:lnTo>
                      <a:pt x="50100" y="54130"/>
                    </a:lnTo>
                    <a:lnTo>
                      <a:pt x="50129" y="54391"/>
                    </a:lnTo>
                    <a:lnTo>
                      <a:pt x="50129" y="54623"/>
                    </a:lnTo>
                    <a:lnTo>
                      <a:pt x="50071" y="54796"/>
                    </a:lnTo>
                    <a:lnTo>
                      <a:pt x="49984" y="5497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5"/>
              <p:cNvSpPr/>
              <p:nvPr/>
            </p:nvSpPr>
            <p:spPr>
              <a:xfrm>
                <a:off x="507725" y="5082600"/>
                <a:ext cx="60200" cy="59475"/>
              </a:xfrm>
              <a:custGeom>
                <a:rect b="b" l="l" r="r" t="t"/>
                <a:pathLst>
                  <a:path extrusionOk="0" h="2379" w="2408">
                    <a:moveTo>
                      <a:pt x="117" y="1"/>
                    </a:moveTo>
                    <a:lnTo>
                      <a:pt x="146" y="262"/>
                    </a:lnTo>
                    <a:lnTo>
                      <a:pt x="146" y="494"/>
                    </a:lnTo>
                    <a:lnTo>
                      <a:pt x="88" y="667"/>
                    </a:lnTo>
                    <a:lnTo>
                      <a:pt x="1" y="841"/>
                    </a:lnTo>
                    <a:lnTo>
                      <a:pt x="1769" y="2291"/>
                    </a:lnTo>
                    <a:lnTo>
                      <a:pt x="1885" y="2349"/>
                    </a:lnTo>
                    <a:lnTo>
                      <a:pt x="2001" y="2378"/>
                    </a:lnTo>
                    <a:lnTo>
                      <a:pt x="2117" y="2349"/>
                    </a:lnTo>
                    <a:lnTo>
                      <a:pt x="2204" y="2320"/>
                    </a:lnTo>
                    <a:lnTo>
                      <a:pt x="2291" y="2233"/>
                    </a:lnTo>
                    <a:lnTo>
                      <a:pt x="2349" y="2175"/>
                    </a:lnTo>
                    <a:lnTo>
                      <a:pt x="2407" y="2059"/>
                    </a:lnTo>
                    <a:lnTo>
                      <a:pt x="2407" y="1972"/>
                    </a:lnTo>
                    <a:lnTo>
                      <a:pt x="2349" y="1856"/>
                    </a:lnTo>
                    <a:lnTo>
                      <a:pt x="2262" y="1769"/>
                    </a:lnTo>
                    <a:lnTo>
                      <a:pt x="117" y="1"/>
                    </a:lnTo>
                    <a:close/>
                  </a:path>
                </a:pathLst>
              </a:custGeom>
              <a:solidFill>
                <a:srgbClr val="DBC8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5"/>
              <p:cNvSpPr/>
              <p:nvPr/>
            </p:nvSpPr>
            <p:spPr>
              <a:xfrm>
                <a:off x="507725" y="5082600"/>
                <a:ext cx="60200" cy="59475"/>
              </a:xfrm>
              <a:custGeom>
                <a:rect b="b" l="l" r="r" t="t"/>
                <a:pathLst>
                  <a:path extrusionOk="0" fill="none" h="2379" w="2408">
                    <a:moveTo>
                      <a:pt x="117" y="1"/>
                    </a:moveTo>
                    <a:lnTo>
                      <a:pt x="117" y="1"/>
                    </a:lnTo>
                    <a:lnTo>
                      <a:pt x="117" y="1"/>
                    </a:lnTo>
                    <a:lnTo>
                      <a:pt x="146" y="262"/>
                    </a:lnTo>
                    <a:lnTo>
                      <a:pt x="146" y="494"/>
                    </a:lnTo>
                    <a:lnTo>
                      <a:pt x="88" y="667"/>
                    </a:lnTo>
                    <a:lnTo>
                      <a:pt x="1" y="841"/>
                    </a:lnTo>
                    <a:lnTo>
                      <a:pt x="1" y="841"/>
                    </a:lnTo>
                    <a:lnTo>
                      <a:pt x="1769" y="2291"/>
                    </a:lnTo>
                    <a:lnTo>
                      <a:pt x="1769" y="2291"/>
                    </a:lnTo>
                    <a:lnTo>
                      <a:pt x="1885" y="2349"/>
                    </a:lnTo>
                    <a:lnTo>
                      <a:pt x="2001" y="2378"/>
                    </a:lnTo>
                    <a:lnTo>
                      <a:pt x="2001" y="2378"/>
                    </a:lnTo>
                    <a:lnTo>
                      <a:pt x="2117" y="2349"/>
                    </a:lnTo>
                    <a:lnTo>
                      <a:pt x="2204" y="2320"/>
                    </a:lnTo>
                    <a:lnTo>
                      <a:pt x="2291" y="2233"/>
                    </a:lnTo>
                    <a:lnTo>
                      <a:pt x="2349" y="2175"/>
                    </a:lnTo>
                    <a:lnTo>
                      <a:pt x="2407" y="2059"/>
                    </a:lnTo>
                    <a:lnTo>
                      <a:pt x="2407" y="1972"/>
                    </a:lnTo>
                    <a:lnTo>
                      <a:pt x="2349" y="1856"/>
                    </a:lnTo>
                    <a:lnTo>
                      <a:pt x="2262" y="1769"/>
                    </a:lnTo>
                    <a:lnTo>
                      <a:pt x="2262" y="1769"/>
                    </a:lnTo>
                    <a:lnTo>
                      <a:pt x="117" y="1"/>
                    </a:lnTo>
                    <a:lnTo>
                      <a:pt x="117"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5"/>
              <p:cNvSpPr/>
              <p:nvPr/>
            </p:nvSpPr>
            <p:spPr>
              <a:xfrm>
                <a:off x="-741850" y="3728650"/>
                <a:ext cx="1253225" cy="1375000"/>
              </a:xfrm>
              <a:custGeom>
                <a:rect b="b" l="l" r="r" t="t"/>
                <a:pathLst>
                  <a:path extrusionOk="0" h="55000" w="50129">
                    <a:moveTo>
                      <a:pt x="15599" y="1"/>
                    </a:moveTo>
                    <a:lnTo>
                      <a:pt x="15193" y="30"/>
                    </a:lnTo>
                    <a:lnTo>
                      <a:pt x="15512" y="14323"/>
                    </a:lnTo>
                    <a:lnTo>
                      <a:pt x="14700" y="12989"/>
                    </a:lnTo>
                    <a:lnTo>
                      <a:pt x="13019" y="10177"/>
                    </a:lnTo>
                    <a:lnTo>
                      <a:pt x="11395" y="7307"/>
                    </a:lnTo>
                    <a:lnTo>
                      <a:pt x="9829" y="4437"/>
                    </a:lnTo>
                    <a:lnTo>
                      <a:pt x="8322" y="1537"/>
                    </a:lnTo>
                    <a:lnTo>
                      <a:pt x="7655" y="1827"/>
                    </a:lnTo>
                    <a:lnTo>
                      <a:pt x="8902" y="4205"/>
                    </a:lnTo>
                    <a:lnTo>
                      <a:pt x="10148" y="6553"/>
                    </a:lnTo>
                    <a:lnTo>
                      <a:pt x="11453" y="8873"/>
                    </a:lnTo>
                    <a:lnTo>
                      <a:pt x="12787" y="11192"/>
                    </a:lnTo>
                    <a:lnTo>
                      <a:pt x="14149" y="13482"/>
                    </a:lnTo>
                    <a:lnTo>
                      <a:pt x="15570" y="15744"/>
                    </a:lnTo>
                    <a:lnTo>
                      <a:pt x="17019" y="17976"/>
                    </a:lnTo>
                    <a:lnTo>
                      <a:pt x="18498" y="20209"/>
                    </a:lnTo>
                    <a:lnTo>
                      <a:pt x="16382" y="19716"/>
                    </a:lnTo>
                    <a:lnTo>
                      <a:pt x="14294" y="19165"/>
                    </a:lnTo>
                    <a:lnTo>
                      <a:pt x="12207" y="18556"/>
                    </a:lnTo>
                    <a:lnTo>
                      <a:pt x="10148" y="17918"/>
                    </a:lnTo>
                    <a:lnTo>
                      <a:pt x="8090" y="17222"/>
                    </a:lnTo>
                    <a:lnTo>
                      <a:pt x="6060" y="16498"/>
                    </a:lnTo>
                    <a:lnTo>
                      <a:pt x="4031" y="15715"/>
                    </a:lnTo>
                    <a:lnTo>
                      <a:pt x="2030" y="14903"/>
                    </a:lnTo>
                    <a:lnTo>
                      <a:pt x="1" y="14004"/>
                    </a:lnTo>
                    <a:lnTo>
                      <a:pt x="30" y="14787"/>
                    </a:lnTo>
                    <a:lnTo>
                      <a:pt x="1682" y="15512"/>
                    </a:lnTo>
                    <a:lnTo>
                      <a:pt x="3364" y="16237"/>
                    </a:lnTo>
                    <a:lnTo>
                      <a:pt x="5075" y="16903"/>
                    </a:lnTo>
                    <a:lnTo>
                      <a:pt x="6785" y="17541"/>
                    </a:lnTo>
                    <a:lnTo>
                      <a:pt x="8496" y="18121"/>
                    </a:lnTo>
                    <a:lnTo>
                      <a:pt x="10206" y="18701"/>
                    </a:lnTo>
                    <a:lnTo>
                      <a:pt x="11946" y="19252"/>
                    </a:lnTo>
                    <a:lnTo>
                      <a:pt x="13714" y="19745"/>
                    </a:lnTo>
                    <a:lnTo>
                      <a:pt x="16179" y="20412"/>
                    </a:lnTo>
                    <a:lnTo>
                      <a:pt x="18672" y="20991"/>
                    </a:lnTo>
                    <a:lnTo>
                      <a:pt x="18875" y="20991"/>
                    </a:lnTo>
                    <a:lnTo>
                      <a:pt x="18962" y="20933"/>
                    </a:lnTo>
                    <a:lnTo>
                      <a:pt x="20035" y="22470"/>
                    </a:lnTo>
                    <a:lnTo>
                      <a:pt x="21107" y="23978"/>
                    </a:lnTo>
                    <a:lnTo>
                      <a:pt x="22064" y="25311"/>
                    </a:lnTo>
                    <a:lnTo>
                      <a:pt x="23050" y="26616"/>
                    </a:lnTo>
                    <a:lnTo>
                      <a:pt x="25021" y="29196"/>
                    </a:lnTo>
                    <a:lnTo>
                      <a:pt x="22760" y="29138"/>
                    </a:lnTo>
                    <a:lnTo>
                      <a:pt x="20499" y="29022"/>
                    </a:lnTo>
                    <a:lnTo>
                      <a:pt x="18237" y="28848"/>
                    </a:lnTo>
                    <a:lnTo>
                      <a:pt x="16005" y="28587"/>
                    </a:lnTo>
                    <a:lnTo>
                      <a:pt x="13743" y="28268"/>
                    </a:lnTo>
                    <a:lnTo>
                      <a:pt x="11540" y="27892"/>
                    </a:lnTo>
                    <a:lnTo>
                      <a:pt x="9307" y="27457"/>
                    </a:lnTo>
                    <a:lnTo>
                      <a:pt x="7104" y="26935"/>
                    </a:lnTo>
                    <a:lnTo>
                      <a:pt x="5625" y="26529"/>
                    </a:lnTo>
                    <a:lnTo>
                      <a:pt x="4147" y="26123"/>
                    </a:lnTo>
                    <a:lnTo>
                      <a:pt x="4756" y="27051"/>
                    </a:lnTo>
                    <a:lnTo>
                      <a:pt x="6669" y="27544"/>
                    </a:lnTo>
                    <a:lnTo>
                      <a:pt x="8554" y="28008"/>
                    </a:lnTo>
                    <a:lnTo>
                      <a:pt x="10467" y="28413"/>
                    </a:lnTo>
                    <a:lnTo>
                      <a:pt x="12381" y="28790"/>
                    </a:lnTo>
                    <a:lnTo>
                      <a:pt x="14323" y="29080"/>
                    </a:lnTo>
                    <a:lnTo>
                      <a:pt x="16237" y="29341"/>
                    </a:lnTo>
                    <a:lnTo>
                      <a:pt x="18179" y="29573"/>
                    </a:lnTo>
                    <a:lnTo>
                      <a:pt x="20151" y="29718"/>
                    </a:lnTo>
                    <a:lnTo>
                      <a:pt x="21455" y="29805"/>
                    </a:lnTo>
                    <a:lnTo>
                      <a:pt x="22789" y="29863"/>
                    </a:lnTo>
                    <a:lnTo>
                      <a:pt x="24123" y="29921"/>
                    </a:lnTo>
                    <a:lnTo>
                      <a:pt x="25456" y="29921"/>
                    </a:lnTo>
                    <a:lnTo>
                      <a:pt x="25572" y="29892"/>
                    </a:lnTo>
                    <a:lnTo>
                      <a:pt x="27544" y="32356"/>
                    </a:lnTo>
                    <a:lnTo>
                      <a:pt x="29573" y="34792"/>
                    </a:lnTo>
                    <a:lnTo>
                      <a:pt x="31632" y="37169"/>
                    </a:lnTo>
                    <a:lnTo>
                      <a:pt x="33748" y="39518"/>
                    </a:lnTo>
                    <a:lnTo>
                      <a:pt x="31487" y="39575"/>
                    </a:lnTo>
                    <a:lnTo>
                      <a:pt x="29254" y="39575"/>
                    </a:lnTo>
                    <a:lnTo>
                      <a:pt x="25949" y="39546"/>
                    </a:lnTo>
                    <a:lnTo>
                      <a:pt x="22644" y="39460"/>
                    </a:lnTo>
                    <a:lnTo>
                      <a:pt x="19368" y="39286"/>
                    </a:lnTo>
                    <a:lnTo>
                      <a:pt x="16063" y="39054"/>
                    </a:lnTo>
                    <a:lnTo>
                      <a:pt x="16063" y="39054"/>
                    </a:lnTo>
                    <a:lnTo>
                      <a:pt x="17077" y="39865"/>
                    </a:lnTo>
                    <a:lnTo>
                      <a:pt x="19861" y="40039"/>
                    </a:lnTo>
                    <a:lnTo>
                      <a:pt x="22673" y="40184"/>
                    </a:lnTo>
                    <a:lnTo>
                      <a:pt x="25485" y="40271"/>
                    </a:lnTo>
                    <a:lnTo>
                      <a:pt x="28269" y="40300"/>
                    </a:lnTo>
                    <a:lnTo>
                      <a:pt x="31748" y="40300"/>
                    </a:lnTo>
                    <a:lnTo>
                      <a:pt x="34328" y="40242"/>
                    </a:lnTo>
                    <a:lnTo>
                      <a:pt x="34386" y="40213"/>
                    </a:lnTo>
                    <a:lnTo>
                      <a:pt x="35691" y="41605"/>
                    </a:lnTo>
                    <a:lnTo>
                      <a:pt x="37024" y="42997"/>
                    </a:lnTo>
                    <a:lnTo>
                      <a:pt x="38358" y="44359"/>
                    </a:lnTo>
                    <a:lnTo>
                      <a:pt x="39721" y="45722"/>
                    </a:lnTo>
                    <a:lnTo>
                      <a:pt x="41025" y="46969"/>
                    </a:lnTo>
                    <a:lnTo>
                      <a:pt x="42330" y="48215"/>
                    </a:lnTo>
                    <a:lnTo>
                      <a:pt x="40706" y="48273"/>
                    </a:lnTo>
                    <a:lnTo>
                      <a:pt x="39054" y="48302"/>
                    </a:lnTo>
                    <a:lnTo>
                      <a:pt x="37778" y="48273"/>
                    </a:lnTo>
                    <a:lnTo>
                      <a:pt x="36502" y="48244"/>
                    </a:lnTo>
                    <a:lnTo>
                      <a:pt x="35198" y="48186"/>
                    </a:lnTo>
                    <a:lnTo>
                      <a:pt x="33922" y="48099"/>
                    </a:lnTo>
                    <a:lnTo>
                      <a:pt x="32646" y="48012"/>
                    </a:lnTo>
                    <a:lnTo>
                      <a:pt x="31371" y="47867"/>
                    </a:lnTo>
                    <a:lnTo>
                      <a:pt x="30095" y="47722"/>
                    </a:lnTo>
                    <a:lnTo>
                      <a:pt x="28819" y="47548"/>
                    </a:lnTo>
                    <a:lnTo>
                      <a:pt x="30617" y="48534"/>
                    </a:lnTo>
                    <a:lnTo>
                      <a:pt x="32733" y="48737"/>
                    </a:lnTo>
                    <a:lnTo>
                      <a:pt x="34821" y="48882"/>
                    </a:lnTo>
                    <a:lnTo>
                      <a:pt x="36937" y="48969"/>
                    </a:lnTo>
                    <a:lnTo>
                      <a:pt x="39054" y="49027"/>
                    </a:lnTo>
                    <a:lnTo>
                      <a:pt x="41054" y="48998"/>
                    </a:lnTo>
                    <a:lnTo>
                      <a:pt x="43055" y="48911"/>
                    </a:lnTo>
                    <a:lnTo>
                      <a:pt x="44765" y="50448"/>
                    </a:lnTo>
                    <a:lnTo>
                      <a:pt x="46476" y="51984"/>
                    </a:lnTo>
                    <a:lnTo>
                      <a:pt x="48215" y="53521"/>
                    </a:lnTo>
                    <a:lnTo>
                      <a:pt x="49984" y="54999"/>
                    </a:lnTo>
                    <a:lnTo>
                      <a:pt x="50071" y="54825"/>
                    </a:lnTo>
                    <a:lnTo>
                      <a:pt x="50129" y="54652"/>
                    </a:lnTo>
                    <a:lnTo>
                      <a:pt x="50129" y="54420"/>
                    </a:lnTo>
                    <a:lnTo>
                      <a:pt x="50100" y="54159"/>
                    </a:lnTo>
                    <a:lnTo>
                      <a:pt x="48418" y="52738"/>
                    </a:lnTo>
                    <a:lnTo>
                      <a:pt x="46737" y="51259"/>
                    </a:lnTo>
                    <a:lnTo>
                      <a:pt x="45113" y="49781"/>
                    </a:lnTo>
                    <a:lnTo>
                      <a:pt x="43461" y="48302"/>
                    </a:lnTo>
                    <a:lnTo>
                      <a:pt x="43432" y="48244"/>
                    </a:lnTo>
                    <a:lnTo>
                      <a:pt x="42098" y="46998"/>
                    </a:lnTo>
                    <a:lnTo>
                      <a:pt x="40764" y="45722"/>
                    </a:lnTo>
                    <a:lnTo>
                      <a:pt x="39460" y="44446"/>
                    </a:lnTo>
                    <a:lnTo>
                      <a:pt x="38184" y="43142"/>
                    </a:lnTo>
                    <a:lnTo>
                      <a:pt x="38242" y="43055"/>
                    </a:lnTo>
                    <a:lnTo>
                      <a:pt x="38271" y="42968"/>
                    </a:lnTo>
                    <a:lnTo>
                      <a:pt x="38677" y="41112"/>
                    </a:lnTo>
                    <a:lnTo>
                      <a:pt x="39083" y="39286"/>
                    </a:lnTo>
                    <a:lnTo>
                      <a:pt x="39489" y="37430"/>
                    </a:lnTo>
                    <a:lnTo>
                      <a:pt x="39924" y="35604"/>
                    </a:lnTo>
                    <a:lnTo>
                      <a:pt x="40387" y="33777"/>
                    </a:lnTo>
                    <a:lnTo>
                      <a:pt x="40851" y="31922"/>
                    </a:lnTo>
                    <a:lnTo>
                      <a:pt x="41866" y="28297"/>
                    </a:lnTo>
                    <a:lnTo>
                      <a:pt x="41460" y="27051"/>
                    </a:lnTo>
                    <a:lnTo>
                      <a:pt x="40909" y="28964"/>
                    </a:lnTo>
                    <a:lnTo>
                      <a:pt x="40387" y="30907"/>
                    </a:lnTo>
                    <a:lnTo>
                      <a:pt x="39866" y="32820"/>
                    </a:lnTo>
                    <a:lnTo>
                      <a:pt x="39373" y="34763"/>
                    </a:lnTo>
                    <a:lnTo>
                      <a:pt x="38909" y="36705"/>
                    </a:lnTo>
                    <a:lnTo>
                      <a:pt x="38474" y="38648"/>
                    </a:lnTo>
                    <a:lnTo>
                      <a:pt x="38039" y="40619"/>
                    </a:lnTo>
                    <a:lnTo>
                      <a:pt x="37633" y="42562"/>
                    </a:lnTo>
                    <a:lnTo>
                      <a:pt x="36097" y="40967"/>
                    </a:lnTo>
                    <a:lnTo>
                      <a:pt x="34560" y="39344"/>
                    </a:lnTo>
                    <a:lnTo>
                      <a:pt x="33081" y="37691"/>
                    </a:lnTo>
                    <a:lnTo>
                      <a:pt x="31603" y="36038"/>
                    </a:lnTo>
                    <a:lnTo>
                      <a:pt x="30066" y="34270"/>
                    </a:lnTo>
                    <a:lnTo>
                      <a:pt x="30095" y="34183"/>
                    </a:lnTo>
                    <a:lnTo>
                      <a:pt x="30472" y="31806"/>
                    </a:lnTo>
                    <a:lnTo>
                      <a:pt x="30907" y="29399"/>
                    </a:lnTo>
                    <a:lnTo>
                      <a:pt x="31400" y="26993"/>
                    </a:lnTo>
                    <a:lnTo>
                      <a:pt x="31922" y="24615"/>
                    </a:lnTo>
                    <a:lnTo>
                      <a:pt x="32472" y="22238"/>
                    </a:lnTo>
                    <a:lnTo>
                      <a:pt x="33081" y="19890"/>
                    </a:lnTo>
                    <a:lnTo>
                      <a:pt x="33719" y="17541"/>
                    </a:lnTo>
                    <a:lnTo>
                      <a:pt x="34415" y="15193"/>
                    </a:lnTo>
                    <a:lnTo>
                      <a:pt x="35256" y="12584"/>
                    </a:lnTo>
                    <a:lnTo>
                      <a:pt x="34850" y="11917"/>
                    </a:lnTo>
                    <a:lnTo>
                      <a:pt x="34763" y="11772"/>
                    </a:lnTo>
                    <a:lnTo>
                      <a:pt x="34096" y="13830"/>
                    </a:lnTo>
                    <a:lnTo>
                      <a:pt x="33458" y="15918"/>
                    </a:lnTo>
                    <a:lnTo>
                      <a:pt x="32849" y="18005"/>
                    </a:lnTo>
                    <a:lnTo>
                      <a:pt x="32270" y="20093"/>
                    </a:lnTo>
                    <a:lnTo>
                      <a:pt x="31748" y="22209"/>
                    </a:lnTo>
                    <a:lnTo>
                      <a:pt x="31255" y="24325"/>
                    </a:lnTo>
                    <a:lnTo>
                      <a:pt x="30762" y="26442"/>
                    </a:lnTo>
                    <a:lnTo>
                      <a:pt x="30327" y="28558"/>
                    </a:lnTo>
                    <a:lnTo>
                      <a:pt x="29892" y="31052"/>
                    </a:lnTo>
                    <a:lnTo>
                      <a:pt x="29457" y="33545"/>
                    </a:lnTo>
                    <a:lnTo>
                      <a:pt x="27950" y="31719"/>
                    </a:lnTo>
                    <a:lnTo>
                      <a:pt x="26442" y="29834"/>
                    </a:lnTo>
                    <a:lnTo>
                      <a:pt x="24963" y="27950"/>
                    </a:lnTo>
                    <a:lnTo>
                      <a:pt x="23514" y="26036"/>
                    </a:lnTo>
                    <a:lnTo>
                      <a:pt x="23543" y="25978"/>
                    </a:lnTo>
                    <a:lnTo>
                      <a:pt x="23572" y="25891"/>
                    </a:lnTo>
                    <a:lnTo>
                      <a:pt x="26065" y="7626"/>
                    </a:lnTo>
                    <a:lnTo>
                      <a:pt x="26645" y="3422"/>
                    </a:lnTo>
                    <a:lnTo>
                      <a:pt x="25978" y="3016"/>
                    </a:lnTo>
                    <a:lnTo>
                      <a:pt x="23601" y="20441"/>
                    </a:lnTo>
                    <a:lnTo>
                      <a:pt x="22934" y="25253"/>
                    </a:lnTo>
                    <a:lnTo>
                      <a:pt x="21165" y="22789"/>
                    </a:lnTo>
                    <a:lnTo>
                      <a:pt x="19426" y="20296"/>
                    </a:lnTo>
                    <a:lnTo>
                      <a:pt x="17715" y="17744"/>
                    </a:lnTo>
                    <a:lnTo>
                      <a:pt x="16063" y="15193"/>
                    </a:lnTo>
                    <a:lnTo>
                      <a:pt x="16150" y="15164"/>
                    </a:lnTo>
                    <a:lnTo>
                      <a:pt x="16208" y="15077"/>
                    </a:lnTo>
                    <a:lnTo>
                      <a:pt x="16237" y="14990"/>
                    </a:lnTo>
                    <a:lnTo>
                      <a:pt x="16266" y="14903"/>
                    </a:lnTo>
                    <a:lnTo>
                      <a:pt x="15918" y="30"/>
                    </a:lnTo>
                    <a:lnTo>
                      <a:pt x="15599" y="1"/>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03" name="Google Shape;203;p5"/>
          <p:cNvGrpSpPr/>
          <p:nvPr/>
        </p:nvGrpSpPr>
        <p:grpSpPr>
          <a:xfrm>
            <a:off x="7712301" y="3342873"/>
            <a:ext cx="1897092" cy="2037893"/>
            <a:chOff x="7942738" y="3173998"/>
            <a:chExt cx="1897092" cy="2037893"/>
          </a:xfrm>
        </p:grpSpPr>
        <p:grpSp>
          <p:nvGrpSpPr>
            <p:cNvPr id="204" name="Google Shape;204;p5"/>
            <p:cNvGrpSpPr/>
            <p:nvPr/>
          </p:nvGrpSpPr>
          <p:grpSpPr>
            <a:xfrm rot="2224707">
              <a:off x="8236406" y="3425942"/>
              <a:ext cx="1309757" cy="1413406"/>
              <a:chOff x="-741850" y="3728650"/>
              <a:chExt cx="1309775" cy="1413425"/>
            </a:xfrm>
          </p:grpSpPr>
          <p:sp>
            <p:nvSpPr>
              <p:cNvPr id="205" name="Google Shape;205;p5"/>
              <p:cNvSpPr/>
              <p:nvPr/>
            </p:nvSpPr>
            <p:spPr>
              <a:xfrm>
                <a:off x="-741850" y="3729375"/>
                <a:ext cx="1253225" cy="1382250"/>
              </a:xfrm>
              <a:custGeom>
                <a:rect b="b" l="l" r="r" t="t"/>
                <a:pathLst>
                  <a:path extrusionOk="0" h="55290" w="50129">
                    <a:moveTo>
                      <a:pt x="15193" y="1"/>
                    </a:moveTo>
                    <a:lnTo>
                      <a:pt x="14526" y="30"/>
                    </a:lnTo>
                    <a:lnTo>
                      <a:pt x="13859" y="59"/>
                    </a:lnTo>
                    <a:lnTo>
                      <a:pt x="13192" y="146"/>
                    </a:lnTo>
                    <a:lnTo>
                      <a:pt x="12526" y="233"/>
                    </a:lnTo>
                    <a:lnTo>
                      <a:pt x="11859" y="378"/>
                    </a:lnTo>
                    <a:lnTo>
                      <a:pt x="11192" y="523"/>
                    </a:lnTo>
                    <a:lnTo>
                      <a:pt x="10525" y="697"/>
                    </a:lnTo>
                    <a:lnTo>
                      <a:pt x="9858" y="900"/>
                    </a:lnTo>
                    <a:lnTo>
                      <a:pt x="9076" y="1190"/>
                    </a:lnTo>
                    <a:lnTo>
                      <a:pt x="8322" y="1508"/>
                    </a:lnTo>
                    <a:lnTo>
                      <a:pt x="7655" y="1798"/>
                    </a:lnTo>
                    <a:lnTo>
                      <a:pt x="7133" y="2088"/>
                    </a:lnTo>
                    <a:lnTo>
                      <a:pt x="6611" y="2378"/>
                    </a:lnTo>
                    <a:lnTo>
                      <a:pt x="6118" y="2697"/>
                    </a:lnTo>
                    <a:lnTo>
                      <a:pt x="5625" y="3016"/>
                    </a:lnTo>
                    <a:lnTo>
                      <a:pt x="5162" y="3393"/>
                    </a:lnTo>
                    <a:lnTo>
                      <a:pt x="4698" y="3770"/>
                    </a:lnTo>
                    <a:lnTo>
                      <a:pt x="4234" y="4147"/>
                    </a:lnTo>
                    <a:lnTo>
                      <a:pt x="3828" y="4553"/>
                    </a:lnTo>
                    <a:lnTo>
                      <a:pt x="3422" y="4988"/>
                    </a:lnTo>
                    <a:lnTo>
                      <a:pt x="3016" y="5422"/>
                    </a:lnTo>
                    <a:lnTo>
                      <a:pt x="2639" y="5886"/>
                    </a:lnTo>
                    <a:lnTo>
                      <a:pt x="2291" y="6379"/>
                    </a:lnTo>
                    <a:lnTo>
                      <a:pt x="1972" y="6872"/>
                    </a:lnTo>
                    <a:lnTo>
                      <a:pt x="1653" y="7394"/>
                    </a:lnTo>
                    <a:lnTo>
                      <a:pt x="1393" y="7945"/>
                    </a:lnTo>
                    <a:lnTo>
                      <a:pt x="1132" y="8496"/>
                    </a:lnTo>
                    <a:lnTo>
                      <a:pt x="842" y="9162"/>
                    </a:lnTo>
                    <a:lnTo>
                      <a:pt x="610" y="9829"/>
                    </a:lnTo>
                    <a:lnTo>
                      <a:pt x="436" y="10525"/>
                    </a:lnTo>
                    <a:lnTo>
                      <a:pt x="262" y="11192"/>
                    </a:lnTo>
                    <a:lnTo>
                      <a:pt x="146" y="11888"/>
                    </a:lnTo>
                    <a:lnTo>
                      <a:pt x="59" y="12584"/>
                    </a:lnTo>
                    <a:lnTo>
                      <a:pt x="30" y="13279"/>
                    </a:lnTo>
                    <a:lnTo>
                      <a:pt x="1" y="13975"/>
                    </a:lnTo>
                    <a:lnTo>
                      <a:pt x="30" y="14758"/>
                    </a:lnTo>
                    <a:lnTo>
                      <a:pt x="88" y="15483"/>
                    </a:lnTo>
                    <a:lnTo>
                      <a:pt x="175" y="16208"/>
                    </a:lnTo>
                    <a:lnTo>
                      <a:pt x="291" y="16932"/>
                    </a:lnTo>
                    <a:lnTo>
                      <a:pt x="436" y="17657"/>
                    </a:lnTo>
                    <a:lnTo>
                      <a:pt x="610" y="18382"/>
                    </a:lnTo>
                    <a:lnTo>
                      <a:pt x="813" y="19107"/>
                    </a:lnTo>
                    <a:lnTo>
                      <a:pt x="1045" y="19803"/>
                    </a:lnTo>
                    <a:lnTo>
                      <a:pt x="1306" y="20527"/>
                    </a:lnTo>
                    <a:lnTo>
                      <a:pt x="1595" y="21223"/>
                    </a:lnTo>
                    <a:lnTo>
                      <a:pt x="1885" y="21948"/>
                    </a:lnTo>
                    <a:lnTo>
                      <a:pt x="2233" y="22644"/>
                    </a:lnTo>
                    <a:lnTo>
                      <a:pt x="2581" y="23340"/>
                    </a:lnTo>
                    <a:lnTo>
                      <a:pt x="2929" y="24036"/>
                    </a:lnTo>
                    <a:lnTo>
                      <a:pt x="3335" y="24731"/>
                    </a:lnTo>
                    <a:lnTo>
                      <a:pt x="3741" y="25427"/>
                    </a:lnTo>
                    <a:lnTo>
                      <a:pt x="4147" y="26094"/>
                    </a:lnTo>
                    <a:lnTo>
                      <a:pt x="4756" y="27022"/>
                    </a:lnTo>
                    <a:lnTo>
                      <a:pt x="5365" y="27863"/>
                    </a:lnTo>
                    <a:lnTo>
                      <a:pt x="5973" y="28703"/>
                    </a:lnTo>
                    <a:lnTo>
                      <a:pt x="6611" y="29544"/>
                    </a:lnTo>
                    <a:lnTo>
                      <a:pt x="7249" y="30356"/>
                    </a:lnTo>
                    <a:lnTo>
                      <a:pt x="7916" y="31139"/>
                    </a:lnTo>
                    <a:lnTo>
                      <a:pt x="8583" y="31921"/>
                    </a:lnTo>
                    <a:lnTo>
                      <a:pt x="9278" y="32675"/>
                    </a:lnTo>
                    <a:lnTo>
                      <a:pt x="9974" y="33400"/>
                    </a:lnTo>
                    <a:lnTo>
                      <a:pt x="11337" y="34821"/>
                    </a:lnTo>
                    <a:lnTo>
                      <a:pt x="12729" y="36125"/>
                    </a:lnTo>
                    <a:lnTo>
                      <a:pt x="14062" y="37343"/>
                    </a:lnTo>
                    <a:lnTo>
                      <a:pt x="15367" y="38474"/>
                    </a:lnTo>
                    <a:lnTo>
                      <a:pt x="16063" y="39025"/>
                    </a:lnTo>
                    <a:lnTo>
                      <a:pt x="17077" y="39836"/>
                    </a:lnTo>
                    <a:lnTo>
                      <a:pt x="18469" y="40909"/>
                    </a:lnTo>
                    <a:lnTo>
                      <a:pt x="19890" y="41924"/>
                    </a:lnTo>
                    <a:lnTo>
                      <a:pt x="21310" y="42939"/>
                    </a:lnTo>
                    <a:lnTo>
                      <a:pt x="22789" y="43924"/>
                    </a:lnTo>
                    <a:lnTo>
                      <a:pt x="24268" y="44881"/>
                    </a:lnTo>
                    <a:lnTo>
                      <a:pt x="25746" y="45780"/>
                    </a:lnTo>
                    <a:lnTo>
                      <a:pt x="27283" y="46679"/>
                    </a:lnTo>
                    <a:lnTo>
                      <a:pt x="28819" y="47519"/>
                    </a:lnTo>
                    <a:lnTo>
                      <a:pt x="30617" y="48505"/>
                    </a:lnTo>
                    <a:lnTo>
                      <a:pt x="31574" y="48969"/>
                    </a:lnTo>
                    <a:lnTo>
                      <a:pt x="33516" y="49897"/>
                    </a:lnTo>
                    <a:lnTo>
                      <a:pt x="35459" y="50796"/>
                    </a:lnTo>
                    <a:lnTo>
                      <a:pt x="37401" y="51607"/>
                    </a:lnTo>
                    <a:lnTo>
                      <a:pt x="39402" y="52390"/>
                    </a:lnTo>
                    <a:lnTo>
                      <a:pt x="41402" y="53115"/>
                    </a:lnTo>
                    <a:lnTo>
                      <a:pt x="43403" y="53811"/>
                    </a:lnTo>
                    <a:lnTo>
                      <a:pt x="45461" y="54449"/>
                    </a:lnTo>
                    <a:lnTo>
                      <a:pt x="47491" y="55028"/>
                    </a:lnTo>
                    <a:lnTo>
                      <a:pt x="48012" y="55144"/>
                    </a:lnTo>
                    <a:lnTo>
                      <a:pt x="48476" y="55231"/>
                    </a:lnTo>
                    <a:lnTo>
                      <a:pt x="48853" y="55289"/>
                    </a:lnTo>
                    <a:lnTo>
                      <a:pt x="49172" y="55289"/>
                    </a:lnTo>
                    <a:lnTo>
                      <a:pt x="49462" y="55260"/>
                    </a:lnTo>
                    <a:lnTo>
                      <a:pt x="49694" y="55202"/>
                    </a:lnTo>
                    <a:lnTo>
                      <a:pt x="49868" y="55086"/>
                    </a:lnTo>
                    <a:lnTo>
                      <a:pt x="49984" y="54970"/>
                    </a:lnTo>
                    <a:lnTo>
                      <a:pt x="50071" y="54796"/>
                    </a:lnTo>
                    <a:lnTo>
                      <a:pt x="50129" y="54623"/>
                    </a:lnTo>
                    <a:lnTo>
                      <a:pt x="50129" y="54391"/>
                    </a:lnTo>
                    <a:lnTo>
                      <a:pt x="50100" y="54130"/>
                    </a:lnTo>
                    <a:lnTo>
                      <a:pt x="50071" y="53898"/>
                    </a:lnTo>
                    <a:lnTo>
                      <a:pt x="49984" y="53608"/>
                    </a:lnTo>
                    <a:lnTo>
                      <a:pt x="49810" y="53028"/>
                    </a:lnTo>
                    <a:lnTo>
                      <a:pt x="49549" y="52361"/>
                    </a:lnTo>
                    <a:lnTo>
                      <a:pt x="49259" y="51636"/>
                    </a:lnTo>
                    <a:lnTo>
                      <a:pt x="48476" y="49636"/>
                    </a:lnTo>
                    <a:lnTo>
                      <a:pt x="47752" y="47635"/>
                    </a:lnTo>
                    <a:lnTo>
                      <a:pt x="47085" y="45606"/>
                    </a:lnTo>
                    <a:lnTo>
                      <a:pt x="46418" y="43576"/>
                    </a:lnTo>
                    <a:lnTo>
                      <a:pt x="45838" y="41663"/>
                    </a:lnTo>
                    <a:lnTo>
                      <a:pt x="45258" y="39749"/>
                    </a:lnTo>
                    <a:lnTo>
                      <a:pt x="44127" y="35922"/>
                    </a:lnTo>
                    <a:lnTo>
                      <a:pt x="43026" y="32095"/>
                    </a:lnTo>
                    <a:lnTo>
                      <a:pt x="42446" y="30182"/>
                    </a:lnTo>
                    <a:lnTo>
                      <a:pt x="41866" y="28268"/>
                    </a:lnTo>
                    <a:lnTo>
                      <a:pt x="41460" y="27022"/>
                    </a:lnTo>
                    <a:lnTo>
                      <a:pt x="40822" y="25137"/>
                    </a:lnTo>
                    <a:lnTo>
                      <a:pt x="40155" y="23282"/>
                    </a:lnTo>
                    <a:lnTo>
                      <a:pt x="39460" y="21455"/>
                    </a:lnTo>
                    <a:lnTo>
                      <a:pt x="38735" y="19629"/>
                    </a:lnTo>
                    <a:lnTo>
                      <a:pt x="37952" y="17831"/>
                    </a:lnTo>
                    <a:lnTo>
                      <a:pt x="37111" y="16034"/>
                    </a:lnTo>
                    <a:lnTo>
                      <a:pt x="36213" y="14294"/>
                    </a:lnTo>
                    <a:lnTo>
                      <a:pt x="35749" y="13424"/>
                    </a:lnTo>
                    <a:lnTo>
                      <a:pt x="35256" y="12555"/>
                    </a:lnTo>
                    <a:lnTo>
                      <a:pt x="34850" y="11888"/>
                    </a:lnTo>
                    <a:lnTo>
                      <a:pt x="34763" y="11743"/>
                    </a:lnTo>
                    <a:lnTo>
                      <a:pt x="34386" y="11105"/>
                    </a:lnTo>
                    <a:lnTo>
                      <a:pt x="33951" y="10496"/>
                    </a:lnTo>
                    <a:lnTo>
                      <a:pt x="33545" y="9916"/>
                    </a:lnTo>
                    <a:lnTo>
                      <a:pt x="33081" y="9307"/>
                    </a:lnTo>
                    <a:lnTo>
                      <a:pt x="32646" y="8728"/>
                    </a:lnTo>
                    <a:lnTo>
                      <a:pt x="32154" y="8177"/>
                    </a:lnTo>
                    <a:lnTo>
                      <a:pt x="31661" y="7626"/>
                    </a:lnTo>
                    <a:lnTo>
                      <a:pt x="31168" y="7104"/>
                    </a:lnTo>
                    <a:lnTo>
                      <a:pt x="30646" y="6582"/>
                    </a:lnTo>
                    <a:lnTo>
                      <a:pt x="30124" y="6060"/>
                    </a:lnTo>
                    <a:lnTo>
                      <a:pt x="29573" y="5567"/>
                    </a:lnTo>
                    <a:lnTo>
                      <a:pt x="29022" y="5104"/>
                    </a:lnTo>
                    <a:lnTo>
                      <a:pt x="28443" y="4640"/>
                    </a:lnTo>
                    <a:lnTo>
                      <a:pt x="27863" y="4205"/>
                    </a:lnTo>
                    <a:lnTo>
                      <a:pt x="27254" y="3799"/>
                    </a:lnTo>
                    <a:lnTo>
                      <a:pt x="26645" y="3393"/>
                    </a:lnTo>
                    <a:lnTo>
                      <a:pt x="25978" y="2987"/>
                    </a:lnTo>
                    <a:lnTo>
                      <a:pt x="25398" y="2639"/>
                    </a:lnTo>
                    <a:lnTo>
                      <a:pt x="24818" y="2320"/>
                    </a:lnTo>
                    <a:lnTo>
                      <a:pt x="24210" y="2030"/>
                    </a:lnTo>
                    <a:lnTo>
                      <a:pt x="23630" y="1740"/>
                    </a:lnTo>
                    <a:lnTo>
                      <a:pt x="22992" y="1480"/>
                    </a:lnTo>
                    <a:lnTo>
                      <a:pt x="22383" y="1248"/>
                    </a:lnTo>
                    <a:lnTo>
                      <a:pt x="21774" y="1016"/>
                    </a:lnTo>
                    <a:lnTo>
                      <a:pt x="21136" y="813"/>
                    </a:lnTo>
                    <a:lnTo>
                      <a:pt x="20499" y="639"/>
                    </a:lnTo>
                    <a:lnTo>
                      <a:pt x="19861" y="494"/>
                    </a:lnTo>
                    <a:lnTo>
                      <a:pt x="19194" y="349"/>
                    </a:lnTo>
                    <a:lnTo>
                      <a:pt x="18556" y="233"/>
                    </a:lnTo>
                    <a:lnTo>
                      <a:pt x="17889" y="146"/>
                    </a:lnTo>
                    <a:lnTo>
                      <a:pt x="17251" y="59"/>
                    </a:lnTo>
                    <a:lnTo>
                      <a:pt x="1658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5"/>
              <p:cNvSpPr/>
              <p:nvPr/>
            </p:nvSpPr>
            <p:spPr>
              <a:xfrm>
                <a:off x="-741850" y="3729375"/>
                <a:ext cx="1253225" cy="1382250"/>
              </a:xfrm>
              <a:custGeom>
                <a:rect b="b" l="l" r="r" t="t"/>
                <a:pathLst>
                  <a:path extrusionOk="0" h="55290" w="50129">
                    <a:moveTo>
                      <a:pt x="15193" y="1"/>
                    </a:moveTo>
                    <a:lnTo>
                      <a:pt x="14526" y="30"/>
                    </a:lnTo>
                    <a:lnTo>
                      <a:pt x="13859" y="59"/>
                    </a:lnTo>
                    <a:lnTo>
                      <a:pt x="13192" y="146"/>
                    </a:lnTo>
                    <a:lnTo>
                      <a:pt x="12526" y="233"/>
                    </a:lnTo>
                    <a:lnTo>
                      <a:pt x="11859" y="378"/>
                    </a:lnTo>
                    <a:lnTo>
                      <a:pt x="11192" y="523"/>
                    </a:lnTo>
                    <a:lnTo>
                      <a:pt x="10525" y="697"/>
                    </a:lnTo>
                    <a:lnTo>
                      <a:pt x="9858" y="900"/>
                    </a:lnTo>
                    <a:lnTo>
                      <a:pt x="9076" y="1190"/>
                    </a:lnTo>
                    <a:lnTo>
                      <a:pt x="8322" y="1508"/>
                    </a:lnTo>
                    <a:lnTo>
                      <a:pt x="7655" y="1798"/>
                    </a:lnTo>
                    <a:lnTo>
                      <a:pt x="7133" y="2088"/>
                    </a:lnTo>
                    <a:lnTo>
                      <a:pt x="6611" y="2378"/>
                    </a:lnTo>
                    <a:lnTo>
                      <a:pt x="6118" y="2697"/>
                    </a:lnTo>
                    <a:lnTo>
                      <a:pt x="5625" y="3016"/>
                    </a:lnTo>
                    <a:lnTo>
                      <a:pt x="5162" y="3393"/>
                    </a:lnTo>
                    <a:lnTo>
                      <a:pt x="4698" y="3770"/>
                    </a:lnTo>
                    <a:lnTo>
                      <a:pt x="4234" y="4147"/>
                    </a:lnTo>
                    <a:lnTo>
                      <a:pt x="3828" y="4553"/>
                    </a:lnTo>
                    <a:lnTo>
                      <a:pt x="3422" y="4988"/>
                    </a:lnTo>
                    <a:lnTo>
                      <a:pt x="3016" y="5422"/>
                    </a:lnTo>
                    <a:lnTo>
                      <a:pt x="2639" y="5886"/>
                    </a:lnTo>
                    <a:lnTo>
                      <a:pt x="2291" y="6379"/>
                    </a:lnTo>
                    <a:lnTo>
                      <a:pt x="1972" y="6872"/>
                    </a:lnTo>
                    <a:lnTo>
                      <a:pt x="1653" y="7394"/>
                    </a:lnTo>
                    <a:lnTo>
                      <a:pt x="1393" y="7945"/>
                    </a:lnTo>
                    <a:lnTo>
                      <a:pt x="1132" y="8496"/>
                    </a:lnTo>
                    <a:lnTo>
                      <a:pt x="842" y="9162"/>
                    </a:lnTo>
                    <a:lnTo>
                      <a:pt x="610" y="9829"/>
                    </a:lnTo>
                    <a:lnTo>
                      <a:pt x="436" y="10525"/>
                    </a:lnTo>
                    <a:lnTo>
                      <a:pt x="262" y="11192"/>
                    </a:lnTo>
                    <a:lnTo>
                      <a:pt x="146" y="11888"/>
                    </a:lnTo>
                    <a:lnTo>
                      <a:pt x="59" y="12584"/>
                    </a:lnTo>
                    <a:lnTo>
                      <a:pt x="30" y="13279"/>
                    </a:lnTo>
                    <a:lnTo>
                      <a:pt x="1" y="13975"/>
                    </a:lnTo>
                    <a:lnTo>
                      <a:pt x="30" y="14758"/>
                    </a:lnTo>
                    <a:lnTo>
                      <a:pt x="88" y="15483"/>
                    </a:lnTo>
                    <a:lnTo>
                      <a:pt x="175" y="16208"/>
                    </a:lnTo>
                    <a:lnTo>
                      <a:pt x="291" y="16932"/>
                    </a:lnTo>
                    <a:lnTo>
                      <a:pt x="436" y="17657"/>
                    </a:lnTo>
                    <a:lnTo>
                      <a:pt x="610" y="18382"/>
                    </a:lnTo>
                    <a:lnTo>
                      <a:pt x="813" y="19107"/>
                    </a:lnTo>
                    <a:lnTo>
                      <a:pt x="1045" y="19803"/>
                    </a:lnTo>
                    <a:lnTo>
                      <a:pt x="1306" y="20527"/>
                    </a:lnTo>
                    <a:lnTo>
                      <a:pt x="1595" y="21223"/>
                    </a:lnTo>
                    <a:lnTo>
                      <a:pt x="1885" y="21948"/>
                    </a:lnTo>
                    <a:lnTo>
                      <a:pt x="2233" y="22644"/>
                    </a:lnTo>
                    <a:lnTo>
                      <a:pt x="2581" y="23340"/>
                    </a:lnTo>
                    <a:lnTo>
                      <a:pt x="2929" y="24036"/>
                    </a:lnTo>
                    <a:lnTo>
                      <a:pt x="3335" y="24731"/>
                    </a:lnTo>
                    <a:lnTo>
                      <a:pt x="3741" y="25427"/>
                    </a:lnTo>
                    <a:lnTo>
                      <a:pt x="4147" y="26094"/>
                    </a:lnTo>
                    <a:lnTo>
                      <a:pt x="4756" y="27022"/>
                    </a:lnTo>
                    <a:lnTo>
                      <a:pt x="5365" y="27863"/>
                    </a:lnTo>
                    <a:lnTo>
                      <a:pt x="5973" y="28703"/>
                    </a:lnTo>
                    <a:lnTo>
                      <a:pt x="6611" y="29544"/>
                    </a:lnTo>
                    <a:lnTo>
                      <a:pt x="7249" y="30356"/>
                    </a:lnTo>
                    <a:lnTo>
                      <a:pt x="7916" y="31139"/>
                    </a:lnTo>
                    <a:lnTo>
                      <a:pt x="8583" y="31921"/>
                    </a:lnTo>
                    <a:lnTo>
                      <a:pt x="9278" y="32675"/>
                    </a:lnTo>
                    <a:lnTo>
                      <a:pt x="9974" y="33400"/>
                    </a:lnTo>
                    <a:lnTo>
                      <a:pt x="11337" y="34821"/>
                    </a:lnTo>
                    <a:lnTo>
                      <a:pt x="12729" y="36125"/>
                    </a:lnTo>
                    <a:lnTo>
                      <a:pt x="14062" y="37343"/>
                    </a:lnTo>
                    <a:lnTo>
                      <a:pt x="15367" y="38474"/>
                    </a:lnTo>
                    <a:lnTo>
                      <a:pt x="16063" y="39025"/>
                    </a:lnTo>
                    <a:lnTo>
                      <a:pt x="17077" y="39836"/>
                    </a:lnTo>
                    <a:lnTo>
                      <a:pt x="18469" y="40909"/>
                    </a:lnTo>
                    <a:lnTo>
                      <a:pt x="19890" y="41924"/>
                    </a:lnTo>
                    <a:lnTo>
                      <a:pt x="21310" y="42939"/>
                    </a:lnTo>
                    <a:lnTo>
                      <a:pt x="22789" y="43924"/>
                    </a:lnTo>
                    <a:lnTo>
                      <a:pt x="24268" y="44881"/>
                    </a:lnTo>
                    <a:lnTo>
                      <a:pt x="25746" y="45780"/>
                    </a:lnTo>
                    <a:lnTo>
                      <a:pt x="27283" y="46679"/>
                    </a:lnTo>
                    <a:lnTo>
                      <a:pt x="28819" y="47519"/>
                    </a:lnTo>
                    <a:lnTo>
                      <a:pt x="30617" y="48505"/>
                    </a:lnTo>
                    <a:lnTo>
                      <a:pt x="31574" y="48969"/>
                    </a:lnTo>
                    <a:lnTo>
                      <a:pt x="33516" y="49897"/>
                    </a:lnTo>
                    <a:lnTo>
                      <a:pt x="35459" y="50796"/>
                    </a:lnTo>
                    <a:lnTo>
                      <a:pt x="37401" y="51607"/>
                    </a:lnTo>
                    <a:lnTo>
                      <a:pt x="39402" y="52390"/>
                    </a:lnTo>
                    <a:lnTo>
                      <a:pt x="41402" y="53115"/>
                    </a:lnTo>
                    <a:lnTo>
                      <a:pt x="43403" y="53811"/>
                    </a:lnTo>
                    <a:lnTo>
                      <a:pt x="45461" y="54449"/>
                    </a:lnTo>
                    <a:lnTo>
                      <a:pt x="47491" y="55028"/>
                    </a:lnTo>
                    <a:lnTo>
                      <a:pt x="48012" y="55144"/>
                    </a:lnTo>
                    <a:lnTo>
                      <a:pt x="48476" y="55231"/>
                    </a:lnTo>
                    <a:lnTo>
                      <a:pt x="48853" y="55289"/>
                    </a:lnTo>
                    <a:lnTo>
                      <a:pt x="49172" y="55289"/>
                    </a:lnTo>
                    <a:lnTo>
                      <a:pt x="49462" y="55260"/>
                    </a:lnTo>
                    <a:lnTo>
                      <a:pt x="49694" y="55202"/>
                    </a:lnTo>
                    <a:lnTo>
                      <a:pt x="49868" y="55086"/>
                    </a:lnTo>
                    <a:lnTo>
                      <a:pt x="49984" y="54970"/>
                    </a:lnTo>
                    <a:lnTo>
                      <a:pt x="50071" y="54796"/>
                    </a:lnTo>
                    <a:lnTo>
                      <a:pt x="50129" y="54623"/>
                    </a:lnTo>
                    <a:lnTo>
                      <a:pt x="50129" y="54391"/>
                    </a:lnTo>
                    <a:lnTo>
                      <a:pt x="50100" y="54130"/>
                    </a:lnTo>
                    <a:lnTo>
                      <a:pt x="50071" y="53898"/>
                    </a:lnTo>
                    <a:lnTo>
                      <a:pt x="49984" y="53608"/>
                    </a:lnTo>
                    <a:lnTo>
                      <a:pt x="49810" y="53028"/>
                    </a:lnTo>
                    <a:lnTo>
                      <a:pt x="49549" y="52361"/>
                    </a:lnTo>
                    <a:lnTo>
                      <a:pt x="49259" y="51636"/>
                    </a:lnTo>
                    <a:lnTo>
                      <a:pt x="48476" y="49636"/>
                    </a:lnTo>
                    <a:lnTo>
                      <a:pt x="47752" y="47635"/>
                    </a:lnTo>
                    <a:lnTo>
                      <a:pt x="47085" y="45606"/>
                    </a:lnTo>
                    <a:lnTo>
                      <a:pt x="46418" y="43576"/>
                    </a:lnTo>
                    <a:lnTo>
                      <a:pt x="45838" y="41663"/>
                    </a:lnTo>
                    <a:lnTo>
                      <a:pt x="45258" y="39749"/>
                    </a:lnTo>
                    <a:lnTo>
                      <a:pt x="44127" y="35922"/>
                    </a:lnTo>
                    <a:lnTo>
                      <a:pt x="43026" y="32095"/>
                    </a:lnTo>
                    <a:lnTo>
                      <a:pt x="42446" y="30182"/>
                    </a:lnTo>
                    <a:lnTo>
                      <a:pt x="41866" y="28268"/>
                    </a:lnTo>
                    <a:lnTo>
                      <a:pt x="41460" y="27022"/>
                    </a:lnTo>
                    <a:lnTo>
                      <a:pt x="40822" y="25137"/>
                    </a:lnTo>
                    <a:lnTo>
                      <a:pt x="40155" y="23282"/>
                    </a:lnTo>
                    <a:lnTo>
                      <a:pt x="39460" y="21455"/>
                    </a:lnTo>
                    <a:lnTo>
                      <a:pt x="38735" y="19629"/>
                    </a:lnTo>
                    <a:lnTo>
                      <a:pt x="37952" y="17831"/>
                    </a:lnTo>
                    <a:lnTo>
                      <a:pt x="37111" y="16034"/>
                    </a:lnTo>
                    <a:lnTo>
                      <a:pt x="36213" y="14294"/>
                    </a:lnTo>
                    <a:lnTo>
                      <a:pt x="35749" y="13424"/>
                    </a:lnTo>
                    <a:lnTo>
                      <a:pt x="35256" y="12555"/>
                    </a:lnTo>
                    <a:lnTo>
                      <a:pt x="34850" y="11888"/>
                    </a:lnTo>
                    <a:lnTo>
                      <a:pt x="34763" y="11743"/>
                    </a:lnTo>
                    <a:lnTo>
                      <a:pt x="34386" y="11105"/>
                    </a:lnTo>
                    <a:lnTo>
                      <a:pt x="33951" y="10496"/>
                    </a:lnTo>
                    <a:lnTo>
                      <a:pt x="33545" y="9916"/>
                    </a:lnTo>
                    <a:lnTo>
                      <a:pt x="33081" y="9307"/>
                    </a:lnTo>
                    <a:lnTo>
                      <a:pt x="32646" y="8728"/>
                    </a:lnTo>
                    <a:lnTo>
                      <a:pt x="32154" y="8177"/>
                    </a:lnTo>
                    <a:lnTo>
                      <a:pt x="31661" y="7626"/>
                    </a:lnTo>
                    <a:lnTo>
                      <a:pt x="31168" y="7104"/>
                    </a:lnTo>
                    <a:lnTo>
                      <a:pt x="30646" y="6582"/>
                    </a:lnTo>
                    <a:lnTo>
                      <a:pt x="30124" y="6060"/>
                    </a:lnTo>
                    <a:lnTo>
                      <a:pt x="29573" y="5567"/>
                    </a:lnTo>
                    <a:lnTo>
                      <a:pt x="29022" y="5104"/>
                    </a:lnTo>
                    <a:lnTo>
                      <a:pt x="28443" y="4640"/>
                    </a:lnTo>
                    <a:lnTo>
                      <a:pt x="27863" y="4205"/>
                    </a:lnTo>
                    <a:lnTo>
                      <a:pt x="27254" y="3799"/>
                    </a:lnTo>
                    <a:lnTo>
                      <a:pt x="26645" y="3393"/>
                    </a:lnTo>
                    <a:lnTo>
                      <a:pt x="25978" y="2987"/>
                    </a:lnTo>
                    <a:lnTo>
                      <a:pt x="25398" y="2639"/>
                    </a:lnTo>
                    <a:lnTo>
                      <a:pt x="24818" y="2320"/>
                    </a:lnTo>
                    <a:lnTo>
                      <a:pt x="24210" y="2030"/>
                    </a:lnTo>
                    <a:lnTo>
                      <a:pt x="23630" y="1740"/>
                    </a:lnTo>
                    <a:lnTo>
                      <a:pt x="22992" y="1480"/>
                    </a:lnTo>
                    <a:lnTo>
                      <a:pt x="22383" y="1248"/>
                    </a:lnTo>
                    <a:lnTo>
                      <a:pt x="21774" y="1016"/>
                    </a:lnTo>
                    <a:lnTo>
                      <a:pt x="21136" y="813"/>
                    </a:lnTo>
                    <a:lnTo>
                      <a:pt x="20499" y="639"/>
                    </a:lnTo>
                    <a:lnTo>
                      <a:pt x="19861" y="494"/>
                    </a:lnTo>
                    <a:lnTo>
                      <a:pt x="19194" y="349"/>
                    </a:lnTo>
                    <a:lnTo>
                      <a:pt x="18556" y="233"/>
                    </a:lnTo>
                    <a:lnTo>
                      <a:pt x="17889" y="146"/>
                    </a:lnTo>
                    <a:lnTo>
                      <a:pt x="17251" y="59"/>
                    </a:lnTo>
                    <a:lnTo>
                      <a:pt x="16585" y="1"/>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5"/>
              <p:cNvSpPr/>
              <p:nvPr/>
            </p:nvSpPr>
            <p:spPr>
              <a:xfrm>
                <a:off x="-741850" y="3729375"/>
                <a:ext cx="1253225" cy="1382250"/>
              </a:xfrm>
              <a:custGeom>
                <a:rect b="b" l="l" r="r" t="t"/>
                <a:pathLst>
                  <a:path extrusionOk="0" fill="none" h="55290" w="50129">
                    <a:moveTo>
                      <a:pt x="49984" y="54970"/>
                    </a:moveTo>
                    <a:lnTo>
                      <a:pt x="49984" y="54970"/>
                    </a:lnTo>
                    <a:lnTo>
                      <a:pt x="49868" y="55086"/>
                    </a:lnTo>
                    <a:lnTo>
                      <a:pt x="49694" y="55202"/>
                    </a:lnTo>
                    <a:lnTo>
                      <a:pt x="49462" y="55260"/>
                    </a:lnTo>
                    <a:lnTo>
                      <a:pt x="49172" y="55289"/>
                    </a:lnTo>
                    <a:lnTo>
                      <a:pt x="48853" y="55289"/>
                    </a:lnTo>
                    <a:lnTo>
                      <a:pt x="48476" y="55231"/>
                    </a:lnTo>
                    <a:lnTo>
                      <a:pt x="48012" y="55144"/>
                    </a:lnTo>
                    <a:lnTo>
                      <a:pt x="47491" y="55028"/>
                    </a:lnTo>
                    <a:lnTo>
                      <a:pt x="47491" y="55028"/>
                    </a:lnTo>
                    <a:lnTo>
                      <a:pt x="45461" y="54449"/>
                    </a:lnTo>
                    <a:lnTo>
                      <a:pt x="43403" y="53811"/>
                    </a:lnTo>
                    <a:lnTo>
                      <a:pt x="41402" y="53115"/>
                    </a:lnTo>
                    <a:lnTo>
                      <a:pt x="39402" y="52390"/>
                    </a:lnTo>
                    <a:lnTo>
                      <a:pt x="37401" y="51607"/>
                    </a:lnTo>
                    <a:lnTo>
                      <a:pt x="35459" y="50796"/>
                    </a:lnTo>
                    <a:lnTo>
                      <a:pt x="33516" y="49897"/>
                    </a:lnTo>
                    <a:lnTo>
                      <a:pt x="31574" y="48969"/>
                    </a:lnTo>
                    <a:lnTo>
                      <a:pt x="31574" y="48969"/>
                    </a:lnTo>
                    <a:lnTo>
                      <a:pt x="30617" y="48505"/>
                    </a:lnTo>
                    <a:lnTo>
                      <a:pt x="30617" y="48505"/>
                    </a:lnTo>
                    <a:lnTo>
                      <a:pt x="28819" y="47519"/>
                    </a:lnTo>
                    <a:lnTo>
                      <a:pt x="28819" y="47519"/>
                    </a:lnTo>
                    <a:lnTo>
                      <a:pt x="27283" y="46679"/>
                    </a:lnTo>
                    <a:lnTo>
                      <a:pt x="25746" y="45780"/>
                    </a:lnTo>
                    <a:lnTo>
                      <a:pt x="24268" y="44881"/>
                    </a:lnTo>
                    <a:lnTo>
                      <a:pt x="22789" y="43924"/>
                    </a:lnTo>
                    <a:lnTo>
                      <a:pt x="21310" y="42939"/>
                    </a:lnTo>
                    <a:lnTo>
                      <a:pt x="19890" y="41924"/>
                    </a:lnTo>
                    <a:lnTo>
                      <a:pt x="18469" y="40909"/>
                    </a:lnTo>
                    <a:lnTo>
                      <a:pt x="17077" y="39836"/>
                    </a:lnTo>
                    <a:lnTo>
                      <a:pt x="17077" y="39836"/>
                    </a:lnTo>
                    <a:lnTo>
                      <a:pt x="16063" y="39025"/>
                    </a:lnTo>
                    <a:lnTo>
                      <a:pt x="16063" y="39025"/>
                    </a:lnTo>
                    <a:lnTo>
                      <a:pt x="15367" y="38474"/>
                    </a:lnTo>
                    <a:lnTo>
                      <a:pt x="15367" y="38474"/>
                    </a:lnTo>
                    <a:lnTo>
                      <a:pt x="14062" y="37343"/>
                    </a:lnTo>
                    <a:lnTo>
                      <a:pt x="12729" y="36125"/>
                    </a:lnTo>
                    <a:lnTo>
                      <a:pt x="11337" y="34821"/>
                    </a:lnTo>
                    <a:lnTo>
                      <a:pt x="9974" y="33400"/>
                    </a:lnTo>
                    <a:lnTo>
                      <a:pt x="9278" y="32675"/>
                    </a:lnTo>
                    <a:lnTo>
                      <a:pt x="8583" y="31921"/>
                    </a:lnTo>
                    <a:lnTo>
                      <a:pt x="7916" y="31139"/>
                    </a:lnTo>
                    <a:lnTo>
                      <a:pt x="7249" y="30356"/>
                    </a:lnTo>
                    <a:lnTo>
                      <a:pt x="6611" y="29544"/>
                    </a:lnTo>
                    <a:lnTo>
                      <a:pt x="5973" y="28703"/>
                    </a:lnTo>
                    <a:lnTo>
                      <a:pt x="5365" y="27863"/>
                    </a:lnTo>
                    <a:lnTo>
                      <a:pt x="4756" y="27022"/>
                    </a:lnTo>
                    <a:lnTo>
                      <a:pt x="4756" y="27022"/>
                    </a:lnTo>
                    <a:lnTo>
                      <a:pt x="4147" y="26094"/>
                    </a:lnTo>
                    <a:lnTo>
                      <a:pt x="4147" y="26094"/>
                    </a:lnTo>
                    <a:lnTo>
                      <a:pt x="3741" y="25427"/>
                    </a:lnTo>
                    <a:lnTo>
                      <a:pt x="3335" y="24731"/>
                    </a:lnTo>
                    <a:lnTo>
                      <a:pt x="2929" y="24036"/>
                    </a:lnTo>
                    <a:lnTo>
                      <a:pt x="2581" y="23340"/>
                    </a:lnTo>
                    <a:lnTo>
                      <a:pt x="2233" y="22644"/>
                    </a:lnTo>
                    <a:lnTo>
                      <a:pt x="1885" y="21948"/>
                    </a:lnTo>
                    <a:lnTo>
                      <a:pt x="1595" y="21223"/>
                    </a:lnTo>
                    <a:lnTo>
                      <a:pt x="1306" y="20527"/>
                    </a:lnTo>
                    <a:lnTo>
                      <a:pt x="1045" y="19803"/>
                    </a:lnTo>
                    <a:lnTo>
                      <a:pt x="813" y="19107"/>
                    </a:lnTo>
                    <a:lnTo>
                      <a:pt x="610" y="18382"/>
                    </a:lnTo>
                    <a:lnTo>
                      <a:pt x="436" y="17657"/>
                    </a:lnTo>
                    <a:lnTo>
                      <a:pt x="291" y="16932"/>
                    </a:lnTo>
                    <a:lnTo>
                      <a:pt x="175" y="16208"/>
                    </a:lnTo>
                    <a:lnTo>
                      <a:pt x="88" y="15483"/>
                    </a:lnTo>
                    <a:lnTo>
                      <a:pt x="30" y="14758"/>
                    </a:lnTo>
                    <a:lnTo>
                      <a:pt x="30" y="14758"/>
                    </a:lnTo>
                    <a:lnTo>
                      <a:pt x="1" y="13975"/>
                    </a:lnTo>
                    <a:lnTo>
                      <a:pt x="1" y="13975"/>
                    </a:lnTo>
                    <a:lnTo>
                      <a:pt x="30" y="13279"/>
                    </a:lnTo>
                    <a:lnTo>
                      <a:pt x="59" y="12584"/>
                    </a:lnTo>
                    <a:lnTo>
                      <a:pt x="146" y="11888"/>
                    </a:lnTo>
                    <a:lnTo>
                      <a:pt x="262" y="11192"/>
                    </a:lnTo>
                    <a:lnTo>
                      <a:pt x="436" y="10525"/>
                    </a:lnTo>
                    <a:lnTo>
                      <a:pt x="610" y="9829"/>
                    </a:lnTo>
                    <a:lnTo>
                      <a:pt x="842" y="9162"/>
                    </a:lnTo>
                    <a:lnTo>
                      <a:pt x="1132" y="8496"/>
                    </a:lnTo>
                    <a:lnTo>
                      <a:pt x="1132" y="8496"/>
                    </a:lnTo>
                    <a:lnTo>
                      <a:pt x="1393" y="7945"/>
                    </a:lnTo>
                    <a:lnTo>
                      <a:pt x="1653" y="7394"/>
                    </a:lnTo>
                    <a:lnTo>
                      <a:pt x="1972" y="6872"/>
                    </a:lnTo>
                    <a:lnTo>
                      <a:pt x="2291" y="6379"/>
                    </a:lnTo>
                    <a:lnTo>
                      <a:pt x="2639" y="5886"/>
                    </a:lnTo>
                    <a:lnTo>
                      <a:pt x="3016" y="5422"/>
                    </a:lnTo>
                    <a:lnTo>
                      <a:pt x="3422" y="4988"/>
                    </a:lnTo>
                    <a:lnTo>
                      <a:pt x="3828" y="4553"/>
                    </a:lnTo>
                    <a:lnTo>
                      <a:pt x="4234" y="4147"/>
                    </a:lnTo>
                    <a:lnTo>
                      <a:pt x="4698" y="3770"/>
                    </a:lnTo>
                    <a:lnTo>
                      <a:pt x="5162" y="3393"/>
                    </a:lnTo>
                    <a:lnTo>
                      <a:pt x="5625" y="3016"/>
                    </a:lnTo>
                    <a:lnTo>
                      <a:pt x="6118" y="2697"/>
                    </a:lnTo>
                    <a:lnTo>
                      <a:pt x="6611" y="2378"/>
                    </a:lnTo>
                    <a:lnTo>
                      <a:pt x="7133" y="2088"/>
                    </a:lnTo>
                    <a:lnTo>
                      <a:pt x="7655" y="1798"/>
                    </a:lnTo>
                    <a:lnTo>
                      <a:pt x="7655" y="1798"/>
                    </a:lnTo>
                    <a:lnTo>
                      <a:pt x="8322" y="1508"/>
                    </a:lnTo>
                    <a:lnTo>
                      <a:pt x="8322" y="1508"/>
                    </a:lnTo>
                    <a:lnTo>
                      <a:pt x="9076" y="1190"/>
                    </a:lnTo>
                    <a:lnTo>
                      <a:pt x="9858" y="900"/>
                    </a:lnTo>
                    <a:lnTo>
                      <a:pt x="9858" y="900"/>
                    </a:lnTo>
                    <a:lnTo>
                      <a:pt x="10525" y="697"/>
                    </a:lnTo>
                    <a:lnTo>
                      <a:pt x="11192" y="523"/>
                    </a:lnTo>
                    <a:lnTo>
                      <a:pt x="11859" y="378"/>
                    </a:lnTo>
                    <a:lnTo>
                      <a:pt x="12526" y="233"/>
                    </a:lnTo>
                    <a:lnTo>
                      <a:pt x="13192" y="146"/>
                    </a:lnTo>
                    <a:lnTo>
                      <a:pt x="13859" y="59"/>
                    </a:lnTo>
                    <a:lnTo>
                      <a:pt x="14526" y="30"/>
                    </a:lnTo>
                    <a:lnTo>
                      <a:pt x="15193" y="1"/>
                    </a:lnTo>
                    <a:lnTo>
                      <a:pt x="15193" y="1"/>
                    </a:lnTo>
                    <a:lnTo>
                      <a:pt x="15918" y="1"/>
                    </a:lnTo>
                    <a:lnTo>
                      <a:pt x="15918" y="1"/>
                    </a:lnTo>
                    <a:lnTo>
                      <a:pt x="16585" y="1"/>
                    </a:lnTo>
                    <a:lnTo>
                      <a:pt x="17251" y="59"/>
                    </a:lnTo>
                    <a:lnTo>
                      <a:pt x="17889" y="146"/>
                    </a:lnTo>
                    <a:lnTo>
                      <a:pt x="18556" y="233"/>
                    </a:lnTo>
                    <a:lnTo>
                      <a:pt x="19194" y="349"/>
                    </a:lnTo>
                    <a:lnTo>
                      <a:pt x="19861" y="494"/>
                    </a:lnTo>
                    <a:lnTo>
                      <a:pt x="20499" y="639"/>
                    </a:lnTo>
                    <a:lnTo>
                      <a:pt x="21136" y="813"/>
                    </a:lnTo>
                    <a:lnTo>
                      <a:pt x="21774" y="1016"/>
                    </a:lnTo>
                    <a:lnTo>
                      <a:pt x="22383" y="1248"/>
                    </a:lnTo>
                    <a:lnTo>
                      <a:pt x="22992" y="1480"/>
                    </a:lnTo>
                    <a:lnTo>
                      <a:pt x="23630" y="1740"/>
                    </a:lnTo>
                    <a:lnTo>
                      <a:pt x="24210" y="2030"/>
                    </a:lnTo>
                    <a:lnTo>
                      <a:pt x="24818" y="2320"/>
                    </a:lnTo>
                    <a:lnTo>
                      <a:pt x="25398" y="2639"/>
                    </a:lnTo>
                    <a:lnTo>
                      <a:pt x="25978" y="2987"/>
                    </a:lnTo>
                    <a:lnTo>
                      <a:pt x="25978" y="2987"/>
                    </a:lnTo>
                    <a:lnTo>
                      <a:pt x="26645" y="3393"/>
                    </a:lnTo>
                    <a:lnTo>
                      <a:pt x="26645" y="3393"/>
                    </a:lnTo>
                    <a:lnTo>
                      <a:pt x="27254" y="3799"/>
                    </a:lnTo>
                    <a:lnTo>
                      <a:pt x="27863" y="4205"/>
                    </a:lnTo>
                    <a:lnTo>
                      <a:pt x="28443" y="4640"/>
                    </a:lnTo>
                    <a:lnTo>
                      <a:pt x="29022" y="5104"/>
                    </a:lnTo>
                    <a:lnTo>
                      <a:pt x="29573" y="5567"/>
                    </a:lnTo>
                    <a:lnTo>
                      <a:pt x="30124" y="6060"/>
                    </a:lnTo>
                    <a:lnTo>
                      <a:pt x="30646" y="6582"/>
                    </a:lnTo>
                    <a:lnTo>
                      <a:pt x="31168" y="7104"/>
                    </a:lnTo>
                    <a:lnTo>
                      <a:pt x="31661" y="7626"/>
                    </a:lnTo>
                    <a:lnTo>
                      <a:pt x="32154" y="8177"/>
                    </a:lnTo>
                    <a:lnTo>
                      <a:pt x="32646" y="8728"/>
                    </a:lnTo>
                    <a:lnTo>
                      <a:pt x="33081" y="9307"/>
                    </a:lnTo>
                    <a:lnTo>
                      <a:pt x="33545" y="9916"/>
                    </a:lnTo>
                    <a:lnTo>
                      <a:pt x="33951" y="10496"/>
                    </a:lnTo>
                    <a:lnTo>
                      <a:pt x="34386" y="11105"/>
                    </a:lnTo>
                    <a:lnTo>
                      <a:pt x="34763" y="11743"/>
                    </a:lnTo>
                    <a:lnTo>
                      <a:pt x="34763" y="11743"/>
                    </a:lnTo>
                    <a:lnTo>
                      <a:pt x="34850" y="11888"/>
                    </a:lnTo>
                    <a:lnTo>
                      <a:pt x="34850" y="11888"/>
                    </a:lnTo>
                    <a:lnTo>
                      <a:pt x="35256" y="12555"/>
                    </a:lnTo>
                    <a:lnTo>
                      <a:pt x="35256" y="12555"/>
                    </a:lnTo>
                    <a:lnTo>
                      <a:pt x="35749" y="13424"/>
                    </a:lnTo>
                    <a:lnTo>
                      <a:pt x="36213" y="14294"/>
                    </a:lnTo>
                    <a:lnTo>
                      <a:pt x="37111" y="16034"/>
                    </a:lnTo>
                    <a:lnTo>
                      <a:pt x="37952" y="17831"/>
                    </a:lnTo>
                    <a:lnTo>
                      <a:pt x="38735" y="19629"/>
                    </a:lnTo>
                    <a:lnTo>
                      <a:pt x="39460" y="21455"/>
                    </a:lnTo>
                    <a:lnTo>
                      <a:pt x="40155" y="23282"/>
                    </a:lnTo>
                    <a:lnTo>
                      <a:pt x="40822" y="25137"/>
                    </a:lnTo>
                    <a:lnTo>
                      <a:pt x="41460" y="27022"/>
                    </a:lnTo>
                    <a:lnTo>
                      <a:pt x="41460" y="27022"/>
                    </a:lnTo>
                    <a:lnTo>
                      <a:pt x="41866" y="28268"/>
                    </a:lnTo>
                    <a:lnTo>
                      <a:pt x="41866" y="28268"/>
                    </a:lnTo>
                    <a:lnTo>
                      <a:pt x="42446" y="30182"/>
                    </a:lnTo>
                    <a:lnTo>
                      <a:pt x="43026" y="32095"/>
                    </a:lnTo>
                    <a:lnTo>
                      <a:pt x="44127" y="35922"/>
                    </a:lnTo>
                    <a:lnTo>
                      <a:pt x="45258" y="39749"/>
                    </a:lnTo>
                    <a:lnTo>
                      <a:pt x="45838" y="41663"/>
                    </a:lnTo>
                    <a:lnTo>
                      <a:pt x="46418" y="43576"/>
                    </a:lnTo>
                    <a:lnTo>
                      <a:pt x="46418" y="43576"/>
                    </a:lnTo>
                    <a:lnTo>
                      <a:pt x="47085" y="45606"/>
                    </a:lnTo>
                    <a:lnTo>
                      <a:pt x="47752" y="47635"/>
                    </a:lnTo>
                    <a:lnTo>
                      <a:pt x="48476" y="49636"/>
                    </a:lnTo>
                    <a:lnTo>
                      <a:pt x="49259" y="51636"/>
                    </a:lnTo>
                    <a:lnTo>
                      <a:pt x="49259" y="51636"/>
                    </a:lnTo>
                    <a:lnTo>
                      <a:pt x="49549" y="52361"/>
                    </a:lnTo>
                    <a:lnTo>
                      <a:pt x="49810" y="53028"/>
                    </a:lnTo>
                    <a:lnTo>
                      <a:pt x="49984" y="53608"/>
                    </a:lnTo>
                    <a:lnTo>
                      <a:pt x="50071" y="53898"/>
                    </a:lnTo>
                    <a:lnTo>
                      <a:pt x="50100" y="54130"/>
                    </a:lnTo>
                    <a:lnTo>
                      <a:pt x="50100" y="54130"/>
                    </a:lnTo>
                    <a:lnTo>
                      <a:pt x="50129" y="54391"/>
                    </a:lnTo>
                    <a:lnTo>
                      <a:pt x="50129" y="54623"/>
                    </a:lnTo>
                    <a:lnTo>
                      <a:pt x="50071" y="54796"/>
                    </a:lnTo>
                    <a:lnTo>
                      <a:pt x="49984" y="5497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5"/>
              <p:cNvSpPr/>
              <p:nvPr/>
            </p:nvSpPr>
            <p:spPr>
              <a:xfrm>
                <a:off x="507725" y="5082600"/>
                <a:ext cx="60200" cy="59475"/>
              </a:xfrm>
              <a:custGeom>
                <a:rect b="b" l="l" r="r" t="t"/>
                <a:pathLst>
                  <a:path extrusionOk="0" h="2379" w="2408">
                    <a:moveTo>
                      <a:pt x="117" y="1"/>
                    </a:moveTo>
                    <a:lnTo>
                      <a:pt x="146" y="262"/>
                    </a:lnTo>
                    <a:lnTo>
                      <a:pt x="146" y="494"/>
                    </a:lnTo>
                    <a:lnTo>
                      <a:pt x="88" y="667"/>
                    </a:lnTo>
                    <a:lnTo>
                      <a:pt x="1" y="841"/>
                    </a:lnTo>
                    <a:lnTo>
                      <a:pt x="1769" y="2291"/>
                    </a:lnTo>
                    <a:lnTo>
                      <a:pt x="1885" y="2349"/>
                    </a:lnTo>
                    <a:lnTo>
                      <a:pt x="2001" y="2378"/>
                    </a:lnTo>
                    <a:lnTo>
                      <a:pt x="2117" y="2349"/>
                    </a:lnTo>
                    <a:lnTo>
                      <a:pt x="2204" y="2320"/>
                    </a:lnTo>
                    <a:lnTo>
                      <a:pt x="2291" y="2233"/>
                    </a:lnTo>
                    <a:lnTo>
                      <a:pt x="2349" y="2175"/>
                    </a:lnTo>
                    <a:lnTo>
                      <a:pt x="2407" y="2059"/>
                    </a:lnTo>
                    <a:lnTo>
                      <a:pt x="2407" y="1972"/>
                    </a:lnTo>
                    <a:lnTo>
                      <a:pt x="2349" y="1856"/>
                    </a:lnTo>
                    <a:lnTo>
                      <a:pt x="2262" y="1769"/>
                    </a:lnTo>
                    <a:lnTo>
                      <a:pt x="117" y="1"/>
                    </a:lnTo>
                    <a:close/>
                  </a:path>
                </a:pathLst>
              </a:custGeom>
              <a:solidFill>
                <a:srgbClr val="DBC8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5"/>
              <p:cNvSpPr/>
              <p:nvPr/>
            </p:nvSpPr>
            <p:spPr>
              <a:xfrm>
                <a:off x="507725" y="5082600"/>
                <a:ext cx="60200" cy="59475"/>
              </a:xfrm>
              <a:custGeom>
                <a:rect b="b" l="l" r="r" t="t"/>
                <a:pathLst>
                  <a:path extrusionOk="0" fill="none" h="2379" w="2408">
                    <a:moveTo>
                      <a:pt x="117" y="1"/>
                    </a:moveTo>
                    <a:lnTo>
                      <a:pt x="117" y="1"/>
                    </a:lnTo>
                    <a:lnTo>
                      <a:pt x="117" y="1"/>
                    </a:lnTo>
                    <a:lnTo>
                      <a:pt x="146" y="262"/>
                    </a:lnTo>
                    <a:lnTo>
                      <a:pt x="146" y="494"/>
                    </a:lnTo>
                    <a:lnTo>
                      <a:pt x="88" y="667"/>
                    </a:lnTo>
                    <a:lnTo>
                      <a:pt x="1" y="841"/>
                    </a:lnTo>
                    <a:lnTo>
                      <a:pt x="1" y="841"/>
                    </a:lnTo>
                    <a:lnTo>
                      <a:pt x="1769" y="2291"/>
                    </a:lnTo>
                    <a:lnTo>
                      <a:pt x="1769" y="2291"/>
                    </a:lnTo>
                    <a:lnTo>
                      <a:pt x="1885" y="2349"/>
                    </a:lnTo>
                    <a:lnTo>
                      <a:pt x="2001" y="2378"/>
                    </a:lnTo>
                    <a:lnTo>
                      <a:pt x="2001" y="2378"/>
                    </a:lnTo>
                    <a:lnTo>
                      <a:pt x="2117" y="2349"/>
                    </a:lnTo>
                    <a:lnTo>
                      <a:pt x="2204" y="2320"/>
                    </a:lnTo>
                    <a:lnTo>
                      <a:pt x="2291" y="2233"/>
                    </a:lnTo>
                    <a:lnTo>
                      <a:pt x="2349" y="2175"/>
                    </a:lnTo>
                    <a:lnTo>
                      <a:pt x="2407" y="2059"/>
                    </a:lnTo>
                    <a:lnTo>
                      <a:pt x="2407" y="1972"/>
                    </a:lnTo>
                    <a:lnTo>
                      <a:pt x="2349" y="1856"/>
                    </a:lnTo>
                    <a:lnTo>
                      <a:pt x="2262" y="1769"/>
                    </a:lnTo>
                    <a:lnTo>
                      <a:pt x="2262" y="1769"/>
                    </a:lnTo>
                    <a:lnTo>
                      <a:pt x="117" y="1"/>
                    </a:lnTo>
                    <a:lnTo>
                      <a:pt x="117"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5"/>
              <p:cNvSpPr/>
              <p:nvPr/>
            </p:nvSpPr>
            <p:spPr>
              <a:xfrm>
                <a:off x="-741850" y="3728650"/>
                <a:ext cx="1253225" cy="1375000"/>
              </a:xfrm>
              <a:custGeom>
                <a:rect b="b" l="l" r="r" t="t"/>
                <a:pathLst>
                  <a:path extrusionOk="0" h="55000" w="50129">
                    <a:moveTo>
                      <a:pt x="15599" y="1"/>
                    </a:moveTo>
                    <a:lnTo>
                      <a:pt x="15193" y="30"/>
                    </a:lnTo>
                    <a:lnTo>
                      <a:pt x="15512" y="14323"/>
                    </a:lnTo>
                    <a:lnTo>
                      <a:pt x="14700" y="12989"/>
                    </a:lnTo>
                    <a:lnTo>
                      <a:pt x="13019" y="10177"/>
                    </a:lnTo>
                    <a:lnTo>
                      <a:pt x="11395" y="7307"/>
                    </a:lnTo>
                    <a:lnTo>
                      <a:pt x="9829" y="4437"/>
                    </a:lnTo>
                    <a:lnTo>
                      <a:pt x="8322" y="1537"/>
                    </a:lnTo>
                    <a:lnTo>
                      <a:pt x="7655" y="1827"/>
                    </a:lnTo>
                    <a:lnTo>
                      <a:pt x="8902" y="4205"/>
                    </a:lnTo>
                    <a:lnTo>
                      <a:pt x="10148" y="6553"/>
                    </a:lnTo>
                    <a:lnTo>
                      <a:pt x="11453" y="8873"/>
                    </a:lnTo>
                    <a:lnTo>
                      <a:pt x="12787" y="11192"/>
                    </a:lnTo>
                    <a:lnTo>
                      <a:pt x="14149" y="13482"/>
                    </a:lnTo>
                    <a:lnTo>
                      <a:pt x="15570" y="15744"/>
                    </a:lnTo>
                    <a:lnTo>
                      <a:pt x="17019" y="17976"/>
                    </a:lnTo>
                    <a:lnTo>
                      <a:pt x="18498" y="20209"/>
                    </a:lnTo>
                    <a:lnTo>
                      <a:pt x="16382" y="19716"/>
                    </a:lnTo>
                    <a:lnTo>
                      <a:pt x="14294" y="19165"/>
                    </a:lnTo>
                    <a:lnTo>
                      <a:pt x="12207" y="18556"/>
                    </a:lnTo>
                    <a:lnTo>
                      <a:pt x="10148" y="17918"/>
                    </a:lnTo>
                    <a:lnTo>
                      <a:pt x="8090" y="17222"/>
                    </a:lnTo>
                    <a:lnTo>
                      <a:pt x="6060" y="16498"/>
                    </a:lnTo>
                    <a:lnTo>
                      <a:pt x="4031" y="15715"/>
                    </a:lnTo>
                    <a:lnTo>
                      <a:pt x="2030" y="14903"/>
                    </a:lnTo>
                    <a:lnTo>
                      <a:pt x="1" y="14004"/>
                    </a:lnTo>
                    <a:lnTo>
                      <a:pt x="30" y="14787"/>
                    </a:lnTo>
                    <a:lnTo>
                      <a:pt x="1682" y="15512"/>
                    </a:lnTo>
                    <a:lnTo>
                      <a:pt x="3364" y="16237"/>
                    </a:lnTo>
                    <a:lnTo>
                      <a:pt x="5075" y="16903"/>
                    </a:lnTo>
                    <a:lnTo>
                      <a:pt x="6785" y="17541"/>
                    </a:lnTo>
                    <a:lnTo>
                      <a:pt x="8496" y="18121"/>
                    </a:lnTo>
                    <a:lnTo>
                      <a:pt x="10206" y="18701"/>
                    </a:lnTo>
                    <a:lnTo>
                      <a:pt x="11946" y="19252"/>
                    </a:lnTo>
                    <a:lnTo>
                      <a:pt x="13714" y="19745"/>
                    </a:lnTo>
                    <a:lnTo>
                      <a:pt x="16179" y="20412"/>
                    </a:lnTo>
                    <a:lnTo>
                      <a:pt x="18672" y="20991"/>
                    </a:lnTo>
                    <a:lnTo>
                      <a:pt x="18875" y="20991"/>
                    </a:lnTo>
                    <a:lnTo>
                      <a:pt x="18962" y="20933"/>
                    </a:lnTo>
                    <a:lnTo>
                      <a:pt x="20035" y="22470"/>
                    </a:lnTo>
                    <a:lnTo>
                      <a:pt x="21107" y="23978"/>
                    </a:lnTo>
                    <a:lnTo>
                      <a:pt x="22064" y="25311"/>
                    </a:lnTo>
                    <a:lnTo>
                      <a:pt x="23050" y="26616"/>
                    </a:lnTo>
                    <a:lnTo>
                      <a:pt x="25021" y="29196"/>
                    </a:lnTo>
                    <a:lnTo>
                      <a:pt x="22760" y="29138"/>
                    </a:lnTo>
                    <a:lnTo>
                      <a:pt x="20499" y="29022"/>
                    </a:lnTo>
                    <a:lnTo>
                      <a:pt x="18237" y="28848"/>
                    </a:lnTo>
                    <a:lnTo>
                      <a:pt x="16005" y="28587"/>
                    </a:lnTo>
                    <a:lnTo>
                      <a:pt x="13743" y="28268"/>
                    </a:lnTo>
                    <a:lnTo>
                      <a:pt x="11540" y="27892"/>
                    </a:lnTo>
                    <a:lnTo>
                      <a:pt x="9307" y="27457"/>
                    </a:lnTo>
                    <a:lnTo>
                      <a:pt x="7104" y="26935"/>
                    </a:lnTo>
                    <a:lnTo>
                      <a:pt x="5625" y="26529"/>
                    </a:lnTo>
                    <a:lnTo>
                      <a:pt x="4147" y="26123"/>
                    </a:lnTo>
                    <a:lnTo>
                      <a:pt x="4756" y="27051"/>
                    </a:lnTo>
                    <a:lnTo>
                      <a:pt x="6669" y="27544"/>
                    </a:lnTo>
                    <a:lnTo>
                      <a:pt x="8554" y="28008"/>
                    </a:lnTo>
                    <a:lnTo>
                      <a:pt x="10467" y="28413"/>
                    </a:lnTo>
                    <a:lnTo>
                      <a:pt x="12381" y="28790"/>
                    </a:lnTo>
                    <a:lnTo>
                      <a:pt x="14323" y="29080"/>
                    </a:lnTo>
                    <a:lnTo>
                      <a:pt x="16237" y="29341"/>
                    </a:lnTo>
                    <a:lnTo>
                      <a:pt x="18179" y="29573"/>
                    </a:lnTo>
                    <a:lnTo>
                      <a:pt x="20151" y="29718"/>
                    </a:lnTo>
                    <a:lnTo>
                      <a:pt x="21455" y="29805"/>
                    </a:lnTo>
                    <a:lnTo>
                      <a:pt x="22789" y="29863"/>
                    </a:lnTo>
                    <a:lnTo>
                      <a:pt x="24123" y="29921"/>
                    </a:lnTo>
                    <a:lnTo>
                      <a:pt x="25456" y="29921"/>
                    </a:lnTo>
                    <a:lnTo>
                      <a:pt x="25572" y="29892"/>
                    </a:lnTo>
                    <a:lnTo>
                      <a:pt x="27544" y="32356"/>
                    </a:lnTo>
                    <a:lnTo>
                      <a:pt x="29573" y="34792"/>
                    </a:lnTo>
                    <a:lnTo>
                      <a:pt x="31632" y="37169"/>
                    </a:lnTo>
                    <a:lnTo>
                      <a:pt x="33748" y="39518"/>
                    </a:lnTo>
                    <a:lnTo>
                      <a:pt x="31487" y="39575"/>
                    </a:lnTo>
                    <a:lnTo>
                      <a:pt x="29254" y="39575"/>
                    </a:lnTo>
                    <a:lnTo>
                      <a:pt x="25949" y="39546"/>
                    </a:lnTo>
                    <a:lnTo>
                      <a:pt x="22644" y="39460"/>
                    </a:lnTo>
                    <a:lnTo>
                      <a:pt x="19368" y="39286"/>
                    </a:lnTo>
                    <a:lnTo>
                      <a:pt x="16063" y="39054"/>
                    </a:lnTo>
                    <a:lnTo>
                      <a:pt x="16063" y="39054"/>
                    </a:lnTo>
                    <a:lnTo>
                      <a:pt x="17077" y="39865"/>
                    </a:lnTo>
                    <a:lnTo>
                      <a:pt x="19861" y="40039"/>
                    </a:lnTo>
                    <a:lnTo>
                      <a:pt x="22673" y="40184"/>
                    </a:lnTo>
                    <a:lnTo>
                      <a:pt x="25485" y="40271"/>
                    </a:lnTo>
                    <a:lnTo>
                      <a:pt x="28269" y="40300"/>
                    </a:lnTo>
                    <a:lnTo>
                      <a:pt x="31748" y="40300"/>
                    </a:lnTo>
                    <a:lnTo>
                      <a:pt x="34328" y="40242"/>
                    </a:lnTo>
                    <a:lnTo>
                      <a:pt x="34386" y="40213"/>
                    </a:lnTo>
                    <a:lnTo>
                      <a:pt x="35691" y="41605"/>
                    </a:lnTo>
                    <a:lnTo>
                      <a:pt x="37024" y="42997"/>
                    </a:lnTo>
                    <a:lnTo>
                      <a:pt x="38358" y="44359"/>
                    </a:lnTo>
                    <a:lnTo>
                      <a:pt x="39721" y="45722"/>
                    </a:lnTo>
                    <a:lnTo>
                      <a:pt x="41025" y="46969"/>
                    </a:lnTo>
                    <a:lnTo>
                      <a:pt x="42330" y="48215"/>
                    </a:lnTo>
                    <a:lnTo>
                      <a:pt x="40706" y="48273"/>
                    </a:lnTo>
                    <a:lnTo>
                      <a:pt x="39054" y="48302"/>
                    </a:lnTo>
                    <a:lnTo>
                      <a:pt x="37778" y="48273"/>
                    </a:lnTo>
                    <a:lnTo>
                      <a:pt x="36502" y="48244"/>
                    </a:lnTo>
                    <a:lnTo>
                      <a:pt x="35198" y="48186"/>
                    </a:lnTo>
                    <a:lnTo>
                      <a:pt x="33922" y="48099"/>
                    </a:lnTo>
                    <a:lnTo>
                      <a:pt x="32646" y="48012"/>
                    </a:lnTo>
                    <a:lnTo>
                      <a:pt x="31371" y="47867"/>
                    </a:lnTo>
                    <a:lnTo>
                      <a:pt x="30095" y="47722"/>
                    </a:lnTo>
                    <a:lnTo>
                      <a:pt x="28819" y="47548"/>
                    </a:lnTo>
                    <a:lnTo>
                      <a:pt x="30617" y="48534"/>
                    </a:lnTo>
                    <a:lnTo>
                      <a:pt x="32733" y="48737"/>
                    </a:lnTo>
                    <a:lnTo>
                      <a:pt x="34821" y="48882"/>
                    </a:lnTo>
                    <a:lnTo>
                      <a:pt x="36937" y="48969"/>
                    </a:lnTo>
                    <a:lnTo>
                      <a:pt x="39054" y="49027"/>
                    </a:lnTo>
                    <a:lnTo>
                      <a:pt x="41054" y="48998"/>
                    </a:lnTo>
                    <a:lnTo>
                      <a:pt x="43055" y="48911"/>
                    </a:lnTo>
                    <a:lnTo>
                      <a:pt x="44765" y="50448"/>
                    </a:lnTo>
                    <a:lnTo>
                      <a:pt x="46476" y="51984"/>
                    </a:lnTo>
                    <a:lnTo>
                      <a:pt x="48215" y="53521"/>
                    </a:lnTo>
                    <a:lnTo>
                      <a:pt x="49984" y="54999"/>
                    </a:lnTo>
                    <a:lnTo>
                      <a:pt x="50071" y="54825"/>
                    </a:lnTo>
                    <a:lnTo>
                      <a:pt x="50129" y="54652"/>
                    </a:lnTo>
                    <a:lnTo>
                      <a:pt x="50129" y="54420"/>
                    </a:lnTo>
                    <a:lnTo>
                      <a:pt x="50100" y="54159"/>
                    </a:lnTo>
                    <a:lnTo>
                      <a:pt x="48418" y="52738"/>
                    </a:lnTo>
                    <a:lnTo>
                      <a:pt x="46737" y="51259"/>
                    </a:lnTo>
                    <a:lnTo>
                      <a:pt x="45113" y="49781"/>
                    </a:lnTo>
                    <a:lnTo>
                      <a:pt x="43461" y="48302"/>
                    </a:lnTo>
                    <a:lnTo>
                      <a:pt x="43432" y="48244"/>
                    </a:lnTo>
                    <a:lnTo>
                      <a:pt x="42098" y="46998"/>
                    </a:lnTo>
                    <a:lnTo>
                      <a:pt x="40764" y="45722"/>
                    </a:lnTo>
                    <a:lnTo>
                      <a:pt x="39460" y="44446"/>
                    </a:lnTo>
                    <a:lnTo>
                      <a:pt x="38184" y="43142"/>
                    </a:lnTo>
                    <a:lnTo>
                      <a:pt x="38242" y="43055"/>
                    </a:lnTo>
                    <a:lnTo>
                      <a:pt x="38271" y="42968"/>
                    </a:lnTo>
                    <a:lnTo>
                      <a:pt x="38677" y="41112"/>
                    </a:lnTo>
                    <a:lnTo>
                      <a:pt x="39083" y="39286"/>
                    </a:lnTo>
                    <a:lnTo>
                      <a:pt x="39489" y="37430"/>
                    </a:lnTo>
                    <a:lnTo>
                      <a:pt x="39924" y="35604"/>
                    </a:lnTo>
                    <a:lnTo>
                      <a:pt x="40387" y="33777"/>
                    </a:lnTo>
                    <a:lnTo>
                      <a:pt x="40851" y="31922"/>
                    </a:lnTo>
                    <a:lnTo>
                      <a:pt x="41866" y="28297"/>
                    </a:lnTo>
                    <a:lnTo>
                      <a:pt x="41460" y="27051"/>
                    </a:lnTo>
                    <a:lnTo>
                      <a:pt x="40909" y="28964"/>
                    </a:lnTo>
                    <a:lnTo>
                      <a:pt x="40387" y="30907"/>
                    </a:lnTo>
                    <a:lnTo>
                      <a:pt x="39866" y="32820"/>
                    </a:lnTo>
                    <a:lnTo>
                      <a:pt x="39373" y="34763"/>
                    </a:lnTo>
                    <a:lnTo>
                      <a:pt x="38909" y="36705"/>
                    </a:lnTo>
                    <a:lnTo>
                      <a:pt x="38474" y="38648"/>
                    </a:lnTo>
                    <a:lnTo>
                      <a:pt x="38039" y="40619"/>
                    </a:lnTo>
                    <a:lnTo>
                      <a:pt x="37633" y="42562"/>
                    </a:lnTo>
                    <a:lnTo>
                      <a:pt x="36097" y="40967"/>
                    </a:lnTo>
                    <a:lnTo>
                      <a:pt x="34560" y="39344"/>
                    </a:lnTo>
                    <a:lnTo>
                      <a:pt x="33081" y="37691"/>
                    </a:lnTo>
                    <a:lnTo>
                      <a:pt x="31603" y="36038"/>
                    </a:lnTo>
                    <a:lnTo>
                      <a:pt x="30066" y="34270"/>
                    </a:lnTo>
                    <a:lnTo>
                      <a:pt x="30095" y="34183"/>
                    </a:lnTo>
                    <a:lnTo>
                      <a:pt x="30472" y="31806"/>
                    </a:lnTo>
                    <a:lnTo>
                      <a:pt x="30907" y="29399"/>
                    </a:lnTo>
                    <a:lnTo>
                      <a:pt x="31400" y="26993"/>
                    </a:lnTo>
                    <a:lnTo>
                      <a:pt x="31922" y="24615"/>
                    </a:lnTo>
                    <a:lnTo>
                      <a:pt x="32472" y="22238"/>
                    </a:lnTo>
                    <a:lnTo>
                      <a:pt x="33081" y="19890"/>
                    </a:lnTo>
                    <a:lnTo>
                      <a:pt x="33719" y="17541"/>
                    </a:lnTo>
                    <a:lnTo>
                      <a:pt x="34415" y="15193"/>
                    </a:lnTo>
                    <a:lnTo>
                      <a:pt x="35256" y="12584"/>
                    </a:lnTo>
                    <a:lnTo>
                      <a:pt x="34850" y="11917"/>
                    </a:lnTo>
                    <a:lnTo>
                      <a:pt x="34763" y="11772"/>
                    </a:lnTo>
                    <a:lnTo>
                      <a:pt x="34096" y="13830"/>
                    </a:lnTo>
                    <a:lnTo>
                      <a:pt x="33458" y="15918"/>
                    </a:lnTo>
                    <a:lnTo>
                      <a:pt x="32849" y="18005"/>
                    </a:lnTo>
                    <a:lnTo>
                      <a:pt x="32270" y="20093"/>
                    </a:lnTo>
                    <a:lnTo>
                      <a:pt x="31748" y="22209"/>
                    </a:lnTo>
                    <a:lnTo>
                      <a:pt x="31255" y="24325"/>
                    </a:lnTo>
                    <a:lnTo>
                      <a:pt x="30762" y="26442"/>
                    </a:lnTo>
                    <a:lnTo>
                      <a:pt x="30327" y="28558"/>
                    </a:lnTo>
                    <a:lnTo>
                      <a:pt x="29892" y="31052"/>
                    </a:lnTo>
                    <a:lnTo>
                      <a:pt x="29457" y="33545"/>
                    </a:lnTo>
                    <a:lnTo>
                      <a:pt x="27950" y="31719"/>
                    </a:lnTo>
                    <a:lnTo>
                      <a:pt x="26442" y="29834"/>
                    </a:lnTo>
                    <a:lnTo>
                      <a:pt x="24963" y="27950"/>
                    </a:lnTo>
                    <a:lnTo>
                      <a:pt x="23514" y="26036"/>
                    </a:lnTo>
                    <a:lnTo>
                      <a:pt x="23543" y="25978"/>
                    </a:lnTo>
                    <a:lnTo>
                      <a:pt x="23572" y="25891"/>
                    </a:lnTo>
                    <a:lnTo>
                      <a:pt x="26065" y="7626"/>
                    </a:lnTo>
                    <a:lnTo>
                      <a:pt x="26645" y="3422"/>
                    </a:lnTo>
                    <a:lnTo>
                      <a:pt x="25978" y="3016"/>
                    </a:lnTo>
                    <a:lnTo>
                      <a:pt x="23601" y="20441"/>
                    </a:lnTo>
                    <a:lnTo>
                      <a:pt x="22934" y="25253"/>
                    </a:lnTo>
                    <a:lnTo>
                      <a:pt x="21165" y="22789"/>
                    </a:lnTo>
                    <a:lnTo>
                      <a:pt x="19426" y="20296"/>
                    </a:lnTo>
                    <a:lnTo>
                      <a:pt x="17715" y="17744"/>
                    </a:lnTo>
                    <a:lnTo>
                      <a:pt x="16063" y="15193"/>
                    </a:lnTo>
                    <a:lnTo>
                      <a:pt x="16150" y="15164"/>
                    </a:lnTo>
                    <a:lnTo>
                      <a:pt x="16208" y="15077"/>
                    </a:lnTo>
                    <a:lnTo>
                      <a:pt x="16237" y="14990"/>
                    </a:lnTo>
                    <a:lnTo>
                      <a:pt x="16266" y="14903"/>
                    </a:lnTo>
                    <a:lnTo>
                      <a:pt x="15918" y="30"/>
                    </a:lnTo>
                    <a:lnTo>
                      <a:pt x="15599" y="1"/>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1" name="Google Shape;211;p5"/>
            <p:cNvGrpSpPr/>
            <p:nvPr/>
          </p:nvGrpSpPr>
          <p:grpSpPr>
            <a:xfrm rot="-276419">
              <a:off x="8086370" y="4220515"/>
              <a:ext cx="887095" cy="957296"/>
              <a:chOff x="-741850" y="3728650"/>
              <a:chExt cx="1309775" cy="1413425"/>
            </a:xfrm>
          </p:grpSpPr>
          <p:sp>
            <p:nvSpPr>
              <p:cNvPr id="212" name="Google Shape;212;p5"/>
              <p:cNvSpPr/>
              <p:nvPr/>
            </p:nvSpPr>
            <p:spPr>
              <a:xfrm>
                <a:off x="-741850" y="3729375"/>
                <a:ext cx="1253225" cy="1382250"/>
              </a:xfrm>
              <a:custGeom>
                <a:rect b="b" l="l" r="r" t="t"/>
                <a:pathLst>
                  <a:path extrusionOk="0" h="55290" w="50129">
                    <a:moveTo>
                      <a:pt x="15193" y="1"/>
                    </a:moveTo>
                    <a:lnTo>
                      <a:pt x="14526" y="30"/>
                    </a:lnTo>
                    <a:lnTo>
                      <a:pt x="13859" y="59"/>
                    </a:lnTo>
                    <a:lnTo>
                      <a:pt x="13192" y="146"/>
                    </a:lnTo>
                    <a:lnTo>
                      <a:pt x="12526" y="233"/>
                    </a:lnTo>
                    <a:lnTo>
                      <a:pt x="11859" y="378"/>
                    </a:lnTo>
                    <a:lnTo>
                      <a:pt x="11192" y="523"/>
                    </a:lnTo>
                    <a:lnTo>
                      <a:pt x="10525" y="697"/>
                    </a:lnTo>
                    <a:lnTo>
                      <a:pt x="9858" y="900"/>
                    </a:lnTo>
                    <a:lnTo>
                      <a:pt x="9076" y="1190"/>
                    </a:lnTo>
                    <a:lnTo>
                      <a:pt x="8322" y="1508"/>
                    </a:lnTo>
                    <a:lnTo>
                      <a:pt x="7655" y="1798"/>
                    </a:lnTo>
                    <a:lnTo>
                      <a:pt x="7133" y="2088"/>
                    </a:lnTo>
                    <a:lnTo>
                      <a:pt x="6611" y="2378"/>
                    </a:lnTo>
                    <a:lnTo>
                      <a:pt x="6118" y="2697"/>
                    </a:lnTo>
                    <a:lnTo>
                      <a:pt x="5625" y="3016"/>
                    </a:lnTo>
                    <a:lnTo>
                      <a:pt x="5162" y="3393"/>
                    </a:lnTo>
                    <a:lnTo>
                      <a:pt x="4698" y="3770"/>
                    </a:lnTo>
                    <a:lnTo>
                      <a:pt x="4234" y="4147"/>
                    </a:lnTo>
                    <a:lnTo>
                      <a:pt x="3828" y="4553"/>
                    </a:lnTo>
                    <a:lnTo>
                      <a:pt x="3422" y="4988"/>
                    </a:lnTo>
                    <a:lnTo>
                      <a:pt x="3016" y="5422"/>
                    </a:lnTo>
                    <a:lnTo>
                      <a:pt x="2639" y="5886"/>
                    </a:lnTo>
                    <a:lnTo>
                      <a:pt x="2291" y="6379"/>
                    </a:lnTo>
                    <a:lnTo>
                      <a:pt x="1972" y="6872"/>
                    </a:lnTo>
                    <a:lnTo>
                      <a:pt x="1653" y="7394"/>
                    </a:lnTo>
                    <a:lnTo>
                      <a:pt x="1393" y="7945"/>
                    </a:lnTo>
                    <a:lnTo>
                      <a:pt x="1132" y="8496"/>
                    </a:lnTo>
                    <a:lnTo>
                      <a:pt x="842" y="9162"/>
                    </a:lnTo>
                    <a:lnTo>
                      <a:pt x="610" y="9829"/>
                    </a:lnTo>
                    <a:lnTo>
                      <a:pt x="436" y="10525"/>
                    </a:lnTo>
                    <a:lnTo>
                      <a:pt x="262" y="11192"/>
                    </a:lnTo>
                    <a:lnTo>
                      <a:pt x="146" y="11888"/>
                    </a:lnTo>
                    <a:lnTo>
                      <a:pt x="59" y="12584"/>
                    </a:lnTo>
                    <a:lnTo>
                      <a:pt x="30" y="13279"/>
                    </a:lnTo>
                    <a:lnTo>
                      <a:pt x="1" y="13975"/>
                    </a:lnTo>
                    <a:lnTo>
                      <a:pt x="30" y="14758"/>
                    </a:lnTo>
                    <a:lnTo>
                      <a:pt x="88" y="15483"/>
                    </a:lnTo>
                    <a:lnTo>
                      <a:pt x="175" y="16208"/>
                    </a:lnTo>
                    <a:lnTo>
                      <a:pt x="291" y="16932"/>
                    </a:lnTo>
                    <a:lnTo>
                      <a:pt x="436" y="17657"/>
                    </a:lnTo>
                    <a:lnTo>
                      <a:pt x="610" y="18382"/>
                    </a:lnTo>
                    <a:lnTo>
                      <a:pt x="813" y="19107"/>
                    </a:lnTo>
                    <a:lnTo>
                      <a:pt x="1045" y="19803"/>
                    </a:lnTo>
                    <a:lnTo>
                      <a:pt x="1306" y="20527"/>
                    </a:lnTo>
                    <a:lnTo>
                      <a:pt x="1595" y="21223"/>
                    </a:lnTo>
                    <a:lnTo>
                      <a:pt x="1885" y="21948"/>
                    </a:lnTo>
                    <a:lnTo>
                      <a:pt x="2233" y="22644"/>
                    </a:lnTo>
                    <a:lnTo>
                      <a:pt x="2581" y="23340"/>
                    </a:lnTo>
                    <a:lnTo>
                      <a:pt x="2929" y="24036"/>
                    </a:lnTo>
                    <a:lnTo>
                      <a:pt x="3335" y="24731"/>
                    </a:lnTo>
                    <a:lnTo>
                      <a:pt x="3741" y="25427"/>
                    </a:lnTo>
                    <a:lnTo>
                      <a:pt x="4147" y="26094"/>
                    </a:lnTo>
                    <a:lnTo>
                      <a:pt x="4756" y="27022"/>
                    </a:lnTo>
                    <a:lnTo>
                      <a:pt x="5365" y="27863"/>
                    </a:lnTo>
                    <a:lnTo>
                      <a:pt x="5973" y="28703"/>
                    </a:lnTo>
                    <a:lnTo>
                      <a:pt x="6611" y="29544"/>
                    </a:lnTo>
                    <a:lnTo>
                      <a:pt x="7249" y="30356"/>
                    </a:lnTo>
                    <a:lnTo>
                      <a:pt x="7916" y="31139"/>
                    </a:lnTo>
                    <a:lnTo>
                      <a:pt x="8583" y="31921"/>
                    </a:lnTo>
                    <a:lnTo>
                      <a:pt x="9278" y="32675"/>
                    </a:lnTo>
                    <a:lnTo>
                      <a:pt x="9974" y="33400"/>
                    </a:lnTo>
                    <a:lnTo>
                      <a:pt x="11337" y="34821"/>
                    </a:lnTo>
                    <a:lnTo>
                      <a:pt x="12729" y="36125"/>
                    </a:lnTo>
                    <a:lnTo>
                      <a:pt x="14062" y="37343"/>
                    </a:lnTo>
                    <a:lnTo>
                      <a:pt x="15367" y="38474"/>
                    </a:lnTo>
                    <a:lnTo>
                      <a:pt x="16063" y="39025"/>
                    </a:lnTo>
                    <a:lnTo>
                      <a:pt x="17077" y="39836"/>
                    </a:lnTo>
                    <a:lnTo>
                      <a:pt x="18469" y="40909"/>
                    </a:lnTo>
                    <a:lnTo>
                      <a:pt x="19890" y="41924"/>
                    </a:lnTo>
                    <a:lnTo>
                      <a:pt x="21310" y="42939"/>
                    </a:lnTo>
                    <a:lnTo>
                      <a:pt x="22789" y="43924"/>
                    </a:lnTo>
                    <a:lnTo>
                      <a:pt x="24268" y="44881"/>
                    </a:lnTo>
                    <a:lnTo>
                      <a:pt x="25746" y="45780"/>
                    </a:lnTo>
                    <a:lnTo>
                      <a:pt x="27283" y="46679"/>
                    </a:lnTo>
                    <a:lnTo>
                      <a:pt x="28819" y="47519"/>
                    </a:lnTo>
                    <a:lnTo>
                      <a:pt x="30617" y="48505"/>
                    </a:lnTo>
                    <a:lnTo>
                      <a:pt x="31574" y="48969"/>
                    </a:lnTo>
                    <a:lnTo>
                      <a:pt x="33516" y="49897"/>
                    </a:lnTo>
                    <a:lnTo>
                      <a:pt x="35459" y="50796"/>
                    </a:lnTo>
                    <a:lnTo>
                      <a:pt x="37401" y="51607"/>
                    </a:lnTo>
                    <a:lnTo>
                      <a:pt x="39402" y="52390"/>
                    </a:lnTo>
                    <a:lnTo>
                      <a:pt x="41402" y="53115"/>
                    </a:lnTo>
                    <a:lnTo>
                      <a:pt x="43403" y="53811"/>
                    </a:lnTo>
                    <a:lnTo>
                      <a:pt x="45461" y="54449"/>
                    </a:lnTo>
                    <a:lnTo>
                      <a:pt x="47491" y="55028"/>
                    </a:lnTo>
                    <a:lnTo>
                      <a:pt x="48012" y="55144"/>
                    </a:lnTo>
                    <a:lnTo>
                      <a:pt x="48476" y="55231"/>
                    </a:lnTo>
                    <a:lnTo>
                      <a:pt x="48853" y="55289"/>
                    </a:lnTo>
                    <a:lnTo>
                      <a:pt x="49172" y="55289"/>
                    </a:lnTo>
                    <a:lnTo>
                      <a:pt x="49462" y="55260"/>
                    </a:lnTo>
                    <a:lnTo>
                      <a:pt x="49694" y="55202"/>
                    </a:lnTo>
                    <a:lnTo>
                      <a:pt x="49868" y="55086"/>
                    </a:lnTo>
                    <a:lnTo>
                      <a:pt x="49984" y="54970"/>
                    </a:lnTo>
                    <a:lnTo>
                      <a:pt x="50071" y="54796"/>
                    </a:lnTo>
                    <a:lnTo>
                      <a:pt x="50129" y="54623"/>
                    </a:lnTo>
                    <a:lnTo>
                      <a:pt x="50129" y="54391"/>
                    </a:lnTo>
                    <a:lnTo>
                      <a:pt x="50100" y="54130"/>
                    </a:lnTo>
                    <a:lnTo>
                      <a:pt x="50071" y="53898"/>
                    </a:lnTo>
                    <a:lnTo>
                      <a:pt x="49984" y="53608"/>
                    </a:lnTo>
                    <a:lnTo>
                      <a:pt x="49810" y="53028"/>
                    </a:lnTo>
                    <a:lnTo>
                      <a:pt x="49549" y="52361"/>
                    </a:lnTo>
                    <a:lnTo>
                      <a:pt x="49259" y="51636"/>
                    </a:lnTo>
                    <a:lnTo>
                      <a:pt x="48476" y="49636"/>
                    </a:lnTo>
                    <a:lnTo>
                      <a:pt x="47752" y="47635"/>
                    </a:lnTo>
                    <a:lnTo>
                      <a:pt x="47085" y="45606"/>
                    </a:lnTo>
                    <a:lnTo>
                      <a:pt x="46418" y="43576"/>
                    </a:lnTo>
                    <a:lnTo>
                      <a:pt x="45838" y="41663"/>
                    </a:lnTo>
                    <a:lnTo>
                      <a:pt x="45258" y="39749"/>
                    </a:lnTo>
                    <a:lnTo>
                      <a:pt x="44127" y="35922"/>
                    </a:lnTo>
                    <a:lnTo>
                      <a:pt x="43026" y="32095"/>
                    </a:lnTo>
                    <a:lnTo>
                      <a:pt x="42446" y="30182"/>
                    </a:lnTo>
                    <a:lnTo>
                      <a:pt x="41866" y="28268"/>
                    </a:lnTo>
                    <a:lnTo>
                      <a:pt x="41460" y="27022"/>
                    </a:lnTo>
                    <a:lnTo>
                      <a:pt x="40822" y="25137"/>
                    </a:lnTo>
                    <a:lnTo>
                      <a:pt x="40155" y="23282"/>
                    </a:lnTo>
                    <a:lnTo>
                      <a:pt x="39460" y="21455"/>
                    </a:lnTo>
                    <a:lnTo>
                      <a:pt x="38735" y="19629"/>
                    </a:lnTo>
                    <a:lnTo>
                      <a:pt x="37952" y="17831"/>
                    </a:lnTo>
                    <a:lnTo>
                      <a:pt x="37111" y="16034"/>
                    </a:lnTo>
                    <a:lnTo>
                      <a:pt x="36213" y="14294"/>
                    </a:lnTo>
                    <a:lnTo>
                      <a:pt x="35749" y="13424"/>
                    </a:lnTo>
                    <a:lnTo>
                      <a:pt x="35256" y="12555"/>
                    </a:lnTo>
                    <a:lnTo>
                      <a:pt x="34850" y="11888"/>
                    </a:lnTo>
                    <a:lnTo>
                      <a:pt x="34763" y="11743"/>
                    </a:lnTo>
                    <a:lnTo>
                      <a:pt x="34386" y="11105"/>
                    </a:lnTo>
                    <a:lnTo>
                      <a:pt x="33951" y="10496"/>
                    </a:lnTo>
                    <a:lnTo>
                      <a:pt x="33545" y="9916"/>
                    </a:lnTo>
                    <a:lnTo>
                      <a:pt x="33081" y="9307"/>
                    </a:lnTo>
                    <a:lnTo>
                      <a:pt x="32646" y="8728"/>
                    </a:lnTo>
                    <a:lnTo>
                      <a:pt x="32154" y="8177"/>
                    </a:lnTo>
                    <a:lnTo>
                      <a:pt x="31661" y="7626"/>
                    </a:lnTo>
                    <a:lnTo>
                      <a:pt x="31168" y="7104"/>
                    </a:lnTo>
                    <a:lnTo>
                      <a:pt x="30646" y="6582"/>
                    </a:lnTo>
                    <a:lnTo>
                      <a:pt x="30124" y="6060"/>
                    </a:lnTo>
                    <a:lnTo>
                      <a:pt x="29573" y="5567"/>
                    </a:lnTo>
                    <a:lnTo>
                      <a:pt x="29022" y="5104"/>
                    </a:lnTo>
                    <a:lnTo>
                      <a:pt x="28443" y="4640"/>
                    </a:lnTo>
                    <a:lnTo>
                      <a:pt x="27863" y="4205"/>
                    </a:lnTo>
                    <a:lnTo>
                      <a:pt x="27254" y="3799"/>
                    </a:lnTo>
                    <a:lnTo>
                      <a:pt x="26645" y="3393"/>
                    </a:lnTo>
                    <a:lnTo>
                      <a:pt x="25978" y="2987"/>
                    </a:lnTo>
                    <a:lnTo>
                      <a:pt x="25398" y="2639"/>
                    </a:lnTo>
                    <a:lnTo>
                      <a:pt x="24818" y="2320"/>
                    </a:lnTo>
                    <a:lnTo>
                      <a:pt x="24210" y="2030"/>
                    </a:lnTo>
                    <a:lnTo>
                      <a:pt x="23630" y="1740"/>
                    </a:lnTo>
                    <a:lnTo>
                      <a:pt x="22992" y="1480"/>
                    </a:lnTo>
                    <a:lnTo>
                      <a:pt x="22383" y="1248"/>
                    </a:lnTo>
                    <a:lnTo>
                      <a:pt x="21774" y="1016"/>
                    </a:lnTo>
                    <a:lnTo>
                      <a:pt x="21136" y="813"/>
                    </a:lnTo>
                    <a:lnTo>
                      <a:pt x="20499" y="639"/>
                    </a:lnTo>
                    <a:lnTo>
                      <a:pt x="19861" y="494"/>
                    </a:lnTo>
                    <a:lnTo>
                      <a:pt x="19194" y="349"/>
                    </a:lnTo>
                    <a:lnTo>
                      <a:pt x="18556" y="233"/>
                    </a:lnTo>
                    <a:lnTo>
                      <a:pt x="17889" y="146"/>
                    </a:lnTo>
                    <a:lnTo>
                      <a:pt x="17251" y="59"/>
                    </a:lnTo>
                    <a:lnTo>
                      <a:pt x="1658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5"/>
              <p:cNvSpPr/>
              <p:nvPr/>
            </p:nvSpPr>
            <p:spPr>
              <a:xfrm>
                <a:off x="-741850" y="3729375"/>
                <a:ext cx="1253225" cy="1382250"/>
              </a:xfrm>
              <a:custGeom>
                <a:rect b="b" l="l" r="r" t="t"/>
                <a:pathLst>
                  <a:path extrusionOk="0" fill="none" h="55290" w="50129">
                    <a:moveTo>
                      <a:pt x="49984" y="54970"/>
                    </a:moveTo>
                    <a:lnTo>
                      <a:pt x="49984" y="54970"/>
                    </a:lnTo>
                    <a:lnTo>
                      <a:pt x="49868" y="55086"/>
                    </a:lnTo>
                    <a:lnTo>
                      <a:pt x="49694" y="55202"/>
                    </a:lnTo>
                    <a:lnTo>
                      <a:pt x="49462" y="55260"/>
                    </a:lnTo>
                    <a:lnTo>
                      <a:pt x="49172" y="55289"/>
                    </a:lnTo>
                    <a:lnTo>
                      <a:pt x="48853" y="55289"/>
                    </a:lnTo>
                    <a:lnTo>
                      <a:pt x="48476" y="55231"/>
                    </a:lnTo>
                    <a:lnTo>
                      <a:pt x="48012" y="55144"/>
                    </a:lnTo>
                    <a:lnTo>
                      <a:pt x="47491" y="55028"/>
                    </a:lnTo>
                    <a:lnTo>
                      <a:pt x="47491" y="55028"/>
                    </a:lnTo>
                    <a:lnTo>
                      <a:pt x="45461" y="54449"/>
                    </a:lnTo>
                    <a:lnTo>
                      <a:pt x="43403" y="53811"/>
                    </a:lnTo>
                    <a:lnTo>
                      <a:pt x="41402" y="53115"/>
                    </a:lnTo>
                    <a:lnTo>
                      <a:pt x="39402" y="52390"/>
                    </a:lnTo>
                    <a:lnTo>
                      <a:pt x="37401" y="51607"/>
                    </a:lnTo>
                    <a:lnTo>
                      <a:pt x="35459" y="50796"/>
                    </a:lnTo>
                    <a:lnTo>
                      <a:pt x="33516" y="49897"/>
                    </a:lnTo>
                    <a:lnTo>
                      <a:pt x="31574" y="48969"/>
                    </a:lnTo>
                    <a:lnTo>
                      <a:pt x="31574" y="48969"/>
                    </a:lnTo>
                    <a:lnTo>
                      <a:pt x="30617" y="48505"/>
                    </a:lnTo>
                    <a:lnTo>
                      <a:pt x="30617" y="48505"/>
                    </a:lnTo>
                    <a:lnTo>
                      <a:pt x="28819" y="47519"/>
                    </a:lnTo>
                    <a:lnTo>
                      <a:pt x="28819" y="47519"/>
                    </a:lnTo>
                    <a:lnTo>
                      <a:pt x="27283" y="46679"/>
                    </a:lnTo>
                    <a:lnTo>
                      <a:pt x="25746" y="45780"/>
                    </a:lnTo>
                    <a:lnTo>
                      <a:pt x="24268" y="44881"/>
                    </a:lnTo>
                    <a:lnTo>
                      <a:pt x="22789" y="43924"/>
                    </a:lnTo>
                    <a:lnTo>
                      <a:pt x="21310" y="42939"/>
                    </a:lnTo>
                    <a:lnTo>
                      <a:pt x="19890" y="41924"/>
                    </a:lnTo>
                    <a:lnTo>
                      <a:pt x="18469" y="40909"/>
                    </a:lnTo>
                    <a:lnTo>
                      <a:pt x="17077" y="39836"/>
                    </a:lnTo>
                    <a:lnTo>
                      <a:pt x="17077" y="39836"/>
                    </a:lnTo>
                    <a:lnTo>
                      <a:pt x="16063" y="39025"/>
                    </a:lnTo>
                    <a:lnTo>
                      <a:pt x="16063" y="39025"/>
                    </a:lnTo>
                    <a:lnTo>
                      <a:pt x="15367" y="38474"/>
                    </a:lnTo>
                    <a:lnTo>
                      <a:pt x="15367" y="38474"/>
                    </a:lnTo>
                    <a:lnTo>
                      <a:pt x="14062" y="37343"/>
                    </a:lnTo>
                    <a:lnTo>
                      <a:pt x="12729" y="36125"/>
                    </a:lnTo>
                    <a:lnTo>
                      <a:pt x="11337" y="34821"/>
                    </a:lnTo>
                    <a:lnTo>
                      <a:pt x="9974" y="33400"/>
                    </a:lnTo>
                    <a:lnTo>
                      <a:pt x="9278" y="32675"/>
                    </a:lnTo>
                    <a:lnTo>
                      <a:pt x="8583" y="31921"/>
                    </a:lnTo>
                    <a:lnTo>
                      <a:pt x="7916" y="31139"/>
                    </a:lnTo>
                    <a:lnTo>
                      <a:pt x="7249" y="30356"/>
                    </a:lnTo>
                    <a:lnTo>
                      <a:pt x="6611" y="29544"/>
                    </a:lnTo>
                    <a:lnTo>
                      <a:pt x="5973" y="28703"/>
                    </a:lnTo>
                    <a:lnTo>
                      <a:pt x="5365" y="27863"/>
                    </a:lnTo>
                    <a:lnTo>
                      <a:pt x="4756" y="27022"/>
                    </a:lnTo>
                    <a:lnTo>
                      <a:pt x="4756" y="27022"/>
                    </a:lnTo>
                    <a:lnTo>
                      <a:pt x="4147" y="26094"/>
                    </a:lnTo>
                    <a:lnTo>
                      <a:pt x="4147" y="26094"/>
                    </a:lnTo>
                    <a:lnTo>
                      <a:pt x="3741" y="25427"/>
                    </a:lnTo>
                    <a:lnTo>
                      <a:pt x="3335" y="24731"/>
                    </a:lnTo>
                    <a:lnTo>
                      <a:pt x="2929" y="24036"/>
                    </a:lnTo>
                    <a:lnTo>
                      <a:pt x="2581" y="23340"/>
                    </a:lnTo>
                    <a:lnTo>
                      <a:pt x="2233" y="22644"/>
                    </a:lnTo>
                    <a:lnTo>
                      <a:pt x="1885" y="21948"/>
                    </a:lnTo>
                    <a:lnTo>
                      <a:pt x="1595" y="21223"/>
                    </a:lnTo>
                    <a:lnTo>
                      <a:pt x="1306" y="20527"/>
                    </a:lnTo>
                    <a:lnTo>
                      <a:pt x="1045" y="19803"/>
                    </a:lnTo>
                    <a:lnTo>
                      <a:pt x="813" y="19107"/>
                    </a:lnTo>
                    <a:lnTo>
                      <a:pt x="610" y="18382"/>
                    </a:lnTo>
                    <a:lnTo>
                      <a:pt x="436" y="17657"/>
                    </a:lnTo>
                    <a:lnTo>
                      <a:pt x="291" y="16932"/>
                    </a:lnTo>
                    <a:lnTo>
                      <a:pt x="175" y="16208"/>
                    </a:lnTo>
                    <a:lnTo>
                      <a:pt x="88" y="15483"/>
                    </a:lnTo>
                    <a:lnTo>
                      <a:pt x="30" y="14758"/>
                    </a:lnTo>
                    <a:lnTo>
                      <a:pt x="30" y="14758"/>
                    </a:lnTo>
                    <a:lnTo>
                      <a:pt x="1" y="13975"/>
                    </a:lnTo>
                    <a:lnTo>
                      <a:pt x="1" y="13975"/>
                    </a:lnTo>
                    <a:lnTo>
                      <a:pt x="30" y="13279"/>
                    </a:lnTo>
                    <a:lnTo>
                      <a:pt x="59" y="12584"/>
                    </a:lnTo>
                    <a:lnTo>
                      <a:pt x="146" y="11888"/>
                    </a:lnTo>
                    <a:lnTo>
                      <a:pt x="262" y="11192"/>
                    </a:lnTo>
                    <a:lnTo>
                      <a:pt x="436" y="10525"/>
                    </a:lnTo>
                    <a:lnTo>
                      <a:pt x="610" y="9829"/>
                    </a:lnTo>
                    <a:lnTo>
                      <a:pt x="842" y="9162"/>
                    </a:lnTo>
                    <a:lnTo>
                      <a:pt x="1132" y="8496"/>
                    </a:lnTo>
                    <a:lnTo>
                      <a:pt x="1132" y="8496"/>
                    </a:lnTo>
                    <a:lnTo>
                      <a:pt x="1393" y="7945"/>
                    </a:lnTo>
                    <a:lnTo>
                      <a:pt x="1653" y="7394"/>
                    </a:lnTo>
                    <a:lnTo>
                      <a:pt x="1972" y="6872"/>
                    </a:lnTo>
                    <a:lnTo>
                      <a:pt x="2291" y="6379"/>
                    </a:lnTo>
                    <a:lnTo>
                      <a:pt x="2639" y="5886"/>
                    </a:lnTo>
                    <a:lnTo>
                      <a:pt x="3016" y="5422"/>
                    </a:lnTo>
                    <a:lnTo>
                      <a:pt x="3422" y="4988"/>
                    </a:lnTo>
                    <a:lnTo>
                      <a:pt x="3828" y="4553"/>
                    </a:lnTo>
                    <a:lnTo>
                      <a:pt x="4234" y="4147"/>
                    </a:lnTo>
                    <a:lnTo>
                      <a:pt x="4698" y="3770"/>
                    </a:lnTo>
                    <a:lnTo>
                      <a:pt x="5162" y="3393"/>
                    </a:lnTo>
                    <a:lnTo>
                      <a:pt x="5625" y="3016"/>
                    </a:lnTo>
                    <a:lnTo>
                      <a:pt x="6118" y="2697"/>
                    </a:lnTo>
                    <a:lnTo>
                      <a:pt x="6611" y="2378"/>
                    </a:lnTo>
                    <a:lnTo>
                      <a:pt x="7133" y="2088"/>
                    </a:lnTo>
                    <a:lnTo>
                      <a:pt x="7655" y="1798"/>
                    </a:lnTo>
                    <a:lnTo>
                      <a:pt x="7655" y="1798"/>
                    </a:lnTo>
                    <a:lnTo>
                      <a:pt x="8322" y="1508"/>
                    </a:lnTo>
                    <a:lnTo>
                      <a:pt x="8322" y="1508"/>
                    </a:lnTo>
                    <a:lnTo>
                      <a:pt x="9076" y="1190"/>
                    </a:lnTo>
                    <a:lnTo>
                      <a:pt x="9858" y="900"/>
                    </a:lnTo>
                    <a:lnTo>
                      <a:pt x="9858" y="900"/>
                    </a:lnTo>
                    <a:lnTo>
                      <a:pt x="10525" y="697"/>
                    </a:lnTo>
                    <a:lnTo>
                      <a:pt x="11192" y="523"/>
                    </a:lnTo>
                    <a:lnTo>
                      <a:pt x="11859" y="378"/>
                    </a:lnTo>
                    <a:lnTo>
                      <a:pt x="12526" y="233"/>
                    </a:lnTo>
                    <a:lnTo>
                      <a:pt x="13192" y="146"/>
                    </a:lnTo>
                    <a:lnTo>
                      <a:pt x="13859" y="59"/>
                    </a:lnTo>
                    <a:lnTo>
                      <a:pt x="14526" y="30"/>
                    </a:lnTo>
                    <a:lnTo>
                      <a:pt x="15193" y="1"/>
                    </a:lnTo>
                    <a:lnTo>
                      <a:pt x="15193" y="1"/>
                    </a:lnTo>
                    <a:lnTo>
                      <a:pt x="15918" y="1"/>
                    </a:lnTo>
                    <a:lnTo>
                      <a:pt x="15918" y="1"/>
                    </a:lnTo>
                    <a:lnTo>
                      <a:pt x="16585" y="1"/>
                    </a:lnTo>
                    <a:lnTo>
                      <a:pt x="17251" y="59"/>
                    </a:lnTo>
                    <a:lnTo>
                      <a:pt x="17889" y="146"/>
                    </a:lnTo>
                    <a:lnTo>
                      <a:pt x="18556" y="233"/>
                    </a:lnTo>
                    <a:lnTo>
                      <a:pt x="19194" y="349"/>
                    </a:lnTo>
                    <a:lnTo>
                      <a:pt x="19861" y="494"/>
                    </a:lnTo>
                    <a:lnTo>
                      <a:pt x="20499" y="639"/>
                    </a:lnTo>
                    <a:lnTo>
                      <a:pt x="21136" y="813"/>
                    </a:lnTo>
                    <a:lnTo>
                      <a:pt x="21774" y="1016"/>
                    </a:lnTo>
                    <a:lnTo>
                      <a:pt x="22383" y="1248"/>
                    </a:lnTo>
                    <a:lnTo>
                      <a:pt x="22992" y="1480"/>
                    </a:lnTo>
                    <a:lnTo>
                      <a:pt x="23630" y="1740"/>
                    </a:lnTo>
                    <a:lnTo>
                      <a:pt x="24210" y="2030"/>
                    </a:lnTo>
                    <a:lnTo>
                      <a:pt x="24818" y="2320"/>
                    </a:lnTo>
                    <a:lnTo>
                      <a:pt x="25398" y="2639"/>
                    </a:lnTo>
                    <a:lnTo>
                      <a:pt x="25978" y="2987"/>
                    </a:lnTo>
                    <a:lnTo>
                      <a:pt x="25978" y="2987"/>
                    </a:lnTo>
                    <a:lnTo>
                      <a:pt x="26645" y="3393"/>
                    </a:lnTo>
                    <a:lnTo>
                      <a:pt x="26645" y="3393"/>
                    </a:lnTo>
                    <a:lnTo>
                      <a:pt x="27254" y="3799"/>
                    </a:lnTo>
                    <a:lnTo>
                      <a:pt x="27863" y="4205"/>
                    </a:lnTo>
                    <a:lnTo>
                      <a:pt x="28443" y="4640"/>
                    </a:lnTo>
                    <a:lnTo>
                      <a:pt x="29022" y="5104"/>
                    </a:lnTo>
                    <a:lnTo>
                      <a:pt x="29573" y="5567"/>
                    </a:lnTo>
                    <a:lnTo>
                      <a:pt x="30124" y="6060"/>
                    </a:lnTo>
                    <a:lnTo>
                      <a:pt x="30646" y="6582"/>
                    </a:lnTo>
                    <a:lnTo>
                      <a:pt x="31168" y="7104"/>
                    </a:lnTo>
                    <a:lnTo>
                      <a:pt x="31661" y="7626"/>
                    </a:lnTo>
                    <a:lnTo>
                      <a:pt x="32154" y="8177"/>
                    </a:lnTo>
                    <a:lnTo>
                      <a:pt x="32646" y="8728"/>
                    </a:lnTo>
                    <a:lnTo>
                      <a:pt x="33081" y="9307"/>
                    </a:lnTo>
                    <a:lnTo>
                      <a:pt x="33545" y="9916"/>
                    </a:lnTo>
                    <a:lnTo>
                      <a:pt x="33951" y="10496"/>
                    </a:lnTo>
                    <a:lnTo>
                      <a:pt x="34386" y="11105"/>
                    </a:lnTo>
                    <a:lnTo>
                      <a:pt x="34763" y="11743"/>
                    </a:lnTo>
                    <a:lnTo>
                      <a:pt x="34763" y="11743"/>
                    </a:lnTo>
                    <a:lnTo>
                      <a:pt x="34850" y="11888"/>
                    </a:lnTo>
                    <a:lnTo>
                      <a:pt x="34850" y="11888"/>
                    </a:lnTo>
                    <a:lnTo>
                      <a:pt x="35256" y="12555"/>
                    </a:lnTo>
                    <a:lnTo>
                      <a:pt x="35256" y="12555"/>
                    </a:lnTo>
                    <a:lnTo>
                      <a:pt x="35749" y="13424"/>
                    </a:lnTo>
                    <a:lnTo>
                      <a:pt x="36213" y="14294"/>
                    </a:lnTo>
                    <a:lnTo>
                      <a:pt x="37111" y="16034"/>
                    </a:lnTo>
                    <a:lnTo>
                      <a:pt x="37952" y="17831"/>
                    </a:lnTo>
                    <a:lnTo>
                      <a:pt x="38735" y="19629"/>
                    </a:lnTo>
                    <a:lnTo>
                      <a:pt x="39460" y="21455"/>
                    </a:lnTo>
                    <a:lnTo>
                      <a:pt x="40155" y="23282"/>
                    </a:lnTo>
                    <a:lnTo>
                      <a:pt x="40822" y="25137"/>
                    </a:lnTo>
                    <a:lnTo>
                      <a:pt x="41460" y="27022"/>
                    </a:lnTo>
                    <a:lnTo>
                      <a:pt x="41460" y="27022"/>
                    </a:lnTo>
                    <a:lnTo>
                      <a:pt x="41866" y="28268"/>
                    </a:lnTo>
                    <a:lnTo>
                      <a:pt x="41866" y="28268"/>
                    </a:lnTo>
                    <a:lnTo>
                      <a:pt x="42446" y="30182"/>
                    </a:lnTo>
                    <a:lnTo>
                      <a:pt x="43026" y="32095"/>
                    </a:lnTo>
                    <a:lnTo>
                      <a:pt x="44127" y="35922"/>
                    </a:lnTo>
                    <a:lnTo>
                      <a:pt x="45258" y="39749"/>
                    </a:lnTo>
                    <a:lnTo>
                      <a:pt x="45838" y="41663"/>
                    </a:lnTo>
                    <a:lnTo>
                      <a:pt x="46418" y="43576"/>
                    </a:lnTo>
                    <a:lnTo>
                      <a:pt x="46418" y="43576"/>
                    </a:lnTo>
                    <a:lnTo>
                      <a:pt x="47085" y="45606"/>
                    </a:lnTo>
                    <a:lnTo>
                      <a:pt x="47752" y="47635"/>
                    </a:lnTo>
                    <a:lnTo>
                      <a:pt x="48476" y="49636"/>
                    </a:lnTo>
                    <a:lnTo>
                      <a:pt x="49259" y="51636"/>
                    </a:lnTo>
                    <a:lnTo>
                      <a:pt x="49259" y="51636"/>
                    </a:lnTo>
                    <a:lnTo>
                      <a:pt x="49549" y="52361"/>
                    </a:lnTo>
                    <a:lnTo>
                      <a:pt x="49810" y="53028"/>
                    </a:lnTo>
                    <a:lnTo>
                      <a:pt x="49984" y="53608"/>
                    </a:lnTo>
                    <a:lnTo>
                      <a:pt x="50071" y="53898"/>
                    </a:lnTo>
                    <a:lnTo>
                      <a:pt x="50100" y="54130"/>
                    </a:lnTo>
                    <a:lnTo>
                      <a:pt x="50100" y="54130"/>
                    </a:lnTo>
                    <a:lnTo>
                      <a:pt x="50129" y="54391"/>
                    </a:lnTo>
                    <a:lnTo>
                      <a:pt x="50129" y="54623"/>
                    </a:lnTo>
                    <a:lnTo>
                      <a:pt x="50071" y="54796"/>
                    </a:lnTo>
                    <a:lnTo>
                      <a:pt x="49984" y="5497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5"/>
              <p:cNvSpPr/>
              <p:nvPr/>
            </p:nvSpPr>
            <p:spPr>
              <a:xfrm>
                <a:off x="507725" y="5082600"/>
                <a:ext cx="60200" cy="59475"/>
              </a:xfrm>
              <a:custGeom>
                <a:rect b="b" l="l" r="r" t="t"/>
                <a:pathLst>
                  <a:path extrusionOk="0" h="2379" w="2408">
                    <a:moveTo>
                      <a:pt x="117" y="1"/>
                    </a:moveTo>
                    <a:lnTo>
                      <a:pt x="146" y="262"/>
                    </a:lnTo>
                    <a:lnTo>
                      <a:pt x="146" y="494"/>
                    </a:lnTo>
                    <a:lnTo>
                      <a:pt x="88" y="667"/>
                    </a:lnTo>
                    <a:lnTo>
                      <a:pt x="1" y="841"/>
                    </a:lnTo>
                    <a:lnTo>
                      <a:pt x="1769" y="2291"/>
                    </a:lnTo>
                    <a:lnTo>
                      <a:pt x="1885" y="2349"/>
                    </a:lnTo>
                    <a:lnTo>
                      <a:pt x="2001" y="2378"/>
                    </a:lnTo>
                    <a:lnTo>
                      <a:pt x="2117" y="2349"/>
                    </a:lnTo>
                    <a:lnTo>
                      <a:pt x="2204" y="2320"/>
                    </a:lnTo>
                    <a:lnTo>
                      <a:pt x="2291" y="2233"/>
                    </a:lnTo>
                    <a:lnTo>
                      <a:pt x="2349" y="2175"/>
                    </a:lnTo>
                    <a:lnTo>
                      <a:pt x="2407" y="2059"/>
                    </a:lnTo>
                    <a:lnTo>
                      <a:pt x="2407" y="1972"/>
                    </a:lnTo>
                    <a:lnTo>
                      <a:pt x="2349" y="1856"/>
                    </a:lnTo>
                    <a:lnTo>
                      <a:pt x="2262" y="1769"/>
                    </a:lnTo>
                    <a:lnTo>
                      <a:pt x="117" y="1"/>
                    </a:lnTo>
                    <a:close/>
                  </a:path>
                </a:pathLst>
              </a:custGeom>
              <a:solidFill>
                <a:srgbClr val="DBC8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5"/>
              <p:cNvSpPr/>
              <p:nvPr/>
            </p:nvSpPr>
            <p:spPr>
              <a:xfrm>
                <a:off x="507725" y="5082600"/>
                <a:ext cx="60200" cy="59475"/>
              </a:xfrm>
              <a:custGeom>
                <a:rect b="b" l="l" r="r" t="t"/>
                <a:pathLst>
                  <a:path extrusionOk="0" fill="none" h="2379" w="2408">
                    <a:moveTo>
                      <a:pt x="117" y="1"/>
                    </a:moveTo>
                    <a:lnTo>
                      <a:pt x="117" y="1"/>
                    </a:lnTo>
                    <a:lnTo>
                      <a:pt x="117" y="1"/>
                    </a:lnTo>
                    <a:lnTo>
                      <a:pt x="146" y="262"/>
                    </a:lnTo>
                    <a:lnTo>
                      <a:pt x="146" y="494"/>
                    </a:lnTo>
                    <a:lnTo>
                      <a:pt x="88" y="667"/>
                    </a:lnTo>
                    <a:lnTo>
                      <a:pt x="1" y="841"/>
                    </a:lnTo>
                    <a:lnTo>
                      <a:pt x="1" y="841"/>
                    </a:lnTo>
                    <a:lnTo>
                      <a:pt x="1769" y="2291"/>
                    </a:lnTo>
                    <a:lnTo>
                      <a:pt x="1769" y="2291"/>
                    </a:lnTo>
                    <a:lnTo>
                      <a:pt x="1885" y="2349"/>
                    </a:lnTo>
                    <a:lnTo>
                      <a:pt x="2001" y="2378"/>
                    </a:lnTo>
                    <a:lnTo>
                      <a:pt x="2001" y="2378"/>
                    </a:lnTo>
                    <a:lnTo>
                      <a:pt x="2117" y="2349"/>
                    </a:lnTo>
                    <a:lnTo>
                      <a:pt x="2204" y="2320"/>
                    </a:lnTo>
                    <a:lnTo>
                      <a:pt x="2291" y="2233"/>
                    </a:lnTo>
                    <a:lnTo>
                      <a:pt x="2349" y="2175"/>
                    </a:lnTo>
                    <a:lnTo>
                      <a:pt x="2407" y="2059"/>
                    </a:lnTo>
                    <a:lnTo>
                      <a:pt x="2407" y="1972"/>
                    </a:lnTo>
                    <a:lnTo>
                      <a:pt x="2349" y="1856"/>
                    </a:lnTo>
                    <a:lnTo>
                      <a:pt x="2262" y="1769"/>
                    </a:lnTo>
                    <a:lnTo>
                      <a:pt x="2262" y="1769"/>
                    </a:lnTo>
                    <a:lnTo>
                      <a:pt x="117" y="1"/>
                    </a:lnTo>
                    <a:lnTo>
                      <a:pt x="117"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5"/>
              <p:cNvSpPr/>
              <p:nvPr/>
            </p:nvSpPr>
            <p:spPr>
              <a:xfrm>
                <a:off x="-741850" y="3728650"/>
                <a:ext cx="1253225" cy="1375000"/>
              </a:xfrm>
              <a:custGeom>
                <a:rect b="b" l="l" r="r" t="t"/>
                <a:pathLst>
                  <a:path extrusionOk="0" h="55000" w="50129">
                    <a:moveTo>
                      <a:pt x="15599" y="1"/>
                    </a:moveTo>
                    <a:lnTo>
                      <a:pt x="15193" y="30"/>
                    </a:lnTo>
                    <a:lnTo>
                      <a:pt x="15512" y="14323"/>
                    </a:lnTo>
                    <a:lnTo>
                      <a:pt x="14700" y="12989"/>
                    </a:lnTo>
                    <a:lnTo>
                      <a:pt x="13019" y="10177"/>
                    </a:lnTo>
                    <a:lnTo>
                      <a:pt x="11395" y="7307"/>
                    </a:lnTo>
                    <a:lnTo>
                      <a:pt x="9829" y="4437"/>
                    </a:lnTo>
                    <a:lnTo>
                      <a:pt x="8322" y="1537"/>
                    </a:lnTo>
                    <a:lnTo>
                      <a:pt x="7655" y="1827"/>
                    </a:lnTo>
                    <a:lnTo>
                      <a:pt x="8902" y="4205"/>
                    </a:lnTo>
                    <a:lnTo>
                      <a:pt x="10148" y="6553"/>
                    </a:lnTo>
                    <a:lnTo>
                      <a:pt x="11453" y="8873"/>
                    </a:lnTo>
                    <a:lnTo>
                      <a:pt x="12787" y="11192"/>
                    </a:lnTo>
                    <a:lnTo>
                      <a:pt x="14149" y="13482"/>
                    </a:lnTo>
                    <a:lnTo>
                      <a:pt x="15570" y="15744"/>
                    </a:lnTo>
                    <a:lnTo>
                      <a:pt x="17019" y="17976"/>
                    </a:lnTo>
                    <a:lnTo>
                      <a:pt x="18498" y="20209"/>
                    </a:lnTo>
                    <a:lnTo>
                      <a:pt x="16382" y="19716"/>
                    </a:lnTo>
                    <a:lnTo>
                      <a:pt x="14294" y="19165"/>
                    </a:lnTo>
                    <a:lnTo>
                      <a:pt x="12207" y="18556"/>
                    </a:lnTo>
                    <a:lnTo>
                      <a:pt x="10148" y="17918"/>
                    </a:lnTo>
                    <a:lnTo>
                      <a:pt x="8090" y="17222"/>
                    </a:lnTo>
                    <a:lnTo>
                      <a:pt x="6060" y="16498"/>
                    </a:lnTo>
                    <a:lnTo>
                      <a:pt x="4031" y="15715"/>
                    </a:lnTo>
                    <a:lnTo>
                      <a:pt x="2030" y="14903"/>
                    </a:lnTo>
                    <a:lnTo>
                      <a:pt x="1" y="14004"/>
                    </a:lnTo>
                    <a:lnTo>
                      <a:pt x="30" y="14787"/>
                    </a:lnTo>
                    <a:lnTo>
                      <a:pt x="1682" y="15512"/>
                    </a:lnTo>
                    <a:lnTo>
                      <a:pt x="3364" y="16237"/>
                    </a:lnTo>
                    <a:lnTo>
                      <a:pt x="5075" y="16903"/>
                    </a:lnTo>
                    <a:lnTo>
                      <a:pt x="6785" y="17541"/>
                    </a:lnTo>
                    <a:lnTo>
                      <a:pt x="8496" y="18121"/>
                    </a:lnTo>
                    <a:lnTo>
                      <a:pt x="10206" y="18701"/>
                    </a:lnTo>
                    <a:lnTo>
                      <a:pt x="11946" y="19252"/>
                    </a:lnTo>
                    <a:lnTo>
                      <a:pt x="13714" y="19745"/>
                    </a:lnTo>
                    <a:lnTo>
                      <a:pt x="16179" y="20412"/>
                    </a:lnTo>
                    <a:lnTo>
                      <a:pt x="18672" y="20991"/>
                    </a:lnTo>
                    <a:lnTo>
                      <a:pt x="18875" y="20991"/>
                    </a:lnTo>
                    <a:lnTo>
                      <a:pt x="18962" y="20933"/>
                    </a:lnTo>
                    <a:lnTo>
                      <a:pt x="20035" y="22470"/>
                    </a:lnTo>
                    <a:lnTo>
                      <a:pt x="21107" y="23978"/>
                    </a:lnTo>
                    <a:lnTo>
                      <a:pt x="22064" y="25311"/>
                    </a:lnTo>
                    <a:lnTo>
                      <a:pt x="23050" y="26616"/>
                    </a:lnTo>
                    <a:lnTo>
                      <a:pt x="25021" y="29196"/>
                    </a:lnTo>
                    <a:lnTo>
                      <a:pt x="22760" y="29138"/>
                    </a:lnTo>
                    <a:lnTo>
                      <a:pt x="20499" y="29022"/>
                    </a:lnTo>
                    <a:lnTo>
                      <a:pt x="18237" y="28848"/>
                    </a:lnTo>
                    <a:lnTo>
                      <a:pt x="16005" y="28587"/>
                    </a:lnTo>
                    <a:lnTo>
                      <a:pt x="13743" y="28268"/>
                    </a:lnTo>
                    <a:lnTo>
                      <a:pt x="11540" y="27892"/>
                    </a:lnTo>
                    <a:lnTo>
                      <a:pt x="9307" y="27457"/>
                    </a:lnTo>
                    <a:lnTo>
                      <a:pt x="7104" y="26935"/>
                    </a:lnTo>
                    <a:lnTo>
                      <a:pt x="5625" y="26529"/>
                    </a:lnTo>
                    <a:lnTo>
                      <a:pt x="4147" y="26123"/>
                    </a:lnTo>
                    <a:lnTo>
                      <a:pt x="4756" y="27051"/>
                    </a:lnTo>
                    <a:lnTo>
                      <a:pt x="6669" y="27544"/>
                    </a:lnTo>
                    <a:lnTo>
                      <a:pt x="8554" y="28008"/>
                    </a:lnTo>
                    <a:lnTo>
                      <a:pt x="10467" y="28413"/>
                    </a:lnTo>
                    <a:lnTo>
                      <a:pt x="12381" y="28790"/>
                    </a:lnTo>
                    <a:lnTo>
                      <a:pt x="14323" y="29080"/>
                    </a:lnTo>
                    <a:lnTo>
                      <a:pt x="16237" y="29341"/>
                    </a:lnTo>
                    <a:lnTo>
                      <a:pt x="18179" y="29573"/>
                    </a:lnTo>
                    <a:lnTo>
                      <a:pt x="20151" y="29718"/>
                    </a:lnTo>
                    <a:lnTo>
                      <a:pt x="21455" y="29805"/>
                    </a:lnTo>
                    <a:lnTo>
                      <a:pt x="22789" y="29863"/>
                    </a:lnTo>
                    <a:lnTo>
                      <a:pt x="24123" y="29921"/>
                    </a:lnTo>
                    <a:lnTo>
                      <a:pt x="25456" y="29921"/>
                    </a:lnTo>
                    <a:lnTo>
                      <a:pt x="25572" y="29892"/>
                    </a:lnTo>
                    <a:lnTo>
                      <a:pt x="27544" y="32356"/>
                    </a:lnTo>
                    <a:lnTo>
                      <a:pt x="29573" y="34792"/>
                    </a:lnTo>
                    <a:lnTo>
                      <a:pt x="31632" y="37169"/>
                    </a:lnTo>
                    <a:lnTo>
                      <a:pt x="33748" y="39518"/>
                    </a:lnTo>
                    <a:lnTo>
                      <a:pt x="31487" y="39575"/>
                    </a:lnTo>
                    <a:lnTo>
                      <a:pt x="29254" y="39575"/>
                    </a:lnTo>
                    <a:lnTo>
                      <a:pt x="25949" y="39546"/>
                    </a:lnTo>
                    <a:lnTo>
                      <a:pt x="22644" y="39460"/>
                    </a:lnTo>
                    <a:lnTo>
                      <a:pt x="19368" y="39286"/>
                    </a:lnTo>
                    <a:lnTo>
                      <a:pt x="16063" y="39054"/>
                    </a:lnTo>
                    <a:lnTo>
                      <a:pt x="16063" y="39054"/>
                    </a:lnTo>
                    <a:lnTo>
                      <a:pt x="17077" y="39865"/>
                    </a:lnTo>
                    <a:lnTo>
                      <a:pt x="19861" y="40039"/>
                    </a:lnTo>
                    <a:lnTo>
                      <a:pt x="22673" y="40184"/>
                    </a:lnTo>
                    <a:lnTo>
                      <a:pt x="25485" y="40271"/>
                    </a:lnTo>
                    <a:lnTo>
                      <a:pt x="28269" y="40300"/>
                    </a:lnTo>
                    <a:lnTo>
                      <a:pt x="31748" y="40300"/>
                    </a:lnTo>
                    <a:lnTo>
                      <a:pt x="34328" y="40242"/>
                    </a:lnTo>
                    <a:lnTo>
                      <a:pt x="34386" y="40213"/>
                    </a:lnTo>
                    <a:lnTo>
                      <a:pt x="35691" y="41605"/>
                    </a:lnTo>
                    <a:lnTo>
                      <a:pt x="37024" y="42997"/>
                    </a:lnTo>
                    <a:lnTo>
                      <a:pt x="38358" y="44359"/>
                    </a:lnTo>
                    <a:lnTo>
                      <a:pt x="39721" y="45722"/>
                    </a:lnTo>
                    <a:lnTo>
                      <a:pt x="41025" y="46969"/>
                    </a:lnTo>
                    <a:lnTo>
                      <a:pt x="42330" y="48215"/>
                    </a:lnTo>
                    <a:lnTo>
                      <a:pt x="40706" y="48273"/>
                    </a:lnTo>
                    <a:lnTo>
                      <a:pt x="39054" y="48302"/>
                    </a:lnTo>
                    <a:lnTo>
                      <a:pt x="37778" y="48273"/>
                    </a:lnTo>
                    <a:lnTo>
                      <a:pt x="36502" y="48244"/>
                    </a:lnTo>
                    <a:lnTo>
                      <a:pt x="35198" y="48186"/>
                    </a:lnTo>
                    <a:lnTo>
                      <a:pt x="33922" y="48099"/>
                    </a:lnTo>
                    <a:lnTo>
                      <a:pt x="32646" y="48012"/>
                    </a:lnTo>
                    <a:lnTo>
                      <a:pt x="31371" y="47867"/>
                    </a:lnTo>
                    <a:lnTo>
                      <a:pt x="30095" y="47722"/>
                    </a:lnTo>
                    <a:lnTo>
                      <a:pt x="28819" y="47548"/>
                    </a:lnTo>
                    <a:lnTo>
                      <a:pt x="30617" y="48534"/>
                    </a:lnTo>
                    <a:lnTo>
                      <a:pt x="32733" y="48737"/>
                    </a:lnTo>
                    <a:lnTo>
                      <a:pt x="34821" y="48882"/>
                    </a:lnTo>
                    <a:lnTo>
                      <a:pt x="36937" y="48969"/>
                    </a:lnTo>
                    <a:lnTo>
                      <a:pt x="39054" y="49027"/>
                    </a:lnTo>
                    <a:lnTo>
                      <a:pt x="41054" y="48998"/>
                    </a:lnTo>
                    <a:lnTo>
                      <a:pt x="43055" y="48911"/>
                    </a:lnTo>
                    <a:lnTo>
                      <a:pt x="44765" y="50448"/>
                    </a:lnTo>
                    <a:lnTo>
                      <a:pt x="46476" y="51984"/>
                    </a:lnTo>
                    <a:lnTo>
                      <a:pt x="48215" y="53521"/>
                    </a:lnTo>
                    <a:lnTo>
                      <a:pt x="49984" y="54999"/>
                    </a:lnTo>
                    <a:lnTo>
                      <a:pt x="50071" y="54825"/>
                    </a:lnTo>
                    <a:lnTo>
                      <a:pt x="50129" y="54652"/>
                    </a:lnTo>
                    <a:lnTo>
                      <a:pt x="50129" y="54420"/>
                    </a:lnTo>
                    <a:lnTo>
                      <a:pt x="50100" y="54159"/>
                    </a:lnTo>
                    <a:lnTo>
                      <a:pt x="48418" y="52738"/>
                    </a:lnTo>
                    <a:lnTo>
                      <a:pt x="46737" y="51259"/>
                    </a:lnTo>
                    <a:lnTo>
                      <a:pt x="45113" y="49781"/>
                    </a:lnTo>
                    <a:lnTo>
                      <a:pt x="43461" y="48302"/>
                    </a:lnTo>
                    <a:lnTo>
                      <a:pt x="43432" y="48244"/>
                    </a:lnTo>
                    <a:lnTo>
                      <a:pt x="42098" y="46998"/>
                    </a:lnTo>
                    <a:lnTo>
                      <a:pt x="40764" y="45722"/>
                    </a:lnTo>
                    <a:lnTo>
                      <a:pt x="39460" y="44446"/>
                    </a:lnTo>
                    <a:lnTo>
                      <a:pt x="38184" y="43142"/>
                    </a:lnTo>
                    <a:lnTo>
                      <a:pt x="38242" y="43055"/>
                    </a:lnTo>
                    <a:lnTo>
                      <a:pt x="38271" y="42968"/>
                    </a:lnTo>
                    <a:lnTo>
                      <a:pt x="38677" y="41112"/>
                    </a:lnTo>
                    <a:lnTo>
                      <a:pt x="39083" y="39286"/>
                    </a:lnTo>
                    <a:lnTo>
                      <a:pt x="39489" y="37430"/>
                    </a:lnTo>
                    <a:lnTo>
                      <a:pt x="39924" y="35604"/>
                    </a:lnTo>
                    <a:lnTo>
                      <a:pt x="40387" y="33777"/>
                    </a:lnTo>
                    <a:lnTo>
                      <a:pt x="40851" y="31922"/>
                    </a:lnTo>
                    <a:lnTo>
                      <a:pt x="41866" y="28297"/>
                    </a:lnTo>
                    <a:lnTo>
                      <a:pt x="41460" y="27051"/>
                    </a:lnTo>
                    <a:lnTo>
                      <a:pt x="40909" y="28964"/>
                    </a:lnTo>
                    <a:lnTo>
                      <a:pt x="40387" y="30907"/>
                    </a:lnTo>
                    <a:lnTo>
                      <a:pt x="39866" y="32820"/>
                    </a:lnTo>
                    <a:lnTo>
                      <a:pt x="39373" y="34763"/>
                    </a:lnTo>
                    <a:lnTo>
                      <a:pt x="38909" y="36705"/>
                    </a:lnTo>
                    <a:lnTo>
                      <a:pt x="38474" y="38648"/>
                    </a:lnTo>
                    <a:lnTo>
                      <a:pt x="38039" y="40619"/>
                    </a:lnTo>
                    <a:lnTo>
                      <a:pt x="37633" y="42562"/>
                    </a:lnTo>
                    <a:lnTo>
                      <a:pt x="36097" y="40967"/>
                    </a:lnTo>
                    <a:lnTo>
                      <a:pt x="34560" y="39344"/>
                    </a:lnTo>
                    <a:lnTo>
                      <a:pt x="33081" y="37691"/>
                    </a:lnTo>
                    <a:lnTo>
                      <a:pt x="31603" y="36038"/>
                    </a:lnTo>
                    <a:lnTo>
                      <a:pt x="30066" y="34270"/>
                    </a:lnTo>
                    <a:lnTo>
                      <a:pt x="30095" y="34183"/>
                    </a:lnTo>
                    <a:lnTo>
                      <a:pt x="30472" y="31806"/>
                    </a:lnTo>
                    <a:lnTo>
                      <a:pt x="30907" y="29399"/>
                    </a:lnTo>
                    <a:lnTo>
                      <a:pt x="31400" y="26993"/>
                    </a:lnTo>
                    <a:lnTo>
                      <a:pt x="31922" y="24615"/>
                    </a:lnTo>
                    <a:lnTo>
                      <a:pt x="32472" y="22238"/>
                    </a:lnTo>
                    <a:lnTo>
                      <a:pt x="33081" y="19890"/>
                    </a:lnTo>
                    <a:lnTo>
                      <a:pt x="33719" y="17541"/>
                    </a:lnTo>
                    <a:lnTo>
                      <a:pt x="34415" y="15193"/>
                    </a:lnTo>
                    <a:lnTo>
                      <a:pt x="35256" y="12584"/>
                    </a:lnTo>
                    <a:lnTo>
                      <a:pt x="34850" y="11917"/>
                    </a:lnTo>
                    <a:lnTo>
                      <a:pt x="34763" y="11772"/>
                    </a:lnTo>
                    <a:lnTo>
                      <a:pt x="34096" y="13830"/>
                    </a:lnTo>
                    <a:lnTo>
                      <a:pt x="33458" y="15918"/>
                    </a:lnTo>
                    <a:lnTo>
                      <a:pt x="32849" y="18005"/>
                    </a:lnTo>
                    <a:lnTo>
                      <a:pt x="32270" y="20093"/>
                    </a:lnTo>
                    <a:lnTo>
                      <a:pt x="31748" y="22209"/>
                    </a:lnTo>
                    <a:lnTo>
                      <a:pt x="31255" y="24325"/>
                    </a:lnTo>
                    <a:lnTo>
                      <a:pt x="30762" y="26442"/>
                    </a:lnTo>
                    <a:lnTo>
                      <a:pt x="30327" y="28558"/>
                    </a:lnTo>
                    <a:lnTo>
                      <a:pt x="29892" y="31052"/>
                    </a:lnTo>
                    <a:lnTo>
                      <a:pt x="29457" y="33545"/>
                    </a:lnTo>
                    <a:lnTo>
                      <a:pt x="27950" y="31719"/>
                    </a:lnTo>
                    <a:lnTo>
                      <a:pt x="26442" y="29834"/>
                    </a:lnTo>
                    <a:lnTo>
                      <a:pt x="24963" y="27950"/>
                    </a:lnTo>
                    <a:lnTo>
                      <a:pt x="23514" y="26036"/>
                    </a:lnTo>
                    <a:lnTo>
                      <a:pt x="23543" y="25978"/>
                    </a:lnTo>
                    <a:lnTo>
                      <a:pt x="23572" y="25891"/>
                    </a:lnTo>
                    <a:lnTo>
                      <a:pt x="26065" y="7626"/>
                    </a:lnTo>
                    <a:lnTo>
                      <a:pt x="26645" y="3422"/>
                    </a:lnTo>
                    <a:lnTo>
                      <a:pt x="25978" y="3016"/>
                    </a:lnTo>
                    <a:lnTo>
                      <a:pt x="23601" y="20441"/>
                    </a:lnTo>
                    <a:lnTo>
                      <a:pt x="22934" y="25253"/>
                    </a:lnTo>
                    <a:lnTo>
                      <a:pt x="21165" y="22789"/>
                    </a:lnTo>
                    <a:lnTo>
                      <a:pt x="19426" y="20296"/>
                    </a:lnTo>
                    <a:lnTo>
                      <a:pt x="17715" y="17744"/>
                    </a:lnTo>
                    <a:lnTo>
                      <a:pt x="16063" y="15193"/>
                    </a:lnTo>
                    <a:lnTo>
                      <a:pt x="16150" y="15164"/>
                    </a:lnTo>
                    <a:lnTo>
                      <a:pt x="16208" y="15077"/>
                    </a:lnTo>
                    <a:lnTo>
                      <a:pt x="16237" y="14990"/>
                    </a:lnTo>
                    <a:lnTo>
                      <a:pt x="16266" y="14903"/>
                    </a:lnTo>
                    <a:lnTo>
                      <a:pt x="15918" y="30"/>
                    </a:lnTo>
                    <a:lnTo>
                      <a:pt x="15599" y="1"/>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17" name="Google Shape;217;p5"/>
          <p:cNvGrpSpPr/>
          <p:nvPr/>
        </p:nvGrpSpPr>
        <p:grpSpPr>
          <a:xfrm>
            <a:off x="267166" y="1885440"/>
            <a:ext cx="452842" cy="457428"/>
            <a:chOff x="4930475" y="612100"/>
            <a:chExt cx="317650" cy="320575"/>
          </a:xfrm>
        </p:grpSpPr>
        <p:sp>
          <p:nvSpPr>
            <p:cNvPr id="218" name="Google Shape;218;p5"/>
            <p:cNvSpPr/>
            <p:nvPr/>
          </p:nvSpPr>
          <p:spPr>
            <a:xfrm>
              <a:off x="4930475" y="612100"/>
              <a:ext cx="317650" cy="320575"/>
            </a:xfrm>
            <a:custGeom>
              <a:rect b="b" l="l" r="r" t="t"/>
              <a:pathLst>
                <a:path extrusionOk="0" h="12823" w="12706">
                  <a:moveTo>
                    <a:pt x="5871" y="517"/>
                  </a:moveTo>
                  <a:lnTo>
                    <a:pt x="6223" y="541"/>
                  </a:lnTo>
                  <a:lnTo>
                    <a:pt x="6646" y="588"/>
                  </a:lnTo>
                  <a:lnTo>
                    <a:pt x="7092" y="682"/>
                  </a:lnTo>
                  <a:lnTo>
                    <a:pt x="7515" y="799"/>
                  </a:lnTo>
                  <a:lnTo>
                    <a:pt x="7938" y="940"/>
                  </a:lnTo>
                  <a:lnTo>
                    <a:pt x="8384" y="1104"/>
                  </a:lnTo>
                  <a:lnTo>
                    <a:pt x="8783" y="1316"/>
                  </a:lnTo>
                  <a:lnTo>
                    <a:pt x="9206" y="1527"/>
                  </a:lnTo>
                  <a:lnTo>
                    <a:pt x="9605" y="1785"/>
                  </a:lnTo>
                  <a:lnTo>
                    <a:pt x="9981" y="2067"/>
                  </a:lnTo>
                  <a:lnTo>
                    <a:pt x="10357" y="2372"/>
                  </a:lnTo>
                  <a:lnTo>
                    <a:pt x="10685" y="2701"/>
                  </a:lnTo>
                  <a:lnTo>
                    <a:pt x="10991" y="3053"/>
                  </a:lnTo>
                  <a:lnTo>
                    <a:pt x="11273" y="3429"/>
                  </a:lnTo>
                  <a:lnTo>
                    <a:pt x="11531" y="3852"/>
                  </a:lnTo>
                  <a:lnTo>
                    <a:pt x="11742" y="4275"/>
                  </a:lnTo>
                  <a:lnTo>
                    <a:pt x="11930" y="4744"/>
                  </a:lnTo>
                  <a:lnTo>
                    <a:pt x="12048" y="5190"/>
                  </a:lnTo>
                  <a:lnTo>
                    <a:pt x="12141" y="5637"/>
                  </a:lnTo>
                  <a:lnTo>
                    <a:pt x="12188" y="6083"/>
                  </a:lnTo>
                  <a:lnTo>
                    <a:pt x="12188" y="6529"/>
                  </a:lnTo>
                  <a:lnTo>
                    <a:pt x="12165" y="6999"/>
                  </a:lnTo>
                  <a:lnTo>
                    <a:pt x="12118" y="7445"/>
                  </a:lnTo>
                  <a:lnTo>
                    <a:pt x="12024" y="7891"/>
                  </a:lnTo>
                  <a:lnTo>
                    <a:pt x="11907" y="8314"/>
                  </a:lnTo>
                  <a:lnTo>
                    <a:pt x="11742" y="8760"/>
                  </a:lnTo>
                  <a:lnTo>
                    <a:pt x="11554" y="9159"/>
                  </a:lnTo>
                  <a:lnTo>
                    <a:pt x="11343" y="9559"/>
                  </a:lnTo>
                  <a:lnTo>
                    <a:pt x="11085" y="9934"/>
                  </a:lnTo>
                  <a:lnTo>
                    <a:pt x="10803" y="10310"/>
                  </a:lnTo>
                  <a:lnTo>
                    <a:pt x="10498" y="10639"/>
                  </a:lnTo>
                  <a:lnTo>
                    <a:pt x="10169" y="10968"/>
                  </a:lnTo>
                  <a:lnTo>
                    <a:pt x="9817" y="11249"/>
                  </a:lnTo>
                  <a:lnTo>
                    <a:pt x="9441" y="11484"/>
                  </a:lnTo>
                  <a:lnTo>
                    <a:pt x="9042" y="11719"/>
                  </a:lnTo>
                  <a:lnTo>
                    <a:pt x="8619" y="11907"/>
                  </a:lnTo>
                  <a:lnTo>
                    <a:pt x="8196" y="12048"/>
                  </a:lnTo>
                  <a:lnTo>
                    <a:pt x="7750" y="12165"/>
                  </a:lnTo>
                  <a:lnTo>
                    <a:pt x="7304" y="12259"/>
                  </a:lnTo>
                  <a:lnTo>
                    <a:pt x="6857" y="12306"/>
                  </a:lnTo>
                  <a:lnTo>
                    <a:pt x="6388" y="12330"/>
                  </a:lnTo>
                  <a:lnTo>
                    <a:pt x="5942" y="12306"/>
                  </a:lnTo>
                  <a:lnTo>
                    <a:pt x="5495" y="12259"/>
                  </a:lnTo>
                  <a:lnTo>
                    <a:pt x="5049" y="12165"/>
                  </a:lnTo>
                  <a:lnTo>
                    <a:pt x="4603" y="12048"/>
                  </a:lnTo>
                  <a:lnTo>
                    <a:pt x="4180" y="11907"/>
                  </a:lnTo>
                  <a:lnTo>
                    <a:pt x="3758" y="11719"/>
                  </a:lnTo>
                  <a:lnTo>
                    <a:pt x="3358" y="11508"/>
                  </a:lnTo>
                  <a:lnTo>
                    <a:pt x="2959" y="11273"/>
                  </a:lnTo>
                  <a:lnTo>
                    <a:pt x="2607" y="10991"/>
                  </a:lnTo>
                  <a:lnTo>
                    <a:pt x="2278" y="10686"/>
                  </a:lnTo>
                  <a:lnTo>
                    <a:pt x="1973" y="10334"/>
                  </a:lnTo>
                  <a:lnTo>
                    <a:pt x="1691" y="9981"/>
                  </a:lnTo>
                  <a:lnTo>
                    <a:pt x="1433" y="9606"/>
                  </a:lnTo>
                  <a:lnTo>
                    <a:pt x="1198" y="9206"/>
                  </a:lnTo>
                  <a:lnTo>
                    <a:pt x="1010" y="8807"/>
                  </a:lnTo>
                  <a:lnTo>
                    <a:pt x="846" y="8361"/>
                  </a:lnTo>
                  <a:lnTo>
                    <a:pt x="705" y="7938"/>
                  </a:lnTo>
                  <a:lnTo>
                    <a:pt x="611" y="7492"/>
                  </a:lnTo>
                  <a:lnTo>
                    <a:pt x="540" y="7046"/>
                  </a:lnTo>
                  <a:lnTo>
                    <a:pt x="493" y="6576"/>
                  </a:lnTo>
                  <a:lnTo>
                    <a:pt x="493" y="6130"/>
                  </a:lnTo>
                  <a:lnTo>
                    <a:pt x="540" y="5684"/>
                  </a:lnTo>
                  <a:lnTo>
                    <a:pt x="611" y="5214"/>
                  </a:lnTo>
                  <a:lnTo>
                    <a:pt x="705" y="4791"/>
                  </a:lnTo>
                  <a:lnTo>
                    <a:pt x="869" y="4298"/>
                  </a:lnTo>
                  <a:lnTo>
                    <a:pt x="1080" y="3852"/>
                  </a:lnTo>
                  <a:lnTo>
                    <a:pt x="1315" y="3406"/>
                  </a:lnTo>
                  <a:lnTo>
                    <a:pt x="1574" y="3006"/>
                  </a:lnTo>
                  <a:lnTo>
                    <a:pt x="1855" y="2631"/>
                  </a:lnTo>
                  <a:lnTo>
                    <a:pt x="2161" y="2278"/>
                  </a:lnTo>
                  <a:lnTo>
                    <a:pt x="2489" y="1950"/>
                  </a:lnTo>
                  <a:lnTo>
                    <a:pt x="2842" y="1668"/>
                  </a:lnTo>
                  <a:lnTo>
                    <a:pt x="3217" y="1410"/>
                  </a:lnTo>
                  <a:lnTo>
                    <a:pt x="3593" y="1175"/>
                  </a:lnTo>
                  <a:lnTo>
                    <a:pt x="3969" y="987"/>
                  </a:lnTo>
                  <a:lnTo>
                    <a:pt x="4345" y="822"/>
                  </a:lnTo>
                  <a:lnTo>
                    <a:pt x="4744" y="682"/>
                  </a:lnTo>
                  <a:lnTo>
                    <a:pt x="5120" y="588"/>
                  </a:lnTo>
                  <a:lnTo>
                    <a:pt x="5495" y="541"/>
                  </a:lnTo>
                  <a:lnTo>
                    <a:pt x="5871" y="517"/>
                  </a:lnTo>
                  <a:close/>
                  <a:moveTo>
                    <a:pt x="5777" y="0"/>
                  </a:moveTo>
                  <a:lnTo>
                    <a:pt x="5542" y="24"/>
                  </a:lnTo>
                  <a:lnTo>
                    <a:pt x="5284" y="47"/>
                  </a:lnTo>
                  <a:lnTo>
                    <a:pt x="5026" y="71"/>
                  </a:lnTo>
                  <a:lnTo>
                    <a:pt x="4791" y="141"/>
                  </a:lnTo>
                  <a:lnTo>
                    <a:pt x="4298" y="282"/>
                  </a:lnTo>
                  <a:lnTo>
                    <a:pt x="3828" y="470"/>
                  </a:lnTo>
                  <a:lnTo>
                    <a:pt x="3358" y="705"/>
                  </a:lnTo>
                  <a:lnTo>
                    <a:pt x="2936" y="987"/>
                  </a:lnTo>
                  <a:lnTo>
                    <a:pt x="2513" y="1316"/>
                  </a:lnTo>
                  <a:lnTo>
                    <a:pt x="2114" y="1644"/>
                  </a:lnTo>
                  <a:lnTo>
                    <a:pt x="1738" y="2020"/>
                  </a:lnTo>
                  <a:lnTo>
                    <a:pt x="1409" y="2443"/>
                  </a:lnTo>
                  <a:lnTo>
                    <a:pt x="1080" y="2842"/>
                  </a:lnTo>
                  <a:lnTo>
                    <a:pt x="822" y="3288"/>
                  </a:lnTo>
                  <a:lnTo>
                    <a:pt x="587" y="3734"/>
                  </a:lnTo>
                  <a:lnTo>
                    <a:pt x="376" y="4181"/>
                  </a:lnTo>
                  <a:lnTo>
                    <a:pt x="235" y="4650"/>
                  </a:lnTo>
                  <a:lnTo>
                    <a:pt x="118" y="5120"/>
                  </a:lnTo>
                  <a:lnTo>
                    <a:pt x="24" y="5613"/>
                  </a:lnTo>
                  <a:lnTo>
                    <a:pt x="0" y="6106"/>
                  </a:lnTo>
                  <a:lnTo>
                    <a:pt x="0" y="6600"/>
                  </a:lnTo>
                  <a:lnTo>
                    <a:pt x="47" y="7093"/>
                  </a:lnTo>
                  <a:lnTo>
                    <a:pt x="118" y="7586"/>
                  </a:lnTo>
                  <a:lnTo>
                    <a:pt x="235" y="8056"/>
                  </a:lnTo>
                  <a:lnTo>
                    <a:pt x="376" y="8549"/>
                  </a:lnTo>
                  <a:lnTo>
                    <a:pt x="540" y="8995"/>
                  </a:lnTo>
                  <a:lnTo>
                    <a:pt x="752" y="9441"/>
                  </a:lnTo>
                  <a:lnTo>
                    <a:pt x="1010" y="9887"/>
                  </a:lnTo>
                  <a:lnTo>
                    <a:pt x="1292" y="10287"/>
                  </a:lnTo>
                  <a:lnTo>
                    <a:pt x="1597" y="10686"/>
                  </a:lnTo>
                  <a:lnTo>
                    <a:pt x="1926" y="11038"/>
                  </a:lnTo>
                  <a:lnTo>
                    <a:pt x="2278" y="11367"/>
                  </a:lnTo>
                  <a:lnTo>
                    <a:pt x="2677" y="11672"/>
                  </a:lnTo>
                  <a:lnTo>
                    <a:pt x="3077" y="11954"/>
                  </a:lnTo>
                  <a:lnTo>
                    <a:pt x="3523" y="12189"/>
                  </a:lnTo>
                  <a:lnTo>
                    <a:pt x="3969" y="12377"/>
                  </a:lnTo>
                  <a:lnTo>
                    <a:pt x="4439" y="12541"/>
                  </a:lnTo>
                  <a:lnTo>
                    <a:pt x="4908" y="12658"/>
                  </a:lnTo>
                  <a:lnTo>
                    <a:pt x="5401" y="12752"/>
                  </a:lnTo>
                  <a:lnTo>
                    <a:pt x="5895" y="12799"/>
                  </a:lnTo>
                  <a:lnTo>
                    <a:pt x="6388" y="12823"/>
                  </a:lnTo>
                  <a:lnTo>
                    <a:pt x="6881" y="12799"/>
                  </a:lnTo>
                  <a:lnTo>
                    <a:pt x="7374" y="12752"/>
                  </a:lnTo>
                  <a:lnTo>
                    <a:pt x="7867" y="12658"/>
                  </a:lnTo>
                  <a:lnTo>
                    <a:pt x="8337" y="12541"/>
                  </a:lnTo>
                  <a:lnTo>
                    <a:pt x="8807" y="12377"/>
                  </a:lnTo>
                  <a:lnTo>
                    <a:pt x="9253" y="12165"/>
                  </a:lnTo>
                  <a:lnTo>
                    <a:pt x="9699" y="11930"/>
                  </a:lnTo>
                  <a:lnTo>
                    <a:pt x="10122" y="11649"/>
                  </a:lnTo>
                  <a:lnTo>
                    <a:pt x="10498" y="11343"/>
                  </a:lnTo>
                  <a:lnTo>
                    <a:pt x="10873" y="10991"/>
                  </a:lnTo>
                  <a:lnTo>
                    <a:pt x="11202" y="10639"/>
                  </a:lnTo>
                  <a:lnTo>
                    <a:pt x="11507" y="10240"/>
                  </a:lnTo>
                  <a:lnTo>
                    <a:pt x="11766" y="9817"/>
                  </a:lnTo>
                  <a:lnTo>
                    <a:pt x="12001" y="9394"/>
                  </a:lnTo>
                  <a:lnTo>
                    <a:pt x="12212" y="8948"/>
                  </a:lnTo>
                  <a:lnTo>
                    <a:pt x="12376" y="8478"/>
                  </a:lnTo>
                  <a:lnTo>
                    <a:pt x="12517" y="8009"/>
                  </a:lnTo>
                  <a:lnTo>
                    <a:pt x="12611" y="7515"/>
                  </a:lnTo>
                  <a:lnTo>
                    <a:pt x="12682" y="7022"/>
                  </a:lnTo>
                  <a:lnTo>
                    <a:pt x="12705" y="6529"/>
                  </a:lnTo>
                  <a:lnTo>
                    <a:pt x="12682" y="6036"/>
                  </a:lnTo>
                  <a:lnTo>
                    <a:pt x="12635" y="5543"/>
                  </a:lnTo>
                  <a:lnTo>
                    <a:pt x="12541" y="5073"/>
                  </a:lnTo>
                  <a:lnTo>
                    <a:pt x="12400" y="4580"/>
                  </a:lnTo>
                  <a:lnTo>
                    <a:pt x="12212" y="4087"/>
                  </a:lnTo>
                  <a:lnTo>
                    <a:pt x="11977" y="3617"/>
                  </a:lnTo>
                  <a:lnTo>
                    <a:pt x="11719" y="3171"/>
                  </a:lnTo>
                  <a:lnTo>
                    <a:pt x="11413" y="2748"/>
                  </a:lnTo>
                  <a:lnTo>
                    <a:pt x="11061" y="2372"/>
                  </a:lnTo>
                  <a:lnTo>
                    <a:pt x="10709" y="1997"/>
                  </a:lnTo>
                  <a:lnTo>
                    <a:pt x="10310" y="1668"/>
                  </a:lnTo>
                  <a:lnTo>
                    <a:pt x="9910" y="1386"/>
                  </a:lnTo>
                  <a:lnTo>
                    <a:pt x="9488" y="1104"/>
                  </a:lnTo>
                  <a:lnTo>
                    <a:pt x="9042" y="869"/>
                  </a:lnTo>
                  <a:lnTo>
                    <a:pt x="8595" y="658"/>
                  </a:lnTo>
                  <a:lnTo>
                    <a:pt x="8126" y="470"/>
                  </a:lnTo>
                  <a:lnTo>
                    <a:pt x="7656" y="329"/>
                  </a:lnTo>
                  <a:lnTo>
                    <a:pt x="7210" y="188"/>
                  </a:lnTo>
                  <a:lnTo>
                    <a:pt x="6740" y="94"/>
                  </a:lnTo>
                  <a:lnTo>
                    <a:pt x="6294" y="24"/>
                  </a:lnTo>
                  <a:lnTo>
                    <a:pt x="603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5"/>
            <p:cNvSpPr/>
            <p:nvPr/>
          </p:nvSpPr>
          <p:spPr>
            <a:xfrm>
              <a:off x="5021475" y="612100"/>
              <a:ext cx="135625" cy="320575"/>
            </a:xfrm>
            <a:custGeom>
              <a:rect b="b" l="l" r="r" t="t"/>
              <a:pathLst>
                <a:path extrusionOk="0" h="12823" w="5425">
                  <a:moveTo>
                    <a:pt x="2607" y="517"/>
                  </a:moveTo>
                  <a:lnTo>
                    <a:pt x="2748" y="588"/>
                  </a:lnTo>
                  <a:lnTo>
                    <a:pt x="2912" y="682"/>
                  </a:lnTo>
                  <a:lnTo>
                    <a:pt x="3077" y="775"/>
                  </a:lnTo>
                  <a:lnTo>
                    <a:pt x="3241" y="916"/>
                  </a:lnTo>
                  <a:lnTo>
                    <a:pt x="3405" y="1081"/>
                  </a:lnTo>
                  <a:lnTo>
                    <a:pt x="3570" y="1292"/>
                  </a:lnTo>
                  <a:lnTo>
                    <a:pt x="3734" y="1503"/>
                  </a:lnTo>
                  <a:lnTo>
                    <a:pt x="3899" y="1762"/>
                  </a:lnTo>
                  <a:lnTo>
                    <a:pt x="4039" y="2020"/>
                  </a:lnTo>
                  <a:lnTo>
                    <a:pt x="4180" y="2325"/>
                  </a:lnTo>
                  <a:lnTo>
                    <a:pt x="4321" y="2654"/>
                  </a:lnTo>
                  <a:lnTo>
                    <a:pt x="4439" y="3006"/>
                  </a:lnTo>
                  <a:lnTo>
                    <a:pt x="4556" y="3406"/>
                  </a:lnTo>
                  <a:lnTo>
                    <a:pt x="4650" y="3805"/>
                  </a:lnTo>
                  <a:lnTo>
                    <a:pt x="4744" y="4228"/>
                  </a:lnTo>
                  <a:lnTo>
                    <a:pt x="4814" y="4697"/>
                  </a:lnTo>
                  <a:lnTo>
                    <a:pt x="4861" y="5144"/>
                  </a:lnTo>
                  <a:lnTo>
                    <a:pt x="4885" y="5590"/>
                  </a:lnTo>
                  <a:lnTo>
                    <a:pt x="4908" y="6059"/>
                  </a:lnTo>
                  <a:lnTo>
                    <a:pt x="4908" y="6529"/>
                  </a:lnTo>
                  <a:lnTo>
                    <a:pt x="4908" y="6975"/>
                  </a:lnTo>
                  <a:lnTo>
                    <a:pt x="4885" y="7445"/>
                  </a:lnTo>
                  <a:lnTo>
                    <a:pt x="4838" y="7891"/>
                  </a:lnTo>
                  <a:lnTo>
                    <a:pt x="4791" y="8337"/>
                  </a:lnTo>
                  <a:lnTo>
                    <a:pt x="4720" y="8784"/>
                  </a:lnTo>
                  <a:lnTo>
                    <a:pt x="4650" y="9206"/>
                  </a:lnTo>
                  <a:lnTo>
                    <a:pt x="4556" y="9629"/>
                  </a:lnTo>
                  <a:lnTo>
                    <a:pt x="4462" y="10005"/>
                  </a:lnTo>
                  <a:lnTo>
                    <a:pt x="4345" y="10381"/>
                  </a:lnTo>
                  <a:lnTo>
                    <a:pt x="4227" y="10733"/>
                  </a:lnTo>
                  <a:lnTo>
                    <a:pt x="4086" y="11038"/>
                  </a:lnTo>
                  <a:lnTo>
                    <a:pt x="3946" y="11320"/>
                  </a:lnTo>
                  <a:lnTo>
                    <a:pt x="3805" y="11555"/>
                  </a:lnTo>
                  <a:lnTo>
                    <a:pt x="3664" y="11743"/>
                  </a:lnTo>
                  <a:lnTo>
                    <a:pt x="3523" y="11907"/>
                  </a:lnTo>
                  <a:lnTo>
                    <a:pt x="3358" y="12048"/>
                  </a:lnTo>
                  <a:lnTo>
                    <a:pt x="3217" y="12165"/>
                  </a:lnTo>
                  <a:lnTo>
                    <a:pt x="3053" y="12259"/>
                  </a:lnTo>
                  <a:lnTo>
                    <a:pt x="2889" y="12306"/>
                  </a:lnTo>
                  <a:lnTo>
                    <a:pt x="2560" y="12306"/>
                  </a:lnTo>
                  <a:lnTo>
                    <a:pt x="2396" y="12259"/>
                  </a:lnTo>
                  <a:lnTo>
                    <a:pt x="2231" y="12165"/>
                  </a:lnTo>
                  <a:lnTo>
                    <a:pt x="2090" y="12071"/>
                  </a:lnTo>
                  <a:lnTo>
                    <a:pt x="1926" y="11930"/>
                  </a:lnTo>
                  <a:lnTo>
                    <a:pt x="1785" y="11766"/>
                  </a:lnTo>
                  <a:lnTo>
                    <a:pt x="1644" y="11555"/>
                  </a:lnTo>
                  <a:lnTo>
                    <a:pt x="1503" y="11343"/>
                  </a:lnTo>
                  <a:lnTo>
                    <a:pt x="1362" y="11062"/>
                  </a:lnTo>
                  <a:lnTo>
                    <a:pt x="1221" y="10756"/>
                  </a:lnTo>
                  <a:lnTo>
                    <a:pt x="1080" y="10404"/>
                  </a:lnTo>
                  <a:lnTo>
                    <a:pt x="986" y="10052"/>
                  </a:lnTo>
                  <a:lnTo>
                    <a:pt x="869" y="9653"/>
                  </a:lnTo>
                  <a:lnTo>
                    <a:pt x="775" y="9253"/>
                  </a:lnTo>
                  <a:lnTo>
                    <a:pt x="705" y="8831"/>
                  </a:lnTo>
                  <a:lnTo>
                    <a:pt x="634" y="8408"/>
                  </a:lnTo>
                  <a:lnTo>
                    <a:pt x="540" y="7515"/>
                  </a:lnTo>
                  <a:lnTo>
                    <a:pt x="493" y="6576"/>
                  </a:lnTo>
                  <a:lnTo>
                    <a:pt x="493" y="6106"/>
                  </a:lnTo>
                  <a:lnTo>
                    <a:pt x="517" y="5660"/>
                  </a:lnTo>
                  <a:lnTo>
                    <a:pt x="540" y="5190"/>
                  </a:lnTo>
                  <a:lnTo>
                    <a:pt x="587" y="4744"/>
                  </a:lnTo>
                  <a:lnTo>
                    <a:pt x="681" y="4040"/>
                  </a:lnTo>
                  <a:lnTo>
                    <a:pt x="822" y="3359"/>
                  </a:lnTo>
                  <a:lnTo>
                    <a:pt x="1010" y="2725"/>
                  </a:lnTo>
                  <a:lnTo>
                    <a:pt x="1198" y="2138"/>
                  </a:lnTo>
                  <a:lnTo>
                    <a:pt x="1433" y="1621"/>
                  </a:lnTo>
                  <a:lnTo>
                    <a:pt x="1668" y="1198"/>
                  </a:lnTo>
                  <a:lnTo>
                    <a:pt x="1808" y="1010"/>
                  </a:lnTo>
                  <a:lnTo>
                    <a:pt x="1926" y="846"/>
                  </a:lnTo>
                  <a:lnTo>
                    <a:pt x="2067" y="728"/>
                  </a:lnTo>
                  <a:lnTo>
                    <a:pt x="2184" y="611"/>
                  </a:lnTo>
                  <a:lnTo>
                    <a:pt x="2349" y="541"/>
                  </a:lnTo>
                  <a:lnTo>
                    <a:pt x="2489" y="517"/>
                  </a:lnTo>
                  <a:close/>
                  <a:moveTo>
                    <a:pt x="2536" y="0"/>
                  </a:moveTo>
                  <a:lnTo>
                    <a:pt x="2325" y="24"/>
                  </a:lnTo>
                  <a:lnTo>
                    <a:pt x="2114" y="94"/>
                  </a:lnTo>
                  <a:lnTo>
                    <a:pt x="1926" y="188"/>
                  </a:lnTo>
                  <a:lnTo>
                    <a:pt x="1738" y="329"/>
                  </a:lnTo>
                  <a:lnTo>
                    <a:pt x="1574" y="494"/>
                  </a:lnTo>
                  <a:lnTo>
                    <a:pt x="1409" y="682"/>
                  </a:lnTo>
                  <a:lnTo>
                    <a:pt x="1268" y="916"/>
                  </a:lnTo>
                  <a:lnTo>
                    <a:pt x="1127" y="1151"/>
                  </a:lnTo>
                  <a:lnTo>
                    <a:pt x="986" y="1433"/>
                  </a:lnTo>
                  <a:lnTo>
                    <a:pt x="846" y="1715"/>
                  </a:lnTo>
                  <a:lnTo>
                    <a:pt x="728" y="2020"/>
                  </a:lnTo>
                  <a:lnTo>
                    <a:pt x="493" y="2654"/>
                  </a:lnTo>
                  <a:lnTo>
                    <a:pt x="329" y="3335"/>
                  </a:lnTo>
                  <a:lnTo>
                    <a:pt x="188" y="4016"/>
                  </a:lnTo>
                  <a:lnTo>
                    <a:pt x="71" y="4674"/>
                  </a:lnTo>
                  <a:lnTo>
                    <a:pt x="24" y="5144"/>
                  </a:lnTo>
                  <a:lnTo>
                    <a:pt x="0" y="5637"/>
                  </a:lnTo>
                  <a:lnTo>
                    <a:pt x="0" y="6106"/>
                  </a:lnTo>
                  <a:lnTo>
                    <a:pt x="0" y="6600"/>
                  </a:lnTo>
                  <a:lnTo>
                    <a:pt x="0" y="7093"/>
                  </a:lnTo>
                  <a:lnTo>
                    <a:pt x="47" y="7562"/>
                  </a:lnTo>
                  <a:lnTo>
                    <a:pt x="71" y="8032"/>
                  </a:lnTo>
                  <a:lnTo>
                    <a:pt x="141" y="8502"/>
                  </a:lnTo>
                  <a:lnTo>
                    <a:pt x="212" y="8948"/>
                  </a:lnTo>
                  <a:lnTo>
                    <a:pt x="305" y="9394"/>
                  </a:lnTo>
                  <a:lnTo>
                    <a:pt x="399" y="9817"/>
                  </a:lnTo>
                  <a:lnTo>
                    <a:pt x="493" y="10216"/>
                  </a:lnTo>
                  <a:lnTo>
                    <a:pt x="634" y="10615"/>
                  </a:lnTo>
                  <a:lnTo>
                    <a:pt x="752" y="10968"/>
                  </a:lnTo>
                  <a:lnTo>
                    <a:pt x="916" y="11296"/>
                  </a:lnTo>
                  <a:lnTo>
                    <a:pt x="1057" y="11602"/>
                  </a:lnTo>
                  <a:lnTo>
                    <a:pt x="1245" y="11884"/>
                  </a:lnTo>
                  <a:lnTo>
                    <a:pt x="1433" y="12118"/>
                  </a:lnTo>
                  <a:lnTo>
                    <a:pt x="1621" y="12330"/>
                  </a:lnTo>
                  <a:lnTo>
                    <a:pt x="1832" y="12494"/>
                  </a:lnTo>
                  <a:lnTo>
                    <a:pt x="2043" y="12635"/>
                  </a:lnTo>
                  <a:lnTo>
                    <a:pt x="2255" y="12752"/>
                  </a:lnTo>
                  <a:lnTo>
                    <a:pt x="2489" y="12799"/>
                  </a:lnTo>
                  <a:lnTo>
                    <a:pt x="2724" y="12823"/>
                  </a:lnTo>
                  <a:lnTo>
                    <a:pt x="2959" y="12799"/>
                  </a:lnTo>
                  <a:lnTo>
                    <a:pt x="3194" y="12729"/>
                  </a:lnTo>
                  <a:lnTo>
                    <a:pt x="3405" y="12635"/>
                  </a:lnTo>
                  <a:lnTo>
                    <a:pt x="3617" y="12494"/>
                  </a:lnTo>
                  <a:lnTo>
                    <a:pt x="3828" y="12330"/>
                  </a:lnTo>
                  <a:lnTo>
                    <a:pt x="4016" y="12095"/>
                  </a:lnTo>
                  <a:lnTo>
                    <a:pt x="4204" y="11860"/>
                  </a:lnTo>
                  <a:lnTo>
                    <a:pt x="4392" y="11578"/>
                  </a:lnTo>
                  <a:lnTo>
                    <a:pt x="4556" y="11273"/>
                  </a:lnTo>
                  <a:lnTo>
                    <a:pt x="4697" y="10921"/>
                  </a:lnTo>
                  <a:lnTo>
                    <a:pt x="4814" y="10568"/>
                  </a:lnTo>
                  <a:lnTo>
                    <a:pt x="4932" y="10193"/>
                  </a:lnTo>
                  <a:lnTo>
                    <a:pt x="5049" y="9770"/>
                  </a:lnTo>
                  <a:lnTo>
                    <a:pt x="5143" y="9347"/>
                  </a:lnTo>
                  <a:lnTo>
                    <a:pt x="5237" y="8901"/>
                  </a:lnTo>
                  <a:lnTo>
                    <a:pt x="5284" y="8455"/>
                  </a:lnTo>
                  <a:lnTo>
                    <a:pt x="5355" y="7985"/>
                  </a:lnTo>
                  <a:lnTo>
                    <a:pt x="5378" y="7515"/>
                  </a:lnTo>
                  <a:lnTo>
                    <a:pt x="5425" y="7022"/>
                  </a:lnTo>
                  <a:lnTo>
                    <a:pt x="5425" y="6553"/>
                  </a:lnTo>
                  <a:lnTo>
                    <a:pt x="5425" y="6059"/>
                  </a:lnTo>
                  <a:lnTo>
                    <a:pt x="5402" y="5566"/>
                  </a:lnTo>
                  <a:lnTo>
                    <a:pt x="5355" y="5097"/>
                  </a:lnTo>
                  <a:lnTo>
                    <a:pt x="5308" y="4627"/>
                  </a:lnTo>
                  <a:lnTo>
                    <a:pt x="5237" y="4181"/>
                  </a:lnTo>
                  <a:lnTo>
                    <a:pt x="5167" y="3758"/>
                  </a:lnTo>
                  <a:lnTo>
                    <a:pt x="5049" y="3335"/>
                  </a:lnTo>
                  <a:lnTo>
                    <a:pt x="4955" y="2936"/>
                  </a:lnTo>
                  <a:lnTo>
                    <a:pt x="4814" y="2560"/>
                  </a:lnTo>
                  <a:lnTo>
                    <a:pt x="4674" y="2208"/>
                  </a:lnTo>
                  <a:lnTo>
                    <a:pt x="4533" y="1879"/>
                  </a:lnTo>
                  <a:lnTo>
                    <a:pt x="4368" y="1550"/>
                  </a:lnTo>
                  <a:lnTo>
                    <a:pt x="4204" y="1269"/>
                  </a:lnTo>
                  <a:lnTo>
                    <a:pt x="4016" y="1010"/>
                  </a:lnTo>
                  <a:lnTo>
                    <a:pt x="3828" y="775"/>
                  </a:lnTo>
                  <a:lnTo>
                    <a:pt x="3617" y="564"/>
                  </a:lnTo>
                  <a:lnTo>
                    <a:pt x="3405" y="400"/>
                  </a:lnTo>
                  <a:lnTo>
                    <a:pt x="3194" y="235"/>
                  </a:lnTo>
                  <a:lnTo>
                    <a:pt x="2959" y="118"/>
                  </a:lnTo>
                  <a:lnTo>
                    <a:pt x="2748" y="47"/>
                  </a:lnTo>
                  <a:lnTo>
                    <a:pt x="253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5"/>
            <p:cNvSpPr/>
            <p:nvPr/>
          </p:nvSpPr>
          <p:spPr>
            <a:xfrm>
              <a:off x="4930475" y="765925"/>
              <a:ext cx="317650" cy="12925"/>
            </a:xfrm>
            <a:custGeom>
              <a:rect b="b" l="l" r="r" t="t"/>
              <a:pathLst>
                <a:path extrusionOk="0" h="517" w="12706">
                  <a:moveTo>
                    <a:pt x="235" y="0"/>
                  </a:moveTo>
                  <a:lnTo>
                    <a:pt x="141" y="24"/>
                  </a:lnTo>
                  <a:lnTo>
                    <a:pt x="71" y="71"/>
                  </a:lnTo>
                  <a:lnTo>
                    <a:pt x="0" y="165"/>
                  </a:lnTo>
                  <a:lnTo>
                    <a:pt x="0" y="259"/>
                  </a:lnTo>
                  <a:lnTo>
                    <a:pt x="0" y="353"/>
                  </a:lnTo>
                  <a:lnTo>
                    <a:pt x="71" y="447"/>
                  </a:lnTo>
                  <a:lnTo>
                    <a:pt x="141" y="494"/>
                  </a:lnTo>
                  <a:lnTo>
                    <a:pt x="235" y="517"/>
                  </a:lnTo>
                  <a:lnTo>
                    <a:pt x="12447" y="517"/>
                  </a:lnTo>
                  <a:lnTo>
                    <a:pt x="12541" y="494"/>
                  </a:lnTo>
                  <a:lnTo>
                    <a:pt x="12635" y="447"/>
                  </a:lnTo>
                  <a:lnTo>
                    <a:pt x="12682" y="353"/>
                  </a:lnTo>
                  <a:lnTo>
                    <a:pt x="12705" y="259"/>
                  </a:lnTo>
                  <a:lnTo>
                    <a:pt x="12682" y="165"/>
                  </a:lnTo>
                  <a:lnTo>
                    <a:pt x="12635" y="71"/>
                  </a:lnTo>
                  <a:lnTo>
                    <a:pt x="12541" y="24"/>
                  </a:lnTo>
                  <a:lnTo>
                    <a:pt x="1244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5"/>
            <p:cNvSpPr/>
            <p:nvPr/>
          </p:nvSpPr>
          <p:spPr>
            <a:xfrm>
              <a:off x="4961575" y="673750"/>
              <a:ext cx="261875" cy="47575"/>
            </a:xfrm>
            <a:custGeom>
              <a:rect b="b" l="l" r="r" t="t"/>
              <a:pathLst>
                <a:path extrusionOk="0" h="1903" w="10475">
                  <a:moveTo>
                    <a:pt x="189" y="0"/>
                  </a:moveTo>
                  <a:lnTo>
                    <a:pt x="95" y="47"/>
                  </a:lnTo>
                  <a:lnTo>
                    <a:pt x="48" y="118"/>
                  </a:lnTo>
                  <a:lnTo>
                    <a:pt x="1" y="212"/>
                  </a:lnTo>
                  <a:lnTo>
                    <a:pt x="1" y="306"/>
                  </a:lnTo>
                  <a:lnTo>
                    <a:pt x="48" y="400"/>
                  </a:lnTo>
                  <a:lnTo>
                    <a:pt x="118" y="470"/>
                  </a:lnTo>
                  <a:lnTo>
                    <a:pt x="236" y="540"/>
                  </a:lnTo>
                  <a:lnTo>
                    <a:pt x="564" y="705"/>
                  </a:lnTo>
                  <a:lnTo>
                    <a:pt x="1081" y="940"/>
                  </a:lnTo>
                  <a:lnTo>
                    <a:pt x="1762" y="1198"/>
                  </a:lnTo>
                  <a:lnTo>
                    <a:pt x="2161" y="1339"/>
                  </a:lnTo>
                  <a:lnTo>
                    <a:pt x="2584" y="1456"/>
                  </a:lnTo>
                  <a:lnTo>
                    <a:pt x="3077" y="1574"/>
                  </a:lnTo>
                  <a:lnTo>
                    <a:pt x="3570" y="1691"/>
                  </a:lnTo>
                  <a:lnTo>
                    <a:pt x="4111" y="1785"/>
                  </a:lnTo>
                  <a:lnTo>
                    <a:pt x="4674" y="1856"/>
                  </a:lnTo>
                  <a:lnTo>
                    <a:pt x="5261" y="1879"/>
                  </a:lnTo>
                  <a:lnTo>
                    <a:pt x="5872" y="1903"/>
                  </a:lnTo>
                  <a:lnTo>
                    <a:pt x="6388" y="1903"/>
                  </a:lnTo>
                  <a:lnTo>
                    <a:pt x="6929" y="1856"/>
                  </a:lnTo>
                  <a:lnTo>
                    <a:pt x="7469" y="1809"/>
                  </a:lnTo>
                  <a:lnTo>
                    <a:pt x="8009" y="1715"/>
                  </a:lnTo>
                  <a:lnTo>
                    <a:pt x="8573" y="1597"/>
                  </a:lnTo>
                  <a:lnTo>
                    <a:pt x="9160" y="1433"/>
                  </a:lnTo>
                  <a:lnTo>
                    <a:pt x="9723" y="1245"/>
                  </a:lnTo>
                  <a:lnTo>
                    <a:pt x="10310" y="1034"/>
                  </a:lnTo>
                  <a:lnTo>
                    <a:pt x="10404" y="963"/>
                  </a:lnTo>
                  <a:lnTo>
                    <a:pt x="10451" y="893"/>
                  </a:lnTo>
                  <a:lnTo>
                    <a:pt x="10475" y="799"/>
                  </a:lnTo>
                  <a:lnTo>
                    <a:pt x="10451" y="705"/>
                  </a:lnTo>
                  <a:lnTo>
                    <a:pt x="10404" y="611"/>
                  </a:lnTo>
                  <a:lnTo>
                    <a:pt x="10310" y="564"/>
                  </a:lnTo>
                  <a:lnTo>
                    <a:pt x="10216" y="540"/>
                  </a:lnTo>
                  <a:lnTo>
                    <a:pt x="10122" y="564"/>
                  </a:lnTo>
                  <a:lnTo>
                    <a:pt x="9629" y="752"/>
                  </a:lnTo>
                  <a:lnTo>
                    <a:pt x="9160" y="916"/>
                  </a:lnTo>
                  <a:lnTo>
                    <a:pt x="8666" y="1034"/>
                  </a:lnTo>
                  <a:lnTo>
                    <a:pt x="8197" y="1151"/>
                  </a:lnTo>
                  <a:lnTo>
                    <a:pt x="7751" y="1245"/>
                  </a:lnTo>
                  <a:lnTo>
                    <a:pt x="7281" y="1315"/>
                  </a:lnTo>
                  <a:lnTo>
                    <a:pt x="6835" y="1362"/>
                  </a:lnTo>
                  <a:lnTo>
                    <a:pt x="6388" y="1386"/>
                  </a:lnTo>
                  <a:lnTo>
                    <a:pt x="5966" y="1409"/>
                  </a:lnTo>
                  <a:lnTo>
                    <a:pt x="5543" y="1386"/>
                  </a:lnTo>
                  <a:lnTo>
                    <a:pt x="5144" y="1386"/>
                  </a:lnTo>
                  <a:lnTo>
                    <a:pt x="4745" y="1339"/>
                  </a:lnTo>
                  <a:lnTo>
                    <a:pt x="3993" y="1245"/>
                  </a:lnTo>
                  <a:lnTo>
                    <a:pt x="3312" y="1104"/>
                  </a:lnTo>
                  <a:lnTo>
                    <a:pt x="2678" y="963"/>
                  </a:lnTo>
                  <a:lnTo>
                    <a:pt x="2114" y="775"/>
                  </a:lnTo>
                  <a:lnTo>
                    <a:pt x="1598" y="611"/>
                  </a:lnTo>
                  <a:lnTo>
                    <a:pt x="1198" y="423"/>
                  </a:lnTo>
                  <a:lnTo>
                    <a:pt x="611" y="165"/>
                  </a:lnTo>
                  <a:lnTo>
                    <a:pt x="377" y="47"/>
                  </a:lnTo>
                  <a:lnTo>
                    <a:pt x="28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5"/>
            <p:cNvSpPr/>
            <p:nvPr/>
          </p:nvSpPr>
          <p:spPr>
            <a:xfrm>
              <a:off x="4953350" y="821700"/>
              <a:ext cx="278900" cy="38175"/>
            </a:xfrm>
            <a:custGeom>
              <a:rect b="b" l="l" r="r" t="t"/>
              <a:pathLst>
                <a:path extrusionOk="0" h="1527" w="11156">
                  <a:moveTo>
                    <a:pt x="5355" y="0"/>
                  </a:moveTo>
                  <a:lnTo>
                    <a:pt x="4486" y="24"/>
                  </a:lnTo>
                  <a:lnTo>
                    <a:pt x="3688" y="118"/>
                  </a:lnTo>
                  <a:lnTo>
                    <a:pt x="2960" y="212"/>
                  </a:lnTo>
                  <a:lnTo>
                    <a:pt x="2326" y="329"/>
                  </a:lnTo>
                  <a:lnTo>
                    <a:pt x="1762" y="470"/>
                  </a:lnTo>
                  <a:lnTo>
                    <a:pt x="1293" y="587"/>
                  </a:lnTo>
                  <a:lnTo>
                    <a:pt x="893" y="728"/>
                  </a:lnTo>
                  <a:lnTo>
                    <a:pt x="353" y="940"/>
                  </a:lnTo>
                  <a:lnTo>
                    <a:pt x="118" y="1034"/>
                  </a:lnTo>
                  <a:lnTo>
                    <a:pt x="48" y="1104"/>
                  </a:lnTo>
                  <a:lnTo>
                    <a:pt x="1" y="1198"/>
                  </a:lnTo>
                  <a:lnTo>
                    <a:pt x="1" y="1292"/>
                  </a:lnTo>
                  <a:lnTo>
                    <a:pt x="24" y="1386"/>
                  </a:lnTo>
                  <a:lnTo>
                    <a:pt x="71" y="1433"/>
                  </a:lnTo>
                  <a:lnTo>
                    <a:pt x="118" y="1480"/>
                  </a:lnTo>
                  <a:lnTo>
                    <a:pt x="189" y="1503"/>
                  </a:lnTo>
                  <a:lnTo>
                    <a:pt x="259" y="1527"/>
                  </a:lnTo>
                  <a:lnTo>
                    <a:pt x="306" y="1503"/>
                  </a:lnTo>
                  <a:lnTo>
                    <a:pt x="377" y="1480"/>
                  </a:lnTo>
                  <a:lnTo>
                    <a:pt x="541" y="1409"/>
                  </a:lnTo>
                  <a:lnTo>
                    <a:pt x="1058" y="1222"/>
                  </a:lnTo>
                  <a:lnTo>
                    <a:pt x="1434" y="1081"/>
                  </a:lnTo>
                  <a:lnTo>
                    <a:pt x="1903" y="963"/>
                  </a:lnTo>
                  <a:lnTo>
                    <a:pt x="2443" y="846"/>
                  </a:lnTo>
                  <a:lnTo>
                    <a:pt x="3054" y="728"/>
                  </a:lnTo>
                  <a:lnTo>
                    <a:pt x="3758" y="611"/>
                  </a:lnTo>
                  <a:lnTo>
                    <a:pt x="4533" y="540"/>
                  </a:lnTo>
                  <a:lnTo>
                    <a:pt x="5402" y="517"/>
                  </a:lnTo>
                  <a:lnTo>
                    <a:pt x="6342" y="494"/>
                  </a:lnTo>
                  <a:lnTo>
                    <a:pt x="7352" y="540"/>
                  </a:lnTo>
                  <a:lnTo>
                    <a:pt x="8432" y="658"/>
                  </a:lnTo>
                  <a:lnTo>
                    <a:pt x="9606" y="822"/>
                  </a:lnTo>
                  <a:lnTo>
                    <a:pt x="10217" y="916"/>
                  </a:lnTo>
                  <a:lnTo>
                    <a:pt x="10851" y="1034"/>
                  </a:lnTo>
                  <a:lnTo>
                    <a:pt x="10945" y="1057"/>
                  </a:lnTo>
                  <a:lnTo>
                    <a:pt x="11039" y="1010"/>
                  </a:lnTo>
                  <a:lnTo>
                    <a:pt x="11109" y="940"/>
                  </a:lnTo>
                  <a:lnTo>
                    <a:pt x="11156" y="846"/>
                  </a:lnTo>
                  <a:lnTo>
                    <a:pt x="11156" y="752"/>
                  </a:lnTo>
                  <a:lnTo>
                    <a:pt x="11109" y="658"/>
                  </a:lnTo>
                  <a:lnTo>
                    <a:pt x="11039" y="587"/>
                  </a:lnTo>
                  <a:lnTo>
                    <a:pt x="10968" y="540"/>
                  </a:lnTo>
                  <a:lnTo>
                    <a:pt x="10311" y="423"/>
                  </a:lnTo>
                  <a:lnTo>
                    <a:pt x="9676" y="306"/>
                  </a:lnTo>
                  <a:lnTo>
                    <a:pt x="9066" y="212"/>
                  </a:lnTo>
                  <a:lnTo>
                    <a:pt x="8479" y="141"/>
                  </a:lnTo>
                  <a:lnTo>
                    <a:pt x="7352" y="47"/>
                  </a:lnTo>
                  <a:lnTo>
                    <a:pt x="631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 name="Google Shape;223;p5"/>
          <p:cNvGrpSpPr/>
          <p:nvPr/>
        </p:nvGrpSpPr>
        <p:grpSpPr>
          <a:xfrm>
            <a:off x="180957" y="914462"/>
            <a:ext cx="625268" cy="640072"/>
            <a:chOff x="3100450" y="1022475"/>
            <a:chExt cx="438600" cy="448575"/>
          </a:xfrm>
        </p:grpSpPr>
        <p:sp>
          <p:nvSpPr>
            <p:cNvPr id="224" name="Google Shape;224;p5"/>
            <p:cNvSpPr/>
            <p:nvPr/>
          </p:nvSpPr>
          <p:spPr>
            <a:xfrm>
              <a:off x="3100450" y="1022475"/>
              <a:ext cx="438600" cy="448575"/>
            </a:xfrm>
            <a:custGeom>
              <a:rect b="b" l="l" r="r" t="t"/>
              <a:pathLst>
                <a:path extrusionOk="0" h="17943" w="17544">
                  <a:moveTo>
                    <a:pt x="8807" y="682"/>
                  </a:moveTo>
                  <a:lnTo>
                    <a:pt x="9160" y="1105"/>
                  </a:lnTo>
                  <a:lnTo>
                    <a:pt x="9395" y="1363"/>
                  </a:lnTo>
                  <a:lnTo>
                    <a:pt x="9676" y="1645"/>
                  </a:lnTo>
                  <a:lnTo>
                    <a:pt x="10005" y="1950"/>
                  </a:lnTo>
                  <a:lnTo>
                    <a:pt x="10381" y="2279"/>
                  </a:lnTo>
                  <a:lnTo>
                    <a:pt x="10804" y="2608"/>
                  </a:lnTo>
                  <a:lnTo>
                    <a:pt x="11273" y="2936"/>
                  </a:lnTo>
                  <a:lnTo>
                    <a:pt x="11790" y="3265"/>
                  </a:lnTo>
                  <a:lnTo>
                    <a:pt x="12354" y="3594"/>
                  </a:lnTo>
                  <a:lnTo>
                    <a:pt x="12964" y="3923"/>
                  </a:lnTo>
                  <a:lnTo>
                    <a:pt x="13645" y="4205"/>
                  </a:lnTo>
                  <a:lnTo>
                    <a:pt x="14373" y="4486"/>
                  </a:lnTo>
                  <a:lnTo>
                    <a:pt x="15148" y="4721"/>
                  </a:lnTo>
                  <a:lnTo>
                    <a:pt x="15994" y="4933"/>
                  </a:lnTo>
                  <a:lnTo>
                    <a:pt x="16886" y="5121"/>
                  </a:lnTo>
                  <a:lnTo>
                    <a:pt x="16510" y="5778"/>
                  </a:lnTo>
                  <a:lnTo>
                    <a:pt x="16064" y="6647"/>
                  </a:lnTo>
                  <a:lnTo>
                    <a:pt x="15853" y="7093"/>
                  </a:lnTo>
                  <a:lnTo>
                    <a:pt x="15665" y="7539"/>
                  </a:lnTo>
                  <a:lnTo>
                    <a:pt x="15524" y="7962"/>
                  </a:lnTo>
                  <a:lnTo>
                    <a:pt x="15430" y="8338"/>
                  </a:lnTo>
                  <a:lnTo>
                    <a:pt x="15430" y="8455"/>
                  </a:lnTo>
                  <a:lnTo>
                    <a:pt x="15336" y="8972"/>
                  </a:lnTo>
                  <a:lnTo>
                    <a:pt x="15242" y="9489"/>
                  </a:lnTo>
                  <a:lnTo>
                    <a:pt x="15148" y="9958"/>
                  </a:lnTo>
                  <a:lnTo>
                    <a:pt x="15007" y="10428"/>
                  </a:lnTo>
                  <a:lnTo>
                    <a:pt x="14890" y="10874"/>
                  </a:lnTo>
                  <a:lnTo>
                    <a:pt x="14749" y="11297"/>
                  </a:lnTo>
                  <a:lnTo>
                    <a:pt x="14585" y="11696"/>
                  </a:lnTo>
                  <a:lnTo>
                    <a:pt x="14420" y="12095"/>
                  </a:lnTo>
                  <a:lnTo>
                    <a:pt x="14232" y="12471"/>
                  </a:lnTo>
                  <a:lnTo>
                    <a:pt x="14044" y="12823"/>
                  </a:lnTo>
                  <a:lnTo>
                    <a:pt x="13857" y="13176"/>
                  </a:lnTo>
                  <a:lnTo>
                    <a:pt x="13645" y="13504"/>
                  </a:lnTo>
                  <a:lnTo>
                    <a:pt x="13434" y="13810"/>
                  </a:lnTo>
                  <a:lnTo>
                    <a:pt x="13222" y="14115"/>
                  </a:lnTo>
                  <a:lnTo>
                    <a:pt x="12753" y="14679"/>
                  </a:lnTo>
                  <a:lnTo>
                    <a:pt x="12260" y="15172"/>
                  </a:lnTo>
                  <a:lnTo>
                    <a:pt x="11766" y="15618"/>
                  </a:lnTo>
                  <a:lnTo>
                    <a:pt x="11250" y="16041"/>
                  </a:lnTo>
                  <a:lnTo>
                    <a:pt x="10733" y="16393"/>
                  </a:lnTo>
                  <a:lnTo>
                    <a:pt x="10216" y="16698"/>
                  </a:lnTo>
                  <a:lnTo>
                    <a:pt x="9676" y="16980"/>
                  </a:lnTo>
                  <a:lnTo>
                    <a:pt x="9160" y="17215"/>
                  </a:lnTo>
                  <a:lnTo>
                    <a:pt x="8643" y="17403"/>
                  </a:lnTo>
                  <a:lnTo>
                    <a:pt x="8150" y="17191"/>
                  </a:lnTo>
                  <a:lnTo>
                    <a:pt x="7633" y="16957"/>
                  </a:lnTo>
                  <a:lnTo>
                    <a:pt x="7117" y="16675"/>
                  </a:lnTo>
                  <a:lnTo>
                    <a:pt x="6600" y="16346"/>
                  </a:lnTo>
                  <a:lnTo>
                    <a:pt x="6083" y="15970"/>
                  </a:lnTo>
                  <a:lnTo>
                    <a:pt x="5567" y="15571"/>
                  </a:lnTo>
                  <a:lnTo>
                    <a:pt x="5073" y="15101"/>
                  </a:lnTo>
                  <a:lnTo>
                    <a:pt x="4604" y="14585"/>
                  </a:lnTo>
                  <a:lnTo>
                    <a:pt x="4158" y="14021"/>
                  </a:lnTo>
                  <a:lnTo>
                    <a:pt x="3946" y="13716"/>
                  </a:lnTo>
                  <a:lnTo>
                    <a:pt x="3735" y="13410"/>
                  </a:lnTo>
                  <a:lnTo>
                    <a:pt x="3547" y="13082"/>
                  </a:lnTo>
                  <a:lnTo>
                    <a:pt x="3336" y="12729"/>
                  </a:lnTo>
                  <a:lnTo>
                    <a:pt x="3171" y="12354"/>
                  </a:lnTo>
                  <a:lnTo>
                    <a:pt x="2983" y="11978"/>
                  </a:lnTo>
                  <a:lnTo>
                    <a:pt x="2842" y="11579"/>
                  </a:lnTo>
                  <a:lnTo>
                    <a:pt x="2678" y="11179"/>
                  </a:lnTo>
                  <a:lnTo>
                    <a:pt x="2537" y="10733"/>
                  </a:lnTo>
                  <a:lnTo>
                    <a:pt x="2420" y="10287"/>
                  </a:lnTo>
                  <a:lnTo>
                    <a:pt x="2302" y="9841"/>
                  </a:lnTo>
                  <a:lnTo>
                    <a:pt x="2208" y="9348"/>
                  </a:lnTo>
                  <a:lnTo>
                    <a:pt x="2114" y="8855"/>
                  </a:lnTo>
                  <a:lnTo>
                    <a:pt x="2044" y="8338"/>
                  </a:lnTo>
                  <a:lnTo>
                    <a:pt x="2044" y="8220"/>
                  </a:lnTo>
                  <a:lnTo>
                    <a:pt x="1974" y="7845"/>
                  </a:lnTo>
                  <a:lnTo>
                    <a:pt x="1833" y="7399"/>
                  </a:lnTo>
                  <a:lnTo>
                    <a:pt x="1668" y="6952"/>
                  </a:lnTo>
                  <a:lnTo>
                    <a:pt x="1457" y="6506"/>
                  </a:lnTo>
                  <a:lnTo>
                    <a:pt x="1034" y="5637"/>
                  </a:lnTo>
                  <a:lnTo>
                    <a:pt x="658" y="4956"/>
                  </a:lnTo>
                  <a:lnTo>
                    <a:pt x="1551" y="4815"/>
                  </a:lnTo>
                  <a:lnTo>
                    <a:pt x="2396" y="4604"/>
                  </a:lnTo>
                  <a:lnTo>
                    <a:pt x="3195" y="4369"/>
                  </a:lnTo>
                  <a:lnTo>
                    <a:pt x="3923" y="4111"/>
                  </a:lnTo>
                  <a:lnTo>
                    <a:pt x="4604" y="3829"/>
                  </a:lnTo>
                  <a:lnTo>
                    <a:pt x="5214" y="3524"/>
                  </a:lnTo>
                  <a:lnTo>
                    <a:pt x="5801" y="3218"/>
                  </a:lnTo>
                  <a:lnTo>
                    <a:pt x="6318" y="2890"/>
                  </a:lnTo>
                  <a:lnTo>
                    <a:pt x="6788" y="2561"/>
                  </a:lnTo>
                  <a:lnTo>
                    <a:pt x="7234" y="2232"/>
                  </a:lnTo>
                  <a:lnTo>
                    <a:pt x="7610" y="1927"/>
                  </a:lnTo>
                  <a:lnTo>
                    <a:pt x="7939" y="1621"/>
                  </a:lnTo>
                  <a:lnTo>
                    <a:pt x="8220" y="1340"/>
                  </a:lnTo>
                  <a:lnTo>
                    <a:pt x="8455" y="1081"/>
                  </a:lnTo>
                  <a:lnTo>
                    <a:pt x="8807" y="682"/>
                  </a:lnTo>
                  <a:close/>
                  <a:moveTo>
                    <a:pt x="8831" y="1"/>
                  </a:moveTo>
                  <a:lnTo>
                    <a:pt x="8690" y="24"/>
                  </a:lnTo>
                  <a:lnTo>
                    <a:pt x="8643" y="48"/>
                  </a:lnTo>
                  <a:lnTo>
                    <a:pt x="8596" y="95"/>
                  </a:lnTo>
                  <a:lnTo>
                    <a:pt x="8479" y="259"/>
                  </a:lnTo>
                  <a:lnTo>
                    <a:pt x="8126" y="705"/>
                  </a:lnTo>
                  <a:lnTo>
                    <a:pt x="7845" y="987"/>
                  </a:lnTo>
                  <a:lnTo>
                    <a:pt x="7516" y="1316"/>
                  </a:lnTo>
                  <a:lnTo>
                    <a:pt x="7093" y="1668"/>
                  </a:lnTo>
                  <a:lnTo>
                    <a:pt x="6623" y="2044"/>
                  </a:lnTo>
                  <a:lnTo>
                    <a:pt x="6130" y="2396"/>
                  </a:lnTo>
                  <a:lnTo>
                    <a:pt x="5543" y="2772"/>
                  </a:lnTo>
                  <a:lnTo>
                    <a:pt x="4862" y="3124"/>
                  </a:lnTo>
                  <a:lnTo>
                    <a:pt x="4111" y="3477"/>
                  </a:lnTo>
                  <a:lnTo>
                    <a:pt x="3711" y="3641"/>
                  </a:lnTo>
                  <a:lnTo>
                    <a:pt x="3265" y="3805"/>
                  </a:lnTo>
                  <a:lnTo>
                    <a:pt x="2819" y="3970"/>
                  </a:lnTo>
                  <a:lnTo>
                    <a:pt x="2349" y="4087"/>
                  </a:lnTo>
                  <a:lnTo>
                    <a:pt x="1856" y="4228"/>
                  </a:lnTo>
                  <a:lnTo>
                    <a:pt x="1339" y="4322"/>
                  </a:lnTo>
                  <a:lnTo>
                    <a:pt x="799" y="4416"/>
                  </a:lnTo>
                  <a:lnTo>
                    <a:pt x="236" y="4510"/>
                  </a:lnTo>
                  <a:lnTo>
                    <a:pt x="165" y="4510"/>
                  </a:lnTo>
                  <a:lnTo>
                    <a:pt x="118" y="4557"/>
                  </a:lnTo>
                  <a:lnTo>
                    <a:pt x="71" y="4580"/>
                  </a:lnTo>
                  <a:lnTo>
                    <a:pt x="24" y="4651"/>
                  </a:lnTo>
                  <a:lnTo>
                    <a:pt x="1" y="4698"/>
                  </a:lnTo>
                  <a:lnTo>
                    <a:pt x="1" y="4768"/>
                  </a:lnTo>
                  <a:lnTo>
                    <a:pt x="24" y="4839"/>
                  </a:lnTo>
                  <a:lnTo>
                    <a:pt x="48" y="4886"/>
                  </a:lnTo>
                  <a:lnTo>
                    <a:pt x="259" y="5261"/>
                  </a:lnTo>
                  <a:lnTo>
                    <a:pt x="752" y="6177"/>
                  </a:lnTo>
                  <a:lnTo>
                    <a:pt x="1011" y="6741"/>
                  </a:lnTo>
                  <a:lnTo>
                    <a:pt x="1246" y="7281"/>
                  </a:lnTo>
                  <a:lnTo>
                    <a:pt x="1433" y="7821"/>
                  </a:lnTo>
                  <a:lnTo>
                    <a:pt x="1504" y="8056"/>
                  </a:lnTo>
                  <a:lnTo>
                    <a:pt x="1527" y="8267"/>
                  </a:lnTo>
                  <a:lnTo>
                    <a:pt x="1551" y="8408"/>
                  </a:lnTo>
                  <a:lnTo>
                    <a:pt x="1621" y="8948"/>
                  </a:lnTo>
                  <a:lnTo>
                    <a:pt x="1715" y="9465"/>
                  </a:lnTo>
                  <a:lnTo>
                    <a:pt x="1833" y="9982"/>
                  </a:lnTo>
                  <a:lnTo>
                    <a:pt x="1950" y="10475"/>
                  </a:lnTo>
                  <a:lnTo>
                    <a:pt x="2067" y="10945"/>
                  </a:lnTo>
                  <a:lnTo>
                    <a:pt x="2232" y="11391"/>
                  </a:lnTo>
                  <a:lnTo>
                    <a:pt x="2373" y="11814"/>
                  </a:lnTo>
                  <a:lnTo>
                    <a:pt x="2561" y="12236"/>
                  </a:lnTo>
                  <a:lnTo>
                    <a:pt x="2725" y="12635"/>
                  </a:lnTo>
                  <a:lnTo>
                    <a:pt x="2936" y="13011"/>
                  </a:lnTo>
                  <a:lnTo>
                    <a:pt x="3124" y="13387"/>
                  </a:lnTo>
                  <a:lnTo>
                    <a:pt x="3336" y="13739"/>
                  </a:lnTo>
                  <a:lnTo>
                    <a:pt x="3570" y="14068"/>
                  </a:lnTo>
                  <a:lnTo>
                    <a:pt x="3782" y="14397"/>
                  </a:lnTo>
                  <a:lnTo>
                    <a:pt x="4017" y="14702"/>
                  </a:lnTo>
                  <a:lnTo>
                    <a:pt x="4275" y="14984"/>
                  </a:lnTo>
                  <a:lnTo>
                    <a:pt x="4768" y="15524"/>
                  </a:lnTo>
                  <a:lnTo>
                    <a:pt x="5285" y="15994"/>
                  </a:lnTo>
                  <a:lnTo>
                    <a:pt x="5825" y="16440"/>
                  </a:lnTo>
                  <a:lnTo>
                    <a:pt x="6389" y="16816"/>
                  </a:lnTo>
                  <a:lnTo>
                    <a:pt x="6929" y="17144"/>
                  </a:lnTo>
                  <a:lnTo>
                    <a:pt x="7492" y="17450"/>
                  </a:lnTo>
                  <a:lnTo>
                    <a:pt x="8032" y="17708"/>
                  </a:lnTo>
                  <a:lnTo>
                    <a:pt x="8549" y="17919"/>
                  </a:lnTo>
                  <a:lnTo>
                    <a:pt x="8643" y="17943"/>
                  </a:lnTo>
                  <a:lnTo>
                    <a:pt x="8737" y="17919"/>
                  </a:lnTo>
                  <a:lnTo>
                    <a:pt x="9277" y="17708"/>
                  </a:lnTo>
                  <a:lnTo>
                    <a:pt x="9817" y="17473"/>
                  </a:lnTo>
                  <a:lnTo>
                    <a:pt x="10381" y="17191"/>
                  </a:lnTo>
                  <a:lnTo>
                    <a:pt x="10944" y="16863"/>
                  </a:lnTo>
                  <a:lnTo>
                    <a:pt x="11485" y="16487"/>
                  </a:lnTo>
                  <a:lnTo>
                    <a:pt x="12025" y="16064"/>
                  </a:lnTo>
                  <a:lnTo>
                    <a:pt x="12565" y="15595"/>
                  </a:lnTo>
                  <a:lnTo>
                    <a:pt x="13082" y="15078"/>
                  </a:lnTo>
                  <a:lnTo>
                    <a:pt x="13340" y="14773"/>
                  </a:lnTo>
                  <a:lnTo>
                    <a:pt x="13575" y="14491"/>
                  </a:lnTo>
                  <a:lnTo>
                    <a:pt x="13810" y="14162"/>
                  </a:lnTo>
                  <a:lnTo>
                    <a:pt x="14044" y="13833"/>
                  </a:lnTo>
                  <a:lnTo>
                    <a:pt x="14256" y="13504"/>
                  </a:lnTo>
                  <a:lnTo>
                    <a:pt x="14467" y="13129"/>
                  </a:lnTo>
                  <a:lnTo>
                    <a:pt x="14655" y="12753"/>
                  </a:lnTo>
                  <a:lnTo>
                    <a:pt x="14843" y="12354"/>
                  </a:lnTo>
                  <a:lnTo>
                    <a:pt x="15031" y="11954"/>
                  </a:lnTo>
                  <a:lnTo>
                    <a:pt x="15195" y="11508"/>
                  </a:lnTo>
                  <a:lnTo>
                    <a:pt x="15360" y="11062"/>
                  </a:lnTo>
                  <a:lnTo>
                    <a:pt x="15500" y="10592"/>
                  </a:lnTo>
                  <a:lnTo>
                    <a:pt x="15618" y="10123"/>
                  </a:lnTo>
                  <a:lnTo>
                    <a:pt x="15735" y="9606"/>
                  </a:lnTo>
                  <a:lnTo>
                    <a:pt x="15829" y="9089"/>
                  </a:lnTo>
                  <a:lnTo>
                    <a:pt x="15923" y="8526"/>
                  </a:lnTo>
                  <a:lnTo>
                    <a:pt x="15947" y="8408"/>
                  </a:lnTo>
                  <a:lnTo>
                    <a:pt x="15994" y="8197"/>
                  </a:lnTo>
                  <a:lnTo>
                    <a:pt x="16064" y="7962"/>
                  </a:lnTo>
                  <a:lnTo>
                    <a:pt x="16252" y="7445"/>
                  </a:lnTo>
                  <a:lnTo>
                    <a:pt x="16510" y="6882"/>
                  </a:lnTo>
                  <a:lnTo>
                    <a:pt x="16769" y="6342"/>
                  </a:lnTo>
                  <a:lnTo>
                    <a:pt x="17285" y="5426"/>
                  </a:lnTo>
                  <a:lnTo>
                    <a:pt x="17497" y="5050"/>
                  </a:lnTo>
                  <a:lnTo>
                    <a:pt x="17544" y="5003"/>
                  </a:lnTo>
                  <a:lnTo>
                    <a:pt x="17544" y="4933"/>
                  </a:lnTo>
                  <a:lnTo>
                    <a:pt x="17544" y="4862"/>
                  </a:lnTo>
                  <a:lnTo>
                    <a:pt x="17520" y="4815"/>
                  </a:lnTo>
                  <a:lnTo>
                    <a:pt x="17497" y="4768"/>
                  </a:lnTo>
                  <a:lnTo>
                    <a:pt x="17450" y="4721"/>
                  </a:lnTo>
                  <a:lnTo>
                    <a:pt x="17379" y="4674"/>
                  </a:lnTo>
                  <a:lnTo>
                    <a:pt x="17332" y="4674"/>
                  </a:lnTo>
                  <a:lnTo>
                    <a:pt x="16792" y="4580"/>
                  </a:lnTo>
                  <a:lnTo>
                    <a:pt x="16275" y="4486"/>
                  </a:lnTo>
                  <a:lnTo>
                    <a:pt x="15782" y="4369"/>
                  </a:lnTo>
                  <a:lnTo>
                    <a:pt x="15289" y="4252"/>
                  </a:lnTo>
                  <a:lnTo>
                    <a:pt x="14843" y="4111"/>
                  </a:lnTo>
                  <a:lnTo>
                    <a:pt x="14397" y="3946"/>
                  </a:lnTo>
                  <a:lnTo>
                    <a:pt x="13974" y="3782"/>
                  </a:lnTo>
                  <a:lnTo>
                    <a:pt x="13575" y="3618"/>
                  </a:lnTo>
                  <a:lnTo>
                    <a:pt x="12823" y="3265"/>
                  </a:lnTo>
                  <a:lnTo>
                    <a:pt x="12142" y="2890"/>
                  </a:lnTo>
                  <a:lnTo>
                    <a:pt x="11532" y="2490"/>
                  </a:lnTo>
                  <a:lnTo>
                    <a:pt x="10991" y="2091"/>
                  </a:lnTo>
                  <a:lnTo>
                    <a:pt x="10522" y="1715"/>
                  </a:lnTo>
                  <a:lnTo>
                    <a:pt x="10123" y="1363"/>
                  </a:lnTo>
                  <a:lnTo>
                    <a:pt x="9794" y="1011"/>
                  </a:lnTo>
                  <a:lnTo>
                    <a:pt x="9512" y="729"/>
                  </a:lnTo>
                  <a:lnTo>
                    <a:pt x="9160" y="283"/>
                  </a:lnTo>
                  <a:lnTo>
                    <a:pt x="9042" y="118"/>
                  </a:lnTo>
                  <a:lnTo>
                    <a:pt x="8995" y="48"/>
                  </a:lnTo>
                  <a:lnTo>
                    <a:pt x="8948" y="24"/>
                  </a:lnTo>
                  <a:lnTo>
                    <a:pt x="887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5"/>
            <p:cNvSpPr/>
            <p:nvPr/>
          </p:nvSpPr>
          <p:spPr>
            <a:xfrm>
              <a:off x="3148600" y="1071225"/>
              <a:ext cx="342300" cy="361075"/>
            </a:xfrm>
            <a:custGeom>
              <a:rect b="b" l="l" r="r" t="t"/>
              <a:pathLst>
                <a:path extrusionOk="0" h="14443" w="13692">
                  <a:moveTo>
                    <a:pt x="6858" y="705"/>
                  </a:moveTo>
                  <a:lnTo>
                    <a:pt x="7163" y="1057"/>
                  </a:lnTo>
                  <a:lnTo>
                    <a:pt x="7562" y="1480"/>
                  </a:lnTo>
                  <a:lnTo>
                    <a:pt x="7821" y="1715"/>
                  </a:lnTo>
                  <a:lnTo>
                    <a:pt x="8103" y="1973"/>
                  </a:lnTo>
                  <a:lnTo>
                    <a:pt x="8431" y="2231"/>
                  </a:lnTo>
                  <a:lnTo>
                    <a:pt x="8784" y="2489"/>
                  </a:lnTo>
                  <a:lnTo>
                    <a:pt x="9183" y="2748"/>
                  </a:lnTo>
                  <a:lnTo>
                    <a:pt x="9629" y="3006"/>
                  </a:lnTo>
                  <a:lnTo>
                    <a:pt x="10099" y="3264"/>
                  </a:lnTo>
                  <a:lnTo>
                    <a:pt x="10592" y="3476"/>
                  </a:lnTo>
                  <a:lnTo>
                    <a:pt x="11156" y="3687"/>
                  </a:lnTo>
                  <a:lnTo>
                    <a:pt x="11743" y="3875"/>
                  </a:lnTo>
                  <a:lnTo>
                    <a:pt x="12353" y="4063"/>
                  </a:lnTo>
                  <a:lnTo>
                    <a:pt x="13034" y="4180"/>
                  </a:lnTo>
                  <a:lnTo>
                    <a:pt x="12729" y="4720"/>
                  </a:lnTo>
                  <a:lnTo>
                    <a:pt x="12400" y="5402"/>
                  </a:lnTo>
                  <a:lnTo>
                    <a:pt x="12236" y="5754"/>
                  </a:lnTo>
                  <a:lnTo>
                    <a:pt x="12118" y="6106"/>
                  </a:lnTo>
                  <a:lnTo>
                    <a:pt x="12001" y="6435"/>
                  </a:lnTo>
                  <a:lnTo>
                    <a:pt x="11931" y="6717"/>
                  </a:lnTo>
                  <a:lnTo>
                    <a:pt x="11931" y="6811"/>
                  </a:lnTo>
                  <a:lnTo>
                    <a:pt x="11790" y="7633"/>
                  </a:lnTo>
                  <a:lnTo>
                    <a:pt x="11625" y="8361"/>
                  </a:lnTo>
                  <a:lnTo>
                    <a:pt x="11414" y="9065"/>
                  </a:lnTo>
                  <a:lnTo>
                    <a:pt x="11156" y="9699"/>
                  </a:lnTo>
                  <a:lnTo>
                    <a:pt x="10874" y="10263"/>
                  </a:lnTo>
                  <a:lnTo>
                    <a:pt x="10568" y="10803"/>
                  </a:lnTo>
                  <a:lnTo>
                    <a:pt x="10240" y="11296"/>
                  </a:lnTo>
                  <a:lnTo>
                    <a:pt x="9887" y="11742"/>
                  </a:lnTo>
                  <a:lnTo>
                    <a:pt x="9512" y="12142"/>
                  </a:lnTo>
                  <a:lnTo>
                    <a:pt x="9136" y="12494"/>
                  </a:lnTo>
                  <a:lnTo>
                    <a:pt x="8737" y="12823"/>
                  </a:lnTo>
                  <a:lnTo>
                    <a:pt x="8337" y="13104"/>
                  </a:lnTo>
                  <a:lnTo>
                    <a:pt x="7938" y="13339"/>
                  </a:lnTo>
                  <a:lnTo>
                    <a:pt x="7539" y="13574"/>
                  </a:lnTo>
                  <a:lnTo>
                    <a:pt x="7140" y="13762"/>
                  </a:lnTo>
                  <a:lnTo>
                    <a:pt x="6741" y="13926"/>
                  </a:lnTo>
                  <a:lnTo>
                    <a:pt x="6365" y="13738"/>
                  </a:lnTo>
                  <a:lnTo>
                    <a:pt x="5966" y="13551"/>
                  </a:lnTo>
                  <a:lnTo>
                    <a:pt x="5566" y="13316"/>
                  </a:lnTo>
                  <a:lnTo>
                    <a:pt x="5167" y="13057"/>
                  </a:lnTo>
                  <a:lnTo>
                    <a:pt x="4768" y="12776"/>
                  </a:lnTo>
                  <a:lnTo>
                    <a:pt x="4392" y="12447"/>
                  </a:lnTo>
                  <a:lnTo>
                    <a:pt x="4016" y="12071"/>
                  </a:lnTo>
                  <a:lnTo>
                    <a:pt x="3641" y="11672"/>
                  </a:lnTo>
                  <a:lnTo>
                    <a:pt x="3288" y="11226"/>
                  </a:lnTo>
                  <a:lnTo>
                    <a:pt x="2983" y="10732"/>
                  </a:lnTo>
                  <a:lnTo>
                    <a:pt x="2678" y="10192"/>
                  </a:lnTo>
                  <a:lnTo>
                    <a:pt x="2419" y="9605"/>
                  </a:lnTo>
                  <a:lnTo>
                    <a:pt x="2185" y="8971"/>
                  </a:lnTo>
                  <a:lnTo>
                    <a:pt x="1973" y="8267"/>
                  </a:lnTo>
                  <a:lnTo>
                    <a:pt x="1809" y="7515"/>
                  </a:lnTo>
                  <a:lnTo>
                    <a:pt x="1691" y="6717"/>
                  </a:lnTo>
                  <a:lnTo>
                    <a:pt x="1691" y="6623"/>
                  </a:lnTo>
                  <a:lnTo>
                    <a:pt x="1621" y="6317"/>
                  </a:lnTo>
                  <a:lnTo>
                    <a:pt x="1527" y="5989"/>
                  </a:lnTo>
                  <a:lnTo>
                    <a:pt x="1410" y="5660"/>
                  </a:lnTo>
                  <a:lnTo>
                    <a:pt x="1245" y="5284"/>
                  </a:lnTo>
                  <a:lnTo>
                    <a:pt x="916" y="4603"/>
                  </a:lnTo>
                  <a:lnTo>
                    <a:pt x="635" y="4063"/>
                  </a:lnTo>
                  <a:lnTo>
                    <a:pt x="1316" y="3946"/>
                  </a:lnTo>
                  <a:lnTo>
                    <a:pt x="1950" y="3781"/>
                  </a:lnTo>
                  <a:lnTo>
                    <a:pt x="2537" y="3617"/>
                  </a:lnTo>
                  <a:lnTo>
                    <a:pt x="3077" y="3405"/>
                  </a:lnTo>
                  <a:lnTo>
                    <a:pt x="3594" y="3194"/>
                  </a:lnTo>
                  <a:lnTo>
                    <a:pt x="4063" y="2959"/>
                  </a:lnTo>
                  <a:lnTo>
                    <a:pt x="4510" y="2701"/>
                  </a:lnTo>
                  <a:lnTo>
                    <a:pt x="4909" y="2466"/>
                  </a:lnTo>
                  <a:lnTo>
                    <a:pt x="5285" y="2208"/>
                  </a:lnTo>
                  <a:lnTo>
                    <a:pt x="5613" y="1949"/>
                  </a:lnTo>
                  <a:lnTo>
                    <a:pt x="5895" y="1715"/>
                  </a:lnTo>
                  <a:lnTo>
                    <a:pt x="6153" y="1480"/>
                  </a:lnTo>
                  <a:lnTo>
                    <a:pt x="6576" y="1033"/>
                  </a:lnTo>
                  <a:lnTo>
                    <a:pt x="6858" y="705"/>
                  </a:lnTo>
                  <a:close/>
                  <a:moveTo>
                    <a:pt x="6881" y="0"/>
                  </a:moveTo>
                  <a:lnTo>
                    <a:pt x="6811" y="24"/>
                  </a:lnTo>
                  <a:lnTo>
                    <a:pt x="6741" y="47"/>
                  </a:lnTo>
                  <a:lnTo>
                    <a:pt x="6694" y="71"/>
                  </a:lnTo>
                  <a:lnTo>
                    <a:pt x="6670" y="118"/>
                  </a:lnTo>
                  <a:lnTo>
                    <a:pt x="6553" y="258"/>
                  </a:lnTo>
                  <a:lnTo>
                    <a:pt x="6271" y="611"/>
                  </a:lnTo>
                  <a:lnTo>
                    <a:pt x="6059" y="846"/>
                  </a:lnTo>
                  <a:lnTo>
                    <a:pt x="5801" y="1104"/>
                  </a:lnTo>
                  <a:lnTo>
                    <a:pt x="5472" y="1386"/>
                  </a:lnTo>
                  <a:lnTo>
                    <a:pt x="5120" y="1668"/>
                  </a:lnTo>
                  <a:lnTo>
                    <a:pt x="4697" y="1973"/>
                  </a:lnTo>
                  <a:lnTo>
                    <a:pt x="4228" y="2278"/>
                  </a:lnTo>
                  <a:lnTo>
                    <a:pt x="3688" y="2560"/>
                  </a:lnTo>
                  <a:lnTo>
                    <a:pt x="3124" y="2842"/>
                  </a:lnTo>
                  <a:lnTo>
                    <a:pt x="2466" y="3100"/>
                  </a:lnTo>
                  <a:lnTo>
                    <a:pt x="1785" y="3311"/>
                  </a:lnTo>
                  <a:lnTo>
                    <a:pt x="1410" y="3405"/>
                  </a:lnTo>
                  <a:lnTo>
                    <a:pt x="1034" y="3476"/>
                  </a:lnTo>
                  <a:lnTo>
                    <a:pt x="635" y="3546"/>
                  </a:lnTo>
                  <a:lnTo>
                    <a:pt x="212" y="3617"/>
                  </a:lnTo>
                  <a:lnTo>
                    <a:pt x="141" y="3640"/>
                  </a:lnTo>
                  <a:lnTo>
                    <a:pt x="94" y="3664"/>
                  </a:lnTo>
                  <a:lnTo>
                    <a:pt x="48" y="3711"/>
                  </a:lnTo>
                  <a:lnTo>
                    <a:pt x="24" y="3758"/>
                  </a:lnTo>
                  <a:lnTo>
                    <a:pt x="1" y="3805"/>
                  </a:lnTo>
                  <a:lnTo>
                    <a:pt x="1" y="3875"/>
                  </a:lnTo>
                  <a:lnTo>
                    <a:pt x="1" y="3946"/>
                  </a:lnTo>
                  <a:lnTo>
                    <a:pt x="24" y="3992"/>
                  </a:lnTo>
                  <a:lnTo>
                    <a:pt x="188" y="4298"/>
                  </a:lnTo>
                  <a:lnTo>
                    <a:pt x="564" y="5026"/>
                  </a:lnTo>
                  <a:lnTo>
                    <a:pt x="776" y="5449"/>
                  </a:lnTo>
                  <a:lnTo>
                    <a:pt x="963" y="5895"/>
                  </a:lnTo>
                  <a:lnTo>
                    <a:pt x="1104" y="6317"/>
                  </a:lnTo>
                  <a:lnTo>
                    <a:pt x="1151" y="6505"/>
                  </a:lnTo>
                  <a:lnTo>
                    <a:pt x="1175" y="6693"/>
                  </a:lnTo>
                  <a:lnTo>
                    <a:pt x="1198" y="6787"/>
                  </a:lnTo>
                  <a:lnTo>
                    <a:pt x="1245" y="7210"/>
                  </a:lnTo>
                  <a:lnTo>
                    <a:pt x="1316" y="7633"/>
                  </a:lnTo>
                  <a:lnTo>
                    <a:pt x="1410" y="8055"/>
                  </a:lnTo>
                  <a:lnTo>
                    <a:pt x="1480" y="8431"/>
                  </a:lnTo>
                  <a:lnTo>
                    <a:pt x="1597" y="8807"/>
                  </a:lnTo>
                  <a:lnTo>
                    <a:pt x="1715" y="9183"/>
                  </a:lnTo>
                  <a:lnTo>
                    <a:pt x="1973" y="9864"/>
                  </a:lnTo>
                  <a:lnTo>
                    <a:pt x="2255" y="10498"/>
                  </a:lnTo>
                  <a:lnTo>
                    <a:pt x="2584" y="11061"/>
                  </a:lnTo>
                  <a:lnTo>
                    <a:pt x="2936" y="11578"/>
                  </a:lnTo>
                  <a:lnTo>
                    <a:pt x="3312" y="12071"/>
                  </a:lnTo>
                  <a:lnTo>
                    <a:pt x="3688" y="12494"/>
                  </a:lnTo>
                  <a:lnTo>
                    <a:pt x="4110" y="12893"/>
                  </a:lnTo>
                  <a:lnTo>
                    <a:pt x="4533" y="13222"/>
                  </a:lnTo>
                  <a:lnTo>
                    <a:pt x="4956" y="13527"/>
                  </a:lnTo>
                  <a:lnTo>
                    <a:pt x="5378" y="13809"/>
                  </a:lnTo>
                  <a:lnTo>
                    <a:pt x="5801" y="14044"/>
                  </a:lnTo>
                  <a:lnTo>
                    <a:pt x="6224" y="14255"/>
                  </a:lnTo>
                  <a:lnTo>
                    <a:pt x="6647" y="14419"/>
                  </a:lnTo>
                  <a:lnTo>
                    <a:pt x="6741" y="14443"/>
                  </a:lnTo>
                  <a:lnTo>
                    <a:pt x="6834" y="14419"/>
                  </a:lnTo>
                  <a:lnTo>
                    <a:pt x="7234" y="14255"/>
                  </a:lnTo>
                  <a:lnTo>
                    <a:pt x="7680" y="14067"/>
                  </a:lnTo>
                  <a:lnTo>
                    <a:pt x="8103" y="13832"/>
                  </a:lnTo>
                  <a:lnTo>
                    <a:pt x="8549" y="13574"/>
                  </a:lnTo>
                  <a:lnTo>
                    <a:pt x="8972" y="13269"/>
                  </a:lnTo>
                  <a:lnTo>
                    <a:pt x="9394" y="12940"/>
                  </a:lnTo>
                  <a:lnTo>
                    <a:pt x="9817" y="12564"/>
                  </a:lnTo>
                  <a:lnTo>
                    <a:pt x="10216" y="12142"/>
                  </a:lnTo>
                  <a:lnTo>
                    <a:pt x="10592" y="11672"/>
                  </a:lnTo>
                  <a:lnTo>
                    <a:pt x="10968" y="11155"/>
                  </a:lnTo>
                  <a:lnTo>
                    <a:pt x="11296" y="10568"/>
                  </a:lnTo>
                  <a:lnTo>
                    <a:pt x="11602" y="9957"/>
                  </a:lnTo>
                  <a:lnTo>
                    <a:pt x="11860" y="9276"/>
                  </a:lnTo>
                  <a:lnTo>
                    <a:pt x="11977" y="8924"/>
                  </a:lnTo>
                  <a:lnTo>
                    <a:pt x="12095" y="8548"/>
                  </a:lnTo>
                  <a:lnTo>
                    <a:pt x="12189" y="8149"/>
                  </a:lnTo>
                  <a:lnTo>
                    <a:pt x="12283" y="7750"/>
                  </a:lnTo>
                  <a:lnTo>
                    <a:pt x="12353" y="7327"/>
                  </a:lnTo>
                  <a:lnTo>
                    <a:pt x="12424" y="6881"/>
                  </a:lnTo>
                  <a:lnTo>
                    <a:pt x="12447" y="6787"/>
                  </a:lnTo>
                  <a:lnTo>
                    <a:pt x="12471" y="6623"/>
                  </a:lnTo>
                  <a:lnTo>
                    <a:pt x="12518" y="6435"/>
                  </a:lnTo>
                  <a:lnTo>
                    <a:pt x="12682" y="6012"/>
                  </a:lnTo>
                  <a:lnTo>
                    <a:pt x="12870" y="5566"/>
                  </a:lnTo>
                  <a:lnTo>
                    <a:pt x="13081" y="5143"/>
                  </a:lnTo>
                  <a:lnTo>
                    <a:pt x="13480" y="4439"/>
                  </a:lnTo>
                  <a:lnTo>
                    <a:pt x="13645" y="4133"/>
                  </a:lnTo>
                  <a:lnTo>
                    <a:pt x="13668" y="4063"/>
                  </a:lnTo>
                  <a:lnTo>
                    <a:pt x="13692" y="4016"/>
                  </a:lnTo>
                  <a:lnTo>
                    <a:pt x="13668" y="3946"/>
                  </a:lnTo>
                  <a:lnTo>
                    <a:pt x="13668" y="3875"/>
                  </a:lnTo>
                  <a:lnTo>
                    <a:pt x="13621" y="3828"/>
                  </a:lnTo>
                  <a:lnTo>
                    <a:pt x="13574" y="3781"/>
                  </a:lnTo>
                  <a:lnTo>
                    <a:pt x="13527" y="3758"/>
                  </a:lnTo>
                  <a:lnTo>
                    <a:pt x="13457" y="3734"/>
                  </a:lnTo>
                  <a:lnTo>
                    <a:pt x="13058" y="3687"/>
                  </a:lnTo>
                  <a:lnTo>
                    <a:pt x="12659" y="3593"/>
                  </a:lnTo>
                  <a:lnTo>
                    <a:pt x="12283" y="3499"/>
                  </a:lnTo>
                  <a:lnTo>
                    <a:pt x="11907" y="3405"/>
                  </a:lnTo>
                  <a:lnTo>
                    <a:pt x="11203" y="3171"/>
                  </a:lnTo>
                  <a:lnTo>
                    <a:pt x="10568" y="2912"/>
                  </a:lnTo>
                  <a:lnTo>
                    <a:pt x="10005" y="2630"/>
                  </a:lnTo>
                  <a:lnTo>
                    <a:pt x="9488" y="2325"/>
                  </a:lnTo>
                  <a:lnTo>
                    <a:pt x="9018" y="2020"/>
                  </a:lnTo>
                  <a:lnTo>
                    <a:pt x="8596" y="1715"/>
                  </a:lnTo>
                  <a:lnTo>
                    <a:pt x="8244" y="1409"/>
                  </a:lnTo>
                  <a:lnTo>
                    <a:pt x="7938" y="1127"/>
                  </a:lnTo>
                  <a:lnTo>
                    <a:pt x="7680" y="846"/>
                  </a:lnTo>
                  <a:lnTo>
                    <a:pt x="7469" y="611"/>
                  </a:lnTo>
                  <a:lnTo>
                    <a:pt x="7187" y="258"/>
                  </a:lnTo>
                  <a:lnTo>
                    <a:pt x="7093" y="118"/>
                  </a:lnTo>
                  <a:lnTo>
                    <a:pt x="7046" y="71"/>
                  </a:lnTo>
                  <a:lnTo>
                    <a:pt x="6999" y="47"/>
                  </a:lnTo>
                  <a:lnTo>
                    <a:pt x="6928" y="24"/>
                  </a:lnTo>
                  <a:lnTo>
                    <a:pt x="688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5"/>
            <p:cNvSpPr/>
            <p:nvPr/>
          </p:nvSpPr>
          <p:spPr>
            <a:xfrm>
              <a:off x="3253700" y="1188050"/>
              <a:ext cx="66950" cy="79875"/>
            </a:xfrm>
            <a:custGeom>
              <a:rect b="b" l="l" r="r" t="t"/>
              <a:pathLst>
                <a:path extrusionOk="0" h="3195" w="2678">
                  <a:moveTo>
                    <a:pt x="2396" y="1"/>
                  </a:moveTo>
                  <a:lnTo>
                    <a:pt x="2302" y="24"/>
                  </a:lnTo>
                  <a:lnTo>
                    <a:pt x="2231" y="94"/>
                  </a:lnTo>
                  <a:lnTo>
                    <a:pt x="1715" y="799"/>
                  </a:lnTo>
                  <a:lnTo>
                    <a:pt x="1174" y="1480"/>
                  </a:lnTo>
                  <a:lnTo>
                    <a:pt x="634" y="2138"/>
                  </a:lnTo>
                  <a:lnTo>
                    <a:pt x="47" y="2772"/>
                  </a:lnTo>
                  <a:lnTo>
                    <a:pt x="0" y="2866"/>
                  </a:lnTo>
                  <a:lnTo>
                    <a:pt x="0" y="2960"/>
                  </a:lnTo>
                  <a:lnTo>
                    <a:pt x="24" y="3053"/>
                  </a:lnTo>
                  <a:lnTo>
                    <a:pt x="71" y="3147"/>
                  </a:lnTo>
                  <a:lnTo>
                    <a:pt x="165" y="3194"/>
                  </a:lnTo>
                  <a:lnTo>
                    <a:pt x="352" y="3194"/>
                  </a:lnTo>
                  <a:lnTo>
                    <a:pt x="423" y="3124"/>
                  </a:lnTo>
                  <a:lnTo>
                    <a:pt x="1010" y="2466"/>
                  </a:lnTo>
                  <a:lnTo>
                    <a:pt x="1574" y="1785"/>
                  </a:lnTo>
                  <a:lnTo>
                    <a:pt x="2114" y="1104"/>
                  </a:lnTo>
                  <a:lnTo>
                    <a:pt x="2630" y="400"/>
                  </a:lnTo>
                  <a:lnTo>
                    <a:pt x="2677" y="306"/>
                  </a:lnTo>
                  <a:lnTo>
                    <a:pt x="2677" y="212"/>
                  </a:lnTo>
                  <a:lnTo>
                    <a:pt x="2654" y="118"/>
                  </a:lnTo>
                  <a:lnTo>
                    <a:pt x="2583" y="47"/>
                  </a:lnTo>
                  <a:lnTo>
                    <a:pt x="249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5"/>
            <p:cNvSpPr/>
            <p:nvPr/>
          </p:nvSpPr>
          <p:spPr>
            <a:xfrm>
              <a:off x="3279525" y="1200375"/>
              <a:ext cx="105700" cy="150325"/>
            </a:xfrm>
            <a:custGeom>
              <a:rect b="b" l="l" r="r" t="t"/>
              <a:pathLst>
                <a:path extrusionOk="0" h="6013" w="4228">
                  <a:moveTo>
                    <a:pt x="3922" y="1"/>
                  </a:moveTo>
                  <a:lnTo>
                    <a:pt x="3828" y="24"/>
                  </a:lnTo>
                  <a:lnTo>
                    <a:pt x="3758" y="95"/>
                  </a:lnTo>
                  <a:lnTo>
                    <a:pt x="2819" y="1457"/>
                  </a:lnTo>
                  <a:lnTo>
                    <a:pt x="1856" y="2842"/>
                  </a:lnTo>
                  <a:lnTo>
                    <a:pt x="940" y="4228"/>
                  </a:lnTo>
                  <a:lnTo>
                    <a:pt x="48" y="5613"/>
                  </a:lnTo>
                  <a:lnTo>
                    <a:pt x="1" y="5707"/>
                  </a:lnTo>
                  <a:lnTo>
                    <a:pt x="1" y="5825"/>
                  </a:lnTo>
                  <a:lnTo>
                    <a:pt x="48" y="5895"/>
                  </a:lnTo>
                  <a:lnTo>
                    <a:pt x="118" y="5966"/>
                  </a:lnTo>
                  <a:lnTo>
                    <a:pt x="188" y="6013"/>
                  </a:lnTo>
                  <a:lnTo>
                    <a:pt x="329" y="6013"/>
                  </a:lnTo>
                  <a:lnTo>
                    <a:pt x="376" y="5989"/>
                  </a:lnTo>
                  <a:lnTo>
                    <a:pt x="423" y="5942"/>
                  </a:lnTo>
                  <a:lnTo>
                    <a:pt x="470" y="5895"/>
                  </a:lnTo>
                  <a:lnTo>
                    <a:pt x="1363" y="4510"/>
                  </a:lnTo>
                  <a:lnTo>
                    <a:pt x="2278" y="3124"/>
                  </a:lnTo>
                  <a:lnTo>
                    <a:pt x="3218" y="1739"/>
                  </a:lnTo>
                  <a:lnTo>
                    <a:pt x="4181" y="400"/>
                  </a:lnTo>
                  <a:lnTo>
                    <a:pt x="4204" y="306"/>
                  </a:lnTo>
                  <a:lnTo>
                    <a:pt x="4228" y="212"/>
                  </a:lnTo>
                  <a:lnTo>
                    <a:pt x="4181" y="118"/>
                  </a:lnTo>
                  <a:lnTo>
                    <a:pt x="4110" y="48"/>
                  </a:lnTo>
                  <a:lnTo>
                    <a:pt x="401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 name="Google Shape;228;p5"/>
          <p:cNvGrpSpPr/>
          <p:nvPr/>
        </p:nvGrpSpPr>
        <p:grpSpPr>
          <a:xfrm>
            <a:off x="188391" y="153750"/>
            <a:ext cx="897273" cy="429782"/>
            <a:chOff x="3863100" y="581575"/>
            <a:chExt cx="629400" cy="301200"/>
          </a:xfrm>
        </p:grpSpPr>
        <p:sp>
          <p:nvSpPr>
            <p:cNvPr id="229" name="Google Shape;229;p5"/>
            <p:cNvSpPr/>
            <p:nvPr/>
          </p:nvSpPr>
          <p:spPr>
            <a:xfrm>
              <a:off x="3877200" y="581575"/>
              <a:ext cx="231350" cy="69875"/>
            </a:xfrm>
            <a:custGeom>
              <a:rect b="b" l="l" r="r" t="t"/>
              <a:pathLst>
                <a:path extrusionOk="0" h="2795" w="9254">
                  <a:moveTo>
                    <a:pt x="611" y="564"/>
                  </a:moveTo>
                  <a:lnTo>
                    <a:pt x="1597" y="752"/>
                  </a:lnTo>
                  <a:lnTo>
                    <a:pt x="2607" y="893"/>
                  </a:lnTo>
                  <a:lnTo>
                    <a:pt x="3641" y="1010"/>
                  </a:lnTo>
                  <a:lnTo>
                    <a:pt x="4650" y="1081"/>
                  </a:lnTo>
                  <a:lnTo>
                    <a:pt x="5660" y="1128"/>
                  </a:lnTo>
                  <a:lnTo>
                    <a:pt x="6693" y="1151"/>
                  </a:lnTo>
                  <a:lnTo>
                    <a:pt x="7703" y="1104"/>
                  </a:lnTo>
                  <a:lnTo>
                    <a:pt x="8737" y="1057"/>
                  </a:lnTo>
                  <a:lnTo>
                    <a:pt x="8737" y="1057"/>
                  </a:lnTo>
                  <a:lnTo>
                    <a:pt x="8666" y="2278"/>
                  </a:lnTo>
                  <a:lnTo>
                    <a:pt x="517" y="1785"/>
                  </a:lnTo>
                  <a:lnTo>
                    <a:pt x="611" y="564"/>
                  </a:lnTo>
                  <a:close/>
                  <a:moveTo>
                    <a:pt x="306" y="0"/>
                  </a:moveTo>
                  <a:lnTo>
                    <a:pt x="212" y="47"/>
                  </a:lnTo>
                  <a:lnTo>
                    <a:pt x="141" y="118"/>
                  </a:lnTo>
                  <a:lnTo>
                    <a:pt x="118" y="235"/>
                  </a:lnTo>
                  <a:lnTo>
                    <a:pt x="0" y="1996"/>
                  </a:lnTo>
                  <a:lnTo>
                    <a:pt x="24" y="2090"/>
                  </a:lnTo>
                  <a:lnTo>
                    <a:pt x="71" y="2184"/>
                  </a:lnTo>
                  <a:lnTo>
                    <a:pt x="141" y="2231"/>
                  </a:lnTo>
                  <a:lnTo>
                    <a:pt x="235" y="2255"/>
                  </a:lnTo>
                  <a:lnTo>
                    <a:pt x="8877" y="2795"/>
                  </a:lnTo>
                  <a:lnTo>
                    <a:pt x="8901" y="2795"/>
                  </a:lnTo>
                  <a:lnTo>
                    <a:pt x="8995" y="2771"/>
                  </a:lnTo>
                  <a:lnTo>
                    <a:pt x="9065" y="2724"/>
                  </a:lnTo>
                  <a:lnTo>
                    <a:pt x="9112" y="2654"/>
                  </a:lnTo>
                  <a:lnTo>
                    <a:pt x="9136" y="2560"/>
                  </a:lnTo>
                  <a:lnTo>
                    <a:pt x="9253" y="799"/>
                  </a:lnTo>
                  <a:lnTo>
                    <a:pt x="9230" y="681"/>
                  </a:lnTo>
                  <a:lnTo>
                    <a:pt x="9183" y="587"/>
                  </a:lnTo>
                  <a:lnTo>
                    <a:pt x="9089" y="540"/>
                  </a:lnTo>
                  <a:lnTo>
                    <a:pt x="8971" y="517"/>
                  </a:lnTo>
                  <a:lnTo>
                    <a:pt x="7915" y="587"/>
                  </a:lnTo>
                  <a:lnTo>
                    <a:pt x="6834" y="634"/>
                  </a:lnTo>
                  <a:lnTo>
                    <a:pt x="5754" y="634"/>
                  </a:lnTo>
                  <a:lnTo>
                    <a:pt x="4674" y="587"/>
                  </a:lnTo>
                  <a:lnTo>
                    <a:pt x="3617" y="493"/>
                  </a:lnTo>
                  <a:lnTo>
                    <a:pt x="2537" y="376"/>
                  </a:lnTo>
                  <a:lnTo>
                    <a:pt x="1480" y="212"/>
                  </a:lnTo>
                  <a:lnTo>
                    <a:pt x="42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5"/>
            <p:cNvSpPr/>
            <p:nvPr/>
          </p:nvSpPr>
          <p:spPr>
            <a:xfrm>
              <a:off x="4056275" y="637350"/>
              <a:ext cx="38175" cy="200225"/>
            </a:xfrm>
            <a:custGeom>
              <a:rect b="b" l="l" r="r" t="t"/>
              <a:pathLst>
                <a:path extrusionOk="0" h="8009" w="1527">
                  <a:moveTo>
                    <a:pt x="611" y="0"/>
                  </a:moveTo>
                  <a:lnTo>
                    <a:pt x="540" y="47"/>
                  </a:lnTo>
                  <a:lnTo>
                    <a:pt x="470" y="141"/>
                  </a:lnTo>
                  <a:lnTo>
                    <a:pt x="446" y="235"/>
                  </a:lnTo>
                  <a:lnTo>
                    <a:pt x="446" y="329"/>
                  </a:lnTo>
                  <a:lnTo>
                    <a:pt x="517" y="540"/>
                  </a:lnTo>
                  <a:lnTo>
                    <a:pt x="658" y="1104"/>
                  </a:lnTo>
                  <a:lnTo>
                    <a:pt x="752" y="1480"/>
                  </a:lnTo>
                  <a:lnTo>
                    <a:pt x="822" y="1926"/>
                  </a:lnTo>
                  <a:lnTo>
                    <a:pt x="916" y="2419"/>
                  </a:lnTo>
                  <a:lnTo>
                    <a:pt x="963" y="2959"/>
                  </a:lnTo>
                  <a:lnTo>
                    <a:pt x="1010" y="3523"/>
                  </a:lnTo>
                  <a:lnTo>
                    <a:pt x="1010" y="4110"/>
                  </a:lnTo>
                  <a:lnTo>
                    <a:pt x="986" y="4697"/>
                  </a:lnTo>
                  <a:lnTo>
                    <a:pt x="893" y="5308"/>
                  </a:lnTo>
                  <a:lnTo>
                    <a:pt x="775" y="5918"/>
                  </a:lnTo>
                  <a:lnTo>
                    <a:pt x="705" y="6224"/>
                  </a:lnTo>
                  <a:lnTo>
                    <a:pt x="587" y="6505"/>
                  </a:lnTo>
                  <a:lnTo>
                    <a:pt x="493" y="6787"/>
                  </a:lnTo>
                  <a:lnTo>
                    <a:pt x="352" y="7069"/>
                  </a:lnTo>
                  <a:lnTo>
                    <a:pt x="211" y="7351"/>
                  </a:lnTo>
                  <a:lnTo>
                    <a:pt x="24" y="7609"/>
                  </a:lnTo>
                  <a:lnTo>
                    <a:pt x="0" y="7703"/>
                  </a:lnTo>
                  <a:lnTo>
                    <a:pt x="0" y="7797"/>
                  </a:lnTo>
                  <a:lnTo>
                    <a:pt x="24" y="7891"/>
                  </a:lnTo>
                  <a:lnTo>
                    <a:pt x="94" y="7961"/>
                  </a:lnTo>
                  <a:lnTo>
                    <a:pt x="165" y="7985"/>
                  </a:lnTo>
                  <a:lnTo>
                    <a:pt x="235" y="8008"/>
                  </a:lnTo>
                  <a:lnTo>
                    <a:pt x="305" y="8008"/>
                  </a:lnTo>
                  <a:lnTo>
                    <a:pt x="352" y="7985"/>
                  </a:lnTo>
                  <a:lnTo>
                    <a:pt x="399" y="7938"/>
                  </a:lnTo>
                  <a:lnTo>
                    <a:pt x="446" y="7891"/>
                  </a:lnTo>
                  <a:lnTo>
                    <a:pt x="634" y="7609"/>
                  </a:lnTo>
                  <a:lnTo>
                    <a:pt x="799" y="7327"/>
                  </a:lnTo>
                  <a:lnTo>
                    <a:pt x="939" y="7022"/>
                  </a:lnTo>
                  <a:lnTo>
                    <a:pt x="1057" y="6717"/>
                  </a:lnTo>
                  <a:lnTo>
                    <a:pt x="1174" y="6411"/>
                  </a:lnTo>
                  <a:lnTo>
                    <a:pt x="1268" y="6106"/>
                  </a:lnTo>
                  <a:lnTo>
                    <a:pt x="1339" y="5777"/>
                  </a:lnTo>
                  <a:lnTo>
                    <a:pt x="1409" y="5472"/>
                  </a:lnTo>
                  <a:lnTo>
                    <a:pt x="1480" y="4838"/>
                  </a:lnTo>
                  <a:lnTo>
                    <a:pt x="1527" y="4204"/>
                  </a:lnTo>
                  <a:lnTo>
                    <a:pt x="1527" y="3593"/>
                  </a:lnTo>
                  <a:lnTo>
                    <a:pt x="1480" y="2983"/>
                  </a:lnTo>
                  <a:lnTo>
                    <a:pt x="1433" y="2443"/>
                  </a:lnTo>
                  <a:lnTo>
                    <a:pt x="1362" y="1926"/>
                  </a:lnTo>
                  <a:lnTo>
                    <a:pt x="1268" y="1456"/>
                  </a:lnTo>
                  <a:lnTo>
                    <a:pt x="1174" y="1034"/>
                  </a:lnTo>
                  <a:lnTo>
                    <a:pt x="1010" y="423"/>
                  </a:lnTo>
                  <a:lnTo>
                    <a:pt x="939" y="165"/>
                  </a:lnTo>
                  <a:lnTo>
                    <a:pt x="893" y="71"/>
                  </a:lnTo>
                  <a:lnTo>
                    <a:pt x="822" y="24"/>
                  </a:lnTo>
                  <a:lnTo>
                    <a:pt x="72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5"/>
            <p:cNvSpPr/>
            <p:nvPr/>
          </p:nvSpPr>
          <p:spPr>
            <a:xfrm>
              <a:off x="3863100" y="813475"/>
              <a:ext cx="231350" cy="69300"/>
            </a:xfrm>
            <a:custGeom>
              <a:rect b="b" l="l" r="r" t="t"/>
              <a:pathLst>
                <a:path extrusionOk="0" h="2772" w="9254">
                  <a:moveTo>
                    <a:pt x="611" y="517"/>
                  </a:moveTo>
                  <a:lnTo>
                    <a:pt x="8737" y="1010"/>
                  </a:lnTo>
                  <a:lnTo>
                    <a:pt x="8666" y="2208"/>
                  </a:lnTo>
                  <a:lnTo>
                    <a:pt x="8009" y="2091"/>
                  </a:lnTo>
                  <a:lnTo>
                    <a:pt x="7328" y="1973"/>
                  </a:lnTo>
                  <a:lnTo>
                    <a:pt x="6623" y="1879"/>
                  </a:lnTo>
                  <a:lnTo>
                    <a:pt x="5919" y="1785"/>
                  </a:lnTo>
                  <a:lnTo>
                    <a:pt x="5191" y="1738"/>
                  </a:lnTo>
                  <a:lnTo>
                    <a:pt x="4439" y="1691"/>
                  </a:lnTo>
                  <a:lnTo>
                    <a:pt x="3664" y="1668"/>
                  </a:lnTo>
                  <a:lnTo>
                    <a:pt x="2889" y="1644"/>
                  </a:lnTo>
                  <a:lnTo>
                    <a:pt x="1715" y="1668"/>
                  </a:lnTo>
                  <a:lnTo>
                    <a:pt x="517" y="1738"/>
                  </a:lnTo>
                  <a:lnTo>
                    <a:pt x="517" y="1738"/>
                  </a:lnTo>
                  <a:lnTo>
                    <a:pt x="611" y="517"/>
                  </a:lnTo>
                  <a:close/>
                  <a:moveTo>
                    <a:pt x="283" y="1"/>
                  </a:moveTo>
                  <a:lnTo>
                    <a:pt x="189" y="48"/>
                  </a:lnTo>
                  <a:lnTo>
                    <a:pt x="142" y="141"/>
                  </a:lnTo>
                  <a:lnTo>
                    <a:pt x="118" y="235"/>
                  </a:lnTo>
                  <a:lnTo>
                    <a:pt x="1" y="1973"/>
                  </a:lnTo>
                  <a:lnTo>
                    <a:pt x="24" y="2091"/>
                  </a:lnTo>
                  <a:lnTo>
                    <a:pt x="71" y="2185"/>
                  </a:lnTo>
                  <a:lnTo>
                    <a:pt x="165" y="2232"/>
                  </a:lnTo>
                  <a:lnTo>
                    <a:pt x="283" y="2255"/>
                  </a:lnTo>
                  <a:lnTo>
                    <a:pt x="1480" y="2185"/>
                  </a:lnTo>
                  <a:lnTo>
                    <a:pt x="2631" y="2161"/>
                  </a:lnTo>
                  <a:lnTo>
                    <a:pt x="3758" y="2161"/>
                  </a:lnTo>
                  <a:lnTo>
                    <a:pt x="4862" y="2208"/>
                  </a:lnTo>
                  <a:lnTo>
                    <a:pt x="5919" y="2302"/>
                  </a:lnTo>
                  <a:lnTo>
                    <a:pt x="6929" y="2419"/>
                  </a:lnTo>
                  <a:lnTo>
                    <a:pt x="7892" y="2584"/>
                  </a:lnTo>
                  <a:lnTo>
                    <a:pt x="8831" y="2772"/>
                  </a:lnTo>
                  <a:lnTo>
                    <a:pt x="8972" y="2772"/>
                  </a:lnTo>
                  <a:lnTo>
                    <a:pt x="9042" y="2725"/>
                  </a:lnTo>
                  <a:lnTo>
                    <a:pt x="9113" y="2654"/>
                  </a:lnTo>
                  <a:lnTo>
                    <a:pt x="9136" y="2537"/>
                  </a:lnTo>
                  <a:lnTo>
                    <a:pt x="9254" y="776"/>
                  </a:lnTo>
                  <a:lnTo>
                    <a:pt x="9230" y="682"/>
                  </a:lnTo>
                  <a:lnTo>
                    <a:pt x="9183" y="611"/>
                  </a:lnTo>
                  <a:lnTo>
                    <a:pt x="9113" y="541"/>
                  </a:lnTo>
                  <a:lnTo>
                    <a:pt x="9019" y="517"/>
                  </a:lnTo>
                  <a:lnTo>
                    <a:pt x="37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5"/>
            <p:cNvSpPr/>
            <p:nvPr/>
          </p:nvSpPr>
          <p:spPr>
            <a:xfrm>
              <a:off x="4081500" y="699575"/>
              <a:ext cx="411000" cy="68725"/>
            </a:xfrm>
            <a:custGeom>
              <a:rect b="b" l="l" r="r" t="t"/>
              <a:pathLst>
                <a:path extrusionOk="0" h="2749" w="16440">
                  <a:moveTo>
                    <a:pt x="11978" y="1"/>
                  </a:moveTo>
                  <a:lnTo>
                    <a:pt x="10733" y="24"/>
                  </a:lnTo>
                  <a:lnTo>
                    <a:pt x="9418" y="71"/>
                  </a:lnTo>
                  <a:lnTo>
                    <a:pt x="8080" y="142"/>
                  </a:lnTo>
                  <a:lnTo>
                    <a:pt x="6741" y="235"/>
                  </a:lnTo>
                  <a:lnTo>
                    <a:pt x="5426" y="353"/>
                  </a:lnTo>
                  <a:lnTo>
                    <a:pt x="3077" y="564"/>
                  </a:lnTo>
                  <a:lnTo>
                    <a:pt x="1246" y="776"/>
                  </a:lnTo>
                  <a:lnTo>
                    <a:pt x="212" y="893"/>
                  </a:lnTo>
                  <a:lnTo>
                    <a:pt x="118" y="917"/>
                  </a:lnTo>
                  <a:lnTo>
                    <a:pt x="48" y="987"/>
                  </a:lnTo>
                  <a:lnTo>
                    <a:pt x="1" y="1081"/>
                  </a:lnTo>
                  <a:lnTo>
                    <a:pt x="1" y="1175"/>
                  </a:lnTo>
                  <a:lnTo>
                    <a:pt x="24" y="1269"/>
                  </a:lnTo>
                  <a:lnTo>
                    <a:pt x="95" y="1339"/>
                  </a:lnTo>
                  <a:lnTo>
                    <a:pt x="189" y="1386"/>
                  </a:lnTo>
                  <a:lnTo>
                    <a:pt x="283" y="1386"/>
                  </a:lnTo>
                  <a:lnTo>
                    <a:pt x="1997" y="1198"/>
                  </a:lnTo>
                  <a:lnTo>
                    <a:pt x="4158" y="963"/>
                  </a:lnTo>
                  <a:lnTo>
                    <a:pt x="6553" y="776"/>
                  </a:lnTo>
                  <a:lnTo>
                    <a:pt x="7774" y="682"/>
                  </a:lnTo>
                  <a:lnTo>
                    <a:pt x="8995" y="588"/>
                  </a:lnTo>
                  <a:lnTo>
                    <a:pt x="10193" y="541"/>
                  </a:lnTo>
                  <a:lnTo>
                    <a:pt x="11344" y="517"/>
                  </a:lnTo>
                  <a:lnTo>
                    <a:pt x="12424" y="494"/>
                  </a:lnTo>
                  <a:lnTo>
                    <a:pt x="13387" y="517"/>
                  </a:lnTo>
                  <a:lnTo>
                    <a:pt x="14232" y="588"/>
                  </a:lnTo>
                  <a:lnTo>
                    <a:pt x="14608" y="635"/>
                  </a:lnTo>
                  <a:lnTo>
                    <a:pt x="14960" y="682"/>
                  </a:lnTo>
                  <a:lnTo>
                    <a:pt x="15242" y="752"/>
                  </a:lnTo>
                  <a:lnTo>
                    <a:pt x="15501" y="823"/>
                  </a:lnTo>
                  <a:lnTo>
                    <a:pt x="15688" y="917"/>
                  </a:lnTo>
                  <a:lnTo>
                    <a:pt x="15853" y="1010"/>
                  </a:lnTo>
                  <a:lnTo>
                    <a:pt x="15923" y="1081"/>
                  </a:lnTo>
                  <a:lnTo>
                    <a:pt x="15947" y="1128"/>
                  </a:lnTo>
                  <a:lnTo>
                    <a:pt x="15923" y="1175"/>
                  </a:lnTo>
                  <a:lnTo>
                    <a:pt x="15876" y="1245"/>
                  </a:lnTo>
                  <a:lnTo>
                    <a:pt x="15759" y="1339"/>
                  </a:lnTo>
                  <a:lnTo>
                    <a:pt x="15594" y="1433"/>
                  </a:lnTo>
                  <a:lnTo>
                    <a:pt x="15383" y="1527"/>
                  </a:lnTo>
                  <a:lnTo>
                    <a:pt x="15148" y="1598"/>
                  </a:lnTo>
                  <a:lnTo>
                    <a:pt x="14538" y="1762"/>
                  </a:lnTo>
                  <a:lnTo>
                    <a:pt x="13810" y="1879"/>
                  </a:lnTo>
                  <a:lnTo>
                    <a:pt x="12964" y="1973"/>
                  </a:lnTo>
                  <a:lnTo>
                    <a:pt x="12025" y="2067"/>
                  </a:lnTo>
                  <a:lnTo>
                    <a:pt x="10992" y="2138"/>
                  </a:lnTo>
                  <a:lnTo>
                    <a:pt x="9888" y="2185"/>
                  </a:lnTo>
                  <a:lnTo>
                    <a:pt x="8737" y="2232"/>
                  </a:lnTo>
                  <a:lnTo>
                    <a:pt x="7539" y="2255"/>
                  </a:lnTo>
                  <a:lnTo>
                    <a:pt x="5097" y="2255"/>
                  </a:lnTo>
                  <a:lnTo>
                    <a:pt x="2702" y="2208"/>
                  </a:lnTo>
                  <a:lnTo>
                    <a:pt x="471" y="2138"/>
                  </a:lnTo>
                  <a:lnTo>
                    <a:pt x="377" y="2138"/>
                  </a:lnTo>
                  <a:lnTo>
                    <a:pt x="283" y="2208"/>
                  </a:lnTo>
                  <a:lnTo>
                    <a:pt x="236" y="2279"/>
                  </a:lnTo>
                  <a:lnTo>
                    <a:pt x="212" y="2373"/>
                  </a:lnTo>
                  <a:lnTo>
                    <a:pt x="212" y="2466"/>
                  </a:lnTo>
                  <a:lnTo>
                    <a:pt x="259" y="2560"/>
                  </a:lnTo>
                  <a:lnTo>
                    <a:pt x="353" y="2607"/>
                  </a:lnTo>
                  <a:lnTo>
                    <a:pt x="447" y="2631"/>
                  </a:lnTo>
                  <a:lnTo>
                    <a:pt x="2537" y="2701"/>
                  </a:lnTo>
                  <a:lnTo>
                    <a:pt x="4275" y="2748"/>
                  </a:lnTo>
                  <a:lnTo>
                    <a:pt x="7868" y="2748"/>
                  </a:lnTo>
                  <a:lnTo>
                    <a:pt x="9465" y="2701"/>
                  </a:lnTo>
                  <a:lnTo>
                    <a:pt x="11015" y="2654"/>
                  </a:lnTo>
                  <a:lnTo>
                    <a:pt x="12471" y="2537"/>
                  </a:lnTo>
                  <a:lnTo>
                    <a:pt x="13152" y="2466"/>
                  </a:lnTo>
                  <a:lnTo>
                    <a:pt x="13786" y="2396"/>
                  </a:lnTo>
                  <a:lnTo>
                    <a:pt x="14350" y="2302"/>
                  </a:lnTo>
                  <a:lnTo>
                    <a:pt x="14890" y="2185"/>
                  </a:lnTo>
                  <a:lnTo>
                    <a:pt x="15336" y="2067"/>
                  </a:lnTo>
                  <a:lnTo>
                    <a:pt x="15712" y="1926"/>
                  </a:lnTo>
                  <a:lnTo>
                    <a:pt x="16017" y="1762"/>
                  </a:lnTo>
                  <a:lnTo>
                    <a:pt x="16135" y="1691"/>
                  </a:lnTo>
                  <a:lnTo>
                    <a:pt x="16252" y="1598"/>
                  </a:lnTo>
                  <a:lnTo>
                    <a:pt x="16346" y="1457"/>
                  </a:lnTo>
                  <a:lnTo>
                    <a:pt x="16416" y="1316"/>
                  </a:lnTo>
                  <a:lnTo>
                    <a:pt x="16440" y="1198"/>
                  </a:lnTo>
                  <a:lnTo>
                    <a:pt x="16440" y="1081"/>
                  </a:lnTo>
                  <a:lnTo>
                    <a:pt x="16416" y="987"/>
                  </a:lnTo>
                  <a:lnTo>
                    <a:pt x="16393" y="870"/>
                  </a:lnTo>
                  <a:lnTo>
                    <a:pt x="16299" y="729"/>
                  </a:lnTo>
                  <a:lnTo>
                    <a:pt x="16182" y="611"/>
                  </a:lnTo>
                  <a:lnTo>
                    <a:pt x="15970" y="494"/>
                  </a:lnTo>
                  <a:lnTo>
                    <a:pt x="15712" y="376"/>
                  </a:lnTo>
                  <a:lnTo>
                    <a:pt x="15407" y="282"/>
                  </a:lnTo>
                  <a:lnTo>
                    <a:pt x="15031" y="188"/>
                  </a:lnTo>
                  <a:lnTo>
                    <a:pt x="14632" y="142"/>
                  </a:lnTo>
                  <a:lnTo>
                    <a:pt x="14162" y="71"/>
                  </a:lnTo>
                  <a:lnTo>
                    <a:pt x="13669" y="48"/>
                  </a:lnTo>
                  <a:lnTo>
                    <a:pt x="13129" y="24"/>
                  </a:lnTo>
                  <a:lnTo>
                    <a:pt x="1197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5"/>
            <p:cNvSpPr/>
            <p:nvPr/>
          </p:nvSpPr>
          <p:spPr>
            <a:xfrm>
              <a:off x="3871325" y="627375"/>
              <a:ext cx="45825" cy="200225"/>
            </a:xfrm>
            <a:custGeom>
              <a:rect b="b" l="l" r="r" t="t"/>
              <a:pathLst>
                <a:path extrusionOk="0" h="8009" w="1833">
                  <a:moveTo>
                    <a:pt x="1551" y="0"/>
                  </a:moveTo>
                  <a:lnTo>
                    <a:pt x="1457" y="24"/>
                  </a:lnTo>
                  <a:lnTo>
                    <a:pt x="1386" y="94"/>
                  </a:lnTo>
                  <a:lnTo>
                    <a:pt x="1245" y="305"/>
                  </a:lnTo>
                  <a:lnTo>
                    <a:pt x="963" y="822"/>
                  </a:lnTo>
                  <a:lnTo>
                    <a:pt x="799" y="1174"/>
                  </a:lnTo>
                  <a:lnTo>
                    <a:pt x="611" y="1620"/>
                  </a:lnTo>
                  <a:lnTo>
                    <a:pt x="447" y="2090"/>
                  </a:lnTo>
                  <a:lnTo>
                    <a:pt x="282" y="2630"/>
                  </a:lnTo>
                  <a:lnTo>
                    <a:pt x="142" y="3194"/>
                  </a:lnTo>
                  <a:lnTo>
                    <a:pt x="48" y="3805"/>
                  </a:lnTo>
                  <a:lnTo>
                    <a:pt x="24" y="4133"/>
                  </a:lnTo>
                  <a:lnTo>
                    <a:pt x="1" y="4462"/>
                  </a:lnTo>
                  <a:lnTo>
                    <a:pt x="1" y="4791"/>
                  </a:lnTo>
                  <a:lnTo>
                    <a:pt x="24" y="5120"/>
                  </a:lnTo>
                  <a:lnTo>
                    <a:pt x="48" y="5472"/>
                  </a:lnTo>
                  <a:lnTo>
                    <a:pt x="95" y="5801"/>
                  </a:lnTo>
                  <a:lnTo>
                    <a:pt x="188" y="6153"/>
                  </a:lnTo>
                  <a:lnTo>
                    <a:pt x="282" y="6505"/>
                  </a:lnTo>
                  <a:lnTo>
                    <a:pt x="400" y="6857"/>
                  </a:lnTo>
                  <a:lnTo>
                    <a:pt x="541" y="7186"/>
                  </a:lnTo>
                  <a:lnTo>
                    <a:pt x="705" y="7539"/>
                  </a:lnTo>
                  <a:lnTo>
                    <a:pt x="916" y="7891"/>
                  </a:lnTo>
                  <a:lnTo>
                    <a:pt x="963" y="7938"/>
                  </a:lnTo>
                  <a:lnTo>
                    <a:pt x="1010" y="7985"/>
                  </a:lnTo>
                  <a:lnTo>
                    <a:pt x="1057" y="8008"/>
                  </a:lnTo>
                  <a:lnTo>
                    <a:pt x="1198" y="8008"/>
                  </a:lnTo>
                  <a:lnTo>
                    <a:pt x="1269" y="7961"/>
                  </a:lnTo>
                  <a:lnTo>
                    <a:pt x="1339" y="7914"/>
                  </a:lnTo>
                  <a:lnTo>
                    <a:pt x="1386" y="7820"/>
                  </a:lnTo>
                  <a:lnTo>
                    <a:pt x="1386" y="7726"/>
                  </a:lnTo>
                  <a:lnTo>
                    <a:pt x="1339" y="7632"/>
                  </a:lnTo>
                  <a:lnTo>
                    <a:pt x="1151" y="7304"/>
                  </a:lnTo>
                  <a:lnTo>
                    <a:pt x="1010" y="6975"/>
                  </a:lnTo>
                  <a:lnTo>
                    <a:pt x="870" y="6670"/>
                  </a:lnTo>
                  <a:lnTo>
                    <a:pt x="752" y="6341"/>
                  </a:lnTo>
                  <a:lnTo>
                    <a:pt x="658" y="6012"/>
                  </a:lnTo>
                  <a:lnTo>
                    <a:pt x="588" y="5683"/>
                  </a:lnTo>
                  <a:lnTo>
                    <a:pt x="541" y="5378"/>
                  </a:lnTo>
                  <a:lnTo>
                    <a:pt x="517" y="5073"/>
                  </a:lnTo>
                  <a:lnTo>
                    <a:pt x="517" y="4744"/>
                  </a:lnTo>
                  <a:lnTo>
                    <a:pt x="517" y="4439"/>
                  </a:lnTo>
                  <a:lnTo>
                    <a:pt x="541" y="3851"/>
                  </a:lnTo>
                  <a:lnTo>
                    <a:pt x="635" y="3288"/>
                  </a:lnTo>
                  <a:lnTo>
                    <a:pt x="776" y="2748"/>
                  </a:lnTo>
                  <a:lnTo>
                    <a:pt x="916" y="2255"/>
                  </a:lnTo>
                  <a:lnTo>
                    <a:pt x="1081" y="1808"/>
                  </a:lnTo>
                  <a:lnTo>
                    <a:pt x="1245" y="1409"/>
                  </a:lnTo>
                  <a:lnTo>
                    <a:pt x="1410" y="1057"/>
                  </a:lnTo>
                  <a:lnTo>
                    <a:pt x="1691" y="564"/>
                  </a:lnTo>
                  <a:lnTo>
                    <a:pt x="1785" y="399"/>
                  </a:lnTo>
                  <a:lnTo>
                    <a:pt x="1832" y="305"/>
                  </a:lnTo>
                  <a:lnTo>
                    <a:pt x="1832" y="211"/>
                  </a:lnTo>
                  <a:lnTo>
                    <a:pt x="1809" y="117"/>
                  </a:lnTo>
                  <a:lnTo>
                    <a:pt x="1738" y="47"/>
                  </a:lnTo>
                  <a:lnTo>
                    <a:pt x="164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4" name="Google Shape;234;p5"/>
          <p:cNvSpPr/>
          <p:nvPr/>
        </p:nvSpPr>
        <p:spPr>
          <a:xfrm>
            <a:off x="86463" y="702038"/>
            <a:ext cx="212400" cy="212400"/>
          </a:xfrm>
          <a:prstGeom prst="star4">
            <a:avLst>
              <a:gd fmla="val 125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5"/>
          <p:cNvSpPr/>
          <p:nvPr/>
        </p:nvSpPr>
        <p:spPr>
          <a:xfrm>
            <a:off x="298863" y="2739013"/>
            <a:ext cx="212400" cy="212400"/>
          </a:xfrm>
          <a:prstGeom prst="star4">
            <a:avLst>
              <a:gd fmla="val 125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6" name="Google Shape;236;p5"/>
          <p:cNvGrpSpPr/>
          <p:nvPr/>
        </p:nvGrpSpPr>
        <p:grpSpPr>
          <a:xfrm>
            <a:off x="8341272" y="272245"/>
            <a:ext cx="686355" cy="534517"/>
            <a:chOff x="6041275" y="492925"/>
            <a:chExt cx="481450" cy="374600"/>
          </a:xfrm>
        </p:grpSpPr>
        <p:sp>
          <p:nvSpPr>
            <p:cNvPr id="237" name="Google Shape;237;p5"/>
            <p:cNvSpPr/>
            <p:nvPr/>
          </p:nvSpPr>
          <p:spPr>
            <a:xfrm>
              <a:off x="6041275" y="492925"/>
              <a:ext cx="481450" cy="132125"/>
            </a:xfrm>
            <a:custGeom>
              <a:rect b="b" l="l" r="r" t="t"/>
              <a:pathLst>
                <a:path extrusionOk="0" h="5285" w="19258">
                  <a:moveTo>
                    <a:pt x="9817" y="564"/>
                  </a:moveTo>
                  <a:lnTo>
                    <a:pt x="10521" y="1127"/>
                  </a:lnTo>
                  <a:lnTo>
                    <a:pt x="11296" y="1691"/>
                  </a:lnTo>
                  <a:lnTo>
                    <a:pt x="12165" y="2231"/>
                  </a:lnTo>
                  <a:lnTo>
                    <a:pt x="13081" y="2748"/>
                  </a:lnTo>
                  <a:lnTo>
                    <a:pt x="14091" y="3288"/>
                  </a:lnTo>
                  <a:lnTo>
                    <a:pt x="15171" y="3781"/>
                  </a:lnTo>
                  <a:lnTo>
                    <a:pt x="16322" y="4298"/>
                  </a:lnTo>
                  <a:lnTo>
                    <a:pt x="17566" y="4791"/>
                  </a:lnTo>
                  <a:lnTo>
                    <a:pt x="1503" y="4791"/>
                  </a:lnTo>
                  <a:lnTo>
                    <a:pt x="2724" y="4251"/>
                  </a:lnTo>
                  <a:lnTo>
                    <a:pt x="3899" y="3734"/>
                  </a:lnTo>
                  <a:lnTo>
                    <a:pt x="5026" y="3194"/>
                  </a:lnTo>
                  <a:lnTo>
                    <a:pt x="6083" y="2677"/>
                  </a:lnTo>
                  <a:lnTo>
                    <a:pt x="7092" y="2137"/>
                  </a:lnTo>
                  <a:lnTo>
                    <a:pt x="8055" y="1621"/>
                  </a:lnTo>
                  <a:lnTo>
                    <a:pt x="8971" y="1080"/>
                  </a:lnTo>
                  <a:lnTo>
                    <a:pt x="9817" y="564"/>
                  </a:lnTo>
                  <a:close/>
                  <a:moveTo>
                    <a:pt x="9770" y="0"/>
                  </a:moveTo>
                  <a:lnTo>
                    <a:pt x="9699" y="24"/>
                  </a:lnTo>
                  <a:lnTo>
                    <a:pt x="8760" y="634"/>
                  </a:lnTo>
                  <a:lnTo>
                    <a:pt x="7727" y="1221"/>
                  </a:lnTo>
                  <a:lnTo>
                    <a:pt x="6623" y="1808"/>
                  </a:lnTo>
                  <a:lnTo>
                    <a:pt x="5472" y="2419"/>
                  </a:lnTo>
                  <a:lnTo>
                    <a:pt x="4251" y="3006"/>
                  </a:lnTo>
                  <a:lnTo>
                    <a:pt x="2936" y="3617"/>
                  </a:lnTo>
                  <a:lnTo>
                    <a:pt x="1574" y="4204"/>
                  </a:lnTo>
                  <a:lnTo>
                    <a:pt x="141" y="4814"/>
                  </a:lnTo>
                  <a:lnTo>
                    <a:pt x="71" y="4838"/>
                  </a:lnTo>
                  <a:lnTo>
                    <a:pt x="24" y="4908"/>
                  </a:lnTo>
                  <a:lnTo>
                    <a:pt x="0" y="5002"/>
                  </a:lnTo>
                  <a:lnTo>
                    <a:pt x="0" y="5096"/>
                  </a:lnTo>
                  <a:lnTo>
                    <a:pt x="24" y="5167"/>
                  </a:lnTo>
                  <a:lnTo>
                    <a:pt x="71" y="5237"/>
                  </a:lnTo>
                  <a:lnTo>
                    <a:pt x="165" y="5284"/>
                  </a:lnTo>
                  <a:lnTo>
                    <a:pt x="19093" y="5284"/>
                  </a:lnTo>
                  <a:lnTo>
                    <a:pt x="19163" y="5237"/>
                  </a:lnTo>
                  <a:lnTo>
                    <a:pt x="19210" y="5167"/>
                  </a:lnTo>
                  <a:lnTo>
                    <a:pt x="19257" y="5073"/>
                  </a:lnTo>
                  <a:lnTo>
                    <a:pt x="19257" y="4979"/>
                  </a:lnTo>
                  <a:lnTo>
                    <a:pt x="19210" y="4908"/>
                  </a:lnTo>
                  <a:lnTo>
                    <a:pt x="19163" y="4838"/>
                  </a:lnTo>
                  <a:lnTo>
                    <a:pt x="19069" y="4791"/>
                  </a:lnTo>
                  <a:lnTo>
                    <a:pt x="17590" y="4251"/>
                  </a:lnTo>
                  <a:lnTo>
                    <a:pt x="16204" y="3687"/>
                  </a:lnTo>
                  <a:lnTo>
                    <a:pt x="14913" y="3124"/>
                  </a:lnTo>
                  <a:lnTo>
                    <a:pt x="14302" y="2818"/>
                  </a:lnTo>
                  <a:lnTo>
                    <a:pt x="13738" y="2536"/>
                  </a:lnTo>
                  <a:lnTo>
                    <a:pt x="13175" y="2231"/>
                  </a:lnTo>
                  <a:lnTo>
                    <a:pt x="12658" y="1926"/>
                  </a:lnTo>
                  <a:lnTo>
                    <a:pt x="12142" y="1621"/>
                  </a:lnTo>
                  <a:lnTo>
                    <a:pt x="11672" y="1315"/>
                  </a:lnTo>
                  <a:lnTo>
                    <a:pt x="11226" y="1010"/>
                  </a:lnTo>
                  <a:lnTo>
                    <a:pt x="10803" y="705"/>
                  </a:lnTo>
                  <a:lnTo>
                    <a:pt x="10380" y="376"/>
                  </a:lnTo>
                  <a:lnTo>
                    <a:pt x="10004" y="47"/>
                  </a:lnTo>
                  <a:lnTo>
                    <a:pt x="993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5"/>
            <p:cNvSpPr/>
            <p:nvPr/>
          </p:nvSpPr>
          <p:spPr>
            <a:xfrm>
              <a:off x="6092350" y="612675"/>
              <a:ext cx="48750" cy="220800"/>
            </a:xfrm>
            <a:custGeom>
              <a:rect b="b" l="l" r="r" t="t"/>
              <a:pathLst>
                <a:path extrusionOk="0" h="8832" w="1950">
                  <a:moveTo>
                    <a:pt x="1456" y="494"/>
                  </a:moveTo>
                  <a:lnTo>
                    <a:pt x="1456" y="8314"/>
                  </a:lnTo>
                  <a:lnTo>
                    <a:pt x="517" y="8314"/>
                  </a:lnTo>
                  <a:lnTo>
                    <a:pt x="869" y="494"/>
                  </a:lnTo>
                  <a:close/>
                  <a:moveTo>
                    <a:pt x="611" y="1"/>
                  </a:moveTo>
                  <a:lnTo>
                    <a:pt x="517" y="24"/>
                  </a:lnTo>
                  <a:lnTo>
                    <a:pt x="447" y="71"/>
                  </a:lnTo>
                  <a:lnTo>
                    <a:pt x="376" y="142"/>
                  </a:lnTo>
                  <a:lnTo>
                    <a:pt x="353" y="236"/>
                  </a:lnTo>
                  <a:lnTo>
                    <a:pt x="0" y="8549"/>
                  </a:lnTo>
                  <a:lnTo>
                    <a:pt x="24" y="8667"/>
                  </a:lnTo>
                  <a:lnTo>
                    <a:pt x="71" y="8737"/>
                  </a:lnTo>
                  <a:lnTo>
                    <a:pt x="165" y="8808"/>
                  </a:lnTo>
                  <a:lnTo>
                    <a:pt x="259" y="8831"/>
                  </a:lnTo>
                  <a:lnTo>
                    <a:pt x="1715" y="8831"/>
                  </a:lnTo>
                  <a:lnTo>
                    <a:pt x="1809" y="8808"/>
                  </a:lnTo>
                  <a:lnTo>
                    <a:pt x="1879" y="8761"/>
                  </a:lnTo>
                  <a:lnTo>
                    <a:pt x="1926" y="8667"/>
                  </a:lnTo>
                  <a:lnTo>
                    <a:pt x="1950" y="8573"/>
                  </a:lnTo>
                  <a:lnTo>
                    <a:pt x="1950" y="236"/>
                  </a:lnTo>
                  <a:lnTo>
                    <a:pt x="1926" y="142"/>
                  </a:lnTo>
                  <a:lnTo>
                    <a:pt x="1879" y="71"/>
                  </a:lnTo>
                  <a:lnTo>
                    <a:pt x="1809" y="24"/>
                  </a:lnTo>
                  <a:lnTo>
                    <a:pt x="171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5"/>
            <p:cNvSpPr/>
            <p:nvPr/>
          </p:nvSpPr>
          <p:spPr>
            <a:xfrm>
              <a:off x="6171600" y="612675"/>
              <a:ext cx="48750" cy="220800"/>
            </a:xfrm>
            <a:custGeom>
              <a:rect b="b" l="l" r="r" t="t"/>
              <a:pathLst>
                <a:path extrusionOk="0" h="8832" w="1950">
                  <a:moveTo>
                    <a:pt x="1433" y="494"/>
                  </a:moveTo>
                  <a:lnTo>
                    <a:pt x="1433" y="8314"/>
                  </a:lnTo>
                  <a:lnTo>
                    <a:pt x="517" y="8314"/>
                  </a:lnTo>
                  <a:lnTo>
                    <a:pt x="846" y="494"/>
                  </a:lnTo>
                  <a:close/>
                  <a:moveTo>
                    <a:pt x="611" y="1"/>
                  </a:moveTo>
                  <a:lnTo>
                    <a:pt x="517" y="24"/>
                  </a:lnTo>
                  <a:lnTo>
                    <a:pt x="423" y="71"/>
                  </a:lnTo>
                  <a:lnTo>
                    <a:pt x="376" y="142"/>
                  </a:lnTo>
                  <a:lnTo>
                    <a:pt x="353" y="236"/>
                  </a:lnTo>
                  <a:lnTo>
                    <a:pt x="1" y="8549"/>
                  </a:lnTo>
                  <a:lnTo>
                    <a:pt x="1" y="8667"/>
                  </a:lnTo>
                  <a:lnTo>
                    <a:pt x="71" y="8737"/>
                  </a:lnTo>
                  <a:lnTo>
                    <a:pt x="142" y="8808"/>
                  </a:lnTo>
                  <a:lnTo>
                    <a:pt x="236" y="8831"/>
                  </a:lnTo>
                  <a:lnTo>
                    <a:pt x="1692" y="8831"/>
                  </a:lnTo>
                  <a:lnTo>
                    <a:pt x="1786" y="8808"/>
                  </a:lnTo>
                  <a:lnTo>
                    <a:pt x="1879" y="8761"/>
                  </a:lnTo>
                  <a:lnTo>
                    <a:pt x="1926" y="8667"/>
                  </a:lnTo>
                  <a:lnTo>
                    <a:pt x="1950" y="8573"/>
                  </a:lnTo>
                  <a:lnTo>
                    <a:pt x="1950" y="236"/>
                  </a:lnTo>
                  <a:lnTo>
                    <a:pt x="1926" y="142"/>
                  </a:lnTo>
                  <a:lnTo>
                    <a:pt x="1879" y="71"/>
                  </a:lnTo>
                  <a:lnTo>
                    <a:pt x="1786" y="24"/>
                  </a:lnTo>
                  <a:lnTo>
                    <a:pt x="169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5"/>
            <p:cNvSpPr/>
            <p:nvPr/>
          </p:nvSpPr>
          <p:spPr>
            <a:xfrm>
              <a:off x="6250275" y="612675"/>
              <a:ext cx="48750" cy="220800"/>
            </a:xfrm>
            <a:custGeom>
              <a:rect b="b" l="l" r="r" t="t"/>
              <a:pathLst>
                <a:path extrusionOk="0" h="8832" w="1950">
                  <a:moveTo>
                    <a:pt x="1457" y="494"/>
                  </a:moveTo>
                  <a:lnTo>
                    <a:pt x="1457" y="8314"/>
                  </a:lnTo>
                  <a:lnTo>
                    <a:pt x="517" y="8314"/>
                  </a:lnTo>
                  <a:lnTo>
                    <a:pt x="870" y="494"/>
                  </a:lnTo>
                  <a:close/>
                  <a:moveTo>
                    <a:pt x="611" y="1"/>
                  </a:moveTo>
                  <a:lnTo>
                    <a:pt x="517" y="24"/>
                  </a:lnTo>
                  <a:lnTo>
                    <a:pt x="447" y="71"/>
                  </a:lnTo>
                  <a:lnTo>
                    <a:pt x="400" y="142"/>
                  </a:lnTo>
                  <a:lnTo>
                    <a:pt x="376" y="236"/>
                  </a:lnTo>
                  <a:lnTo>
                    <a:pt x="1" y="8549"/>
                  </a:lnTo>
                  <a:lnTo>
                    <a:pt x="24" y="8667"/>
                  </a:lnTo>
                  <a:lnTo>
                    <a:pt x="71" y="8737"/>
                  </a:lnTo>
                  <a:lnTo>
                    <a:pt x="165" y="8808"/>
                  </a:lnTo>
                  <a:lnTo>
                    <a:pt x="259" y="8831"/>
                  </a:lnTo>
                  <a:lnTo>
                    <a:pt x="1715" y="8831"/>
                  </a:lnTo>
                  <a:lnTo>
                    <a:pt x="1809" y="8808"/>
                  </a:lnTo>
                  <a:lnTo>
                    <a:pt x="1879" y="8761"/>
                  </a:lnTo>
                  <a:lnTo>
                    <a:pt x="1950" y="8667"/>
                  </a:lnTo>
                  <a:lnTo>
                    <a:pt x="1950" y="8573"/>
                  </a:lnTo>
                  <a:lnTo>
                    <a:pt x="1950" y="236"/>
                  </a:lnTo>
                  <a:lnTo>
                    <a:pt x="1950" y="142"/>
                  </a:lnTo>
                  <a:lnTo>
                    <a:pt x="1879" y="71"/>
                  </a:lnTo>
                  <a:lnTo>
                    <a:pt x="1809" y="24"/>
                  </a:lnTo>
                  <a:lnTo>
                    <a:pt x="171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5"/>
            <p:cNvSpPr/>
            <p:nvPr/>
          </p:nvSpPr>
          <p:spPr>
            <a:xfrm>
              <a:off x="6329525" y="612675"/>
              <a:ext cx="48775" cy="220800"/>
            </a:xfrm>
            <a:custGeom>
              <a:rect b="b" l="l" r="r" t="t"/>
              <a:pathLst>
                <a:path extrusionOk="0" h="8832" w="1951">
                  <a:moveTo>
                    <a:pt x="1433" y="494"/>
                  </a:moveTo>
                  <a:lnTo>
                    <a:pt x="1433" y="8314"/>
                  </a:lnTo>
                  <a:lnTo>
                    <a:pt x="518" y="8314"/>
                  </a:lnTo>
                  <a:lnTo>
                    <a:pt x="846" y="494"/>
                  </a:lnTo>
                  <a:close/>
                  <a:moveTo>
                    <a:pt x="612" y="1"/>
                  </a:moveTo>
                  <a:lnTo>
                    <a:pt x="518" y="24"/>
                  </a:lnTo>
                  <a:lnTo>
                    <a:pt x="424" y="71"/>
                  </a:lnTo>
                  <a:lnTo>
                    <a:pt x="377" y="142"/>
                  </a:lnTo>
                  <a:lnTo>
                    <a:pt x="353" y="236"/>
                  </a:lnTo>
                  <a:lnTo>
                    <a:pt x="1" y="8549"/>
                  </a:lnTo>
                  <a:lnTo>
                    <a:pt x="1" y="8667"/>
                  </a:lnTo>
                  <a:lnTo>
                    <a:pt x="71" y="8737"/>
                  </a:lnTo>
                  <a:lnTo>
                    <a:pt x="142" y="8808"/>
                  </a:lnTo>
                  <a:lnTo>
                    <a:pt x="236" y="8831"/>
                  </a:lnTo>
                  <a:lnTo>
                    <a:pt x="1692" y="8831"/>
                  </a:lnTo>
                  <a:lnTo>
                    <a:pt x="1786" y="8808"/>
                  </a:lnTo>
                  <a:lnTo>
                    <a:pt x="1880" y="8761"/>
                  </a:lnTo>
                  <a:lnTo>
                    <a:pt x="1927" y="8667"/>
                  </a:lnTo>
                  <a:lnTo>
                    <a:pt x="1950" y="8573"/>
                  </a:lnTo>
                  <a:lnTo>
                    <a:pt x="1950" y="236"/>
                  </a:lnTo>
                  <a:lnTo>
                    <a:pt x="1927" y="142"/>
                  </a:lnTo>
                  <a:lnTo>
                    <a:pt x="1880" y="71"/>
                  </a:lnTo>
                  <a:lnTo>
                    <a:pt x="1786" y="24"/>
                  </a:lnTo>
                  <a:lnTo>
                    <a:pt x="169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5"/>
            <p:cNvSpPr/>
            <p:nvPr/>
          </p:nvSpPr>
          <p:spPr>
            <a:xfrm>
              <a:off x="6404675" y="612675"/>
              <a:ext cx="48775" cy="220800"/>
            </a:xfrm>
            <a:custGeom>
              <a:rect b="b" l="l" r="r" t="t"/>
              <a:pathLst>
                <a:path extrusionOk="0" h="8832" w="1951">
                  <a:moveTo>
                    <a:pt x="1433" y="494"/>
                  </a:moveTo>
                  <a:lnTo>
                    <a:pt x="1433" y="8314"/>
                  </a:lnTo>
                  <a:lnTo>
                    <a:pt x="518" y="8314"/>
                  </a:lnTo>
                  <a:lnTo>
                    <a:pt x="846" y="494"/>
                  </a:lnTo>
                  <a:close/>
                  <a:moveTo>
                    <a:pt x="612" y="1"/>
                  </a:moveTo>
                  <a:lnTo>
                    <a:pt x="518" y="24"/>
                  </a:lnTo>
                  <a:lnTo>
                    <a:pt x="424" y="71"/>
                  </a:lnTo>
                  <a:lnTo>
                    <a:pt x="377" y="142"/>
                  </a:lnTo>
                  <a:lnTo>
                    <a:pt x="353" y="236"/>
                  </a:lnTo>
                  <a:lnTo>
                    <a:pt x="1" y="8549"/>
                  </a:lnTo>
                  <a:lnTo>
                    <a:pt x="1" y="8667"/>
                  </a:lnTo>
                  <a:lnTo>
                    <a:pt x="71" y="8737"/>
                  </a:lnTo>
                  <a:lnTo>
                    <a:pt x="142" y="8808"/>
                  </a:lnTo>
                  <a:lnTo>
                    <a:pt x="236" y="8831"/>
                  </a:lnTo>
                  <a:lnTo>
                    <a:pt x="1692" y="8831"/>
                  </a:lnTo>
                  <a:lnTo>
                    <a:pt x="1786" y="8808"/>
                  </a:lnTo>
                  <a:lnTo>
                    <a:pt x="1880" y="8761"/>
                  </a:lnTo>
                  <a:lnTo>
                    <a:pt x="1927" y="8667"/>
                  </a:lnTo>
                  <a:lnTo>
                    <a:pt x="1950" y="8573"/>
                  </a:lnTo>
                  <a:lnTo>
                    <a:pt x="1950" y="236"/>
                  </a:lnTo>
                  <a:lnTo>
                    <a:pt x="1927" y="142"/>
                  </a:lnTo>
                  <a:lnTo>
                    <a:pt x="1880" y="71"/>
                  </a:lnTo>
                  <a:lnTo>
                    <a:pt x="1786" y="24"/>
                  </a:lnTo>
                  <a:lnTo>
                    <a:pt x="169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5"/>
            <p:cNvSpPr/>
            <p:nvPr/>
          </p:nvSpPr>
          <p:spPr>
            <a:xfrm>
              <a:off x="6041275" y="820525"/>
              <a:ext cx="461475" cy="47000"/>
            </a:xfrm>
            <a:custGeom>
              <a:rect b="b" l="l" r="r" t="t"/>
              <a:pathLst>
                <a:path extrusionOk="0" h="1880" w="18459">
                  <a:moveTo>
                    <a:pt x="17942" y="517"/>
                  </a:moveTo>
                  <a:lnTo>
                    <a:pt x="17942" y="1362"/>
                  </a:lnTo>
                  <a:lnTo>
                    <a:pt x="611" y="1362"/>
                  </a:lnTo>
                  <a:lnTo>
                    <a:pt x="963" y="517"/>
                  </a:lnTo>
                  <a:close/>
                  <a:moveTo>
                    <a:pt x="799" y="0"/>
                  </a:moveTo>
                  <a:lnTo>
                    <a:pt x="728" y="24"/>
                  </a:lnTo>
                  <a:lnTo>
                    <a:pt x="658" y="47"/>
                  </a:lnTo>
                  <a:lnTo>
                    <a:pt x="611" y="94"/>
                  </a:lnTo>
                  <a:lnTo>
                    <a:pt x="564" y="165"/>
                  </a:lnTo>
                  <a:lnTo>
                    <a:pt x="0" y="1527"/>
                  </a:lnTo>
                  <a:lnTo>
                    <a:pt x="0" y="1597"/>
                  </a:lnTo>
                  <a:lnTo>
                    <a:pt x="0" y="1644"/>
                  </a:lnTo>
                  <a:lnTo>
                    <a:pt x="0" y="1715"/>
                  </a:lnTo>
                  <a:lnTo>
                    <a:pt x="24" y="1762"/>
                  </a:lnTo>
                  <a:lnTo>
                    <a:pt x="71" y="1809"/>
                  </a:lnTo>
                  <a:lnTo>
                    <a:pt x="118" y="1856"/>
                  </a:lnTo>
                  <a:lnTo>
                    <a:pt x="188" y="1879"/>
                  </a:lnTo>
                  <a:lnTo>
                    <a:pt x="18200" y="1879"/>
                  </a:lnTo>
                  <a:lnTo>
                    <a:pt x="18294" y="1856"/>
                  </a:lnTo>
                  <a:lnTo>
                    <a:pt x="18388" y="1809"/>
                  </a:lnTo>
                  <a:lnTo>
                    <a:pt x="18435" y="1715"/>
                  </a:lnTo>
                  <a:lnTo>
                    <a:pt x="18459" y="1621"/>
                  </a:lnTo>
                  <a:lnTo>
                    <a:pt x="18459" y="259"/>
                  </a:lnTo>
                  <a:lnTo>
                    <a:pt x="18435" y="165"/>
                  </a:lnTo>
                  <a:lnTo>
                    <a:pt x="18388" y="71"/>
                  </a:lnTo>
                  <a:lnTo>
                    <a:pt x="18294" y="24"/>
                  </a:lnTo>
                  <a:lnTo>
                    <a:pt x="1820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4" name="Google Shape;244;p5"/>
          <p:cNvGrpSpPr/>
          <p:nvPr/>
        </p:nvGrpSpPr>
        <p:grpSpPr>
          <a:xfrm>
            <a:off x="8481101" y="132226"/>
            <a:ext cx="662904" cy="573043"/>
            <a:chOff x="6698825" y="1054200"/>
            <a:chExt cx="465000" cy="401600"/>
          </a:xfrm>
        </p:grpSpPr>
        <p:sp>
          <p:nvSpPr>
            <p:cNvPr id="245" name="Google Shape;245;p5"/>
            <p:cNvSpPr/>
            <p:nvPr/>
          </p:nvSpPr>
          <p:spPr>
            <a:xfrm>
              <a:off x="6849125" y="1054200"/>
              <a:ext cx="314700" cy="278300"/>
            </a:xfrm>
            <a:custGeom>
              <a:rect b="b" l="l" r="r" t="t"/>
              <a:pathLst>
                <a:path extrusionOk="0" h="11132" w="12588">
                  <a:moveTo>
                    <a:pt x="11085" y="517"/>
                  </a:moveTo>
                  <a:lnTo>
                    <a:pt x="11343" y="540"/>
                  </a:lnTo>
                  <a:lnTo>
                    <a:pt x="11578" y="634"/>
                  </a:lnTo>
                  <a:lnTo>
                    <a:pt x="11790" y="775"/>
                  </a:lnTo>
                  <a:lnTo>
                    <a:pt x="11930" y="916"/>
                  </a:lnTo>
                  <a:lnTo>
                    <a:pt x="12024" y="1080"/>
                  </a:lnTo>
                  <a:lnTo>
                    <a:pt x="12071" y="1268"/>
                  </a:lnTo>
                  <a:lnTo>
                    <a:pt x="12071" y="1480"/>
                  </a:lnTo>
                  <a:lnTo>
                    <a:pt x="12048" y="1714"/>
                  </a:lnTo>
                  <a:lnTo>
                    <a:pt x="11954" y="1949"/>
                  </a:lnTo>
                  <a:lnTo>
                    <a:pt x="11837" y="2208"/>
                  </a:lnTo>
                  <a:lnTo>
                    <a:pt x="11696" y="2466"/>
                  </a:lnTo>
                  <a:lnTo>
                    <a:pt x="11508" y="2748"/>
                  </a:lnTo>
                  <a:lnTo>
                    <a:pt x="11296" y="3030"/>
                  </a:lnTo>
                  <a:lnTo>
                    <a:pt x="11062" y="3311"/>
                  </a:lnTo>
                  <a:lnTo>
                    <a:pt x="10780" y="3617"/>
                  </a:lnTo>
                  <a:lnTo>
                    <a:pt x="10169" y="4251"/>
                  </a:lnTo>
                  <a:lnTo>
                    <a:pt x="9465" y="4885"/>
                  </a:lnTo>
                  <a:lnTo>
                    <a:pt x="8690" y="5542"/>
                  </a:lnTo>
                  <a:lnTo>
                    <a:pt x="7868" y="6200"/>
                  </a:lnTo>
                  <a:lnTo>
                    <a:pt x="7022" y="6858"/>
                  </a:lnTo>
                  <a:lnTo>
                    <a:pt x="6153" y="7492"/>
                  </a:lnTo>
                  <a:lnTo>
                    <a:pt x="5284" y="8102"/>
                  </a:lnTo>
                  <a:lnTo>
                    <a:pt x="4439" y="8689"/>
                  </a:lnTo>
                  <a:lnTo>
                    <a:pt x="2842" y="9723"/>
                  </a:lnTo>
                  <a:lnTo>
                    <a:pt x="1527" y="10545"/>
                  </a:lnTo>
                  <a:lnTo>
                    <a:pt x="588" y="9464"/>
                  </a:lnTo>
                  <a:lnTo>
                    <a:pt x="1175" y="8736"/>
                  </a:lnTo>
                  <a:lnTo>
                    <a:pt x="2161" y="7609"/>
                  </a:lnTo>
                  <a:lnTo>
                    <a:pt x="2748" y="6928"/>
                  </a:lnTo>
                  <a:lnTo>
                    <a:pt x="3406" y="6200"/>
                  </a:lnTo>
                  <a:lnTo>
                    <a:pt x="4134" y="5425"/>
                  </a:lnTo>
                  <a:lnTo>
                    <a:pt x="4885" y="4650"/>
                  </a:lnTo>
                  <a:lnTo>
                    <a:pt x="5660" y="3899"/>
                  </a:lnTo>
                  <a:lnTo>
                    <a:pt x="6435" y="3170"/>
                  </a:lnTo>
                  <a:lnTo>
                    <a:pt x="7234" y="2489"/>
                  </a:lnTo>
                  <a:lnTo>
                    <a:pt x="8009" y="1879"/>
                  </a:lnTo>
                  <a:lnTo>
                    <a:pt x="8408" y="1621"/>
                  </a:lnTo>
                  <a:lnTo>
                    <a:pt x="8784" y="1362"/>
                  </a:lnTo>
                  <a:lnTo>
                    <a:pt x="9136" y="1127"/>
                  </a:lnTo>
                  <a:lnTo>
                    <a:pt x="9488" y="939"/>
                  </a:lnTo>
                  <a:lnTo>
                    <a:pt x="9840" y="775"/>
                  </a:lnTo>
                  <a:lnTo>
                    <a:pt x="10169" y="658"/>
                  </a:lnTo>
                  <a:lnTo>
                    <a:pt x="10498" y="564"/>
                  </a:lnTo>
                  <a:lnTo>
                    <a:pt x="10803" y="517"/>
                  </a:lnTo>
                  <a:close/>
                  <a:moveTo>
                    <a:pt x="10944" y="0"/>
                  </a:moveTo>
                  <a:lnTo>
                    <a:pt x="10756" y="24"/>
                  </a:lnTo>
                  <a:lnTo>
                    <a:pt x="10404" y="71"/>
                  </a:lnTo>
                  <a:lnTo>
                    <a:pt x="10028" y="165"/>
                  </a:lnTo>
                  <a:lnTo>
                    <a:pt x="9652" y="329"/>
                  </a:lnTo>
                  <a:lnTo>
                    <a:pt x="9253" y="493"/>
                  </a:lnTo>
                  <a:lnTo>
                    <a:pt x="8854" y="728"/>
                  </a:lnTo>
                  <a:lnTo>
                    <a:pt x="8455" y="986"/>
                  </a:lnTo>
                  <a:lnTo>
                    <a:pt x="8032" y="1268"/>
                  </a:lnTo>
                  <a:lnTo>
                    <a:pt x="7586" y="1574"/>
                  </a:lnTo>
                  <a:lnTo>
                    <a:pt x="7163" y="1902"/>
                  </a:lnTo>
                  <a:lnTo>
                    <a:pt x="6717" y="2255"/>
                  </a:lnTo>
                  <a:lnTo>
                    <a:pt x="5848" y="3030"/>
                  </a:lnTo>
                  <a:lnTo>
                    <a:pt x="5003" y="3828"/>
                  </a:lnTo>
                  <a:lnTo>
                    <a:pt x="4157" y="4673"/>
                  </a:lnTo>
                  <a:lnTo>
                    <a:pt x="3359" y="5495"/>
                  </a:lnTo>
                  <a:lnTo>
                    <a:pt x="2607" y="6294"/>
                  </a:lnTo>
                  <a:lnTo>
                    <a:pt x="1950" y="7069"/>
                  </a:lnTo>
                  <a:lnTo>
                    <a:pt x="1339" y="7750"/>
                  </a:lnTo>
                  <a:lnTo>
                    <a:pt x="447" y="8830"/>
                  </a:lnTo>
                  <a:lnTo>
                    <a:pt x="71" y="9300"/>
                  </a:lnTo>
                  <a:lnTo>
                    <a:pt x="24" y="9394"/>
                  </a:lnTo>
                  <a:lnTo>
                    <a:pt x="0" y="9464"/>
                  </a:lnTo>
                  <a:lnTo>
                    <a:pt x="24" y="9558"/>
                  </a:lnTo>
                  <a:lnTo>
                    <a:pt x="71" y="9629"/>
                  </a:lnTo>
                  <a:lnTo>
                    <a:pt x="1269" y="11038"/>
                  </a:lnTo>
                  <a:lnTo>
                    <a:pt x="1363" y="11108"/>
                  </a:lnTo>
                  <a:lnTo>
                    <a:pt x="1457" y="11132"/>
                  </a:lnTo>
                  <a:lnTo>
                    <a:pt x="1527" y="11132"/>
                  </a:lnTo>
                  <a:lnTo>
                    <a:pt x="1597" y="11085"/>
                  </a:lnTo>
                  <a:lnTo>
                    <a:pt x="2185" y="10732"/>
                  </a:lnTo>
                  <a:lnTo>
                    <a:pt x="3453" y="9934"/>
                  </a:lnTo>
                  <a:lnTo>
                    <a:pt x="4298" y="9394"/>
                  </a:lnTo>
                  <a:lnTo>
                    <a:pt x="5190" y="8783"/>
                  </a:lnTo>
                  <a:lnTo>
                    <a:pt x="6177" y="8102"/>
                  </a:lnTo>
                  <a:lnTo>
                    <a:pt x="7163" y="7374"/>
                  </a:lnTo>
                  <a:lnTo>
                    <a:pt x="8150" y="6623"/>
                  </a:lnTo>
                  <a:lnTo>
                    <a:pt x="9112" y="5848"/>
                  </a:lnTo>
                  <a:lnTo>
                    <a:pt x="10005" y="5073"/>
                  </a:lnTo>
                  <a:lnTo>
                    <a:pt x="10427" y="4673"/>
                  </a:lnTo>
                  <a:lnTo>
                    <a:pt x="10827" y="4298"/>
                  </a:lnTo>
                  <a:lnTo>
                    <a:pt x="11179" y="3922"/>
                  </a:lnTo>
                  <a:lnTo>
                    <a:pt x="11508" y="3546"/>
                  </a:lnTo>
                  <a:lnTo>
                    <a:pt x="11813" y="3170"/>
                  </a:lnTo>
                  <a:lnTo>
                    <a:pt x="12048" y="2818"/>
                  </a:lnTo>
                  <a:lnTo>
                    <a:pt x="12259" y="2466"/>
                  </a:lnTo>
                  <a:lnTo>
                    <a:pt x="12424" y="2137"/>
                  </a:lnTo>
                  <a:lnTo>
                    <a:pt x="12541" y="1832"/>
                  </a:lnTo>
                  <a:lnTo>
                    <a:pt x="12588" y="1527"/>
                  </a:lnTo>
                  <a:lnTo>
                    <a:pt x="12588" y="1362"/>
                  </a:lnTo>
                  <a:lnTo>
                    <a:pt x="12565" y="1198"/>
                  </a:lnTo>
                  <a:lnTo>
                    <a:pt x="12541" y="1033"/>
                  </a:lnTo>
                  <a:lnTo>
                    <a:pt x="12494" y="893"/>
                  </a:lnTo>
                  <a:lnTo>
                    <a:pt x="12424" y="752"/>
                  </a:lnTo>
                  <a:lnTo>
                    <a:pt x="12330" y="611"/>
                  </a:lnTo>
                  <a:lnTo>
                    <a:pt x="12236" y="493"/>
                  </a:lnTo>
                  <a:lnTo>
                    <a:pt x="12095" y="376"/>
                  </a:lnTo>
                  <a:lnTo>
                    <a:pt x="11977" y="282"/>
                  </a:lnTo>
                  <a:lnTo>
                    <a:pt x="11813" y="188"/>
                  </a:lnTo>
                  <a:lnTo>
                    <a:pt x="11649" y="118"/>
                  </a:lnTo>
                  <a:lnTo>
                    <a:pt x="11484" y="71"/>
                  </a:lnTo>
                  <a:lnTo>
                    <a:pt x="11320" y="24"/>
                  </a:lnTo>
                  <a:lnTo>
                    <a:pt x="1113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5"/>
            <p:cNvSpPr/>
            <p:nvPr/>
          </p:nvSpPr>
          <p:spPr>
            <a:xfrm>
              <a:off x="6780425" y="1284325"/>
              <a:ext cx="111575" cy="109250"/>
            </a:xfrm>
            <a:custGeom>
              <a:rect b="b" l="l" r="r" t="t"/>
              <a:pathLst>
                <a:path extrusionOk="0" h="4370" w="4463">
                  <a:moveTo>
                    <a:pt x="3030" y="1"/>
                  </a:moveTo>
                  <a:lnTo>
                    <a:pt x="2913" y="24"/>
                  </a:lnTo>
                  <a:lnTo>
                    <a:pt x="2842" y="71"/>
                  </a:lnTo>
                  <a:lnTo>
                    <a:pt x="95" y="2655"/>
                  </a:lnTo>
                  <a:lnTo>
                    <a:pt x="24" y="2725"/>
                  </a:lnTo>
                  <a:lnTo>
                    <a:pt x="1" y="2819"/>
                  </a:lnTo>
                  <a:lnTo>
                    <a:pt x="24" y="2913"/>
                  </a:lnTo>
                  <a:lnTo>
                    <a:pt x="71" y="3007"/>
                  </a:lnTo>
                  <a:lnTo>
                    <a:pt x="1152" y="4275"/>
                  </a:lnTo>
                  <a:lnTo>
                    <a:pt x="1222" y="4346"/>
                  </a:lnTo>
                  <a:lnTo>
                    <a:pt x="1316" y="4369"/>
                  </a:lnTo>
                  <a:lnTo>
                    <a:pt x="1339" y="4369"/>
                  </a:lnTo>
                  <a:lnTo>
                    <a:pt x="1433" y="4346"/>
                  </a:lnTo>
                  <a:lnTo>
                    <a:pt x="1504" y="4299"/>
                  </a:lnTo>
                  <a:lnTo>
                    <a:pt x="4369" y="1856"/>
                  </a:lnTo>
                  <a:lnTo>
                    <a:pt x="4439" y="1786"/>
                  </a:lnTo>
                  <a:lnTo>
                    <a:pt x="4463" y="1692"/>
                  </a:lnTo>
                  <a:lnTo>
                    <a:pt x="4463" y="1598"/>
                  </a:lnTo>
                  <a:lnTo>
                    <a:pt x="4416" y="1504"/>
                  </a:lnTo>
                  <a:lnTo>
                    <a:pt x="4322" y="1457"/>
                  </a:lnTo>
                  <a:lnTo>
                    <a:pt x="4228" y="1410"/>
                  </a:lnTo>
                  <a:lnTo>
                    <a:pt x="4134" y="1433"/>
                  </a:lnTo>
                  <a:lnTo>
                    <a:pt x="4040" y="1480"/>
                  </a:lnTo>
                  <a:lnTo>
                    <a:pt x="1363" y="3758"/>
                  </a:lnTo>
                  <a:lnTo>
                    <a:pt x="611" y="2843"/>
                  </a:lnTo>
                  <a:lnTo>
                    <a:pt x="3195" y="447"/>
                  </a:lnTo>
                  <a:lnTo>
                    <a:pt x="3242" y="353"/>
                  </a:lnTo>
                  <a:lnTo>
                    <a:pt x="3265" y="259"/>
                  </a:lnTo>
                  <a:lnTo>
                    <a:pt x="3242" y="165"/>
                  </a:lnTo>
                  <a:lnTo>
                    <a:pt x="3195" y="95"/>
                  </a:lnTo>
                  <a:lnTo>
                    <a:pt x="3124" y="24"/>
                  </a:lnTo>
                  <a:lnTo>
                    <a:pt x="303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5"/>
            <p:cNvSpPr/>
            <p:nvPr/>
          </p:nvSpPr>
          <p:spPr>
            <a:xfrm>
              <a:off x="6698825" y="1348325"/>
              <a:ext cx="122150" cy="107475"/>
            </a:xfrm>
            <a:custGeom>
              <a:rect b="b" l="l" r="r" t="t"/>
              <a:pathLst>
                <a:path extrusionOk="0" h="4299" w="4886">
                  <a:moveTo>
                    <a:pt x="3335" y="1"/>
                  </a:moveTo>
                  <a:lnTo>
                    <a:pt x="3124" y="24"/>
                  </a:lnTo>
                  <a:lnTo>
                    <a:pt x="2936" y="24"/>
                  </a:lnTo>
                  <a:lnTo>
                    <a:pt x="2725" y="71"/>
                  </a:lnTo>
                  <a:lnTo>
                    <a:pt x="2560" y="118"/>
                  </a:lnTo>
                  <a:lnTo>
                    <a:pt x="2372" y="189"/>
                  </a:lnTo>
                  <a:lnTo>
                    <a:pt x="2044" y="353"/>
                  </a:lnTo>
                  <a:lnTo>
                    <a:pt x="1738" y="541"/>
                  </a:lnTo>
                  <a:lnTo>
                    <a:pt x="1457" y="799"/>
                  </a:lnTo>
                  <a:lnTo>
                    <a:pt x="1198" y="1081"/>
                  </a:lnTo>
                  <a:lnTo>
                    <a:pt x="987" y="1386"/>
                  </a:lnTo>
                  <a:lnTo>
                    <a:pt x="776" y="1692"/>
                  </a:lnTo>
                  <a:lnTo>
                    <a:pt x="588" y="2044"/>
                  </a:lnTo>
                  <a:lnTo>
                    <a:pt x="447" y="2396"/>
                  </a:lnTo>
                  <a:lnTo>
                    <a:pt x="306" y="2725"/>
                  </a:lnTo>
                  <a:lnTo>
                    <a:pt x="188" y="3077"/>
                  </a:lnTo>
                  <a:lnTo>
                    <a:pt x="118" y="3406"/>
                  </a:lnTo>
                  <a:lnTo>
                    <a:pt x="47" y="3711"/>
                  </a:lnTo>
                  <a:lnTo>
                    <a:pt x="1" y="4017"/>
                  </a:lnTo>
                  <a:lnTo>
                    <a:pt x="1" y="4110"/>
                  </a:lnTo>
                  <a:lnTo>
                    <a:pt x="47" y="4228"/>
                  </a:lnTo>
                  <a:lnTo>
                    <a:pt x="141" y="4275"/>
                  </a:lnTo>
                  <a:lnTo>
                    <a:pt x="235" y="4298"/>
                  </a:lnTo>
                  <a:lnTo>
                    <a:pt x="259" y="4298"/>
                  </a:lnTo>
                  <a:lnTo>
                    <a:pt x="1057" y="4228"/>
                  </a:lnTo>
                  <a:lnTo>
                    <a:pt x="1809" y="4134"/>
                  </a:lnTo>
                  <a:lnTo>
                    <a:pt x="2466" y="3970"/>
                  </a:lnTo>
                  <a:lnTo>
                    <a:pt x="2772" y="3899"/>
                  </a:lnTo>
                  <a:lnTo>
                    <a:pt x="3053" y="3805"/>
                  </a:lnTo>
                  <a:lnTo>
                    <a:pt x="3312" y="3711"/>
                  </a:lnTo>
                  <a:lnTo>
                    <a:pt x="3547" y="3594"/>
                  </a:lnTo>
                  <a:lnTo>
                    <a:pt x="3781" y="3476"/>
                  </a:lnTo>
                  <a:lnTo>
                    <a:pt x="3969" y="3335"/>
                  </a:lnTo>
                  <a:lnTo>
                    <a:pt x="4157" y="3195"/>
                  </a:lnTo>
                  <a:lnTo>
                    <a:pt x="4322" y="3054"/>
                  </a:lnTo>
                  <a:lnTo>
                    <a:pt x="4463" y="2913"/>
                  </a:lnTo>
                  <a:lnTo>
                    <a:pt x="4603" y="2748"/>
                  </a:lnTo>
                  <a:lnTo>
                    <a:pt x="4744" y="2490"/>
                  </a:lnTo>
                  <a:lnTo>
                    <a:pt x="4815" y="2279"/>
                  </a:lnTo>
                  <a:lnTo>
                    <a:pt x="4862" y="2067"/>
                  </a:lnTo>
                  <a:lnTo>
                    <a:pt x="4885" y="1879"/>
                  </a:lnTo>
                  <a:lnTo>
                    <a:pt x="4885" y="1715"/>
                  </a:lnTo>
                  <a:lnTo>
                    <a:pt x="4885" y="1598"/>
                  </a:lnTo>
                  <a:lnTo>
                    <a:pt x="4838" y="1480"/>
                  </a:lnTo>
                  <a:lnTo>
                    <a:pt x="4791" y="1386"/>
                  </a:lnTo>
                  <a:lnTo>
                    <a:pt x="4721" y="1339"/>
                  </a:lnTo>
                  <a:lnTo>
                    <a:pt x="4627" y="1292"/>
                  </a:lnTo>
                  <a:lnTo>
                    <a:pt x="4533" y="1316"/>
                  </a:lnTo>
                  <a:lnTo>
                    <a:pt x="4439" y="1363"/>
                  </a:lnTo>
                  <a:lnTo>
                    <a:pt x="4392" y="1433"/>
                  </a:lnTo>
                  <a:lnTo>
                    <a:pt x="4345" y="1527"/>
                  </a:lnTo>
                  <a:lnTo>
                    <a:pt x="4369" y="1621"/>
                  </a:lnTo>
                  <a:lnTo>
                    <a:pt x="4369" y="1692"/>
                  </a:lnTo>
                  <a:lnTo>
                    <a:pt x="4392" y="1879"/>
                  </a:lnTo>
                  <a:lnTo>
                    <a:pt x="4369" y="2020"/>
                  </a:lnTo>
                  <a:lnTo>
                    <a:pt x="4322" y="2161"/>
                  </a:lnTo>
                  <a:lnTo>
                    <a:pt x="4275" y="2302"/>
                  </a:lnTo>
                  <a:lnTo>
                    <a:pt x="4157" y="2467"/>
                  </a:lnTo>
                  <a:lnTo>
                    <a:pt x="4016" y="2654"/>
                  </a:lnTo>
                  <a:lnTo>
                    <a:pt x="3781" y="2842"/>
                  </a:lnTo>
                  <a:lnTo>
                    <a:pt x="3500" y="3054"/>
                  </a:lnTo>
                  <a:lnTo>
                    <a:pt x="3124" y="3242"/>
                  </a:lnTo>
                  <a:lnTo>
                    <a:pt x="2631" y="3406"/>
                  </a:lnTo>
                  <a:lnTo>
                    <a:pt x="2067" y="3547"/>
                  </a:lnTo>
                  <a:lnTo>
                    <a:pt x="1363" y="3688"/>
                  </a:lnTo>
                  <a:lnTo>
                    <a:pt x="541" y="3782"/>
                  </a:lnTo>
                  <a:lnTo>
                    <a:pt x="658" y="3359"/>
                  </a:lnTo>
                  <a:lnTo>
                    <a:pt x="822" y="2866"/>
                  </a:lnTo>
                  <a:lnTo>
                    <a:pt x="916" y="2584"/>
                  </a:lnTo>
                  <a:lnTo>
                    <a:pt x="1034" y="2302"/>
                  </a:lnTo>
                  <a:lnTo>
                    <a:pt x="1175" y="2020"/>
                  </a:lnTo>
                  <a:lnTo>
                    <a:pt x="1339" y="1739"/>
                  </a:lnTo>
                  <a:lnTo>
                    <a:pt x="1527" y="1480"/>
                  </a:lnTo>
                  <a:lnTo>
                    <a:pt x="1738" y="1222"/>
                  </a:lnTo>
                  <a:lnTo>
                    <a:pt x="1973" y="1011"/>
                  </a:lnTo>
                  <a:lnTo>
                    <a:pt x="2208" y="823"/>
                  </a:lnTo>
                  <a:lnTo>
                    <a:pt x="2490" y="682"/>
                  </a:lnTo>
                  <a:lnTo>
                    <a:pt x="2795" y="564"/>
                  </a:lnTo>
                  <a:lnTo>
                    <a:pt x="2960" y="541"/>
                  </a:lnTo>
                  <a:lnTo>
                    <a:pt x="3124" y="517"/>
                  </a:lnTo>
                  <a:lnTo>
                    <a:pt x="3594" y="517"/>
                  </a:lnTo>
                  <a:lnTo>
                    <a:pt x="3688" y="470"/>
                  </a:lnTo>
                  <a:lnTo>
                    <a:pt x="3735" y="400"/>
                  </a:lnTo>
                  <a:lnTo>
                    <a:pt x="3781" y="306"/>
                  </a:lnTo>
                  <a:lnTo>
                    <a:pt x="3758" y="189"/>
                  </a:lnTo>
                  <a:lnTo>
                    <a:pt x="3711" y="118"/>
                  </a:lnTo>
                  <a:lnTo>
                    <a:pt x="3641" y="48"/>
                  </a:lnTo>
                  <a:lnTo>
                    <a:pt x="3547" y="24"/>
                  </a:lnTo>
                  <a:lnTo>
                    <a:pt x="333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5"/>
            <p:cNvSpPr/>
            <p:nvPr/>
          </p:nvSpPr>
          <p:spPr>
            <a:xfrm>
              <a:off x="6877300" y="1087650"/>
              <a:ext cx="211975" cy="141525"/>
            </a:xfrm>
            <a:custGeom>
              <a:rect b="b" l="l" r="r" t="t"/>
              <a:pathLst>
                <a:path extrusionOk="0" h="5661" w="8479">
                  <a:moveTo>
                    <a:pt x="5050" y="1"/>
                  </a:moveTo>
                  <a:lnTo>
                    <a:pt x="4956" y="24"/>
                  </a:lnTo>
                  <a:lnTo>
                    <a:pt x="4862" y="71"/>
                  </a:lnTo>
                  <a:lnTo>
                    <a:pt x="4204" y="682"/>
                  </a:lnTo>
                  <a:lnTo>
                    <a:pt x="3570" y="1292"/>
                  </a:lnTo>
                  <a:lnTo>
                    <a:pt x="2819" y="2044"/>
                  </a:lnTo>
                  <a:lnTo>
                    <a:pt x="2020" y="2866"/>
                  </a:lnTo>
                  <a:lnTo>
                    <a:pt x="1245" y="3711"/>
                  </a:lnTo>
                  <a:lnTo>
                    <a:pt x="893" y="4134"/>
                  </a:lnTo>
                  <a:lnTo>
                    <a:pt x="564" y="4533"/>
                  </a:lnTo>
                  <a:lnTo>
                    <a:pt x="259" y="4909"/>
                  </a:lnTo>
                  <a:lnTo>
                    <a:pt x="24" y="5285"/>
                  </a:lnTo>
                  <a:lnTo>
                    <a:pt x="1" y="5379"/>
                  </a:lnTo>
                  <a:lnTo>
                    <a:pt x="1" y="5473"/>
                  </a:lnTo>
                  <a:lnTo>
                    <a:pt x="24" y="5566"/>
                  </a:lnTo>
                  <a:lnTo>
                    <a:pt x="95" y="5637"/>
                  </a:lnTo>
                  <a:lnTo>
                    <a:pt x="165" y="5660"/>
                  </a:lnTo>
                  <a:lnTo>
                    <a:pt x="306" y="5660"/>
                  </a:lnTo>
                  <a:lnTo>
                    <a:pt x="353" y="5637"/>
                  </a:lnTo>
                  <a:lnTo>
                    <a:pt x="423" y="5590"/>
                  </a:lnTo>
                  <a:lnTo>
                    <a:pt x="447" y="5543"/>
                  </a:lnTo>
                  <a:lnTo>
                    <a:pt x="658" y="5238"/>
                  </a:lnTo>
                  <a:lnTo>
                    <a:pt x="893" y="4932"/>
                  </a:lnTo>
                  <a:lnTo>
                    <a:pt x="1480" y="4228"/>
                  </a:lnTo>
                  <a:lnTo>
                    <a:pt x="2114" y="3500"/>
                  </a:lnTo>
                  <a:lnTo>
                    <a:pt x="2819" y="2772"/>
                  </a:lnTo>
                  <a:lnTo>
                    <a:pt x="3500" y="2091"/>
                  </a:lnTo>
                  <a:lnTo>
                    <a:pt x="4110" y="1480"/>
                  </a:lnTo>
                  <a:lnTo>
                    <a:pt x="5003" y="611"/>
                  </a:lnTo>
                  <a:lnTo>
                    <a:pt x="5566" y="1269"/>
                  </a:lnTo>
                  <a:lnTo>
                    <a:pt x="5613" y="1316"/>
                  </a:lnTo>
                  <a:lnTo>
                    <a:pt x="5684" y="1363"/>
                  </a:lnTo>
                  <a:lnTo>
                    <a:pt x="6060" y="1504"/>
                  </a:lnTo>
                  <a:lnTo>
                    <a:pt x="6388" y="1692"/>
                  </a:lnTo>
                  <a:lnTo>
                    <a:pt x="6694" y="1879"/>
                  </a:lnTo>
                  <a:lnTo>
                    <a:pt x="6952" y="2091"/>
                  </a:lnTo>
                  <a:lnTo>
                    <a:pt x="7163" y="2302"/>
                  </a:lnTo>
                  <a:lnTo>
                    <a:pt x="7351" y="2514"/>
                  </a:lnTo>
                  <a:lnTo>
                    <a:pt x="7492" y="2725"/>
                  </a:lnTo>
                  <a:lnTo>
                    <a:pt x="7633" y="2960"/>
                  </a:lnTo>
                  <a:lnTo>
                    <a:pt x="7727" y="3148"/>
                  </a:lnTo>
                  <a:lnTo>
                    <a:pt x="7797" y="3335"/>
                  </a:lnTo>
                  <a:lnTo>
                    <a:pt x="7915" y="3664"/>
                  </a:lnTo>
                  <a:lnTo>
                    <a:pt x="7962" y="3899"/>
                  </a:lnTo>
                  <a:lnTo>
                    <a:pt x="7962" y="4017"/>
                  </a:lnTo>
                  <a:lnTo>
                    <a:pt x="7985" y="4110"/>
                  </a:lnTo>
                  <a:lnTo>
                    <a:pt x="8056" y="4181"/>
                  </a:lnTo>
                  <a:lnTo>
                    <a:pt x="8126" y="4228"/>
                  </a:lnTo>
                  <a:lnTo>
                    <a:pt x="8220" y="4251"/>
                  </a:lnTo>
                  <a:lnTo>
                    <a:pt x="8314" y="4228"/>
                  </a:lnTo>
                  <a:lnTo>
                    <a:pt x="8408" y="4157"/>
                  </a:lnTo>
                  <a:lnTo>
                    <a:pt x="8455" y="4087"/>
                  </a:lnTo>
                  <a:lnTo>
                    <a:pt x="8479" y="3993"/>
                  </a:lnTo>
                  <a:lnTo>
                    <a:pt x="8455" y="3852"/>
                  </a:lnTo>
                  <a:lnTo>
                    <a:pt x="8408" y="3594"/>
                  </a:lnTo>
                  <a:lnTo>
                    <a:pt x="8291" y="3218"/>
                  </a:lnTo>
                  <a:lnTo>
                    <a:pt x="8220" y="2983"/>
                  </a:lnTo>
                  <a:lnTo>
                    <a:pt x="8103" y="2748"/>
                  </a:lnTo>
                  <a:lnTo>
                    <a:pt x="7962" y="2514"/>
                  </a:lnTo>
                  <a:lnTo>
                    <a:pt x="7797" y="2255"/>
                  </a:lnTo>
                  <a:lnTo>
                    <a:pt x="7586" y="1997"/>
                  </a:lnTo>
                  <a:lnTo>
                    <a:pt x="7328" y="1762"/>
                  </a:lnTo>
                  <a:lnTo>
                    <a:pt x="7046" y="1527"/>
                  </a:lnTo>
                  <a:lnTo>
                    <a:pt x="6717" y="1292"/>
                  </a:lnTo>
                  <a:lnTo>
                    <a:pt x="6341" y="1081"/>
                  </a:lnTo>
                  <a:lnTo>
                    <a:pt x="5919" y="893"/>
                  </a:lnTo>
                  <a:lnTo>
                    <a:pt x="5238" y="95"/>
                  </a:lnTo>
                  <a:lnTo>
                    <a:pt x="5144" y="24"/>
                  </a:lnTo>
                  <a:lnTo>
                    <a:pt x="505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9" name="Google Shape;249;p5"/>
          <p:cNvSpPr/>
          <p:nvPr/>
        </p:nvSpPr>
        <p:spPr>
          <a:xfrm>
            <a:off x="8780338" y="1554513"/>
            <a:ext cx="212400" cy="212400"/>
          </a:xfrm>
          <a:prstGeom prst="star4">
            <a:avLst>
              <a:gd fmla="val 125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5"/>
          <p:cNvSpPr/>
          <p:nvPr/>
        </p:nvSpPr>
        <p:spPr>
          <a:xfrm>
            <a:off x="8633488" y="2510413"/>
            <a:ext cx="212400" cy="212400"/>
          </a:xfrm>
          <a:prstGeom prst="star4">
            <a:avLst>
              <a:gd fmla="val 125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1" name="Google Shape;251;p5"/>
          <p:cNvGrpSpPr/>
          <p:nvPr/>
        </p:nvGrpSpPr>
        <p:grpSpPr>
          <a:xfrm>
            <a:off x="8288791" y="1766915"/>
            <a:ext cx="452842" cy="457428"/>
            <a:chOff x="4930475" y="612100"/>
            <a:chExt cx="317650" cy="320575"/>
          </a:xfrm>
        </p:grpSpPr>
        <p:sp>
          <p:nvSpPr>
            <p:cNvPr id="252" name="Google Shape;252;p5"/>
            <p:cNvSpPr/>
            <p:nvPr/>
          </p:nvSpPr>
          <p:spPr>
            <a:xfrm>
              <a:off x="4930475" y="612100"/>
              <a:ext cx="317650" cy="320575"/>
            </a:xfrm>
            <a:custGeom>
              <a:rect b="b" l="l" r="r" t="t"/>
              <a:pathLst>
                <a:path extrusionOk="0" h="12823" w="12706">
                  <a:moveTo>
                    <a:pt x="5871" y="517"/>
                  </a:moveTo>
                  <a:lnTo>
                    <a:pt x="6223" y="541"/>
                  </a:lnTo>
                  <a:lnTo>
                    <a:pt x="6646" y="588"/>
                  </a:lnTo>
                  <a:lnTo>
                    <a:pt x="7092" y="682"/>
                  </a:lnTo>
                  <a:lnTo>
                    <a:pt x="7515" y="799"/>
                  </a:lnTo>
                  <a:lnTo>
                    <a:pt x="7938" y="940"/>
                  </a:lnTo>
                  <a:lnTo>
                    <a:pt x="8384" y="1104"/>
                  </a:lnTo>
                  <a:lnTo>
                    <a:pt x="8783" y="1316"/>
                  </a:lnTo>
                  <a:lnTo>
                    <a:pt x="9206" y="1527"/>
                  </a:lnTo>
                  <a:lnTo>
                    <a:pt x="9605" y="1785"/>
                  </a:lnTo>
                  <a:lnTo>
                    <a:pt x="9981" y="2067"/>
                  </a:lnTo>
                  <a:lnTo>
                    <a:pt x="10357" y="2372"/>
                  </a:lnTo>
                  <a:lnTo>
                    <a:pt x="10685" y="2701"/>
                  </a:lnTo>
                  <a:lnTo>
                    <a:pt x="10991" y="3053"/>
                  </a:lnTo>
                  <a:lnTo>
                    <a:pt x="11273" y="3429"/>
                  </a:lnTo>
                  <a:lnTo>
                    <a:pt x="11531" y="3852"/>
                  </a:lnTo>
                  <a:lnTo>
                    <a:pt x="11742" y="4275"/>
                  </a:lnTo>
                  <a:lnTo>
                    <a:pt x="11930" y="4744"/>
                  </a:lnTo>
                  <a:lnTo>
                    <a:pt x="12048" y="5190"/>
                  </a:lnTo>
                  <a:lnTo>
                    <a:pt x="12141" y="5637"/>
                  </a:lnTo>
                  <a:lnTo>
                    <a:pt x="12188" y="6083"/>
                  </a:lnTo>
                  <a:lnTo>
                    <a:pt x="12188" y="6529"/>
                  </a:lnTo>
                  <a:lnTo>
                    <a:pt x="12165" y="6999"/>
                  </a:lnTo>
                  <a:lnTo>
                    <a:pt x="12118" y="7445"/>
                  </a:lnTo>
                  <a:lnTo>
                    <a:pt x="12024" y="7891"/>
                  </a:lnTo>
                  <a:lnTo>
                    <a:pt x="11907" y="8314"/>
                  </a:lnTo>
                  <a:lnTo>
                    <a:pt x="11742" y="8760"/>
                  </a:lnTo>
                  <a:lnTo>
                    <a:pt x="11554" y="9159"/>
                  </a:lnTo>
                  <a:lnTo>
                    <a:pt x="11343" y="9559"/>
                  </a:lnTo>
                  <a:lnTo>
                    <a:pt x="11085" y="9934"/>
                  </a:lnTo>
                  <a:lnTo>
                    <a:pt x="10803" y="10310"/>
                  </a:lnTo>
                  <a:lnTo>
                    <a:pt x="10498" y="10639"/>
                  </a:lnTo>
                  <a:lnTo>
                    <a:pt x="10169" y="10968"/>
                  </a:lnTo>
                  <a:lnTo>
                    <a:pt x="9817" y="11249"/>
                  </a:lnTo>
                  <a:lnTo>
                    <a:pt x="9441" y="11484"/>
                  </a:lnTo>
                  <a:lnTo>
                    <a:pt x="9042" y="11719"/>
                  </a:lnTo>
                  <a:lnTo>
                    <a:pt x="8619" y="11907"/>
                  </a:lnTo>
                  <a:lnTo>
                    <a:pt x="8196" y="12048"/>
                  </a:lnTo>
                  <a:lnTo>
                    <a:pt x="7750" y="12165"/>
                  </a:lnTo>
                  <a:lnTo>
                    <a:pt x="7304" y="12259"/>
                  </a:lnTo>
                  <a:lnTo>
                    <a:pt x="6857" y="12306"/>
                  </a:lnTo>
                  <a:lnTo>
                    <a:pt x="6388" y="12330"/>
                  </a:lnTo>
                  <a:lnTo>
                    <a:pt x="5942" y="12306"/>
                  </a:lnTo>
                  <a:lnTo>
                    <a:pt x="5495" y="12259"/>
                  </a:lnTo>
                  <a:lnTo>
                    <a:pt x="5049" y="12165"/>
                  </a:lnTo>
                  <a:lnTo>
                    <a:pt x="4603" y="12048"/>
                  </a:lnTo>
                  <a:lnTo>
                    <a:pt x="4180" y="11907"/>
                  </a:lnTo>
                  <a:lnTo>
                    <a:pt x="3758" y="11719"/>
                  </a:lnTo>
                  <a:lnTo>
                    <a:pt x="3358" y="11508"/>
                  </a:lnTo>
                  <a:lnTo>
                    <a:pt x="2959" y="11273"/>
                  </a:lnTo>
                  <a:lnTo>
                    <a:pt x="2607" y="10991"/>
                  </a:lnTo>
                  <a:lnTo>
                    <a:pt x="2278" y="10686"/>
                  </a:lnTo>
                  <a:lnTo>
                    <a:pt x="1973" y="10334"/>
                  </a:lnTo>
                  <a:lnTo>
                    <a:pt x="1691" y="9981"/>
                  </a:lnTo>
                  <a:lnTo>
                    <a:pt x="1433" y="9606"/>
                  </a:lnTo>
                  <a:lnTo>
                    <a:pt x="1198" y="9206"/>
                  </a:lnTo>
                  <a:lnTo>
                    <a:pt x="1010" y="8807"/>
                  </a:lnTo>
                  <a:lnTo>
                    <a:pt x="846" y="8361"/>
                  </a:lnTo>
                  <a:lnTo>
                    <a:pt x="705" y="7938"/>
                  </a:lnTo>
                  <a:lnTo>
                    <a:pt x="611" y="7492"/>
                  </a:lnTo>
                  <a:lnTo>
                    <a:pt x="540" y="7046"/>
                  </a:lnTo>
                  <a:lnTo>
                    <a:pt x="493" y="6576"/>
                  </a:lnTo>
                  <a:lnTo>
                    <a:pt x="493" y="6130"/>
                  </a:lnTo>
                  <a:lnTo>
                    <a:pt x="540" y="5684"/>
                  </a:lnTo>
                  <a:lnTo>
                    <a:pt x="611" y="5214"/>
                  </a:lnTo>
                  <a:lnTo>
                    <a:pt x="705" y="4791"/>
                  </a:lnTo>
                  <a:lnTo>
                    <a:pt x="869" y="4298"/>
                  </a:lnTo>
                  <a:lnTo>
                    <a:pt x="1080" y="3852"/>
                  </a:lnTo>
                  <a:lnTo>
                    <a:pt x="1315" y="3406"/>
                  </a:lnTo>
                  <a:lnTo>
                    <a:pt x="1574" y="3006"/>
                  </a:lnTo>
                  <a:lnTo>
                    <a:pt x="1855" y="2631"/>
                  </a:lnTo>
                  <a:lnTo>
                    <a:pt x="2161" y="2278"/>
                  </a:lnTo>
                  <a:lnTo>
                    <a:pt x="2489" y="1950"/>
                  </a:lnTo>
                  <a:lnTo>
                    <a:pt x="2842" y="1668"/>
                  </a:lnTo>
                  <a:lnTo>
                    <a:pt x="3217" y="1410"/>
                  </a:lnTo>
                  <a:lnTo>
                    <a:pt x="3593" y="1175"/>
                  </a:lnTo>
                  <a:lnTo>
                    <a:pt x="3969" y="987"/>
                  </a:lnTo>
                  <a:lnTo>
                    <a:pt x="4345" y="822"/>
                  </a:lnTo>
                  <a:lnTo>
                    <a:pt x="4744" y="682"/>
                  </a:lnTo>
                  <a:lnTo>
                    <a:pt x="5120" y="588"/>
                  </a:lnTo>
                  <a:lnTo>
                    <a:pt x="5495" y="541"/>
                  </a:lnTo>
                  <a:lnTo>
                    <a:pt x="5871" y="517"/>
                  </a:lnTo>
                  <a:close/>
                  <a:moveTo>
                    <a:pt x="5777" y="0"/>
                  </a:moveTo>
                  <a:lnTo>
                    <a:pt x="5542" y="24"/>
                  </a:lnTo>
                  <a:lnTo>
                    <a:pt x="5284" y="47"/>
                  </a:lnTo>
                  <a:lnTo>
                    <a:pt x="5026" y="71"/>
                  </a:lnTo>
                  <a:lnTo>
                    <a:pt x="4791" y="141"/>
                  </a:lnTo>
                  <a:lnTo>
                    <a:pt x="4298" y="282"/>
                  </a:lnTo>
                  <a:lnTo>
                    <a:pt x="3828" y="470"/>
                  </a:lnTo>
                  <a:lnTo>
                    <a:pt x="3358" y="705"/>
                  </a:lnTo>
                  <a:lnTo>
                    <a:pt x="2936" y="987"/>
                  </a:lnTo>
                  <a:lnTo>
                    <a:pt x="2513" y="1316"/>
                  </a:lnTo>
                  <a:lnTo>
                    <a:pt x="2114" y="1644"/>
                  </a:lnTo>
                  <a:lnTo>
                    <a:pt x="1738" y="2020"/>
                  </a:lnTo>
                  <a:lnTo>
                    <a:pt x="1409" y="2443"/>
                  </a:lnTo>
                  <a:lnTo>
                    <a:pt x="1080" y="2842"/>
                  </a:lnTo>
                  <a:lnTo>
                    <a:pt x="822" y="3288"/>
                  </a:lnTo>
                  <a:lnTo>
                    <a:pt x="587" y="3734"/>
                  </a:lnTo>
                  <a:lnTo>
                    <a:pt x="376" y="4181"/>
                  </a:lnTo>
                  <a:lnTo>
                    <a:pt x="235" y="4650"/>
                  </a:lnTo>
                  <a:lnTo>
                    <a:pt x="118" y="5120"/>
                  </a:lnTo>
                  <a:lnTo>
                    <a:pt x="24" y="5613"/>
                  </a:lnTo>
                  <a:lnTo>
                    <a:pt x="0" y="6106"/>
                  </a:lnTo>
                  <a:lnTo>
                    <a:pt x="0" y="6600"/>
                  </a:lnTo>
                  <a:lnTo>
                    <a:pt x="47" y="7093"/>
                  </a:lnTo>
                  <a:lnTo>
                    <a:pt x="118" y="7586"/>
                  </a:lnTo>
                  <a:lnTo>
                    <a:pt x="235" y="8056"/>
                  </a:lnTo>
                  <a:lnTo>
                    <a:pt x="376" y="8549"/>
                  </a:lnTo>
                  <a:lnTo>
                    <a:pt x="540" y="8995"/>
                  </a:lnTo>
                  <a:lnTo>
                    <a:pt x="752" y="9441"/>
                  </a:lnTo>
                  <a:lnTo>
                    <a:pt x="1010" y="9887"/>
                  </a:lnTo>
                  <a:lnTo>
                    <a:pt x="1292" y="10287"/>
                  </a:lnTo>
                  <a:lnTo>
                    <a:pt x="1597" y="10686"/>
                  </a:lnTo>
                  <a:lnTo>
                    <a:pt x="1926" y="11038"/>
                  </a:lnTo>
                  <a:lnTo>
                    <a:pt x="2278" y="11367"/>
                  </a:lnTo>
                  <a:lnTo>
                    <a:pt x="2677" y="11672"/>
                  </a:lnTo>
                  <a:lnTo>
                    <a:pt x="3077" y="11954"/>
                  </a:lnTo>
                  <a:lnTo>
                    <a:pt x="3523" y="12189"/>
                  </a:lnTo>
                  <a:lnTo>
                    <a:pt x="3969" y="12377"/>
                  </a:lnTo>
                  <a:lnTo>
                    <a:pt x="4439" y="12541"/>
                  </a:lnTo>
                  <a:lnTo>
                    <a:pt x="4908" y="12658"/>
                  </a:lnTo>
                  <a:lnTo>
                    <a:pt x="5401" y="12752"/>
                  </a:lnTo>
                  <a:lnTo>
                    <a:pt x="5895" y="12799"/>
                  </a:lnTo>
                  <a:lnTo>
                    <a:pt x="6388" y="12823"/>
                  </a:lnTo>
                  <a:lnTo>
                    <a:pt x="6881" y="12799"/>
                  </a:lnTo>
                  <a:lnTo>
                    <a:pt x="7374" y="12752"/>
                  </a:lnTo>
                  <a:lnTo>
                    <a:pt x="7867" y="12658"/>
                  </a:lnTo>
                  <a:lnTo>
                    <a:pt x="8337" y="12541"/>
                  </a:lnTo>
                  <a:lnTo>
                    <a:pt x="8807" y="12377"/>
                  </a:lnTo>
                  <a:lnTo>
                    <a:pt x="9253" y="12165"/>
                  </a:lnTo>
                  <a:lnTo>
                    <a:pt x="9699" y="11930"/>
                  </a:lnTo>
                  <a:lnTo>
                    <a:pt x="10122" y="11649"/>
                  </a:lnTo>
                  <a:lnTo>
                    <a:pt x="10498" y="11343"/>
                  </a:lnTo>
                  <a:lnTo>
                    <a:pt x="10873" y="10991"/>
                  </a:lnTo>
                  <a:lnTo>
                    <a:pt x="11202" y="10639"/>
                  </a:lnTo>
                  <a:lnTo>
                    <a:pt x="11507" y="10240"/>
                  </a:lnTo>
                  <a:lnTo>
                    <a:pt x="11766" y="9817"/>
                  </a:lnTo>
                  <a:lnTo>
                    <a:pt x="12001" y="9394"/>
                  </a:lnTo>
                  <a:lnTo>
                    <a:pt x="12212" y="8948"/>
                  </a:lnTo>
                  <a:lnTo>
                    <a:pt x="12376" y="8478"/>
                  </a:lnTo>
                  <a:lnTo>
                    <a:pt x="12517" y="8009"/>
                  </a:lnTo>
                  <a:lnTo>
                    <a:pt x="12611" y="7515"/>
                  </a:lnTo>
                  <a:lnTo>
                    <a:pt x="12682" y="7022"/>
                  </a:lnTo>
                  <a:lnTo>
                    <a:pt x="12705" y="6529"/>
                  </a:lnTo>
                  <a:lnTo>
                    <a:pt x="12682" y="6036"/>
                  </a:lnTo>
                  <a:lnTo>
                    <a:pt x="12635" y="5543"/>
                  </a:lnTo>
                  <a:lnTo>
                    <a:pt x="12541" y="5073"/>
                  </a:lnTo>
                  <a:lnTo>
                    <a:pt x="12400" y="4580"/>
                  </a:lnTo>
                  <a:lnTo>
                    <a:pt x="12212" y="4087"/>
                  </a:lnTo>
                  <a:lnTo>
                    <a:pt x="11977" y="3617"/>
                  </a:lnTo>
                  <a:lnTo>
                    <a:pt x="11719" y="3171"/>
                  </a:lnTo>
                  <a:lnTo>
                    <a:pt x="11413" y="2748"/>
                  </a:lnTo>
                  <a:lnTo>
                    <a:pt x="11061" y="2372"/>
                  </a:lnTo>
                  <a:lnTo>
                    <a:pt x="10709" y="1997"/>
                  </a:lnTo>
                  <a:lnTo>
                    <a:pt x="10310" y="1668"/>
                  </a:lnTo>
                  <a:lnTo>
                    <a:pt x="9910" y="1386"/>
                  </a:lnTo>
                  <a:lnTo>
                    <a:pt x="9488" y="1104"/>
                  </a:lnTo>
                  <a:lnTo>
                    <a:pt x="9042" y="869"/>
                  </a:lnTo>
                  <a:lnTo>
                    <a:pt x="8595" y="658"/>
                  </a:lnTo>
                  <a:lnTo>
                    <a:pt x="8126" y="470"/>
                  </a:lnTo>
                  <a:lnTo>
                    <a:pt x="7656" y="329"/>
                  </a:lnTo>
                  <a:lnTo>
                    <a:pt x="7210" y="188"/>
                  </a:lnTo>
                  <a:lnTo>
                    <a:pt x="6740" y="94"/>
                  </a:lnTo>
                  <a:lnTo>
                    <a:pt x="6294" y="24"/>
                  </a:lnTo>
                  <a:lnTo>
                    <a:pt x="603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5"/>
            <p:cNvSpPr/>
            <p:nvPr/>
          </p:nvSpPr>
          <p:spPr>
            <a:xfrm>
              <a:off x="5021475" y="612100"/>
              <a:ext cx="135625" cy="320575"/>
            </a:xfrm>
            <a:custGeom>
              <a:rect b="b" l="l" r="r" t="t"/>
              <a:pathLst>
                <a:path extrusionOk="0" h="12823" w="5425">
                  <a:moveTo>
                    <a:pt x="2607" y="517"/>
                  </a:moveTo>
                  <a:lnTo>
                    <a:pt x="2748" y="588"/>
                  </a:lnTo>
                  <a:lnTo>
                    <a:pt x="2912" y="682"/>
                  </a:lnTo>
                  <a:lnTo>
                    <a:pt x="3077" y="775"/>
                  </a:lnTo>
                  <a:lnTo>
                    <a:pt x="3241" y="916"/>
                  </a:lnTo>
                  <a:lnTo>
                    <a:pt x="3405" y="1081"/>
                  </a:lnTo>
                  <a:lnTo>
                    <a:pt x="3570" y="1292"/>
                  </a:lnTo>
                  <a:lnTo>
                    <a:pt x="3734" y="1503"/>
                  </a:lnTo>
                  <a:lnTo>
                    <a:pt x="3899" y="1762"/>
                  </a:lnTo>
                  <a:lnTo>
                    <a:pt x="4039" y="2020"/>
                  </a:lnTo>
                  <a:lnTo>
                    <a:pt x="4180" y="2325"/>
                  </a:lnTo>
                  <a:lnTo>
                    <a:pt x="4321" y="2654"/>
                  </a:lnTo>
                  <a:lnTo>
                    <a:pt x="4439" y="3006"/>
                  </a:lnTo>
                  <a:lnTo>
                    <a:pt x="4556" y="3406"/>
                  </a:lnTo>
                  <a:lnTo>
                    <a:pt x="4650" y="3805"/>
                  </a:lnTo>
                  <a:lnTo>
                    <a:pt x="4744" y="4228"/>
                  </a:lnTo>
                  <a:lnTo>
                    <a:pt x="4814" y="4697"/>
                  </a:lnTo>
                  <a:lnTo>
                    <a:pt x="4861" y="5144"/>
                  </a:lnTo>
                  <a:lnTo>
                    <a:pt x="4885" y="5590"/>
                  </a:lnTo>
                  <a:lnTo>
                    <a:pt x="4908" y="6059"/>
                  </a:lnTo>
                  <a:lnTo>
                    <a:pt x="4908" y="6529"/>
                  </a:lnTo>
                  <a:lnTo>
                    <a:pt x="4908" y="6975"/>
                  </a:lnTo>
                  <a:lnTo>
                    <a:pt x="4885" y="7445"/>
                  </a:lnTo>
                  <a:lnTo>
                    <a:pt x="4838" y="7891"/>
                  </a:lnTo>
                  <a:lnTo>
                    <a:pt x="4791" y="8337"/>
                  </a:lnTo>
                  <a:lnTo>
                    <a:pt x="4720" y="8784"/>
                  </a:lnTo>
                  <a:lnTo>
                    <a:pt x="4650" y="9206"/>
                  </a:lnTo>
                  <a:lnTo>
                    <a:pt x="4556" y="9629"/>
                  </a:lnTo>
                  <a:lnTo>
                    <a:pt x="4462" y="10005"/>
                  </a:lnTo>
                  <a:lnTo>
                    <a:pt x="4345" y="10381"/>
                  </a:lnTo>
                  <a:lnTo>
                    <a:pt x="4227" y="10733"/>
                  </a:lnTo>
                  <a:lnTo>
                    <a:pt x="4086" y="11038"/>
                  </a:lnTo>
                  <a:lnTo>
                    <a:pt x="3946" y="11320"/>
                  </a:lnTo>
                  <a:lnTo>
                    <a:pt x="3805" y="11555"/>
                  </a:lnTo>
                  <a:lnTo>
                    <a:pt x="3664" y="11743"/>
                  </a:lnTo>
                  <a:lnTo>
                    <a:pt x="3523" y="11907"/>
                  </a:lnTo>
                  <a:lnTo>
                    <a:pt x="3358" y="12048"/>
                  </a:lnTo>
                  <a:lnTo>
                    <a:pt x="3217" y="12165"/>
                  </a:lnTo>
                  <a:lnTo>
                    <a:pt x="3053" y="12259"/>
                  </a:lnTo>
                  <a:lnTo>
                    <a:pt x="2889" y="12306"/>
                  </a:lnTo>
                  <a:lnTo>
                    <a:pt x="2560" y="12306"/>
                  </a:lnTo>
                  <a:lnTo>
                    <a:pt x="2396" y="12259"/>
                  </a:lnTo>
                  <a:lnTo>
                    <a:pt x="2231" y="12165"/>
                  </a:lnTo>
                  <a:lnTo>
                    <a:pt x="2090" y="12071"/>
                  </a:lnTo>
                  <a:lnTo>
                    <a:pt x="1926" y="11930"/>
                  </a:lnTo>
                  <a:lnTo>
                    <a:pt x="1785" y="11766"/>
                  </a:lnTo>
                  <a:lnTo>
                    <a:pt x="1644" y="11555"/>
                  </a:lnTo>
                  <a:lnTo>
                    <a:pt x="1503" y="11343"/>
                  </a:lnTo>
                  <a:lnTo>
                    <a:pt x="1362" y="11062"/>
                  </a:lnTo>
                  <a:lnTo>
                    <a:pt x="1221" y="10756"/>
                  </a:lnTo>
                  <a:lnTo>
                    <a:pt x="1080" y="10404"/>
                  </a:lnTo>
                  <a:lnTo>
                    <a:pt x="986" y="10052"/>
                  </a:lnTo>
                  <a:lnTo>
                    <a:pt x="869" y="9653"/>
                  </a:lnTo>
                  <a:lnTo>
                    <a:pt x="775" y="9253"/>
                  </a:lnTo>
                  <a:lnTo>
                    <a:pt x="705" y="8831"/>
                  </a:lnTo>
                  <a:lnTo>
                    <a:pt x="634" y="8408"/>
                  </a:lnTo>
                  <a:lnTo>
                    <a:pt x="540" y="7515"/>
                  </a:lnTo>
                  <a:lnTo>
                    <a:pt x="493" y="6576"/>
                  </a:lnTo>
                  <a:lnTo>
                    <a:pt x="493" y="6106"/>
                  </a:lnTo>
                  <a:lnTo>
                    <a:pt x="517" y="5660"/>
                  </a:lnTo>
                  <a:lnTo>
                    <a:pt x="540" y="5190"/>
                  </a:lnTo>
                  <a:lnTo>
                    <a:pt x="587" y="4744"/>
                  </a:lnTo>
                  <a:lnTo>
                    <a:pt x="681" y="4040"/>
                  </a:lnTo>
                  <a:lnTo>
                    <a:pt x="822" y="3359"/>
                  </a:lnTo>
                  <a:lnTo>
                    <a:pt x="1010" y="2725"/>
                  </a:lnTo>
                  <a:lnTo>
                    <a:pt x="1198" y="2138"/>
                  </a:lnTo>
                  <a:lnTo>
                    <a:pt x="1433" y="1621"/>
                  </a:lnTo>
                  <a:lnTo>
                    <a:pt x="1668" y="1198"/>
                  </a:lnTo>
                  <a:lnTo>
                    <a:pt x="1808" y="1010"/>
                  </a:lnTo>
                  <a:lnTo>
                    <a:pt x="1926" y="846"/>
                  </a:lnTo>
                  <a:lnTo>
                    <a:pt x="2067" y="728"/>
                  </a:lnTo>
                  <a:lnTo>
                    <a:pt x="2184" y="611"/>
                  </a:lnTo>
                  <a:lnTo>
                    <a:pt x="2349" y="541"/>
                  </a:lnTo>
                  <a:lnTo>
                    <a:pt x="2489" y="517"/>
                  </a:lnTo>
                  <a:close/>
                  <a:moveTo>
                    <a:pt x="2536" y="0"/>
                  </a:moveTo>
                  <a:lnTo>
                    <a:pt x="2325" y="24"/>
                  </a:lnTo>
                  <a:lnTo>
                    <a:pt x="2114" y="94"/>
                  </a:lnTo>
                  <a:lnTo>
                    <a:pt x="1926" y="188"/>
                  </a:lnTo>
                  <a:lnTo>
                    <a:pt x="1738" y="329"/>
                  </a:lnTo>
                  <a:lnTo>
                    <a:pt x="1574" y="494"/>
                  </a:lnTo>
                  <a:lnTo>
                    <a:pt x="1409" y="682"/>
                  </a:lnTo>
                  <a:lnTo>
                    <a:pt x="1268" y="916"/>
                  </a:lnTo>
                  <a:lnTo>
                    <a:pt x="1127" y="1151"/>
                  </a:lnTo>
                  <a:lnTo>
                    <a:pt x="986" y="1433"/>
                  </a:lnTo>
                  <a:lnTo>
                    <a:pt x="846" y="1715"/>
                  </a:lnTo>
                  <a:lnTo>
                    <a:pt x="728" y="2020"/>
                  </a:lnTo>
                  <a:lnTo>
                    <a:pt x="493" y="2654"/>
                  </a:lnTo>
                  <a:lnTo>
                    <a:pt x="329" y="3335"/>
                  </a:lnTo>
                  <a:lnTo>
                    <a:pt x="188" y="4016"/>
                  </a:lnTo>
                  <a:lnTo>
                    <a:pt x="71" y="4674"/>
                  </a:lnTo>
                  <a:lnTo>
                    <a:pt x="24" y="5144"/>
                  </a:lnTo>
                  <a:lnTo>
                    <a:pt x="0" y="5637"/>
                  </a:lnTo>
                  <a:lnTo>
                    <a:pt x="0" y="6106"/>
                  </a:lnTo>
                  <a:lnTo>
                    <a:pt x="0" y="6600"/>
                  </a:lnTo>
                  <a:lnTo>
                    <a:pt x="0" y="7093"/>
                  </a:lnTo>
                  <a:lnTo>
                    <a:pt x="47" y="7562"/>
                  </a:lnTo>
                  <a:lnTo>
                    <a:pt x="71" y="8032"/>
                  </a:lnTo>
                  <a:lnTo>
                    <a:pt x="141" y="8502"/>
                  </a:lnTo>
                  <a:lnTo>
                    <a:pt x="212" y="8948"/>
                  </a:lnTo>
                  <a:lnTo>
                    <a:pt x="305" y="9394"/>
                  </a:lnTo>
                  <a:lnTo>
                    <a:pt x="399" y="9817"/>
                  </a:lnTo>
                  <a:lnTo>
                    <a:pt x="493" y="10216"/>
                  </a:lnTo>
                  <a:lnTo>
                    <a:pt x="634" y="10615"/>
                  </a:lnTo>
                  <a:lnTo>
                    <a:pt x="752" y="10968"/>
                  </a:lnTo>
                  <a:lnTo>
                    <a:pt x="916" y="11296"/>
                  </a:lnTo>
                  <a:lnTo>
                    <a:pt x="1057" y="11602"/>
                  </a:lnTo>
                  <a:lnTo>
                    <a:pt x="1245" y="11884"/>
                  </a:lnTo>
                  <a:lnTo>
                    <a:pt x="1433" y="12118"/>
                  </a:lnTo>
                  <a:lnTo>
                    <a:pt x="1621" y="12330"/>
                  </a:lnTo>
                  <a:lnTo>
                    <a:pt x="1832" y="12494"/>
                  </a:lnTo>
                  <a:lnTo>
                    <a:pt x="2043" y="12635"/>
                  </a:lnTo>
                  <a:lnTo>
                    <a:pt x="2255" y="12752"/>
                  </a:lnTo>
                  <a:lnTo>
                    <a:pt x="2489" y="12799"/>
                  </a:lnTo>
                  <a:lnTo>
                    <a:pt x="2724" y="12823"/>
                  </a:lnTo>
                  <a:lnTo>
                    <a:pt x="2959" y="12799"/>
                  </a:lnTo>
                  <a:lnTo>
                    <a:pt x="3194" y="12729"/>
                  </a:lnTo>
                  <a:lnTo>
                    <a:pt x="3405" y="12635"/>
                  </a:lnTo>
                  <a:lnTo>
                    <a:pt x="3617" y="12494"/>
                  </a:lnTo>
                  <a:lnTo>
                    <a:pt x="3828" y="12330"/>
                  </a:lnTo>
                  <a:lnTo>
                    <a:pt x="4016" y="12095"/>
                  </a:lnTo>
                  <a:lnTo>
                    <a:pt x="4204" y="11860"/>
                  </a:lnTo>
                  <a:lnTo>
                    <a:pt x="4392" y="11578"/>
                  </a:lnTo>
                  <a:lnTo>
                    <a:pt x="4556" y="11273"/>
                  </a:lnTo>
                  <a:lnTo>
                    <a:pt x="4697" y="10921"/>
                  </a:lnTo>
                  <a:lnTo>
                    <a:pt x="4814" y="10568"/>
                  </a:lnTo>
                  <a:lnTo>
                    <a:pt x="4932" y="10193"/>
                  </a:lnTo>
                  <a:lnTo>
                    <a:pt x="5049" y="9770"/>
                  </a:lnTo>
                  <a:lnTo>
                    <a:pt x="5143" y="9347"/>
                  </a:lnTo>
                  <a:lnTo>
                    <a:pt x="5237" y="8901"/>
                  </a:lnTo>
                  <a:lnTo>
                    <a:pt x="5284" y="8455"/>
                  </a:lnTo>
                  <a:lnTo>
                    <a:pt x="5355" y="7985"/>
                  </a:lnTo>
                  <a:lnTo>
                    <a:pt x="5378" y="7515"/>
                  </a:lnTo>
                  <a:lnTo>
                    <a:pt x="5425" y="7022"/>
                  </a:lnTo>
                  <a:lnTo>
                    <a:pt x="5425" y="6553"/>
                  </a:lnTo>
                  <a:lnTo>
                    <a:pt x="5425" y="6059"/>
                  </a:lnTo>
                  <a:lnTo>
                    <a:pt x="5402" y="5566"/>
                  </a:lnTo>
                  <a:lnTo>
                    <a:pt x="5355" y="5097"/>
                  </a:lnTo>
                  <a:lnTo>
                    <a:pt x="5308" y="4627"/>
                  </a:lnTo>
                  <a:lnTo>
                    <a:pt x="5237" y="4181"/>
                  </a:lnTo>
                  <a:lnTo>
                    <a:pt x="5167" y="3758"/>
                  </a:lnTo>
                  <a:lnTo>
                    <a:pt x="5049" y="3335"/>
                  </a:lnTo>
                  <a:lnTo>
                    <a:pt x="4955" y="2936"/>
                  </a:lnTo>
                  <a:lnTo>
                    <a:pt x="4814" y="2560"/>
                  </a:lnTo>
                  <a:lnTo>
                    <a:pt x="4674" y="2208"/>
                  </a:lnTo>
                  <a:lnTo>
                    <a:pt x="4533" y="1879"/>
                  </a:lnTo>
                  <a:lnTo>
                    <a:pt x="4368" y="1550"/>
                  </a:lnTo>
                  <a:lnTo>
                    <a:pt x="4204" y="1269"/>
                  </a:lnTo>
                  <a:lnTo>
                    <a:pt x="4016" y="1010"/>
                  </a:lnTo>
                  <a:lnTo>
                    <a:pt x="3828" y="775"/>
                  </a:lnTo>
                  <a:lnTo>
                    <a:pt x="3617" y="564"/>
                  </a:lnTo>
                  <a:lnTo>
                    <a:pt x="3405" y="400"/>
                  </a:lnTo>
                  <a:lnTo>
                    <a:pt x="3194" y="235"/>
                  </a:lnTo>
                  <a:lnTo>
                    <a:pt x="2959" y="118"/>
                  </a:lnTo>
                  <a:lnTo>
                    <a:pt x="2748" y="47"/>
                  </a:lnTo>
                  <a:lnTo>
                    <a:pt x="253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5"/>
            <p:cNvSpPr/>
            <p:nvPr/>
          </p:nvSpPr>
          <p:spPr>
            <a:xfrm>
              <a:off x="4930475" y="765925"/>
              <a:ext cx="317650" cy="12925"/>
            </a:xfrm>
            <a:custGeom>
              <a:rect b="b" l="l" r="r" t="t"/>
              <a:pathLst>
                <a:path extrusionOk="0" h="517" w="12706">
                  <a:moveTo>
                    <a:pt x="235" y="0"/>
                  </a:moveTo>
                  <a:lnTo>
                    <a:pt x="141" y="24"/>
                  </a:lnTo>
                  <a:lnTo>
                    <a:pt x="71" y="71"/>
                  </a:lnTo>
                  <a:lnTo>
                    <a:pt x="0" y="165"/>
                  </a:lnTo>
                  <a:lnTo>
                    <a:pt x="0" y="259"/>
                  </a:lnTo>
                  <a:lnTo>
                    <a:pt x="0" y="353"/>
                  </a:lnTo>
                  <a:lnTo>
                    <a:pt x="71" y="447"/>
                  </a:lnTo>
                  <a:lnTo>
                    <a:pt x="141" y="494"/>
                  </a:lnTo>
                  <a:lnTo>
                    <a:pt x="235" y="517"/>
                  </a:lnTo>
                  <a:lnTo>
                    <a:pt x="12447" y="517"/>
                  </a:lnTo>
                  <a:lnTo>
                    <a:pt x="12541" y="494"/>
                  </a:lnTo>
                  <a:lnTo>
                    <a:pt x="12635" y="447"/>
                  </a:lnTo>
                  <a:lnTo>
                    <a:pt x="12682" y="353"/>
                  </a:lnTo>
                  <a:lnTo>
                    <a:pt x="12705" y="259"/>
                  </a:lnTo>
                  <a:lnTo>
                    <a:pt x="12682" y="165"/>
                  </a:lnTo>
                  <a:lnTo>
                    <a:pt x="12635" y="71"/>
                  </a:lnTo>
                  <a:lnTo>
                    <a:pt x="12541" y="24"/>
                  </a:lnTo>
                  <a:lnTo>
                    <a:pt x="1244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5"/>
            <p:cNvSpPr/>
            <p:nvPr/>
          </p:nvSpPr>
          <p:spPr>
            <a:xfrm>
              <a:off x="4961575" y="673750"/>
              <a:ext cx="261875" cy="47575"/>
            </a:xfrm>
            <a:custGeom>
              <a:rect b="b" l="l" r="r" t="t"/>
              <a:pathLst>
                <a:path extrusionOk="0" h="1903" w="10475">
                  <a:moveTo>
                    <a:pt x="189" y="0"/>
                  </a:moveTo>
                  <a:lnTo>
                    <a:pt x="95" y="47"/>
                  </a:lnTo>
                  <a:lnTo>
                    <a:pt x="48" y="118"/>
                  </a:lnTo>
                  <a:lnTo>
                    <a:pt x="1" y="212"/>
                  </a:lnTo>
                  <a:lnTo>
                    <a:pt x="1" y="306"/>
                  </a:lnTo>
                  <a:lnTo>
                    <a:pt x="48" y="400"/>
                  </a:lnTo>
                  <a:lnTo>
                    <a:pt x="118" y="470"/>
                  </a:lnTo>
                  <a:lnTo>
                    <a:pt x="236" y="540"/>
                  </a:lnTo>
                  <a:lnTo>
                    <a:pt x="564" y="705"/>
                  </a:lnTo>
                  <a:lnTo>
                    <a:pt x="1081" y="940"/>
                  </a:lnTo>
                  <a:lnTo>
                    <a:pt x="1762" y="1198"/>
                  </a:lnTo>
                  <a:lnTo>
                    <a:pt x="2161" y="1339"/>
                  </a:lnTo>
                  <a:lnTo>
                    <a:pt x="2584" y="1456"/>
                  </a:lnTo>
                  <a:lnTo>
                    <a:pt x="3077" y="1574"/>
                  </a:lnTo>
                  <a:lnTo>
                    <a:pt x="3570" y="1691"/>
                  </a:lnTo>
                  <a:lnTo>
                    <a:pt x="4111" y="1785"/>
                  </a:lnTo>
                  <a:lnTo>
                    <a:pt x="4674" y="1856"/>
                  </a:lnTo>
                  <a:lnTo>
                    <a:pt x="5261" y="1879"/>
                  </a:lnTo>
                  <a:lnTo>
                    <a:pt x="5872" y="1903"/>
                  </a:lnTo>
                  <a:lnTo>
                    <a:pt x="6388" y="1903"/>
                  </a:lnTo>
                  <a:lnTo>
                    <a:pt x="6929" y="1856"/>
                  </a:lnTo>
                  <a:lnTo>
                    <a:pt x="7469" y="1809"/>
                  </a:lnTo>
                  <a:lnTo>
                    <a:pt x="8009" y="1715"/>
                  </a:lnTo>
                  <a:lnTo>
                    <a:pt x="8573" y="1597"/>
                  </a:lnTo>
                  <a:lnTo>
                    <a:pt x="9160" y="1433"/>
                  </a:lnTo>
                  <a:lnTo>
                    <a:pt x="9723" y="1245"/>
                  </a:lnTo>
                  <a:lnTo>
                    <a:pt x="10310" y="1034"/>
                  </a:lnTo>
                  <a:lnTo>
                    <a:pt x="10404" y="963"/>
                  </a:lnTo>
                  <a:lnTo>
                    <a:pt x="10451" y="893"/>
                  </a:lnTo>
                  <a:lnTo>
                    <a:pt x="10475" y="799"/>
                  </a:lnTo>
                  <a:lnTo>
                    <a:pt x="10451" y="705"/>
                  </a:lnTo>
                  <a:lnTo>
                    <a:pt x="10404" y="611"/>
                  </a:lnTo>
                  <a:lnTo>
                    <a:pt x="10310" y="564"/>
                  </a:lnTo>
                  <a:lnTo>
                    <a:pt x="10216" y="540"/>
                  </a:lnTo>
                  <a:lnTo>
                    <a:pt x="10122" y="564"/>
                  </a:lnTo>
                  <a:lnTo>
                    <a:pt x="9629" y="752"/>
                  </a:lnTo>
                  <a:lnTo>
                    <a:pt x="9160" y="916"/>
                  </a:lnTo>
                  <a:lnTo>
                    <a:pt x="8666" y="1034"/>
                  </a:lnTo>
                  <a:lnTo>
                    <a:pt x="8197" y="1151"/>
                  </a:lnTo>
                  <a:lnTo>
                    <a:pt x="7751" y="1245"/>
                  </a:lnTo>
                  <a:lnTo>
                    <a:pt x="7281" y="1315"/>
                  </a:lnTo>
                  <a:lnTo>
                    <a:pt x="6835" y="1362"/>
                  </a:lnTo>
                  <a:lnTo>
                    <a:pt x="6388" y="1386"/>
                  </a:lnTo>
                  <a:lnTo>
                    <a:pt x="5966" y="1409"/>
                  </a:lnTo>
                  <a:lnTo>
                    <a:pt x="5543" y="1386"/>
                  </a:lnTo>
                  <a:lnTo>
                    <a:pt x="5144" y="1386"/>
                  </a:lnTo>
                  <a:lnTo>
                    <a:pt x="4745" y="1339"/>
                  </a:lnTo>
                  <a:lnTo>
                    <a:pt x="3993" y="1245"/>
                  </a:lnTo>
                  <a:lnTo>
                    <a:pt x="3312" y="1104"/>
                  </a:lnTo>
                  <a:lnTo>
                    <a:pt x="2678" y="963"/>
                  </a:lnTo>
                  <a:lnTo>
                    <a:pt x="2114" y="775"/>
                  </a:lnTo>
                  <a:lnTo>
                    <a:pt x="1598" y="611"/>
                  </a:lnTo>
                  <a:lnTo>
                    <a:pt x="1198" y="423"/>
                  </a:lnTo>
                  <a:lnTo>
                    <a:pt x="611" y="165"/>
                  </a:lnTo>
                  <a:lnTo>
                    <a:pt x="377" y="47"/>
                  </a:lnTo>
                  <a:lnTo>
                    <a:pt x="28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5"/>
            <p:cNvSpPr/>
            <p:nvPr/>
          </p:nvSpPr>
          <p:spPr>
            <a:xfrm>
              <a:off x="4953350" y="821700"/>
              <a:ext cx="278900" cy="38175"/>
            </a:xfrm>
            <a:custGeom>
              <a:rect b="b" l="l" r="r" t="t"/>
              <a:pathLst>
                <a:path extrusionOk="0" h="1527" w="11156">
                  <a:moveTo>
                    <a:pt x="5355" y="0"/>
                  </a:moveTo>
                  <a:lnTo>
                    <a:pt x="4486" y="24"/>
                  </a:lnTo>
                  <a:lnTo>
                    <a:pt x="3688" y="118"/>
                  </a:lnTo>
                  <a:lnTo>
                    <a:pt x="2960" y="212"/>
                  </a:lnTo>
                  <a:lnTo>
                    <a:pt x="2326" y="329"/>
                  </a:lnTo>
                  <a:lnTo>
                    <a:pt x="1762" y="470"/>
                  </a:lnTo>
                  <a:lnTo>
                    <a:pt x="1293" y="587"/>
                  </a:lnTo>
                  <a:lnTo>
                    <a:pt x="893" y="728"/>
                  </a:lnTo>
                  <a:lnTo>
                    <a:pt x="353" y="940"/>
                  </a:lnTo>
                  <a:lnTo>
                    <a:pt x="118" y="1034"/>
                  </a:lnTo>
                  <a:lnTo>
                    <a:pt x="48" y="1104"/>
                  </a:lnTo>
                  <a:lnTo>
                    <a:pt x="1" y="1198"/>
                  </a:lnTo>
                  <a:lnTo>
                    <a:pt x="1" y="1292"/>
                  </a:lnTo>
                  <a:lnTo>
                    <a:pt x="24" y="1386"/>
                  </a:lnTo>
                  <a:lnTo>
                    <a:pt x="71" y="1433"/>
                  </a:lnTo>
                  <a:lnTo>
                    <a:pt x="118" y="1480"/>
                  </a:lnTo>
                  <a:lnTo>
                    <a:pt x="189" y="1503"/>
                  </a:lnTo>
                  <a:lnTo>
                    <a:pt x="259" y="1527"/>
                  </a:lnTo>
                  <a:lnTo>
                    <a:pt x="306" y="1503"/>
                  </a:lnTo>
                  <a:lnTo>
                    <a:pt x="377" y="1480"/>
                  </a:lnTo>
                  <a:lnTo>
                    <a:pt x="541" y="1409"/>
                  </a:lnTo>
                  <a:lnTo>
                    <a:pt x="1058" y="1222"/>
                  </a:lnTo>
                  <a:lnTo>
                    <a:pt x="1434" y="1081"/>
                  </a:lnTo>
                  <a:lnTo>
                    <a:pt x="1903" y="963"/>
                  </a:lnTo>
                  <a:lnTo>
                    <a:pt x="2443" y="846"/>
                  </a:lnTo>
                  <a:lnTo>
                    <a:pt x="3054" y="728"/>
                  </a:lnTo>
                  <a:lnTo>
                    <a:pt x="3758" y="611"/>
                  </a:lnTo>
                  <a:lnTo>
                    <a:pt x="4533" y="540"/>
                  </a:lnTo>
                  <a:lnTo>
                    <a:pt x="5402" y="517"/>
                  </a:lnTo>
                  <a:lnTo>
                    <a:pt x="6342" y="494"/>
                  </a:lnTo>
                  <a:lnTo>
                    <a:pt x="7352" y="540"/>
                  </a:lnTo>
                  <a:lnTo>
                    <a:pt x="8432" y="658"/>
                  </a:lnTo>
                  <a:lnTo>
                    <a:pt x="9606" y="822"/>
                  </a:lnTo>
                  <a:lnTo>
                    <a:pt x="10217" y="916"/>
                  </a:lnTo>
                  <a:lnTo>
                    <a:pt x="10851" y="1034"/>
                  </a:lnTo>
                  <a:lnTo>
                    <a:pt x="10945" y="1057"/>
                  </a:lnTo>
                  <a:lnTo>
                    <a:pt x="11039" y="1010"/>
                  </a:lnTo>
                  <a:lnTo>
                    <a:pt x="11109" y="940"/>
                  </a:lnTo>
                  <a:lnTo>
                    <a:pt x="11156" y="846"/>
                  </a:lnTo>
                  <a:lnTo>
                    <a:pt x="11156" y="752"/>
                  </a:lnTo>
                  <a:lnTo>
                    <a:pt x="11109" y="658"/>
                  </a:lnTo>
                  <a:lnTo>
                    <a:pt x="11039" y="587"/>
                  </a:lnTo>
                  <a:lnTo>
                    <a:pt x="10968" y="540"/>
                  </a:lnTo>
                  <a:lnTo>
                    <a:pt x="10311" y="423"/>
                  </a:lnTo>
                  <a:lnTo>
                    <a:pt x="9676" y="306"/>
                  </a:lnTo>
                  <a:lnTo>
                    <a:pt x="9066" y="212"/>
                  </a:lnTo>
                  <a:lnTo>
                    <a:pt x="8479" y="141"/>
                  </a:lnTo>
                  <a:lnTo>
                    <a:pt x="7352" y="47"/>
                  </a:lnTo>
                  <a:lnTo>
                    <a:pt x="631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7" name="Google Shape;257;p5"/>
          <p:cNvSpPr/>
          <p:nvPr/>
        </p:nvSpPr>
        <p:spPr>
          <a:xfrm>
            <a:off x="4307863" y="132213"/>
            <a:ext cx="212400" cy="212400"/>
          </a:xfrm>
          <a:prstGeom prst="star4">
            <a:avLst>
              <a:gd fmla="val 125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8" name="Shape 258"/>
        <p:cNvGrpSpPr/>
        <p:nvPr/>
      </p:nvGrpSpPr>
      <p:grpSpPr>
        <a:xfrm>
          <a:off x="0" y="0"/>
          <a:ext cx="0" cy="0"/>
          <a:chOff x="0" y="0"/>
          <a:chExt cx="0" cy="0"/>
        </a:xfrm>
      </p:grpSpPr>
      <p:sp>
        <p:nvSpPr>
          <p:cNvPr id="259" name="Google Shape;259;p6"/>
          <p:cNvSpPr txBox="1"/>
          <p:nvPr>
            <p:ph type="title"/>
          </p:nvPr>
        </p:nvSpPr>
        <p:spPr>
          <a:xfrm>
            <a:off x="720000" y="365760"/>
            <a:ext cx="7704000" cy="5487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lgn="ctr">
              <a:spcBef>
                <a:spcPts val="0"/>
              </a:spcBef>
              <a:spcAft>
                <a:spcPts val="0"/>
              </a:spcAft>
              <a:buClr>
                <a:schemeClr val="lt1"/>
              </a:buClr>
              <a:buSzPts val="3500"/>
              <a:buNone/>
              <a:defRPr>
                <a:solidFill>
                  <a:schemeClr val="lt1"/>
                </a:solidFill>
              </a:defRPr>
            </a:lvl2pPr>
            <a:lvl3pPr lvl="2" rtl="0" algn="ctr">
              <a:spcBef>
                <a:spcPts val="0"/>
              </a:spcBef>
              <a:spcAft>
                <a:spcPts val="0"/>
              </a:spcAft>
              <a:buClr>
                <a:schemeClr val="lt1"/>
              </a:buClr>
              <a:buSzPts val="3500"/>
              <a:buNone/>
              <a:defRPr>
                <a:solidFill>
                  <a:schemeClr val="lt1"/>
                </a:solidFill>
              </a:defRPr>
            </a:lvl3pPr>
            <a:lvl4pPr lvl="3" rtl="0" algn="ctr">
              <a:spcBef>
                <a:spcPts val="0"/>
              </a:spcBef>
              <a:spcAft>
                <a:spcPts val="0"/>
              </a:spcAft>
              <a:buClr>
                <a:schemeClr val="lt1"/>
              </a:buClr>
              <a:buSzPts val="3500"/>
              <a:buNone/>
              <a:defRPr>
                <a:solidFill>
                  <a:schemeClr val="lt1"/>
                </a:solidFill>
              </a:defRPr>
            </a:lvl4pPr>
            <a:lvl5pPr lvl="4" rtl="0" algn="ctr">
              <a:spcBef>
                <a:spcPts val="0"/>
              </a:spcBef>
              <a:spcAft>
                <a:spcPts val="0"/>
              </a:spcAft>
              <a:buClr>
                <a:schemeClr val="lt1"/>
              </a:buClr>
              <a:buSzPts val="3500"/>
              <a:buNone/>
              <a:defRPr>
                <a:solidFill>
                  <a:schemeClr val="lt1"/>
                </a:solidFill>
              </a:defRPr>
            </a:lvl5pPr>
            <a:lvl6pPr lvl="5" rtl="0" algn="ctr">
              <a:spcBef>
                <a:spcPts val="0"/>
              </a:spcBef>
              <a:spcAft>
                <a:spcPts val="0"/>
              </a:spcAft>
              <a:buClr>
                <a:schemeClr val="lt1"/>
              </a:buClr>
              <a:buSzPts val="3500"/>
              <a:buNone/>
              <a:defRPr>
                <a:solidFill>
                  <a:schemeClr val="lt1"/>
                </a:solidFill>
              </a:defRPr>
            </a:lvl6pPr>
            <a:lvl7pPr lvl="6" rtl="0" algn="ctr">
              <a:spcBef>
                <a:spcPts val="0"/>
              </a:spcBef>
              <a:spcAft>
                <a:spcPts val="0"/>
              </a:spcAft>
              <a:buClr>
                <a:schemeClr val="lt1"/>
              </a:buClr>
              <a:buSzPts val="3500"/>
              <a:buNone/>
              <a:defRPr>
                <a:solidFill>
                  <a:schemeClr val="lt1"/>
                </a:solidFill>
              </a:defRPr>
            </a:lvl7pPr>
            <a:lvl8pPr lvl="7" rtl="0" algn="ctr">
              <a:spcBef>
                <a:spcPts val="0"/>
              </a:spcBef>
              <a:spcAft>
                <a:spcPts val="0"/>
              </a:spcAft>
              <a:buClr>
                <a:schemeClr val="lt1"/>
              </a:buClr>
              <a:buSzPts val="3500"/>
              <a:buNone/>
              <a:defRPr>
                <a:solidFill>
                  <a:schemeClr val="lt1"/>
                </a:solidFill>
              </a:defRPr>
            </a:lvl8pPr>
            <a:lvl9pPr lvl="8" rtl="0" algn="ctr">
              <a:spcBef>
                <a:spcPts val="0"/>
              </a:spcBef>
              <a:spcAft>
                <a:spcPts val="0"/>
              </a:spcAft>
              <a:buClr>
                <a:schemeClr val="lt1"/>
              </a:buClr>
              <a:buSzPts val="3500"/>
              <a:buNone/>
              <a:defRPr>
                <a:solidFill>
                  <a:schemeClr val="lt1"/>
                </a:solidFill>
              </a:defRPr>
            </a:lvl9pPr>
          </a:lstStyle>
          <a:p/>
        </p:txBody>
      </p:sp>
      <p:sp>
        <p:nvSpPr>
          <p:cNvPr id="260" name="Google Shape;260;p6"/>
          <p:cNvSpPr/>
          <p:nvPr/>
        </p:nvSpPr>
        <p:spPr>
          <a:xfrm rot="10800000">
            <a:off x="-1706335" y="-1629275"/>
            <a:ext cx="4351270" cy="3054680"/>
          </a:xfrm>
          <a:custGeom>
            <a:rect b="b" l="l" r="r" t="t"/>
            <a:pathLst>
              <a:path extrusionOk="0" h="46631" w="66424">
                <a:moveTo>
                  <a:pt x="49192" y="0"/>
                </a:moveTo>
                <a:lnTo>
                  <a:pt x="48633" y="19"/>
                </a:lnTo>
                <a:lnTo>
                  <a:pt x="48075" y="39"/>
                </a:lnTo>
                <a:lnTo>
                  <a:pt x="47517" y="77"/>
                </a:lnTo>
                <a:lnTo>
                  <a:pt x="46958" y="135"/>
                </a:lnTo>
                <a:lnTo>
                  <a:pt x="46400" y="193"/>
                </a:lnTo>
                <a:lnTo>
                  <a:pt x="45842" y="289"/>
                </a:lnTo>
                <a:lnTo>
                  <a:pt x="45303" y="404"/>
                </a:lnTo>
                <a:lnTo>
                  <a:pt x="44744" y="520"/>
                </a:lnTo>
                <a:lnTo>
                  <a:pt x="44205" y="655"/>
                </a:lnTo>
                <a:lnTo>
                  <a:pt x="43666" y="809"/>
                </a:lnTo>
                <a:lnTo>
                  <a:pt x="43127" y="982"/>
                </a:lnTo>
                <a:lnTo>
                  <a:pt x="42607" y="1174"/>
                </a:lnTo>
                <a:lnTo>
                  <a:pt x="42068" y="1386"/>
                </a:lnTo>
                <a:lnTo>
                  <a:pt x="41568" y="1617"/>
                </a:lnTo>
                <a:lnTo>
                  <a:pt x="41048" y="1848"/>
                </a:lnTo>
                <a:lnTo>
                  <a:pt x="40547" y="2118"/>
                </a:lnTo>
                <a:lnTo>
                  <a:pt x="39970" y="2445"/>
                </a:lnTo>
                <a:lnTo>
                  <a:pt x="39411" y="2772"/>
                </a:lnTo>
                <a:lnTo>
                  <a:pt x="38853" y="3138"/>
                </a:lnTo>
                <a:lnTo>
                  <a:pt x="38314" y="3504"/>
                </a:lnTo>
                <a:lnTo>
                  <a:pt x="37775" y="3889"/>
                </a:lnTo>
                <a:lnTo>
                  <a:pt x="37236" y="4293"/>
                </a:lnTo>
                <a:lnTo>
                  <a:pt x="36196" y="5121"/>
                </a:lnTo>
                <a:lnTo>
                  <a:pt x="35156" y="5988"/>
                </a:lnTo>
                <a:lnTo>
                  <a:pt x="34136" y="6873"/>
                </a:lnTo>
                <a:lnTo>
                  <a:pt x="32134" y="8664"/>
                </a:lnTo>
                <a:lnTo>
                  <a:pt x="31113" y="9530"/>
                </a:lnTo>
                <a:lnTo>
                  <a:pt x="30074" y="10377"/>
                </a:lnTo>
                <a:lnTo>
                  <a:pt x="29554" y="10782"/>
                </a:lnTo>
                <a:lnTo>
                  <a:pt x="29034" y="11167"/>
                </a:lnTo>
                <a:lnTo>
                  <a:pt x="28495" y="11552"/>
                </a:lnTo>
                <a:lnTo>
                  <a:pt x="27956" y="11898"/>
                </a:lnTo>
                <a:lnTo>
                  <a:pt x="27397" y="12245"/>
                </a:lnTo>
                <a:lnTo>
                  <a:pt x="26839" y="12591"/>
                </a:lnTo>
                <a:lnTo>
                  <a:pt x="26281" y="12900"/>
                </a:lnTo>
                <a:lnTo>
                  <a:pt x="25703" y="13169"/>
                </a:lnTo>
                <a:lnTo>
                  <a:pt x="25106" y="13439"/>
                </a:lnTo>
                <a:lnTo>
                  <a:pt x="24509" y="13670"/>
                </a:lnTo>
                <a:lnTo>
                  <a:pt x="23893" y="13901"/>
                </a:lnTo>
                <a:lnTo>
                  <a:pt x="23277" y="14074"/>
                </a:lnTo>
                <a:lnTo>
                  <a:pt x="22738" y="14209"/>
                </a:lnTo>
                <a:lnTo>
                  <a:pt x="22218" y="14324"/>
                </a:lnTo>
                <a:lnTo>
                  <a:pt x="21679" y="14401"/>
                </a:lnTo>
                <a:lnTo>
                  <a:pt x="21140" y="14478"/>
                </a:lnTo>
                <a:lnTo>
                  <a:pt x="20601" y="14536"/>
                </a:lnTo>
                <a:lnTo>
                  <a:pt x="20062" y="14575"/>
                </a:lnTo>
                <a:lnTo>
                  <a:pt x="18965" y="14632"/>
                </a:lnTo>
                <a:lnTo>
                  <a:pt x="17867" y="14652"/>
                </a:lnTo>
                <a:lnTo>
                  <a:pt x="16751" y="14652"/>
                </a:lnTo>
                <a:lnTo>
                  <a:pt x="14556" y="14594"/>
                </a:lnTo>
                <a:lnTo>
                  <a:pt x="13458" y="14594"/>
                </a:lnTo>
                <a:lnTo>
                  <a:pt x="12361" y="14613"/>
                </a:lnTo>
                <a:lnTo>
                  <a:pt x="11822" y="14632"/>
                </a:lnTo>
                <a:lnTo>
                  <a:pt x="11283" y="14671"/>
                </a:lnTo>
                <a:lnTo>
                  <a:pt x="10744" y="14729"/>
                </a:lnTo>
                <a:lnTo>
                  <a:pt x="10224" y="14786"/>
                </a:lnTo>
                <a:lnTo>
                  <a:pt x="9685" y="14863"/>
                </a:lnTo>
                <a:lnTo>
                  <a:pt x="9165" y="14960"/>
                </a:lnTo>
                <a:lnTo>
                  <a:pt x="8645" y="15075"/>
                </a:lnTo>
                <a:lnTo>
                  <a:pt x="8144" y="15210"/>
                </a:lnTo>
                <a:lnTo>
                  <a:pt x="7625" y="15364"/>
                </a:lnTo>
                <a:lnTo>
                  <a:pt x="7124" y="15537"/>
                </a:lnTo>
                <a:lnTo>
                  <a:pt x="6623" y="15749"/>
                </a:lnTo>
                <a:lnTo>
                  <a:pt x="6142" y="15980"/>
                </a:lnTo>
                <a:lnTo>
                  <a:pt x="5757" y="16192"/>
                </a:lnTo>
                <a:lnTo>
                  <a:pt x="5391" y="16404"/>
                </a:lnTo>
                <a:lnTo>
                  <a:pt x="5045" y="16635"/>
                </a:lnTo>
                <a:lnTo>
                  <a:pt x="4698" y="16885"/>
                </a:lnTo>
                <a:lnTo>
                  <a:pt x="4371" y="17154"/>
                </a:lnTo>
                <a:lnTo>
                  <a:pt x="4044" y="17424"/>
                </a:lnTo>
                <a:lnTo>
                  <a:pt x="3736" y="17713"/>
                </a:lnTo>
                <a:lnTo>
                  <a:pt x="3427" y="18021"/>
                </a:lnTo>
                <a:lnTo>
                  <a:pt x="3139" y="18329"/>
                </a:lnTo>
                <a:lnTo>
                  <a:pt x="2869" y="18656"/>
                </a:lnTo>
                <a:lnTo>
                  <a:pt x="2600" y="19003"/>
                </a:lnTo>
                <a:lnTo>
                  <a:pt x="2349" y="19349"/>
                </a:lnTo>
                <a:lnTo>
                  <a:pt x="2099" y="19715"/>
                </a:lnTo>
                <a:lnTo>
                  <a:pt x="1868" y="20081"/>
                </a:lnTo>
                <a:lnTo>
                  <a:pt x="1656" y="20447"/>
                </a:lnTo>
                <a:lnTo>
                  <a:pt x="1444" y="20832"/>
                </a:lnTo>
                <a:lnTo>
                  <a:pt x="1252" y="21236"/>
                </a:lnTo>
                <a:lnTo>
                  <a:pt x="1079" y="21621"/>
                </a:lnTo>
                <a:lnTo>
                  <a:pt x="905" y="22025"/>
                </a:lnTo>
                <a:lnTo>
                  <a:pt x="771" y="22449"/>
                </a:lnTo>
                <a:lnTo>
                  <a:pt x="617" y="22853"/>
                </a:lnTo>
                <a:lnTo>
                  <a:pt x="501" y="23277"/>
                </a:lnTo>
                <a:lnTo>
                  <a:pt x="386" y="23720"/>
                </a:lnTo>
                <a:lnTo>
                  <a:pt x="289" y="24143"/>
                </a:lnTo>
                <a:lnTo>
                  <a:pt x="193" y="24567"/>
                </a:lnTo>
                <a:lnTo>
                  <a:pt x="135" y="25010"/>
                </a:lnTo>
                <a:lnTo>
                  <a:pt x="77" y="25453"/>
                </a:lnTo>
                <a:lnTo>
                  <a:pt x="39" y="25895"/>
                </a:lnTo>
                <a:lnTo>
                  <a:pt x="0" y="26338"/>
                </a:lnTo>
                <a:lnTo>
                  <a:pt x="0" y="26781"/>
                </a:lnTo>
                <a:lnTo>
                  <a:pt x="0" y="27224"/>
                </a:lnTo>
                <a:lnTo>
                  <a:pt x="20" y="27647"/>
                </a:lnTo>
                <a:lnTo>
                  <a:pt x="77" y="28379"/>
                </a:lnTo>
                <a:lnTo>
                  <a:pt x="174" y="29111"/>
                </a:lnTo>
                <a:lnTo>
                  <a:pt x="289" y="29823"/>
                </a:lnTo>
                <a:lnTo>
                  <a:pt x="463" y="30535"/>
                </a:lnTo>
                <a:lnTo>
                  <a:pt x="655" y="31228"/>
                </a:lnTo>
                <a:lnTo>
                  <a:pt x="886" y="31902"/>
                </a:lnTo>
                <a:lnTo>
                  <a:pt x="1136" y="32576"/>
                </a:lnTo>
                <a:lnTo>
                  <a:pt x="1425" y="33250"/>
                </a:lnTo>
                <a:lnTo>
                  <a:pt x="1733" y="33905"/>
                </a:lnTo>
                <a:lnTo>
                  <a:pt x="2080" y="34540"/>
                </a:lnTo>
                <a:lnTo>
                  <a:pt x="2446" y="35156"/>
                </a:lnTo>
                <a:lnTo>
                  <a:pt x="2850" y="35772"/>
                </a:lnTo>
                <a:lnTo>
                  <a:pt x="3273" y="36369"/>
                </a:lnTo>
                <a:lnTo>
                  <a:pt x="3716" y="36947"/>
                </a:lnTo>
                <a:lnTo>
                  <a:pt x="4178" y="37505"/>
                </a:lnTo>
                <a:lnTo>
                  <a:pt x="4679" y="38044"/>
                </a:lnTo>
                <a:lnTo>
                  <a:pt x="5411" y="38795"/>
                </a:lnTo>
                <a:lnTo>
                  <a:pt x="6161" y="39488"/>
                </a:lnTo>
                <a:lnTo>
                  <a:pt x="6932" y="40162"/>
                </a:lnTo>
                <a:lnTo>
                  <a:pt x="7740" y="40797"/>
                </a:lnTo>
                <a:lnTo>
                  <a:pt x="8568" y="41394"/>
                </a:lnTo>
                <a:lnTo>
                  <a:pt x="9396" y="41952"/>
                </a:lnTo>
                <a:lnTo>
                  <a:pt x="10262" y="42491"/>
                </a:lnTo>
                <a:lnTo>
                  <a:pt x="11148" y="42992"/>
                </a:lnTo>
                <a:lnTo>
                  <a:pt x="12034" y="43454"/>
                </a:lnTo>
                <a:lnTo>
                  <a:pt x="12958" y="43878"/>
                </a:lnTo>
                <a:lnTo>
                  <a:pt x="13882" y="44263"/>
                </a:lnTo>
                <a:lnTo>
                  <a:pt x="14825" y="44629"/>
                </a:lnTo>
                <a:lnTo>
                  <a:pt x="15788" y="44956"/>
                </a:lnTo>
                <a:lnTo>
                  <a:pt x="16770" y="45264"/>
                </a:lnTo>
                <a:lnTo>
                  <a:pt x="17752" y="45533"/>
                </a:lnTo>
                <a:lnTo>
                  <a:pt x="18753" y="45764"/>
                </a:lnTo>
                <a:lnTo>
                  <a:pt x="19465" y="45918"/>
                </a:lnTo>
                <a:lnTo>
                  <a:pt x="20197" y="46053"/>
                </a:lnTo>
                <a:lnTo>
                  <a:pt x="20928" y="46169"/>
                </a:lnTo>
                <a:lnTo>
                  <a:pt x="21660" y="46284"/>
                </a:lnTo>
                <a:lnTo>
                  <a:pt x="22411" y="46381"/>
                </a:lnTo>
                <a:lnTo>
                  <a:pt x="23143" y="46458"/>
                </a:lnTo>
                <a:lnTo>
                  <a:pt x="23893" y="46515"/>
                </a:lnTo>
                <a:lnTo>
                  <a:pt x="24644" y="46573"/>
                </a:lnTo>
                <a:lnTo>
                  <a:pt x="25376" y="46612"/>
                </a:lnTo>
                <a:lnTo>
                  <a:pt x="26127" y="46631"/>
                </a:lnTo>
                <a:lnTo>
                  <a:pt x="27628" y="46631"/>
                </a:lnTo>
                <a:lnTo>
                  <a:pt x="28379" y="46612"/>
                </a:lnTo>
                <a:lnTo>
                  <a:pt x="29130" y="46573"/>
                </a:lnTo>
                <a:lnTo>
                  <a:pt x="29881" y="46535"/>
                </a:lnTo>
                <a:lnTo>
                  <a:pt x="30632" y="46477"/>
                </a:lnTo>
                <a:lnTo>
                  <a:pt x="31383" y="46400"/>
                </a:lnTo>
                <a:lnTo>
                  <a:pt x="32134" y="46323"/>
                </a:lnTo>
                <a:lnTo>
                  <a:pt x="32885" y="46227"/>
                </a:lnTo>
                <a:lnTo>
                  <a:pt x="33635" y="46111"/>
                </a:lnTo>
                <a:lnTo>
                  <a:pt x="34367" y="45976"/>
                </a:lnTo>
                <a:lnTo>
                  <a:pt x="35118" y="45841"/>
                </a:lnTo>
                <a:lnTo>
                  <a:pt x="35869" y="45687"/>
                </a:lnTo>
                <a:lnTo>
                  <a:pt x="36600" y="45533"/>
                </a:lnTo>
                <a:lnTo>
                  <a:pt x="37332" y="45360"/>
                </a:lnTo>
                <a:lnTo>
                  <a:pt x="38083" y="45168"/>
                </a:lnTo>
                <a:lnTo>
                  <a:pt x="38814" y="44975"/>
                </a:lnTo>
                <a:lnTo>
                  <a:pt x="39546" y="44763"/>
                </a:lnTo>
                <a:lnTo>
                  <a:pt x="40258" y="44532"/>
                </a:lnTo>
                <a:lnTo>
                  <a:pt x="40990" y="44301"/>
                </a:lnTo>
                <a:lnTo>
                  <a:pt x="41702" y="44051"/>
                </a:lnTo>
                <a:lnTo>
                  <a:pt x="42434" y="43781"/>
                </a:lnTo>
                <a:lnTo>
                  <a:pt x="43146" y="43512"/>
                </a:lnTo>
                <a:lnTo>
                  <a:pt x="43839" y="43242"/>
                </a:lnTo>
                <a:lnTo>
                  <a:pt x="44552" y="42934"/>
                </a:lnTo>
                <a:lnTo>
                  <a:pt x="45245" y="42645"/>
                </a:lnTo>
                <a:lnTo>
                  <a:pt x="45938" y="42318"/>
                </a:lnTo>
                <a:lnTo>
                  <a:pt x="46612" y="41991"/>
                </a:lnTo>
                <a:lnTo>
                  <a:pt x="47305" y="41664"/>
                </a:lnTo>
                <a:lnTo>
                  <a:pt x="47979" y="41317"/>
                </a:lnTo>
                <a:lnTo>
                  <a:pt x="48633" y="40951"/>
                </a:lnTo>
                <a:lnTo>
                  <a:pt x="49307" y="40585"/>
                </a:lnTo>
                <a:lnTo>
                  <a:pt x="49962" y="40200"/>
                </a:lnTo>
                <a:lnTo>
                  <a:pt x="50597" y="39815"/>
                </a:lnTo>
                <a:lnTo>
                  <a:pt x="51252" y="39411"/>
                </a:lnTo>
                <a:lnTo>
                  <a:pt x="51887" y="39007"/>
                </a:lnTo>
                <a:lnTo>
                  <a:pt x="52503" y="38583"/>
                </a:lnTo>
                <a:lnTo>
                  <a:pt x="53119" y="38140"/>
                </a:lnTo>
                <a:lnTo>
                  <a:pt x="53735" y="37697"/>
                </a:lnTo>
                <a:lnTo>
                  <a:pt x="54332" y="37255"/>
                </a:lnTo>
                <a:lnTo>
                  <a:pt x="54910" y="36793"/>
                </a:lnTo>
                <a:lnTo>
                  <a:pt x="55507" y="36330"/>
                </a:lnTo>
                <a:lnTo>
                  <a:pt x="56065" y="35849"/>
                </a:lnTo>
                <a:lnTo>
                  <a:pt x="56643" y="35368"/>
                </a:lnTo>
                <a:lnTo>
                  <a:pt x="57182" y="34867"/>
                </a:lnTo>
                <a:lnTo>
                  <a:pt x="57740" y="34367"/>
                </a:lnTo>
                <a:lnTo>
                  <a:pt x="58260" y="33847"/>
                </a:lnTo>
                <a:lnTo>
                  <a:pt x="58780" y="33327"/>
                </a:lnTo>
                <a:lnTo>
                  <a:pt x="59300" y="32788"/>
                </a:lnTo>
                <a:lnTo>
                  <a:pt x="59800" y="32249"/>
                </a:lnTo>
                <a:lnTo>
                  <a:pt x="60281" y="31690"/>
                </a:lnTo>
                <a:lnTo>
                  <a:pt x="60763" y="31132"/>
                </a:lnTo>
                <a:lnTo>
                  <a:pt x="61225" y="30574"/>
                </a:lnTo>
                <a:lnTo>
                  <a:pt x="61687" y="29996"/>
                </a:lnTo>
                <a:lnTo>
                  <a:pt x="62188" y="29322"/>
                </a:lnTo>
                <a:lnTo>
                  <a:pt x="62669" y="28649"/>
                </a:lnTo>
                <a:lnTo>
                  <a:pt x="63131" y="27936"/>
                </a:lnTo>
                <a:lnTo>
                  <a:pt x="63554" y="27224"/>
                </a:lnTo>
                <a:lnTo>
                  <a:pt x="63978" y="26492"/>
                </a:lnTo>
                <a:lnTo>
                  <a:pt x="64363" y="25741"/>
                </a:lnTo>
                <a:lnTo>
                  <a:pt x="64710" y="24990"/>
                </a:lnTo>
                <a:lnTo>
                  <a:pt x="65037" y="24201"/>
                </a:lnTo>
                <a:lnTo>
                  <a:pt x="65345" y="23431"/>
                </a:lnTo>
                <a:lnTo>
                  <a:pt x="65595" y="22622"/>
                </a:lnTo>
                <a:lnTo>
                  <a:pt x="65826" y="21814"/>
                </a:lnTo>
                <a:lnTo>
                  <a:pt x="66019" y="21005"/>
                </a:lnTo>
                <a:lnTo>
                  <a:pt x="66192" y="20177"/>
                </a:lnTo>
                <a:lnTo>
                  <a:pt x="66308" y="19349"/>
                </a:lnTo>
                <a:lnTo>
                  <a:pt x="66385" y="18502"/>
                </a:lnTo>
                <a:lnTo>
                  <a:pt x="66423" y="17674"/>
                </a:lnTo>
                <a:lnTo>
                  <a:pt x="66423" y="17097"/>
                </a:lnTo>
                <a:lnTo>
                  <a:pt x="66404" y="16500"/>
                </a:lnTo>
                <a:lnTo>
                  <a:pt x="66365" y="15922"/>
                </a:lnTo>
                <a:lnTo>
                  <a:pt x="66308" y="15364"/>
                </a:lnTo>
                <a:lnTo>
                  <a:pt x="66231" y="14786"/>
                </a:lnTo>
                <a:lnTo>
                  <a:pt x="66134" y="14209"/>
                </a:lnTo>
                <a:lnTo>
                  <a:pt x="66000" y="13650"/>
                </a:lnTo>
                <a:lnTo>
                  <a:pt x="65865" y="13092"/>
                </a:lnTo>
                <a:lnTo>
                  <a:pt x="65711" y="12534"/>
                </a:lnTo>
                <a:lnTo>
                  <a:pt x="65538" y="11975"/>
                </a:lnTo>
                <a:lnTo>
                  <a:pt x="65345" y="11436"/>
                </a:lnTo>
                <a:lnTo>
                  <a:pt x="65133" y="10897"/>
                </a:lnTo>
                <a:lnTo>
                  <a:pt x="64902" y="10377"/>
                </a:lnTo>
                <a:lnTo>
                  <a:pt x="64671" y="9838"/>
                </a:lnTo>
                <a:lnTo>
                  <a:pt x="64402" y="9338"/>
                </a:lnTo>
                <a:lnTo>
                  <a:pt x="64132" y="8818"/>
                </a:lnTo>
                <a:lnTo>
                  <a:pt x="63843" y="8317"/>
                </a:lnTo>
                <a:lnTo>
                  <a:pt x="63535" y="7836"/>
                </a:lnTo>
                <a:lnTo>
                  <a:pt x="63208" y="7355"/>
                </a:lnTo>
                <a:lnTo>
                  <a:pt x="62861" y="6893"/>
                </a:lnTo>
                <a:lnTo>
                  <a:pt x="62515" y="6431"/>
                </a:lnTo>
                <a:lnTo>
                  <a:pt x="62149" y="5988"/>
                </a:lnTo>
                <a:lnTo>
                  <a:pt x="61764" y="5564"/>
                </a:lnTo>
                <a:lnTo>
                  <a:pt x="61379" y="5141"/>
                </a:lnTo>
                <a:lnTo>
                  <a:pt x="60975" y="4736"/>
                </a:lnTo>
                <a:lnTo>
                  <a:pt x="60551" y="4351"/>
                </a:lnTo>
                <a:lnTo>
                  <a:pt x="60127" y="3966"/>
                </a:lnTo>
                <a:lnTo>
                  <a:pt x="59685" y="3600"/>
                </a:lnTo>
                <a:lnTo>
                  <a:pt x="59223" y="3273"/>
                </a:lnTo>
                <a:lnTo>
                  <a:pt x="58761" y="2926"/>
                </a:lnTo>
                <a:lnTo>
                  <a:pt x="58298" y="2618"/>
                </a:lnTo>
                <a:lnTo>
                  <a:pt x="57798" y="2330"/>
                </a:lnTo>
                <a:lnTo>
                  <a:pt x="57317" y="2041"/>
                </a:lnTo>
                <a:lnTo>
                  <a:pt x="56797" y="1791"/>
                </a:lnTo>
                <a:lnTo>
                  <a:pt x="56296" y="1540"/>
                </a:lnTo>
                <a:lnTo>
                  <a:pt x="55776" y="1328"/>
                </a:lnTo>
                <a:lnTo>
                  <a:pt x="55256" y="1117"/>
                </a:lnTo>
                <a:lnTo>
                  <a:pt x="54717" y="924"/>
                </a:lnTo>
                <a:lnTo>
                  <a:pt x="54178" y="751"/>
                </a:lnTo>
                <a:lnTo>
                  <a:pt x="53639" y="597"/>
                </a:lnTo>
                <a:lnTo>
                  <a:pt x="53100" y="462"/>
                </a:lnTo>
                <a:lnTo>
                  <a:pt x="52542" y="347"/>
                </a:lnTo>
                <a:lnTo>
                  <a:pt x="52003" y="250"/>
                </a:lnTo>
                <a:lnTo>
                  <a:pt x="51444" y="173"/>
                </a:lnTo>
                <a:lnTo>
                  <a:pt x="50886" y="96"/>
                </a:lnTo>
                <a:lnTo>
                  <a:pt x="50328" y="58"/>
                </a:lnTo>
                <a:lnTo>
                  <a:pt x="49769" y="19"/>
                </a:lnTo>
                <a:lnTo>
                  <a:pt x="4919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6"/>
          <p:cNvSpPr/>
          <p:nvPr/>
        </p:nvSpPr>
        <p:spPr>
          <a:xfrm flipH="1" rot="10800000">
            <a:off x="6499065" y="-1629275"/>
            <a:ext cx="4351270" cy="3054680"/>
          </a:xfrm>
          <a:custGeom>
            <a:rect b="b" l="l" r="r" t="t"/>
            <a:pathLst>
              <a:path extrusionOk="0" h="46631" w="66424">
                <a:moveTo>
                  <a:pt x="49192" y="0"/>
                </a:moveTo>
                <a:lnTo>
                  <a:pt x="48633" y="19"/>
                </a:lnTo>
                <a:lnTo>
                  <a:pt x="48075" y="39"/>
                </a:lnTo>
                <a:lnTo>
                  <a:pt x="47517" y="77"/>
                </a:lnTo>
                <a:lnTo>
                  <a:pt x="46958" y="135"/>
                </a:lnTo>
                <a:lnTo>
                  <a:pt x="46400" y="193"/>
                </a:lnTo>
                <a:lnTo>
                  <a:pt x="45842" y="289"/>
                </a:lnTo>
                <a:lnTo>
                  <a:pt x="45303" y="404"/>
                </a:lnTo>
                <a:lnTo>
                  <a:pt x="44744" y="520"/>
                </a:lnTo>
                <a:lnTo>
                  <a:pt x="44205" y="655"/>
                </a:lnTo>
                <a:lnTo>
                  <a:pt x="43666" y="809"/>
                </a:lnTo>
                <a:lnTo>
                  <a:pt x="43127" y="982"/>
                </a:lnTo>
                <a:lnTo>
                  <a:pt x="42607" y="1174"/>
                </a:lnTo>
                <a:lnTo>
                  <a:pt x="42068" y="1386"/>
                </a:lnTo>
                <a:lnTo>
                  <a:pt x="41568" y="1617"/>
                </a:lnTo>
                <a:lnTo>
                  <a:pt x="41048" y="1848"/>
                </a:lnTo>
                <a:lnTo>
                  <a:pt x="40547" y="2118"/>
                </a:lnTo>
                <a:lnTo>
                  <a:pt x="39970" y="2445"/>
                </a:lnTo>
                <a:lnTo>
                  <a:pt x="39411" y="2772"/>
                </a:lnTo>
                <a:lnTo>
                  <a:pt x="38853" y="3138"/>
                </a:lnTo>
                <a:lnTo>
                  <a:pt x="38314" y="3504"/>
                </a:lnTo>
                <a:lnTo>
                  <a:pt x="37775" y="3889"/>
                </a:lnTo>
                <a:lnTo>
                  <a:pt x="37236" y="4293"/>
                </a:lnTo>
                <a:lnTo>
                  <a:pt x="36196" y="5121"/>
                </a:lnTo>
                <a:lnTo>
                  <a:pt x="35156" y="5988"/>
                </a:lnTo>
                <a:lnTo>
                  <a:pt x="34136" y="6873"/>
                </a:lnTo>
                <a:lnTo>
                  <a:pt x="32134" y="8664"/>
                </a:lnTo>
                <a:lnTo>
                  <a:pt x="31113" y="9530"/>
                </a:lnTo>
                <a:lnTo>
                  <a:pt x="30074" y="10377"/>
                </a:lnTo>
                <a:lnTo>
                  <a:pt x="29554" y="10782"/>
                </a:lnTo>
                <a:lnTo>
                  <a:pt x="29034" y="11167"/>
                </a:lnTo>
                <a:lnTo>
                  <a:pt x="28495" y="11552"/>
                </a:lnTo>
                <a:lnTo>
                  <a:pt x="27956" y="11898"/>
                </a:lnTo>
                <a:lnTo>
                  <a:pt x="27397" y="12245"/>
                </a:lnTo>
                <a:lnTo>
                  <a:pt x="26839" y="12591"/>
                </a:lnTo>
                <a:lnTo>
                  <a:pt x="26281" y="12900"/>
                </a:lnTo>
                <a:lnTo>
                  <a:pt x="25703" y="13169"/>
                </a:lnTo>
                <a:lnTo>
                  <a:pt x="25106" y="13439"/>
                </a:lnTo>
                <a:lnTo>
                  <a:pt x="24509" y="13670"/>
                </a:lnTo>
                <a:lnTo>
                  <a:pt x="23893" y="13901"/>
                </a:lnTo>
                <a:lnTo>
                  <a:pt x="23277" y="14074"/>
                </a:lnTo>
                <a:lnTo>
                  <a:pt x="22738" y="14209"/>
                </a:lnTo>
                <a:lnTo>
                  <a:pt x="22218" y="14324"/>
                </a:lnTo>
                <a:lnTo>
                  <a:pt x="21679" y="14401"/>
                </a:lnTo>
                <a:lnTo>
                  <a:pt x="21140" y="14478"/>
                </a:lnTo>
                <a:lnTo>
                  <a:pt x="20601" y="14536"/>
                </a:lnTo>
                <a:lnTo>
                  <a:pt x="20062" y="14575"/>
                </a:lnTo>
                <a:lnTo>
                  <a:pt x="18965" y="14632"/>
                </a:lnTo>
                <a:lnTo>
                  <a:pt x="17867" y="14652"/>
                </a:lnTo>
                <a:lnTo>
                  <a:pt x="16751" y="14652"/>
                </a:lnTo>
                <a:lnTo>
                  <a:pt x="14556" y="14594"/>
                </a:lnTo>
                <a:lnTo>
                  <a:pt x="13458" y="14594"/>
                </a:lnTo>
                <a:lnTo>
                  <a:pt x="12361" y="14613"/>
                </a:lnTo>
                <a:lnTo>
                  <a:pt x="11822" y="14632"/>
                </a:lnTo>
                <a:lnTo>
                  <a:pt x="11283" y="14671"/>
                </a:lnTo>
                <a:lnTo>
                  <a:pt x="10744" y="14729"/>
                </a:lnTo>
                <a:lnTo>
                  <a:pt x="10224" y="14786"/>
                </a:lnTo>
                <a:lnTo>
                  <a:pt x="9685" y="14863"/>
                </a:lnTo>
                <a:lnTo>
                  <a:pt x="9165" y="14960"/>
                </a:lnTo>
                <a:lnTo>
                  <a:pt x="8645" y="15075"/>
                </a:lnTo>
                <a:lnTo>
                  <a:pt x="8144" y="15210"/>
                </a:lnTo>
                <a:lnTo>
                  <a:pt x="7625" y="15364"/>
                </a:lnTo>
                <a:lnTo>
                  <a:pt x="7124" y="15537"/>
                </a:lnTo>
                <a:lnTo>
                  <a:pt x="6623" y="15749"/>
                </a:lnTo>
                <a:lnTo>
                  <a:pt x="6142" y="15980"/>
                </a:lnTo>
                <a:lnTo>
                  <a:pt x="5757" y="16192"/>
                </a:lnTo>
                <a:lnTo>
                  <a:pt x="5391" y="16404"/>
                </a:lnTo>
                <a:lnTo>
                  <a:pt x="5045" y="16635"/>
                </a:lnTo>
                <a:lnTo>
                  <a:pt x="4698" y="16885"/>
                </a:lnTo>
                <a:lnTo>
                  <a:pt x="4371" y="17154"/>
                </a:lnTo>
                <a:lnTo>
                  <a:pt x="4044" y="17424"/>
                </a:lnTo>
                <a:lnTo>
                  <a:pt x="3736" y="17713"/>
                </a:lnTo>
                <a:lnTo>
                  <a:pt x="3427" y="18021"/>
                </a:lnTo>
                <a:lnTo>
                  <a:pt x="3139" y="18329"/>
                </a:lnTo>
                <a:lnTo>
                  <a:pt x="2869" y="18656"/>
                </a:lnTo>
                <a:lnTo>
                  <a:pt x="2600" y="19003"/>
                </a:lnTo>
                <a:lnTo>
                  <a:pt x="2349" y="19349"/>
                </a:lnTo>
                <a:lnTo>
                  <a:pt x="2099" y="19715"/>
                </a:lnTo>
                <a:lnTo>
                  <a:pt x="1868" y="20081"/>
                </a:lnTo>
                <a:lnTo>
                  <a:pt x="1656" y="20447"/>
                </a:lnTo>
                <a:lnTo>
                  <a:pt x="1444" y="20832"/>
                </a:lnTo>
                <a:lnTo>
                  <a:pt x="1252" y="21236"/>
                </a:lnTo>
                <a:lnTo>
                  <a:pt x="1079" y="21621"/>
                </a:lnTo>
                <a:lnTo>
                  <a:pt x="905" y="22025"/>
                </a:lnTo>
                <a:lnTo>
                  <a:pt x="771" y="22449"/>
                </a:lnTo>
                <a:lnTo>
                  <a:pt x="617" y="22853"/>
                </a:lnTo>
                <a:lnTo>
                  <a:pt x="501" y="23277"/>
                </a:lnTo>
                <a:lnTo>
                  <a:pt x="386" y="23720"/>
                </a:lnTo>
                <a:lnTo>
                  <a:pt x="289" y="24143"/>
                </a:lnTo>
                <a:lnTo>
                  <a:pt x="193" y="24567"/>
                </a:lnTo>
                <a:lnTo>
                  <a:pt x="135" y="25010"/>
                </a:lnTo>
                <a:lnTo>
                  <a:pt x="77" y="25453"/>
                </a:lnTo>
                <a:lnTo>
                  <a:pt x="39" y="25895"/>
                </a:lnTo>
                <a:lnTo>
                  <a:pt x="0" y="26338"/>
                </a:lnTo>
                <a:lnTo>
                  <a:pt x="0" y="26781"/>
                </a:lnTo>
                <a:lnTo>
                  <a:pt x="0" y="27224"/>
                </a:lnTo>
                <a:lnTo>
                  <a:pt x="20" y="27647"/>
                </a:lnTo>
                <a:lnTo>
                  <a:pt x="77" y="28379"/>
                </a:lnTo>
                <a:lnTo>
                  <a:pt x="174" y="29111"/>
                </a:lnTo>
                <a:lnTo>
                  <a:pt x="289" y="29823"/>
                </a:lnTo>
                <a:lnTo>
                  <a:pt x="463" y="30535"/>
                </a:lnTo>
                <a:lnTo>
                  <a:pt x="655" y="31228"/>
                </a:lnTo>
                <a:lnTo>
                  <a:pt x="886" y="31902"/>
                </a:lnTo>
                <a:lnTo>
                  <a:pt x="1136" y="32576"/>
                </a:lnTo>
                <a:lnTo>
                  <a:pt x="1425" y="33250"/>
                </a:lnTo>
                <a:lnTo>
                  <a:pt x="1733" y="33905"/>
                </a:lnTo>
                <a:lnTo>
                  <a:pt x="2080" y="34540"/>
                </a:lnTo>
                <a:lnTo>
                  <a:pt x="2446" y="35156"/>
                </a:lnTo>
                <a:lnTo>
                  <a:pt x="2850" y="35772"/>
                </a:lnTo>
                <a:lnTo>
                  <a:pt x="3273" y="36369"/>
                </a:lnTo>
                <a:lnTo>
                  <a:pt x="3716" y="36947"/>
                </a:lnTo>
                <a:lnTo>
                  <a:pt x="4178" y="37505"/>
                </a:lnTo>
                <a:lnTo>
                  <a:pt x="4679" y="38044"/>
                </a:lnTo>
                <a:lnTo>
                  <a:pt x="5411" y="38795"/>
                </a:lnTo>
                <a:lnTo>
                  <a:pt x="6161" y="39488"/>
                </a:lnTo>
                <a:lnTo>
                  <a:pt x="6932" y="40162"/>
                </a:lnTo>
                <a:lnTo>
                  <a:pt x="7740" y="40797"/>
                </a:lnTo>
                <a:lnTo>
                  <a:pt x="8568" y="41394"/>
                </a:lnTo>
                <a:lnTo>
                  <a:pt x="9396" y="41952"/>
                </a:lnTo>
                <a:lnTo>
                  <a:pt x="10262" y="42491"/>
                </a:lnTo>
                <a:lnTo>
                  <a:pt x="11148" y="42992"/>
                </a:lnTo>
                <a:lnTo>
                  <a:pt x="12034" y="43454"/>
                </a:lnTo>
                <a:lnTo>
                  <a:pt x="12958" y="43878"/>
                </a:lnTo>
                <a:lnTo>
                  <a:pt x="13882" y="44263"/>
                </a:lnTo>
                <a:lnTo>
                  <a:pt x="14825" y="44629"/>
                </a:lnTo>
                <a:lnTo>
                  <a:pt x="15788" y="44956"/>
                </a:lnTo>
                <a:lnTo>
                  <a:pt x="16770" y="45264"/>
                </a:lnTo>
                <a:lnTo>
                  <a:pt x="17752" y="45533"/>
                </a:lnTo>
                <a:lnTo>
                  <a:pt x="18753" y="45764"/>
                </a:lnTo>
                <a:lnTo>
                  <a:pt x="19465" y="45918"/>
                </a:lnTo>
                <a:lnTo>
                  <a:pt x="20197" y="46053"/>
                </a:lnTo>
                <a:lnTo>
                  <a:pt x="20928" y="46169"/>
                </a:lnTo>
                <a:lnTo>
                  <a:pt x="21660" y="46284"/>
                </a:lnTo>
                <a:lnTo>
                  <a:pt x="22411" y="46381"/>
                </a:lnTo>
                <a:lnTo>
                  <a:pt x="23143" y="46458"/>
                </a:lnTo>
                <a:lnTo>
                  <a:pt x="23893" y="46515"/>
                </a:lnTo>
                <a:lnTo>
                  <a:pt x="24644" y="46573"/>
                </a:lnTo>
                <a:lnTo>
                  <a:pt x="25376" y="46612"/>
                </a:lnTo>
                <a:lnTo>
                  <a:pt x="26127" y="46631"/>
                </a:lnTo>
                <a:lnTo>
                  <a:pt x="27628" y="46631"/>
                </a:lnTo>
                <a:lnTo>
                  <a:pt x="28379" y="46612"/>
                </a:lnTo>
                <a:lnTo>
                  <a:pt x="29130" y="46573"/>
                </a:lnTo>
                <a:lnTo>
                  <a:pt x="29881" y="46535"/>
                </a:lnTo>
                <a:lnTo>
                  <a:pt x="30632" y="46477"/>
                </a:lnTo>
                <a:lnTo>
                  <a:pt x="31383" y="46400"/>
                </a:lnTo>
                <a:lnTo>
                  <a:pt x="32134" y="46323"/>
                </a:lnTo>
                <a:lnTo>
                  <a:pt x="32885" y="46227"/>
                </a:lnTo>
                <a:lnTo>
                  <a:pt x="33635" y="46111"/>
                </a:lnTo>
                <a:lnTo>
                  <a:pt x="34367" y="45976"/>
                </a:lnTo>
                <a:lnTo>
                  <a:pt x="35118" y="45841"/>
                </a:lnTo>
                <a:lnTo>
                  <a:pt x="35869" y="45687"/>
                </a:lnTo>
                <a:lnTo>
                  <a:pt x="36600" y="45533"/>
                </a:lnTo>
                <a:lnTo>
                  <a:pt x="37332" y="45360"/>
                </a:lnTo>
                <a:lnTo>
                  <a:pt x="38083" y="45168"/>
                </a:lnTo>
                <a:lnTo>
                  <a:pt x="38814" y="44975"/>
                </a:lnTo>
                <a:lnTo>
                  <a:pt x="39546" y="44763"/>
                </a:lnTo>
                <a:lnTo>
                  <a:pt x="40258" y="44532"/>
                </a:lnTo>
                <a:lnTo>
                  <a:pt x="40990" y="44301"/>
                </a:lnTo>
                <a:lnTo>
                  <a:pt x="41702" y="44051"/>
                </a:lnTo>
                <a:lnTo>
                  <a:pt x="42434" y="43781"/>
                </a:lnTo>
                <a:lnTo>
                  <a:pt x="43146" y="43512"/>
                </a:lnTo>
                <a:lnTo>
                  <a:pt x="43839" y="43242"/>
                </a:lnTo>
                <a:lnTo>
                  <a:pt x="44552" y="42934"/>
                </a:lnTo>
                <a:lnTo>
                  <a:pt x="45245" y="42645"/>
                </a:lnTo>
                <a:lnTo>
                  <a:pt x="45938" y="42318"/>
                </a:lnTo>
                <a:lnTo>
                  <a:pt x="46612" y="41991"/>
                </a:lnTo>
                <a:lnTo>
                  <a:pt x="47305" y="41664"/>
                </a:lnTo>
                <a:lnTo>
                  <a:pt x="47979" y="41317"/>
                </a:lnTo>
                <a:lnTo>
                  <a:pt x="48633" y="40951"/>
                </a:lnTo>
                <a:lnTo>
                  <a:pt x="49307" y="40585"/>
                </a:lnTo>
                <a:lnTo>
                  <a:pt x="49962" y="40200"/>
                </a:lnTo>
                <a:lnTo>
                  <a:pt x="50597" y="39815"/>
                </a:lnTo>
                <a:lnTo>
                  <a:pt x="51252" y="39411"/>
                </a:lnTo>
                <a:lnTo>
                  <a:pt x="51887" y="39007"/>
                </a:lnTo>
                <a:lnTo>
                  <a:pt x="52503" y="38583"/>
                </a:lnTo>
                <a:lnTo>
                  <a:pt x="53119" y="38140"/>
                </a:lnTo>
                <a:lnTo>
                  <a:pt x="53735" y="37697"/>
                </a:lnTo>
                <a:lnTo>
                  <a:pt x="54332" y="37255"/>
                </a:lnTo>
                <a:lnTo>
                  <a:pt x="54910" y="36793"/>
                </a:lnTo>
                <a:lnTo>
                  <a:pt x="55507" y="36330"/>
                </a:lnTo>
                <a:lnTo>
                  <a:pt x="56065" y="35849"/>
                </a:lnTo>
                <a:lnTo>
                  <a:pt x="56643" y="35368"/>
                </a:lnTo>
                <a:lnTo>
                  <a:pt x="57182" y="34867"/>
                </a:lnTo>
                <a:lnTo>
                  <a:pt x="57740" y="34367"/>
                </a:lnTo>
                <a:lnTo>
                  <a:pt x="58260" y="33847"/>
                </a:lnTo>
                <a:lnTo>
                  <a:pt x="58780" y="33327"/>
                </a:lnTo>
                <a:lnTo>
                  <a:pt x="59300" y="32788"/>
                </a:lnTo>
                <a:lnTo>
                  <a:pt x="59800" y="32249"/>
                </a:lnTo>
                <a:lnTo>
                  <a:pt x="60281" y="31690"/>
                </a:lnTo>
                <a:lnTo>
                  <a:pt x="60763" y="31132"/>
                </a:lnTo>
                <a:lnTo>
                  <a:pt x="61225" y="30574"/>
                </a:lnTo>
                <a:lnTo>
                  <a:pt x="61687" y="29996"/>
                </a:lnTo>
                <a:lnTo>
                  <a:pt x="62188" y="29322"/>
                </a:lnTo>
                <a:lnTo>
                  <a:pt x="62669" y="28649"/>
                </a:lnTo>
                <a:lnTo>
                  <a:pt x="63131" y="27936"/>
                </a:lnTo>
                <a:lnTo>
                  <a:pt x="63554" y="27224"/>
                </a:lnTo>
                <a:lnTo>
                  <a:pt x="63978" y="26492"/>
                </a:lnTo>
                <a:lnTo>
                  <a:pt x="64363" y="25741"/>
                </a:lnTo>
                <a:lnTo>
                  <a:pt x="64710" y="24990"/>
                </a:lnTo>
                <a:lnTo>
                  <a:pt x="65037" y="24201"/>
                </a:lnTo>
                <a:lnTo>
                  <a:pt x="65345" y="23431"/>
                </a:lnTo>
                <a:lnTo>
                  <a:pt x="65595" y="22622"/>
                </a:lnTo>
                <a:lnTo>
                  <a:pt x="65826" y="21814"/>
                </a:lnTo>
                <a:lnTo>
                  <a:pt x="66019" y="21005"/>
                </a:lnTo>
                <a:lnTo>
                  <a:pt x="66192" y="20177"/>
                </a:lnTo>
                <a:lnTo>
                  <a:pt x="66308" y="19349"/>
                </a:lnTo>
                <a:lnTo>
                  <a:pt x="66385" y="18502"/>
                </a:lnTo>
                <a:lnTo>
                  <a:pt x="66423" y="17674"/>
                </a:lnTo>
                <a:lnTo>
                  <a:pt x="66423" y="17097"/>
                </a:lnTo>
                <a:lnTo>
                  <a:pt x="66404" y="16500"/>
                </a:lnTo>
                <a:lnTo>
                  <a:pt x="66365" y="15922"/>
                </a:lnTo>
                <a:lnTo>
                  <a:pt x="66308" y="15364"/>
                </a:lnTo>
                <a:lnTo>
                  <a:pt x="66231" y="14786"/>
                </a:lnTo>
                <a:lnTo>
                  <a:pt x="66134" y="14209"/>
                </a:lnTo>
                <a:lnTo>
                  <a:pt x="66000" y="13650"/>
                </a:lnTo>
                <a:lnTo>
                  <a:pt x="65865" y="13092"/>
                </a:lnTo>
                <a:lnTo>
                  <a:pt x="65711" y="12534"/>
                </a:lnTo>
                <a:lnTo>
                  <a:pt x="65538" y="11975"/>
                </a:lnTo>
                <a:lnTo>
                  <a:pt x="65345" y="11436"/>
                </a:lnTo>
                <a:lnTo>
                  <a:pt x="65133" y="10897"/>
                </a:lnTo>
                <a:lnTo>
                  <a:pt x="64902" y="10377"/>
                </a:lnTo>
                <a:lnTo>
                  <a:pt x="64671" y="9838"/>
                </a:lnTo>
                <a:lnTo>
                  <a:pt x="64402" y="9338"/>
                </a:lnTo>
                <a:lnTo>
                  <a:pt x="64132" y="8818"/>
                </a:lnTo>
                <a:lnTo>
                  <a:pt x="63843" y="8317"/>
                </a:lnTo>
                <a:lnTo>
                  <a:pt x="63535" y="7836"/>
                </a:lnTo>
                <a:lnTo>
                  <a:pt x="63208" y="7355"/>
                </a:lnTo>
                <a:lnTo>
                  <a:pt x="62861" y="6893"/>
                </a:lnTo>
                <a:lnTo>
                  <a:pt x="62515" y="6431"/>
                </a:lnTo>
                <a:lnTo>
                  <a:pt x="62149" y="5988"/>
                </a:lnTo>
                <a:lnTo>
                  <a:pt x="61764" y="5564"/>
                </a:lnTo>
                <a:lnTo>
                  <a:pt x="61379" y="5141"/>
                </a:lnTo>
                <a:lnTo>
                  <a:pt x="60975" y="4736"/>
                </a:lnTo>
                <a:lnTo>
                  <a:pt x="60551" y="4351"/>
                </a:lnTo>
                <a:lnTo>
                  <a:pt x="60127" y="3966"/>
                </a:lnTo>
                <a:lnTo>
                  <a:pt x="59685" y="3600"/>
                </a:lnTo>
                <a:lnTo>
                  <a:pt x="59223" y="3273"/>
                </a:lnTo>
                <a:lnTo>
                  <a:pt x="58761" y="2926"/>
                </a:lnTo>
                <a:lnTo>
                  <a:pt x="58298" y="2618"/>
                </a:lnTo>
                <a:lnTo>
                  <a:pt x="57798" y="2330"/>
                </a:lnTo>
                <a:lnTo>
                  <a:pt x="57317" y="2041"/>
                </a:lnTo>
                <a:lnTo>
                  <a:pt x="56797" y="1791"/>
                </a:lnTo>
                <a:lnTo>
                  <a:pt x="56296" y="1540"/>
                </a:lnTo>
                <a:lnTo>
                  <a:pt x="55776" y="1328"/>
                </a:lnTo>
                <a:lnTo>
                  <a:pt x="55256" y="1117"/>
                </a:lnTo>
                <a:lnTo>
                  <a:pt x="54717" y="924"/>
                </a:lnTo>
                <a:lnTo>
                  <a:pt x="54178" y="751"/>
                </a:lnTo>
                <a:lnTo>
                  <a:pt x="53639" y="597"/>
                </a:lnTo>
                <a:lnTo>
                  <a:pt x="53100" y="462"/>
                </a:lnTo>
                <a:lnTo>
                  <a:pt x="52542" y="347"/>
                </a:lnTo>
                <a:lnTo>
                  <a:pt x="52003" y="250"/>
                </a:lnTo>
                <a:lnTo>
                  <a:pt x="51444" y="173"/>
                </a:lnTo>
                <a:lnTo>
                  <a:pt x="50886" y="96"/>
                </a:lnTo>
                <a:lnTo>
                  <a:pt x="50328" y="58"/>
                </a:lnTo>
                <a:lnTo>
                  <a:pt x="49769" y="19"/>
                </a:lnTo>
                <a:lnTo>
                  <a:pt x="4919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2" name="Google Shape;262;p6"/>
          <p:cNvGrpSpPr/>
          <p:nvPr/>
        </p:nvGrpSpPr>
        <p:grpSpPr>
          <a:xfrm flipH="1" rot="-1085261">
            <a:off x="-33368" y="3411623"/>
            <a:ext cx="911007" cy="1824204"/>
            <a:chOff x="-303325" y="2748725"/>
            <a:chExt cx="1195950" cy="2394775"/>
          </a:xfrm>
        </p:grpSpPr>
        <p:sp>
          <p:nvSpPr>
            <p:cNvPr id="263" name="Google Shape;263;p6"/>
            <p:cNvSpPr/>
            <p:nvPr/>
          </p:nvSpPr>
          <p:spPr>
            <a:xfrm>
              <a:off x="507725" y="5082600"/>
              <a:ext cx="60200" cy="59475"/>
            </a:xfrm>
            <a:custGeom>
              <a:rect b="b" l="l" r="r" t="t"/>
              <a:pathLst>
                <a:path extrusionOk="0" h="2379" w="2408">
                  <a:moveTo>
                    <a:pt x="117" y="1"/>
                  </a:moveTo>
                  <a:lnTo>
                    <a:pt x="146" y="262"/>
                  </a:lnTo>
                  <a:lnTo>
                    <a:pt x="146" y="494"/>
                  </a:lnTo>
                  <a:lnTo>
                    <a:pt x="88" y="667"/>
                  </a:lnTo>
                  <a:lnTo>
                    <a:pt x="1" y="841"/>
                  </a:lnTo>
                  <a:lnTo>
                    <a:pt x="1769" y="2291"/>
                  </a:lnTo>
                  <a:lnTo>
                    <a:pt x="1885" y="2349"/>
                  </a:lnTo>
                  <a:lnTo>
                    <a:pt x="2001" y="2378"/>
                  </a:lnTo>
                  <a:lnTo>
                    <a:pt x="2117" y="2349"/>
                  </a:lnTo>
                  <a:lnTo>
                    <a:pt x="2204" y="2320"/>
                  </a:lnTo>
                  <a:lnTo>
                    <a:pt x="2291" y="2233"/>
                  </a:lnTo>
                  <a:lnTo>
                    <a:pt x="2349" y="2175"/>
                  </a:lnTo>
                  <a:lnTo>
                    <a:pt x="2407" y="2059"/>
                  </a:lnTo>
                  <a:lnTo>
                    <a:pt x="2407" y="1972"/>
                  </a:lnTo>
                  <a:lnTo>
                    <a:pt x="2349" y="1856"/>
                  </a:lnTo>
                  <a:lnTo>
                    <a:pt x="2262" y="1769"/>
                  </a:lnTo>
                  <a:lnTo>
                    <a:pt x="117" y="1"/>
                  </a:lnTo>
                  <a:close/>
                </a:path>
              </a:pathLst>
            </a:custGeom>
            <a:solidFill>
              <a:srgbClr val="DBC8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6"/>
            <p:cNvSpPr/>
            <p:nvPr/>
          </p:nvSpPr>
          <p:spPr>
            <a:xfrm>
              <a:off x="507725" y="5082600"/>
              <a:ext cx="60200" cy="59475"/>
            </a:xfrm>
            <a:custGeom>
              <a:rect b="b" l="l" r="r" t="t"/>
              <a:pathLst>
                <a:path extrusionOk="0" fill="none" h="2379" w="2408">
                  <a:moveTo>
                    <a:pt x="117" y="1"/>
                  </a:moveTo>
                  <a:lnTo>
                    <a:pt x="117" y="1"/>
                  </a:lnTo>
                  <a:lnTo>
                    <a:pt x="117" y="1"/>
                  </a:lnTo>
                  <a:lnTo>
                    <a:pt x="146" y="262"/>
                  </a:lnTo>
                  <a:lnTo>
                    <a:pt x="146" y="494"/>
                  </a:lnTo>
                  <a:lnTo>
                    <a:pt x="88" y="667"/>
                  </a:lnTo>
                  <a:lnTo>
                    <a:pt x="1" y="841"/>
                  </a:lnTo>
                  <a:lnTo>
                    <a:pt x="1" y="841"/>
                  </a:lnTo>
                  <a:lnTo>
                    <a:pt x="1769" y="2291"/>
                  </a:lnTo>
                  <a:lnTo>
                    <a:pt x="1769" y="2291"/>
                  </a:lnTo>
                  <a:lnTo>
                    <a:pt x="1885" y="2349"/>
                  </a:lnTo>
                  <a:lnTo>
                    <a:pt x="2001" y="2378"/>
                  </a:lnTo>
                  <a:lnTo>
                    <a:pt x="2001" y="2378"/>
                  </a:lnTo>
                  <a:lnTo>
                    <a:pt x="2117" y="2349"/>
                  </a:lnTo>
                  <a:lnTo>
                    <a:pt x="2204" y="2320"/>
                  </a:lnTo>
                  <a:lnTo>
                    <a:pt x="2291" y="2233"/>
                  </a:lnTo>
                  <a:lnTo>
                    <a:pt x="2349" y="2175"/>
                  </a:lnTo>
                  <a:lnTo>
                    <a:pt x="2407" y="2059"/>
                  </a:lnTo>
                  <a:lnTo>
                    <a:pt x="2407" y="1972"/>
                  </a:lnTo>
                  <a:lnTo>
                    <a:pt x="2349" y="1856"/>
                  </a:lnTo>
                  <a:lnTo>
                    <a:pt x="2262" y="1769"/>
                  </a:lnTo>
                  <a:lnTo>
                    <a:pt x="2262" y="1769"/>
                  </a:lnTo>
                  <a:lnTo>
                    <a:pt x="117" y="1"/>
                  </a:lnTo>
                  <a:lnTo>
                    <a:pt x="117"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6"/>
            <p:cNvSpPr/>
            <p:nvPr/>
          </p:nvSpPr>
          <p:spPr>
            <a:xfrm>
              <a:off x="-303325" y="2748725"/>
              <a:ext cx="1195950" cy="2394775"/>
            </a:xfrm>
            <a:custGeom>
              <a:rect b="b" l="l" r="r" t="t"/>
              <a:pathLst>
                <a:path extrusionOk="0" h="95791" w="47838">
                  <a:moveTo>
                    <a:pt x="3103" y="0"/>
                  </a:moveTo>
                  <a:lnTo>
                    <a:pt x="2697" y="29"/>
                  </a:lnTo>
                  <a:lnTo>
                    <a:pt x="2291" y="58"/>
                  </a:lnTo>
                  <a:lnTo>
                    <a:pt x="1914" y="145"/>
                  </a:lnTo>
                  <a:lnTo>
                    <a:pt x="1537" y="290"/>
                  </a:lnTo>
                  <a:lnTo>
                    <a:pt x="1189" y="464"/>
                  </a:lnTo>
                  <a:lnTo>
                    <a:pt x="899" y="667"/>
                  </a:lnTo>
                  <a:lnTo>
                    <a:pt x="638" y="928"/>
                  </a:lnTo>
                  <a:lnTo>
                    <a:pt x="435" y="1189"/>
                  </a:lnTo>
                  <a:lnTo>
                    <a:pt x="290" y="1450"/>
                  </a:lnTo>
                  <a:lnTo>
                    <a:pt x="174" y="1740"/>
                  </a:lnTo>
                  <a:lnTo>
                    <a:pt x="87" y="2030"/>
                  </a:lnTo>
                  <a:lnTo>
                    <a:pt x="29" y="2320"/>
                  </a:lnTo>
                  <a:lnTo>
                    <a:pt x="0" y="2639"/>
                  </a:lnTo>
                  <a:lnTo>
                    <a:pt x="29" y="2957"/>
                  </a:lnTo>
                  <a:lnTo>
                    <a:pt x="58" y="3276"/>
                  </a:lnTo>
                  <a:lnTo>
                    <a:pt x="116" y="3595"/>
                  </a:lnTo>
                  <a:lnTo>
                    <a:pt x="232" y="3914"/>
                  </a:lnTo>
                  <a:lnTo>
                    <a:pt x="348" y="4233"/>
                  </a:lnTo>
                  <a:lnTo>
                    <a:pt x="464" y="4523"/>
                  </a:lnTo>
                  <a:lnTo>
                    <a:pt x="638" y="4813"/>
                  </a:lnTo>
                  <a:lnTo>
                    <a:pt x="812" y="5103"/>
                  </a:lnTo>
                  <a:lnTo>
                    <a:pt x="986" y="5393"/>
                  </a:lnTo>
                  <a:lnTo>
                    <a:pt x="1189" y="5625"/>
                  </a:lnTo>
                  <a:lnTo>
                    <a:pt x="1624" y="6118"/>
                  </a:lnTo>
                  <a:lnTo>
                    <a:pt x="2088" y="6552"/>
                  </a:lnTo>
                  <a:lnTo>
                    <a:pt x="3074" y="7393"/>
                  </a:lnTo>
                  <a:lnTo>
                    <a:pt x="3566" y="7828"/>
                  </a:lnTo>
                  <a:lnTo>
                    <a:pt x="4059" y="8263"/>
                  </a:lnTo>
                  <a:lnTo>
                    <a:pt x="4523" y="8727"/>
                  </a:lnTo>
                  <a:lnTo>
                    <a:pt x="4929" y="9191"/>
                  </a:lnTo>
                  <a:lnTo>
                    <a:pt x="5306" y="9713"/>
                  </a:lnTo>
                  <a:lnTo>
                    <a:pt x="5625" y="10264"/>
                  </a:lnTo>
                  <a:lnTo>
                    <a:pt x="5886" y="10814"/>
                  </a:lnTo>
                  <a:lnTo>
                    <a:pt x="6118" y="11394"/>
                  </a:lnTo>
                  <a:lnTo>
                    <a:pt x="6292" y="12003"/>
                  </a:lnTo>
                  <a:lnTo>
                    <a:pt x="6437" y="12612"/>
                  </a:lnTo>
                  <a:lnTo>
                    <a:pt x="6524" y="13250"/>
                  </a:lnTo>
                  <a:lnTo>
                    <a:pt x="6611" y="13888"/>
                  </a:lnTo>
                  <a:lnTo>
                    <a:pt x="6640" y="14525"/>
                  </a:lnTo>
                  <a:lnTo>
                    <a:pt x="6640" y="15163"/>
                  </a:lnTo>
                  <a:lnTo>
                    <a:pt x="6611" y="15830"/>
                  </a:lnTo>
                  <a:lnTo>
                    <a:pt x="6582" y="16468"/>
                  </a:lnTo>
                  <a:lnTo>
                    <a:pt x="6524" y="17135"/>
                  </a:lnTo>
                  <a:lnTo>
                    <a:pt x="6437" y="17773"/>
                  </a:lnTo>
                  <a:lnTo>
                    <a:pt x="6234" y="19077"/>
                  </a:lnTo>
                  <a:lnTo>
                    <a:pt x="5944" y="20730"/>
                  </a:lnTo>
                  <a:lnTo>
                    <a:pt x="5683" y="22411"/>
                  </a:lnTo>
                  <a:lnTo>
                    <a:pt x="5567" y="23194"/>
                  </a:lnTo>
                  <a:lnTo>
                    <a:pt x="5480" y="23948"/>
                  </a:lnTo>
                  <a:lnTo>
                    <a:pt x="5451" y="24731"/>
                  </a:lnTo>
                  <a:lnTo>
                    <a:pt x="5422" y="25485"/>
                  </a:lnTo>
                  <a:lnTo>
                    <a:pt x="5451" y="26238"/>
                  </a:lnTo>
                  <a:lnTo>
                    <a:pt x="5509" y="26992"/>
                  </a:lnTo>
                  <a:lnTo>
                    <a:pt x="5654" y="27717"/>
                  </a:lnTo>
                  <a:lnTo>
                    <a:pt x="5828" y="28471"/>
                  </a:lnTo>
                  <a:lnTo>
                    <a:pt x="6060" y="29167"/>
                  </a:lnTo>
                  <a:lnTo>
                    <a:pt x="6292" y="29688"/>
                  </a:lnTo>
                  <a:lnTo>
                    <a:pt x="6524" y="30152"/>
                  </a:lnTo>
                  <a:lnTo>
                    <a:pt x="6785" y="30645"/>
                  </a:lnTo>
                  <a:lnTo>
                    <a:pt x="7075" y="31109"/>
                  </a:lnTo>
                  <a:lnTo>
                    <a:pt x="7683" y="32008"/>
                  </a:lnTo>
                  <a:lnTo>
                    <a:pt x="8292" y="32907"/>
                  </a:lnTo>
                  <a:lnTo>
                    <a:pt x="8901" y="33834"/>
                  </a:lnTo>
                  <a:lnTo>
                    <a:pt x="9191" y="34269"/>
                  </a:lnTo>
                  <a:lnTo>
                    <a:pt x="9481" y="34733"/>
                  </a:lnTo>
                  <a:lnTo>
                    <a:pt x="9742" y="35226"/>
                  </a:lnTo>
                  <a:lnTo>
                    <a:pt x="9974" y="35719"/>
                  </a:lnTo>
                  <a:lnTo>
                    <a:pt x="10177" y="36212"/>
                  </a:lnTo>
                  <a:lnTo>
                    <a:pt x="10322" y="36734"/>
                  </a:lnTo>
                  <a:lnTo>
                    <a:pt x="10467" y="37313"/>
                  </a:lnTo>
                  <a:lnTo>
                    <a:pt x="10554" y="37922"/>
                  </a:lnTo>
                  <a:lnTo>
                    <a:pt x="10612" y="38531"/>
                  </a:lnTo>
                  <a:lnTo>
                    <a:pt x="10612" y="39111"/>
                  </a:lnTo>
                  <a:lnTo>
                    <a:pt x="10554" y="39865"/>
                  </a:lnTo>
                  <a:lnTo>
                    <a:pt x="10467" y="40706"/>
                  </a:lnTo>
                  <a:lnTo>
                    <a:pt x="10293" y="41517"/>
                  </a:lnTo>
                  <a:lnTo>
                    <a:pt x="10090" y="42358"/>
                  </a:lnTo>
                  <a:lnTo>
                    <a:pt x="9829" y="43199"/>
                  </a:lnTo>
                  <a:lnTo>
                    <a:pt x="9307" y="44851"/>
                  </a:lnTo>
                  <a:lnTo>
                    <a:pt x="8756" y="46533"/>
                  </a:lnTo>
                  <a:lnTo>
                    <a:pt x="8495" y="47345"/>
                  </a:lnTo>
                  <a:lnTo>
                    <a:pt x="8263" y="48186"/>
                  </a:lnTo>
                  <a:lnTo>
                    <a:pt x="8089" y="49026"/>
                  </a:lnTo>
                  <a:lnTo>
                    <a:pt x="7944" y="49867"/>
                  </a:lnTo>
                  <a:lnTo>
                    <a:pt x="7857" y="50679"/>
                  </a:lnTo>
                  <a:lnTo>
                    <a:pt x="7857" y="51114"/>
                  </a:lnTo>
                  <a:lnTo>
                    <a:pt x="7857" y="51520"/>
                  </a:lnTo>
                  <a:lnTo>
                    <a:pt x="7886" y="51926"/>
                  </a:lnTo>
                  <a:lnTo>
                    <a:pt x="7915" y="52360"/>
                  </a:lnTo>
                  <a:lnTo>
                    <a:pt x="8002" y="52766"/>
                  </a:lnTo>
                  <a:lnTo>
                    <a:pt x="8089" y="53172"/>
                  </a:lnTo>
                  <a:lnTo>
                    <a:pt x="8263" y="53752"/>
                  </a:lnTo>
                  <a:lnTo>
                    <a:pt x="8466" y="54332"/>
                  </a:lnTo>
                  <a:lnTo>
                    <a:pt x="8698" y="54825"/>
                  </a:lnTo>
                  <a:lnTo>
                    <a:pt x="8959" y="55289"/>
                  </a:lnTo>
                  <a:lnTo>
                    <a:pt x="9220" y="55724"/>
                  </a:lnTo>
                  <a:lnTo>
                    <a:pt x="9510" y="56129"/>
                  </a:lnTo>
                  <a:lnTo>
                    <a:pt x="9829" y="56535"/>
                  </a:lnTo>
                  <a:lnTo>
                    <a:pt x="10148" y="56941"/>
                  </a:lnTo>
                  <a:lnTo>
                    <a:pt x="10496" y="57318"/>
                  </a:lnTo>
                  <a:lnTo>
                    <a:pt x="10873" y="57695"/>
                  </a:lnTo>
                  <a:lnTo>
                    <a:pt x="11626" y="58420"/>
                  </a:lnTo>
                  <a:lnTo>
                    <a:pt x="12438" y="59087"/>
                  </a:lnTo>
                  <a:lnTo>
                    <a:pt x="13250" y="59753"/>
                  </a:lnTo>
                  <a:lnTo>
                    <a:pt x="14931" y="61058"/>
                  </a:lnTo>
                  <a:lnTo>
                    <a:pt x="15975" y="61899"/>
                  </a:lnTo>
                  <a:lnTo>
                    <a:pt x="16497" y="62363"/>
                  </a:lnTo>
                  <a:lnTo>
                    <a:pt x="16990" y="62827"/>
                  </a:lnTo>
                  <a:lnTo>
                    <a:pt x="17483" y="63291"/>
                  </a:lnTo>
                  <a:lnTo>
                    <a:pt x="17947" y="63783"/>
                  </a:lnTo>
                  <a:lnTo>
                    <a:pt x="18382" y="64305"/>
                  </a:lnTo>
                  <a:lnTo>
                    <a:pt x="18787" y="64827"/>
                  </a:lnTo>
                  <a:lnTo>
                    <a:pt x="19164" y="65378"/>
                  </a:lnTo>
                  <a:lnTo>
                    <a:pt x="19512" y="65958"/>
                  </a:lnTo>
                  <a:lnTo>
                    <a:pt x="19802" y="66538"/>
                  </a:lnTo>
                  <a:lnTo>
                    <a:pt x="20063" y="67118"/>
                  </a:lnTo>
                  <a:lnTo>
                    <a:pt x="20237" y="67726"/>
                  </a:lnTo>
                  <a:lnTo>
                    <a:pt x="20382" y="68364"/>
                  </a:lnTo>
                  <a:lnTo>
                    <a:pt x="20469" y="69002"/>
                  </a:lnTo>
                  <a:lnTo>
                    <a:pt x="20469" y="69321"/>
                  </a:lnTo>
                  <a:lnTo>
                    <a:pt x="20469" y="69640"/>
                  </a:lnTo>
                  <a:lnTo>
                    <a:pt x="20411" y="70191"/>
                  </a:lnTo>
                  <a:lnTo>
                    <a:pt x="20353" y="70713"/>
                  </a:lnTo>
                  <a:lnTo>
                    <a:pt x="20237" y="71234"/>
                  </a:lnTo>
                  <a:lnTo>
                    <a:pt x="20121" y="71756"/>
                  </a:lnTo>
                  <a:lnTo>
                    <a:pt x="19889" y="72800"/>
                  </a:lnTo>
                  <a:lnTo>
                    <a:pt x="19802" y="73351"/>
                  </a:lnTo>
                  <a:lnTo>
                    <a:pt x="19715" y="73873"/>
                  </a:lnTo>
                  <a:lnTo>
                    <a:pt x="19715" y="74337"/>
                  </a:lnTo>
                  <a:lnTo>
                    <a:pt x="19715" y="74714"/>
                  </a:lnTo>
                  <a:lnTo>
                    <a:pt x="19715" y="75061"/>
                  </a:lnTo>
                  <a:lnTo>
                    <a:pt x="19773" y="75438"/>
                  </a:lnTo>
                  <a:lnTo>
                    <a:pt x="19831" y="75815"/>
                  </a:lnTo>
                  <a:lnTo>
                    <a:pt x="19889" y="76163"/>
                  </a:lnTo>
                  <a:lnTo>
                    <a:pt x="19976" y="76511"/>
                  </a:lnTo>
                  <a:lnTo>
                    <a:pt x="20208" y="77236"/>
                  </a:lnTo>
                  <a:lnTo>
                    <a:pt x="20498" y="77903"/>
                  </a:lnTo>
                  <a:lnTo>
                    <a:pt x="20846" y="78570"/>
                  </a:lnTo>
                  <a:lnTo>
                    <a:pt x="21223" y="79236"/>
                  </a:lnTo>
                  <a:lnTo>
                    <a:pt x="21658" y="79845"/>
                  </a:lnTo>
                  <a:lnTo>
                    <a:pt x="22151" y="80483"/>
                  </a:lnTo>
                  <a:lnTo>
                    <a:pt x="22643" y="81063"/>
                  </a:lnTo>
                  <a:lnTo>
                    <a:pt x="23194" y="81672"/>
                  </a:lnTo>
                  <a:lnTo>
                    <a:pt x="23745" y="82223"/>
                  </a:lnTo>
                  <a:lnTo>
                    <a:pt x="24325" y="82773"/>
                  </a:lnTo>
                  <a:lnTo>
                    <a:pt x="24934" y="83324"/>
                  </a:lnTo>
                  <a:lnTo>
                    <a:pt x="25543" y="83846"/>
                  </a:lnTo>
                  <a:lnTo>
                    <a:pt x="26760" y="84832"/>
                  </a:lnTo>
                  <a:lnTo>
                    <a:pt x="28123" y="85905"/>
                  </a:lnTo>
                  <a:lnTo>
                    <a:pt x="29544" y="87093"/>
                  </a:lnTo>
                  <a:lnTo>
                    <a:pt x="30211" y="87702"/>
                  </a:lnTo>
                  <a:lnTo>
                    <a:pt x="30906" y="88340"/>
                  </a:lnTo>
                  <a:lnTo>
                    <a:pt x="31544" y="88978"/>
                  </a:lnTo>
                  <a:lnTo>
                    <a:pt x="32153" y="89674"/>
                  </a:lnTo>
                  <a:lnTo>
                    <a:pt x="32733" y="90369"/>
                  </a:lnTo>
                  <a:lnTo>
                    <a:pt x="33255" y="91065"/>
                  </a:lnTo>
                  <a:lnTo>
                    <a:pt x="33719" y="91819"/>
                  </a:lnTo>
                  <a:lnTo>
                    <a:pt x="33922" y="92167"/>
                  </a:lnTo>
                  <a:lnTo>
                    <a:pt x="34096" y="92573"/>
                  </a:lnTo>
                  <a:lnTo>
                    <a:pt x="34269" y="92950"/>
                  </a:lnTo>
                  <a:lnTo>
                    <a:pt x="34414" y="93327"/>
                  </a:lnTo>
                  <a:lnTo>
                    <a:pt x="34530" y="93733"/>
                  </a:lnTo>
                  <a:lnTo>
                    <a:pt x="34646" y="94138"/>
                  </a:lnTo>
                  <a:lnTo>
                    <a:pt x="34733" y="94544"/>
                  </a:lnTo>
                  <a:lnTo>
                    <a:pt x="34791" y="94950"/>
                  </a:lnTo>
                  <a:lnTo>
                    <a:pt x="34820" y="95356"/>
                  </a:lnTo>
                  <a:lnTo>
                    <a:pt x="34820" y="95791"/>
                  </a:lnTo>
                  <a:lnTo>
                    <a:pt x="38763" y="95530"/>
                  </a:lnTo>
                  <a:lnTo>
                    <a:pt x="39459" y="95472"/>
                  </a:lnTo>
                  <a:lnTo>
                    <a:pt x="44823" y="95124"/>
                  </a:lnTo>
                  <a:lnTo>
                    <a:pt x="45345" y="93964"/>
                  </a:lnTo>
                  <a:lnTo>
                    <a:pt x="45837" y="92776"/>
                  </a:lnTo>
                  <a:lnTo>
                    <a:pt x="46272" y="91587"/>
                  </a:lnTo>
                  <a:lnTo>
                    <a:pt x="46678" y="90398"/>
                  </a:lnTo>
                  <a:lnTo>
                    <a:pt x="47026" y="89181"/>
                  </a:lnTo>
                  <a:lnTo>
                    <a:pt x="47345" y="87992"/>
                  </a:lnTo>
                  <a:lnTo>
                    <a:pt x="47577" y="86774"/>
                  </a:lnTo>
                  <a:lnTo>
                    <a:pt x="47722" y="85557"/>
                  </a:lnTo>
                  <a:lnTo>
                    <a:pt x="47780" y="84948"/>
                  </a:lnTo>
                  <a:lnTo>
                    <a:pt x="47838" y="84368"/>
                  </a:lnTo>
                  <a:lnTo>
                    <a:pt x="47838" y="83759"/>
                  </a:lnTo>
                  <a:lnTo>
                    <a:pt x="47838" y="83150"/>
                  </a:lnTo>
                  <a:lnTo>
                    <a:pt x="47809" y="82570"/>
                  </a:lnTo>
                  <a:lnTo>
                    <a:pt x="47780" y="81962"/>
                  </a:lnTo>
                  <a:lnTo>
                    <a:pt x="47722" y="81353"/>
                  </a:lnTo>
                  <a:lnTo>
                    <a:pt x="47635" y="80773"/>
                  </a:lnTo>
                  <a:lnTo>
                    <a:pt x="47519" y="80193"/>
                  </a:lnTo>
                  <a:lnTo>
                    <a:pt x="47374" y="79584"/>
                  </a:lnTo>
                  <a:lnTo>
                    <a:pt x="47229" y="79004"/>
                  </a:lnTo>
                  <a:lnTo>
                    <a:pt x="47026" y="78425"/>
                  </a:lnTo>
                  <a:lnTo>
                    <a:pt x="46823" y="77845"/>
                  </a:lnTo>
                  <a:lnTo>
                    <a:pt x="46591" y="77265"/>
                  </a:lnTo>
                  <a:lnTo>
                    <a:pt x="46330" y="76714"/>
                  </a:lnTo>
                  <a:lnTo>
                    <a:pt x="46040" y="76134"/>
                  </a:lnTo>
                  <a:lnTo>
                    <a:pt x="45751" y="75612"/>
                  </a:lnTo>
                  <a:lnTo>
                    <a:pt x="45432" y="75119"/>
                  </a:lnTo>
                  <a:lnTo>
                    <a:pt x="44765" y="74134"/>
                  </a:lnTo>
                  <a:lnTo>
                    <a:pt x="44040" y="73177"/>
                  </a:lnTo>
                  <a:lnTo>
                    <a:pt x="43344" y="72220"/>
                  </a:lnTo>
                  <a:lnTo>
                    <a:pt x="42619" y="71263"/>
                  </a:lnTo>
                  <a:lnTo>
                    <a:pt x="41923" y="70307"/>
                  </a:lnTo>
                  <a:lnTo>
                    <a:pt x="41605" y="69814"/>
                  </a:lnTo>
                  <a:lnTo>
                    <a:pt x="41315" y="69292"/>
                  </a:lnTo>
                  <a:lnTo>
                    <a:pt x="41025" y="68770"/>
                  </a:lnTo>
                  <a:lnTo>
                    <a:pt x="40764" y="68248"/>
                  </a:lnTo>
                  <a:lnTo>
                    <a:pt x="40590" y="67813"/>
                  </a:lnTo>
                  <a:lnTo>
                    <a:pt x="40445" y="67378"/>
                  </a:lnTo>
                  <a:lnTo>
                    <a:pt x="40155" y="66509"/>
                  </a:lnTo>
                  <a:lnTo>
                    <a:pt x="39923" y="65610"/>
                  </a:lnTo>
                  <a:lnTo>
                    <a:pt x="39720" y="64682"/>
                  </a:lnTo>
                  <a:lnTo>
                    <a:pt x="39575" y="63754"/>
                  </a:lnTo>
                  <a:lnTo>
                    <a:pt x="39459" y="62827"/>
                  </a:lnTo>
                  <a:lnTo>
                    <a:pt x="39372" y="61870"/>
                  </a:lnTo>
                  <a:lnTo>
                    <a:pt x="39285" y="60913"/>
                  </a:lnTo>
                  <a:lnTo>
                    <a:pt x="39140" y="59029"/>
                  </a:lnTo>
                  <a:lnTo>
                    <a:pt x="39053" y="58072"/>
                  </a:lnTo>
                  <a:lnTo>
                    <a:pt x="38966" y="57144"/>
                  </a:lnTo>
                  <a:lnTo>
                    <a:pt x="38850" y="56245"/>
                  </a:lnTo>
                  <a:lnTo>
                    <a:pt x="38676" y="55318"/>
                  </a:lnTo>
                  <a:lnTo>
                    <a:pt x="38473" y="54448"/>
                  </a:lnTo>
                  <a:lnTo>
                    <a:pt x="38241" y="53578"/>
                  </a:lnTo>
                  <a:lnTo>
                    <a:pt x="38039" y="52998"/>
                  </a:lnTo>
                  <a:lnTo>
                    <a:pt x="37778" y="52447"/>
                  </a:lnTo>
                  <a:lnTo>
                    <a:pt x="37488" y="51839"/>
                  </a:lnTo>
                  <a:lnTo>
                    <a:pt x="37140" y="51230"/>
                  </a:lnTo>
                  <a:lnTo>
                    <a:pt x="36763" y="50650"/>
                  </a:lnTo>
                  <a:lnTo>
                    <a:pt x="36299" y="50099"/>
                  </a:lnTo>
                  <a:lnTo>
                    <a:pt x="35864" y="49635"/>
                  </a:lnTo>
                  <a:lnTo>
                    <a:pt x="35371" y="49171"/>
                  </a:lnTo>
                  <a:lnTo>
                    <a:pt x="34849" y="48736"/>
                  </a:lnTo>
                  <a:lnTo>
                    <a:pt x="34327" y="48330"/>
                  </a:lnTo>
                  <a:lnTo>
                    <a:pt x="33777" y="47925"/>
                  </a:lnTo>
                  <a:lnTo>
                    <a:pt x="33197" y="47548"/>
                  </a:lnTo>
                  <a:lnTo>
                    <a:pt x="32066" y="46794"/>
                  </a:lnTo>
                  <a:lnTo>
                    <a:pt x="30935" y="46040"/>
                  </a:lnTo>
                  <a:lnTo>
                    <a:pt x="30413" y="45634"/>
                  </a:lnTo>
                  <a:lnTo>
                    <a:pt x="29892" y="45228"/>
                  </a:lnTo>
                  <a:lnTo>
                    <a:pt x="29428" y="44793"/>
                  </a:lnTo>
                  <a:lnTo>
                    <a:pt x="28964" y="44359"/>
                  </a:lnTo>
                  <a:lnTo>
                    <a:pt x="28558" y="43866"/>
                  </a:lnTo>
                  <a:lnTo>
                    <a:pt x="28210" y="43344"/>
                  </a:lnTo>
                  <a:lnTo>
                    <a:pt x="28007" y="42996"/>
                  </a:lnTo>
                  <a:lnTo>
                    <a:pt x="27833" y="42648"/>
                  </a:lnTo>
                  <a:lnTo>
                    <a:pt x="27688" y="42329"/>
                  </a:lnTo>
                  <a:lnTo>
                    <a:pt x="27572" y="42010"/>
                  </a:lnTo>
                  <a:lnTo>
                    <a:pt x="27427" y="41401"/>
                  </a:lnTo>
                  <a:lnTo>
                    <a:pt x="27340" y="40821"/>
                  </a:lnTo>
                  <a:lnTo>
                    <a:pt x="27282" y="40213"/>
                  </a:lnTo>
                  <a:lnTo>
                    <a:pt x="27311" y="39604"/>
                  </a:lnTo>
                  <a:lnTo>
                    <a:pt x="27369" y="38966"/>
                  </a:lnTo>
                  <a:lnTo>
                    <a:pt x="27456" y="38357"/>
                  </a:lnTo>
                  <a:lnTo>
                    <a:pt x="27543" y="37748"/>
                  </a:lnTo>
                  <a:lnTo>
                    <a:pt x="27688" y="37110"/>
                  </a:lnTo>
                  <a:lnTo>
                    <a:pt x="27949" y="35864"/>
                  </a:lnTo>
                  <a:lnTo>
                    <a:pt x="28065" y="35255"/>
                  </a:lnTo>
                  <a:lnTo>
                    <a:pt x="28181" y="34617"/>
                  </a:lnTo>
                  <a:lnTo>
                    <a:pt x="28268" y="33979"/>
                  </a:lnTo>
                  <a:lnTo>
                    <a:pt x="28326" y="33370"/>
                  </a:lnTo>
                  <a:lnTo>
                    <a:pt x="28355" y="32733"/>
                  </a:lnTo>
                  <a:lnTo>
                    <a:pt x="28297" y="32124"/>
                  </a:lnTo>
                  <a:lnTo>
                    <a:pt x="28239" y="31544"/>
                  </a:lnTo>
                  <a:lnTo>
                    <a:pt x="28094" y="30964"/>
                  </a:lnTo>
                  <a:lnTo>
                    <a:pt x="27949" y="30442"/>
                  </a:lnTo>
                  <a:lnTo>
                    <a:pt x="27746" y="29891"/>
                  </a:lnTo>
                  <a:lnTo>
                    <a:pt x="27514" y="29398"/>
                  </a:lnTo>
                  <a:lnTo>
                    <a:pt x="27253" y="28906"/>
                  </a:lnTo>
                  <a:lnTo>
                    <a:pt x="26963" y="28413"/>
                  </a:lnTo>
                  <a:lnTo>
                    <a:pt x="26644" y="27920"/>
                  </a:lnTo>
                  <a:lnTo>
                    <a:pt x="26297" y="27456"/>
                  </a:lnTo>
                  <a:lnTo>
                    <a:pt x="25920" y="26992"/>
                  </a:lnTo>
                  <a:lnTo>
                    <a:pt x="25166" y="26093"/>
                  </a:lnTo>
                  <a:lnTo>
                    <a:pt x="24325" y="25195"/>
                  </a:lnTo>
                  <a:lnTo>
                    <a:pt x="23484" y="24325"/>
                  </a:lnTo>
                  <a:lnTo>
                    <a:pt x="22904" y="23716"/>
                  </a:lnTo>
                  <a:lnTo>
                    <a:pt x="22035" y="22788"/>
                  </a:lnTo>
                  <a:lnTo>
                    <a:pt x="21194" y="21831"/>
                  </a:lnTo>
                  <a:lnTo>
                    <a:pt x="20817" y="21339"/>
                  </a:lnTo>
                  <a:lnTo>
                    <a:pt x="20440" y="20817"/>
                  </a:lnTo>
                  <a:lnTo>
                    <a:pt x="20092" y="20295"/>
                  </a:lnTo>
                  <a:lnTo>
                    <a:pt x="19744" y="19773"/>
                  </a:lnTo>
                  <a:lnTo>
                    <a:pt x="19483" y="19280"/>
                  </a:lnTo>
                  <a:lnTo>
                    <a:pt x="19251" y="18758"/>
                  </a:lnTo>
                  <a:lnTo>
                    <a:pt x="19019" y="18236"/>
                  </a:lnTo>
                  <a:lnTo>
                    <a:pt x="18816" y="17686"/>
                  </a:lnTo>
                  <a:lnTo>
                    <a:pt x="18440" y="16613"/>
                  </a:lnTo>
                  <a:lnTo>
                    <a:pt x="18092" y="15511"/>
                  </a:lnTo>
                  <a:lnTo>
                    <a:pt x="17483" y="13279"/>
                  </a:lnTo>
                  <a:lnTo>
                    <a:pt x="17135" y="12177"/>
                  </a:lnTo>
                  <a:lnTo>
                    <a:pt x="16758" y="11075"/>
                  </a:lnTo>
                  <a:lnTo>
                    <a:pt x="16352" y="10119"/>
                  </a:lnTo>
                  <a:lnTo>
                    <a:pt x="15888" y="9162"/>
                  </a:lnTo>
                  <a:lnTo>
                    <a:pt x="15366" y="8263"/>
                  </a:lnTo>
                  <a:lnTo>
                    <a:pt x="14787" y="7364"/>
                  </a:lnTo>
                  <a:lnTo>
                    <a:pt x="14236" y="6639"/>
                  </a:lnTo>
                  <a:lnTo>
                    <a:pt x="13801" y="6089"/>
                  </a:lnTo>
                  <a:lnTo>
                    <a:pt x="13337" y="5538"/>
                  </a:lnTo>
                  <a:lnTo>
                    <a:pt x="12844" y="5045"/>
                  </a:lnTo>
                  <a:lnTo>
                    <a:pt x="12351" y="4552"/>
                  </a:lnTo>
                  <a:lnTo>
                    <a:pt x="11829" y="4059"/>
                  </a:lnTo>
                  <a:lnTo>
                    <a:pt x="11278" y="3624"/>
                  </a:lnTo>
                  <a:lnTo>
                    <a:pt x="10728" y="3189"/>
                  </a:lnTo>
                  <a:lnTo>
                    <a:pt x="10177" y="2754"/>
                  </a:lnTo>
                  <a:lnTo>
                    <a:pt x="9568" y="2378"/>
                  </a:lnTo>
                  <a:lnTo>
                    <a:pt x="8988" y="2001"/>
                  </a:lnTo>
                  <a:lnTo>
                    <a:pt x="8350" y="1653"/>
                  </a:lnTo>
                  <a:lnTo>
                    <a:pt x="7741" y="1334"/>
                  </a:lnTo>
                  <a:lnTo>
                    <a:pt x="7104" y="1044"/>
                  </a:lnTo>
                  <a:lnTo>
                    <a:pt x="6437" y="783"/>
                  </a:lnTo>
                  <a:lnTo>
                    <a:pt x="5770" y="551"/>
                  </a:lnTo>
                  <a:lnTo>
                    <a:pt x="5103" y="319"/>
                  </a:lnTo>
                  <a:lnTo>
                    <a:pt x="4726" y="232"/>
                  </a:lnTo>
                  <a:lnTo>
                    <a:pt x="4320" y="145"/>
                  </a:lnTo>
                  <a:lnTo>
                    <a:pt x="3914" y="58"/>
                  </a:lnTo>
                  <a:lnTo>
                    <a:pt x="3508" y="29"/>
                  </a:lnTo>
                  <a:lnTo>
                    <a:pt x="310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6"/>
            <p:cNvSpPr/>
            <p:nvPr/>
          </p:nvSpPr>
          <p:spPr>
            <a:xfrm>
              <a:off x="-273600" y="2752350"/>
              <a:ext cx="961850" cy="2384650"/>
            </a:xfrm>
            <a:custGeom>
              <a:rect b="b" l="l" r="r" t="t"/>
              <a:pathLst>
                <a:path extrusionOk="0" h="95386" w="38474">
                  <a:moveTo>
                    <a:pt x="725" y="0"/>
                  </a:moveTo>
                  <a:lnTo>
                    <a:pt x="348" y="145"/>
                  </a:lnTo>
                  <a:lnTo>
                    <a:pt x="0" y="319"/>
                  </a:lnTo>
                  <a:lnTo>
                    <a:pt x="957" y="1044"/>
                  </a:lnTo>
                  <a:lnTo>
                    <a:pt x="1885" y="1769"/>
                  </a:lnTo>
                  <a:lnTo>
                    <a:pt x="2783" y="2523"/>
                  </a:lnTo>
                  <a:lnTo>
                    <a:pt x="3682" y="3305"/>
                  </a:lnTo>
                  <a:lnTo>
                    <a:pt x="4552" y="4088"/>
                  </a:lnTo>
                  <a:lnTo>
                    <a:pt x="5393" y="4929"/>
                  </a:lnTo>
                  <a:lnTo>
                    <a:pt x="6204" y="5770"/>
                  </a:lnTo>
                  <a:lnTo>
                    <a:pt x="6987" y="6668"/>
                  </a:lnTo>
                  <a:lnTo>
                    <a:pt x="7422" y="7219"/>
                  </a:lnTo>
                  <a:lnTo>
                    <a:pt x="7857" y="7799"/>
                  </a:lnTo>
                  <a:lnTo>
                    <a:pt x="8292" y="8379"/>
                  </a:lnTo>
                  <a:lnTo>
                    <a:pt x="8698" y="8988"/>
                  </a:lnTo>
                  <a:lnTo>
                    <a:pt x="9075" y="9597"/>
                  </a:lnTo>
                  <a:lnTo>
                    <a:pt x="9423" y="10234"/>
                  </a:lnTo>
                  <a:lnTo>
                    <a:pt x="9742" y="10872"/>
                  </a:lnTo>
                  <a:lnTo>
                    <a:pt x="10031" y="11510"/>
                  </a:lnTo>
                  <a:lnTo>
                    <a:pt x="10321" y="12264"/>
                  </a:lnTo>
                  <a:lnTo>
                    <a:pt x="10582" y="13047"/>
                  </a:lnTo>
                  <a:lnTo>
                    <a:pt x="10785" y="13801"/>
                  </a:lnTo>
                  <a:lnTo>
                    <a:pt x="10959" y="14583"/>
                  </a:lnTo>
                  <a:lnTo>
                    <a:pt x="11104" y="15366"/>
                  </a:lnTo>
                  <a:lnTo>
                    <a:pt x="11249" y="16149"/>
                  </a:lnTo>
                  <a:lnTo>
                    <a:pt x="11452" y="17744"/>
                  </a:lnTo>
                  <a:lnTo>
                    <a:pt x="11626" y="19367"/>
                  </a:lnTo>
                  <a:lnTo>
                    <a:pt x="11742" y="20150"/>
                  </a:lnTo>
                  <a:lnTo>
                    <a:pt x="11858" y="20962"/>
                  </a:lnTo>
                  <a:lnTo>
                    <a:pt x="12032" y="21744"/>
                  </a:lnTo>
                  <a:lnTo>
                    <a:pt x="12206" y="22556"/>
                  </a:lnTo>
                  <a:lnTo>
                    <a:pt x="12438" y="23310"/>
                  </a:lnTo>
                  <a:lnTo>
                    <a:pt x="12728" y="24093"/>
                  </a:lnTo>
                  <a:lnTo>
                    <a:pt x="13047" y="24818"/>
                  </a:lnTo>
                  <a:lnTo>
                    <a:pt x="13424" y="25513"/>
                  </a:lnTo>
                  <a:lnTo>
                    <a:pt x="13829" y="26180"/>
                  </a:lnTo>
                  <a:lnTo>
                    <a:pt x="14264" y="26847"/>
                  </a:lnTo>
                  <a:lnTo>
                    <a:pt x="12989" y="26441"/>
                  </a:lnTo>
                  <a:lnTo>
                    <a:pt x="11713" y="25977"/>
                  </a:lnTo>
                  <a:lnTo>
                    <a:pt x="10437" y="25455"/>
                  </a:lnTo>
                  <a:lnTo>
                    <a:pt x="9220" y="24905"/>
                  </a:lnTo>
                  <a:lnTo>
                    <a:pt x="8002" y="24325"/>
                  </a:lnTo>
                  <a:lnTo>
                    <a:pt x="6784" y="23687"/>
                  </a:lnTo>
                  <a:lnTo>
                    <a:pt x="5625" y="22991"/>
                  </a:lnTo>
                  <a:lnTo>
                    <a:pt x="4494" y="22266"/>
                  </a:lnTo>
                  <a:lnTo>
                    <a:pt x="4378" y="23049"/>
                  </a:lnTo>
                  <a:lnTo>
                    <a:pt x="5567" y="23774"/>
                  </a:lnTo>
                  <a:lnTo>
                    <a:pt x="6813" y="24470"/>
                  </a:lnTo>
                  <a:lnTo>
                    <a:pt x="8060" y="25137"/>
                  </a:lnTo>
                  <a:lnTo>
                    <a:pt x="9336" y="25716"/>
                  </a:lnTo>
                  <a:lnTo>
                    <a:pt x="10640" y="26296"/>
                  </a:lnTo>
                  <a:lnTo>
                    <a:pt x="11945" y="26789"/>
                  </a:lnTo>
                  <a:lnTo>
                    <a:pt x="13279" y="27253"/>
                  </a:lnTo>
                  <a:lnTo>
                    <a:pt x="14641" y="27659"/>
                  </a:lnTo>
                  <a:lnTo>
                    <a:pt x="14757" y="27688"/>
                  </a:lnTo>
                  <a:lnTo>
                    <a:pt x="14844" y="27659"/>
                  </a:lnTo>
                  <a:lnTo>
                    <a:pt x="15772" y="28877"/>
                  </a:lnTo>
                  <a:lnTo>
                    <a:pt x="16178" y="29456"/>
                  </a:lnTo>
                  <a:lnTo>
                    <a:pt x="16584" y="30036"/>
                  </a:lnTo>
                  <a:lnTo>
                    <a:pt x="16961" y="30645"/>
                  </a:lnTo>
                  <a:lnTo>
                    <a:pt x="17309" y="31254"/>
                  </a:lnTo>
                  <a:lnTo>
                    <a:pt x="17627" y="31892"/>
                  </a:lnTo>
                  <a:lnTo>
                    <a:pt x="17888" y="32559"/>
                  </a:lnTo>
                  <a:lnTo>
                    <a:pt x="18004" y="32907"/>
                  </a:lnTo>
                  <a:lnTo>
                    <a:pt x="18091" y="33225"/>
                  </a:lnTo>
                  <a:lnTo>
                    <a:pt x="18178" y="33573"/>
                  </a:lnTo>
                  <a:lnTo>
                    <a:pt x="18207" y="33950"/>
                  </a:lnTo>
                  <a:lnTo>
                    <a:pt x="18265" y="34298"/>
                  </a:lnTo>
                  <a:lnTo>
                    <a:pt x="18265" y="34646"/>
                  </a:lnTo>
                  <a:lnTo>
                    <a:pt x="18265" y="35371"/>
                  </a:lnTo>
                  <a:lnTo>
                    <a:pt x="18178" y="36067"/>
                  </a:lnTo>
                  <a:lnTo>
                    <a:pt x="18091" y="36763"/>
                  </a:lnTo>
                  <a:lnTo>
                    <a:pt x="17917" y="37458"/>
                  </a:lnTo>
                  <a:lnTo>
                    <a:pt x="17743" y="38154"/>
                  </a:lnTo>
                  <a:lnTo>
                    <a:pt x="17367" y="39517"/>
                  </a:lnTo>
                  <a:lnTo>
                    <a:pt x="17048" y="40561"/>
                  </a:lnTo>
                  <a:lnTo>
                    <a:pt x="16758" y="41633"/>
                  </a:lnTo>
                  <a:lnTo>
                    <a:pt x="15801" y="41401"/>
                  </a:lnTo>
                  <a:lnTo>
                    <a:pt x="14844" y="41169"/>
                  </a:lnTo>
                  <a:lnTo>
                    <a:pt x="13916" y="40879"/>
                  </a:lnTo>
                  <a:lnTo>
                    <a:pt x="12989" y="40561"/>
                  </a:lnTo>
                  <a:lnTo>
                    <a:pt x="12090" y="40213"/>
                  </a:lnTo>
                  <a:lnTo>
                    <a:pt x="11191" y="39807"/>
                  </a:lnTo>
                  <a:lnTo>
                    <a:pt x="10292" y="39401"/>
                  </a:lnTo>
                  <a:lnTo>
                    <a:pt x="9423" y="38966"/>
                  </a:lnTo>
                  <a:lnTo>
                    <a:pt x="9365" y="39720"/>
                  </a:lnTo>
                  <a:lnTo>
                    <a:pt x="10234" y="40155"/>
                  </a:lnTo>
                  <a:lnTo>
                    <a:pt x="11104" y="40532"/>
                  </a:lnTo>
                  <a:lnTo>
                    <a:pt x="12003" y="40908"/>
                  </a:lnTo>
                  <a:lnTo>
                    <a:pt x="12902" y="41256"/>
                  </a:lnTo>
                  <a:lnTo>
                    <a:pt x="13800" y="41546"/>
                  </a:lnTo>
                  <a:lnTo>
                    <a:pt x="14728" y="41836"/>
                  </a:lnTo>
                  <a:lnTo>
                    <a:pt x="15656" y="42097"/>
                  </a:lnTo>
                  <a:lnTo>
                    <a:pt x="16584" y="42329"/>
                  </a:lnTo>
                  <a:lnTo>
                    <a:pt x="16468" y="42967"/>
                  </a:lnTo>
                  <a:lnTo>
                    <a:pt x="16381" y="43634"/>
                  </a:lnTo>
                  <a:lnTo>
                    <a:pt x="16323" y="44301"/>
                  </a:lnTo>
                  <a:lnTo>
                    <a:pt x="16323" y="44967"/>
                  </a:lnTo>
                  <a:lnTo>
                    <a:pt x="16381" y="45576"/>
                  </a:lnTo>
                  <a:lnTo>
                    <a:pt x="16468" y="46156"/>
                  </a:lnTo>
                  <a:lnTo>
                    <a:pt x="16613" y="46707"/>
                  </a:lnTo>
                  <a:lnTo>
                    <a:pt x="16816" y="47258"/>
                  </a:lnTo>
                  <a:lnTo>
                    <a:pt x="17048" y="47780"/>
                  </a:lnTo>
                  <a:lnTo>
                    <a:pt x="17338" y="48301"/>
                  </a:lnTo>
                  <a:lnTo>
                    <a:pt x="17656" y="48794"/>
                  </a:lnTo>
                  <a:lnTo>
                    <a:pt x="18004" y="49258"/>
                  </a:lnTo>
                  <a:lnTo>
                    <a:pt x="18381" y="49693"/>
                  </a:lnTo>
                  <a:lnTo>
                    <a:pt x="18787" y="50099"/>
                  </a:lnTo>
                  <a:lnTo>
                    <a:pt x="19222" y="50476"/>
                  </a:lnTo>
                  <a:lnTo>
                    <a:pt x="19657" y="50853"/>
                  </a:lnTo>
                  <a:lnTo>
                    <a:pt x="20092" y="51201"/>
                  </a:lnTo>
                  <a:lnTo>
                    <a:pt x="20556" y="51549"/>
                  </a:lnTo>
                  <a:lnTo>
                    <a:pt x="21512" y="52186"/>
                  </a:lnTo>
                  <a:lnTo>
                    <a:pt x="23426" y="53491"/>
                  </a:lnTo>
                  <a:lnTo>
                    <a:pt x="24354" y="54129"/>
                  </a:lnTo>
                  <a:lnTo>
                    <a:pt x="24818" y="54477"/>
                  </a:lnTo>
                  <a:lnTo>
                    <a:pt x="25253" y="54854"/>
                  </a:lnTo>
                  <a:lnTo>
                    <a:pt x="25600" y="55144"/>
                  </a:lnTo>
                  <a:lnTo>
                    <a:pt x="25919" y="55463"/>
                  </a:lnTo>
                  <a:lnTo>
                    <a:pt x="26238" y="55781"/>
                  </a:lnTo>
                  <a:lnTo>
                    <a:pt x="26528" y="56129"/>
                  </a:lnTo>
                  <a:lnTo>
                    <a:pt x="26789" y="56477"/>
                  </a:lnTo>
                  <a:lnTo>
                    <a:pt x="27050" y="56825"/>
                  </a:lnTo>
                  <a:lnTo>
                    <a:pt x="27282" y="57202"/>
                  </a:lnTo>
                  <a:lnTo>
                    <a:pt x="27514" y="57579"/>
                  </a:lnTo>
                  <a:lnTo>
                    <a:pt x="26354" y="57666"/>
                  </a:lnTo>
                  <a:lnTo>
                    <a:pt x="25166" y="57724"/>
                  </a:lnTo>
                  <a:lnTo>
                    <a:pt x="23977" y="57753"/>
                  </a:lnTo>
                  <a:lnTo>
                    <a:pt x="22817" y="57753"/>
                  </a:lnTo>
                  <a:lnTo>
                    <a:pt x="21628" y="57695"/>
                  </a:lnTo>
                  <a:lnTo>
                    <a:pt x="20469" y="57608"/>
                  </a:lnTo>
                  <a:lnTo>
                    <a:pt x="19280" y="57492"/>
                  </a:lnTo>
                  <a:lnTo>
                    <a:pt x="18120" y="57347"/>
                  </a:lnTo>
                  <a:lnTo>
                    <a:pt x="16961" y="57173"/>
                  </a:lnTo>
                  <a:lnTo>
                    <a:pt x="15801" y="56941"/>
                  </a:lnTo>
                  <a:lnTo>
                    <a:pt x="14670" y="56709"/>
                  </a:lnTo>
                  <a:lnTo>
                    <a:pt x="13511" y="56419"/>
                  </a:lnTo>
                  <a:lnTo>
                    <a:pt x="12380" y="56100"/>
                  </a:lnTo>
                  <a:lnTo>
                    <a:pt x="11249" y="55753"/>
                  </a:lnTo>
                  <a:lnTo>
                    <a:pt x="10147" y="55347"/>
                  </a:lnTo>
                  <a:lnTo>
                    <a:pt x="9046" y="54941"/>
                  </a:lnTo>
                  <a:lnTo>
                    <a:pt x="8147" y="54564"/>
                  </a:lnTo>
                  <a:lnTo>
                    <a:pt x="7277" y="54187"/>
                  </a:lnTo>
                  <a:lnTo>
                    <a:pt x="7277" y="54187"/>
                  </a:lnTo>
                  <a:lnTo>
                    <a:pt x="7509" y="54680"/>
                  </a:lnTo>
                  <a:lnTo>
                    <a:pt x="7770" y="55144"/>
                  </a:lnTo>
                  <a:lnTo>
                    <a:pt x="8640" y="55521"/>
                  </a:lnTo>
                  <a:lnTo>
                    <a:pt x="9539" y="55868"/>
                  </a:lnTo>
                  <a:lnTo>
                    <a:pt x="10437" y="56187"/>
                  </a:lnTo>
                  <a:lnTo>
                    <a:pt x="11336" y="56477"/>
                  </a:lnTo>
                  <a:lnTo>
                    <a:pt x="12235" y="56767"/>
                  </a:lnTo>
                  <a:lnTo>
                    <a:pt x="13163" y="57028"/>
                  </a:lnTo>
                  <a:lnTo>
                    <a:pt x="14061" y="57260"/>
                  </a:lnTo>
                  <a:lnTo>
                    <a:pt x="14989" y="57492"/>
                  </a:lnTo>
                  <a:lnTo>
                    <a:pt x="15917" y="57666"/>
                  </a:lnTo>
                  <a:lnTo>
                    <a:pt x="16874" y="57840"/>
                  </a:lnTo>
                  <a:lnTo>
                    <a:pt x="17801" y="58014"/>
                  </a:lnTo>
                  <a:lnTo>
                    <a:pt x="18758" y="58130"/>
                  </a:lnTo>
                  <a:lnTo>
                    <a:pt x="19686" y="58246"/>
                  </a:lnTo>
                  <a:lnTo>
                    <a:pt x="20643" y="58333"/>
                  </a:lnTo>
                  <a:lnTo>
                    <a:pt x="21599" y="58391"/>
                  </a:lnTo>
                  <a:lnTo>
                    <a:pt x="22527" y="58420"/>
                  </a:lnTo>
                  <a:lnTo>
                    <a:pt x="23861" y="58449"/>
                  </a:lnTo>
                  <a:lnTo>
                    <a:pt x="25195" y="58420"/>
                  </a:lnTo>
                  <a:lnTo>
                    <a:pt x="26528" y="58362"/>
                  </a:lnTo>
                  <a:lnTo>
                    <a:pt x="27833" y="58246"/>
                  </a:lnTo>
                  <a:lnTo>
                    <a:pt x="28007" y="58652"/>
                  </a:lnTo>
                  <a:lnTo>
                    <a:pt x="28152" y="59058"/>
                  </a:lnTo>
                  <a:lnTo>
                    <a:pt x="28355" y="59811"/>
                  </a:lnTo>
                  <a:lnTo>
                    <a:pt x="28500" y="60565"/>
                  </a:lnTo>
                  <a:lnTo>
                    <a:pt x="28616" y="61319"/>
                  </a:lnTo>
                  <a:lnTo>
                    <a:pt x="28703" y="62102"/>
                  </a:lnTo>
                  <a:lnTo>
                    <a:pt x="28732" y="62856"/>
                  </a:lnTo>
                  <a:lnTo>
                    <a:pt x="28790" y="63638"/>
                  </a:lnTo>
                  <a:lnTo>
                    <a:pt x="28819" y="65175"/>
                  </a:lnTo>
                  <a:lnTo>
                    <a:pt x="28906" y="66712"/>
                  </a:lnTo>
                  <a:lnTo>
                    <a:pt x="28993" y="67465"/>
                  </a:lnTo>
                  <a:lnTo>
                    <a:pt x="29080" y="68219"/>
                  </a:lnTo>
                  <a:lnTo>
                    <a:pt x="29195" y="68973"/>
                  </a:lnTo>
                  <a:lnTo>
                    <a:pt x="29340" y="69698"/>
                  </a:lnTo>
                  <a:lnTo>
                    <a:pt x="29543" y="70452"/>
                  </a:lnTo>
                  <a:lnTo>
                    <a:pt x="29804" y="71176"/>
                  </a:lnTo>
                  <a:lnTo>
                    <a:pt x="30094" y="71872"/>
                  </a:lnTo>
                  <a:lnTo>
                    <a:pt x="30442" y="72568"/>
                  </a:lnTo>
                  <a:lnTo>
                    <a:pt x="30819" y="73264"/>
                  </a:lnTo>
                  <a:lnTo>
                    <a:pt x="31196" y="73931"/>
                  </a:lnTo>
                  <a:lnTo>
                    <a:pt x="32008" y="75235"/>
                  </a:lnTo>
                  <a:lnTo>
                    <a:pt x="32878" y="76540"/>
                  </a:lnTo>
                  <a:lnTo>
                    <a:pt x="33022" y="76772"/>
                  </a:lnTo>
                  <a:lnTo>
                    <a:pt x="32095" y="76743"/>
                  </a:lnTo>
                  <a:lnTo>
                    <a:pt x="31167" y="76714"/>
                  </a:lnTo>
                  <a:lnTo>
                    <a:pt x="30239" y="76656"/>
                  </a:lnTo>
                  <a:lnTo>
                    <a:pt x="29311" y="76598"/>
                  </a:lnTo>
                  <a:lnTo>
                    <a:pt x="28413" y="76511"/>
                  </a:lnTo>
                  <a:lnTo>
                    <a:pt x="27485" y="76395"/>
                  </a:lnTo>
                  <a:lnTo>
                    <a:pt x="26557" y="76250"/>
                  </a:lnTo>
                  <a:lnTo>
                    <a:pt x="25658" y="76105"/>
                  </a:lnTo>
                  <a:lnTo>
                    <a:pt x="24760" y="75931"/>
                  </a:lnTo>
                  <a:lnTo>
                    <a:pt x="23832" y="75728"/>
                  </a:lnTo>
                  <a:lnTo>
                    <a:pt x="22933" y="75525"/>
                  </a:lnTo>
                  <a:lnTo>
                    <a:pt x="22034" y="75293"/>
                  </a:lnTo>
                  <a:lnTo>
                    <a:pt x="21165" y="75061"/>
                  </a:lnTo>
                  <a:lnTo>
                    <a:pt x="20266" y="74772"/>
                  </a:lnTo>
                  <a:lnTo>
                    <a:pt x="19396" y="74511"/>
                  </a:lnTo>
                  <a:lnTo>
                    <a:pt x="18526" y="74192"/>
                  </a:lnTo>
                  <a:lnTo>
                    <a:pt x="18526" y="74569"/>
                  </a:lnTo>
                  <a:lnTo>
                    <a:pt x="18526" y="74916"/>
                  </a:lnTo>
                  <a:lnTo>
                    <a:pt x="19773" y="75351"/>
                  </a:lnTo>
                  <a:lnTo>
                    <a:pt x="21020" y="75728"/>
                  </a:lnTo>
                  <a:lnTo>
                    <a:pt x="22266" y="76076"/>
                  </a:lnTo>
                  <a:lnTo>
                    <a:pt x="23542" y="76366"/>
                  </a:lnTo>
                  <a:lnTo>
                    <a:pt x="24818" y="76656"/>
                  </a:lnTo>
                  <a:lnTo>
                    <a:pt x="26122" y="76888"/>
                  </a:lnTo>
                  <a:lnTo>
                    <a:pt x="27398" y="77062"/>
                  </a:lnTo>
                  <a:lnTo>
                    <a:pt x="28703" y="77236"/>
                  </a:lnTo>
                  <a:lnTo>
                    <a:pt x="29862" y="77323"/>
                  </a:lnTo>
                  <a:lnTo>
                    <a:pt x="31022" y="77410"/>
                  </a:lnTo>
                  <a:lnTo>
                    <a:pt x="32182" y="77439"/>
                  </a:lnTo>
                  <a:lnTo>
                    <a:pt x="33370" y="77468"/>
                  </a:lnTo>
                  <a:lnTo>
                    <a:pt x="33457" y="77439"/>
                  </a:lnTo>
                  <a:lnTo>
                    <a:pt x="34124" y="78541"/>
                  </a:lnTo>
                  <a:lnTo>
                    <a:pt x="34762" y="79671"/>
                  </a:lnTo>
                  <a:lnTo>
                    <a:pt x="35342" y="80860"/>
                  </a:lnTo>
                  <a:lnTo>
                    <a:pt x="35603" y="81440"/>
                  </a:lnTo>
                  <a:lnTo>
                    <a:pt x="35864" y="82049"/>
                  </a:lnTo>
                  <a:lnTo>
                    <a:pt x="36154" y="82773"/>
                  </a:lnTo>
                  <a:lnTo>
                    <a:pt x="36415" y="83498"/>
                  </a:lnTo>
                  <a:lnTo>
                    <a:pt x="36647" y="84252"/>
                  </a:lnTo>
                  <a:lnTo>
                    <a:pt x="36850" y="85006"/>
                  </a:lnTo>
                  <a:lnTo>
                    <a:pt x="37052" y="85731"/>
                  </a:lnTo>
                  <a:lnTo>
                    <a:pt x="37197" y="86513"/>
                  </a:lnTo>
                  <a:lnTo>
                    <a:pt x="37342" y="87267"/>
                  </a:lnTo>
                  <a:lnTo>
                    <a:pt x="37487" y="88021"/>
                  </a:lnTo>
                  <a:lnTo>
                    <a:pt x="37603" y="88949"/>
                  </a:lnTo>
                  <a:lnTo>
                    <a:pt x="37690" y="89877"/>
                  </a:lnTo>
                  <a:lnTo>
                    <a:pt x="37748" y="90775"/>
                  </a:lnTo>
                  <a:lnTo>
                    <a:pt x="37777" y="91703"/>
                  </a:lnTo>
                  <a:lnTo>
                    <a:pt x="37777" y="92631"/>
                  </a:lnTo>
                  <a:lnTo>
                    <a:pt x="37748" y="93559"/>
                  </a:lnTo>
                  <a:lnTo>
                    <a:pt x="37690" y="94457"/>
                  </a:lnTo>
                  <a:lnTo>
                    <a:pt x="37574" y="95385"/>
                  </a:lnTo>
                  <a:lnTo>
                    <a:pt x="38270" y="95327"/>
                  </a:lnTo>
                  <a:lnTo>
                    <a:pt x="38357" y="94341"/>
                  </a:lnTo>
                  <a:lnTo>
                    <a:pt x="38444" y="93327"/>
                  </a:lnTo>
                  <a:lnTo>
                    <a:pt x="38473" y="92312"/>
                  </a:lnTo>
                  <a:lnTo>
                    <a:pt x="38444" y="91326"/>
                  </a:lnTo>
                  <a:lnTo>
                    <a:pt x="38415" y="90311"/>
                  </a:lnTo>
                  <a:lnTo>
                    <a:pt x="38328" y="89297"/>
                  </a:lnTo>
                  <a:lnTo>
                    <a:pt x="38212" y="88311"/>
                  </a:lnTo>
                  <a:lnTo>
                    <a:pt x="38067" y="87325"/>
                  </a:lnTo>
                  <a:lnTo>
                    <a:pt x="37864" y="86339"/>
                  </a:lnTo>
                  <a:lnTo>
                    <a:pt x="37632" y="85354"/>
                  </a:lnTo>
                  <a:lnTo>
                    <a:pt x="37371" y="84368"/>
                  </a:lnTo>
                  <a:lnTo>
                    <a:pt x="37081" y="83411"/>
                  </a:lnTo>
                  <a:lnTo>
                    <a:pt x="36763" y="82454"/>
                  </a:lnTo>
                  <a:lnTo>
                    <a:pt x="36386" y="81527"/>
                  </a:lnTo>
                  <a:lnTo>
                    <a:pt x="35980" y="80599"/>
                  </a:lnTo>
                  <a:lnTo>
                    <a:pt x="35545" y="79671"/>
                  </a:lnTo>
                  <a:lnTo>
                    <a:pt x="35197" y="78975"/>
                  </a:lnTo>
                  <a:lnTo>
                    <a:pt x="34791" y="78309"/>
                  </a:lnTo>
                  <a:lnTo>
                    <a:pt x="33979" y="76975"/>
                  </a:lnTo>
                  <a:lnTo>
                    <a:pt x="33109" y="75641"/>
                  </a:lnTo>
                  <a:lnTo>
                    <a:pt x="32269" y="74337"/>
                  </a:lnTo>
                  <a:lnTo>
                    <a:pt x="31863" y="73670"/>
                  </a:lnTo>
                  <a:lnTo>
                    <a:pt x="31486" y="73003"/>
                  </a:lnTo>
                  <a:lnTo>
                    <a:pt x="31109" y="72307"/>
                  </a:lnTo>
                  <a:lnTo>
                    <a:pt x="30790" y="71611"/>
                  </a:lnTo>
                  <a:lnTo>
                    <a:pt x="30471" y="70887"/>
                  </a:lnTo>
                  <a:lnTo>
                    <a:pt x="30210" y="70162"/>
                  </a:lnTo>
                  <a:lnTo>
                    <a:pt x="30007" y="69408"/>
                  </a:lnTo>
                  <a:lnTo>
                    <a:pt x="29833" y="68625"/>
                  </a:lnTo>
                  <a:lnTo>
                    <a:pt x="29920" y="68538"/>
                  </a:lnTo>
                  <a:lnTo>
                    <a:pt x="30529" y="67697"/>
                  </a:lnTo>
                  <a:lnTo>
                    <a:pt x="31109" y="66828"/>
                  </a:lnTo>
                  <a:lnTo>
                    <a:pt x="31689" y="65958"/>
                  </a:lnTo>
                  <a:lnTo>
                    <a:pt x="32240" y="65059"/>
                  </a:lnTo>
                  <a:lnTo>
                    <a:pt x="32762" y="64131"/>
                  </a:lnTo>
                  <a:lnTo>
                    <a:pt x="33283" y="63233"/>
                  </a:lnTo>
                  <a:lnTo>
                    <a:pt x="33747" y="62276"/>
                  </a:lnTo>
                  <a:lnTo>
                    <a:pt x="34211" y="61348"/>
                  </a:lnTo>
                  <a:lnTo>
                    <a:pt x="34646" y="60391"/>
                  </a:lnTo>
                  <a:lnTo>
                    <a:pt x="35052" y="59435"/>
                  </a:lnTo>
                  <a:lnTo>
                    <a:pt x="35458" y="58449"/>
                  </a:lnTo>
                  <a:lnTo>
                    <a:pt x="35835" y="57463"/>
                  </a:lnTo>
                  <a:lnTo>
                    <a:pt x="36154" y="56477"/>
                  </a:lnTo>
                  <a:lnTo>
                    <a:pt x="36473" y="55463"/>
                  </a:lnTo>
                  <a:lnTo>
                    <a:pt x="36763" y="54448"/>
                  </a:lnTo>
                  <a:lnTo>
                    <a:pt x="37052" y="53433"/>
                  </a:lnTo>
                  <a:lnTo>
                    <a:pt x="36850" y="52853"/>
                  </a:lnTo>
                  <a:lnTo>
                    <a:pt x="36589" y="52302"/>
                  </a:lnTo>
                  <a:lnTo>
                    <a:pt x="36241" y="53810"/>
                  </a:lnTo>
                  <a:lnTo>
                    <a:pt x="35806" y="55318"/>
                  </a:lnTo>
                  <a:lnTo>
                    <a:pt x="35342" y="56796"/>
                  </a:lnTo>
                  <a:lnTo>
                    <a:pt x="34791" y="58246"/>
                  </a:lnTo>
                  <a:lnTo>
                    <a:pt x="34211" y="59666"/>
                  </a:lnTo>
                  <a:lnTo>
                    <a:pt x="33573" y="61087"/>
                  </a:lnTo>
                  <a:lnTo>
                    <a:pt x="32878" y="62479"/>
                  </a:lnTo>
                  <a:lnTo>
                    <a:pt x="32153" y="63870"/>
                  </a:lnTo>
                  <a:lnTo>
                    <a:pt x="31573" y="64827"/>
                  </a:lnTo>
                  <a:lnTo>
                    <a:pt x="30964" y="65813"/>
                  </a:lnTo>
                  <a:lnTo>
                    <a:pt x="30355" y="66741"/>
                  </a:lnTo>
                  <a:lnTo>
                    <a:pt x="29688" y="67668"/>
                  </a:lnTo>
                  <a:lnTo>
                    <a:pt x="29630" y="66973"/>
                  </a:lnTo>
                  <a:lnTo>
                    <a:pt x="29572" y="66277"/>
                  </a:lnTo>
                  <a:lnTo>
                    <a:pt x="29514" y="64827"/>
                  </a:lnTo>
                  <a:lnTo>
                    <a:pt x="29456" y="63406"/>
                  </a:lnTo>
                  <a:lnTo>
                    <a:pt x="29369" y="61957"/>
                  </a:lnTo>
                  <a:lnTo>
                    <a:pt x="29311" y="61261"/>
                  </a:lnTo>
                  <a:lnTo>
                    <a:pt x="29195" y="60565"/>
                  </a:lnTo>
                  <a:lnTo>
                    <a:pt x="29080" y="59869"/>
                  </a:lnTo>
                  <a:lnTo>
                    <a:pt x="28906" y="59174"/>
                  </a:lnTo>
                  <a:lnTo>
                    <a:pt x="28703" y="58507"/>
                  </a:lnTo>
                  <a:lnTo>
                    <a:pt x="28442" y="57840"/>
                  </a:lnTo>
                  <a:lnTo>
                    <a:pt x="28123" y="57202"/>
                  </a:lnTo>
                  <a:lnTo>
                    <a:pt x="27746" y="56593"/>
                  </a:lnTo>
                  <a:lnTo>
                    <a:pt x="27427" y="56100"/>
                  </a:lnTo>
                  <a:lnTo>
                    <a:pt x="27050" y="55637"/>
                  </a:lnTo>
                  <a:lnTo>
                    <a:pt x="26644" y="55202"/>
                  </a:lnTo>
                  <a:lnTo>
                    <a:pt x="26238" y="54796"/>
                  </a:lnTo>
                  <a:lnTo>
                    <a:pt x="25803" y="54390"/>
                  </a:lnTo>
                  <a:lnTo>
                    <a:pt x="25339" y="54013"/>
                  </a:lnTo>
                  <a:lnTo>
                    <a:pt x="24876" y="53665"/>
                  </a:lnTo>
                  <a:lnTo>
                    <a:pt x="24412" y="53317"/>
                  </a:lnTo>
                  <a:lnTo>
                    <a:pt x="23426" y="52650"/>
                  </a:lnTo>
                  <a:lnTo>
                    <a:pt x="22440" y="51983"/>
                  </a:lnTo>
                  <a:lnTo>
                    <a:pt x="21454" y="51317"/>
                  </a:lnTo>
                  <a:lnTo>
                    <a:pt x="20498" y="50621"/>
                  </a:lnTo>
                  <a:lnTo>
                    <a:pt x="20469" y="50621"/>
                  </a:lnTo>
                  <a:lnTo>
                    <a:pt x="21425" y="49809"/>
                  </a:lnTo>
                  <a:lnTo>
                    <a:pt x="22353" y="48968"/>
                  </a:lnTo>
                  <a:lnTo>
                    <a:pt x="23252" y="48099"/>
                  </a:lnTo>
                  <a:lnTo>
                    <a:pt x="24093" y="47200"/>
                  </a:lnTo>
                  <a:lnTo>
                    <a:pt x="24876" y="46243"/>
                  </a:lnTo>
                  <a:lnTo>
                    <a:pt x="25629" y="45257"/>
                  </a:lnTo>
                  <a:lnTo>
                    <a:pt x="26354" y="44243"/>
                  </a:lnTo>
                  <a:lnTo>
                    <a:pt x="27021" y="43199"/>
                  </a:lnTo>
                  <a:lnTo>
                    <a:pt x="26818" y="42851"/>
                  </a:lnTo>
                  <a:lnTo>
                    <a:pt x="26644" y="42503"/>
                  </a:lnTo>
                  <a:lnTo>
                    <a:pt x="25977" y="43605"/>
                  </a:lnTo>
                  <a:lnTo>
                    <a:pt x="25253" y="44648"/>
                  </a:lnTo>
                  <a:lnTo>
                    <a:pt x="24470" y="45663"/>
                  </a:lnTo>
                  <a:lnTo>
                    <a:pt x="23658" y="46649"/>
                  </a:lnTo>
                  <a:lnTo>
                    <a:pt x="22817" y="47577"/>
                  </a:lnTo>
                  <a:lnTo>
                    <a:pt x="21918" y="48475"/>
                  </a:lnTo>
                  <a:lnTo>
                    <a:pt x="20962" y="49316"/>
                  </a:lnTo>
                  <a:lnTo>
                    <a:pt x="19976" y="50128"/>
                  </a:lnTo>
                  <a:lnTo>
                    <a:pt x="19947" y="50186"/>
                  </a:lnTo>
                  <a:lnTo>
                    <a:pt x="19570" y="49867"/>
                  </a:lnTo>
                  <a:lnTo>
                    <a:pt x="19222" y="49548"/>
                  </a:lnTo>
                  <a:lnTo>
                    <a:pt x="18874" y="49200"/>
                  </a:lnTo>
                  <a:lnTo>
                    <a:pt x="18555" y="48823"/>
                  </a:lnTo>
                  <a:lnTo>
                    <a:pt x="18265" y="48446"/>
                  </a:lnTo>
                  <a:lnTo>
                    <a:pt x="17975" y="48070"/>
                  </a:lnTo>
                  <a:lnTo>
                    <a:pt x="17743" y="47635"/>
                  </a:lnTo>
                  <a:lnTo>
                    <a:pt x="17541" y="47200"/>
                  </a:lnTo>
                  <a:lnTo>
                    <a:pt x="17396" y="46881"/>
                  </a:lnTo>
                  <a:lnTo>
                    <a:pt x="17280" y="46562"/>
                  </a:lnTo>
                  <a:lnTo>
                    <a:pt x="17193" y="46214"/>
                  </a:lnTo>
                  <a:lnTo>
                    <a:pt x="17135" y="45895"/>
                  </a:lnTo>
                  <a:lnTo>
                    <a:pt x="17077" y="45547"/>
                  </a:lnTo>
                  <a:lnTo>
                    <a:pt x="17048" y="45199"/>
                  </a:lnTo>
                  <a:lnTo>
                    <a:pt x="17019" y="44532"/>
                  </a:lnTo>
                  <a:lnTo>
                    <a:pt x="17048" y="43837"/>
                  </a:lnTo>
                  <a:lnTo>
                    <a:pt x="17135" y="43170"/>
                  </a:lnTo>
                  <a:lnTo>
                    <a:pt x="17280" y="42474"/>
                  </a:lnTo>
                  <a:lnTo>
                    <a:pt x="17425" y="41807"/>
                  </a:lnTo>
                  <a:lnTo>
                    <a:pt x="17598" y="41111"/>
                  </a:lnTo>
                  <a:lnTo>
                    <a:pt x="17801" y="40416"/>
                  </a:lnTo>
                  <a:lnTo>
                    <a:pt x="18236" y="38995"/>
                  </a:lnTo>
                  <a:lnTo>
                    <a:pt x="18439" y="38299"/>
                  </a:lnTo>
                  <a:lnTo>
                    <a:pt x="18613" y="37603"/>
                  </a:lnTo>
                  <a:lnTo>
                    <a:pt x="18758" y="36878"/>
                  </a:lnTo>
                  <a:lnTo>
                    <a:pt x="18874" y="36154"/>
                  </a:lnTo>
                  <a:lnTo>
                    <a:pt x="18932" y="35400"/>
                  </a:lnTo>
                  <a:lnTo>
                    <a:pt x="18932" y="34675"/>
                  </a:lnTo>
                  <a:lnTo>
                    <a:pt x="18874" y="33950"/>
                  </a:lnTo>
                  <a:lnTo>
                    <a:pt x="18758" y="33225"/>
                  </a:lnTo>
                  <a:lnTo>
                    <a:pt x="18816" y="33196"/>
                  </a:lnTo>
                  <a:lnTo>
                    <a:pt x="18874" y="33109"/>
                  </a:lnTo>
                  <a:lnTo>
                    <a:pt x="19454" y="32066"/>
                  </a:lnTo>
                  <a:lnTo>
                    <a:pt x="19976" y="30993"/>
                  </a:lnTo>
                  <a:lnTo>
                    <a:pt x="20469" y="29891"/>
                  </a:lnTo>
                  <a:lnTo>
                    <a:pt x="20933" y="28790"/>
                  </a:lnTo>
                  <a:lnTo>
                    <a:pt x="21339" y="27659"/>
                  </a:lnTo>
                  <a:lnTo>
                    <a:pt x="21715" y="26499"/>
                  </a:lnTo>
                  <a:lnTo>
                    <a:pt x="22034" y="25340"/>
                  </a:lnTo>
                  <a:lnTo>
                    <a:pt x="22295" y="24180"/>
                  </a:lnTo>
                  <a:lnTo>
                    <a:pt x="21715" y="23571"/>
                  </a:lnTo>
                  <a:lnTo>
                    <a:pt x="21454" y="24731"/>
                  </a:lnTo>
                  <a:lnTo>
                    <a:pt x="21165" y="25861"/>
                  </a:lnTo>
                  <a:lnTo>
                    <a:pt x="20846" y="26963"/>
                  </a:lnTo>
                  <a:lnTo>
                    <a:pt x="20440" y="28065"/>
                  </a:lnTo>
                  <a:lnTo>
                    <a:pt x="20034" y="29167"/>
                  </a:lnTo>
                  <a:lnTo>
                    <a:pt x="19570" y="30239"/>
                  </a:lnTo>
                  <a:lnTo>
                    <a:pt x="19048" y="31312"/>
                  </a:lnTo>
                  <a:lnTo>
                    <a:pt x="18526" y="32327"/>
                  </a:lnTo>
                  <a:lnTo>
                    <a:pt x="18236" y="31631"/>
                  </a:lnTo>
                  <a:lnTo>
                    <a:pt x="18091" y="31254"/>
                  </a:lnTo>
                  <a:lnTo>
                    <a:pt x="17917" y="30906"/>
                  </a:lnTo>
                  <a:lnTo>
                    <a:pt x="17569" y="30297"/>
                  </a:lnTo>
                  <a:lnTo>
                    <a:pt x="17164" y="29688"/>
                  </a:lnTo>
                  <a:lnTo>
                    <a:pt x="16758" y="29080"/>
                  </a:lnTo>
                  <a:lnTo>
                    <a:pt x="16352" y="28500"/>
                  </a:lnTo>
                  <a:lnTo>
                    <a:pt x="15482" y="27369"/>
                  </a:lnTo>
                  <a:lnTo>
                    <a:pt x="15076" y="26789"/>
                  </a:lnTo>
                  <a:lnTo>
                    <a:pt x="14670" y="26180"/>
                  </a:lnTo>
                  <a:lnTo>
                    <a:pt x="14206" y="25484"/>
                  </a:lnTo>
                  <a:lnTo>
                    <a:pt x="13829" y="24789"/>
                  </a:lnTo>
                  <a:lnTo>
                    <a:pt x="13482" y="24035"/>
                  </a:lnTo>
                  <a:lnTo>
                    <a:pt x="13192" y="23310"/>
                  </a:lnTo>
                  <a:lnTo>
                    <a:pt x="12960" y="22556"/>
                  </a:lnTo>
                  <a:lnTo>
                    <a:pt x="12728" y="21773"/>
                  </a:lnTo>
                  <a:lnTo>
                    <a:pt x="12583" y="20962"/>
                  </a:lnTo>
                  <a:lnTo>
                    <a:pt x="12438" y="20150"/>
                  </a:lnTo>
                  <a:lnTo>
                    <a:pt x="12235" y="18526"/>
                  </a:lnTo>
                  <a:lnTo>
                    <a:pt x="12032" y="16903"/>
                  </a:lnTo>
                  <a:lnTo>
                    <a:pt x="11916" y="16091"/>
                  </a:lnTo>
                  <a:lnTo>
                    <a:pt x="11800" y="15279"/>
                  </a:lnTo>
                  <a:lnTo>
                    <a:pt x="11655" y="14496"/>
                  </a:lnTo>
                  <a:lnTo>
                    <a:pt x="11481" y="13685"/>
                  </a:lnTo>
                  <a:lnTo>
                    <a:pt x="11278" y="12989"/>
                  </a:lnTo>
                  <a:lnTo>
                    <a:pt x="11365" y="12902"/>
                  </a:lnTo>
                  <a:lnTo>
                    <a:pt x="11742" y="12235"/>
                  </a:lnTo>
                  <a:lnTo>
                    <a:pt x="12090" y="11539"/>
                  </a:lnTo>
                  <a:lnTo>
                    <a:pt x="12409" y="10843"/>
                  </a:lnTo>
                  <a:lnTo>
                    <a:pt x="12699" y="10148"/>
                  </a:lnTo>
                  <a:lnTo>
                    <a:pt x="12960" y="9423"/>
                  </a:lnTo>
                  <a:lnTo>
                    <a:pt x="13221" y="8698"/>
                  </a:lnTo>
                  <a:lnTo>
                    <a:pt x="13424" y="7973"/>
                  </a:lnTo>
                  <a:lnTo>
                    <a:pt x="13598" y="7219"/>
                  </a:lnTo>
                  <a:lnTo>
                    <a:pt x="13047" y="6494"/>
                  </a:lnTo>
                  <a:lnTo>
                    <a:pt x="12902" y="7219"/>
                  </a:lnTo>
                  <a:lnTo>
                    <a:pt x="12699" y="7944"/>
                  </a:lnTo>
                  <a:lnTo>
                    <a:pt x="12496" y="8669"/>
                  </a:lnTo>
                  <a:lnTo>
                    <a:pt x="12264" y="9394"/>
                  </a:lnTo>
                  <a:lnTo>
                    <a:pt x="11974" y="10090"/>
                  </a:lnTo>
                  <a:lnTo>
                    <a:pt x="11684" y="10785"/>
                  </a:lnTo>
                  <a:lnTo>
                    <a:pt x="11365" y="11452"/>
                  </a:lnTo>
                  <a:lnTo>
                    <a:pt x="11017" y="12119"/>
                  </a:lnTo>
                  <a:lnTo>
                    <a:pt x="10611" y="11162"/>
                  </a:lnTo>
                  <a:lnTo>
                    <a:pt x="10176" y="10205"/>
                  </a:lnTo>
                  <a:lnTo>
                    <a:pt x="9684" y="9278"/>
                  </a:lnTo>
                  <a:lnTo>
                    <a:pt x="9104" y="8379"/>
                  </a:lnTo>
                  <a:lnTo>
                    <a:pt x="8698" y="7770"/>
                  </a:lnTo>
                  <a:lnTo>
                    <a:pt x="8263" y="7190"/>
                  </a:lnTo>
                  <a:lnTo>
                    <a:pt x="7828" y="6610"/>
                  </a:lnTo>
                  <a:lnTo>
                    <a:pt x="7364" y="6060"/>
                  </a:lnTo>
                  <a:lnTo>
                    <a:pt x="6900" y="5509"/>
                  </a:lnTo>
                  <a:lnTo>
                    <a:pt x="6378" y="4958"/>
                  </a:lnTo>
                  <a:lnTo>
                    <a:pt x="5364" y="3943"/>
                  </a:lnTo>
                  <a:lnTo>
                    <a:pt x="4291" y="2928"/>
                  </a:lnTo>
                  <a:lnTo>
                    <a:pt x="3189" y="1972"/>
                  </a:lnTo>
                  <a:lnTo>
                    <a:pt x="2059" y="1044"/>
                  </a:lnTo>
                  <a:lnTo>
                    <a:pt x="928" y="145"/>
                  </a:lnTo>
                  <a:lnTo>
                    <a:pt x="725" y="0"/>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7" name="Google Shape;267;p6"/>
          <p:cNvGrpSpPr/>
          <p:nvPr/>
        </p:nvGrpSpPr>
        <p:grpSpPr>
          <a:xfrm flipH="1" rot="-1085261">
            <a:off x="8316894" y="3398323"/>
            <a:ext cx="911007" cy="1824204"/>
            <a:chOff x="-303325" y="2748725"/>
            <a:chExt cx="1195950" cy="2394775"/>
          </a:xfrm>
        </p:grpSpPr>
        <p:sp>
          <p:nvSpPr>
            <p:cNvPr id="268" name="Google Shape;268;p6"/>
            <p:cNvSpPr/>
            <p:nvPr/>
          </p:nvSpPr>
          <p:spPr>
            <a:xfrm>
              <a:off x="507725" y="5082600"/>
              <a:ext cx="60200" cy="59475"/>
            </a:xfrm>
            <a:custGeom>
              <a:rect b="b" l="l" r="r" t="t"/>
              <a:pathLst>
                <a:path extrusionOk="0" h="2379" w="2408">
                  <a:moveTo>
                    <a:pt x="117" y="1"/>
                  </a:moveTo>
                  <a:lnTo>
                    <a:pt x="146" y="262"/>
                  </a:lnTo>
                  <a:lnTo>
                    <a:pt x="146" y="494"/>
                  </a:lnTo>
                  <a:lnTo>
                    <a:pt x="88" y="667"/>
                  </a:lnTo>
                  <a:lnTo>
                    <a:pt x="1" y="841"/>
                  </a:lnTo>
                  <a:lnTo>
                    <a:pt x="1769" y="2291"/>
                  </a:lnTo>
                  <a:lnTo>
                    <a:pt x="1885" y="2349"/>
                  </a:lnTo>
                  <a:lnTo>
                    <a:pt x="2001" y="2378"/>
                  </a:lnTo>
                  <a:lnTo>
                    <a:pt x="2117" y="2349"/>
                  </a:lnTo>
                  <a:lnTo>
                    <a:pt x="2204" y="2320"/>
                  </a:lnTo>
                  <a:lnTo>
                    <a:pt x="2291" y="2233"/>
                  </a:lnTo>
                  <a:lnTo>
                    <a:pt x="2349" y="2175"/>
                  </a:lnTo>
                  <a:lnTo>
                    <a:pt x="2407" y="2059"/>
                  </a:lnTo>
                  <a:lnTo>
                    <a:pt x="2407" y="1972"/>
                  </a:lnTo>
                  <a:lnTo>
                    <a:pt x="2349" y="1856"/>
                  </a:lnTo>
                  <a:lnTo>
                    <a:pt x="2262" y="1769"/>
                  </a:lnTo>
                  <a:lnTo>
                    <a:pt x="117" y="1"/>
                  </a:lnTo>
                  <a:close/>
                </a:path>
              </a:pathLst>
            </a:custGeom>
            <a:solidFill>
              <a:srgbClr val="DBC8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6"/>
            <p:cNvSpPr/>
            <p:nvPr/>
          </p:nvSpPr>
          <p:spPr>
            <a:xfrm>
              <a:off x="507725" y="5082600"/>
              <a:ext cx="60200" cy="59475"/>
            </a:xfrm>
            <a:custGeom>
              <a:rect b="b" l="l" r="r" t="t"/>
              <a:pathLst>
                <a:path extrusionOk="0" fill="none" h="2379" w="2408">
                  <a:moveTo>
                    <a:pt x="117" y="1"/>
                  </a:moveTo>
                  <a:lnTo>
                    <a:pt x="117" y="1"/>
                  </a:lnTo>
                  <a:lnTo>
                    <a:pt x="117" y="1"/>
                  </a:lnTo>
                  <a:lnTo>
                    <a:pt x="146" y="262"/>
                  </a:lnTo>
                  <a:lnTo>
                    <a:pt x="146" y="494"/>
                  </a:lnTo>
                  <a:lnTo>
                    <a:pt x="88" y="667"/>
                  </a:lnTo>
                  <a:lnTo>
                    <a:pt x="1" y="841"/>
                  </a:lnTo>
                  <a:lnTo>
                    <a:pt x="1" y="841"/>
                  </a:lnTo>
                  <a:lnTo>
                    <a:pt x="1769" y="2291"/>
                  </a:lnTo>
                  <a:lnTo>
                    <a:pt x="1769" y="2291"/>
                  </a:lnTo>
                  <a:lnTo>
                    <a:pt x="1885" y="2349"/>
                  </a:lnTo>
                  <a:lnTo>
                    <a:pt x="2001" y="2378"/>
                  </a:lnTo>
                  <a:lnTo>
                    <a:pt x="2001" y="2378"/>
                  </a:lnTo>
                  <a:lnTo>
                    <a:pt x="2117" y="2349"/>
                  </a:lnTo>
                  <a:lnTo>
                    <a:pt x="2204" y="2320"/>
                  </a:lnTo>
                  <a:lnTo>
                    <a:pt x="2291" y="2233"/>
                  </a:lnTo>
                  <a:lnTo>
                    <a:pt x="2349" y="2175"/>
                  </a:lnTo>
                  <a:lnTo>
                    <a:pt x="2407" y="2059"/>
                  </a:lnTo>
                  <a:lnTo>
                    <a:pt x="2407" y="1972"/>
                  </a:lnTo>
                  <a:lnTo>
                    <a:pt x="2349" y="1856"/>
                  </a:lnTo>
                  <a:lnTo>
                    <a:pt x="2262" y="1769"/>
                  </a:lnTo>
                  <a:lnTo>
                    <a:pt x="2262" y="1769"/>
                  </a:lnTo>
                  <a:lnTo>
                    <a:pt x="117" y="1"/>
                  </a:lnTo>
                  <a:lnTo>
                    <a:pt x="117"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6"/>
            <p:cNvSpPr/>
            <p:nvPr/>
          </p:nvSpPr>
          <p:spPr>
            <a:xfrm>
              <a:off x="-303325" y="2748725"/>
              <a:ext cx="1195950" cy="2394775"/>
            </a:xfrm>
            <a:custGeom>
              <a:rect b="b" l="l" r="r" t="t"/>
              <a:pathLst>
                <a:path extrusionOk="0" h="95791" w="47838">
                  <a:moveTo>
                    <a:pt x="3103" y="0"/>
                  </a:moveTo>
                  <a:lnTo>
                    <a:pt x="2697" y="29"/>
                  </a:lnTo>
                  <a:lnTo>
                    <a:pt x="2291" y="58"/>
                  </a:lnTo>
                  <a:lnTo>
                    <a:pt x="1914" y="145"/>
                  </a:lnTo>
                  <a:lnTo>
                    <a:pt x="1537" y="290"/>
                  </a:lnTo>
                  <a:lnTo>
                    <a:pt x="1189" y="464"/>
                  </a:lnTo>
                  <a:lnTo>
                    <a:pt x="899" y="667"/>
                  </a:lnTo>
                  <a:lnTo>
                    <a:pt x="638" y="928"/>
                  </a:lnTo>
                  <a:lnTo>
                    <a:pt x="435" y="1189"/>
                  </a:lnTo>
                  <a:lnTo>
                    <a:pt x="290" y="1450"/>
                  </a:lnTo>
                  <a:lnTo>
                    <a:pt x="174" y="1740"/>
                  </a:lnTo>
                  <a:lnTo>
                    <a:pt x="87" y="2030"/>
                  </a:lnTo>
                  <a:lnTo>
                    <a:pt x="29" y="2320"/>
                  </a:lnTo>
                  <a:lnTo>
                    <a:pt x="0" y="2639"/>
                  </a:lnTo>
                  <a:lnTo>
                    <a:pt x="29" y="2957"/>
                  </a:lnTo>
                  <a:lnTo>
                    <a:pt x="58" y="3276"/>
                  </a:lnTo>
                  <a:lnTo>
                    <a:pt x="116" y="3595"/>
                  </a:lnTo>
                  <a:lnTo>
                    <a:pt x="232" y="3914"/>
                  </a:lnTo>
                  <a:lnTo>
                    <a:pt x="348" y="4233"/>
                  </a:lnTo>
                  <a:lnTo>
                    <a:pt x="464" y="4523"/>
                  </a:lnTo>
                  <a:lnTo>
                    <a:pt x="638" y="4813"/>
                  </a:lnTo>
                  <a:lnTo>
                    <a:pt x="812" y="5103"/>
                  </a:lnTo>
                  <a:lnTo>
                    <a:pt x="986" y="5393"/>
                  </a:lnTo>
                  <a:lnTo>
                    <a:pt x="1189" y="5625"/>
                  </a:lnTo>
                  <a:lnTo>
                    <a:pt x="1624" y="6118"/>
                  </a:lnTo>
                  <a:lnTo>
                    <a:pt x="2088" y="6552"/>
                  </a:lnTo>
                  <a:lnTo>
                    <a:pt x="3074" y="7393"/>
                  </a:lnTo>
                  <a:lnTo>
                    <a:pt x="3566" y="7828"/>
                  </a:lnTo>
                  <a:lnTo>
                    <a:pt x="4059" y="8263"/>
                  </a:lnTo>
                  <a:lnTo>
                    <a:pt x="4523" y="8727"/>
                  </a:lnTo>
                  <a:lnTo>
                    <a:pt x="4929" y="9191"/>
                  </a:lnTo>
                  <a:lnTo>
                    <a:pt x="5306" y="9713"/>
                  </a:lnTo>
                  <a:lnTo>
                    <a:pt x="5625" y="10264"/>
                  </a:lnTo>
                  <a:lnTo>
                    <a:pt x="5886" y="10814"/>
                  </a:lnTo>
                  <a:lnTo>
                    <a:pt x="6118" y="11394"/>
                  </a:lnTo>
                  <a:lnTo>
                    <a:pt x="6292" y="12003"/>
                  </a:lnTo>
                  <a:lnTo>
                    <a:pt x="6437" y="12612"/>
                  </a:lnTo>
                  <a:lnTo>
                    <a:pt x="6524" y="13250"/>
                  </a:lnTo>
                  <a:lnTo>
                    <a:pt x="6611" y="13888"/>
                  </a:lnTo>
                  <a:lnTo>
                    <a:pt x="6640" y="14525"/>
                  </a:lnTo>
                  <a:lnTo>
                    <a:pt x="6640" y="15163"/>
                  </a:lnTo>
                  <a:lnTo>
                    <a:pt x="6611" y="15830"/>
                  </a:lnTo>
                  <a:lnTo>
                    <a:pt x="6582" y="16468"/>
                  </a:lnTo>
                  <a:lnTo>
                    <a:pt x="6524" y="17135"/>
                  </a:lnTo>
                  <a:lnTo>
                    <a:pt x="6437" y="17773"/>
                  </a:lnTo>
                  <a:lnTo>
                    <a:pt x="6234" y="19077"/>
                  </a:lnTo>
                  <a:lnTo>
                    <a:pt x="5944" y="20730"/>
                  </a:lnTo>
                  <a:lnTo>
                    <a:pt x="5683" y="22411"/>
                  </a:lnTo>
                  <a:lnTo>
                    <a:pt x="5567" y="23194"/>
                  </a:lnTo>
                  <a:lnTo>
                    <a:pt x="5480" y="23948"/>
                  </a:lnTo>
                  <a:lnTo>
                    <a:pt x="5451" y="24731"/>
                  </a:lnTo>
                  <a:lnTo>
                    <a:pt x="5422" y="25485"/>
                  </a:lnTo>
                  <a:lnTo>
                    <a:pt x="5451" y="26238"/>
                  </a:lnTo>
                  <a:lnTo>
                    <a:pt x="5509" y="26992"/>
                  </a:lnTo>
                  <a:lnTo>
                    <a:pt x="5654" y="27717"/>
                  </a:lnTo>
                  <a:lnTo>
                    <a:pt x="5828" y="28471"/>
                  </a:lnTo>
                  <a:lnTo>
                    <a:pt x="6060" y="29167"/>
                  </a:lnTo>
                  <a:lnTo>
                    <a:pt x="6292" y="29688"/>
                  </a:lnTo>
                  <a:lnTo>
                    <a:pt x="6524" y="30152"/>
                  </a:lnTo>
                  <a:lnTo>
                    <a:pt x="6785" y="30645"/>
                  </a:lnTo>
                  <a:lnTo>
                    <a:pt x="7075" y="31109"/>
                  </a:lnTo>
                  <a:lnTo>
                    <a:pt x="7683" y="32008"/>
                  </a:lnTo>
                  <a:lnTo>
                    <a:pt x="8292" y="32907"/>
                  </a:lnTo>
                  <a:lnTo>
                    <a:pt x="8901" y="33834"/>
                  </a:lnTo>
                  <a:lnTo>
                    <a:pt x="9191" y="34269"/>
                  </a:lnTo>
                  <a:lnTo>
                    <a:pt x="9481" y="34733"/>
                  </a:lnTo>
                  <a:lnTo>
                    <a:pt x="9742" y="35226"/>
                  </a:lnTo>
                  <a:lnTo>
                    <a:pt x="9974" y="35719"/>
                  </a:lnTo>
                  <a:lnTo>
                    <a:pt x="10177" y="36212"/>
                  </a:lnTo>
                  <a:lnTo>
                    <a:pt x="10322" y="36734"/>
                  </a:lnTo>
                  <a:lnTo>
                    <a:pt x="10467" y="37313"/>
                  </a:lnTo>
                  <a:lnTo>
                    <a:pt x="10554" y="37922"/>
                  </a:lnTo>
                  <a:lnTo>
                    <a:pt x="10612" y="38531"/>
                  </a:lnTo>
                  <a:lnTo>
                    <a:pt x="10612" y="39111"/>
                  </a:lnTo>
                  <a:lnTo>
                    <a:pt x="10554" y="39865"/>
                  </a:lnTo>
                  <a:lnTo>
                    <a:pt x="10467" y="40706"/>
                  </a:lnTo>
                  <a:lnTo>
                    <a:pt x="10293" y="41517"/>
                  </a:lnTo>
                  <a:lnTo>
                    <a:pt x="10090" y="42358"/>
                  </a:lnTo>
                  <a:lnTo>
                    <a:pt x="9829" y="43199"/>
                  </a:lnTo>
                  <a:lnTo>
                    <a:pt x="9307" y="44851"/>
                  </a:lnTo>
                  <a:lnTo>
                    <a:pt x="8756" y="46533"/>
                  </a:lnTo>
                  <a:lnTo>
                    <a:pt x="8495" y="47345"/>
                  </a:lnTo>
                  <a:lnTo>
                    <a:pt x="8263" y="48186"/>
                  </a:lnTo>
                  <a:lnTo>
                    <a:pt x="8089" y="49026"/>
                  </a:lnTo>
                  <a:lnTo>
                    <a:pt x="7944" y="49867"/>
                  </a:lnTo>
                  <a:lnTo>
                    <a:pt x="7857" y="50679"/>
                  </a:lnTo>
                  <a:lnTo>
                    <a:pt x="7857" y="51114"/>
                  </a:lnTo>
                  <a:lnTo>
                    <a:pt x="7857" y="51520"/>
                  </a:lnTo>
                  <a:lnTo>
                    <a:pt x="7886" y="51926"/>
                  </a:lnTo>
                  <a:lnTo>
                    <a:pt x="7915" y="52360"/>
                  </a:lnTo>
                  <a:lnTo>
                    <a:pt x="8002" y="52766"/>
                  </a:lnTo>
                  <a:lnTo>
                    <a:pt x="8089" y="53172"/>
                  </a:lnTo>
                  <a:lnTo>
                    <a:pt x="8263" y="53752"/>
                  </a:lnTo>
                  <a:lnTo>
                    <a:pt x="8466" y="54332"/>
                  </a:lnTo>
                  <a:lnTo>
                    <a:pt x="8698" y="54825"/>
                  </a:lnTo>
                  <a:lnTo>
                    <a:pt x="8959" y="55289"/>
                  </a:lnTo>
                  <a:lnTo>
                    <a:pt x="9220" y="55724"/>
                  </a:lnTo>
                  <a:lnTo>
                    <a:pt x="9510" y="56129"/>
                  </a:lnTo>
                  <a:lnTo>
                    <a:pt x="9829" y="56535"/>
                  </a:lnTo>
                  <a:lnTo>
                    <a:pt x="10148" y="56941"/>
                  </a:lnTo>
                  <a:lnTo>
                    <a:pt x="10496" y="57318"/>
                  </a:lnTo>
                  <a:lnTo>
                    <a:pt x="10873" y="57695"/>
                  </a:lnTo>
                  <a:lnTo>
                    <a:pt x="11626" y="58420"/>
                  </a:lnTo>
                  <a:lnTo>
                    <a:pt x="12438" y="59087"/>
                  </a:lnTo>
                  <a:lnTo>
                    <a:pt x="13250" y="59753"/>
                  </a:lnTo>
                  <a:lnTo>
                    <a:pt x="14931" y="61058"/>
                  </a:lnTo>
                  <a:lnTo>
                    <a:pt x="15975" y="61899"/>
                  </a:lnTo>
                  <a:lnTo>
                    <a:pt x="16497" y="62363"/>
                  </a:lnTo>
                  <a:lnTo>
                    <a:pt x="16990" y="62827"/>
                  </a:lnTo>
                  <a:lnTo>
                    <a:pt x="17483" y="63291"/>
                  </a:lnTo>
                  <a:lnTo>
                    <a:pt x="17947" y="63783"/>
                  </a:lnTo>
                  <a:lnTo>
                    <a:pt x="18382" y="64305"/>
                  </a:lnTo>
                  <a:lnTo>
                    <a:pt x="18787" y="64827"/>
                  </a:lnTo>
                  <a:lnTo>
                    <a:pt x="19164" y="65378"/>
                  </a:lnTo>
                  <a:lnTo>
                    <a:pt x="19512" y="65958"/>
                  </a:lnTo>
                  <a:lnTo>
                    <a:pt x="19802" y="66538"/>
                  </a:lnTo>
                  <a:lnTo>
                    <a:pt x="20063" y="67118"/>
                  </a:lnTo>
                  <a:lnTo>
                    <a:pt x="20237" y="67726"/>
                  </a:lnTo>
                  <a:lnTo>
                    <a:pt x="20382" y="68364"/>
                  </a:lnTo>
                  <a:lnTo>
                    <a:pt x="20469" y="69002"/>
                  </a:lnTo>
                  <a:lnTo>
                    <a:pt x="20469" y="69321"/>
                  </a:lnTo>
                  <a:lnTo>
                    <a:pt x="20469" y="69640"/>
                  </a:lnTo>
                  <a:lnTo>
                    <a:pt x="20411" y="70191"/>
                  </a:lnTo>
                  <a:lnTo>
                    <a:pt x="20353" y="70713"/>
                  </a:lnTo>
                  <a:lnTo>
                    <a:pt x="20237" y="71234"/>
                  </a:lnTo>
                  <a:lnTo>
                    <a:pt x="20121" y="71756"/>
                  </a:lnTo>
                  <a:lnTo>
                    <a:pt x="19889" y="72800"/>
                  </a:lnTo>
                  <a:lnTo>
                    <a:pt x="19802" y="73351"/>
                  </a:lnTo>
                  <a:lnTo>
                    <a:pt x="19715" y="73873"/>
                  </a:lnTo>
                  <a:lnTo>
                    <a:pt x="19715" y="74337"/>
                  </a:lnTo>
                  <a:lnTo>
                    <a:pt x="19715" y="74714"/>
                  </a:lnTo>
                  <a:lnTo>
                    <a:pt x="19715" y="75061"/>
                  </a:lnTo>
                  <a:lnTo>
                    <a:pt x="19773" y="75438"/>
                  </a:lnTo>
                  <a:lnTo>
                    <a:pt x="19831" y="75815"/>
                  </a:lnTo>
                  <a:lnTo>
                    <a:pt x="19889" y="76163"/>
                  </a:lnTo>
                  <a:lnTo>
                    <a:pt x="19976" y="76511"/>
                  </a:lnTo>
                  <a:lnTo>
                    <a:pt x="20208" y="77236"/>
                  </a:lnTo>
                  <a:lnTo>
                    <a:pt x="20498" y="77903"/>
                  </a:lnTo>
                  <a:lnTo>
                    <a:pt x="20846" y="78570"/>
                  </a:lnTo>
                  <a:lnTo>
                    <a:pt x="21223" y="79236"/>
                  </a:lnTo>
                  <a:lnTo>
                    <a:pt x="21658" y="79845"/>
                  </a:lnTo>
                  <a:lnTo>
                    <a:pt x="22151" y="80483"/>
                  </a:lnTo>
                  <a:lnTo>
                    <a:pt x="22643" y="81063"/>
                  </a:lnTo>
                  <a:lnTo>
                    <a:pt x="23194" y="81672"/>
                  </a:lnTo>
                  <a:lnTo>
                    <a:pt x="23745" y="82223"/>
                  </a:lnTo>
                  <a:lnTo>
                    <a:pt x="24325" y="82773"/>
                  </a:lnTo>
                  <a:lnTo>
                    <a:pt x="24934" y="83324"/>
                  </a:lnTo>
                  <a:lnTo>
                    <a:pt x="25543" y="83846"/>
                  </a:lnTo>
                  <a:lnTo>
                    <a:pt x="26760" y="84832"/>
                  </a:lnTo>
                  <a:lnTo>
                    <a:pt x="28123" y="85905"/>
                  </a:lnTo>
                  <a:lnTo>
                    <a:pt x="29544" y="87093"/>
                  </a:lnTo>
                  <a:lnTo>
                    <a:pt x="30211" y="87702"/>
                  </a:lnTo>
                  <a:lnTo>
                    <a:pt x="30906" y="88340"/>
                  </a:lnTo>
                  <a:lnTo>
                    <a:pt x="31544" y="88978"/>
                  </a:lnTo>
                  <a:lnTo>
                    <a:pt x="32153" y="89674"/>
                  </a:lnTo>
                  <a:lnTo>
                    <a:pt x="32733" y="90369"/>
                  </a:lnTo>
                  <a:lnTo>
                    <a:pt x="33255" y="91065"/>
                  </a:lnTo>
                  <a:lnTo>
                    <a:pt x="33719" y="91819"/>
                  </a:lnTo>
                  <a:lnTo>
                    <a:pt x="33922" y="92167"/>
                  </a:lnTo>
                  <a:lnTo>
                    <a:pt x="34096" y="92573"/>
                  </a:lnTo>
                  <a:lnTo>
                    <a:pt x="34269" y="92950"/>
                  </a:lnTo>
                  <a:lnTo>
                    <a:pt x="34414" y="93327"/>
                  </a:lnTo>
                  <a:lnTo>
                    <a:pt x="34530" y="93733"/>
                  </a:lnTo>
                  <a:lnTo>
                    <a:pt x="34646" y="94138"/>
                  </a:lnTo>
                  <a:lnTo>
                    <a:pt x="34733" y="94544"/>
                  </a:lnTo>
                  <a:lnTo>
                    <a:pt x="34791" y="94950"/>
                  </a:lnTo>
                  <a:lnTo>
                    <a:pt x="34820" y="95356"/>
                  </a:lnTo>
                  <a:lnTo>
                    <a:pt x="34820" y="95791"/>
                  </a:lnTo>
                  <a:lnTo>
                    <a:pt x="38763" y="95530"/>
                  </a:lnTo>
                  <a:lnTo>
                    <a:pt x="39459" y="95472"/>
                  </a:lnTo>
                  <a:lnTo>
                    <a:pt x="44823" y="95124"/>
                  </a:lnTo>
                  <a:lnTo>
                    <a:pt x="45345" y="93964"/>
                  </a:lnTo>
                  <a:lnTo>
                    <a:pt x="45837" y="92776"/>
                  </a:lnTo>
                  <a:lnTo>
                    <a:pt x="46272" y="91587"/>
                  </a:lnTo>
                  <a:lnTo>
                    <a:pt x="46678" y="90398"/>
                  </a:lnTo>
                  <a:lnTo>
                    <a:pt x="47026" y="89181"/>
                  </a:lnTo>
                  <a:lnTo>
                    <a:pt x="47345" y="87992"/>
                  </a:lnTo>
                  <a:lnTo>
                    <a:pt x="47577" y="86774"/>
                  </a:lnTo>
                  <a:lnTo>
                    <a:pt x="47722" y="85557"/>
                  </a:lnTo>
                  <a:lnTo>
                    <a:pt x="47780" y="84948"/>
                  </a:lnTo>
                  <a:lnTo>
                    <a:pt x="47838" y="84368"/>
                  </a:lnTo>
                  <a:lnTo>
                    <a:pt x="47838" y="83759"/>
                  </a:lnTo>
                  <a:lnTo>
                    <a:pt x="47838" y="83150"/>
                  </a:lnTo>
                  <a:lnTo>
                    <a:pt x="47809" y="82570"/>
                  </a:lnTo>
                  <a:lnTo>
                    <a:pt x="47780" y="81962"/>
                  </a:lnTo>
                  <a:lnTo>
                    <a:pt x="47722" y="81353"/>
                  </a:lnTo>
                  <a:lnTo>
                    <a:pt x="47635" y="80773"/>
                  </a:lnTo>
                  <a:lnTo>
                    <a:pt x="47519" y="80193"/>
                  </a:lnTo>
                  <a:lnTo>
                    <a:pt x="47374" y="79584"/>
                  </a:lnTo>
                  <a:lnTo>
                    <a:pt x="47229" y="79004"/>
                  </a:lnTo>
                  <a:lnTo>
                    <a:pt x="47026" y="78425"/>
                  </a:lnTo>
                  <a:lnTo>
                    <a:pt x="46823" y="77845"/>
                  </a:lnTo>
                  <a:lnTo>
                    <a:pt x="46591" y="77265"/>
                  </a:lnTo>
                  <a:lnTo>
                    <a:pt x="46330" y="76714"/>
                  </a:lnTo>
                  <a:lnTo>
                    <a:pt x="46040" y="76134"/>
                  </a:lnTo>
                  <a:lnTo>
                    <a:pt x="45751" y="75612"/>
                  </a:lnTo>
                  <a:lnTo>
                    <a:pt x="45432" y="75119"/>
                  </a:lnTo>
                  <a:lnTo>
                    <a:pt x="44765" y="74134"/>
                  </a:lnTo>
                  <a:lnTo>
                    <a:pt x="44040" y="73177"/>
                  </a:lnTo>
                  <a:lnTo>
                    <a:pt x="43344" y="72220"/>
                  </a:lnTo>
                  <a:lnTo>
                    <a:pt x="42619" y="71263"/>
                  </a:lnTo>
                  <a:lnTo>
                    <a:pt x="41923" y="70307"/>
                  </a:lnTo>
                  <a:lnTo>
                    <a:pt x="41605" y="69814"/>
                  </a:lnTo>
                  <a:lnTo>
                    <a:pt x="41315" y="69292"/>
                  </a:lnTo>
                  <a:lnTo>
                    <a:pt x="41025" y="68770"/>
                  </a:lnTo>
                  <a:lnTo>
                    <a:pt x="40764" y="68248"/>
                  </a:lnTo>
                  <a:lnTo>
                    <a:pt x="40590" y="67813"/>
                  </a:lnTo>
                  <a:lnTo>
                    <a:pt x="40445" y="67378"/>
                  </a:lnTo>
                  <a:lnTo>
                    <a:pt x="40155" y="66509"/>
                  </a:lnTo>
                  <a:lnTo>
                    <a:pt x="39923" y="65610"/>
                  </a:lnTo>
                  <a:lnTo>
                    <a:pt x="39720" y="64682"/>
                  </a:lnTo>
                  <a:lnTo>
                    <a:pt x="39575" y="63754"/>
                  </a:lnTo>
                  <a:lnTo>
                    <a:pt x="39459" y="62827"/>
                  </a:lnTo>
                  <a:lnTo>
                    <a:pt x="39372" y="61870"/>
                  </a:lnTo>
                  <a:lnTo>
                    <a:pt x="39285" y="60913"/>
                  </a:lnTo>
                  <a:lnTo>
                    <a:pt x="39140" y="59029"/>
                  </a:lnTo>
                  <a:lnTo>
                    <a:pt x="39053" y="58072"/>
                  </a:lnTo>
                  <a:lnTo>
                    <a:pt x="38966" y="57144"/>
                  </a:lnTo>
                  <a:lnTo>
                    <a:pt x="38850" y="56245"/>
                  </a:lnTo>
                  <a:lnTo>
                    <a:pt x="38676" y="55318"/>
                  </a:lnTo>
                  <a:lnTo>
                    <a:pt x="38473" y="54448"/>
                  </a:lnTo>
                  <a:lnTo>
                    <a:pt x="38241" y="53578"/>
                  </a:lnTo>
                  <a:lnTo>
                    <a:pt x="38039" y="52998"/>
                  </a:lnTo>
                  <a:lnTo>
                    <a:pt x="37778" y="52447"/>
                  </a:lnTo>
                  <a:lnTo>
                    <a:pt x="37488" y="51839"/>
                  </a:lnTo>
                  <a:lnTo>
                    <a:pt x="37140" y="51230"/>
                  </a:lnTo>
                  <a:lnTo>
                    <a:pt x="36763" y="50650"/>
                  </a:lnTo>
                  <a:lnTo>
                    <a:pt x="36299" y="50099"/>
                  </a:lnTo>
                  <a:lnTo>
                    <a:pt x="35864" y="49635"/>
                  </a:lnTo>
                  <a:lnTo>
                    <a:pt x="35371" y="49171"/>
                  </a:lnTo>
                  <a:lnTo>
                    <a:pt x="34849" y="48736"/>
                  </a:lnTo>
                  <a:lnTo>
                    <a:pt x="34327" y="48330"/>
                  </a:lnTo>
                  <a:lnTo>
                    <a:pt x="33777" y="47925"/>
                  </a:lnTo>
                  <a:lnTo>
                    <a:pt x="33197" y="47548"/>
                  </a:lnTo>
                  <a:lnTo>
                    <a:pt x="32066" y="46794"/>
                  </a:lnTo>
                  <a:lnTo>
                    <a:pt x="30935" y="46040"/>
                  </a:lnTo>
                  <a:lnTo>
                    <a:pt x="30413" y="45634"/>
                  </a:lnTo>
                  <a:lnTo>
                    <a:pt x="29892" y="45228"/>
                  </a:lnTo>
                  <a:lnTo>
                    <a:pt x="29428" y="44793"/>
                  </a:lnTo>
                  <a:lnTo>
                    <a:pt x="28964" y="44359"/>
                  </a:lnTo>
                  <a:lnTo>
                    <a:pt x="28558" y="43866"/>
                  </a:lnTo>
                  <a:lnTo>
                    <a:pt x="28210" y="43344"/>
                  </a:lnTo>
                  <a:lnTo>
                    <a:pt x="28007" y="42996"/>
                  </a:lnTo>
                  <a:lnTo>
                    <a:pt x="27833" y="42648"/>
                  </a:lnTo>
                  <a:lnTo>
                    <a:pt x="27688" y="42329"/>
                  </a:lnTo>
                  <a:lnTo>
                    <a:pt x="27572" y="42010"/>
                  </a:lnTo>
                  <a:lnTo>
                    <a:pt x="27427" y="41401"/>
                  </a:lnTo>
                  <a:lnTo>
                    <a:pt x="27340" y="40821"/>
                  </a:lnTo>
                  <a:lnTo>
                    <a:pt x="27282" y="40213"/>
                  </a:lnTo>
                  <a:lnTo>
                    <a:pt x="27311" y="39604"/>
                  </a:lnTo>
                  <a:lnTo>
                    <a:pt x="27369" y="38966"/>
                  </a:lnTo>
                  <a:lnTo>
                    <a:pt x="27456" y="38357"/>
                  </a:lnTo>
                  <a:lnTo>
                    <a:pt x="27543" y="37748"/>
                  </a:lnTo>
                  <a:lnTo>
                    <a:pt x="27688" y="37110"/>
                  </a:lnTo>
                  <a:lnTo>
                    <a:pt x="27949" y="35864"/>
                  </a:lnTo>
                  <a:lnTo>
                    <a:pt x="28065" y="35255"/>
                  </a:lnTo>
                  <a:lnTo>
                    <a:pt x="28181" y="34617"/>
                  </a:lnTo>
                  <a:lnTo>
                    <a:pt x="28268" y="33979"/>
                  </a:lnTo>
                  <a:lnTo>
                    <a:pt x="28326" y="33370"/>
                  </a:lnTo>
                  <a:lnTo>
                    <a:pt x="28355" y="32733"/>
                  </a:lnTo>
                  <a:lnTo>
                    <a:pt x="28297" y="32124"/>
                  </a:lnTo>
                  <a:lnTo>
                    <a:pt x="28239" y="31544"/>
                  </a:lnTo>
                  <a:lnTo>
                    <a:pt x="28094" y="30964"/>
                  </a:lnTo>
                  <a:lnTo>
                    <a:pt x="27949" y="30442"/>
                  </a:lnTo>
                  <a:lnTo>
                    <a:pt x="27746" y="29891"/>
                  </a:lnTo>
                  <a:lnTo>
                    <a:pt x="27514" y="29398"/>
                  </a:lnTo>
                  <a:lnTo>
                    <a:pt x="27253" y="28906"/>
                  </a:lnTo>
                  <a:lnTo>
                    <a:pt x="26963" y="28413"/>
                  </a:lnTo>
                  <a:lnTo>
                    <a:pt x="26644" y="27920"/>
                  </a:lnTo>
                  <a:lnTo>
                    <a:pt x="26297" y="27456"/>
                  </a:lnTo>
                  <a:lnTo>
                    <a:pt x="25920" y="26992"/>
                  </a:lnTo>
                  <a:lnTo>
                    <a:pt x="25166" y="26093"/>
                  </a:lnTo>
                  <a:lnTo>
                    <a:pt x="24325" y="25195"/>
                  </a:lnTo>
                  <a:lnTo>
                    <a:pt x="23484" y="24325"/>
                  </a:lnTo>
                  <a:lnTo>
                    <a:pt x="22904" y="23716"/>
                  </a:lnTo>
                  <a:lnTo>
                    <a:pt x="22035" y="22788"/>
                  </a:lnTo>
                  <a:lnTo>
                    <a:pt x="21194" y="21831"/>
                  </a:lnTo>
                  <a:lnTo>
                    <a:pt x="20817" y="21339"/>
                  </a:lnTo>
                  <a:lnTo>
                    <a:pt x="20440" y="20817"/>
                  </a:lnTo>
                  <a:lnTo>
                    <a:pt x="20092" y="20295"/>
                  </a:lnTo>
                  <a:lnTo>
                    <a:pt x="19744" y="19773"/>
                  </a:lnTo>
                  <a:lnTo>
                    <a:pt x="19483" y="19280"/>
                  </a:lnTo>
                  <a:lnTo>
                    <a:pt x="19251" y="18758"/>
                  </a:lnTo>
                  <a:lnTo>
                    <a:pt x="19019" y="18236"/>
                  </a:lnTo>
                  <a:lnTo>
                    <a:pt x="18816" y="17686"/>
                  </a:lnTo>
                  <a:lnTo>
                    <a:pt x="18440" y="16613"/>
                  </a:lnTo>
                  <a:lnTo>
                    <a:pt x="18092" y="15511"/>
                  </a:lnTo>
                  <a:lnTo>
                    <a:pt x="17483" y="13279"/>
                  </a:lnTo>
                  <a:lnTo>
                    <a:pt x="17135" y="12177"/>
                  </a:lnTo>
                  <a:lnTo>
                    <a:pt x="16758" y="11075"/>
                  </a:lnTo>
                  <a:lnTo>
                    <a:pt x="16352" y="10119"/>
                  </a:lnTo>
                  <a:lnTo>
                    <a:pt x="15888" y="9162"/>
                  </a:lnTo>
                  <a:lnTo>
                    <a:pt x="15366" y="8263"/>
                  </a:lnTo>
                  <a:lnTo>
                    <a:pt x="14787" y="7364"/>
                  </a:lnTo>
                  <a:lnTo>
                    <a:pt x="14236" y="6639"/>
                  </a:lnTo>
                  <a:lnTo>
                    <a:pt x="13801" y="6089"/>
                  </a:lnTo>
                  <a:lnTo>
                    <a:pt x="13337" y="5538"/>
                  </a:lnTo>
                  <a:lnTo>
                    <a:pt x="12844" y="5045"/>
                  </a:lnTo>
                  <a:lnTo>
                    <a:pt x="12351" y="4552"/>
                  </a:lnTo>
                  <a:lnTo>
                    <a:pt x="11829" y="4059"/>
                  </a:lnTo>
                  <a:lnTo>
                    <a:pt x="11278" y="3624"/>
                  </a:lnTo>
                  <a:lnTo>
                    <a:pt x="10728" y="3189"/>
                  </a:lnTo>
                  <a:lnTo>
                    <a:pt x="10177" y="2754"/>
                  </a:lnTo>
                  <a:lnTo>
                    <a:pt x="9568" y="2378"/>
                  </a:lnTo>
                  <a:lnTo>
                    <a:pt x="8988" y="2001"/>
                  </a:lnTo>
                  <a:lnTo>
                    <a:pt x="8350" y="1653"/>
                  </a:lnTo>
                  <a:lnTo>
                    <a:pt x="7741" y="1334"/>
                  </a:lnTo>
                  <a:lnTo>
                    <a:pt x="7104" y="1044"/>
                  </a:lnTo>
                  <a:lnTo>
                    <a:pt x="6437" y="783"/>
                  </a:lnTo>
                  <a:lnTo>
                    <a:pt x="5770" y="551"/>
                  </a:lnTo>
                  <a:lnTo>
                    <a:pt x="5103" y="319"/>
                  </a:lnTo>
                  <a:lnTo>
                    <a:pt x="4726" y="232"/>
                  </a:lnTo>
                  <a:lnTo>
                    <a:pt x="4320" y="145"/>
                  </a:lnTo>
                  <a:lnTo>
                    <a:pt x="3914" y="58"/>
                  </a:lnTo>
                  <a:lnTo>
                    <a:pt x="3508" y="29"/>
                  </a:lnTo>
                  <a:lnTo>
                    <a:pt x="310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6"/>
            <p:cNvSpPr/>
            <p:nvPr/>
          </p:nvSpPr>
          <p:spPr>
            <a:xfrm>
              <a:off x="-273600" y="2752350"/>
              <a:ext cx="961850" cy="2384650"/>
            </a:xfrm>
            <a:custGeom>
              <a:rect b="b" l="l" r="r" t="t"/>
              <a:pathLst>
                <a:path extrusionOk="0" h="95386" w="38474">
                  <a:moveTo>
                    <a:pt x="725" y="0"/>
                  </a:moveTo>
                  <a:lnTo>
                    <a:pt x="348" y="145"/>
                  </a:lnTo>
                  <a:lnTo>
                    <a:pt x="0" y="319"/>
                  </a:lnTo>
                  <a:lnTo>
                    <a:pt x="957" y="1044"/>
                  </a:lnTo>
                  <a:lnTo>
                    <a:pt x="1885" y="1769"/>
                  </a:lnTo>
                  <a:lnTo>
                    <a:pt x="2783" y="2523"/>
                  </a:lnTo>
                  <a:lnTo>
                    <a:pt x="3682" y="3305"/>
                  </a:lnTo>
                  <a:lnTo>
                    <a:pt x="4552" y="4088"/>
                  </a:lnTo>
                  <a:lnTo>
                    <a:pt x="5393" y="4929"/>
                  </a:lnTo>
                  <a:lnTo>
                    <a:pt x="6204" y="5770"/>
                  </a:lnTo>
                  <a:lnTo>
                    <a:pt x="6987" y="6668"/>
                  </a:lnTo>
                  <a:lnTo>
                    <a:pt x="7422" y="7219"/>
                  </a:lnTo>
                  <a:lnTo>
                    <a:pt x="7857" y="7799"/>
                  </a:lnTo>
                  <a:lnTo>
                    <a:pt x="8292" y="8379"/>
                  </a:lnTo>
                  <a:lnTo>
                    <a:pt x="8698" y="8988"/>
                  </a:lnTo>
                  <a:lnTo>
                    <a:pt x="9075" y="9597"/>
                  </a:lnTo>
                  <a:lnTo>
                    <a:pt x="9423" y="10234"/>
                  </a:lnTo>
                  <a:lnTo>
                    <a:pt x="9742" y="10872"/>
                  </a:lnTo>
                  <a:lnTo>
                    <a:pt x="10031" y="11510"/>
                  </a:lnTo>
                  <a:lnTo>
                    <a:pt x="10321" y="12264"/>
                  </a:lnTo>
                  <a:lnTo>
                    <a:pt x="10582" y="13047"/>
                  </a:lnTo>
                  <a:lnTo>
                    <a:pt x="10785" y="13801"/>
                  </a:lnTo>
                  <a:lnTo>
                    <a:pt x="10959" y="14583"/>
                  </a:lnTo>
                  <a:lnTo>
                    <a:pt x="11104" y="15366"/>
                  </a:lnTo>
                  <a:lnTo>
                    <a:pt x="11249" y="16149"/>
                  </a:lnTo>
                  <a:lnTo>
                    <a:pt x="11452" y="17744"/>
                  </a:lnTo>
                  <a:lnTo>
                    <a:pt x="11626" y="19367"/>
                  </a:lnTo>
                  <a:lnTo>
                    <a:pt x="11742" y="20150"/>
                  </a:lnTo>
                  <a:lnTo>
                    <a:pt x="11858" y="20962"/>
                  </a:lnTo>
                  <a:lnTo>
                    <a:pt x="12032" y="21744"/>
                  </a:lnTo>
                  <a:lnTo>
                    <a:pt x="12206" y="22556"/>
                  </a:lnTo>
                  <a:lnTo>
                    <a:pt x="12438" y="23310"/>
                  </a:lnTo>
                  <a:lnTo>
                    <a:pt x="12728" y="24093"/>
                  </a:lnTo>
                  <a:lnTo>
                    <a:pt x="13047" y="24818"/>
                  </a:lnTo>
                  <a:lnTo>
                    <a:pt x="13424" y="25513"/>
                  </a:lnTo>
                  <a:lnTo>
                    <a:pt x="13829" y="26180"/>
                  </a:lnTo>
                  <a:lnTo>
                    <a:pt x="14264" y="26847"/>
                  </a:lnTo>
                  <a:lnTo>
                    <a:pt x="12989" y="26441"/>
                  </a:lnTo>
                  <a:lnTo>
                    <a:pt x="11713" y="25977"/>
                  </a:lnTo>
                  <a:lnTo>
                    <a:pt x="10437" y="25455"/>
                  </a:lnTo>
                  <a:lnTo>
                    <a:pt x="9220" y="24905"/>
                  </a:lnTo>
                  <a:lnTo>
                    <a:pt x="8002" y="24325"/>
                  </a:lnTo>
                  <a:lnTo>
                    <a:pt x="6784" y="23687"/>
                  </a:lnTo>
                  <a:lnTo>
                    <a:pt x="5625" y="22991"/>
                  </a:lnTo>
                  <a:lnTo>
                    <a:pt x="4494" y="22266"/>
                  </a:lnTo>
                  <a:lnTo>
                    <a:pt x="4378" y="23049"/>
                  </a:lnTo>
                  <a:lnTo>
                    <a:pt x="5567" y="23774"/>
                  </a:lnTo>
                  <a:lnTo>
                    <a:pt x="6813" y="24470"/>
                  </a:lnTo>
                  <a:lnTo>
                    <a:pt x="8060" y="25137"/>
                  </a:lnTo>
                  <a:lnTo>
                    <a:pt x="9336" y="25716"/>
                  </a:lnTo>
                  <a:lnTo>
                    <a:pt x="10640" y="26296"/>
                  </a:lnTo>
                  <a:lnTo>
                    <a:pt x="11945" y="26789"/>
                  </a:lnTo>
                  <a:lnTo>
                    <a:pt x="13279" y="27253"/>
                  </a:lnTo>
                  <a:lnTo>
                    <a:pt x="14641" y="27659"/>
                  </a:lnTo>
                  <a:lnTo>
                    <a:pt x="14757" y="27688"/>
                  </a:lnTo>
                  <a:lnTo>
                    <a:pt x="14844" y="27659"/>
                  </a:lnTo>
                  <a:lnTo>
                    <a:pt x="15772" y="28877"/>
                  </a:lnTo>
                  <a:lnTo>
                    <a:pt x="16178" y="29456"/>
                  </a:lnTo>
                  <a:lnTo>
                    <a:pt x="16584" y="30036"/>
                  </a:lnTo>
                  <a:lnTo>
                    <a:pt x="16961" y="30645"/>
                  </a:lnTo>
                  <a:lnTo>
                    <a:pt x="17309" y="31254"/>
                  </a:lnTo>
                  <a:lnTo>
                    <a:pt x="17627" y="31892"/>
                  </a:lnTo>
                  <a:lnTo>
                    <a:pt x="17888" y="32559"/>
                  </a:lnTo>
                  <a:lnTo>
                    <a:pt x="18004" y="32907"/>
                  </a:lnTo>
                  <a:lnTo>
                    <a:pt x="18091" y="33225"/>
                  </a:lnTo>
                  <a:lnTo>
                    <a:pt x="18178" y="33573"/>
                  </a:lnTo>
                  <a:lnTo>
                    <a:pt x="18207" y="33950"/>
                  </a:lnTo>
                  <a:lnTo>
                    <a:pt x="18265" y="34298"/>
                  </a:lnTo>
                  <a:lnTo>
                    <a:pt x="18265" y="34646"/>
                  </a:lnTo>
                  <a:lnTo>
                    <a:pt x="18265" y="35371"/>
                  </a:lnTo>
                  <a:lnTo>
                    <a:pt x="18178" y="36067"/>
                  </a:lnTo>
                  <a:lnTo>
                    <a:pt x="18091" y="36763"/>
                  </a:lnTo>
                  <a:lnTo>
                    <a:pt x="17917" y="37458"/>
                  </a:lnTo>
                  <a:lnTo>
                    <a:pt x="17743" y="38154"/>
                  </a:lnTo>
                  <a:lnTo>
                    <a:pt x="17367" y="39517"/>
                  </a:lnTo>
                  <a:lnTo>
                    <a:pt x="17048" y="40561"/>
                  </a:lnTo>
                  <a:lnTo>
                    <a:pt x="16758" y="41633"/>
                  </a:lnTo>
                  <a:lnTo>
                    <a:pt x="15801" y="41401"/>
                  </a:lnTo>
                  <a:lnTo>
                    <a:pt x="14844" y="41169"/>
                  </a:lnTo>
                  <a:lnTo>
                    <a:pt x="13916" y="40879"/>
                  </a:lnTo>
                  <a:lnTo>
                    <a:pt x="12989" y="40561"/>
                  </a:lnTo>
                  <a:lnTo>
                    <a:pt x="12090" y="40213"/>
                  </a:lnTo>
                  <a:lnTo>
                    <a:pt x="11191" y="39807"/>
                  </a:lnTo>
                  <a:lnTo>
                    <a:pt x="10292" y="39401"/>
                  </a:lnTo>
                  <a:lnTo>
                    <a:pt x="9423" y="38966"/>
                  </a:lnTo>
                  <a:lnTo>
                    <a:pt x="9365" y="39720"/>
                  </a:lnTo>
                  <a:lnTo>
                    <a:pt x="10234" y="40155"/>
                  </a:lnTo>
                  <a:lnTo>
                    <a:pt x="11104" y="40532"/>
                  </a:lnTo>
                  <a:lnTo>
                    <a:pt x="12003" y="40908"/>
                  </a:lnTo>
                  <a:lnTo>
                    <a:pt x="12902" y="41256"/>
                  </a:lnTo>
                  <a:lnTo>
                    <a:pt x="13800" y="41546"/>
                  </a:lnTo>
                  <a:lnTo>
                    <a:pt x="14728" y="41836"/>
                  </a:lnTo>
                  <a:lnTo>
                    <a:pt x="15656" y="42097"/>
                  </a:lnTo>
                  <a:lnTo>
                    <a:pt x="16584" y="42329"/>
                  </a:lnTo>
                  <a:lnTo>
                    <a:pt x="16468" y="42967"/>
                  </a:lnTo>
                  <a:lnTo>
                    <a:pt x="16381" y="43634"/>
                  </a:lnTo>
                  <a:lnTo>
                    <a:pt x="16323" y="44301"/>
                  </a:lnTo>
                  <a:lnTo>
                    <a:pt x="16323" y="44967"/>
                  </a:lnTo>
                  <a:lnTo>
                    <a:pt x="16381" y="45576"/>
                  </a:lnTo>
                  <a:lnTo>
                    <a:pt x="16468" y="46156"/>
                  </a:lnTo>
                  <a:lnTo>
                    <a:pt x="16613" y="46707"/>
                  </a:lnTo>
                  <a:lnTo>
                    <a:pt x="16816" y="47258"/>
                  </a:lnTo>
                  <a:lnTo>
                    <a:pt x="17048" y="47780"/>
                  </a:lnTo>
                  <a:lnTo>
                    <a:pt x="17338" y="48301"/>
                  </a:lnTo>
                  <a:lnTo>
                    <a:pt x="17656" y="48794"/>
                  </a:lnTo>
                  <a:lnTo>
                    <a:pt x="18004" y="49258"/>
                  </a:lnTo>
                  <a:lnTo>
                    <a:pt x="18381" y="49693"/>
                  </a:lnTo>
                  <a:lnTo>
                    <a:pt x="18787" y="50099"/>
                  </a:lnTo>
                  <a:lnTo>
                    <a:pt x="19222" y="50476"/>
                  </a:lnTo>
                  <a:lnTo>
                    <a:pt x="19657" y="50853"/>
                  </a:lnTo>
                  <a:lnTo>
                    <a:pt x="20092" y="51201"/>
                  </a:lnTo>
                  <a:lnTo>
                    <a:pt x="20556" y="51549"/>
                  </a:lnTo>
                  <a:lnTo>
                    <a:pt x="21512" y="52186"/>
                  </a:lnTo>
                  <a:lnTo>
                    <a:pt x="23426" y="53491"/>
                  </a:lnTo>
                  <a:lnTo>
                    <a:pt x="24354" y="54129"/>
                  </a:lnTo>
                  <a:lnTo>
                    <a:pt x="24818" y="54477"/>
                  </a:lnTo>
                  <a:lnTo>
                    <a:pt x="25253" y="54854"/>
                  </a:lnTo>
                  <a:lnTo>
                    <a:pt x="25600" y="55144"/>
                  </a:lnTo>
                  <a:lnTo>
                    <a:pt x="25919" y="55463"/>
                  </a:lnTo>
                  <a:lnTo>
                    <a:pt x="26238" y="55781"/>
                  </a:lnTo>
                  <a:lnTo>
                    <a:pt x="26528" y="56129"/>
                  </a:lnTo>
                  <a:lnTo>
                    <a:pt x="26789" y="56477"/>
                  </a:lnTo>
                  <a:lnTo>
                    <a:pt x="27050" y="56825"/>
                  </a:lnTo>
                  <a:lnTo>
                    <a:pt x="27282" y="57202"/>
                  </a:lnTo>
                  <a:lnTo>
                    <a:pt x="27514" y="57579"/>
                  </a:lnTo>
                  <a:lnTo>
                    <a:pt x="26354" y="57666"/>
                  </a:lnTo>
                  <a:lnTo>
                    <a:pt x="25166" y="57724"/>
                  </a:lnTo>
                  <a:lnTo>
                    <a:pt x="23977" y="57753"/>
                  </a:lnTo>
                  <a:lnTo>
                    <a:pt x="22817" y="57753"/>
                  </a:lnTo>
                  <a:lnTo>
                    <a:pt x="21628" y="57695"/>
                  </a:lnTo>
                  <a:lnTo>
                    <a:pt x="20469" y="57608"/>
                  </a:lnTo>
                  <a:lnTo>
                    <a:pt x="19280" y="57492"/>
                  </a:lnTo>
                  <a:lnTo>
                    <a:pt x="18120" y="57347"/>
                  </a:lnTo>
                  <a:lnTo>
                    <a:pt x="16961" y="57173"/>
                  </a:lnTo>
                  <a:lnTo>
                    <a:pt x="15801" y="56941"/>
                  </a:lnTo>
                  <a:lnTo>
                    <a:pt x="14670" y="56709"/>
                  </a:lnTo>
                  <a:lnTo>
                    <a:pt x="13511" y="56419"/>
                  </a:lnTo>
                  <a:lnTo>
                    <a:pt x="12380" y="56100"/>
                  </a:lnTo>
                  <a:lnTo>
                    <a:pt x="11249" y="55753"/>
                  </a:lnTo>
                  <a:lnTo>
                    <a:pt x="10147" y="55347"/>
                  </a:lnTo>
                  <a:lnTo>
                    <a:pt x="9046" y="54941"/>
                  </a:lnTo>
                  <a:lnTo>
                    <a:pt x="8147" y="54564"/>
                  </a:lnTo>
                  <a:lnTo>
                    <a:pt x="7277" y="54187"/>
                  </a:lnTo>
                  <a:lnTo>
                    <a:pt x="7277" y="54187"/>
                  </a:lnTo>
                  <a:lnTo>
                    <a:pt x="7509" y="54680"/>
                  </a:lnTo>
                  <a:lnTo>
                    <a:pt x="7770" y="55144"/>
                  </a:lnTo>
                  <a:lnTo>
                    <a:pt x="8640" y="55521"/>
                  </a:lnTo>
                  <a:lnTo>
                    <a:pt x="9539" y="55868"/>
                  </a:lnTo>
                  <a:lnTo>
                    <a:pt x="10437" y="56187"/>
                  </a:lnTo>
                  <a:lnTo>
                    <a:pt x="11336" y="56477"/>
                  </a:lnTo>
                  <a:lnTo>
                    <a:pt x="12235" y="56767"/>
                  </a:lnTo>
                  <a:lnTo>
                    <a:pt x="13163" y="57028"/>
                  </a:lnTo>
                  <a:lnTo>
                    <a:pt x="14061" y="57260"/>
                  </a:lnTo>
                  <a:lnTo>
                    <a:pt x="14989" y="57492"/>
                  </a:lnTo>
                  <a:lnTo>
                    <a:pt x="15917" y="57666"/>
                  </a:lnTo>
                  <a:lnTo>
                    <a:pt x="16874" y="57840"/>
                  </a:lnTo>
                  <a:lnTo>
                    <a:pt x="17801" y="58014"/>
                  </a:lnTo>
                  <a:lnTo>
                    <a:pt x="18758" y="58130"/>
                  </a:lnTo>
                  <a:lnTo>
                    <a:pt x="19686" y="58246"/>
                  </a:lnTo>
                  <a:lnTo>
                    <a:pt x="20643" y="58333"/>
                  </a:lnTo>
                  <a:lnTo>
                    <a:pt x="21599" y="58391"/>
                  </a:lnTo>
                  <a:lnTo>
                    <a:pt x="22527" y="58420"/>
                  </a:lnTo>
                  <a:lnTo>
                    <a:pt x="23861" y="58449"/>
                  </a:lnTo>
                  <a:lnTo>
                    <a:pt x="25195" y="58420"/>
                  </a:lnTo>
                  <a:lnTo>
                    <a:pt x="26528" y="58362"/>
                  </a:lnTo>
                  <a:lnTo>
                    <a:pt x="27833" y="58246"/>
                  </a:lnTo>
                  <a:lnTo>
                    <a:pt x="28007" y="58652"/>
                  </a:lnTo>
                  <a:lnTo>
                    <a:pt x="28152" y="59058"/>
                  </a:lnTo>
                  <a:lnTo>
                    <a:pt x="28355" y="59811"/>
                  </a:lnTo>
                  <a:lnTo>
                    <a:pt x="28500" y="60565"/>
                  </a:lnTo>
                  <a:lnTo>
                    <a:pt x="28616" y="61319"/>
                  </a:lnTo>
                  <a:lnTo>
                    <a:pt x="28703" y="62102"/>
                  </a:lnTo>
                  <a:lnTo>
                    <a:pt x="28732" y="62856"/>
                  </a:lnTo>
                  <a:lnTo>
                    <a:pt x="28790" y="63638"/>
                  </a:lnTo>
                  <a:lnTo>
                    <a:pt x="28819" y="65175"/>
                  </a:lnTo>
                  <a:lnTo>
                    <a:pt x="28906" y="66712"/>
                  </a:lnTo>
                  <a:lnTo>
                    <a:pt x="28993" y="67465"/>
                  </a:lnTo>
                  <a:lnTo>
                    <a:pt x="29080" y="68219"/>
                  </a:lnTo>
                  <a:lnTo>
                    <a:pt x="29195" y="68973"/>
                  </a:lnTo>
                  <a:lnTo>
                    <a:pt x="29340" y="69698"/>
                  </a:lnTo>
                  <a:lnTo>
                    <a:pt x="29543" y="70452"/>
                  </a:lnTo>
                  <a:lnTo>
                    <a:pt x="29804" y="71176"/>
                  </a:lnTo>
                  <a:lnTo>
                    <a:pt x="30094" y="71872"/>
                  </a:lnTo>
                  <a:lnTo>
                    <a:pt x="30442" y="72568"/>
                  </a:lnTo>
                  <a:lnTo>
                    <a:pt x="30819" y="73264"/>
                  </a:lnTo>
                  <a:lnTo>
                    <a:pt x="31196" y="73931"/>
                  </a:lnTo>
                  <a:lnTo>
                    <a:pt x="32008" y="75235"/>
                  </a:lnTo>
                  <a:lnTo>
                    <a:pt x="32878" y="76540"/>
                  </a:lnTo>
                  <a:lnTo>
                    <a:pt x="33022" y="76772"/>
                  </a:lnTo>
                  <a:lnTo>
                    <a:pt x="32095" y="76743"/>
                  </a:lnTo>
                  <a:lnTo>
                    <a:pt x="31167" y="76714"/>
                  </a:lnTo>
                  <a:lnTo>
                    <a:pt x="30239" y="76656"/>
                  </a:lnTo>
                  <a:lnTo>
                    <a:pt x="29311" y="76598"/>
                  </a:lnTo>
                  <a:lnTo>
                    <a:pt x="28413" y="76511"/>
                  </a:lnTo>
                  <a:lnTo>
                    <a:pt x="27485" y="76395"/>
                  </a:lnTo>
                  <a:lnTo>
                    <a:pt x="26557" y="76250"/>
                  </a:lnTo>
                  <a:lnTo>
                    <a:pt x="25658" y="76105"/>
                  </a:lnTo>
                  <a:lnTo>
                    <a:pt x="24760" y="75931"/>
                  </a:lnTo>
                  <a:lnTo>
                    <a:pt x="23832" y="75728"/>
                  </a:lnTo>
                  <a:lnTo>
                    <a:pt x="22933" y="75525"/>
                  </a:lnTo>
                  <a:lnTo>
                    <a:pt x="22034" y="75293"/>
                  </a:lnTo>
                  <a:lnTo>
                    <a:pt x="21165" y="75061"/>
                  </a:lnTo>
                  <a:lnTo>
                    <a:pt x="20266" y="74772"/>
                  </a:lnTo>
                  <a:lnTo>
                    <a:pt x="19396" y="74511"/>
                  </a:lnTo>
                  <a:lnTo>
                    <a:pt x="18526" y="74192"/>
                  </a:lnTo>
                  <a:lnTo>
                    <a:pt x="18526" y="74569"/>
                  </a:lnTo>
                  <a:lnTo>
                    <a:pt x="18526" y="74916"/>
                  </a:lnTo>
                  <a:lnTo>
                    <a:pt x="19773" y="75351"/>
                  </a:lnTo>
                  <a:lnTo>
                    <a:pt x="21020" y="75728"/>
                  </a:lnTo>
                  <a:lnTo>
                    <a:pt x="22266" y="76076"/>
                  </a:lnTo>
                  <a:lnTo>
                    <a:pt x="23542" y="76366"/>
                  </a:lnTo>
                  <a:lnTo>
                    <a:pt x="24818" y="76656"/>
                  </a:lnTo>
                  <a:lnTo>
                    <a:pt x="26122" y="76888"/>
                  </a:lnTo>
                  <a:lnTo>
                    <a:pt x="27398" y="77062"/>
                  </a:lnTo>
                  <a:lnTo>
                    <a:pt x="28703" y="77236"/>
                  </a:lnTo>
                  <a:lnTo>
                    <a:pt x="29862" y="77323"/>
                  </a:lnTo>
                  <a:lnTo>
                    <a:pt x="31022" y="77410"/>
                  </a:lnTo>
                  <a:lnTo>
                    <a:pt x="32182" y="77439"/>
                  </a:lnTo>
                  <a:lnTo>
                    <a:pt x="33370" y="77468"/>
                  </a:lnTo>
                  <a:lnTo>
                    <a:pt x="33457" y="77439"/>
                  </a:lnTo>
                  <a:lnTo>
                    <a:pt x="34124" y="78541"/>
                  </a:lnTo>
                  <a:lnTo>
                    <a:pt x="34762" y="79671"/>
                  </a:lnTo>
                  <a:lnTo>
                    <a:pt x="35342" y="80860"/>
                  </a:lnTo>
                  <a:lnTo>
                    <a:pt x="35603" y="81440"/>
                  </a:lnTo>
                  <a:lnTo>
                    <a:pt x="35864" y="82049"/>
                  </a:lnTo>
                  <a:lnTo>
                    <a:pt x="36154" y="82773"/>
                  </a:lnTo>
                  <a:lnTo>
                    <a:pt x="36415" y="83498"/>
                  </a:lnTo>
                  <a:lnTo>
                    <a:pt x="36647" y="84252"/>
                  </a:lnTo>
                  <a:lnTo>
                    <a:pt x="36850" y="85006"/>
                  </a:lnTo>
                  <a:lnTo>
                    <a:pt x="37052" y="85731"/>
                  </a:lnTo>
                  <a:lnTo>
                    <a:pt x="37197" y="86513"/>
                  </a:lnTo>
                  <a:lnTo>
                    <a:pt x="37342" y="87267"/>
                  </a:lnTo>
                  <a:lnTo>
                    <a:pt x="37487" y="88021"/>
                  </a:lnTo>
                  <a:lnTo>
                    <a:pt x="37603" y="88949"/>
                  </a:lnTo>
                  <a:lnTo>
                    <a:pt x="37690" y="89877"/>
                  </a:lnTo>
                  <a:lnTo>
                    <a:pt x="37748" y="90775"/>
                  </a:lnTo>
                  <a:lnTo>
                    <a:pt x="37777" y="91703"/>
                  </a:lnTo>
                  <a:lnTo>
                    <a:pt x="37777" y="92631"/>
                  </a:lnTo>
                  <a:lnTo>
                    <a:pt x="37748" y="93559"/>
                  </a:lnTo>
                  <a:lnTo>
                    <a:pt x="37690" y="94457"/>
                  </a:lnTo>
                  <a:lnTo>
                    <a:pt x="37574" y="95385"/>
                  </a:lnTo>
                  <a:lnTo>
                    <a:pt x="38270" y="95327"/>
                  </a:lnTo>
                  <a:lnTo>
                    <a:pt x="38357" y="94341"/>
                  </a:lnTo>
                  <a:lnTo>
                    <a:pt x="38444" y="93327"/>
                  </a:lnTo>
                  <a:lnTo>
                    <a:pt x="38473" y="92312"/>
                  </a:lnTo>
                  <a:lnTo>
                    <a:pt x="38444" y="91326"/>
                  </a:lnTo>
                  <a:lnTo>
                    <a:pt x="38415" y="90311"/>
                  </a:lnTo>
                  <a:lnTo>
                    <a:pt x="38328" y="89297"/>
                  </a:lnTo>
                  <a:lnTo>
                    <a:pt x="38212" y="88311"/>
                  </a:lnTo>
                  <a:lnTo>
                    <a:pt x="38067" y="87325"/>
                  </a:lnTo>
                  <a:lnTo>
                    <a:pt x="37864" y="86339"/>
                  </a:lnTo>
                  <a:lnTo>
                    <a:pt x="37632" y="85354"/>
                  </a:lnTo>
                  <a:lnTo>
                    <a:pt x="37371" y="84368"/>
                  </a:lnTo>
                  <a:lnTo>
                    <a:pt x="37081" y="83411"/>
                  </a:lnTo>
                  <a:lnTo>
                    <a:pt x="36763" y="82454"/>
                  </a:lnTo>
                  <a:lnTo>
                    <a:pt x="36386" y="81527"/>
                  </a:lnTo>
                  <a:lnTo>
                    <a:pt x="35980" y="80599"/>
                  </a:lnTo>
                  <a:lnTo>
                    <a:pt x="35545" y="79671"/>
                  </a:lnTo>
                  <a:lnTo>
                    <a:pt x="35197" y="78975"/>
                  </a:lnTo>
                  <a:lnTo>
                    <a:pt x="34791" y="78309"/>
                  </a:lnTo>
                  <a:lnTo>
                    <a:pt x="33979" y="76975"/>
                  </a:lnTo>
                  <a:lnTo>
                    <a:pt x="33109" y="75641"/>
                  </a:lnTo>
                  <a:lnTo>
                    <a:pt x="32269" y="74337"/>
                  </a:lnTo>
                  <a:lnTo>
                    <a:pt x="31863" y="73670"/>
                  </a:lnTo>
                  <a:lnTo>
                    <a:pt x="31486" y="73003"/>
                  </a:lnTo>
                  <a:lnTo>
                    <a:pt x="31109" y="72307"/>
                  </a:lnTo>
                  <a:lnTo>
                    <a:pt x="30790" y="71611"/>
                  </a:lnTo>
                  <a:lnTo>
                    <a:pt x="30471" y="70887"/>
                  </a:lnTo>
                  <a:lnTo>
                    <a:pt x="30210" y="70162"/>
                  </a:lnTo>
                  <a:lnTo>
                    <a:pt x="30007" y="69408"/>
                  </a:lnTo>
                  <a:lnTo>
                    <a:pt x="29833" y="68625"/>
                  </a:lnTo>
                  <a:lnTo>
                    <a:pt x="29920" y="68538"/>
                  </a:lnTo>
                  <a:lnTo>
                    <a:pt x="30529" y="67697"/>
                  </a:lnTo>
                  <a:lnTo>
                    <a:pt x="31109" y="66828"/>
                  </a:lnTo>
                  <a:lnTo>
                    <a:pt x="31689" y="65958"/>
                  </a:lnTo>
                  <a:lnTo>
                    <a:pt x="32240" y="65059"/>
                  </a:lnTo>
                  <a:lnTo>
                    <a:pt x="32762" y="64131"/>
                  </a:lnTo>
                  <a:lnTo>
                    <a:pt x="33283" y="63233"/>
                  </a:lnTo>
                  <a:lnTo>
                    <a:pt x="33747" y="62276"/>
                  </a:lnTo>
                  <a:lnTo>
                    <a:pt x="34211" y="61348"/>
                  </a:lnTo>
                  <a:lnTo>
                    <a:pt x="34646" y="60391"/>
                  </a:lnTo>
                  <a:lnTo>
                    <a:pt x="35052" y="59435"/>
                  </a:lnTo>
                  <a:lnTo>
                    <a:pt x="35458" y="58449"/>
                  </a:lnTo>
                  <a:lnTo>
                    <a:pt x="35835" y="57463"/>
                  </a:lnTo>
                  <a:lnTo>
                    <a:pt x="36154" y="56477"/>
                  </a:lnTo>
                  <a:lnTo>
                    <a:pt x="36473" y="55463"/>
                  </a:lnTo>
                  <a:lnTo>
                    <a:pt x="36763" y="54448"/>
                  </a:lnTo>
                  <a:lnTo>
                    <a:pt x="37052" y="53433"/>
                  </a:lnTo>
                  <a:lnTo>
                    <a:pt x="36850" y="52853"/>
                  </a:lnTo>
                  <a:lnTo>
                    <a:pt x="36589" y="52302"/>
                  </a:lnTo>
                  <a:lnTo>
                    <a:pt x="36241" y="53810"/>
                  </a:lnTo>
                  <a:lnTo>
                    <a:pt x="35806" y="55318"/>
                  </a:lnTo>
                  <a:lnTo>
                    <a:pt x="35342" y="56796"/>
                  </a:lnTo>
                  <a:lnTo>
                    <a:pt x="34791" y="58246"/>
                  </a:lnTo>
                  <a:lnTo>
                    <a:pt x="34211" y="59666"/>
                  </a:lnTo>
                  <a:lnTo>
                    <a:pt x="33573" y="61087"/>
                  </a:lnTo>
                  <a:lnTo>
                    <a:pt x="32878" y="62479"/>
                  </a:lnTo>
                  <a:lnTo>
                    <a:pt x="32153" y="63870"/>
                  </a:lnTo>
                  <a:lnTo>
                    <a:pt x="31573" y="64827"/>
                  </a:lnTo>
                  <a:lnTo>
                    <a:pt x="30964" y="65813"/>
                  </a:lnTo>
                  <a:lnTo>
                    <a:pt x="30355" y="66741"/>
                  </a:lnTo>
                  <a:lnTo>
                    <a:pt x="29688" y="67668"/>
                  </a:lnTo>
                  <a:lnTo>
                    <a:pt x="29630" y="66973"/>
                  </a:lnTo>
                  <a:lnTo>
                    <a:pt x="29572" y="66277"/>
                  </a:lnTo>
                  <a:lnTo>
                    <a:pt x="29514" y="64827"/>
                  </a:lnTo>
                  <a:lnTo>
                    <a:pt x="29456" y="63406"/>
                  </a:lnTo>
                  <a:lnTo>
                    <a:pt x="29369" y="61957"/>
                  </a:lnTo>
                  <a:lnTo>
                    <a:pt x="29311" y="61261"/>
                  </a:lnTo>
                  <a:lnTo>
                    <a:pt x="29195" y="60565"/>
                  </a:lnTo>
                  <a:lnTo>
                    <a:pt x="29080" y="59869"/>
                  </a:lnTo>
                  <a:lnTo>
                    <a:pt x="28906" y="59174"/>
                  </a:lnTo>
                  <a:lnTo>
                    <a:pt x="28703" y="58507"/>
                  </a:lnTo>
                  <a:lnTo>
                    <a:pt x="28442" y="57840"/>
                  </a:lnTo>
                  <a:lnTo>
                    <a:pt x="28123" y="57202"/>
                  </a:lnTo>
                  <a:lnTo>
                    <a:pt x="27746" y="56593"/>
                  </a:lnTo>
                  <a:lnTo>
                    <a:pt x="27427" y="56100"/>
                  </a:lnTo>
                  <a:lnTo>
                    <a:pt x="27050" y="55637"/>
                  </a:lnTo>
                  <a:lnTo>
                    <a:pt x="26644" y="55202"/>
                  </a:lnTo>
                  <a:lnTo>
                    <a:pt x="26238" y="54796"/>
                  </a:lnTo>
                  <a:lnTo>
                    <a:pt x="25803" y="54390"/>
                  </a:lnTo>
                  <a:lnTo>
                    <a:pt x="25339" y="54013"/>
                  </a:lnTo>
                  <a:lnTo>
                    <a:pt x="24876" y="53665"/>
                  </a:lnTo>
                  <a:lnTo>
                    <a:pt x="24412" y="53317"/>
                  </a:lnTo>
                  <a:lnTo>
                    <a:pt x="23426" y="52650"/>
                  </a:lnTo>
                  <a:lnTo>
                    <a:pt x="22440" y="51983"/>
                  </a:lnTo>
                  <a:lnTo>
                    <a:pt x="21454" y="51317"/>
                  </a:lnTo>
                  <a:lnTo>
                    <a:pt x="20498" y="50621"/>
                  </a:lnTo>
                  <a:lnTo>
                    <a:pt x="20469" y="50621"/>
                  </a:lnTo>
                  <a:lnTo>
                    <a:pt x="21425" y="49809"/>
                  </a:lnTo>
                  <a:lnTo>
                    <a:pt x="22353" y="48968"/>
                  </a:lnTo>
                  <a:lnTo>
                    <a:pt x="23252" y="48099"/>
                  </a:lnTo>
                  <a:lnTo>
                    <a:pt x="24093" y="47200"/>
                  </a:lnTo>
                  <a:lnTo>
                    <a:pt x="24876" y="46243"/>
                  </a:lnTo>
                  <a:lnTo>
                    <a:pt x="25629" y="45257"/>
                  </a:lnTo>
                  <a:lnTo>
                    <a:pt x="26354" y="44243"/>
                  </a:lnTo>
                  <a:lnTo>
                    <a:pt x="27021" y="43199"/>
                  </a:lnTo>
                  <a:lnTo>
                    <a:pt x="26818" y="42851"/>
                  </a:lnTo>
                  <a:lnTo>
                    <a:pt x="26644" y="42503"/>
                  </a:lnTo>
                  <a:lnTo>
                    <a:pt x="25977" y="43605"/>
                  </a:lnTo>
                  <a:lnTo>
                    <a:pt x="25253" y="44648"/>
                  </a:lnTo>
                  <a:lnTo>
                    <a:pt x="24470" y="45663"/>
                  </a:lnTo>
                  <a:lnTo>
                    <a:pt x="23658" y="46649"/>
                  </a:lnTo>
                  <a:lnTo>
                    <a:pt x="22817" y="47577"/>
                  </a:lnTo>
                  <a:lnTo>
                    <a:pt x="21918" y="48475"/>
                  </a:lnTo>
                  <a:lnTo>
                    <a:pt x="20962" y="49316"/>
                  </a:lnTo>
                  <a:lnTo>
                    <a:pt x="19976" y="50128"/>
                  </a:lnTo>
                  <a:lnTo>
                    <a:pt x="19947" y="50186"/>
                  </a:lnTo>
                  <a:lnTo>
                    <a:pt x="19570" y="49867"/>
                  </a:lnTo>
                  <a:lnTo>
                    <a:pt x="19222" y="49548"/>
                  </a:lnTo>
                  <a:lnTo>
                    <a:pt x="18874" y="49200"/>
                  </a:lnTo>
                  <a:lnTo>
                    <a:pt x="18555" y="48823"/>
                  </a:lnTo>
                  <a:lnTo>
                    <a:pt x="18265" y="48446"/>
                  </a:lnTo>
                  <a:lnTo>
                    <a:pt x="17975" y="48070"/>
                  </a:lnTo>
                  <a:lnTo>
                    <a:pt x="17743" y="47635"/>
                  </a:lnTo>
                  <a:lnTo>
                    <a:pt x="17541" y="47200"/>
                  </a:lnTo>
                  <a:lnTo>
                    <a:pt x="17396" y="46881"/>
                  </a:lnTo>
                  <a:lnTo>
                    <a:pt x="17280" y="46562"/>
                  </a:lnTo>
                  <a:lnTo>
                    <a:pt x="17193" y="46214"/>
                  </a:lnTo>
                  <a:lnTo>
                    <a:pt x="17135" y="45895"/>
                  </a:lnTo>
                  <a:lnTo>
                    <a:pt x="17077" y="45547"/>
                  </a:lnTo>
                  <a:lnTo>
                    <a:pt x="17048" y="45199"/>
                  </a:lnTo>
                  <a:lnTo>
                    <a:pt x="17019" y="44532"/>
                  </a:lnTo>
                  <a:lnTo>
                    <a:pt x="17048" y="43837"/>
                  </a:lnTo>
                  <a:lnTo>
                    <a:pt x="17135" y="43170"/>
                  </a:lnTo>
                  <a:lnTo>
                    <a:pt x="17280" y="42474"/>
                  </a:lnTo>
                  <a:lnTo>
                    <a:pt x="17425" y="41807"/>
                  </a:lnTo>
                  <a:lnTo>
                    <a:pt x="17598" y="41111"/>
                  </a:lnTo>
                  <a:lnTo>
                    <a:pt x="17801" y="40416"/>
                  </a:lnTo>
                  <a:lnTo>
                    <a:pt x="18236" y="38995"/>
                  </a:lnTo>
                  <a:lnTo>
                    <a:pt x="18439" y="38299"/>
                  </a:lnTo>
                  <a:lnTo>
                    <a:pt x="18613" y="37603"/>
                  </a:lnTo>
                  <a:lnTo>
                    <a:pt x="18758" y="36878"/>
                  </a:lnTo>
                  <a:lnTo>
                    <a:pt x="18874" y="36154"/>
                  </a:lnTo>
                  <a:lnTo>
                    <a:pt x="18932" y="35400"/>
                  </a:lnTo>
                  <a:lnTo>
                    <a:pt x="18932" y="34675"/>
                  </a:lnTo>
                  <a:lnTo>
                    <a:pt x="18874" y="33950"/>
                  </a:lnTo>
                  <a:lnTo>
                    <a:pt x="18758" y="33225"/>
                  </a:lnTo>
                  <a:lnTo>
                    <a:pt x="18816" y="33196"/>
                  </a:lnTo>
                  <a:lnTo>
                    <a:pt x="18874" y="33109"/>
                  </a:lnTo>
                  <a:lnTo>
                    <a:pt x="19454" y="32066"/>
                  </a:lnTo>
                  <a:lnTo>
                    <a:pt x="19976" y="30993"/>
                  </a:lnTo>
                  <a:lnTo>
                    <a:pt x="20469" y="29891"/>
                  </a:lnTo>
                  <a:lnTo>
                    <a:pt x="20933" y="28790"/>
                  </a:lnTo>
                  <a:lnTo>
                    <a:pt x="21339" y="27659"/>
                  </a:lnTo>
                  <a:lnTo>
                    <a:pt x="21715" y="26499"/>
                  </a:lnTo>
                  <a:lnTo>
                    <a:pt x="22034" y="25340"/>
                  </a:lnTo>
                  <a:lnTo>
                    <a:pt x="22295" y="24180"/>
                  </a:lnTo>
                  <a:lnTo>
                    <a:pt x="21715" y="23571"/>
                  </a:lnTo>
                  <a:lnTo>
                    <a:pt x="21454" y="24731"/>
                  </a:lnTo>
                  <a:lnTo>
                    <a:pt x="21165" y="25861"/>
                  </a:lnTo>
                  <a:lnTo>
                    <a:pt x="20846" y="26963"/>
                  </a:lnTo>
                  <a:lnTo>
                    <a:pt x="20440" y="28065"/>
                  </a:lnTo>
                  <a:lnTo>
                    <a:pt x="20034" y="29167"/>
                  </a:lnTo>
                  <a:lnTo>
                    <a:pt x="19570" y="30239"/>
                  </a:lnTo>
                  <a:lnTo>
                    <a:pt x="19048" y="31312"/>
                  </a:lnTo>
                  <a:lnTo>
                    <a:pt x="18526" y="32327"/>
                  </a:lnTo>
                  <a:lnTo>
                    <a:pt x="18236" y="31631"/>
                  </a:lnTo>
                  <a:lnTo>
                    <a:pt x="18091" y="31254"/>
                  </a:lnTo>
                  <a:lnTo>
                    <a:pt x="17917" y="30906"/>
                  </a:lnTo>
                  <a:lnTo>
                    <a:pt x="17569" y="30297"/>
                  </a:lnTo>
                  <a:lnTo>
                    <a:pt x="17164" y="29688"/>
                  </a:lnTo>
                  <a:lnTo>
                    <a:pt x="16758" y="29080"/>
                  </a:lnTo>
                  <a:lnTo>
                    <a:pt x="16352" y="28500"/>
                  </a:lnTo>
                  <a:lnTo>
                    <a:pt x="15482" y="27369"/>
                  </a:lnTo>
                  <a:lnTo>
                    <a:pt x="15076" y="26789"/>
                  </a:lnTo>
                  <a:lnTo>
                    <a:pt x="14670" y="26180"/>
                  </a:lnTo>
                  <a:lnTo>
                    <a:pt x="14206" y="25484"/>
                  </a:lnTo>
                  <a:lnTo>
                    <a:pt x="13829" y="24789"/>
                  </a:lnTo>
                  <a:lnTo>
                    <a:pt x="13482" y="24035"/>
                  </a:lnTo>
                  <a:lnTo>
                    <a:pt x="13192" y="23310"/>
                  </a:lnTo>
                  <a:lnTo>
                    <a:pt x="12960" y="22556"/>
                  </a:lnTo>
                  <a:lnTo>
                    <a:pt x="12728" y="21773"/>
                  </a:lnTo>
                  <a:lnTo>
                    <a:pt x="12583" y="20962"/>
                  </a:lnTo>
                  <a:lnTo>
                    <a:pt x="12438" y="20150"/>
                  </a:lnTo>
                  <a:lnTo>
                    <a:pt x="12235" y="18526"/>
                  </a:lnTo>
                  <a:lnTo>
                    <a:pt x="12032" y="16903"/>
                  </a:lnTo>
                  <a:lnTo>
                    <a:pt x="11916" y="16091"/>
                  </a:lnTo>
                  <a:lnTo>
                    <a:pt x="11800" y="15279"/>
                  </a:lnTo>
                  <a:lnTo>
                    <a:pt x="11655" y="14496"/>
                  </a:lnTo>
                  <a:lnTo>
                    <a:pt x="11481" y="13685"/>
                  </a:lnTo>
                  <a:lnTo>
                    <a:pt x="11278" y="12989"/>
                  </a:lnTo>
                  <a:lnTo>
                    <a:pt x="11365" y="12902"/>
                  </a:lnTo>
                  <a:lnTo>
                    <a:pt x="11742" y="12235"/>
                  </a:lnTo>
                  <a:lnTo>
                    <a:pt x="12090" y="11539"/>
                  </a:lnTo>
                  <a:lnTo>
                    <a:pt x="12409" y="10843"/>
                  </a:lnTo>
                  <a:lnTo>
                    <a:pt x="12699" y="10148"/>
                  </a:lnTo>
                  <a:lnTo>
                    <a:pt x="12960" y="9423"/>
                  </a:lnTo>
                  <a:lnTo>
                    <a:pt x="13221" y="8698"/>
                  </a:lnTo>
                  <a:lnTo>
                    <a:pt x="13424" y="7973"/>
                  </a:lnTo>
                  <a:lnTo>
                    <a:pt x="13598" y="7219"/>
                  </a:lnTo>
                  <a:lnTo>
                    <a:pt x="13047" y="6494"/>
                  </a:lnTo>
                  <a:lnTo>
                    <a:pt x="12902" y="7219"/>
                  </a:lnTo>
                  <a:lnTo>
                    <a:pt x="12699" y="7944"/>
                  </a:lnTo>
                  <a:lnTo>
                    <a:pt x="12496" y="8669"/>
                  </a:lnTo>
                  <a:lnTo>
                    <a:pt x="12264" y="9394"/>
                  </a:lnTo>
                  <a:lnTo>
                    <a:pt x="11974" y="10090"/>
                  </a:lnTo>
                  <a:lnTo>
                    <a:pt x="11684" y="10785"/>
                  </a:lnTo>
                  <a:lnTo>
                    <a:pt x="11365" y="11452"/>
                  </a:lnTo>
                  <a:lnTo>
                    <a:pt x="11017" y="12119"/>
                  </a:lnTo>
                  <a:lnTo>
                    <a:pt x="10611" y="11162"/>
                  </a:lnTo>
                  <a:lnTo>
                    <a:pt x="10176" y="10205"/>
                  </a:lnTo>
                  <a:lnTo>
                    <a:pt x="9684" y="9278"/>
                  </a:lnTo>
                  <a:lnTo>
                    <a:pt x="9104" y="8379"/>
                  </a:lnTo>
                  <a:lnTo>
                    <a:pt x="8698" y="7770"/>
                  </a:lnTo>
                  <a:lnTo>
                    <a:pt x="8263" y="7190"/>
                  </a:lnTo>
                  <a:lnTo>
                    <a:pt x="7828" y="6610"/>
                  </a:lnTo>
                  <a:lnTo>
                    <a:pt x="7364" y="6060"/>
                  </a:lnTo>
                  <a:lnTo>
                    <a:pt x="6900" y="5509"/>
                  </a:lnTo>
                  <a:lnTo>
                    <a:pt x="6378" y="4958"/>
                  </a:lnTo>
                  <a:lnTo>
                    <a:pt x="5364" y="3943"/>
                  </a:lnTo>
                  <a:lnTo>
                    <a:pt x="4291" y="2928"/>
                  </a:lnTo>
                  <a:lnTo>
                    <a:pt x="3189" y="1972"/>
                  </a:lnTo>
                  <a:lnTo>
                    <a:pt x="2059" y="1044"/>
                  </a:lnTo>
                  <a:lnTo>
                    <a:pt x="928" y="145"/>
                  </a:lnTo>
                  <a:lnTo>
                    <a:pt x="725" y="0"/>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2" name="Google Shape;272;p6"/>
          <p:cNvGrpSpPr/>
          <p:nvPr/>
        </p:nvGrpSpPr>
        <p:grpSpPr>
          <a:xfrm>
            <a:off x="122147" y="1276907"/>
            <a:ext cx="686355" cy="534517"/>
            <a:chOff x="6041275" y="492925"/>
            <a:chExt cx="481450" cy="374600"/>
          </a:xfrm>
        </p:grpSpPr>
        <p:sp>
          <p:nvSpPr>
            <p:cNvPr id="273" name="Google Shape;273;p6"/>
            <p:cNvSpPr/>
            <p:nvPr/>
          </p:nvSpPr>
          <p:spPr>
            <a:xfrm>
              <a:off x="6041275" y="492925"/>
              <a:ext cx="481450" cy="132125"/>
            </a:xfrm>
            <a:custGeom>
              <a:rect b="b" l="l" r="r" t="t"/>
              <a:pathLst>
                <a:path extrusionOk="0" h="5285" w="19258">
                  <a:moveTo>
                    <a:pt x="9817" y="564"/>
                  </a:moveTo>
                  <a:lnTo>
                    <a:pt x="10521" y="1127"/>
                  </a:lnTo>
                  <a:lnTo>
                    <a:pt x="11296" y="1691"/>
                  </a:lnTo>
                  <a:lnTo>
                    <a:pt x="12165" y="2231"/>
                  </a:lnTo>
                  <a:lnTo>
                    <a:pt x="13081" y="2748"/>
                  </a:lnTo>
                  <a:lnTo>
                    <a:pt x="14091" y="3288"/>
                  </a:lnTo>
                  <a:lnTo>
                    <a:pt x="15171" y="3781"/>
                  </a:lnTo>
                  <a:lnTo>
                    <a:pt x="16322" y="4298"/>
                  </a:lnTo>
                  <a:lnTo>
                    <a:pt x="17566" y="4791"/>
                  </a:lnTo>
                  <a:lnTo>
                    <a:pt x="1503" y="4791"/>
                  </a:lnTo>
                  <a:lnTo>
                    <a:pt x="2724" y="4251"/>
                  </a:lnTo>
                  <a:lnTo>
                    <a:pt x="3899" y="3734"/>
                  </a:lnTo>
                  <a:lnTo>
                    <a:pt x="5026" y="3194"/>
                  </a:lnTo>
                  <a:lnTo>
                    <a:pt x="6083" y="2677"/>
                  </a:lnTo>
                  <a:lnTo>
                    <a:pt x="7092" y="2137"/>
                  </a:lnTo>
                  <a:lnTo>
                    <a:pt x="8055" y="1621"/>
                  </a:lnTo>
                  <a:lnTo>
                    <a:pt x="8971" y="1080"/>
                  </a:lnTo>
                  <a:lnTo>
                    <a:pt x="9817" y="564"/>
                  </a:lnTo>
                  <a:close/>
                  <a:moveTo>
                    <a:pt x="9770" y="0"/>
                  </a:moveTo>
                  <a:lnTo>
                    <a:pt x="9699" y="24"/>
                  </a:lnTo>
                  <a:lnTo>
                    <a:pt x="8760" y="634"/>
                  </a:lnTo>
                  <a:lnTo>
                    <a:pt x="7727" y="1221"/>
                  </a:lnTo>
                  <a:lnTo>
                    <a:pt x="6623" y="1808"/>
                  </a:lnTo>
                  <a:lnTo>
                    <a:pt x="5472" y="2419"/>
                  </a:lnTo>
                  <a:lnTo>
                    <a:pt x="4251" y="3006"/>
                  </a:lnTo>
                  <a:lnTo>
                    <a:pt x="2936" y="3617"/>
                  </a:lnTo>
                  <a:lnTo>
                    <a:pt x="1574" y="4204"/>
                  </a:lnTo>
                  <a:lnTo>
                    <a:pt x="141" y="4814"/>
                  </a:lnTo>
                  <a:lnTo>
                    <a:pt x="71" y="4838"/>
                  </a:lnTo>
                  <a:lnTo>
                    <a:pt x="24" y="4908"/>
                  </a:lnTo>
                  <a:lnTo>
                    <a:pt x="0" y="5002"/>
                  </a:lnTo>
                  <a:lnTo>
                    <a:pt x="0" y="5096"/>
                  </a:lnTo>
                  <a:lnTo>
                    <a:pt x="24" y="5167"/>
                  </a:lnTo>
                  <a:lnTo>
                    <a:pt x="71" y="5237"/>
                  </a:lnTo>
                  <a:lnTo>
                    <a:pt x="165" y="5284"/>
                  </a:lnTo>
                  <a:lnTo>
                    <a:pt x="19093" y="5284"/>
                  </a:lnTo>
                  <a:lnTo>
                    <a:pt x="19163" y="5237"/>
                  </a:lnTo>
                  <a:lnTo>
                    <a:pt x="19210" y="5167"/>
                  </a:lnTo>
                  <a:lnTo>
                    <a:pt x="19257" y="5073"/>
                  </a:lnTo>
                  <a:lnTo>
                    <a:pt x="19257" y="4979"/>
                  </a:lnTo>
                  <a:lnTo>
                    <a:pt x="19210" y="4908"/>
                  </a:lnTo>
                  <a:lnTo>
                    <a:pt x="19163" y="4838"/>
                  </a:lnTo>
                  <a:lnTo>
                    <a:pt x="19069" y="4791"/>
                  </a:lnTo>
                  <a:lnTo>
                    <a:pt x="17590" y="4251"/>
                  </a:lnTo>
                  <a:lnTo>
                    <a:pt x="16204" y="3687"/>
                  </a:lnTo>
                  <a:lnTo>
                    <a:pt x="14913" y="3124"/>
                  </a:lnTo>
                  <a:lnTo>
                    <a:pt x="14302" y="2818"/>
                  </a:lnTo>
                  <a:lnTo>
                    <a:pt x="13738" y="2536"/>
                  </a:lnTo>
                  <a:lnTo>
                    <a:pt x="13175" y="2231"/>
                  </a:lnTo>
                  <a:lnTo>
                    <a:pt x="12658" y="1926"/>
                  </a:lnTo>
                  <a:lnTo>
                    <a:pt x="12142" y="1621"/>
                  </a:lnTo>
                  <a:lnTo>
                    <a:pt x="11672" y="1315"/>
                  </a:lnTo>
                  <a:lnTo>
                    <a:pt x="11226" y="1010"/>
                  </a:lnTo>
                  <a:lnTo>
                    <a:pt x="10803" y="705"/>
                  </a:lnTo>
                  <a:lnTo>
                    <a:pt x="10380" y="376"/>
                  </a:lnTo>
                  <a:lnTo>
                    <a:pt x="10004" y="47"/>
                  </a:lnTo>
                  <a:lnTo>
                    <a:pt x="993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6"/>
            <p:cNvSpPr/>
            <p:nvPr/>
          </p:nvSpPr>
          <p:spPr>
            <a:xfrm>
              <a:off x="6092350" y="612675"/>
              <a:ext cx="48750" cy="220800"/>
            </a:xfrm>
            <a:custGeom>
              <a:rect b="b" l="l" r="r" t="t"/>
              <a:pathLst>
                <a:path extrusionOk="0" h="8832" w="1950">
                  <a:moveTo>
                    <a:pt x="1456" y="494"/>
                  </a:moveTo>
                  <a:lnTo>
                    <a:pt x="1456" y="8314"/>
                  </a:lnTo>
                  <a:lnTo>
                    <a:pt x="517" y="8314"/>
                  </a:lnTo>
                  <a:lnTo>
                    <a:pt x="869" y="494"/>
                  </a:lnTo>
                  <a:close/>
                  <a:moveTo>
                    <a:pt x="611" y="1"/>
                  </a:moveTo>
                  <a:lnTo>
                    <a:pt x="517" y="24"/>
                  </a:lnTo>
                  <a:lnTo>
                    <a:pt x="447" y="71"/>
                  </a:lnTo>
                  <a:lnTo>
                    <a:pt x="376" y="142"/>
                  </a:lnTo>
                  <a:lnTo>
                    <a:pt x="353" y="236"/>
                  </a:lnTo>
                  <a:lnTo>
                    <a:pt x="0" y="8549"/>
                  </a:lnTo>
                  <a:lnTo>
                    <a:pt x="24" y="8667"/>
                  </a:lnTo>
                  <a:lnTo>
                    <a:pt x="71" y="8737"/>
                  </a:lnTo>
                  <a:lnTo>
                    <a:pt x="165" y="8808"/>
                  </a:lnTo>
                  <a:lnTo>
                    <a:pt x="259" y="8831"/>
                  </a:lnTo>
                  <a:lnTo>
                    <a:pt x="1715" y="8831"/>
                  </a:lnTo>
                  <a:lnTo>
                    <a:pt x="1809" y="8808"/>
                  </a:lnTo>
                  <a:lnTo>
                    <a:pt x="1879" y="8761"/>
                  </a:lnTo>
                  <a:lnTo>
                    <a:pt x="1926" y="8667"/>
                  </a:lnTo>
                  <a:lnTo>
                    <a:pt x="1950" y="8573"/>
                  </a:lnTo>
                  <a:lnTo>
                    <a:pt x="1950" y="236"/>
                  </a:lnTo>
                  <a:lnTo>
                    <a:pt x="1926" y="142"/>
                  </a:lnTo>
                  <a:lnTo>
                    <a:pt x="1879" y="71"/>
                  </a:lnTo>
                  <a:lnTo>
                    <a:pt x="1809" y="24"/>
                  </a:lnTo>
                  <a:lnTo>
                    <a:pt x="171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6"/>
            <p:cNvSpPr/>
            <p:nvPr/>
          </p:nvSpPr>
          <p:spPr>
            <a:xfrm>
              <a:off x="6171600" y="612675"/>
              <a:ext cx="48750" cy="220800"/>
            </a:xfrm>
            <a:custGeom>
              <a:rect b="b" l="l" r="r" t="t"/>
              <a:pathLst>
                <a:path extrusionOk="0" h="8832" w="1950">
                  <a:moveTo>
                    <a:pt x="1433" y="494"/>
                  </a:moveTo>
                  <a:lnTo>
                    <a:pt x="1433" y="8314"/>
                  </a:lnTo>
                  <a:lnTo>
                    <a:pt x="517" y="8314"/>
                  </a:lnTo>
                  <a:lnTo>
                    <a:pt x="846" y="494"/>
                  </a:lnTo>
                  <a:close/>
                  <a:moveTo>
                    <a:pt x="611" y="1"/>
                  </a:moveTo>
                  <a:lnTo>
                    <a:pt x="517" y="24"/>
                  </a:lnTo>
                  <a:lnTo>
                    <a:pt x="423" y="71"/>
                  </a:lnTo>
                  <a:lnTo>
                    <a:pt x="376" y="142"/>
                  </a:lnTo>
                  <a:lnTo>
                    <a:pt x="353" y="236"/>
                  </a:lnTo>
                  <a:lnTo>
                    <a:pt x="1" y="8549"/>
                  </a:lnTo>
                  <a:lnTo>
                    <a:pt x="1" y="8667"/>
                  </a:lnTo>
                  <a:lnTo>
                    <a:pt x="71" y="8737"/>
                  </a:lnTo>
                  <a:lnTo>
                    <a:pt x="142" y="8808"/>
                  </a:lnTo>
                  <a:lnTo>
                    <a:pt x="236" y="8831"/>
                  </a:lnTo>
                  <a:lnTo>
                    <a:pt x="1692" y="8831"/>
                  </a:lnTo>
                  <a:lnTo>
                    <a:pt x="1786" y="8808"/>
                  </a:lnTo>
                  <a:lnTo>
                    <a:pt x="1879" y="8761"/>
                  </a:lnTo>
                  <a:lnTo>
                    <a:pt x="1926" y="8667"/>
                  </a:lnTo>
                  <a:lnTo>
                    <a:pt x="1950" y="8573"/>
                  </a:lnTo>
                  <a:lnTo>
                    <a:pt x="1950" y="236"/>
                  </a:lnTo>
                  <a:lnTo>
                    <a:pt x="1926" y="142"/>
                  </a:lnTo>
                  <a:lnTo>
                    <a:pt x="1879" y="71"/>
                  </a:lnTo>
                  <a:lnTo>
                    <a:pt x="1786" y="24"/>
                  </a:lnTo>
                  <a:lnTo>
                    <a:pt x="169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6"/>
            <p:cNvSpPr/>
            <p:nvPr/>
          </p:nvSpPr>
          <p:spPr>
            <a:xfrm>
              <a:off x="6250275" y="612675"/>
              <a:ext cx="48750" cy="220800"/>
            </a:xfrm>
            <a:custGeom>
              <a:rect b="b" l="l" r="r" t="t"/>
              <a:pathLst>
                <a:path extrusionOk="0" h="8832" w="1950">
                  <a:moveTo>
                    <a:pt x="1457" y="494"/>
                  </a:moveTo>
                  <a:lnTo>
                    <a:pt x="1457" y="8314"/>
                  </a:lnTo>
                  <a:lnTo>
                    <a:pt x="517" y="8314"/>
                  </a:lnTo>
                  <a:lnTo>
                    <a:pt x="870" y="494"/>
                  </a:lnTo>
                  <a:close/>
                  <a:moveTo>
                    <a:pt x="611" y="1"/>
                  </a:moveTo>
                  <a:lnTo>
                    <a:pt x="517" y="24"/>
                  </a:lnTo>
                  <a:lnTo>
                    <a:pt x="447" y="71"/>
                  </a:lnTo>
                  <a:lnTo>
                    <a:pt x="400" y="142"/>
                  </a:lnTo>
                  <a:lnTo>
                    <a:pt x="376" y="236"/>
                  </a:lnTo>
                  <a:lnTo>
                    <a:pt x="1" y="8549"/>
                  </a:lnTo>
                  <a:lnTo>
                    <a:pt x="24" y="8667"/>
                  </a:lnTo>
                  <a:lnTo>
                    <a:pt x="71" y="8737"/>
                  </a:lnTo>
                  <a:lnTo>
                    <a:pt x="165" y="8808"/>
                  </a:lnTo>
                  <a:lnTo>
                    <a:pt x="259" y="8831"/>
                  </a:lnTo>
                  <a:lnTo>
                    <a:pt x="1715" y="8831"/>
                  </a:lnTo>
                  <a:lnTo>
                    <a:pt x="1809" y="8808"/>
                  </a:lnTo>
                  <a:lnTo>
                    <a:pt x="1879" y="8761"/>
                  </a:lnTo>
                  <a:lnTo>
                    <a:pt x="1950" y="8667"/>
                  </a:lnTo>
                  <a:lnTo>
                    <a:pt x="1950" y="8573"/>
                  </a:lnTo>
                  <a:lnTo>
                    <a:pt x="1950" y="236"/>
                  </a:lnTo>
                  <a:lnTo>
                    <a:pt x="1950" y="142"/>
                  </a:lnTo>
                  <a:lnTo>
                    <a:pt x="1879" y="71"/>
                  </a:lnTo>
                  <a:lnTo>
                    <a:pt x="1809" y="24"/>
                  </a:lnTo>
                  <a:lnTo>
                    <a:pt x="171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6"/>
            <p:cNvSpPr/>
            <p:nvPr/>
          </p:nvSpPr>
          <p:spPr>
            <a:xfrm>
              <a:off x="6329525" y="612675"/>
              <a:ext cx="48775" cy="220800"/>
            </a:xfrm>
            <a:custGeom>
              <a:rect b="b" l="l" r="r" t="t"/>
              <a:pathLst>
                <a:path extrusionOk="0" h="8832" w="1951">
                  <a:moveTo>
                    <a:pt x="1433" y="494"/>
                  </a:moveTo>
                  <a:lnTo>
                    <a:pt x="1433" y="8314"/>
                  </a:lnTo>
                  <a:lnTo>
                    <a:pt x="518" y="8314"/>
                  </a:lnTo>
                  <a:lnTo>
                    <a:pt x="846" y="494"/>
                  </a:lnTo>
                  <a:close/>
                  <a:moveTo>
                    <a:pt x="612" y="1"/>
                  </a:moveTo>
                  <a:lnTo>
                    <a:pt x="518" y="24"/>
                  </a:lnTo>
                  <a:lnTo>
                    <a:pt x="424" y="71"/>
                  </a:lnTo>
                  <a:lnTo>
                    <a:pt x="377" y="142"/>
                  </a:lnTo>
                  <a:lnTo>
                    <a:pt x="353" y="236"/>
                  </a:lnTo>
                  <a:lnTo>
                    <a:pt x="1" y="8549"/>
                  </a:lnTo>
                  <a:lnTo>
                    <a:pt x="1" y="8667"/>
                  </a:lnTo>
                  <a:lnTo>
                    <a:pt x="71" y="8737"/>
                  </a:lnTo>
                  <a:lnTo>
                    <a:pt x="142" y="8808"/>
                  </a:lnTo>
                  <a:lnTo>
                    <a:pt x="236" y="8831"/>
                  </a:lnTo>
                  <a:lnTo>
                    <a:pt x="1692" y="8831"/>
                  </a:lnTo>
                  <a:lnTo>
                    <a:pt x="1786" y="8808"/>
                  </a:lnTo>
                  <a:lnTo>
                    <a:pt x="1880" y="8761"/>
                  </a:lnTo>
                  <a:lnTo>
                    <a:pt x="1927" y="8667"/>
                  </a:lnTo>
                  <a:lnTo>
                    <a:pt x="1950" y="8573"/>
                  </a:lnTo>
                  <a:lnTo>
                    <a:pt x="1950" y="236"/>
                  </a:lnTo>
                  <a:lnTo>
                    <a:pt x="1927" y="142"/>
                  </a:lnTo>
                  <a:lnTo>
                    <a:pt x="1880" y="71"/>
                  </a:lnTo>
                  <a:lnTo>
                    <a:pt x="1786" y="24"/>
                  </a:lnTo>
                  <a:lnTo>
                    <a:pt x="169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6"/>
            <p:cNvSpPr/>
            <p:nvPr/>
          </p:nvSpPr>
          <p:spPr>
            <a:xfrm>
              <a:off x="6404675" y="612675"/>
              <a:ext cx="48775" cy="220800"/>
            </a:xfrm>
            <a:custGeom>
              <a:rect b="b" l="l" r="r" t="t"/>
              <a:pathLst>
                <a:path extrusionOk="0" h="8832" w="1951">
                  <a:moveTo>
                    <a:pt x="1433" y="494"/>
                  </a:moveTo>
                  <a:lnTo>
                    <a:pt x="1433" y="8314"/>
                  </a:lnTo>
                  <a:lnTo>
                    <a:pt x="518" y="8314"/>
                  </a:lnTo>
                  <a:lnTo>
                    <a:pt x="846" y="494"/>
                  </a:lnTo>
                  <a:close/>
                  <a:moveTo>
                    <a:pt x="612" y="1"/>
                  </a:moveTo>
                  <a:lnTo>
                    <a:pt x="518" y="24"/>
                  </a:lnTo>
                  <a:lnTo>
                    <a:pt x="424" y="71"/>
                  </a:lnTo>
                  <a:lnTo>
                    <a:pt x="377" y="142"/>
                  </a:lnTo>
                  <a:lnTo>
                    <a:pt x="353" y="236"/>
                  </a:lnTo>
                  <a:lnTo>
                    <a:pt x="1" y="8549"/>
                  </a:lnTo>
                  <a:lnTo>
                    <a:pt x="1" y="8667"/>
                  </a:lnTo>
                  <a:lnTo>
                    <a:pt x="71" y="8737"/>
                  </a:lnTo>
                  <a:lnTo>
                    <a:pt x="142" y="8808"/>
                  </a:lnTo>
                  <a:lnTo>
                    <a:pt x="236" y="8831"/>
                  </a:lnTo>
                  <a:lnTo>
                    <a:pt x="1692" y="8831"/>
                  </a:lnTo>
                  <a:lnTo>
                    <a:pt x="1786" y="8808"/>
                  </a:lnTo>
                  <a:lnTo>
                    <a:pt x="1880" y="8761"/>
                  </a:lnTo>
                  <a:lnTo>
                    <a:pt x="1927" y="8667"/>
                  </a:lnTo>
                  <a:lnTo>
                    <a:pt x="1950" y="8573"/>
                  </a:lnTo>
                  <a:lnTo>
                    <a:pt x="1950" y="236"/>
                  </a:lnTo>
                  <a:lnTo>
                    <a:pt x="1927" y="142"/>
                  </a:lnTo>
                  <a:lnTo>
                    <a:pt x="1880" y="71"/>
                  </a:lnTo>
                  <a:lnTo>
                    <a:pt x="1786" y="24"/>
                  </a:lnTo>
                  <a:lnTo>
                    <a:pt x="169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6"/>
            <p:cNvSpPr/>
            <p:nvPr/>
          </p:nvSpPr>
          <p:spPr>
            <a:xfrm>
              <a:off x="6041275" y="820525"/>
              <a:ext cx="461475" cy="47000"/>
            </a:xfrm>
            <a:custGeom>
              <a:rect b="b" l="l" r="r" t="t"/>
              <a:pathLst>
                <a:path extrusionOk="0" h="1880" w="18459">
                  <a:moveTo>
                    <a:pt x="17942" y="517"/>
                  </a:moveTo>
                  <a:lnTo>
                    <a:pt x="17942" y="1362"/>
                  </a:lnTo>
                  <a:lnTo>
                    <a:pt x="611" y="1362"/>
                  </a:lnTo>
                  <a:lnTo>
                    <a:pt x="963" y="517"/>
                  </a:lnTo>
                  <a:close/>
                  <a:moveTo>
                    <a:pt x="799" y="0"/>
                  </a:moveTo>
                  <a:lnTo>
                    <a:pt x="728" y="24"/>
                  </a:lnTo>
                  <a:lnTo>
                    <a:pt x="658" y="47"/>
                  </a:lnTo>
                  <a:lnTo>
                    <a:pt x="611" y="94"/>
                  </a:lnTo>
                  <a:lnTo>
                    <a:pt x="564" y="165"/>
                  </a:lnTo>
                  <a:lnTo>
                    <a:pt x="0" y="1527"/>
                  </a:lnTo>
                  <a:lnTo>
                    <a:pt x="0" y="1597"/>
                  </a:lnTo>
                  <a:lnTo>
                    <a:pt x="0" y="1644"/>
                  </a:lnTo>
                  <a:lnTo>
                    <a:pt x="0" y="1715"/>
                  </a:lnTo>
                  <a:lnTo>
                    <a:pt x="24" y="1762"/>
                  </a:lnTo>
                  <a:lnTo>
                    <a:pt x="71" y="1809"/>
                  </a:lnTo>
                  <a:lnTo>
                    <a:pt x="118" y="1856"/>
                  </a:lnTo>
                  <a:lnTo>
                    <a:pt x="188" y="1879"/>
                  </a:lnTo>
                  <a:lnTo>
                    <a:pt x="18200" y="1879"/>
                  </a:lnTo>
                  <a:lnTo>
                    <a:pt x="18294" y="1856"/>
                  </a:lnTo>
                  <a:lnTo>
                    <a:pt x="18388" y="1809"/>
                  </a:lnTo>
                  <a:lnTo>
                    <a:pt x="18435" y="1715"/>
                  </a:lnTo>
                  <a:lnTo>
                    <a:pt x="18459" y="1621"/>
                  </a:lnTo>
                  <a:lnTo>
                    <a:pt x="18459" y="259"/>
                  </a:lnTo>
                  <a:lnTo>
                    <a:pt x="18435" y="165"/>
                  </a:lnTo>
                  <a:lnTo>
                    <a:pt x="18388" y="71"/>
                  </a:lnTo>
                  <a:lnTo>
                    <a:pt x="18294" y="24"/>
                  </a:lnTo>
                  <a:lnTo>
                    <a:pt x="1820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0" name="Google Shape;280;p6"/>
          <p:cNvSpPr/>
          <p:nvPr/>
        </p:nvSpPr>
        <p:spPr>
          <a:xfrm>
            <a:off x="219525" y="2374550"/>
            <a:ext cx="212400" cy="212400"/>
          </a:xfrm>
          <a:prstGeom prst="star4">
            <a:avLst>
              <a:gd fmla="val 125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81" name="Google Shape;281;p6"/>
          <p:cNvGrpSpPr/>
          <p:nvPr/>
        </p:nvGrpSpPr>
        <p:grpSpPr>
          <a:xfrm>
            <a:off x="554491" y="2586940"/>
            <a:ext cx="452842" cy="457428"/>
            <a:chOff x="4930475" y="612100"/>
            <a:chExt cx="317650" cy="320575"/>
          </a:xfrm>
        </p:grpSpPr>
        <p:sp>
          <p:nvSpPr>
            <p:cNvPr id="282" name="Google Shape;282;p6"/>
            <p:cNvSpPr/>
            <p:nvPr/>
          </p:nvSpPr>
          <p:spPr>
            <a:xfrm>
              <a:off x="4930475" y="612100"/>
              <a:ext cx="317650" cy="320575"/>
            </a:xfrm>
            <a:custGeom>
              <a:rect b="b" l="l" r="r" t="t"/>
              <a:pathLst>
                <a:path extrusionOk="0" h="12823" w="12706">
                  <a:moveTo>
                    <a:pt x="5871" y="517"/>
                  </a:moveTo>
                  <a:lnTo>
                    <a:pt x="6223" y="541"/>
                  </a:lnTo>
                  <a:lnTo>
                    <a:pt x="6646" y="588"/>
                  </a:lnTo>
                  <a:lnTo>
                    <a:pt x="7092" y="682"/>
                  </a:lnTo>
                  <a:lnTo>
                    <a:pt x="7515" y="799"/>
                  </a:lnTo>
                  <a:lnTo>
                    <a:pt x="7938" y="940"/>
                  </a:lnTo>
                  <a:lnTo>
                    <a:pt x="8384" y="1104"/>
                  </a:lnTo>
                  <a:lnTo>
                    <a:pt x="8783" y="1316"/>
                  </a:lnTo>
                  <a:lnTo>
                    <a:pt x="9206" y="1527"/>
                  </a:lnTo>
                  <a:lnTo>
                    <a:pt x="9605" y="1785"/>
                  </a:lnTo>
                  <a:lnTo>
                    <a:pt x="9981" y="2067"/>
                  </a:lnTo>
                  <a:lnTo>
                    <a:pt x="10357" y="2372"/>
                  </a:lnTo>
                  <a:lnTo>
                    <a:pt x="10685" y="2701"/>
                  </a:lnTo>
                  <a:lnTo>
                    <a:pt x="10991" y="3053"/>
                  </a:lnTo>
                  <a:lnTo>
                    <a:pt x="11273" y="3429"/>
                  </a:lnTo>
                  <a:lnTo>
                    <a:pt x="11531" y="3852"/>
                  </a:lnTo>
                  <a:lnTo>
                    <a:pt x="11742" y="4275"/>
                  </a:lnTo>
                  <a:lnTo>
                    <a:pt x="11930" y="4744"/>
                  </a:lnTo>
                  <a:lnTo>
                    <a:pt x="12048" y="5190"/>
                  </a:lnTo>
                  <a:lnTo>
                    <a:pt x="12141" y="5637"/>
                  </a:lnTo>
                  <a:lnTo>
                    <a:pt x="12188" y="6083"/>
                  </a:lnTo>
                  <a:lnTo>
                    <a:pt x="12188" y="6529"/>
                  </a:lnTo>
                  <a:lnTo>
                    <a:pt x="12165" y="6999"/>
                  </a:lnTo>
                  <a:lnTo>
                    <a:pt x="12118" y="7445"/>
                  </a:lnTo>
                  <a:lnTo>
                    <a:pt x="12024" y="7891"/>
                  </a:lnTo>
                  <a:lnTo>
                    <a:pt x="11907" y="8314"/>
                  </a:lnTo>
                  <a:lnTo>
                    <a:pt x="11742" y="8760"/>
                  </a:lnTo>
                  <a:lnTo>
                    <a:pt x="11554" y="9159"/>
                  </a:lnTo>
                  <a:lnTo>
                    <a:pt x="11343" y="9559"/>
                  </a:lnTo>
                  <a:lnTo>
                    <a:pt x="11085" y="9934"/>
                  </a:lnTo>
                  <a:lnTo>
                    <a:pt x="10803" y="10310"/>
                  </a:lnTo>
                  <a:lnTo>
                    <a:pt x="10498" y="10639"/>
                  </a:lnTo>
                  <a:lnTo>
                    <a:pt x="10169" y="10968"/>
                  </a:lnTo>
                  <a:lnTo>
                    <a:pt x="9817" y="11249"/>
                  </a:lnTo>
                  <a:lnTo>
                    <a:pt x="9441" y="11484"/>
                  </a:lnTo>
                  <a:lnTo>
                    <a:pt x="9042" y="11719"/>
                  </a:lnTo>
                  <a:lnTo>
                    <a:pt x="8619" y="11907"/>
                  </a:lnTo>
                  <a:lnTo>
                    <a:pt x="8196" y="12048"/>
                  </a:lnTo>
                  <a:lnTo>
                    <a:pt x="7750" y="12165"/>
                  </a:lnTo>
                  <a:lnTo>
                    <a:pt x="7304" y="12259"/>
                  </a:lnTo>
                  <a:lnTo>
                    <a:pt x="6857" y="12306"/>
                  </a:lnTo>
                  <a:lnTo>
                    <a:pt x="6388" y="12330"/>
                  </a:lnTo>
                  <a:lnTo>
                    <a:pt x="5942" y="12306"/>
                  </a:lnTo>
                  <a:lnTo>
                    <a:pt x="5495" y="12259"/>
                  </a:lnTo>
                  <a:lnTo>
                    <a:pt x="5049" y="12165"/>
                  </a:lnTo>
                  <a:lnTo>
                    <a:pt x="4603" y="12048"/>
                  </a:lnTo>
                  <a:lnTo>
                    <a:pt x="4180" y="11907"/>
                  </a:lnTo>
                  <a:lnTo>
                    <a:pt x="3758" y="11719"/>
                  </a:lnTo>
                  <a:lnTo>
                    <a:pt x="3358" y="11508"/>
                  </a:lnTo>
                  <a:lnTo>
                    <a:pt x="2959" y="11273"/>
                  </a:lnTo>
                  <a:lnTo>
                    <a:pt x="2607" y="10991"/>
                  </a:lnTo>
                  <a:lnTo>
                    <a:pt x="2278" y="10686"/>
                  </a:lnTo>
                  <a:lnTo>
                    <a:pt x="1973" y="10334"/>
                  </a:lnTo>
                  <a:lnTo>
                    <a:pt x="1691" y="9981"/>
                  </a:lnTo>
                  <a:lnTo>
                    <a:pt x="1433" y="9606"/>
                  </a:lnTo>
                  <a:lnTo>
                    <a:pt x="1198" y="9206"/>
                  </a:lnTo>
                  <a:lnTo>
                    <a:pt x="1010" y="8807"/>
                  </a:lnTo>
                  <a:lnTo>
                    <a:pt x="846" y="8361"/>
                  </a:lnTo>
                  <a:lnTo>
                    <a:pt x="705" y="7938"/>
                  </a:lnTo>
                  <a:lnTo>
                    <a:pt x="611" y="7492"/>
                  </a:lnTo>
                  <a:lnTo>
                    <a:pt x="540" y="7046"/>
                  </a:lnTo>
                  <a:lnTo>
                    <a:pt x="493" y="6576"/>
                  </a:lnTo>
                  <a:lnTo>
                    <a:pt x="493" y="6130"/>
                  </a:lnTo>
                  <a:lnTo>
                    <a:pt x="540" y="5684"/>
                  </a:lnTo>
                  <a:lnTo>
                    <a:pt x="611" y="5214"/>
                  </a:lnTo>
                  <a:lnTo>
                    <a:pt x="705" y="4791"/>
                  </a:lnTo>
                  <a:lnTo>
                    <a:pt x="869" y="4298"/>
                  </a:lnTo>
                  <a:lnTo>
                    <a:pt x="1080" y="3852"/>
                  </a:lnTo>
                  <a:lnTo>
                    <a:pt x="1315" y="3406"/>
                  </a:lnTo>
                  <a:lnTo>
                    <a:pt x="1574" y="3006"/>
                  </a:lnTo>
                  <a:lnTo>
                    <a:pt x="1855" y="2631"/>
                  </a:lnTo>
                  <a:lnTo>
                    <a:pt x="2161" y="2278"/>
                  </a:lnTo>
                  <a:lnTo>
                    <a:pt x="2489" y="1950"/>
                  </a:lnTo>
                  <a:lnTo>
                    <a:pt x="2842" y="1668"/>
                  </a:lnTo>
                  <a:lnTo>
                    <a:pt x="3217" y="1410"/>
                  </a:lnTo>
                  <a:lnTo>
                    <a:pt x="3593" y="1175"/>
                  </a:lnTo>
                  <a:lnTo>
                    <a:pt x="3969" y="987"/>
                  </a:lnTo>
                  <a:lnTo>
                    <a:pt x="4345" y="822"/>
                  </a:lnTo>
                  <a:lnTo>
                    <a:pt x="4744" y="682"/>
                  </a:lnTo>
                  <a:lnTo>
                    <a:pt x="5120" y="588"/>
                  </a:lnTo>
                  <a:lnTo>
                    <a:pt x="5495" y="541"/>
                  </a:lnTo>
                  <a:lnTo>
                    <a:pt x="5871" y="517"/>
                  </a:lnTo>
                  <a:close/>
                  <a:moveTo>
                    <a:pt x="5777" y="0"/>
                  </a:moveTo>
                  <a:lnTo>
                    <a:pt x="5542" y="24"/>
                  </a:lnTo>
                  <a:lnTo>
                    <a:pt x="5284" y="47"/>
                  </a:lnTo>
                  <a:lnTo>
                    <a:pt x="5026" y="71"/>
                  </a:lnTo>
                  <a:lnTo>
                    <a:pt x="4791" y="141"/>
                  </a:lnTo>
                  <a:lnTo>
                    <a:pt x="4298" y="282"/>
                  </a:lnTo>
                  <a:lnTo>
                    <a:pt x="3828" y="470"/>
                  </a:lnTo>
                  <a:lnTo>
                    <a:pt x="3358" y="705"/>
                  </a:lnTo>
                  <a:lnTo>
                    <a:pt x="2936" y="987"/>
                  </a:lnTo>
                  <a:lnTo>
                    <a:pt x="2513" y="1316"/>
                  </a:lnTo>
                  <a:lnTo>
                    <a:pt x="2114" y="1644"/>
                  </a:lnTo>
                  <a:lnTo>
                    <a:pt x="1738" y="2020"/>
                  </a:lnTo>
                  <a:lnTo>
                    <a:pt x="1409" y="2443"/>
                  </a:lnTo>
                  <a:lnTo>
                    <a:pt x="1080" y="2842"/>
                  </a:lnTo>
                  <a:lnTo>
                    <a:pt x="822" y="3288"/>
                  </a:lnTo>
                  <a:lnTo>
                    <a:pt x="587" y="3734"/>
                  </a:lnTo>
                  <a:lnTo>
                    <a:pt x="376" y="4181"/>
                  </a:lnTo>
                  <a:lnTo>
                    <a:pt x="235" y="4650"/>
                  </a:lnTo>
                  <a:lnTo>
                    <a:pt x="118" y="5120"/>
                  </a:lnTo>
                  <a:lnTo>
                    <a:pt x="24" y="5613"/>
                  </a:lnTo>
                  <a:lnTo>
                    <a:pt x="0" y="6106"/>
                  </a:lnTo>
                  <a:lnTo>
                    <a:pt x="0" y="6600"/>
                  </a:lnTo>
                  <a:lnTo>
                    <a:pt x="47" y="7093"/>
                  </a:lnTo>
                  <a:lnTo>
                    <a:pt x="118" y="7586"/>
                  </a:lnTo>
                  <a:lnTo>
                    <a:pt x="235" y="8056"/>
                  </a:lnTo>
                  <a:lnTo>
                    <a:pt x="376" y="8549"/>
                  </a:lnTo>
                  <a:lnTo>
                    <a:pt x="540" y="8995"/>
                  </a:lnTo>
                  <a:lnTo>
                    <a:pt x="752" y="9441"/>
                  </a:lnTo>
                  <a:lnTo>
                    <a:pt x="1010" y="9887"/>
                  </a:lnTo>
                  <a:lnTo>
                    <a:pt x="1292" y="10287"/>
                  </a:lnTo>
                  <a:lnTo>
                    <a:pt x="1597" y="10686"/>
                  </a:lnTo>
                  <a:lnTo>
                    <a:pt x="1926" y="11038"/>
                  </a:lnTo>
                  <a:lnTo>
                    <a:pt x="2278" y="11367"/>
                  </a:lnTo>
                  <a:lnTo>
                    <a:pt x="2677" y="11672"/>
                  </a:lnTo>
                  <a:lnTo>
                    <a:pt x="3077" y="11954"/>
                  </a:lnTo>
                  <a:lnTo>
                    <a:pt x="3523" y="12189"/>
                  </a:lnTo>
                  <a:lnTo>
                    <a:pt x="3969" y="12377"/>
                  </a:lnTo>
                  <a:lnTo>
                    <a:pt x="4439" y="12541"/>
                  </a:lnTo>
                  <a:lnTo>
                    <a:pt x="4908" y="12658"/>
                  </a:lnTo>
                  <a:lnTo>
                    <a:pt x="5401" y="12752"/>
                  </a:lnTo>
                  <a:lnTo>
                    <a:pt x="5895" y="12799"/>
                  </a:lnTo>
                  <a:lnTo>
                    <a:pt x="6388" y="12823"/>
                  </a:lnTo>
                  <a:lnTo>
                    <a:pt x="6881" y="12799"/>
                  </a:lnTo>
                  <a:lnTo>
                    <a:pt x="7374" y="12752"/>
                  </a:lnTo>
                  <a:lnTo>
                    <a:pt x="7867" y="12658"/>
                  </a:lnTo>
                  <a:lnTo>
                    <a:pt x="8337" y="12541"/>
                  </a:lnTo>
                  <a:lnTo>
                    <a:pt x="8807" y="12377"/>
                  </a:lnTo>
                  <a:lnTo>
                    <a:pt x="9253" y="12165"/>
                  </a:lnTo>
                  <a:lnTo>
                    <a:pt x="9699" y="11930"/>
                  </a:lnTo>
                  <a:lnTo>
                    <a:pt x="10122" y="11649"/>
                  </a:lnTo>
                  <a:lnTo>
                    <a:pt x="10498" y="11343"/>
                  </a:lnTo>
                  <a:lnTo>
                    <a:pt x="10873" y="10991"/>
                  </a:lnTo>
                  <a:lnTo>
                    <a:pt x="11202" y="10639"/>
                  </a:lnTo>
                  <a:lnTo>
                    <a:pt x="11507" y="10240"/>
                  </a:lnTo>
                  <a:lnTo>
                    <a:pt x="11766" y="9817"/>
                  </a:lnTo>
                  <a:lnTo>
                    <a:pt x="12001" y="9394"/>
                  </a:lnTo>
                  <a:lnTo>
                    <a:pt x="12212" y="8948"/>
                  </a:lnTo>
                  <a:lnTo>
                    <a:pt x="12376" y="8478"/>
                  </a:lnTo>
                  <a:lnTo>
                    <a:pt x="12517" y="8009"/>
                  </a:lnTo>
                  <a:lnTo>
                    <a:pt x="12611" y="7515"/>
                  </a:lnTo>
                  <a:lnTo>
                    <a:pt x="12682" y="7022"/>
                  </a:lnTo>
                  <a:lnTo>
                    <a:pt x="12705" y="6529"/>
                  </a:lnTo>
                  <a:lnTo>
                    <a:pt x="12682" y="6036"/>
                  </a:lnTo>
                  <a:lnTo>
                    <a:pt x="12635" y="5543"/>
                  </a:lnTo>
                  <a:lnTo>
                    <a:pt x="12541" y="5073"/>
                  </a:lnTo>
                  <a:lnTo>
                    <a:pt x="12400" y="4580"/>
                  </a:lnTo>
                  <a:lnTo>
                    <a:pt x="12212" y="4087"/>
                  </a:lnTo>
                  <a:lnTo>
                    <a:pt x="11977" y="3617"/>
                  </a:lnTo>
                  <a:lnTo>
                    <a:pt x="11719" y="3171"/>
                  </a:lnTo>
                  <a:lnTo>
                    <a:pt x="11413" y="2748"/>
                  </a:lnTo>
                  <a:lnTo>
                    <a:pt x="11061" y="2372"/>
                  </a:lnTo>
                  <a:lnTo>
                    <a:pt x="10709" y="1997"/>
                  </a:lnTo>
                  <a:lnTo>
                    <a:pt x="10310" y="1668"/>
                  </a:lnTo>
                  <a:lnTo>
                    <a:pt x="9910" y="1386"/>
                  </a:lnTo>
                  <a:lnTo>
                    <a:pt x="9488" y="1104"/>
                  </a:lnTo>
                  <a:lnTo>
                    <a:pt x="9042" y="869"/>
                  </a:lnTo>
                  <a:lnTo>
                    <a:pt x="8595" y="658"/>
                  </a:lnTo>
                  <a:lnTo>
                    <a:pt x="8126" y="470"/>
                  </a:lnTo>
                  <a:lnTo>
                    <a:pt x="7656" y="329"/>
                  </a:lnTo>
                  <a:lnTo>
                    <a:pt x="7210" y="188"/>
                  </a:lnTo>
                  <a:lnTo>
                    <a:pt x="6740" y="94"/>
                  </a:lnTo>
                  <a:lnTo>
                    <a:pt x="6294" y="24"/>
                  </a:lnTo>
                  <a:lnTo>
                    <a:pt x="603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6"/>
            <p:cNvSpPr/>
            <p:nvPr/>
          </p:nvSpPr>
          <p:spPr>
            <a:xfrm>
              <a:off x="5021475" y="612100"/>
              <a:ext cx="135625" cy="320575"/>
            </a:xfrm>
            <a:custGeom>
              <a:rect b="b" l="l" r="r" t="t"/>
              <a:pathLst>
                <a:path extrusionOk="0" h="12823" w="5425">
                  <a:moveTo>
                    <a:pt x="2607" y="517"/>
                  </a:moveTo>
                  <a:lnTo>
                    <a:pt x="2748" y="588"/>
                  </a:lnTo>
                  <a:lnTo>
                    <a:pt x="2912" y="682"/>
                  </a:lnTo>
                  <a:lnTo>
                    <a:pt x="3077" y="775"/>
                  </a:lnTo>
                  <a:lnTo>
                    <a:pt x="3241" y="916"/>
                  </a:lnTo>
                  <a:lnTo>
                    <a:pt x="3405" y="1081"/>
                  </a:lnTo>
                  <a:lnTo>
                    <a:pt x="3570" y="1292"/>
                  </a:lnTo>
                  <a:lnTo>
                    <a:pt x="3734" y="1503"/>
                  </a:lnTo>
                  <a:lnTo>
                    <a:pt x="3899" y="1762"/>
                  </a:lnTo>
                  <a:lnTo>
                    <a:pt x="4039" y="2020"/>
                  </a:lnTo>
                  <a:lnTo>
                    <a:pt x="4180" y="2325"/>
                  </a:lnTo>
                  <a:lnTo>
                    <a:pt x="4321" y="2654"/>
                  </a:lnTo>
                  <a:lnTo>
                    <a:pt x="4439" y="3006"/>
                  </a:lnTo>
                  <a:lnTo>
                    <a:pt x="4556" y="3406"/>
                  </a:lnTo>
                  <a:lnTo>
                    <a:pt x="4650" y="3805"/>
                  </a:lnTo>
                  <a:lnTo>
                    <a:pt x="4744" y="4228"/>
                  </a:lnTo>
                  <a:lnTo>
                    <a:pt x="4814" y="4697"/>
                  </a:lnTo>
                  <a:lnTo>
                    <a:pt x="4861" y="5144"/>
                  </a:lnTo>
                  <a:lnTo>
                    <a:pt x="4885" y="5590"/>
                  </a:lnTo>
                  <a:lnTo>
                    <a:pt x="4908" y="6059"/>
                  </a:lnTo>
                  <a:lnTo>
                    <a:pt x="4908" y="6529"/>
                  </a:lnTo>
                  <a:lnTo>
                    <a:pt x="4908" y="6975"/>
                  </a:lnTo>
                  <a:lnTo>
                    <a:pt x="4885" y="7445"/>
                  </a:lnTo>
                  <a:lnTo>
                    <a:pt x="4838" y="7891"/>
                  </a:lnTo>
                  <a:lnTo>
                    <a:pt x="4791" y="8337"/>
                  </a:lnTo>
                  <a:lnTo>
                    <a:pt x="4720" y="8784"/>
                  </a:lnTo>
                  <a:lnTo>
                    <a:pt x="4650" y="9206"/>
                  </a:lnTo>
                  <a:lnTo>
                    <a:pt x="4556" y="9629"/>
                  </a:lnTo>
                  <a:lnTo>
                    <a:pt x="4462" y="10005"/>
                  </a:lnTo>
                  <a:lnTo>
                    <a:pt x="4345" y="10381"/>
                  </a:lnTo>
                  <a:lnTo>
                    <a:pt x="4227" y="10733"/>
                  </a:lnTo>
                  <a:lnTo>
                    <a:pt x="4086" y="11038"/>
                  </a:lnTo>
                  <a:lnTo>
                    <a:pt x="3946" y="11320"/>
                  </a:lnTo>
                  <a:lnTo>
                    <a:pt x="3805" y="11555"/>
                  </a:lnTo>
                  <a:lnTo>
                    <a:pt x="3664" y="11743"/>
                  </a:lnTo>
                  <a:lnTo>
                    <a:pt x="3523" y="11907"/>
                  </a:lnTo>
                  <a:lnTo>
                    <a:pt x="3358" y="12048"/>
                  </a:lnTo>
                  <a:lnTo>
                    <a:pt x="3217" y="12165"/>
                  </a:lnTo>
                  <a:lnTo>
                    <a:pt x="3053" y="12259"/>
                  </a:lnTo>
                  <a:lnTo>
                    <a:pt x="2889" y="12306"/>
                  </a:lnTo>
                  <a:lnTo>
                    <a:pt x="2560" y="12306"/>
                  </a:lnTo>
                  <a:lnTo>
                    <a:pt x="2396" y="12259"/>
                  </a:lnTo>
                  <a:lnTo>
                    <a:pt x="2231" y="12165"/>
                  </a:lnTo>
                  <a:lnTo>
                    <a:pt x="2090" y="12071"/>
                  </a:lnTo>
                  <a:lnTo>
                    <a:pt x="1926" y="11930"/>
                  </a:lnTo>
                  <a:lnTo>
                    <a:pt x="1785" y="11766"/>
                  </a:lnTo>
                  <a:lnTo>
                    <a:pt x="1644" y="11555"/>
                  </a:lnTo>
                  <a:lnTo>
                    <a:pt x="1503" y="11343"/>
                  </a:lnTo>
                  <a:lnTo>
                    <a:pt x="1362" y="11062"/>
                  </a:lnTo>
                  <a:lnTo>
                    <a:pt x="1221" y="10756"/>
                  </a:lnTo>
                  <a:lnTo>
                    <a:pt x="1080" y="10404"/>
                  </a:lnTo>
                  <a:lnTo>
                    <a:pt x="986" y="10052"/>
                  </a:lnTo>
                  <a:lnTo>
                    <a:pt x="869" y="9653"/>
                  </a:lnTo>
                  <a:lnTo>
                    <a:pt x="775" y="9253"/>
                  </a:lnTo>
                  <a:lnTo>
                    <a:pt x="705" y="8831"/>
                  </a:lnTo>
                  <a:lnTo>
                    <a:pt x="634" y="8408"/>
                  </a:lnTo>
                  <a:lnTo>
                    <a:pt x="540" y="7515"/>
                  </a:lnTo>
                  <a:lnTo>
                    <a:pt x="493" y="6576"/>
                  </a:lnTo>
                  <a:lnTo>
                    <a:pt x="493" y="6106"/>
                  </a:lnTo>
                  <a:lnTo>
                    <a:pt x="517" y="5660"/>
                  </a:lnTo>
                  <a:lnTo>
                    <a:pt x="540" y="5190"/>
                  </a:lnTo>
                  <a:lnTo>
                    <a:pt x="587" y="4744"/>
                  </a:lnTo>
                  <a:lnTo>
                    <a:pt x="681" y="4040"/>
                  </a:lnTo>
                  <a:lnTo>
                    <a:pt x="822" y="3359"/>
                  </a:lnTo>
                  <a:lnTo>
                    <a:pt x="1010" y="2725"/>
                  </a:lnTo>
                  <a:lnTo>
                    <a:pt x="1198" y="2138"/>
                  </a:lnTo>
                  <a:lnTo>
                    <a:pt x="1433" y="1621"/>
                  </a:lnTo>
                  <a:lnTo>
                    <a:pt x="1668" y="1198"/>
                  </a:lnTo>
                  <a:lnTo>
                    <a:pt x="1808" y="1010"/>
                  </a:lnTo>
                  <a:lnTo>
                    <a:pt x="1926" y="846"/>
                  </a:lnTo>
                  <a:lnTo>
                    <a:pt x="2067" y="728"/>
                  </a:lnTo>
                  <a:lnTo>
                    <a:pt x="2184" y="611"/>
                  </a:lnTo>
                  <a:lnTo>
                    <a:pt x="2349" y="541"/>
                  </a:lnTo>
                  <a:lnTo>
                    <a:pt x="2489" y="517"/>
                  </a:lnTo>
                  <a:close/>
                  <a:moveTo>
                    <a:pt x="2536" y="0"/>
                  </a:moveTo>
                  <a:lnTo>
                    <a:pt x="2325" y="24"/>
                  </a:lnTo>
                  <a:lnTo>
                    <a:pt x="2114" y="94"/>
                  </a:lnTo>
                  <a:lnTo>
                    <a:pt x="1926" y="188"/>
                  </a:lnTo>
                  <a:lnTo>
                    <a:pt x="1738" y="329"/>
                  </a:lnTo>
                  <a:lnTo>
                    <a:pt x="1574" y="494"/>
                  </a:lnTo>
                  <a:lnTo>
                    <a:pt x="1409" y="682"/>
                  </a:lnTo>
                  <a:lnTo>
                    <a:pt x="1268" y="916"/>
                  </a:lnTo>
                  <a:lnTo>
                    <a:pt x="1127" y="1151"/>
                  </a:lnTo>
                  <a:lnTo>
                    <a:pt x="986" y="1433"/>
                  </a:lnTo>
                  <a:lnTo>
                    <a:pt x="846" y="1715"/>
                  </a:lnTo>
                  <a:lnTo>
                    <a:pt x="728" y="2020"/>
                  </a:lnTo>
                  <a:lnTo>
                    <a:pt x="493" y="2654"/>
                  </a:lnTo>
                  <a:lnTo>
                    <a:pt x="329" y="3335"/>
                  </a:lnTo>
                  <a:lnTo>
                    <a:pt x="188" y="4016"/>
                  </a:lnTo>
                  <a:lnTo>
                    <a:pt x="71" y="4674"/>
                  </a:lnTo>
                  <a:lnTo>
                    <a:pt x="24" y="5144"/>
                  </a:lnTo>
                  <a:lnTo>
                    <a:pt x="0" y="5637"/>
                  </a:lnTo>
                  <a:lnTo>
                    <a:pt x="0" y="6106"/>
                  </a:lnTo>
                  <a:lnTo>
                    <a:pt x="0" y="6600"/>
                  </a:lnTo>
                  <a:lnTo>
                    <a:pt x="0" y="7093"/>
                  </a:lnTo>
                  <a:lnTo>
                    <a:pt x="47" y="7562"/>
                  </a:lnTo>
                  <a:lnTo>
                    <a:pt x="71" y="8032"/>
                  </a:lnTo>
                  <a:lnTo>
                    <a:pt x="141" y="8502"/>
                  </a:lnTo>
                  <a:lnTo>
                    <a:pt x="212" y="8948"/>
                  </a:lnTo>
                  <a:lnTo>
                    <a:pt x="305" y="9394"/>
                  </a:lnTo>
                  <a:lnTo>
                    <a:pt x="399" y="9817"/>
                  </a:lnTo>
                  <a:lnTo>
                    <a:pt x="493" y="10216"/>
                  </a:lnTo>
                  <a:lnTo>
                    <a:pt x="634" y="10615"/>
                  </a:lnTo>
                  <a:lnTo>
                    <a:pt x="752" y="10968"/>
                  </a:lnTo>
                  <a:lnTo>
                    <a:pt x="916" y="11296"/>
                  </a:lnTo>
                  <a:lnTo>
                    <a:pt x="1057" y="11602"/>
                  </a:lnTo>
                  <a:lnTo>
                    <a:pt x="1245" y="11884"/>
                  </a:lnTo>
                  <a:lnTo>
                    <a:pt x="1433" y="12118"/>
                  </a:lnTo>
                  <a:lnTo>
                    <a:pt x="1621" y="12330"/>
                  </a:lnTo>
                  <a:lnTo>
                    <a:pt x="1832" y="12494"/>
                  </a:lnTo>
                  <a:lnTo>
                    <a:pt x="2043" y="12635"/>
                  </a:lnTo>
                  <a:lnTo>
                    <a:pt x="2255" y="12752"/>
                  </a:lnTo>
                  <a:lnTo>
                    <a:pt x="2489" y="12799"/>
                  </a:lnTo>
                  <a:lnTo>
                    <a:pt x="2724" y="12823"/>
                  </a:lnTo>
                  <a:lnTo>
                    <a:pt x="2959" y="12799"/>
                  </a:lnTo>
                  <a:lnTo>
                    <a:pt x="3194" y="12729"/>
                  </a:lnTo>
                  <a:lnTo>
                    <a:pt x="3405" y="12635"/>
                  </a:lnTo>
                  <a:lnTo>
                    <a:pt x="3617" y="12494"/>
                  </a:lnTo>
                  <a:lnTo>
                    <a:pt x="3828" y="12330"/>
                  </a:lnTo>
                  <a:lnTo>
                    <a:pt x="4016" y="12095"/>
                  </a:lnTo>
                  <a:lnTo>
                    <a:pt x="4204" y="11860"/>
                  </a:lnTo>
                  <a:lnTo>
                    <a:pt x="4392" y="11578"/>
                  </a:lnTo>
                  <a:lnTo>
                    <a:pt x="4556" y="11273"/>
                  </a:lnTo>
                  <a:lnTo>
                    <a:pt x="4697" y="10921"/>
                  </a:lnTo>
                  <a:lnTo>
                    <a:pt x="4814" y="10568"/>
                  </a:lnTo>
                  <a:lnTo>
                    <a:pt x="4932" y="10193"/>
                  </a:lnTo>
                  <a:lnTo>
                    <a:pt x="5049" y="9770"/>
                  </a:lnTo>
                  <a:lnTo>
                    <a:pt x="5143" y="9347"/>
                  </a:lnTo>
                  <a:lnTo>
                    <a:pt x="5237" y="8901"/>
                  </a:lnTo>
                  <a:lnTo>
                    <a:pt x="5284" y="8455"/>
                  </a:lnTo>
                  <a:lnTo>
                    <a:pt x="5355" y="7985"/>
                  </a:lnTo>
                  <a:lnTo>
                    <a:pt x="5378" y="7515"/>
                  </a:lnTo>
                  <a:lnTo>
                    <a:pt x="5425" y="7022"/>
                  </a:lnTo>
                  <a:lnTo>
                    <a:pt x="5425" y="6553"/>
                  </a:lnTo>
                  <a:lnTo>
                    <a:pt x="5425" y="6059"/>
                  </a:lnTo>
                  <a:lnTo>
                    <a:pt x="5402" y="5566"/>
                  </a:lnTo>
                  <a:lnTo>
                    <a:pt x="5355" y="5097"/>
                  </a:lnTo>
                  <a:lnTo>
                    <a:pt x="5308" y="4627"/>
                  </a:lnTo>
                  <a:lnTo>
                    <a:pt x="5237" y="4181"/>
                  </a:lnTo>
                  <a:lnTo>
                    <a:pt x="5167" y="3758"/>
                  </a:lnTo>
                  <a:lnTo>
                    <a:pt x="5049" y="3335"/>
                  </a:lnTo>
                  <a:lnTo>
                    <a:pt x="4955" y="2936"/>
                  </a:lnTo>
                  <a:lnTo>
                    <a:pt x="4814" y="2560"/>
                  </a:lnTo>
                  <a:lnTo>
                    <a:pt x="4674" y="2208"/>
                  </a:lnTo>
                  <a:lnTo>
                    <a:pt x="4533" y="1879"/>
                  </a:lnTo>
                  <a:lnTo>
                    <a:pt x="4368" y="1550"/>
                  </a:lnTo>
                  <a:lnTo>
                    <a:pt x="4204" y="1269"/>
                  </a:lnTo>
                  <a:lnTo>
                    <a:pt x="4016" y="1010"/>
                  </a:lnTo>
                  <a:lnTo>
                    <a:pt x="3828" y="775"/>
                  </a:lnTo>
                  <a:lnTo>
                    <a:pt x="3617" y="564"/>
                  </a:lnTo>
                  <a:lnTo>
                    <a:pt x="3405" y="400"/>
                  </a:lnTo>
                  <a:lnTo>
                    <a:pt x="3194" y="235"/>
                  </a:lnTo>
                  <a:lnTo>
                    <a:pt x="2959" y="118"/>
                  </a:lnTo>
                  <a:lnTo>
                    <a:pt x="2748" y="47"/>
                  </a:lnTo>
                  <a:lnTo>
                    <a:pt x="253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6"/>
            <p:cNvSpPr/>
            <p:nvPr/>
          </p:nvSpPr>
          <p:spPr>
            <a:xfrm>
              <a:off x="4930475" y="765925"/>
              <a:ext cx="317650" cy="12925"/>
            </a:xfrm>
            <a:custGeom>
              <a:rect b="b" l="l" r="r" t="t"/>
              <a:pathLst>
                <a:path extrusionOk="0" h="517" w="12706">
                  <a:moveTo>
                    <a:pt x="235" y="0"/>
                  </a:moveTo>
                  <a:lnTo>
                    <a:pt x="141" y="24"/>
                  </a:lnTo>
                  <a:lnTo>
                    <a:pt x="71" y="71"/>
                  </a:lnTo>
                  <a:lnTo>
                    <a:pt x="0" y="165"/>
                  </a:lnTo>
                  <a:lnTo>
                    <a:pt x="0" y="259"/>
                  </a:lnTo>
                  <a:lnTo>
                    <a:pt x="0" y="353"/>
                  </a:lnTo>
                  <a:lnTo>
                    <a:pt x="71" y="447"/>
                  </a:lnTo>
                  <a:lnTo>
                    <a:pt x="141" y="494"/>
                  </a:lnTo>
                  <a:lnTo>
                    <a:pt x="235" y="517"/>
                  </a:lnTo>
                  <a:lnTo>
                    <a:pt x="12447" y="517"/>
                  </a:lnTo>
                  <a:lnTo>
                    <a:pt x="12541" y="494"/>
                  </a:lnTo>
                  <a:lnTo>
                    <a:pt x="12635" y="447"/>
                  </a:lnTo>
                  <a:lnTo>
                    <a:pt x="12682" y="353"/>
                  </a:lnTo>
                  <a:lnTo>
                    <a:pt x="12705" y="259"/>
                  </a:lnTo>
                  <a:lnTo>
                    <a:pt x="12682" y="165"/>
                  </a:lnTo>
                  <a:lnTo>
                    <a:pt x="12635" y="71"/>
                  </a:lnTo>
                  <a:lnTo>
                    <a:pt x="12541" y="24"/>
                  </a:lnTo>
                  <a:lnTo>
                    <a:pt x="1244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6"/>
            <p:cNvSpPr/>
            <p:nvPr/>
          </p:nvSpPr>
          <p:spPr>
            <a:xfrm>
              <a:off x="4961575" y="673750"/>
              <a:ext cx="261875" cy="47575"/>
            </a:xfrm>
            <a:custGeom>
              <a:rect b="b" l="l" r="r" t="t"/>
              <a:pathLst>
                <a:path extrusionOk="0" h="1903" w="10475">
                  <a:moveTo>
                    <a:pt x="189" y="0"/>
                  </a:moveTo>
                  <a:lnTo>
                    <a:pt x="95" y="47"/>
                  </a:lnTo>
                  <a:lnTo>
                    <a:pt x="48" y="118"/>
                  </a:lnTo>
                  <a:lnTo>
                    <a:pt x="1" y="212"/>
                  </a:lnTo>
                  <a:lnTo>
                    <a:pt x="1" y="306"/>
                  </a:lnTo>
                  <a:lnTo>
                    <a:pt x="48" y="400"/>
                  </a:lnTo>
                  <a:lnTo>
                    <a:pt x="118" y="470"/>
                  </a:lnTo>
                  <a:lnTo>
                    <a:pt x="236" y="540"/>
                  </a:lnTo>
                  <a:lnTo>
                    <a:pt x="564" y="705"/>
                  </a:lnTo>
                  <a:lnTo>
                    <a:pt x="1081" y="940"/>
                  </a:lnTo>
                  <a:lnTo>
                    <a:pt x="1762" y="1198"/>
                  </a:lnTo>
                  <a:lnTo>
                    <a:pt x="2161" y="1339"/>
                  </a:lnTo>
                  <a:lnTo>
                    <a:pt x="2584" y="1456"/>
                  </a:lnTo>
                  <a:lnTo>
                    <a:pt x="3077" y="1574"/>
                  </a:lnTo>
                  <a:lnTo>
                    <a:pt x="3570" y="1691"/>
                  </a:lnTo>
                  <a:lnTo>
                    <a:pt x="4111" y="1785"/>
                  </a:lnTo>
                  <a:lnTo>
                    <a:pt x="4674" y="1856"/>
                  </a:lnTo>
                  <a:lnTo>
                    <a:pt x="5261" y="1879"/>
                  </a:lnTo>
                  <a:lnTo>
                    <a:pt x="5872" y="1903"/>
                  </a:lnTo>
                  <a:lnTo>
                    <a:pt x="6388" y="1903"/>
                  </a:lnTo>
                  <a:lnTo>
                    <a:pt x="6929" y="1856"/>
                  </a:lnTo>
                  <a:lnTo>
                    <a:pt x="7469" y="1809"/>
                  </a:lnTo>
                  <a:lnTo>
                    <a:pt x="8009" y="1715"/>
                  </a:lnTo>
                  <a:lnTo>
                    <a:pt x="8573" y="1597"/>
                  </a:lnTo>
                  <a:lnTo>
                    <a:pt x="9160" y="1433"/>
                  </a:lnTo>
                  <a:lnTo>
                    <a:pt x="9723" y="1245"/>
                  </a:lnTo>
                  <a:lnTo>
                    <a:pt x="10310" y="1034"/>
                  </a:lnTo>
                  <a:lnTo>
                    <a:pt x="10404" y="963"/>
                  </a:lnTo>
                  <a:lnTo>
                    <a:pt x="10451" y="893"/>
                  </a:lnTo>
                  <a:lnTo>
                    <a:pt x="10475" y="799"/>
                  </a:lnTo>
                  <a:lnTo>
                    <a:pt x="10451" y="705"/>
                  </a:lnTo>
                  <a:lnTo>
                    <a:pt x="10404" y="611"/>
                  </a:lnTo>
                  <a:lnTo>
                    <a:pt x="10310" y="564"/>
                  </a:lnTo>
                  <a:lnTo>
                    <a:pt x="10216" y="540"/>
                  </a:lnTo>
                  <a:lnTo>
                    <a:pt x="10122" y="564"/>
                  </a:lnTo>
                  <a:lnTo>
                    <a:pt x="9629" y="752"/>
                  </a:lnTo>
                  <a:lnTo>
                    <a:pt x="9160" y="916"/>
                  </a:lnTo>
                  <a:lnTo>
                    <a:pt x="8666" y="1034"/>
                  </a:lnTo>
                  <a:lnTo>
                    <a:pt x="8197" y="1151"/>
                  </a:lnTo>
                  <a:lnTo>
                    <a:pt x="7751" y="1245"/>
                  </a:lnTo>
                  <a:lnTo>
                    <a:pt x="7281" y="1315"/>
                  </a:lnTo>
                  <a:lnTo>
                    <a:pt x="6835" y="1362"/>
                  </a:lnTo>
                  <a:lnTo>
                    <a:pt x="6388" y="1386"/>
                  </a:lnTo>
                  <a:lnTo>
                    <a:pt x="5966" y="1409"/>
                  </a:lnTo>
                  <a:lnTo>
                    <a:pt x="5543" y="1386"/>
                  </a:lnTo>
                  <a:lnTo>
                    <a:pt x="5144" y="1386"/>
                  </a:lnTo>
                  <a:lnTo>
                    <a:pt x="4745" y="1339"/>
                  </a:lnTo>
                  <a:lnTo>
                    <a:pt x="3993" y="1245"/>
                  </a:lnTo>
                  <a:lnTo>
                    <a:pt x="3312" y="1104"/>
                  </a:lnTo>
                  <a:lnTo>
                    <a:pt x="2678" y="963"/>
                  </a:lnTo>
                  <a:lnTo>
                    <a:pt x="2114" y="775"/>
                  </a:lnTo>
                  <a:lnTo>
                    <a:pt x="1598" y="611"/>
                  </a:lnTo>
                  <a:lnTo>
                    <a:pt x="1198" y="423"/>
                  </a:lnTo>
                  <a:lnTo>
                    <a:pt x="611" y="165"/>
                  </a:lnTo>
                  <a:lnTo>
                    <a:pt x="377" y="47"/>
                  </a:lnTo>
                  <a:lnTo>
                    <a:pt x="28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6"/>
            <p:cNvSpPr/>
            <p:nvPr/>
          </p:nvSpPr>
          <p:spPr>
            <a:xfrm>
              <a:off x="4953350" y="821700"/>
              <a:ext cx="278900" cy="38175"/>
            </a:xfrm>
            <a:custGeom>
              <a:rect b="b" l="l" r="r" t="t"/>
              <a:pathLst>
                <a:path extrusionOk="0" h="1527" w="11156">
                  <a:moveTo>
                    <a:pt x="5355" y="0"/>
                  </a:moveTo>
                  <a:lnTo>
                    <a:pt x="4486" y="24"/>
                  </a:lnTo>
                  <a:lnTo>
                    <a:pt x="3688" y="118"/>
                  </a:lnTo>
                  <a:lnTo>
                    <a:pt x="2960" y="212"/>
                  </a:lnTo>
                  <a:lnTo>
                    <a:pt x="2326" y="329"/>
                  </a:lnTo>
                  <a:lnTo>
                    <a:pt x="1762" y="470"/>
                  </a:lnTo>
                  <a:lnTo>
                    <a:pt x="1293" y="587"/>
                  </a:lnTo>
                  <a:lnTo>
                    <a:pt x="893" y="728"/>
                  </a:lnTo>
                  <a:lnTo>
                    <a:pt x="353" y="940"/>
                  </a:lnTo>
                  <a:lnTo>
                    <a:pt x="118" y="1034"/>
                  </a:lnTo>
                  <a:lnTo>
                    <a:pt x="48" y="1104"/>
                  </a:lnTo>
                  <a:lnTo>
                    <a:pt x="1" y="1198"/>
                  </a:lnTo>
                  <a:lnTo>
                    <a:pt x="1" y="1292"/>
                  </a:lnTo>
                  <a:lnTo>
                    <a:pt x="24" y="1386"/>
                  </a:lnTo>
                  <a:lnTo>
                    <a:pt x="71" y="1433"/>
                  </a:lnTo>
                  <a:lnTo>
                    <a:pt x="118" y="1480"/>
                  </a:lnTo>
                  <a:lnTo>
                    <a:pt x="189" y="1503"/>
                  </a:lnTo>
                  <a:lnTo>
                    <a:pt x="259" y="1527"/>
                  </a:lnTo>
                  <a:lnTo>
                    <a:pt x="306" y="1503"/>
                  </a:lnTo>
                  <a:lnTo>
                    <a:pt x="377" y="1480"/>
                  </a:lnTo>
                  <a:lnTo>
                    <a:pt x="541" y="1409"/>
                  </a:lnTo>
                  <a:lnTo>
                    <a:pt x="1058" y="1222"/>
                  </a:lnTo>
                  <a:lnTo>
                    <a:pt x="1434" y="1081"/>
                  </a:lnTo>
                  <a:lnTo>
                    <a:pt x="1903" y="963"/>
                  </a:lnTo>
                  <a:lnTo>
                    <a:pt x="2443" y="846"/>
                  </a:lnTo>
                  <a:lnTo>
                    <a:pt x="3054" y="728"/>
                  </a:lnTo>
                  <a:lnTo>
                    <a:pt x="3758" y="611"/>
                  </a:lnTo>
                  <a:lnTo>
                    <a:pt x="4533" y="540"/>
                  </a:lnTo>
                  <a:lnTo>
                    <a:pt x="5402" y="517"/>
                  </a:lnTo>
                  <a:lnTo>
                    <a:pt x="6342" y="494"/>
                  </a:lnTo>
                  <a:lnTo>
                    <a:pt x="7352" y="540"/>
                  </a:lnTo>
                  <a:lnTo>
                    <a:pt x="8432" y="658"/>
                  </a:lnTo>
                  <a:lnTo>
                    <a:pt x="9606" y="822"/>
                  </a:lnTo>
                  <a:lnTo>
                    <a:pt x="10217" y="916"/>
                  </a:lnTo>
                  <a:lnTo>
                    <a:pt x="10851" y="1034"/>
                  </a:lnTo>
                  <a:lnTo>
                    <a:pt x="10945" y="1057"/>
                  </a:lnTo>
                  <a:lnTo>
                    <a:pt x="11039" y="1010"/>
                  </a:lnTo>
                  <a:lnTo>
                    <a:pt x="11109" y="940"/>
                  </a:lnTo>
                  <a:lnTo>
                    <a:pt x="11156" y="846"/>
                  </a:lnTo>
                  <a:lnTo>
                    <a:pt x="11156" y="752"/>
                  </a:lnTo>
                  <a:lnTo>
                    <a:pt x="11109" y="658"/>
                  </a:lnTo>
                  <a:lnTo>
                    <a:pt x="11039" y="587"/>
                  </a:lnTo>
                  <a:lnTo>
                    <a:pt x="10968" y="540"/>
                  </a:lnTo>
                  <a:lnTo>
                    <a:pt x="10311" y="423"/>
                  </a:lnTo>
                  <a:lnTo>
                    <a:pt x="9676" y="306"/>
                  </a:lnTo>
                  <a:lnTo>
                    <a:pt x="9066" y="212"/>
                  </a:lnTo>
                  <a:lnTo>
                    <a:pt x="8479" y="141"/>
                  </a:lnTo>
                  <a:lnTo>
                    <a:pt x="7352" y="47"/>
                  </a:lnTo>
                  <a:lnTo>
                    <a:pt x="631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7" name="Google Shape;287;p6"/>
          <p:cNvGrpSpPr/>
          <p:nvPr/>
        </p:nvGrpSpPr>
        <p:grpSpPr>
          <a:xfrm>
            <a:off x="3636616" y="-12788"/>
            <a:ext cx="897273" cy="429782"/>
            <a:chOff x="3863100" y="581575"/>
            <a:chExt cx="629400" cy="301200"/>
          </a:xfrm>
        </p:grpSpPr>
        <p:sp>
          <p:nvSpPr>
            <p:cNvPr id="288" name="Google Shape;288;p6"/>
            <p:cNvSpPr/>
            <p:nvPr/>
          </p:nvSpPr>
          <p:spPr>
            <a:xfrm>
              <a:off x="3877200" y="581575"/>
              <a:ext cx="231350" cy="69875"/>
            </a:xfrm>
            <a:custGeom>
              <a:rect b="b" l="l" r="r" t="t"/>
              <a:pathLst>
                <a:path extrusionOk="0" h="2795" w="9254">
                  <a:moveTo>
                    <a:pt x="611" y="564"/>
                  </a:moveTo>
                  <a:lnTo>
                    <a:pt x="1597" y="752"/>
                  </a:lnTo>
                  <a:lnTo>
                    <a:pt x="2607" y="893"/>
                  </a:lnTo>
                  <a:lnTo>
                    <a:pt x="3641" y="1010"/>
                  </a:lnTo>
                  <a:lnTo>
                    <a:pt x="4650" y="1081"/>
                  </a:lnTo>
                  <a:lnTo>
                    <a:pt x="5660" y="1128"/>
                  </a:lnTo>
                  <a:lnTo>
                    <a:pt x="6693" y="1151"/>
                  </a:lnTo>
                  <a:lnTo>
                    <a:pt x="7703" y="1104"/>
                  </a:lnTo>
                  <a:lnTo>
                    <a:pt x="8737" y="1057"/>
                  </a:lnTo>
                  <a:lnTo>
                    <a:pt x="8737" y="1057"/>
                  </a:lnTo>
                  <a:lnTo>
                    <a:pt x="8666" y="2278"/>
                  </a:lnTo>
                  <a:lnTo>
                    <a:pt x="517" y="1785"/>
                  </a:lnTo>
                  <a:lnTo>
                    <a:pt x="611" y="564"/>
                  </a:lnTo>
                  <a:close/>
                  <a:moveTo>
                    <a:pt x="306" y="0"/>
                  </a:moveTo>
                  <a:lnTo>
                    <a:pt x="212" y="47"/>
                  </a:lnTo>
                  <a:lnTo>
                    <a:pt x="141" y="118"/>
                  </a:lnTo>
                  <a:lnTo>
                    <a:pt x="118" y="235"/>
                  </a:lnTo>
                  <a:lnTo>
                    <a:pt x="0" y="1996"/>
                  </a:lnTo>
                  <a:lnTo>
                    <a:pt x="24" y="2090"/>
                  </a:lnTo>
                  <a:lnTo>
                    <a:pt x="71" y="2184"/>
                  </a:lnTo>
                  <a:lnTo>
                    <a:pt x="141" y="2231"/>
                  </a:lnTo>
                  <a:lnTo>
                    <a:pt x="235" y="2255"/>
                  </a:lnTo>
                  <a:lnTo>
                    <a:pt x="8877" y="2795"/>
                  </a:lnTo>
                  <a:lnTo>
                    <a:pt x="8901" y="2795"/>
                  </a:lnTo>
                  <a:lnTo>
                    <a:pt x="8995" y="2771"/>
                  </a:lnTo>
                  <a:lnTo>
                    <a:pt x="9065" y="2724"/>
                  </a:lnTo>
                  <a:lnTo>
                    <a:pt x="9112" y="2654"/>
                  </a:lnTo>
                  <a:lnTo>
                    <a:pt x="9136" y="2560"/>
                  </a:lnTo>
                  <a:lnTo>
                    <a:pt x="9253" y="799"/>
                  </a:lnTo>
                  <a:lnTo>
                    <a:pt x="9230" y="681"/>
                  </a:lnTo>
                  <a:lnTo>
                    <a:pt x="9183" y="587"/>
                  </a:lnTo>
                  <a:lnTo>
                    <a:pt x="9089" y="540"/>
                  </a:lnTo>
                  <a:lnTo>
                    <a:pt x="8971" y="517"/>
                  </a:lnTo>
                  <a:lnTo>
                    <a:pt x="7915" y="587"/>
                  </a:lnTo>
                  <a:lnTo>
                    <a:pt x="6834" y="634"/>
                  </a:lnTo>
                  <a:lnTo>
                    <a:pt x="5754" y="634"/>
                  </a:lnTo>
                  <a:lnTo>
                    <a:pt x="4674" y="587"/>
                  </a:lnTo>
                  <a:lnTo>
                    <a:pt x="3617" y="493"/>
                  </a:lnTo>
                  <a:lnTo>
                    <a:pt x="2537" y="376"/>
                  </a:lnTo>
                  <a:lnTo>
                    <a:pt x="1480" y="212"/>
                  </a:lnTo>
                  <a:lnTo>
                    <a:pt x="42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6"/>
            <p:cNvSpPr/>
            <p:nvPr/>
          </p:nvSpPr>
          <p:spPr>
            <a:xfrm>
              <a:off x="4056275" y="637350"/>
              <a:ext cx="38175" cy="200225"/>
            </a:xfrm>
            <a:custGeom>
              <a:rect b="b" l="l" r="r" t="t"/>
              <a:pathLst>
                <a:path extrusionOk="0" h="8009" w="1527">
                  <a:moveTo>
                    <a:pt x="611" y="0"/>
                  </a:moveTo>
                  <a:lnTo>
                    <a:pt x="540" y="47"/>
                  </a:lnTo>
                  <a:lnTo>
                    <a:pt x="470" y="141"/>
                  </a:lnTo>
                  <a:lnTo>
                    <a:pt x="446" y="235"/>
                  </a:lnTo>
                  <a:lnTo>
                    <a:pt x="446" y="329"/>
                  </a:lnTo>
                  <a:lnTo>
                    <a:pt x="517" y="540"/>
                  </a:lnTo>
                  <a:lnTo>
                    <a:pt x="658" y="1104"/>
                  </a:lnTo>
                  <a:lnTo>
                    <a:pt x="752" y="1480"/>
                  </a:lnTo>
                  <a:lnTo>
                    <a:pt x="822" y="1926"/>
                  </a:lnTo>
                  <a:lnTo>
                    <a:pt x="916" y="2419"/>
                  </a:lnTo>
                  <a:lnTo>
                    <a:pt x="963" y="2959"/>
                  </a:lnTo>
                  <a:lnTo>
                    <a:pt x="1010" y="3523"/>
                  </a:lnTo>
                  <a:lnTo>
                    <a:pt x="1010" y="4110"/>
                  </a:lnTo>
                  <a:lnTo>
                    <a:pt x="986" y="4697"/>
                  </a:lnTo>
                  <a:lnTo>
                    <a:pt x="893" y="5308"/>
                  </a:lnTo>
                  <a:lnTo>
                    <a:pt x="775" y="5918"/>
                  </a:lnTo>
                  <a:lnTo>
                    <a:pt x="705" y="6224"/>
                  </a:lnTo>
                  <a:lnTo>
                    <a:pt x="587" y="6505"/>
                  </a:lnTo>
                  <a:lnTo>
                    <a:pt x="493" y="6787"/>
                  </a:lnTo>
                  <a:lnTo>
                    <a:pt x="352" y="7069"/>
                  </a:lnTo>
                  <a:lnTo>
                    <a:pt x="211" y="7351"/>
                  </a:lnTo>
                  <a:lnTo>
                    <a:pt x="24" y="7609"/>
                  </a:lnTo>
                  <a:lnTo>
                    <a:pt x="0" y="7703"/>
                  </a:lnTo>
                  <a:lnTo>
                    <a:pt x="0" y="7797"/>
                  </a:lnTo>
                  <a:lnTo>
                    <a:pt x="24" y="7891"/>
                  </a:lnTo>
                  <a:lnTo>
                    <a:pt x="94" y="7961"/>
                  </a:lnTo>
                  <a:lnTo>
                    <a:pt x="165" y="7985"/>
                  </a:lnTo>
                  <a:lnTo>
                    <a:pt x="235" y="8008"/>
                  </a:lnTo>
                  <a:lnTo>
                    <a:pt x="305" y="8008"/>
                  </a:lnTo>
                  <a:lnTo>
                    <a:pt x="352" y="7985"/>
                  </a:lnTo>
                  <a:lnTo>
                    <a:pt x="399" y="7938"/>
                  </a:lnTo>
                  <a:lnTo>
                    <a:pt x="446" y="7891"/>
                  </a:lnTo>
                  <a:lnTo>
                    <a:pt x="634" y="7609"/>
                  </a:lnTo>
                  <a:lnTo>
                    <a:pt x="799" y="7327"/>
                  </a:lnTo>
                  <a:lnTo>
                    <a:pt x="939" y="7022"/>
                  </a:lnTo>
                  <a:lnTo>
                    <a:pt x="1057" y="6717"/>
                  </a:lnTo>
                  <a:lnTo>
                    <a:pt x="1174" y="6411"/>
                  </a:lnTo>
                  <a:lnTo>
                    <a:pt x="1268" y="6106"/>
                  </a:lnTo>
                  <a:lnTo>
                    <a:pt x="1339" y="5777"/>
                  </a:lnTo>
                  <a:lnTo>
                    <a:pt x="1409" y="5472"/>
                  </a:lnTo>
                  <a:lnTo>
                    <a:pt x="1480" y="4838"/>
                  </a:lnTo>
                  <a:lnTo>
                    <a:pt x="1527" y="4204"/>
                  </a:lnTo>
                  <a:lnTo>
                    <a:pt x="1527" y="3593"/>
                  </a:lnTo>
                  <a:lnTo>
                    <a:pt x="1480" y="2983"/>
                  </a:lnTo>
                  <a:lnTo>
                    <a:pt x="1433" y="2443"/>
                  </a:lnTo>
                  <a:lnTo>
                    <a:pt x="1362" y="1926"/>
                  </a:lnTo>
                  <a:lnTo>
                    <a:pt x="1268" y="1456"/>
                  </a:lnTo>
                  <a:lnTo>
                    <a:pt x="1174" y="1034"/>
                  </a:lnTo>
                  <a:lnTo>
                    <a:pt x="1010" y="423"/>
                  </a:lnTo>
                  <a:lnTo>
                    <a:pt x="939" y="165"/>
                  </a:lnTo>
                  <a:lnTo>
                    <a:pt x="893" y="71"/>
                  </a:lnTo>
                  <a:lnTo>
                    <a:pt x="822" y="24"/>
                  </a:lnTo>
                  <a:lnTo>
                    <a:pt x="72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6"/>
            <p:cNvSpPr/>
            <p:nvPr/>
          </p:nvSpPr>
          <p:spPr>
            <a:xfrm>
              <a:off x="3863100" y="813475"/>
              <a:ext cx="231350" cy="69300"/>
            </a:xfrm>
            <a:custGeom>
              <a:rect b="b" l="l" r="r" t="t"/>
              <a:pathLst>
                <a:path extrusionOk="0" h="2772" w="9254">
                  <a:moveTo>
                    <a:pt x="611" y="517"/>
                  </a:moveTo>
                  <a:lnTo>
                    <a:pt x="8737" y="1010"/>
                  </a:lnTo>
                  <a:lnTo>
                    <a:pt x="8666" y="2208"/>
                  </a:lnTo>
                  <a:lnTo>
                    <a:pt x="8009" y="2091"/>
                  </a:lnTo>
                  <a:lnTo>
                    <a:pt x="7328" y="1973"/>
                  </a:lnTo>
                  <a:lnTo>
                    <a:pt x="6623" y="1879"/>
                  </a:lnTo>
                  <a:lnTo>
                    <a:pt x="5919" y="1785"/>
                  </a:lnTo>
                  <a:lnTo>
                    <a:pt x="5191" y="1738"/>
                  </a:lnTo>
                  <a:lnTo>
                    <a:pt x="4439" y="1691"/>
                  </a:lnTo>
                  <a:lnTo>
                    <a:pt x="3664" y="1668"/>
                  </a:lnTo>
                  <a:lnTo>
                    <a:pt x="2889" y="1644"/>
                  </a:lnTo>
                  <a:lnTo>
                    <a:pt x="1715" y="1668"/>
                  </a:lnTo>
                  <a:lnTo>
                    <a:pt x="517" y="1738"/>
                  </a:lnTo>
                  <a:lnTo>
                    <a:pt x="517" y="1738"/>
                  </a:lnTo>
                  <a:lnTo>
                    <a:pt x="611" y="517"/>
                  </a:lnTo>
                  <a:close/>
                  <a:moveTo>
                    <a:pt x="283" y="1"/>
                  </a:moveTo>
                  <a:lnTo>
                    <a:pt x="189" y="48"/>
                  </a:lnTo>
                  <a:lnTo>
                    <a:pt x="142" y="141"/>
                  </a:lnTo>
                  <a:lnTo>
                    <a:pt x="118" y="235"/>
                  </a:lnTo>
                  <a:lnTo>
                    <a:pt x="1" y="1973"/>
                  </a:lnTo>
                  <a:lnTo>
                    <a:pt x="24" y="2091"/>
                  </a:lnTo>
                  <a:lnTo>
                    <a:pt x="71" y="2185"/>
                  </a:lnTo>
                  <a:lnTo>
                    <a:pt x="165" y="2232"/>
                  </a:lnTo>
                  <a:lnTo>
                    <a:pt x="283" y="2255"/>
                  </a:lnTo>
                  <a:lnTo>
                    <a:pt x="1480" y="2185"/>
                  </a:lnTo>
                  <a:lnTo>
                    <a:pt x="2631" y="2161"/>
                  </a:lnTo>
                  <a:lnTo>
                    <a:pt x="3758" y="2161"/>
                  </a:lnTo>
                  <a:lnTo>
                    <a:pt x="4862" y="2208"/>
                  </a:lnTo>
                  <a:lnTo>
                    <a:pt x="5919" y="2302"/>
                  </a:lnTo>
                  <a:lnTo>
                    <a:pt x="6929" y="2419"/>
                  </a:lnTo>
                  <a:lnTo>
                    <a:pt x="7892" y="2584"/>
                  </a:lnTo>
                  <a:lnTo>
                    <a:pt x="8831" y="2772"/>
                  </a:lnTo>
                  <a:lnTo>
                    <a:pt x="8972" y="2772"/>
                  </a:lnTo>
                  <a:lnTo>
                    <a:pt x="9042" y="2725"/>
                  </a:lnTo>
                  <a:lnTo>
                    <a:pt x="9113" y="2654"/>
                  </a:lnTo>
                  <a:lnTo>
                    <a:pt x="9136" y="2537"/>
                  </a:lnTo>
                  <a:lnTo>
                    <a:pt x="9254" y="776"/>
                  </a:lnTo>
                  <a:lnTo>
                    <a:pt x="9230" y="682"/>
                  </a:lnTo>
                  <a:lnTo>
                    <a:pt x="9183" y="611"/>
                  </a:lnTo>
                  <a:lnTo>
                    <a:pt x="9113" y="541"/>
                  </a:lnTo>
                  <a:lnTo>
                    <a:pt x="9019" y="517"/>
                  </a:lnTo>
                  <a:lnTo>
                    <a:pt x="37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6"/>
            <p:cNvSpPr/>
            <p:nvPr/>
          </p:nvSpPr>
          <p:spPr>
            <a:xfrm>
              <a:off x="4081500" y="699575"/>
              <a:ext cx="411000" cy="68725"/>
            </a:xfrm>
            <a:custGeom>
              <a:rect b="b" l="l" r="r" t="t"/>
              <a:pathLst>
                <a:path extrusionOk="0" h="2749" w="16440">
                  <a:moveTo>
                    <a:pt x="11978" y="1"/>
                  </a:moveTo>
                  <a:lnTo>
                    <a:pt x="10733" y="24"/>
                  </a:lnTo>
                  <a:lnTo>
                    <a:pt x="9418" y="71"/>
                  </a:lnTo>
                  <a:lnTo>
                    <a:pt x="8080" y="142"/>
                  </a:lnTo>
                  <a:lnTo>
                    <a:pt x="6741" y="235"/>
                  </a:lnTo>
                  <a:lnTo>
                    <a:pt x="5426" y="353"/>
                  </a:lnTo>
                  <a:lnTo>
                    <a:pt x="3077" y="564"/>
                  </a:lnTo>
                  <a:lnTo>
                    <a:pt x="1246" y="776"/>
                  </a:lnTo>
                  <a:lnTo>
                    <a:pt x="212" y="893"/>
                  </a:lnTo>
                  <a:lnTo>
                    <a:pt x="118" y="917"/>
                  </a:lnTo>
                  <a:lnTo>
                    <a:pt x="48" y="987"/>
                  </a:lnTo>
                  <a:lnTo>
                    <a:pt x="1" y="1081"/>
                  </a:lnTo>
                  <a:lnTo>
                    <a:pt x="1" y="1175"/>
                  </a:lnTo>
                  <a:lnTo>
                    <a:pt x="24" y="1269"/>
                  </a:lnTo>
                  <a:lnTo>
                    <a:pt x="95" y="1339"/>
                  </a:lnTo>
                  <a:lnTo>
                    <a:pt x="189" y="1386"/>
                  </a:lnTo>
                  <a:lnTo>
                    <a:pt x="283" y="1386"/>
                  </a:lnTo>
                  <a:lnTo>
                    <a:pt x="1997" y="1198"/>
                  </a:lnTo>
                  <a:lnTo>
                    <a:pt x="4158" y="963"/>
                  </a:lnTo>
                  <a:lnTo>
                    <a:pt x="6553" y="776"/>
                  </a:lnTo>
                  <a:lnTo>
                    <a:pt x="7774" y="682"/>
                  </a:lnTo>
                  <a:lnTo>
                    <a:pt x="8995" y="588"/>
                  </a:lnTo>
                  <a:lnTo>
                    <a:pt x="10193" y="541"/>
                  </a:lnTo>
                  <a:lnTo>
                    <a:pt x="11344" y="517"/>
                  </a:lnTo>
                  <a:lnTo>
                    <a:pt x="12424" y="494"/>
                  </a:lnTo>
                  <a:lnTo>
                    <a:pt x="13387" y="517"/>
                  </a:lnTo>
                  <a:lnTo>
                    <a:pt x="14232" y="588"/>
                  </a:lnTo>
                  <a:lnTo>
                    <a:pt x="14608" y="635"/>
                  </a:lnTo>
                  <a:lnTo>
                    <a:pt x="14960" y="682"/>
                  </a:lnTo>
                  <a:lnTo>
                    <a:pt x="15242" y="752"/>
                  </a:lnTo>
                  <a:lnTo>
                    <a:pt x="15501" y="823"/>
                  </a:lnTo>
                  <a:lnTo>
                    <a:pt x="15688" y="917"/>
                  </a:lnTo>
                  <a:lnTo>
                    <a:pt x="15853" y="1010"/>
                  </a:lnTo>
                  <a:lnTo>
                    <a:pt x="15923" y="1081"/>
                  </a:lnTo>
                  <a:lnTo>
                    <a:pt x="15947" y="1128"/>
                  </a:lnTo>
                  <a:lnTo>
                    <a:pt x="15923" y="1175"/>
                  </a:lnTo>
                  <a:lnTo>
                    <a:pt x="15876" y="1245"/>
                  </a:lnTo>
                  <a:lnTo>
                    <a:pt x="15759" y="1339"/>
                  </a:lnTo>
                  <a:lnTo>
                    <a:pt x="15594" y="1433"/>
                  </a:lnTo>
                  <a:lnTo>
                    <a:pt x="15383" y="1527"/>
                  </a:lnTo>
                  <a:lnTo>
                    <a:pt x="15148" y="1598"/>
                  </a:lnTo>
                  <a:lnTo>
                    <a:pt x="14538" y="1762"/>
                  </a:lnTo>
                  <a:lnTo>
                    <a:pt x="13810" y="1879"/>
                  </a:lnTo>
                  <a:lnTo>
                    <a:pt x="12964" y="1973"/>
                  </a:lnTo>
                  <a:lnTo>
                    <a:pt x="12025" y="2067"/>
                  </a:lnTo>
                  <a:lnTo>
                    <a:pt x="10992" y="2138"/>
                  </a:lnTo>
                  <a:lnTo>
                    <a:pt x="9888" y="2185"/>
                  </a:lnTo>
                  <a:lnTo>
                    <a:pt x="8737" y="2232"/>
                  </a:lnTo>
                  <a:lnTo>
                    <a:pt x="7539" y="2255"/>
                  </a:lnTo>
                  <a:lnTo>
                    <a:pt x="5097" y="2255"/>
                  </a:lnTo>
                  <a:lnTo>
                    <a:pt x="2702" y="2208"/>
                  </a:lnTo>
                  <a:lnTo>
                    <a:pt x="471" y="2138"/>
                  </a:lnTo>
                  <a:lnTo>
                    <a:pt x="377" y="2138"/>
                  </a:lnTo>
                  <a:lnTo>
                    <a:pt x="283" y="2208"/>
                  </a:lnTo>
                  <a:lnTo>
                    <a:pt x="236" y="2279"/>
                  </a:lnTo>
                  <a:lnTo>
                    <a:pt x="212" y="2373"/>
                  </a:lnTo>
                  <a:lnTo>
                    <a:pt x="212" y="2466"/>
                  </a:lnTo>
                  <a:lnTo>
                    <a:pt x="259" y="2560"/>
                  </a:lnTo>
                  <a:lnTo>
                    <a:pt x="353" y="2607"/>
                  </a:lnTo>
                  <a:lnTo>
                    <a:pt x="447" y="2631"/>
                  </a:lnTo>
                  <a:lnTo>
                    <a:pt x="2537" y="2701"/>
                  </a:lnTo>
                  <a:lnTo>
                    <a:pt x="4275" y="2748"/>
                  </a:lnTo>
                  <a:lnTo>
                    <a:pt x="7868" y="2748"/>
                  </a:lnTo>
                  <a:lnTo>
                    <a:pt x="9465" y="2701"/>
                  </a:lnTo>
                  <a:lnTo>
                    <a:pt x="11015" y="2654"/>
                  </a:lnTo>
                  <a:lnTo>
                    <a:pt x="12471" y="2537"/>
                  </a:lnTo>
                  <a:lnTo>
                    <a:pt x="13152" y="2466"/>
                  </a:lnTo>
                  <a:lnTo>
                    <a:pt x="13786" y="2396"/>
                  </a:lnTo>
                  <a:lnTo>
                    <a:pt x="14350" y="2302"/>
                  </a:lnTo>
                  <a:lnTo>
                    <a:pt x="14890" y="2185"/>
                  </a:lnTo>
                  <a:lnTo>
                    <a:pt x="15336" y="2067"/>
                  </a:lnTo>
                  <a:lnTo>
                    <a:pt x="15712" y="1926"/>
                  </a:lnTo>
                  <a:lnTo>
                    <a:pt x="16017" y="1762"/>
                  </a:lnTo>
                  <a:lnTo>
                    <a:pt x="16135" y="1691"/>
                  </a:lnTo>
                  <a:lnTo>
                    <a:pt x="16252" y="1598"/>
                  </a:lnTo>
                  <a:lnTo>
                    <a:pt x="16346" y="1457"/>
                  </a:lnTo>
                  <a:lnTo>
                    <a:pt x="16416" y="1316"/>
                  </a:lnTo>
                  <a:lnTo>
                    <a:pt x="16440" y="1198"/>
                  </a:lnTo>
                  <a:lnTo>
                    <a:pt x="16440" y="1081"/>
                  </a:lnTo>
                  <a:lnTo>
                    <a:pt x="16416" y="987"/>
                  </a:lnTo>
                  <a:lnTo>
                    <a:pt x="16393" y="870"/>
                  </a:lnTo>
                  <a:lnTo>
                    <a:pt x="16299" y="729"/>
                  </a:lnTo>
                  <a:lnTo>
                    <a:pt x="16182" y="611"/>
                  </a:lnTo>
                  <a:lnTo>
                    <a:pt x="15970" y="494"/>
                  </a:lnTo>
                  <a:lnTo>
                    <a:pt x="15712" y="376"/>
                  </a:lnTo>
                  <a:lnTo>
                    <a:pt x="15407" y="282"/>
                  </a:lnTo>
                  <a:lnTo>
                    <a:pt x="15031" y="188"/>
                  </a:lnTo>
                  <a:lnTo>
                    <a:pt x="14632" y="142"/>
                  </a:lnTo>
                  <a:lnTo>
                    <a:pt x="14162" y="71"/>
                  </a:lnTo>
                  <a:lnTo>
                    <a:pt x="13669" y="48"/>
                  </a:lnTo>
                  <a:lnTo>
                    <a:pt x="13129" y="24"/>
                  </a:lnTo>
                  <a:lnTo>
                    <a:pt x="1197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6"/>
            <p:cNvSpPr/>
            <p:nvPr/>
          </p:nvSpPr>
          <p:spPr>
            <a:xfrm>
              <a:off x="3871325" y="627375"/>
              <a:ext cx="45825" cy="200225"/>
            </a:xfrm>
            <a:custGeom>
              <a:rect b="b" l="l" r="r" t="t"/>
              <a:pathLst>
                <a:path extrusionOk="0" h="8009" w="1833">
                  <a:moveTo>
                    <a:pt x="1551" y="0"/>
                  </a:moveTo>
                  <a:lnTo>
                    <a:pt x="1457" y="24"/>
                  </a:lnTo>
                  <a:lnTo>
                    <a:pt x="1386" y="94"/>
                  </a:lnTo>
                  <a:lnTo>
                    <a:pt x="1245" y="305"/>
                  </a:lnTo>
                  <a:lnTo>
                    <a:pt x="963" y="822"/>
                  </a:lnTo>
                  <a:lnTo>
                    <a:pt x="799" y="1174"/>
                  </a:lnTo>
                  <a:lnTo>
                    <a:pt x="611" y="1620"/>
                  </a:lnTo>
                  <a:lnTo>
                    <a:pt x="447" y="2090"/>
                  </a:lnTo>
                  <a:lnTo>
                    <a:pt x="282" y="2630"/>
                  </a:lnTo>
                  <a:lnTo>
                    <a:pt x="142" y="3194"/>
                  </a:lnTo>
                  <a:lnTo>
                    <a:pt x="48" y="3805"/>
                  </a:lnTo>
                  <a:lnTo>
                    <a:pt x="24" y="4133"/>
                  </a:lnTo>
                  <a:lnTo>
                    <a:pt x="1" y="4462"/>
                  </a:lnTo>
                  <a:lnTo>
                    <a:pt x="1" y="4791"/>
                  </a:lnTo>
                  <a:lnTo>
                    <a:pt x="24" y="5120"/>
                  </a:lnTo>
                  <a:lnTo>
                    <a:pt x="48" y="5472"/>
                  </a:lnTo>
                  <a:lnTo>
                    <a:pt x="95" y="5801"/>
                  </a:lnTo>
                  <a:lnTo>
                    <a:pt x="188" y="6153"/>
                  </a:lnTo>
                  <a:lnTo>
                    <a:pt x="282" y="6505"/>
                  </a:lnTo>
                  <a:lnTo>
                    <a:pt x="400" y="6857"/>
                  </a:lnTo>
                  <a:lnTo>
                    <a:pt x="541" y="7186"/>
                  </a:lnTo>
                  <a:lnTo>
                    <a:pt x="705" y="7539"/>
                  </a:lnTo>
                  <a:lnTo>
                    <a:pt x="916" y="7891"/>
                  </a:lnTo>
                  <a:lnTo>
                    <a:pt x="963" y="7938"/>
                  </a:lnTo>
                  <a:lnTo>
                    <a:pt x="1010" y="7985"/>
                  </a:lnTo>
                  <a:lnTo>
                    <a:pt x="1057" y="8008"/>
                  </a:lnTo>
                  <a:lnTo>
                    <a:pt x="1198" y="8008"/>
                  </a:lnTo>
                  <a:lnTo>
                    <a:pt x="1269" y="7961"/>
                  </a:lnTo>
                  <a:lnTo>
                    <a:pt x="1339" y="7914"/>
                  </a:lnTo>
                  <a:lnTo>
                    <a:pt x="1386" y="7820"/>
                  </a:lnTo>
                  <a:lnTo>
                    <a:pt x="1386" y="7726"/>
                  </a:lnTo>
                  <a:lnTo>
                    <a:pt x="1339" y="7632"/>
                  </a:lnTo>
                  <a:lnTo>
                    <a:pt x="1151" y="7304"/>
                  </a:lnTo>
                  <a:lnTo>
                    <a:pt x="1010" y="6975"/>
                  </a:lnTo>
                  <a:lnTo>
                    <a:pt x="870" y="6670"/>
                  </a:lnTo>
                  <a:lnTo>
                    <a:pt x="752" y="6341"/>
                  </a:lnTo>
                  <a:lnTo>
                    <a:pt x="658" y="6012"/>
                  </a:lnTo>
                  <a:lnTo>
                    <a:pt x="588" y="5683"/>
                  </a:lnTo>
                  <a:lnTo>
                    <a:pt x="541" y="5378"/>
                  </a:lnTo>
                  <a:lnTo>
                    <a:pt x="517" y="5073"/>
                  </a:lnTo>
                  <a:lnTo>
                    <a:pt x="517" y="4744"/>
                  </a:lnTo>
                  <a:lnTo>
                    <a:pt x="517" y="4439"/>
                  </a:lnTo>
                  <a:lnTo>
                    <a:pt x="541" y="3851"/>
                  </a:lnTo>
                  <a:lnTo>
                    <a:pt x="635" y="3288"/>
                  </a:lnTo>
                  <a:lnTo>
                    <a:pt x="776" y="2748"/>
                  </a:lnTo>
                  <a:lnTo>
                    <a:pt x="916" y="2255"/>
                  </a:lnTo>
                  <a:lnTo>
                    <a:pt x="1081" y="1808"/>
                  </a:lnTo>
                  <a:lnTo>
                    <a:pt x="1245" y="1409"/>
                  </a:lnTo>
                  <a:lnTo>
                    <a:pt x="1410" y="1057"/>
                  </a:lnTo>
                  <a:lnTo>
                    <a:pt x="1691" y="564"/>
                  </a:lnTo>
                  <a:lnTo>
                    <a:pt x="1785" y="399"/>
                  </a:lnTo>
                  <a:lnTo>
                    <a:pt x="1832" y="305"/>
                  </a:lnTo>
                  <a:lnTo>
                    <a:pt x="1832" y="211"/>
                  </a:lnTo>
                  <a:lnTo>
                    <a:pt x="1809" y="117"/>
                  </a:lnTo>
                  <a:lnTo>
                    <a:pt x="1738" y="47"/>
                  </a:lnTo>
                  <a:lnTo>
                    <a:pt x="164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93" name="Google Shape;293;p6"/>
          <p:cNvSpPr/>
          <p:nvPr/>
        </p:nvSpPr>
        <p:spPr>
          <a:xfrm>
            <a:off x="1257288" y="95888"/>
            <a:ext cx="212400" cy="212400"/>
          </a:xfrm>
          <a:prstGeom prst="star4">
            <a:avLst>
              <a:gd fmla="val 125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94" name="Google Shape;294;p6"/>
          <p:cNvGrpSpPr/>
          <p:nvPr/>
        </p:nvGrpSpPr>
        <p:grpSpPr>
          <a:xfrm>
            <a:off x="8218713" y="2900089"/>
            <a:ext cx="662904" cy="573043"/>
            <a:chOff x="6698825" y="1054200"/>
            <a:chExt cx="465000" cy="401600"/>
          </a:xfrm>
        </p:grpSpPr>
        <p:sp>
          <p:nvSpPr>
            <p:cNvPr id="295" name="Google Shape;295;p6"/>
            <p:cNvSpPr/>
            <p:nvPr/>
          </p:nvSpPr>
          <p:spPr>
            <a:xfrm>
              <a:off x="6849125" y="1054200"/>
              <a:ext cx="314700" cy="278300"/>
            </a:xfrm>
            <a:custGeom>
              <a:rect b="b" l="l" r="r" t="t"/>
              <a:pathLst>
                <a:path extrusionOk="0" h="11132" w="12588">
                  <a:moveTo>
                    <a:pt x="11085" y="517"/>
                  </a:moveTo>
                  <a:lnTo>
                    <a:pt x="11343" y="540"/>
                  </a:lnTo>
                  <a:lnTo>
                    <a:pt x="11578" y="634"/>
                  </a:lnTo>
                  <a:lnTo>
                    <a:pt x="11790" y="775"/>
                  </a:lnTo>
                  <a:lnTo>
                    <a:pt x="11930" y="916"/>
                  </a:lnTo>
                  <a:lnTo>
                    <a:pt x="12024" y="1080"/>
                  </a:lnTo>
                  <a:lnTo>
                    <a:pt x="12071" y="1268"/>
                  </a:lnTo>
                  <a:lnTo>
                    <a:pt x="12071" y="1480"/>
                  </a:lnTo>
                  <a:lnTo>
                    <a:pt x="12048" y="1714"/>
                  </a:lnTo>
                  <a:lnTo>
                    <a:pt x="11954" y="1949"/>
                  </a:lnTo>
                  <a:lnTo>
                    <a:pt x="11837" y="2208"/>
                  </a:lnTo>
                  <a:lnTo>
                    <a:pt x="11696" y="2466"/>
                  </a:lnTo>
                  <a:lnTo>
                    <a:pt x="11508" y="2748"/>
                  </a:lnTo>
                  <a:lnTo>
                    <a:pt x="11296" y="3030"/>
                  </a:lnTo>
                  <a:lnTo>
                    <a:pt x="11062" y="3311"/>
                  </a:lnTo>
                  <a:lnTo>
                    <a:pt x="10780" y="3617"/>
                  </a:lnTo>
                  <a:lnTo>
                    <a:pt x="10169" y="4251"/>
                  </a:lnTo>
                  <a:lnTo>
                    <a:pt x="9465" y="4885"/>
                  </a:lnTo>
                  <a:lnTo>
                    <a:pt x="8690" y="5542"/>
                  </a:lnTo>
                  <a:lnTo>
                    <a:pt x="7868" y="6200"/>
                  </a:lnTo>
                  <a:lnTo>
                    <a:pt x="7022" y="6858"/>
                  </a:lnTo>
                  <a:lnTo>
                    <a:pt x="6153" y="7492"/>
                  </a:lnTo>
                  <a:lnTo>
                    <a:pt x="5284" y="8102"/>
                  </a:lnTo>
                  <a:lnTo>
                    <a:pt x="4439" y="8689"/>
                  </a:lnTo>
                  <a:lnTo>
                    <a:pt x="2842" y="9723"/>
                  </a:lnTo>
                  <a:lnTo>
                    <a:pt x="1527" y="10545"/>
                  </a:lnTo>
                  <a:lnTo>
                    <a:pt x="588" y="9464"/>
                  </a:lnTo>
                  <a:lnTo>
                    <a:pt x="1175" y="8736"/>
                  </a:lnTo>
                  <a:lnTo>
                    <a:pt x="2161" y="7609"/>
                  </a:lnTo>
                  <a:lnTo>
                    <a:pt x="2748" y="6928"/>
                  </a:lnTo>
                  <a:lnTo>
                    <a:pt x="3406" y="6200"/>
                  </a:lnTo>
                  <a:lnTo>
                    <a:pt x="4134" y="5425"/>
                  </a:lnTo>
                  <a:lnTo>
                    <a:pt x="4885" y="4650"/>
                  </a:lnTo>
                  <a:lnTo>
                    <a:pt x="5660" y="3899"/>
                  </a:lnTo>
                  <a:lnTo>
                    <a:pt x="6435" y="3170"/>
                  </a:lnTo>
                  <a:lnTo>
                    <a:pt x="7234" y="2489"/>
                  </a:lnTo>
                  <a:lnTo>
                    <a:pt x="8009" y="1879"/>
                  </a:lnTo>
                  <a:lnTo>
                    <a:pt x="8408" y="1621"/>
                  </a:lnTo>
                  <a:lnTo>
                    <a:pt x="8784" y="1362"/>
                  </a:lnTo>
                  <a:lnTo>
                    <a:pt x="9136" y="1127"/>
                  </a:lnTo>
                  <a:lnTo>
                    <a:pt x="9488" y="939"/>
                  </a:lnTo>
                  <a:lnTo>
                    <a:pt x="9840" y="775"/>
                  </a:lnTo>
                  <a:lnTo>
                    <a:pt x="10169" y="658"/>
                  </a:lnTo>
                  <a:lnTo>
                    <a:pt x="10498" y="564"/>
                  </a:lnTo>
                  <a:lnTo>
                    <a:pt x="10803" y="517"/>
                  </a:lnTo>
                  <a:close/>
                  <a:moveTo>
                    <a:pt x="10944" y="0"/>
                  </a:moveTo>
                  <a:lnTo>
                    <a:pt x="10756" y="24"/>
                  </a:lnTo>
                  <a:lnTo>
                    <a:pt x="10404" y="71"/>
                  </a:lnTo>
                  <a:lnTo>
                    <a:pt x="10028" y="165"/>
                  </a:lnTo>
                  <a:lnTo>
                    <a:pt x="9652" y="329"/>
                  </a:lnTo>
                  <a:lnTo>
                    <a:pt x="9253" y="493"/>
                  </a:lnTo>
                  <a:lnTo>
                    <a:pt x="8854" y="728"/>
                  </a:lnTo>
                  <a:lnTo>
                    <a:pt x="8455" y="986"/>
                  </a:lnTo>
                  <a:lnTo>
                    <a:pt x="8032" y="1268"/>
                  </a:lnTo>
                  <a:lnTo>
                    <a:pt x="7586" y="1574"/>
                  </a:lnTo>
                  <a:lnTo>
                    <a:pt x="7163" y="1902"/>
                  </a:lnTo>
                  <a:lnTo>
                    <a:pt x="6717" y="2255"/>
                  </a:lnTo>
                  <a:lnTo>
                    <a:pt x="5848" y="3030"/>
                  </a:lnTo>
                  <a:lnTo>
                    <a:pt x="5003" y="3828"/>
                  </a:lnTo>
                  <a:lnTo>
                    <a:pt x="4157" y="4673"/>
                  </a:lnTo>
                  <a:lnTo>
                    <a:pt x="3359" y="5495"/>
                  </a:lnTo>
                  <a:lnTo>
                    <a:pt x="2607" y="6294"/>
                  </a:lnTo>
                  <a:lnTo>
                    <a:pt x="1950" y="7069"/>
                  </a:lnTo>
                  <a:lnTo>
                    <a:pt x="1339" y="7750"/>
                  </a:lnTo>
                  <a:lnTo>
                    <a:pt x="447" y="8830"/>
                  </a:lnTo>
                  <a:lnTo>
                    <a:pt x="71" y="9300"/>
                  </a:lnTo>
                  <a:lnTo>
                    <a:pt x="24" y="9394"/>
                  </a:lnTo>
                  <a:lnTo>
                    <a:pt x="0" y="9464"/>
                  </a:lnTo>
                  <a:lnTo>
                    <a:pt x="24" y="9558"/>
                  </a:lnTo>
                  <a:lnTo>
                    <a:pt x="71" y="9629"/>
                  </a:lnTo>
                  <a:lnTo>
                    <a:pt x="1269" y="11038"/>
                  </a:lnTo>
                  <a:lnTo>
                    <a:pt x="1363" y="11108"/>
                  </a:lnTo>
                  <a:lnTo>
                    <a:pt x="1457" y="11132"/>
                  </a:lnTo>
                  <a:lnTo>
                    <a:pt x="1527" y="11132"/>
                  </a:lnTo>
                  <a:lnTo>
                    <a:pt x="1597" y="11085"/>
                  </a:lnTo>
                  <a:lnTo>
                    <a:pt x="2185" y="10732"/>
                  </a:lnTo>
                  <a:lnTo>
                    <a:pt x="3453" y="9934"/>
                  </a:lnTo>
                  <a:lnTo>
                    <a:pt x="4298" y="9394"/>
                  </a:lnTo>
                  <a:lnTo>
                    <a:pt x="5190" y="8783"/>
                  </a:lnTo>
                  <a:lnTo>
                    <a:pt x="6177" y="8102"/>
                  </a:lnTo>
                  <a:lnTo>
                    <a:pt x="7163" y="7374"/>
                  </a:lnTo>
                  <a:lnTo>
                    <a:pt x="8150" y="6623"/>
                  </a:lnTo>
                  <a:lnTo>
                    <a:pt x="9112" y="5848"/>
                  </a:lnTo>
                  <a:lnTo>
                    <a:pt x="10005" y="5073"/>
                  </a:lnTo>
                  <a:lnTo>
                    <a:pt x="10427" y="4673"/>
                  </a:lnTo>
                  <a:lnTo>
                    <a:pt x="10827" y="4298"/>
                  </a:lnTo>
                  <a:lnTo>
                    <a:pt x="11179" y="3922"/>
                  </a:lnTo>
                  <a:lnTo>
                    <a:pt x="11508" y="3546"/>
                  </a:lnTo>
                  <a:lnTo>
                    <a:pt x="11813" y="3170"/>
                  </a:lnTo>
                  <a:lnTo>
                    <a:pt x="12048" y="2818"/>
                  </a:lnTo>
                  <a:lnTo>
                    <a:pt x="12259" y="2466"/>
                  </a:lnTo>
                  <a:lnTo>
                    <a:pt x="12424" y="2137"/>
                  </a:lnTo>
                  <a:lnTo>
                    <a:pt x="12541" y="1832"/>
                  </a:lnTo>
                  <a:lnTo>
                    <a:pt x="12588" y="1527"/>
                  </a:lnTo>
                  <a:lnTo>
                    <a:pt x="12588" y="1362"/>
                  </a:lnTo>
                  <a:lnTo>
                    <a:pt x="12565" y="1198"/>
                  </a:lnTo>
                  <a:lnTo>
                    <a:pt x="12541" y="1033"/>
                  </a:lnTo>
                  <a:lnTo>
                    <a:pt x="12494" y="893"/>
                  </a:lnTo>
                  <a:lnTo>
                    <a:pt x="12424" y="752"/>
                  </a:lnTo>
                  <a:lnTo>
                    <a:pt x="12330" y="611"/>
                  </a:lnTo>
                  <a:lnTo>
                    <a:pt x="12236" y="493"/>
                  </a:lnTo>
                  <a:lnTo>
                    <a:pt x="12095" y="376"/>
                  </a:lnTo>
                  <a:lnTo>
                    <a:pt x="11977" y="282"/>
                  </a:lnTo>
                  <a:lnTo>
                    <a:pt x="11813" y="188"/>
                  </a:lnTo>
                  <a:lnTo>
                    <a:pt x="11649" y="118"/>
                  </a:lnTo>
                  <a:lnTo>
                    <a:pt x="11484" y="71"/>
                  </a:lnTo>
                  <a:lnTo>
                    <a:pt x="11320" y="24"/>
                  </a:lnTo>
                  <a:lnTo>
                    <a:pt x="1113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6"/>
            <p:cNvSpPr/>
            <p:nvPr/>
          </p:nvSpPr>
          <p:spPr>
            <a:xfrm>
              <a:off x="6780425" y="1284325"/>
              <a:ext cx="111575" cy="109250"/>
            </a:xfrm>
            <a:custGeom>
              <a:rect b="b" l="l" r="r" t="t"/>
              <a:pathLst>
                <a:path extrusionOk="0" h="4370" w="4463">
                  <a:moveTo>
                    <a:pt x="3030" y="1"/>
                  </a:moveTo>
                  <a:lnTo>
                    <a:pt x="2913" y="24"/>
                  </a:lnTo>
                  <a:lnTo>
                    <a:pt x="2842" y="71"/>
                  </a:lnTo>
                  <a:lnTo>
                    <a:pt x="95" y="2655"/>
                  </a:lnTo>
                  <a:lnTo>
                    <a:pt x="24" y="2725"/>
                  </a:lnTo>
                  <a:lnTo>
                    <a:pt x="1" y="2819"/>
                  </a:lnTo>
                  <a:lnTo>
                    <a:pt x="24" y="2913"/>
                  </a:lnTo>
                  <a:lnTo>
                    <a:pt x="71" y="3007"/>
                  </a:lnTo>
                  <a:lnTo>
                    <a:pt x="1152" y="4275"/>
                  </a:lnTo>
                  <a:lnTo>
                    <a:pt x="1222" y="4346"/>
                  </a:lnTo>
                  <a:lnTo>
                    <a:pt x="1316" y="4369"/>
                  </a:lnTo>
                  <a:lnTo>
                    <a:pt x="1339" y="4369"/>
                  </a:lnTo>
                  <a:lnTo>
                    <a:pt x="1433" y="4346"/>
                  </a:lnTo>
                  <a:lnTo>
                    <a:pt x="1504" y="4299"/>
                  </a:lnTo>
                  <a:lnTo>
                    <a:pt x="4369" y="1856"/>
                  </a:lnTo>
                  <a:lnTo>
                    <a:pt x="4439" y="1786"/>
                  </a:lnTo>
                  <a:lnTo>
                    <a:pt x="4463" y="1692"/>
                  </a:lnTo>
                  <a:lnTo>
                    <a:pt x="4463" y="1598"/>
                  </a:lnTo>
                  <a:lnTo>
                    <a:pt x="4416" y="1504"/>
                  </a:lnTo>
                  <a:lnTo>
                    <a:pt x="4322" y="1457"/>
                  </a:lnTo>
                  <a:lnTo>
                    <a:pt x="4228" y="1410"/>
                  </a:lnTo>
                  <a:lnTo>
                    <a:pt x="4134" y="1433"/>
                  </a:lnTo>
                  <a:lnTo>
                    <a:pt x="4040" y="1480"/>
                  </a:lnTo>
                  <a:lnTo>
                    <a:pt x="1363" y="3758"/>
                  </a:lnTo>
                  <a:lnTo>
                    <a:pt x="611" y="2843"/>
                  </a:lnTo>
                  <a:lnTo>
                    <a:pt x="3195" y="447"/>
                  </a:lnTo>
                  <a:lnTo>
                    <a:pt x="3242" y="353"/>
                  </a:lnTo>
                  <a:lnTo>
                    <a:pt x="3265" y="259"/>
                  </a:lnTo>
                  <a:lnTo>
                    <a:pt x="3242" y="165"/>
                  </a:lnTo>
                  <a:lnTo>
                    <a:pt x="3195" y="95"/>
                  </a:lnTo>
                  <a:lnTo>
                    <a:pt x="3124" y="24"/>
                  </a:lnTo>
                  <a:lnTo>
                    <a:pt x="303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6"/>
            <p:cNvSpPr/>
            <p:nvPr/>
          </p:nvSpPr>
          <p:spPr>
            <a:xfrm>
              <a:off x="6698825" y="1348325"/>
              <a:ext cx="122150" cy="107475"/>
            </a:xfrm>
            <a:custGeom>
              <a:rect b="b" l="l" r="r" t="t"/>
              <a:pathLst>
                <a:path extrusionOk="0" h="4299" w="4886">
                  <a:moveTo>
                    <a:pt x="3335" y="1"/>
                  </a:moveTo>
                  <a:lnTo>
                    <a:pt x="3124" y="24"/>
                  </a:lnTo>
                  <a:lnTo>
                    <a:pt x="2936" y="24"/>
                  </a:lnTo>
                  <a:lnTo>
                    <a:pt x="2725" y="71"/>
                  </a:lnTo>
                  <a:lnTo>
                    <a:pt x="2560" y="118"/>
                  </a:lnTo>
                  <a:lnTo>
                    <a:pt x="2372" y="189"/>
                  </a:lnTo>
                  <a:lnTo>
                    <a:pt x="2044" y="353"/>
                  </a:lnTo>
                  <a:lnTo>
                    <a:pt x="1738" y="541"/>
                  </a:lnTo>
                  <a:lnTo>
                    <a:pt x="1457" y="799"/>
                  </a:lnTo>
                  <a:lnTo>
                    <a:pt x="1198" y="1081"/>
                  </a:lnTo>
                  <a:lnTo>
                    <a:pt x="987" y="1386"/>
                  </a:lnTo>
                  <a:lnTo>
                    <a:pt x="776" y="1692"/>
                  </a:lnTo>
                  <a:lnTo>
                    <a:pt x="588" y="2044"/>
                  </a:lnTo>
                  <a:lnTo>
                    <a:pt x="447" y="2396"/>
                  </a:lnTo>
                  <a:lnTo>
                    <a:pt x="306" y="2725"/>
                  </a:lnTo>
                  <a:lnTo>
                    <a:pt x="188" y="3077"/>
                  </a:lnTo>
                  <a:lnTo>
                    <a:pt x="118" y="3406"/>
                  </a:lnTo>
                  <a:lnTo>
                    <a:pt x="47" y="3711"/>
                  </a:lnTo>
                  <a:lnTo>
                    <a:pt x="1" y="4017"/>
                  </a:lnTo>
                  <a:lnTo>
                    <a:pt x="1" y="4110"/>
                  </a:lnTo>
                  <a:lnTo>
                    <a:pt x="47" y="4228"/>
                  </a:lnTo>
                  <a:lnTo>
                    <a:pt x="141" y="4275"/>
                  </a:lnTo>
                  <a:lnTo>
                    <a:pt x="235" y="4298"/>
                  </a:lnTo>
                  <a:lnTo>
                    <a:pt x="259" y="4298"/>
                  </a:lnTo>
                  <a:lnTo>
                    <a:pt x="1057" y="4228"/>
                  </a:lnTo>
                  <a:lnTo>
                    <a:pt x="1809" y="4134"/>
                  </a:lnTo>
                  <a:lnTo>
                    <a:pt x="2466" y="3970"/>
                  </a:lnTo>
                  <a:lnTo>
                    <a:pt x="2772" y="3899"/>
                  </a:lnTo>
                  <a:lnTo>
                    <a:pt x="3053" y="3805"/>
                  </a:lnTo>
                  <a:lnTo>
                    <a:pt x="3312" y="3711"/>
                  </a:lnTo>
                  <a:lnTo>
                    <a:pt x="3547" y="3594"/>
                  </a:lnTo>
                  <a:lnTo>
                    <a:pt x="3781" y="3476"/>
                  </a:lnTo>
                  <a:lnTo>
                    <a:pt x="3969" y="3335"/>
                  </a:lnTo>
                  <a:lnTo>
                    <a:pt x="4157" y="3195"/>
                  </a:lnTo>
                  <a:lnTo>
                    <a:pt x="4322" y="3054"/>
                  </a:lnTo>
                  <a:lnTo>
                    <a:pt x="4463" y="2913"/>
                  </a:lnTo>
                  <a:lnTo>
                    <a:pt x="4603" y="2748"/>
                  </a:lnTo>
                  <a:lnTo>
                    <a:pt x="4744" y="2490"/>
                  </a:lnTo>
                  <a:lnTo>
                    <a:pt x="4815" y="2279"/>
                  </a:lnTo>
                  <a:lnTo>
                    <a:pt x="4862" y="2067"/>
                  </a:lnTo>
                  <a:lnTo>
                    <a:pt x="4885" y="1879"/>
                  </a:lnTo>
                  <a:lnTo>
                    <a:pt x="4885" y="1715"/>
                  </a:lnTo>
                  <a:lnTo>
                    <a:pt x="4885" y="1598"/>
                  </a:lnTo>
                  <a:lnTo>
                    <a:pt x="4838" y="1480"/>
                  </a:lnTo>
                  <a:lnTo>
                    <a:pt x="4791" y="1386"/>
                  </a:lnTo>
                  <a:lnTo>
                    <a:pt x="4721" y="1339"/>
                  </a:lnTo>
                  <a:lnTo>
                    <a:pt x="4627" y="1292"/>
                  </a:lnTo>
                  <a:lnTo>
                    <a:pt x="4533" y="1316"/>
                  </a:lnTo>
                  <a:lnTo>
                    <a:pt x="4439" y="1363"/>
                  </a:lnTo>
                  <a:lnTo>
                    <a:pt x="4392" y="1433"/>
                  </a:lnTo>
                  <a:lnTo>
                    <a:pt x="4345" y="1527"/>
                  </a:lnTo>
                  <a:lnTo>
                    <a:pt x="4369" y="1621"/>
                  </a:lnTo>
                  <a:lnTo>
                    <a:pt x="4369" y="1692"/>
                  </a:lnTo>
                  <a:lnTo>
                    <a:pt x="4392" y="1879"/>
                  </a:lnTo>
                  <a:lnTo>
                    <a:pt x="4369" y="2020"/>
                  </a:lnTo>
                  <a:lnTo>
                    <a:pt x="4322" y="2161"/>
                  </a:lnTo>
                  <a:lnTo>
                    <a:pt x="4275" y="2302"/>
                  </a:lnTo>
                  <a:lnTo>
                    <a:pt x="4157" y="2467"/>
                  </a:lnTo>
                  <a:lnTo>
                    <a:pt x="4016" y="2654"/>
                  </a:lnTo>
                  <a:lnTo>
                    <a:pt x="3781" y="2842"/>
                  </a:lnTo>
                  <a:lnTo>
                    <a:pt x="3500" y="3054"/>
                  </a:lnTo>
                  <a:lnTo>
                    <a:pt x="3124" y="3242"/>
                  </a:lnTo>
                  <a:lnTo>
                    <a:pt x="2631" y="3406"/>
                  </a:lnTo>
                  <a:lnTo>
                    <a:pt x="2067" y="3547"/>
                  </a:lnTo>
                  <a:lnTo>
                    <a:pt x="1363" y="3688"/>
                  </a:lnTo>
                  <a:lnTo>
                    <a:pt x="541" y="3782"/>
                  </a:lnTo>
                  <a:lnTo>
                    <a:pt x="658" y="3359"/>
                  </a:lnTo>
                  <a:lnTo>
                    <a:pt x="822" y="2866"/>
                  </a:lnTo>
                  <a:lnTo>
                    <a:pt x="916" y="2584"/>
                  </a:lnTo>
                  <a:lnTo>
                    <a:pt x="1034" y="2302"/>
                  </a:lnTo>
                  <a:lnTo>
                    <a:pt x="1175" y="2020"/>
                  </a:lnTo>
                  <a:lnTo>
                    <a:pt x="1339" y="1739"/>
                  </a:lnTo>
                  <a:lnTo>
                    <a:pt x="1527" y="1480"/>
                  </a:lnTo>
                  <a:lnTo>
                    <a:pt x="1738" y="1222"/>
                  </a:lnTo>
                  <a:lnTo>
                    <a:pt x="1973" y="1011"/>
                  </a:lnTo>
                  <a:lnTo>
                    <a:pt x="2208" y="823"/>
                  </a:lnTo>
                  <a:lnTo>
                    <a:pt x="2490" y="682"/>
                  </a:lnTo>
                  <a:lnTo>
                    <a:pt x="2795" y="564"/>
                  </a:lnTo>
                  <a:lnTo>
                    <a:pt x="2960" y="541"/>
                  </a:lnTo>
                  <a:lnTo>
                    <a:pt x="3124" y="517"/>
                  </a:lnTo>
                  <a:lnTo>
                    <a:pt x="3594" y="517"/>
                  </a:lnTo>
                  <a:lnTo>
                    <a:pt x="3688" y="470"/>
                  </a:lnTo>
                  <a:lnTo>
                    <a:pt x="3735" y="400"/>
                  </a:lnTo>
                  <a:lnTo>
                    <a:pt x="3781" y="306"/>
                  </a:lnTo>
                  <a:lnTo>
                    <a:pt x="3758" y="189"/>
                  </a:lnTo>
                  <a:lnTo>
                    <a:pt x="3711" y="118"/>
                  </a:lnTo>
                  <a:lnTo>
                    <a:pt x="3641" y="48"/>
                  </a:lnTo>
                  <a:lnTo>
                    <a:pt x="3547" y="24"/>
                  </a:lnTo>
                  <a:lnTo>
                    <a:pt x="333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6"/>
            <p:cNvSpPr/>
            <p:nvPr/>
          </p:nvSpPr>
          <p:spPr>
            <a:xfrm>
              <a:off x="6877300" y="1087650"/>
              <a:ext cx="211975" cy="141525"/>
            </a:xfrm>
            <a:custGeom>
              <a:rect b="b" l="l" r="r" t="t"/>
              <a:pathLst>
                <a:path extrusionOk="0" h="5661" w="8479">
                  <a:moveTo>
                    <a:pt x="5050" y="1"/>
                  </a:moveTo>
                  <a:lnTo>
                    <a:pt x="4956" y="24"/>
                  </a:lnTo>
                  <a:lnTo>
                    <a:pt x="4862" y="71"/>
                  </a:lnTo>
                  <a:lnTo>
                    <a:pt x="4204" y="682"/>
                  </a:lnTo>
                  <a:lnTo>
                    <a:pt x="3570" y="1292"/>
                  </a:lnTo>
                  <a:lnTo>
                    <a:pt x="2819" y="2044"/>
                  </a:lnTo>
                  <a:lnTo>
                    <a:pt x="2020" y="2866"/>
                  </a:lnTo>
                  <a:lnTo>
                    <a:pt x="1245" y="3711"/>
                  </a:lnTo>
                  <a:lnTo>
                    <a:pt x="893" y="4134"/>
                  </a:lnTo>
                  <a:lnTo>
                    <a:pt x="564" y="4533"/>
                  </a:lnTo>
                  <a:lnTo>
                    <a:pt x="259" y="4909"/>
                  </a:lnTo>
                  <a:lnTo>
                    <a:pt x="24" y="5285"/>
                  </a:lnTo>
                  <a:lnTo>
                    <a:pt x="1" y="5379"/>
                  </a:lnTo>
                  <a:lnTo>
                    <a:pt x="1" y="5473"/>
                  </a:lnTo>
                  <a:lnTo>
                    <a:pt x="24" y="5566"/>
                  </a:lnTo>
                  <a:lnTo>
                    <a:pt x="95" y="5637"/>
                  </a:lnTo>
                  <a:lnTo>
                    <a:pt x="165" y="5660"/>
                  </a:lnTo>
                  <a:lnTo>
                    <a:pt x="306" y="5660"/>
                  </a:lnTo>
                  <a:lnTo>
                    <a:pt x="353" y="5637"/>
                  </a:lnTo>
                  <a:lnTo>
                    <a:pt x="423" y="5590"/>
                  </a:lnTo>
                  <a:lnTo>
                    <a:pt x="447" y="5543"/>
                  </a:lnTo>
                  <a:lnTo>
                    <a:pt x="658" y="5238"/>
                  </a:lnTo>
                  <a:lnTo>
                    <a:pt x="893" y="4932"/>
                  </a:lnTo>
                  <a:lnTo>
                    <a:pt x="1480" y="4228"/>
                  </a:lnTo>
                  <a:lnTo>
                    <a:pt x="2114" y="3500"/>
                  </a:lnTo>
                  <a:lnTo>
                    <a:pt x="2819" y="2772"/>
                  </a:lnTo>
                  <a:lnTo>
                    <a:pt x="3500" y="2091"/>
                  </a:lnTo>
                  <a:lnTo>
                    <a:pt x="4110" y="1480"/>
                  </a:lnTo>
                  <a:lnTo>
                    <a:pt x="5003" y="611"/>
                  </a:lnTo>
                  <a:lnTo>
                    <a:pt x="5566" y="1269"/>
                  </a:lnTo>
                  <a:lnTo>
                    <a:pt x="5613" y="1316"/>
                  </a:lnTo>
                  <a:lnTo>
                    <a:pt x="5684" y="1363"/>
                  </a:lnTo>
                  <a:lnTo>
                    <a:pt x="6060" y="1504"/>
                  </a:lnTo>
                  <a:lnTo>
                    <a:pt x="6388" y="1692"/>
                  </a:lnTo>
                  <a:lnTo>
                    <a:pt x="6694" y="1879"/>
                  </a:lnTo>
                  <a:lnTo>
                    <a:pt x="6952" y="2091"/>
                  </a:lnTo>
                  <a:lnTo>
                    <a:pt x="7163" y="2302"/>
                  </a:lnTo>
                  <a:lnTo>
                    <a:pt x="7351" y="2514"/>
                  </a:lnTo>
                  <a:lnTo>
                    <a:pt x="7492" y="2725"/>
                  </a:lnTo>
                  <a:lnTo>
                    <a:pt x="7633" y="2960"/>
                  </a:lnTo>
                  <a:lnTo>
                    <a:pt x="7727" y="3148"/>
                  </a:lnTo>
                  <a:lnTo>
                    <a:pt x="7797" y="3335"/>
                  </a:lnTo>
                  <a:lnTo>
                    <a:pt x="7915" y="3664"/>
                  </a:lnTo>
                  <a:lnTo>
                    <a:pt x="7962" y="3899"/>
                  </a:lnTo>
                  <a:lnTo>
                    <a:pt x="7962" y="4017"/>
                  </a:lnTo>
                  <a:lnTo>
                    <a:pt x="7985" y="4110"/>
                  </a:lnTo>
                  <a:lnTo>
                    <a:pt x="8056" y="4181"/>
                  </a:lnTo>
                  <a:lnTo>
                    <a:pt x="8126" y="4228"/>
                  </a:lnTo>
                  <a:lnTo>
                    <a:pt x="8220" y="4251"/>
                  </a:lnTo>
                  <a:lnTo>
                    <a:pt x="8314" y="4228"/>
                  </a:lnTo>
                  <a:lnTo>
                    <a:pt x="8408" y="4157"/>
                  </a:lnTo>
                  <a:lnTo>
                    <a:pt x="8455" y="4087"/>
                  </a:lnTo>
                  <a:lnTo>
                    <a:pt x="8479" y="3993"/>
                  </a:lnTo>
                  <a:lnTo>
                    <a:pt x="8455" y="3852"/>
                  </a:lnTo>
                  <a:lnTo>
                    <a:pt x="8408" y="3594"/>
                  </a:lnTo>
                  <a:lnTo>
                    <a:pt x="8291" y="3218"/>
                  </a:lnTo>
                  <a:lnTo>
                    <a:pt x="8220" y="2983"/>
                  </a:lnTo>
                  <a:lnTo>
                    <a:pt x="8103" y="2748"/>
                  </a:lnTo>
                  <a:lnTo>
                    <a:pt x="7962" y="2514"/>
                  </a:lnTo>
                  <a:lnTo>
                    <a:pt x="7797" y="2255"/>
                  </a:lnTo>
                  <a:lnTo>
                    <a:pt x="7586" y="1997"/>
                  </a:lnTo>
                  <a:lnTo>
                    <a:pt x="7328" y="1762"/>
                  </a:lnTo>
                  <a:lnTo>
                    <a:pt x="7046" y="1527"/>
                  </a:lnTo>
                  <a:lnTo>
                    <a:pt x="6717" y="1292"/>
                  </a:lnTo>
                  <a:lnTo>
                    <a:pt x="6341" y="1081"/>
                  </a:lnTo>
                  <a:lnTo>
                    <a:pt x="5919" y="893"/>
                  </a:lnTo>
                  <a:lnTo>
                    <a:pt x="5238" y="95"/>
                  </a:lnTo>
                  <a:lnTo>
                    <a:pt x="5144" y="24"/>
                  </a:lnTo>
                  <a:lnTo>
                    <a:pt x="505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99" name="Google Shape;299;p6"/>
          <p:cNvSpPr/>
          <p:nvPr/>
        </p:nvSpPr>
        <p:spPr>
          <a:xfrm>
            <a:off x="8669213" y="1750963"/>
            <a:ext cx="212400" cy="212400"/>
          </a:xfrm>
          <a:prstGeom prst="star4">
            <a:avLst>
              <a:gd fmla="val 125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6"/>
          <p:cNvSpPr/>
          <p:nvPr/>
        </p:nvSpPr>
        <p:spPr>
          <a:xfrm>
            <a:off x="8619013" y="2535713"/>
            <a:ext cx="212400" cy="212400"/>
          </a:xfrm>
          <a:prstGeom prst="star4">
            <a:avLst>
              <a:gd fmla="val 125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01" name="Google Shape;301;p6"/>
          <p:cNvGrpSpPr/>
          <p:nvPr/>
        </p:nvGrpSpPr>
        <p:grpSpPr>
          <a:xfrm>
            <a:off x="8572470" y="125337"/>
            <a:ext cx="625268" cy="640072"/>
            <a:chOff x="3100450" y="1022475"/>
            <a:chExt cx="438600" cy="448575"/>
          </a:xfrm>
        </p:grpSpPr>
        <p:sp>
          <p:nvSpPr>
            <p:cNvPr id="302" name="Google Shape;302;p6"/>
            <p:cNvSpPr/>
            <p:nvPr/>
          </p:nvSpPr>
          <p:spPr>
            <a:xfrm>
              <a:off x="3100450" y="1022475"/>
              <a:ext cx="438600" cy="448575"/>
            </a:xfrm>
            <a:custGeom>
              <a:rect b="b" l="l" r="r" t="t"/>
              <a:pathLst>
                <a:path extrusionOk="0" h="17943" w="17544">
                  <a:moveTo>
                    <a:pt x="8807" y="682"/>
                  </a:moveTo>
                  <a:lnTo>
                    <a:pt x="9160" y="1105"/>
                  </a:lnTo>
                  <a:lnTo>
                    <a:pt x="9395" y="1363"/>
                  </a:lnTo>
                  <a:lnTo>
                    <a:pt x="9676" y="1645"/>
                  </a:lnTo>
                  <a:lnTo>
                    <a:pt x="10005" y="1950"/>
                  </a:lnTo>
                  <a:lnTo>
                    <a:pt x="10381" y="2279"/>
                  </a:lnTo>
                  <a:lnTo>
                    <a:pt x="10804" y="2608"/>
                  </a:lnTo>
                  <a:lnTo>
                    <a:pt x="11273" y="2936"/>
                  </a:lnTo>
                  <a:lnTo>
                    <a:pt x="11790" y="3265"/>
                  </a:lnTo>
                  <a:lnTo>
                    <a:pt x="12354" y="3594"/>
                  </a:lnTo>
                  <a:lnTo>
                    <a:pt x="12964" y="3923"/>
                  </a:lnTo>
                  <a:lnTo>
                    <a:pt x="13645" y="4205"/>
                  </a:lnTo>
                  <a:lnTo>
                    <a:pt x="14373" y="4486"/>
                  </a:lnTo>
                  <a:lnTo>
                    <a:pt x="15148" y="4721"/>
                  </a:lnTo>
                  <a:lnTo>
                    <a:pt x="15994" y="4933"/>
                  </a:lnTo>
                  <a:lnTo>
                    <a:pt x="16886" y="5121"/>
                  </a:lnTo>
                  <a:lnTo>
                    <a:pt x="16510" y="5778"/>
                  </a:lnTo>
                  <a:lnTo>
                    <a:pt x="16064" y="6647"/>
                  </a:lnTo>
                  <a:lnTo>
                    <a:pt x="15853" y="7093"/>
                  </a:lnTo>
                  <a:lnTo>
                    <a:pt x="15665" y="7539"/>
                  </a:lnTo>
                  <a:lnTo>
                    <a:pt x="15524" y="7962"/>
                  </a:lnTo>
                  <a:lnTo>
                    <a:pt x="15430" y="8338"/>
                  </a:lnTo>
                  <a:lnTo>
                    <a:pt x="15430" y="8455"/>
                  </a:lnTo>
                  <a:lnTo>
                    <a:pt x="15336" y="8972"/>
                  </a:lnTo>
                  <a:lnTo>
                    <a:pt x="15242" y="9489"/>
                  </a:lnTo>
                  <a:lnTo>
                    <a:pt x="15148" y="9958"/>
                  </a:lnTo>
                  <a:lnTo>
                    <a:pt x="15007" y="10428"/>
                  </a:lnTo>
                  <a:lnTo>
                    <a:pt x="14890" y="10874"/>
                  </a:lnTo>
                  <a:lnTo>
                    <a:pt x="14749" y="11297"/>
                  </a:lnTo>
                  <a:lnTo>
                    <a:pt x="14585" y="11696"/>
                  </a:lnTo>
                  <a:lnTo>
                    <a:pt x="14420" y="12095"/>
                  </a:lnTo>
                  <a:lnTo>
                    <a:pt x="14232" y="12471"/>
                  </a:lnTo>
                  <a:lnTo>
                    <a:pt x="14044" y="12823"/>
                  </a:lnTo>
                  <a:lnTo>
                    <a:pt x="13857" y="13176"/>
                  </a:lnTo>
                  <a:lnTo>
                    <a:pt x="13645" y="13504"/>
                  </a:lnTo>
                  <a:lnTo>
                    <a:pt x="13434" y="13810"/>
                  </a:lnTo>
                  <a:lnTo>
                    <a:pt x="13222" y="14115"/>
                  </a:lnTo>
                  <a:lnTo>
                    <a:pt x="12753" y="14679"/>
                  </a:lnTo>
                  <a:lnTo>
                    <a:pt x="12260" y="15172"/>
                  </a:lnTo>
                  <a:lnTo>
                    <a:pt x="11766" y="15618"/>
                  </a:lnTo>
                  <a:lnTo>
                    <a:pt x="11250" y="16041"/>
                  </a:lnTo>
                  <a:lnTo>
                    <a:pt x="10733" y="16393"/>
                  </a:lnTo>
                  <a:lnTo>
                    <a:pt x="10216" y="16698"/>
                  </a:lnTo>
                  <a:lnTo>
                    <a:pt x="9676" y="16980"/>
                  </a:lnTo>
                  <a:lnTo>
                    <a:pt x="9160" y="17215"/>
                  </a:lnTo>
                  <a:lnTo>
                    <a:pt x="8643" y="17403"/>
                  </a:lnTo>
                  <a:lnTo>
                    <a:pt x="8150" y="17191"/>
                  </a:lnTo>
                  <a:lnTo>
                    <a:pt x="7633" y="16957"/>
                  </a:lnTo>
                  <a:lnTo>
                    <a:pt x="7117" y="16675"/>
                  </a:lnTo>
                  <a:lnTo>
                    <a:pt x="6600" y="16346"/>
                  </a:lnTo>
                  <a:lnTo>
                    <a:pt x="6083" y="15970"/>
                  </a:lnTo>
                  <a:lnTo>
                    <a:pt x="5567" y="15571"/>
                  </a:lnTo>
                  <a:lnTo>
                    <a:pt x="5073" y="15101"/>
                  </a:lnTo>
                  <a:lnTo>
                    <a:pt x="4604" y="14585"/>
                  </a:lnTo>
                  <a:lnTo>
                    <a:pt x="4158" y="14021"/>
                  </a:lnTo>
                  <a:lnTo>
                    <a:pt x="3946" y="13716"/>
                  </a:lnTo>
                  <a:lnTo>
                    <a:pt x="3735" y="13410"/>
                  </a:lnTo>
                  <a:lnTo>
                    <a:pt x="3547" y="13082"/>
                  </a:lnTo>
                  <a:lnTo>
                    <a:pt x="3336" y="12729"/>
                  </a:lnTo>
                  <a:lnTo>
                    <a:pt x="3171" y="12354"/>
                  </a:lnTo>
                  <a:lnTo>
                    <a:pt x="2983" y="11978"/>
                  </a:lnTo>
                  <a:lnTo>
                    <a:pt x="2842" y="11579"/>
                  </a:lnTo>
                  <a:lnTo>
                    <a:pt x="2678" y="11179"/>
                  </a:lnTo>
                  <a:lnTo>
                    <a:pt x="2537" y="10733"/>
                  </a:lnTo>
                  <a:lnTo>
                    <a:pt x="2420" y="10287"/>
                  </a:lnTo>
                  <a:lnTo>
                    <a:pt x="2302" y="9841"/>
                  </a:lnTo>
                  <a:lnTo>
                    <a:pt x="2208" y="9348"/>
                  </a:lnTo>
                  <a:lnTo>
                    <a:pt x="2114" y="8855"/>
                  </a:lnTo>
                  <a:lnTo>
                    <a:pt x="2044" y="8338"/>
                  </a:lnTo>
                  <a:lnTo>
                    <a:pt x="2044" y="8220"/>
                  </a:lnTo>
                  <a:lnTo>
                    <a:pt x="1974" y="7845"/>
                  </a:lnTo>
                  <a:lnTo>
                    <a:pt x="1833" y="7399"/>
                  </a:lnTo>
                  <a:lnTo>
                    <a:pt x="1668" y="6952"/>
                  </a:lnTo>
                  <a:lnTo>
                    <a:pt x="1457" y="6506"/>
                  </a:lnTo>
                  <a:lnTo>
                    <a:pt x="1034" y="5637"/>
                  </a:lnTo>
                  <a:lnTo>
                    <a:pt x="658" y="4956"/>
                  </a:lnTo>
                  <a:lnTo>
                    <a:pt x="1551" y="4815"/>
                  </a:lnTo>
                  <a:lnTo>
                    <a:pt x="2396" y="4604"/>
                  </a:lnTo>
                  <a:lnTo>
                    <a:pt x="3195" y="4369"/>
                  </a:lnTo>
                  <a:lnTo>
                    <a:pt x="3923" y="4111"/>
                  </a:lnTo>
                  <a:lnTo>
                    <a:pt x="4604" y="3829"/>
                  </a:lnTo>
                  <a:lnTo>
                    <a:pt x="5214" y="3524"/>
                  </a:lnTo>
                  <a:lnTo>
                    <a:pt x="5801" y="3218"/>
                  </a:lnTo>
                  <a:lnTo>
                    <a:pt x="6318" y="2890"/>
                  </a:lnTo>
                  <a:lnTo>
                    <a:pt x="6788" y="2561"/>
                  </a:lnTo>
                  <a:lnTo>
                    <a:pt x="7234" y="2232"/>
                  </a:lnTo>
                  <a:lnTo>
                    <a:pt x="7610" y="1927"/>
                  </a:lnTo>
                  <a:lnTo>
                    <a:pt x="7939" y="1621"/>
                  </a:lnTo>
                  <a:lnTo>
                    <a:pt x="8220" y="1340"/>
                  </a:lnTo>
                  <a:lnTo>
                    <a:pt x="8455" y="1081"/>
                  </a:lnTo>
                  <a:lnTo>
                    <a:pt x="8807" y="682"/>
                  </a:lnTo>
                  <a:close/>
                  <a:moveTo>
                    <a:pt x="8831" y="1"/>
                  </a:moveTo>
                  <a:lnTo>
                    <a:pt x="8690" y="24"/>
                  </a:lnTo>
                  <a:lnTo>
                    <a:pt x="8643" y="48"/>
                  </a:lnTo>
                  <a:lnTo>
                    <a:pt x="8596" y="95"/>
                  </a:lnTo>
                  <a:lnTo>
                    <a:pt x="8479" y="259"/>
                  </a:lnTo>
                  <a:lnTo>
                    <a:pt x="8126" y="705"/>
                  </a:lnTo>
                  <a:lnTo>
                    <a:pt x="7845" y="987"/>
                  </a:lnTo>
                  <a:lnTo>
                    <a:pt x="7516" y="1316"/>
                  </a:lnTo>
                  <a:lnTo>
                    <a:pt x="7093" y="1668"/>
                  </a:lnTo>
                  <a:lnTo>
                    <a:pt x="6623" y="2044"/>
                  </a:lnTo>
                  <a:lnTo>
                    <a:pt x="6130" y="2396"/>
                  </a:lnTo>
                  <a:lnTo>
                    <a:pt x="5543" y="2772"/>
                  </a:lnTo>
                  <a:lnTo>
                    <a:pt x="4862" y="3124"/>
                  </a:lnTo>
                  <a:lnTo>
                    <a:pt x="4111" y="3477"/>
                  </a:lnTo>
                  <a:lnTo>
                    <a:pt x="3711" y="3641"/>
                  </a:lnTo>
                  <a:lnTo>
                    <a:pt x="3265" y="3805"/>
                  </a:lnTo>
                  <a:lnTo>
                    <a:pt x="2819" y="3970"/>
                  </a:lnTo>
                  <a:lnTo>
                    <a:pt x="2349" y="4087"/>
                  </a:lnTo>
                  <a:lnTo>
                    <a:pt x="1856" y="4228"/>
                  </a:lnTo>
                  <a:lnTo>
                    <a:pt x="1339" y="4322"/>
                  </a:lnTo>
                  <a:lnTo>
                    <a:pt x="799" y="4416"/>
                  </a:lnTo>
                  <a:lnTo>
                    <a:pt x="236" y="4510"/>
                  </a:lnTo>
                  <a:lnTo>
                    <a:pt x="165" y="4510"/>
                  </a:lnTo>
                  <a:lnTo>
                    <a:pt x="118" y="4557"/>
                  </a:lnTo>
                  <a:lnTo>
                    <a:pt x="71" y="4580"/>
                  </a:lnTo>
                  <a:lnTo>
                    <a:pt x="24" y="4651"/>
                  </a:lnTo>
                  <a:lnTo>
                    <a:pt x="1" y="4698"/>
                  </a:lnTo>
                  <a:lnTo>
                    <a:pt x="1" y="4768"/>
                  </a:lnTo>
                  <a:lnTo>
                    <a:pt x="24" y="4839"/>
                  </a:lnTo>
                  <a:lnTo>
                    <a:pt x="48" y="4886"/>
                  </a:lnTo>
                  <a:lnTo>
                    <a:pt x="259" y="5261"/>
                  </a:lnTo>
                  <a:lnTo>
                    <a:pt x="752" y="6177"/>
                  </a:lnTo>
                  <a:lnTo>
                    <a:pt x="1011" y="6741"/>
                  </a:lnTo>
                  <a:lnTo>
                    <a:pt x="1246" y="7281"/>
                  </a:lnTo>
                  <a:lnTo>
                    <a:pt x="1433" y="7821"/>
                  </a:lnTo>
                  <a:lnTo>
                    <a:pt x="1504" y="8056"/>
                  </a:lnTo>
                  <a:lnTo>
                    <a:pt x="1527" y="8267"/>
                  </a:lnTo>
                  <a:lnTo>
                    <a:pt x="1551" y="8408"/>
                  </a:lnTo>
                  <a:lnTo>
                    <a:pt x="1621" y="8948"/>
                  </a:lnTo>
                  <a:lnTo>
                    <a:pt x="1715" y="9465"/>
                  </a:lnTo>
                  <a:lnTo>
                    <a:pt x="1833" y="9982"/>
                  </a:lnTo>
                  <a:lnTo>
                    <a:pt x="1950" y="10475"/>
                  </a:lnTo>
                  <a:lnTo>
                    <a:pt x="2067" y="10945"/>
                  </a:lnTo>
                  <a:lnTo>
                    <a:pt x="2232" y="11391"/>
                  </a:lnTo>
                  <a:lnTo>
                    <a:pt x="2373" y="11814"/>
                  </a:lnTo>
                  <a:lnTo>
                    <a:pt x="2561" y="12236"/>
                  </a:lnTo>
                  <a:lnTo>
                    <a:pt x="2725" y="12635"/>
                  </a:lnTo>
                  <a:lnTo>
                    <a:pt x="2936" y="13011"/>
                  </a:lnTo>
                  <a:lnTo>
                    <a:pt x="3124" y="13387"/>
                  </a:lnTo>
                  <a:lnTo>
                    <a:pt x="3336" y="13739"/>
                  </a:lnTo>
                  <a:lnTo>
                    <a:pt x="3570" y="14068"/>
                  </a:lnTo>
                  <a:lnTo>
                    <a:pt x="3782" y="14397"/>
                  </a:lnTo>
                  <a:lnTo>
                    <a:pt x="4017" y="14702"/>
                  </a:lnTo>
                  <a:lnTo>
                    <a:pt x="4275" y="14984"/>
                  </a:lnTo>
                  <a:lnTo>
                    <a:pt x="4768" y="15524"/>
                  </a:lnTo>
                  <a:lnTo>
                    <a:pt x="5285" y="15994"/>
                  </a:lnTo>
                  <a:lnTo>
                    <a:pt x="5825" y="16440"/>
                  </a:lnTo>
                  <a:lnTo>
                    <a:pt x="6389" y="16816"/>
                  </a:lnTo>
                  <a:lnTo>
                    <a:pt x="6929" y="17144"/>
                  </a:lnTo>
                  <a:lnTo>
                    <a:pt x="7492" y="17450"/>
                  </a:lnTo>
                  <a:lnTo>
                    <a:pt x="8032" y="17708"/>
                  </a:lnTo>
                  <a:lnTo>
                    <a:pt x="8549" y="17919"/>
                  </a:lnTo>
                  <a:lnTo>
                    <a:pt x="8643" y="17943"/>
                  </a:lnTo>
                  <a:lnTo>
                    <a:pt x="8737" y="17919"/>
                  </a:lnTo>
                  <a:lnTo>
                    <a:pt x="9277" y="17708"/>
                  </a:lnTo>
                  <a:lnTo>
                    <a:pt x="9817" y="17473"/>
                  </a:lnTo>
                  <a:lnTo>
                    <a:pt x="10381" y="17191"/>
                  </a:lnTo>
                  <a:lnTo>
                    <a:pt x="10944" y="16863"/>
                  </a:lnTo>
                  <a:lnTo>
                    <a:pt x="11485" y="16487"/>
                  </a:lnTo>
                  <a:lnTo>
                    <a:pt x="12025" y="16064"/>
                  </a:lnTo>
                  <a:lnTo>
                    <a:pt x="12565" y="15595"/>
                  </a:lnTo>
                  <a:lnTo>
                    <a:pt x="13082" y="15078"/>
                  </a:lnTo>
                  <a:lnTo>
                    <a:pt x="13340" y="14773"/>
                  </a:lnTo>
                  <a:lnTo>
                    <a:pt x="13575" y="14491"/>
                  </a:lnTo>
                  <a:lnTo>
                    <a:pt x="13810" y="14162"/>
                  </a:lnTo>
                  <a:lnTo>
                    <a:pt x="14044" y="13833"/>
                  </a:lnTo>
                  <a:lnTo>
                    <a:pt x="14256" y="13504"/>
                  </a:lnTo>
                  <a:lnTo>
                    <a:pt x="14467" y="13129"/>
                  </a:lnTo>
                  <a:lnTo>
                    <a:pt x="14655" y="12753"/>
                  </a:lnTo>
                  <a:lnTo>
                    <a:pt x="14843" y="12354"/>
                  </a:lnTo>
                  <a:lnTo>
                    <a:pt x="15031" y="11954"/>
                  </a:lnTo>
                  <a:lnTo>
                    <a:pt x="15195" y="11508"/>
                  </a:lnTo>
                  <a:lnTo>
                    <a:pt x="15360" y="11062"/>
                  </a:lnTo>
                  <a:lnTo>
                    <a:pt x="15500" y="10592"/>
                  </a:lnTo>
                  <a:lnTo>
                    <a:pt x="15618" y="10123"/>
                  </a:lnTo>
                  <a:lnTo>
                    <a:pt x="15735" y="9606"/>
                  </a:lnTo>
                  <a:lnTo>
                    <a:pt x="15829" y="9089"/>
                  </a:lnTo>
                  <a:lnTo>
                    <a:pt x="15923" y="8526"/>
                  </a:lnTo>
                  <a:lnTo>
                    <a:pt x="15947" y="8408"/>
                  </a:lnTo>
                  <a:lnTo>
                    <a:pt x="15994" y="8197"/>
                  </a:lnTo>
                  <a:lnTo>
                    <a:pt x="16064" y="7962"/>
                  </a:lnTo>
                  <a:lnTo>
                    <a:pt x="16252" y="7445"/>
                  </a:lnTo>
                  <a:lnTo>
                    <a:pt x="16510" y="6882"/>
                  </a:lnTo>
                  <a:lnTo>
                    <a:pt x="16769" y="6342"/>
                  </a:lnTo>
                  <a:lnTo>
                    <a:pt x="17285" y="5426"/>
                  </a:lnTo>
                  <a:lnTo>
                    <a:pt x="17497" y="5050"/>
                  </a:lnTo>
                  <a:lnTo>
                    <a:pt x="17544" y="5003"/>
                  </a:lnTo>
                  <a:lnTo>
                    <a:pt x="17544" y="4933"/>
                  </a:lnTo>
                  <a:lnTo>
                    <a:pt x="17544" y="4862"/>
                  </a:lnTo>
                  <a:lnTo>
                    <a:pt x="17520" y="4815"/>
                  </a:lnTo>
                  <a:lnTo>
                    <a:pt x="17497" y="4768"/>
                  </a:lnTo>
                  <a:lnTo>
                    <a:pt x="17450" y="4721"/>
                  </a:lnTo>
                  <a:lnTo>
                    <a:pt x="17379" y="4674"/>
                  </a:lnTo>
                  <a:lnTo>
                    <a:pt x="17332" y="4674"/>
                  </a:lnTo>
                  <a:lnTo>
                    <a:pt x="16792" y="4580"/>
                  </a:lnTo>
                  <a:lnTo>
                    <a:pt x="16275" y="4486"/>
                  </a:lnTo>
                  <a:lnTo>
                    <a:pt x="15782" y="4369"/>
                  </a:lnTo>
                  <a:lnTo>
                    <a:pt x="15289" y="4252"/>
                  </a:lnTo>
                  <a:lnTo>
                    <a:pt x="14843" y="4111"/>
                  </a:lnTo>
                  <a:lnTo>
                    <a:pt x="14397" y="3946"/>
                  </a:lnTo>
                  <a:lnTo>
                    <a:pt x="13974" y="3782"/>
                  </a:lnTo>
                  <a:lnTo>
                    <a:pt x="13575" y="3618"/>
                  </a:lnTo>
                  <a:lnTo>
                    <a:pt x="12823" y="3265"/>
                  </a:lnTo>
                  <a:lnTo>
                    <a:pt x="12142" y="2890"/>
                  </a:lnTo>
                  <a:lnTo>
                    <a:pt x="11532" y="2490"/>
                  </a:lnTo>
                  <a:lnTo>
                    <a:pt x="10991" y="2091"/>
                  </a:lnTo>
                  <a:lnTo>
                    <a:pt x="10522" y="1715"/>
                  </a:lnTo>
                  <a:lnTo>
                    <a:pt x="10123" y="1363"/>
                  </a:lnTo>
                  <a:lnTo>
                    <a:pt x="9794" y="1011"/>
                  </a:lnTo>
                  <a:lnTo>
                    <a:pt x="9512" y="729"/>
                  </a:lnTo>
                  <a:lnTo>
                    <a:pt x="9160" y="283"/>
                  </a:lnTo>
                  <a:lnTo>
                    <a:pt x="9042" y="118"/>
                  </a:lnTo>
                  <a:lnTo>
                    <a:pt x="8995" y="48"/>
                  </a:lnTo>
                  <a:lnTo>
                    <a:pt x="8948" y="24"/>
                  </a:lnTo>
                  <a:lnTo>
                    <a:pt x="887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6"/>
            <p:cNvSpPr/>
            <p:nvPr/>
          </p:nvSpPr>
          <p:spPr>
            <a:xfrm>
              <a:off x="3148600" y="1071225"/>
              <a:ext cx="342300" cy="361075"/>
            </a:xfrm>
            <a:custGeom>
              <a:rect b="b" l="l" r="r" t="t"/>
              <a:pathLst>
                <a:path extrusionOk="0" h="14443" w="13692">
                  <a:moveTo>
                    <a:pt x="6858" y="705"/>
                  </a:moveTo>
                  <a:lnTo>
                    <a:pt x="7163" y="1057"/>
                  </a:lnTo>
                  <a:lnTo>
                    <a:pt x="7562" y="1480"/>
                  </a:lnTo>
                  <a:lnTo>
                    <a:pt x="7821" y="1715"/>
                  </a:lnTo>
                  <a:lnTo>
                    <a:pt x="8103" y="1973"/>
                  </a:lnTo>
                  <a:lnTo>
                    <a:pt x="8431" y="2231"/>
                  </a:lnTo>
                  <a:lnTo>
                    <a:pt x="8784" y="2489"/>
                  </a:lnTo>
                  <a:lnTo>
                    <a:pt x="9183" y="2748"/>
                  </a:lnTo>
                  <a:lnTo>
                    <a:pt x="9629" y="3006"/>
                  </a:lnTo>
                  <a:lnTo>
                    <a:pt x="10099" y="3264"/>
                  </a:lnTo>
                  <a:lnTo>
                    <a:pt x="10592" y="3476"/>
                  </a:lnTo>
                  <a:lnTo>
                    <a:pt x="11156" y="3687"/>
                  </a:lnTo>
                  <a:lnTo>
                    <a:pt x="11743" y="3875"/>
                  </a:lnTo>
                  <a:lnTo>
                    <a:pt x="12353" y="4063"/>
                  </a:lnTo>
                  <a:lnTo>
                    <a:pt x="13034" y="4180"/>
                  </a:lnTo>
                  <a:lnTo>
                    <a:pt x="12729" y="4720"/>
                  </a:lnTo>
                  <a:lnTo>
                    <a:pt x="12400" y="5402"/>
                  </a:lnTo>
                  <a:lnTo>
                    <a:pt x="12236" y="5754"/>
                  </a:lnTo>
                  <a:lnTo>
                    <a:pt x="12118" y="6106"/>
                  </a:lnTo>
                  <a:lnTo>
                    <a:pt x="12001" y="6435"/>
                  </a:lnTo>
                  <a:lnTo>
                    <a:pt x="11931" y="6717"/>
                  </a:lnTo>
                  <a:lnTo>
                    <a:pt x="11931" y="6811"/>
                  </a:lnTo>
                  <a:lnTo>
                    <a:pt x="11790" y="7633"/>
                  </a:lnTo>
                  <a:lnTo>
                    <a:pt x="11625" y="8361"/>
                  </a:lnTo>
                  <a:lnTo>
                    <a:pt x="11414" y="9065"/>
                  </a:lnTo>
                  <a:lnTo>
                    <a:pt x="11156" y="9699"/>
                  </a:lnTo>
                  <a:lnTo>
                    <a:pt x="10874" y="10263"/>
                  </a:lnTo>
                  <a:lnTo>
                    <a:pt x="10568" y="10803"/>
                  </a:lnTo>
                  <a:lnTo>
                    <a:pt x="10240" y="11296"/>
                  </a:lnTo>
                  <a:lnTo>
                    <a:pt x="9887" y="11742"/>
                  </a:lnTo>
                  <a:lnTo>
                    <a:pt x="9512" y="12142"/>
                  </a:lnTo>
                  <a:lnTo>
                    <a:pt x="9136" y="12494"/>
                  </a:lnTo>
                  <a:lnTo>
                    <a:pt x="8737" y="12823"/>
                  </a:lnTo>
                  <a:lnTo>
                    <a:pt x="8337" y="13104"/>
                  </a:lnTo>
                  <a:lnTo>
                    <a:pt x="7938" y="13339"/>
                  </a:lnTo>
                  <a:lnTo>
                    <a:pt x="7539" y="13574"/>
                  </a:lnTo>
                  <a:lnTo>
                    <a:pt x="7140" y="13762"/>
                  </a:lnTo>
                  <a:lnTo>
                    <a:pt x="6741" y="13926"/>
                  </a:lnTo>
                  <a:lnTo>
                    <a:pt x="6365" y="13738"/>
                  </a:lnTo>
                  <a:lnTo>
                    <a:pt x="5966" y="13551"/>
                  </a:lnTo>
                  <a:lnTo>
                    <a:pt x="5566" y="13316"/>
                  </a:lnTo>
                  <a:lnTo>
                    <a:pt x="5167" y="13057"/>
                  </a:lnTo>
                  <a:lnTo>
                    <a:pt x="4768" y="12776"/>
                  </a:lnTo>
                  <a:lnTo>
                    <a:pt x="4392" y="12447"/>
                  </a:lnTo>
                  <a:lnTo>
                    <a:pt x="4016" y="12071"/>
                  </a:lnTo>
                  <a:lnTo>
                    <a:pt x="3641" y="11672"/>
                  </a:lnTo>
                  <a:lnTo>
                    <a:pt x="3288" y="11226"/>
                  </a:lnTo>
                  <a:lnTo>
                    <a:pt x="2983" y="10732"/>
                  </a:lnTo>
                  <a:lnTo>
                    <a:pt x="2678" y="10192"/>
                  </a:lnTo>
                  <a:lnTo>
                    <a:pt x="2419" y="9605"/>
                  </a:lnTo>
                  <a:lnTo>
                    <a:pt x="2185" y="8971"/>
                  </a:lnTo>
                  <a:lnTo>
                    <a:pt x="1973" y="8267"/>
                  </a:lnTo>
                  <a:lnTo>
                    <a:pt x="1809" y="7515"/>
                  </a:lnTo>
                  <a:lnTo>
                    <a:pt x="1691" y="6717"/>
                  </a:lnTo>
                  <a:lnTo>
                    <a:pt x="1691" y="6623"/>
                  </a:lnTo>
                  <a:lnTo>
                    <a:pt x="1621" y="6317"/>
                  </a:lnTo>
                  <a:lnTo>
                    <a:pt x="1527" y="5989"/>
                  </a:lnTo>
                  <a:lnTo>
                    <a:pt x="1410" y="5660"/>
                  </a:lnTo>
                  <a:lnTo>
                    <a:pt x="1245" y="5284"/>
                  </a:lnTo>
                  <a:lnTo>
                    <a:pt x="916" y="4603"/>
                  </a:lnTo>
                  <a:lnTo>
                    <a:pt x="635" y="4063"/>
                  </a:lnTo>
                  <a:lnTo>
                    <a:pt x="1316" y="3946"/>
                  </a:lnTo>
                  <a:lnTo>
                    <a:pt x="1950" y="3781"/>
                  </a:lnTo>
                  <a:lnTo>
                    <a:pt x="2537" y="3617"/>
                  </a:lnTo>
                  <a:lnTo>
                    <a:pt x="3077" y="3405"/>
                  </a:lnTo>
                  <a:lnTo>
                    <a:pt x="3594" y="3194"/>
                  </a:lnTo>
                  <a:lnTo>
                    <a:pt x="4063" y="2959"/>
                  </a:lnTo>
                  <a:lnTo>
                    <a:pt x="4510" y="2701"/>
                  </a:lnTo>
                  <a:lnTo>
                    <a:pt x="4909" y="2466"/>
                  </a:lnTo>
                  <a:lnTo>
                    <a:pt x="5285" y="2208"/>
                  </a:lnTo>
                  <a:lnTo>
                    <a:pt x="5613" y="1949"/>
                  </a:lnTo>
                  <a:lnTo>
                    <a:pt x="5895" y="1715"/>
                  </a:lnTo>
                  <a:lnTo>
                    <a:pt x="6153" y="1480"/>
                  </a:lnTo>
                  <a:lnTo>
                    <a:pt x="6576" y="1033"/>
                  </a:lnTo>
                  <a:lnTo>
                    <a:pt x="6858" y="705"/>
                  </a:lnTo>
                  <a:close/>
                  <a:moveTo>
                    <a:pt x="6881" y="0"/>
                  </a:moveTo>
                  <a:lnTo>
                    <a:pt x="6811" y="24"/>
                  </a:lnTo>
                  <a:lnTo>
                    <a:pt x="6741" y="47"/>
                  </a:lnTo>
                  <a:lnTo>
                    <a:pt x="6694" y="71"/>
                  </a:lnTo>
                  <a:lnTo>
                    <a:pt x="6670" y="118"/>
                  </a:lnTo>
                  <a:lnTo>
                    <a:pt x="6553" y="258"/>
                  </a:lnTo>
                  <a:lnTo>
                    <a:pt x="6271" y="611"/>
                  </a:lnTo>
                  <a:lnTo>
                    <a:pt x="6059" y="846"/>
                  </a:lnTo>
                  <a:lnTo>
                    <a:pt x="5801" y="1104"/>
                  </a:lnTo>
                  <a:lnTo>
                    <a:pt x="5472" y="1386"/>
                  </a:lnTo>
                  <a:lnTo>
                    <a:pt x="5120" y="1668"/>
                  </a:lnTo>
                  <a:lnTo>
                    <a:pt x="4697" y="1973"/>
                  </a:lnTo>
                  <a:lnTo>
                    <a:pt x="4228" y="2278"/>
                  </a:lnTo>
                  <a:lnTo>
                    <a:pt x="3688" y="2560"/>
                  </a:lnTo>
                  <a:lnTo>
                    <a:pt x="3124" y="2842"/>
                  </a:lnTo>
                  <a:lnTo>
                    <a:pt x="2466" y="3100"/>
                  </a:lnTo>
                  <a:lnTo>
                    <a:pt x="1785" y="3311"/>
                  </a:lnTo>
                  <a:lnTo>
                    <a:pt x="1410" y="3405"/>
                  </a:lnTo>
                  <a:lnTo>
                    <a:pt x="1034" y="3476"/>
                  </a:lnTo>
                  <a:lnTo>
                    <a:pt x="635" y="3546"/>
                  </a:lnTo>
                  <a:lnTo>
                    <a:pt x="212" y="3617"/>
                  </a:lnTo>
                  <a:lnTo>
                    <a:pt x="141" y="3640"/>
                  </a:lnTo>
                  <a:lnTo>
                    <a:pt x="94" y="3664"/>
                  </a:lnTo>
                  <a:lnTo>
                    <a:pt x="48" y="3711"/>
                  </a:lnTo>
                  <a:lnTo>
                    <a:pt x="24" y="3758"/>
                  </a:lnTo>
                  <a:lnTo>
                    <a:pt x="1" y="3805"/>
                  </a:lnTo>
                  <a:lnTo>
                    <a:pt x="1" y="3875"/>
                  </a:lnTo>
                  <a:lnTo>
                    <a:pt x="1" y="3946"/>
                  </a:lnTo>
                  <a:lnTo>
                    <a:pt x="24" y="3992"/>
                  </a:lnTo>
                  <a:lnTo>
                    <a:pt x="188" y="4298"/>
                  </a:lnTo>
                  <a:lnTo>
                    <a:pt x="564" y="5026"/>
                  </a:lnTo>
                  <a:lnTo>
                    <a:pt x="776" y="5449"/>
                  </a:lnTo>
                  <a:lnTo>
                    <a:pt x="963" y="5895"/>
                  </a:lnTo>
                  <a:lnTo>
                    <a:pt x="1104" y="6317"/>
                  </a:lnTo>
                  <a:lnTo>
                    <a:pt x="1151" y="6505"/>
                  </a:lnTo>
                  <a:lnTo>
                    <a:pt x="1175" y="6693"/>
                  </a:lnTo>
                  <a:lnTo>
                    <a:pt x="1198" y="6787"/>
                  </a:lnTo>
                  <a:lnTo>
                    <a:pt x="1245" y="7210"/>
                  </a:lnTo>
                  <a:lnTo>
                    <a:pt x="1316" y="7633"/>
                  </a:lnTo>
                  <a:lnTo>
                    <a:pt x="1410" y="8055"/>
                  </a:lnTo>
                  <a:lnTo>
                    <a:pt x="1480" y="8431"/>
                  </a:lnTo>
                  <a:lnTo>
                    <a:pt x="1597" y="8807"/>
                  </a:lnTo>
                  <a:lnTo>
                    <a:pt x="1715" y="9183"/>
                  </a:lnTo>
                  <a:lnTo>
                    <a:pt x="1973" y="9864"/>
                  </a:lnTo>
                  <a:lnTo>
                    <a:pt x="2255" y="10498"/>
                  </a:lnTo>
                  <a:lnTo>
                    <a:pt x="2584" y="11061"/>
                  </a:lnTo>
                  <a:lnTo>
                    <a:pt x="2936" y="11578"/>
                  </a:lnTo>
                  <a:lnTo>
                    <a:pt x="3312" y="12071"/>
                  </a:lnTo>
                  <a:lnTo>
                    <a:pt x="3688" y="12494"/>
                  </a:lnTo>
                  <a:lnTo>
                    <a:pt x="4110" y="12893"/>
                  </a:lnTo>
                  <a:lnTo>
                    <a:pt x="4533" y="13222"/>
                  </a:lnTo>
                  <a:lnTo>
                    <a:pt x="4956" y="13527"/>
                  </a:lnTo>
                  <a:lnTo>
                    <a:pt x="5378" y="13809"/>
                  </a:lnTo>
                  <a:lnTo>
                    <a:pt x="5801" y="14044"/>
                  </a:lnTo>
                  <a:lnTo>
                    <a:pt x="6224" y="14255"/>
                  </a:lnTo>
                  <a:lnTo>
                    <a:pt x="6647" y="14419"/>
                  </a:lnTo>
                  <a:lnTo>
                    <a:pt x="6741" y="14443"/>
                  </a:lnTo>
                  <a:lnTo>
                    <a:pt x="6834" y="14419"/>
                  </a:lnTo>
                  <a:lnTo>
                    <a:pt x="7234" y="14255"/>
                  </a:lnTo>
                  <a:lnTo>
                    <a:pt x="7680" y="14067"/>
                  </a:lnTo>
                  <a:lnTo>
                    <a:pt x="8103" y="13832"/>
                  </a:lnTo>
                  <a:lnTo>
                    <a:pt x="8549" y="13574"/>
                  </a:lnTo>
                  <a:lnTo>
                    <a:pt x="8972" y="13269"/>
                  </a:lnTo>
                  <a:lnTo>
                    <a:pt x="9394" y="12940"/>
                  </a:lnTo>
                  <a:lnTo>
                    <a:pt x="9817" y="12564"/>
                  </a:lnTo>
                  <a:lnTo>
                    <a:pt x="10216" y="12142"/>
                  </a:lnTo>
                  <a:lnTo>
                    <a:pt x="10592" y="11672"/>
                  </a:lnTo>
                  <a:lnTo>
                    <a:pt x="10968" y="11155"/>
                  </a:lnTo>
                  <a:lnTo>
                    <a:pt x="11296" y="10568"/>
                  </a:lnTo>
                  <a:lnTo>
                    <a:pt x="11602" y="9957"/>
                  </a:lnTo>
                  <a:lnTo>
                    <a:pt x="11860" y="9276"/>
                  </a:lnTo>
                  <a:lnTo>
                    <a:pt x="11977" y="8924"/>
                  </a:lnTo>
                  <a:lnTo>
                    <a:pt x="12095" y="8548"/>
                  </a:lnTo>
                  <a:lnTo>
                    <a:pt x="12189" y="8149"/>
                  </a:lnTo>
                  <a:lnTo>
                    <a:pt x="12283" y="7750"/>
                  </a:lnTo>
                  <a:lnTo>
                    <a:pt x="12353" y="7327"/>
                  </a:lnTo>
                  <a:lnTo>
                    <a:pt x="12424" y="6881"/>
                  </a:lnTo>
                  <a:lnTo>
                    <a:pt x="12447" y="6787"/>
                  </a:lnTo>
                  <a:lnTo>
                    <a:pt x="12471" y="6623"/>
                  </a:lnTo>
                  <a:lnTo>
                    <a:pt x="12518" y="6435"/>
                  </a:lnTo>
                  <a:lnTo>
                    <a:pt x="12682" y="6012"/>
                  </a:lnTo>
                  <a:lnTo>
                    <a:pt x="12870" y="5566"/>
                  </a:lnTo>
                  <a:lnTo>
                    <a:pt x="13081" y="5143"/>
                  </a:lnTo>
                  <a:lnTo>
                    <a:pt x="13480" y="4439"/>
                  </a:lnTo>
                  <a:lnTo>
                    <a:pt x="13645" y="4133"/>
                  </a:lnTo>
                  <a:lnTo>
                    <a:pt x="13668" y="4063"/>
                  </a:lnTo>
                  <a:lnTo>
                    <a:pt x="13692" y="4016"/>
                  </a:lnTo>
                  <a:lnTo>
                    <a:pt x="13668" y="3946"/>
                  </a:lnTo>
                  <a:lnTo>
                    <a:pt x="13668" y="3875"/>
                  </a:lnTo>
                  <a:lnTo>
                    <a:pt x="13621" y="3828"/>
                  </a:lnTo>
                  <a:lnTo>
                    <a:pt x="13574" y="3781"/>
                  </a:lnTo>
                  <a:lnTo>
                    <a:pt x="13527" y="3758"/>
                  </a:lnTo>
                  <a:lnTo>
                    <a:pt x="13457" y="3734"/>
                  </a:lnTo>
                  <a:lnTo>
                    <a:pt x="13058" y="3687"/>
                  </a:lnTo>
                  <a:lnTo>
                    <a:pt x="12659" y="3593"/>
                  </a:lnTo>
                  <a:lnTo>
                    <a:pt x="12283" y="3499"/>
                  </a:lnTo>
                  <a:lnTo>
                    <a:pt x="11907" y="3405"/>
                  </a:lnTo>
                  <a:lnTo>
                    <a:pt x="11203" y="3171"/>
                  </a:lnTo>
                  <a:lnTo>
                    <a:pt x="10568" y="2912"/>
                  </a:lnTo>
                  <a:lnTo>
                    <a:pt x="10005" y="2630"/>
                  </a:lnTo>
                  <a:lnTo>
                    <a:pt x="9488" y="2325"/>
                  </a:lnTo>
                  <a:lnTo>
                    <a:pt x="9018" y="2020"/>
                  </a:lnTo>
                  <a:lnTo>
                    <a:pt x="8596" y="1715"/>
                  </a:lnTo>
                  <a:lnTo>
                    <a:pt x="8244" y="1409"/>
                  </a:lnTo>
                  <a:lnTo>
                    <a:pt x="7938" y="1127"/>
                  </a:lnTo>
                  <a:lnTo>
                    <a:pt x="7680" y="846"/>
                  </a:lnTo>
                  <a:lnTo>
                    <a:pt x="7469" y="611"/>
                  </a:lnTo>
                  <a:lnTo>
                    <a:pt x="7187" y="258"/>
                  </a:lnTo>
                  <a:lnTo>
                    <a:pt x="7093" y="118"/>
                  </a:lnTo>
                  <a:lnTo>
                    <a:pt x="7046" y="71"/>
                  </a:lnTo>
                  <a:lnTo>
                    <a:pt x="6999" y="47"/>
                  </a:lnTo>
                  <a:lnTo>
                    <a:pt x="6928" y="24"/>
                  </a:lnTo>
                  <a:lnTo>
                    <a:pt x="688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6"/>
            <p:cNvSpPr/>
            <p:nvPr/>
          </p:nvSpPr>
          <p:spPr>
            <a:xfrm>
              <a:off x="3253700" y="1188050"/>
              <a:ext cx="66950" cy="79875"/>
            </a:xfrm>
            <a:custGeom>
              <a:rect b="b" l="l" r="r" t="t"/>
              <a:pathLst>
                <a:path extrusionOk="0" h="3195" w="2678">
                  <a:moveTo>
                    <a:pt x="2396" y="1"/>
                  </a:moveTo>
                  <a:lnTo>
                    <a:pt x="2302" y="24"/>
                  </a:lnTo>
                  <a:lnTo>
                    <a:pt x="2231" y="94"/>
                  </a:lnTo>
                  <a:lnTo>
                    <a:pt x="1715" y="799"/>
                  </a:lnTo>
                  <a:lnTo>
                    <a:pt x="1174" y="1480"/>
                  </a:lnTo>
                  <a:lnTo>
                    <a:pt x="634" y="2138"/>
                  </a:lnTo>
                  <a:lnTo>
                    <a:pt x="47" y="2772"/>
                  </a:lnTo>
                  <a:lnTo>
                    <a:pt x="0" y="2866"/>
                  </a:lnTo>
                  <a:lnTo>
                    <a:pt x="0" y="2960"/>
                  </a:lnTo>
                  <a:lnTo>
                    <a:pt x="24" y="3053"/>
                  </a:lnTo>
                  <a:lnTo>
                    <a:pt x="71" y="3147"/>
                  </a:lnTo>
                  <a:lnTo>
                    <a:pt x="165" y="3194"/>
                  </a:lnTo>
                  <a:lnTo>
                    <a:pt x="352" y="3194"/>
                  </a:lnTo>
                  <a:lnTo>
                    <a:pt x="423" y="3124"/>
                  </a:lnTo>
                  <a:lnTo>
                    <a:pt x="1010" y="2466"/>
                  </a:lnTo>
                  <a:lnTo>
                    <a:pt x="1574" y="1785"/>
                  </a:lnTo>
                  <a:lnTo>
                    <a:pt x="2114" y="1104"/>
                  </a:lnTo>
                  <a:lnTo>
                    <a:pt x="2630" y="400"/>
                  </a:lnTo>
                  <a:lnTo>
                    <a:pt x="2677" y="306"/>
                  </a:lnTo>
                  <a:lnTo>
                    <a:pt x="2677" y="212"/>
                  </a:lnTo>
                  <a:lnTo>
                    <a:pt x="2654" y="118"/>
                  </a:lnTo>
                  <a:lnTo>
                    <a:pt x="2583" y="47"/>
                  </a:lnTo>
                  <a:lnTo>
                    <a:pt x="249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6"/>
            <p:cNvSpPr/>
            <p:nvPr/>
          </p:nvSpPr>
          <p:spPr>
            <a:xfrm>
              <a:off x="3279525" y="1200375"/>
              <a:ext cx="105700" cy="150325"/>
            </a:xfrm>
            <a:custGeom>
              <a:rect b="b" l="l" r="r" t="t"/>
              <a:pathLst>
                <a:path extrusionOk="0" h="6013" w="4228">
                  <a:moveTo>
                    <a:pt x="3922" y="1"/>
                  </a:moveTo>
                  <a:lnTo>
                    <a:pt x="3828" y="24"/>
                  </a:lnTo>
                  <a:lnTo>
                    <a:pt x="3758" y="95"/>
                  </a:lnTo>
                  <a:lnTo>
                    <a:pt x="2819" y="1457"/>
                  </a:lnTo>
                  <a:lnTo>
                    <a:pt x="1856" y="2842"/>
                  </a:lnTo>
                  <a:lnTo>
                    <a:pt x="940" y="4228"/>
                  </a:lnTo>
                  <a:lnTo>
                    <a:pt x="48" y="5613"/>
                  </a:lnTo>
                  <a:lnTo>
                    <a:pt x="1" y="5707"/>
                  </a:lnTo>
                  <a:lnTo>
                    <a:pt x="1" y="5825"/>
                  </a:lnTo>
                  <a:lnTo>
                    <a:pt x="48" y="5895"/>
                  </a:lnTo>
                  <a:lnTo>
                    <a:pt x="118" y="5966"/>
                  </a:lnTo>
                  <a:lnTo>
                    <a:pt x="188" y="6013"/>
                  </a:lnTo>
                  <a:lnTo>
                    <a:pt x="329" y="6013"/>
                  </a:lnTo>
                  <a:lnTo>
                    <a:pt x="376" y="5989"/>
                  </a:lnTo>
                  <a:lnTo>
                    <a:pt x="423" y="5942"/>
                  </a:lnTo>
                  <a:lnTo>
                    <a:pt x="470" y="5895"/>
                  </a:lnTo>
                  <a:lnTo>
                    <a:pt x="1363" y="4510"/>
                  </a:lnTo>
                  <a:lnTo>
                    <a:pt x="2278" y="3124"/>
                  </a:lnTo>
                  <a:lnTo>
                    <a:pt x="3218" y="1739"/>
                  </a:lnTo>
                  <a:lnTo>
                    <a:pt x="4181" y="400"/>
                  </a:lnTo>
                  <a:lnTo>
                    <a:pt x="4204" y="306"/>
                  </a:lnTo>
                  <a:lnTo>
                    <a:pt x="4228" y="212"/>
                  </a:lnTo>
                  <a:lnTo>
                    <a:pt x="4181" y="118"/>
                  </a:lnTo>
                  <a:lnTo>
                    <a:pt x="4110" y="48"/>
                  </a:lnTo>
                  <a:lnTo>
                    <a:pt x="401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06" name="Shape 306"/>
        <p:cNvGrpSpPr/>
        <p:nvPr/>
      </p:nvGrpSpPr>
      <p:grpSpPr>
        <a:xfrm>
          <a:off x="0" y="0"/>
          <a:ext cx="0" cy="0"/>
          <a:chOff x="0" y="0"/>
          <a:chExt cx="0" cy="0"/>
        </a:xfrm>
      </p:grpSpPr>
      <p:sp>
        <p:nvSpPr>
          <p:cNvPr id="307" name="Google Shape;307;p7"/>
          <p:cNvSpPr txBox="1"/>
          <p:nvPr>
            <p:ph idx="1" type="body"/>
          </p:nvPr>
        </p:nvSpPr>
        <p:spPr>
          <a:xfrm>
            <a:off x="713614" y="1457300"/>
            <a:ext cx="4668000" cy="2194500"/>
          </a:xfrm>
          <a:prstGeom prst="rect">
            <a:avLst/>
          </a:prstGeom>
        </p:spPr>
        <p:txBody>
          <a:bodyPr anchorCtr="0" anchor="ctr" bIns="91425" lIns="91425" spcFirstLastPara="1" rIns="91425" wrap="square" tIns="91425">
            <a:noAutofit/>
          </a:bodyPr>
          <a:lstStyle>
            <a:lvl1pPr indent="-330200" lvl="0" marL="457200" rtl="0">
              <a:lnSpc>
                <a:spcPct val="100000"/>
              </a:lnSpc>
              <a:spcBef>
                <a:spcPts val="0"/>
              </a:spcBef>
              <a:spcAft>
                <a:spcPts val="0"/>
              </a:spcAft>
              <a:buClr>
                <a:schemeClr val="accent5"/>
              </a:buClr>
              <a:buSzPts val="1600"/>
              <a:buFont typeface="Nunito Light"/>
              <a:buChar char="●"/>
              <a:defRPr/>
            </a:lvl1pPr>
            <a:lvl2pPr indent="-330200" lvl="1" marL="914400" rtl="0">
              <a:lnSpc>
                <a:spcPct val="100000"/>
              </a:lnSpc>
              <a:spcBef>
                <a:spcPts val="0"/>
              </a:spcBef>
              <a:spcAft>
                <a:spcPts val="0"/>
              </a:spcAft>
              <a:buSzPts val="1600"/>
              <a:buFont typeface="Nunito Light"/>
              <a:buChar char="○"/>
              <a:defRPr/>
            </a:lvl2pPr>
            <a:lvl3pPr indent="-323850" lvl="2" marL="1371600" rtl="0">
              <a:lnSpc>
                <a:spcPct val="100000"/>
              </a:lnSpc>
              <a:spcBef>
                <a:spcPts val="1600"/>
              </a:spcBef>
              <a:spcAft>
                <a:spcPts val="0"/>
              </a:spcAft>
              <a:buSzPts val="1500"/>
              <a:buFont typeface="Nunito Light"/>
              <a:buChar char="■"/>
              <a:defRPr/>
            </a:lvl3pPr>
            <a:lvl4pPr indent="-323850" lvl="3" marL="1828800" rtl="0">
              <a:lnSpc>
                <a:spcPct val="100000"/>
              </a:lnSpc>
              <a:spcBef>
                <a:spcPts val="1600"/>
              </a:spcBef>
              <a:spcAft>
                <a:spcPts val="0"/>
              </a:spcAft>
              <a:buSzPts val="1500"/>
              <a:buFont typeface="Nunito Light"/>
              <a:buChar char="●"/>
              <a:defRPr/>
            </a:lvl4pPr>
            <a:lvl5pPr indent="-317500" lvl="4" marL="2286000" rtl="0">
              <a:lnSpc>
                <a:spcPct val="100000"/>
              </a:lnSpc>
              <a:spcBef>
                <a:spcPts val="1600"/>
              </a:spcBef>
              <a:spcAft>
                <a:spcPts val="0"/>
              </a:spcAft>
              <a:buSzPts val="1400"/>
              <a:buFont typeface="Nunito Light"/>
              <a:buChar char="○"/>
              <a:defRPr/>
            </a:lvl5pPr>
            <a:lvl6pPr indent="-317500" lvl="5" marL="2743200" rtl="0">
              <a:lnSpc>
                <a:spcPct val="100000"/>
              </a:lnSpc>
              <a:spcBef>
                <a:spcPts val="1600"/>
              </a:spcBef>
              <a:spcAft>
                <a:spcPts val="0"/>
              </a:spcAft>
              <a:buSzPts val="1400"/>
              <a:buFont typeface="Nunito Light"/>
              <a:buChar char="■"/>
              <a:defRPr/>
            </a:lvl6pPr>
            <a:lvl7pPr indent="-311150" lvl="6" marL="3200400" rtl="0">
              <a:lnSpc>
                <a:spcPct val="100000"/>
              </a:lnSpc>
              <a:spcBef>
                <a:spcPts val="1600"/>
              </a:spcBef>
              <a:spcAft>
                <a:spcPts val="0"/>
              </a:spcAft>
              <a:buSzPts val="1300"/>
              <a:buFont typeface="Nunito Light"/>
              <a:buChar char="●"/>
              <a:defRPr/>
            </a:lvl7pPr>
            <a:lvl8pPr indent="-311150" lvl="7" marL="3657600" rtl="0">
              <a:lnSpc>
                <a:spcPct val="100000"/>
              </a:lnSpc>
              <a:spcBef>
                <a:spcPts val="1600"/>
              </a:spcBef>
              <a:spcAft>
                <a:spcPts val="0"/>
              </a:spcAft>
              <a:buSzPts val="1300"/>
              <a:buFont typeface="Nunito Light"/>
              <a:buChar char="○"/>
              <a:defRPr/>
            </a:lvl8pPr>
            <a:lvl9pPr indent="-317500" lvl="8" marL="4114800" rtl="0">
              <a:lnSpc>
                <a:spcPct val="100000"/>
              </a:lnSpc>
              <a:spcBef>
                <a:spcPts val="1600"/>
              </a:spcBef>
              <a:spcAft>
                <a:spcPts val="1600"/>
              </a:spcAft>
              <a:buSzPts val="1400"/>
              <a:buFont typeface="Nunito Light"/>
              <a:buChar char="■"/>
              <a:defRPr/>
            </a:lvl9pPr>
          </a:lstStyle>
          <a:p/>
        </p:txBody>
      </p:sp>
      <p:sp>
        <p:nvSpPr>
          <p:cNvPr id="308" name="Google Shape;308;p7"/>
          <p:cNvSpPr txBox="1"/>
          <p:nvPr>
            <p:ph type="title"/>
          </p:nvPr>
        </p:nvSpPr>
        <p:spPr>
          <a:xfrm>
            <a:off x="720000" y="365760"/>
            <a:ext cx="7704000" cy="5487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
        <p:nvSpPr>
          <p:cNvPr id="309" name="Google Shape;309;p7"/>
          <p:cNvSpPr/>
          <p:nvPr/>
        </p:nvSpPr>
        <p:spPr>
          <a:xfrm>
            <a:off x="6499065" y="3780925"/>
            <a:ext cx="4351270" cy="3054680"/>
          </a:xfrm>
          <a:custGeom>
            <a:rect b="b" l="l" r="r" t="t"/>
            <a:pathLst>
              <a:path extrusionOk="0" h="46631" w="66424">
                <a:moveTo>
                  <a:pt x="49192" y="0"/>
                </a:moveTo>
                <a:lnTo>
                  <a:pt x="48633" y="19"/>
                </a:lnTo>
                <a:lnTo>
                  <a:pt x="48075" y="39"/>
                </a:lnTo>
                <a:lnTo>
                  <a:pt x="47517" y="77"/>
                </a:lnTo>
                <a:lnTo>
                  <a:pt x="46958" y="135"/>
                </a:lnTo>
                <a:lnTo>
                  <a:pt x="46400" y="193"/>
                </a:lnTo>
                <a:lnTo>
                  <a:pt x="45842" y="289"/>
                </a:lnTo>
                <a:lnTo>
                  <a:pt x="45303" y="404"/>
                </a:lnTo>
                <a:lnTo>
                  <a:pt x="44744" y="520"/>
                </a:lnTo>
                <a:lnTo>
                  <a:pt x="44205" y="655"/>
                </a:lnTo>
                <a:lnTo>
                  <a:pt x="43666" y="809"/>
                </a:lnTo>
                <a:lnTo>
                  <a:pt x="43127" y="982"/>
                </a:lnTo>
                <a:lnTo>
                  <a:pt x="42607" y="1174"/>
                </a:lnTo>
                <a:lnTo>
                  <a:pt x="42068" y="1386"/>
                </a:lnTo>
                <a:lnTo>
                  <a:pt x="41568" y="1617"/>
                </a:lnTo>
                <a:lnTo>
                  <a:pt x="41048" y="1848"/>
                </a:lnTo>
                <a:lnTo>
                  <a:pt x="40547" y="2118"/>
                </a:lnTo>
                <a:lnTo>
                  <a:pt x="39970" y="2445"/>
                </a:lnTo>
                <a:lnTo>
                  <a:pt x="39411" y="2772"/>
                </a:lnTo>
                <a:lnTo>
                  <a:pt x="38853" y="3138"/>
                </a:lnTo>
                <a:lnTo>
                  <a:pt x="38314" y="3504"/>
                </a:lnTo>
                <a:lnTo>
                  <a:pt x="37775" y="3889"/>
                </a:lnTo>
                <a:lnTo>
                  <a:pt x="37236" y="4293"/>
                </a:lnTo>
                <a:lnTo>
                  <a:pt x="36196" y="5121"/>
                </a:lnTo>
                <a:lnTo>
                  <a:pt x="35156" y="5988"/>
                </a:lnTo>
                <a:lnTo>
                  <a:pt x="34136" y="6873"/>
                </a:lnTo>
                <a:lnTo>
                  <a:pt x="32134" y="8664"/>
                </a:lnTo>
                <a:lnTo>
                  <a:pt x="31113" y="9530"/>
                </a:lnTo>
                <a:lnTo>
                  <a:pt x="30074" y="10377"/>
                </a:lnTo>
                <a:lnTo>
                  <a:pt x="29554" y="10782"/>
                </a:lnTo>
                <a:lnTo>
                  <a:pt x="29034" y="11167"/>
                </a:lnTo>
                <a:lnTo>
                  <a:pt x="28495" y="11552"/>
                </a:lnTo>
                <a:lnTo>
                  <a:pt x="27956" y="11898"/>
                </a:lnTo>
                <a:lnTo>
                  <a:pt x="27397" y="12245"/>
                </a:lnTo>
                <a:lnTo>
                  <a:pt x="26839" y="12591"/>
                </a:lnTo>
                <a:lnTo>
                  <a:pt x="26281" y="12900"/>
                </a:lnTo>
                <a:lnTo>
                  <a:pt x="25703" y="13169"/>
                </a:lnTo>
                <a:lnTo>
                  <a:pt x="25106" y="13439"/>
                </a:lnTo>
                <a:lnTo>
                  <a:pt x="24509" y="13670"/>
                </a:lnTo>
                <a:lnTo>
                  <a:pt x="23893" y="13901"/>
                </a:lnTo>
                <a:lnTo>
                  <a:pt x="23277" y="14074"/>
                </a:lnTo>
                <a:lnTo>
                  <a:pt x="22738" y="14209"/>
                </a:lnTo>
                <a:lnTo>
                  <a:pt x="22218" y="14324"/>
                </a:lnTo>
                <a:lnTo>
                  <a:pt x="21679" y="14401"/>
                </a:lnTo>
                <a:lnTo>
                  <a:pt x="21140" y="14478"/>
                </a:lnTo>
                <a:lnTo>
                  <a:pt x="20601" y="14536"/>
                </a:lnTo>
                <a:lnTo>
                  <a:pt x="20062" y="14575"/>
                </a:lnTo>
                <a:lnTo>
                  <a:pt x="18965" y="14632"/>
                </a:lnTo>
                <a:lnTo>
                  <a:pt x="17867" y="14652"/>
                </a:lnTo>
                <a:lnTo>
                  <a:pt x="16751" y="14652"/>
                </a:lnTo>
                <a:lnTo>
                  <a:pt x="14556" y="14594"/>
                </a:lnTo>
                <a:lnTo>
                  <a:pt x="13458" y="14594"/>
                </a:lnTo>
                <a:lnTo>
                  <a:pt x="12361" y="14613"/>
                </a:lnTo>
                <a:lnTo>
                  <a:pt x="11822" y="14632"/>
                </a:lnTo>
                <a:lnTo>
                  <a:pt x="11283" y="14671"/>
                </a:lnTo>
                <a:lnTo>
                  <a:pt x="10744" y="14729"/>
                </a:lnTo>
                <a:lnTo>
                  <a:pt x="10224" y="14786"/>
                </a:lnTo>
                <a:lnTo>
                  <a:pt x="9685" y="14863"/>
                </a:lnTo>
                <a:lnTo>
                  <a:pt x="9165" y="14960"/>
                </a:lnTo>
                <a:lnTo>
                  <a:pt x="8645" y="15075"/>
                </a:lnTo>
                <a:lnTo>
                  <a:pt x="8144" y="15210"/>
                </a:lnTo>
                <a:lnTo>
                  <a:pt x="7625" y="15364"/>
                </a:lnTo>
                <a:lnTo>
                  <a:pt x="7124" y="15537"/>
                </a:lnTo>
                <a:lnTo>
                  <a:pt x="6623" y="15749"/>
                </a:lnTo>
                <a:lnTo>
                  <a:pt x="6142" y="15980"/>
                </a:lnTo>
                <a:lnTo>
                  <a:pt x="5757" y="16192"/>
                </a:lnTo>
                <a:lnTo>
                  <a:pt x="5391" y="16404"/>
                </a:lnTo>
                <a:lnTo>
                  <a:pt x="5045" y="16635"/>
                </a:lnTo>
                <a:lnTo>
                  <a:pt x="4698" y="16885"/>
                </a:lnTo>
                <a:lnTo>
                  <a:pt x="4371" y="17154"/>
                </a:lnTo>
                <a:lnTo>
                  <a:pt x="4044" y="17424"/>
                </a:lnTo>
                <a:lnTo>
                  <a:pt x="3736" y="17713"/>
                </a:lnTo>
                <a:lnTo>
                  <a:pt x="3427" y="18021"/>
                </a:lnTo>
                <a:lnTo>
                  <a:pt x="3139" y="18329"/>
                </a:lnTo>
                <a:lnTo>
                  <a:pt x="2869" y="18656"/>
                </a:lnTo>
                <a:lnTo>
                  <a:pt x="2600" y="19003"/>
                </a:lnTo>
                <a:lnTo>
                  <a:pt x="2349" y="19349"/>
                </a:lnTo>
                <a:lnTo>
                  <a:pt x="2099" y="19715"/>
                </a:lnTo>
                <a:lnTo>
                  <a:pt x="1868" y="20081"/>
                </a:lnTo>
                <a:lnTo>
                  <a:pt x="1656" y="20447"/>
                </a:lnTo>
                <a:lnTo>
                  <a:pt x="1444" y="20832"/>
                </a:lnTo>
                <a:lnTo>
                  <a:pt x="1252" y="21236"/>
                </a:lnTo>
                <a:lnTo>
                  <a:pt x="1079" y="21621"/>
                </a:lnTo>
                <a:lnTo>
                  <a:pt x="905" y="22025"/>
                </a:lnTo>
                <a:lnTo>
                  <a:pt x="771" y="22449"/>
                </a:lnTo>
                <a:lnTo>
                  <a:pt x="617" y="22853"/>
                </a:lnTo>
                <a:lnTo>
                  <a:pt x="501" y="23277"/>
                </a:lnTo>
                <a:lnTo>
                  <a:pt x="386" y="23720"/>
                </a:lnTo>
                <a:lnTo>
                  <a:pt x="289" y="24143"/>
                </a:lnTo>
                <a:lnTo>
                  <a:pt x="193" y="24567"/>
                </a:lnTo>
                <a:lnTo>
                  <a:pt x="135" y="25010"/>
                </a:lnTo>
                <a:lnTo>
                  <a:pt x="77" y="25453"/>
                </a:lnTo>
                <a:lnTo>
                  <a:pt x="39" y="25895"/>
                </a:lnTo>
                <a:lnTo>
                  <a:pt x="0" y="26338"/>
                </a:lnTo>
                <a:lnTo>
                  <a:pt x="0" y="26781"/>
                </a:lnTo>
                <a:lnTo>
                  <a:pt x="0" y="27224"/>
                </a:lnTo>
                <a:lnTo>
                  <a:pt x="20" y="27647"/>
                </a:lnTo>
                <a:lnTo>
                  <a:pt x="77" y="28379"/>
                </a:lnTo>
                <a:lnTo>
                  <a:pt x="174" y="29111"/>
                </a:lnTo>
                <a:lnTo>
                  <a:pt x="289" y="29823"/>
                </a:lnTo>
                <a:lnTo>
                  <a:pt x="463" y="30535"/>
                </a:lnTo>
                <a:lnTo>
                  <a:pt x="655" y="31228"/>
                </a:lnTo>
                <a:lnTo>
                  <a:pt x="886" y="31902"/>
                </a:lnTo>
                <a:lnTo>
                  <a:pt x="1136" y="32576"/>
                </a:lnTo>
                <a:lnTo>
                  <a:pt x="1425" y="33250"/>
                </a:lnTo>
                <a:lnTo>
                  <a:pt x="1733" y="33905"/>
                </a:lnTo>
                <a:lnTo>
                  <a:pt x="2080" y="34540"/>
                </a:lnTo>
                <a:lnTo>
                  <a:pt x="2446" y="35156"/>
                </a:lnTo>
                <a:lnTo>
                  <a:pt x="2850" y="35772"/>
                </a:lnTo>
                <a:lnTo>
                  <a:pt x="3273" y="36369"/>
                </a:lnTo>
                <a:lnTo>
                  <a:pt x="3716" y="36947"/>
                </a:lnTo>
                <a:lnTo>
                  <a:pt x="4178" y="37505"/>
                </a:lnTo>
                <a:lnTo>
                  <a:pt x="4679" y="38044"/>
                </a:lnTo>
                <a:lnTo>
                  <a:pt x="5411" y="38795"/>
                </a:lnTo>
                <a:lnTo>
                  <a:pt x="6161" y="39488"/>
                </a:lnTo>
                <a:lnTo>
                  <a:pt x="6932" y="40162"/>
                </a:lnTo>
                <a:lnTo>
                  <a:pt x="7740" y="40797"/>
                </a:lnTo>
                <a:lnTo>
                  <a:pt x="8568" y="41394"/>
                </a:lnTo>
                <a:lnTo>
                  <a:pt x="9396" y="41952"/>
                </a:lnTo>
                <a:lnTo>
                  <a:pt x="10262" y="42491"/>
                </a:lnTo>
                <a:lnTo>
                  <a:pt x="11148" y="42992"/>
                </a:lnTo>
                <a:lnTo>
                  <a:pt x="12034" y="43454"/>
                </a:lnTo>
                <a:lnTo>
                  <a:pt x="12958" y="43878"/>
                </a:lnTo>
                <a:lnTo>
                  <a:pt x="13882" y="44263"/>
                </a:lnTo>
                <a:lnTo>
                  <a:pt x="14825" y="44629"/>
                </a:lnTo>
                <a:lnTo>
                  <a:pt x="15788" y="44956"/>
                </a:lnTo>
                <a:lnTo>
                  <a:pt x="16770" y="45264"/>
                </a:lnTo>
                <a:lnTo>
                  <a:pt x="17752" y="45533"/>
                </a:lnTo>
                <a:lnTo>
                  <a:pt x="18753" y="45764"/>
                </a:lnTo>
                <a:lnTo>
                  <a:pt x="19465" y="45918"/>
                </a:lnTo>
                <a:lnTo>
                  <a:pt x="20197" y="46053"/>
                </a:lnTo>
                <a:lnTo>
                  <a:pt x="20928" y="46169"/>
                </a:lnTo>
                <a:lnTo>
                  <a:pt x="21660" y="46284"/>
                </a:lnTo>
                <a:lnTo>
                  <a:pt x="22411" y="46381"/>
                </a:lnTo>
                <a:lnTo>
                  <a:pt x="23143" y="46458"/>
                </a:lnTo>
                <a:lnTo>
                  <a:pt x="23893" y="46515"/>
                </a:lnTo>
                <a:lnTo>
                  <a:pt x="24644" y="46573"/>
                </a:lnTo>
                <a:lnTo>
                  <a:pt x="25376" y="46612"/>
                </a:lnTo>
                <a:lnTo>
                  <a:pt x="26127" y="46631"/>
                </a:lnTo>
                <a:lnTo>
                  <a:pt x="27628" y="46631"/>
                </a:lnTo>
                <a:lnTo>
                  <a:pt x="28379" y="46612"/>
                </a:lnTo>
                <a:lnTo>
                  <a:pt x="29130" y="46573"/>
                </a:lnTo>
                <a:lnTo>
                  <a:pt x="29881" y="46535"/>
                </a:lnTo>
                <a:lnTo>
                  <a:pt x="30632" y="46477"/>
                </a:lnTo>
                <a:lnTo>
                  <a:pt x="31383" y="46400"/>
                </a:lnTo>
                <a:lnTo>
                  <a:pt x="32134" y="46323"/>
                </a:lnTo>
                <a:lnTo>
                  <a:pt x="32885" y="46227"/>
                </a:lnTo>
                <a:lnTo>
                  <a:pt x="33635" y="46111"/>
                </a:lnTo>
                <a:lnTo>
                  <a:pt x="34367" y="45976"/>
                </a:lnTo>
                <a:lnTo>
                  <a:pt x="35118" y="45841"/>
                </a:lnTo>
                <a:lnTo>
                  <a:pt x="35869" y="45687"/>
                </a:lnTo>
                <a:lnTo>
                  <a:pt x="36600" y="45533"/>
                </a:lnTo>
                <a:lnTo>
                  <a:pt x="37332" y="45360"/>
                </a:lnTo>
                <a:lnTo>
                  <a:pt x="38083" y="45168"/>
                </a:lnTo>
                <a:lnTo>
                  <a:pt x="38814" y="44975"/>
                </a:lnTo>
                <a:lnTo>
                  <a:pt x="39546" y="44763"/>
                </a:lnTo>
                <a:lnTo>
                  <a:pt x="40258" y="44532"/>
                </a:lnTo>
                <a:lnTo>
                  <a:pt x="40990" y="44301"/>
                </a:lnTo>
                <a:lnTo>
                  <a:pt x="41702" y="44051"/>
                </a:lnTo>
                <a:lnTo>
                  <a:pt x="42434" y="43781"/>
                </a:lnTo>
                <a:lnTo>
                  <a:pt x="43146" y="43512"/>
                </a:lnTo>
                <a:lnTo>
                  <a:pt x="43839" y="43242"/>
                </a:lnTo>
                <a:lnTo>
                  <a:pt x="44552" y="42934"/>
                </a:lnTo>
                <a:lnTo>
                  <a:pt x="45245" y="42645"/>
                </a:lnTo>
                <a:lnTo>
                  <a:pt x="45938" y="42318"/>
                </a:lnTo>
                <a:lnTo>
                  <a:pt x="46612" y="41991"/>
                </a:lnTo>
                <a:lnTo>
                  <a:pt x="47305" y="41664"/>
                </a:lnTo>
                <a:lnTo>
                  <a:pt x="47979" y="41317"/>
                </a:lnTo>
                <a:lnTo>
                  <a:pt x="48633" y="40951"/>
                </a:lnTo>
                <a:lnTo>
                  <a:pt x="49307" y="40585"/>
                </a:lnTo>
                <a:lnTo>
                  <a:pt x="49962" y="40200"/>
                </a:lnTo>
                <a:lnTo>
                  <a:pt x="50597" y="39815"/>
                </a:lnTo>
                <a:lnTo>
                  <a:pt x="51252" y="39411"/>
                </a:lnTo>
                <a:lnTo>
                  <a:pt x="51887" y="39007"/>
                </a:lnTo>
                <a:lnTo>
                  <a:pt x="52503" y="38583"/>
                </a:lnTo>
                <a:lnTo>
                  <a:pt x="53119" y="38140"/>
                </a:lnTo>
                <a:lnTo>
                  <a:pt x="53735" y="37697"/>
                </a:lnTo>
                <a:lnTo>
                  <a:pt x="54332" y="37255"/>
                </a:lnTo>
                <a:lnTo>
                  <a:pt x="54910" y="36793"/>
                </a:lnTo>
                <a:lnTo>
                  <a:pt x="55507" y="36330"/>
                </a:lnTo>
                <a:lnTo>
                  <a:pt x="56065" y="35849"/>
                </a:lnTo>
                <a:lnTo>
                  <a:pt x="56643" y="35368"/>
                </a:lnTo>
                <a:lnTo>
                  <a:pt x="57182" y="34867"/>
                </a:lnTo>
                <a:lnTo>
                  <a:pt x="57740" y="34367"/>
                </a:lnTo>
                <a:lnTo>
                  <a:pt x="58260" y="33847"/>
                </a:lnTo>
                <a:lnTo>
                  <a:pt x="58780" y="33327"/>
                </a:lnTo>
                <a:lnTo>
                  <a:pt x="59300" y="32788"/>
                </a:lnTo>
                <a:lnTo>
                  <a:pt x="59800" y="32249"/>
                </a:lnTo>
                <a:lnTo>
                  <a:pt x="60281" y="31690"/>
                </a:lnTo>
                <a:lnTo>
                  <a:pt x="60763" y="31132"/>
                </a:lnTo>
                <a:lnTo>
                  <a:pt x="61225" y="30574"/>
                </a:lnTo>
                <a:lnTo>
                  <a:pt x="61687" y="29996"/>
                </a:lnTo>
                <a:lnTo>
                  <a:pt x="62188" y="29322"/>
                </a:lnTo>
                <a:lnTo>
                  <a:pt x="62669" y="28649"/>
                </a:lnTo>
                <a:lnTo>
                  <a:pt x="63131" y="27936"/>
                </a:lnTo>
                <a:lnTo>
                  <a:pt x="63554" y="27224"/>
                </a:lnTo>
                <a:lnTo>
                  <a:pt x="63978" y="26492"/>
                </a:lnTo>
                <a:lnTo>
                  <a:pt x="64363" y="25741"/>
                </a:lnTo>
                <a:lnTo>
                  <a:pt x="64710" y="24990"/>
                </a:lnTo>
                <a:lnTo>
                  <a:pt x="65037" y="24201"/>
                </a:lnTo>
                <a:lnTo>
                  <a:pt x="65345" y="23431"/>
                </a:lnTo>
                <a:lnTo>
                  <a:pt x="65595" y="22622"/>
                </a:lnTo>
                <a:lnTo>
                  <a:pt x="65826" y="21814"/>
                </a:lnTo>
                <a:lnTo>
                  <a:pt x="66019" y="21005"/>
                </a:lnTo>
                <a:lnTo>
                  <a:pt x="66192" y="20177"/>
                </a:lnTo>
                <a:lnTo>
                  <a:pt x="66308" y="19349"/>
                </a:lnTo>
                <a:lnTo>
                  <a:pt x="66385" y="18502"/>
                </a:lnTo>
                <a:lnTo>
                  <a:pt x="66423" y="17674"/>
                </a:lnTo>
                <a:lnTo>
                  <a:pt x="66423" y="17097"/>
                </a:lnTo>
                <a:lnTo>
                  <a:pt x="66404" y="16500"/>
                </a:lnTo>
                <a:lnTo>
                  <a:pt x="66365" y="15922"/>
                </a:lnTo>
                <a:lnTo>
                  <a:pt x="66308" y="15364"/>
                </a:lnTo>
                <a:lnTo>
                  <a:pt x="66231" y="14786"/>
                </a:lnTo>
                <a:lnTo>
                  <a:pt x="66134" y="14209"/>
                </a:lnTo>
                <a:lnTo>
                  <a:pt x="66000" y="13650"/>
                </a:lnTo>
                <a:lnTo>
                  <a:pt x="65865" y="13092"/>
                </a:lnTo>
                <a:lnTo>
                  <a:pt x="65711" y="12534"/>
                </a:lnTo>
                <a:lnTo>
                  <a:pt x="65538" y="11975"/>
                </a:lnTo>
                <a:lnTo>
                  <a:pt x="65345" y="11436"/>
                </a:lnTo>
                <a:lnTo>
                  <a:pt x="65133" y="10897"/>
                </a:lnTo>
                <a:lnTo>
                  <a:pt x="64902" y="10377"/>
                </a:lnTo>
                <a:lnTo>
                  <a:pt x="64671" y="9838"/>
                </a:lnTo>
                <a:lnTo>
                  <a:pt x="64402" y="9338"/>
                </a:lnTo>
                <a:lnTo>
                  <a:pt x="64132" y="8818"/>
                </a:lnTo>
                <a:lnTo>
                  <a:pt x="63843" y="8317"/>
                </a:lnTo>
                <a:lnTo>
                  <a:pt x="63535" y="7836"/>
                </a:lnTo>
                <a:lnTo>
                  <a:pt x="63208" y="7355"/>
                </a:lnTo>
                <a:lnTo>
                  <a:pt x="62861" y="6893"/>
                </a:lnTo>
                <a:lnTo>
                  <a:pt x="62515" y="6431"/>
                </a:lnTo>
                <a:lnTo>
                  <a:pt x="62149" y="5988"/>
                </a:lnTo>
                <a:lnTo>
                  <a:pt x="61764" y="5564"/>
                </a:lnTo>
                <a:lnTo>
                  <a:pt x="61379" y="5141"/>
                </a:lnTo>
                <a:lnTo>
                  <a:pt x="60975" y="4736"/>
                </a:lnTo>
                <a:lnTo>
                  <a:pt x="60551" y="4351"/>
                </a:lnTo>
                <a:lnTo>
                  <a:pt x="60127" y="3966"/>
                </a:lnTo>
                <a:lnTo>
                  <a:pt x="59685" y="3600"/>
                </a:lnTo>
                <a:lnTo>
                  <a:pt x="59223" y="3273"/>
                </a:lnTo>
                <a:lnTo>
                  <a:pt x="58761" y="2926"/>
                </a:lnTo>
                <a:lnTo>
                  <a:pt x="58298" y="2618"/>
                </a:lnTo>
                <a:lnTo>
                  <a:pt x="57798" y="2330"/>
                </a:lnTo>
                <a:lnTo>
                  <a:pt x="57317" y="2041"/>
                </a:lnTo>
                <a:lnTo>
                  <a:pt x="56797" y="1791"/>
                </a:lnTo>
                <a:lnTo>
                  <a:pt x="56296" y="1540"/>
                </a:lnTo>
                <a:lnTo>
                  <a:pt x="55776" y="1328"/>
                </a:lnTo>
                <a:lnTo>
                  <a:pt x="55256" y="1117"/>
                </a:lnTo>
                <a:lnTo>
                  <a:pt x="54717" y="924"/>
                </a:lnTo>
                <a:lnTo>
                  <a:pt x="54178" y="751"/>
                </a:lnTo>
                <a:lnTo>
                  <a:pt x="53639" y="597"/>
                </a:lnTo>
                <a:lnTo>
                  <a:pt x="53100" y="462"/>
                </a:lnTo>
                <a:lnTo>
                  <a:pt x="52542" y="347"/>
                </a:lnTo>
                <a:lnTo>
                  <a:pt x="52003" y="250"/>
                </a:lnTo>
                <a:lnTo>
                  <a:pt x="51444" y="173"/>
                </a:lnTo>
                <a:lnTo>
                  <a:pt x="50886" y="96"/>
                </a:lnTo>
                <a:lnTo>
                  <a:pt x="50328" y="58"/>
                </a:lnTo>
                <a:lnTo>
                  <a:pt x="49769" y="19"/>
                </a:lnTo>
                <a:lnTo>
                  <a:pt x="4919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7"/>
          <p:cNvSpPr/>
          <p:nvPr/>
        </p:nvSpPr>
        <p:spPr>
          <a:xfrm flipH="1">
            <a:off x="-1706335" y="3780925"/>
            <a:ext cx="4351270" cy="3054680"/>
          </a:xfrm>
          <a:custGeom>
            <a:rect b="b" l="l" r="r" t="t"/>
            <a:pathLst>
              <a:path extrusionOk="0" h="46631" w="66424">
                <a:moveTo>
                  <a:pt x="49192" y="0"/>
                </a:moveTo>
                <a:lnTo>
                  <a:pt x="48633" y="19"/>
                </a:lnTo>
                <a:lnTo>
                  <a:pt x="48075" y="39"/>
                </a:lnTo>
                <a:lnTo>
                  <a:pt x="47517" y="77"/>
                </a:lnTo>
                <a:lnTo>
                  <a:pt x="46958" y="135"/>
                </a:lnTo>
                <a:lnTo>
                  <a:pt x="46400" y="193"/>
                </a:lnTo>
                <a:lnTo>
                  <a:pt x="45842" y="289"/>
                </a:lnTo>
                <a:lnTo>
                  <a:pt x="45303" y="404"/>
                </a:lnTo>
                <a:lnTo>
                  <a:pt x="44744" y="520"/>
                </a:lnTo>
                <a:lnTo>
                  <a:pt x="44205" y="655"/>
                </a:lnTo>
                <a:lnTo>
                  <a:pt x="43666" y="809"/>
                </a:lnTo>
                <a:lnTo>
                  <a:pt x="43127" y="982"/>
                </a:lnTo>
                <a:lnTo>
                  <a:pt x="42607" y="1174"/>
                </a:lnTo>
                <a:lnTo>
                  <a:pt x="42068" y="1386"/>
                </a:lnTo>
                <a:lnTo>
                  <a:pt x="41568" y="1617"/>
                </a:lnTo>
                <a:lnTo>
                  <a:pt x="41048" y="1848"/>
                </a:lnTo>
                <a:lnTo>
                  <a:pt x="40547" y="2118"/>
                </a:lnTo>
                <a:lnTo>
                  <a:pt x="39970" y="2445"/>
                </a:lnTo>
                <a:lnTo>
                  <a:pt x="39411" y="2772"/>
                </a:lnTo>
                <a:lnTo>
                  <a:pt x="38853" y="3138"/>
                </a:lnTo>
                <a:lnTo>
                  <a:pt x="38314" y="3504"/>
                </a:lnTo>
                <a:lnTo>
                  <a:pt x="37775" y="3889"/>
                </a:lnTo>
                <a:lnTo>
                  <a:pt x="37236" y="4293"/>
                </a:lnTo>
                <a:lnTo>
                  <a:pt x="36196" y="5121"/>
                </a:lnTo>
                <a:lnTo>
                  <a:pt x="35156" y="5988"/>
                </a:lnTo>
                <a:lnTo>
                  <a:pt x="34136" y="6873"/>
                </a:lnTo>
                <a:lnTo>
                  <a:pt x="32134" y="8664"/>
                </a:lnTo>
                <a:lnTo>
                  <a:pt x="31113" y="9530"/>
                </a:lnTo>
                <a:lnTo>
                  <a:pt x="30074" y="10377"/>
                </a:lnTo>
                <a:lnTo>
                  <a:pt x="29554" y="10782"/>
                </a:lnTo>
                <a:lnTo>
                  <a:pt x="29034" y="11167"/>
                </a:lnTo>
                <a:lnTo>
                  <a:pt x="28495" y="11552"/>
                </a:lnTo>
                <a:lnTo>
                  <a:pt x="27956" y="11898"/>
                </a:lnTo>
                <a:lnTo>
                  <a:pt x="27397" y="12245"/>
                </a:lnTo>
                <a:lnTo>
                  <a:pt x="26839" y="12591"/>
                </a:lnTo>
                <a:lnTo>
                  <a:pt x="26281" y="12900"/>
                </a:lnTo>
                <a:lnTo>
                  <a:pt x="25703" y="13169"/>
                </a:lnTo>
                <a:lnTo>
                  <a:pt x="25106" y="13439"/>
                </a:lnTo>
                <a:lnTo>
                  <a:pt x="24509" y="13670"/>
                </a:lnTo>
                <a:lnTo>
                  <a:pt x="23893" y="13901"/>
                </a:lnTo>
                <a:lnTo>
                  <a:pt x="23277" y="14074"/>
                </a:lnTo>
                <a:lnTo>
                  <a:pt x="22738" y="14209"/>
                </a:lnTo>
                <a:lnTo>
                  <a:pt x="22218" y="14324"/>
                </a:lnTo>
                <a:lnTo>
                  <a:pt x="21679" y="14401"/>
                </a:lnTo>
                <a:lnTo>
                  <a:pt x="21140" y="14478"/>
                </a:lnTo>
                <a:lnTo>
                  <a:pt x="20601" y="14536"/>
                </a:lnTo>
                <a:lnTo>
                  <a:pt x="20062" y="14575"/>
                </a:lnTo>
                <a:lnTo>
                  <a:pt x="18965" y="14632"/>
                </a:lnTo>
                <a:lnTo>
                  <a:pt x="17867" y="14652"/>
                </a:lnTo>
                <a:lnTo>
                  <a:pt x="16751" y="14652"/>
                </a:lnTo>
                <a:lnTo>
                  <a:pt x="14556" y="14594"/>
                </a:lnTo>
                <a:lnTo>
                  <a:pt x="13458" y="14594"/>
                </a:lnTo>
                <a:lnTo>
                  <a:pt x="12361" y="14613"/>
                </a:lnTo>
                <a:lnTo>
                  <a:pt x="11822" y="14632"/>
                </a:lnTo>
                <a:lnTo>
                  <a:pt x="11283" y="14671"/>
                </a:lnTo>
                <a:lnTo>
                  <a:pt x="10744" y="14729"/>
                </a:lnTo>
                <a:lnTo>
                  <a:pt x="10224" y="14786"/>
                </a:lnTo>
                <a:lnTo>
                  <a:pt x="9685" y="14863"/>
                </a:lnTo>
                <a:lnTo>
                  <a:pt x="9165" y="14960"/>
                </a:lnTo>
                <a:lnTo>
                  <a:pt x="8645" y="15075"/>
                </a:lnTo>
                <a:lnTo>
                  <a:pt x="8144" y="15210"/>
                </a:lnTo>
                <a:lnTo>
                  <a:pt x="7625" y="15364"/>
                </a:lnTo>
                <a:lnTo>
                  <a:pt x="7124" y="15537"/>
                </a:lnTo>
                <a:lnTo>
                  <a:pt x="6623" y="15749"/>
                </a:lnTo>
                <a:lnTo>
                  <a:pt x="6142" y="15980"/>
                </a:lnTo>
                <a:lnTo>
                  <a:pt x="5757" y="16192"/>
                </a:lnTo>
                <a:lnTo>
                  <a:pt x="5391" y="16404"/>
                </a:lnTo>
                <a:lnTo>
                  <a:pt x="5045" y="16635"/>
                </a:lnTo>
                <a:lnTo>
                  <a:pt x="4698" y="16885"/>
                </a:lnTo>
                <a:lnTo>
                  <a:pt x="4371" y="17154"/>
                </a:lnTo>
                <a:lnTo>
                  <a:pt x="4044" y="17424"/>
                </a:lnTo>
                <a:lnTo>
                  <a:pt x="3736" y="17713"/>
                </a:lnTo>
                <a:lnTo>
                  <a:pt x="3427" y="18021"/>
                </a:lnTo>
                <a:lnTo>
                  <a:pt x="3139" y="18329"/>
                </a:lnTo>
                <a:lnTo>
                  <a:pt x="2869" y="18656"/>
                </a:lnTo>
                <a:lnTo>
                  <a:pt x="2600" y="19003"/>
                </a:lnTo>
                <a:lnTo>
                  <a:pt x="2349" y="19349"/>
                </a:lnTo>
                <a:lnTo>
                  <a:pt x="2099" y="19715"/>
                </a:lnTo>
                <a:lnTo>
                  <a:pt x="1868" y="20081"/>
                </a:lnTo>
                <a:lnTo>
                  <a:pt x="1656" y="20447"/>
                </a:lnTo>
                <a:lnTo>
                  <a:pt x="1444" y="20832"/>
                </a:lnTo>
                <a:lnTo>
                  <a:pt x="1252" y="21236"/>
                </a:lnTo>
                <a:lnTo>
                  <a:pt x="1079" y="21621"/>
                </a:lnTo>
                <a:lnTo>
                  <a:pt x="905" y="22025"/>
                </a:lnTo>
                <a:lnTo>
                  <a:pt x="771" y="22449"/>
                </a:lnTo>
                <a:lnTo>
                  <a:pt x="617" y="22853"/>
                </a:lnTo>
                <a:lnTo>
                  <a:pt x="501" y="23277"/>
                </a:lnTo>
                <a:lnTo>
                  <a:pt x="386" y="23720"/>
                </a:lnTo>
                <a:lnTo>
                  <a:pt x="289" y="24143"/>
                </a:lnTo>
                <a:lnTo>
                  <a:pt x="193" y="24567"/>
                </a:lnTo>
                <a:lnTo>
                  <a:pt x="135" y="25010"/>
                </a:lnTo>
                <a:lnTo>
                  <a:pt x="77" y="25453"/>
                </a:lnTo>
                <a:lnTo>
                  <a:pt x="39" y="25895"/>
                </a:lnTo>
                <a:lnTo>
                  <a:pt x="0" y="26338"/>
                </a:lnTo>
                <a:lnTo>
                  <a:pt x="0" y="26781"/>
                </a:lnTo>
                <a:lnTo>
                  <a:pt x="0" y="27224"/>
                </a:lnTo>
                <a:lnTo>
                  <a:pt x="20" y="27647"/>
                </a:lnTo>
                <a:lnTo>
                  <a:pt x="77" y="28379"/>
                </a:lnTo>
                <a:lnTo>
                  <a:pt x="174" y="29111"/>
                </a:lnTo>
                <a:lnTo>
                  <a:pt x="289" y="29823"/>
                </a:lnTo>
                <a:lnTo>
                  <a:pt x="463" y="30535"/>
                </a:lnTo>
                <a:lnTo>
                  <a:pt x="655" y="31228"/>
                </a:lnTo>
                <a:lnTo>
                  <a:pt x="886" y="31902"/>
                </a:lnTo>
                <a:lnTo>
                  <a:pt x="1136" y="32576"/>
                </a:lnTo>
                <a:lnTo>
                  <a:pt x="1425" y="33250"/>
                </a:lnTo>
                <a:lnTo>
                  <a:pt x="1733" y="33905"/>
                </a:lnTo>
                <a:lnTo>
                  <a:pt x="2080" y="34540"/>
                </a:lnTo>
                <a:lnTo>
                  <a:pt x="2446" y="35156"/>
                </a:lnTo>
                <a:lnTo>
                  <a:pt x="2850" y="35772"/>
                </a:lnTo>
                <a:lnTo>
                  <a:pt x="3273" y="36369"/>
                </a:lnTo>
                <a:lnTo>
                  <a:pt x="3716" y="36947"/>
                </a:lnTo>
                <a:lnTo>
                  <a:pt x="4178" y="37505"/>
                </a:lnTo>
                <a:lnTo>
                  <a:pt x="4679" y="38044"/>
                </a:lnTo>
                <a:lnTo>
                  <a:pt x="5411" y="38795"/>
                </a:lnTo>
                <a:lnTo>
                  <a:pt x="6161" y="39488"/>
                </a:lnTo>
                <a:lnTo>
                  <a:pt x="6932" y="40162"/>
                </a:lnTo>
                <a:lnTo>
                  <a:pt x="7740" y="40797"/>
                </a:lnTo>
                <a:lnTo>
                  <a:pt x="8568" y="41394"/>
                </a:lnTo>
                <a:lnTo>
                  <a:pt x="9396" y="41952"/>
                </a:lnTo>
                <a:lnTo>
                  <a:pt x="10262" y="42491"/>
                </a:lnTo>
                <a:lnTo>
                  <a:pt x="11148" y="42992"/>
                </a:lnTo>
                <a:lnTo>
                  <a:pt x="12034" y="43454"/>
                </a:lnTo>
                <a:lnTo>
                  <a:pt x="12958" y="43878"/>
                </a:lnTo>
                <a:lnTo>
                  <a:pt x="13882" y="44263"/>
                </a:lnTo>
                <a:lnTo>
                  <a:pt x="14825" y="44629"/>
                </a:lnTo>
                <a:lnTo>
                  <a:pt x="15788" y="44956"/>
                </a:lnTo>
                <a:lnTo>
                  <a:pt x="16770" y="45264"/>
                </a:lnTo>
                <a:lnTo>
                  <a:pt x="17752" y="45533"/>
                </a:lnTo>
                <a:lnTo>
                  <a:pt x="18753" y="45764"/>
                </a:lnTo>
                <a:lnTo>
                  <a:pt x="19465" y="45918"/>
                </a:lnTo>
                <a:lnTo>
                  <a:pt x="20197" y="46053"/>
                </a:lnTo>
                <a:lnTo>
                  <a:pt x="20928" y="46169"/>
                </a:lnTo>
                <a:lnTo>
                  <a:pt x="21660" y="46284"/>
                </a:lnTo>
                <a:lnTo>
                  <a:pt x="22411" y="46381"/>
                </a:lnTo>
                <a:lnTo>
                  <a:pt x="23143" y="46458"/>
                </a:lnTo>
                <a:lnTo>
                  <a:pt x="23893" y="46515"/>
                </a:lnTo>
                <a:lnTo>
                  <a:pt x="24644" y="46573"/>
                </a:lnTo>
                <a:lnTo>
                  <a:pt x="25376" y="46612"/>
                </a:lnTo>
                <a:lnTo>
                  <a:pt x="26127" y="46631"/>
                </a:lnTo>
                <a:lnTo>
                  <a:pt x="27628" y="46631"/>
                </a:lnTo>
                <a:lnTo>
                  <a:pt x="28379" y="46612"/>
                </a:lnTo>
                <a:lnTo>
                  <a:pt x="29130" y="46573"/>
                </a:lnTo>
                <a:lnTo>
                  <a:pt x="29881" y="46535"/>
                </a:lnTo>
                <a:lnTo>
                  <a:pt x="30632" y="46477"/>
                </a:lnTo>
                <a:lnTo>
                  <a:pt x="31383" y="46400"/>
                </a:lnTo>
                <a:lnTo>
                  <a:pt x="32134" y="46323"/>
                </a:lnTo>
                <a:lnTo>
                  <a:pt x="32885" y="46227"/>
                </a:lnTo>
                <a:lnTo>
                  <a:pt x="33635" y="46111"/>
                </a:lnTo>
                <a:lnTo>
                  <a:pt x="34367" y="45976"/>
                </a:lnTo>
                <a:lnTo>
                  <a:pt x="35118" y="45841"/>
                </a:lnTo>
                <a:lnTo>
                  <a:pt x="35869" y="45687"/>
                </a:lnTo>
                <a:lnTo>
                  <a:pt x="36600" y="45533"/>
                </a:lnTo>
                <a:lnTo>
                  <a:pt x="37332" y="45360"/>
                </a:lnTo>
                <a:lnTo>
                  <a:pt x="38083" y="45168"/>
                </a:lnTo>
                <a:lnTo>
                  <a:pt x="38814" y="44975"/>
                </a:lnTo>
                <a:lnTo>
                  <a:pt x="39546" y="44763"/>
                </a:lnTo>
                <a:lnTo>
                  <a:pt x="40258" y="44532"/>
                </a:lnTo>
                <a:lnTo>
                  <a:pt x="40990" y="44301"/>
                </a:lnTo>
                <a:lnTo>
                  <a:pt x="41702" y="44051"/>
                </a:lnTo>
                <a:lnTo>
                  <a:pt x="42434" y="43781"/>
                </a:lnTo>
                <a:lnTo>
                  <a:pt x="43146" y="43512"/>
                </a:lnTo>
                <a:lnTo>
                  <a:pt x="43839" y="43242"/>
                </a:lnTo>
                <a:lnTo>
                  <a:pt x="44552" y="42934"/>
                </a:lnTo>
                <a:lnTo>
                  <a:pt x="45245" y="42645"/>
                </a:lnTo>
                <a:lnTo>
                  <a:pt x="45938" y="42318"/>
                </a:lnTo>
                <a:lnTo>
                  <a:pt x="46612" y="41991"/>
                </a:lnTo>
                <a:lnTo>
                  <a:pt x="47305" y="41664"/>
                </a:lnTo>
                <a:lnTo>
                  <a:pt x="47979" y="41317"/>
                </a:lnTo>
                <a:lnTo>
                  <a:pt x="48633" y="40951"/>
                </a:lnTo>
                <a:lnTo>
                  <a:pt x="49307" y="40585"/>
                </a:lnTo>
                <a:lnTo>
                  <a:pt x="49962" y="40200"/>
                </a:lnTo>
                <a:lnTo>
                  <a:pt x="50597" y="39815"/>
                </a:lnTo>
                <a:lnTo>
                  <a:pt x="51252" y="39411"/>
                </a:lnTo>
                <a:lnTo>
                  <a:pt x="51887" y="39007"/>
                </a:lnTo>
                <a:lnTo>
                  <a:pt x="52503" y="38583"/>
                </a:lnTo>
                <a:lnTo>
                  <a:pt x="53119" y="38140"/>
                </a:lnTo>
                <a:lnTo>
                  <a:pt x="53735" y="37697"/>
                </a:lnTo>
                <a:lnTo>
                  <a:pt x="54332" y="37255"/>
                </a:lnTo>
                <a:lnTo>
                  <a:pt x="54910" y="36793"/>
                </a:lnTo>
                <a:lnTo>
                  <a:pt x="55507" y="36330"/>
                </a:lnTo>
                <a:lnTo>
                  <a:pt x="56065" y="35849"/>
                </a:lnTo>
                <a:lnTo>
                  <a:pt x="56643" y="35368"/>
                </a:lnTo>
                <a:lnTo>
                  <a:pt x="57182" y="34867"/>
                </a:lnTo>
                <a:lnTo>
                  <a:pt x="57740" y="34367"/>
                </a:lnTo>
                <a:lnTo>
                  <a:pt x="58260" y="33847"/>
                </a:lnTo>
                <a:lnTo>
                  <a:pt x="58780" y="33327"/>
                </a:lnTo>
                <a:lnTo>
                  <a:pt x="59300" y="32788"/>
                </a:lnTo>
                <a:lnTo>
                  <a:pt x="59800" y="32249"/>
                </a:lnTo>
                <a:lnTo>
                  <a:pt x="60281" y="31690"/>
                </a:lnTo>
                <a:lnTo>
                  <a:pt x="60763" y="31132"/>
                </a:lnTo>
                <a:lnTo>
                  <a:pt x="61225" y="30574"/>
                </a:lnTo>
                <a:lnTo>
                  <a:pt x="61687" y="29996"/>
                </a:lnTo>
                <a:lnTo>
                  <a:pt x="62188" y="29322"/>
                </a:lnTo>
                <a:lnTo>
                  <a:pt x="62669" y="28649"/>
                </a:lnTo>
                <a:lnTo>
                  <a:pt x="63131" y="27936"/>
                </a:lnTo>
                <a:lnTo>
                  <a:pt x="63554" y="27224"/>
                </a:lnTo>
                <a:lnTo>
                  <a:pt x="63978" y="26492"/>
                </a:lnTo>
                <a:lnTo>
                  <a:pt x="64363" y="25741"/>
                </a:lnTo>
                <a:lnTo>
                  <a:pt x="64710" y="24990"/>
                </a:lnTo>
                <a:lnTo>
                  <a:pt x="65037" y="24201"/>
                </a:lnTo>
                <a:lnTo>
                  <a:pt x="65345" y="23431"/>
                </a:lnTo>
                <a:lnTo>
                  <a:pt x="65595" y="22622"/>
                </a:lnTo>
                <a:lnTo>
                  <a:pt x="65826" y="21814"/>
                </a:lnTo>
                <a:lnTo>
                  <a:pt x="66019" y="21005"/>
                </a:lnTo>
                <a:lnTo>
                  <a:pt x="66192" y="20177"/>
                </a:lnTo>
                <a:lnTo>
                  <a:pt x="66308" y="19349"/>
                </a:lnTo>
                <a:lnTo>
                  <a:pt x="66385" y="18502"/>
                </a:lnTo>
                <a:lnTo>
                  <a:pt x="66423" y="17674"/>
                </a:lnTo>
                <a:lnTo>
                  <a:pt x="66423" y="17097"/>
                </a:lnTo>
                <a:lnTo>
                  <a:pt x="66404" y="16500"/>
                </a:lnTo>
                <a:lnTo>
                  <a:pt x="66365" y="15922"/>
                </a:lnTo>
                <a:lnTo>
                  <a:pt x="66308" y="15364"/>
                </a:lnTo>
                <a:lnTo>
                  <a:pt x="66231" y="14786"/>
                </a:lnTo>
                <a:lnTo>
                  <a:pt x="66134" y="14209"/>
                </a:lnTo>
                <a:lnTo>
                  <a:pt x="66000" y="13650"/>
                </a:lnTo>
                <a:lnTo>
                  <a:pt x="65865" y="13092"/>
                </a:lnTo>
                <a:lnTo>
                  <a:pt x="65711" y="12534"/>
                </a:lnTo>
                <a:lnTo>
                  <a:pt x="65538" y="11975"/>
                </a:lnTo>
                <a:lnTo>
                  <a:pt x="65345" y="11436"/>
                </a:lnTo>
                <a:lnTo>
                  <a:pt x="65133" y="10897"/>
                </a:lnTo>
                <a:lnTo>
                  <a:pt x="64902" y="10377"/>
                </a:lnTo>
                <a:lnTo>
                  <a:pt x="64671" y="9838"/>
                </a:lnTo>
                <a:lnTo>
                  <a:pt x="64402" y="9338"/>
                </a:lnTo>
                <a:lnTo>
                  <a:pt x="64132" y="8818"/>
                </a:lnTo>
                <a:lnTo>
                  <a:pt x="63843" y="8317"/>
                </a:lnTo>
                <a:lnTo>
                  <a:pt x="63535" y="7836"/>
                </a:lnTo>
                <a:lnTo>
                  <a:pt x="63208" y="7355"/>
                </a:lnTo>
                <a:lnTo>
                  <a:pt x="62861" y="6893"/>
                </a:lnTo>
                <a:lnTo>
                  <a:pt x="62515" y="6431"/>
                </a:lnTo>
                <a:lnTo>
                  <a:pt x="62149" y="5988"/>
                </a:lnTo>
                <a:lnTo>
                  <a:pt x="61764" y="5564"/>
                </a:lnTo>
                <a:lnTo>
                  <a:pt x="61379" y="5141"/>
                </a:lnTo>
                <a:lnTo>
                  <a:pt x="60975" y="4736"/>
                </a:lnTo>
                <a:lnTo>
                  <a:pt x="60551" y="4351"/>
                </a:lnTo>
                <a:lnTo>
                  <a:pt x="60127" y="3966"/>
                </a:lnTo>
                <a:lnTo>
                  <a:pt x="59685" y="3600"/>
                </a:lnTo>
                <a:lnTo>
                  <a:pt x="59223" y="3273"/>
                </a:lnTo>
                <a:lnTo>
                  <a:pt x="58761" y="2926"/>
                </a:lnTo>
                <a:lnTo>
                  <a:pt x="58298" y="2618"/>
                </a:lnTo>
                <a:lnTo>
                  <a:pt x="57798" y="2330"/>
                </a:lnTo>
                <a:lnTo>
                  <a:pt x="57317" y="2041"/>
                </a:lnTo>
                <a:lnTo>
                  <a:pt x="56797" y="1791"/>
                </a:lnTo>
                <a:lnTo>
                  <a:pt x="56296" y="1540"/>
                </a:lnTo>
                <a:lnTo>
                  <a:pt x="55776" y="1328"/>
                </a:lnTo>
                <a:lnTo>
                  <a:pt x="55256" y="1117"/>
                </a:lnTo>
                <a:lnTo>
                  <a:pt x="54717" y="924"/>
                </a:lnTo>
                <a:lnTo>
                  <a:pt x="54178" y="751"/>
                </a:lnTo>
                <a:lnTo>
                  <a:pt x="53639" y="597"/>
                </a:lnTo>
                <a:lnTo>
                  <a:pt x="53100" y="462"/>
                </a:lnTo>
                <a:lnTo>
                  <a:pt x="52542" y="347"/>
                </a:lnTo>
                <a:lnTo>
                  <a:pt x="52003" y="250"/>
                </a:lnTo>
                <a:lnTo>
                  <a:pt x="51444" y="173"/>
                </a:lnTo>
                <a:lnTo>
                  <a:pt x="50886" y="96"/>
                </a:lnTo>
                <a:lnTo>
                  <a:pt x="50328" y="58"/>
                </a:lnTo>
                <a:lnTo>
                  <a:pt x="49769" y="19"/>
                </a:lnTo>
                <a:lnTo>
                  <a:pt x="4919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11" name="Google Shape;311;p7"/>
          <p:cNvGrpSpPr/>
          <p:nvPr/>
        </p:nvGrpSpPr>
        <p:grpSpPr>
          <a:xfrm flipH="1" rot="-1709568">
            <a:off x="-29184" y="3351650"/>
            <a:ext cx="911036" cy="1824262"/>
            <a:chOff x="-303325" y="2748725"/>
            <a:chExt cx="1195950" cy="2394775"/>
          </a:xfrm>
        </p:grpSpPr>
        <p:sp>
          <p:nvSpPr>
            <p:cNvPr id="312" name="Google Shape;312;p7"/>
            <p:cNvSpPr/>
            <p:nvPr/>
          </p:nvSpPr>
          <p:spPr>
            <a:xfrm>
              <a:off x="507725" y="5082600"/>
              <a:ext cx="60200" cy="59475"/>
            </a:xfrm>
            <a:custGeom>
              <a:rect b="b" l="l" r="r" t="t"/>
              <a:pathLst>
                <a:path extrusionOk="0" h="2379" w="2408">
                  <a:moveTo>
                    <a:pt x="117" y="1"/>
                  </a:moveTo>
                  <a:lnTo>
                    <a:pt x="146" y="262"/>
                  </a:lnTo>
                  <a:lnTo>
                    <a:pt x="146" y="494"/>
                  </a:lnTo>
                  <a:lnTo>
                    <a:pt x="88" y="667"/>
                  </a:lnTo>
                  <a:lnTo>
                    <a:pt x="1" y="841"/>
                  </a:lnTo>
                  <a:lnTo>
                    <a:pt x="1769" y="2291"/>
                  </a:lnTo>
                  <a:lnTo>
                    <a:pt x="1885" y="2349"/>
                  </a:lnTo>
                  <a:lnTo>
                    <a:pt x="2001" y="2378"/>
                  </a:lnTo>
                  <a:lnTo>
                    <a:pt x="2117" y="2349"/>
                  </a:lnTo>
                  <a:lnTo>
                    <a:pt x="2204" y="2320"/>
                  </a:lnTo>
                  <a:lnTo>
                    <a:pt x="2291" y="2233"/>
                  </a:lnTo>
                  <a:lnTo>
                    <a:pt x="2349" y="2175"/>
                  </a:lnTo>
                  <a:lnTo>
                    <a:pt x="2407" y="2059"/>
                  </a:lnTo>
                  <a:lnTo>
                    <a:pt x="2407" y="1972"/>
                  </a:lnTo>
                  <a:lnTo>
                    <a:pt x="2349" y="1856"/>
                  </a:lnTo>
                  <a:lnTo>
                    <a:pt x="2262" y="1769"/>
                  </a:lnTo>
                  <a:lnTo>
                    <a:pt x="117" y="1"/>
                  </a:lnTo>
                  <a:close/>
                </a:path>
              </a:pathLst>
            </a:custGeom>
            <a:solidFill>
              <a:srgbClr val="DBC8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7"/>
            <p:cNvSpPr/>
            <p:nvPr/>
          </p:nvSpPr>
          <p:spPr>
            <a:xfrm>
              <a:off x="507725" y="5082600"/>
              <a:ext cx="60200" cy="59475"/>
            </a:xfrm>
            <a:custGeom>
              <a:rect b="b" l="l" r="r" t="t"/>
              <a:pathLst>
                <a:path extrusionOk="0" fill="none" h="2379" w="2408">
                  <a:moveTo>
                    <a:pt x="117" y="1"/>
                  </a:moveTo>
                  <a:lnTo>
                    <a:pt x="117" y="1"/>
                  </a:lnTo>
                  <a:lnTo>
                    <a:pt x="117" y="1"/>
                  </a:lnTo>
                  <a:lnTo>
                    <a:pt x="146" y="262"/>
                  </a:lnTo>
                  <a:lnTo>
                    <a:pt x="146" y="494"/>
                  </a:lnTo>
                  <a:lnTo>
                    <a:pt x="88" y="667"/>
                  </a:lnTo>
                  <a:lnTo>
                    <a:pt x="1" y="841"/>
                  </a:lnTo>
                  <a:lnTo>
                    <a:pt x="1" y="841"/>
                  </a:lnTo>
                  <a:lnTo>
                    <a:pt x="1769" y="2291"/>
                  </a:lnTo>
                  <a:lnTo>
                    <a:pt x="1769" y="2291"/>
                  </a:lnTo>
                  <a:lnTo>
                    <a:pt x="1885" y="2349"/>
                  </a:lnTo>
                  <a:lnTo>
                    <a:pt x="2001" y="2378"/>
                  </a:lnTo>
                  <a:lnTo>
                    <a:pt x="2001" y="2378"/>
                  </a:lnTo>
                  <a:lnTo>
                    <a:pt x="2117" y="2349"/>
                  </a:lnTo>
                  <a:lnTo>
                    <a:pt x="2204" y="2320"/>
                  </a:lnTo>
                  <a:lnTo>
                    <a:pt x="2291" y="2233"/>
                  </a:lnTo>
                  <a:lnTo>
                    <a:pt x="2349" y="2175"/>
                  </a:lnTo>
                  <a:lnTo>
                    <a:pt x="2407" y="2059"/>
                  </a:lnTo>
                  <a:lnTo>
                    <a:pt x="2407" y="1972"/>
                  </a:lnTo>
                  <a:lnTo>
                    <a:pt x="2349" y="1856"/>
                  </a:lnTo>
                  <a:lnTo>
                    <a:pt x="2262" y="1769"/>
                  </a:lnTo>
                  <a:lnTo>
                    <a:pt x="2262" y="1769"/>
                  </a:lnTo>
                  <a:lnTo>
                    <a:pt x="117" y="1"/>
                  </a:lnTo>
                  <a:lnTo>
                    <a:pt x="117"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7"/>
            <p:cNvSpPr/>
            <p:nvPr/>
          </p:nvSpPr>
          <p:spPr>
            <a:xfrm>
              <a:off x="-303325" y="2748725"/>
              <a:ext cx="1195950" cy="2394775"/>
            </a:xfrm>
            <a:custGeom>
              <a:rect b="b" l="l" r="r" t="t"/>
              <a:pathLst>
                <a:path extrusionOk="0" h="95791" w="47838">
                  <a:moveTo>
                    <a:pt x="3103" y="0"/>
                  </a:moveTo>
                  <a:lnTo>
                    <a:pt x="2697" y="29"/>
                  </a:lnTo>
                  <a:lnTo>
                    <a:pt x="2291" y="58"/>
                  </a:lnTo>
                  <a:lnTo>
                    <a:pt x="1914" y="145"/>
                  </a:lnTo>
                  <a:lnTo>
                    <a:pt x="1537" y="290"/>
                  </a:lnTo>
                  <a:lnTo>
                    <a:pt x="1189" y="464"/>
                  </a:lnTo>
                  <a:lnTo>
                    <a:pt x="899" y="667"/>
                  </a:lnTo>
                  <a:lnTo>
                    <a:pt x="638" y="928"/>
                  </a:lnTo>
                  <a:lnTo>
                    <a:pt x="435" y="1189"/>
                  </a:lnTo>
                  <a:lnTo>
                    <a:pt x="290" y="1450"/>
                  </a:lnTo>
                  <a:lnTo>
                    <a:pt x="174" y="1740"/>
                  </a:lnTo>
                  <a:lnTo>
                    <a:pt x="87" y="2030"/>
                  </a:lnTo>
                  <a:lnTo>
                    <a:pt x="29" y="2320"/>
                  </a:lnTo>
                  <a:lnTo>
                    <a:pt x="0" y="2639"/>
                  </a:lnTo>
                  <a:lnTo>
                    <a:pt x="29" y="2957"/>
                  </a:lnTo>
                  <a:lnTo>
                    <a:pt x="58" y="3276"/>
                  </a:lnTo>
                  <a:lnTo>
                    <a:pt x="116" y="3595"/>
                  </a:lnTo>
                  <a:lnTo>
                    <a:pt x="232" y="3914"/>
                  </a:lnTo>
                  <a:lnTo>
                    <a:pt x="348" y="4233"/>
                  </a:lnTo>
                  <a:lnTo>
                    <a:pt x="464" y="4523"/>
                  </a:lnTo>
                  <a:lnTo>
                    <a:pt x="638" y="4813"/>
                  </a:lnTo>
                  <a:lnTo>
                    <a:pt x="812" y="5103"/>
                  </a:lnTo>
                  <a:lnTo>
                    <a:pt x="986" y="5393"/>
                  </a:lnTo>
                  <a:lnTo>
                    <a:pt x="1189" y="5625"/>
                  </a:lnTo>
                  <a:lnTo>
                    <a:pt x="1624" y="6118"/>
                  </a:lnTo>
                  <a:lnTo>
                    <a:pt x="2088" y="6552"/>
                  </a:lnTo>
                  <a:lnTo>
                    <a:pt x="3074" y="7393"/>
                  </a:lnTo>
                  <a:lnTo>
                    <a:pt x="3566" y="7828"/>
                  </a:lnTo>
                  <a:lnTo>
                    <a:pt x="4059" y="8263"/>
                  </a:lnTo>
                  <a:lnTo>
                    <a:pt x="4523" y="8727"/>
                  </a:lnTo>
                  <a:lnTo>
                    <a:pt x="4929" y="9191"/>
                  </a:lnTo>
                  <a:lnTo>
                    <a:pt x="5306" y="9713"/>
                  </a:lnTo>
                  <a:lnTo>
                    <a:pt x="5625" y="10264"/>
                  </a:lnTo>
                  <a:lnTo>
                    <a:pt x="5886" y="10814"/>
                  </a:lnTo>
                  <a:lnTo>
                    <a:pt x="6118" y="11394"/>
                  </a:lnTo>
                  <a:lnTo>
                    <a:pt x="6292" y="12003"/>
                  </a:lnTo>
                  <a:lnTo>
                    <a:pt x="6437" y="12612"/>
                  </a:lnTo>
                  <a:lnTo>
                    <a:pt x="6524" y="13250"/>
                  </a:lnTo>
                  <a:lnTo>
                    <a:pt x="6611" y="13888"/>
                  </a:lnTo>
                  <a:lnTo>
                    <a:pt x="6640" y="14525"/>
                  </a:lnTo>
                  <a:lnTo>
                    <a:pt x="6640" y="15163"/>
                  </a:lnTo>
                  <a:lnTo>
                    <a:pt x="6611" y="15830"/>
                  </a:lnTo>
                  <a:lnTo>
                    <a:pt x="6582" y="16468"/>
                  </a:lnTo>
                  <a:lnTo>
                    <a:pt x="6524" y="17135"/>
                  </a:lnTo>
                  <a:lnTo>
                    <a:pt x="6437" y="17773"/>
                  </a:lnTo>
                  <a:lnTo>
                    <a:pt x="6234" y="19077"/>
                  </a:lnTo>
                  <a:lnTo>
                    <a:pt x="5944" y="20730"/>
                  </a:lnTo>
                  <a:lnTo>
                    <a:pt x="5683" y="22411"/>
                  </a:lnTo>
                  <a:lnTo>
                    <a:pt x="5567" y="23194"/>
                  </a:lnTo>
                  <a:lnTo>
                    <a:pt x="5480" y="23948"/>
                  </a:lnTo>
                  <a:lnTo>
                    <a:pt x="5451" y="24731"/>
                  </a:lnTo>
                  <a:lnTo>
                    <a:pt x="5422" y="25485"/>
                  </a:lnTo>
                  <a:lnTo>
                    <a:pt x="5451" y="26238"/>
                  </a:lnTo>
                  <a:lnTo>
                    <a:pt x="5509" y="26992"/>
                  </a:lnTo>
                  <a:lnTo>
                    <a:pt x="5654" y="27717"/>
                  </a:lnTo>
                  <a:lnTo>
                    <a:pt x="5828" y="28471"/>
                  </a:lnTo>
                  <a:lnTo>
                    <a:pt x="6060" y="29167"/>
                  </a:lnTo>
                  <a:lnTo>
                    <a:pt x="6292" y="29688"/>
                  </a:lnTo>
                  <a:lnTo>
                    <a:pt x="6524" y="30152"/>
                  </a:lnTo>
                  <a:lnTo>
                    <a:pt x="6785" y="30645"/>
                  </a:lnTo>
                  <a:lnTo>
                    <a:pt x="7075" y="31109"/>
                  </a:lnTo>
                  <a:lnTo>
                    <a:pt x="7683" y="32008"/>
                  </a:lnTo>
                  <a:lnTo>
                    <a:pt x="8292" y="32907"/>
                  </a:lnTo>
                  <a:lnTo>
                    <a:pt x="8901" y="33834"/>
                  </a:lnTo>
                  <a:lnTo>
                    <a:pt x="9191" y="34269"/>
                  </a:lnTo>
                  <a:lnTo>
                    <a:pt x="9481" y="34733"/>
                  </a:lnTo>
                  <a:lnTo>
                    <a:pt x="9742" y="35226"/>
                  </a:lnTo>
                  <a:lnTo>
                    <a:pt x="9974" y="35719"/>
                  </a:lnTo>
                  <a:lnTo>
                    <a:pt x="10177" y="36212"/>
                  </a:lnTo>
                  <a:lnTo>
                    <a:pt x="10322" y="36734"/>
                  </a:lnTo>
                  <a:lnTo>
                    <a:pt x="10467" y="37313"/>
                  </a:lnTo>
                  <a:lnTo>
                    <a:pt x="10554" y="37922"/>
                  </a:lnTo>
                  <a:lnTo>
                    <a:pt x="10612" y="38531"/>
                  </a:lnTo>
                  <a:lnTo>
                    <a:pt x="10612" y="39111"/>
                  </a:lnTo>
                  <a:lnTo>
                    <a:pt x="10554" y="39865"/>
                  </a:lnTo>
                  <a:lnTo>
                    <a:pt x="10467" y="40706"/>
                  </a:lnTo>
                  <a:lnTo>
                    <a:pt x="10293" y="41517"/>
                  </a:lnTo>
                  <a:lnTo>
                    <a:pt x="10090" y="42358"/>
                  </a:lnTo>
                  <a:lnTo>
                    <a:pt x="9829" y="43199"/>
                  </a:lnTo>
                  <a:lnTo>
                    <a:pt x="9307" y="44851"/>
                  </a:lnTo>
                  <a:lnTo>
                    <a:pt x="8756" y="46533"/>
                  </a:lnTo>
                  <a:lnTo>
                    <a:pt x="8495" y="47345"/>
                  </a:lnTo>
                  <a:lnTo>
                    <a:pt x="8263" y="48186"/>
                  </a:lnTo>
                  <a:lnTo>
                    <a:pt x="8089" y="49026"/>
                  </a:lnTo>
                  <a:lnTo>
                    <a:pt x="7944" y="49867"/>
                  </a:lnTo>
                  <a:lnTo>
                    <a:pt x="7857" y="50679"/>
                  </a:lnTo>
                  <a:lnTo>
                    <a:pt x="7857" y="51114"/>
                  </a:lnTo>
                  <a:lnTo>
                    <a:pt x="7857" y="51520"/>
                  </a:lnTo>
                  <a:lnTo>
                    <a:pt x="7886" y="51926"/>
                  </a:lnTo>
                  <a:lnTo>
                    <a:pt x="7915" y="52360"/>
                  </a:lnTo>
                  <a:lnTo>
                    <a:pt x="8002" y="52766"/>
                  </a:lnTo>
                  <a:lnTo>
                    <a:pt x="8089" y="53172"/>
                  </a:lnTo>
                  <a:lnTo>
                    <a:pt x="8263" y="53752"/>
                  </a:lnTo>
                  <a:lnTo>
                    <a:pt x="8466" y="54332"/>
                  </a:lnTo>
                  <a:lnTo>
                    <a:pt x="8698" y="54825"/>
                  </a:lnTo>
                  <a:lnTo>
                    <a:pt x="8959" y="55289"/>
                  </a:lnTo>
                  <a:lnTo>
                    <a:pt x="9220" y="55724"/>
                  </a:lnTo>
                  <a:lnTo>
                    <a:pt x="9510" y="56129"/>
                  </a:lnTo>
                  <a:lnTo>
                    <a:pt x="9829" y="56535"/>
                  </a:lnTo>
                  <a:lnTo>
                    <a:pt x="10148" y="56941"/>
                  </a:lnTo>
                  <a:lnTo>
                    <a:pt x="10496" y="57318"/>
                  </a:lnTo>
                  <a:lnTo>
                    <a:pt x="10873" y="57695"/>
                  </a:lnTo>
                  <a:lnTo>
                    <a:pt x="11626" y="58420"/>
                  </a:lnTo>
                  <a:lnTo>
                    <a:pt x="12438" y="59087"/>
                  </a:lnTo>
                  <a:lnTo>
                    <a:pt x="13250" y="59753"/>
                  </a:lnTo>
                  <a:lnTo>
                    <a:pt x="14931" y="61058"/>
                  </a:lnTo>
                  <a:lnTo>
                    <a:pt x="15975" y="61899"/>
                  </a:lnTo>
                  <a:lnTo>
                    <a:pt x="16497" y="62363"/>
                  </a:lnTo>
                  <a:lnTo>
                    <a:pt x="16990" y="62827"/>
                  </a:lnTo>
                  <a:lnTo>
                    <a:pt x="17483" y="63291"/>
                  </a:lnTo>
                  <a:lnTo>
                    <a:pt x="17947" y="63783"/>
                  </a:lnTo>
                  <a:lnTo>
                    <a:pt x="18382" y="64305"/>
                  </a:lnTo>
                  <a:lnTo>
                    <a:pt x="18787" y="64827"/>
                  </a:lnTo>
                  <a:lnTo>
                    <a:pt x="19164" y="65378"/>
                  </a:lnTo>
                  <a:lnTo>
                    <a:pt x="19512" y="65958"/>
                  </a:lnTo>
                  <a:lnTo>
                    <a:pt x="19802" y="66538"/>
                  </a:lnTo>
                  <a:lnTo>
                    <a:pt x="20063" y="67118"/>
                  </a:lnTo>
                  <a:lnTo>
                    <a:pt x="20237" y="67726"/>
                  </a:lnTo>
                  <a:lnTo>
                    <a:pt x="20382" y="68364"/>
                  </a:lnTo>
                  <a:lnTo>
                    <a:pt x="20469" y="69002"/>
                  </a:lnTo>
                  <a:lnTo>
                    <a:pt x="20469" y="69321"/>
                  </a:lnTo>
                  <a:lnTo>
                    <a:pt x="20469" y="69640"/>
                  </a:lnTo>
                  <a:lnTo>
                    <a:pt x="20411" y="70191"/>
                  </a:lnTo>
                  <a:lnTo>
                    <a:pt x="20353" y="70713"/>
                  </a:lnTo>
                  <a:lnTo>
                    <a:pt x="20237" y="71234"/>
                  </a:lnTo>
                  <a:lnTo>
                    <a:pt x="20121" y="71756"/>
                  </a:lnTo>
                  <a:lnTo>
                    <a:pt x="19889" y="72800"/>
                  </a:lnTo>
                  <a:lnTo>
                    <a:pt x="19802" y="73351"/>
                  </a:lnTo>
                  <a:lnTo>
                    <a:pt x="19715" y="73873"/>
                  </a:lnTo>
                  <a:lnTo>
                    <a:pt x="19715" y="74337"/>
                  </a:lnTo>
                  <a:lnTo>
                    <a:pt x="19715" y="74714"/>
                  </a:lnTo>
                  <a:lnTo>
                    <a:pt x="19715" y="75061"/>
                  </a:lnTo>
                  <a:lnTo>
                    <a:pt x="19773" y="75438"/>
                  </a:lnTo>
                  <a:lnTo>
                    <a:pt x="19831" y="75815"/>
                  </a:lnTo>
                  <a:lnTo>
                    <a:pt x="19889" y="76163"/>
                  </a:lnTo>
                  <a:lnTo>
                    <a:pt x="19976" y="76511"/>
                  </a:lnTo>
                  <a:lnTo>
                    <a:pt x="20208" y="77236"/>
                  </a:lnTo>
                  <a:lnTo>
                    <a:pt x="20498" y="77903"/>
                  </a:lnTo>
                  <a:lnTo>
                    <a:pt x="20846" y="78570"/>
                  </a:lnTo>
                  <a:lnTo>
                    <a:pt x="21223" y="79236"/>
                  </a:lnTo>
                  <a:lnTo>
                    <a:pt x="21658" y="79845"/>
                  </a:lnTo>
                  <a:lnTo>
                    <a:pt x="22151" y="80483"/>
                  </a:lnTo>
                  <a:lnTo>
                    <a:pt x="22643" y="81063"/>
                  </a:lnTo>
                  <a:lnTo>
                    <a:pt x="23194" y="81672"/>
                  </a:lnTo>
                  <a:lnTo>
                    <a:pt x="23745" y="82223"/>
                  </a:lnTo>
                  <a:lnTo>
                    <a:pt x="24325" y="82773"/>
                  </a:lnTo>
                  <a:lnTo>
                    <a:pt x="24934" y="83324"/>
                  </a:lnTo>
                  <a:lnTo>
                    <a:pt x="25543" y="83846"/>
                  </a:lnTo>
                  <a:lnTo>
                    <a:pt x="26760" y="84832"/>
                  </a:lnTo>
                  <a:lnTo>
                    <a:pt x="28123" y="85905"/>
                  </a:lnTo>
                  <a:lnTo>
                    <a:pt x="29544" y="87093"/>
                  </a:lnTo>
                  <a:lnTo>
                    <a:pt x="30211" y="87702"/>
                  </a:lnTo>
                  <a:lnTo>
                    <a:pt x="30906" y="88340"/>
                  </a:lnTo>
                  <a:lnTo>
                    <a:pt x="31544" y="88978"/>
                  </a:lnTo>
                  <a:lnTo>
                    <a:pt x="32153" y="89674"/>
                  </a:lnTo>
                  <a:lnTo>
                    <a:pt x="32733" y="90369"/>
                  </a:lnTo>
                  <a:lnTo>
                    <a:pt x="33255" y="91065"/>
                  </a:lnTo>
                  <a:lnTo>
                    <a:pt x="33719" y="91819"/>
                  </a:lnTo>
                  <a:lnTo>
                    <a:pt x="33922" y="92167"/>
                  </a:lnTo>
                  <a:lnTo>
                    <a:pt x="34096" y="92573"/>
                  </a:lnTo>
                  <a:lnTo>
                    <a:pt x="34269" y="92950"/>
                  </a:lnTo>
                  <a:lnTo>
                    <a:pt x="34414" y="93327"/>
                  </a:lnTo>
                  <a:lnTo>
                    <a:pt x="34530" y="93733"/>
                  </a:lnTo>
                  <a:lnTo>
                    <a:pt x="34646" y="94138"/>
                  </a:lnTo>
                  <a:lnTo>
                    <a:pt x="34733" y="94544"/>
                  </a:lnTo>
                  <a:lnTo>
                    <a:pt x="34791" y="94950"/>
                  </a:lnTo>
                  <a:lnTo>
                    <a:pt x="34820" y="95356"/>
                  </a:lnTo>
                  <a:lnTo>
                    <a:pt x="34820" y="95791"/>
                  </a:lnTo>
                  <a:lnTo>
                    <a:pt x="38763" y="95530"/>
                  </a:lnTo>
                  <a:lnTo>
                    <a:pt x="39459" y="95472"/>
                  </a:lnTo>
                  <a:lnTo>
                    <a:pt x="44823" y="95124"/>
                  </a:lnTo>
                  <a:lnTo>
                    <a:pt x="45345" y="93964"/>
                  </a:lnTo>
                  <a:lnTo>
                    <a:pt x="45837" y="92776"/>
                  </a:lnTo>
                  <a:lnTo>
                    <a:pt x="46272" y="91587"/>
                  </a:lnTo>
                  <a:lnTo>
                    <a:pt x="46678" y="90398"/>
                  </a:lnTo>
                  <a:lnTo>
                    <a:pt x="47026" y="89181"/>
                  </a:lnTo>
                  <a:lnTo>
                    <a:pt x="47345" y="87992"/>
                  </a:lnTo>
                  <a:lnTo>
                    <a:pt x="47577" y="86774"/>
                  </a:lnTo>
                  <a:lnTo>
                    <a:pt x="47722" y="85557"/>
                  </a:lnTo>
                  <a:lnTo>
                    <a:pt x="47780" y="84948"/>
                  </a:lnTo>
                  <a:lnTo>
                    <a:pt x="47838" y="84368"/>
                  </a:lnTo>
                  <a:lnTo>
                    <a:pt x="47838" y="83759"/>
                  </a:lnTo>
                  <a:lnTo>
                    <a:pt x="47838" y="83150"/>
                  </a:lnTo>
                  <a:lnTo>
                    <a:pt x="47809" y="82570"/>
                  </a:lnTo>
                  <a:lnTo>
                    <a:pt x="47780" y="81962"/>
                  </a:lnTo>
                  <a:lnTo>
                    <a:pt x="47722" y="81353"/>
                  </a:lnTo>
                  <a:lnTo>
                    <a:pt x="47635" y="80773"/>
                  </a:lnTo>
                  <a:lnTo>
                    <a:pt x="47519" y="80193"/>
                  </a:lnTo>
                  <a:lnTo>
                    <a:pt x="47374" y="79584"/>
                  </a:lnTo>
                  <a:lnTo>
                    <a:pt x="47229" y="79004"/>
                  </a:lnTo>
                  <a:lnTo>
                    <a:pt x="47026" y="78425"/>
                  </a:lnTo>
                  <a:lnTo>
                    <a:pt x="46823" y="77845"/>
                  </a:lnTo>
                  <a:lnTo>
                    <a:pt x="46591" y="77265"/>
                  </a:lnTo>
                  <a:lnTo>
                    <a:pt x="46330" y="76714"/>
                  </a:lnTo>
                  <a:lnTo>
                    <a:pt x="46040" y="76134"/>
                  </a:lnTo>
                  <a:lnTo>
                    <a:pt x="45751" y="75612"/>
                  </a:lnTo>
                  <a:lnTo>
                    <a:pt x="45432" y="75119"/>
                  </a:lnTo>
                  <a:lnTo>
                    <a:pt x="44765" y="74134"/>
                  </a:lnTo>
                  <a:lnTo>
                    <a:pt x="44040" y="73177"/>
                  </a:lnTo>
                  <a:lnTo>
                    <a:pt x="43344" y="72220"/>
                  </a:lnTo>
                  <a:lnTo>
                    <a:pt x="42619" y="71263"/>
                  </a:lnTo>
                  <a:lnTo>
                    <a:pt x="41923" y="70307"/>
                  </a:lnTo>
                  <a:lnTo>
                    <a:pt x="41605" y="69814"/>
                  </a:lnTo>
                  <a:lnTo>
                    <a:pt x="41315" y="69292"/>
                  </a:lnTo>
                  <a:lnTo>
                    <a:pt x="41025" y="68770"/>
                  </a:lnTo>
                  <a:lnTo>
                    <a:pt x="40764" y="68248"/>
                  </a:lnTo>
                  <a:lnTo>
                    <a:pt x="40590" y="67813"/>
                  </a:lnTo>
                  <a:lnTo>
                    <a:pt x="40445" y="67378"/>
                  </a:lnTo>
                  <a:lnTo>
                    <a:pt x="40155" y="66509"/>
                  </a:lnTo>
                  <a:lnTo>
                    <a:pt x="39923" y="65610"/>
                  </a:lnTo>
                  <a:lnTo>
                    <a:pt x="39720" y="64682"/>
                  </a:lnTo>
                  <a:lnTo>
                    <a:pt x="39575" y="63754"/>
                  </a:lnTo>
                  <a:lnTo>
                    <a:pt x="39459" y="62827"/>
                  </a:lnTo>
                  <a:lnTo>
                    <a:pt x="39372" y="61870"/>
                  </a:lnTo>
                  <a:lnTo>
                    <a:pt x="39285" y="60913"/>
                  </a:lnTo>
                  <a:lnTo>
                    <a:pt x="39140" y="59029"/>
                  </a:lnTo>
                  <a:lnTo>
                    <a:pt x="39053" y="58072"/>
                  </a:lnTo>
                  <a:lnTo>
                    <a:pt x="38966" y="57144"/>
                  </a:lnTo>
                  <a:lnTo>
                    <a:pt x="38850" y="56245"/>
                  </a:lnTo>
                  <a:lnTo>
                    <a:pt x="38676" y="55318"/>
                  </a:lnTo>
                  <a:lnTo>
                    <a:pt x="38473" y="54448"/>
                  </a:lnTo>
                  <a:lnTo>
                    <a:pt x="38241" y="53578"/>
                  </a:lnTo>
                  <a:lnTo>
                    <a:pt x="38039" y="52998"/>
                  </a:lnTo>
                  <a:lnTo>
                    <a:pt x="37778" y="52447"/>
                  </a:lnTo>
                  <a:lnTo>
                    <a:pt x="37488" y="51839"/>
                  </a:lnTo>
                  <a:lnTo>
                    <a:pt x="37140" y="51230"/>
                  </a:lnTo>
                  <a:lnTo>
                    <a:pt x="36763" y="50650"/>
                  </a:lnTo>
                  <a:lnTo>
                    <a:pt x="36299" y="50099"/>
                  </a:lnTo>
                  <a:lnTo>
                    <a:pt x="35864" y="49635"/>
                  </a:lnTo>
                  <a:lnTo>
                    <a:pt x="35371" y="49171"/>
                  </a:lnTo>
                  <a:lnTo>
                    <a:pt x="34849" y="48736"/>
                  </a:lnTo>
                  <a:lnTo>
                    <a:pt x="34327" y="48330"/>
                  </a:lnTo>
                  <a:lnTo>
                    <a:pt x="33777" y="47925"/>
                  </a:lnTo>
                  <a:lnTo>
                    <a:pt x="33197" y="47548"/>
                  </a:lnTo>
                  <a:lnTo>
                    <a:pt x="32066" y="46794"/>
                  </a:lnTo>
                  <a:lnTo>
                    <a:pt x="30935" y="46040"/>
                  </a:lnTo>
                  <a:lnTo>
                    <a:pt x="30413" y="45634"/>
                  </a:lnTo>
                  <a:lnTo>
                    <a:pt x="29892" y="45228"/>
                  </a:lnTo>
                  <a:lnTo>
                    <a:pt x="29428" y="44793"/>
                  </a:lnTo>
                  <a:lnTo>
                    <a:pt x="28964" y="44359"/>
                  </a:lnTo>
                  <a:lnTo>
                    <a:pt x="28558" y="43866"/>
                  </a:lnTo>
                  <a:lnTo>
                    <a:pt x="28210" y="43344"/>
                  </a:lnTo>
                  <a:lnTo>
                    <a:pt x="28007" y="42996"/>
                  </a:lnTo>
                  <a:lnTo>
                    <a:pt x="27833" y="42648"/>
                  </a:lnTo>
                  <a:lnTo>
                    <a:pt x="27688" y="42329"/>
                  </a:lnTo>
                  <a:lnTo>
                    <a:pt x="27572" y="42010"/>
                  </a:lnTo>
                  <a:lnTo>
                    <a:pt x="27427" y="41401"/>
                  </a:lnTo>
                  <a:lnTo>
                    <a:pt x="27340" y="40821"/>
                  </a:lnTo>
                  <a:lnTo>
                    <a:pt x="27282" y="40213"/>
                  </a:lnTo>
                  <a:lnTo>
                    <a:pt x="27311" y="39604"/>
                  </a:lnTo>
                  <a:lnTo>
                    <a:pt x="27369" y="38966"/>
                  </a:lnTo>
                  <a:lnTo>
                    <a:pt x="27456" y="38357"/>
                  </a:lnTo>
                  <a:lnTo>
                    <a:pt x="27543" y="37748"/>
                  </a:lnTo>
                  <a:lnTo>
                    <a:pt x="27688" y="37110"/>
                  </a:lnTo>
                  <a:lnTo>
                    <a:pt x="27949" y="35864"/>
                  </a:lnTo>
                  <a:lnTo>
                    <a:pt x="28065" y="35255"/>
                  </a:lnTo>
                  <a:lnTo>
                    <a:pt x="28181" y="34617"/>
                  </a:lnTo>
                  <a:lnTo>
                    <a:pt x="28268" y="33979"/>
                  </a:lnTo>
                  <a:lnTo>
                    <a:pt x="28326" y="33370"/>
                  </a:lnTo>
                  <a:lnTo>
                    <a:pt x="28355" y="32733"/>
                  </a:lnTo>
                  <a:lnTo>
                    <a:pt x="28297" y="32124"/>
                  </a:lnTo>
                  <a:lnTo>
                    <a:pt x="28239" y="31544"/>
                  </a:lnTo>
                  <a:lnTo>
                    <a:pt x="28094" y="30964"/>
                  </a:lnTo>
                  <a:lnTo>
                    <a:pt x="27949" y="30442"/>
                  </a:lnTo>
                  <a:lnTo>
                    <a:pt x="27746" y="29891"/>
                  </a:lnTo>
                  <a:lnTo>
                    <a:pt x="27514" y="29398"/>
                  </a:lnTo>
                  <a:lnTo>
                    <a:pt x="27253" y="28906"/>
                  </a:lnTo>
                  <a:lnTo>
                    <a:pt x="26963" y="28413"/>
                  </a:lnTo>
                  <a:lnTo>
                    <a:pt x="26644" y="27920"/>
                  </a:lnTo>
                  <a:lnTo>
                    <a:pt x="26297" y="27456"/>
                  </a:lnTo>
                  <a:lnTo>
                    <a:pt x="25920" y="26992"/>
                  </a:lnTo>
                  <a:lnTo>
                    <a:pt x="25166" y="26093"/>
                  </a:lnTo>
                  <a:lnTo>
                    <a:pt x="24325" y="25195"/>
                  </a:lnTo>
                  <a:lnTo>
                    <a:pt x="23484" y="24325"/>
                  </a:lnTo>
                  <a:lnTo>
                    <a:pt x="22904" y="23716"/>
                  </a:lnTo>
                  <a:lnTo>
                    <a:pt x="22035" y="22788"/>
                  </a:lnTo>
                  <a:lnTo>
                    <a:pt x="21194" y="21831"/>
                  </a:lnTo>
                  <a:lnTo>
                    <a:pt x="20817" y="21339"/>
                  </a:lnTo>
                  <a:lnTo>
                    <a:pt x="20440" y="20817"/>
                  </a:lnTo>
                  <a:lnTo>
                    <a:pt x="20092" y="20295"/>
                  </a:lnTo>
                  <a:lnTo>
                    <a:pt x="19744" y="19773"/>
                  </a:lnTo>
                  <a:lnTo>
                    <a:pt x="19483" y="19280"/>
                  </a:lnTo>
                  <a:lnTo>
                    <a:pt x="19251" y="18758"/>
                  </a:lnTo>
                  <a:lnTo>
                    <a:pt x="19019" y="18236"/>
                  </a:lnTo>
                  <a:lnTo>
                    <a:pt x="18816" y="17686"/>
                  </a:lnTo>
                  <a:lnTo>
                    <a:pt x="18440" y="16613"/>
                  </a:lnTo>
                  <a:lnTo>
                    <a:pt x="18092" y="15511"/>
                  </a:lnTo>
                  <a:lnTo>
                    <a:pt x="17483" y="13279"/>
                  </a:lnTo>
                  <a:lnTo>
                    <a:pt x="17135" y="12177"/>
                  </a:lnTo>
                  <a:lnTo>
                    <a:pt x="16758" y="11075"/>
                  </a:lnTo>
                  <a:lnTo>
                    <a:pt x="16352" y="10119"/>
                  </a:lnTo>
                  <a:lnTo>
                    <a:pt x="15888" y="9162"/>
                  </a:lnTo>
                  <a:lnTo>
                    <a:pt x="15366" y="8263"/>
                  </a:lnTo>
                  <a:lnTo>
                    <a:pt x="14787" y="7364"/>
                  </a:lnTo>
                  <a:lnTo>
                    <a:pt x="14236" y="6639"/>
                  </a:lnTo>
                  <a:lnTo>
                    <a:pt x="13801" y="6089"/>
                  </a:lnTo>
                  <a:lnTo>
                    <a:pt x="13337" y="5538"/>
                  </a:lnTo>
                  <a:lnTo>
                    <a:pt x="12844" y="5045"/>
                  </a:lnTo>
                  <a:lnTo>
                    <a:pt x="12351" y="4552"/>
                  </a:lnTo>
                  <a:lnTo>
                    <a:pt x="11829" y="4059"/>
                  </a:lnTo>
                  <a:lnTo>
                    <a:pt x="11278" y="3624"/>
                  </a:lnTo>
                  <a:lnTo>
                    <a:pt x="10728" y="3189"/>
                  </a:lnTo>
                  <a:lnTo>
                    <a:pt x="10177" y="2754"/>
                  </a:lnTo>
                  <a:lnTo>
                    <a:pt x="9568" y="2378"/>
                  </a:lnTo>
                  <a:lnTo>
                    <a:pt x="8988" y="2001"/>
                  </a:lnTo>
                  <a:lnTo>
                    <a:pt x="8350" y="1653"/>
                  </a:lnTo>
                  <a:lnTo>
                    <a:pt x="7741" y="1334"/>
                  </a:lnTo>
                  <a:lnTo>
                    <a:pt x="7104" y="1044"/>
                  </a:lnTo>
                  <a:lnTo>
                    <a:pt x="6437" y="783"/>
                  </a:lnTo>
                  <a:lnTo>
                    <a:pt x="5770" y="551"/>
                  </a:lnTo>
                  <a:lnTo>
                    <a:pt x="5103" y="319"/>
                  </a:lnTo>
                  <a:lnTo>
                    <a:pt x="4726" y="232"/>
                  </a:lnTo>
                  <a:lnTo>
                    <a:pt x="4320" y="145"/>
                  </a:lnTo>
                  <a:lnTo>
                    <a:pt x="3914" y="58"/>
                  </a:lnTo>
                  <a:lnTo>
                    <a:pt x="3508" y="29"/>
                  </a:lnTo>
                  <a:lnTo>
                    <a:pt x="310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7"/>
            <p:cNvSpPr/>
            <p:nvPr/>
          </p:nvSpPr>
          <p:spPr>
            <a:xfrm>
              <a:off x="-273600" y="2752350"/>
              <a:ext cx="961850" cy="2384650"/>
            </a:xfrm>
            <a:custGeom>
              <a:rect b="b" l="l" r="r" t="t"/>
              <a:pathLst>
                <a:path extrusionOk="0" h="95386" w="38474">
                  <a:moveTo>
                    <a:pt x="725" y="0"/>
                  </a:moveTo>
                  <a:lnTo>
                    <a:pt x="348" y="145"/>
                  </a:lnTo>
                  <a:lnTo>
                    <a:pt x="0" y="319"/>
                  </a:lnTo>
                  <a:lnTo>
                    <a:pt x="957" y="1044"/>
                  </a:lnTo>
                  <a:lnTo>
                    <a:pt x="1885" y="1769"/>
                  </a:lnTo>
                  <a:lnTo>
                    <a:pt x="2783" y="2523"/>
                  </a:lnTo>
                  <a:lnTo>
                    <a:pt x="3682" y="3305"/>
                  </a:lnTo>
                  <a:lnTo>
                    <a:pt x="4552" y="4088"/>
                  </a:lnTo>
                  <a:lnTo>
                    <a:pt x="5393" y="4929"/>
                  </a:lnTo>
                  <a:lnTo>
                    <a:pt x="6204" y="5770"/>
                  </a:lnTo>
                  <a:lnTo>
                    <a:pt x="6987" y="6668"/>
                  </a:lnTo>
                  <a:lnTo>
                    <a:pt x="7422" y="7219"/>
                  </a:lnTo>
                  <a:lnTo>
                    <a:pt x="7857" y="7799"/>
                  </a:lnTo>
                  <a:lnTo>
                    <a:pt x="8292" y="8379"/>
                  </a:lnTo>
                  <a:lnTo>
                    <a:pt x="8698" y="8988"/>
                  </a:lnTo>
                  <a:lnTo>
                    <a:pt x="9075" y="9597"/>
                  </a:lnTo>
                  <a:lnTo>
                    <a:pt x="9423" y="10234"/>
                  </a:lnTo>
                  <a:lnTo>
                    <a:pt x="9742" y="10872"/>
                  </a:lnTo>
                  <a:lnTo>
                    <a:pt x="10031" y="11510"/>
                  </a:lnTo>
                  <a:lnTo>
                    <a:pt x="10321" y="12264"/>
                  </a:lnTo>
                  <a:lnTo>
                    <a:pt x="10582" y="13047"/>
                  </a:lnTo>
                  <a:lnTo>
                    <a:pt x="10785" y="13801"/>
                  </a:lnTo>
                  <a:lnTo>
                    <a:pt x="10959" y="14583"/>
                  </a:lnTo>
                  <a:lnTo>
                    <a:pt x="11104" y="15366"/>
                  </a:lnTo>
                  <a:lnTo>
                    <a:pt x="11249" y="16149"/>
                  </a:lnTo>
                  <a:lnTo>
                    <a:pt x="11452" y="17744"/>
                  </a:lnTo>
                  <a:lnTo>
                    <a:pt x="11626" y="19367"/>
                  </a:lnTo>
                  <a:lnTo>
                    <a:pt x="11742" y="20150"/>
                  </a:lnTo>
                  <a:lnTo>
                    <a:pt x="11858" y="20962"/>
                  </a:lnTo>
                  <a:lnTo>
                    <a:pt x="12032" y="21744"/>
                  </a:lnTo>
                  <a:lnTo>
                    <a:pt x="12206" y="22556"/>
                  </a:lnTo>
                  <a:lnTo>
                    <a:pt x="12438" y="23310"/>
                  </a:lnTo>
                  <a:lnTo>
                    <a:pt x="12728" y="24093"/>
                  </a:lnTo>
                  <a:lnTo>
                    <a:pt x="13047" y="24818"/>
                  </a:lnTo>
                  <a:lnTo>
                    <a:pt x="13424" y="25513"/>
                  </a:lnTo>
                  <a:lnTo>
                    <a:pt x="13829" y="26180"/>
                  </a:lnTo>
                  <a:lnTo>
                    <a:pt x="14264" y="26847"/>
                  </a:lnTo>
                  <a:lnTo>
                    <a:pt x="12989" y="26441"/>
                  </a:lnTo>
                  <a:lnTo>
                    <a:pt x="11713" y="25977"/>
                  </a:lnTo>
                  <a:lnTo>
                    <a:pt x="10437" y="25455"/>
                  </a:lnTo>
                  <a:lnTo>
                    <a:pt x="9220" y="24905"/>
                  </a:lnTo>
                  <a:lnTo>
                    <a:pt x="8002" y="24325"/>
                  </a:lnTo>
                  <a:lnTo>
                    <a:pt x="6784" y="23687"/>
                  </a:lnTo>
                  <a:lnTo>
                    <a:pt x="5625" y="22991"/>
                  </a:lnTo>
                  <a:lnTo>
                    <a:pt x="4494" y="22266"/>
                  </a:lnTo>
                  <a:lnTo>
                    <a:pt x="4378" y="23049"/>
                  </a:lnTo>
                  <a:lnTo>
                    <a:pt x="5567" y="23774"/>
                  </a:lnTo>
                  <a:lnTo>
                    <a:pt x="6813" y="24470"/>
                  </a:lnTo>
                  <a:lnTo>
                    <a:pt x="8060" y="25137"/>
                  </a:lnTo>
                  <a:lnTo>
                    <a:pt x="9336" y="25716"/>
                  </a:lnTo>
                  <a:lnTo>
                    <a:pt x="10640" y="26296"/>
                  </a:lnTo>
                  <a:lnTo>
                    <a:pt x="11945" y="26789"/>
                  </a:lnTo>
                  <a:lnTo>
                    <a:pt x="13279" y="27253"/>
                  </a:lnTo>
                  <a:lnTo>
                    <a:pt x="14641" y="27659"/>
                  </a:lnTo>
                  <a:lnTo>
                    <a:pt x="14757" y="27688"/>
                  </a:lnTo>
                  <a:lnTo>
                    <a:pt x="14844" y="27659"/>
                  </a:lnTo>
                  <a:lnTo>
                    <a:pt x="15772" y="28877"/>
                  </a:lnTo>
                  <a:lnTo>
                    <a:pt x="16178" y="29456"/>
                  </a:lnTo>
                  <a:lnTo>
                    <a:pt x="16584" y="30036"/>
                  </a:lnTo>
                  <a:lnTo>
                    <a:pt x="16961" y="30645"/>
                  </a:lnTo>
                  <a:lnTo>
                    <a:pt x="17309" y="31254"/>
                  </a:lnTo>
                  <a:lnTo>
                    <a:pt x="17627" y="31892"/>
                  </a:lnTo>
                  <a:lnTo>
                    <a:pt x="17888" y="32559"/>
                  </a:lnTo>
                  <a:lnTo>
                    <a:pt x="18004" y="32907"/>
                  </a:lnTo>
                  <a:lnTo>
                    <a:pt x="18091" y="33225"/>
                  </a:lnTo>
                  <a:lnTo>
                    <a:pt x="18178" y="33573"/>
                  </a:lnTo>
                  <a:lnTo>
                    <a:pt x="18207" y="33950"/>
                  </a:lnTo>
                  <a:lnTo>
                    <a:pt x="18265" y="34298"/>
                  </a:lnTo>
                  <a:lnTo>
                    <a:pt x="18265" y="34646"/>
                  </a:lnTo>
                  <a:lnTo>
                    <a:pt x="18265" y="35371"/>
                  </a:lnTo>
                  <a:lnTo>
                    <a:pt x="18178" y="36067"/>
                  </a:lnTo>
                  <a:lnTo>
                    <a:pt x="18091" y="36763"/>
                  </a:lnTo>
                  <a:lnTo>
                    <a:pt x="17917" y="37458"/>
                  </a:lnTo>
                  <a:lnTo>
                    <a:pt x="17743" y="38154"/>
                  </a:lnTo>
                  <a:lnTo>
                    <a:pt x="17367" y="39517"/>
                  </a:lnTo>
                  <a:lnTo>
                    <a:pt x="17048" y="40561"/>
                  </a:lnTo>
                  <a:lnTo>
                    <a:pt x="16758" y="41633"/>
                  </a:lnTo>
                  <a:lnTo>
                    <a:pt x="15801" y="41401"/>
                  </a:lnTo>
                  <a:lnTo>
                    <a:pt x="14844" y="41169"/>
                  </a:lnTo>
                  <a:lnTo>
                    <a:pt x="13916" y="40879"/>
                  </a:lnTo>
                  <a:lnTo>
                    <a:pt x="12989" y="40561"/>
                  </a:lnTo>
                  <a:lnTo>
                    <a:pt x="12090" y="40213"/>
                  </a:lnTo>
                  <a:lnTo>
                    <a:pt x="11191" y="39807"/>
                  </a:lnTo>
                  <a:lnTo>
                    <a:pt x="10292" y="39401"/>
                  </a:lnTo>
                  <a:lnTo>
                    <a:pt x="9423" y="38966"/>
                  </a:lnTo>
                  <a:lnTo>
                    <a:pt x="9365" y="39720"/>
                  </a:lnTo>
                  <a:lnTo>
                    <a:pt x="10234" y="40155"/>
                  </a:lnTo>
                  <a:lnTo>
                    <a:pt x="11104" y="40532"/>
                  </a:lnTo>
                  <a:lnTo>
                    <a:pt x="12003" y="40908"/>
                  </a:lnTo>
                  <a:lnTo>
                    <a:pt x="12902" y="41256"/>
                  </a:lnTo>
                  <a:lnTo>
                    <a:pt x="13800" y="41546"/>
                  </a:lnTo>
                  <a:lnTo>
                    <a:pt x="14728" y="41836"/>
                  </a:lnTo>
                  <a:lnTo>
                    <a:pt x="15656" y="42097"/>
                  </a:lnTo>
                  <a:lnTo>
                    <a:pt x="16584" y="42329"/>
                  </a:lnTo>
                  <a:lnTo>
                    <a:pt x="16468" y="42967"/>
                  </a:lnTo>
                  <a:lnTo>
                    <a:pt x="16381" y="43634"/>
                  </a:lnTo>
                  <a:lnTo>
                    <a:pt x="16323" y="44301"/>
                  </a:lnTo>
                  <a:lnTo>
                    <a:pt x="16323" y="44967"/>
                  </a:lnTo>
                  <a:lnTo>
                    <a:pt x="16381" y="45576"/>
                  </a:lnTo>
                  <a:lnTo>
                    <a:pt x="16468" y="46156"/>
                  </a:lnTo>
                  <a:lnTo>
                    <a:pt x="16613" y="46707"/>
                  </a:lnTo>
                  <a:lnTo>
                    <a:pt x="16816" y="47258"/>
                  </a:lnTo>
                  <a:lnTo>
                    <a:pt x="17048" y="47780"/>
                  </a:lnTo>
                  <a:lnTo>
                    <a:pt x="17338" y="48301"/>
                  </a:lnTo>
                  <a:lnTo>
                    <a:pt x="17656" y="48794"/>
                  </a:lnTo>
                  <a:lnTo>
                    <a:pt x="18004" y="49258"/>
                  </a:lnTo>
                  <a:lnTo>
                    <a:pt x="18381" y="49693"/>
                  </a:lnTo>
                  <a:lnTo>
                    <a:pt x="18787" y="50099"/>
                  </a:lnTo>
                  <a:lnTo>
                    <a:pt x="19222" y="50476"/>
                  </a:lnTo>
                  <a:lnTo>
                    <a:pt x="19657" y="50853"/>
                  </a:lnTo>
                  <a:lnTo>
                    <a:pt x="20092" y="51201"/>
                  </a:lnTo>
                  <a:lnTo>
                    <a:pt x="20556" y="51549"/>
                  </a:lnTo>
                  <a:lnTo>
                    <a:pt x="21512" y="52186"/>
                  </a:lnTo>
                  <a:lnTo>
                    <a:pt x="23426" y="53491"/>
                  </a:lnTo>
                  <a:lnTo>
                    <a:pt x="24354" y="54129"/>
                  </a:lnTo>
                  <a:lnTo>
                    <a:pt x="24818" y="54477"/>
                  </a:lnTo>
                  <a:lnTo>
                    <a:pt x="25253" y="54854"/>
                  </a:lnTo>
                  <a:lnTo>
                    <a:pt x="25600" y="55144"/>
                  </a:lnTo>
                  <a:lnTo>
                    <a:pt x="25919" y="55463"/>
                  </a:lnTo>
                  <a:lnTo>
                    <a:pt x="26238" y="55781"/>
                  </a:lnTo>
                  <a:lnTo>
                    <a:pt x="26528" y="56129"/>
                  </a:lnTo>
                  <a:lnTo>
                    <a:pt x="26789" y="56477"/>
                  </a:lnTo>
                  <a:lnTo>
                    <a:pt x="27050" y="56825"/>
                  </a:lnTo>
                  <a:lnTo>
                    <a:pt x="27282" y="57202"/>
                  </a:lnTo>
                  <a:lnTo>
                    <a:pt x="27514" y="57579"/>
                  </a:lnTo>
                  <a:lnTo>
                    <a:pt x="26354" y="57666"/>
                  </a:lnTo>
                  <a:lnTo>
                    <a:pt x="25166" y="57724"/>
                  </a:lnTo>
                  <a:lnTo>
                    <a:pt x="23977" y="57753"/>
                  </a:lnTo>
                  <a:lnTo>
                    <a:pt x="22817" y="57753"/>
                  </a:lnTo>
                  <a:lnTo>
                    <a:pt x="21628" y="57695"/>
                  </a:lnTo>
                  <a:lnTo>
                    <a:pt x="20469" y="57608"/>
                  </a:lnTo>
                  <a:lnTo>
                    <a:pt x="19280" y="57492"/>
                  </a:lnTo>
                  <a:lnTo>
                    <a:pt x="18120" y="57347"/>
                  </a:lnTo>
                  <a:lnTo>
                    <a:pt x="16961" y="57173"/>
                  </a:lnTo>
                  <a:lnTo>
                    <a:pt x="15801" y="56941"/>
                  </a:lnTo>
                  <a:lnTo>
                    <a:pt x="14670" y="56709"/>
                  </a:lnTo>
                  <a:lnTo>
                    <a:pt x="13511" y="56419"/>
                  </a:lnTo>
                  <a:lnTo>
                    <a:pt x="12380" y="56100"/>
                  </a:lnTo>
                  <a:lnTo>
                    <a:pt x="11249" y="55753"/>
                  </a:lnTo>
                  <a:lnTo>
                    <a:pt x="10147" y="55347"/>
                  </a:lnTo>
                  <a:lnTo>
                    <a:pt x="9046" y="54941"/>
                  </a:lnTo>
                  <a:lnTo>
                    <a:pt x="8147" y="54564"/>
                  </a:lnTo>
                  <a:lnTo>
                    <a:pt x="7277" y="54187"/>
                  </a:lnTo>
                  <a:lnTo>
                    <a:pt x="7277" y="54187"/>
                  </a:lnTo>
                  <a:lnTo>
                    <a:pt x="7509" y="54680"/>
                  </a:lnTo>
                  <a:lnTo>
                    <a:pt x="7770" y="55144"/>
                  </a:lnTo>
                  <a:lnTo>
                    <a:pt x="8640" y="55521"/>
                  </a:lnTo>
                  <a:lnTo>
                    <a:pt x="9539" y="55868"/>
                  </a:lnTo>
                  <a:lnTo>
                    <a:pt x="10437" y="56187"/>
                  </a:lnTo>
                  <a:lnTo>
                    <a:pt x="11336" y="56477"/>
                  </a:lnTo>
                  <a:lnTo>
                    <a:pt x="12235" y="56767"/>
                  </a:lnTo>
                  <a:lnTo>
                    <a:pt x="13163" y="57028"/>
                  </a:lnTo>
                  <a:lnTo>
                    <a:pt x="14061" y="57260"/>
                  </a:lnTo>
                  <a:lnTo>
                    <a:pt x="14989" y="57492"/>
                  </a:lnTo>
                  <a:lnTo>
                    <a:pt x="15917" y="57666"/>
                  </a:lnTo>
                  <a:lnTo>
                    <a:pt x="16874" y="57840"/>
                  </a:lnTo>
                  <a:lnTo>
                    <a:pt x="17801" y="58014"/>
                  </a:lnTo>
                  <a:lnTo>
                    <a:pt x="18758" y="58130"/>
                  </a:lnTo>
                  <a:lnTo>
                    <a:pt x="19686" y="58246"/>
                  </a:lnTo>
                  <a:lnTo>
                    <a:pt x="20643" y="58333"/>
                  </a:lnTo>
                  <a:lnTo>
                    <a:pt x="21599" y="58391"/>
                  </a:lnTo>
                  <a:lnTo>
                    <a:pt x="22527" y="58420"/>
                  </a:lnTo>
                  <a:lnTo>
                    <a:pt x="23861" y="58449"/>
                  </a:lnTo>
                  <a:lnTo>
                    <a:pt x="25195" y="58420"/>
                  </a:lnTo>
                  <a:lnTo>
                    <a:pt x="26528" y="58362"/>
                  </a:lnTo>
                  <a:lnTo>
                    <a:pt x="27833" y="58246"/>
                  </a:lnTo>
                  <a:lnTo>
                    <a:pt x="28007" y="58652"/>
                  </a:lnTo>
                  <a:lnTo>
                    <a:pt x="28152" y="59058"/>
                  </a:lnTo>
                  <a:lnTo>
                    <a:pt x="28355" y="59811"/>
                  </a:lnTo>
                  <a:lnTo>
                    <a:pt x="28500" y="60565"/>
                  </a:lnTo>
                  <a:lnTo>
                    <a:pt x="28616" y="61319"/>
                  </a:lnTo>
                  <a:lnTo>
                    <a:pt x="28703" y="62102"/>
                  </a:lnTo>
                  <a:lnTo>
                    <a:pt x="28732" y="62856"/>
                  </a:lnTo>
                  <a:lnTo>
                    <a:pt x="28790" y="63638"/>
                  </a:lnTo>
                  <a:lnTo>
                    <a:pt x="28819" y="65175"/>
                  </a:lnTo>
                  <a:lnTo>
                    <a:pt x="28906" y="66712"/>
                  </a:lnTo>
                  <a:lnTo>
                    <a:pt x="28993" y="67465"/>
                  </a:lnTo>
                  <a:lnTo>
                    <a:pt x="29080" y="68219"/>
                  </a:lnTo>
                  <a:lnTo>
                    <a:pt x="29195" y="68973"/>
                  </a:lnTo>
                  <a:lnTo>
                    <a:pt x="29340" y="69698"/>
                  </a:lnTo>
                  <a:lnTo>
                    <a:pt x="29543" y="70452"/>
                  </a:lnTo>
                  <a:lnTo>
                    <a:pt x="29804" y="71176"/>
                  </a:lnTo>
                  <a:lnTo>
                    <a:pt x="30094" y="71872"/>
                  </a:lnTo>
                  <a:lnTo>
                    <a:pt x="30442" y="72568"/>
                  </a:lnTo>
                  <a:lnTo>
                    <a:pt x="30819" y="73264"/>
                  </a:lnTo>
                  <a:lnTo>
                    <a:pt x="31196" y="73931"/>
                  </a:lnTo>
                  <a:lnTo>
                    <a:pt x="32008" y="75235"/>
                  </a:lnTo>
                  <a:lnTo>
                    <a:pt x="32878" y="76540"/>
                  </a:lnTo>
                  <a:lnTo>
                    <a:pt x="33022" y="76772"/>
                  </a:lnTo>
                  <a:lnTo>
                    <a:pt x="32095" y="76743"/>
                  </a:lnTo>
                  <a:lnTo>
                    <a:pt x="31167" y="76714"/>
                  </a:lnTo>
                  <a:lnTo>
                    <a:pt x="30239" y="76656"/>
                  </a:lnTo>
                  <a:lnTo>
                    <a:pt x="29311" y="76598"/>
                  </a:lnTo>
                  <a:lnTo>
                    <a:pt x="28413" y="76511"/>
                  </a:lnTo>
                  <a:lnTo>
                    <a:pt x="27485" y="76395"/>
                  </a:lnTo>
                  <a:lnTo>
                    <a:pt x="26557" y="76250"/>
                  </a:lnTo>
                  <a:lnTo>
                    <a:pt x="25658" y="76105"/>
                  </a:lnTo>
                  <a:lnTo>
                    <a:pt x="24760" y="75931"/>
                  </a:lnTo>
                  <a:lnTo>
                    <a:pt x="23832" y="75728"/>
                  </a:lnTo>
                  <a:lnTo>
                    <a:pt x="22933" y="75525"/>
                  </a:lnTo>
                  <a:lnTo>
                    <a:pt x="22034" y="75293"/>
                  </a:lnTo>
                  <a:lnTo>
                    <a:pt x="21165" y="75061"/>
                  </a:lnTo>
                  <a:lnTo>
                    <a:pt x="20266" y="74772"/>
                  </a:lnTo>
                  <a:lnTo>
                    <a:pt x="19396" y="74511"/>
                  </a:lnTo>
                  <a:lnTo>
                    <a:pt x="18526" y="74192"/>
                  </a:lnTo>
                  <a:lnTo>
                    <a:pt x="18526" y="74569"/>
                  </a:lnTo>
                  <a:lnTo>
                    <a:pt x="18526" y="74916"/>
                  </a:lnTo>
                  <a:lnTo>
                    <a:pt x="19773" y="75351"/>
                  </a:lnTo>
                  <a:lnTo>
                    <a:pt x="21020" y="75728"/>
                  </a:lnTo>
                  <a:lnTo>
                    <a:pt x="22266" y="76076"/>
                  </a:lnTo>
                  <a:lnTo>
                    <a:pt x="23542" y="76366"/>
                  </a:lnTo>
                  <a:lnTo>
                    <a:pt x="24818" y="76656"/>
                  </a:lnTo>
                  <a:lnTo>
                    <a:pt x="26122" y="76888"/>
                  </a:lnTo>
                  <a:lnTo>
                    <a:pt x="27398" y="77062"/>
                  </a:lnTo>
                  <a:lnTo>
                    <a:pt x="28703" y="77236"/>
                  </a:lnTo>
                  <a:lnTo>
                    <a:pt x="29862" y="77323"/>
                  </a:lnTo>
                  <a:lnTo>
                    <a:pt x="31022" y="77410"/>
                  </a:lnTo>
                  <a:lnTo>
                    <a:pt x="32182" y="77439"/>
                  </a:lnTo>
                  <a:lnTo>
                    <a:pt x="33370" y="77468"/>
                  </a:lnTo>
                  <a:lnTo>
                    <a:pt x="33457" y="77439"/>
                  </a:lnTo>
                  <a:lnTo>
                    <a:pt x="34124" y="78541"/>
                  </a:lnTo>
                  <a:lnTo>
                    <a:pt x="34762" y="79671"/>
                  </a:lnTo>
                  <a:lnTo>
                    <a:pt x="35342" y="80860"/>
                  </a:lnTo>
                  <a:lnTo>
                    <a:pt x="35603" y="81440"/>
                  </a:lnTo>
                  <a:lnTo>
                    <a:pt x="35864" y="82049"/>
                  </a:lnTo>
                  <a:lnTo>
                    <a:pt x="36154" y="82773"/>
                  </a:lnTo>
                  <a:lnTo>
                    <a:pt x="36415" y="83498"/>
                  </a:lnTo>
                  <a:lnTo>
                    <a:pt x="36647" y="84252"/>
                  </a:lnTo>
                  <a:lnTo>
                    <a:pt x="36850" y="85006"/>
                  </a:lnTo>
                  <a:lnTo>
                    <a:pt x="37052" y="85731"/>
                  </a:lnTo>
                  <a:lnTo>
                    <a:pt x="37197" y="86513"/>
                  </a:lnTo>
                  <a:lnTo>
                    <a:pt x="37342" y="87267"/>
                  </a:lnTo>
                  <a:lnTo>
                    <a:pt x="37487" y="88021"/>
                  </a:lnTo>
                  <a:lnTo>
                    <a:pt x="37603" y="88949"/>
                  </a:lnTo>
                  <a:lnTo>
                    <a:pt x="37690" y="89877"/>
                  </a:lnTo>
                  <a:lnTo>
                    <a:pt x="37748" y="90775"/>
                  </a:lnTo>
                  <a:lnTo>
                    <a:pt x="37777" y="91703"/>
                  </a:lnTo>
                  <a:lnTo>
                    <a:pt x="37777" y="92631"/>
                  </a:lnTo>
                  <a:lnTo>
                    <a:pt x="37748" y="93559"/>
                  </a:lnTo>
                  <a:lnTo>
                    <a:pt x="37690" y="94457"/>
                  </a:lnTo>
                  <a:lnTo>
                    <a:pt x="37574" y="95385"/>
                  </a:lnTo>
                  <a:lnTo>
                    <a:pt x="38270" y="95327"/>
                  </a:lnTo>
                  <a:lnTo>
                    <a:pt x="38357" y="94341"/>
                  </a:lnTo>
                  <a:lnTo>
                    <a:pt x="38444" y="93327"/>
                  </a:lnTo>
                  <a:lnTo>
                    <a:pt x="38473" y="92312"/>
                  </a:lnTo>
                  <a:lnTo>
                    <a:pt x="38444" y="91326"/>
                  </a:lnTo>
                  <a:lnTo>
                    <a:pt x="38415" y="90311"/>
                  </a:lnTo>
                  <a:lnTo>
                    <a:pt x="38328" y="89297"/>
                  </a:lnTo>
                  <a:lnTo>
                    <a:pt x="38212" y="88311"/>
                  </a:lnTo>
                  <a:lnTo>
                    <a:pt x="38067" y="87325"/>
                  </a:lnTo>
                  <a:lnTo>
                    <a:pt x="37864" y="86339"/>
                  </a:lnTo>
                  <a:lnTo>
                    <a:pt x="37632" y="85354"/>
                  </a:lnTo>
                  <a:lnTo>
                    <a:pt x="37371" y="84368"/>
                  </a:lnTo>
                  <a:lnTo>
                    <a:pt x="37081" y="83411"/>
                  </a:lnTo>
                  <a:lnTo>
                    <a:pt x="36763" y="82454"/>
                  </a:lnTo>
                  <a:lnTo>
                    <a:pt x="36386" y="81527"/>
                  </a:lnTo>
                  <a:lnTo>
                    <a:pt x="35980" y="80599"/>
                  </a:lnTo>
                  <a:lnTo>
                    <a:pt x="35545" y="79671"/>
                  </a:lnTo>
                  <a:lnTo>
                    <a:pt x="35197" y="78975"/>
                  </a:lnTo>
                  <a:lnTo>
                    <a:pt x="34791" y="78309"/>
                  </a:lnTo>
                  <a:lnTo>
                    <a:pt x="33979" y="76975"/>
                  </a:lnTo>
                  <a:lnTo>
                    <a:pt x="33109" y="75641"/>
                  </a:lnTo>
                  <a:lnTo>
                    <a:pt x="32269" y="74337"/>
                  </a:lnTo>
                  <a:lnTo>
                    <a:pt x="31863" y="73670"/>
                  </a:lnTo>
                  <a:lnTo>
                    <a:pt x="31486" y="73003"/>
                  </a:lnTo>
                  <a:lnTo>
                    <a:pt x="31109" y="72307"/>
                  </a:lnTo>
                  <a:lnTo>
                    <a:pt x="30790" y="71611"/>
                  </a:lnTo>
                  <a:lnTo>
                    <a:pt x="30471" y="70887"/>
                  </a:lnTo>
                  <a:lnTo>
                    <a:pt x="30210" y="70162"/>
                  </a:lnTo>
                  <a:lnTo>
                    <a:pt x="30007" y="69408"/>
                  </a:lnTo>
                  <a:lnTo>
                    <a:pt x="29833" y="68625"/>
                  </a:lnTo>
                  <a:lnTo>
                    <a:pt x="29920" y="68538"/>
                  </a:lnTo>
                  <a:lnTo>
                    <a:pt x="30529" y="67697"/>
                  </a:lnTo>
                  <a:lnTo>
                    <a:pt x="31109" y="66828"/>
                  </a:lnTo>
                  <a:lnTo>
                    <a:pt x="31689" y="65958"/>
                  </a:lnTo>
                  <a:lnTo>
                    <a:pt x="32240" y="65059"/>
                  </a:lnTo>
                  <a:lnTo>
                    <a:pt x="32762" y="64131"/>
                  </a:lnTo>
                  <a:lnTo>
                    <a:pt x="33283" y="63233"/>
                  </a:lnTo>
                  <a:lnTo>
                    <a:pt x="33747" y="62276"/>
                  </a:lnTo>
                  <a:lnTo>
                    <a:pt x="34211" y="61348"/>
                  </a:lnTo>
                  <a:lnTo>
                    <a:pt x="34646" y="60391"/>
                  </a:lnTo>
                  <a:lnTo>
                    <a:pt x="35052" y="59435"/>
                  </a:lnTo>
                  <a:lnTo>
                    <a:pt x="35458" y="58449"/>
                  </a:lnTo>
                  <a:lnTo>
                    <a:pt x="35835" y="57463"/>
                  </a:lnTo>
                  <a:lnTo>
                    <a:pt x="36154" y="56477"/>
                  </a:lnTo>
                  <a:lnTo>
                    <a:pt x="36473" y="55463"/>
                  </a:lnTo>
                  <a:lnTo>
                    <a:pt x="36763" y="54448"/>
                  </a:lnTo>
                  <a:lnTo>
                    <a:pt x="37052" y="53433"/>
                  </a:lnTo>
                  <a:lnTo>
                    <a:pt x="36850" y="52853"/>
                  </a:lnTo>
                  <a:lnTo>
                    <a:pt x="36589" y="52302"/>
                  </a:lnTo>
                  <a:lnTo>
                    <a:pt x="36241" y="53810"/>
                  </a:lnTo>
                  <a:lnTo>
                    <a:pt x="35806" y="55318"/>
                  </a:lnTo>
                  <a:lnTo>
                    <a:pt x="35342" y="56796"/>
                  </a:lnTo>
                  <a:lnTo>
                    <a:pt x="34791" y="58246"/>
                  </a:lnTo>
                  <a:lnTo>
                    <a:pt x="34211" y="59666"/>
                  </a:lnTo>
                  <a:lnTo>
                    <a:pt x="33573" y="61087"/>
                  </a:lnTo>
                  <a:lnTo>
                    <a:pt x="32878" y="62479"/>
                  </a:lnTo>
                  <a:lnTo>
                    <a:pt x="32153" y="63870"/>
                  </a:lnTo>
                  <a:lnTo>
                    <a:pt x="31573" y="64827"/>
                  </a:lnTo>
                  <a:lnTo>
                    <a:pt x="30964" y="65813"/>
                  </a:lnTo>
                  <a:lnTo>
                    <a:pt x="30355" y="66741"/>
                  </a:lnTo>
                  <a:lnTo>
                    <a:pt x="29688" y="67668"/>
                  </a:lnTo>
                  <a:lnTo>
                    <a:pt x="29630" y="66973"/>
                  </a:lnTo>
                  <a:lnTo>
                    <a:pt x="29572" y="66277"/>
                  </a:lnTo>
                  <a:lnTo>
                    <a:pt x="29514" y="64827"/>
                  </a:lnTo>
                  <a:lnTo>
                    <a:pt x="29456" y="63406"/>
                  </a:lnTo>
                  <a:lnTo>
                    <a:pt x="29369" y="61957"/>
                  </a:lnTo>
                  <a:lnTo>
                    <a:pt x="29311" y="61261"/>
                  </a:lnTo>
                  <a:lnTo>
                    <a:pt x="29195" y="60565"/>
                  </a:lnTo>
                  <a:lnTo>
                    <a:pt x="29080" y="59869"/>
                  </a:lnTo>
                  <a:lnTo>
                    <a:pt x="28906" y="59174"/>
                  </a:lnTo>
                  <a:lnTo>
                    <a:pt x="28703" y="58507"/>
                  </a:lnTo>
                  <a:lnTo>
                    <a:pt x="28442" y="57840"/>
                  </a:lnTo>
                  <a:lnTo>
                    <a:pt x="28123" y="57202"/>
                  </a:lnTo>
                  <a:lnTo>
                    <a:pt x="27746" y="56593"/>
                  </a:lnTo>
                  <a:lnTo>
                    <a:pt x="27427" y="56100"/>
                  </a:lnTo>
                  <a:lnTo>
                    <a:pt x="27050" y="55637"/>
                  </a:lnTo>
                  <a:lnTo>
                    <a:pt x="26644" y="55202"/>
                  </a:lnTo>
                  <a:lnTo>
                    <a:pt x="26238" y="54796"/>
                  </a:lnTo>
                  <a:lnTo>
                    <a:pt x="25803" y="54390"/>
                  </a:lnTo>
                  <a:lnTo>
                    <a:pt x="25339" y="54013"/>
                  </a:lnTo>
                  <a:lnTo>
                    <a:pt x="24876" y="53665"/>
                  </a:lnTo>
                  <a:lnTo>
                    <a:pt x="24412" y="53317"/>
                  </a:lnTo>
                  <a:lnTo>
                    <a:pt x="23426" y="52650"/>
                  </a:lnTo>
                  <a:lnTo>
                    <a:pt x="22440" y="51983"/>
                  </a:lnTo>
                  <a:lnTo>
                    <a:pt x="21454" y="51317"/>
                  </a:lnTo>
                  <a:lnTo>
                    <a:pt x="20498" y="50621"/>
                  </a:lnTo>
                  <a:lnTo>
                    <a:pt x="20469" y="50621"/>
                  </a:lnTo>
                  <a:lnTo>
                    <a:pt x="21425" y="49809"/>
                  </a:lnTo>
                  <a:lnTo>
                    <a:pt x="22353" y="48968"/>
                  </a:lnTo>
                  <a:lnTo>
                    <a:pt x="23252" y="48099"/>
                  </a:lnTo>
                  <a:lnTo>
                    <a:pt x="24093" y="47200"/>
                  </a:lnTo>
                  <a:lnTo>
                    <a:pt x="24876" y="46243"/>
                  </a:lnTo>
                  <a:lnTo>
                    <a:pt x="25629" y="45257"/>
                  </a:lnTo>
                  <a:lnTo>
                    <a:pt x="26354" y="44243"/>
                  </a:lnTo>
                  <a:lnTo>
                    <a:pt x="27021" y="43199"/>
                  </a:lnTo>
                  <a:lnTo>
                    <a:pt x="26818" y="42851"/>
                  </a:lnTo>
                  <a:lnTo>
                    <a:pt x="26644" y="42503"/>
                  </a:lnTo>
                  <a:lnTo>
                    <a:pt x="25977" y="43605"/>
                  </a:lnTo>
                  <a:lnTo>
                    <a:pt x="25253" y="44648"/>
                  </a:lnTo>
                  <a:lnTo>
                    <a:pt x="24470" y="45663"/>
                  </a:lnTo>
                  <a:lnTo>
                    <a:pt x="23658" y="46649"/>
                  </a:lnTo>
                  <a:lnTo>
                    <a:pt x="22817" y="47577"/>
                  </a:lnTo>
                  <a:lnTo>
                    <a:pt x="21918" y="48475"/>
                  </a:lnTo>
                  <a:lnTo>
                    <a:pt x="20962" y="49316"/>
                  </a:lnTo>
                  <a:lnTo>
                    <a:pt x="19976" y="50128"/>
                  </a:lnTo>
                  <a:lnTo>
                    <a:pt x="19947" y="50186"/>
                  </a:lnTo>
                  <a:lnTo>
                    <a:pt x="19570" y="49867"/>
                  </a:lnTo>
                  <a:lnTo>
                    <a:pt x="19222" y="49548"/>
                  </a:lnTo>
                  <a:lnTo>
                    <a:pt x="18874" y="49200"/>
                  </a:lnTo>
                  <a:lnTo>
                    <a:pt x="18555" y="48823"/>
                  </a:lnTo>
                  <a:lnTo>
                    <a:pt x="18265" y="48446"/>
                  </a:lnTo>
                  <a:lnTo>
                    <a:pt x="17975" y="48070"/>
                  </a:lnTo>
                  <a:lnTo>
                    <a:pt x="17743" y="47635"/>
                  </a:lnTo>
                  <a:lnTo>
                    <a:pt x="17541" y="47200"/>
                  </a:lnTo>
                  <a:lnTo>
                    <a:pt x="17396" y="46881"/>
                  </a:lnTo>
                  <a:lnTo>
                    <a:pt x="17280" y="46562"/>
                  </a:lnTo>
                  <a:lnTo>
                    <a:pt x="17193" y="46214"/>
                  </a:lnTo>
                  <a:lnTo>
                    <a:pt x="17135" y="45895"/>
                  </a:lnTo>
                  <a:lnTo>
                    <a:pt x="17077" y="45547"/>
                  </a:lnTo>
                  <a:lnTo>
                    <a:pt x="17048" y="45199"/>
                  </a:lnTo>
                  <a:lnTo>
                    <a:pt x="17019" y="44532"/>
                  </a:lnTo>
                  <a:lnTo>
                    <a:pt x="17048" y="43837"/>
                  </a:lnTo>
                  <a:lnTo>
                    <a:pt x="17135" y="43170"/>
                  </a:lnTo>
                  <a:lnTo>
                    <a:pt x="17280" y="42474"/>
                  </a:lnTo>
                  <a:lnTo>
                    <a:pt x="17425" y="41807"/>
                  </a:lnTo>
                  <a:lnTo>
                    <a:pt x="17598" y="41111"/>
                  </a:lnTo>
                  <a:lnTo>
                    <a:pt x="17801" y="40416"/>
                  </a:lnTo>
                  <a:lnTo>
                    <a:pt x="18236" y="38995"/>
                  </a:lnTo>
                  <a:lnTo>
                    <a:pt x="18439" y="38299"/>
                  </a:lnTo>
                  <a:lnTo>
                    <a:pt x="18613" y="37603"/>
                  </a:lnTo>
                  <a:lnTo>
                    <a:pt x="18758" y="36878"/>
                  </a:lnTo>
                  <a:lnTo>
                    <a:pt x="18874" y="36154"/>
                  </a:lnTo>
                  <a:lnTo>
                    <a:pt x="18932" y="35400"/>
                  </a:lnTo>
                  <a:lnTo>
                    <a:pt x="18932" y="34675"/>
                  </a:lnTo>
                  <a:lnTo>
                    <a:pt x="18874" y="33950"/>
                  </a:lnTo>
                  <a:lnTo>
                    <a:pt x="18758" y="33225"/>
                  </a:lnTo>
                  <a:lnTo>
                    <a:pt x="18816" y="33196"/>
                  </a:lnTo>
                  <a:lnTo>
                    <a:pt x="18874" y="33109"/>
                  </a:lnTo>
                  <a:lnTo>
                    <a:pt x="19454" y="32066"/>
                  </a:lnTo>
                  <a:lnTo>
                    <a:pt x="19976" y="30993"/>
                  </a:lnTo>
                  <a:lnTo>
                    <a:pt x="20469" y="29891"/>
                  </a:lnTo>
                  <a:lnTo>
                    <a:pt x="20933" y="28790"/>
                  </a:lnTo>
                  <a:lnTo>
                    <a:pt x="21339" y="27659"/>
                  </a:lnTo>
                  <a:lnTo>
                    <a:pt x="21715" y="26499"/>
                  </a:lnTo>
                  <a:lnTo>
                    <a:pt x="22034" y="25340"/>
                  </a:lnTo>
                  <a:lnTo>
                    <a:pt x="22295" y="24180"/>
                  </a:lnTo>
                  <a:lnTo>
                    <a:pt x="21715" y="23571"/>
                  </a:lnTo>
                  <a:lnTo>
                    <a:pt x="21454" y="24731"/>
                  </a:lnTo>
                  <a:lnTo>
                    <a:pt x="21165" y="25861"/>
                  </a:lnTo>
                  <a:lnTo>
                    <a:pt x="20846" y="26963"/>
                  </a:lnTo>
                  <a:lnTo>
                    <a:pt x="20440" y="28065"/>
                  </a:lnTo>
                  <a:lnTo>
                    <a:pt x="20034" y="29167"/>
                  </a:lnTo>
                  <a:lnTo>
                    <a:pt x="19570" y="30239"/>
                  </a:lnTo>
                  <a:lnTo>
                    <a:pt x="19048" y="31312"/>
                  </a:lnTo>
                  <a:lnTo>
                    <a:pt x="18526" y="32327"/>
                  </a:lnTo>
                  <a:lnTo>
                    <a:pt x="18236" y="31631"/>
                  </a:lnTo>
                  <a:lnTo>
                    <a:pt x="18091" y="31254"/>
                  </a:lnTo>
                  <a:lnTo>
                    <a:pt x="17917" y="30906"/>
                  </a:lnTo>
                  <a:lnTo>
                    <a:pt x="17569" y="30297"/>
                  </a:lnTo>
                  <a:lnTo>
                    <a:pt x="17164" y="29688"/>
                  </a:lnTo>
                  <a:lnTo>
                    <a:pt x="16758" y="29080"/>
                  </a:lnTo>
                  <a:lnTo>
                    <a:pt x="16352" y="28500"/>
                  </a:lnTo>
                  <a:lnTo>
                    <a:pt x="15482" y="27369"/>
                  </a:lnTo>
                  <a:lnTo>
                    <a:pt x="15076" y="26789"/>
                  </a:lnTo>
                  <a:lnTo>
                    <a:pt x="14670" y="26180"/>
                  </a:lnTo>
                  <a:lnTo>
                    <a:pt x="14206" y="25484"/>
                  </a:lnTo>
                  <a:lnTo>
                    <a:pt x="13829" y="24789"/>
                  </a:lnTo>
                  <a:lnTo>
                    <a:pt x="13482" y="24035"/>
                  </a:lnTo>
                  <a:lnTo>
                    <a:pt x="13192" y="23310"/>
                  </a:lnTo>
                  <a:lnTo>
                    <a:pt x="12960" y="22556"/>
                  </a:lnTo>
                  <a:lnTo>
                    <a:pt x="12728" y="21773"/>
                  </a:lnTo>
                  <a:lnTo>
                    <a:pt x="12583" y="20962"/>
                  </a:lnTo>
                  <a:lnTo>
                    <a:pt x="12438" y="20150"/>
                  </a:lnTo>
                  <a:lnTo>
                    <a:pt x="12235" y="18526"/>
                  </a:lnTo>
                  <a:lnTo>
                    <a:pt x="12032" y="16903"/>
                  </a:lnTo>
                  <a:lnTo>
                    <a:pt x="11916" y="16091"/>
                  </a:lnTo>
                  <a:lnTo>
                    <a:pt x="11800" y="15279"/>
                  </a:lnTo>
                  <a:lnTo>
                    <a:pt x="11655" y="14496"/>
                  </a:lnTo>
                  <a:lnTo>
                    <a:pt x="11481" y="13685"/>
                  </a:lnTo>
                  <a:lnTo>
                    <a:pt x="11278" y="12989"/>
                  </a:lnTo>
                  <a:lnTo>
                    <a:pt x="11365" y="12902"/>
                  </a:lnTo>
                  <a:lnTo>
                    <a:pt x="11742" y="12235"/>
                  </a:lnTo>
                  <a:lnTo>
                    <a:pt x="12090" y="11539"/>
                  </a:lnTo>
                  <a:lnTo>
                    <a:pt x="12409" y="10843"/>
                  </a:lnTo>
                  <a:lnTo>
                    <a:pt x="12699" y="10148"/>
                  </a:lnTo>
                  <a:lnTo>
                    <a:pt x="12960" y="9423"/>
                  </a:lnTo>
                  <a:lnTo>
                    <a:pt x="13221" y="8698"/>
                  </a:lnTo>
                  <a:lnTo>
                    <a:pt x="13424" y="7973"/>
                  </a:lnTo>
                  <a:lnTo>
                    <a:pt x="13598" y="7219"/>
                  </a:lnTo>
                  <a:lnTo>
                    <a:pt x="13047" y="6494"/>
                  </a:lnTo>
                  <a:lnTo>
                    <a:pt x="12902" y="7219"/>
                  </a:lnTo>
                  <a:lnTo>
                    <a:pt x="12699" y="7944"/>
                  </a:lnTo>
                  <a:lnTo>
                    <a:pt x="12496" y="8669"/>
                  </a:lnTo>
                  <a:lnTo>
                    <a:pt x="12264" y="9394"/>
                  </a:lnTo>
                  <a:lnTo>
                    <a:pt x="11974" y="10090"/>
                  </a:lnTo>
                  <a:lnTo>
                    <a:pt x="11684" y="10785"/>
                  </a:lnTo>
                  <a:lnTo>
                    <a:pt x="11365" y="11452"/>
                  </a:lnTo>
                  <a:lnTo>
                    <a:pt x="11017" y="12119"/>
                  </a:lnTo>
                  <a:lnTo>
                    <a:pt x="10611" y="11162"/>
                  </a:lnTo>
                  <a:lnTo>
                    <a:pt x="10176" y="10205"/>
                  </a:lnTo>
                  <a:lnTo>
                    <a:pt x="9684" y="9278"/>
                  </a:lnTo>
                  <a:lnTo>
                    <a:pt x="9104" y="8379"/>
                  </a:lnTo>
                  <a:lnTo>
                    <a:pt x="8698" y="7770"/>
                  </a:lnTo>
                  <a:lnTo>
                    <a:pt x="8263" y="7190"/>
                  </a:lnTo>
                  <a:lnTo>
                    <a:pt x="7828" y="6610"/>
                  </a:lnTo>
                  <a:lnTo>
                    <a:pt x="7364" y="6060"/>
                  </a:lnTo>
                  <a:lnTo>
                    <a:pt x="6900" y="5509"/>
                  </a:lnTo>
                  <a:lnTo>
                    <a:pt x="6378" y="4958"/>
                  </a:lnTo>
                  <a:lnTo>
                    <a:pt x="5364" y="3943"/>
                  </a:lnTo>
                  <a:lnTo>
                    <a:pt x="4291" y="2928"/>
                  </a:lnTo>
                  <a:lnTo>
                    <a:pt x="3189" y="1972"/>
                  </a:lnTo>
                  <a:lnTo>
                    <a:pt x="2059" y="1044"/>
                  </a:lnTo>
                  <a:lnTo>
                    <a:pt x="928" y="145"/>
                  </a:lnTo>
                  <a:lnTo>
                    <a:pt x="725" y="0"/>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6" name="Google Shape;316;p7"/>
          <p:cNvGrpSpPr/>
          <p:nvPr/>
        </p:nvGrpSpPr>
        <p:grpSpPr>
          <a:xfrm rot="-916302">
            <a:off x="7787172" y="3244494"/>
            <a:ext cx="1897117" cy="2037919"/>
            <a:chOff x="7942738" y="3173998"/>
            <a:chExt cx="1897092" cy="2037893"/>
          </a:xfrm>
        </p:grpSpPr>
        <p:grpSp>
          <p:nvGrpSpPr>
            <p:cNvPr id="317" name="Google Shape;317;p7"/>
            <p:cNvGrpSpPr/>
            <p:nvPr/>
          </p:nvGrpSpPr>
          <p:grpSpPr>
            <a:xfrm rot="2224707">
              <a:off x="8236406" y="3425942"/>
              <a:ext cx="1309757" cy="1413406"/>
              <a:chOff x="-741850" y="3728650"/>
              <a:chExt cx="1309775" cy="1413425"/>
            </a:xfrm>
          </p:grpSpPr>
          <p:sp>
            <p:nvSpPr>
              <p:cNvPr id="318" name="Google Shape;318;p7"/>
              <p:cNvSpPr/>
              <p:nvPr/>
            </p:nvSpPr>
            <p:spPr>
              <a:xfrm>
                <a:off x="-741850" y="3729375"/>
                <a:ext cx="1253225" cy="1382250"/>
              </a:xfrm>
              <a:custGeom>
                <a:rect b="b" l="l" r="r" t="t"/>
                <a:pathLst>
                  <a:path extrusionOk="0" h="55290" w="50129">
                    <a:moveTo>
                      <a:pt x="15193" y="1"/>
                    </a:moveTo>
                    <a:lnTo>
                      <a:pt x="14526" y="30"/>
                    </a:lnTo>
                    <a:lnTo>
                      <a:pt x="13859" y="59"/>
                    </a:lnTo>
                    <a:lnTo>
                      <a:pt x="13192" y="146"/>
                    </a:lnTo>
                    <a:lnTo>
                      <a:pt x="12526" y="233"/>
                    </a:lnTo>
                    <a:lnTo>
                      <a:pt x="11859" y="378"/>
                    </a:lnTo>
                    <a:lnTo>
                      <a:pt x="11192" y="523"/>
                    </a:lnTo>
                    <a:lnTo>
                      <a:pt x="10525" y="697"/>
                    </a:lnTo>
                    <a:lnTo>
                      <a:pt x="9858" y="900"/>
                    </a:lnTo>
                    <a:lnTo>
                      <a:pt x="9076" y="1190"/>
                    </a:lnTo>
                    <a:lnTo>
                      <a:pt x="8322" y="1508"/>
                    </a:lnTo>
                    <a:lnTo>
                      <a:pt x="7655" y="1798"/>
                    </a:lnTo>
                    <a:lnTo>
                      <a:pt x="7133" y="2088"/>
                    </a:lnTo>
                    <a:lnTo>
                      <a:pt x="6611" y="2378"/>
                    </a:lnTo>
                    <a:lnTo>
                      <a:pt x="6118" y="2697"/>
                    </a:lnTo>
                    <a:lnTo>
                      <a:pt x="5625" y="3016"/>
                    </a:lnTo>
                    <a:lnTo>
                      <a:pt x="5162" y="3393"/>
                    </a:lnTo>
                    <a:lnTo>
                      <a:pt x="4698" y="3770"/>
                    </a:lnTo>
                    <a:lnTo>
                      <a:pt x="4234" y="4147"/>
                    </a:lnTo>
                    <a:lnTo>
                      <a:pt x="3828" y="4553"/>
                    </a:lnTo>
                    <a:lnTo>
                      <a:pt x="3422" y="4988"/>
                    </a:lnTo>
                    <a:lnTo>
                      <a:pt x="3016" y="5422"/>
                    </a:lnTo>
                    <a:lnTo>
                      <a:pt x="2639" y="5886"/>
                    </a:lnTo>
                    <a:lnTo>
                      <a:pt x="2291" y="6379"/>
                    </a:lnTo>
                    <a:lnTo>
                      <a:pt x="1972" y="6872"/>
                    </a:lnTo>
                    <a:lnTo>
                      <a:pt x="1653" y="7394"/>
                    </a:lnTo>
                    <a:lnTo>
                      <a:pt x="1393" y="7945"/>
                    </a:lnTo>
                    <a:lnTo>
                      <a:pt x="1132" y="8496"/>
                    </a:lnTo>
                    <a:lnTo>
                      <a:pt x="842" y="9162"/>
                    </a:lnTo>
                    <a:lnTo>
                      <a:pt x="610" y="9829"/>
                    </a:lnTo>
                    <a:lnTo>
                      <a:pt x="436" y="10525"/>
                    </a:lnTo>
                    <a:lnTo>
                      <a:pt x="262" y="11192"/>
                    </a:lnTo>
                    <a:lnTo>
                      <a:pt x="146" y="11888"/>
                    </a:lnTo>
                    <a:lnTo>
                      <a:pt x="59" y="12584"/>
                    </a:lnTo>
                    <a:lnTo>
                      <a:pt x="30" y="13279"/>
                    </a:lnTo>
                    <a:lnTo>
                      <a:pt x="1" y="13975"/>
                    </a:lnTo>
                    <a:lnTo>
                      <a:pt x="30" y="14758"/>
                    </a:lnTo>
                    <a:lnTo>
                      <a:pt x="88" y="15483"/>
                    </a:lnTo>
                    <a:lnTo>
                      <a:pt x="175" y="16208"/>
                    </a:lnTo>
                    <a:lnTo>
                      <a:pt x="291" y="16932"/>
                    </a:lnTo>
                    <a:lnTo>
                      <a:pt x="436" y="17657"/>
                    </a:lnTo>
                    <a:lnTo>
                      <a:pt x="610" y="18382"/>
                    </a:lnTo>
                    <a:lnTo>
                      <a:pt x="813" y="19107"/>
                    </a:lnTo>
                    <a:lnTo>
                      <a:pt x="1045" y="19803"/>
                    </a:lnTo>
                    <a:lnTo>
                      <a:pt x="1306" y="20527"/>
                    </a:lnTo>
                    <a:lnTo>
                      <a:pt x="1595" y="21223"/>
                    </a:lnTo>
                    <a:lnTo>
                      <a:pt x="1885" y="21948"/>
                    </a:lnTo>
                    <a:lnTo>
                      <a:pt x="2233" y="22644"/>
                    </a:lnTo>
                    <a:lnTo>
                      <a:pt x="2581" y="23340"/>
                    </a:lnTo>
                    <a:lnTo>
                      <a:pt x="2929" y="24036"/>
                    </a:lnTo>
                    <a:lnTo>
                      <a:pt x="3335" y="24731"/>
                    </a:lnTo>
                    <a:lnTo>
                      <a:pt x="3741" y="25427"/>
                    </a:lnTo>
                    <a:lnTo>
                      <a:pt x="4147" y="26094"/>
                    </a:lnTo>
                    <a:lnTo>
                      <a:pt x="4756" y="27022"/>
                    </a:lnTo>
                    <a:lnTo>
                      <a:pt x="5365" y="27863"/>
                    </a:lnTo>
                    <a:lnTo>
                      <a:pt x="5973" y="28703"/>
                    </a:lnTo>
                    <a:lnTo>
                      <a:pt x="6611" y="29544"/>
                    </a:lnTo>
                    <a:lnTo>
                      <a:pt x="7249" y="30356"/>
                    </a:lnTo>
                    <a:lnTo>
                      <a:pt x="7916" y="31139"/>
                    </a:lnTo>
                    <a:lnTo>
                      <a:pt x="8583" y="31921"/>
                    </a:lnTo>
                    <a:lnTo>
                      <a:pt x="9278" y="32675"/>
                    </a:lnTo>
                    <a:lnTo>
                      <a:pt x="9974" y="33400"/>
                    </a:lnTo>
                    <a:lnTo>
                      <a:pt x="11337" y="34821"/>
                    </a:lnTo>
                    <a:lnTo>
                      <a:pt x="12729" y="36125"/>
                    </a:lnTo>
                    <a:lnTo>
                      <a:pt x="14062" y="37343"/>
                    </a:lnTo>
                    <a:lnTo>
                      <a:pt x="15367" y="38474"/>
                    </a:lnTo>
                    <a:lnTo>
                      <a:pt x="16063" y="39025"/>
                    </a:lnTo>
                    <a:lnTo>
                      <a:pt x="17077" y="39836"/>
                    </a:lnTo>
                    <a:lnTo>
                      <a:pt x="18469" y="40909"/>
                    </a:lnTo>
                    <a:lnTo>
                      <a:pt x="19890" y="41924"/>
                    </a:lnTo>
                    <a:lnTo>
                      <a:pt x="21310" y="42939"/>
                    </a:lnTo>
                    <a:lnTo>
                      <a:pt x="22789" y="43924"/>
                    </a:lnTo>
                    <a:lnTo>
                      <a:pt x="24268" y="44881"/>
                    </a:lnTo>
                    <a:lnTo>
                      <a:pt x="25746" y="45780"/>
                    </a:lnTo>
                    <a:lnTo>
                      <a:pt x="27283" y="46679"/>
                    </a:lnTo>
                    <a:lnTo>
                      <a:pt x="28819" y="47519"/>
                    </a:lnTo>
                    <a:lnTo>
                      <a:pt x="30617" y="48505"/>
                    </a:lnTo>
                    <a:lnTo>
                      <a:pt x="31574" y="48969"/>
                    </a:lnTo>
                    <a:lnTo>
                      <a:pt x="33516" y="49897"/>
                    </a:lnTo>
                    <a:lnTo>
                      <a:pt x="35459" y="50796"/>
                    </a:lnTo>
                    <a:lnTo>
                      <a:pt x="37401" y="51607"/>
                    </a:lnTo>
                    <a:lnTo>
                      <a:pt x="39402" y="52390"/>
                    </a:lnTo>
                    <a:lnTo>
                      <a:pt x="41402" y="53115"/>
                    </a:lnTo>
                    <a:lnTo>
                      <a:pt x="43403" y="53811"/>
                    </a:lnTo>
                    <a:lnTo>
                      <a:pt x="45461" y="54449"/>
                    </a:lnTo>
                    <a:lnTo>
                      <a:pt x="47491" y="55028"/>
                    </a:lnTo>
                    <a:lnTo>
                      <a:pt x="48012" y="55144"/>
                    </a:lnTo>
                    <a:lnTo>
                      <a:pt x="48476" y="55231"/>
                    </a:lnTo>
                    <a:lnTo>
                      <a:pt x="48853" y="55289"/>
                    </a:lnTo>
                    <a:lnTo>
                      <a:pt x="49172" y="55289"/>
                    </a:lnTo>
                    <a:lnTo>
                      <a:pt x="49462" y="55260"/>
                    </a:lnTo>
                    <a:lnTo>
                      <a:pt x="49694" y="55202"/>
                    </a:lnTo>
                    <a:lnTo>
                      <a:pt x="49868" y="55086"/>
                    </a:lnTo>
                    <a:lnTo>
                      <a:pt x="49984" y="54970"/>
                    </a:lnTo>
                    <a:lnTo>
                      <a:pt x="50071" y="54796"/>
                    </a:lnTo>
                    <a:lnTo>
                      <a:pt x="50129" y="54623"/>
                    </a:lnTo>
                    <a:lnTo>
                      <a:pt x="50129" y="54391"/>
                    </a:lnTo>
                    <a:lnTo>
                      <a:pt x="50100" y="54130"/>
                    </a:lnTo>
                    <a:lnTo>
                      <a:pt x="50071" y="53898"/>
                    </a:lnTo>
                    <a:lnTo>
                      <a:pt x="49984" y="53608"/>
                    </a:lnTo>
                    <a:lnTo>
                      <a:pt x="49810" y="53028"/>
                    </a:lnTo>
                    <a:lnTo>
                      <a:pt x="49549" y="52361"/>
                    </a:lnTo>
                    <a:lnTo>
                      <a:pt x="49259" y="51636"/>
                    </a:lnTo>
                    <a:lnTo>
                      <a:pt x="48476" y="49636"/>
                    </a:lnTo>
                    <a:lnTo>
                      <a:pt x="47752" y="47635"/>
                    </a:lnTo>
                    <a:lnTo>
                      <a:pt x="47085" y="45606"/>
                    </a:lnTo>
                    <a:lnTo>
                      <a:pt x="46418" y="43576"/>
                    </a:lnTo>
                    <a:lnTo>
                      <a:pt x="45838" y="41663"/>
                    </a:lnTo>
                    <a:lnTo>
                      <a:pt x="45258" y="39749"/>
                    </a:lnTo>
                    <a:lnTo>
                      <a:pt x="44127" y="35922"/>
                    </a:lnTo>
                    <a:lnTo>
                      <a:pt x="43026" y="32095"/>
                    </a:lnTo>
                    <a:lnTo>
                      <a:pt x="42446" y="30182"/>
                    </a:lnTo>
                    <a:lnTo>
                      <a:pt x="41866" y="28268"/>
                    </a:lnTo>
                    <a:lnTo>
                      <a:pt x="41460" y="27022"/>
                    </a:lnTo>
                    <a:lnTo>
                      <a:pt x="40822" y="25137"/>
                    </a:lnTo>
                    <a:lnTo>
                      <a:pt x="40155" y="23282"/>
                    </a:lnTo>
                    <a:lnTo>
                      <a:pt x="39460" y="21455"/>
                    </a:lnTo>
                    <a:lnTo>
                      <a:pt x="38735" y="19629"/>
                    </a:lnTo>
                    <a:lnTo>
                      <a:pt x="37952" y="17831"/>
                    </a:lnTo>
                    <a:lnTo>
                      <a:pt x="37111" y="16034"/>
                    </a:lnTo>
                    <a:lnTo>
                      <a:pt x="36213" y="14294"/>
                    </a:lnTo>
                    <a:lnTo>
                      <a:pt x="35749" y="13424"/>
                    </a:lnTo>
                    <a:lnTo>
                      <a:pt x="35256" y="12555"/>
                    </a:lnTo>
                    <a:lnTo>
                      <a:pt x="34850" y="11888"/>
                    </a:lnTo>
                    <a:lnTo>
                      <a:pt x="34763" y="11743"/>
                    </a:lnTo>
                    <a:lnTo>
                      <a:pt x="34386" y="11105"/>
                    </a:lnTo>
                    <a:lnTo>
                      <a:pt x="33951" y="10496"/>
                    </a:lnTo>
                    <a:lnTo>
                      <a:pt x="33545" y="9916"/>
                    </a:lnTo>
                    <a:lnTo>
                      <a:pt x="33081" y="9307"/>
                    </a:lnTo>
                    <a:lnTo>
                      <a:pt x="32646" y="8728"/>
                    </a:lnTo>
                    <a:lnTo>
                      <a:pt x="32154" y="8177"/>
                    </a:lnTo>
                    <a:lnTo>
                      <a:pt x="31661" y="7626"/>
                    </a:lnTo>
                    <a:lnTo>
                      <a:pt x="31168" y="7104"/>
                    </a:lnTo>
                    <a:lnTo>
                      <a:pt x="30646" y="6582"/>
                    </a:lnTo>
                    <a:lnTo>
                      <a:pt x="30124" y="6060"/>
                    </a:lnTo>
                    <a:lnTo>
                      <a:pt x="29573" y="5567"/>
                    </a:lnTo>
                    <a:lnTo>
                      <a:pt x="29022" y="5104"/>
                    </a:lnTo>
                    <a:lnTo>
                      <a:pt x="28443" y="4640"/>
                    </a:lnTo>
                    <a:lnTo>
                      <a:pt x="27863" y="4205"/>
                    </a:lnTo>
                    <a:lnTo>
                      <a:pt x="27254" y="3799"/>
                    </a:lnTo>
                    <a:lnTo>
                      <a:pt x="26645" y="3393"/>
                    </a:lnTo>
                    <a:lnTo>
                      <a:pt x="25978" y="2987"/>
                    </a:lnTo>
                    <a:lnTo>
                      <a:pt x="25398" y="2639"/>
                    </a:lnTo>
                    <a:lnTo>
                      <a:pt x="24818" y="2320"/>
                    </a:lnTo>
                    <a:lnTo>
                      <a:pt x="24210" y="2030"/>
                    </a:lnTo>
                    <a:lnTo>
                      <a:pt x="23630" y="1740"/>
                    </a:lnTo>
                    <a:lnTo>
                      <a:pt x="22992" y="1480"/>
                    </a:lnTo>
                    <a:lnTo>
                      <a:pt x="22383" y="1248"/>
                    </a:lnTo>
                    <a:lnTo>
                      <a:pt x="21774" y="1016"/>
                    </a:lnTo>
                    <a:lnTo>
                      <a:pt x="21136" y="813"/>
                    </a:lnTo>
                    <a:lnTo>
                      <a:pt x="20499" y="639"/>
                    </a:lnTo>
                    <a:lnTo>
                      <a:pt x="19861" y="494"/>
                    </a:lnTo>
                    <a:lnTo>
                      <a:pt x="19194" y="349"/>
                    </a:lnTo>
                    <a:lnTo>
                      <a:pt x="18556" y="233"/>
                    </a:lnTo>
                    <a:lnTo>
                      <a:pt x="17889" y="146"/>
                    </a:lnTo>
                    <a:lnTo>
                      <a:pt x="17251" y="59"/>
                    </a:lnTo>
                    <a:lnTo>
                      <a:pt x="1658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7"/>
              <p:cNvSpPr/>
              <p:nvPr/>
            </p:nvSpPr>
            <p:spPr>
              <a:xfrm>
                <a:off x="-741850" y="3729375"/>
                <a:ext cx="1253225" cy="1382250"/>
              </a:xfrm>
              <a:custGeom>
                <a:rect b="b" l="l" r="r" t="t"/>
                <a:pathLst>
                  <a:path extrusionOk="0" h="55290" w="50129">
                    <a:moveTo>
                      <a:pt x="15193" y="1"/>
                    </a:moveTo>
                    <a:lnTo>
                      <a:pt x="14526" y="30"/>
                    </a:lnTo>
                    <a:lnTo>
                      <a:pt x="13859" y="59"/>
                    </a:lnTo>
                    <a:lnTo>
                      <a:pt x="13192" y="146"/>
                    </a:lnTo>
                    <a:lnTo>
                      <a:pt x="12526" y="233"/>
                    </a:lnTo>
                    <a:lnTo>
                      <a:pt x="11859" y="378"/>
                    </a:lnTo>
                    <a:lnTo>
                      <a:pt x="11192" y="523"/>
                    </a:lnTo>
                    <a:lnTo>
                      <a:pt x="10525" y="697"/>
                    </a:lnTo>
                    <a:lnTo>
                      <a:pt x="9858" y="900"/>
                    </a:lnTo>
                    <a:lnTo>
                      <a:pt x="9076" y="1190"/>
                    </a:lnTo>
                    <a:lnTo>
                      <a:pt x="8322" y="1508"/>
                    </a:lnTo>
                    <a:lnTo>
                      <a:pt x="7655" y="1798"/>
                    </a:lnTo>
                    <a:lnTo>
                      <a:pt x="7133" y="2088"/>
                    </a:lnTo>
                    <a:lnTo>
                      <a:pt x="6611" y="2378"/>
                    </a:lnTo>
                    <a:lnTo>
                      <a:pt x="6118" y="2697"/>
                    </a:lnTo>
                    <a:lnTo>
                      <a:pt x="5625" y="3016"/>
                    </a:lnTo>
                    <a:lnTo>
                      <a:pt x="5162" y="3393"/>
                    </a:lnTo>
                    <a:lnTo>
                      <a:pt x="4698" y="3770"/>
                    </a:lnTo>
                    <a:lnTo>
                      <a:pt x="4234" y="4147"/>
                    </a:lnTo>
                    <a:lnTo>
                      <a:pt x="3828" y="4553"/>
                    </a:lnTo>
                    <a:lnTo>
                      <a:pt x="3422" y="4988"/>
                    </a:lnTo>
                    <a:lnTo>
                      <a:pt x="3016" y="5422"/>
                    </a:lnTo>
                    <a:lnTo>
                      <a:pt x="2639" y="5886"/>
                    </a:lnTo>
                    <a:lnTo>
                      <a:pt x="2291" y="6379"/>
                    </a:lnTo>
                    <a:lnTo>
                      <a:pt x="1972" y="6872"/>
                    </a:lnTo>
                    <a:lnTo>
                      <a:pt x="1653" y="7394"/>
                    </a:lnTo>
                    <a:lnTo>
                      <a:pt x="1393" y="7945"/>
                    </a:lnTo>
                    <a:lnTo>
                      <a:pt x="1132" y="8496"/>
                    </a:lnTo>
                    <a:lnTo>
                      <a:pt x="842" y="9162"/>
                    </a:lnTo>
                    <a:lnTo>
                      <a:pt x="610" y="9829"/>
                    </a:lnTo>
                    <a:lnTo>
                      <a:pt x="436" y="10525"/>
                    </a:lnTo>
                    <a:lnTo>
                      <a:pt x="262" y="11192"/>
                    </a:lnTo>
                    <a:lnTo>
                      <a:pt x="146" y="11888"/>
                    </a:lnTo>
                    <a:lnTo>
                      <a:pt x="59" y="12584"/>
                    </a:lnTo>
                    <a:lnTo>
                      <a:pt x="30" y="13279"/>
                    </a:lnTo>
                    <a:lnTo>
                      <a:pt x="1" y="13975"/>
                    </a:lnTo>
                    <a:lnTo>
                      <a:pt x="30" y="14758"/>
                    </a:lnTo>
                    <a:lnTo>
                      <a:pt x="88" y="15483"/>
                    </a:lnTo>
                    <a:lnTo>
                      <a:pt x="175" y="16208"/>
                    </a:lnTo>
                    <a:lnTo>
                      <a:pt x="291" y="16932"/>
                    </a:lnTo>
                    <a:lnTo>
                      <a:pt x="436" y="17657"/>
                    </a:lnTo>
                    <a:lnTo>
                      <a:pt x="610" y="18382"/>
                    </a:lnTo>
                    <a:lnTo>
                      <a:pt x="813" y="19107"/>
                    </a:lnTo>
                    <a:lnTo>
                      <a:pt x="1045" y="19803"/>
                    </a:lnTo>
                    <a:lnTo>
                      <a:pt x="1306" y="20527"/>
                    </a:lnTo>
                    <a:lnTo>
                      <a:pt x="1595" y="21223"/>
                    </a:lnTo>
                    <a:lnTo>
                      <a:pt x="1885" y="21948"/>
                    </a:lnTo>
                    <a:lnTo>
                      <a:pt x="2233" y="22644"/>
                    </a:lnTo>
                    <a:lnTo>
                      <a:pt x="2581" y="23340"/>
                    </a:lnTo>
                    <a:lnTo>
                      <a:pt x="2929" y="24036"/>
                    </a:lnTo>
                    <a:lnTo>
                      <a:pt x="3335" y="24731"/>
                    </a:lnTo>
                    <a:lnTo>
                      <a:pt x="3741" y="25427"/>
                    </a:lnTo>
                    <a:lnTo>
                      <a:pt x="4147" y="26094"/>
                    </a:lnTo>
                    <a:lnTo>
                      <a:pt x="4756" y="27022"/>
                    </a:lnTo>
                    <a:lnTo>
                      <a:pt x="5365" y="27863"/>
                    </a:lnTo>
                    <a:lnTo>
                      <a:pt x="5973" y="28703"/>
                    </a:lnTo>
                    <a:lnTo>
                      <a:pt x="6611" y="29544"/>
                    </a:lnTo>
                    <a:lnTo>
                      <a:pt x="7249" y="30356"/>
                    </a:lnTo>
                    <a:lnTo>
                      <a:pt x="7916" y="31139"/>
                    </a:lnTo>
                    <a:lnTo>
                      <a:pt x="8583" y="31921"/>
                    </a:lnTo>
                    <a:lnTo>
                      <a:pt x="9278" y="32675"/>
                    </a:lnTo>
                    <a:lnTo>
                      <a:pt x="9974" y="33400"/>
                    </a:lnTo>
                    <a:lnTo>
                      <a:pt x="11337" y="34821"/>
                    </a:lnTo>
                    <a:lnTo>
                      <a:pt x="12729" y="36125"/>
                    </a:lnTo>
                    <a:lnTo>
                      <a:pt x="14062" y="37343"/>
                    </a:lnTo>
                    <a:lnTo>
                      <a:pt x="15367" y="38474"/>
                    </a:lnTo>
                    <a:lnTo>
                      <a:pt x="16063" y="39025"/>
                    </a:lnTo>
                    <a:lnTo>
                      <a:pt x="17077" y="39836"/>
                    </a:lnTo>
                    <a:lnTo>
                      <a:pt x="18469" y="40909"/>
                    </a:lnTo>
                    <a:lnTo>
                      <a:pt x="19890" y="41924"/>
                    </a:lnTo>
                    <a:lnTo>
                      <a:pt x="21310" y="42939"/>
                    </a:lnTo>
                    <a:lnTo>
                      <a:pt x="22789" y="43924"/>
                    </a:lnTo>
                    <a:lnTo>
                      <a:pt x="24268" y="44881"/>
                    </a:lnTo>
                    <a:lnTo>
                      <a:pt x="25746" y="45780"/>
                    </a:lnTo>
                    <a:lnTo>
                      <a:pt x="27283" y="46679"/>
                    </a:lnTo>
                    <a:lnTo>
                      <a:pt x="28819" y="47519"/>
                    </a:lnTo>
                    <a:lnTo>
                      <a:pt x="30617" y="48505"/>
                    </a:lnTo>
                    <a:lnTo>
                      <a:pt x="31574" y="48969"/>
                    </a:lnTo>
                    <a:lnTo>
                      <a:pt x="33516" y="49897"/>
                    </a:lnTo>
                    <a:lnTo>
                      <a:pt x="35459" y="50796"/>
                    </a:lnTo>
                    <a:lnTo>
                      <a:pt x="37401" y="51607"/>
                    </a:lnTo>
                    <a:lnTo>
                      <a:pt x="39402" y="52390"/>
                    </a:lnTo>
                    <a:lnTo>
                      <a:pt x="41402" y="53115"/>
                    </a:lnTo>
                    <a:lnTo>
                      <a:pt x="43403" y="53811"/>
                    </a:lnTo>
                    <a:lnTo>
                      <a:pt x="45461" y="54449"/>
                    </a:lnTo>
                    <a:lnTo>
                      <a:pt x="47491" y="55028"/>
                    </a:lnTo>
                    <a:lnTo>
                      <a:pt x="48012" y="55144"/>
                    </a:lnTo>
                    <a:lnTo>
                      <a:pt x="48476" y="55231"/>
                    </a:lnTo>
                    <a:lnTo>
                      <a:pt x="48853" y="55289"/>
                    </a:lnTo>
                    <a:lnTo>
                      <a:pt x="49172" y="55289"/>
                    </a:lnTo>
                    <a:lnTo>
                      <a:pt x="49462" y="55260"/>
                    </a:lnTo>
                    <a:lnTo>
                      <a:pt x="49694" y="55202"/>
                    </a:lnTo>
                    <a:lnTo>
                      <a:pt x="49868" y="55086"/>
                    </a:lnTo>
                    <a:lnTo>
                      <a:pt x="49984" y="54970"/>
                    </a:lnTo>
                    <a:lnTo>
                      <a:pt x="50071" y="54796"/>
                    </a:lnTo>
                    <a:lnTo>
                      <a:pt x="50129" y="54623"/>
                    </a:lnTo>
                    <a:lnTo>
                      <a:pt x="50129" y="54391"/>
                    </a:lnTo>
                    <a:lnTo>
                      <a:pt x="50100" y="54130"/>
                    </a:lnTo>
                    <a:lnTo>
                      <a:pt x="50071" y="53898"/>
                    </a:lnTo>
                    <a:lnTo>
                      <a:pt x="49984" y="53608"/>
                    </a:lnTo>
                    <a:lnTo>
                      <a:pt x="49810" y="53028"/>
                    </a:lnTo>
                    <a:lnTo>
                      <a:pt x="49549" y="52361"/>
                    </a:lnTo>
                    <a:lnTo>
                      <a:pt x="49259" y="51636"/>
                    </a:lnTo>
                    <a:lnTo>
                      <a:pt x="48476" y="49636"/>
                    </a:lnTo>
                    <a:lnTo>
                      <a:pt x="47752" y="47635"/>
                    </a:lnTo>
                    <a:lnTo>
                      <a:pt x="47085" y="45606"/>
                    </a:lnTo>
                    <a:lnTo>
                      <a:pt x="46418" y="43576"/>
                    </a:lnTo>
                    <a:lnTo>
                      <a:pt x="45838" y="41663"/>
                    </a:lnTo>
                    <a:lnTo>
                      <a:pt x="45258" y="39749"/>
                    </a:lnTo>
                    <a:lnTo>
                      <a:pt x="44127" y="35922"/>
                    </a:lnTo>
                    <a:lnTo>
                      <a:pt x="43026" y="32095"/>
                    </a:lnTo>
                    <a:lnTo>
                      <a:pt x="42446" y="30182"/>
                    </a:lnTo>
                    <a:lnTo>
                      <a:pt x="41866" y="28268"/>
                    </a:lnTo>
                    <a:lnTo>
                      <a:pt x="41460" y="27022"/>
                    </a:lnTo>
                    <a:lnTo>
                      <a:pt x="40822" y="25137"/>
                    </a:lnTo>
                    <a:lnTo>
                      <a:pt x="40155" y="23282"/>
                    </a:lnTo>
                    <a:lnTo>
                      <a:pt x="39460" y="21455"/>
                    </a:lnTo>
                    <a:lnTo>
                      <a:pt x="38735" y="19629"/>
                    </a:lnTo>
                    <a:lnTo>
                      <a:pt x="37952" y="17831"/>
                    </a:lnTo>
                    <a:lnTo>
                      <a:pt x="37111" y="16034"/>
                    </a:lnTo>
                    <a:lnTo>
                      <a:pt x="36213" y="14294"/>
                    </a:lnTo>
                    <a:lnTo>
                      <a:pt x="35749" y="13424"/>
                    </a:lnTo>
                    <a:lnTo>
                      <a:pt x="35256" y="12555"/>
                    </a:lnTo>
                    <a:lnTo>
                      <a:pt x="34850" y="11888"/>
                    </a:lnTo>
                    <a:lnTo>
                      <a:pt x="34763" y="11743"/>
                    </a:lnTo>
                    <a:lnTo>
                      <a:pt x="34386" y="11105"/>
                    </a:lnTo>
                    <a:lnTo>
                      <a:pt x="33951" y="10496"/>
                    </a:lnTo>
                    <a:lnTo>
                      <a:pt x="33545" y="9916"/>
                    </a:lnTo>
                    <a:lnTo>
                      <a:pt x="33081" y="9307"/>
                    </a:lnTo>
                    <a:lnTo>
                      <a:pt x="32646" y="8728"/>
                    </a:lnTo>
                    <a:lnTo>
                      <a:pt x="32154" y="8177"/>
                    </a:lnTo>
                    <a:lnTo>
                      <a:pt x="31661" y="7626"/>
                    </a:lnTo>
                    <a:lnTo>
                      <a:pt x="31168" y="7104"/>
                    </a:lnTo>
                    <a:lnTo>
                      <a:pt x="30646" y="6582"/>
                    </a:lnTo>
                    <a:lnTo>
                      <a:pt x="30124" y="6060"/>
                    </a:lnTo>
                    <a:lnTo>
                      <a:pt x="29573" y="5567"/>
                    </a:lnTo>
                    <a:lnTo>
                      <a:pt x="29022" y="5104"/>
                    </a:lnTo>
                    <a:lnTo>
                      <a:pt x="28443" y="4640"/>
                    </a:lnTo>
                    <a:lnTo>
                      <a:pt x="27863" y="4205"/>
                    </a:lnTo>
                    <a:lnTo>
                      <a:pt x="27254" y="3799"/>
                    </a:lnTo>
                    <a:lnTo>
                      <a:pt x="26645" y="3393"/>
                    </a:lnTo>
                    <a:lnTo>
                      <a:pt x="25978" y="2987"/>
                    </a:lnTo>
                    <a:lnTo>
                      <a:pt x="25398" y="2639"/>
                    </a:lnTo>
                    <a:lnTo>
                      <a:pt x="24818" y="2320"/>
                    </a:lnTo>
                    <a:lnTo>
                      <a:pt x="24210" y="2030"/>
                    </a:lnTo>
                    <a:lnTo>
                      <a:pt x="23630" y="1740"/>
                    </a:lnTo>
                    <a:lnTo>
                      <a:pt x="22992" y="1480"/>
                    </a:lnTo>
                    <a:lnTo>
                      <a:pt x="22383" y="1248"/>
                    </a:lnTo>
                    <a:lnTo>
                      <a:pt x="21774" y="1016"/>
                    </a:lnTo>
                    <a:lnTo>
                      <a:pt x="21136" y="813"/>
                    </a:lnTo>
                    <a:lnTo>
                      <a:pt x="20499" y="639"/>
                    </a:lnTo>
                    <a:lnTo>
                      <a:pt x="19861" y="494"/>
                    </a:lnTo>
                    <a:lnTo>
                      <a:pt x="19194" y="349"/>
                    </a:lnTo>
                    <a:lnTo>
                      <a:pt x="18556" y="233"/>
                    </a:lnTo>
                    <a:lnTo>
                      <a:pt x="17889" y="146"/>
                    </a:lnTo>
                    <a:lnTo>
                      <a:pt x="17251" y="59"/>
                    </a:lnTo>
                    <a:lnTo>
                      <a:pt x="16585" y="1"/>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7"/>
              <p:cNvSpPr/>
              <p:nvPr/>
            </p:nvSpPr>
            <p:spPr>
              <a:xfrm>
                <a:off x="-741850" y="3729375"/>
                <a:ext cx="1253225" cy="1382250"/>
              </a:xfrm>
              <a:custGeom>
                <a:rect b="b" l="l" r="r" t="t"/>
                <a:pathLst>
                  <a:path extrusionOk="0" fill="none" h="55290" w="50129">
                    <a:moveTo>
                      <a:pt x="49984" y="54970"/>
                    </a:moveTo>
                    <a:lnTo>
                      <a:pt x="49984" y="54970"/>
                    </a:lnTo>
                    <a:lnTo>
                      <a:pt x="49868" y="55086"/>
                    </a:lnTo>
                    <a:lnTo>
                      <a:pt x="49694" y="55202"/>
                    </a:lnTo>
                    <a:lnTo>
                      <a:pt x="49462" y="55260"/>
                    </a:lnTo>
                    <a:lnTo>
                      <a:pt x="49172" y="55289"/>
                    </a:lnTo>
                    <a:lnTo>
                      <a:pt x="48853" y="55289"/>
                    </a:lnTo>
                    <a:lnTo>
                      <a:pt x="48476" y="55231"/>
                    </a:lnTo>
                    <a:lnTo>
                      <a:pt x="48012" y="55144"/>
                    </a:lnTo>
                    <a:lnTo>
                      <a:pt x="47491" y="55028"/>
                    </a:lnTo>
                    <a:lnTo>
                      <a:pt x="47491" y="55028"/>
                    </a:lnTo>
                    <a:lnTo>
                      <a:pt x="45461" y="54449"/>
                    </a:lnTo>
                    <a:lnTo>
                      <a:pt x="43403" y="53811"/>
                    </a:lnTo>
                    <a:lnTo>
                      <a:pt x="41402" y="53115"/>
                    </a:lnTo>
                    <a:lnTo>
                      <a:pt x="39402" y="52390"/>
                    </a:lnTo>
                    <a:lnTo>
                      <a:pt x="37401" y="51607"/>
                    </a:lnTo>
                    <a:lnTo>
                      <a:pt x="35459" y="50796"/>
                    </a:lnTo>
                    <a:lnTo>
                      <a:pt x="33516" y="49897"/>
                    </a:lnTo>
                    <a:lnTo>
                      <a:pt x="31574" y="48969"/>
                    </a:lnTo>
                    <a:lnTo>
                      <a:pt x="31574" y="48969"/>
                    </a:lnTo>
                    <a:lnTo>
                      <a:pt x="30617" y="48505"/>
                    </a:lnTo>
                    <a:lnTo>
                      <a:pt x="30617" y="48505"/>
                    </a:lnTo>
                    <a:lnTo>
                      <a:pt x="28819" y="47519"/>
                    </a:lnTo>
                    <a:lnTo>
                      <a:pt x="28819" y="47519"/>
                    </a:lnTo>
                    <a:lnTo>
                      <a:pt x="27283" y="46679"/>
                    </a:lnTo>
                    <a:lnTo>
                      <a:pt x="25746" y="45780"/>
                    </a:lnTo>
                    <a:lnTo>
                      <a:pt x="24268" y="44881"/>
                    </a:lnTo>
                    <a:lnTo>
                      <a:pt x="22789" y="43924"/>
                    </a:lnTo>
                    <a:lnTo>
                      <a:pt x="21310" y="42939"/>
                    </a:lnTo>
                    <a:lnTo>
                      <a:pt x="19890" y="41924"/>
                    </a:lnTo>
                    <a:lnTo>
                      <a:pt x="18469" y="40909"/>
                    </a:lnTo>
                    <a:lnTo>
                      <a:pt x="17077" y="39836"/>
                    </a:lnTo>
                    <a:lnTo>
                      <a:pt x="17077" y="39836"/>
                    </a:lnTo>
                    <a:lnTo>
                      <a:pt x="16063" y="39025"/>
                    </a:lnTo>
                    <a:lnTo>
                      <a:pt x="16063" y="39025"/>
                    </a:lnTo>
                    <a:lnTo>
                      <a:pt x="15367" y="38474"/>
                    </a:lnTo>
                    <a:lnTo>
                      <a:pt x="15367" y="38474"/>
                    </a:lnTo>
                    <a:lnTo>
                      <a:pt x="14062" y="37343"/>
                    </a:lnTo>
                    <a:lnTo>
                      <a:pt x="12729" y="36125"/>
                    </a:lnTo>
                    <a:lnTo>
                      <a:pt x="11337" y="34821"/>
                    </a:lnTo>
                    <a:lnTo>
                      <a:pt x="9974" y="33400"/>
                    </a:lnTo>
                    <a:lnTo>
                      <a:pt x="9278" y="32675"/>
                    </a:lnTo>
                    <a:lnTo>
                      <a:pt x="8583" y="31921"/>
                    </a:lnTo>
                    <a:lnTo>
                      <a:pt x="7916" y="31139"/>
                    </a:lnTo>
                    <a:lnTo>
                      <a:pt x="7249" y="30356"/>
                    </a:lnTo>
                    <a:lnTo>
                      <a:pt x="6611" y="29544"/>
                    </a:lnTo>
                    <a:lnTo>
                      <a:pt x="5973" y="28703"/>
                    </a:lnTo>
                    <a:lnTo>
                      <a:pt x="5365" y="27863"/>
                    </a:lnTo>
                    <a:lnTo>
                      <a:pt x="4756" y="27022"/>
                    </a:lnTo>
                    <a:lnTo>
                      <a:pt x="4756" y="27022"/>
                    </a:lnTo>
                    <a:lnTo>
                      <a:pt x="4147" y="26094"/>
                    </a:lnTo>
                    <a:lnTo>
                      <a:pt x="4147" y="26094"/>
                    </a:lnTo>
                    <a:lnTo>
                      <a:pt x="3741" y="25427"/>
                    </a:lnTo>
                    <a:lnTo>
                      <a:pt x="3335" y="24731"/>
                    </a:lnTo>
                    <a:lnTo>
                      <a:pt x="2929" y="24036"/>
                    </a:lnTo>
                    <a:lnTo>
                      <a:pt x="2581" y="23340"/>
                    </a:lnTo>
                    <a:lnTo>
                      <a:pt x="2233" y="22644"/>
                    </a:lnTo>
                    <a:lnTo>
                      <a:pt x="1885" y="21948"/>
                    </a:lnTo>
                    <a:lnTo>
                      <a:pt x="1595" y="21223"/>
                    </a:lnTo>
                    <a:lnTo>
                      <a:pt x="1306" y="20527"/>
                    </a:lnTo>
                    <a:lnTo>
                      <a:pt x="1045" y="19803"/>
                    </a:lnTo>
                    <a:lnTo>
                      <a:pt x="813" y="19107"/>
                    </a:lnTo>
                    <a:lnTo>
                      <a:pt x="610" y="18382"/>
                    </a:lnTo>
                    <a:lnTo>
                      <a:pt x="436" y="17657"/>
                    </a:lnTo>
                    <a:lnTo>
                      <a:pt x="291" y="16932"/>
                    </a:lnTo>
                    <a:lnTo>
                      <a:pt x="175" y="16208"/>
                    </a:lnTo>
                    <a:lnTo>
                      <a:pt x="88" y="15483"/>
                    </a:lnTo>
                    <a:lnTo>
                      <a:pt x="30" y="14758"/>
                    </a:lnTo>
                    <a:lnTo>
                      <a:pt x="30" y="14758"/>
                    </a:lnTo>
                    <a:lnTo>
                      <a:pt x="1" y="13975"/>
                    </a:lnTo>
                    <a:lnTo>
                      <a:pt x="1" y="13975"/>
                    </a:lnTo>
                    <a:lnTo>
                      <a:pt x="30" y="13279"/>
                    </a:lnTo>
                    <a:lnTo>
                      <a:pt x="59" y="12584"/>
                    </a:lnTo>
                    <a:lnTo>
                      <a:pt x="146" y="11888"/>
                    </a:lnTo>
                    <a:lnTo>
                      <a:pt x="262" y="11192"/>
                    </a:lnTo>
                    <a:lnTo>
                      <a:pt x="436" y="10525"/>
                    </a:lnTo>
                    <a:lnTo>
                      <a:pt x="610" y="9829"/>
                    </a:lnTo>
                    <a:lnTo>
                      <a:pt x="842" y="9162"/>
                    </a:lnTo>
                    <a:lnTo>
                      <a:pt x="1132" y="8496"/>
                    </a:lnTo>
                    <a:lnTo>
                      <a:pt x="1132" y="8496"/>
                    </a:lnTo>
                    <a:lnTo>
                      <a:pt x="1393" y="7945"/>
                    </a:lnTo>
                    <a:lnTo>
                      <a:pt x="1653" y="7394"/>
                    </a:lnTo>
                    <a:lnTo>
                      <a:pt x="1972" y="6872"/>
                    </a:lnTo>
                    <a:lnTo>
                      <a:pt x="2291" y="6379"/>
                    </a:lnTo>
                    <a:lnTo>
                      <a:pt x="2639" y="5886"/>
                    </a:lnTo>
                    <a:lnTo>
                      <a:pt x="3016" y="5422"/>
                    </a:lnTo>
                    <a:lnTo>
                      <a:pt x="3422" y="4988"/>
                    </a:lnTo>
                    <a:lnTo>
                      <a:pt x="3828" y="4553"/>
                    </a:lnTo>
                    <a:lnTo>
                      <a:pt x="4234" y="4147"/>
                    </a:lnTo>
                    <a:lnTo>
                      <a:pt x="4698" y="3770"/>
                    </a:lnTo>
                    <a:lnTo>
                      <a:pt x="5162" y="3393"/>
                    </a:lnTo>
                    <a:lnTo>
                      <a:pt x="5625" y="3016"/>
                    </a:lnTo>
                    <a:lnTo>
                      <a:pt x="6118" y="2697"/>
                    </a:lnTo>
                    <a:lnTo>
                      <a:pt x="6611" y="2378"/>
                    </a:lnTo>
                    <a:lnTo>
                      <a:pt x="7133" y="2088"/>
                    </a:lnTo>
                    <a:lnTo>
                      <a:pt x="7655" y="1798"/>
                    </a:lnTo>
                    <a:lnTo>
                      <a:pt x="7655" y="1798"/>
                    </a:lnTo>
                    <a:lnTo>
                      <a:pt x="8322" y="1508"/>
                    </a:lnTo>
                    <a:lnTo>
                      <a:pt x="8322" y="1508"/>
                    </a:lnTo>
                    <a:lnTo>
                      <a:pt x="9076" y="1190"/>
                    </a:lnTo>
                    <a:lnTo>
                      <a:pt x="9858" y="900"/>
                    </a:lnTo>
                    <a:lnTo>
                      <a:pt x="9858" y="900"/>
                    </a:lnTo>
                    <a:lnTo>
                      <a:pt x="10525" y="697"/>
                    </a:lnTo>
                    <a:lnTo>
                      <a:pt x="11192" y="523"/>
                    </a:lnTo>
                    <a:lnTo>
                      <a:pt x="11859" y="378"/>
                    </a:lnTo>
                    <a:lnTo>
                      <a:pt x="12526" y="233"/>
                    </a:lnTo>
                    <a:lnTo>
                      <a:pt x="13192" y="146"/>
                    </a:lnTo>
                    <a:lnTo>
                      <a:pt x="13859" y="59"/>
                    </a:lnTo>
                    <a:lnTo>
                      <a:pt x="14526" y="30"/>
                    </a:lnTo>
                    <a:lnTo>
                      <a:pt x="15193" y="1"/>
                    </a:lnTo>
                    <a:lnTo>
                      <a:pt x="15193" y="1"/>
                    </a:lnTo>
                    <a:lnTo>
                      <a:pt x="15918" y="1"/>
                    </a:lnTo>
                    <a:lnTo>
                      <a:pt x="15918" y="1"/>
                    </a:lnTo>
                    <a:lnTo>
                      <a:pt x="16585" y="1"/>
                    </a:lnTo>
                    <a:lnTo>
                      <a:pt x="17251" y="59"/>
                    </a:lnTo>
                    <a:lnTo>
                      <a:pt x="17889" y="146"/>
                    </a:lnTo>
                    <a:lnTo>
                      <a:pt x="18556" y="233"/>
                    </a:lnTo>
                    <a:lnTo>
                      <a:pt x="19194" y="349"/>
                    </a:lnTo>
                    <a:lnTo>
                      <a:pt x="19861" y="494"/>
                    </a:lnTo>
                    <a:lnTo>
                      <a:pt x="20499" y="639"/>
                    </a:lnTo>
                    <a:lnTo>
                      <a:pt x="21136" y="813"/>
                    </a:lnTo>
                    <a:lnTo>
                      <a:pt x="21774" y="1016"/>
                    </a:lnTo>
                    <a:lnTo>
                      <a:pt x="22383" y="1248"/>
                    </a:lnTo>
                    <a:lnTo>
                      <a:pt x="22992" y="1480"/>
                    </a:lnTo>
                    <a:lnTo>
                      <a:pt x="23630" y="1740"/>
                    </a:lnTo>
                    <a:lnTo>
                      <a:pt x="24210" y="2030"/>
                    </a:lnTo>
                    <a:lnTo>
                      <a:pt x="24818" y="2320"/>
                    </a:lnTo>
                    <a:lnTo>
                      <a:pt x="25398" y="2639"/>
                    </a:lnTo>
                    <a:lnTo>
                      <a:pt x="25978" y="2987"/>
                    </a:lnTo>
                    <a:lnTo>
                      <a:pt x="25978" y="2987"/>
                    </a:lnTo>
                    <a:lnTo>
                      <a:pt x="26645" y="3393"/>
                    </a:lnTo>
                    <a:lnTo>
                      <a:pt x="26645" y="3393"/>
                    </a:lnTo>
                    <a:lnTo>
                      <a:pt x="27254" y="3799"/>
                    </a:lnTo>
                    <a:lnTo>
                      <a:pt x="27863" y="4205"/>
                    </a:lnTo>
                    <a:lnTo>
                      <a:pt x="28443" y="4640"/>
                    </a:lnTo>
                    <a:lnTo>
                      <a:pt x="29022" y="5104"/>
                    </a:lnTo>
                    <a:lnTo>
                      <a:pt x="29573" y="5567"/>
                    </a:lnTo>
                    <a:lnTo>
                      <a:pt x="30124" y="6060"/>
                    </a:lnTo>
                    <a:lnTo>
                      <a:pt x="30646" y="6582"/>
                    </a:lnTo>
                    <a:lnTo>
                      <a:pt x="31168" y="7104"/>
                    </a:lnTo>
                    <a:lnTo>
                      <a:pt x="31661" y="7626"/>
                    </a:lnTo>
                    <a:lnTo>
                      <a:pt x="32154" y="8177"/>
                    </a:lnTo>
                    <a:lnTo>
                      <a:pt x="32646" y="8728"/>
                    </a:lnTo>
                    <a:lnTo>
                      <a:pt x="33081" y="9307"/>
                    </a:lnTo>
                    <a:lnTo>
                      <a:pt x="33545" y="9916"/>
                    </a:lnTo>
                    <a:lnTo>
                      <a:pt x="33951" y="10496"/>
                    </a:lnTo>
                    <a:lnTo>
                      <a:pt x="34386" y="11105"/>
                    </a:lnTo>
                    <a:lnTo>
                      <a:pt x="34763" y="11743"/>
                    </a:lnTo>
                    <a:lnTo>
                      <a:pt x="34763" y="11743"/>
                    </a:lnTo>
                    <a:lnTo>
                      <a:pt x="34850" y="11888"/>
                    </a:lnTo>
                    <a:lnTo>
                      <a:pt x="34850" y="11888"/>
                    </a:lnTo>
                    <a:lnTo>
                      <a:pt x="35256" y="12555"/>
                    </a:lnTo>
                    <a:lnTo>
                      <a:pt x="35256" y="12555"/>
                    </a:lnTo>
                    <a:lnTo>
                      <a:pt x="35749" y="13424"/>
                    </a:lnTo>
                    <a:lnTo>
                      <a:pt x="36213" y="14294"/>
                    </a:lnTo>
                    <a:lnTo>
                      <a:pt x="37111" y="16034"/>
                    </a:lnTo>
                    <a:lnTo>
                      <a:pt x="37952" y="17831"/>
                    </a:lnTo>
                    <a:lnTo>
                      <a:pt x="38735" y="19629"/>
                    </a:lnTo>
                    <a:lnTo>
                      <a:pt x="39460" y="21455"/>
                    </a:lnTo>
                    <a:lnTo>
                      <a:pt x="40155" y="23282"/>
                    </a:lnTo>
                    <a:lnTo>
                      <a:pt x="40822" y="25137"/>
                    </a:lnTo>
                    <a:lnTo>
                      <a:pt x="41460" y="27022"/>
                    </a:lnTo>
                    <a:lnTo>
                      <a:pt x="41460" y="27022"/>
                    </a:lnTo>
                    <a:lnTo>
                      <a:pt x="41866" y="28268"/>
                    </a:lnTo>
                    <a:lnTo>
                      <a:pt x="41866" y="28268"/>
                    </a:lnTo>
                    <a:lnTo>
                      <a:pt x="42446" y="30182"/>
                    </a:lnTo>
                    <a:lnTo>
                      <a:pt x="43026" y="32095"/>
                    </a:lnTo>
                    <a:lnTo>
                      <a:pt x="44127" y="35922"/>
                    </a:lnTo>
                    <a:lnTo>
                      <a:pt x="45258" y="39749"/>
                    </a:lnTo>
                    <a:lnTo>
                      <a:pt x="45838" y="41663"/>
                    </a:lnTo>
                    <a:lnTo>
                      <a:pt x="46418" y="43576"/>
                    </a:lnTo>
                    <a:lnTo>
                      <a:pt x="46418" y="43576"/>
                    </a:lnTo>
                    <a:lnTo>
                      <a:pt x="47085" y="45606"/>
                    </a:lnTo>
                    <a:lnTo>
                      <a:pt x="47752" y="47635"/>
                    </a:lnTo>
                    <a:lnTo>
                      <a:pt x="48476" y="49636"/>
                    </a:lnTo>
                    <a:lnTo>
                      <a:pt x="49259" y="51636"/>
                    </a:lnTo>
                    <a:lnTo>
                      <a:pt x="49259" y="51636"/>
                    </a:lnTo>
                    <a:lnTo>
                      <a:pt x="49549" y="52361"/>
                    </a:lnTo>
                    <a:lnTo>
                      <a:pt x="49810" y="53028"/>
                    </a:lnTo>
                    <a:lnTo>
                      <a:pt x="49984" y="53608"/>
                    </a:lnTo>
                    <a:lnTo>
                      <a:pt x="50071" y="53898"/>
                    </a:lnTo>
                    <a:lnTo>
                      <a:pt x="50100" y="54130"/>
                    </a:lnTo>
                    <a:lnTo>
                      <a:pt x="50100" y="54130"/>
                    </a:lnTo>
                    <a:lnTo>
                      <a:pt x="50129" y="54391"/>
                    </a:lnTo>
                    <a:lnTo>
                      <a:pt x="50129" y="54623"/>
                    </a:lnTo>
                    <a:lnTo>
                      <a:pt x="50071" y="54796"/>
                    </a:lnTo>
                    <a:lnTo>
                      <a:pt x="49984" y="5497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7"/>
              <p:cNvSpPr/>
              <p:nvPr/>
            </p:nvSpPr>
            <p:spPr>
              <a:xfrm>
                <a:off x="507725" y="5082600"/>
                <a:ext cx="60200" cy="59475"/>
              </a:xfrm>
              <a:custGeom>
                <a:rect b="b" l="l" r="r" t="t"/>
                <a:pathLst>
                  <a:path extrusionOk="0" h="2379" w="2408">
                    <a:moveTo>
                      <a:pt x="117" y="1"/>
                    </a:moveTo>
                    <a:lnTo>
                      <a:pt x="146" y="262"/>
                    </a:lnTo>
                    <a:lnTo>
                      <a:pt x="146" y="494"/>
                    </a:lnTo>
                    <a:lnTo>
                      <a:pt x="88" y="667"/>
                    </a:lnTo>
                    <a:lnTo>
                      <a:pt x="1" y="841"/>
                    </a:lnTo>
                    <a:lnTo>
                      <a:pt x="1769" y="2291"/>
                    </a:lnTo>
                    <a:lnTo>
                      <a:pt x="1885" y="2349"/>
                    </a:lnTo>
                    <a:lnTo>
                      <a:pt x="2001" y="2378"/>
                    </a:lnTo>
                    <a:lnTo>
                      <a:pt x="2117" y="2349"/>
                    </a:lnTo>
                    <a:lnTo>
                      <a:pt x="2204" y="2320"/>
                    </a:lnTo>
                    <a:lnTo>
                      <a:pt x="2291" y="2233"/>
                    </a:lnTo>
                    <a:lnTo>
                      <a:pt x="2349" y="2175"/>
                    </a:lnTo>
                    <a:lnTo>
                      <a:pt x="2407" y="2059"/>
                    </a:lnTo>
                    <a:lnTo>
                      <a:pt x="2407" y="1972"/>
                    </a:lnTo>
                    <a:lnTo>
                      <a:pt x="2349" y="1856"/>
                    </a:lnTo>
                    <a:lnTo>
                      <a:pt x="2262" y="1769"/>
                    </a:lnTo>
                    <a:lnTo>
                      <a:pt x="117" y="1"/>
                    </a:lnTo>
                    <a:close/>
                  </a:path>
                </a:pathLst>
              </a:custGeom>
              <a:solidFill>
                <a:srgbClr val="DBC8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7"/>
              <p:cNvSpPr/>
              <p:nvPr/>
            </p:nvSpPr>
            <p:spPr>
              <a:xfrm>
                <a:off x="507725" y="5082600"/>
                <a:ext cx="60200" cy="59475"/>
              </a:xfrm>
              <a:custGeom>
                <a:rect b="b" l="l" r="r" t="t"/>
                <a:pathLst>
                  <a:path extrusionOk="0" fill="none" h="2379" w="2408">
                    <a:moveTo>
                      <a:pt x="117" y="1"/>
                    </a:moveTo>
                    <a:lnTo>
                      <a:pt x="117" y="1"/>
                    </a:lnTo>
                    <a:lnTo>
                      <a:pt x="117" y="1"/>
                    </a:lnTo>
                    <a:lnTo>
                      <a:pt x="146" y="262"/>
                    </a:lnTo>
                    <a:lnTo>
                      <a:pt x="146" y="494"/>
                    </a:lnTo>
                    <a:lnTo>
                      <a:pt x="88" y="667"/>
                    </a:lnTo>
                    <a:lnTo>
                      <a:pt x="1" y="841"/>
                    </a:lnTo>
                    <a:lnTo>
                      <a:pt x="1" y="841"/>
                    </a:lnTo>
                    <a:lnTo>
                      <a:pt x="1769" y="2291"/>
                    </a:lnTo>
                    <a:lnTo>
                      <a:pt x="1769" y="2291"/>
                    </a:lnTo>
                    <a:lnTo>
                      <a:pt x="1885" y="2349"/>
                    </a:lnTo>
                    <a:lnTo>
                      <a:pt x="2001" y="2378"/>
                    </a:lnTo>
                    <a:lnTo>
                      <a:pt x="2001" y="2378"/>
                    </a:lnTo>
                    <a:lnTo>
                      <a:pt x="2117" y="2349"/>
                    </a:lnTo>
                    <a:lnTo>
                      <a:pt x="2204" y="2320"/>
                    </a:lnTo>
                    <a:lnTo>
                      <a:pt x="2291" y="2233"/>
                    </a:lnTo>
                    <a:lnTo>
                      <a:pt x="2349" y="2175"/>
                    </a:lnTo>
                    <a:lnTo>
                      <a:pt x="2407" y="2059"/>
                    </a:lnTo>
                    <a:lnTo>
                      <a:pt x="2407" y="1972"/>
                    </a:lnTo>
                    <a:lnTo>
                      <a:pt x="2349" y="1856"/>
                    </a:lnTo>
                    <a:lnTo>
                      <a:pt x="2262" y="1769"/>
                    </a:lnTo>
                    <a:lnTo>
                      <a:pt x="2262" y="1769"/>
                    </a:lnTo>
                    <a:lnTo>
                      <a:pt x="117" y="1"/>
                    </a:lnTo>
                    <a:lnTo>
                      <a:pt x="117"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7"/>
              <p:cNvSpPr/>
              <p:nvPr/>
            </p:nvSpPr>
            <p:spPr>
              <a:xfrm>
                <a:off x="-741850" y="3728650"/>
                <a:ext cx="1253225" cy="1375000"/>
              </a:xfrm>
              <a:custGeom>
                <a:rect b="b" l="l" r="r" t="t"/>
                <a:pathLst>
                  <a:path extrusionOk="0" h="55000" w="50129">
                    <a:moveTo>
                      <a:pt x="15599" y="1"/>
                    </a:moveTo>
                    <a:lnTo>
                      <a:pt x="15193" y="30"/>
                    </a:lnTo>
                    <a:lnTo>
                      <a:pt x="15512" y="14323"/>
                    </a:lnTo>
                    <a:lnTo>
                      <a:pt x="14700" y="12989"/>
                    </a:lnTo>
                    <a:lnTo>
                      <a:pt x="13019" y="10177"/>
                    </a:lnTo>
                    <a:lnTo>
                      <a:pt x="11395" y="7307"/>
                    </a:lnTo>
                    <a:lnTo>
                      <a:pt x="9829" y="4437"/>
                    </a:lnTo>
                    <a:lnTo>
                      <a:pt x="8322" y="1537"/>
                    </a:lnTo>
                    <a:lnTo>
                      <a:pt x="7655" y="1827"/>
                    </a:lnTo>
                    <a:lnTo>
                      <a:pt x="8902" y="4205"/>
                    </a:lnTo>
                    <a:lnTo>
                      <a:pt x="10148" y="6553"/>
                    </a:lnTo>
                    <a:lnTo>
                      <a:pt x="11453" y="8873"/>
                    </a:lnTo>
                    <a:lnTo>
                      <a:pt x="12787" y="11192"/>
                    </a:lnTo>
                    <a:lnTo>
                      <a:pt x="14149" y="13482"/>
                    </a:lnTo>
                    <a:lnTo>
                      <a:pt x="15570" y="15744"/>
                    </a:lnTo>
                    <a:lnTo>
                      <a:pt x="17019" y="17976"/>
                    </a:lnTo>
                    <a:lnTo>
                      <a:pt x="18498" y="20209"/>
                    </a:lnTo>
                    <a:lnTo>
                      <a:pt x="16382" y="19716"/>
                    </a:lnTo>
                    <a:lnTo>
                      <a:pt x="14294" y="19165"/>
                    </a:lnTo>
                    <a:lnTo>
                      <a:pt x="12207" y="18556"/>
                    </a:lnTo>
                    <a:lnTo>
                      <a:pt x="10148" y="17918"/>
                    </a:lnTo>
                    <a:lnTo>
                      <a:pt x="8090" y="17222"/>
                    </a:lnTo>
                    <a:lnTo>
                      <a:pt x="6060" y="16498"/>
                    </a:lnTo>
                    <a:lnTo>
                      <a:pt x="4031" y="15715"/>
                    </a:lnTo>
                    <a:lnTo>
                      <a:pt x="2030" y="14903"/>
                    </a:lnTo>
                    <a:lnTo>
                      <a:pt x="1" y="14004"/>
                    </a:lnTo>
                    <a:lnTo>
                      <a:pt x="30" y="14787"/>
                    </a:lnTo>
                    <a:lnTo>
                      <a:pt x="1682" y="15512"/>
                    </a:lnTo>
                    <a:lnTo>
                      <a:pt x="3364" y="16237"/>
                    </a:lnTo>
                    <a:lnTo>
                      <a:pt x="5075" y="16903"/>
                    </a:lnTo>
                    <a:lnTo>
                      <a:pt x="6785" y="17541"/>
                    </a:lnTo>
                    <a:lnTo>
                      <a:pt x="8496" y="18121"/>
                    </a:lnTo>
                    <a:lnTo>
                      <a:pt x="10206" y="18701"/>
                    </a:lnTo>
                    <a:lnTo>
                      <a:pt x="11946" y="19252"/>
                    </a:lnTo>
                    <a:lnTo>
                      <a:pt x="13714" y="19745"/>
                    </a:lnTo>
                    <a:lnTo>
                      <a:pt x="16179" y="20412"/>
                    </a:lnTo>
                    <a:lnTo>
                      <a:pt x="18672" y="20991"/>
                    </a:lnTo>
                    <a:lnTo>
                      <a:pt x="18875" y="20991"/>
                    </a:lnTo>
                    <a:lnTo>
                      <a:pt x="18962" y="20933"/>
                    </a:lnTo>
                    <a:lnTo>
                      <a:pt x="20035" y="22470"/>
                    </a:lnTo>
                    <a:lnTo>
                      <a:pt x="21107" y="23978"/>
                    </a:lnTo>
                    <a:lnTo>
                      <a:pt x="22064" y="25311"/>
                    </a:lnTo>
                    <a:lnTo>
                      <a:pt x="23050" y="26616"/>
                    </a:lnTo>
                    <a:lnTo>
                      <a:pt x="25021" y="29196"/>
                    </a:lnTo>
                    <a:lnTo>
                      <a:pt x="22760" y="29138"/>
                    </a:lnTo>
                    <a:lnTo>
                      <a:pt x="20499" y="29022"/>
                    </a:lnTo>
                    <a:lnTo>
                      <a:pt x="18237" y="28848"/>
                    </a:lnTo>
                    <a:lnTo>
                      <a:pt x="16005" y="28587"/>
                    </a:lnTo>
                    <a:lnTo>
                      <a:pt x="13743" y="28268"/>
                    </a:lnTo>
                    <a:lnTo>
                      <a:pt x="11540" y="27892"/>
                    </a:lnTo>
                    <a:lnTo>
                      <a:pt x="9307" y="27457"/>
                    </a:lnTo>
                    <a:lnTo>
                      <a:pt x="7104" y="26935"/>
                    </a:lnTo>
                    <a:lnTo>
                      <a:pt x="5625" y="26529"/>
                    </a:lnTo>
                    <a:lnTo>
                      <a:pt x="4147" y="26123"/>
                    </a:lnTo>
                    <a:lnTo>
                      <a:pt x="4756" y="27051"/>
                    </a:lnTo>
                    <a:lnTo>
                      <a:pt x="6669" y="27544"/>
                    </a:lnTo>
                    <a:lnTo>
                      <a:pt x="8554" y="28008"/>
                    </a:lnTo>
                    <a:lnTo>
                      <a:pt x="10467" y="28413"/>
                    </a:lnTo>
                    <a:lnTo>
                      <a:pt x="12381" y="28790"/>
                    </a:lnTo>
                    <a:lnTo>
                      <a:pt x="14323" y="29080"/>
                    </a:lnTo>
                    <a:lnTo>
                      <a:pt x="16237" y="29341"/>
                    </a:lnTo>
                    <a:lnTo>
                      <a:pt x="18179" y="29573"/>
                    </a:lnTo>
                    <a:lnTo>
                      <a:pt x="20151" y="29718"/>
                    </a:lnTo>
                    <a:lnTo>
                      <a:pt x="21455" y="29805"/>
                    </a:lnTo>
                    <a:lnTo>
                      <a:pt x="22789" y="29863"/>
                    </a:lnTo>
                    <a:lnTo>
                      <a:pt x="24123" y="29921"/>
                    </a:lnTo>
                    <a:lnTo>
                      <a:pt x="25456" y="29921"/>
                    </a:lnTo>
                    <a:lnTo>
                      <a:pt x="25572" y="29892"/>
                    </a:lnTo>
                    <a:lnTo>
                      <a:pt x="27544" y="32356"/>
                    </a:lnTo>
                    <a:lnTo>
                      <a:pt x="29573" y="34792"/>
                    </a:lnTo>
                    <a:lnTo>
                      <a:pt x="31632" y="37169"/>
                    </a:lnTo>
                    <a:lnTo>
                      <a:pt x="33748" y="39518"/>
                    </a:lnTo>
                    <a:lnTo>
                      <a:pt x="31487" y="39575"/>
                    </a:lnTo>
                    <a:lnTo>
                      <a:pt x="29254" y="39575"/>
                    </a:lnTo>
                    <a:lnTo>
                      <a:pt x="25949" y="39546"/>
                    </a:lnTo>
                    <a:lnTo>
                      <a:pt x="22644" y="39460"/>
                    </a:lnTo>
                    <a:lnTo>
                      <a:pt x="19368" y="39286"/>
                    </a:lnTo>
                    <a:lnTo>
                      <a:pt x="16063" y="39054"/>
                    </a:lnTo>
                    <a:lnTo>
                      <a:pt x="16063" y="39054"/>
                    </a:lnTo>
                    <a:lnTo>
                      <a:pt x="17077" y="39865"/>
                    </a:lnTo>
                    <a:lnTo>
                      <a:pt x="19861" y="40039"/>
                    </a:lnTo>
                    <a:lnTo>
                      <a:pt x="22673" y="40184"/>
                    </a:lnTo>
                    <a:lnTo>
                      <a:pt x="25485" y="40271"/>
                    </a:lnTo>
                    <a:lnTo>
                      <a:pt x="28269" y="40300"/>
                    </a:lnTo>
                    <a:lnTo>
                      <a:pt x="31748" y="40300"/>
                    </a:lnTo>
                    <a:lnTo>
                      <a:pt x="34328" y="40242"/>
                    </a:lnTo>
                    <a:lnTo>
                      <a:pt x="34386" y="40213"/>
                    </a:lnTo>
                    <a:lnTo>
                      <a:pt x="35691" y="41605"/>
                    </a:lnTo>
                    <a:lnTo>
                      <a:pt x="37024" y="42997"/>
                    </a:lnTo>
                    <a:lnTo>
                      <a:pt x="38358" y="44359"/>
                    </a:lnTo>
                    <a:lnTo>
                      <a:pt x="39721" y="45722"/>
                    </a:lnTo>
                    <a:lnTo>
                      <a:pt x="41025" y="46969"/>
                    </a:lnTo>
                    <a:lnTo>
                      <a:pt x="42330" y="48215"/>
                    </a:lnTo>
                    <a:lnTo>
                      <a:pt x="40706" y="48273"/>
                    </a:lnTo>
                    <a:lnTo>
                      <a:pt x="39054" y="48302"/>
                    </a:lnTo>
                    <a:lnTo>
                      <a:pt x="37778" y="48273"/>
                    </a:lnTo>
                    <a:lnTo>
                      <a:pt x="36502" y="48244"/>
                    </a:lnTo>
                    <a:lnTo>
                      <a:pt x="35198" y="48186"/>
                    </a:lnTo>
                    <a:lnTo>
                      <a:pt x="33922" y="48099"/>
                    </a:lnTo>
                    <a:lnTo>
                      <a:pt x="32646" y="48012"/>
                    </a:lnTo>
                    <a:lnTo>
                      <a:pt x="31371" y="47867"/>
                    </a:lnTo>
                    <a:lnTo>
                      <a:pt x="30095" y="47722"/>
                    </a:lnTo>
                    <a:lnTo>
                      <a:pt x="28819" y="47548"/>
                    </a:lnTo>
                    <a:lnTo>
                      <a:pt x="30617" y="48534"/>
                    </a:lnTo>
                    <a:lnTo>
                      <a:pt x="32733" y="48737"/>
                    </a:lnTo>
                    <a:lnTo>
                      <a:pt x="34821" y="48882"/>
                    </a:lnTo>
                    <a:lnTo>
                      <a:pt x="36937" y="48969"/>
                    </a:lnTo>
                    <a:lnTo>
                      <a:pt x="39054" y="49027"/>
                    </a:lnTo>
                    <a:lnTo>
                      <a:pt x="41054" y="48998"/>
                    </a:lnTo>
                    <a:lnTo>
                      <a:pt x="43055" y="48911"/>
                    </a:lnTo>
                    <a:lnTo>
                      <a:pt x="44765" y="50448"/>
                    </a:lnTo>
                    <a:lnTo>
                      <a:pt x="46476" y="51984"/>
                    </a:lnTo>
                    <a:lnTo>
                      <a:pt x="48215" y="53521"/>
                    </a:lnTo>
                    <a:lnTo>
                      <a:pt x="49984" y="54999"/>
                    </a:lnTo>
                    <a:lnTo>
                      <a:pt x="50071" y="54825"/>
                    </a:lnTo>
                    <a:lnTo>
                      <a:pt x="50129" y="54652"/>
                    </a:lnTo>
                    <a:lnTo>
                      <a:pt x="50129" y="54420"/>
                    </a:lnTo>
                    <a:lnTo>
                      <a:pt x="50100" y="54159"/>
                    </a:lnTo>
                    <a:lnTo>
                      <a:pt x="48418" y="52738"/>
                    </a:lnTo>
                    <a:lnTo>
                      <a:pt x="46737" y="51259"/>
                    </a:lnTo>
                    <a:lnTo>
                      <a:pt x="45113" y="49781"/>
                    </a:lnTo>
                    <a:lnTo>
                      <a:pt x="43461" y="48302"/>
                    </a:lnTo>
                    <a:lnTo>
                      <a:pt x="43432" y="48244"/>
                    </a:lnTo>
                    <a:lnTo>
                      <a:pt x="42098" y="46998"/>
                    </a:lnTo>
                    <a:lnTo>
                      <a:pt x="40764" y="45722"/>
                    </a:lnTo>
                    <a:lnTo>
                      <a:pt x="39460" y="44446"/>
                    </a:lnTo>
                    <a:lnTo>
                      <a:pt x="38184" y="43142"/>
                    </a:lnTo>
                    <a:lnTo>
                      <a:pt x="38242" y="43055"/>
                    </a:lnTo>
                    <a:lnTo>
                      <a:pt x="38271" y="42968"/>
                    </a:lnTo>
                    <a:lnTo>
                      <a:pt x="38677" y="41112"/>
                    </a:lnTo>
                    <a:lnTo>
                      <a:pt x="39083" y="39286"/>
                    </a:lnTo>
                    <a:lnTo>
                      <a:pt x="39489" y="37430"/>
                    </a:lnTo>
                    <a:lnTo>
                      <a:pt x="39924" y="35604"/>
                    </a:lnTo>
                    <a:lnTo>
                      <a:pt x="40387" y="33777"/>
                    </a:lnTo>
                    <a:lnTo>
                      <a:pt x="40851" y="31922"/>
                    </a:lnTo>
                    <a:lnTo>
                      <a:pt x="41866" y="28297"/>
                    </a:lnTo>
                    <a:lnTo>
                      <a:pt x="41460" y="27051"/>
                    </a:lnTo>
                    <a:lnTo>
                      <a:pt x="40909" y="28964"/>
                    </a:lnTo>
                    <a:lnTo>
                      <a:pt x="40387" y="30907"/>
                    </a:lnTo>
                    <a:lnTo>
                      <a:pt x="39866" y="32820"/>
                    </a:lnTo>
                    <a:lnTo>
                      <a:pt x="39373" y="34763"/>
                    </a:lnTo>
                    <a:lnTo>
                      <a:pt x="38909" y="36705"/>
                    </a:lnTo>
                    <a:lnTo>
                      <a:pt x="38474" y="38648"/>
                    </a:lnTo>
                    <a:lnTo>
                      <a:pt x="38039" y="40619"/>
                    </a:lnTo>
                    <a:lnTo>
                      <a:pt x="37633" y="42562"/>
                    </a:lnTo>
                    <a:lnTo>
                      <a:pt x="36097" y="40967"/>
                    </a:lnTo>
                    <a:lnTo>
                      <a:pt x="34560" y="39344"/>
                    </a:lnTo>
                    <a:lnTo>
                      <a:pt x="33081" y="37691"/>
                    </a:lnTo>
                    <a:lnTo>
                      <a:pt x="31603" y="36038"/>
                    </a:lnTo>
                    <a:lnTo>
                      <a:pt x="30066" y="34270"/>
                    </a:lnTo>
                    <a:lnTo>
                      <a:pt x="30095" y="34183"/>
                    </a:lnTo>
                    <a:lnTo>
                      <a:pt x="30472" y="31806"/>
                    </a:lnTo>
                    <a:lnTo>
                      <a:pt x="30907" y="29399"/>
                    </a:lnTo>
                    <a:lnTo>
                      <a:pt x="31400" y="26993"/>
                    </a:lnTo>
                    <a:lnTo>
                      <a:pt x="31922" y="24615"/>
                    </a:lnTo>
                    <a:lnTo>
                      <a:pt x="32472" y="22238"/>
                    </a:lnTo>
                    <a:lnTo>
                      <a:pt x="33081" y="19890"/>
                    </a:lnTo>
                    <a:lnTo>
                      <a:pt x="33719" y="17541"/>
                    </a:lnTo>
                    <a:lnTo>
                      <a:pt x="34415" y="15193"/>
                    </a:lnTo>
                    <a:lnTo>
                      <a:pt x="35256" y="12584"/>
                    </a:lnTo>
                    <a:lnTo>
                      <a:pt x="34850" y="11917"/>
                    </a:lnTo>
                    <a:lnTo>
                      <a:pt x="34763" y="11772"/>
                    </a:lnTo>
                    <a:lnTo>
                      <a:pt x="34096" y="13830"/>
                    </a:lnTo>
                    <a:lnTo>
                      <a:pt x="33458" y="15918"/>
                    </a:lnTo>
                    <a:lnTo>
                      <a:pt x="32849" y="18005"/>
                    </a:lnTo>
                    <a:lnTo>
                      <a:pt x="32270" y="20093"/>
                    </a:lnTo>
                    <a:lnTo>
                      <a:pt x="31748" y="22209"/>
                    </a:lnTo>
                    <a:lnTo>
                      <a:pt x="31255" y="24325"/>
                    </a:lnTo>
                    <a:lnTo>
                      <a:pt x="30762" y="26442"/>
                    </a:lnTo>
                    <a:lnTo>
                      <a:pt x="30327" y="28558"/>
                    </a:lnTo>
                    <a:lnTo>
                      <a:pt x="29892" y="31052"/>
                    </a:lnTo>
                    <a:lnTo>
                      <a:pt x="29457" y="33545"/>
                    </a:lnTo>
                    <a:lnTo>
                      <a:pt x="27950" y="31719"/>
                    </a:lnTo>
                    <a:lnTo>
                      <a:pt x="26442" y="29834"/>
                    </a:lnTo>
                    <a:lnTo>
                      <a:pt x="24963" y="27950"/>
                    </a:lnTo>
                    <a:lnTo>
                      <a:pt x="23514" y="26036"/>
                    </a:lnTo>
                    <a:lnTo>
                      <a:pt x="23543" y="25978"/>
                    </a:lnTo>
                    <a:lnTo>
                      <a:pt x="23572" y="25891"/>
                    </a:lnTo>
                    <a:lnTo>
                      <a:pt x="26065" y="7626"/>
                    </a:lnTo>
                    <a:lnTo>
                      <a:pt x="26645" y="3422"/>
                    </a:lnTo>
                    <a:lnTo>
                      <a:pt x="25978" y="3016"/>
                    </a:lnTo>
                    <a:lnTo>
                      <a:pt x="23601" y="20441"/>
                    </a:lnTo>
                    <a:lnTo>
                      <a:pt x="22934" y="25253"/>
                    </a:lnTo>
                    <a:lnTo>
                      <a:pt x="21165" y="22789"/>
                    </a:lnTo>
                    <a:lnTo>
                      <a:pt x="19426" y="20296"/>
                    </a:lnTo>
                    <a:lnTo>
                      <a:pt x="17715" y="17744"/>
                    </a:lnTo>
                    <a:lnTo>
                      <a:pt x="16063" y="15193"/>
                    </a:lnTo>
                    <a:lnTo>
                      <a:pt x="16150" y="15164"/>
                    </a:lnTo>
                    <a:lnTo>
                      <a:pt x="16208" y="15077"/>
                    </a:lnTo>
                    <a:lnTo>
                      <a:pt x="16237" y="14990"/>
                    </a:lnTo>
                    <a:lnTo>
                      <a:pt x="16266" y="14903"/>
                    </a:lnTo>
                    <a:lnTo>
                      <a:pt x="15918" y="30"/>
                    </a:lnTo>
                    <a:lnTo>
                      <a:pt x="15599" y="1"/>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4" name="Google Shape;324;p7"/>
            <p:cNvGrpSpPr/>
            <p:nvPr/>
          </p:nvGrpSpPr>
          <p:grpSpPr>
            <a:xfrm rot="-276419">
              <a:off x="8086370" y="4220515"/>
              <a:ext cx="887095" cy="957296"/>
              <a:chOff x="-741850" y="3728650"/>
              <a:chExt cx="1309775" cy="1413425"/>
            </a:xfrm>
          </p:grpSpPr>
          <p:sp>
            <p:nvSpPr>
              <p:cNvPr id="325" name="Google Shape;325;p7"/>
              <p:cNvSpPr/>
              <p:nvPr/>
            </p:nvSpPr>
            <p:spPr>
              <a:xfrm>
                <a:off x="-741850" y="3729375"/>
                <a:ext cx="1253225" cy="1382250"/>
              </a:xfrm>
              <a:custGeom>
                <a:rect b="b" l="l" r="r" t="t"/>
                <a:pathLst>
                  <a:path extrusionOk="0" h="55290" w="50129">
                    <a:moveTo>
                      <a:pt x="15193" y="1"/>
                    </a:moveTo>
                    <a:lnTo>
                      <a:pt x="14526" y="30"/>
                    </a:lnTo>
                    <a:lnTo>
                      <a:pt x="13859" y="59"/>
                    </a:lnTo>
                    <a:lnTo>
                      <a:pt x="13192" y="146"/>
                    </a:lnTo>
                    <a:lnTo>
                      <a:pt x="12526" y="233"/>
                    </a:lnTo>
                    <a:lnTo>
                      <a:pt x="11859" y="378"/>
                    </a:lnTo>
                    <a:lnTo>
                      <a:pt x="11192" y="523"/>
                    </a:lnTo>
                    <a:lnTo>
                      <a:pt x="10525" y="697"/>
                    </a:lnTo>
                    <a:lnTo>
                      <a:pt x="9858" y="900"/>
                    </a:lnTo>
                    <a:lnTo>
                      <a:pt x="9076" y="1190"/>
                    </a:lnTo>
                    <a:lnTo>
                      <a:pt x="8322" y="1508"/>
                    </a:lnTo>
                    <a:lnTo>
                      <a:pt x="7655" y="1798"/>
                    </a:lnTo>
                    <a:lnTo>
                      <a:pt x="7133" y="2088"/>
                    </a:lnTo>
                    <a:lnTo>
                      <a:pt x="6611" y="2378"/>
                    </a:lnTo>
                    <a:lnTo>
                      <a:pt x="6118" y="2697"/>
                    </a:lnTo>
                    <a:lnTo>
                      <a:pt x="5625" y="3016"/>
                    </a:lnTo>
                    <a:lnTo>
                      <a:pt x="5162" y="3393"/>
                    </a:lnTo>
                    <a:lnTo>
                      <a:pt x="4698" y="3770"/>
                    </a:lnTo>
                    <a:lnTo>
                      <a:pt x="4234" y="4147"/>
                    </a:lnTo>
                    <a:lnTo>
                      <a:pt x="3828" y="4553"/>
                    </a:lnTo>
                    <a:lnTo>
                      <a:pt x="3422" y="4988"/>
                    </a:lnTo>
                    <a:lnTo>
                      <a:pt x="3016" y="5422"/>
                    </a:lnTo>
                    <a:lnTo>
                      <a:pt x="2639" y="5886"/>
                    </a:lnTo>
                    <a:lnTo>
                      <a:pt x="2291" y="6379"/>
                    </a:lnTo>
                    <a:lnTo>
                      <a:pt x="1972" y="6872"/>
                    </a:lnTo>
                    <a:lnTo>
                      <a:pt x="1653" y="7394"/>
                    </a:lnTo>
                    <a:lnTo>
                      <a:pt x="1393" y="7945"/>
                    </a:lnTo>
                    <a:lnTo>
                      <a:pt x="1132" y="8496"/>
                    </a:lnTo>
                    <a:lnTo>
                      <a:pt x="842" y="9162"/>
                    </a:lnTo>
                    <a:lnTo>
                      <a:pt x="610" y="9829"/>
                    </a:lnTo>
                    <a:lnTo>
                      <a:pt x="436" y="10525"/>
                    </a:lnTo>
                    <a:lnTo>
                      <a:pt x="262" y="11192"/>
                    </a:lnTo>
                    <a:lnTo>
                      <a:pt x="146" y="11888"/>
                    </a:lnTo>
                    <a:lnTo>
                      <a:pt x="59" y="12584"/>
                    </a:lnTo>
                    <a:lnTo>
                      <a:pt x="30" y="13279"/>
                    </a:lnTo>
                    <a:lnTo>
                      <a:pt x="1" y="13975"/>
                    </a:lnTo>
                    <a:lnTo>
                      <a:pt x="30" y="14758"/>
                    </a:lnTo>
                    <a:lnTo>
                      <a:pt x="88" y="15483"/>
                    </a:lnTo>
                    <a:lnTo>
                      <a:pt x="175" y="16208"/>
                    </a:lnTo>
                    <a:lnTo>
                      <a:pt x="291" y="16932"/>
                    </a:lnTo>
                    <a:lnTo>
                      <a:pt x="436" y="17657"/>
                    </a:lnTo>
                    <a:lnTo>
                      <a:pt x="610" y="18382"/>
                    </a:lnTo>
                    <a:lnTo>
                      <a:pt x="813" y="19107"/>
                    </a:lnTo>
                    <a:lnTo>
                      <a:pt x="1045" y="19803"/>
                    </a:lnTo>
                    <a:lnTo>
                      <a:pt x="1306" y="20527"/>
                    </a:lnTo>
                    <a:lnTo>
                      <a:pt x="1595" y="21223"/>
                    </a:lnTo>
                    <a:lnTo>
                      <a:pt x="1885" y="21948"/>
                    </a:lnTo>
                    <a:lnTo>
                      <a:pt x="2233" y="22644"/>
                    </a:lnTo>
                    <a:lnTo>
                      <a:pt x="2581" y="23340"/>
                    </a:lnTo>
                    <a:lnTo>
                      <a:pt x="2929" y="24036"/>
                    </a:lnTo>
                    <a:lnTo>
                      <a:pt x="3335" y="24731"/>
                    </a:lnTo>
                    <a:lnTo>
                      <a:pt x="3741" y="25427"/>
                    </a:lnTo>
                    <a:lnTo>
                      <a:pt x="4147" y="26094"/>
                    </a:lnTo>
                    <a:lnTo>
                      <a:pt x="4756" y="27022"/>
                    </a:lnTo>
                    <a:lnTo>
                      <a:pt x="5365" y="27863"/>
                    </a:lnTo>
                    <a:lnTo>
                      <a:pt x="5973" y="28703"/>
                    </a:lnTo>
                    <a:lnTo>
                      <a:pt x="6611" y="29544"/>
                    </a:lnTo>
                    <a:lnTo>
                      <a:pt x="7249" y="30356"/>
                    </a:lnTo>
                    <a:lnTo>
                      <a:pt x="7916" y="31139"/>
                    </a:lnTo>
                    <a:lnTo>
                      <a:pt x="8583" y="31921"/>
                    </a:lnTo>
                    <a:lnTo>
                      <a:pt x="9278" y="32675"/>
                    </a:lnTo>
                    <a:lnTo>
                      <a:pt x="9974" y="33400"/>
                    </a:lnTo>
                    <a:lnTo>
                      <a:pt x="11337" y="34821"/>
                    </a:lnTo>
                    <a:lnTo>
                      <a:pt x="12729" y="36125"/>
                    </a:lnTo>
                    <a:lnTo>
                      <a:pt x="14062" y="37343"/>
                    </a:lnTo>
                    <a:lnTo>
                      <a:pt x="15367" y="38474"/>
                    </a:lnTo>
                    <a:lnTo>
                      <a:pt x="16063" y="39025"/>
                    </a:lnTo>
                    <a:lnTo>
                      <a:pt x="17077" y="39836"/>
                    </a:lnTo>
                    <a:lnTo>
                      <a:pt x="18469" y="40909"/>
                    </a:lnTo>
                    <a:lnTo>
                      <a:pt x="19890" y="41924"/>
                    </a:lnTo>
                    <a:lnTo>
                      <a:pt x="21310" y="42939"/>
                    </a:lnTo>
                    <a:lnTo>
                      <a:pt x="22789" y="43924"/>
                    </a:lnTo>
                    <a:lnTo>
                      <a:pt x="24268" y="44881"/>
                    </a:lnTo>
                    <a:lnTo>
                      <a:pt x="25746" y="45780"/>
                    </a:lnTo>
                    <a:lnTo>
                      <a:pt x="27283" y="46679"/>
                    </a:lnTo>
                    <a:lnTo>
                      <a:pt x="28819" y="47519"/>
                    </a:lnTo>
                    <a:lnTo>
                      <a:pt x="30617" y="48505"/>
                    </a:lnTo>
                    <a:lnTo>
                      <a:pt x="31574" y="48969"/>
                    </a:lnTo>
                    <a:lnTo>
                      <a:pt x="33516" y="49897"/>
                    </a:lnTo>
                    <a:lnTo>
                      <a:pt x="35459" y="50796"/>
                    </a:lnTo>
                    <a:lnTo>
                      <a:pt x="37401" y="51607"/>
                    </a:lnTo>
                    <a:lnTo>
                      <a:pt x="39402" y="52390"/>
                    </a:lnTo>
                    <a:lnTo>
                      <a:pt x="41402" y="53115"/>
                    </a:lnTo>
                    <a:lnTo>
                      <a:pt x="43403" y="53811"/>
                    </a:lnTo>
                    <a:lnTo>
                      <a:pt x="45461" y="54449"/>
                    </a:lnTo>
                    <a:lnTo>
                      <a:pt x="47491" y="55028"/>
                    </a:lnTo>
                    <a:lnTo>
                      <a:pt x="48012" y="55144"/>
                    </a:lnTo>
                    <a:lnTo>
                      <a:pt x="48476" y="55231"/>
                    </a:lnTo>
                    <a:lnTo>
                      <a:pt x="48853" y="55289"/>
                    </a:lnTo>
                    <a:lnTo>
                      <a:pt x="49172" y="55289"/>
                    </a:lnTo>
                    <a:lnTo>
                      <a:pt x="49462" y="55260"/>
                    </a:lnTo>
                    <a:lnTo>
                      <a:pt x="49694" y="55202"/>
                    </a:lnTo>
                    <a:lnTo>
                      <a:pt x="49868" y="55086"/>
                    </a:lnTo>
                    <a:lnTo>
                      <a:pt x="49984" y="54970"/>
                    </a:lnTo>
                    <a:lnTo>
                      <a:pt x="50071" y="54796"/>
                    </a:lnTo>
                    <a:lnTo>
                      <a:pt x="50129" y="54623"/>
                    </a:lnTo>
                    <a:lnTo>
                      <a:pt x="50129" y="54391"/>
                    </a:lnTo>
                    <a:lnTo>
                      <a:pt x="50100" y="54130"/>
                    </a:lnTo>
                    <a:lnTo>
                      <a:pt x="50071" y="53898"/>
                    </a:lnTo>
                    <a:lnTo>
                      <a:pt x="49984" y="53608"/>
                    </a:lnTo>
                    <a:lnTo>
                      <a:pt x="49810" y="53028"/>
                    </a:lnTo>
                    <a:lnTo>
                      <a:pt x="49549" y="52361"/>
                    </a:lnTo>
                    <a:lnTo>
                      <a:pt x="49259" y="51636"/>
                    </a:lnTo>
                    <a:lnTo>
                      <a:pt x="48476" y="49636"/>
                    </a:lnTo>
                    <a:lnTo>
                      <a:pt x="47752" y="47635"/>
                    </a:lnTo>
                    <a:lnTo>
                      <a:pt x="47085" y="45606"/>
                    </a:lnTo>
                    <a:lnTo>
                      <a:pt x="46418" y="43576"/>
                    </a:lnTo>
                    <a:lnTo>
                      <a:pt x="45838" y="41663"/>
                    </a:lnTo>
                    <a:lnTo>
                      <a:pt x="45258" y="39749"/>
                    </a:lnTo>
                    <a:lnTo>
                      <a:pt x="44127" y="35922"/>
                    </a:lnTo>
                    <a:lnTo>
                      <a:pt x="43026" y="32095"/>
                    </a:lnTo>
                    <a:lnTo>
                      <a:pt x="42446" y="30182"/>
                    </a:lnTo>
                    <a:lnTo>
                      <a:pt x="41866" y="28268"/>
                    </a:lnTo>
                    <a:lnTo>
                      <a:pt x="41460" y="27022"/>
                    </a:lnTo>
                    <a:lnTo>
                      <a:pt x="40822" y="25137"/>
                    </a:lnTo>
                    <a:lnTo>
                      <a:pt x="40155" y="23282"/>
                    </a:lnTo>
                    <a:lnTo>
                      <a:pt x="39460" y="21455"/>
                    </a:lnTo>
                    <a:lnTo>
                      <a:pt x="38735" y="19629"/>
                    </a:lnTo>
                    <a:lnTo>
                      <a:pt x="37952" y="17831"/>
                    </a:lnTo>
                    <a:lnTo>
                      <a:pt x="37111" y="16034"/>
                    </a:lnTo>
                    <a:lnTo>
                      <a:pt x="36213" y="14294"/>
                    </a:lnTo>
                    <a:lnTo>
                      <a:pt x="35749" y="13424"/>
                    </a:lnTo>
                    <a:lnTo>
                      <a:pt x="35256" y="12555"/>
                    </a:lnTo>
                    <a:lnTo>
                      <a:pt x="34850" y="11888"/>
                    </a:lnTo>
                    <a:lnTo>
                      <a:pt x="34763" y="11743"/>
                    </a:lnTo>
                    <a:lnTo>
                      <a:pt x="34386" y="11105"/>
                    </a:lnTo>
                    <a:lnTo>
                      <a:pt x="33951" y="10496"/>
                    </a:lnTo>
                    <a:lnTo>
                      <a:pt x="33545" y="9916"/>
                    </a:lnTo>
                    <a:lnTo>
                      <a:pt x="33081" y="9307"/>
                    </a:lnTo>
                    <a:lnTo>
                      <a:pt x="32646" y="8728"/>
                    </a:lnTo>
                    <a:lnTo>
                      <a:pt x="32154" y="8177"/>
                    </a:lnTo>
                    <a:lnTo>
                      <a:pt x="31661" y="7626"/>
                    </a:lnTo>
                    <a:lnTo>
                      <a:pt x="31168" y="7104"/>
                    </a:lnTo>
                    <a:lnTo>
                      <a:pt x="30646" y="6582"/>
                    </a:lnTo>
                    <a:lnTo>
                      <a:pt x="30124" y="6060"/>
                    </a:lnTo>
                    <a:lnTo>
                      <a:pt x="29573" y="5567"/>
                    </a:lnTo>
                    <a:lnTo>
                      <a:pt x="29022" y="5104"/>
                    </a:lnTo>
                    <a:lnTo>
                      <a:pt x="28443" y="4640"/>
                    </a:lnTo>
                    <a:lnTo>
                      <a:pt x="27863" y="4205"/>
                    </a:lnTo>
                    <a:lnTo>
                      <a:pt x="27254" y="3799"/>
                    </a:lnTo>
                    <a:lnTo>
                      <a:pt x="26645" y="3393"/>
                    </a:lnTo>
                    <a:lnTo>
                      <a:pt x="25978" y="2987"/>
                    </a:lnTo>
                    <a:lnTo>
                      <a:pt x="25398" y="2639"/>
                    </a:lnTo>
                    <a:lnTo>
                      <a:pt x="24818" y="2320"/>
                    </a:lnTo>
                    <a:lnTo>
                      <a:pt x="24210" y="2030"/>
                    </a:lnTo>
                    <a:lnTo>
                      <a:pt x="23630" y="1740"/>
                    </a:lnTo>
                    <a:lnTo>
                      <a:pt x="22992" y="1480"/>
                    </a:lnTo>
                    <a:lnTo>
                      <a:pt x="22383" y="1248"/>
                    </a:lnTo>
                    <a:lnTo>
                      <a:pt x="21774" y="1016"/>
                    </a:lnTo>
                    <a:lnTo>
                      <a:pt x="21136" y="813"/>
                    </a:lnTo>
                    <a:lnTo>
                      <a:pt x="20499" y="639"/>
                    </a:lnTo>
                    <a:lnTo>
                      <a:pt x="19861" y="494"/>
                    </a:lnTo>
                    <a:lnTo>
                      <a:pt x="19194" y="349"/>
                    </a:lnTo>
                    <a:lnTo>
                      <a:pt x="18556" y="233"/>
                    </a:lnTo>
                    <a:lnTo>
                      <a:pt x="17889" y="146"/>
                    </a:lnTo>
                    <a:lnTo>
                      <a:pt x="17251" y="59"/>
                    </a:lnTo>
                    <a:lnTo>
                      <a:pt x="1658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7"/>
              <p:cNvSpPr/>
              <p:nvPr/>
            </p:nvSpPr>
            <p:spPr>
              <a:xfrm>
                <a:off x="-741850" y="3729375"/>
                <a:ext cx="1253225" cy="1382250"/>
              </a:xfrm>
              <a:custGeom>
                <a:rect b="b" l="l" r="r" t="t"/>
                <a:pathLst>
                  <a:path extrusionOk="0" fill="none" h="55290" w="50129">
                    <a:moveTo>
                      <a:pt x="49984" y="54970"/>
                    </a:moveTo>
                    <a:lnTo>
                      <a:pt x="49984" y="54970"/>
                    </a:lnTo>
                    <a:lnTo>
                      <a:pt x="49868" y="55086"/>
                    </a:lnTo>
                    <a:lnTo>
                      <a:pt x="49694" y="55202"/>
                    </a:lnTo>
                    <a:lnTo>
                      <a:pt x="49462" y="55260"/>
                    </a:lnTo>
                    <a:lnTo>
                      <a:pt x="49172" y="55289"/>
                    </a:lnTo>
                    <a:lnTo>
                      <a:pt x="48853" y="55289"/>
                    </a:lnTo>
                    <a:lnTo>
                      <a:pt x="48476" y="55231"/>
                    </a:lnTo>
                    <a:lnTo>
                      <a:pt x="48012" y="55144"/>
                    </a:lnTo>
                    <a:lnTo>
                      <a:pt x="47491" y="55028"/>
                    </a:lnTo>
                    <a:lnTo>
                      <a:pt x="47491" y="55028"/>
                    </a:lnTo>
                    <a:lnTo>
                      <a:pt x="45461" y="54449"/>
                    </a:lnTo>
                    <a:lnTo>
                      <a:pt x="43403" y="53811"/>
                    </a:lnTo>
                    <a:lnTo>
                      <a:pt x="41402" y="53115"/>
                    </a:lnTo>
                    <a:lnTo>
                      <a:pt x="39402" y="52390"/>
                    </a:lnTo>
                    <a:lnTo>
                      <a:pt x="37401" y="51607"/>
                    </a:lnTo>
                    <a:lnTo>
                      <a:pt x="35459" y="50796"/>
                    </a:lnTo>
                    <a:lnTo>
                      <a:pt x="33516" y="49897"/>
                    </a:lnTo>
                    <a:lnTo>
                      <a:pt x="31574" y="48969"/>
                    </a:lnTo>
                    <a:lnTo>
                      <a:pt x="31574" y="48969"/>
                    </a:lnTo>
                    <a:lnTo>
                      <a:pt x="30617" y="48505"/>
                    </a:lnTo>
                    <a:lnTo>
                      <a:pt x="30617" y="48505"/>
                    </a:lnTo>
                    <a:lnTo>
                      <a:pt x="28819" y="47519"/>
                    </a:lnTo>
                    <a:lnTo>
                      <a:pt x="28819" y="47519"/>
                    </a:lnTo>
                    <a:lnTo>
                      <a:pt x="27283" y="46679"/>
                    </a:lnTo>
                    <a:lnTo>
                      <a:pt x="25746" y="45780"/>
                    </a:lnTo>
                    <a:lnTo>
                      <a:pt x="24268" y="44881"/>
                    </a:lnTo>
                    <a:lnTo>
                      <a:pt x="22789" y="43924"/>
                    </a:lnTo>
                    <a:lnTo>
                      <a:pt x="21310" y="42939"/>
                    </a:lnTo>
                    <a:lnTo>
                      <a:pt x="19890" y="41924"/>
                    </a:lnTo>
                    <a:lnTo>
                      <a:pt x="18469" y="40909"/>
                    </a:lnTo>
                    <a:lnTo>
                      <a:pt x="17077" y="39836"/>
                    </a:lnTo>
                    <a:lnTo>
                      <a:pt x="17077" y="39836"/>
                    </a:lnTo>
                    <a:lnTo>
                      <a:pt x="16063" y="39025"/>
                    </a:lnTo>
                    <a:lnTo>
                      <a:pt x="16063" y="39025"/>
                    </a:lnTo>
                    <a:lnTo>
                      <a:pt x="15367" y="38474"/>
                    </a:lnTo>
                    <a:lnTo>
                      <a:pt x="15367" y="38474"/>
                    </a:lnTo>
                    <a:lnTo>
                      <a:pt x="14062" y="37343"/>
                    </a:lnTo>
                    <a:lnTo>
                      <a:pt x="12729" y="36125"/>
                    </a:lnTo>
                    <a:lnTo>
                      <a:pt x="11337" y="34821"/>
                    </a:lnTo>
                    <a:lnTo>
                      <a:pt x="9974" y="33400"/>
                    </a:lnTo>
                    <a:lnTo>
                      <a:pt x="9278" y="32675"/>
                    </a:lnTo>
                    <a:lnTo>
                      <a:pt x="8583" y="31921"/>
                    </a:lnTo>
                    <a:lnTo>
                      <a:pt x="7916" y="31139"/>
                    </a:lnTo>
                    <a:lnTo>
                      <a:pt x="7249" y="30356"/>
                    </a:lnTo>
                    <a:lnTo>
                      <a:pt x="6611" y="29544"/>
                    </a:lnTo>
                    <a:lnTo>
                      <a:pt x="5973" y="28703"/>
                    </a:lnTo>
                    <a:lnTo>
                      <a:pt x="5365" y="27863"/>
                    </a:lnTo>
                    <a:lnTo>
                      <a:pt x="4756" y="27022"/>
                    </a:lnTo>
                    <a:lnTo>
                      <a:pt x="4756" y="27022"/>
                    </a:lnTo>
                    <a:lnTo>
                      <a:pt x="4147" y="26094"/>
                    </a:lnTo>
                    <a:lnTo>
                      <a:pt x="4147" y="26094"/>
                    </a:lnTo>
                    <a:lnTo>
                      <a:pt x="3741" y="25427"/>
                    </a:lnTo>
                    <a:lnTo>
                      <a:pt x="3335" y="24731"/>
                    </a:lnTo>
                    <a:lnTo>
                      <a:pt x="2929" y="24036"/>
                    </a:lnTo>
                    <a:lnTo>
                      <a:pt x="2581" y="23340"/>
                    </a:lnTo>
                    <a:lnTo>
                      <a:pt x="2233" y="22644"/>
                    </a:lnTo>
                    <a:lnTo>
                      <a:pt x="1885" y="21948"/>
                    </a:lnTo>
                    <a:lnTo>
                      <a:pt x="1595" y="21223"/>
                    </a:lnTo>
                    <a:lnTo>
                      <a:pt x="1306" y="20527"/>
                    </a:lnTo>
                    <a:lnTo>
                      <a:pt x="1045" y="19803"/>
                    </a:lnTo>
                    <a:lnTo>
                      <a:pt x="813" y="19107"/>
                    </a:lnTo>
                    <a:lnTo>
                      <a:pt x="610" y="18382"/>
                    </a:lnTo>
                    <a:lnTo>
                      <a:pt x="436" y="17657"/>
                    </a:lnTo>
                    <a:lnTo>
                      <a:pt x="291" y="16932"/>
                    </a:lnTo>
                    <a:lnTo>
                      <a:pt x="175" y="16208"/>
                    </a:lnTo>
                    <a:lnTo>
                      <a:pt x="88" y="15483"/>
                    </a:lnTo>
                    <a:lnTo>
                      <a:pt x="30" y="14758"/>
                    </a:lnTo>
                    <a:lnTo>
                      <a:pt x="30" y="14758"/>
                    </a:lnTo>
                    <a:lnTo>
                      <a:pt x="1" y="13975"/>
                    </a:lnTo>
                    <a:lnTo>
                      <a:pt x="1" y="13975"/>
                    </a:lnTo>
                    <a:lnTo>
                      <a:pt x="30" y="13279"/>
                    </a:lnTo>
                    <a:lnTo>
                      <a:pt x="59" y="12584"/>
                    </a:lnTo>
                    <a:lnTo>
                      <a:pt x="146" y="11888"/>
                    </a:lnTo>
                    <a:lnTo>
                      <a:pt x="262" y="11192"/>
                    </a:lnTo>
                    <a:lnTo>
                      <a:pt x="436" y="10525"/>
                    </a:lnTo>
                    <a:lnTo>
                      <a:pt x="610" y="9829"/>
                    </a:lnTo>
                    <a:lnTo>
                      <a:pt x="842" y="9162"/>
                    </a:lnTo>
                    <a:lnTo>
                      <a:pt x="1132" y="8496"/>
                    </a:lnTo>
                    <a:lnTo>
                      <a:pt x="1132" y="8496"/>
                    </a:lnTo>
                    <a:lnTo>
                      <a:pt x="1393" y="7945"/>
                    </a:lnTo>
                    <a:lnTo>
                      <a:pt x="1653" y="7394"/>
                    </a:lnTo>
                    <a:lnTo>
                      <a:pt x="1972" y="6872"/>
                    </a:lnTo>
                    <a:lnTo>
                      <a:pt x="2291" y="6379"/>
                    </a:lnTo>
                    <a:lnTo>
                      <a:pt x="2639" y="5886"/>
                    </a:lnTo>
                    <a:lnTo>
                      <a:pt x="3016" y="5422"/>
                    </a:lnTo>
                    <a:lnTo>
                      <a:pt x="3422" y="4988"/>
                    </a:lnTo>
                    <a:lnTo>
                      <a:pt x="3828" y="4553"/>
                    </a:lnTo>
                    <a:lnTo>
                      <a:pt x="4234" y="4147"/>
                    </a:lnTo>
                    <a:lnTo>
                      <a:pt x="4698" y="3770"/>
                    </a:lnTo>
                    <a:lnTo>
                      <a:pt x="5162" y="3393"/>
                    </a:lnTo>
                    <a:lnTo>
                      <a:pt x="5625" y="3016"/>
                    </a:lnTo>
                    <a:lnTo>
                      <a:pt x="6118" y="2697"/>
                    </a:lnTo>
                    <a:lnTo>
                      <a:pt x="6611" y="2378"/>
                    </a:lnTo>
                    <a:lnTo>
                      <a:pt x="7133" y="2088"/>
                    </a:lnTo>
                    <a:lnTo>
                      <a:pt x="7655" y="1798"/>
                    </a:lnTo>
                    <a:lnTo>
                      <a:pt x="7655" y="1798"/>
                    </a:lnTo>
                    <a:lnTo>
                      <a:pt x="8322" y="1508"/>
                    </a:lnTo>
                    <a:lnTo>
                      <a:pt x="8322" y="1508"/>
                    </a:lnTo>
                    <a:lnTo>
                      <a:pt x="9076" y="1190"/>
                    </a:lnTo>
                    <a:lnTo>
                      <a:pt x="9858" y="900"/>
                    </a:lnTo>
                    <a:lnTo>
                      <a:pt x="9858" y="900"/>
                    </a:lnTo>
                    <a:lnTo>
                      <a:pt x="10525" y="697"/>
                    </a:lnTo>
                    <a:lnTo>
                      <a:pt x="11192" y="523"/>
                    </a:lnTo>
                    <a:lnTo>
                      <a:pt x="11859" y="378"/>
                    </a:lnTo>
                    <a:lnTo>
                      <a:pt x="12526" y="233"/>
                    </a:lnTo>
                    <a:lnTo>
                      <a:pt x="13192" y="146"/>
                    </a:lnTo>
                    <a:lnTo>
                      <a:pt x="13859" y="59"/>
                    </a:lnTo>
                    <a:lnTo>
                      <a:pt x="14526" y="30"/>
                    </a:lnTo>
                    <a:lnTo>
                      <a:pt x="15193" y="1"/>
                    </a:lnTo>
                    <a:lnTo>
                      <a:pt x="15193" y="1"/>
                    </a:lnTo>
                    <a:lnTo>
                      <a:pt x="15918" y="1"/>
                    </a:lnTo>
                    <a:lnTo>
                      <a:pt x="15918" y="1"/>
                    </a:lnTo>
                    <a:lnTo>
                      <a:pt x="16585" y="1"/>
                    </a:lnTo>
                    <a:lnTo>
                      <a:pt x="17251" y="59"/>
                    </a:lnTo>
                    <a:lnTo>
                      <a:pt x="17889" y="146"/>
                    </a:lnTo>
                    <a:lnTo>
                      <a:pt x="18556" y="233"/>
                    </a:lnTo>
                    <a:lnTo>
                      <a:pt x="19194" y="349"/>
                    </a:lnTo>
                    <a:lnTo>
                      <a:pt x="19861" y="494"/>
                    </a:lnTo>
                    <a:lnTo>
                      <a:pt x="20499" y="639"/>
                    </a:lnTo>
                    <a:lnTo>
                      <a:pt x="21136" y="813"/>
                    </a:lnTo>
                    <a:lnTo>
                      <a:pt x="21774" y="1016"/>
                    </a:lnTo>
                    <a:lnTo>
                      <a:pt x="22383" y="1248"/>
                    </a:lnTo>
                    <a:lnTo>
                      <a:pt x="22992" y="1480"/>
                    </a:lnTo>
                    <a:lnTo>
                      <a:pt x="23630" y="1740"/>
                    </a:lnTo>
                    <a:lnTo>
                      <a:pt x="24210" y="2030"/>
                    </a:lnTo>
                    <a:lnTo>
                      <a:pt x="24818" y="2320"/>
                    </a:lnTo>
                    <a:lnTo>
                      <a:pt x="25398" y="2639"/>
                    </a:lnTo>
                    <a:lnTo>
                      <a:pt x="25978" y="2987"/>
                    </a:lnTo>
                    <a:lnTo>
                      <a:pt x="25978" y="2987"/>
                    </a:lnTo>
                    <a:lnTo>
                      <a:pt x="26645" y="3393"/>
                    </a:lnTo>
                    <a:lnTo>
                      <a:pt x="26645" y="3393"/>
                    </a:lnTo>
                    <a:lnTo>
                      <a:pt x="27254" y="3799"/>
                    </a:lnTo>
                    <a:lnTo>
                      <a:pt x="27863" y="4205"/>
                    </a:lnTo>
                    <a:lnTo>
                      <a:pt x="28443" y="4640"/>
                    </a:lnTo>
                    <a:lnTo>
                      <a:pt x="29022" y="5104"/>
                    </a:lnTo>
                    <a:lnTo>
                      <a:pt x="29573" y="5567"/>
                    </a:lnTo>
                    <a:lnTo>
                      <a:pt x="30124" y="6060"/>
                    </a:lnTo>
                    <a:lnTo>
                      <a:pt x="30646" y="6582"/>
                    </a:lnTo>
                    <a:lnTo>
                      <a:pt x="31168" y="7104"/>
                    </a:lnTo>
                    <a:lnTo>
                      <a:pt x="31661" y="7626"/>
                    </a:lnTo>
                    <a:lnTo>
                      <a:pt x="32154" y="8177"/>
                    </a:lnTo>
                    <a:lnTo>
                      <a:pt x="32646" y="8728"/>
                    </a:lnTo>
                    <a:lnTo>
                      <a:pt x="33081" y="9307"/>
                    </a:lnTo>
                    <a:lnTo>
                      <a:pt x="33545" y="9916"/>
                    </a:lnTo>
                    <a:lnTo>
                      <a:pt x="33951" y="10496"/>
                    </a:lnTo>
                    <a:lnTo>
                      <a:pt x="34386" y="11105"/>
                    </a:lnTo>
                    <a:lnTo>
                      <a:pt x="34763" y="11743"/>
                    </a:lnTo>
                    <a:lnTo>
                      <a:pt x="34763" y="11743"/>
                    </a:lnTo>
                    <a:lnTo>
                      <a:pt x="34850" y="11888"/>
                    </a:lnTo>
                    <a:lnTo>
                      <a:pt x="34850" y="11888"/>
                    </a:lnTo>
                    <a:lnTo>
                      <a:pt x="35256" y="12555"/>
                    </a:lnTo>
                    <a:lnTo>
                      <a:pt x="35256" y="12555"/>
                    </a:lnTo>
                    <a:lnTo>
                      <a:pt x="35749" y="13424"/>
                    </a:lnTo>
                    <a:lnTo>
                      <a:pt x="36213" y="14294"/>
                    </a:lnTo>
                    <a:lnTo>
                      <a:pt x="37111" y="16034"/>
                    </a:lnTo>
                    <a:lnTo>
                      <a:pt x="37952" y="17831"/>
                    </a:lnTo>
                    <a:lnTo>
                      <a:pt x="38735" y="19629"/>
                    </a:lnTo>
                    <a:lnTo>
                      <a:pt x="39460" y="21455"/>
                    </a:lnTo>
                    <a:lnTo>
                      <a:pt x="40155" y="23282"/>
                    </a:lnTo>
                    <a:lnTo>
                      <a:pt x="40822" y="25137"/>
                    </a:lnTo>
                    <a:lnTo>
                      <a:pt x="41460" y="27022"/>
                    </a:lnTo>
                    <a:lnTo>
                      <a:pt x="41460" y="27022"/>
                    </a:lnTo>
                    <a:lnTo>
                      <a:pt x="41866" y="28268"/>
                    </a:lnTo>
                    <a:lnTo>
                      <a:pt x="41866" y="28268"/>
                    </a:lnTo>
                    <a:lnTo>
                      <a:pt x="42446" y="30182"/>
                    </a:lnTo>
                    <a:lnTo>
                      <a:pt x="43026" y="32095"/>
                    </a:lnTo>
                    <a:lnTo>
                      <a:pt x="44127" y="35922"/>
                    </a:lnTo>
                    <a:lnTo>
                      <a:pt x="45258" y="39749"/>
                    </a:lnTo>
                    <a:lnTo>
                      <a:pt x="45838" y="41663"/>
                    </a:lnTo>
                    <a:lnTo>
                      <a:pt x="46418" y="43576"/>
                    </a:lnTo>
                    <a:lnTo>
                      <a:pt x="46418" y="43576"/>
                    </a:lnTo>
                    <a:lnTo>
                      <a:pt x="47085" y="45606"/>
                    </a:lnTo>
                    <a:lnTo>
                      <a:pt x="47752" y="47635"/>
                    </a:lnTo>
                    <a:lnTo>
                      <a:pt x="48476" y="49636"/>
                    </a:lnTo>
                    <a:lnTo>
                      <a:pt x="49259" y="51636"/>
                    </a:lnTo>
                    <a:lnTo>
                      <a:pt x="49259" y="51636"/>
                    </a:lnTo>
                    <a:lnTo>
                      <a:pt x="49549" y="52361"/>
                    </a:lnTo>
                    <a:lnTo>
                      <a:pt x="49810" y="53028"/>
                    </a:lnTo>
                    <a:lnTo>
                      <a:pt x="49984" y="53608"/>
                    </a:lnTo>
                    <a:lnTo>
                      <a:pt x="50071" y="53898"/>
                    </a:lnTo>
                    <a:lnTo>
                      <a:pt x="50100" y="54130"/>
                    </a:lnTo>
                    <a:lnTo>
                      <a:pt x="50100" y="54130"/>
                    </a:lnTo>
                    <a:lnTo>
                      <a:pt x="50129" y="54391"/>
                    </a:lnTo>
                    <a:lnTo>
                      <a:pt x="50129" y="54623"/>
                    </a:lnTo>
                    <a:lnTo>
                      <a:pt x="50071" y="54796"/>
                    </a:lnTo>
                    <a:lnTo>
                      <a:pt x="49984" y="5497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7"/>
              <p:cNvSpPr/>
              <p:nvPr/>
            </p:nvSpPr>
            <p:spPr>
              <a:xfrm>
                <a:off x="507725" y="5082600"/>
                <a:ext cx="60200" cy="59475"/>
              </a:xfrm>
              <a:custGeom>
                <a:rect b="b" l="l" r="r" t="t"/>
                <a:pathLst>
                  <a:path extrusionOk="0" h="2379" w="2408">
                    <a:moveTo>
                      <a:pt x="117" y="1"/>
                    </a:moveTo>
                    <a:lnTo>
                      <a:pt x="146" y="262"/>
                    </a:lnTo>
                    <a:lnTo>
                      <a:pt x="146" y="494"/>
                    </a:lnTo>
                    <a:lnTo>
                      <a:pt x="88" y="667"/>
                    </a:lnTo>
                    <a:lnTo>
                      <a:pt x="1" y="841"/>
                    </a:lnTo>
                    <a:lnTo>
                      <a:pt x="1769" y="2291"/>
                    </a:lnTo>
                    <a:lnTo>
                      <a:pt x="1885" y="2349"/>
                    </a:lnTo>
                    <a:lnTo>
                      <a:pt x="2001" y="2378"/>
                    </a:lnTo>
                    <a:lnTo>
                      <a:pt x="2117" y="2349"/>
                    </a:lnTo>
                    <a:lnTo>
                      <a:pt x="2204" y="2320"/>
                    </a:lnTo>
                    <a:lnTo>
                      <a:pt x="2291" y="2233"/>
                    </a:lnTo>
                    <a:lnTo>
                      <a:pt x="2349" y="2175"/>
                    </a:lnTo>
                    <a:lnTo>
                      <a:pt x="2407" y="2059"/>
                    </a:lnTo>
                    <a:lnTo>
                      <a:pt x="2407" y="1972"/>
                    </a:lnTo>
                    <a:lnTo>
                      <a:pt x="2349" y="1856"/>
                    </a:lnTo>
                    <a:lnTo>
                      <a:pt x="2262" y="1769"/>
                    </a:lnTo>
                    <a:lnTo>
                      <a:pt x="117" y="1"/>
                    </a:lnTo>
                    <a:close/>
                  </a:path>
                </a:pathLst>
              </a:custGeom>
              <a:solidFill>
                <a:srgbClr val="DBC8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7"/>
              <p:cNvSpPr/>
              <p:nvPr/>
            </p:nvSpPr>
            <p:spPr>
              <a:xfrm>
                <a:off x="507725" y="5082600"/>
                <a:ext cx="60200" cy="59475"/>
              </a:xfrm>
              <a:custGeom>
                <a:rect b="b" l="l" r="r" t="t"/>
                <a:pathLst>
                  <a:path extrusionOk="0" fill="none" h="2379" w="2408">
                    <a:moveTo>
                      <a:pt x="117" y="1"/>
                    </a:moveTo>
                    <a:lnTo>
                      <a:pt x="117" y="1"/>
                    </a:lnTo>
                    <a:lnTo>
                      <a:pt x="117" y="1"/>
                    </a:lnTo>
                    <a:lnTo>
                      <a:pt x="146" y="262"/>
                    </a:lnTo>
                    <a:lnTo>
                      <a:pt x="146" y="494"/>
                    </a:lnTo>
                    <a:lnTo>
                      <a:pt x="88" y="667"/>
                    </a:lnTo>
                    <a:lnTo>
                      <a:pt x="1" y="841"/>
                    </a:lnTo>
                    <a:lnTo>
                      <a:pt x="1" y="841"/>
                    </a:lnTo>
                    <a:lnTo>
                      <a:pt x="1769" y="2291"/>
                    </a:lnTo>
                    <a:lnTo>
                      <a:pt x="1769" y="2291"/>
                    </a:lnTo>
                    <a:lnTo>
                      <a:pt x="1885" y="2349"/>
                    </a:lnTo>
                    <a:lnTo>
                      <a:pt x="2001" y="2378"/>
                    </a:lnTo>
                    <a:lnTo>
                      <a:pt x="2001" y="2378"/>
                    </a:lnTo>
                    <a:lnTo>
                      <a:pt x="2117" y="2349"/>
                    </a:lnTo>
                    <a:lnTo>
                      <a:pt x="2204" y="2320"/>
                    </a:lnTo>
                    <a:lnTo>
                      <a:pt x="2291" y="2233"/>
                    </a:lnTo>
                    <a:lnTo>
                      <a:pt x="2349" y="2175"/>
                    </a:lnTo>
                    <a:lnTo>
                      <a:pt x="2407" y="2059"/>
                    </a:lnTo>
                    <a:lnTo>
                      <a:pt x="2407" y="1972"/>
                    </a:lnTo>
                    <a:lnTo>
                      <a:pt x="2349" y="1856"/>
                    </a:lnTo>
                    <a:lnTo>
                      <a:pt x="2262" y="1769"/>
                    </a:lnTo>
                    <a:lnTo>
                      <a:pt x="2262" y="1769"/>
                    </a:lnTo>
                    <a:lnTo>
                      <a:pt x="117" y="1"/>
                    </a:lnTo>
                    <a:lnTo>
                      <a:pt x="117"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7"/>
              <p:cNvSpPr/>
              <p:nvPr/>
            </p:nvSpPr>
            <p:spPr>
              <a:xfrm>
                <a:off x="-741850" y="3728650"/>
                <a:ext cx="1253225" cy="1375000"/>
              </a:xfrm>
              <a:custGeom>
                <a:rect b="b" l="l" r="r" t="t"/>
                <a:pathLst>
                  <a:path extrusionOk="0" h="55000" w="50129">
                    <a:moveTo>
                      <a:pt x="15599" y="1"/>
                    </a:moveTo>
                    <a:lnTo>
                      <a:pt x="15193" y="30"/>
                    </a:lnTo>
                    <a:lnTo>
                      <a:pt x="15512" y="14323"/>
                    </a:lnTo>
                    <a:lnTo>
                      <a:pt x="14700" y="12989"/>
                    </a:lnTo>
                    <a:lnTo>
                      <a:pt x="13019" y="10177"/>
                    </a:lnTo>
                    <a:lnTo>
                      <a:pt x="11395" y="7307"/>
                    </a:lnTo>
                    <a:lnTo>
                      <a:pt x="9829" y="4437"/>
                    </a:lnTo>
                    <a:lnTo>
                      <a:pt x="8322" y="1537"/>
                    </a:lnTo>
                    <a:lnTo>
                      <a:pt x="7655" y="1827"/>
                    </a:lnTo>
                    <a:lnTo>
                      <a:pt x="8902" y="4205"/>
                    </a:lnTo>
                    <a:lnTo>
                      <a:pt x="10148" y="6553"/>
                    </a:lnTo>
                    <a:lnTo>
                      <a:pt x="11453" y="8873"/>
                    </a:lnTo>
                    <a:lnTo>
                      <a:pt x="12787" y="11192"/>
                    </a:lnTo>
                    <a:lnTo>
                      <a:pt x="14149" y="13482"/>
                    </a:lnTo>
                    <a:lnTo>
                      <a:pt x="15570" y="15744"/>
                    </a:lnTo>
                    <a:lnTo>
                      <a:pt x="17019" y="17976"/>
                    </a:lnTo>
                    <a:lnTo>
                      <a:pt x="18498" y="20209"/>
                    </a:lnTo>
                    <a:lnTo>
                      <a:pt x="16382" y="19716"/>
                    </a:lnTo>
                    <a:lnTo>
                      <a:pt x="14294" y="19165"/>
                    </a:lnTo>
                    <a:lnTo>
                      <a:pt x="12207" y="18556"/>
                    </a:lnTo>
                    <a:lnTo>
                      <a:pt x="10148" y="17918"/>
                    </a:lnTo>
                    <a:lnTo>
                      <a:pt x="8090" y="17222"/>
                    </a:lnTo>
                    <a:lnTo>
                      <a:pt x="6060" y="16498"/>
                    </a:lnTo>
                    <a:lnTo>
                      <a:pt x="4031" y="15715"/>
                    </a:lnTo>
                    <a:lnTo>
                      <a:pt x="2030" y="14903"/>
                    </a:lnTo>
                    <a:lnTo>
                      <a:pt x="1" y="14004"/>
                    </a:lnTo>
                    <a:lnTo>
                      <a:pt x="30" y="14787"/>
                    </a:lnTo>
                    <a:lnTo>
                      <a:pt x="1682" y="15512"/>
                    </a:lnTo>
                    <a:lnTo>
                      <a:pt x="3364" y="16237"/>
                    </a:lnTo>
                    <a:lnTo>
                      <a:pt x="5075" y="16903"/>
                    </a:lnTo>
                    <a:lnTo>
                      <a:pt x="6785" y="17541"/>
                    </a:lnTo>
                    <a:lnTo>
                      <a:pt x="8496" y="18121"/>
                    </a:lnTo>
                    <a:lnTo>
                      <a:pt x="10206" y="18701"/>
                    </a:lnTo>
                    <a:lnTo>
                      <a:pt x="11946" y="19252"/>
                    </a:lnTo>
                    <a:lnTo>
                      <a:pt x="13714" y="19745"/>
                    </a:lnTo>
                    <a:lnTo>
                      <a:pt x="16179" y="20412"/>
                    </a:lnTo>
                    <a:lnTo>
                      <a:pt x="18672" y="20991"/>
                    </a:lnTo>
                    <a:lnTo>
                      <a:pt x="18875" y="20991"/>
                    </a:lnTo>
                    <a:lnTo>
                      <a:pt x="18962" y="20933"/>
                    </a:lnTo>
                    <a:lnTo>
                      <a:pt x="20035" y="22470"/>
                    </a:lnTo>
                    <a:lnTo>
                      <a:pt x="21107" y="23978"/>
                    </a:lnTo>
                    <a:lnTo>
                      <a:pt x="22064" y="25311"/>
                    </a:lnTo>
                    <a:lnTo>
                      <a:pt x="23050" y="26616"/>
                    </a:lnTo>
                    <a:lnTo>
                      <a:pt x="25021" y="29196"/>
                    </a:lnTo>
                    <a:lnTo>
                      <a:pt x="22760" y="29138"/>
                    </a:lnTo>
                    <a:lnTo>
                      <a:pt x="20499" y="29022"/>
                    </a:lnTo>
                    <a:lnTo>
                      <a:pt x="18237" y="28848"/>
                    </a:lnTo>
                    <a:lnTo>
                      <a:pt x="16005" y="28587"/>
                    </a:lnTo>
                    <a:lnTo>
                      <a:pt x="13743" y="28268"/>
                    </a:lnTo>
                    <a:lnTo>
                      <a:pt x="11540" y="27892"/>
                    </a:lnTo>
                    <a:lnTo>
                      <a:pt x="9307" y="27457"/>
                    </a:lnTo>
                    <a:lnTo>
                      <a:pt x="7104" y="26935"/>
                    </a:lnTo>
                    <a:lnTo>
                      <a:pt x="5625" y="26529"/>
                    </a:lnTo>
                    <a:lnTo>
                      <a:pt x="4147" y="26123"/>
                    </a:lnTo>
                    <a:lnTo>
                      <a:pt x="4756" y="27051"/>
                    </a:lnTo>
                    <a:lnTo>
                      <a:pt x="6669" y="27544"/>
                    </a:lnTo>
                    <a:lnTo>
                      <a:pt x="8554" y="28008"/>
                    </a:lnTo>
                    <a:lnTo>
                      <a:pt x="10467" y="28413"/>
                    </a:lnTo>
                    <a:lnTo>
                      <a:pt x="12381" y="28790"/>
                    </a:lnTo>
                    <a:lnTo>
                      <a:pt x="14323" y="29080"/>
                    </a:lnTo>
                    <a:lnTo>
                      <a:pt x="16237" y="29341"/>
                    </a:lnTo>
                    <a:lnTo>
                      <a:pt x="18179" y="29573"/>
                    </a:lnTo>
                    <a:lnTo>
                      <a:pt x="20151" y="29718"/>
                    </a:lnTo>
                    <a:lnTo>
                      <a:pt x="21455" y="29805"/>
                    </a:lnTo>
                    <a:lnTo>
                      <a:pt x="22789" y="29863"/>
                    </a:lnTo>
                    <a:lnTo>
                      <a:pt x="24123" y="29921"/>
                    </a:lnTo>
                    <a:lnTo>
                      <a:pt x="25456" y="29921"/>
                    </a:lnTo>
                    <a:lnTo>
                      <a:pt x="25572" y="29892"/>
                    </a:lnTo>
                    <a:lnTo>
                      <a:pt x="27544" y="32356"/>
                    </a:lnTo>
                    <a:lnTo>
                      <a:pt x="29573" y="34792"/>
                    </a:lnTo>
                    <a:lnTo>
                      <a:pt x="31632" y="37169"/>
                    </a:lnTo>
                    <a:lnTo>
                      <a:pt x="33748" y="39518"/>
                    </a:lnTo>
                    <a:lnTo>
                      <a:pt x="31487" y="39575"/>
                    </a:lnTo>
                    <a:lnTo>
                      <a:pt x="29254" y="39575"/>
                    </a:lnTo>
                    <a:lnTo>
                      <a:pt x="25949" y="39546"/>
                    </a:lnTo>
                    <a:lnTo>
                      <a:pt x="22644" y="39460"/>
                    </a:lnTo>
                    <a:lnTo>
                      <a:pt x="19368" y="39286"/>
                    </a:lnTo>
                    <a:lnTo>
                      <a:pt x="16063" y="39054"/>
                    </a:lnTo>
                    <a:lnTo>
                      <a:pt x="16063" y="39054"/>
                    </a:lnTo>
                    <a:lnTo>
                      <a:pt x="17077" y="39865"/>
                    </a:lnTo>
                    <a:lnTo>
                      <a:pt x="19861" y="40039"/>
                    </a:lnTo>
                    <a:lnTo>
                      <a:pt x="22673" y="40184"/>
                    </a:lnTo>
                    <a:lnTo>
                      <a:pt x="25485" y="40271"/>
                    </a:lnTo>
                    <a:lnTo>
                      <a:pt x="28269" y="40300"/>
                    </a:lnTo>
                    <a:lnTo>
                      <a:pt x="31748" y="40300"/>
                    </a:lnTo>
                    <a:lnTo>
                      <a:pt x="34328" y="40242"/>
                    </a:lnTo>
                    <a:lnTo>
                      <a:pt x="34386" y="40213"/>
                    </a:lnTo>
                    <a:lnTo>
                      <a:pt x="35691" y="41605"/>
                    </a:lnTo>
                    <a:lnTo>
                      <a:pt x="37024" y="42997"/>
                    </a:lnTo>
                    <a:lnTo>
                      <a:pt x="38358" y="44359"/>
                    </a:lnTo>
                    <a:lnTo>
                      <a:pt x="39721" y="45722"/>
                    </a:lnTo>
                    <a:lnTo>
                      <a:pt x="41025" y="46969"/>
                    </a:lnTo>
                    <a:lnTo>
                      <a:pt x="42330" y="48215"/>
                    </a:lnTo>
                    <a:lnTo>
                      <a:pt x="40706" y="48273"/>
                    </a:lnTo>
                    <a:lnTo>
                      <a:pt x="39054" y="48302"/>
                    </a:lnTo>
                    <a:lnTo>
                      <a:pt x="37778" y="48273"/>
                    </a:lnTo>
                    <a:lnTo>
                      <a:pt x="36502" y="48244"/>
                    </a:lnTo>
                    <a:lnTo>
                      <a:pt x="35198" y="48186"/>
                    </a:lnTo>
                    <a:lnTo>
                      <a:pt x="33922" y="48099"/>
                    </a:lnTo>
                    <a:lnTo>
                      <a:pt x="32646" y="48012"/>
                    </a:lnTo>
                    <a:lnTo>
                      <a:pt x="31371" y="47867"/>
                    </a:lnTo>
                    <a:lnTo>
                      <a:pt x="30095" y="47722"/>
                    </a:lnTo>
                    <a:lnTo>
                      <a:pt x="28819" y="47548"/>
                    </a:lnTo>
                    <a:lnTo>
                      <a:pt x="30617" y="48534"/>
                    </a:lnTo>
                    <a:lnTo>
                      <a:pt x="32733" y="48737"/>
                    </a:lnTo>
                    <a:lnTo>
                      <a:pt x="34821" y="48882"/>
                    </a:lnTo>
                    <a:lnTo>
                      <a:pt x="36937" y="48969"/>
                    </a:lnTo>
                    <a:lnTo>
                      <a:pt x="39054" y="49027"/>
                    </a:lnTo>
                    <a:lnTo>
                      <a:pt x="41054" y="48998"/>
                    </a:lnTo>
                    <a:lnTo>
                      <a:pt x="43055" y="48911"/>
                    </a:lnTo>
                    <a:lnTo>
                      <a:pt x="44765" y="50448"/>
                    </a:lnTo>
                    <a:lnTo>
                      <a:pt x="46476" y="51984"/>
                    </a:lnTo>
                    <a:lnTo>
                      <a:pt x="48215" y="53521"/>
                    </a:lnTo>
                    <a:lnTo>
                      <a:pt x="49984" y="54999"/>
                    </a:lnTo>
                    <a:lnTo>
                      <a:pt x="50071" y="54825"/>
                    </a:lnTo>
                    <a:lnTo>
                      <a:pt x="50129" y="54652"/>
                    </a:lnTo>
                    <a:lnTo>
                      <a:pt x="50129" y="54420"/>
                    </a:lnTo>
                    <a:lnTo>
                      <a:pt x="50100" y="54159"/>
                    </a:lnTo>
                    <a:lnTo>
                      <a:pt x="48418" y="52738"/>
                    </a:lnTo>
                    <a:lnTo>
                      <a:pt x="46737" y="51259"/>
                    </a:lnTo>
                    <a:lnTo>
                      <a:pt x="45113" y="49781"/>
                    </a:lnTo>
                    <a:lnTo>
                      <a:pt x="43461" y="48302"/>
                    </a:lnTo>
                    <a:lnTo>
                      <a:pt x="43432" y="48244"/>
                    </a:lnTo>
                    <a:lnTo>
                      <a:pt x="42098" y="46998"/>
                    </a:lnTo>
                    <a:lnTo>
                      <a:pt x="40764" y="45722"/>
                    </a:lnTo>
                    <a:lnTo>
                      <a:pt x="39460" y="44446"/>
                    </a:lnTo>
                    <a:lnTo>
                      <a:pt x="38184" y="43142"/>
                    </a:lnTo>
                    <a:lnTo>
                      <a:pt x="38242" y="43055"/>
                    </a:lnTo>
                    <a:lnTo>
                      <a:pt x="38271" y="42968"/>
                    </a:lnTo>
                    <a:lnTo>
                      <a:pt x="38677" y="41112"/>
                    </a:lnTo>
                    <a:lnTo>
                      <a:pt x="39083" y="39286"/>
                    </a:lnTo>
                    <a:lnTo>
                      <a:pt x="39489" y="37430"/>
                    </a:lnTo>
                    <a:lnTo>
                      <a:pt x="39924" y="35604"/>
                    </a:lnTo>
                    <a:lnTo>
                      <a:pt x="40387" y="33777"/>
                    </a:lnTo>
                    <a:lnTo>
                      <a:pt x="40851" y="31922"/>
                    </a:lnTo>
                    <a:lnTo>
                      <a:pt x="41866" y="28297"/>
                    </a:lnTo>
                    <a:lnTo>
                      <a:pt x="41460" y="27051"/>
                    </a:lnTo>
                    <a:lnTo>
                      <a:pt x="40909" y="28964"/>
                    </a:lnTo>
                    <a:lnTo>
                      <a:pt x="40387" y="30907"/>
                    </a:lnTo>
                    <a:lnTo>
                      <a:pt x="39866" y="32820"/>
                    </a:lnTo>
                    <a:lnTo>
                      <a:pt x="39373" y="34763"/>
                    </a:lnTo>
                    <a:lnTo>
                      <a:pt x="38909" y="36705"/>
                    </a:lnTo>
                    <a:lnTo>
                      <a:pt x="38474" y="38648"/>
                    </a:lnTo>
                    <a:lnTo>
                      <a:pt x="38039" y="40619"/>
                    </a:lnTo>
                    <a:lnTo>
                      <a:pt x="37633" y="42562"/>
                    </a:lnTo>
                    <a:lnTo>
                      <a:pt x="36097" y="40967"/>
                    </a:lnTo>
                    <a:lnTo>
                      <a:pt x="34560" y="39344"/>
                    </a:lnTo>
                    <a:lnTo>
                      <a:pt x="33081" y="37691"/>
                    </a:lnTo>
                    <a:lnTo>
                      <a:pt x="31603" y="36038"/>
                    </a:lnTo>
                    <a:lnTo>
                      <a:pt x="30066" y="34270"/>
                    </a:lnTo>
                    <a:lnTo>
                      <a:pt x="30095" y="34183"/>
                    </a:lnTo>
                    <a:lnTo>
                      <a:pt x="30472" y="31806"/>
                    </a:lnTo>
                    <a:lnTo>
                      <a:pt x="30907" y="29399"/>
                    </a:lnTo>
                    <a:lnTo>
                      <a:pt x="31400" y="26993"/>
                    </a:lnTo>
                    <a:lnTo>
                      <a:pt x="31922" y="24615"/>
                    </a:lnTo>
                    <a:lnTo>
                      <a:pt x="32472" y="22238"/>
                    </a:lnTo>
                    <a:lnTo>
                      <a:pt x="33081" y="19890"/>
                    </a:lnTo>
                    <a:lnTo>
                      <a:pt x="33719" y="17541"/>
                    </a:lnTo>
                    <a:lnTo>
                      <a:pt x="34415" y="15193"/>
                    </a:lnTo>
                    <a:lnTo>
                      <a:pt x="35256" y="12584"/>
                    </a:lnTo>
                    <a:lnTo>
                      <a:pt x="34850" y="11917"/>
                    </a:lnTo>
                    <a:lnTo>
                      <a:pt x="34763" y="11772"/>
                    </a:lnTo>
                    <a:lnTo>
                      <a:pt x="34096" y="13830"/>
                    </a:lnTo>
                    <a:lnTo>
                      <a:pt x="33458" y="15918"/>
                    </a:lnTo>
                    <a:lnTo>
                      <a:pt x="32849" y="18005"/>
                    </a:lnTo>
                    <a:lnTo>
                      <a:pt x="32270" y="20093"/>
                    </a:lnTo>
                    <a:lnTo>
                      <a:pt x="31748" y="22209"/>
                    </a:lnTo>
                    <a:lnTo>
                      <a:pt x="31255" y="24325"/>
                    </a:lnTo>
                    <a:lnTo>
                      <a:pt x="30762" y="26442"/>
                    </a:lnTo>
                    <a:lnTo>
                      <a:pt x="30327" y="28558"/>
                    </a:lnTo>
                    <a:lnTo>
                      <a:pt x="29892" y="31052"/>
                    </a:lnTo>
                    <a:lnTo>
                      <a:pt x="29457" y="33545"/>
                    </a:lnTo>
                    <a:lnTo>
                      <a:pt x="27950" y="31719"/>
                    </a:lnTo>
                    <a:lnTo>
                      <a:pt x="26442" y="29834"/>
                    </a:lnTo>
                    <a:lnTo>
                      <a:pt x="24963" y="27950"/>
                    </a:lnTo>
                    <a:lnTo>
                      <a:pt x="23514" y="26036"/>
                    </a:lnTo>
                    <a:lnTo>
                      <a:pt x="23543" y="25978"/>
                    </a:lnTo>
                    <a:lnTo>
                      <a:pt x="23572" y="25891"/>
                    </a:lnTo>
                    <a:lnTo>
                      <a:pt x="26065" y="7626"/>
                    </a:lnTo>
                    <a:lnTo>
                      <a:pt x="26645" y="3422"/>
                    </a:lnTo>
                    <a:lnTo>
                      <a:pt x="25978" y="3016"/>
                    </a:lnTo>
                    <a:lnTo>
                      <a:pt x="23601" y="20441"/>
                    </a:lnTo>
                    <a:lnTo>
                      <a:pt x="22934" y="25253"/>
                    </a:lnTo>
                    <a:lnTo>
                      <a:pt x="21165" y="22789"/>
                    </a:lnTo>
                    <a:lnTo>
                      <a:pt x="19426" y="20296"/>
                    </a:lnTo>
                    <a:lnTo>
                      <a:pt x="17715" y="17744"/>
                    </a:lnTo>
                    <a:lnTo>
                      <a:pt x="16063" y="15193"/>
                    </a:lnTo>
                    <a:lnTo>
                      <a:pt x="16150" y="15164"/>
                    </a:lnTo>
                    <a:lnTo>
                      <a:pt x="16208" y="15077"/>
                    </a:lnTo>
                    <a:lnTo>
                      <a:pt x="16237" y="14990"/>
                    </a:lnTo>
                    <a:lnTo>
                      <a:pt x="16266" y="14903"/>
                    </a:lnTo>
                    <a:lnTo>
                      <a:pt x="15918" y="30"/>
                    </a:lnTo>
                    <a:lnTo>
                      <a:pt x="15599" y="1"/>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30" name="Google Shape;330;p7"/>
          <p:cNvGrpSpPr/>
          <p:nvPr/>
        </p:nvGrpSpPr>
        <p:grpSpPr>
          <a:xfrm>
            <a:off x="8206997" y="219632"/>
            <a:ext cx="686355" cy="534517"/>
            <a:chOff x="6041275" y="492925"/>
            <a:chExt cx="481450" cy="374600"/>
          </a:xfrm>
        </p:grpSpPr>
        <p:sp>
          <p:nvSpPr>
            <p:cNvPr id="331" name="Google Shape;331;p7"/>
            <p:cNvSpPr/>
            <p:nvPr/>
          </p:nvSpPr>
          <p:spPr>
            <a:xfrm>
              <a:off x="6041275" y="492925"/>
              <a:ext cx="481450" cy="132125"/>
            </a:xfrm>
            <a:custGeom>
              <a:rect b="b" l="l" r="r" t="t"/>
              <a:pathLst>
                <a:path extrusionOk="0" h="5285" w="19258">
                  <a:moveTo>
                    <a:pt x="9817" y="564"/>
                  </a:moveTo>
                  <a:lnTo>
                    <a:pt x="10521" y="1127"/>
                  </a:lnTo>
                  <a:lnTo>
                    <a:pt x="11296" y="1691"/>
                  </a:lnTo>
                  <a:lnTo>
                    <a:pt x="12165" y="2231"/>
                  </a:lnTo>
                  <a:lnTo>
                    <a:pt x="13081" y="2748"/>
                  </a:lnTo>
                  <a:lnTo>
                    <a:pt x="14091" y="3288"/>
                  </a:lnTo>
                  <a:lnTo>
                    <a:pt x="15171" y="3781"/>
                  </a:lnTo>
                  <a:lnTo>
                    <a:pt x="16322" y="4298"/>
                  </a:lnTo>
                  <a:lnTo>
                    <a:pt x="17566" y="4791"/>
                  </a:lnTo>
                  <a:lnTo>
                    <a:pt x="1503" y="4791"/>
                  </a:lnTo>
                  <a:lnTo>
                    <a:pt x="2724" y="4251"/>
                  </a:lnTo>
                  <a:lnTo>
                    <a:pt x="3899" y="3734"/>
                  </a:lnTo>
                  <a:lnTo>
                    <a:pt x="5026" y="3194"/>
                  </a:lnTo>
                  <a:lnTo>
                    <a:pt x="6083" y="2677"/>
                  </a:lnTo>
                  <a:lnTo>
                    <a:pt x="7092" y="2137"/>
                  </a:lnTo>
                  <a:lnTo>
                    <a:pt x="8055" y="1621"/>
                  </a:lnTo>
                  <a:lnTo>
                    <a:pt x="8971" y="1080"/>
                  </a:lnTo>
                  <a:lnTo>
                    <a:pt x="9817" y="564"/>
                  </a:lnTo>
                  <a:close/>
                  <a:moveTo>
                    <a:pt x="9770" y="0"/>
                  </a:moveTo>
                  <a:lnTo>
                    <a:pt x="9699" y="24"/>
                  </a:lnTo>
                  <a:lnTo>
                    <a:pt x="8760" y="634"/>
                  </a:lnTo>
                  <a:lnTo>
                    <a:pt x="7727" y="1221"/>
                  </a:lnTo>
                  <a:lnTo>
                    <a:pt x="6623" y="1808"/>
                  </a:lnTo>
                  <a:lnTo>
                    <a:pt x="5472" y="2419"/>
                  </a:lnTo>
                  <a:lnTo>
                    <a:pt x="4251" y="3006"/>
                  </a:lnTo>
                  <a:lnTo>
                    <a:pt x="2936" y="3617"/>
                  </a:lnTo>
                  <a:lnTo>
                    <a:pt x="1574" y="4204"/>
                  </a:lnTo>
                  <a:lnTo>
                    <a:pt x="141" y="4814"/>
                  </a:lnTo>
                  <a:lnTo>
                    <a:pt x="71" y="4838"/>
                  </a:lnTo>
                  <a:lnTo>
                    <a:pt x="24" y="4908"/>
                  </a:lnTo>
                  <a:lnTo>
                    <a:pt x="0" y="5002"/>
                  </a:lnTo>
                  <a:lnTo>
                    <a:pt x="0" y="5096"/>
                  </a:lnTo>
                  <a:lnTo>
                    <a:pt x="24" y="5167"/>
                  </a:lnTo>
                  <a:lnTo>
                    <a:pt x="71" y="5237"/>
                  </a:lnTo>
                  <a:lnTo>
                    <a:pt x="165" y="5284"/>
                  </a:lnTo>
                  <a:lnTo>
                    <a:pt x="19093" y="5284"/>
                  </a:lnTo>
                  <a:lnTo>
                    <a:pt x="19163" y="5237"/>
                  </a:lnTo>
                  <a:lnTo>
                    <a:pt x="19210" y="5167"/>
                  </a:lnTo>
                  <a:lnTo>
                    <a:pt x="19257" y="5073"/>
                  </a:lnTo>
                  <a:lnTo>
                    <a:pt x="19257" y="4979"/>
                  </a:lnTo>
                  <a:lnTo>
                    <a:pt x="19210" y="4908"/>
                  </a:lnTo>
                  <a:lnTo>
                    <a:pt x="19163" y="4838"/>
                  </a:lnTo>
                  <a:lnTo>
                    <a:pt x="19069" y="4791"/>
                  </a:lnTo>
                  <a:lnTo>
                    <a:pt x="17590" y="4251"/>
                  </a:lnTo>
                  <a:lnTo>
                    <a:pt x="16204" y="3687"/>
                  </a:lnTo>
                  <a:lnTo>
                    <a:pt x="14913" y="3124"/>
                  </a:lnTo>
                  <a:lnTo>
                    <a:pt x="14302" y="2818"/>
                  </a:lnTo>
                  <a:lnTo>
                    <a:pt x="13738" y="2536"/>
                  </a:lnTo>
                  <a:lnTo>
                    <a:pt x="13175" y="2231"/>
                  </a:lnTo>
                  <a:lnTo>
                    <a:pt x="12658" y="1926"/>
                  </a:lnTo>
                  <a:lnTo>
                    <a:pt x="12142" y="1621"/>
                  </a:lnTo>
                  <a:lnTo>
                    <a:pt x="11672" y="1315"/>
                  </a:lnTo>
                  <a:lnTo>
                    <a:pt x="11226" y="1010"/>
                  </a:lnTo>
                  <a:lnTo>
                    <a:pt x="10803" y="705"/>
                  </a:lnTo>
                  <a:lnTo>
                    <a:pt x="10380" y="376"/>
                  </a:lnTo>
                  <a:lnTo>
                    <a:pt x="10004" y="47"/>
                  </a:lnTo>
                  <a:lnTo>
                    <a:pt x="993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7"/>
            <p:cNvSpPr/>
            <p:nvPr/>
          </p:nvSpPr>
          <p:spPr>
            <a:xfrm>
              <a:off x="6092350" y="612675"/>
              <a:ext cx="48750" cy="220800"/>
            </a:xfrm>
            <a:custGeom>
              <a:rect b="b" l="l" r="r" t="t"/>
              <a:pathLst>
                <a:path extrusionOk="0" h="8832" w="1950">
                  <a:moveTo>
                    <a:pt x="1456" y="494"/>
                  </a:moveTo>
                  <a:lnTo>
                    <a:pt x="1456" y="8314"/>
                  </a:lnTo>
                  <a:lnTo>
                    <a:pt x="517" y="8314"/>
                  </a:lnTo>
                  <a:lnTo>
                    <a:pt x="869" y="494"/>
                  </a:lnTo>
                  <a:close/>
                  <a:moveTo>
                    <a:pt x="611" y="1"/>
                  </a:moveTo>
                  <a:lnTo>
                    <a:pt x="517" y="24"/>
                  </a:lnTo>
                  <a:lnTo>
                    <a:pt x="447" y="71"/>
                  </a:lnTo>
                  <a:lnTo>
                    <a:pt x="376" y="142"/>
                  </a:lnTo>
                  <a:lnTo>
                    <a:pt x="353" y="236"/>
                  </a:lnTo>
                  <a:lnTo>
                    <a:pt x="0" y="8549"/>
                  </a:lnTo>
                  <a:lnTo>
                    <a:pt x="24" y="8667"/>
                  </a:lnTo>
                  <a:lnTo>
                    <a:pt x="71" y="8737"/>
                  </a:lnTo>
                  <a:lnTo>
                    <a:pt x="165" y="8808"/>
                  </a:lnTo>
                  <a:lnTo>
                    <a:pt x="259" y="8831"/>
                  </a:lnTo>
                  <a:lnTo>
                    <a:pt x="1715" y="8831"/>
                  </a:lnTo>
                  <a:lnTo>
                    <a:pt x="1809" y="8808"/>
                  </a:lnTo>
                  <a:lnTo>
                    <a:pt x="1879" y="8761"/>
                  </a:lnTo>
                  <a:lnTo>
                    <a:pt x="1926" y="8667"/>
                  </a:lnTo>
                  <a:lnTo>
                    <a:pt x="1950" y="8573"/>
                  </a:lnTo>
                  <a:lnTo>
                    <a:pt x="1950" y="236"/>
                  </a:lnTo>
                  <a:lnTo>
                    <a:pt x="1926" y="142"/>
                  </a:lnTo>
                  <a:lnTo>
                    <a:pt x="1879" y="71"/>
                  </a:lnTo>
                  <a:lnTo>
                    <a:pt x="1809" y="24"/>
                  </a:lnTo>
                  <a:lnTo>
                    <a:pt x="171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7"/>
            <p:cNvSpPr/>
            <p:nvPr/>
          </p:nvSpPr>
          <p:spPr>
            <a:xfrm>
              <a:off x="6171600" y="612675"/>
              <a:ext cx="48750" cy="220800"/>
            </a:xfrm>
            <a:custGeom>
              <a:rect b="b" l="l" r="r" t="t"/>
              <a:pathLst>
                <a:path extrusionOk="0" h="8832" w="1950">
                  <a:moveTo>
                    <a:pt x="1433" y="494"/>
                  </a:moveTo>
                  <a:lnTo>
                    <a:pt x="1433" y="8314"/>
                  </a:lnTo>
                  <a:lnTo>
                    <a:pt x="517" y="8314"/>
                  </a:lnTo>
                  <a:lnTo>
                    <a:pt x="846" y="494"/>
                  </a:lnTo>
                  <a:close/>
                  <a:moveTo>
                    <a:pt x="611" y="1"/>
                  </a:moveTo>
                  <a:lnTo>
                    <a:pt x="517" y="24"/>
                  </a:lnTo>
                  <a:lnTo>
                    <a:pt x="423" y="71"/>
                  </a:lnTo>
                  <a:lnTo>
                    <a:pt x="376" y="142"/>
                  </a:lnTo>
                  <a:lnTo>
                    <a:pt x="353" y="236"/>
                  </a:lnTo>
                  <a:lnTo>
                    <a:pt x="1" y="8549"/>
                  </a:lnTo>
                  <a:lnTo>
                    <a:pt x="1" y="8667"/>
                  </a:lnTo>
                  <a:lnTo>
                    <a:pt x="71" y="8737"/>
                  </a:lnTo>
                  <a:lnTo>
                    <a:pt x="142" y="8808"/>
                  </a:lnTo>
                  <a:lnTo>
                    <a:pt x="236" y="8831"/>
                  </a:lnTo>
                  <a:lnTo>
                    <a:pt x="1692" y="8831"/>
                  </a:lnTo>
                  <a:lnTo>
                    <a:pt x="1786" y="8808"/>
                  </a:lnTo>
                  <a:lnTo>
                    <a:pt x="1879" y="8761"/>
                  </a:lnTo>
                  <a:lnTo>
                    <a:pt x="1926" y="8667"/>
                  </a:lnTo>
                  <a:lnTo>
                    <a:pt x="1950" y="8573"/>
                  </a:lnTo>
                  <a:lnTo>
                    <a:pt x="1950" y="236"/>
                  </a:lnTo>
                  <a:lnTo>
                    <a:pt x="1926" y="142"/>
                  </a:lnTo>
                  <a:lnTo>
                    <a:pt x="1879" y="71"/>
                  </a:lnTo>
                  <a:lnTo>
                    <a:pt x="1786" y="24"/>
                  </a:lnTo>
                  <a:lnTo>
                    <a:pt x="169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7"/>
            <p:cNvSpPr/>
            <p:nvPr/>
          </p:nvSpPr>
          <p:spPr>
            <a:xfrm>
              <a:off x="6250275" y="612675"/>
              <a:ext cx="48750" cy="220800"/>
            </a:xfrm>
            <a:custGeom>
              <a:rect b="b" l="l" r="r" t="t"/>
              <a:pathLst>
                <a:path extrusionOk="0" h="8832" w="1950">
                  <a:moveTo>
                    <a:pt x="1457" y="494"/>
                  </a:moveTo>
                  <a:lnTo>
                    <a:pt x="1457" y="8314"/>
                  </a:lnTo>
                  <a:lnTo>
                    <a:pt x="517" y="8314"/>
                  </a:lnTo>
                  <a:lnTo>
                    <a:pt x="870" y="494"/>
                  </a:lnTo>
                  <a:close/>
                  <a:moveTo>
                    <a:pt x="611" y="1"/>
                  </a:moveTo>
                  <a:lnTo>
                    <a:pt x="517" y="24"/>
                  </a:lnTo>
                  <a:lnTo>
                    <a:pt x="447" y="71"/>
                  </a:lnTo>
                  <a:lnTo>
                    <a:pt x="400" y="142"/>
                  </a:lnTo>
                  <a:lnTo>
                    <a:pt x="376" y="236"/>
                  </a:lnTo>
                  <a:lnTo>
                    <a:pt x="1" y="8549"/>
                  </a:lnTo>
                  <a:lnTo>
                    <a:pt x="24" y="8667"/>
                  </a:lnTo>
                  <a:lnTo>
                    <a:pt x="71" y="8737"/>
                  </a:lnTo>
                  <a:lnTo>
                    <a:pt x="165" y="8808"/>
                  </a:lnTo>
                  <a:lnTo>
                    <a:pt x="259" y="8831"/>
                  </a:lnTo>
                  <a:lnTo>
                    <a:pt x="1715" y="8831"/>
                  </a:lnTo>
                  <a:lnTo>
                    <a:pt x="1809" y="8808"/>
                  </a:lnTo>
                  <a:lnTo>
                    <a:pt x="1879" y="8761"/>
                  </a:lnTo>
                  <a:lnTo>
                    <a:pt x="1950" y="8667"/>
                  </a:lnTo>
                  <a:lnTo>
                    <a:pt x="1950" y="8573"/>
                  </a:lnTo>
                  <a:lnTo>
                    <a:pt x="1950" y="236"/>
                  </a:lnTo>
                  <a:lnTo>
                    <a:pt x="1950" y="142"/>
                  </a:lnTo>
                  <a:lnTo>
                    <a:pt x="1879" y="71"/>
                  </a:lnTo>
                  <a:lnTo>
                    <a:pt x="1809" y="24"/>
                  </a:lnTo>
                  <a:lnTo>
                    <a:pt x="171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7"/>
            <p:cNvSpPr/>
            <p:nvPr/>
          </p:nvSpPr>
          <p:spPr>
            <a:xfrm>
              <a:off x="6329525" y="612675"/>
              <a:ext cx="48775" cy="220800"/>
            </a:xfrm>
            <a:custGeom>
              <a:rect b="b" l="l" r="r" t="t"/>
              <a:pathLst>
                <a:path extrusionOk="0" h="8832" w="1951">
                  <a:moveTo>
                    <a:pt x="1433" y="494"/>
                  </a:moveTo>
                  <a:lnTo>
                    <a:pt x="1433" y="8314"/>
                  </a:lnTo>
                  <a:lnTo>
                    <a:pt x="518" y="8314"/>
                  </a:lnTo>
                  <a:lnTo>
                    <a:pt x="846" y="494"/>
                  </a:lnTo>
                  <a:close/>
                  <a:moveTo>
                    <a:pt x="612" y="1"/>
                  </a:moveTo>
                  <a:lnTo>
                    <a:pt x="518" y="24"/>
                  </a:lnTo>
                  <a:lnTo>
                    <a:pt x="424" y="71"/>
                  </a:lnTo>
                  <a:lnTo>
                    <a:pt x="377" y="142"/>
                  </a:lnTo>
                  <a:lnTo>
                    <a:pt x="353" y="236"/>
                  </a:lnTo>
                  <a:lnTo>
                    <a:pt x="1" y="8549"/>
                  </a:lnTo>
                  <a:lnTo>
                    <a:pt x="1" y="8667"/>
                  </a:lnTo>
                  <a:lnTo>
                    <a:pt x="71" y="8737"/>
                  </a:lnTo>
                  <a:lnTo>
                    <a:pt x="142" y="8808"/>
                  </a:lnTo>
                  <a:lnTo>
                    <a:pt x="236" y="8831"/>
                  </a:lnTo>
                  <a:lnTo>
                    <a:pt x="1692" y="8831"/>
                  </a:lnTo>
                  <a:lnTo>
                    <a:pt x="1786" y="8808"/>
                  </a:lnTo>
                  <a:lnTo>
                    <a:pt x="1880" y="8761"/>
                  </a:lnTo>
                  <a:lnTo>
                    <a:pt x="1927" y="8667"/>
                  </a:lnTo>
                  <a:lnTo>
                    <a:pt x="1950" y="8573"/>
                  </a:lnTo>
                  <a:lnTo>
                    <a:pt x="1950" y="236"/>
                  </a:lnTo>
                  <a:lnTo>
                    <a:pt x="1927" y="142"/>
                  </a:lnTo>
                  <a:lnTo>
                    <a:pt x="1880" y="71"/>
                  </a:lnTo>
                  <a:lnTo>
                    <a:pt x="1786" y="24"/>
                  </a:lnTo>
                  <a:lnTo>
                    <a:pt x="169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7"/>
            <p:cNvSpPr/>
            <p:nvPr/>
          </p:nvSpPr>
          <p:spPr>
            <a:xfrm>
              <a:off x="6404675" y="612675"/>
              <a:ext cx="48775" cy="220800"/>
            </a:xfrm>
            <a:custGeom>
              <a:rect b="b" l="l" r="r" t="t"/>
              <a:pathLst>
                <a:path extrusionOk="0" h="8832" w="1951">
                  <a:moveTo>
                    <a:pt x="1433" y="494"/>
                  </a:moveTo>
                  <a:lnTo>
                    <a:pt x="1433" y="8314"/>
                  </a:lnTo>
                  <a:lnTo>
                    <a:pt x="518" y="8314"/>
                  </a:lnTo>
                  <a:lnTo>
                    <a:pt x="846" y="494"/>
                  </a:lnTo>
                  <a:close/>
                  <a:moveTo>
                    <a:pt x="612" y="1"/>
                  </a:moveTo>
                  <a:lnTo>
                    <a:pt x="518" y="24"/>
                  </a:lnTo>
                  <a:lnTo>
                    <a:pt x="424" y="71"/>
                  </a:lnTo>
                  <a:lnTo>
                    <a:pt x="377" y="142"/>
                  </a:lnTo>
                  <a:lnTo>
                    <a:pt x="353" y="236"/>
                  </a:lnTo>
                  <a:lnTo>
                    <a:pt x="1" y="8549"/>
                  </a:lnTo>
                  <a:lnTo>
                    <a:pt x="1" y="8667"/>
                  </a:lnTo>
                  <a:lnTo>
                    <a:pt x="71" y="8737"/>
                  </a:lnTo>
                  <a:lnTo>
                    <a:pt x="142" y="8808"/>
                  </a:lnTo>
                  <a:lnTo>
                    <a:pt x="236" y="8831"/>
                  </a:lnTo>
                  <a:lnTo>
                    <a:pt x="1692" y="8831"/>
                  </a:lnTo>
                  <a:lnTo>
                    <a:pt x="1786" y="8808"/>
                  </a:lnTo>
                  <a:lnTo>
                    <a:pt x="1880" y="8761"/>
                  </a:lnTo>
                  <a:lnTo>
                    <a:pt x="1927" y="8667"/>
                  </a:lnTo>
                  <a:lnTo>
                    <a:pt x="1950" y="8573"/>
                  </a:lnTo>
                  <a:lnTo>
                    <a:pt x="1950" y="236"/>
                  </a:lnTo>
                  <a:lnTo>
                    <a:pt x="1927" y="142"/>
                  </a:lnTo>
                  <a:lnTo>
                    <a:pt x="1880" y="71"/>
                  </a:lnTo>
                  <a:lnTo>
                    <a:pt x="1786" y="24"/>
                  </a:lnTo>
                  <a:lnTo>
                    <a:pt x="169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7"/>
            <p:cNvSpPr/>
            <p:nvPr/>
          </p:nvSpPr>
          <p:spPr>
            <a:xfrm>
              <a:off x="6041275" y="820525"/>
              <a:ext cx="461475" cy="47000"/>
            </a:xfrm>
            <a:custGeom>
              <a:rect b="b" l="l" r="r" t="t"/>
              <a:pathLst>
                <a:path extrusionOk="0" h="1880" w="18459">
                  <a:moveTo>
                    <a:pt x="17942" y="517"/>
                  </a:moveTo>
                  <a:lnTo>
                    <a:pt x="17942" y="1362"/>
                  </a:lnTo>
                  <a:lnTo>
                    <a:pt x="611" y="1362"/>
                  </a:lnTo>
                  <a:lnTo>
                    <a:pt x="963" y="517"/>
                  </a:lnTo>
                  <a:close/>
                  <a:moveTo>
                    <a:pt x="799" y="0"/>
                  </a:moveTo>
                  <a:lnTo>
                    <a:pt x="728" y="24"/>
                  </a:lnTo>
                  <a:lnTo>
                    <a:pt x="658" y="47"/>
                  </a:lnTo>
                  <a:lnTo>
                    <a:pt x="611" y="94"/>
                  </a:lnTo>
                  <a:lnTo>
                    <a:pt x="564" y="165"/>
                  </a:lnTo>
                  <a:lnTo>
                    <a:pt x="0" y="1527"/>
                  </a:lnTo>
                  <a:lnTo>
                    <a:pt x="0" y="1597"/>
                  </a:lnTo>
                  <a:lnTo>
                    <a:pt x="0" y="1644"/>
                  </a:lnTo>
                  <a:lnTo>
                    <a:pt x="0" y="1715"/>
                  </a:lnTo>
                  <a:lnTo>
                    <a:pt x="24" y="1762"/>
                  </a:lnTo>
                  <a:lnTo>
                    <a:pt x="71" y="1809"/>
                  </a:lnTo>
                  <a:lnTo>
                    <a:pt x="118" y="1856"/>
                  </a:lnTo>
                  <a:lnTo>
                    <a:pt x="188" y="1879"/>
                  </a:lnTo>
                  <a:lnTo>
                    <a:pt x="18200" y="1879"/>
                  </a:lnTo>
                  <a:lnTo>
                    <a:pt x="18294" y="1856"/>
                  </a:lnTo>
                  <a:lnTo>
                    <a:pt x="18388" y="1809"/>
                  </a:lnTo>
                  <a:lnTo>
                    <a:pt x="18435" y="1715"/>
                  </a:lnTo>
                  <a:lnTo>
                    <a:pt x="18459" y="1621"/>
                  </a:lnTo>
                  <a:lnTo>
                    <a:pt x="18459" y="259"/>
                  </a:lnTo>
                  <a:lnTo>
                    <a:pt x="18435" y="165"/>
                  </a:lnTo>
                  <a:lnTo>
                    <a:pt x="18388" y="71"/>
                  </a:lnTo>
                  <a:lnTo>
                    <a:pt x="18294" y="24"/>
                  </a:lnTo>
                  <a:lnTo>
                    <a:pt x="1820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8" name="Google Shape;338;p7"/>
          <p:cNvGrpSpPr/>
          <p:nvPr/>
        </p:nvGrpSpPr>
        <p:grpSpPr>
          <a:xfrm>
            <a:off x="132138" y="1357976"/>
            <a:ext cx="662904" cy="573043"/>
            <a:chOff x="6698825" y="1054200"/>
            <a:chExt cx="465000" cy="401600"/>
          </a:xfrm>
        </p:grpSpPr>
        <p:sp>
          <p:nvSpPr>
            <p:cNvPr id="339" name="Google Shape;339;p7"/>
            <p:cNvSpPr/>
            <p:nvPr/>
          </p:nvSpPr>
          <p:spPr>
            <a:xfrm>
              <a:off x="6849125" y="1054200"/>
              <a:ext cx="314700" cy="278300"/>
            </a:xfrm>
            <a:custGeom>
              <a:rect b="b" l="l" r="r" t="t"/>
              <a:pathLst>
                <a:path extrusionOk="0" h="11132" w="12588">
                  <a:moveTo>
                    <a:pt x="11085" y="517"/>
                  </a:moveTo>
                  <a:lnTo>
                    <a:pt x="11343" y="540"/>
                  </a:lnTo>
                  <a:lnTo>
                    <a:pt x="11578" y="634"/>
                  </a:lnTo>
                  <a:lnTo>
                    <a:pt x="11790" y="775"/>
                  </a:lnTo>
                  <a:lnTo>
                    <a:pt x="11930" y="916"/>
                  </a:lnTo>
                  <a:lnTo>
                    <a:pt x="12024" y="1080"/>
                  </a:lnTo>
                  <a:lnTo>
                    <a:pt x="12071" y="1268"/>
                  </a:lnTo>
                  <a:lnTo>
                    <a:pt x="12071" y="1480"/>
                  </a:lnTo>
                  <a:lnTo>
                    <a:pt x="12048" y="1714"/>
                  </a:lnTo>
                  <a:lnTo>
                    <a:pt x="11954" y="1949"/>
                  </a:lnTo>
                  <a:lnTo>
                    <a:pt x="11837" y="2208"/>
                  </a:lnTo>
                  <a:lnTo>
                    <a:pt x="11696" y="2466"/>
                  </a:lnTo>
                  <a:lnTo>
                    <a:pt x="11508" y="2748"/>
                  </a:lnTo>
                  <a:lnTo>
                    <a:pt x="11296" y="3030"/>
                  </a:lnTo>
                  <a:lnTo>
                    <a:pt x="11062" y="3311"/>
                  </a:lnTo>
                  <a:lnTo>
                    <a:pt x="10780" y="3617"/>
                  </a:lnTo>
                  <a:lnTo>
                    <a:pt x="10169" y="4251"/>
                  </a:lnTo>
                  <a:lnTo>
                    <a:pt x="9465" y="4885"/>
                  </a:lnTo>
                  <a:lnTo>
                    <a:pt x="8690" y="5542"/>
                  </a:lnTo>
                  <a:lnTo>
                    <a:pt x="7868" y="6200"/>
                  </a:lnTo>
                  <a:lnTo>
                    <a:pt x="7022" y="6858"/>
                  </a:lnTo>
                  <a:lnTo>
                    <a:pt x="6153" y="7492"/>
                  </a:lnTo>
                  <a:lnTo>
                    <a:pt x="5284" y="8102"/>
                  </a:lnTo>
                  <a:lnTo>
                    <a:pt x="4439" y="8689"/>
                  </a:lnTo>
                  <a:lnTo>
                    <a:pt x="2842" y="9723"/>
                  </a:lnTo>
                  <a:lnTo>
                    <a:pt x="1527" y="10545"/>
                  </a:lnTo>
                  <a:lnTo>
                    <a:pt x="588" y="9464"/>
                  </a:lnTo>
                  <a:lnTo>
                    <a:pt x="1175" y="8736"/>
                  </a:lnTo>
                  <a:lnTo>
                    <a:pt x="2161" y="7609"/>
                  </a:lnTo>
                  <a:lnTo>
                    <a:pt x="2748" y="6928"/>
                  </a:lnTo>
                  <a:lnTo>
                    <a:pt x="3406" y="6200"/>
                  </a:lnTo>
                  <a:lnTo>
                    <a:pt x="4134" y="5425"/>
                  </a:lnTo>
                  <a:lnTo>
                    <a:pt x="4885" y="4650"/>
                  </a:lnTo>
                  <a:lnTo>
                    <a:pt x="5660" y="3899"/>
                  </a:lnTo>
                  <a:lnTo>
                    <a:pt x="6435" y="3170"/>
                  </a:lnTo>
                  <a:lnTo>
                    <a:pt x="7234" y="2489"/>
                  </a:lnTo>
                  <a:lnTo>
                    <a:pt x="8009" y="1879"/>
                  </a:lnTo>
                  <a:lnTo>
                    <a:pt x="8408" y="1621"/>
                  </a:lnTo>
                  <a:lnTo>
                    <a:pt x="8784" y="1362"/>
                  </a:lnTo>
                  <a:lnTo>
                    <a:pt x="9136" y="1127"/>
                  </a:lnTo>
                  <a:lnTo>
                    <a:pt x="9488" y="939"/>
                  </a:lnTo>
                  <a:lnTo>
                    <a:pt x="9840" y="775"/>
                  </a:lnTo>
                  <a:lnTo>
                    <a:pt x="10169" y="658"/>
                  </a:lnTo>
                  <a:lnTo>
                    <a:pt x="10498" y="564"/>
                  </a:lnTo>
                  <a:lnTo>
                    <a:pt x="10803" y="517"/>
                  </a:lnTo>
                  <a:close/>
                  <a:moveTo>
                    <a:pt x="10944" y="0"/>
                  </a:moveTo>
                  <a:lnTo>
                    <a:pt x="10756" y="24"/>
                  </a:lnTo>
                  <a:lnTo>
                    <a:pt x="10404" y="71"/>
                  </a:lnTo>
                  <a:lnTo>
                    <a:pt x="10028" y="165"/>
                  </a:lnTo>
                  <a:lnTo>
                    <a:pt x="9652" y="329"/>
                  </a:lnTo>
                  <a:lnTo>
                    <a:pt x="9253" y="493"/>
                  </a:lnTo>
                  <a:lnTo>
                    <a:pt x="8854" y="728"/>
                  </a:lnTo>
                  <a:lnTo>
                    <a:pt x="8455" y="986"/>
                  </a:lnTo>
                  <a:lnTo>
                    <a:pt x="8032" y="1268"/>
                  </a:lnTo>
                  <a:lnTo>
                    <a:pt x="7586" y="1574"/>
                  </a:lnTo>
                  <a:lnTo>
                    <a:pt x="7163" y="1902"/>
                  </a:lnTo>
                  <a:lnTo>
                    <a:pt x="6717" y="2255"/>
                  </a:lnTo>
                  <a:lnTo>
                    <a:pt x="5848" y="3030"/>
                  </a:lnTo>
                  <a:lnTo>
                    <a:pt x="5003" y="3828"/>
                  </a:lnTo>
                  <a:lnTo>
                    <a:pt x="4157" y="4673"/>
                  </a:lnTo>
                  <a:lnTo>
                    <a:pt x="3359" y="5495"/>
                  </a:lnTo>
                  <a:lnTo>
                    <a:pt x="2607" y="6294"/>
                  </a:lnTo>
                  <a:lnTo>
                    <a:pt x="1950" y="7069"/>
                  </a:lnTo>
                  <a:lnTo>
                    <a:pt x="1339" y="7750"/>
                  </a:lnTo>
                  <a:lnTo>
                    <a:pt x="447" y="8830"/>
                  </a:lnTo>
                  <a:lnTo>
                    <a:pt x="71" y="9300"/>
                  </a:lnTo>
                  <a:lnTo>
                    <a:pt x="24" y="9394"/>
                  </a:lnTo>
                  <a:lnTo>
                    <a:pt x="0" y="9464"/>
                  </a:lnTo>
                  <a:lnTo>
                    <a:pt x="24" y="9558"/>
                  </a:lnTo>
                  <a:lnTo>
                    <a:pt x="71" y="9629"/>
                  </a:lnTo>
                  <a:lnTo>
                    <a:pt x="1269" y="11038"/>
                  </a:lnTo>
                  <a:lnTo>
                    <a:pt x="1363" y="11108"/>
                  </a:lnTo>
                  <a:lnTo>
                    <a:pt x="1457" y="11132"/>
                  </a:lnTo>
                  <a:lnTo>
                    <a:pt x="1527" y="11132"/>
                  </a:lnTo>
                  <a:lnTo>
                    <a:pt x="1597" y="11085"/>
                  </a:lnTo>
                  <a:lnTo>
                    <a:pt x="2185" y="10732"/>
                  </a:lnTo>
                  <a:lnTo>
                    <a:pt x="3453" y="9934"/>
                  </a:lnTo>
                  <a:lnTo>
                    <a:pt x="4298" y="9394"/>
                  </a:lnTo>
                  <a:lnTo>
                    <a:pt x="5190" y="8783"/>
                  </a:lnTo>
                  <a:lnTo>
                    <a:pt x="6177" y="8102"/>
                  </a:lnTo>
                  <a:lnTo>
                    <a:pt x="7163" y="7374"/>
                  </a:lnTo>
                  <a:lnTo>
                    <a:pt x="8150" y="6623"/>
                  </a:lnTo>
                  <a:lnTo>
                    <a:pt x="9112" y="5848"/>
                  </a:lnTo>
                  <a:lnTo>
                    <a:pt x="10005" y="5073"/>
                  </a:lnTo>
                  <a:lnTo>
                    <a:pt x="10427" y="4673"/>
                  </a:lnTo>
                  <a:lnTo>
                    <a:pt x="10827" y="4298"/>
                  </a:lnTo>
                  <a:lnTo>
                    <a:pt x="11179" y="3922"/>
                  </a:lnTo>
                  <a:lnTo>
                    <a:pt x="11508" y="3546"/>
                  </a:lnTo>
                  <a:lnTo>
                    <a:pt x="11813" y="3170"/>
                  </a:lnTo>
                  <a:lnTo>
                    <a:pt x="12048" y="2818"/>
                  </a:lnTo>
                  <a:lnTo>
                    <a:pt x="12259" y="2466"/>
                  </a:lnTo>
                  <a:lnTo>
                    <a:pt x="12424" y="2137"/>
                  </a:lnTo>
                  <a:lnTo>
                    <a:pt x="12541" y="1832"/>
                  </a:lnTo>
                  <a:lnTo>
                    <a:pt x="12588" y="1527"/>
                  </a:lnTo>
                  <a:lnTo>
                    <a:pt x="12588" y="1362"/>
                  </a:lnTo>
                  <a:lnTo>
                    <a:pt x="12565" y="1198"/>
                  </a:lnTo>
                  <a:lnTo>
                    <a:pt x="12541" y="1033"/>
                  </a:lnTo>
                  <a:lnTo>
                    <a:pt x="12494" y="893"/>
                  </a:lnTo>
                  <a:lnTo>
                    <a:pt x="12424" y="752"/>
                  </a:lnTo>
                  <a:lnTo>
                    <a:pt x="12330" y="611"/>
                  </a:lnTo>
                  <a:lnTo>
                    <a:pt x="12236" y="493"/>
                  </a:lnTo>
                  <a:lnTo>
                    <a:pt x="12095" y="376"/>
                  </a:lnTo>
                  <a:lnTo>
                    <a:pt x="11977" y="282"/>
                  </a:lnTo>
                  <a:lnTo>
                    <a:pt x="11813" y="188"/>
                  </a:lnTo>
                  <a:lnTo>
                    <a:pt x="11649" y="118"/>
                  </a:lnTo>
                  <a:lnTo>
                    <a:pt x="11484" y="71"/>
                  </a:lnTo>
                  <a:lnTo>
                    <a:pt x="11320" y="24"/>
                  </a:lnTo>
                  <a:lnTo>
                    <a:pt x="1113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7"/>
            <p:cNvSpPr/>
            <p:nvPr/>
          </p:nvSpPr>
          <p:spPr>
            <a:xfrm>
              <a:off x="6780425" y="1284325"/>
              <a:ext cx="111575" cy="109250"/>
            </a:xfrm>
            <a:custGeom>
              <a:rect b="b" l="l" r="r" t="t"/>
              <a:pathLst>
                <a:path extrusionOk="0" h="4370" w="4463">
                  <a:moveTo>
                    <a:pt x="3030" y="1"/>
                  </a:moveTo>
                  <a:lnTo>
                    <a:pt x="2913" y="24"/>
                  </a:lnTo>
                  <a:lnTo>
                    <a:pt x="2842" y="71"/>
                  </a:lnTo>
                  <a:lnTo>
                    <a:pt x="95" y="2655"/>
                  </a:lnTo>
                  <a:lnTo>
                    <a:pt x="24" y="2725"/>
                  </a:lnTo>
                  <a:lnTo>
                    <a:pt x="1" y="2819"/>
                  </a:lnTo>
                  <a:lnTo>
                    <a:pt x="24" y="2913"/>
                  </a:lnTo>
                  <a:lnTo>
                    <a:pt x="71" y="3007"/>
                  </a:lnTo>
                  <a:lnTo>
                    <a:pt x="1152" y="4275"/>
                  </a:lnTo>
                  <a:lnTo>
                    <a:pt x="1222" y="4346"/>
                  </a:lnTo>
                  <a:lnTo>
                    <a:pt x="1316" y="4369"/>
                  </a:lnTo>
                  <a:lnTo>
                    <a:pt x="1339" y="4369"/>
                  </a:lnTo>
                  <a:lnTo>
                    <a:pt x="1433" y="4346"/>
                  </a:lnTo>
                  <a:lnTo>
                    <a:pt x="1504" y="4299"/>
                  </a:lnTo>
                  <a:lnTo>
                    <a:pt x="4369" y="1856"/>
                  </a:lnTo>
                  <a:lnTo>
                    <a:pt x="4439" y="1786"/>
                  </a:lnTo>
                  <a:lnTo>
                    <a:pt x="4463" y="1692"/>
                  </a:lnTo>
                  <a:lnTo>
                    <a:pt x="4463" y="1598"/>
                  </a:lnTo>
                  <a:lnTo>
                    <a:pt x="4416" y="1504"/>
                  </a:lnTo>
                  <a:lnTo>
                    <a:pt x="4322" y="1457"/>
                  </a:lnTo>
                  <a:lnTo>
                    <a:pt x="4228" y="1410"/>
                  </a:lnTo>
                  <a:lnTo>
                    <a:pt x="4134" y="1433"/>
                  </a:lnTo>
                  <a:lnTo>
                    <a:pt x="4040" y="1480"/>
                  </a:lnTo>
                  <a:lnTo>
                    <a:pt x="1363" y="3758"/>
                  </a:lnTo>
                  <a:lnTo>
                    <a:pt x="611" y="2843"/>
                  </a:lnTo>
                  <a:lnTo>
                    <a:pt x="3195" y="447"/>
                  </a:lnTo>
                  <a:lnTo>
                    <a:pt x="3242" y="353"/>
                  </a:lnTo>
                  <a:lnTo>
                    <a:pt x="3265" y="259"/>
                  </a:lnTo>
                  <a:lnTo>
                    <a:pt x="3242" y="165"/>
                  </a:lnTo>
                  <a:lnTo>
                    <a:pt x="3195" y="95"/>
                  </a:lnTo>
                  <a:lnTo>
                    <a:pt x="3124" y="24"/>
                  </a:lnTo>
                  <a:lnTo>
                    <a:pt x="303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7"/>
            <p:cNvSpPr/>
            <p:nvPr/>
          </p:nvSpPr>
          <p:spPr>
            <a:xfrm>
              <a:off x="6698825" y="1348325"/>
              <a:ext cx="122150" cy="107475"/>
            </a:xfrm>
            <a:custGeom>
              <a:rect b="b" l="l" r="r" t="t"/>
              <a:pathLst>
                <a:path extrusionOk="0" h="4299" w="4886">
                  <a:moveTo>
                    <a:pt x="3335" y="1"/>
                  </a:moveTo>
                  <a:lnTo>
                    <a:pt x="3124" y="24"/>
                  </a:lnTo>
                  <a:lnTo>
                    <a:pt x="2936" y="24"/>
                  </a:lnTo>
                  <a:lnTo>
                    <a:pt x="2725" y="71"/>
                  </a:lnTo>
                  <a:lnTo>
                    <a:pt x="2560" y="118"/>
                  </a:lnTo>
                  <a:lnTo>
                    <a:pt x="2372" y="189"/>
                  </a:lnTo>
                  <a:lnTo>
                    <a:pt x="2044" y="353"/>
                  </a:lnTo>
                  <a:lnTo>
                    <a:pt x="1738" y="541"/>
                  </a:lnTo>
                  <a:lnTo>
                    <a:pt x="1457" y="799"/>
                  </a:lnTo>
                  <a:lnTo>
                    <a:pt x="1198" y="1081"/>
                  </a:lnTo>
                  <a:lnTo>
                    <a:pt x="987" y="1386"/>
                  </a:lnTo>
                  <a:lnTo>
                    <a:pt x="776" y="1692"/>
                  </a:lnTo>
                  <a:lnTo>
                    <a:pt x="588" y="2044"/>
                  </a:lnTo>
                  <a:lnTo>
                    <a:pt x="447" y="2396"/>
                  </a:lnTo>
                  <a:lnTo>
                    <a:pt x="306" y="2725"/>
                  </a:lnTo>
                  <a:lnTo>
                    <a:pt x="188" y="3077"/>
                  </a:lnTo>
                  <a:lnTo>
                    <a:pt x="118" y="3406"/>
                  </a:lnTo>
                  <a:lnTo>
                    <a:pt x="47" y="3711"/>
                  </a:lnTo>
                  <a:lnTo>
                    <a:pt x="1" y="4017"/>
                  </a:lnTo>
                  <a:lnTo>
                    <a:pt x="1" y="4110"/>
                  </a:lnTo>
                  <a:lnTo>
                    <a:pt x="47" y="4228"/>
                  </a:lnTo>
                  <a:lnTo>
                    <a:pt x="141" y="4275"/>
                  </a:lnTo>
                  <a:lnTo>
                    <a:pt x="235" y="4298"/>
                  </a:lnTo>
                  <a:lnTo>
                    <a:pt x="259" y="4298"/>
                  </a:lnTo>
                  <a:lnTo>
                    <a:pt x="1057" y="4228"/>
                  </a:lnTo>
                  <a:lnTo>
                    <a:pt x="1809" y="4134"/>
                  </a:lnTo>
                  <a:lnTo>
                    <a:pt x="2466" y="3970"/>
                  </a:lnTo>
                  <a:lnTo>
                    <a:pt x="2772" y="3899"/>
                  </a:lnTo>
                  <a:lnTo>
                    <a:pt x="3053" y="3805"/>
                  </a:lnTo>
                  <a:lnTo>
                    <a:pt x="3312" y="3711"/>
                  </a:lnTo>
                  <a:lnTo>
                    <a:pt x="3547" y="3594"/>
                  </a:lnTo>
                  <a:lnTo>
                    <a:pt x="3781" y="3476"/>
                  </a:lnTo>
                  <a:lnTo>
                    <a:pt x="3969" y="3335"/>
                  </a:lnTo>
                  <a:lnTo>
                    <a:pt x="4157" y="3195"/>
                  </a:lnTo>
                  <a:lnTo>
                    <a:pt x="4322" y="3054"/>
                  </a:lnTo>
                  <a:lnTo>
                    <a:pt x="4463" y="2913"/>
                  </a:lnTo>
                  <a:lnTo>
                    <a:pt x="4603" y="2748"/>
                  </a:lnTo>
                  <a:lnTo>
                    <a:pt x="4744" y="2490"/>
                  </a:lnTo>
                  <a:lnTo>
                    <a:pt x="4815" y="2279"/>
                  </a:lnTo>
                  <a:lnTo>
                    <a:pt x="4862" y="2067"/>
                  </a:lnTo>
                  <a:lnTo>
                    <a:pt x="4885" y="1879"/>
                  </a:lnTo>
                  <a:lnTo>
                    <a:pt x="4885" y="1715"/>
                  </a:lnTo>
                  <a:lnTo>
                    <a:pt x="4885" y="1598"/>
                  </a:lnTo>
                  <a:lnTo>
                    <a:pt x="4838" y="1480"/>
                  </a:lnTo>
                  <a:lnTo>
                    <a:pt x="4791" y="1386"/>
                  </a:lnTo>
                  <a:lnTo>
                    <a:pt x="4721" y="1339"/>
                  </a:lnTo>
                  <a:lnTo>
                    <a:pt x="4627" y="1292"/>
                  </a:lnTo>
                  <a:lnTo>
                    <a:pt x="4533" y="1316"/>
                  </a:lnTo>
                  <a:lnTo>
                    <a:pt x="4439" y="1363"/>
                  </a:lnTo>
                  <a:lnTo>
                    <a:pt x="4392" y="1433"/>
                  </a:lnTo>
                  <a:lnTo>
                    <a:pt x="4345" y="1527"/>
                  </a:lnTo>
                  <a:lnTo>
                    <a:pt x="4369" y="1621"/>
                  </a:lnTo>
                  <a:lnTo>
                    <a:pt x="4369" y="1692"/>
                  </a:lnTo>
                  <a:lnTo>
                    <a:pt x="4392" y="1879"/>
                  </a:lnTo>
                  <a:lnTo>
                    <a:pt x="4369" y="2020"/>
                  </a:lnTo>
                  <a:lnTo>
                    <a:pt x="4322" y="2161"/>
                  </a:lnTo>
                  <a:lnTo>
                    <a:pt x="4275" y="2302"/>
                  </a:lnTo>
                  <a:lnTo>
                    <a:pt x="4157" y="2467"/>
                  </a:lnTo>
                  <a:lnTo>
                    <a:pt x="4016" y="2654"/>
                  </a:lnTo>
                  <a:lnTo>
                    <a:pt x="3781" y="2842"/>
                  </a:lnTo>
                  <a:lnTo>
                    <a:pt x="3500" y="3054"/>
                  </a:lnTo>
                  <a:lnTo>
                    <a:pt x="3124" y="3242"/>
                  </a:lnTo>
                  <a:lnTo>
                    <a:pt x="2631" y="3406"/>
                  </a:lnTo>
                  <a:lnTo>
                    <a:pt x="2067" y="3547"/>
                  </a:lnTo>
                  <a:lnTo>
                    <a:pt x="1363" y="3688"/>
                  </a:lnTo>
                  <a:lnTo>
                    <a:pt x="541" y="3782"/>
                  </a:lnTo>
                  <a:lnTo>
                    <a:pt x="658" y="3359"/>
                  </a:lnTo>
                  <a:lnTo>
                    <a:pt x="822" y="2866"/>
                  </a:lnTo>
                  <a:lnTo>
                    <a:pt x="916" y="2584"/>
                  </a:lnTo>
                  <a:lnTo>
                    <a:pt x="1034" y="2302"/>
                  </a:lnTo>
                  <a:lnTo>
                    <a:pt x="1175" y="2020"/>
                  </a:lnTo>
                  <a:lnTo>
                    <a:pt x="1339" y="1739"/>
                  </a:lnTo>
                  <a:lnTo>
                    <a:pt x="1527" y="1480"/>
                  </a:lnTo>
                  <a:lnTo>
                    <a:pt x="1738" y="1222"/>
                  </a:lnTo>
                  <a:lnTo>
                    <a:pt x="1973" y="1011"/>
                  </a:lnTo>
                  <a:lnTo>
                    <a:pt x="2208" y="823"/>
                  </a:lnTo>
                  <a:lnTo>
                    <a:pt x="2490" y="682"/>
                  </a:lnTo>
                  <a:lnTo>
                    <a:pt x="2795" y="564"/>
                  </a:lnTo>
                  <a:lnTo>
                    <a:pt x="2960" y="541"/>
                  </a:lnTo>
                  <a:lnTo>
                    <a:pt x="3124" y="517"/>
                  </a:lnTo>
                  <a:lnTo>
                    <a:pt x="3594" y="517"/>
                  </a:lnTo>
                  <a:lnTo>
                    <a:pt x="3688" y="470"/>
                  </a:lnTo>
                  <a:lnTo>
                    <a:pt x="3735" y="400"/>
                  </a:lnTo>
                  <a:lnTo>
                    <a:pt x="3781" y="306"/>
                  </a:lnTo>
                  <a:lnTo>
                    <a:pt x="3758" y="189"/>
                  </a:lnTo>
                  <a:lnTo>
                    <a:pt x="3711" y="118"/>
                  </a:lnTo>
                  <a:lnTo>
                    <a:pt x="3641" y="48"/>
                  </a:lnTo>
                  <a:lnTo>
                    <a:pt x="3547" y="24"/>
                  </a:lnTo>
                  <a:lnTo>
                    <a:pt x="333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7"/>
            <p:cNvSpPr/>
            <p:nvPr/>
          </p:nvSpPr>
          <p:spPr>
            <a:xfrm>
              <a:off x="6877300" y="1087650"/>
              <a:ext cx="211975" cy="141525"/>
            </a:xfrm>
            <a:custGeom>
              <a:rect b="b" l="l" r="r" t="t"/>
              <a:pathLst>
                <a:path extrusionOk="0" h="5661" w="8479">
                  <a:moveTo>
                    <a:pt x="5050" y="1"/>
                  </a:moveTo>
                  <a:lnTo>
                    <a:pt x="4956" y="24"/>
                  </a:lnTo>
                  <a:lnTo>
                    <a:pt x="4862" y="71"/>
                  </a:lnTo>
                  <a:lnTo>
                    <a:pt x="4204" y="682"/>
                  </a:lnTo>
                  <a:lnTo>
                    <a:pt x="3570" y="1292"/>
                  </a:lnTo>
                  <a:lnTo>
                    <a:pt x="2819" y="2044"/>
                  </a:lnTo>
                  <a:lnTo>
                    <a:pt x="2020" y="2866"/>
                  </a:lnTo>
                  <a:lnTo>
                    <a:pt x="1245" y="3711"/>
                  </a:lnTo>
                  <a:lnTo>
                    <a:pt x="893" y="4134"/>
                  </a:lnTo>
                  <a:lnTo>
                    <a:pt x="564" y="4533"/>
                  </a:lnTo>
                  <a:lnTo>
                    <a:pt x="259" y="4909"/>
                  </a:lnTo>
                  <a:lnTo>
                    <a:pt x="24" y="5285"/>
                  </a:lnTo>
                  <a:lnTo>
                    <a:pt x="1" y="5379"/>
                  </a:lnTo>
                  <a:lnTo>
                    <a:pt x="1" y="5473"/>
                  </a:lnTo>
                  <a:lnTo>
                    <a:pt x="24" y="5566"/>
                  </a:lnTo>
                  <a:lnTo>
                    <a:pt x="95" y="5637"/>
                  </a:lnTo>
                  <a:lnTo>
                    <a:pt x="165" y="5660"/>
                  </a:lnTo>
                  <a:lnTo>
                    <a:pt x="306" y="5660"/>
                  </a:lnTo>
                  <a:lnTo>
                    <a:pt x="353" y="5637"/>
                  </a:lnTo>
                  <a:lnTo>
                    <a:pt x="423" y="5590"/>
                  </a:lnTo>
                  <a:lnTo>
                    <a:pt x="447" y="5543"/>
                  </a:lnTo>
                  <a:lnTo>
                    <a:pt x="658" y="5238"/>
                  </a:lnTo>
                  <a:lnTo>
                    <a:pt x="893" y="4932"/>
                  </a:lnTo>
                  <a:lnTo>
                    <a:pt x="1480" y="4228"/>
                  </a:lnTo>
                  <a:lnTo>
                    <a:pt x="2114" y="3500"/>
                  </a:lnTo>
                  <a:lnTo>
                    <a:pt x="2819" y="2772"/>
                  </a:lnTo>
                  <a:lnTo>
                    <a:pt x="3500" y="2091"/>
                  </a:lnTo>
                  <a:lnTo>
                    <a:pt x="4110" y="1480"/>
                  </a:lnTo>
                  <a:lnTo>
                    <a:pt x="5003" y="611"/>
                  </a:lnTo>
                  <a:lnTo>
                    <a:pt x="5566" y="1269"/>
                  </a:lnTo>
                  <a:lnTo>
                    <a:pt x="5613" y="1316"/>
                  </a:lnTo>
                  <a:lnTo>
                    <a:pt x="5684" y="1363"/>
                  </a:lnTo>
                  <a:lnTo>
                    <a:pt x="6060" y="1504"/>
                  </a:lnTo>
                  <a:lnTo>
                    <a:pt x="6388" y="1692"/>
                  </a:lnTo>
                  <a:lnTo>
                    <a:pt x="6694" y="1879"/>
                  </a:lnTo>
                  <a:lnTo>
                    <a:pt x="6952" y="2091"/>
                  </a:lnTo>
                  <a:lnTo>
                    <a:pt x="7163" y="2302"/>
                  </a:lnTo>
                  <a:lnTo>
                    <a:pt x="7351" y="2514"/>
                  </a:lnTo>
                  <a:lnTo>
                    <a:pt x="7492" y="2725"/>
                  </a:lnTo>
                  <a:lnTo>
                    <a:pt x="7633" y="2960"/>
                  </a:lnTo>
                  <a:lnTo>
                    <a:pt x="7727" y="3148"/>
                  </a:lnTo>
                  <a:lnTo>
                    <a:pt x="7797" y="3335"/>
                  </a:lnTo>
                  <a:lnTo>
                    <a:pt x="7915" y="3664"/>
                  </a:lnTo>
                  <a:lnTo>
                    <a:pt x="7962" y="3899"/>
                  </a:lnTo>
                  <a:lnTo>
                    <a:pt x="7962" y="4017"/>
                  </a:lnTo>
                  <a:lnTo>
                    <a:pt x="7985" y="4110"/>
                  </a:lnTo>
                  <a:lnTo>
                    <a:pt x="8056" y="4181"/>
                  </a:lnTo>
                  <a:lnTo>
                    <a:pt x="8126" y="4228"/>
                  </a:lnTo>
                  <a:lnTo>
                    <a:pt x="8220" y="4251"/>
                  </a:lnTo>
                  <a:lnTo>
                    <a:pt x="8314" y="4228"/>
                  </a:lnTo>
                  <a:lnTo>
                    <a:pt x="8408" y="4157"/>
                  </a:lnTo>
                  <a:lnTo>
                    <a:pt x="8455" y="4087"/>
                  </a:lnTo>
                  <a:lnTo>
                    <a:pt x="8479" y="3993"/>
                  </a:lnTo>
                  <a:lnTo>
                    <a:pt x="8455" y="3852"/>
                  </a:lnTo>
                  <a:lnTo>
                    <a:pt x="8408" y="3594"/>
                  </a:lnTo>
                  <a:lnTo>
                    <a:pt x="8291" y="3218"/>
                  </a:lnTo>
                  <a:lnTo>
                    <a:pt x="8220" y="2983"/>
                  </a:lnTo>
                  <a:lnTo>
                    <a:pt x="8103" y="2748"/>
                  </a:lnTo>
                  <a:lnTo>
                    <a:pt x="7962" y="2514"/>
                  </a:lnTo>
                  <a:lnTo>
                    <a:pt x="7797" y="2255"/>
                  </a:lnTo>
                  <a:lnTo>
                    <a:pt x="7586" y="1997"/>
                  </a:lnTo>
                  <a:lnTo>
                    <a:pt x="7328" y="1762"/>
                  </a:lnTo>
                  <a:lnTo>
                    <a:pt x="7046" y="1527"/>
                  </a:lnTo>
                  <a:lnTo>
                    <a:pt x="6717" y="1292"/>
                  </a:lnTo>
                  <a:lnTo>
                    <a:pt x="6341" y="1081"/>
                  </a:lnTo>
                  <a:lnTo>
                    <a:pt x="5919" y="893"/>
                  </a:lnTo>
                  <a:lnTo>
                    <a:pt x="5238" y="95"/>
                  </a:lnTo>
                  <a:lnTo>
                    <a:pt x="5144" y="24"/>
                  </a:lnTo>
                  <a:lnTo>
                    <a:pt x="505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3" name="Google Shape;343;p7"/>
          <p:cNvSpPr/>
          <p:nvPr/>
        </p:nvSpPr>
        <p:spPr>
          <a:xfrm>
            <a:off x="219525" y="2374550"/>
            <a:ext cx="212400" cy="212400"/>
          </a:xfrm>
          <a:prstGeom prst="star4">
            <a:avLst>
              <a:gd fmla="val 125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44" name="Google Shape;344;p7"/>
          <p:cNvGrpSpPr/>
          <p:nvPr/>
        </p:nvGrpSpPr>
        <p:grpSpPr>
          <a:xfrm>
            <a:off x="355666" y="365740"/>
            <a:ext cx="452842" cy="457428"/>
            <a:chOff x="4930475" y="612100"/>
            <a:chExt cx="317650" cy="320575"/>
          </a:xfrm>
        </p:grpSpPr>
        <p:sp>
          <p:nvSpPr>
            <p:cNvPr id="345" name="Google Shape;345;p7"/>
            <p:cNvSpPr/>
            <p:nvPr/>
          </p:nvSpPr>
          <p:spPr>
            <a:xfrm>
              <a:off x="4930475" y="612100"/>
              <a:ext cx="317650" cy="320575"/>
            </a:xfrm>
            <a:custGeom>
              <a:rect b="b" l="l" r="r" t="t"/>
              <a:pathLst>
                <a:path extrusionOk="0" h="12823" w="12706">
                  <a:moveTo>
                    <a:pt x="5871" y="517"/>
                  </a:moveTo>
                  <a:lnTo>
                    <a:pt x="6223" y="541"/>
                  </a:lnTo>
                  <a:lnTo>
                    <a:pt x="6646" y="588"/>
                  </a:lnTo>
                  <a:lnTo>
                    <a:pt x="7092" y="682"/>
                  </a:lnTo>
                  <a:lnTo>
                    <a:pt x="7515" y="799"/>
                  </a:lnTo>
                  <a:lnTo>
                    <a:pt x="7938" y="940"/>
                  </a:lnTo>
                  <a:lnTo>
                    <a:pt x="8384" y="1104"/>
                  </a:lnTo>
                  <a:lnTo>
                    <a:pt x="8783" y="1316"/>
                  </a:lnTo>
                  <a:lnTo>
                    <a:pt x="9206" y="1527"/>
                  </a:lnTo>
                  <a:lnTo>
                    <a:pt x="9605" y="1785"/>
                  </a:lnTo>
                  <a:lnTo>
                    <a:pt x="9981" y="2067"/>
                  </a:lnTo>
                  <a:lnTo>
                    <a:pt x="10357" y="2372"/>
                  </a:lnTo>
                  <a:lnTo>
                    <a:pt x="10685" y="2701"/>
                  </a:lnTo>
                  <a:lnTo>
                    <a:pt x="10991" y="3053"/>
                  </a:lnTo>
                  <a:lnTo>
                    <a:pt x="11273" y="3429"/>
                  </a:lnTo>
                  <a:lnTo>
                    <a:pt x="11531" y="3852"/>
                  </a:lnTo>
                  <a:lnTo>
                    <a:pt x="11742" y="4275"/>
                  </a:lnTo>
                  <a:lnTo>
                    <a:pt x="11930" y="4744"/>
                  </a:lnTo>
                  <a:lnTo>
                    <a:pt x="12048" y="5190"/>
                  </a:lnTo>
                  <a:lnTo>
                    <a:pt x="12141" y="5637"/>
                  </a:lnTo>
                  <a:lnTo>
                    <a:pt x="12188" y="6083"/>
                  </a:lnTo>
                  <a:lnTo>
                    <a:pt x="12188" y="6529"/>
                  </a:lnTo>
                  <a:lnTo>
                    <a:pt x="12165" y="6999"/>
                  </a:lnTo>
                  <a:lnTo>
                    <a:pt x="12118" y="7445"/>
                  </a:lnTo>
                  <a:lnTo>
                    <a:pt x="12024" y="7891"/>
                  </a:lnTo>
                  <a:lnTo>
                    <a:pt x="11907" y="8314"/>
                  </a:lnTo>
                  <a:lnTo>
                    <a:pt x="11742" y="8760"/>
                  </a:lnTo>
                  <a:lnTo>
                    <a:pt x="11554" y="9159"/>
                  </a:lnTo>
                  <a:lnTo>
                    <a:pt x="11343" y="9559"/>
                  </a:lnTo>
                  <a:lnTo>
                    <a:pt x="11085" y="9934"/>
                  </a:lnTo>
                  <a:lnTo>
                    <a:pt x="10803" y="10310"/>
                  </a:lnTo>
                  <a:lnTo>
                    <a:pt x="10498" y="10639"/>
                  </a:lnTo>
                  <a:lnTo>
                    <a:pt x="10169" y="10968"/>
                  </a:lnTo>
                  <a:lnTo>
                    <a:pt x="9817" y="11249"/>
                  </a:lnTo>
                  <a:lnTo>
                    <a:pt x="9441" y="11484"/>
                  </a:lnTo>
                  <a:lnTo>
                    <a:pt x="9042" y="11719"/>
                  </a:lnTo>
                  <a:lnTo>
                    <a:pt x="8619" y="11907"/>
                  </a:lnTo>
                  <a:lnTo>
                    <a:pt x="8196" y="12048"/>
                  </a:lnTo>
                  <a:lnTo>
                    <a:pt x="7750" y="12165"/>
                  </a:lnTo>
                  <a:lnTo>
                    <a:pt x="7304" y="12259"/>
                  </a:lnTo>
                  <a:lnTo>
                    <a:pt x="6857" y="12306"/>
                  </a:lnTo>
                  <a:lnTo>
                    <a:pt x="6388" y="12330"/>
                  </a:lnTo>
                  <a:lnTo>
                    <a:pt x="5942" y="12306"/>
                  </a:lnTo>
                  <a:lnTo>
                    <a:pt x="5495" y="12259"/>
                  </a:lnTo>
                  <a:lnTo>
                    <a:pt x="5049" y="12165"/>
                  </a:lnTo>
                  <a:lnTo>
                    <a:pt x="4603" y="12048"/>
                  </a:lnTo>
                  <a:lnTo>
                    <a:pt x="4180" y="11907"/>
                  </a:lnTo>
                  <a:lnTo>
                    <a:pt x="3758" y="11719"/>
                  </a:lnTo>
                  <a:lnTo>
                    <a:pt x="3358" y="11508"/>
                  </a:lnTo>
                  <a:lnTo>
                    <a:pt x="2959" y="11273"/>
                  </a:lnTo>
                  <a:lnTo>
                    <a:pt x="2607" y="10991"/>
                  </a:lnTo>
                  <a:lnTo>
                    <a:pt x="2278" y="10686"/>
                  </a:lnTo>
                  <a:lnTo>
                    <a:pt x="1973" y="10334"/>
                  </a:lnTo>
                  <a:lnTo>
                    <a:pt x="1691" y="9981"/>
                  </a:lnTo>
                  <a:lnTo>
                    <a:pt x="1433" y="9606"/>
                  </a:lnTo>
                  <a:lnTo>
                    <a:pt x="1198" y="9206"/>
                  </a:lnTo>
                  <a:lnTo>
                    <a:pt x="1010" y="8807"/>
                  </a:lnTo>
                  <a:lnTo>
                    <a:pt x="846" y="8361"/>
                  </a:lnTo>
                  <a:lnTo>
                    <a:pt x="705" y="7938"/>
                  </a:lnTo>
                  <a:lnTo>
                    <a:pt x="611" y="7492"/>
                  </a:lnTo>
                  <a:lnTo>
                    <a:pt x="540" y="7046"/>
                  </a:lnTo>
                  <a:lnTo>
                    <a:pt x="493" y="6576"/>
                  </a:lnTo>
                  <a:lnTo>
                    <a:pt x="493" y="6130"/>
                  </a:lnTo>
                  <a:lnTo>
                    <a:pt x="540" y="5684"/>
                  </a:lnTo>
                  <a:lnTo>
                    <a:pt x="611" y="5214"/>
                  </a:lnTo>
                  <a:lnTo>
                    <a:pt x="705" y="4791"/>
                  </a:lnTo>
                  <a:lnTo>
                    <a:pt x="869" y="4298"/>
                  </a:lnTo>
                  <a:lnTo>
                    <a:pt x="1080" y="3852"/>
                  </a:lnTo>
                  <a:lnTo>
                    <a:pt x="1315" y="3406"/>
                  </a:lnTo>
                  <a:lnTo>
                    <a:pt x="1574" y="3006"/>
                  </a:lnTo>
                  <a:lnTo>
                    <a:pt x="1855" y="2631"/>
                  </a:lnTo>
                  <a:lnTo>
                    <a:pt x="2161" y="2278"/>
                  </a:lnTo>
                  <a:lnTo>
                    <a:pt x="2489" y="1950"/>
                  </a:lnTo>
                  <a:lnTo>
                    <a:pt x="2842" y="1668"/>
                  </a:lnTo>
                  <a:lnTo>
                    <a:pt x="3217" y="1410"/>
                  </a:lnTo>
                  <a:lnTo>
                    <a:pt x="3593" y="1175"/>
                  </a:lnTo>
                  <a:lnTo>
                    <a:pt x="3969" y="987"/>
                  </a:lnTo>
                  <a:lnTo>
                    <a:pt x="4345" y="822"/>
                  </a:lnTo>
                  <a:lnTo>
                    <a:pt x="4744" y="682"/>
                  </a:lnTo>
                  <a:lnTo>
                    <a:pt x="5120" y="588"/>
                  </a:lnTo>
                  <a:lnTo>
                    <a:pt x="5495" y="541"/>
                  </a:lnTo>
                  <a:lnTo>
                    <a:pt x="5871" y="517"/>
                  </a:lnTo>
                  <a:close/>
                  <a:moveTo>
                    <a:pt x="5777" y="0"/>
                  </a:moveTo>
                  <a:lnTo>
                    <a:pt x="5542" y="24"/>
                  </a:lnTo>
                  <a:lnTo>
                    <a:pt x="5284" y="47"/>
                  </a:lnTo>
                  <a:lnTo>
                    <a:pt x="5026" y="71"/>
                  </a:lnTo>
                  <a:lnTo>
                    <a:pt x="4791" y="141"/>
                  </a:lnTo>
                  <a:lnTo>
                    <a:pt x="4298" y="282"/>
                  </a:lnTo>
                  <a:lnTo>
                    <a:pt x="3828" y="470"/>
                  </a:lnTo>
                  <a:lnTo>
                    <a:pt x="3358" y="705"/>
                  </a:lnTo>
                  <a:lnTo>
                    <a:pt x="2936" y="987"/>
                  </a:lnTo>
                  <a:lnTo>
                    <a:pt x="2513" y="1316"/>
                  </a:lnTo>
                  <a:lnTo>
                    <a:pt x="2114" y="1644"/>
                  </a:lnTo>
                  <a:lnTo>
                    <a:pt x="1738" y="2020"/>
                  </a:lnTo>
                  <a:lnTo>
                    <a:pt x="1409" y="2443"/>
                  </a:lnTo>
                  <a:lnTo>
                    <a:pt x="1080" y="2842"/>
                  </a:lnTo>
                  <a:lnTo>
                    <a:pt x="822" y="3288"/>
                  </a:lnTo>
                  <a:lnTo>
                    <a:pt x="587" y="3734"/>
                  </a:lnTo>
                  <a:lnTo>
                    <a:pt x="376" y="4181"/>
                  </a:lnTo>
                  <a:lnTo>
                    <a:pt x="235" y="4650"/>
                  </a:lnTo>
                  <a:lnTo>
                    <a:pt x="118" y="5120"/>
                  </a:lnTo>
                  <a:lnTo>
                    <a:pt x="24" y="5613"/>
                  </a:lnTo>
                  <a:lnTo>
                    <a:pt x="0" y="6106"/>
                  </a:lnTo>
                  <a:lnTo>
                    <a:pt x="0" y="6600"/>
                  </a:lnTo>
                  <a:lnTo>
                    <a:pt x="47" y="7093"/>
                  </a:lnTo>
                  <a:lnTo>
                    <a:pt x="118" y="7586"/>
                  </a:lnTo>
                  <a:lnTo>
                    <a:pt x="235" y="8056"/>
                  </a:lnTo>
                  <a:lnTo>
                    <a:pt x="376" y="8549"/>
                  </a:lnTo>
                  <a:lnTo>
                    <a:pt x="540" y="8995"/>
                  </a:lnTo>
                  <a:lnTo>
                    <a:pt x="752" y="9441"/>
                  </a:lnTo>
                  <a:lnTo>
                    <a:pt x="1010" y="9887"/>
                  </a:lnTo>
                  <a:lnTo>
                    <a:pt x="1292" y="10287"/>
                  </a:lnTo>
                  <a:lnTo>
                    <a:pt x="1597" y="10686"/>
                  </a:lnTo>
                  <a:lnTo>
                    <a:pt x="1926" y="11038"/>
                  </a:lnTo>
                  <a:lnTo>
                    <a:pt x="2278" y="11367"/>
                  </a:lnTo>
                  <a:lnTo>
                    <a:pt x="2677" y="11672"/>
                  </a:lnTo>
                  <a:lnTo>
                    <a:pt x="3077" y="11954"/>
                  </a:lnTo>
                  <a:lnTo>
                    <a:pt x="3523" y="12189"/>
                  </a:lnTo>
                  <a:lnTo>
                    <a:pt x="3969" y="12377"/>
                  </a:lnTo>
                  <a:lnTo>
                    <a:pt x="4439" y="12541"/>
                  </a:lnTo>
                  <a:lnTo>
                    <a:pt x="4908" y="12658"/>
                  </a:lnTo>
                  <a:lnTo>
                    <a:pt x="5401" y="12752"/>
                  </a:lnTo>
                  <a:lnTo>
                    <a:pt x="5895" y="12799"/>
                  </a:lnTo>
                  <a:lnTo>
                    <a:pt x="6388" y="12823"/>
                  </a:lnTo>
                  <a:lnTo>
                    <a:pt x="6881" y="12799"/>
                  </a:lnTo>
                  <a:lnTo>
                    <a:pt x="7374" y="12752"/>
                  </a:lnTo>
                  <a:lnTo>
                    <a:pt x="7867" y="12658"/>
                  </a:lnTo>
                  <a:lnTo>
                    <a:pt x="8337" y="12541"/>
                  </a:lnTo>
                  <a:lnTo>
                    <a:pt x="8807" y="12377"/>
                  </a:lnTo>
                  <a:lnTo>
                    <a:pt x="9253" y="12165"/>
                  </a:lnTo>
                  <a:lnTo>
                    <a:pt x="9699" y="11930"/>
                  </a:lnTo>
                  <a:lnTo>
                    <a:pt x="10122" y="11649"/>
                  </a:lnTo>
                  <a:lnTo>
                    <a:pt x="10498" y="11343"/>
                  </a:lnTo>
                  <a:lnTo>
                    <a:pt x="10873" y="10991"/>
                  </a:lnTo>
                  <a:lnTo>
                    <a:pt x="11202" y="10639"/>
                  </a:lnTo>
                  <a:lnTo>
                    <a:pt x="11507" y="10240"/>
                  </a:lnTo>
                  <a:lnTo>
                    <a:pt x="11766" y="9817"/>
                  </a:lnTo>
                  <a:lnTo>
                    <a:pt x="12001" y="9394"/>
                  </a:lnTo>
                  <a:lnTo>
                    <a:pt x="12212" y="8948"/>
                  </a:lnTo>
                  <a:lnTo>
                    <a:pt x="12376" y="8478"/>
                  </a:lnTo>
                  <a:lnTo>
                    <a:pt x="12517" y="8009"/>
                  </a:lnTo>
                  <a:lnTo>
                    <a:pt x="12611" y="7515"/>
                  </a:lnTo>
                  <a:lnTo>
                    <a:pt x="12682" y="7022"/>
                  </a:lnTo>
                  <a:lnTo>
                    <a:pt x="12705" y="6529"/>
                  </a:lnTo>
                  <a:lnTo>
                    <a:pt x="12682" y="6036"/>
                  </a:lnTo>
                  <a:lnTo>
                    <a:pt x="12635" y="5543"/>
                  </a:lnTo>
                  <a:lnTo>
                    <a:pt x="12541" y="5073"/>
                  </a:lnTo>
                  <a:lnTo>
                    <a:pt x="12400" y="4580"/>
                  </a:lnTo>
                  <a:lnTo>
                    <a:pt x="12212" y="4087"/>
                  </a:lnTo>
                  <a:lnTo>
                    <a:pt x="11977" y="3617"/>
                  </a:lnTo>
                  <a:lnTo>
                    <a:pt x="11719" y="3171"/>
                  </a:lnTo>
                  <a:lnTo>
                    <a:pt x="11413" y="2748"/>
                  </a:lnTo>
                  <a:lnTo>
                    <a:pt x="11061" y="2372"/>
                  </a:lnTo>
                  <a:lnTo>
                    <a:pt x="10709" y="1997"/>
                  </a:lnTo>
                  <a:lnTo>
                    <a:pt x="10310" y="1668"/>
                  </a:lnTo>
                  <a:lnTo>
                    <a:pt x="9910" y="1386"/>
                  </a:lnTo>
                  <a:lnTo>
                    <a:pt x="9488" y="1104"/>
                  </a:lnTo>
                  <a:lnTo>
                    <a:pt x="9042" y="869"/>
                  </a:lnTo>
                  <a:lnTo>
                    <a:pt x="8595" y="658"/>
                  </a:lnTo>
                  <a:lnTo>
                    <a:pt x="8126" y="470"/>
                  </a:lnTo>
                  <a:lnTo>
                    <a:pt x="7656" y="329"/>
                  </a:lnTo>
                  <a:lnTo>
                    <a:pt x="7210" y="188"/>
                  </a:lnTo>
                  <a:lnTo>
                    <a:pt x="6740" y="94"/>
                  </a:lnTo>
                  <a:lnTo>
                    <a:pt x="6294" y="24"/>
                  </a:lnTo>
                  <a:lnTo>
                    <a:pt x="603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7"/>
            <p:cNvSpPr/>
            <p:nvPr/>
          </p:nvSpPr>
          <p:spPr>
            <a:xfrm>
              <a:off x="5021475" y="612100"/>
              <a:ext cx="135625" cy="320575"/>
            </a:xfrm>
            <a:custGeom>
              <a:rect b="b" l="l" r="r" t="t"/>
              <a:pathLst>
                <a:path extrusionOk="0" h="12823" w="5425">
                  <a:moveTo>
                    <a:pt x="2607" y="517"/>
                  </a:moveTo>
                  <a:lnTo>
                    <a:pt x="2748" y="588"/>
                  </a:lnTo>
                  <a:lnTo>
                    <a:pt x="2912" y="682"/>
                  </a:lnTo>
                  <a:lnTo>
                    <a:pt x="3077" y="775"/>
                  </a:lnTo>
                  <a:lnTo>
                    <a:pt x="3241" y="916"/>
                  </a:lnTo>
                  <a:lnTo>
                    <a:pt x="3405" y="1081"/>
                  </a:lnTo>
                  <a:lnTo>
                    <a:pt x="3570" y="1292"/>
                  </a:lnTo>
                  <a:lnTo>
                    <a:pt x="3734" y="1503"/>
                  </a:lnTo>
                  <a:lnTo>
                    <a:pt x="3899" y="1762"/>
                  </a:lnTo>
                  <a:lnTo>
                    <a:pt x="4039" y="2020"/>
                  </a:lnTo>
                  <a:lnTo>
                    <a:pt x="4180" y="2325"/>
                  </a:lnTo>
                  <a:lnTo>
                    <a:pt x="4321" y="2654"/>
                  </a:lnTo>
                  <a:lnTo>
                    <a:pt x="4439" y="3006"/>
                  </a:lnTo>
                  <a:lnTo>
                    <a:pt x="4556" y="3406"/>
                  </a:lnTo>
                  <a:lnTo>
                    <a:pt x="4650" y="3805"/>
                  </a:lnTo>
                  <a:lnTo>
                    <a:pt x="4744" y="4228"/>
                  </a:lnTo>
                  <a:lnTo>
                    <a:pt x="4814" y="4697"/>
                  </a:lnTo>
                  <a:lnTo>
                    <a:pt x="4861" y="5144"/>
                  </a:lnTo>
                  <a:lnTo>
                    <a:pt x="4885" y="5590"/>
                  </a:lnTo>
                  <a:lnTo>
                    <a:pt x="4908" y="6059"/>
                  </a:lnTo>
                  <a:lnTo>
                    <a:pt x="4908" y="6529"/>
                  </a:lnTo>
                  <a:lnTo>
                    <a:pt x="4908" y="6975"/>
                  </a:lnTo>
                  <a:lnTo>
                    <a:pt x="4885" y="7445"/>
                  </a:lnTo>
                  <a:lnTo>
                    <a:pt x="4838" y="7891"/>
                  </a:lnTo>
                  <a:lnTo>
                    <a:pt x="4791" y="8337"/>
                  </a:lnTo>
                  <a:lnTo>
                    <a:pt x="4720" y="8784"/>
                  </a:lnTo>
                  <a:lnTo>
                    <a:pt x="4650" y="9206"/>
                  </a:lnTo>
                  <a:lnTo>
                    <a:pt x="4556" y="9629"/>
                  </a:lnTo>
                  <a:lnTo>
                    <a:pt x="4462" y="10005"/>
                  </a:lnTo>
                  <a:lnTo>
                    <a:pt x="4345" y="10381"/>
                  </a:lnTo>
                  <a:lnTo>
                    <a:pt x="4227" y="10733"/>
                  </a:lnTo>
                  <a:lnTo>
                    <a:pt x="4086" y="11038"/>
                  </a:lnTo>
                  <a:lnTo>
                    <a:pt x="3946" y="11320"/>
                  </a:lnTo>
                  <a:lnTo>
                    <a:pt x="3805" y="11555"/>
                  </a:lnTo>
                  <a:lnTo>
                    <a:pt x="3664" y="11743"/>
                  </a:lnTo>
                  <a:lnTo>
                    <a:pt x="3523" y="11907"/>
                  </a:lnTo>
                  <a:lnTo>
                    <a:pt x="3358" y="12048"/>
                  </a:lnTo>
                  <a:lnTo>
                    <a:pt x="3217" y="12165"/>
                  </a:lnTo>
                  <a:lnTo>
                    <a:pt x="3053" y="12259"/>
                  </a:lnTo>
                  <a:lnTo>
                    <a:pt x="2889" y="12306"/>
                  </a:lnTo>
                  <a:lnTo>
                    <a:pt x="2560" y="12306"/>
                  </a:lnTo>
                  <a:lnTo>
                    <a:pt x="2396" y="12259"/>
                  </a:lnTo>
                  <a:lnTo>
                    <a:pt x="2231" y="12165"/>
                  </a:lnTo>
                  <a:lnTo>
                    <a:pt x="2090" y="12071"/>
                  </a:lnTo>
                  <a:lnTo>
                    <a:pt x="1926" y="11930"/>
                  </a:lnTo>
                  <a:lnTo>
                    <a:pt x="1785" y="11766"/>
                  </a:lnTo>
                  <a:lnTo>
                    <a:pt x="1644" y="11555"/>
                  </a:lnTo>
                  <a:lnTo>
                    <a:pt x="1503" y="11343"/>
                  </a:lnTo>
                  <a:lnTo>
                    <a:pt x="1362" y="11062"/>
                  </a:lnTo>
                  <a:lnTo>
                    <a:pt x="1221" y="10756"/>
                  </a:lnTo>
                  <a:lnTo>
                    <a:pt x="1080" y="10404"/>
                  </a:lnTo>
                  <a:lnTo>
                    <a:pt x="986" y="10052"/>
                  </a:lnTo>
                  <a:lnTo>
                    <a:pt x="869" y="9653"/>
                  </a:lnTo>
                  <a:lnTo>
                    <a:pt x="775" y="9253"/>
                  </a:lnTo>
                  <a:lnTo>
                    <a:pt x="705" y="8831"/>
                  </a:lnTo>
                  <a:lnTo>
                    <a:pt x="634" y="8408"/>
                  </a:lnTo>
                  <a:lnTo>
                    <a:pt x="540" y="7515"/>
                  </a:lnTo>
                  <a:lnTo>
                    <a:pt x="493" y="6576"/>
                  </a:lnTo>
                  <a:lnTo>
                    <a:pt x="493" y="6106"/>
                  </a:lnTo>
                  <a:lnTo>
                    <a:pt x="517" y="5660"/>
                  </a:lnTo>
                  <a:lnTo>
                    <a:pt x="540" y="5190"/>
                  </a:lnTo>
                  <a:lnTo>
                    <a:pt x="587" y="4744"/>
                  </a:lnTo>
                  <a:lnTo>
                    <a:pt x="681" y="4040"/>
                  </a:lnTo>
                  <a:lnTo>
                    <a:pt x="822" y="3359"/>
                  </a:lnTo>
                  <a:lnTo>
                    <a:pt x="1010" y="2725"/>
                  </a:lnTo>
                  <a:lnTo>
                    <a:pt x="1198" y="2138"/>
                  </a:lnTo>
                  <a:lnTo>
                    <a:pt x="1433" y="1621"/>
                  </a:lnTo>
                  <a:lnTo>
                    <a:pt x="1668" y="1198"/>
                  </a:lnTo>
                  <a:lnTo>
                    <a:pt x="1808" y="1010"/>
                  </a:lnTo>
                  <a:lnTo>
                    <a:pt x="1926" y="846"/>
                  </a:lnTo>
                  <a:lnTo>
                    <a:pt x="2067" y="728"/>
                  </a:lnTo>
                  <a:lnTo>
                    <a:pt x="2184" y="611"/>
                  </a:lnTo>
                  <a:lnTo>
                    <a:pt x="2349" y="541"/>
                  </a:lnTo>
                  <a:lnTo>
                    <a:pt x="2489" y="517"/>
                  </a:lnTo>
                  <a:close/>
                  <a:moveTo>
                    <a:pt x="2536" y="0"/>
                  </a:moveTo>
                  <a:lnTo>
                    <a:pt x="2325" y="24"/>
                  </a:lnTo>
                  <a:lnTo>
                    <a:pt x="2114" y="94"/>
                  </a:lnTo>
                  <a:lnTo>
                    <a:pt x="1926" y="188"/>
                  </a:lnTo>
                  <a:lnTo>
                    <a:pt x="1738" y="329"/>
                  </a:lnTo>
                  <a:lnTo>
                    <a:pt x="1574" y="494"/>
                  </a:lnTo>
                  <a:lnTo>
                    <a:pt x="1409" y="682"/>
                  </a:lnTo>
                  <a:lnTo>
                    <a:pt x="1268" y="916"/>
                  </a:lnTo>
                  <a:lnTo>
                    <a:pt x="1127" y="1151"/>
                  </a:lnTo>
                  <a:lnTo>
                    <a:pt x="986" y="1433"/>
                  </a:lnTo>
                  <a:lnTo>
                    <a:pt x="846" y="1715"/>
                  </a:lnTo>
                  <a:lnTo>
                    <a:pt x="728" y="2020"/>
                  </a:lnTo>
                  <a:lnTo>
                    <a:pt x="493" y="2654"/>
                  </a:lnTo>
                  <a:lnTo>
                    <a:pt x="329" y="3335"/>
                  </a:lnTo>
                  <a:lnTo>
                    <a:pt x="188" y="4016"/>
                  </a:lnTo>
                  <a:lnTo>
                    <a:pt x="71" y="4674"/>
                  </a:lnTo>
                  <a:lnTo>
                    <a:pt x="24" y="5144"/>
                  </a:lnTo>
                  <a:lnTo>
                    <a:pt x="0" y="5637"/>
                  </a:lnTo>
                  <a:lnTo>
                    <a:pt x="0" y="6106"/>
                  </a:lnTo>
                  <a:lnTo>
                    <a:pt x="0" y="6600"/>
                  </a:lnTo>
                  <a:lnTo>
                    <a:pt x="0" y="7093"/>
                  </a:lnTo>
                  <a:lnTo>
                    <a:pt x="47" y="7562"/>
                  </a:lnTo>
                  <a:lnTo>
                    <a:pt x="71" y="8032"/>
                  </a:lnTo>
                  <a:lnTo>
                    <a:pt x="141" y="8502"/>
                  </a:lnTo>
                  <a:lnTo>
                    <a:pt x="212" y="8948"/>
                  </a:lnTo>
                  <a:lnTo>
                    <a:pt x="305" y="9394"/>
                  </a:lnTo>
                  <a:lnTo>
                    <a:pt x="399" y="9817"/>
                  </a:lnTo>
                  <a:lnTo>
                    <a:pt x="493" y="10216"/>
                  </a:lnTo>
                  <a:lnTo>
                    <a:pt x="634" y="10615"/>
                  </a:lnTo>
                  <a:lnTo>
                    <a:pt x="752" y="10968"/>
                  </a:lnTo>
                  <a:lnTo>
                    <a:pt x="916" y="11296"/>
                  </a:lnTo>
                  <a:lnTo>
                    <a:pt x="1057" y="11602"/>
                  </a:lnTo>
                  <a:lnTo>
                    <a:pt x="1245" y="11884"/>
                  </a:lnTo>
                  <a:lnTo>
                    <a:pt x="1433" y="12118"/>
                  </a:lnTo>
                  <a:lnTo>
                    <a:pt x="1621" y="12330"/>
                  </a:lnTo>
                  <a:lnTo>
                    <a:pt x="1832" y="12494"/>
                  </a:lnTo>
                  <a:lnTo>
                    <a:pt x="2043" y="12635"/>
                  </a:lnTo>
                  <a:lnTo>
                    <a:pt x="2255" y="12752"/>
                  </a:lnTo>
                  <a:lnTo>
                    <a:pt x="2489" y="12799"/>
                  </a:lnTo>
                  <a:lnTo>
                    <a:pt x="2724" y="12823"/>
                  </a:lnTo>
                  <a:lnTo>
                    <a:pt x="2959" y="12799"/>
                  </a:lnTo>
                  <a:lnTo>
                    <a:pt x="3194" y="12729"/>
                  </a:lnTo>
                  <a:lnTo>
                    <a:pt x="3405" y="12635"/>
                  </a:lnTo>
                  <a:lnTo>
                    <a:pt x="3617" y="12494"/>
                  </a:lnTo>
                  <a:lnTo>
                    <a:pt x="3828" y="12330"/>
                  </a:lnTo>
                  <a:lnTo>
                    <a:pt x="4016" y="12095"/>
                  </a:lnTo>
                  <a:lnTo>
                    <a:pt x="4204" y="11860"/>
                  </a:lnTo>
                  <a:lnTo>
                    <a:pt x="4392" y="11578"/>
                  </a:lnTo>
                  <a:lnTo>
                    <a:pt x="4556" y="11273"/>
                  </a:lnTo>
                  <a:lnTo>
                    <a:pt x="4697" y="10921"/>
                  </a:lnTo>
                  <a:lnTo>
                    <a:pt x="4814" y="10568"/>
                  </a:lnTo>
                  <a:lnTo>
                    <a:pt x="4932" y="10193"/>
                  </a:lnTo>
                  <a:lnTo>
                    <a:pt x="5049" y="9770"/>
                  </a:lnTo>
                  <a:lnTo>
                    <a:pt x="5143" y="9347"/>
                  </a:lnTo>
                  <a:lnTo>
                    <a:pt x="5237" y="8901"/>
                  </a:lnTo>
                  <a:lnTo>
                    <a:pt x="5284" y="8455"/>
                  </a:lnTo>
                  <a:lnTo>
                    <a:pt x="5355" y="7985"/>
                  </a:lnTo>
                  <a:lnTo>
                    <a:pt x="5378" y="7515"/>
                  </a:lnTo>
                  <a:lnTo>
                    <a:pt x="5425" y="7022"/>
                  </a:lnTo>
                  <a:lnTo>
                    <a:pt x="5425" y="6553"/>
                  </a:lnTo>
                  <a:lnTo>
                    <a:pt x="5425" y="6059"/>
                  </a:lnTo>
                  <a:lnTo>
                    <a:pt x="5402" y="5566"/>
                  </a:lnTo>
                  <a:lnTo>
                    <a:pt x="5355" y="5097"/>
                  </a:lnTo>
                  <a:lnTo>
                    <a:pt x="5308" y="4627"/>
                  </a:lnTo>
                  <a:lnTo>
                    <a:pt x="5237" y="4181"/>
                  </a:lnTo>
                  <a:lnTo>
                    <a:pt x="5167" y="3758"/>
                  </a:lnTo>
                  <a:lnTo>
                    <a:pt x="5049" y="3335"/>
                  </a:lnTo>
                  <a:lnTo>
                    <a:pt x="4955" y="2936"/>
                  </a:lnTo>
                  <a:lnTo>
                    <a:pt x="4814" y="2560"/>
                  </a:lnTo>
                  <a:lnTo>
                    <a:pt x="4674" y="2208"/>
                  </a:lnTo>
                  <a:lnTo>
                    <a:pt x="4533" y="1879"/>
                  </a:lnTo>
                  <a:lnTo>
                    <a:pt x="4368" y="1550"/>
                  </a:lnTo>
                  <a:lnTo>
                    <a:pt x="4204" y="1269"/>
                  </a:lnTo>
                  <a:lnTo>
                    <a:pt x="4016" y="1010"/>
                  </a:lnTo>
                  <a:lnTo>
                    <a:pt x="3828" y="775"/>
                  </a:lnTo>
                  <a:lnTo>
                    <a:pt x="3617" y="564"/>
                  </a:lnTo>
                  <a:lnTo>
                    <a:pt x="3405" y="400"/>
                  </a:lnTo>
                  <a:lnTo>
                    <a:pt x="3194" y="235"/>
                  </a:lnTo>
                  <a:lnTo>
                    <a:pt x="2959" y="118"/>
                  </a:lnTo>
                  <a:lnTo>
                    <a:pt x="2748" y="47"/>
                  </a:lnTo>
                  <a:lnTo>
                    <a:pt x="253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7"/>
            <p:cNvSpPr/>
            <p:nvPr/>
          </p:nvSpPr>
          <p:spPr>
            <a:xfrm>
              <a:off x="4930475" y="765925"/>
              <a:ext cx="317650" cy="12925"/>
            </a:xfrm>
            <a:custGeom>
              <a:rect b="b" l="l" r="r" t="t"/>
              <a:pathLst>
                <a:path extrusionOk="0" h="517" w="12706">
                  <a:moveTo>
                    <a:pt x="235" y="0"/>
                  </a:moveTo>
                  <a:lnTo>
                    <a:pt x="141" y="24"/>
                  </a:lnTo>
                  <a:lnTo>
                    <a:pt x="71" y="71"/>
                  </a:lnTo>
                  <a:lnTo>
                    <a:pt x="0" y="165"/>
                  </a:lnTo>
                  <a:lnTo>
                    <a:pt x="0" y="259"/>
                  </a:lnTo>
                  <a:lnTo>
                    <a:pt x="0" y="353"/>
                  </a:lnTo>
                  <a:lnTo>
                    <a:pt x="71" y="447"/>
                  </a:lnTo>
                  <a:lnTo>
                    <a:pt x="141" y="494"/>
                  </a:lnTo>
                  <a:lnTo>
                    <a:pt x="235" y="517"/>
                  </a:lnTo>
                  <a:lnTo>
                    <a:pt x="12447" y="517"/>
                  </a:lnTo>
                  <a:lnTo>
                    <a:pt x="12541" y="494"/>
                  </a:lnTo>
                  <a:lnTo>
                    <a:pt x="12635" y="447"/>
                  </a:lnTo>
                  <a:lnTo>
                    <a:pt x="12682" y="353"/>
                  </a:lnTo>
                  <a:lnTo>
                    <a:pt x="12705" y="259"/>
                  </a:lnTo>
                  <a:lnTo>
                    <a:pt x="12682" y="165"/>
                  </a:lnTo>
                  <a:lnTo>
                    <a:pt x="12635" y="71"/>
                  </a:lnTo>
                  <a:lnTo>
                    <a:pt x="12541" y="24"/>
                  </a:lnTo>
                  <a:lnTo>
                    <a:pt x="1244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7"/>
            <p:cNvSpPr/>
            <p:nvPr/>
          </p:nvSpPr>
          <p:spPr>
            <a:xfrm>
              <a:off x="4961575" y="673750"/>
              <a:ext cx="261875" cy="47575"/>
            </a:xfrm>
            <a:custGeom>
              <a:rect b="b" l="l" r="r" t="t"/>
              <a:pathLst>
                <a:path extrusionOk="0" h="1903" w="10475">
                  <a:moveTo>
                    <a:pt x="189" y="0"/>
                  </a:moveTo>
                  <a:lnTo>
                    <a:pt x="95" y="47"/>
                  </a:lnTo>
                  <a:lnTo>
                    <a:pt x="48" y="118"/>
                  </a:lnTo>
                  <a:lnTo>
                    <a:pt x="1" y="212"/>
                  </a:lnTo>
                  <a:lnTo>
                    <a:pt x="1" y="306"/>
                  </a:lnTo>
                  <a:lnTo>
                    <a:pt x="48" y="400"/>
                  </a:lnTo>
                  <a:lnTo>
                    <a:pt x="118" y="470"/>
                  </a:lnTo>
                  <a:lnTo>
                    <a:pt x="236" y="540"/>
                  </a:lnTo>
                  <a:lnTo>
                    <a:pt x="564" y="705"/>
                  </a:lnTo>
                  <a:lnTo>
                    <a:pt x="1081" y="940"/>
                  </a:lnTo>
                  <a:lnTo>
                    <a:pt x="1762" y="1198"/>
                  </a:lnTo>
                  <a:lnTo>
                    <a:pt x="2161" y="1339"/>
                  </a:lnTo>
                  <a:lnTo>
                    <a:pt x="2584" y="1456"/>
                  </a:lnTo>
                  <a:lnTo>
                    <a:pt x="3077" y="1574"/>
                  </a:lnTo>
                  <a:lnTo>
                    <a:pt x="3570" y="1691"/>
                  </a:lnTo>
                  <a:lnTo>
                    <a:pt x="4111" y="1785"/>
                  </a:lnTo>
                  <a:lnTo>
                    <a:pt x="4674" y="1856"/>
                  </a:lnTo>
                  <a:lnTo>
                    <a:pt x="5261" y="1879"/>
                  </a:lnTo>
                  <a:lnTo>
                    <a:pt x="5872" y="1903"/>
                  </a:lnTo>
                  <a:lnTo>
                    <a:pt x="6388" y="1903"/>
                  </a:lnTo>
                  <a:lnTo>
                    <a:pt x="6929" y="1856"/>
                  </a:lnTo>
                  <a:lnTo>
                    <a:pt x="7469" y="1809"/>
                  </a:lnTo>
                  <a:lnTo>
                    <a:pt x="8009" y="1715"/>
                  </a:lnTo>
                  <a:lnTo>
                    <a:pt x="8573" y="1597"/>
                  </a:lnTo>
                  <a:lnTo>
                    <a:pt x="9160" y="1433"/>
                  </a:lnTo>
                  <a:lnTo>
                    <a:pt x="9723" y="1245"/>
                  </a:lnTo>
                  <a:lnTo>
                    <a:pt x="10310" y="1034"/>
                  </a:lnTo>
                  <a:lnTo>
                    <a:pt x="10404" y="963"/>
                  </a:lnTo>
                  <a:lnTo>
                    <a:pt x="10451" y="893"/>
                  </a:lnTo>
                  <a:lnTo>
                    <a:pt x="10475" y="799"/>
                  </a:lnTo>
                  <a:lnTo>
                    <a:pt x="10451" y="705"/>
                  </a:lnTo>
                  <a:lnTo>
                    <a:pt x="10404" y="611"/>
                  </a:lnTo>
                  <a:lnTo>
                    <a:pt x="10310" y="564"/>
                  </a:lnTo>
                  <a:lnTo>
                    <a:pt x="10216" y="540"/>
                  </a:lnTo>
                  <a:lnTo>
                    <a:pt x="10122" y="564"/>
                  </a:lnTo>
                  <a:lnTo>
                    <a:pt x="9629" y="752"/>
                  </a:lnTo>
                  <a:lnTo>
                    <a:pt x="9160" y="916"/>
                  </a:lnTo>
                  <a:lnTo>
                    <a:pt x="8666" y="1034"/>
                  </a:lnTo>
                  <a:lnTo>
                    <a:pt x="8197" y="1151"/>
                  </a:lnTo>
                  <a:lnTo>
                    <a:pt x="7751" y="1245"/>
                  </a:lnTo>
                  <a:lnTo>
                    <a:pt x="7281" y="1315"/>
                  </a:lnTo>
                  <a:lnTo>
                    <a:pt x="6835" y="1362"/>
                  </a:lnTo>
                  <a:lnTo>
                    <a:pt x="6388" y="1386"/>
                  </a:lnTo>
                  <a:lnTo>
                    <a:pt x="5966" y="1409"/>
                  </a:lnTo>
                  <a:lnTo>
                    <a:pt x="5543" y="1386"/>
                  </a:lnTo>
                  <a:lnTo>
                    <a:pt x="5144" y="1386"/>
                  </a:lnTo>
                  <a:lnTo>
                    <a:pt x="4745" y="1339"/>
                  </a:lnTo>
                  <a:lnTo>
                    <a:pt x="3993" y="1245"/>
                  </a:lnTo>
                  <a:lnTo>
                    <a:pt x="3312" y="1104"/>
                  </a:lnTo>
                  <a:lnTo>
                    <a:pt x="2678" y="963"/>
                  </a:lnTo>
                  <a:lnTo>
                    <a:pt x="2114" y="775"/>
                  </a:lnTo>
                  <a:lnTo>
                    <a:pt x="1598" y="611"/>
                  </a:lnTo>
                  <a:lnTo>
                    <a:pt x="1198" y="423"/>
                  </a:lnTo>
                  <a:lnTo>
                    <a:pt x="611" y="165"/>
                  </a:lnTo>
                  <a:lnTo>
                    <a:pt x="377" y="47"/>
                  </a:lnTo>
                  <a:lnTo>
                    <a:pt x="28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7"/>
            <p:cNvSpPr/>
            <p:nvPr/>
          </p:nvSpPr>
          <p:spPr>
            <a:xfrm>
              <a:off x="4953350" y="821700"/>
              <a:ext cx="278900" cy="38175"/>
            </a:xfrm>
            <a:custGeom>
              <a:rect b="b" l="l" r="r" t="t"/>
              <a:pathLst>
                <a:path extrusionOk="0" h="1527" w="11156">
                  <a:moveTo>
                    <a:pt x="5355" y="0"/>
                  </a:moveTo>
                  <a:lnTo>
                    <a:pt x="4486" y="24"/>
                  </a:lnTo>
                  <a:lnTo>
                    <a:pt x="3688" y="118"/>
                  </a:lnTo>
                  <a:lnTo>
                    <a:pt x="2960" y="212"/>
                  </a:lnTo>
                  <a:lnTo>
                    <a:pt x="2326" y="329"/>
                  </a:lnTo>
                  <a:lnTo>
                    <a:pt x="1762" y="470"/>
                  </a:lnTo>
                  <a:lnTo>
                    <a:pt x="1293" y="587"/>
                  </a:lnTo>
                  <a:lnTo>
                    <a:pt x="893" y="728"/>
                  </a:lnTo>
                  <a:lnTo>
                    <a:pt x="353" y="940"/>
                  </a:lnTo>
                  <a:lnTo>
                    <a:pt x="118" y="1034"/>
                  </a:lnTo>
                  <a:lnTo>
                    <a:pt x="48" y="1104"/>
                  </a:lnTo>
                  <a:lnTo>
                    <a:pt x="1" y="1198"/>
                  </a:lnTo>
                  <a:lnTo>
                    <a:pt x="1" y="1292"/>
                  </a:lnTo>
                  <a:lnTo>
                    <a:pt x="24" y="1386"/>
                  </a:lnTo>
                  <a:lnTo>
                    <a:pt x="71" y="1433"/>
                  </a:lnTo>
                  <a:lnTo>
                    <a:pt x="118" y="1480"/>
                  </a:lnTo>
                  <a:lnTo>
                    <a:pt x="189" y="1503"/>
                  </a:lnTo>
                  <a:lnTo>
                    <a:pt x="259" y="1527"/>
                  </a:lnTo>
                  <a:lnTo>
                    <a:pt x="306" y="1503"/>
                  </a:lnTo>
                  <a:lnTo>
                    <a:pt x="377" y="1480"/>
                  </a:lnTo>
                  <a:lnTo>
                    <a:pt x="541" y="1409"/>
                  </a:lnTo>
                  <a:lnTo>
                    <a:pt x="1058" y="1222"/>
                  </a:lnTo>
                  <a:lnTo>
                    <a:pt x="1434" y="1081"/>
                  </a:lnTo>
                  <a:lnTo>
                    <a:pt x="1903" y="963"/>
                  </a:lnTo>
                  <a:lnTo>
                    <a:pt x="2443" y="846"/>
                  </a:lnTo>
                  <a:lnTo>
                    <a:pt x="3054" y="728"/>
                  </a:lnTo>
                  <a:lnTo>
                    <a:pt x="3758" y="611"/>
                  </a:lnTo>
                  <a:lnTo>
                    <a:pt x="4533" y="540"/>
                  </a:lnTo>
                  <a:lnTo>
                    <a:pt x="5402" y="517"/>
                  </a:lnTo>
                  <a:lnTo>
                    <a:pt x="6342" y="494"/>
                  </a:lnTo>
                  <a:lnTo>
                    <a:pt x="7352" y="540"/>
                  </a:lnTo>
                  <a:lnTo>
                    <a:pt x="8432" y="658"/>
                  </a:lnTo>
                  <a:lnTo>
                    <a:pt x="9606" y="822"/>
                  </a:lnTo>
                  <a:lnTo>
                    <a:pt x="10217" y="916"/>
                  </a:lnTo>
                  <a:lnTo>
                    <a:pt x="10851" y="1034"/>
                  </a:lnTo>
                  <a:lnTo>
                    <a:pt x="10945" y="1057"/>
                  </a:lnTo>
                  <a:lnTo>
                    <a:pt x="11039" y="1010"/>
                  </a:lnTo>
                  <a:lnTo>
                    <a:pt x="11109" y="940"/>
                  </a:lnTo>
                  <a:lnTo>
                    <a:pt x="11156" y="846"/>
                  </a:lnTo>
                  <a:lnTo>
                    <a:pt x="11156" y="752"/>
                  </a:lnTo>
                  <a:lnTo>
                    <a:pt x="11109" y="658"/>
                  </a:lnTo>
                  <a:lnTo>
                    <a:pt x="11039" y="587"/>
                  </a:lnTo>
                  <a:lnTo>
                    <a:pt x="10968" y="540"/>
                  </a:lnTo>
                  <a:lnTo>
                    <a:pt x="10311" y="423"/>
                  </a:lnTo>
                  <a:lnTo>
                    <a:pt x="9676" y="306"/>
                  </a:lnTo>
                  <a:lnTo>
                    <a:pt x="9066" y="212"/>
                  </a:lnTo>
                  <a:lnTo>
                    <a:pt x="8479" y="141"/>
                  </a:lnTo>
                  <a:lnTo>
                    <a:pt x="7352" y="47"/>
                  </a:lnTo>
                  <a:lnTo>
                    <a:pt x="631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0" name="Google Shape;350;p7"/>
          <p:cNvSpPr/>
          <p:nvPr/>
        </p:nvSpPr>
        <p:spPr>
          <a:xfrm>
            <a:off x="132150" y="153350"/>
            <a:ext cx="212400" cy="212400"/>
          </a:xfrm>
          <a:prstGeom prst="star4">
            <a:avLst>
              <a:gd fmla="val 125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7"/>
          <p:cNvSpPr/>
          <p:nvPr/>
        </p:nvSpPr>
        <p:spPr>
          <a:xfrm>
            <a:off x="6556413" y="52650"/>
            <a:ext cx="212400" cy="212400"/>
          </a:xfrm>
          <a:prstGeom prst="star4">
            <a:avLst>
              <a:gd fmla="val 125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52" name="Google Shape;352;p7"/>
          <p:cNvGrpSpPr/>
          <p:nvPr/>
        </p:nvGrpSpPr>
        <p:grpSpPr>
          <a:xfrm>
            <a:off x="8569720" y="1076612"/>
            <a:ext cx="625268" cy="640072"/>
            <a:chOff x="3100450" y="1022475"/>
            <a:chExt cx="438600" cy="448575"/>
          </a:xfrm>
        </p:grpSpPr>
        <p:sp>
          <p:nvSpPr>
            <p:cNvPr id="353" name="Google Shape;353;p7"/>
            <p:cNvSpPr/>
            <p:nvPr/>
          </p:nvSpPr>
          <p:spPr>
            <a:xfrm>
              <a:off x="3100450" y="1022475"/>
              <a:ext cx="438600" cy="448575"/>
            </a:xfrm>
            <a:custGeom>
              <a:rect b="b" l="l" r="r" t="t"/>
              <a:pathLst>
                <a:path extrusionOk="0" h="17943" w="17544">
                  <a:moveTo>
                    <a:pt x="8807" y="682"/>
                  </a:moveTo>
                  <a:lnTo>
                    <a:pt x="9160" y="1105"/>
                  </a:lnTo>
                  <a:lnTo>
                    <a:pt x="9395" y="1363"/>
                  </a:lnTo>
                  <a:lnTo>
                    <a:pt x="9676" y="1645"/>
                  </a:lnTo>
                  <a:lnTo>
                    <a:pt x="10005" y="1950"/>
                  </a:lnTo>
                  <a:lnTo>
                    <a:pt x="10381" y="2279"/>
                  </a:lnTo>
                  <a:lnTo>
                    <a:pt x="10804" y="2608"/>
                  </a:lnTo>
                  <a:lnTo>
                    <a:pt x="11273" y="2936"/>
                  </a:lnTo>
                  <a:lnTo>
                    <a:pt x="11790" y="3265"/>
                  </a:lnTo>
                  <a:lnTo>
                    <a:pt x="12354" y="3594"/>
                  </a:lnTo>
                  <a:lnTo>
                    <a:pt x="12964" y="3923"/>
                  </a:lnTo>
                  <a:lnTo>
                    <a:pt x="13645" y="4205"/>
                  </a:lnTo>
                  <a:lnTo>
                    <a:pt x="14373" y="4486"/>
                  </a:lnTo>
                  <a:lnTo>
                    <a:pt x="15148" y="4721"/>
                  </a:lnTo>
                  <a:lnTo>
                    <a:pt x="15994" y="4933"/>
                  </a:lnTo>
                  <a:lnTo>
                    <a:pt x="16886" y="5121"/>
                  </a:lnTo>
                  <a:lnTo>
                    <a:pt x="16510" y="5778"/>
                  </a:lnTo>
                  <a:lnTo>
                    <a:pt x="16064" y="6647"/>
                  </a:lnTo>
                  <a:lnTo>
                    <a:pt x="15853" y="7093"/>
                  </a:lnTo>
                  <a:lnTo>
                    <a:pt x="15665" y="7539"/>
                  </a:lnTo>
                  <a:lnTo>
                    <a:pt x="15524" y="7962"/>
                  </a:lnTo>
                  <a:lnTo>
                    <a:pt x="15430" y="8338"/>
                  </a:lnTo>
                  <a:lnTo>
                    <a:pt x="15430" y="8455"/>
                  </a:lnTo>
                  <a:lnTo>
                    <a:pt x="15336" y="8972"/>
                  </a:lnTo>
                  <a:lnTo>
                    <a:pt x="15242" y="9489"/>
                  </a:lnTo>
                  <a:lnTo>
                    <a:pt x="15148" y="9958"/>
                  </a:lnTo>
                  <a:lnTo>
                    <a:pt x="15007" y="10428"/>
                  </a:lnTo>
                  <a:lnTo>
                    <a:pt x="14890" y="10874"/>
                  </a:lnTo>
                  <a:lnTo>
                    <a:pt x="14749" y="11297"/>
                  </a:lnTo>
                  <a:lnTo>
                    <a:pt x="14585" y="11696"/>
                  </a:lnTo>
                  <a:lnTo>
                    <a:pt x="14420" y="12095"/>
                  </a:lnTo>
                  <a:lnTo>
                    <a:pt x="14232" y="12471"/>
                  </a:lnTo>
                  <a:lnTo>
                    <a:pt x="14044" y="12823"/>
                  </a:lnTo>
                  <a:lnTo>
                    <a:pt x="13857" y="13176"/>
                  </a:lnTo>
                  <a:lnTo>
                    <a:pt x="13645" y="13504"/>
                  </a:lnTo>
                  <a:lnTo>
                    <a:pt x="13434" y="13810"/>
                  </a:lnTo>
                  <a:lnTo>
                    <a:pt x="13222" y="14115"/>
                  </a:lnTo>
                  <a:lnTo>
                    <a:pt x="12753" y="14679"/>
                  </a:lnTo>
                  <a:lnTo>
                    <a:pt x="12260" y="15172"/>
                  </a:lnTo>
                  <a:lnTo>
                    <a:pt x="11766" y="15618"/>
                  </a:lnTo>
                  <a:lnTo>
                    <a:pt x="11250" y="16041"/>
                  </a:lnTo>
                  <a:lnTo>
                    <a:pt x="10733" y="16393"/>
                  </a:lnTo>
                  <a:lnTo>
                    <a:pt x="10216" y="16698"/>
                  </a:lnTo>
                  <a:lnTo>
                    <a:pt x="9676" y="16980"/>
                  </a:lnTo>
                  <a:lnTo>
                    <a:pt x="9160" y="17215"/>
                  </a:lnTo>
                  <a:lnTo>
                    <a:pt x="8643" y="17403"/>
                  </a:lnTo>
                  <a:lnTo>
                    <a:pt x="8150" y="17191"/>
                  </a:lnTo>
                  <a:lnTo>
                    <a:pt x="7633" y="16957"/>
                  </a:lnTo>
                  <a:lnTo>
                    <a:pt x="7117" y="16675"/>
                  </a:lnTo>
                  <a:lnTo>
                    <a:pt x="6600" y="16346"/>
                  </a:lnTo>
                  <a:lnTo>
                    <a:pt x="6083" y="15970"/>
                  </a:lnTo>
                  <a:lnTo>
                    <a:pt x="5567" y="15571"/>
                  </a:lnTo>
                  <a:lnTo>
                    <a:pt x="5073" y="15101"/>
                  </a:lnTo>
                  <a:lnTo>
                    <a:pt x="4604" y="14585"/>
                  </a:lnTo>
                  <a:lnTo>
                    <a:pt x="4158" y="14021"/>
                  </a:lnTo>
                  <a:lnTo>
                    <a:pt x="3946" y="13716"/>
                  </a:lnTo>
                  <a:lnTo>
                    <a:pt x="3735" y="13410"/>
                  </a:lnTo>
                  <a:lnTo>
                    <a:pt x="3547" y="13082"/>
                  </a:lnTo>
                  <a:lnTo>
                    <a:pt x="3336" y="12729"/>
                  </a:lnTo>
                  <a:lnTo>
                    <a:pt x="3171" y="12354"/>
                  </a:lnTo>
                  <a:lnTo>
                    <a:pt x="2983" y="11978"/>
                  </a:lnTo>
                  <a:lnTo>
                    <a:pt x="2842" y="11579"/>
                  </a:lnTo>
                  <a:lnTo>
                    <a:pt x="2678" y="11179"/>
                  </a:lnTo>
                  <a:lnTo>
                    <a:pt x="2537" y="10733"/>
                  </a:lnTo>
                  <a:lnTo>
                    <a:pt x="2420" y="10287"/>
                  </a:lnTo>
                  <a:lnTo>
                    <a:pt x="2302" y="9841"/>
                  </a:lnTo>
                  <a:lnTo>
                    <a:pt x="2208" y="9348"/>
                  </a:lnTo>
                  <a:lnTo>
                    <a:pt x="2114" y="8855"/>
                  </a:lnTo>
                  <a:lnTo>
                    <a:pt x="2044" y="8338"/>
                  </a:lnTo>
                  <a:lnTo>
                    <a:pt x="2044" y="8220"/>
                  </a:lnTo>
                  <a:lnTo>
                    <a:pt x="1974" y="7845"/>
                  </a:lnTo>
                  <a:lnTo>
                    <a:pt x="1833" y="7399"/>
                  </a:lnTo>
                  <a:lnTo>
                    <a:pt x="1668" y="6952"/>
                  </a:lnTo>
                  <a:lnTo>
                    <a:pt x="1457" y="6506"/>
                  </a:lnTo>
                  <a:lnTo>
                    <a:pt x="1034" y="5637"/>
                  </a:lnTo>
                  <a:lnTo>
                    <a:pt x="658" y="4956"/>
                  </a:lnTo>
                  <a:lnTo>
                    <a:pt x="1551" y="4815"/>
                  </a:lnTo>
                  <a:lnTo>
                    <a:pt x="2396" y="4604"/>
                  </a:lnTo>
                  <a:lnTo>
                    <a:pt x="3195" y="4369"/>
                  </a:lnTo>
                  <a:lnTo>
                    <a:pt x="3923" y="4111"/>
                  </a:lnTo>
                  <a:lnTo>
                    <a:pt x="4604" y="3829"/>
                  </a:lnTo>
                  <a:lnTo>
                    <a:pt x="5214" y="3524"/>
                  </a:lnTo>
                  <a:lnTo>
                    <a:pt x="5801" y="3218"/>
                  </a:lnTo>
                  <a:lnTo>
                    <a:pt x="6318" y="2890"/>
                  </a:lnTo>
                  <a:lnTo>
                    <a:pt x="6788" y="2561"/>
                  </a:lnTo>
                  <a:lnTo>
                    <a:pt x="7234" y="2232"/>
                  </a:lnTo>
                  <a:lnTo>
                    <a:pt x="7610" y="1927"/>
                  </a:lnTo>
                  <a:lnTo>
                    <a:pt x="7939" y="1621"/>
                  </a:lnTo>
                  <a:lnTo>
                    <a:pt x="8220" y="1340"/>
                  </a:lnTo>
                  <a:lnTo>
                    <a:pt x="8455" y="1081"/>
                  </a:lnTo>
                  <a:lnTo>
                    <a:pt x="8807" y="682"/>
                  </a:lnTo>
                  <a:close/>
                  <a:moveTo>
                    <a:pt x="8831" y="1"/>
                  </a:moveTo>
                  <a:lnTo>
                    <a:pt x="8690" y="24"/>
                  </a:lnTo>
                  <a:lnTo>
                    <a:pt x="8643" y="48"/>
                  </a:lnTo>
                  <a:lnTo>
                    <a:pt x="8596" y="95"/>
                  </a:lnTo>
                  <a:lnTo>
                    <a:pt x="8479" y="259"/>
                  </a:lnTo>
                  <a:lnTo>
                    <a:pt x="8126" y="705"/>
                  </a:lnTo>
                  <a:lnTo>
                    <a:pt x="7845" y="987"/>
                  </a:lnTo>
                  <a:lnTo>
                    <a:pt x="7516" y="1316"/>
                  </a:lnTo>
                  <a:lnTo>
                    <a:pt x="7093" y="1668"/>
                  </a:lnTo>
                  <a:lnTo>
                    <a:pt x="6623" y="2044"/>
                  </a:lnTo>
                  <a:lnTo>
                    <a:pt x="6130" y="2396"/>
                  </a:lnTo>
                  <a:lnTo>
                    <a:pt x="5543" y="2772"/>
                  </a:lnTo>
                  <a:lnTo>
                    <a:pt x="4862" y="3124"/>
                  </a:lnTo>
                  <a:lnTo>
                    <a:pt x="4111" y="3477"/>
                  </a:lnTo>
                  <a:lnTo>
                    <a:pt x="3711" y="3641"/>
                  </a:lnTo>
                  <a:lnTo>
                    <a:pt x="3265" y="3805"/>
                  </a:lnTo>
                  <a:lnTo>
                    <a:pt x="2819" y="3970"/>
                  </a:lnTo>
                  <a:lnTo>
                    <a:pt x="2349" y="4087"/>
                  </a:lnTo>
                  <a:lnTo>
                    <a:pt x="1856" y="4228"/>
                  </a:lnTo>
                  <a:lnTo>
                    <a:pt x="1339" y="4322"/>
                  </a:lnTo>
                  <a:lnTo>
                    <a:pt x="799" y="4416"/>
                  </a:lnTo>
                  <a:lnTo>
                    <a:pt x="236" y="4510"/>
                  </a:lnTo>
                  <a:lnTo>
                    <a:pt x="165" y="4510"/>
                  </a:lnTo>
                  <a:lnTo>
                    <a:pt x="118" y="4557"/>
                  </a:lnTo>
                  <a:lnTo>
                    <a:pt x="71" y="4580"/>
                  </a:lnTo>
                  <a:lnTo>
                    <a:pt x="24" y="4651"/>
                  </a:lnTo>
                  <a:lnTo>
                    <a:pt x="1" y="4698"/>
                  </a:lnTo>
                  <a:lnTo>
                    <a:pt x="1" y="4768"/>
                  </a:lnTo>
                  <a:lnTo>
                    <a:pt x="24" y="4839"/>
                  </a:lnTo>
                  <a:lnTo>
                    <a:pt x="48" y="4886"/>
                  </a:lnTo>
                  <a:lnTo>
                    <a:pt x="259" y="5261"/>
                  </a:lnTo>
                  <a:lnTo>
                    <a:pt x="752" y="6177"/>
                  </a:lnTo>
                  <a:lnTo>
                    <a:pt x="1011" y="6741"/>
                  </a:lnTo>
                  <a:lnTo>
                    <a:pt x="1246" y="7281"/>
                  </a:lnTo>
                  <a:lnTo>
                    <a:pt x="1433" y="7821"/>
                  </a:lnTo>
                  <a:lnTo>
                    <a:pt x="1504" y="8056"/>
                  </a:lnTo>
                  <a:lnTo>
                    <a:pt x="1527" y="8267"/>
                  </a:lnTo>
                  <a:lnTo>
                    <a:pt x="1551" y="8408"/>
                  </a:lnTo>
                  <a:lnTo>
                    <a:pt x="1621" y="8948"/>
                  </a:lnTo>
                  <a:lnTo>
                    <a:pt x="1715" y="9465"/>
                  </a:lnTo>
                  <a:lnTo>
                    <a:pt x="1833" y="9982"/>
                  </a:lnTo>
                  <a:lnTo>
                    <a:pt x="1950" y="10475"/>
                  </a:lnTo>
                  <a:lnTo>
                    <a:pt x="2067" y="10945"/>
                  </a:lnTo>
                  <a:lnTo>
                    <a:pt x="2232" y="11391"/>
                  </a:lnTo>
                  <a:lnTo>
                    <a:pt x="2373" y="11814"/>
                  </a:lnTo>
                  <a:lnTo>
                    <a:pt x="2561" y="12236"/>
                  </a:lnTo>
                  <a:lnTo>
                    <a:pt x="2725" y="12635"/>
                  </a:lnTo>
                  <a:lnTo>
                    <a:pt x="2936" y="13011"/>
                  </a:lnTo>
                  <a:lnTo>
                    <a:pt x="3124" y="13387"/>
                  </a:lnTo>
                  <a:lnTo>
                    <a:pt x="3336" y="13739"/>
                  </a:lnTo>
                  <a:lnTo>
                    <a:pt x="3570" y="14068"/>
                  </a:lnTo>
                  <a:lnTo>
                    <a:pt x="3782" y="14397"/>
                  </a:lnTo>
                  <a:lnTo>
                    <a:pt x="4017" y="14702"/>
                  </a:lnTo>
                  <a:lnTo>
                    <a:pt x="4275" y="14984"/>
                  </a:lnTo>
                  <a:lnTo>
                    <a:pt x="4768" y="15524"/>
                  </a:lnTo>
                  <a:lnTo>
                    <a:pt x="5285" y="15994"/>
                  </a:lnTo>
                  <a:lnTo>
                    <a:pt x="5825" y="16440"/>
                  </a:lnTo>
                  <a:lnTo>
                    <a:pt x="6389" y="16816"/>
                  </a:lnTo>
                  <a:lnTo>
                    <a:pt x="6929" y="17144"/>
                  </a:lnTo>
                  <a:lnTo>
                    <a:pt x="7492" y="17450"/>
                  </a:lnTo>
                  <a:lnTo>
                    <a:pt x="8032" y="17708"/>
                  </a:lnTo>
                  <a:lnTo>
                    <a:pt x="8549" y="17919"/>
                  </a:lnTo>
                  <a:lnTo>
                    <a:pt x="8643" y="17943"/>
                  </a:lnTo>
                  <a:lnTo>
                    <a:pt x="8737" y="17919"/>
                  </a:lnTo>
                  <a:lnTo>
                    <a:pt x="9277" y="17708"/>
                  </a:lnTo>
                  <a:lnTo>
                    <a:pt x="9817" y="17473"/>
                  </a:lnTo>
                  <a:lnTo>
                    <a:pt x="10381" y="17191"/>
                  </a:lnTo>
                  <a:lnTo>
                    <a:pt x="10944" y="16863"/>
                  </a:lnTo>
                  <a:lnTo>
                    <a:pt x="11485" y="16487"/>
                  </a:lnTo>
                  <a:lnTo>
                    <a:pt x="12025" y="16064"/>
                  </a:lnTo>
                  <a:lnTo>
                    <a:pt x="12565" y="15595"/>
                  </a:lnTo>
                  <a:lnTo>
                    <a:pt x="13082" y="15078"/>
                  </a:lnTo>
                  <a:lnTo>
                    <a:pt x="13340" y="14773"/>
                  </a:lnTo>
                  <a:lnTo>
                    <a:pt x="13575" y="14491"/>
                  </a:lnTo>
                  <a:lnTo>
                    <a:pt x="13810" y="14162"/>
                  </a:lnTo>
                  <a:lnTo>
                    <a:pt x="14044" y="13833"/>
                  </a:lnTo>
                  <a:lnTo>
                    <a:pt x="14256" y="13504"/>
                  </a:lnTo>
                  <a:lnTo>
                    <a:pt x="14467" y="13129"/>
                  </a:lnTo>
                  <a:lnTo>
                    <a:pt x="14655" y="12753"/>
                  </a:lnTo>
                  <a:lnTo>
                    <a:pt x="14843" y="12354"/>
                  </a:lnTo>
                  <a:lnTo>
                    <a:pt x="15031" y="11954"/>
                  </a:lnTo>
                  <a:lnTo>
                    <a:pt x="15195" y="11508"/>
                  </a:lnTo>
                  <a:lnTo>
                    <a:pt x="15360" y="11062"/>
                  </a:lnTo>
                  <a:lnTo>
                    <a:pt x="15500" y="10592"/>
                  </a:lnTo>
                  <a:lnTo>
                    <a:pt x="15618" y="10123"/>
                  </a:lnTo>
                  <a:lnTo>
                    <a:pt x="15735" y="9606"/>
                  </a:lnTo>
                  <a:lnTo>
                    <a:pt x="15829" y="9089"/>
                  </a:lnTo>
                  <a:lnTo>
                    <a:pt x="15923" y="8526"/>
                  </a:lnTo>
                  <a:lnTo>
                    <a:pt x="15947" y="8408"/>
                  </a:lnTo>
                  <a:lnTo>
                    <a:pt x="15994" y="8197"/>
                  </a:lnTo>
                  <a:lnTo>
                    <a:pt x="16064" y="7962"/>
                  </a:lnTo>
                  <a:lnTo>
                    <a:pt x="16252" y="7445"/>
                  </a:lnTo>
                  <a:lnTo>
                    <a:pt x="16510" y="6882"/>
                  </a:lnTo>
                  <a:lnTo>
                    <a:pt x="16769" y="6342"/>
                  </a:lnTo>
                  <a:lnTo>
                    <a:pt x="17285" y="5426"/>
                  </a:lnTo>
                  <a:lnTo>
                    <a:pt x="17497" y="5050"/>
                  </a:lnTo>
                  <a:lnTo>
                    <a:pt x="17544" y="5003"/>
                  </a:lnTo>
                  <a:lnTo>
                    <a:pt x="17544" y="4933"/>
                  </a:lnTo>
                  <a:lnTo>
                    <a:pt x="17544" y="4862"/>
                  </a:lnTo>
                  <a:lnTo>
                    <a:pt x="17520" y="4815"/>
                  </a:lnTo>
                  <a:lnTo>
                    <a:pt x="17497" y="4768"/>
                  </a:lnTo>
                  <a:lnTo>
                    <a:pt x="17450" y="4721"/>
                  </a:lnTo>
                  <a:lnTo>
                    <a:pt x="17379" y="4674"/>
                  </a:lnTo>
                  <a:lnTo>
                    <a:pt x="17332" y="4674"/>
                  </a:lnTo>
                  <a:lnTo>
                    <a:pt x="16792" y="4580"/>
                  </a:lnTo>
                  <a:lnTo>
                    <a:pt x="16275" y="4486"/>
                  </a:lnTo>
                  <a:lnTo>
                    <a:pt x="15782" y="4369"/>
                  </a:lnTo>
                  <a:lnTo>
                    <a:pt x="15289" y="4252"/>
                  </a:lnTo>
                  <a:lnTo>
                    <a:pt x="14843" y="4111"/>
                  </a:lnTo>
                  <a:lnTo>
                    <a:pt x="14397" y="3946"/>
                  </a:lnTo>
                  <a:lnTo>
                    <a:pt x="13974" y="3782"/>
                  </a:lnTo>
                  <a:lnTo>
                    <a:pt x="13575" y="3618"/>
                  </a:lnTo>
                  <a:lnTo>
                    <a:pt x="12823" y="3265"/>
                  </a:lnTo>
                  <a:lnTo>
                    <a:pt x="12142" y="2890"/>
                  </a:lnTo>
                  <a:lnTo>
                    <a:pt x="11532" y="2490"/>
                  </a:lnTo>
                  <a:lnTo>
                    <a:pt x="10991" y="2091"/>
                  </a:lnTo>
                  <a:lnTo>
                    <a:pt x="10522" y="1715"/>
                  </a:lnTo>
                  <a:lnTo>
                    <a:pt x="10123" y="1363"/>
                  </a:lnTo>
                  <a:lnTo>
                    <a:pt x="9794" y="1011"/>
                  </a:lnTo>
                  <a:lnTo>
                    <a:pt x="9512" y="729"/>
                  </a:lnTo>
                  <a:lnTo>
                    <a:pt x="9160" y="283"/>
                  </a:lnTo>
                  <a:lnTo>
                    <a:pt x="9042" y="118"/>
                  </a:lnTo>
                  <a:lnTo>
                    <a:pt x="8995" y="48"/>
                  </a:lnTo>
                  <a:lnTo>
                    <a:pt x="8948" y="24"/>
                  </a:lnTo>
                  <a:lnTo>
                    <a:pt x="887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7"/>
            <p:cNvSpPr/>
            <p:nvPr/>
          </p:nvSpPr>
          <p:spPr>
            <a:xfrm>
              <a:off x="3148600" y="1071225"/>
              <a:ext cx="342300" cy="361075"/>
            </a:xfrm>
            <a:custGeom>
              <a:rect b="b" l="l" r="r" t="t"/>
              <a:pathLst>
                <a:path extrusionOk="0" h="14443" w="13692">
                  <a:moveTo>
                    <a:pt x="6858" y="705"/>
                  </a:moveTo>
                  <a:lnTo>
                    <a:pt x="7163" y="1057"/>
                  </a:lnTo>
                  <a:lnTo>
                    <a:pt x="7562" y="1480"/>
                  </a:lnTo>
                  <a:lnTo>
                    <a:pt x="7821" y="1715"/>
                  </a:lnTo>
                  <a:lnTo>
                    <a:pt x="8103" y="1973"/>
                  </a:lnTo>
                  <a:lnTo>
                    <a:pt x="8431" y="2231"/>
                  </a:lnTo>
                  <a:lnTo>
                    <a:pt x="8784" y="2489"/>
                  </a:lnTo>
                  <a:lnTo>
                    <a:pt x="9183" y="2748"/>
                  </a:lnTo>
                  <a:lnTo>
                    <a:pt x="9629" y="3006"/>
                  </a:lnTo>
                  <a:lnTo>
                    <a:pt x="10099" y="3264"/>
                  </a:lnTo>
                  <a:lnTo>
                    <a:pt x="10592" y="3476"/>
                  </a:lnTo>
                  <a:lnTo>
                    <a:pt x="11156" y="3687"/>
                  </a:lnTo>
                  <a:lnTo>
                    <a:pt x="11743" y="3875"/>
                  </a:lnTo>
                  <a:lnTo>
                    <a:pt x="12353" y="4063"/>
                  </a:lnTo>
                  <a:lnTo>
                    <a:pt x="13034" y="4180"/>
                  </a:lnTo>
                  <a:lnTo>
                    <a:pt x="12729" y="4720"/>
                  </a:lnTo>
                  <a:lnTo>
                    <a:pt x="12400" y="5402"/>
                  </a:lnTo>
                  <a:lnTo>
                    <a:pt x="12236" y="5754"/>
                  </a:lnTo>
                  <a:lnTo>
                    <a:pt x="12118" y="6106"/>
                  </a:lnTo>
                  <a:lnTo>
                    <a:pt x="12001" y="6435"/>
                  </a:lnTo>
                  <a:lnTo>
                    <a:pt x="11931" y="6717"/>
                  </a:lnTo>
                  <a:lnTo>
                    <a:pt x="11931" y="6811"/>
                  </a:lnTo>
                  <a:lnTo>
                    <a:pt x="11790" y="7633"/>
                  </a:lnTo>
                  <a:lnTo>
                    <a:pt x="11625" y="8361"/>
                  </a:lnTo>
                  <a:lnTo>
                    <a:pt x="11414" y="9065"/>
                  </a:lnTo>
                  <a:lnTo>
                    <a:pt x="11156" y="9699"/>
                  </a:lnTo>
                  <a:lnTo>
                    <a:pt x="10874" y="10263"/>
                  </a:lnTo>
                  <a:lnTo>
                    <a:pt x="10568" y="10803"/>
                  </a:lnTo>
                  <a:lnTo>
                    <a:pt x="10240" y="11296"/>
                  </a:lnTo>
                  <a:lnTo>
                    <a:pt x="9887" y="11742"/>
                  </a:lnTo>
                  <a:lnTo>
                    <a:pt x="9512" y="12142"/>
                  </a:lnTo>
                  <a:lnTo>
                    <a:pt x="9136" y="12494"/>
                  </a:lnTo>
                  <a:lnTo>
                    <a:pt x="8737" y="12823"/>
                  </a:lnTo>
                  <a:lnTo>
                    <a:pt x="8337" y="13104"/>
                  </a:lnTo>
                  <a:lnTo>
                    <a:pt x="7938" y="13339"/>
                  </a:lnTo>
                  <a:lnTo>
                    <a:pt x="7539" y="13574"/>
                  </a:lnTo>
                  <a:lnTo>
                    <a:pt x="7140" y="13762"/>
                  </a:lnTo>
                  <a:lnTo>
                    <a:pt x="6741" y="13926"/>
                  </a:lnTo>
                  <a:lnTo>
                    <a:pt x="6365" y="13738"/>
                  </a:lnTo>
                  <a:lnTo>
                    <a:pt x="5966" y="13551"/>
                  </a:lnTo>
                  <a:lnTo>
                    <a:pt x="5566" y="13316"/>
                  </a:lnTo>
                  <a:lnTo>
                    <a:pt x="5167" y="13057"/>
                  </a:lnTo>
                  <a:lnTo>
                    <a:pt x="4768" y="12776"/>
                  </a:lnTo>
                  <a:lnTo>
                    <a:pt x="4392" y="12447"/>
                  </a:lnTo>
                  <a:lnTo>
                    <a:pt x="4016" y="12071"/>
                  </a:lnTo>
                  <a:lnTo>
                    <a:pt x="3641" y="11672"/>
                  </a:lnTo>
                  <a:lnTo>
                    <a:pt x="3288" y="11226"/>
                  </a:lnTo>
                  <a:lnTo>
                    <a:pt x="2983" y="10732"/>
                  </a:lnTo>
                  <a:lnTo>
                    <a:pt x="2678" y="10192"/>
                  </a:lnTo>
                  <a:lnTo>
                    <a:pt x="2419" y="9605"/>
                  </a:lnTo>
                  <a:lnTo>
                    <a:pt x="2185" y="8971"/>
                  </a:lnTo>
                  <a:lnTo>
                    <a:pt x="1973" y="8267"/>
                  </a:lnTo>
                  <a:lnTo>
                    <a:pt x="1809" y="7515"/>
                  </a:lnTo>
                  <a:lnTo>
                    <a:pt x="1691" y="6717"/>
                  </a:lnTo>
                  <a:lnTo>
                    <a:pt x="1691" y="6623"/>
                  </a:lnTo>
                  <a:lnTo>
                    <a:pt x="1621" y="6317"/>
                  </a:lnTo>
                  <a:lnTo>
                    <a:pt x="1527" y="5989"/>
                  </a:lnTo>
                  <a:lnTo>
                    <a:pt x="1410" y="5660"/>
                  </a:lnTo>
                  <a:lnTo>
                    <a:pt x="1245" y="5284"/>
                  </a:lnTo>
                  <a:lnTo>
                    <a:pt x="916" y="4603"/>
                  </a:lnTo>
                  <a:lnTo>
                    <a:pt x="635" y="4063"/>
                  </a:lnTo>
                  <a:lnTo>
                    <a:pt x="1316" y="3946"/>
                  </a:lnTo>
                  <a:lnTo>
                    <a:pt x="1950" y="3781"/>
                  </a:lnTo>
                  <a:lnTo>
                    <a:pt x="2537" y="3617"/>
                  </a:lnTo>
                  <a:lnTo>
                    <a:pt x="3077" y="3405"/>
                  </a:lnTo>
                  <a:lnTo>
                    <a:pt x="3594" y="3194"/>
                  </a:lnTo>
                  <a:lnTo>
                    <a:pt x="4063" y="2959"/>
                  </a:lnTo>
                  <a:lnTo>
                    <a:pt x="4510" y="2701"/>
                  </a:lnTo>
                  <a:lnTo>
                    <a:pt x="4909" y="2466"/>
                  </a:lnTo>
                  <a:lnTo>
                    <a:pt x="5285" y="2208"/>
                  </a:lnTo>
                  <a:lnTo>
                    <a:pt x="5613" y="1949"/>
                  </a:lnTo>
                  <a:lnTo>
                    <a:pt x="5895" y="1715"/>
                  </a:lnTo>
                  <a:lnTo>
                    <a:pt x="6153" y="1480"/>
                  </a:lnTo>
                  <a:lnTo>
                    <a:pt x="6576" y="1033"/>
                  </a:lnTo>
                  <a:lnTo>
                    <a:pt x="6858" y="705"/>
                  </a:lnTo>
                  <a:close/>
                  <a:moveTo>
                    <a:pt x="6881" y="0"/>
                  </a:moveTo>
                  <a:lnTo>
                    <a:pt x="6811" y="24"/>
                  </a:lnTo>
                  <a:lnTo>
                    <a:pt x="6741" y="47"/>
                  </a:lnTo>
                  <a:lnTo>
                    <a:pt x="6694" y="71"/>
                  </a:lnTo>
                  <a:lnTo>
                    <a:pt x="6670" y="118"/>
                  </a:lnTo>
                  <a:lnTo>
                    <a:pt x="6553" y="258"/>
                  </a:lnTo>
                  <a:lnTo>
                    <a:pt x="6271" y="611"/>
                  </a:lnTo>
                  <a:lnTo>
                    <a:pt x="6059" y="846"/>
                  </a:lnTo>
                  <a:lnTo>
                    <a:pt x="5801" y="1104"/>
                  </a:lnTo>
                  <a:lnTo>
                    <a:pt x="5472" y="1386"/>
                  </a:lnTo>
                  <a:lnTo>
                    <a:pt x="5120" y="1668"/>
                  </a:lnTo>
                  <a:lnTo>
                    <a:pt x="4697" y="1973"/>
                  </a:lnTo>
                  <a:lnTo>
                    <a:pt x="4228" y="2278"/>
                  </a:lnTo>
                  <a:lnTo>
                    <a:pt x="3688" y="2560"/>
                  </a:lnTo>
                  <a:lnTo>
                    <a:pt x="3124" y="2842"/>
                  </a:lnTo>
                  <a:lnTo>
                    <a:pt x="2466" y="3100"/>
                  </a:lnTo>
                  <a:lnTo>
                    <a:pt x="1785" y="3311"/>
                  </a:lnTo>
                  <a:lnTo>
                    <a:pt x="1410" y="3405"/>
                  </a:lnTo>
                  <a:lnTo>
                    <a:pt x="1034" y="3476"/>
                  </a:lnTo>
                  <a:lnTo>
                    <a:pt x="635" y="3546"/>
                  </a:lnTo>
                  <a:lnTo>
                    <a:pt x="212" y="3617"/>
                  </a:lnTo>
                  <a:lnTo>
                    <a:pt x="141" y="3640"/>
                  </a:lnTo>
                  <a:lnTo>
                    <a:pt x="94" y="3664"/>
                  </a:lnTo>
                  <a:lnTo>
                    <a:pt x="48" y="3711"/>
                  </a:lnTo>
                  <a:lnTo>
                    <a:pt x="24" y="3758"/>
                  </a:lnTo>
                  <a:lnTo>
                    <a:pt x="1" y="3805"/>
                  </a:lnTo>
                  <a:lnTo>
                    <a:pt x="1" y="3875"/>
                  </a:lnTo>
                  <a:lnTo>
                    <a:pt x="1" y="3946"/>
                  </a:lnTo>
                  <a:lnTo>
                    <a:pt x="24" y="3992"/>
                  </a:lnTo>
                  <a:lnTo>
                    <a:pt x="188" y="4298"/>
                  </a:lnTo>
                  <a:lnTo>
                    <a:pt x="564" y="5026"/>
                  </a:lnTo>
                  <a:lnTo>
                    <a:pt x="776" y="5449"/>
                  </a:lnTo>
                  <a:lnTo>
                    <a:pt x="963" y="5895"/>
                  </a:lnTo>
                  <a:lnTo>
                    <a:pt x="1104" y="6317"/>
                  </a:lnTo>
                  <a:lnTo>
                    <a:pt x="1151" y="6505"/>
                  </a:lnTo>
                  <a:lnTo>
                    <a:pt x="1175" y="6693"/>
                  </a:lnTo>
                  <a:lnTo>
                    <a:pt x="1198" y="6787"/>
                  </a:lnTo>
                  <a:lnTo>
                    <a:pt x="1245" y="7210"/>
                  </a:lnTo>
                  <a:lnTo>
                    <a:pt x="1316" y="7633"/>
                  </a:lnTo>
                  <a:lnTo>
                    <a:pt x="1410" y="8055"/>
                  </a:lnTo>
                  <a:lnTo>
                    <a:pt x="1480" y="8431"/>
                  </a:lnTo>
                  <a:lnTo>
                    <a:pt x="1597" y="8807"/>
                  </a:lnTo>
                  <a:lnTo>
                    <a:pt x="1715" y="9183"/>
                  </a:lnTo>
                  <a:lnTo>
                    <a:pt x="1973" y="9864"/>
                  </a:lnTo>
                  <a:lnTo>
                    <a:pt x="2255" y="10498"/>
                  </a:lnTo>
                  <a:lnTo>
                    <a:pt x="2584" y="11061"/>
                  </a:lnTo>
                  <a:lnTo>
                    <a:pt x="2936" y="11578"/>
                  </a:lnTo>
                  <a:lnTo>
                    <a:pt x="3312" y="12071"/>
                  </a:lnTo>
                  <a:lnTo>
                    <a:pt x="3688" y="12494"/>
                  </a:lnTo>
                  <a:lnTo>
                    <a:pt x="4110" y="12893"/>
                  </a:lnTo>
                  <a:lnTo>
                    <a:pt x="4533" y="13222"/>
                  </a:lnTo>
                  <a:lnTo>
                    <a:pt x="4956" y="13527"/>
                  </a:lnTo>
                  <a:lnTo>
                    <a:pt x="5378" y="13809"/>
                  </a:lnTo>
                  <a:lnTo>
                    <a:pt x="5801" y="14044"/>
                  </a:lnTo>
                  <a:lnTo>
                    <a:pt x="6224" y="14255"/>
                  </a:lnTo>
                  <a:lnTo>
                    <a:pt x="6647" y="14419"/>
                  </a:lnTo>
                  <a:lnTo>
                    <a:pt x="6741" y="14443"/>
                  </a:lnTo>
                  <a:lnTo>
                    <a:pt x="6834" y="14419"/>
                  </a:lnTo>
                  <a:lnTo>
                    <a:pt x="7234" y="14255"/>
                  </a:lnTo>
                  <a:lnTo>
                    <a:pt x="7680" y="14067"/>
                  </a:lnTo>
                  <a:lnTo>
                    <a:pt x="8103" y="13832"/>
                  </a:lnTo>
                  <a:lnTo>
                    <a:pt x="8549" y="13574"/>
                  </a:lnTo>
                  <a:lnTo>
                    <a:pt x="8972" y="13269"/>
                  </a:lnTo>
                  <a:lnTo>
                    <a:pt x="9394" y="12940"/>
                  </a:lnTo>
                  <a:lnTo>
                    <a:pt x="9817" y="12564"/>
                  </a:lnTo>
                  <a:lnTo>
                    <a:pt x="10216" y="12142"/>
                  </a:lnTo>
                  <a:lnTo>
                    <a:pt x="10592" y="11672"/>
                  </a:lnTo>
                  <a:lnTo>
                    <a:pt x="10968" y="11155"/>
                  </a:lnTo>
                  <a:lnTo>
                    <a:pt x="11296" y="10568"/>
                  </a:lnTo>
                  <a:lnTo>
                    <a:pt x="11602" y="9957"/>
                  </a:lnTo>
                  <a:lnTo>
                    <a:pt x="11860" y="9276"/>
                  </a:lnTo>
                  <a:lnTo>
                    <a:pt x="11977" y="8924"/>
                  </a:lnTo>
                  <a:lnTo>
                    <a:pt x="12095" y="8548"/>
                  </a:lnTo>
                  <a:lnTo>
                    <a:pt x="12189" y="8149"/>
                  </a:lnTo>
                  <a:lnTo>
                    <a:pt x="12283" y="7750"/>
                  </a:lnTo>
                  <a:lnTo>
                    <a:pt x="12353" y="7327"/>
                  </a:lnTo>
                  <a:lnTo>
                    <a:pt x="12424" y="6881"/>
                  </a:lnTo>
                  <a:lnTo>
                    <a:pt x="12447" y="6787"/>
                  </a:lnTo>
                  <a:lnTo>
                    <a:pt x="12471" y="6623"/>
                  </a:lnTo>
                  <a:lnTo>
                    <a:pt x="12518" y="6435"/>
                  </a:lnTo>
                  <a:lnTo>
                    <a:pt x="12682" y="6012"/>
                  </a:lnTo>
                  <a:lnTo>
                    <a:pt x="12870" y="5566"/>
                  </a:lnTo>
                  <a:lnTo>
                    <a:pt x="13081" y="5143"/>
                  </a:lnTo>
                  <a:lnTo>
                    <a:pt x="13480" y="4439"/>
                  </a:lnTo>
                  <a:lnTo>
                    <a:pt x="13645" y="4133"/>
                  </a:lnTo>
                  <a:lnTo>
                    <a:pt x="13668" y="4063"/>
                  </a:lnTo>
                  <a:lnTo>
                    <a:pt x="13692" y="4016"/>
                  </a:lnTo>
                  <a:lnTo>
                    <a:pt x="13668" y="3946"/>
                  </a:lnTo>
                  <a:lnTo>
                    <a:pt x="13668" y="3875"/>
                  </a:lnTo>
                  <a:lnTo>
                    <a:pt x="13621" y="3828"/>
                  </a:lnTo>
                  <a:lnTo>
                    <a:pt x="13574" y="3781"/>
                  </a:lnTo>
                  <a:lnTo>
                    <a:pt x="13527" y="3758"/>
                  </a:lnTo>
                  <a:lnTo>
                    <a:pt x="13457" y="3734"/>
                  </a:lnTo>
                  <a:lnTo>
                    <a:pt x="13058" y="3687"/>
                  </a:lnTo>
                  <a:lnTo>
                    <a:pt x="12659" y="3593"/>
                  </a:lnTo>
                  <a:lnTo>
                    <a:pt x="12283" y="3499"/>
                  </a:lnTo>
                  <a:lnTo>
                    <a:pt x="11907" y="3405"/>
                  </a:lnTo>
                  <a:lnTo>
                    <a:pt x="11203" y="3171"/>
                  </a:lnTo>
                  <a:lnTo>
                    <a:pt x="10568" y="2912"/>
                  </a:lnTo>
                  <a:lnTo>
                    <a:pt x="10005" y="2630"/>
                  </a:lnTo>
                  <a:lnTo>
                    <a:pt x="9488" y="2325"/>
                  </a:lnTo>
                  <a:lnTo>
                    <a:pt x="9018" y="2020"/>
                  </a:lnTo>
                  <a:lnTo>
                    <a:pt x="8596" y="1715"/>
                  </a:lnTo>
                  <a:lnTo>
                    <a:pt x="8244" y="1409"/>
                  </a:lnTo>
                  <a:lnTo>
                    <a:pt x="7938" y="1127"/>
                  </a:lnTo>
                  <a:lnTo>
                    <a:pt x="7680" y="846"/>
                  </a:lnTo>
                  <a:lnTo>
                    <a:pt x="7469" y="611"/>
                  </a:lnTo>
                  <a:lnTo>
                    <a:pt x="7187" y="258"/>
                  </a:lnTo>
                  <a:lnTo>
                    <a:pt x="7093" y="118"/>
                  </a:lnTo>
                  <a:lnTo>
                    <a:pt x="7046" y="71"/>
                  </a:lnTo>
                  <a:lnTo>
                    <a:pt x="6999" y="47"/>
                  </a:lnTo>
                  <a:lnTo>
                    <a:pt x="6928" y="24"/>
                  </a:lnTo>
                  <a:lnTo>
                    <a:pt x="688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7"/>
            <p:cNvSpPr/>
            <p:nvPr/>
          </p:nvSpPr>
          <p:spPr>
            <a:xfrm>
              <a:off x="3253700" y="1188050"/>
              <a:ext cx="66950" cy="79875"/>
            </a:xfrm>
            <a:custGeom>
              <a:rect b="b" l="l" r="r" t="t"/>
              <a:pathLst>
                <a:path extrusionOk="0" h="3195" w="2678">
                  <a:moveTo>
                    <a:pt x="2396" y="1"/>
                  </a:moveTo>
                  <a:lnTo>
                    <a:pt x="2302" y="24"/>
                  </a:lnTo>
                  <a:lnTo>
                    <a:pt x="2231" y="94"/>
                  </a:lnTo>
                  <a:lnTo>
                    <a:pt x="1715" y="799"/>
                  </a:lnTo>
                  <a:lnTo>
                    <a:pt x="1174" y="1480"/>
                  </a:lnTo>
                  <a:lnTo>
                    <a:pt x="634" y="2138"/>
                  </a:lnTo>
                  <a:lnTo>
                    <a:pt x="47" y="2772"/>
                  </a:lnTo>
                  <a:lnTo>
                    <a:pt x="0" y="2866"/>
                  </a:lnTo>
                  <a:lnTo>
                    <a:pt x="0" y="2960"/>
                  </a:lnTo>
                  <a:lnTo>
                    <a:pt x="24" y="3053"/>
                  </a:lnTo>
                  <a:lnTo>
                    <a:pt x="71" y="3147"/>
                  </a:lnTo>
                  <a:lnTo>
                    <a:pt x="165" y="3194"/>
                  </a:lnTo>
                  <a:lnTo>
                    <a:pt x="352" y="3194"/>
                  </a:lnTo>
                  <a:lnTo>
                    <a:pt x="423" y="3124"/>
                  </a:lnTo>
                  <a:lnTo>
                    <a:pt x="1010" y="2466"/>
                  </a:lnTo>
                  <a:lnTo>
                    <a:pt x="1574" y="1785"/>
                  </a:lnTo>
                  <a:lnTo>
                    <a:pt x="2114" y="1104"/>
                  </a:lnTo>
                  <a:lnTo>
                    <a:pt x="2630" y="400"/>
                  </a:lnTo>
                  <a:lnTo>
                    <a:pt x="2677" y="306"/>
                  </a:lnTo>
                  <a:lnTo>
                    <a:pt x="2677" y="212"/>
                  </a:lnTo>
                  <a:lnTo>
                    <a:pt x="2654" y="118"/>
                  </a:lnTo>
                  <a:lnTo>
                    <a:pt x="2583" y="47"/>
                  </a:lnTo>
                  <a:lnTo>
                    <a:pt x="249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7"/>
            <p:cNvSpPr/>
            <p:nvPr/>
          </p:nvSpPr>
          <p:spPr>
            <a:xfrm>
              <a:off x="3279525" y="1200375"/>
              <a:ext cx="105700" cy="150325"/>
            </a:xfrm>
            <a:custGeom>
              <a:rect b="b" l="l" r="r" t="t"/>
              <a:pathLst>
                <a:path extrusionOk="0" h="6013" w="4228">
                  <a:moveTo>
                    <a:pt x="3922" y="1"/>
                  </a:moveTo>
                  <a:lnTo>
                    <a:pt x="3828" y="24"/>
                  </a:lnTo>
                  <a:lnTo>
                    <a:pt x="3758" y="95"/>
                  </a:lnTo>
                  <a:lnTo>
                    <a:pt x="2819" y="1457"/>
                  </a:lnTo>
                  <a:lnTo>
                    <a:pt x="1856" y="2842"/>
                  </a:lnTo>
                  <a:lnTo>
                    <a:pt x="940" y="4228"/>
                  </a:lnTo>
                  <a:lnTo>
                    <a:pt x="48" y="5613"/>
                  </a:lnTo>
                  <a:lnTo>
                    <a:pt x="1" y="5707"/>
                  </a:lnTo>
                  <a:lnTo>
                    <a:pt x="1" y="5825"/>
                  </a:lnTo>
                  <a:lnTo>
                    <a:pt x="48" y="5895"/>
                  </a:lnTo>
                  <a:lnTo>
                    <a:pt x="118" y="5966"/>
                  </a:lnTo>
                  <a:lnTo>
                    <a:pt x="188" y="6013"/>
                  </a:lnTo>
                  <a:lnTo>
                    <a:pt x="329" y="6013"/>
                  </a:lnTo>
                  <a:lnTo>
                    <a:pt x="376" y="5989"/>
                  </a:lnTo>
                  <a:lnTo>
                    <a:pt x="423" y="5942"/>
                  </a:lnTo>
                  <a:lnTo>
                    <a:pt x="470" y="5895"/>
                  </a:lnTo>
                  <a:lnTo>
                    <a:pt x="1363" y="4510"/>
                  </a:lnTo>
                  <a:lnTo>
                    <a:pt x="2278" y="3124"/>
                  </a:lnTo>
                  <a:lnTo>
                    <a:pt x="3218" y="1739"/>
                  </a:lnTo>
                  <a:lnTo>
                    <a:pt x="4181" y="400"/>
                  </a:lnTo>
                  <a:lnTo>
                    <a:pt x="4204" y="306"/>
                  </a:lnTo>
                  <a:lnTo>
                    <a:pt x="4228" y="212"/>
                  </a:lnTo>
                  <a:lnTo>
                    <a:pt x="4181" y="118"/>
                  </a:lnTo>
                  <a:lnTo>
                    <a:pt x="4110" y="48"/>
                  </a:lnTo>
                  <a:lnTo>
                    <a:pt x="401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7" name="Google Shape;357;p7"/>
          <p:cNvSpPr/>
          <p:nvPr/>
        </p:nvSpPr>
        <p:spPr>
          <a:xfrm>
            <a:off x="8776163" y="2465550"/>
            <a:ext cx="212400" cy="212400"/>
          </a:xfrm>
          <a:prstGeom prst="star4">
            <a:avLst>
              <a:gd fmla="val 125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58" name="Shape 358"/>
        <p:cNvGrpSpPr/>
        <p:nvPr/>
      </p:nvGrpSpPr>
      <p:grpSpPr>
        <a:xfrm>
          <a:off x="0" y="0"/>
          <a:ext cx="0" cy="0"/>
          <a:chOff x="0" y="0"/>
          <a:chExt cx="0" cy="0"/>
        </a:xfrm>
      </p:grpSpPr>
      <p:sp>
        <p:nvSpPr>
          <p:cNvPr id="359" name="Google Shape;359;p8"/>
          <p:cNvSpPr txBox="1"/>
          <p:nvPr>
            <p:ph type="title"/>
          </p:nvPr>
        </p:nvSpPr>
        <p:spPr>
          <a:xfrm>
            <a:off x="996750" y="1101300"/>
            <a:ext cx="7150500" cy="21789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SzPts val="4800"/>
              <a:buNone/>
              <a:defRPr sz="9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60" name="Google Shape;360;p8"/>
          <p:cNvSpPr/>
          <p:nvPr/>
        </p:nvSpPr>
        <p:spPr>
          <a:xfrm flipH="1" rot="10800000">
            <a:off x="6499065" y="-1629275"/>
            <a:ext cx="4351270" cy="3054680"/>
          </a:xfrm>
          <a:custGeom>
            <a:rect b="b" l="l" r="r" t="t"/>
            <a:pathLst>
              <a:path extrusionOk="0" h="46631" w="66424">
                <a:moveTo>
                  <a:pt x="49192" y="0"/>
                </a:moveTo>
                <a:lnTo>
                  <a:pt x="48633" y="19"/>
                </a:lnTo>
                <a:lnTo>
                  <a:pt x="48075" y="39"/>
                </a:lnTo>
                <a:lnTo>
                  <a:pt x="47517" y="77"/>
                </a:lnTo>
                <a:lnTo>
                  <a:pt x="46958" y="135"/>
                </a:lnTo>
                <a:lnTo>
                  <a:pt x="46400" y="193"/>
                </a:lnTo>
                <a:lnTo>
                  <a:pt x="45842" y="289"/>
                </a:lnTo>
                <a:lnTo>
                  <a:pt x="45303" y="404"/>
                </a:lnTo>
                <a:lnTo>
                  <a:pt x="44744" y="520"/>
                </a:lnTo>
                <a:lnTo>
                  <a:pt x="44205" y="655"/>
                </a:lnTo>
                <a:lnTo>
                  <a:pt x="43666" y="809"/>
                </a:lnTo>
                <a:lnTo>
                  <a:pt x="43127" y="982"/>
                </a:lnTo>
                <a:lnTo>
                  <a:pt x="42607" y="1174"/>
                </a:lnTo>
                <a:lnTo>
                  <a:pt x="42068" y="1386"/>
                </a:lnTo>
                <a:lnTo>
                  <a:pt x="41568" y="1617"/>
                </a:lnTo>
                <a:lnTo>
                  <a:pt x="41048" y="1848"/>
                </a:lnTo>
                <a:lnTo>
                  <a:pt x="40547" y="2118"/>
                </a:lnTo>
                <a:lnTo>
                  <a:pt x="39970" y="2445"/>
                </a:lnTo>
                <a:lnTo>
                  <a:pt x="39411" y="2772"/>
                </a:lnTo>
                <a:lnTo>
                  <a:pt x="38853" y="3138"/>
                </a:lnTo>
                <a:lnTo>
                  <a:pt x="38314" y="3504"/>
                </a:lnTo>
                <a:lnTo>
                  <a:pt x="37775" y="3889"/>
                </a:lnTo>
                <a:lnTo>
                  <a:pt x="37236" y="4293"/>
                </a:lnTo>
                <a:lnTo>
                  <a:pt x="36196" y="5121"/>
                </a:lnTo>
                <a:lnTo>
                  <a:pt x="35156" y="5988"/>
                </a:lnTo>
                <a:lnTo>
                  <a:pt x="34136" y="6873"/>
                </a:lnTo>
                <a:lnTo>
                  <a:pt x="32134" y="8664"/>
                </a:lnTo>
                <a:lnTo>
                  <a:pt x="31113" y="9530"/>
                </a:lnTo>
                <a:lnTo>
                  <a:pt x="30074" y="10377"/>
                </a:lnTo>
                <a:lnTo>
                  <a:pt x="29554" y="10782"/>
                </a:lnTo>
                <a:lnTo>
                  <a:pt x="29034" y="11167"/>
                </a:lnTo>
                <a:lnTo>
                  <a:pt x="28495" y="11552"/>
                </a:lnTo>
                <a:lnTo>
                  <a:pt x="27956" y="11898"/>
                </a:lnTo>
                <a:lnTo>
                  <a:pt x="27397" y="12245"/>
                </a:lnTo>
                <a:lnTo>
                  <a:pt x="26839" y="12591"/>
                </a:lnTo>
                <a:lnTo>
                  <a:pt x="26281" y="12900"/>
                </a:lnTo>
                <a:lnTo>
                  <a:pt x="25703" y="13169"/>
                </a:lnTo>
                <a:lnTo>
                  <a:pt x="25106" y="13439"/>
                </a:lnTo>
                <a:lnTo>
                  <a:pt x="24509" y="13670"/>
                </a:lnTo>
                <a:lnTo>
                  <a:pt x="23893" y="13901"/>
                </a:lnTo>
                <a:lnTo>
                  <a:pt x="23277" y="14074"/>
                </a:lnTo>
                <a:lnTo>
                  <a:pt x="22738" y="14209"/>
                </a:lnTo>
                <a:lnTo>
                  <a:pt x="22218" y="14324"/>
                </a:lnTo>
                <a:lnTo>
                  <a:pt x="21679" y="14401"/>
                </a:lnTo>
                <a:lnTo>
                  <a:pt x="21140" y="14478"/>
                </a:lnTo>
                <a:lnTo>
                  <a:pt x="20601" y="14536"/>
                </a:lnTo>
                <a:lnTo>
                  <a:pt x="20062" y="14575"/>
                </a:lnTo>
                <a:lnTo>
                  <a:pt x="18965" y="14632"/>
                </a:lnTo>
                <a:lnTo>
                  <a:pt x="17867" y="14652"/>
                </a:lnTo>
                <a:lnTo>
                  <a:pt x="16751" y="14652"/>
                </a:lnTo>
                <a:lnTo>
                  <a:pt x="14556" y="14594"/>
                </a:lnTo>
                <a:lnTo>
                  <a:pt x="13458" y="14594"/>
                </a:lnTo>
                <a:lnTo>
                  <a:pt x="12361" y="14613"/>
                </a:lnTo>
                <a:lnTo>
                  <a:pt x="11822" y="14632"/>
                </a:lnTo>
                <a:lnTo>
                  <a:pt x="11283" y="14671"/>
                </a:lnTo>
                <a:lnTo>
                  <a:pt x="10744" y="14729"/>
                </a:lnTo>
                <a:lnTo>
                  <a:pt x="10224" y="14786"/>
                </a:lnTo>
                <a:lnTo>
                  <a:pt x="9685" y="14863"/>
                </a:lnTo>
                <a:lnTo>
                  <a:pt x="9165" y="14960"/>
                </a:lnTo>
                <a:lnTo>
                  <a:pt x="8645" y="15075"/>
                </a:lnTo>
                <a:lnTo>
                  <a:pt x="8144" y="15210"/>
                </a:lnTo>
                <a:lnTo>
                  <a:pt x="7625" y="15364"/>
                </a:lnTo>
                <a:lnTo>
                  <a:pt x="7124" y="15537"/>
                </a:lnTo>
                <a:lnTo>
                  <a:pt x="6623" y="15749"/>
                </a:lnTo>
                <a:lnTo>
                  <a:pt x="6142" y="15980"/>
                </a:lnTo>
                <a:lnTo>
                  <a:pt x="5757" y="16192"/>
                </a:lnTo>
                <a:lnTo>
                  <a:pt x="5391" y="16404"/>
                </a:lnTo>
                <a:lnTo>
                  <a:pt x="5045" y="16635"/>
                </a:lnTo>
                <a:lnTo>
                  <a:pt x="4698" y="16885"/>
                </a:lnTo>
                <a:lnTo>
                  <a:pt x="4371" y="17154"/>
                </a:lnTo>
                <a:lnTo>
                  <a:pt x="4044" y="17424"/>
                </a:lnTo>
                <a:lnTo>
                  <a:pt x="3736" y="17713"/>
                </a:lnTo>
                <a:lnTo>
                  <a:pt x="3427" y="18021"/>
                </a:lnTo>
                <a:lnTo>
                  <a:pt x="3139" y="18329"/>
                </a:lnTo>
                <a:lnTo>
                  <a:pt x="2869" y="18656"/>
                </a:lnTo>
                <a:lnTo>
                  <a:pt x="2600" y="19003"/>
                </a:lnTo>
                <a:lnTo>
                  <a:pt x="2349" y="19349"/>
                </a:lnTo>
                <a:lnTo>
                  <a:pt x="2099" y="19715"/>
                </a:lnTo>
                <a:lnTo>
                  <a:pt x="1868" y="20081"/>
                </a:lnTo>
                <a:lnTo>
                  <a:pt x="1656" y="20447"/>
                </a:lnTo>
                <a:lnTo>
                  <a:pt x="1444" y="20832"/>
                </a:lnTo>
                <a:lnTo>
                  <a:pt x="1252" y="21236"/>
                </a:lnTo>
                <a:lnTo>
                  <a:pt x="1079" y="21621"/>
                </a:lnTo>
                <a:lnTo>
                  <a:pt x="905" y="22025"/>
                </a:lnTo>
                <a:lnTo>
                  <a:pt x="771" y="22449"/>
                </a:lnTo>
                <a:lnTo>
                  <a:pt x="617" y="22853"/>
                </a:lnTo>
                <a:lnTo>
                  <a:pt x="501" y="23277"/>
                </a:lnTo>
                <a:lnTo>
                  <a:pt x="386" y="23720"/>
                </a:lnTo>
                <a:lnTo>
                  <a:pt x="289" y="24143"/>
                </a:lnTo>
                <a:lnTo>
                  <a:pt x="193" y="24567"/>
                </a:lnTo>
                <a:lnTo>
                  <a:pt x="135" y="25010"/>
                </a:lnTo>
                <a:lnTo>
                  <a:pt x="77" y="25453"/>
                </a:lnTo>
                <a:lnTo>
                  <a:pt x="39" y="25895"/>
                </a:lnTo>
                <a:lnTo>
                  <a:pt x="0" y="26338"/>
                </a:lnTo>
                <a:lnTo>
                  <a:pt x="0" y="26781"/>
                </a:lnTo>
                <a:lnTo>
                  <a:pt x="0" y="27224"/>
                </a:lnTo>
                <a:lnTo>
                  <a:pt x="20" y="27647"/>
                </a:lnTo>
                <a:lnTo>
                  <a:pt x="77" y="28379"/>
                </a:lnTo>
                <a:lnTo>
                  <a:pt x="174" y="29111"/>
                </a:lnTo>
                <a:lnTo>
                  <a:pt x="289" y="29823"/>
                </a:lnTo>
                <a:lnTo>
                  <a:pt x="463" y="30535"/>
                </a:lnTo>
                <a:lnTo>
                  <a:pt x="655" y="31228"/>
                </a:lnTo>
                <a:lnTo>
                  <a:pt x="886" y="31902"/>
                </a:lnTo>
                <a:lnTo>
                  <a:pt x="1136" y="32576"/>
                </a:lnTo>
                <a:lnTo>
                  <a:pt x="1425" y="33250"/>
                </a:lnTo>
                <a:lnTo>
                  <a:pt x="1733" y="33905"/>
                </a:lnTo>
                <a:lnTo>
                  <a:pt x="2080" y="34540"/>
                </a:lnTo>
                <a:lnTo>
                  <a:pt x="2446" y="35156"/>
                </a:lnTo>
                <a:lnTo>
                  <a:pt x="2850" y="35772"/>
                </a:lnTo>
                <a:lnTo>
                  <a:pt x="3273" y="36369"/>
                </a:lnTo>
                <a:lnTo>
                  <a:pt x="3716" y="36947"/>
                </a:lnTo>
                <a:lnTo>
                  <a:pt x="4178" y="37505"/>
                </a:lnTo>
                <a:lnTo>
                  <a:pt x="4679" y="38044"/>
                </a:lnTo>
                <a:lnTo>
                  <a:pt x="5411" y="38795"/>
                </a:lnTo>
                <a:lnTo>
                  <a:pt x="6161" y="39488"/>
                </a:lnTo>
                <a:lnTo>
                  <a:pt x="6932" y="40162"/>
                </a:lnTo>
                <a:lnTo>
                  <a:pt x="7740" y="40797"/>
                </a:lnTo>
                <a:lnTo>
                  <a:pt x="8568" y="41394"/>
                </a:lnTo>
                <a:lnTo>
                  <a:pt x="9396" y="41952"/>
                </a:lnTo>
                <a:lnTo>
                  <a:pt x="10262" y="42491"/>
                </a:lnTo>
                <a:lnTo>
                  <a:pt x="11148" y="42992"/>
                </a:lnTo>
                <a:lnTo>
                  <a:pt x="12034" y="43454"/>
                </a:lnTo>
                <a:lnTo>
                  <a:pt x="12958" y="43878"/>
                </a:lnTo>
                <a:lnTo>
                  <a:pt x="13882" y="44263"/>
                </a:lnTo>
                <a:lnTo>
                  <a:pt x="14825" y="44629"/>
                </a:lnTo>
                <a:lnTo>
                  <a:pt x="15788" y="44956"/>
                </a:lnTo>
                <a:lnTo>
                  <a:pt x="16770" y="45264"/>
                </a:lnTo>
                <a:lnTo>
                  <a:pt x="17752" y="45533"/>
                </a:lnTo>
                <a:lnTo>
                  <a:pt x="18753" y="45764"/>
                </a:lnTo>
                <a:lnTo>
                  <a:pt x="19465" y="45918"/>
                </a:lnTo>
                <a:lnTo>
                  <a:pt x="20197" y="46053"/>
                </a:lnTo>
                <a:lnTo>
                  <a:pt x="20928" y="46169"/>
                </a:lnTo>
                <a:lnTo>
                  <a:pt x="21660" y="46284"/>
                </a:lnTo>
                <a:lnTo>
                  <a:pt x="22411" y="46381"/>
                </a:lnTo>
                <a:lnTo>
                  <a:pt x="23143" y="46458"/>
                </a:lnTo>
                <a:lnTo>
                  <a:pt x="23893" y="46515"/>
                </a:lnTo>
                <a:lnTo>
                  <a:pt x="24644" y="46573"/>
                </a:lnTo>
                <a:lnTo>
                  <a:pt x="25376" y="46612"/>
                </a:lnTo>
                <a:lnTo>
                  <a:pt x="26127" y="46631"/>
                </a:lnTo>
                <a:lnTo>
                  <a:pt x="27628" y="46631"/>
                </a:lnTo>
                <a:lnTo>
                  <a:pt x="28379" y="46612"/>
                </a:lnTo>
                <a:lnTo>
                  <a:pt x="29130" y="46573"/>
                </a:lnTo>
                <a:lnTo>
                  <a:pt x="29881" y="46535"/>
                </a:lnTo>
                <a:lnTo>
                  <a:pt x="30632" y="46477"/>
                </a:lnTo>
                <a:lnTo>
                  <a:pt x="31383" y="46400"/>
                </a:lnTo>
                <a:lnTo>
                  <a:pt x="32134" y="46323"/>
                </a:lnTo>
                <a:lnTo>
                  <a:pt x="32885" y="46227"/>
                </a:lnTo>
                <a:lnTo>
                  <a:pt x="33635" y="46111"/>
                </a:lnTo>
                <a:lnTo>
                  <a:pt x="34367" y="45976"/>
                </a:lnTo>
                <a:lnTo>
                  <a:pt x="35118" y="45841"/>
                </a:lnTo>
                <a:lnTo>
                  <a:pt x="35869" y="45687"/>
                </a:lnTo>
                <a:lnTo>
                  <a:pt x="36600" y="45533"/>
                </a:lnTo>
                <a:lnTo>
                  <a:pt x="37332" y="45360"/>
                </a:lnTo>
                <a:lnTo>
                  <a:pt x="38083" y="45168"/>
                </a:lnTo>
                <a:lnTo>
                  <a:pt x="38814" y="44975"/>
                </a:lnTo>
                <a:lnTo>
                  <a:pt x="39546" y="44763"/>
                </a:lnTo>
                <a:lnTo>
                  <a:pt x="40258" y="44532"/>
                </a:lnTo>
                <a:lnTo>
                  <a:pt x="40990" y="44301"/>
                </a:lnTo>
                <a:lnTo>
                  <a:pt x="41702" y="44051"/>
                </a:lnTo>
                <a:lnTo>
                  <a:pt x="42434" y="43781"/>
                </a:lnTo>
                <a:lnTo>
                  <a:pt x="43146" y="43512"/>
                </a:lnTo>
                <a:lnTo>
                  <a:pt x="43839" y="43242"/>
                </a:lnTo>
                <a:lnTo>
                  <a:pt x="44552" y="42934"/>
                </a:lnTo>
                <a:lnTo>
                  <a:pt x="45245" y="42645"/>
                </a:lnTo>
                <a:lnTo>
                  <a:pt x="45938" y="42318"/>
                </a:lnTo>
                <a:lnTo>
                  <a:pt x="46612" y="41991"/>
                </a:lnTo>
                <a:lnTo>
                  <a:pt x="47305" y="41664"/>
                </a:lnTo>
                <a:lnTo>
                  <a:pt x="47979" y="41317"/>
                </a:lnTo>
                <a:lnTo>
                  <a:pt x="48633" y="40951"/>
                </a:lnTo>
                <a:lnTo>
                  <a:pt x="49307" y="40585"/>
                </a:lnTo>
                <a:lnTo>
                  <a:pt x="49962" y="40200"/>
                </a:lnTo>
                <a:lnTo>
                  <a:pt x="50597" y="39815"/>
                </a:lnTo>
                <a:lnTo>
                  <a:pt x="51252" y="39411"/>
                </a:lnTo>
                <a:lnTo>
                  <a:pt x="51887" y="39007"/>
                </a:lnTo>
                <a:lnTo>
                  <a:pt x="52503" y="38583"/>
                </a:lnTo>
                <a:lnTo>
                  <a:pt x="53119" y="38140"/>
                </a:lnTo>
                <a:lnTo>
                  <a:pt x="53735" y="37697"/>
                </a:lnTo>
                <a:lnTo>
                  <a:pt x="54332" y="37255"/>
                </a:lnTo>
                <a:lnTo>
                  <a:pt x="54910" y="36793"/>
                </a:lnTo>
                <a:lnTo>
                  <a:pt x="55507" y="36330"/>
                </a:lnTo>
                <a:lnTo>
                  <a:pt x="56065" y="35849"/>
                </a:lnTo>
                <a:lnTo>
                  <a:pt x="56643" y="35368"/>
                </a:lnTo>
                <a:lnTo>
                  <a:pt x="57182" y="34867"/>
                </a:lnTo>
                <a:lnTo>
                  <a:pt x="57740" y="34367"/>
                </a:lnTo>
                <a:lnTo>
                  <a:pt x="58260" y="33847"/>
                </a:lnTo>
                <a:lnTo>
                  <a:pt x="58780" y="33327"/>
                </a:lnTo>
                <a:lnTo>
                  <a:pt x="59300" y="32788"/>
                </a:lnTo>
                <a:lnTo>
                  <a:pt x="59800" y="32249"/>
                </a:lnTo>
                <a:lnTo>
                  <a:pt x="60281" y="31690"/>
                </a:lnTo>
                <a:lnTo>
                  <a:pt x="60763" y="31132"/>
                </a:lnTo>
                <a:lnTo>
                  <a:pt x="61225" y="30574"/>
                </a:lnTo>
                <a:lnTo>
                  <a:pt x="61687" y="29996"/>
                </a:lnTo>
                <a:lnTo>
                  <a:pt x="62188" y="29322"/>
                </a:lnTo>
                <a:lnTo>
                  <a:pt x="62669" y="28649"/>
                </a:lnTo>
                <a:lnTo>
                  <a:pt x="63131" y="27936"/>
                </a:lnTo>
                <a:lnTo>
                  <a:pt x="63554" y="27224"/>
                </a:lnTo>
                <a:lnTo>
                  <a:pt x="63978" y="26492"/>
                </a:lnTo>
                <a:lnTo>
                  <a:pt x="64363" y="25741"/>
                </a:lnTo>
                <a:lnTo>
                  <a:pt x="64710" y="24990"/>
                </a:lnTo>
                <a:lnTo>
                  <a:pt x="65037" y="24201"/>
                </a:lnTo>
                <a:lnTo>
                  <a:pt x="65345" y="23431"/>
                </a:lnTo>
                <a:lnTo>
                  <a:pt x="65595" y="22622"/>
                </a:lnTo>
                <a:lnTo>
                  <a:pt x="65826" y="21814"/>
                </a:lnTo>
                <a:lnTo>
                  <a:pt x="66019" y="21005"/>
                </a:lnTo>
                <a:lnTo>
                  <a:pt x="66192" y="20177"/>
                </a:lnTo>
                <a:lnTo>
                  <a:pt x="66308" y="19349"/>
                </a:lnTo>
                <a:lnTo>
                  <a:pt x="66385" y="18502"/>
                </a:lnTo>
                <a:lnTo>
                  <a:pt x="66423" y="17674"/>
                </a:lnTo>
                <a:lnTo>
                  <a:pt x="66423" y="17097"/>
                </a:lnTo>
                <a:lnTo>
                  <a:pt x="66404" y="16500"/>
                </a:lnTo>
                <a:lnTo>
                  <a:pt x="66365" y="15922"/>
                </a:lnTo>
                <a:lnTo>
                  <a:pt x="66308" y="15364"/>
                </a:lnTo>
                <a:lnTo>
                  <a:pt x="66231" y="14786"/>
                </a:lnTo>
                <a:lnTo>
                  <a:pt x="66134" y="14209"/>
                </a:lnTo>
                <a:lnTo>
                  <a:pt x="66000" y="13650"/>
                </a:lnTo>
                <a:lnTo>
                  <a:pt x="65865" y="13092"/>
                </a:lnTo>
                <a:lnTo>
                  <a:pt x="65711" y="12534"/>
                </a:lnTo>
                <a:lnTo>
                  <a:pt x="65538" y="11975"/>
                </a:lnTo>
                <a:lnTo>
                  <a:pt x="65345" y="11436"/>
                </a:lnTo>
                <a:lnTo>
                  <a:pt x="65133" y="10897"/>
                </a:lnTo>
                <a:lnTo>
                  <a:pt x="64902" y="10377"/>
                </a:lnTo>
                <a:lnTo>
                  <a:pt x="64671" y="9838"/>
                </a:lnTo>
                <a:lnTo>
                  <a:pt x="64402" y="9338"/>
                </a:lnTo>
                <a:lnTo>
                  <a:pt x="64132" y="8818"/>
                </a:lnTo>
                <a:lnTo>
                  <a:pt x="63843" y="8317"/>
                </a:lnTo>
                <a:lnTo>
                  <a:pt x="63535" y="7836"/>
                </a:lnTo>
                <a:lnTo>
                  <a:pt x="63208" y="7355"/>
                </a:lnTo>
                <a:lnTo>
                  <a:pt x="62861" y="6893"/>
                </a:lnTo>
                <a:lnTo>
                  <a:pt x="62515" y="6431"/>
                </a:lnTo>
                <a:lnTo>
                  <a:pt x="62149" y="5988"/>
                </a:lnTo>
                <a:lnTo>
                  <a:pt x="61764" y="5564"/>
                </a:lnTo>
                <a:lnTo>
                  <a:pt x="61379" y="5141"/>
                </a:lnTo>
                <a:lnTo>
                  <a:pt x="60975" y="4736"/>
                </a:lnTo>
                <a:lnTo>
                  <a:pt x="60551" y="4351"/>
                </a:lnTo>
                <a:lnTo>
                  <a:pt x="60127" y="3966"/>
                </a:lnTo>
                <a:lnTo>
                  <a:pt x="59685" y="3600"/>
                </a:lnTo>
                <a:lnTo>
                  <a:pt x="59223" y="3273"/>
                </a:lnTo>
                <a:lnTo>
                  <a:pt x="58761" y="2926"/>
                </a:lnTo>
                <a:lnTo>
                  <a:pt x="58298" y="2618"/>
                </a:lnTo>
                <a:lnTo>
                  <a:pt x="57798" y="2330"/>
                </a:lnTo>
                <a:lnTo>
                  <a:pt x="57317" y="2041"/>
                </a:lnTo>
                <a:lnTo>
                  <a:pt x="56797" y="1791"/>
                </a:lnTo>
                <a:lnTo>
                  <a:pt x="56296" y="1540"/>
                </a:lnTo>
                <a:lnTo>
                  <a:pt x="55776" y="1328"/>
                </a:lnTo>
                <a:lnTo>
                  <a:pt x="55256" y="1117"/>
                </a:lnTo>
                <a:lnTo>
                  <a:pt x="54717" y="924"/>
                </a:lnTo>
                <a:lnTo>
                  <a:pt x="54178" y="751"/>
                </a:lnTo>
                <a:lnTo>
                  <a:pt x="53639" y="597"/>
                </a:lnTo>
                <a:lnTo>
                  <a:pt x="53100" y="462"/>
                </a:lnTo>
                <a:lnTo>
                  <a:pt x="52542" y="347"/>
                </a:lnTo>
                <a:lnTo>
                  <a:pt x="52003" y="250"/>
                </a:lnTo>
                <a:lnTo>
                  <a:pt x="51444" y="173"/>
                </a:lnTo>
                <a:lnTo>
                  <a:pt x="50886" y="96"/>
                </a:lnTo>
                <a:lnTo>
                  <a:pt x="50328" y="58"/>
                </a:lnTo>
                <a:lnTo>
                  <a:pt x="49769" y="19"/>
                </a:lnTo>
                <a:lnTo>
                  <a:pt x="4919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8"/>
          <p:cNvSpPr/>
          <p:nvPr/>
        </p:nvSpPr>
        <p:spPr>
          <a:xfrm flipH="1">
            <a:off x="-1706335" y="3780925"/>
            <a:ext cx="4351270" cy="3054680"/>
          </a:xfrm>
          <a:custGeom>
            <a:rect b="b" l="l" r="r" t="t"/>
            <a:pathLst>
              <a:path extrusionOk="0" h="46631" w="66424">
                <a:moveTo>
                  <a:pt x="49192" y="0"/>
                </a:moveTo>
                <a:lnTo>
                  <a:pt x="48633" y="19"/>
                </a:lnTo>
                <a:lnTo>
                  <a:pt x="48075" y="39"/>
                </a:lnTo>
                <a:lnTo>
                  <a:pt x="47517" y="77"/>
                </a:lnTo>
                <a:lnTo>
                  <a:pt x="46958" y="135"/>
                </a:lnTo>
                <a:lnTo>
                  <a:pt x="46400" y="193"/>
                </a:lnTo>
                <a:lnTo>
                  <a:pt x="45842" y="289"/>
                </a:lnTo>
                <a:lnTo>
                  <a:pt x="45303" y="404"/>
                </a:lnTo>
                <a:lnTo>
                  <a:pt x="44744" y="520"/>
                </a:lnTo>
                <a:lnTo>
                  <a:pt x="44205" y="655"/>
                </a:lnTo>
                <a:lnTo>
                  <a:pt x="43666" y="809"/>
                </a:lnTo>
                <a:lnTo>
                  <a:pt x="43127" y="982"/>
                </a:lnTo>
                <a:lnTo>
                  <a:pt x="42607" y="1174"/>
                </a:lnTo>
                <a:lnTo>
                  <a:pt x="42068" y="1386"/>
                </a:lnTo>
                <a:lnTo>
                  <a:pt x="41568" y="1617"/>
                </a:lnTo>
                <a:lnTo>
                  <a:pt x="41048" y="1848"/>
                </a:lnTo>
                <a:lnTo>
                  <a:pt x="40547" y="2118"/>
                </a:lnTo>
                <a:lnTo>
                  <a:pt x="39970" y="2445"/>
                </a:lnTo>
                <a:lnTo>
                  <a:pt x="39411" y="2772"/>
                </a:lnTo>
                <a:lnTo>
                  <a:pt x="38853" y="3138"/>
                </a:lnTo>
                <a:lnTo>
                  <a:pt x="38314" y="3504"/>
                </a:lnTo>
                <a:lnTo>
                  <a:pt x="37775" y="3889"/>
                </a:lnTo>
                <a:lnTo>
                  <a:pt x="37236" y="4293"/>
                </a:lnTo>
                <a:lnTo>
                  <a:pt x="36196" y="5121"/>
                </a:lnTo>
                <a:lnTo>
                  <a:pt x="35156" y="5988"/>
                </a:lnTo>
                <a:lnTo>
                  <a:pt x="34136" y="6873"/>
                </a:lnTo>
                <a:lnTo>
                  <a:pt x="32134" y="8664"/>
                </a:lnTo>
                <a:lnTo>
                  <a:pt x="31113" y="9530"/>
                </a:lnTo>
                <a:lnTo>
                  <a:pt x="30074" y="10377"/>
                </a:lnTo>
                <a:lnTo>
                  <a:pt x="29554" y="10782"/>
                </a:lnTo>
                <a:lnTo>
                  <a:pt x="29034" y="11167"/>
                </a:lnTo>
                <a:lnTo>
                  <a:pt x="28495" y="11552"/>
                </a:lnTo>
                <a:lnTo>
                  <a:pt x="27956" y="11898"/>
                </a:lnTo>
                <a:lnTo>
                  <a:pt x="27397" y="12245"/>
                </a:lnTo>
                <a:lnTo>
                  <a:pt x="26839" y="12591"/>
                </a:lnTo>
                <a:lnTo>
                  <a:pt x="26281" y="12900"/>
                </a:lnTo>
                <a:lnTo>
                  <a:pt x="25703" y="13169"/>
                </a:lnTo>
                <a:lnTo>
                  <a:pt x="25106" y="13439"/>
                </a:lnTo>
                <a:lnTo>
                  <a:pt x="24509" y="13670"/>
                </a:lnTo>
                <a:lnTo>
                  <a:pt x="23893" y="13901"/>
                </a:lnTo>
                <a:lnTo>
                  <a:pt x="23277" y="14074"/>
                </a:lnTo>
                <a:lnTo>
                  <a:pt x="22738" y="14209"/>
                </a:lnTo>
                <a:lnTo>
                  <a:pt x="22218" y="14324"/>
                </a:lnTo>
                <a:lnTo>
                  <a:pt x="21679" y="14401"/>
                </a:lnTo>
                <a:lnTo>
                  <a:pt x="21140" y="14478"/>
                </a:lnTo>
                <a:lnTo>
                  <a:pt x="20601" y="14536"/>
                </a:lnTo>
                <a:lnTo>
                  <a:pt x="20062" y="14575"/>
                </a:lnTo>
                <a:lnTo>
                  <a:pt x="18965" y="14632"/>
                </a:lnTo>
                <a:lnTo>
                  <a:pt x="17867" y="14652"/>
                </a:lnTo>
                <a:lnTo>
                  <a:pt x="16751" y="14652"/>
                </a:lnTo>
                <a:lnTo>
                  <a:pt x="14556" y="14594"/>
                </a:lnTo>
                <a:lnTo>
                  <a:pt x="13458" y="14594"/>
                </a:lnTo>
                <a:lnTo>
                  <a:pt x="12361" y="14613"/>
                </a:lnTo>
                <a:lnTo>
                  <a:pt x="11822" y="14632"/>
                </a:lnTo>
                <a:lnTo>
                  <a:pt x="11283" y="14671"/>
                </a:lnTo>
                <a:lnTo>
                  <a:pt x="10744" y="14729"/>
                </a:lnTo>
                <a:lnTo>
                  <a:pt x="10224" y="14786"/>
                </a:lnTo>
                <a:lnTo>
                  <a:pt x="9685" y="14863"/>
                </a:lnTo>
                <a:lnTo>
                  <a:pt x="9165" y="14960"/>
                </a:lnTo>
                <a:lnTo>
                  <a:pt x="8645" y="15075"/>
                </a:lnTo>
                <a:lnTo>
                  <a:pt x="8144" y="15210"/>
                </a:lnTo>
                <a:lnTo>
                  <a:pt x="7625" y="15364"/>
                </a:lnTo>
                <a:lnTo>
                  <a:pt x="7124" y="15537"/>
                </a:lnTo>
                <a:lnTo>
                  <a:pt x="6623" y="15749"/>
                </a:lnTo>
                <a:lnTo>
                  <a:pt x="6142" y="15980"/>
                </a:lnTo>
                <a:lnTo>
                  <a:pt x="5757" y="16192"/>
                </a:lnTo>
                <a:lnTo>
                  <a:pt x="5391" y="16404"/>
                </a:lnTo>
                <a:lnTo>
                  <a:pt x="5045" y="16635"/>
                </a:lnTo>
                <a:lnTo>
                  <a:pt x="4698" y="16885"/>
                </a:lnTo>
                <a:lnTo>
                  <a:pt x="4371" y="17154"/>
                </a:lnTo>
                <a:lnTo>
                  <a:pt x="4044" y="17424"/>
                </a:lnTo>
                <a:lnTo>
                  <a:pt x="3736" y="17713"/>
                </a:lnTo>
                <a:lnTo>
                  <a:pt x="3427" y="18021"/>
                </a:lnTo>
                <a:lnTo>
                  <a:pt x="3139" y="18329"/>
                </a:lnTo>
                <a:lnTo>
                  <a:pt x="2869" y="18656"/>
                </a:lnTo>
                <a:lnTo>
                  <a:pt x="2600" y="19003"/>
                </a:lnTo>
                <a:lnTo>
                  <a:pt x="2349" y="19349"/>
                </a:lnTo>
                <a:lnTo>
                  <a:pt x="2099" y="19715"/>
                </a:lnTo>
                <a:lnTo>
                  <a:pt x="1868" y="20081"/>
                </a:lnTo>
                <a:lnTo>
                  <a:pt x="1656" y="20447"/>
                </a:lnTo>
                <a:lnTo>
                  <a:pt x="1444" y="20832"/>
                </a:lnTo>
                <a:lnTo>
                  <a:pt x="1252" y="21236"/>
                </a:lnTo>
                <a:lnTo>
                  <a:pt x="1079" y="21621"/>
                </a:lnTo>
                <a:lnTo>
                  <a:pt x="905" y="22025"/>
                </a:lnTo>
                <a:lnTo>
                  <a:pt x="771" y="22449"/>
                </a:lnTo>
                <a:lnTo>
                  <a:pt x="617" y="22853"/>
                </a:lnTo>
                <a:lnTo>
                  <a:pt x="501" y="23277"/>
                </a:lnTo>
                <a:lnTo>
                  <a:pt x="386" y="23720"/>
                </a:lnTo>
                <a:lnTo>
                  <a:pt x="289" y="24143"/>
                </a:lnTo>
                <a:lnTo>
                  <a:pt x="193" y="24567"/>
                </a:lnTo>
                <a:lnTo>
                  <a:pt x="135" y="25010"/>
                </a:lnTo>
                <a:lnTo>
                  <a:pt x="77" y="25453"/>
                </a:lnTo>
                <a:lnTo>
                  <a:pt x="39" y="25895"/>
                </a:lnTo>
                <a:lnTo>
                  <a:pt x="0" y="26338"/>
                </a:lnTo>
                <a:lnTo>
                  <a:pt x="0" y="26781"/>
                </a:lnTo>
                <a:lnTo>
                  <a:pt x="0" y="27224"/>
                </a:lnTo>
                <a:lnTo>
                  <a:pt x="20" y="27647"/>
                </a:lnTo>
                <a:lnTo>
                  <a:pt x="77" y="28379"/>
                </a:lnTo>
                <a:lnTo>
                  <a:pt x="174" y="29111"/>
                </a:lnTo>
                <a:lnTo>
                  <a:pt x="289" y="29823"/>
                </a:lnTo>
                <a:lnTo>
                  <a:pt x="463" y="30535"/>
                </a:lnTo>
                <a:lnTo>
                  <a:pt x="655" y="31228"/>
                </a:lnTo>
                <a:lnTo>
                  <a:pt x="886" y="31902"/>
                </a:lnTo>
                <a:lnTo>
                  <a:pt x="1136" y="32576"/>
                </a:lnTo>
                <a:lnTo>
                  <a:pt x="1425" y="33250"/>
                </a:lnTo>
                <a:lnTo>
                  <a:pt x="1733" y="33905"/>
                </a:lnTo>
                <a:lnTo>
                  <a:pt x="2080" y="34540"/>
                </a:lnTo>
                <a:lnTo>
                  <a:pt x="2446" y="35156"/>
                </a:lnTo>
                <a:lnTo>
                  <a:pt x="2850" y="35772"/>
                </a:lnTo>
                <a:lnTo>
                  <a:pt x="3273" y="36369"/>
                </a:lnTo>
                <a:lnTo>
                  <a:pt x="3716" y="36947"/>
                </a:lnTo>
                <a:lnTo>
                  <a:pt x="4178" y="37505"/>
                </a:lnTo>
                <a:lnTo>
                  <a:pt x="4679" y="38044"/>
                </a:lnTo>
                <a:lnTo>
                  <a:pt x="5411" y="38795"/>
                </a:lnTo>
                <a:lnTo>
                  <a:pt x="6161" y="39488"/>
                </a:lnTo>
                <a:lnTo>
                  <a:pt x="6932" y="40162"/>
                </a:lnTo>
                <a:lnTo>
                  <a:pt x="7740" y="40797"/>
                </a:lnTo>
                <a:lnTo>
                  <a:pt x="8568" y="41394"/>
                </a:lnTo>
                <a:lnTo>
                  <a:pt x="9396" y="41952"/>
                </a:lnTo>
                <a:lnTo>
                  <a:pt x="10262" y="42491"/>
                </a:lnTo>
                <a:lnTo>
                  <a:pt x="11148" y="42992"/>
                </a:lnTo>
                <a:lnTo>
                  <a:pt x="12034" y="43454"/>
                </a:lnTo>
                <a:lnTo>
                  <a:pt x="12958" y="43878"/>
                </a:lnTo>
                <a:lnTo>
                  <a:pt x="13882" y="44263"/>
                </a:lnTo>
                <a:lnTo>
                  <a:pt x="14825" y="44629"/>
                </a:lnTo>
                <a:lnTo>
                  <a:pt x="15788" y="44956"/>
                </a:lnTo>
                <a:lnTo>
                  <a:pt x="16770" y="45264"/>
                </a:lnTo>
                <a:lnTo>
                  <a:pt x="17752" y="45533"/>
                </a:lnTo>
                <a:lnTo>
                  <a:pt x="18753" y="45764"/>
                </a:lnTo>
                <a:lnTo>
                  <a:pt x="19465" y="45918"/>
                </a:lnTo>
                <a:lnTo>
                  <a:pt x="20197" y="46053"/>
                </a:lnTo>
                <a:lnTo>
                  <a:pt x="20928" y="46169"/>
                </a:lnTo>
                <a:lnTo>
                  <a:pt x="21660" y="46284"/>
                </a:lnTo>
                <a:lnTo>
                  <a:pt x="22411" y="46381"/>
                </a:lnTo>
                <a:lnTo>
                  <a:pt x="23143" y="46458"/>
                </a:lnTo>
                <a:lnTo>
                  <a:pt x="23893" y="46515"/>
                </a:lnTo>
                <a:lnTo>
                  <a:pt x="24644" y="46573"/>
                </a:lnTo>
                <a:lnTo>
                  <a:pt x="25376" y="46612"/>
                </a:lnTo>
                <a:lnTo>
                  <a:pt x="26127" y="46631"/>
                </a:lnTo>
                <a:lnTo>
                  <a:pt x="27628" y="46631"/>
                </a:lnTo>
                <a:lnTo>
                  <a:pt x="28379" y="46612"/>
                </a:lnTo>
                <a:lnTo>
                  <a:pt x="29130" y="46573"/>
                </a:lnTo>
                <a:lnTo>
                  <a:pt x="29881" y="46535"/>
                </a:lnTo>
                <a:lnTo>
                  <a:pt x="30632" y="46477"/>
                </a:lnTo>
                <a:lnTo>
                  <a:pt x="31383" y="46400"/>
                </a:lnTo>
                <a:lnTo>
                  <a:pt x="32134" y="46323"/>
                </a:lnTo>
                <a:lnTo>
                  <a:pt x="32885" y="46227"/>
                </a:lnTo>
                <a:lnTo>
                  <a:pt x="33635" y="46111"/>
                </a:lnTo>
                <a:lnTo>
                  <a:pt x="34367" y="45976"/>
                </a:lnTo>
                <a:lnTo>
                  <a:pt x="35118" y="45841"/>
                </a:lnTo>
                <a:lnTo>
                  <a:pt x="35869" y="45687"/>
                </a:lnTo>
                <a:lnTo>
                  <a:pt x="36600" y="45533"/>
                </a:lnTo>
                <a:lnTo>
                  <a:pt x="37332" y="45360"/>
                </a:lnTo>
                <a:lnTo>
                  <a:pt x="38083" y="45168"/>
                </a:lnTo>
                <a:lnTo>
                  <a:pt x="38814" y="44975"/>
                </a:lnTo>
                <a:lnTo>
                  <a:pt x="39546" y="44763"/>
                </a:lnTo>
                <a:lnTo>
                  <a:pt x="40258" y="44532"/>
                </a:lnTo>
                <a:lnTo>
                  <a:pt x="40990" y="44301"/>
                </a:lnTo>
                <a:lnTo>
                  <a:pt x="41702" y="44051"/>
                </a:lnTo>
                <a:lnTo>
                  <a:pt x="42434" y="43781"/>
                </a:lnTo>
                <a:lnTo>
                  <a:pt x="43146" y="43512"/>
                </a:lnTo>
                <a:lnTo>
                  <a:pt x="43839" y="43242"/>
                </a:lnTo>
                <a:lnTo>
                  <a:pt x="44552" y="42934"/>
                </a:lnTo>
                <a:lnTo>
                  <a:pt x="45245" y="42645"/>
                </a:lnTo>
                <a:lnTo>
                  <a:pt x="45938" y="42318"/>
                </a:lnTo>
                <a:lnTo>
                  <a:pt x="46612" y="41991"/>
                </a:lnTo>
                <a:lnTo>
                  <a:pt x="47305" y="41664"/>
                </a:lnTo>
                <a:lnTo>
                  <a:pt x="47979" y="41317"/>
                </a:lnTo>
                <a:lnTo>
                  <a:pt x="48633" y="40951"/>
                </a:lnTo>
                <a:lnTo>
                  <a:pt x="49307" y="40585"/>
                </a:lnTo>
                <a:lnTo>
                  <a:pt x="49962" y="40200"/>
                </a:lnTo>
                <a:lnTo>
                  <a:pt x="50597" y="39815"/>
                </a:lnTo>
                <a:lnTo>
                  <a:pt x="51252" y="39411"/>
                </a:lnTo>
                <a:lnTo>
                  <a:pt x="51887" y="39007"/>
                </a:lnTo>
                <a:lnTo>
                  <a:pt x="52503" y="38583"/>
                </a:lnTo>
                <a:lnTo>
                  <a:pt x="53119" y="38140"/>
                </a:lnTo>
                <a:lnTo>
                  <a:pt x="53735" y="37697"/>
                </a:lnTo>
                <a:lnTo>
                  <a:pt x="54332" y="37255"/>
                </a:lnTo>
                <a:lnTo>
                  <a:pt x="54910" y="36793"/>
                </a:lnTo>
                <a:lnTo>
                  <a:pt x="55507" y="36330"/>
                </a:lnTo>
                <a:lnTo>
                  <a:pt x="56065" y="35849"/>
                </a:lnTo>
                <a:lnTo>
                  <a:pt x="56643" y="35368"/>
                </a:lnTo>
                <a:lnTo>
                  <a:pt x="57182" y="34867"/>
                </a:lnTo>
                <a:lnTo>
                  <a:pt x="57740" y="34367"/>
                </a:lnTo>
                <a:lnTo>
                  <a:pt x="58260" y="33847"/>
                </a:lnTo>
                <a:lnTo>
                  <a:pt x="58780" y="33327"/>
                </a:lnTo>
                <a:lnTo>
                  <a:pt x="59300" y="32788"/>
                </a:lnTo>
                <a:lnTo>
                  <a:pt x="59800" y="32249"/>
                </a:lnTo>
                <a:lnTo>
                  <a:pt x="60281" y="31690"/>
                </a:lnTo>
                <a:lnTo>
                  <a:pt x="60763" y="31132"/>
                </a:lnTo>
                <a:lnTo>
                  <a:pt x="61225" y="30574"/>
                </a:lnTo>
                <a:lnTo>
                  <a:pt x="61687" y="29996"/>
                </a:lnTo>
                <a:lnTo>
                  <a:pt x="62188" y="29322"/>
                </a:lnTo>
                <a:lnTo>
                  <a:pt x="62669" y="28649"/>
                </a:lnTo>
                <a:lnTo>
                  <a:pt x="63131" y="27936"/>
                </a:lnTo>
                <a:lnTo>
                  <a:pt x="63554" y="27224"/>
                </a:lnTo>
                <a:lnTo>
                  <a:pt x="63978" y="26492"/>
                </a:lnTo>
                <a:lnTo>
                  <a:pt x="64363" y="25741"/>
                </a:lnTo>
                <a:lnTo>
                  <a:pt x="64710" y="24990"/>
                </a:lnTo>
                <a:lnTo>
                  <a:pt x="65037" y="24201"/>
                </a:lnTo>
                <a:lnTo>
                  <a:pt x="65345" y="23431"/>
                </a:lnTo>
                <a:lnTo>
                  <a:pt x="65595" y="22622"/>
                </a:lnTo>
                <a:lnTo>
                  <a:pt x="65826" y="21814"/>
                </a:lnTo>
                <a:lnTo>
                  <a:pt x="66019" y="21005"/>
                </a:lnTo>
                <a:lnTo>
                  <a:pt x="66192" y="20177"/>
                </a:lnTo>
                <a:lnTo>
                  <a:pt x="66308" y="19349"/>
                </a:lnTo>
                <a:lnTo>
                  <a:pt x="66385" y="18502"/>
                </a:lnTo>
                <a:lnTo>
                  <a:pt x="66423" y="17674"/>
                </a:lnTo>
                <a:lnTo>
                  <a:pt x="66423" y="17097"/>
                </a:lnTo>
                <a:lnTo>
                  <a:pt x="66404" y="16500"/>
                </a:lnTo>
                <a:lnTo>
                  <a:pt x="66365" y="15922"/>
                </a:lnTo>
                <a:lnTo>
                  <a:pt x="66308" y="15364"/>
                </a:lnTo>
                <a:lnTo>
                  <a:pt x="66231" y="14786"/>
                </a:lnTo>
                <a:lnTo>
                  <a:pt x="66134" y="14209"/>
                </a:lnTo>
                <a:lnTo>
                  <a:pt x="66000" y="13650"/>
                </a:lnTo>
                <a:lnTo>
                  <a:pt x="65865" y="13092"/>
                </a:lnTo>
                <a:lnTo>
                  <a:pt x="65711" y="12534"/>
                </a:lnTo>
                <a:lnTo>
                  <a:pt x="65538" y="11975"/>
                </a:lnTo>
                <a:lnTo>
                  <a:pt x="65345" y="11436"/>
                </a:lnTo>
                <a:lnTo>
                  <a:pt x="65133" y="10897"/>
                </a:lnTo>
                <a:lnTo>
                  <a:pt x="64902" y="10377"/>
                </a:lnTo>
                <a:lnTo>
                  <a:pt x="64671" y="9838"/>
                </a:lnTo>
                <a:lnTo>
                  <a:pt x="64402" y="9338"/>
                </a:lnTo>
                <a:lnTo>
                  <a:pt x="64132" y="8818"/>
                </a:lnTo>
                <a:lnTo>
                  <a:pt x="63843" y="8317"/>
                </a:lnTo>
                <a:lnTo>
                  <a:pt x="63535" y="7836"/>
                </a:lnTo>
                <a:lnTo>
                  <a:pt x="63208" y="7355"/>
                </a:lnTo>
                <a:lnTo>
                  <a:pt x="62861" y="6893"/>
                </a:lnTo>
                <a:lnTo>
                  <a:pt x="62515" y="6431"/>
                </a:lnTo>
                <a:lnTo>
                  <a:pt x="62149" y="5988"/>
                </a:lnTo>
                <a:lnTo>
                  <a:pt x="61764" y="5564"/>
                </a:lnTo>
                <a:lnTo>
                  <a:pt x="61379" y="5141"/>
                </a:lnTo>
                <a:lnTo>
                  <a:pt x="60975" y="4736"/>
                </a:lnTo>
                <a:lnTo>
                  <a:pt x="60551" y="4351"/>
                </a:lnTo>
                <a:lnTo>
                  <a:pt x="60127" y="3966"/>
                </a:lnTo>
                <a:lnTo>
                  <a:pt x="59685" y="3600"/>
                </a:lnTo>
                <a:lnTo>
                  <a:pt x="59223" y="3273"/>
                </a:lnTo>
                <a:lnTo>
                  <a:pt x="58761" y="2926"/>
                </a:lnTo>
                <a:lnTo>
                  <a:pt x="58298" y="2618"/>
                </a:lnTo>
                <a:lnTo>
                  <a:pt x="57798" y="2330"/>
                </a:lnTo>
                <a:lnTo>
                  <a:pt x="57317" y="2041"/>
                </a:lnTo>
                <a:lnTo>
                  <a:pt x="56797" y="1791"/>
                </a:lnTo>
                <a:lnTo>
                  <a:pt x="56296" y="1540"/>
                </a:lnTo>
                <a:lnTo>
                  <a:pt x="55776" y="1328"/>
                </a:lnTo>
                <a:lnTo>
                  <a:pt x="55256" y="1117"/>
                </a:lnTo>
                <a:lnTo>
                  <a:pt x="54717" y="924"/>
                </a:lnTo>
                <a:lnTo>
                  <a:pt x="54178" y="751"/>
                </a:lnTo>
                <a:lnTo>
                  <a:pt x="53639" y="597"/>
                </a:lnTo>
                <a:lnTo>
                  <a:pt x="53100" y="462"/>
                </a:lnTo>
                <a:lnTo>
                  <a:pt x="52542" y="347"/>
                </a:lnTo>
                <a:lnTo>
                  <a:pt x="52003" y="250"/>
                </a:lnTo>
                <a:lnTo>
                  <a:pt x="51444" y="173"/>
                </a:lnTo>
                <a:lnTo>
                  <a:pt x="50886" y="96"/>
                </a:lnTo>
                <a:lnTo>
                  <a:pt x="50328" y="58"/>
                </a:lnTo>
                <a:lnTo>
                  <a:pt x="49769" y="19"/>
                </a:lnTo>
                <a:lnTo>
                  <a:pt x="4919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62" name="Google Shape;362;p8"/>
          <p:cNvGrpSpPr/>
          <p:nvPr/>
        </p:nvGrpSpPr>
        <p:grpSpPr>
          <a:xfrm flipH="1">
            <a:off x="-302400" y="2819325"/>
            <a:ext cx="1634475" cy="2394775"/>
            <a:chOff x="-741850" y="2748725"/>
            <a:chExt cx="1634475" cy="2394775"/>
          </a:xfrm>
        </p:grpSpPr>
        <p:sp>
          <p:nvSpPr>
            <p:cNvPr id="363" name="Google Shape;363;p8"/>
            <p:cNvSpPr/>
            <p:nvPr/>
          </p:nvSpPr>
          <p:spPr>
            <a:xfrm>
              <a:off x="-741850" y="3729375"/>
              <a:ext cx="1253225" cy="1382250"/>
            </a:xfrm>
            <a:custGeom>
              <a:rect b="b" l="l" r="r" t="t"/>
              <a:pathLst>
                <a:path extrusionOk="0" h="55290" w="50129">
                  <a:moveTo>
                    <a:pt x="15193" y="1"/>
                  </a:moveTo>
                  <a:lnTo>
                    <a:pt x="14526" y="30"/>
                  </a:lnTo>
                  <a:lnTo>
                    <a:pt x="13859" y="59"/>
                  </a:lnTo>
                  <a:lnTo>
                    <a:pt x="13192" y="146"/>
                  </a:lnTo>
                  <a:lnTo>
                    <a:pt x="12526" y="233"/>
                  </a:lnTo>
                  <a:lnTo>
                    <a:pt x="11859" y="378"/>
                  </a:lnTo>
                  <a:lnTo>
                    <a:pt x="11192" y="523"/>
                  </a:lnTo>
                  <a:lnTo>
                    <a:pt x="10525" y="697"/>
                  </a:lnTo>
                  <a:lnTo>
                    <a:pt x="9858" y="900"/>
                  </a:lnTo>
                  <a:lnTo>
                    <a:pt x="9076" y="1190"/>
                  </a:lnTo>
                  <a:lnTo>
                    <a:pt x="8322" y="1508"/>
                  </a:lnTo>
                  <a:lnTo>
                    <a:pt x="7655" y="1798"/>
                  </a:lnTo>
                  <a:lnTo>
                    <a:pt x="7133" y="2088"/>
                  </a:lnTo>
                  <a:lnTo>
                    <a:pt x="6611" y="2378"/>
                  </a:lnTo>
                  <a:lnTo>
                    <a:pt x="6118" y="2697"/>
                  </a:lnTo>
                  <a:lnTo>
                    <a:pt x="5625" y="3016"/>
                  </a:lnTo>
                  <a:lnTo>
                    <a:pt x="5162" y="3393"/>
                  </a:lnTo>
                  <a:lnTo>
                    <a:pt x="4698" y="3770"/>
                  </a:lnTo>
                  <a:lnTo>
                    <a:pt x="4234" y="4147"/>
                  </a:lnTo>
                  <a:lnTo>
                    <a:pt x="3828" y="4553"/>
                  </a:lnTo>
                  <a:lnTo>
                    <a:pt x="3422" y="4988"/>
                  </a:lnTo>
                  <a:lnTo>
                    <a:pt x="3016" y="5422"/>
                  </a:lnTo>
                  <a:lnTo>
                    <a:pt x="2639" y="5886"/>
                  </a:lnTo>
                  <a:lnTo>
                    <a:pt x="2291" y="6379"/>
                  </a:lnTo>
                  <a:lnTo>
                    <a:pt x="1972" y="6872"/>
                  </a:lnTo>
                  <a:lnTo>
                    <a:pt x="1653" y="7394"/>
                  </a:lnTo>
                  <a:lnTo>
                    <a:pt x="1393" y="7945"/>
                  </a:lnTo>
                  <a:lnTo>
                    <a:pt x="1132" y="8496"/>
                  </a:lnTo>
                  <a:lnTo>
                    <a:pt x="842" y="9162"/>
                  </a:lnTo>
                  <a:lnTo>
                    <a:pt x="610" y="9829"/>
                  </a:lnTo>
                  <a:lnTo>
                    <a:pt x="436" y="10525"/>
                  </a:lnTo>
                  <a:lnTo>
                    <a:pt x="262" y="11192"/>
                  </a:lnTo>
                  <a:lnTo>
                    <a:pt x="146" y="11888"/>
                  </a:lnTo>
                  <a:lnTo>
                    <a:pt x="59" y="12584"/>
                  </a:lnTo>
                  <a:lnTo>
                    <a:pt x="30" y="13279"/>
                  </a:lnTo>
                  <a:lnTo>
                    <a:pt x="1" y="13975"/>
                  </a:lnTo>
                  <a:lnTo>
                    <a:pt x="30" y="14758"/>
                  </a:lnTo>
                  <a:lnTo>
                    <a:pt x="88" y="15483"/>
                  </a:lnTo>
                  <a:lnTo>
                    <a:pt x="175" y="16208"/>
                  </a:lnTo>
                  <a:lnTo>
                    <a:pt x="291" y="16932"/>
                  </a:lnTo>
                  <a:lnTo>
                    <a:pt x="436" y="17657"/>
                  </a:lnTo>
                  <a:lnTo>
                    <a:pt x="610" y="18382"/>
                  </a:lnTo>
                  <a:lnTo>
                    <a:pt x="813" y="19107"/>
                  </a:lnTo>
                  <a:lnTo>
                    <a:pt x="1045" y="19803"/>
                  </a:lnTo>
                  <a:lnTo>
                    <a:pt x="1306" y="20527"/>
                  </a:lnTo>
                  <a:lnTo>
                    <a:pt x="1595" y="21223"/>
                  </a:lnTo>
                  <a:lnTo>
                    <a:pt x="1885" y="21948"/>
                  </a:lnTo>
                  <a:lnTo>
                    <a:pt x="2233" y="22644"/>
                  </a:lnTo>
                  <a:lnTo>
                    <a:pt x="2581" y="23340"/>
                  </a:lnTo>
                  <a:lnTo>
                    <a:pt x="2929" y="24036"/>
                  </a:lnTo>
                  <a:lnTo>
                    <a:pt x="3335" y="24731"/>
                  </a:lnTo>
                  <a:lnTo>
                    <a:pt x="3741" y="25427"/>
                  </a:lnTo>
                  <a:lnTo>
                    <a:pt x="4147" y="26094"/>
                  </a:lnTo>
                  <a:lnTo>
                    <a:pt x="4756" y="27022"/>
                  </a:lnTo>
                  <a:lnTo>
                    <a:pt x="5365" y="27863"/>
                  </a:lnTo>
                  <a:lnTo>
                    <a:pt x="5973" y="28703"/>
                  </a:lnTo>
                  <a:lnTo>
                    <a:pt x="6611" y="29544"/>
                  </a:lnTo>
                  <a:lnTo>
                    <a:pt x="7249" y="30356"/>
                  </a:lnTo>
                  <a:lnTo>
                    <a:pt x="7916" y="31139"/>
                  </a:lnTo>
                  <a:lnTo>
                    <a:pt x="8583" y="31921"/>
                  </a:lnTo>
                  <a:lnTo>
                    <a:pt x="9278" y="32675"/>
                  </a:lnTo>
                  <a:lnTo>
                    <a:pt x="9974" y="33400"/>
                  </a:lnTo>
                  <a:lnTo>
                    <a:pt x="11337" y="34821"/>
                  </a:lnTo>
                  <a:lnTo>
                    <a:pt x="12729" y="36125"/>
                  </a:lnTo>
                  <a:lnTo>
                    <a:pt x="14062" y="37343"/>
                  </a:lnTo>
                  <a:lnTo>
                    <a:pt x="15367" y="38474"/>
                  </a:lnTo>
                  <a:lnTo>
                    <a:pt x="16063" y="39025"/>
                  </a:lnTo>
                  <a:lnTo>
                    <a:pt x="17077" y="39836"/>
                  </a:lnTo>
                  <a:lnTo>
                    <a:pt x="18469" y="40909"/>
                  </a:lnTo>
                  <a:lnTo>
                    <a:pt x="19890" y="41924"/>
                  </a:lnTo>
                  <a:lnTo>
                    <a:pt x="21310" y="42939"/>
                  </a:lnTo>
                  <a:lnTo>
                    <a:pt x="22789" y="43924"/>
                  </a:lnTo>
                  <a:lnTo>
                    <a:pt x="24268" y="44881"/>
                  </a:lnTo>
                  <a:lnTo>
                    <a:pt x="25746" y="45780"/>
                  </a:lnTo>
                  <a:lnTo>
                    <a:pt x="27283" y="46679"/>
                  </a:lnTo>
                  <a:lnTo>
                    <a:pt x="28819" y="47519"/>
                  </a:lnTo>
                  <a:lnTo>
                    <a:pt x="30617" y="48505"/>
                  </a:lnTo>
                  <a:lnTo>
                    <a:pt x="31574" y="48969"/>
                  </a:lnTo>
                  <a:lnTo>
                    <a:pt x="33516" y="49897"/>
                  </a:lnTo>
                  <a:lnTo>
                    <a:pt x="35459" y="50796"/>
                  </a:lnTo>
                  <a:lnTo>
                    <a:pt x="37401" y="51607"/>
                  </a:lnTo>
                  <a:lnTo>
                    <a:pt x="39402" y="52390"/>
                  </a:lnTo>
                  <a:lnTo>
                    <a:pt x="41402" y="53115"/>
                  </a:lnTo>
                  <a:lnTo>
                    <a:pt x="43403" y="53811"/>
                  </a:lnTo>
                  <a:lnTo>
                    <a:pt x="45461" y="54449"/>
                  </a:lnTo>
                  <a:lnTo>
                    <a:pt x="47491" y="55028"/>
                  </a:lnTo>
                  <a:lnTo>
                    <a:pt x="48012" y="55144"/>
                  </a:lnTo>
                  <a:lnTo>
                    <a:pt x="48476" y="55231"/>
                  </a:lnTo>
                  <a:lnTo>
                    <a:pt x="48853" y="55289"/>
                  </a:lnTo>
                  <a:lnTo>
                    <a:pt x="49172" y="55289"/>
                  </a:lnTo>
                  <a:lnTo>
                    <a:pt x="49462" y="55260"/>
                  </a:lnTo>
                  <a:lnTo>
                    <a:pt x="49694" y="55202"/>
                  </a:lnTo>
                  <a:lnTo>
                    <a:pt x="49868" y="55086"/>
                  </a:lnTo>
                  <a:lnTo>
                    <a:pt x="49984" y="54970"/>
                  </a:lnTo>
                  <a:lnTo>
                    <a:pt x="50071" y="54796"/>
                  </a:lnTo>
                  <a:lnTo>
                    <a:pt x="50129" y="54623"/>
                  </a:lnTo>
                  <a:lnTo>
                    <a:pt x="50129" y="54391"/>
                  </a:lnTo>
                  <a:lnTo>
                    <a:pt x="50100" y="54130"/>
                  </a:lnTo>
                  <a:lnTo>
                    <a:pt x="50071" y="53898"/>
                  </a:lnTo>
                  <a:lnTo>
                    <a:pt x="49984" y="53608"/>
                  </a:lnTo>
                  <a:lnTo>
                    <a:pt x="49810" y="53028"/>
                  </a:lnTo>
                  <a:lnTo>
                    <a:pt x="49549" y="52361"/>
                  </a:lnTo>
                  <a:lnTo>
                    <a:pt x="49259" y="51636"/>
                  </a:lnTo>
                  <a:lnTo>
                    <a:pt x="48476" y="49636"/>
                  </a:lnTo>
                  <a:lnTo>
                    <a:pt x="47752" y="47635"/>
                  </a:lnTo>
                  <a:lnTo>
                    <a:pt x="47085" y="45606"/>
                  </a:lnTo>
                  <a:lnTo>
                    <a:pt x="46418" y="43576"/>
                  </a:lnTo>
                  <a:lnTo>
                    <a:pt x="45838" y="41663"/>
                  </a:lnTo>
                  <a:lnTo>
                    <a:pt x="45258" y="39749"/>
                  </a:lnTo>
                  <a:lnTo>
                    <a:pt x="44127" y="35922"/>
                  </a:lnTo>
                  <a:lnTo>
                    <a:pt x="43026" y="32095"/>
                  </a:lnTo>
                  <a:lnTo>
                    <a:pt x="42446" y="30182"/>
                  </a:lnTo>
                  <a:lnTo>
                    <a:pt x="41866" y="28268"/>
                  </a:lnTo>
                  <a:lnTo>
                    <a:pt x="41460" y="27022"/>
                  </a:lnTo>
                  <a:lnTo>
                    <a:pt x="40822" y="25137"/>
                  </a:lnTo>
                  <a:lnTo>
                    <a:pt x="40155" y="23282"/>
                  </a:lnTo>
                  <a:lnTo>
                    <a:pt x="39460" y="21455"/>
                  </a:lnTo>
                  <a:lnTo>
                    <a:pt x="38735" y="19629"/>
                  </a:lnTo>
                  <a:lnTo>
                    <a:pt x="37952" y="17831"/>
                  </a:lnTo>
                  <a:lnTo>
                    <a:pt x="37111" y="16034"/>
                  </a:lnTo>
                  <a:lnTo>
                    <a:pt x="36213" y="14294"/>
                  </a:lnTo>
                  <a:lnTo>
                    <a:pt x="35749" y="13424"/>
                  </a:lnTo>
                  <a:lnTo>
                    <a:pt x="35256" y="12555"/>
                  </a:lnTo>
                  <a:lnTo>
                    <a:pt x="34850" y="11888"/>
                  </a:lnTo>
                  <a:lnTo>
                    <a:pt x="34763" y="11743"/>
                  </a:lnTo>
                  <a:lnTo>
                    <a:pt x="34386" y="11105"/>
                  </a:lnTo>
                  <a:lnTo>
                    <a:pt x="33951" y="10496"/>
                  </a:lnTo>
                  <a:lnTo>
                    <a:pt x="33545" y="9916"/>
                  </a:lnTo>
                  <a:lnTo>
                    <a:pt x="33081" y="9307"/>
                  </a:lnTo>
                  <a:lnTo>
                    <a:pt x="32646" y="8728"/>
                  </a:lnTo>
                  <a:lnTo>
                    <a:pt x="32154" y="8177"/>
                  </a:lnTo>
                  <a:lnTo>
                    <a:pt x="31661" y="7626"/>
                  </a:lnTo>
                  <a:lnTo>
                    <a:pt x="31168" y="7104"/>
                  </a:lnTo>
                  <a:lnTo>
                    <a:pt x="30646" y="6582"/>
                  </a:lnTo>
                  <a:lnTo>
                    <a:pt x="30124" y="6060"/>
                  </a:lnTo>
                  <a:lnTo>
                    <a:pt x="29573" y="5567"/>
                  </a:lnTo>
                  <a:lnTo>
                    <a:pt x="29022" y="5104"/>
                  </a:lnTo>
                  <a:lnTo>
                    <a:pt x="28443" y="4640"/>
                  </a:lnTo>
                  <a:lnTo>
                    <a:pt x="27863" y="4205"/>
                  </a:lnTo>
                  <a:lnTo>
                    <a:pt x="27254" y="3799"/>
                  </a:lnTo>
                  <a:lnTo>
                    <a:pt x="26645" y="3393"/>
                  </a:lnTo>
                  <a:lnTo>
                    <a:pt x="25978" y="2987"/>
                  </a:lnTo>
                  <a:lnTo>
                    <a:pt x="25398" y="2639"/>
                  </a:lnTo>
                  <a:lnTo>
                    <a:pt x="24818" y="2320"/>
                  </a:lnTo>
                  <a:lnTo>
                    <a:pt x="24210" y="2030"/>
                  </a:lnTo>
                  <a:lnTo>
                    <a:pt x="23630" y="1740"/>
                  </a:lnTo>
                  <a:lnTo>
                    <a:pt x="22992" y="1480"/>
                  </a:lnTo>
                  <a:lnTo>
                    <a:pt x="22383" y="1248"/>
                  </a:lnTo>
                  <a:lnTo>
                    <a:pt x="21774" y="1016"/>
                  </a:lnTo>
                  <a:lnTo>
                    <a:pt x="21136" y="813"/>
                  </a:lnTo>
                  <a:lnTo>
                    <a:pt x="20499" y="639"/>
                  </a:lnTo>
                  <a:lnTo>
                    <a:pt x="19861" y="494"/>
                  </a:lnTo>
                  <a:lnTo>
                    <a:pt x="19194" y="349"/>
                  </a:lnTo>
                  <a:lnTo>
                    <a:pt x="18556" y="233"/>
                  </a:lnTo>
                  <a:lnTo>
                    <a:pt x="17889" y="146"/>
                  </a:lnTo>
                  <a:lnTo>
                    <a:pt x="17251" y="59"/>
                  </a:lnTo>
                  <a:lnTo>
                    <a:pt x="1658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8"/>
            <p:cNvSpPr/>
            <p:nvPr/>
          </p:nvSpPr>
          <p:spPr>
            <a:xfrm>
              <a:off x="-741850" y="3729375"/>
              <a:ext cx="1253225" cy="1382250"/>
            </a:xfrm>
            <a:custGeom>
              <a:rect b="b" l="l" r="r" t="t"/>
              <a:pathLst>
                <a:path extrusionOk="0" h="55290" w="50129">
                  <a:moveTo>
                    <a:pt x="15193" y="1"/>
                  </a:moveTo>
                  <a:lnTo>
                    <a:pt x="14526" y="30"/>
                  </a:lnTo>
                  <a:lnTo>
                    <a:pt x="13859" y="59"/>
                  </a:lnTo>
                  <a:lnTo>
                    <a:pt x="13192" y="146"/>
                  </a:lnTo>
                  <a:lnTo>
                    <a:pt x="12526" y="233"/>
                  </a:lnTo>
                  <a:lnTo>
                    <a:pt x="11859" y="378"/>
                  </a:lnTo>
                  <a:lnTo>
                    <a:pt x="11192" y="523"/>
                  </a:lnTo>
                  <a:lnTo>
                    <a:pt x="10525" y="697"/>
                  </a:lnTo>
                  <a:lnTo>
                    <a:pt x="9858" y="900"/>
                  </a:lnTo>
                  <a:lnTo>
                    <a:pt x="9076" y="1190"/>
                  </a:lnTo>
                  <a:lnTo>
                    <a:pt x="8322" y="1508"/>
                  </a:lnTo>
                  <a:lnTo>
                    <a:pt x="7655" y="1798"/>
                  </a:lnTo>
                  <a:lnTo>
                    <a:pt x="7133" y="2088"/>
                  </a:lnTo>
                  <a:lnTo>
                    <a:pt x="6611" y="2378"/>
                  </a:lnTo>
                  <a:lnTo>
                    <a:pt x="6118" y="2697"/>
                  </a:lnTo>
                  <a:lnTo>
                    <a:pt x="5625" y="3016"/>
                  </a:lnTo>
                  <a:lnTo>
                    <a:pt x="5162" y="3393"/>
                  </a:lnTo>
                  <a:lnTo>
                    <a:pt x="4698" y="3770"/>
                  </a:lnTo>
                  <a:lnTo>
                    <a:pt x="4234" y="4147"/>
                  </a:lnTo>
                  <a:lnTo>
                    <a:pt x="3828" y="4553"/>
                  </a:lnTo>
                  <a:lnTo>
                    <a:pt x="3422" y="4988"/>
                  </a:lnTo>
                  <a:lnTo>
                    <a:pt x="3016" y="5422"/>
                  </a:lnTo>
                  <a:lnTo>
                    <a:pt x="2639" y="5886"/>
                  </a:lnTo>
                  <a:lnTo>
                    <a:pt x="2291" y="6379"/>
                  </a:lnTo>
                  <a:lnTo>
                    <a:pt x="1972" y="6872"/>
                  </a:lnTo>
                  <a:lnTo>
                    <a:pt x="1653" y="7394"/>
                  </a:lnTo>
                  <a:lnTo>
                    <a:pt x="1393" y="7945"/>
                  </a:lnTo>
                  <a:lnTo>
                    <a:pt x="1132" y="8496"/>
                  </a:lnTo>
                  <a:lnTo>
                    <a:pt x="842" y="9162"/>
                  </a:lnTo>
                  <a:lnTo>
                    <a:pt x="610" y="9829"/>
                  </a:lnTo>
                  <a:lnTo>
                    <a:pt x="436" y="10525"/>
                  </a:lnTo>
                  <a:lnTo>
                    <a:pt x="262" y="11192"/>
                  </a:lnTo>
                  <a:lnTo>
                    <a:pt x="146" y="11888"/>
                  </a:lnTo>
                  <a:lnTo>
                    <a:pt x="59" y="12584"/>
                  </a:lnTo>
                  <a:lnTo>
                    <a:pt x="30" y="13279"/>
                  </a:lnTo>
                  <a:lnTo>
                    <a:pt x="1" y="13975"/>
                  </a:lnTo>
                  <a:lnTo>
                    <a:pt x="30" y="14758"/>
                  </a:lnTo>
                  <a:lnTo>
                    <a:pt x="88" y="15483"/>
                  </a:lnTo>
                  <a:lnTo>
                    <a:pt x="175" y="16208"/>
                  </a:lnTo>
                  <a:lnTo>
                    <a:pt x="291" y="16932"/>
                  </a:lnTo>
                  <a:lnTo>
                    <a:pt x="436" y="17657"/>
                  </a:lnTo>
                  <a:lnTo>
                    <a:pt x="610" y="18382"/>
                  </a:lnTo>
                  <a:lnTo>
                    <a:pt x="813" y="19107"/>
                  </a:lnTo>
                  <a:lnTo>
                    <a:pt x="1045" y="19803"/>
                  </a:lnTo>
                  <a:lnTo>
                    <a:pt x="1306" y="20527"/>
                  </a:lnTo>
                  <a:lnTo>
                    <a:pt x="1595" y="21223"/>
                  </a:lnTo>
                  <a:lnTo>
                    <a:pt x="1885" y="21948"/>
                  </a:lnTo>
                  <a:lnTo>
                    <a:pt x="2233" y="22644"/>
                  </a:lnTo>
                  <a:lnTo>
                    <a:pt x="2581" y="23340"/>
                  </a:lnTo>
                  <a:lnTo>
                    <a:pt x="2929" y="24036"/>
                  </a:lnTo>
                  <a:lnTo>
                    <a:pt x="3335" y="24731"/>
                  </a:lnTo>
                  <a:lnTo>
                    <a:pt x="3741" y="25427"/>
                  </a:lnTo>
                  <a:lnTo>
                    <a:pt x="4147" y="26094"/>
                  </a:lnTo>
                  <a:lnTo>
                    <a:pt x="4756" y="27022"/>
                  </a:lnTo>
                  <a:lnTo>
                    <a:pt x="5365" y="27863"/>
                  </a:lnTo>
                  <a:lnTo>
                    <a:pt x="5973" y="28703"/>
                  </a:lnTo>
                  <a:lnTo>
                    <a:pt x="6611" y="29544"/>
                  </a:lnTo>
                  <a:lnTo>
                    <a:pt x="7249" y="30356"/>
                  </a:lnTo>
                  <a:lnTo>
                    <a:pt x="7916" y="31139"/>
                  </a:lnTo>
                  <a:lnTo>
                    <a:pt x="8583" y="31921"/>
                  </a:lnTo>
                  <a:lnTo>
                    <a:pt x="9278" y="32675"/>
                  </a:lnTo>
                  <a:lnTo>
                    <a:pt x="9974" y="33400"/>
                  </a:lnTo>
                  <a:lnTo>
                    <a:pt x="11337" y="34821"/>
                  </a:lnTo>
                  <a:lnTo>
                    <a:pt x="12729" y="36125"/>
                  </a:lnTo>
                  <a:lnTo>
                    <a:pt x="14062" y="37343"/>
                  </a:lnTo>
                  <a:lnTo>
                    <a:pt x="15367" y="38474"/>
                  </a:lnTo>
                  <a:lnTo>
                    <a:pt x="16063" y="39025"/>
                  </a:lnTo>
                  <a:lnTo>
                    <a:pt x="17077" y="39836"/>
                  </a:lnTo>
                  <a:lnTo>
                    <a:pt x="18469" y="40909"/>
                  </a:lnTo>
                  <a:lnTo>
                    <a:pt x="19890" y="41924"/>
                  </a:lnTo>
                  <a:lnTo>
                    <a:pt x="21310" y="42939"/>
                  </a:lnTo>
                  <a:lnTo>
                    <a:pt x="22789" y="43924"/>
                  </a:lnTo>
                  <a:lnTo>
                    <a:pt x="24268" y="44881"/>
                  </a:lnTo>
                  <a:lnTo>
                    <a:pt x="25746" y="45780"/>
                  </a:lnTo>
                  <a:lnTo>
                    <a:pt x="27283" y="46679"/>
                  </a:lnTo>
                  <a:lnTo>
                    <a:pt x="28819" y="47519"/>
                  </a:lnTo>
                  <a:lnTo>
                    <a:pt x="30617" y="48505"/>
                  </a:lnTo>
                  <a:lnTo>
                    <a:pt x="31574" y="48969"/>
                  </a:lnTo>
                  <a:lnTo>
                    <a:pt x="33516" y="49897"/>
                  </a:lnTo>
                  <a:lnTo>
                    <a:pt x="35459" y="50796"/>
                  </a:lnTo>
                  <a:lnTo>
                    <a:pt x="37401" y="51607"/>
                  </a:lnTo>
                  <a:lnTo>
                    <a:pt x="39402" y="52390"/>
                  </a:lnTo>
                  <a:lnTo>
                    <a:pt x="41402" y="53115"/>
                  </a:lnTo>
                  <a:lnTo>
                    <a:pt x="43403" y="53811"/>
                  </a:lnTo>
                  <a:lnTo>
                    <a:pt x="45461" y="54449"/>
                  </a:lnTo>
                  <a:lnTo>
                    <a:pt x="47491" y="55028"/>
                  </a:lnTo>
                  <a:lnTo>
                    <a:pt x="48012" y="55144"/>
                  </a:lnTo>
                  <a:lnTo>
                    <a:pt x="48476" y="55231"/>
                  </a:lnTo>
                  <a:lnTo>
                    <a:pt x="48853" y="55289"/>
                  </a:lnTo>
                  <a:lnTo>
                    <a:pt x="49172" y="55289"/>
                  </a:lnTo>
                  <a:lnTo>
                    <a:pt x="49462" y="55260"/>
                  </a:lnTo>
                  <a:lnTo>
                    <a:pt x="49694" y="55202"/>
                  </a:lnTo>
                  <a:lnTo>
                    <a:pt x="49868" y="55086"/>
                  </a:lnTo>
                  <a:lnTo>
                    <a:pt x="49984" y="54970"/>
                  </a:lnTo>
                  <a:lnTo>
                    <a:pt x="50071" y="54796"/>
                  </a:lnTo>
                  <a:lnTo>
                    <a:pt x="50129" y="54623"/>
                  </a:lnTo>
                  <a:lnTo>
                    <a:pt x="50129" y="54391"/>
                  </a:lnTo>
                  <a:lnTo>
                    <a:pt x="50100" y="54130"/>
                  </a:lnTo>
                  <a:lnTo>
                    <a:pt x="50071" y="53898"/>
                  </a:lnTo>
                  <a:lnTo>
                    <a:pt x="49984" y="53608"/>
                  </a:lnTo>
                  <a:lnTo>
                    <a:pt x="49810" y="53028"/>
                  </a:lnTo>
                  <a:lnTo>
                    <a:pt x="49549" y="52361"/>
                  </a:lnTo>
                  <a:lnTo>
                    <a:pt x="49259" y="51636"/>
                  </a:lnTo>
                  <a:lnTo>
                    <a:pt x="48476" y="49636"/>
                  </a:lnTo>
                  <a:lnTo>
                    <a:pt x="47752" y="47635"/>
                  </a:lnTo>
                  <a:lnTo>
                    <a:pt x="47085" y="45606"/>
                  </a:lnTo>
                  <a:lnTo>
                    <a:pt x="46418" y="43576"/>
                  </a:lnTo>
                  <a:lnTo>
                    <a:pt x="45838" y="41663"/>
                  </a:lnTo>
                  <a:lnTo>
                    <a:pt x="45258" y="39749"/>
                  </a:lnTo>
                  <a:lnTo>
                    <a:pt x="44127" y="35922"/>
                  </a:lnTo>
                  <a:lnTo>
                    <a:pt x="43026" y="32095"/>
                  </a:lnTo>
                  <a:lnTo>
                    <a:pt x="42446" y="30182"/>
                  </a:lnTo>
                  <a:lnTo>
                    <a:pt x="41866" y="28268"/>
                  </a:lnTo>
                  <a:lnTo>
                    <a:pt x="41460" y="27022"/>
                  </a:lnTo>
                  <a:lnTo>
                    <a:pt x="40822" y="25137"/>
                  </a:lnTo>
                  <a:lnTo>
                    <a:pt x="40155" y="23282"/>
                  </a:lnTo>
                  <a:lnTo>
                    <a:pt x="39460" y="21455"/>
                  </a:lnTo>
                  <a:lnTo>
                    <a:pt x="38735" y="19629"/>
                  </a:lnTo>
                  <a:lnTo>
                    <a:pt x="37952" y="17831"/>
                  </a:lnTo>
                  <a:lnTo>
                    <a:pt x="37111" y="16034"/>
                  </a:lnTo>
                  <a:lnTo>
                    <a:pt x="36213" y="14294"/>
                  </a:lnTo>
                  <a:lnTo>
                    <a:pt x="35749" y="13424"/>
                  </a:lnTo>
                  <a:lnTo>
                    <a:pt x="35256" y="12555"/>
                  </a:lnTo>
                  <a:lnTo>
                    <a:pt x="34850" y="11888"/>
                  </a:lnTo>
                  <a:lnTo>
                    <a:pt x="34763" y="11743"/>
                  </a:lnTo>
                  <a:lnTo>
                    <a:pt x="34386" y="11105"/>
                  </a:lnTo>
                  <a:lnTo>
                    <a:pt x="33951" y="10496"/>
                  </a:lnTo>
                  <a:lnTo>
                    <a:pt x="33545" y="9916"/>
                  </a:lnTo>
                  <a:lnTo>
                    <a:pt x="33081" y="9307"/>
                  </a:lnTo>
                  <a:lnTo>
                    <a:pt x="32646" y="8728"/>
                  </a:lnTo>
                  <a:lnTo>
                    <a:pt x="32154" y="8177"/>
                  </a:lnTo>
                  <a:lnTo>
                    <a:pt x="31661" y="7626"/>
                  </a:lnTo>
                  <a:lnTo>
                    <a:pt x="31168" y="7104"/>
                  </a:lnTo>
                  <a:lnTo>
                    <a:pt x="30646" y="6582"/>
                  </a:lnTo>
                  <a:lnTo>
                    <a:pt x="30124" y="6060"/>
                  </a:lnTo>
                  <a:lnTo>
                    <a:pt x="29573" y="5567"/>
                  </a:lnTo>
                  <a:lnTo>
                    <a:pt x="29022" y="5104"/>
                  </a:lnTo>
                  <a:lnTo>
                    <a:pt x="28443" y="4640"/>
                  </a:lnTo>
                  <a:lnTo>
                    <a:pt x="27863" y="4205"/>
                  </a:lnTo>
                  <a:lnTo>
                    <a:pt x="27254" y="3799"/>
                  </a:lnTo>
                  <a:lnTo>
                    <a:pt x="26645" y="3393"/>
                  </a:lnTo>
                  <a:lnTo>
                    <a:pt x="25978" y="2987"/>
                  </a:lnTo>
                  <a:lnTo>
                    <a:pt x="25398" y="2639"/>
                  </a:lnTo>
                  <a:lnTo>
                    <a:pt x="24818" y="2320"/>
                  </a:lnTo>
                  <a:lnTo>
                    <a:pt x="24210" y="2030"/>
                  </a:lnTo>
                  <a:lnTo>
                    <a:pt x="23630" y="1740"/>
                  </a:lnTo>
                  <a:lnTo>
                    <a:pt x="22992" y="1480"/>
                  </a:lnTo>
                  <a:lnTo>
                    <a:pt x="22383" y="1248"/>
                  </a:lnTo>
                  <a:lnTo>
                    <a:pt x="21774" y="1016"/>
                  </a:lnTo>
                  <a:lnTo>
                    <a:pt x="21136" y="813"/>
                  </a:lnTo>
                  <a:lnTo>
                    <a:pt x="20499" y="639"/>
                  </a:lnTo>
                  <a:lnTo>
                    <a:pt x="19861" y="494"/>
                  </a:lnTo>
                  <a:lnTo>
                    <a:pt x="19194" y="349"/>
                  </a:lnTo>
                  <a:lnTo>
                    <a:pt x="18556" y="233"/>
                  </a:lnTo>
                  <a:lnTo>
                    <a:pt x="17889" y="146"/>
                  </a:lnTo>
                  <a:lnTo>
                    <a:pt x="17251" y="59"/>
                  </a:lnTo>
                  <a:lnTo>
                    <a:pt x="16585" y="1"/>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8"/>
            <p:cNvSpPr/>
            <p:nvPr/>
          </p:nvSpPr>
          <p:spPr>
            <a:xfrm>
              <a:off x="-741850" y="3729375"/>
              <a:ext cx="1253225" cy="1382250"/>
            </a:xfrm>
            <a:custGeom>
              <a:rect b="b" l="l" r="r" t="t"/>
              <a:pathLst>
                <a:path extrusionOk="0" fill="none" h="55290" w="50129">
                  <a:moveTo>
                    <a:pt x="49984" y="54970"/>
                  </a:moveTo>
                  <a:lnTo>
                    <a:pt x="49984" y="54970"/>
                  </a:lnTo>
                  <a:lnTo>
                    <a:pt x="49868" y="55086"/>
                  </a:lnTo>
                  <a:lnTo>
                    <a:pt x="49694" y="55202"/>
                  </a:lnTo>
                  <a:lnTo>
                    <a:pt x="49462" y="55260"/>
                  </a:lnTo>
                  <a:lnTo>
                    <a:pt x="49172" y="55289"/>
                  </a:lnTo>
                  <a:lnTo>
                    <a:pt x="48853" y="55289"/>
                  </a:lnTo>
                  <a:lnTo>
                    <a:pt x="48476" y="55231"/>
                  </a:lnTo>
                  <a:lnTo>
                    <a:pt x="48012" y="55144"/>
                  </a:lnTo>
                  <a:lnTo>
                    <a:pt x="47491" y="55028"/>
                  </a:lnTo>
                  <a:lnTo>
                    <a:pt x="47491" y="55028"/>
                  </a:lnTo>
                  <a:lnTo>
                    <a:pt x="45461" y="54449"/>
                  </a:lnTo>
                  <a:lnTo>
                    <a:pt x="43403" y="53811"/>
                  </a:lnTo>
                  <a:lnTo>
                    <a:pt x="41402" y="53115"/>
                  </a:lnTo>
                  <a:lnTo>
                    <a:pt x="39402" y="52390"/>
                  </a:lnTo>
                  <a:lnTo>
                    <a:pt x="37401" y="51607"/>
                  </a:lnTo>
                  <a:lnTo>
                    <a:pt x="35459" y="50796"/>
                  </a:lnTo>
                  <a:lnTo>
                    <a:pt x="33516" y="49897"/>
                  </a:lnTo>
                  <a:lnTo>
                    <a:pt x="31574" y="48969"/>
                  </a:lnTo>
                  <a:lnTo>
                    <a:pt x="31574" y="48969"/>
                  </a:lnTo>
                  <a:lnTo>
                    <a:pt x="30617" y="48505"/>
                  </a:lnTo>
                  <a:lnTo>
                    <a:pt x="30617" y="48505"/>
                  </a:lnTo>
                  <a:lnTo>
                    <a:pt x="28819" y="47519"/>
                  </a:lnTo>
                  <a:lnTo>
                    <a:pt x="28819" y="47519"/>
                  </a:lnTo>
                  <a:lnTo>
                    <a:pt x="27283" y="46679"/>
                  </a:lnTo>
                  <a:lnTo>
                    <a:pt x="25746" y="45780"/>
                  </a:lnTo>
                  <a:lnTo>
                    <a:pt x="24268" y="44881"/>
                  </a:lnTo>
                  <a:lnTo>
                    <a:pt x="22789" y="43924"/>
                  </a:lnTo>
                  <a:lnTo>
                    <a:pt x="21310" y="42939"/>
                  </a:lnTo>
                  <a:lnTo>
                    <a:pt x="19890" y="41924"/>
                  </a:lnTo>
                  <a:lnTo>
                    <a:pt x="18469" y="40909"/>
                  </a:lnTo>
                  <a:lnTo>
                    <a:pt x="17077" y="39836"/>
                  </a:lnTo>
                  <a:lnTo>
                    <a:pt x="17077" y="39836"/>
                  </a:lnTo>
                  <a:lnTo>
                    <a:pt x="16063" y="39025"/>
                  </a:lnTo>
                  <a:lnTo>
                    <a:pt x="16063" y="39025"/>
                  </a:lnTo>
                  <a:lnTo>
                    <a:pt x="15367" y="38474"/>
                  </a:lnTo>
                  <a:lnTo>
                    <a:pt x="15367" y="38474"/>
                  </a:lnTo>
                  <a:lnTo>
                    <a:pt x="14062" y="37343"/>
                  </a:lnTo>
                  <a:lnTo>
                    <a:pt x="12729" y="36125"/>
                  </a:lnTo>
                  <a:lnTo>
                    <a:pt x="11337" y="34821"/>
                  </a:lnTo>
                  <a:lnTo>
                    <a:pt x="9974" y="33400"/>
                  </a:lnTo>
                  <a:lnTo>
                    <a:pt x="9278" y="32675"/>
                  </a:lnTo>
                  <a:lnTo>
                    <a:pt x="8583" y="31921"/>
                  </a:lnTo>
                  <a:lnTo>
                    <a:pt x="7916" y="31139"/>
                  </a:lnTo>
                  <a:lnTo>
                    <a:pt x="7249" y="30356"/>
                  </a:lnTo>
                  <a:lnTo>
                    <a:pt x="6611" y="29544"/>
                  </a:lnTo>
                  <a:lnTo>
                    <a:pt x="5973" y="28703"/>
                  </a:lnTo>
                  <a:lnTo>
                    <a:pt x="5365" y="27863"/>
                  </a:lnTo>
                  <a:lnTo>
                    <a:pt x="4756" y="27022"/>
                  </a:lnTo>
                  <a:lnTo>
                    <a:pt x="4756" y="27022"/>
                  </a:lnTo>
                  <a:lnTo>
                    <a:pt x="4147" y="26094"/>
                  </a:lnTo>
                  <a:lnTo>
                    <a:pt x="4147" y="26094"/>
                  </a:lnTo>
                  <a:lnTo>
                    <a:pt x="3741" y="25427"/>
                  </a:lnTo>
                  <a:lnTo>
                    <a:pt x="3335" y="24731"/>
                  </a:lnTo>
                  <a:lnTo>
                    <a:pt x="2929" y="24036"/>
                  </a:lnTo>
                  <a:lnTo>
                    <a:pt x="2581" y="23340"/>
                  </a:lnTo>
                  <a:lnTo>
                    <a:pt x="2233" y="22644"/>
                  </a:lnTo>
                  <a:lnTo>
                    <a:pt x="1885" y="21948"/>
                  </a:lnTo>
                  <a:lnTo>
                    <a:pt x="1595" y="21223"/>
                  </a:lnTo>
                  <a:lnTo>
                    <a:pt x="1306" y="20527"/>
                  </a:lnTo>
                  <a:lnTo>
                    <a:pt x="1045" y="19803"/>
                  </a:lnTo>
                  <a:lnTo>
                    <a:pt x="813" y="19107"/>
                  </a:lnTo>
                  <a:lnTo>
                    <a:pt x="610" y="18382"/>
                  </a:lnTo>
                  <a:lnTo>
                    <a:pt x="436" y="17657"/>
                  </a:lnTo>
                  <a:lnTo>
                    <a:pt x="291" y="16932"/>
                  </a:lnTo>
                  <a:lnTo>
                    <a:pt x="175" y="16208"/>
                  </a:lnTo>
                  <a:lnTo>
                    <a:pt x="88" y="15483"/>
                  </a:lnTo>
                  <a:lnTo>
                    <a:pt x="30" y="14758"/>
                  </a:lnTo>
                  <a:lnTo>
                    <a:pt x="30" y="14758"/>
                  </a:lnTo>
                  <a:lnTo>
                    <a:pt x="1" y="13975"/>
                  </a:lnTo>
                  <a:lnTo>
                    <a:pt x="1" y="13975"/>
                  </a:lnTo>
                  <a:lnTo>
                    <a:pt x="30" y="13279"/>
                  </a:lnTo>
                  <a:lnTo>
                    <a:pt x="59" y="12584"/>
                  </a:lnTo>
                  <a:lnTo>
                    <a:pt x="146" y="11888"/>
                  </a:lnTo>
                  <a:lnTo>
                    <a:pt x="262" y="11192"/>
                  </a:lnTo>
                  <a:lnTo>
                    <a:pt x="436" y="10525"/>
                  </a:lnTo>
                  <a:lnTo>
                    <a:pt x="610" y="9829"/>
                  </a:lnTo>
                  <a:lnTo>
                    <a:pt x="842" y="9162"/>
                  </a:lnTo>
                  <a:lnTo>
                    <a:pt x="1132" y="8496"/>
                  </a:lnTo>
                  <a:lnTo>
                    <a:pt x="1132" y="8496"/>
                  </a:lnTo>
                  <a:lnTo>
                    <a:pt x="1393" y="7945"/>
                  </a:lnTo>
                  <a:lnTo>
                    <a:pt x="1653" y="7394"/>
                  </a:lnTo>
                  <a:lnTo>
                    <a:pt x="1972" y="6872"/>
                  </a:lnTo>
                  <a:lnTo>
                    <a:pt x="2291" y="6379"/>
                  </a:lnTo>
                  <a:lnTo>
                    <a:pt x="2639" y="5886"/>
                  </a:lnTo>
                  <a:lnTo>
                    <a:pt x="3016" y="5422"/>
                  </a:lnTo>
                  <a:lnTo>
                    <a:pt x="3422" y="4988"/>
                  </a:lnTo>
                  <a:lnTo>
                    <a:pt x="3828" y="4553"/>
                  </a:lnTo>
                  <a:lnTo>
                    <a:pt x="4234" y="4147"/>
                  </a:lnTo>
                  <a:lnTo>
                    <a:pt x="4698" y="3770"/>
                  </a:lnTo>
                  <a:lnTo>
                    <a:pt x="5162" y="3393"/>
                  </a:lnTo>
                  <a:lnTo>
                    <a:pt x="5625" y="3016"/>
                  </a:lnTo>
                  <a:lnTo>
                    <a:pt x="6118" y="2697"/>
                  </a:lnTo>
                  <a:lnTo>
                    <a:pt x="6611" y="2378"/>
                  </a:lnTo>
                  <a:lnTo>
                    <a:pt x="7133" y="2088"/>
                  </a:lnTo>
                  <a:lnTo>
                    <a:pt x="7655" y="1798"/>
                  </a:lnTo>
                  <a:lnTo>
                    <a:pt x="7655" y="1798"/>
                  </a:lnTo>
                  <a:lnTo>
                    <a:pt x="8322" y="1508"/>
                  </a:lnTo>
                  <a:lnTo>
                    <a:pt x="8322" y="1508"/>
                  </a:lnTo>
                  <a:lnTo>
                    <a:pt x="9076" y="1190"/>
                  </a:lnTo>
                  <a:lnTo>
                    <a:pt x="9858" y="900"/>
                  </a:lnTo>
                  <a:lnTo>
                    <a:pt x="9858" y="900"/>
                  </a:lnTo>
                  <a:lnTo>
                    <a:pt x="10525" y="697"/>
                  </a:lnTo>
                  <a:lnTo>
                    <a:pt x="11192" y="523"/>
                  </a:lnTo>
                  <a:lnTo>
                    <a:pt x="11859" y="378"/>
                  </a:lnTo>
                  <a:lnTo>
                    <a:pt x="12526" y="233"/>
                  </a:lnTo>
                  <a:lnTo>
                    <a:pt x="13192" y="146"/>
                  </a:lnTo>
                  <a:lnTo>
                    <a:pt x="13859" y="59"/>
                  </a:lnTo>
                  <a:lnTo>
                    <a:pt x="14526" y="30"/>
                  </a:lnTo>
                  <a:lnTo>
                    <a:pt x="15193" y="1"/>
                  </a:lnTo>
                  <a:lnTo>
                    <a:pt x="15193" y="1"/>
                  </a:lnTo>
                  <a:lnTo>
                    <a:pt x="15918" y="1"/>
                  </a:lnTo>
                  <a:lnTo>
                    <a:pt x="15918" y="1"/>
                  </a:lnTo>
                  <a:lnTo>
                    <a:pt x="16585" y="1"/>
                  </a:lnTo>
                  <a:lnTo>
                    <a:pt x="17251" y="59"/>
                  </a:lnTo>
                  <a:lnTo>
                    <a:pt x="17889" y="146"/>
                  </a:lnTo>
                  <a:lnTo>
                    <a:pt x="18556" y="233"/>
                  </a:lnTo>
                  <a:lnTo>
                    <a:pt x="19194" y="349"/>
                  </a:lnTo>
                  <a:lnTo>
                    <a:pt x="19861" y="494"/>
                  </a:lnTo>
                  <a:lnTo>
                    <a:pt x="20499" y="639"/>
                  </a:lnTo>
                  <a:lnTo>
                    <a:pt x="21136" y="813"/>
                  </a:lnTo>
                  <a:lnTo>
                    <a:pt x="21774" y="1016"/>
                  </a:lnTo>
                  <a:lnTo>
                    <a:pt x="22383" y="1248"/>
                  </a:lnTo>
                  <a:lnTo>
                    <a:pt x="22992" y="1480"/>
                  </a:lnTo>
                  <a:lnTo>
                    <a:pt x="23630" y="1740"/>
                  </a:lnTo>
                  <a:lnTo>
                    <a:pt x="24210" y="2030"/>
                  </a:lnTo>
                  <a:lnTo>
                    <a:pt x="24818" y="2320"/>
                  </a:lnTo>
                  <a:lnTo>
                    <a:pt x="25398" y="2639"/>
                  </a:lnTo>
                  <a:lnTo>
                    <a:pt x="25978" y="2987"/>
                  </a:lnTo>
                  <a:lnTo>
                    <a:pt x="25978" y="2987"/>
                  </a:lnTo>
                  <a:lnTo>
                    <a:pt x="26645" y="3393"/>
                  </a:lnTo>
                  <a:lnTo>
                    <a:pt x="26645" y="3393"/>
                  </a:lnTo>
                  <a:lnTo>
                    <a:pt x="27254" y="3799"/>
                  </a:lnTo>
                  <a:lnTo>
                    <a:pt x="27863" y="4205"/>
                  </a:lnTo>
                  <a:lnTo>
                    <a:pt x="28443" y="4640"/>
                  </a:lnTo>
                  <a:lnTo>
                    <a:pt x="29022" y="5104"/>
                  </a:lnTo>
                  <a:lnTo>
                    <a:pt x="29573" y="5567"/>
                  </a:lnTo>
                  <a:lnTo>
                    <a:pt x="30124" y="6060"/>
                  </a:lnTo>
                  <a:lnTo>
                    <a:pt x="30646" y="6582"/>
                  </a:lnTo>
                  <a:lnTo>
                    <a:pt x="31168" y="7104"/>
                  </a:lnTo>
                  <a:lnTo>
                    <a:pt x="31661" y="7626"/>
                  </a:lnTo>
                  <a:lnTo>
                    <a:pt x="32154" y="8177"/>
                  </a:lnTo>
                  <a:lnTo>
                    <a:pt x="32646" y="8728"/>
                  </a:lnTo>
                  <a:lnTo>
                    <a:pt x="33081" y="9307"/>
                  </a:lnTo>
                  <a:lnTo>
                    <a:pt x="33545" y="9916"/>
                  </a:lnTo>
                  <a:lnTo>
                    <a:pt x="33951" y="10496"/>
                  </a:lnTo>
                  <a:lnTo>
                    <a:pt x="34386" y="11105"/>
                  </a:lnTo>
                  <a:lnTo>
                    <a:pt x="34763" y="11743"/>
                  </a:lnTo>
                  <a:lnTo>
                    <a:pt x="34763" y="11743"/>
                  </a:lnTo>
                  <a:lnTo>
                    <a:pt x="34850" y="11888"/>
                  </a:lnTo>
                  <a:lnTo>
                    <a:pt x="34850" y="11888"/>
                  </a:lnTo>
                  <a:lnTo>
                    <a:pt x="35256" y="12555"/>
                  </a:lnTo>
                  <a:lnTo>
                    <a:pt x="35256" y="12555"/>
                  </a:lnTo>
                  <a:lnTo>
                    <a:pt x="35749" y="13424"/>
                  </a:lnTo>
                  <a:lnTo>
                    <a:pt x="36213" y="14294"/>
                  </a:lnTo>
                  <a:lnTo>
                    <a:pt x="37111" y="16034"/>
                  </a:lnTo>
                  <a:lnTo>
                    <a:pt x="37952" y="17831"/>
                  </a:lnTo>
                  <a:lnTo>
                    <a:pt x="38735" y="19629"/>
                  </a:lnTo>
                  <a:lnTo>
                    <a:pt x="39460" y="21455"/>
                  </a:lnTo>
                  <a:lnTo>
                    <a:pt x="40155" y="23282"/>
                  </a:lnTo>
                  <a:lnTo>
                    <a:pt x="40822" y="25137"/>
                  </a:lnTo>
                  <a:lnTo>
                    <a:pt x="41460" y="27022"/>
                  </a:lnTo>
                  <a:lnTo>
                    <a:pt x="41460" y="27022"/>
                  </a:lnTo>
                  <a:lnTo>
                    <a:pt x="41866" y="28268"/>
                  </a:lnTo>
                  <a:lnTo>
                    <a:pt x="41866" y="28268"/>
                  </a:lnTo>
                  <a:lnTo>
                    <a:pt x="42446" y="30182"/>
                  </a:lnTo>
                  <a:lnTo>
                    <a:pt x="43026" y="32095"/>
                  </a:lnTo>
                  <a:lnTo>
                    <a:pt x="44127" y="35922"/>
                  </a:lnTo>
                  <a:lnTo>
                    <a:pt x="45258" y="39749"/>
                  </a:lnTo>
                  <a:lnTo>
                    <a:pt x="45838" y="41663"/>
                  </a:lnTo>
                  <a:lnTo>
                    <a:pt x="46418" y="43576"/>
                  </a:lnTo>
                  <a:lnTo>
                    <a:pt x="46418" y="43576"/>
                  </a:lnTo>
                  <a:lnTo>
                    <a:pt x="47085" y="45606"/>
                  </a:lnTo>
                  <a:lnTo>
                    <a:pt x="47752" y="47635"/>
                  </a:lnTo>
                  <a:lnTo>
                    <a:pt x="48476" y="49636"/>
                  </a:lnTo>
                  <a:lnTo>
                    <a:pt x="49259" y="51636"/>
                  </a:lnTo>
                  <a:lnTo>
                    <a:pt x="49259" y="51636"/>
                  </a:lnTo>
                  <a:lnTo>
                    <a:pt x="49549" y="52361"/>
                  </a:lnTo>
                  <a:lnTo>
                    <a:pt x="49810" y="53028"/>
                  </a:lnTo>
                  <a:lnTo>
                    <a:pt x="49984" y="53608"/>
                  </a:lnTo>
                  <a:lnTo>
                    <a:pt x="50071" y="53898"/>
                  </a:lnTo>
                  <a:lnTo>
                    <a:pt x="50100" y="54130"/>
                  </a:lnTo>
                  <a:lnTo>
                    <a:pt x="50100" y="54130"/>
                  </a:lnTo>
                  <a:lnTo>
                    <a:pt x="50129" y="54391"/>
                  </a:lnTo>
                  <a:lnTo>
                    <a:pt x="50129" y="54623"/>
                  </a:lnTo>
                  <a:lnTo>
                    <a:pt x="50071" y="54796"/>
                  </a:lnTo>
                  <a:lnTo>
                    <a:pt x="49984" y="5497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8"/>
            <p:cNvSpPr/>
            <p:nvPr/>
          </p:nvSpPr>
          <p:spPr>
            <a:xfrm>
              <a:off x="507725" y="5082600"/>
              <a:ext cx="60200" cy="59475"/>
            </a:xfrm>
            <a:custGeom>
              <a:rect b="b" l="l" r="r" t="t"/>
              <a:pathLst>
                <a:path extrusionOk="0" h="2379" w="2408">
                  <a:moveTo>
                    <a:pt x="117" y="1"/>
                  </a:moveTo>
                  <a:lnTo>
                    <a:pt x="146" y="262"/>
                  </a:lnTo>
                  <a:lnTo>
                    <a:pt x="146" y="494"/>
                  </a:lnTo>
                  <a:lnTo>
                    <a:pt x="88" y="667"/>
                  </a:lnTo>
                  <a:lnTo>
                    <a:pt x="1" y="841"/>
                  </a:lnTo>
                  <a:lnTo>
                    <a:pt x="1769" y="2291"/>
                  </a:lnTo>
                  <a:lnTo>
                    <a:pt x="1885" y="2349"/>
                  </a:lnTo>
                  <a:lnTo>
                    <a:pt x="2001" y="2378"/>
                  </a:lnTo>
                  <a:lnTo>
                    <a:pt x="2117" y="2349"/>
                  </a:lnTo>
                  <a:lnTo>
                    <a:pt x="2204" y="2320"/>
                  </a:lnTo>
                  <a:lnTo>
                    <a:pt x="2291" y="2233"/>
                  </a:lnTo>
                  <a:lnTo>
                    <a:pt x="2349" y="2175"/>
                  </a:lnTo>
                  <a:lnTo>
                    <a:pt x="2407" y="2059"/>
                  </a:lnTo>
                  <a:lnTo>
                    <a:pt x="2407" y="1972"/>
                  </a:lnTo>
                  <a:lnTo>
                    <a:pt x="2349" y="1856"/>
                  </a:lnTo>
                  <a:lnTo>
                    <a:pt x="2262" y="1769"/>
                  </a:lnTo>
                  <a:lnTo>
                    <a:pt x="117" y="1"/>
                  </a:lnTo>
                  <a:close/>
                </a:path>
              </a:pathLst>
            </a:custGeom>
            <a:solidFill>
              <a:srgbClr val="DBC8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8"/>
            <p:cNvSpPr/>
            <p:nvPr/>
          </p:nvSpPr>
          <p:spPr>
            <a:xfrm>
              <a:off x="507725" y="5082600"/>
              <a:ext cx="60200" cy="59475"/>
            </a:xfrm>
            <a:custGeom>
              <a:rect b="b" l="l" r="r" t="t"/>
              <a:pathLst>
                <a:path extrusionOk="0" fill="none" h="2379" w="2408">
                  <a:moveTo>
                    <a:pt x="117" y="1"/>
                  </a:moveTo>
                  <a:lnTo>
                    <a:pt x="117" y="1"/>
                  </a:lnTo>
                  <a:lnTo>
                    <a:pt x="117" y="1"/>
                  </a:lnTo>
                  <a:lnTo>
                    <a:pt x="146" y="262"/>
                  </a:lnTo>
                  <a:lnTo>
                    <a:pt x="146" y="494"/>
                  </a:lnTo>
                  <a:lnTo>
                    <a:pt x="88" y="667"/>
                  </a:lnTo>
                  <a:lnTo>
                    <a:pt x="1" y="841"/>
                  </a:lnTo>
                  <a:lnTo>
                    <a:pt x="1" y="841"/>
                  </a:lnTo>
                  <a:lnTo>
                    <a:pt x="1769" y="2291"/>
                  </a:lnTo>
                  <a:lnTo>
                    <a:pt x="1769" y="2291"/>
                  </a:lnTo>
                  <a:lnTo>
                    <a:pt x="1885" y="2349"/>
                  </a:lnTo>
                  <a:lnTo>
                    <a:pt x="2001" y="2378"/>
                  </a:lnTo>
                  <a:lnTo>
                    <a:pt x="2001" y="2378"/>
                  </a:lnTo>
                  <a:lnTo>
                    <a:pt x="2117" y="2349"/>
                  </a:lnTo>
                  <a:lnTo>
                    <a:pt x="2204" y="2320"/>
                  </a:lnTo>
                  <a:lnTo>
                    <a:pt x="2291" y="2233"/>
                  </a:lnTo>
                  <a:lnTo>
                    <a:pt x="2349" y="2175"/>
                  </a:lnTo>
                  <a:lnTo>
                    <a:pt x="2407" y="2059"/>
                  </a:lnTo>
                  <a:lnTo>
                    <a:pt x="2407" y="1972"/>
                  </a:lnTo>
                  <a:lnTo>
                    <a:pt x="2349" y="1856"/>
                  </a:lnTo>
                  <a:lnTo>
                    <a:pt x="2262" y="1769"/>
                  </a:lnTo>
                  <a:lnTo>
                    <a:pt x="2262" y="1769"/>
                  </a:lnTo>
                  <a:lnTo>
                    <a:pt x="117" y="1"/>
                  </a:lnTo>
                  <a:lnTo>
                    <a:pt x="117"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8"/>
            <p:cNvSpPr/>
            <p:nvPr/>
          </p:nvSpPr>
          <p:spPr>
            <a:xfrm>
              <a:off x="-741850" y="3728650"/>
              <a:ext cx="1253225" cy="1375000"/>
            </a:xfrm>
            <a:custGeom>
              <a:rect b="b" l="l" r="r" t="t"/>
              <a:pathLst>
                <a:path extrusionOk="0" h="55000" w="50129">
                  <a:moveTo>
                    <a:pt x="15599" y="1"/>
                  </a:moveTo>
                  <a:lnTo>
                    <a:pt x="15193" y="30"/>
                  </a:lnTo>
                  <a:lnTo>
                    <a:pt x="15512" y="14323"/>
                  </a:lnTo>
                  <a:lnTo>
                    <a:pt x="14700" y="12989"/>
                  </a:lnTo>
                  <a:lnTo>
                    <a:pt x="13019" y="10177"/>
                  </a:lnTo>
                  <a:lnTo>
                    <a:pt x="11395" y="7307"/>
                  </a:lnTo>
                  <a:lnTo>
                    <a:pt x="9829" y="4437"/>
                  </a:lnTo>
                  <a:lnTo>
                    <a:pt x="8322" y="1537"/>
                  </a:lnTo>
                  <a:lnTo>
                    <a:pt x="7655" y="1827"/>
                  </a:lnTo>
                  <a:lnTo>
                    <a:pt x="8902" y="4205"/>
                  </a:lnTo>
                  <a:lnTo>
                    <a:pt x="10148" y="6553"/>
                  </a:lnTo>
                  <a:lnTo>
                    <a:pt x="11453" y="8873"/>
                  </a:lnTo>
                  <a:lnTo>
                    <a:pt x="12787" y="11192"/>
                  </a:lnTo>
                  <a:lnTo>
                    <a:pt x="14149" y="13482"/>
                  </a:lnTo>
                  <a:lnTo>
                    <a:pt x="15570" y="15744"/>
                  </a:lnTo>
                  <a:lnTo>
                    <a:pt x="17019" y="17976"/>
                  </a:lnTo>
                  <a:lnTo>
                    <a:pt x="18498" y="20209"/>
                  </a:lnTo>
                  <a:lnTo>
                    <a:pt x="16382" y="19716"/>
                  </a:lnTo>
                  <a:lnTo>
                    <a:pt x="14294" y="19165"/>
                  </a:lnTo>
                  <a:lnTo>
                    <a:pt x="12207" y="18556"/>
                  </a:lnTo>
                  <a:lnTo>
                    <a:pt x="10148" y="17918"/>
                  </a:lnTo>
                  <a:lnTo>
                    <a:pt x="8090" y="17222"/>
                  </a:lnTo>
                  <a:lnTo>
                    <a:pt x="6060" y="16498"/>
                  </a:lnTo>
                  <a:lnTo>
                    <a:pt x="4031" y="15715"/>
                  </a:lnTo>
                  <a:lnTo>
                    <a:pt x="2030" y="14903"/>
                  </a:lnTo>
                  <a:lnTo>
                    <a:pt x="1" y="14004"/>
                  </a:lnTo>
                  <a:lnTo>
                    <a:pt x="30" y="14787"/>
                  </a:lnTo>
                  <a:lnTo>
                    <a:pt x="1682" y="15512"/>
                  </a:lnTo>
                  <a:lnTo>
                    <a:pt x="3364" y="16237"/>
                  </a:lnTo>
                  <a:lnTo>
                    <a:pt x="5075" y="16903"/>
                  </a:lnTo>
                  <a:lnTo>
                    <a:pt x="6785" y="17541"/>
                  </a:lnTo>
                  <a:lnTo>
                    <a:pt x="8496" y="18121"/>
                  </a:lnTo>
                  <a:lnTo>
                    <a:pt x="10206" y="18701"/>
                  </a:lnTo>
                  <a:lnTo>
                    <a:pt x="11946" y="19252"/>
                  </a:lnTo>
                  <a:lnTo>
                    <a:pt x="13714" y="19745"/>
                  </a:lnTo>
                  <a:lnTo>
                    <a:pt x="16179" y="20412"/>
                  </a:lnTo>
                  <a:lnTo>
                    <a:pt x="18672" y="20991"/>
                  </a:lnTo>
                  <a:lnTo>
                    <a:pt x="18875" y="20991"/>
                  </a:lnTo>
                  <a:lnTo>
                    <a:pt x="18962" y="20933"/>
                  </a:lnTo>
                  <a:lnTo>
                    <a:pt x="20035" y="22470"/>
                  </a:lnTo>
                  <a:lnTo>
                    <a:pt x="21107" y="23978"/>
                  </a:lnTo>
                  <a:lnTo>
                    <a:pt x="22064" y="25311"/>
                  </a:lnTo>
                  <a:lnTo>
                    <a:pt x="23050" y="26616"/>
                  </a:lnTo>
                  <a:lnTo>
                    <a:pt x="25021" y="29196"/>
                  </a:lnTo>
                  <a:lnTo>
                    <a:pt x="22760" y="29138"/>
                  </a:lnTo>
                  <a:lnTo>
                    <a:pt x="20499" y="29022"/>
                  </a:lnTo>
                  <a:lnTo>
                    <a:pt x="18237" y="28848"/>
                  </a:lnTo>
                  <a:lnTo>
                    <a:pt x="16005" y="28587"/>
                  </a:lnTo>
                  <a:lnTo>
                    <a:pt x="13743" y="28268"/>
                  </a:lnTo>
                  <a:lnTo>
                    <a:pt x="11540" y="27892"/>
                  </a:lnTo>
                  <a:lnTo>
                    <a:pt x="9307" y="27457"/>
                  </a:lnTo>
                  <a:lnTo>
                    <a:pt x="7104" y="26935"/>
                  </a:lnTo>
                  <a:lnTo>
                    <a:pt x="5625" y="26529"/>
                  </a:lnTo>
                  <a:lnTo>
                    <a:pt x="4147" y="26123"/>
                  </a:lnTo>
                  <a:lnTo>
                    <a:pt x="4756" y="27051"/>
                  </a:lnTo>
                  <a:lnTo>
                    <a:pt x="6669" y="27544"/>
                  </a:lnTo>
                  <a:lnTo>
                    <a:pt x="8554" y="28008"/>
                  </a:lnTo>
                  <a:lnTo>
                    <a:pt x="10467" y="28413"/>
                  </a:lnTo>
                  <a:lnTo>
                    <a:pt x="12381" y="28790"/>
                  </a:lnTo>
                  <a:lnTo>
                    <a:pt x="14323" y="29080"/>
                  </a:lnTo>
                  <a:lnTo>
                    <a:pt x="16237" y="29341"/>
                  </a:lnTo>
                  <a:lnTo>
                    <a:pt x="18179" y="29573"/>
                  </a:lnTo>
                  <a:lnTo>
                    <a:pt x="20151" y="29718"/>
                  </a:lnTo>
                  <a:lnTo>
                    <a:pt x="21455" y="29805"/>
                  </a:lnTo>
                  <a:lnTo>
                    <a:pt x="22789" y="29863"/>
                  </a:lnTo>
                  <a:lnTo>
                    <a:pt x="24123" y="29921"/>
                  </a:lnTo>
                  <a:lnTo>
                    <a:pt x="25456" y="29921"/>
                  </a:lnTo>
                  <a:lnTo>
                    <a:pt x="25572" y="29892"/>
                  </a:lnTo>
                  <a:lnTo>
                    <a:pt x="27544" y="32356"/>
                  </a:lnTo>
                  <a:lnTo>
                    <a:pt x="29573" y="34792"/>
                  </a:lnTo>
                  <a:lnTo>
                    <a:pt x="31632" y="37169"/>
                  </a:lnTo>
                  <a:lnTo>
                    <a:pt x="33748" y="39518"/>
                  </a:lnTo>
                  <a:lnTo>
                    <a:pt x="31487" y="39575"/>
                  </a:lnTo>
                  <a:lnTo>
                    <a:pt x="29254" y="39575"/>
                  </a:lnTo>
                  <a:lnTo>
                    <a:pt x="25949" y="39546"/>
                  </a:lnTo>
                  <a:lnTo>
                    <a:pt x="22644" y="39460"/>
                  </a:lnTo>
                  <a:lnTo>
                    <a:pt x="19368" y="39286"/>
                  </a:lnTo>
                  <a:lnTo>
                    <a:pt x="16063" y="39054"/>
                  </a:lnTo>
                  <a:lnTo>
                    <a:pt x="16063" y="39054"/>
                  </a:lnTo>
                  <a:lnTo>
                    <a:pt x="17077" y="39865"/>
                  </a:lnTo>
                  <a:lnTo>
                    <a:pt x="19861" y="40039"/>
                  </a:lnTo>
                  <a:lnTo>
                    <a:pt x="22673" y="40184"/>
                  </a:lnTo>
                  <a:lnTo>
                    <a:pt x="25485" y="40271"/>
                  </a:lnTo>
                  <a:lnTo>
                    <a:pt x="28269" y="40300"/>
                  </a:lnTo>
                  <a:lnTo>
                    <a:pt x="31748" y="40300"/>
                  </a:lnTo>
                  <a:lnTo>
                    <a:pt x="34328" y="40242"/>
                  </a:lnTo>
                  <a:lnTo>
                    <a:pt x="34386" y="40213"/>
                  </a:lnTo>
                  <a:lnTo>
                    <a:pt x="35691" y="41605"/>
                  </a:lnTo>
                  <a:lnTo>
                    <a:pt x="37024" y="42997"/>
                  </a:lnTo>
                  <a:lnTo>
                    <a:pt x="38358" y="44359"/>
                  </a:lnTo>
                  <a:lnTo>
                    <a:pt x="39721" y="45722"/>
                  </a:lnTo>
                  <a:lnTo>
                    <a:pt x="41025" y="46969"/>
                  </a:lnTo>
                  <a:lnTo>
                    <a:pt x="42330" y="48215"/>
                  </a:lnTo>
                  <a:lnTo>
                    <a:pt x="40706" y="48273"/>
                  </a:lnTo>
                  <a:lnTo>
                    <a:pt x="39054" y="48302"/>
                  </a:lnTo>
                  <a:lnTo>
                    <a:pt x="37778" y="48273"/>
                  </a:lnTo>
                  <a:lnTo>
                    <a:pt x="36502" y="48244"/>
                  </a:lnTo>
                  <a:lnTo>
                    <a:pt x="35198" y="48186"/>
                  </a:lnTo>
                  <a:lnTo>
                    <a:pt x="33922" y="48099"/>
                  </a:lnTo>
                  <a:lnTo>
                    <a:pt x="32646" y="48012"/>
                  </a:lnTo>
                  <a:lnTo>
                    <a:pt x="31371" y="47867"/>
                  </a:lnTo>
                  <a:lnTo>
                    <a:pt x="30095" y="47722"/>
                  </a:lnTo>
                  <a:lnTo>
                    <a:pt x="28819" y="47548"/>
                  </a:lnTo>
                  <a:lnTo>
                    <a:pt x="30617" y="48534"/>
                  </a:lnTo>
                  <a:lnTo>
                    <a:pt x="32733" y="48737"/>
                  </a:lnTo>
                  <a:lnTo>
                    <a:pt x="34821" y="48882"/>
                  </a:lnTo>
                  <a:lnTo>
                    <a:pt x="36937" y="48969"/>
                  </a:lnTo>
                  <a:lnTo>
                    <a:pt x="39054" y="49027"/>
                  </a:lnTo>
                  <a:lnTo>
                    <a:pt x="41054" y="48998"/>
                  </a:lnTo>
                  <a:lnTo>
                    <a:pt x="43055" y="48911"/>
                  </a:lnTo>
                  <a:lnTo>
                    <a:pt x="44765" y="50448"/>
                  </a:lnTo>
                  <a:lnTo>
                    <a:pt x="46476" y="51984"/>
                  </a:lnTo>
                  <a:lnTo>
                    <a:pt x="48215" y="53521"/>
                  </a:lnTo>
                  <a:lnTo>
                    <a:pt x="49984" y="54999"/>
                  </a:lnTo>
                  <a:lnTo>
                    <a:pt x="50071" y="54825"/>
                  </a:lnTo>
                  <a:lnTo>
                    <a:pt x="50129" y="54652"/>
                  </a:lnTo>
                  <a:lnTo>
                    <a:pt x="50129" y="54420"/>
                  </a:lnTo>
                  <a:lnTo>
                    <a:pt x="50100" y="54159"/>
                  </a:lnTo>
                  <a:lnTo>
                    <a:pt x="48418" y="52738"/>
                  </a:lnTo>
                  <a:lnTo>
                    <a:pt x="46737" y="51259"/>
                  </a:lnTo>
                  <a:lnTo>
                    <a:pt x="45113" y="49781"/>
                  </a:lnTo>
                  <a:lnTo>
                    <a:pt x="43461" y="48302"/>
                  </a:lnTo>
                  <a:lnTo>
                    <a:pt x="43432" y="48244"/>
                  </a:lnTo>
                  <a:lnTo>
                    <a:pt x="42098" y="46998"/>
                  </a:lnTo>
                  <a:lnTo>
                    <a:pt x="40764" y="45722"/>
                  </a:lnTo>
                  <a:lnTo>
                    <a:pt x="39460" y="44446"/>
                  </a:lnTo>
                  <a:lnTo>
                    <a:pt x="38184" y="43142"/>
                  </a:lnTo>
                  <a:lnTo>
                    <a:pt x="38242" y="43055"/>
                  </a:lnTo>
                  <a:lnTo>
                    <a:pt x="38271" y="42968"/>
                  </a:lnTo>
                  <a:lnTo>
                    <a:pt x="38677" y="41112"/>
                  </a:lnTo>
                  <a:lnTo>
                    <a:pt x="39083" y="39286"/>
                  </a:lnTo>
                  <a:lnTo>
                    <a:pt x="39489" y="37430"/>
                  </a:lnTo>
                  <a:lnTo>
                    <a:pt x="39924" y="35604"/>
                  </a:lnTo>
                  <a:lnTo>
                    <a:pt x="40387" y="33777"/>
                  </a:lnTo>
                  <a:lnTo>
                    <a:pt x="40851" y="31922"/>
                  </a:lnTo>
                  <a:lnTo>
                    <a:pt x="41866" y="28297"/>
                  </a:lnTo>
                  <a:lnTo>
                    <a:pt x="41460" y="27051"/>
                  </a:lnTo>
                  <a:lnTo>
                    <a:pt x="40909" y="28964"/>
                  </a:lnTo>
                  <a:lnTo>
                    <a:pt x="40387" y="30907"/>
                  </a:lnTo>
                  <a:lnTo>
                    <a:pt x="39866" y="32820"/>
                  </a:lnTo>
                  <a:lnTo>
                    <a:pt x="39373" y="34763"/>
                  </a:lnTo>
                  <a:lnTo>
                    <a:pt x="38909" y="36705"/>
                  </a:lnTo>
                  <a:lnTo>
                    <a:pt x="38474" y="38648"/>
                  </a:lnTo>
                  <a:lnTo>
                    <a:pt x="38039" y="40619"/>
                  </a:lnTo>
                  <a:lnTo>
                    <a:pt x="37633" y="42562"/>
                  </a:lnTo>
                  <a:lnTo>
                    <a:pt x="36097" y="40967"/>
                  </a:lnTo>
                  <a:lnTo>
                    <a:pt x="34560" y="39344"/>
                  </a:lnTo>
                  <a:lnTo>
                    <a:pt x="33081" y="37691"/>
                  </a:lnTo>
                  <a:lnTo>
                    <a:pt x="31603" y="36038"/>
                  </a:lnTo>
                  <a:lnTo>
                    <a:pt x="30066" y="34270"/>
                  </a:lnTo>
                  <a:lnTo>
                    <a:pt x="30095" y="34183"/>
                  </a:lnTo>
                  <a:lnTo>
                    <a:pt x="30472" y="31806"/>
                  </a:lnTo>
                  <a:lnTo>
                    <a:pt x="30907" y="29399"/>
                  </a:lnTo>
                  <a:lnTo>
                    <a:pt x="31400" y="26993"/>
                  </a:lnTo>
                  <a:lnTo>
                    <a:pt x="31922" y="24615"/>
                  </a:lnTo>
                  <a:lnTo>
                    <a:pt x="32472" y="22238"/>
                  </a:lnTo>
                  <a:lnTo>
                    <a:pt x="33081" y="19890"/>
                  </a:lnTo>
                  <a:lnTo>
                    <a:pt x="33719" y="17541"/>
                  </a:lnTo>
                  <a:lnTo>
                    <a:pt x="34415" y="15193"/>
                  </a:lnTo>
                  <a:lnTo>
                    <a:pt x="35256" y="12584"/>
                  </a:lnTo>
                  <a:lnTo>
                    <a:pt x="34850" y="11917"/>
                  </a:lnTo>
                  <a:lnTo>
                    <a:pt x="34763" y="11772"/>
                  </a:lnTo>
                  <a:lnTo>
                    <a:pt x="34096" y="13830"/>
                  </a:lnTo>
                  <a:lnTo>
                    <a:pt x="33458" y="15918"/>
                  </a:lnTo>
                  <a:lnTo>
                    <a:pt x="32849" y="18005"/>
                  </a:lnTo>
                  <a:lnTo>
                    <a:pt x="32270" y="20093"/>
                  </a:lnTo>
                  <a:lnTo>
                    <a:pt x="31748" y="22209"/>
                  </a:lnTo>
                  <a:lnTo>
                    <a:pt x="31255" y="24325"/>
                  </a:lnTo>
                  <a:lnTo>
                    <a:pt x="30762" y="26442"/>
                  </a:lnTo>
                  <a:lnTo>
                    <a:pt x="30327" y="28558"/>
                  </a:lnTo>
                  <a:lnTo>
                    <a:pt x="29892" y="31052"/>
                  </a:lnTo>
                  <a:lnTo>
                    <a:pt x="29457" y="33545"/>
                  </a:lnTo>
                  <a:lnTo>
                    <a:pt x="27950" y="31719"/>
                  </a:lnTo>
                  <a:lnTo>
                    <a:pt x="26442" y="29834"/>
                  </a:lnTo>
                  <a:lnTo>
                    <a:pt x="24963" y="27950"/>
                  </a:lnTo>
                  <a:lnTo>
                    <a:pt x="23514" y="26036"/>
                  </a:lnTo>
                  <a:lnTo>
                    <a:pt x="23543" y="25978"/>
                  </a:lnTo>
                  <a:lnTo>
                    <a:pt x="23572" y="25891"/>
                  </a:lnTo>
                  <a:lnTo>
                    <a:pt x="26065" y="7626"/>
                  </a:lnTo>
                  <a:lnTo>
                    <a:pt x="26645" y="3422"/>
                  </a:lnTo>
                  <a:lnTo>
                    <a:pt x="25978" y="3016"/>
                  </a:lnTo>
                  <a:lnTo>
                    <a:pt x="23601" y="20441"/>
                  </a:lnTo>
                  <a:lnTo>
                    <a:pt x="22934" y="25253"/>
                  </a:lnTo>
                  <a:lnTo>
                    <a:pt x="21165" y="22789"/>
                  </a:lnTo>
                  <a:lnTo>
                    <a:pt x="19426" y="20296"/>
                  </a:lnTo>
                  <a:lnTo>
                    <a:pt x="17715" y="17744"/>
                  </a:lnTo>
                  <a:lnTo>
                    <a:pt x="16063" y="15193"/>
                  </a:lnTo>
                  <a:lnTo>
                    <a:pt x="16150" y="15164"/>
                  </a:lnTo>
                  <a:lnTo>
                    <a:pt x="16208" y="15077"/>
                  </a:lnTo>
                  <a:lnTo>
                    <a:pt x="16237" y="14990"/>
                  </a:lnTo>
                  <a:lnTo>
                    <a:pt x="16266" y="14903"/>
                  </a:lnTo>
                  <a:lnTo>
                    <a:pt x="15918" y="30"/>
                  </a:lnTo>
                  <a:lnTo>
                    <a:pt x="15599" y="1"/>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8"/>
            <p:cNvSpPr/>
            <p:nvPr/>
          </p:nvSpPr>
          <p:spPr>
            <a:xfrm>
              <a:off x="-303325" y="2748725"/>
              <a:ext cx="1195950" cy="2394775"/>
            </a:xfrm>
            <a:custGeom>
              <a:rect b="b" l="l" r="r" t="t"/>
              <a:pathLst>
                <a:path extrusionOk="0" h="95791" w="47838">
                  <a:moveTo>
                    <a:pt x="3103" y="0"/>
                  </a:moveTo>
                  <a:lnTo>
                    <a:pt x="2697" y="29"/>
                  </a:lnTo>
                  <a:lnTo>
                    <a:pt x="2291" y="58"/>
                  </a:lnTo>
                  <a:lnTo>
                    <a:pt x="1914" y="145"/>
                  </a:lnTo>
                  <a:lnTo>
                    <a:pt x="1537" y="290"/>
                  </a:lnTo>
                  <a:lnTo>
                    <a:pt x="1189" y="464"/>
                  </a:lnTo>
                  <a:lnTo>
                    <a:pt x="899" y="667"/>
                  </a:lnTo>
                  <a:lnTo>
                    <a:pt x="638" y="928"/>
                  </a:lnTo>
                  <a:lnTo>
                    <a:pt x="435" y="1189"/>
                  </a:lnTo>
                  <a:lnTo>
                    <a:pt x="290" y="1450"/>
                  </a:lnTo>
                  <a:lnTo>
                    <a:pt x="174" y="1740"/>
                  </a:lnTo>
                  <a:lnTo>
                    <a:pt x="87" y="2030"/>
                  </a:lnTo>
                  <a:lnTo>
                    <a:pt x="29" y="2320"/>
                  </a:lnTo>
                  <a:lnTo>
                    <a:pt x="0" y="2639"/>
                  </a:lnTo>
                  <a:lnTo>
                    <a:pt x="29" y="2957"/>
                  </a:lnTo>
                  <a:lnTo>
                    <a:pt x="58" y="3276"/>
                  </a:lnTo>
                  <a:lnTo>
                    <a:pt x="116" y="3595"/>
                  </a:lnTo>
                  <a:lnTo>
                    <a:pt x="232" y="3914"/>
                  </a:lnTo>
                  <a:lnTo>
                    <a:pt x="348" y="4233"/>
                  </a:lnTo>
                  <a:lnTo>
                    <a:pt x="464" y="4523"/>
                  </a:lnTo>
                  <a:lnTo>
                    <a:pt x="638" y="4813"/>
                  </a:lnTo>
                  <a:lnTo>
                    <a:pt x="812" y="5103"/>
                  </a:lnTo>
                  <a:lnTo>
                    <a:pt x="986" y="5393"/>
                  </a:lnTo>
                  <a:lnTo>
                    <a:pt x="1189" y="5625"/>
                  </a:lnTo>
                  <a:lnTo>
                    <a:pt x="1624" y="6118"/>
                  </a:lnTo>
                  <a:lnTo>
                    <a:pt x="2088" y="6552"/>
                  </a:lnTo>
                  <a:lnTo>
                    <a:pt x="3074" y="7393"/>
                  </a:lnTo>
                  <a:lnTo>
                    <a:pt x="3566" y="7828"/>
                  </a:lnTo>
                  <a:lnTo>
                    <a:pt x="4059" y="8263"/>
                  </a:lnTo>
                  <a:lnTo>
                    <a:pt x="4523" y="8727"/>
                  </a:lnTo>
                  <a:lnTo>
                    <a:pt x="4929" y="9191"/>
                  </a:lnTo>
                  <a:lnTo>
                    <a:pt x="5306" y="9713"/>
                  </a:lnTo>
                  <a:lnTo>
                    <a:pt x="5625" y="10264"/>
                  </a:lnTo>
                  <a:lnTo>
                    <a:pt x="5886" y="10814"/>
                  </a:lnTo>
                  <a:lnTo>
                    <a:pt x="6118" y="11394"/>
                  </a:lnTo>
                  <a:lnTo>
                    <a:pt x="6292" y="12003"/>
                  </a:lnTo>
                  <a:lnTo>
                    <a:pt x="6437" y="12612"/>
                  </a:lnTo>
                  <a:lnTo>
                    <a:pt x="6524" y="13250"/>
                  </a:lnTo>
                  <a:lnTo>
                    <a:pt x="6611" y="13888"/>
                  </a:lnTo>
                  <a:lnTo>
                    <a:pt x="6640" y="14525"/>
                  </a:lnTo>
                  <a:lnTo>
                    <a:pt x="6640" y="15163"/>
                  </a:lnTo>
                  <a:lnTo>
                    <a:pt x="6611" y="15830"/>
                  </a:lnTo>
                  <a:lnTo>
                    <a:pt x="6582" y="16468"/>
                  </a:lnTo>
                  <a:lnTo>
                    <a:pt x="6524" y="17135"/>
                  </a:lnTo>
                  <a:lnTo>
                    <a:pt x="6437" y="17773"/>
                  </a:lnTo>
                  <a:lnTo>
                    <a:pt x="6234" y="19077"/>
                  </a:lnTo>
                  <a:lnTo>
                    <a:pt x="5944" y="20730"/>
                  </a:lnTo>
                  <a:lnTo>
                    <a:pt x="5683" y="22411"/>
                  </a:lnTo>
                  <a:lnTo>
                    <a:pt x="5567" y="23194"/>
                  </a:lnTo>
                  <a:lnTo>
                    <a:pt x="5480" y="23948"/>
                  </a:lnTo>
                  <a:lnTo>
                    <a:pt x="5451" y="24731"/>
                  </a:lnTo>
                  <a:lnTo>
                    <a:pt x="5422" y="25485"/>
                  </a:lnTo>
                  <a:lnTo>
                    <a:pt x="5451" y="26238"/>
                  </a:lnTo>
                  <a:lnTo>
                    <a:pt x="5509" y="26992"/>
                  </a:lnTo>
                  <a:lnTo>
                    <a:pt x="5654" y="27717"/>
                  </a:lnTo>
                  <a:lnTo>
                    <a:pt x="5828" y="28471"/>
                  </a:lnTo>
                  <a:lnTo>
                    <a:pt x="6060" y="29167"/>
                  </a:lnTo>
                  <a:lnTo>
                    <a:pt x="6292" y="29688"/>
                  </a:lnTo>
                  <a:lnTo>
                    <a:pt x="6524" y="30152"/>
                  </a:lnTo>
                  <a:lnTo>
                    <a:pt x="6785" y="30645"/>
                  </a:lnTo>
                  <a:lnTo>
                    <a:pt x="7075" y="31109"/>
                  </a:lnTo>
                  <a:lnTo>
                    <a:pt x="7683" y="32008"/>
                  </a:lnTo>
                  <a:lnTo>
                    <a:pt x="8292" y="32907"/>
                  </a:lnTo>
                  <a:lnTo>
                    <a:pt x="8901" y="33834"/>
                  </a:lnTo>
                  <a:lnTo>
                    <a:pt x="9191" y="34269"/>
                  </a:lnTo>
                  <a:lnTo>
                    <a:pt x="9481" y="34733"/>
                  </a:lnTo>
                  <a:lnTo>
                    <a:pt x="9742" y="35226"/>
                  </a:lnTo>
                  <a:lnTo>
                    <a:pt x="9974" y="35719"/>
                  </a:lnTo>
                  <a:lnTo>
                    <a:pt x="10177" y="36212"/>
                  </a:lnTo>
                  <a:lnTo>
                    <a:pt x="10322" y="36734"/>
                  </a:lnTo>
                  <a:lnTo>
                    <a:pt x="10467" y="37313"/>
                  </a:lnTo>
                  <a:lnTo>
                    <a:pt x="10554" y="37922"/>
                  </a:lnTo>
                  <a:lnTo>
                    <a:pt x="10612" y="38531"/>
                  </a:lnTo>
                  <a:lnTo>
                    <a:pt x="10612" y="39111"/>
                  </a:lnTo>
                  <a:lnTo>
                    <a:pt x="10554" y="39865"/>
                  </a:lnTo>
                  <a:lnTo>
                    <a:pt x="10467" y="40706"/>
                  </a:lnTo>
                  <a:lnTo>
                    <a:pt x="10293" y="41517"/>
                  </a:lnTo>
                  <a:lnTo>
                    <a:pt x="10090" y="42358"/>
                  </a:lnTo>
                  <a:lnTo>
                    <a:pt x="9829" y="43199"/>
                  </a:lnTo>
                  <a:lnTo>
                    <a:pt x="9307" y="44851"/>
                  </a:lnTo>
                  <a:lnTo>
                    <a:pt x="8756" y="46533"/>
                  </a:lnTo>
                  <a:lnTo>
                    <a:pt x="8495" y="47345"/>
                  </a:lnTo>
                  <a:lnTo>
                    <a:pt x="8263" y="48186"/>
                  </a:lnTo>
                  <a:lnTo>
                    <a:pt x="8089" y="49026"/>
                  </a:lnTo>
                  <a:lnTo>
                    <a:pt x="7944" y="49867"/>
                  </a:lnTo>
                  <a:lnTo>
                    <a:pt x="7857" y="50679"/>
                  </a:lnTo>
                  <a:lnTo>
                    <a:pt x="7857" y="51114"/>
                  </a:lnTo>
                  <a:lnTo>
                    <a:pt x="7857" y="51520"/>
                  </a:lnTo>
                  <a:lnTo>
                    <a:pt x="7886" y="51926"/>
                  </a:lnTo>
                  <a:lnTo>
                    <a:pt x="7915" y="52360"/>
                  </a:lnTo>
                  <a:lnTo>
                    <a:pt x="8002" y="52766"/>
                  </a:lnTo>
                  <a:lnTo>
                    <a:pt x="8089" y="53172"/>
                  </a:lnTo>
                  <a:lnTo>
                    <a:pt x="8263" y="53752"/>
                  </a:lnTo>
                  <a:lnTo>
                    <a:pt x="8466" y="54332"/>
                  </a:lnTo>
                  <a:lnTo>
                    <a:pt x="8698" y="54825"/>
                  </a:lnTo>
                  <a:lnTo>
                    <a:pt x="8959" y="55289"/>
                  </a:lnTo>
                  <a:lnTo>
                    <a:pt x="9220" y="55724"/>
                  </a:lnTo>
                  <a:lnTo>
                    <a:pt x="9510" y="56129"/>
                  </a:lnTo>
                  <a:lnTo>
                    <a:pt x="9829" y="56535"/>
                  </a:lnTo>
                  <a:lnTo>
                    <a:pt x="10148" y="56941"/>
                  </a:lnTo>
                  <a:lnTo>
                    <a:pt x="10496" y="57318"/>
                  </a:lnTo>
                  <a:lnTo>
                    <a:pt x="10873" y="57695"/>
                  </a:lnTo>
                  <a:lnTo>
                    <a:pt x="11626" y="58420"/>
                  </a:lnTo>
                  <a:lnTo>
                    <a:pt x="12438" y="59087"/>
                  </a:lnTo>
                  <a:lnTo>
                    <a:pt x="13250" y="59753"/>
                  </a:lnTo>
                  <a:lnTo>
                    <a:pt x="14931" y="61058"/>
                  </a:lnTo>
                  <a:lnTo>
                    <a:pt x="15975" y="61899"/>
                  </a:lnTo>
                  <a:lnTo>
                    <a:pt x="16497" y="62363"/>
                  </a:lnTo>
                  <a:lnTo>
                    <a:pt x="16990" y="62827"/>
                  </a:lnTo>
                  <a:lnTo>
                    <a:pt x="17483" y="63291"/>
                  </a:lnTo>
                  <a:lnTo>
                    <a:pt x="17947" y="63783"/>
                  </a:lnTo>
                  <a:lnTo>
                    <a:pt x="18382" y="64305"/>
                  </a:lnTo>
                  <a:lnTo>
                    <a:pt x="18787" y="64827"/>
                  </a:lnTo>
                  <a:lnTo>
                    <a:pt x="19164" y="65378"/>
                  </a:lnTo>
                  <a:lnTo>
                    <a:pt x="19512" y="65958"/>
                  </a:lnTo>
                  <a:lnTo>
                    <a:pt x="19802" y="66538"/>
                  </a:lnTo>
                  <a:lnTo>
                    <a:pt x="20063" y="67118"/>
                  </a:lnTo>
                  <a:lnTo>
                    <a:pt x="20237" y="67726"/>
                  </a:lnTo>
                  <a:lnTo>
                    <a:pt x="20382" y="68364"/>
                  </a:lnTo>
                  <a:lnTo>
                    <a:pt x="20469" y="69002"/>
                  </a:lnTo>
                  <a:lnTo>
                    <a:pt x="20469" y="69321"/>
                  </a:lnTo>
                  <a:lnTo>
                    <a:pt x="20469" y="69640"/>
                  </a:lnTo>
                  <a:lnTo>
                    <a:pt x="20411" y="70191"/>
                  </a:lnTo>
                  <a:lnTo>
                    <a:pt x="20353" y="70713"/>
                  </a:lnTo>
                  <a:lnTo>
                    <a:pt x="20237" y="71234"/>
                  </a:lnTo>
                  <a:lnTo>
                    <a:pt x="20121" y="71756"/>
                  </a:lnTo>
                  <a:lnTo>
                    <a:pt x="19889" y="72800"/>
                  </a:lnTo>
                  <a:lnTo>
                    <a:pt x="19802" y="73351"/>
                  </a:lnTo>
                  <a:lnTo>
                    <a:pt x="19715" y="73873"/>
                  </a:lnTo>
                  <a:lnTo>
                    <a:pt x="19715" y="74337"/>
                  </a:lnTo>
                  <a:lnTo>
                    <a:pt x="19715" y="74714"/>
                  </a:lnTo>
                  <a:lnTo>
                    <a:pt x="19715" y="75061"/>
                  </a:lnTo>
                  <a:lnTo>
                    <a:pt x="19773" y="75438"/>
                  </a:lnTo>
                  <a:lnTo>
                    <a:pt x="19831" y="75815"/>
                  </a:lnTo>
                  <a:lnTo>
                    <a:pt x="19889" y="76163"/>
                  </a:lnTo>
                  <a:lnTo>
                    <a:pt x="19976" y="76511"/>
                  </a:lnTo>
                  <a:lnTo>
                    <a:pt x="20208" y="77236"/>
                  </a:lnTo>
                  <a:lnTo>
                    <a:pt x="20498" y="77903"/>
                  </a:lnTo>
                  <a:lnTo>
                    <a:pt x="20846" y="78570"/>
                  </a:lnTo>
                  <a:lnTo>
                    <a:pt x="21223" y="79236"/>
                  </a:lnTo>
                  <a:lnTo>
                    <a:pt x="21658" y="79845"/>
                  </a:lnTo>
                  <a:lnTo>
                    <a:pt x="22151" y="80483"/>
                  </a:lnTo>
                  <a:lnTo>
                    <a:pt x="22643" y="81063"/>
                  </a:lnTo>
                  <a:lnTo>
                    <a:pt x="23194" y="81672"/>
                  </a:lnTo>
                  <a:lnTo>
                    <a:pt x="23745" y="82223"/>
                  </a:lnTo>
                  <a:lnTo>
                    <a:pt x="24325" y="82773"/>
                  </a:lnTo>
                  <a:lnTo>
                    <a:pt x="24934" y="83324"/>
                  </a:lnTo>
                  <a:lnTo>
                    <a:pt x="25543" y="83846"/>
                  </a:lnTo>
                  <a:lnTo>
                    <a:pt x="26760" y="84832"/>
                  </a:lnTo>
                  <a:lnTo>
                    <a:pt x="28123" y="85905"/>
                  </a:lnTo>
                  <a:lnTo>
                    <a:pt x="29544" y="87093"/>
                  </a:lnTo>
                  <a:lnTo>
                    <a:pt x="30211" y="87702"/>
                  </a:lnTo>
                  <a:lnTo>
                    <a:pt x="30906" y="88340"/>
                  </a:lnTo>
                  <a:lnTo>
                    <a:pt x="31544" y="88978"/>
                  </a:lnTo>
                  <a:lnTo>
                    <a:pt x="32153" y="89674"/>
                  </a:lnTo>
                  <a:lnTo>
                    <a:pt x="32733" y="90369"/>
                  </a:lnTo>
                  <a:lnTo>
                    <a:pt x="33255" y="91065"/>
                  </a:lnTo>
                  <a:lnTo>
                    <a:pt x="33719" y="91819"/>
                  </a:lnTo>
                  <a:lnTo>
                    <a:pt x="33922" y="92167"/>
                  </a:lnTo>
                  <a:lnTo>
                    <a:pt x="34096" y="92573"/>
                  </a:lnTo>
                  <a:lnTo>
                    <a:pt x="34269" y="92950"/>
                  </a:lnTo>
                  <a:lnTo>
                    <a:pt x="34414" y="93327"/>
                  </a:lnTo>
                  <a:lnTo>
                    <a:pt x="34530" y="93733"/>
                  </a:lnTo>
                  <a:lnTo>
                    <a:pt x="34646" y="94138"/>
                  </a:lnTo>
                  <a:lnTo>
                    <a:pt x="34733" y="94544"/>
                  </a:lnTo>
                  <a:lnTo>
                    <a:pt x="34791" y="94950"/>
                  </a:lnTo>
                  <a:lnTo>
                    <a:pt x="34820" y="95356"/>
                  </a:lnTo>
                  <a:lnTo>
                    <a:pt x="34820" y="95791"/>
                  </a:lnTo>
                  <a:lnTo>
                    <a:pt x="38763" y="95530"/>
                  </a:lnTo>
                  <a:lnTo>
                    <a:pt x="39459" y="95472"/>
                  </a:lnTo>
                  <a:lnTo>
                    <a:pt x="44823" y="95124"/>
                  </a:lnTo>
                  <a:lnTo>
                    <a:pt x="45345" y="93964"/>
                  </a:lnTo>
                  <a:lnTo>
                    <a:pt x="45837" y="92776"/>
                  </a:lnTo>
                  <a:lnTo>
                    <a:pt x="46272" y="91587"/>
                  </a:lnTo>
                  <a:lnTo>
                    <a:pt x="46678" y="90398"/>
                  </a:lnTo>
                  <a:lnTo>
                    <a:pt x="47026" y="89181"/>
                  </a:lnTo>
                  <a:lnTo>
                    <a:pt x="47345" y="87992"/>
                  </a:lnTo>
                  <a:lnTo>
                    <a:pt x="47577" y="86774"/>
                  </a:lnTo>
                  <a:lnTo>
                    <a:pt x="47722" y="85557"/>
                  </a:lnTo>
                  <a:lnTo>
                    <a:pt x="47780" y="84948"/>
                  </a:lnTo>
                  <a:lnTo>
                    <a:pt x="47838" y="84368"/>
                  </a:lnTo>
                  <a:lnTo>
                    <a:pt x="47838" y="83759"/>
                  </a:lnTo>
                  <a:lnTo>
                    <a:pt x="47838" y="83150"/>
                  </a:lnTo>
                  <a:lnTo>
                    <a:pt x="47809" y="82570"/>
                  </a:lnTo>
                  <a:lnTo>
                    <a:pt x="47780" y="81962"/>
                  </a:lnTo>
                  <a:lnTo>
                    <a:pt x="47722" y="81353"/>
                  </a:lnTo>
                  <a:lnTo>
                    <a:pt x="47635" y="80773"/>
                  </a:lnTo>
                  <a:lnTo>
                    <a:pt x="47519" y="80193"/>
                  </a:lnTo>
                  <a:lnTo>
                    <a:pt x="47374" y="79584"/>
                  </a:lnTo>
                  <a:lnTo>
                    <a:pt x="47229" y="79004"/>
                  </a:lnTo>
                  <a:lnTo>
                    <a:pt x="47026" y="78425"/>
                  </a:lnTo>
                  <a:lnTo>
                    <a:pt x="46823" y="77845"/>
                  </a:lnTo>
                  <a:lnTo>
                    <a:pt x="46591" y="77265"/>
                  </a:lnTo>
                  <a:lnTo>
                    <a:pt x="46330" y="76714"/>
                  </a:lnTo>
                  <a:lnTo>
                    <a:pt x="46040" y="76134"/>
                  </a:lnTo>
                  <a:lnTo>
                    <a:pt x="45751" y="75612"/>
                  </a:lnTo>
                  <a:lnTo>
                    <a:pt x="45432" y="75119"/>
                  </a:lnTo>
                  <a:lnTo>
                    <a:pt x="44765" y="74134"/>
                  </a:lnTo>
                  <a:lnTo>
                    <a:pt x="44040" y="73177"/>
                  </a:lnTo>
                  <a:lnTo>
                    <a:pt x="43344" y="72220"/>
                  </a:lnTo>
                  <a:lnTo>
                    <a:pt x="42619" y="71263"/>
                  </a:lnTo>
                  <a:lnTo>
                    <a:pt x="41923" y="70307"/>
                  </a:lnTo>
                  <a:lnTo>
                    <a:pt x="41605" y="69814"/>
                  </a:lnTo>
                  <a:lnTo>
                    <a:pt x="41315" y="69292"/>
                  </a:lnTo>
                  <a:lnTo>
                    <a:pt x="41025" y="68770"/>
                  </a:lnTo>
                  <a:lnTo>
                    <a:pt x="40764" y="68248"/>
                  </a:lnTo>
                  <a:lnTo>
                    <a:pt x="40590" y="67813"/>
                  </a:lnTo>
                  <a:lnTo>
                    <a:pt x="40445" y="67378"/>
                  </a:lnTo>
                  <a:lnTo>
                    <a:pt x="40155" y="66509"/>
                  </a:lnTo>
                  <a:lnTo>
                    <a:pt x="39923" y="65610"/>
                  </a:lnTo>
                  <a:lnTo>
                    <a:pt x="39720" y="64682"/>
                  </a:lnTo>
                  <a:lnTo>
                    <a:pt x="39575" y="63754"/>
                  </a:lnTo>
                  <a:lnTo>
                    <a:pt x="39459" y="62827"/>
                  </a:lnTo>
                  <a:lnTo>
                    <a:pt x="39372" y="61870"/>
                  </a:lnTo>
                  <a:lnTo>
                    <a:pt x="39285" y="60913"/>
                  </a:lnTo>
                  <a:lnTo>
                    <a:pt x="39140" y="59029"/>
                  </a:lnTo>
                  <a:lnTo>
                    <a:pt x="39053" y="58072"/>
                  </a:lnTo>
                  <a:lnTo>
                    <a:pt x="38966" y="57144"/>
                  </a:lnTo>
                  <a:lnTo>
                    <a:pt x="38850" y="56245"/>
                  </a:lnTo>
                  <a:lnTo>
                    <a:pt x="38676" y="55318"/>
                  </a:lnTo>
                  <a:lnTo>
                    <a:pt x="38473" y="54448"/>
                  </a:lnTo>
                  <a:lnTo>
                    <a:pt x="38241" y="53578"/>
                  </a:lnTo>
                  <a:lnTo>
                    <a:pt x="38039" y="52998"/>
                  </a:lnTo>
                  <a:lnTo>
                    <a:pt x="37778" y="52447"/>
                  </a:lnTo>
                  <a:lnTo>
                    <a:pt x="37488" y="51839"/>
                  </a:lnTo>
                  <a:lnTo>
                    <a:pt x="37140" y="51230"/>
                  </a:lnTo>
                  <a:lnTo>
                    <a:pt x="36763" y="50650"/>
                  </a:lnTo>
                  <a:lnTo>
                    <a:pt x="36299" y="50099"/>
                  </a:lnTo>
                  <a:lnTo>
                    <a:pt x="35864" y="49635"/>
                  </a:lnTo>
                  <a:lnTo>
                    <a:pt x="35371" y="49171"/>
                  </a:lnTo>
                  <a:lnTo>
                    <a:pt x="34849" y="48736"/>
                  </a:lnTo>
                  <a:lnTo>
                    <a:pt x="34327" y="48330"/>
                  </a:lnTo>
                  <a:lnTo>
                    <a:pt x="33777" y="47925"/>
                  </a:lnTo>
                  <a:lnTo>
                    <a:pt x="33197" y="47548"/>
                  </a:lnTo>
                  <a:lnTo>
                    <a:pt x="32066" y="46794"/>
                  </a:lnTo>
                  <a:lnTo>
                    <a:pt x="30935" y="46040"/>
                  </a:lnTo>
                  <a:lnTo>
                    <a:pt x="30413" y="45634"/>
                  </a:lnTo>
                  <a:lnTo>
                    <a:pt x="29892" y="45228"/>
                  </a:lnTo>
                  <a:lnTo>
                    <a:pt x="29428" y="44793"/>
                  </a:lnTo>
                  <a:lnTo>
                    <a:pt x="28964" y="44359"/>
                  </a:lnTo>
                  <a:lnTo>
                    <a:pt x="28558" y="43866"/>
                  </a:lnTo>
                  <a:lnTo>
                    <a:pt x="28210" y="43344"/>
                  </a:lnTo>
                  <a:lnTo>
                    <a:pt x="28007" y="42996"/>
                  </a:lnTo>
                  <a:lnTo>
                    <a:pt x="27833" y="42648"/>
                  </a:lnTo>
                  <a:lnTo>
                    <a:pt x="27688" y="42329"/>
                  </a:lnTo>
                  <a:lnTo>
                    <a:pt x="27572" y="42010"/>
                  </a:lnTo>
                  <a:lnTo>
                    <a:pt x="27427" y="41401"/>
                  </a:lnTo>
                  <a:lnTo>
                    <a:pt x="27340" y="40821"/>
                  </a:lnTo>
                  <a:lnTo>
                    <a:pt x="27282" y="40213"/>
                  </a:lnTo>
                  <a:lnTo>
                    <a:pt x="27311" y="39604"/>
                  </a:lnTo>
                  <a:lnTo>
                    <a:pt x="27369" y="38966"/>
                  </a:lnTo>
                  <a:lnTo>
                    <a:pt x="27456" y="38357"/>
                  </a:lnTo>
                  <a:lnTo>
                    <a:pt x="27543" y="37748"/>
                  </a:lnTo>
                  <a:lnTo>
                    <a:pt x="27688" y="37110"/>
                  </a:lnTo>
                  <a:lnTo>
                    <a:pt x="27949" y="35864"/>
                  </a:lnTo>
                  <a:lnTo>
                    <a:pt x="28065" y="35255"/>
                  </a:lnTo>
                  <a:lnTo>
                    <a:pt x="28181" y="34617"/>
                  </a:lnTo>
                  <a:lnTo>
                    <a:pt x="28268" y="33979"/>
                  </a:lnTo>
                  <a:lnTo>
                    <a:pt x="28326" y="33370"/>
                  </a:lnTo>
                  <a:lnTo>
                    <a:pt x="28355" y="32733"/>
                  </a:lnTo>
                  <a:lnTo>
                    <a:pt x="28297" y="32124"/>
                  </a:lnTo>
                  <a:lnTo>
                    <a:pt x="28239" y="31544"/>
                  </a:lnTo>
                  <a:lnTo>
                    <a:pt x="28094" y="30964"/>
                  </a:lnTo>
                  <a:lnTo>
                    <a:pt x="27949" y="30442"/>
                  </a:lnTo>
                  <a:lnTo>
                    <a:pt x="27746" y="29891"/>
                  </a:lnTo>
                  <a:lnTo>
                    <a:pt x="27514" y="29398"/>
                  </a:lnTo>
                  <a:lnTo>
                    <a:pt x="27253" y="28906"/>
                  </a:lnTo>
                  <a:lnTo>
                    <a:pt x="26963" y="28413"/>
                  </a:lnTo>
                  <a:lnTo>
                    <a:pt x="26644" y="27920"/>
                  </a:lnTo>
                  <a:lnTo>
                    <a:pt x="26297" y="27456"/>
                  </a:lnTo>
                  <a:lnTo>
                    <a:pt x="25920" y="26992"/>
                  </a:lnTo>
                  <a:lnTo>
                    <a:pt x="25166" y="26093"/>
                  </a:lnTo>
                  <a:lnTo>
                    <a:pt x="24325" y="25195"/>
                  </a:lnTo>
                  <a:lnTo>
                    <a:pt x="23484" y="24325"/>
                  </a:lnTo>
                  <a:lnTo>
                    <a:pt x="22904" y="23716"/>
                  </a:lnTo>
                  <a:lnTo>
                    <a:pt x="22035" y="22788"/>
                  </a:lnTo>
                  <a:lnTo>
                    <a:pt x="21194" y="21831"/>
                  </a:lnTo>
                  <a:lnTo>
                    <a:pt x="20817" y="21339"/>
                  </a:lnTo>
                  <a:lnTo>
                    <a:pt x="20440" y="20817"/>
                  </a:lnTo>
                  <a:lnTo>
                    <a:pt x="20092" y="20295"/>
                  </a:lnTo>
                  <a:lnTo>
                    <a:pt x="19744" y="19773"/>
                  </a:lnTo>
                  <a:lnTo>
                    <a:pt x="19483" y="19280"/>
                  </a:lnTo>
                  <a:lnTo>
                    <a:pt x="19251" y="18758"/>
                  </a:lnTo>
                  <a:lnTo>
                    <a:pt x="19019" y="18236"/>
                  </a:lnTo>
                  <a:lnTo>
                    <a:pt x="18816" y="17686"/>
                  </a:lnTo>
                  <a:lnTo>
                    <a:pt x="18440" y="16613"/>
                  </a:lnTo>
                  <a:lnTo>
                    <a:pt x="18092" y="15511"/>
                  </a:lnTo>
                  <a:lnTo>
                    <a:pt x="17483" y="13279"/>
                  </a:lnTo>
                  <a:lnTo>
                    <a:pt x="17135" y="12177"/>
                  </a:lnTo>
                  <a:lnTo>
                    <a:pt x="16758" y="11075"/>
                  </a:lnTo>
                  <a:lnTo>
                    <a:pt x="16352" y="10119"/>
                  </a:lnTo>
                  <a:lnTo>
                    <a:pt x="15888" y="9162"/>
                  </a:lnTo>
                  <a:lnTo>
                    <a:pt x="15366" y="8263"/>
                  </a:lnTo>
                  <a:lnTo>
                    <a:pt x="14787" y="7364"/>
                  </a:lnTo>
                  <a:lnTo>
                    <a:pt x="14236" y="6639"/>
                  </a:lnTo>
                  <a:lnTo>
                    <a:pt x="13801" y="6089"/>
                  </a:lnTo>
                  <a:lnTo>
                    <a:pt x="13337" y="5538"/>
                  </a:lnTo>
                  <a:lnTo>
                    <a:pt x="12844" y="5045"/>
                  </a:lnTo>
                  <a:lnTo>
                    <a:pt x="12351" y="4552"/>
                  </a:lnTo>
                  <a:lnTo>
                    <a:pt x="11829" y="4059"/>
                  </a:lnTo>
                  <a:lnTo>
                    <a:pt x="11278" y="3624"/>
                  </a:lnTo>
                  <a:lnTo>
                    <a:pt x="10728" y="3189"/>
                  </a:lnTo>
                  <a:lnTo>
                    <a:pt x="10177" y="2754"/>
                  </a:lnTo>
                  <a:lnTo>
                    <a:pt x="9568" y="2378"/>
                  </a:lnTo>
                  <a:lnTo>
                    <a:pt x="8988" y="2001"/>
                  </a:lnTo>
                  <a:lnTo>
                    <a:pt x="8350" y="1653"/>
                  </a:lnTo>
                  <a:lnTo>
                    <a:pt x="7741" y="1334"/>
                  </a:lnTo>
                  <a:lnTo>
                    <a:pt x="7104" y="1044"/>
                  </a:lnTo>
                  <a:lnTo>
                    <a:pt x="6437" y="783"/>
                  </a:lnTo>
                  <a:lnTo>
                    <a:pt x="5770" y="551"/>
                  </a:lnTo>
                  <a:lnTo>
                    <a:pt x="5103" y="319"/>
                  </a:lnTo>
                  <a:lnTo>
                    <a:pt x="4726" y="232"/>
                  </a:lnTo>
                  <a:lnTo>
                    <a:pt x="4320" y="145"/>
                  </a:lnTo>
                  <a:lnTo>
                    <a:pt x="3914" y="58"/>
                  </a:lnTo>
                  <a:lnTo>
                    <a:pt x="3508" y="29"/>
                  </a:lnTo>
                  <a:lnTo>
                    <a:pt x="310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8"/>
            <p:cNvSpPr/>
            <p:nvPr/>
          </p:nvSpPr>
          <p:spPr>
            <a:xfrm>
              <a:off x="-273600" y="2752350"/>
              <a:ext cx="961850" cy="2384650"/>
            </a:xfrm>
            <a:custGeom>
              <a:rect b="b" l="l" r="r" t="t"/>
              <a:pathLst>
                <a:path extrusionOk="0" h="95386" w="38474">
                  <a:moveTo>
                    <a:pt x="725" y="0"/>
                  </a:moveTo>
                  <a:lnTo>
                    <a:pt x="348" y="145"/>
                  </a:lnTo>
                  <a:lnTo>
                    <a:pt x="0" y="319"/>
                  </a:lnTo>
                  <a:lnTo>
                    <a:pt x="957" y="1044"/>
                  </a:lnTo>
                  <a:lnTo>
                    <a:pt x="1885" y="1769"/>
                  </a:lnTo>
                  <a:lnTo>
                    <a:pt x="2783" y="2523"/>
                  </a:lnTo>
                  <a:lnTo>
                    <a:pt x="3682" y="3305"/>
                  </a:lnTo>
                  <a:lnTo>
                    <a:pt x="4552" y="4088"/>
                  </a:lnTo>
                  <a:lnTo>
                    <a:pt x="5393" y="4929"/>
                  </a:lnTo>
                  <a:lnTo>
                    <a:pt x="6204" y="5770"/>
                  </a:lnTo>
                  <a:lnTo>
                    <a:pt x="6987" y="6668"/>
                  </a:lnTo>
                  <a:lnTo>
                    <a:pt x="7422" y="7219"/>
                  </a:lnTo>
                  <a:lnTo>
                    <a:pt x="7857" y="7799"/>
                  </a:lnTo>
                  <a:lnTo>
                    <a:pt x="8292" y="8379"/>
                  </a:lnTo>
                  <a:lnTo>
                    <a:pt x="8698" y="8988"/>
                  </a:lnTo>
                  <a:lnTo>
                    <a:pt x="9075" y="9597"/>
                  </a:lnTo>
                  <a:lnTo>
                    <a:pt x="9423" y="10234"/>
                  </a:lnTo>
                  <a:lnTo>
                    <a:pt x="9742" y="10872"/>
                  </a:lnTo>
                  <a:lnTo>
                    <a:pt x="10031" y="11510"/>
                  </a:lnTo>
                  <a:lnTo>
                    <a:pt x="10321" y="12264"/>
                  </a:lnTo>
                  <a:lnTo>
                    <a:pt x="10582" y="13047"/>
                  </a:lnTo>
                  <a:lnTo>
                    <a:pt x="10785" y="13801"/>
                  </a:lnTo>
                  <a:lnTo>
                    <a:pt x="10959" y="14583"/>
                  </a:lnTo>
                  <a:lnTo>
                    <a:pt x="11104" y="15366"/>
                  </a:lnTo>
                  <a:lnTo>
                    <a:pt x="11249" y="16149"/>
                  </a:lnTo>
                  <a:lnTo>
                    <a:pt x="11452" y="17744"/>
                  </a:lnTo>
                  <a:lnTo>
                    <a:pt x="11626" y="19367"/>
                  </a:lnTo>
                  <a:lnTo>
                    <a:pt x="11742" y="20150"/>
                  </a:lnTo>
                  <a:lnTo>
                    <a:pt x="11858" y="20962"/>
                  </a:lnTo>
                  <a:lnTo>
                    <a:pt x="12032" y="21744"/>
                  </a:lnTo>
                  <a:lnTo>
                    <a:pt x="12206" y="22556"/>
                  </a:lnTo>
                  <a:lnTo>
                    <a:pt x="12438" y="23310"/>
                  </a:lnTo>
                  <a:lnTo>
                    <a:pt x="12728" y="24093"/>
                  </a:lnTo>
                  <a:lnTo>
                    <a:pt x="13047" y="24818"/>
                  </a:lnTo>
                  <a:lnTo>
                    <a:pt x="13424" y="25513"/>
                  </a:lnTo>
                  <a:lnTo>
                    <a:pt x="13829" y="26180"/>
                  </a:lnTo>
                  <a:lnTo>
                    <a:pt x="14264" y="26847"/>
                  </a:lnTo>
                  <a:lnTo>
                    <a:pt x="12989" y="26441"/>
                  </a:lnTo>
                  <a:lnTo>
                    <a:pt x="11713" y="25977"/>
                  </a:lnTo>
                  <a:lnTo>
                    <a:pt x="10437" y="25455"/>
                  </a:lnTo>
                  <a:lnTo>
                    <a:pt x="9220" y="24905"/>
                  </a:lnTo>
                  <a:lnTo>
                    <a:pt x="8002" y="24325"/>
                  </a:lnTo>
                  <a:lnTo>
                    <a:pt x="6784" y="23687"/>
                  </a:lnTo>
                  <a:lnTo>
                    <a:pt x="5625" y="22991"/>
                  </a:lnTo>
                  <a:lnTo>
                    <a:pt x="4494" y="22266"/>
                  </a:lnTo>
                  <a:lnTo>
                    <a:pt x="4378" y="23049"/>
                  </a:lnTo>
                  <a:lnTo>
                    <a:pt x="5567" y="23774"/>
                  </a:lnTo>
                  <a:lnTo>
                    <a:pt x="6813" y="24470"/>
                  </a:lnTo>
                  <a:lnTo>
                    <a:pt x="8060" y="25137"/>
                  </a:lnTo>
                  <a:lnTo>
                    <a:pt x="9336" y="25716"/>
                  </a:lnTo>
                  <a:lnTo>
                    <a:pt x="10640" y="26296"/>
                  </a:lnTo>
                  <a:lnTo>
                    <a:pt x="11945" y="26789"/>
                  </a:lnTo>
                  <a:lnTo>
                    <a:pt x="13279" y="27253"/>
                  </a:lnTo>
                  <a:lnTo>
                    <a:pt x="14641" y="27659"/>
                  </a:lnTo>
                  <a:lnTo>
                    <a:pt x="14757" y="27688"/>
                  </a:lnTo>
                  <a:lnTo>
                    <a:pt x="14844" y="27659"/>
                  </a:lnTo>
                  <a:lnTo>
                    <a:pt x="15772" y="28877"/>
                  </a:lnTo>
                  <a:lnTo>
                    <a:pt x="16178" y="29456"/>
                  </a:lnTo>
                  <a:lnTo>
                    <a:pt x="16584" y="30036"/>
                  </a:lnTo>
                  <a:lnTo>
                    <a:pt x="16961" y="30645"/>
                  </a:lnTo>
                  <a:lnTo>
                    <a:pt x="17309" y="31254"/>
                  </a:lnTo>
                  <a:lnTo>
                    <a:pt x="17627" y="31892"/>
                  </a:lnTo>
                  <a:lnTo>
                    <a:pt x="17888" y="32559"/>
                  </a:lnTo>
                  <a:lnTo>
                    <a:pt x="18004" y="32907"/>
                  </a:lnTo>
                  <a:lnTo>
                    <a:pt x="18091" y="33225"/>
                  </a:lnTo>
                  <a:lnTo>
                    <a:pt x="18178" y="33573"/>
                  </a:lnTo>
                  <a:lnTo>
                    <a:pt x="18207" y="33950"/>
                  </a:lnTo>
                  <a:lnTo>
                    <a:pt x="18265" y="34298"/>
                  </a:lnTo>
                  <a:lnTo>
                    <a:pt x="18265" y="34646"/>
                  </a:lnTo>
                  <a:lnTo>
                    <a:pt x="18265" y="35371"/>
                  </a:lnTo>
                  <a:lnTo>
                    <a:pt x="18178" y="36067"/>
                  </a:lnTo>
                  <a:lnTo>
                    <a:pt x="18091" y="36763"/>
                  </a:lnTo>
                  <a:lnTo>
                    <a:pt x="17917" y="37458"/>
                  </a:lnTo>
                  <a:lnTo>
                    <a:pt x="17743" y="38154"/>
                  </a:lnTo>
                  <a:lnTo>
                    <a:pt x="17367" y="39517"/>
                  </a:lnTo>
                  <a:lnTo>
                    <a:pt x="17048" y="40561"/>
                  </a:lnTo>
                  <a:lnTo>
                    <a:pt x="16758" y="41633"/>
                  </a:lnTo>
                  <a:lnTo>
                    <a:pt x="15801" y="41401"/>
                  </a:lnTo>
                  <a:lnTo>
                    <a:pt x="14844" y="41169"/>
                  </a:lnTo>
                  <a:lnTo>
                    <a:pt x="13916" y="40879"/>
                  </a:lnTo>
                  <a:lnTo>
                    <a:pt x="12989" y="40561"/>
                  </a:lnTo>
                  <a:lnTo>
                    <a:pt x="12090" y="40213"/>
                  </a:lnTo>
                  <a:lnTo>
                    <a:pt x="11191" y="39807"/>
                  </a:lnTo>
                  <a:lnTo>
                    <a:pt x="10292" y="39401"/>
                  </a:lnTo>
                  <a:lnTo>
                    <a:pt x="9423" y="38966"/>
                  </a:lnTo>
                  <a:lnTo>
                    <a:pt x="9365" y="39720"/>
                  </a:lnTo>
                  <a:lnTo>
                    <a:pt x="10234" y="40155"/>
                  </a:lnTo>
                  <a:lnTo>
                    <a:pt x="11104" y="40532"/>
                  </a:lnTo>
                  <a:lnTo>
                    <a:pt x="12003" y="40908"/>
                  </a:lnTo>
                  <a:lnTo>
                    <a:pt x="12902" y="41256"/>
                  </a:lnTo>
                  <a:lnTo>
                    <a:pt x="13800" y="41546"/>
                  </a:lnTo>
                  <a:lnTo>
                    <a:pt x="14728" y="41836"/>
                  </a:lnTo>
                  <a:lnTo>
                    <a:pt x="15656" y="42097"/>
                  </a:lnTo>
                  <a:lnTo>
                    <a:pt x="16584" y="42329"/>
                  </a:lnTo>
                  <a:lnTo>
                    <a:pt x="16468" y="42967"/>
                  </a:lnTo>
                  <a:lnTo>
                    <a:pt x="16381" y="43634"/>
                  </a:lnTo>
                  <a:lnTo>
                    <a:pt x="16323" y="44301"/>
                  </a:lnTo>
                  <a:lnTo>
                    <a:pt x="16323" y="44967"/>
                  </a:lnTo>
                  <a:lnTo>
                    <a:pt x="16381" y="45576"/>
                  </a:lnTo>
                  <a:lnTo>
                    <a:pt x="16468" y="46156"/>
                  </a:lnTo>
                  <a:lnTo>
                    <a:pt x="16613" y="46707"/>
                  </a:lnTo>
                  <a:lnTo>
                    <a:pt x="16816" y="47258"/>
                  </a:lnTo>
                  <a:lnTo>
                    <a:pt x="17048" y="47780"/>
                  </a:lnTo>
                  <a:lnTo>
                    <a:pt x="17338" y="48301"/>
                  </a:lnTo>
                  <a:lnTo>
                    <a:pt x="17656" y="48794"/>
                  </a:lnTo>
                  <a:lnTo>
                    <a:pt x="18004" y="49258"/>
                  </a:lnTo>
                  <a:lnTo>
                    <a:pt x="18381" y="49693"/>
                  </a:lnTo>
                  <a:lnTo>
                    <a:pt x="18787" y="50099"/>
                  </a:lnTo>
                  <a:lnTo>
                    <a:pt x="19222" y="50476"/>
                  </a:lnTo>
                  <a:lnTo>
                    <a:pt x="19657" y="50853"/>
                  </a:lnTo>
                  <a:lnTo>
                    <a:pt x="20092" y="51201"/>
                  </a:lnTo>
                  <a:lnTo>
                    <a:pt x="20556" y="51549"/>
                  </a:lnTo>
                  <a:lnTo>
                    <a:pt x="21512" y="52186"/>
                  </a:lnTo>
                  <a:lnTo>
                    <a:pt x="23426" y="53491"/>
                  </a:lnTo>
                  <a:lnTo>
                    <a:pt x="24354" y="54129"/>
                  </a:lnTo>
                  <a:lnTo>
                    <a:pt x="24818" y="54477"/>
                  </a:lnTo>
                  <a:lnTo>
                    <a:pt x="25253" y="54854"/>
                  </a:lnTo>
                  <a:lnTo>
                    <a:pt x="25600" y="55144"/>
                  </a:lnTo>
                  <a:lnTo>
                    <a:pt x="25919" y="55463"/>
                  </a:lnTo>
                  <a:lnTo>
                    <a:pt x="26238" y="55781"/>
                  </a:lnTo>
                  <a:lnTo>
                    <a:pt x="26528" y="56129"/>
                  </a:lnTo>
                  <a:lnTo>
                    <a:pt x="26789" y="56477"/>
                  </a:lnTo>
                  <a:lnTo>
                    <a:pt x="27050" y="56825"/>
                  </a:lnTo>
                  <a:lnTo>
                    <a:pt x="27282" y="57202"/>
                  </a:lnTo>
                  <a:lnTo>
                    <a:pt x="27514" y="57579"/>
                  </a:lnTo>
                  <a:lnTo>
                    <a:pt x="26354" y="57666"/>
                  </a:lnTo>
                  <a:lnTo>
                    <a:pt x="25166" y="57724"/>
                  </a:lnTo>
                  <a:lnTo>
                    <a:pt x="23977" y="57753"/>
                  </a:lnTo>
                  <a:lnTo>
                    <a:pt x="22817" y="57753"/>
                  </a:lnTo>
                  <a:lnTo>
                    <a:pt x="21628" y="57695"/>
                  </a:lnTo>
                  <a:lnTo>
                    <a:pt x="20469" y="57608"/>
                  </a:lnTo>
                  <a:lnTo>
                    <a:pt x="19280" y="57492"/>
                  </a:lnTo>
                  <a:lnTo>
                    <a:pt x="18120" y="57347"/>
                  </a:lnTo>
                  <a:lnTo>
                    <a:pt x="16961" y="57173"/>
                  </a:lnTo>
                  <a:lnTo>
                    <a:pt x="15801" y="56941"/>
                  </a:lnTo>
                  <a:lnTo>
                    <a:pt x="14670" y="56709"/>
                  </a:lnTo>
                  <a:lnTo>
                    <a:pt x="13511" y="56419"/>
                  </a:lnTo>
                  <a:lnTo>
                    <a:pt x="12380" y="56100"/>
                  </a:lnTo>
                  <a:lnTo>
                    <a:pt x="11249" y="55753"/>
                  </a:lnTo>
                  <a:lnTo>
                    <a:pt x="10147" y="55347"/>
                  </a:lnTo>
                  <a:lnTo>
                    <a:pt x="9046" y="54941"/>
                  </a:lnTo>
                  <a:lnTo>
                    <a:pt x="8147" y="54564"/>
                  </a:lnTo>
                  <a:lnTo>
                    <a:pt x="7277" y="54187"/>
                  </a:lnTo>
                  <a:lnTo>
                    <a:pt x="7277" y="54187"/>
                  </a:lnTo>
                  <a:lnTo>
                    <a:pt x="7509" y="54680"/>
                  </a:lnTo>
                  <a:lnTo>
                    <a:pt x="7770" y="55144"/>
                  </a:lnTo>
                  <a:lnTo>
                    <a:pt x="8640" y="55521"/>
                  </a:lnTo>
                  <a:lnTo>
                    <a:pt x="9539" y="55868"/>
                  </a:lnTo>
                  <a:lnTo>
                    <a:pt x="10437" y="56187"/>
                  </a:lnTo>
                  <a:lnTo>
                    <a:pt x="11336" y="56477"/>
                  </a:lnTo>
                  <a:lnTo>
                    <a:pt x="12235" y="56767"/>
                  </a:lnTo>
                  <a:lnTo>
                    <a:pt x="13163" y="57028"/>
                  </a:lnTo>
                  <a:lnTo>
                    <a:pt x="14061" y="57260"/>
                  </a:lnTo>
                  <a:lnTo>
                    <a:pt x="14989" y="57492"/>
                  </a:lnTo>
                  <a:lnTo>
                    <a:pt x="15917" y="57666"/>
                  </a:lnTo>
                  <a:lnTo>
                    <a:pt x="16874" y="57840"/>
                  </a:lnTo>
                  <a:lnTo>
                    <a:pt x="17801" y="58014"/>
                  </a:lnTo>
                  <a:lnTo>
                    <a:pt x="18758" y="58130"/>
                  </a:lnTo>
                  <a:lnTo>
                    <a:pt x="19686" y="58246"/>
                  </a:lnTo>
                  <a:lnTo>
                    <a:pt x="20643" y="58333"/>
                  </a:lnTo>
                  <a:lnTo>
                    <a:pt x="21599" y="58391"/>
                  </a:lnTo>
                  <a:lnTo>
                    <a:pt x="22527" y="58420"/>
                  </a:lnTo>
                  <a:lnTo>
                    <a:pt x="23861" y="58449"/>
                  </a:lnTo>
                  <a:lnTo>
                    <a:pt x="25195" y="58420"/>
                  </a:lnTo>
                  <a:lnTo>
                    <a:pt x="26528" y="58362"/>
                  </a:lnTo>
                  <a:lnTo>
                    <a:pt x="27833" y="58246"/>
                  </a:lnTo>
                  <a:lnTo>
                    <a:pt x="28007" y="58652"/>
                  </a:lnTo>
                  <a:lnTo>
                    <a:pt x="28152" y="59058"/>
                  </a:lnTo>
                  <a:lnTo>
                    <a:pt x="28355" y="59811"/>
                  </a:lnTo>
                  <a:lnTo>
                    <a:pt x="28500" y="60565"/>
                  </a:lnTo>
                  <a:lnTo>
                    <a:pt x="28616" y="61319"/>
                  </a:lnTo>
                  <a:lnTo>
                    <a:pt x="28703" y="62102"/>
                  </a:lnTo>
                  <a:lnTo>
                    <a:pt x="28732" y="62856"/>
                  </a:lnTo>
                  <a:lnTo>
                    <a:pt x="28790" y="63638"/>
                  </a:lnTo>
                  <a:lnTo>
                    <a:pt x="28819" y="65175"/>
                  </a:lnTo>
                  <a:lnTo>
                    <a:pt x="28906" y="66712"/>
                  </a:lnTo>
                  <a:lnTo>
                    <a:pt x="28993" y="67465"/>
                  </a:lnTo>
                  <a:lnTo>
                    <a:pt x="29080" y="68219"/>
                  </a:lnTo>
                  <a:lnTo>
                    <a:pt x="29195" y="68973"/>
                  </a:lnTo>
                  <a:lnTo>
                    <a:pt x="29340" y="69698"/>
                  </a:lnTo>
                  <a:lnTo>
                    <a:pt x="29543" y="70452"/>
                  </a:lnTo>
                  <a:lnTo>
                    <a:pt x="29804" y="71176"/>
                  </a:lnTo>
                  <a:lnTo>
                    <a:pt x="30094" y="71872"/>
                  </a:lnTo>
                  <a:lnTo>
                    <a:pt x="30442" y="72568"/>
                  </a:lnTo>
                  <a:lnTo>
                    <a:pt x="30819" y="73264"/>
                  </a:lnTo>
                  <a:lnTo>
                    <a:pt x="31196" y="73931"/>
                  </a:lnTo>
                  <a:lnTo>
                    <a:pt x="32008" y="75235"/>
                  </a:lnTo>
                  <a:lnTo>
                    <a:pt x="32878" y="76540"/>
                  </a:lnTo>
                  <a:lnTo>
                    <a:pt x="33022" y="76772"/>
                  </a:lnTo>
                  <a:lnTo>
                    <a:pt x="32095" y="76743"/>
                  </a:lnTo>
                  <a:lnTo>
                    <a:pt x="31167" y="76714"/>
                  </a:lnTo>
                  <a:lnTo>
                    <a:pt x="30239" y="76656"/>
                  </a:lnTo>
                  <a:lnTo>
                    <a:pt x="29311" y="76598"/>
                  </a:lnTo>
                  <a:lnTo>
                    <a:pt x="28413" y="76511"/>
                  </a:lnTo>
                  <a:lnTo>
                    <a:pt x="27485" y="76395"/>
                  </a:lnTo>
                  <a:lnTo>
                    <a:pt x="26557" y="76250"/>
                  </a:lnTo>
                  <a:lnTo>
                    <a:pt x="25658" y="76105"/>
                  </a:lnTo>
                  <a:lnTo>
                    <a:pt x="24760" y="75931"/>
                  </a:lnTo>
                  <a:lnTo>
                    <a:pt x="23832" y="75728"/>
                  </a:lnTo>
                  <a:lnTo>
                    <a:pt x="22933" y="75525"/>
                  </a:lnTo>
                  <a:lnTo>
                    <a:pt x="22034" y="75293"/>
                  </a:lnTo>
                  <a:lnTo>
                    <a:pt x="21165" y="75061"/>
                  </a:lnTo>
                  <a:lnTo>
                    <a:pt x="20266" y="74772"/>
                  </a:lnTo>
                  <a:lnTo>
                    <a:pt x="19396" y="74511"/>
                  </a:lnTo>
                  <a:lnTo>
                    <a:pt x="18526" y="74192"/>
                  </a:lnTo>
                  <a:lnTo>
                    <a:pt x="18526" y="74569"/>
                  </a:lnTo>
                  <a:lnTo>
                    <a:pt x="18526" y="74916"/>
                  </a:lnTo>
                  <a:lnTo>
                    <a:pt x="19773" y="75351"/>
                  </a:lnTo>
                  <a:lnTo>
                    <a:pt x="21020" y="75728"/>
                  </a:lnTo>
                  <a:lnTo>
                    <a:pt x="22266" y="76076"/>
                  </a:lnTo>
                  <a:lnTo>
                    <a:pt x="23542" y="76366"/>
                  </a:lnTo>
                  <a:lnTo>
                    <a:pt x="24818" y="76656"/>
                  </a:lnTo>
                  <a:lnTo>
                    <a:pt x="26122" y="76888"/>
                  </a:lnTo>
                  <a:lnTo>
                    <a:pt x="27398" y="77062"/>
                  </a:lnTo>
                  <a:lnTo>
                    <a:pt x="28703" y="77236"/>
                  </a:lnTo>
                  <a:lnTo>
                    <a:pt x="29862" y="77323"/>
                  </a:lnTo>
                  <a:lnTo>
                    <a:pt x="31022" y="77410"/>
                  </a:lnTo>
                  <a:lnTo>
                    <a:pt x="32182" y="77439"/>
                  </a:lnTo>
                  <a:lnTo>
                    <a:pt x="33370" y="77468"/>
                  </a:lnTo>
                  <a:lnTo>
                    <a:pt x="33457" y="77439"/>
                  </a:lnTo>
                  <a:lnTo>
                    <a:pt x="34124" y="78541"/>
                  </a:lnTo>
                  <a:lnTo>
                    <a:pt x="34762" y="79671"/>
                  </a:lnTo>
                  <a:lnTo>
                    <a:pt x="35342" y="80860"/>
                  </a:lnTo>
                  <a:lnTo>
                    <a:pt x="35603" y="81440"/>
                  </a:lnTo>
                  <a:lnTo>
                    <a:pt x="35864" y="82049"/>
                  </a:lnTo>
                  <a:lnTo>
                    <a:pt x="36154" y="82773"/>
                  </a:lnTo>
                  <a:lnTo>
                    <a:pt x="36415" y="83498"/>
                  </a:lnTo>
                  <a:lnTo>
                    <a:pt x="36647" y="84252"/>
                  </a:lnTo>
                  <a:lnTo>
                    <a:pt x="36850" y="85006"/>
                  </a:lnTo>
                  <a:lnTo>
                    <a:pt x="37052" y="85731"/>
                  </a:lnTo>
                  <a:lnTo>
                    <a:pt x="37197" y="86513"/>
                  </a:lnTo>
                  <a:lnTo>
                    <a:pt x="37342" y="87267"/>
                  </a:lnTo>
                  <a:lnTo>
                    <a:pt x="37487" y="88021"/>
                  </a:lnTo>
                  <a:lnTo>
                    <a:pt x="37603" y="88949"/>
                  </a:lnTo>
                  <a:lnTo>
                    <a:pt x="37690" y="89877"/>
                  </a:lnTo>
                  <a:lnTo>
                    <a:pt x="37748" y="90775"/>
                  </a:lnTo>
                  <a:lnTo>
                    <a:pt x="37777" y="91703"/>
                  </a:lnTo>
                  <a:lnTo>
                    <a:pt x="37777" y="92631"/>
                  </a:lnTo>
                  <a:lnTo>
                    <a:pt x="37748" y="93559"/>
                  </a:lnTo>
                  <a:lnTo>
                    <a:pt x="37690" y="94457"/>
                  </a:lnTo>
                  <a:lnTo>
                    <a:pt x="37574" y="95385"/>
                  </a:lnTo>
                  <a:lnTo>
                    <a:pt x="38270" y="95327"/>
                  </a:lnTo>
                  <a:lnTo>
                    <a:pt x="38357" y="94341"/>
                  </a:lnTo>
                  <a:lnTo>
                    <a:pt x="38444" y="93327"/>
                  </a:lnTo>
                  <a:lnTo>
                    <a:pt x="38473" y="92312"/>
                  </a:lnTo>
                  <a:lnTo>
                    <a:pt x="38444" y="91326"/>
                  </a:lnTo>
                  <a:lnTo>
                    <a:pt x="38415" y="90311"/>
                  </a:lnTo>
                  <a:lnTo>
                    <a:pt x="38328" y="89297"/>
                  </a:lnTo>
                  <a:lnTo>
                    <a:pt x="38212" y="88311"/>
                  </a:lnTo>
                  <a:lnTo>
                    <a:pt x="38067" y="87325"/>
                  </a:lnTo>
                  <a:lnTo>
                    <a:pt x="37864" y="86339"/>
                  </a:lnTo>
                  <a:lnTo>
                    <a:pt x="37632" y="85354"/>
                  </a:lnTo>
                  <a:lnTo>
                    <a:pt x="37371" y="84368"/>
                  </a:lnTo>
                  <a:lnTo>
                    <a:pt x="37081" y="83411"/>
                  </a:lnTo>
                  <a:lnTo>
                    <a:pt x="36763" y="82454"/>
                  </a:lnTo>
                  <a:lnTo>
                    <a:pt x="36386" y="81527"/>
                  </a:lnTo>
                  <a:lnTo>
                    <a:pt x="35980" y="80599"/>
                  </a:lnTo>
                  <a:lnTo>
                    <a:pt x="35545" y="79671"/>
                  </a:lnTo>
                  <a:lnTo>
                    <a:pt x="35197" y="78975"/>
                  </a:lnTo>
                  <a:lnTo>
                    <a:pt x="34791" y="78309"/>
                  </a:lnTo>
                  <a:lnTo>
                    <a:pt x="33979" y="76975"/>
                  </a:lnTo>
                  <a:lnTo>
                    <a:pt x="33109" y="75641"/>
                  </a:lnTo>
                  <a:lnTo>
                    <a:pt x="32269" y="74337"/>
                  </a:lnTo>
                  <a:lnTo>
                    <a:pt x="31863" y="73670"/>
                  </a:lnTo>
                  <a:lnTo>
                    <a:pt x="31486" y="73003"/>
                  </a:lnTo>
                  <a:lnTo>
                    <a:pt x="31109" y="72307"/>
                  </a:lnTo>
                  <a:lnTo>
                    <a:pt x="30790" y="71611"/>
                  </a:lnTo>
                  <a:lnTo>
                    <a:pt x="30471" y="70887"/>
                  </a:lnTo>
                  <a:lnTo>
                    <a:pt x="30210" y="70162"/>
                  </a:lnTo>
                  <a:lnTo>
                    <a:pt x="30007" y="69408"/>
                  </a:lnTo>
                  <a:lnTo>
                    <a:pt x="29833" y="68625"/>
                  </a:lnTo>
                  <a:lnTo>
                    <a:pt x="29920" y="68538"/>
                  </a:lnTo>
                  <a:lnTo>
                    <a:pt x="30529" y="67697"/>
                  </a:lnTo>
                  <a:lnTo>
                    <a:pt x="31109" y="66828"/>
                  </a:lnTo>
                  <a:lnTo>
                    <a:pt x="31689" y="65958"/>
                  </a:lnTo>
                  <a:lnTo>
                    <a:pt x="32240" y="65059"/>
                  </a:lnTo>
                  <a:lnTo>
                    <a:pt x="32762" y="64131"/>
                  </a:lnTo>
                  <a:lnTo>
                    <a:pt x="33283" y="63233"/>
                  </a:lnTo>
                  <a:lnTo>
                    <a:pt x="33747" y="62276"/>
                  </a:lnTo>
                  <a:lnTo>
                    <a:pt x="34211" y="61348"/>
                  </a:lnTo>
                  <a:lnTo>
                    <a:pt x="34646" y="60391"/>
                  </a:lnTo>
                  <a:lnTo>
                    <a:pt x="35052" y="59435"/>
                  </a:lnTo>
                  <a:lnTo>
                    <a:pt x="35458" y="58449"/>
                  </a:lnTo>
                  <a:lnTo>
                    <a:pt x="35835" y="57463"/>
                  </a:lnTo>
                  <a:lnTo>
                    <a:pt x="36154" y="56477"/>
                  </a:lnTo>
                  <a:lnTo>
                    <a:pt x="36473" y="55463"/>
                  </a:lnTo>
                  <a:lnTo>
                    <a:pt x="36763" y="54448"/>
                  </a:lnTo>
                  <a:lnTo>
                    <a:pt x="37052" y="53433"/>
                  </a:lnTo>
                  <a:lnTo>
                    <a:pt x="36850" y="52853"/>
                  </a:lnTo>
                  <a:lnTo>
                    <a:pt x="36589" y="52302"/>
                  </a:lnTo>
                  <a:lnTo>
                    <a:pt x="36241" y="53810"/>
                  </a:lnTo>
                  <a:lnTo>
                    <a:pt x="35806" y="55318"/>
                  </a:lnTo>
                  <a:lnTo>
                    <a:pt x="35342" y="56796"/>
                  </a:lnTo>
                  <a:lnTo>
                    <a:pt x="34791" y="58246"/>
                  </a:lnTo>
                  <a:lnTo>
                    <a:pt x="34211" y="59666"/>
                  </a:lnTo>
                  <a:lnTo>
                    <a:pt x="33573" y="61087"/>
                  </a:lnTo>
                  <a:lnTo>
                    <a:pt x="32878" y="62479"/>
                  </a:lnTo>
                  <a:lnTo>
                    <a:pt x="32153" y="63870"/>
                  </a:lnTo>
                  <a:lnTo>
                    <a:pt x="31573" y="64827"/>
                  </a:lnTo>
                  <a:lnTo>
                    <a:pt x="30964" y="65813"/>
                  </a:lnTo>
                  <a:lnTo>
                    <a:pt x="30355" y="66741"/>
                  </a:lnTo>
                  <a:lnTo>
                    <a:pt x="29688" y="67668"/>
                  </a:lnTo>
                  <a:lnTo>
                    <a:pt x="29630" y="66973"/>
                  </a:lnTo>
                  <a:lnTo>
                    <a:pt x="29572" y="66277"/>
                  </a:lnTo>
                  <a:lnTo>
                    <a:pt x="29514" y="64827"/>
                  </a:lnTo>
                  <a:lnTo>
                    <a:pt x="29456" y="63406"/>
                  </a:lnTo>
                  <a:lnTo>
                    <a:pt x="29369" y="61957"/>
                  </a:lnTo>
                  <a:lnTo>
                    <a:pt x="29311" y="61261"/>
                  </a:lnTo>
                  <a:lnTo>
                    <a:pt x="29195" y="60565"/>
                  </a:lnTo>
                  <a:lnTo>
                    <a:pt x="29080" y="59869"/>
                  </a:lnTo>
                  <a:lnTo>
                    <a:pt x="28906" y="59174"/>
                  </a:lnTo>
                  <a:lnTo>
                    <a:pt x="28703" y="58507"/>
                  </a:lnTo>
                  <a:lnTo>
                    <a:pt x="28442" y="57840"/>
                  </a:lnTo>
                  <a:lnTo>
                    <a:pt x="28123" y="57202"/>
                  </a:lnTo>
                  <a:lnTo>
                    <a:pt x="27746" y="56593"/>
                  </a:lnTo>
                  <a:lnTo>
                    <a:pt x="27427" y="56100"/>
                  </a:lnTo>
                  <a:lnTo>
                    <a:pt x="27050" y="55637"/>
                  </a:lnTo>
                  <a:lnTo>
                    <a:pt x="26644" y="55202"/>
                  </a:lnTo>
                  <a:lnTo>
                    <a:pt x="26238" y="54796"/>
                  </a:lnTo>
                  <a:lnTo>
                    <a:pt x="25803" y="54390"/>
                  </a:lnTo>
                  <a:lnTo>
                    <a:pt x="25339" y="54013"/>
                  </a:lnTo>
                  <a:lnTo>
                    <a:pt x="24876" y="53665"/>
                  </a:lnTo>
                  <a:lnTo>
                    <a:pt x="24412" y="53317"/>
                  </a:lnTo>
                  <a:lnTo>
                    <a:pt x="23426" y="52650"/>
                  </a:lnTo>
                  <a:lnTo>
                    <a:pt x="22440" y="51983"/>
                  </a:lnTo>
                  <a:lnTo>
                    <a:pt x="21454" y="51317"/>
                  </a:lnTo>
                  <a:lnTo>
                    <a:pt x="20498" y="50621"/>
                  </a:lnTo>
                  <a:lnTo>
                    <a:pt x="20469" y="50621"/>
                  </a:lnTo>
                  <a:lnTo>
                    <a:pt x="21425" y="49809"/>
                  </a:lnTo>
                  <a:lnTo>
                    <a:pt x="22353" y="48968"/>
                  </a:lnTo>
                  <a:lnTo>
                    <a:pt x="23252" y="48099"/>
                  </a:lnTo>
                  <a:lnTo>
                    <a:pt x="24093" y="47200"/>
                  </a:lnTo>
                  <a:lnTo>
                    <a:pt x="24876" y="46243"/>
                  </a:lnTo>
                  <a:lnTo>
                    <a:pt x="25629" y="45257"/>
                  </a:lnTo>
                  <a:lnTo>
                    <a:pt x="26354" y="44243"/>
                  </a:lnTo>
                  <a:lnTo>
                    <a:pt x="27021" y="43199"/>
                  </a:lnTo>
                  <a:lnTo>
                    <a:pt x="26818" y="42851"/>
                  </a:lnTo>
                  <a:lnTo>
                    <a:pt x="26644" y="42503"/>
                  </a:lnTo>
                  <a:lnTo>
                    <a:pt x="25977" y="43605"/>
                  </a:lnTo>
                  <a:lnTo>
                    <a:pt x="25253" y="44648"/>
                  </a:lnTo>
                  <a:lnTo>
                    <a:pt x="24470" y="45663"/>
                  </a:lnTo>
                  <a:lnTo>
                    <a:pt x="23658" y="46649"/>
                  </a:lnTo>
                  <a:lnTo>
                    <a:pt x="22817" y="47577"/>
                  </a:lnTo>
                  <a:lnTo>
                    <a:pt x="21918" y="48475"/>
                  </a:lnTo>
                  <a:lnTo>
                    <a:pt x="20962" y="49316"/>
                  </a:lnTo>
                  <a:lnTo>
                    <a:pt x="19976" y="50128"/>
                  </a:lnTo>
                  <a:lnTo>
                    <a:pt x="19947" y="50186"/>
                  </a:lnTo>
                  <a:lnTo>
                    <a:pt x="19570" y="49867"/>
                  </a:lnTo>
                  <a:lnTo>
                    <a:pt x="19222" y="49548"/>
                  </a:lnTo>
                  <a:lnTo>
                    <a:pt x="18874" y="49200"/>
                  </a:lnTo>
                  <a:lnTo>
                    <a:pt x="18555" y="48823"/>
                  </a:lnTo>
                  <a:lnTo>
                    <a:pt x="18265" y="48446"/>
                  </a:lnTo>
                  <a:lnTo>
                    <a:pt x="17975" y="48070"/>
                  </a:lnTo>
                  <a:lnTo>
                    <a:pt x="17743" y="47635"/>
                  </a:lnTo>
                  <a:lnTo>
                    <a:pt x="17541" y="47200"/>
                  </a:lnTo>
                  <a:lnTo>
                    <a:pt x="17396" y="46881"/>
                  </a:lnTo>
                  <a:lnTo>
                    <a:pt x="17280" y="46562"/>
                  </a:lnTo>
                  <a:lnTo>
                    <a:pt x="17193" y="46214"/>
                  </a:lnTo>
                  <a:lnTo>
                    <a:pt x="17135" y="45895"/>
                  </a:lnTo>
                  <a:lnTo>
                    <a:pt x="17077" y="45547"/>
                  </a:lnTo>
                  <a:lnTo>
                    <a:pt x="17048" y="45199"/>
                  </a:lnTo>
                  <a:lnTo>
                    <a:pt x="17019" y="44532"/>
                  </a:lnTo>
                  <a:lnTo>
                    <a:pt x="17048" y="43837"/>
                  </a:lnTo>
                  <a:lnTo>
                    <a:pt x="17135" y="43170"/>
                  </a:lnTo>
                  <a:lnTo>
                    <a:pt x="17280" y="42474"/>
                  </a:lnTo>
                  <a:lnTo>
                    <a:pt x="17425" y="41807"/>
                  </a:lnTo>
                  <a:lnTo>
                    <a:pt x="17598" y="41111"/>
                  </a:lnTo>
                  <a:lnTo>
                    <a:pt x="17801" y="40416"/>
                  </a:lnTo>
                  <a:lnTo>
                    <a:pt x="18236" y="38995"/>
                  </a:lnTo>
                  <a:lnTo>
                    <a:pt x="18439" y="38299"/>
                  </a:lnTo>
                  <a:lnTo>
                    <a:pt x="18613" y="37603"/>
                  </a:lnTo>
                  <a:lnTo>
                    <a:pt x="18758" y="36878"/>
                  </a:lnTo>
                  <a:lnTo>
                    <a:pt x="18874" y="36154"/>
                  </a:lnTo>
                  <a:lnTo>
                    <a:pt x="18932" y="35400"/>
                  </a:lnTo>
                  <a:lnTo>
                    <a:pt x="18932" y="34675"/>
                  </a:lnTo>
                  <a:lnTo>
                    <a:pt x="18874" y="33950"/>
                  </a:lnTo>
                  <a:lnTo>
                    <a:pt x="18758" y="33225"/>
                  </a:lnTo>
                  <a:lnTo>
                    <a:pt x="18816" y="33196"/>
                  </a:lnTo>
                  <a:lnTo>
                    <a:pt x="18874" y="33109"/>
                  </a:lnTo>
                  <a:lnTo>
                    <a:pt x="19454" y="32066"/>
                  </a:lnTo>
                  <a:lnTo>
                    <a:pt x="19976" y="30993"/>
                  </a:lnTo>
                  <a:lnTo>
                    <a:pt x="20469" y="29891"/>
                  </a:lnTo>
                  <a:lnTo>
                    <a:pt x="20933" y="28790"/>
                  </a:lnTo>
                  <a:lnTo>
                    <a:pt x="21339" y="27659"/>
                  </a:lnTo>
                  <a:lnTo>
                    <a:pt x="21715" y="26499"/>
                  </a:lnTo>
                  <a:lnTo>
                    <a:pt x="22034" y="25340"/>
                  </a:lnTo>
                  <a:lnTo>
                    <a:pt x="22295" y="24180"/>
                  </a:lnTo>
                  <a:lnTo>
                    <a:pt x="21715" y="23571"/>
                  </a:lnTo>
                  <a:lnTo>
                    <a:pt x="21454" y="24731"/>
                  </a:lnTo>
                  <a:lnTo>
                    <a:pt x="21165" y="25861"/>
                  </a:lnTo>
                  <a:lnTo>
                    <a:pt x="20846" y="26963"/>
                  </a:lnTo>
                  <a:lnTo>
                    <a:pt x="20440" y="28065"/>
                  </a:lnTo>
                  <a:lnTo>
                    <a:pt x="20034" y="29167"/>
                  </a:lnTo>
                  <a:lnTo>
                    <a:pt x="19570" y="30239"/>
                  </a:lnTo>
                  <a:lnTo>
                    <a:pt x="19048" y="31312"/>
                  </a:lnTo>
                  <a:lnTo>
                    <a:pt x="18526" y="32327"/>
                  </a:lnTo>
                  <a:lnTo>
                    <a:pt x="18236" y="31631"/>
                  </a:lnTo>
                  <a:lnTo>
                    <a:pt x="18091" y="31254"/>
                  </a:lnTo>
                  <a:lnTo>
                    <a:pt x="17917" y="30906"/>
                  </a:lnTo>
                  <a:lnTo>
                    <a:pt x="17569" y="30297"/>
                  </a:lnTo>
                  <a:lnTo>
                    <a:pt x="17164" y="29688"/>
                  </a:lnTo>
                  <a:lnTo>
                    <a:pt x="16758" y="29080"/>
                  </a:lnTo>
                  <a:lnTo>
                    <a:pt x="16352" y="28500"/>
                  </a:lnTo>
                  <a:lnTo>
                    <a:pt x="15482" y="27369"/>
                  </a:lnTo>
                  <a:lnTo>
                    <a:pt x="15076" y="26789"/>
                  </a:lnTo>
                  <a:lnTo>
                    <a:pt x="14670" y="26180"/>
                  </a:lnTo>
                  <a:lnTo>
                    <a:pt x="14206" y="25484"/>
                  </a:lnTo>
                  <a:lnTo>
                    <a:pt x="13829" y="24789"/>
                  </a:lnTo>
                  <a:lnTo>
                    <a:pt x="13482" y="24035"/>
                  </a:lnTo>
                  <a:lnTo>
                    <a:pt x="13192" y="23310"/>
                  </a:lnTo>
                  <a:lnTo>
                    <a:pt x="12960" y="22556"/>
                  </a:lnTo>
                  <a:lnTo>
                    <a:pt x="12728" y="21773"/>
                  </a:lnTo>
                  <a:lnTo>
                    <a:pt x="12583" y="20962"/>
                  </a:lnTo>
                  <a:lnTo>
                    <a:pt x="12438" y="20150"/>
                  </a:lnTo>
                  <a:lnTo>
                    <a:pt x="12235" y="18526"/>
                  </a:lnTo>
                  <a:lnTo>
                    <a:pt x="12032" y="16903"/>
                  </a:lnTo>
                  <a:lnTo>
                    <a:pt x="11916" y="16091"/>
                  </a:lnTo>
                  <a:lnTo>
                    <a:pt x="11800" y="15279"/>
                  </a:lnTo>
                  <a:lnTo>
                    <a:pt x="11655" y="14496"/>
                  </a:lnTo>
                  <a:lnTo>
                    <a:pt x="11481" y="13685"/>
                  </a:lnTo>
                  <a:lnTo>
                    <a:pt x="11278" y="12989"/>
                  </a:lnTo>
                  <a:lnTo>
                    <a:pt x="11365" y="12902"/>
                  </a:lnTo>
                  <a:lnTo>
                    <a:pt x="11742" y="12235"/>
                  </a:lnTo>
                  <a:lnTo>
                    <a:pt x="12090" y="11539"/>
                  </a:lnTo>
                  <a:lnTo>
                    <a:pt x="12409" y="10843"/>
                  </a:lnTo>
                  <a:lnTo>
                    <a:pt x="12699" y="10148"/>
                  </a:lnTo>
                  <a:lnTo>
                    <a:pt x="12960" y="9423"/>
                  </a:lnTo>
                  <a:lnTo>
                    <a:pt x="13221" y="8698"/>
                  </a:lnTo>
                  <a:lnTo>
                    <a:pt x="13424" y="7973"/>
                  </a:lnTo>
                  <a:lnTo>
                    <a:pt x="13598" y="7219"/>
                  </a:lnTo>
                  <a:lnTo>
                    <a:pt x="13047" y="6494"/>
                  </a:lnTo>
                  <a:lnTo>
                    <a:pt x="12902" y="7219"/>
                  </a:lnTo>
                  <a:lnTo>
                    <a:pt x="12699" y="7944"/>
                  </a:lnTo>
                  <a:lnTo>
                    <a:pt x="12496" y="8669"/>
                  </a:lnTo>
                  <a:lnTo>
                    <a:pt x="12264" y="9394"/>
                  </a:lnTo>
                  <a:lnTo>
                    <a:pt x="11974" y="10090"/>
                  </a:lnTo>
                  <a:lnTo>
                    <a:pt x="11684" y="10785"/>
                  </a:lnTo>
                  <a:lnTo>
                    <a:pt x="11365" y="11452"/>
                  </a:lnTo>
                  <a:lnTo>
                    <a:pt x="11017" y="12119"/>
                  </a:lnTo>
                  <a:lnTo>
                    <a:pt x="10611" y="11162"/>
                  </a:lnTo>
                  <a:lnTo>
                    <a:pt x="10176" y="10205"/>
                  </a:lnTo>
                  <a:lnTo>
                    <a:pt x="9684" y="9278"/>
                  </a:lnTo>
                  <a:lnTo>
                    <a:pt x="9104" y="8379"/>
                  </a:lnTo>
                  <a:lnTo>
                    <a:pt x="8698" y="7770"/>
                  </a:lnTo>
                  <a:lnTo>
                    <a:pt x="8263" y="7190"/>
                  </a:lnTo>
                  <a:lnTo>
                    <a:pt x="7828" y="6610"/>
                  </a:lnTo>
                  <a:lnTo>
                    <a:pt x="7364" y="6060"/>
                  </a:lnTo>
                  <a:lnTo>
                    <a:pt x="6900" y="5509"/>
                  </a:lnTo>
                  <a:lnTo>
                    <a:pt x="6378" y="4958"/>
                  </a:lnTo>
                  <a:lnTo>
                    <a:pt x="5364" y="3943"/>
                  </a:lnTo>
                  <a:lnTo>
                    <a:pt x="4291" y="2928"/>
                  </a:lnTo>
                  <a:lnTo>
                    <a:pt x="3189" y="1972"/>
                  </a:lnTo>
                  <a:lnTo>
                    <a:pt x="2059" y="1044"/>
                  </a:lnTo>
                  <a:lnTo>
                    <a:pt x="928" y="145"/>
                  </a:lnTo>
                  <a:lnTo>
                    <a:pt x="725" y="0"/>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1" name="Google Shape;371;p8"/>
          <p:cNvGrpSpPr/>
          <p:nvPr/>
        </p:nvGrpSpPr>
        <p:grpSpPr>
          <a:xfrm>
            <a:off x="8095138" y="3250198"/>
            <a:ext cx="1897092" cy="2037893"/>
            <a:chOff x="7942738" y="3173998"/>
            <a:chExt cx="1897092" cy="2037893"/>
          </a:xfrm>
        </p:grpSpPr>
        <p:grpSp>
          <p:nvGrpSpPr>
            <p:cNvPr id="372" name="Google Shape;372;p8"/>
            <p:cNvGrpSpPr/>
            <p:nvPr/>
          </p:nvGrpSpPr>
          <p:grpSpPr>
            <a:xfrm rot="2224707">
              <a:off x="8236406" y="3425942"/>
              <a:ext cx="1309757" cy="1413406"/>
              <a:chOff x="-741850" y="3728650"/>
              <a:chExt cx="1309775" cy="1413425"/>
            </a:xfrm>
          </p:grpSpPr>
          <p:sp>
            <p:nvSpPr>
              <p:cNvPr id="373" name="Google Shape;373;p8"/>
              <p:cNvSpPr/>
              <p:nvPr/>
            </p:nvSpPr>
            <p:spPr>
              <a:xfrm>
                <a:off x="-741850" y="3729375"/>
                <a:ext cx="1253225" cy="1382250"/>
              </a:xfrm>
              <a:custGeom>
                <a:rect b="b" l="l" r="r" t="t"/>
                <a:pathLst>
                  <a:path extrusionOk="0" h="55290" w="50129">
                    <a:moveTo>
                      <a:pt x="15193" y="1"/>
                    </a:moveTo>
                    <a:lnTo>
                      <a:pt x="14526" y="30"/>
                    </a:lnTo>
                    <a:lnTo>
                      <a:pt x="13859" y="59"/>
                    </a:lnTo>
                    <a:lnTo>
                      <a:pt x="13192" y="146"/>
                    </a:lnTo>
                    <a:lnTo>
                      <a:pt x="12526" y="233"/>
                    </a:lnTo>
                    <a:lnTo>
                      <a:pt x="11859" y="378"/>
                    </a:lnTo>
                    <a:lnTo>
                      <a:pt x="11192" y="523"/>
                    </a:lnTo>
                    <a:lnTo>
                      <a:pt x="10525" y="697"/>
                    </a:lnTo>
                    <a:lnTo>
                      <a:pt x="9858" y="900"/>
                    </a:lnTo>
                    <a:lnTo>
                      <a:pt x="9076" y="1190"/>
                    </a:lnTo>
                    <a:lnTo>
                      <a:pt x="8322" y="1508"/>
                    </a:lnTo>
                    <a:lnTo>
                      <a:pt x="7655" y="1798"/>
                    </a:lnTo>
                    <a:lnTo>
                      <a:pt x="7133" y="2088"/>
                    </a:lnTo>
                    <a:lnTo>
                      <a:pt x="6611" y="2378"/>
                    </a:lnTo>
                    <a:lnTo>
                      <a:pt x="6118" y="2697"/>
                    </a:lnTo>
                    <a:lnTo>
                      <a:pt x="5625" y="3016"/>
                    </a:lnTo>
                    <a:lnTo>
                      <a:pt x="5162" y="3393"/>
                    </a:lnTo>
                    <a:lnTo>
                      <a:pt x="4698" y="3770"/>
                    </a:lnTo>
                    <a:lnTo>
                      <a:pt x="4234" y="4147"/>
                    </a:lnTo>
                    <a:lnTo>
                      <a:pt x="3828" y="4553"/>
                    </a:lnTo>
                    <a:lnTo>
                      <a:pt x="3422" y="4988"/>
                    </a:lnTo>
                    <a:lnTo>
                      <a:pt x="3016" y="5422"/>
                    </a:lnTo>
                    <a:lnTo>
                      <a:pt x="2639" y="5886"/>
                    </a:lnTo>
                    <a:lnTo>
                      <a:pt x="2291" y="6379"/>
                    </a:lnTo>
                    <a:lnTo>
                      <a:pt x="1972" y="6872"/>
                    </a:lnTo>
                    <a:lnTo>
                      <a:pt x="1653" y="7394"/>
                    </a:lnTo>
                    <a:lnTo>
                      <a:pt x="1393" y="7945"/>
                    </a:lnTo>
                    <a:lnTo>
                      <a:pt x="1132" y="8496"/>
                    </a:lnTo>
                    <a:lnTo>
                      <a:pt x="842" y="9162"/>
                    </a:lnTo>
                    <a:lnTo>
                      <a:pt x="610" y="9829"/>
                    </a:lnTo>
                    <a:lnTo>
                      <a:pt x="436" y="10525"/>
                    </a:lnTo>
                    <a:lnTo>
                      <a:pt x="262" y="11192"/>
                    </a:lnTo>
                    <a:lnTo>
                      <a:pt x="146" y="11888"/>
                    </a:lnTo>
                    <a:lnTo>
                      <a:pt x="59" y="12584"/>
                    </a:lnTo>
                    <a:lnTo>
                      <a:pt x="30" y="13279"/>
                    </a:lnTo>
                    <a:lnTo>
                      <a:pt x="1" y="13975"/>
                    </a:lnTo>
                    <a:lnTo>
                      <a:pt x="30" y="14758"/>
                    </a:lnTo>
                    <a:lnTo>
                      <a:pt x="88" y="15483"/>
                    </a:lnTo>
                    <a:lnTo>
                      <a:pt x="175" y="16208"/>
                    </a:lnTo>
                    <a:lnTo>
                      <a:pt x="291" y="16932"/>
                    </a:lnTo>
                    <a:lnTo>
                      <a:pt x="436" y="17657"/>
                    </a:lnTo>
                    <a:lnTo>
                      <a:pt x="610" y="18382"/>
                    </a:lnTo>
                    <a:lnTo>
                      <a:pt x="813" y="19107"/>
                    </a:lnTo>
                    <a:lnTo>
                      <a:pt x="1045" y="19803"/>
                    </a:lnTo>
                    <a:lnTo>
                      <a:pt x="1306" y="20527"/>
                    </a:lnTo>
                    <a:lnTo>
                      <a:pt x="1595" y="21223"/>
                    </a:lnTo>
                    <a:lnTo>
                      <a:pt x="1885" y="21948"/>
                    </a:lnTo>
                    <a:lnTo>
                      <a:pt x="2233" y="22644"/>
                    </a:lnTo>
                    <a:lnTo>
                      <a:pt x="2581" y="23340"/>
                    </a:lnTo>
                    <a:lnTo>
                      <a:pt x="2929" y="24036"/>
                    </a:lnTo>
                    <a:lnTo>
                      <a:pt x="3335" y="24731"/>
                    </a:lnTo>
                    <a:lnTo>
                      <a:pt x="3741" y="25427"/>
                    </a:lnTo>
                    <a:lnTo>
                      <a:pt x="4147" y="26094"/>
                    </a:lnTo>
                    <a:lnTo>
                      <a:pt x="4756" y="27022"/>
                    </a:lnTo>
                    <a:lnTo>
                      <a:pt x="5365" y="27863"/>
                    </a:lnTo>
                    <a:lnTo>
                      <a:pt x="5973" y="28703"/>
                    </a:lnTo>
                    <a:lnTo>
                      <a:pt x="6611" y="29544"/>
                    </a:lnTo>
                    <a:lnTo>
                      <a:pt x="7249" y="30356"/>
                    </a:lnTo>
                    <a:lnTo>
                      <a:pt x="7916" y="31139"/>
                    </a:lnTo>
                    <a:lnTo>
                      <a:pt x="8583" y="31921"/>
                    </a:lnTo>
                    <a:lnTo>
                      <a:pt x="9278" y="32675"/>
                    </a:lnTo>
                    <a:lnTo>
                      <a:pt x="9974" y="33400"/>
                    </a:lnTo>
                    <a:lnTo>
                      <a:pt x="11337" y="34821"/>
                    </a:lnTo>
                    <a:lnTo>
                      <a:pt x="12729" y="36125"/>
                    </a:lnTo>
                    <a:lnTo>
                      <a:pt x="14062" y="37343"/>
                    </a:lnTo>
                    <a:lnTo>
                      <a:pt x="15367" y="38474"/>
                    </a:lnTo>
                    <a:lnTo>
                      <a:pt x="16063" y="39025"/>
                    </a:lnTo>
                    <a:lnTo>
                      <a:pt x="17077" y="39836"/>
                    </a:lnTo>
                    <a:lnTo>
                      <a:pt x="18469" y="40909"/>
                    </a:lnTo>
                    <a:lnTo>
                      <a:pt x="19890" y="41924"/>
                    </a:lnTo>
                    <a:lnTo>
                      <a:pt x="21310" y="42939"/>
                    </a:lnTo>
                    <a:lnTo>
                      <a:pt x="22789" y="43924"/>
                    </a:lnTo>
                    <a:lnTo>
                      <a:pt x="24268" y="44881"/>
                    </a:lnTo>
                    <a:lnTo>
                      <a:pt x="25746" y="45780"/>
                    </a:lnTo>
                    <a:lnTo>
                      <a:pt x="27283" y="46679"/>
                    </a:lnTo>
                    <a:lnTo>
                      <a:pt x="28819" y="47519"/>
                    </a:lnTo>
                    <a:lnTo>
                      <a:pt x="30617" y="48505"/>
                    </a:lnTo>
                    <a:lnTo>
                      <a:pt x="31574" y="48969"/>
                    </a:lnTo>
                    <a:lnTo>
                      <a:pt x="33516" y="49897"/>
                    </a:lnTo>
                    <a:lnTo>
                      <a:pt x="35459" y="50796"/>
                    </a:lnTo>
                    <a:lnTo>
                      <a:pt x="37401" y="51607"/>
                    </a:lnTo>
                    <a:lnTo>
                      <a:pt x="39402" y="52390"/>
                    </a:lnTo>
                    <a:lnTo>
                      <a:pt x="41402" y="53115"/>
                    </a:lnTo>
                    <a:lnTo>
                      <a:pt x="43403" y="53811"/>
                    </a:lnTo>
                    <a:lnTo>
                      <a:pt x="45461" y="54449"/>
                    </a:lnTo>
                    <a:lnTo>
                      <a:pt x="47491" y="55028"/>
                    </a:lnTo>
                    <a:lnTo>
                      <a:pt x="48012" y="55144"/>
                    </a:lnTo>
                    <a:lnTo>
                      <a:pt x="48476" y="55231"/>
                    </a:lnTo>
                    <a:lnTo>
                      <a:pt x="48853" y="55289"/>
                    </a:lnTo>
                    <a:lnTo>
                      <a:pt x="49172" y="55289"/>
                    </a:lnTo>
                    <a:lnTo>
                      <a:pt x="49462" y="55260"/>
                    </a:lnTo>
                    <a:lnTo>
                      <a:pt x="49694" y="55202"/>
                    </a:lnTo>
                    <a:lnTo>
                      <a:pt x="49868" y="55086"/>
                    </a:lnTo>
                    <a:lnTo>
                      <a:pt x="49984" y="54970"/>
                    </a:lnTo>
                    <a:lnTo>
                      <a:pt x="50071" y="54796"/>
                    </a:lnTo>
                    <a:lnTo>
                      <a:pt x="50129" y="54623"/>
                    </a:lnTo>
                    <a:lnTo>
                      <a:pt x="50129" y="54391"/>
                    </a:lnTo>
                    <a:lnTo>
                      <a:pt x="50100" y="54130"/>
                    </a:lnTo>
                    <a:lnTo>
                      <a:pt x="50071" y="53898"/>
                    </a:lnTo>
                    <a:lnTo>
                      <a:pt x="49984" y="53608"/>
                    </a:lnTo>
                    <a:lnTo>
                      <a:pt x="49810" y="53028"/>
                    </a:lnTo>
                    <a:lnTo>
                      <a:pt x="49549" y="52361"/>
                    </a:lnTo>
                    <a:lnTo>
                      <a:pt x="49259" y="51636"/>
                    </a:lnTo>
                    <a:lnTo>
                      <a:pt x="48476" y="49636"/>
                    </a:lnTo>
                    <a:lnTo>
                      <a:pt x="47752" y="47635"/>
                    </a:lnTo>
                    <a:lnTo>
                      <a:pt x="47085" y="45606"/>
                    </a:lnTo>
                    <a:lnTo>
                      <a:pt x="46418" y="43576"/>
                    </a:lnTo>
                    <a:lnTo>
                      <a:pt x="45838" y="41663"/>
                    </a:lnTo>
                    <a:lnTo>
                      <a:pt x="45258" y="39749"/>
                    </a:lnTo>
                    <a:lnTo>
                      <a:pt x="44127" y="35922"/>
                    </a:lnTo>
                    <a:lnTo>
                      <a:pt x="43026" y="32095"/>
                    </a:lnTo>
                    <a:lnTo>
                      <a:pt x="42446" y="30182"/>
                    </a:lnTo>
                    <a:lnTo>
                      <a:pt x="41866" y="28268"/>
                    </a:lnTo>
                    <a:lnTo>
                      <a:pt x="41460" y="27022"/>
                    </a:lnTo>
                    <a:lnTo>
                      <a:pt x="40822" y="25137"/>
                    </a:lnTo>
                    <a:lnTo>
                      <a:pt x="40155" y="23282"/>
                    </a:lnTo>
                    <a:lnTo>
                      <a:pt x="39460" y="21455"/>
                    </a:lnTo>
                    <a:lnTo>
                      <a:pt x="38735" y="19629"/>
                    </a:lnTo>
                    <a:lnTo>
                      <a:pt x="37952" y="17831"/>
                    </a:lnTo>
                    <a:lnTo>
                      <a:pt x="37111" y="16034"/>
                    </a:lnTo>
                    <a:lnTo>
                      <a:pt x="36213" y="14294"/>
                    </a:lnTo>
                    <a:lnTo>
                      <a:pt x="35749" y="13424"/>
                    </a:lnTo>
                    <a:lnTo>
                      <a:pt x="35256" y="12555"/>
                    </a:lnTo>
                    <a:lnTo>
                      <a:pt x="34850" y="11888"/>
                    </a:lnTo>
                    <a:lnTo>
                      <a:pt x="34763" y="11743"/>
                    </a:lnTo>
                    <a:lnTo>
                      <a:pt x="34386" y="11105"/>
                    </a:lnTo>
                    <a:lnTo>
                      <a:pt x="33951" y="10496"/>
                    </a:lnTo>
                    <a:lnTo>
                      <a:pt x="33545" y="9916"/>
                    </a:lnTo>
                    <a:lnTo>
                      <a:pt x="33081" y="9307"/>
                    </a:lnTo>
                    <a:lnTo>
                      <a:pt x="32646" y="8728"/>
                    </a:lnTo>
                    <a:lnTo>
                      <a:pt x="32154" y="8177"/>
                    </a:lnTo>
                    <a:lnTo>
                      <a:pt x="31661" y="7626"/>
                    </a:lnTo>
                    <a:lnTo>
                      <a:pt x="31168" y="7104"/>
                    </a:lnTo>
                    <a:lnTo>
                      <a:pt x="30646" y="6582"/>
                    </a:lnTo>
                    <a:lnTo>
                      <a:pt x="30124" y="6060"/>
                    </a:lnTo>
                    <a:lnTo>
                      <a:pt x="29573" y="5567"/>
                    </a:lnTo>
                    <a:lnTo>
                      <a:pt x="29022" y="5104"/>
                    </a:lnTo>
                    <a:lnTo>
                      <a:pt x="28443" y="4640"/>
                    </a:lnTo>
                    <a:lnTo>
                      <a:pt x="27863" y="4205"/>
                    </a:lnTo>
                    <a:lnTo>
                      <a:pt x="27254" y="3799"/>
                    </a:lnTo>
                    <a:lnTo>
                      <a:pt x="26645" y="3393"/>
                    </a:lnTo>
                    <a:lnTo>
                      <a:pt x="25978" y="2987"/>
                    </a:lnTo>
                    <a:lnTo>
                      <a:pt x="25398" y="2639"/>
                    </a:lnTo>
                    <a:lnTo>
                      <a:pt x="24818" y="2320"/>
                    </a:lnTo>
                    <a:lnTo>
                      <a:pt x="24210" y="2030"/>
                    </a:lnTo>
                    <a:lnTo>
                      <a:pt x="23630" y="1740"/>
                    </a:lnTo>
                    <a:lnTo>
                      <a:pt x="22992" y="1480"/>
                    </a:lnTo>
                    <a:lnTo>
                      <a:pt x="22383" y="1248"/>
                    </a:lnTo>
                    <a:lnTo>
                      <a:pt x="21774" y="1016"/>
                    </a:lnTo>
                    <a:lnTo>
                      <a:pt x="21136" y="813"/>
                    </a:lnTo>
                    <a:lnTo>
                      <a:pt x="20499" y="639"/>
                    </a:lnTo>
                    <a:lnTo>
                      <a:pt x="19861" y="494"/>
                    </a:lnTo>
                    <a:lnTo>
                      <a:pt x="19194" y="349"/>
                    </a:lnTo>
                    <a:lnTo>
                      <a:pt x="18556" y="233"/>
                    </a:lnTo>
                    <a:lnTo>
                      <a:pt x="17889" y="146"/>
                    </a:lnTo>
                    <a:lnTo>
                      <a:pt x="17251" y="59"/>
                    </a:lnTo>
                    <a:lnTo>
                      <a:pt x="1658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8"/>
              <p:cNvSpPr/>
              <p:nvPr/>
            </p:nvSpPr>
            <p:spPr>
              <a:xfrm>
                <a:off x="-741850" y="3729375"/>
                <a:ext cx="1253225" cy="1382250"/>
              </a:xfrm>
              <a:custGeom>
                <a:rect b="b" l="l" r="r" t="t"/>
                <a:pathLst>
                  <a:path extrusionOk="0" h="55290" w="50129">
                    <a:moveTo>
                      <a:pt x="15193" y="1"/>
                    </a:moveTo>
                    <a:lnTo>
                      <a:pt x="14526" y="30"/>
                    </a:lnTo>
                    <a:lnTo>
                      <a:pt x="13859" y="59"/>
                    </a:lnTo>
                    <a:lnTo>
                      <a:pt x="13192" y="146"/>
                    </a:lnTo>
                    <a:lnTo>
                      <a:pt x="12526" y="233"/>
                    </a:lnTo>
                    <a:lnTo>
                      <a:pt x="11859" y="378"/>
                    </a:lnTo>
                    <a:lnTo>
                      <a:pt x="11192" y="523"/>
                    </a:lnTo>
                    <a:lnTo>
                      <a:pt x="10525" y="697"/>
                    </a:lnTo>
                    <a:lnTo>
                      <a:pt x="9858" y="900"/>
                    </a:lnTo>
                    <a:lnTo>
                      <a:pt x="9076" y="1190"/>
                    </a:lnTo>
                    <a:lnTo>
                      <a:pt x="8322" y="1508"/>
                    </a:lnTo>
                    <a:lnTo>
                      <a:pt x="7655" y="1798"/>
                    </a:lnTo>
                    <a:lnTo>
                      <a:pt x="7133" y="2088"/>
                    </a:lnTo>
                    <a:lnTo>
                      <a:pt x="6611" y="2378"/>
                    </a:lnTo>
                    <a:lnTo>
                      <a:pt x="6118" y="2697"/>
                    </a:lnTo>
                    <a:lnTo>
                      <a:pt x="5625" y="3016"/>
                    </a:lnTo>
                    <a:lnTo>
                      <a:pt x="5162" y="3393"/>
                    </a:lnTo>
                    <a:lnTo>
                      <a:pt x="4698" y="3770"/>
                    </a:lnTo>
                    <a:lnTo>
                      <a:pt x="4234" y="4147"/>
                    </a:lnTo>
                    <a:lnTo>
                      <a:pt x="3828" y="4553"/>
                    </a:lnTo>
                    <a:lnTo>
                      <a:pt x="3422" y="4988"/>
                    </a:lnTo>
                    <a:lnTo>
                      <a:pt x="3016" y="5422"/>
                    </a:lnTo>
                    <a:lnTo>
                      <a:pt x="2639" y="5886"/>
                    </a:lnTo>
                    <a:lnTo>
                      <a:pt x="2291" y="6379"/>
                    </a:lnTo>
                    <a:lnTo>
                      <a:pt x="1972" y="6872"/>
                    </a:lnTo>
                    <a:lnTo>
                      <a:pt x="1653" y="7394"/>
                    </a:lnTo>
                    <a:lnTo>
                      <a:pt x="1393" y="7945"/>
                    </a:lnTo>
                    <a:lnTo>
                      <a:pt x="1132" y="8496"/>
                    </a:lnTo>
                    <a:lnTo>
                      <a:pt x="842" y="9162"/>
                    </a:lnTo>
                    <a:lnTo>
                      <a:pt x="610" y="9829"/>
                    </a:lnTo>
                    <a:lnTo>
                      <a:pt x="436" y="10525"/>
                    </a:lnTo>
                    <a:lnTo>
                      <a:pt x="262" y="11192"/>
                    </a:lnTo>
                    <a:lnTo>
                      <a:pt x="146" y="11888"/>
                    </a:lnTo>
                    <a:lnTo>
                      <a:pt x="59" y="12584"/>
                    </a:lnTo>
                    <a:lnTo>
                      <a:pt x="30" y="13279"/>
                    </a:lnTo>
                    <a:lnTo>
                      <a:pt x="1" y="13975"/>
                    </a:lnTo>
                    <a:lnTo>
                      <a:pt x="30" y="14758"/>
                    </a:lnTo>
                    <a:lnTo>
                      <a:pt x="88" y="15483"/>
                    </a:lnTo>
                    <a:lnTo>
                      <a:pt x="175" y="16208"/>
                    </a:lnTo>
                    <a:lnTo>
                      <a:pt x="291" y="16932"/>
                    </a:lnTo>
                    <a:lnTo>
                      <a:pt x="436" y="17657"/>
                    </a:lnTo>
                    <a:lnTo>
                      <a:pt x="610" y="18382"/>
                    </a:lnTo>
                    <a:lnTo>
                      <a:pt x="813" y="19107"/>
                    </a:lnTo>
                    <a:lnTo>
                      <a:pt x="1045" y="19803"/>
                    </a:lnTo>
                    <a:lnTo>
                      <a:pt x="1306" y="20527"/>
                    </a:lnTo>
                    <a:lnTo>
                      <a:pt x="1595" y="21223"/>
                    </a:lnTo>
                    <a:lnTo>
                      <a:pt x="1885" y="21948"/>
                    </a:lnTo>
                    <a:lnTo>
                      <a:pt x="2233" y="22644"/>
                    </a:lnTo>
                    <a:lnTo>
                      <a:pt x="2581" y="23340"/>
                    </a:lnTo>
                    <a:lnTo>
                      <a:pt x="2929" y="24036"/>
                    </a:lnTo>
                    <a:lnTo>
                      <a:pt x="3335" y="24731"/>
                    </a:lnTo>
                    <a:lnTo>
                      <a:pt x="3741" y="25427"/>
                    </a:lnTo>
                    <a:lnTo>
                      <a:pt x="4147" y="26094"/>
                    </a:lnTo>
                    <a:lnTo>
                      <a:pt x="4756" y="27022"/>
                    </a:lnTo>
                    <a:lnTo>
                      <a:pt x="5365" y="27863"/>
                    </a:lnTo>
                    <a:lnTo>
                      <a:pt x="5973" y="28703"/>
                    </a:lnTo>
                    <a:lnTo>
                      <a:pt x="6611" y="29544"/>
                    </a:lnTo>
                    <a:lnTo>
                      <a:pt x="7249" y="30356"/>
                    </a:lnTo>
                    <a:lnTo>
                      <a:pt x="7916" y="31139"/>
                    </a:lnTo>
                    <a:lnTo>
                      <a:pt x="8583" y="31921"/>
                    </a:lnTo>
                    <a:lnTo>
                      <a:pt x="9278" y="32675"/>
                    </a:lnTo>
                    <a:lnTo>
                      <a:pt x="9974" y="33400"/>
                    </a:lnTo>
                    <a:lnTo>
                      <a:pt x="11337" y="34821"/>
                    </a:lnTo>
                    <a:lnTo>
                      <a:pt x="12729" y="36125"/>
                    </a:lnTo>
                    <a:lnTo>
                      <a:pt x="14062" y="37343"/>
                    </a:lnTo>
                    <a:lnTo>
                      <a:pt x="15367" y="38474"/>
                    </a:lnTo>
                    <a:lnTo>
                      <a:pt x="16063" y="39025"/>
                    </a:lnTo>
                    <a:lnTo>
                      <a:pt x="17077" y="39836"/>
                    </a:lnTo>
                    <a:lnTo>
                      <a:pt x="18469" y="40909"/>
                    </a:lnTo>
                    <a:lnTo>
                      <a:pt x="19890" y="41924"/>
                    </a:lnTo>
                    <a:lnTo>
                      <a:pt x="21310" y="42939"/>
                    </a:lnTo>
                    <a:lnTo>
                      <a:pt x="22789" y="43924"/>
                    </a:lnTo>
                    <a:lnTo>
                      <a:pt x="24268" y="44881"/>
                    </a:lnTo>
                    <a:lnTo>
                      <a:pt x="25746" y="45780"/>
                    </a:lnTo>
                    <a:lnTo>
                      <a:pt x="27283" y="46679"/>
                    </a:lnTo>
                    <a:lnTo>
                      <a:pt x="28819" y="47519"/>
                    </a:lnTo>
                    <a:lnTo>
                      <a:pt x="30617" y="48505"/>
                    </a:lnTo>
                    <a:lnTo>
                      <a:pt x="31574" y="48969"/>
                    </a:lnTo>
                    <a:lnTo>
                      <a:pt x="33516" y="49897"/>
                    </a:lnTo>
                    <a:lnTo>
                      <a:pt x="35459" y="50796"/>
                    </a:lnTo>
                    <a:lnTo>
                      <a:pt x="37401" y="51607"/>
                    </a:lnTo>
                    <a:lnTo>
                      <a:pt x="39402" y="52390"/>
                    </a:lnTo>
                    <a:lnTo>
                      <a:pt x="41402" y="53115"/>
                    </a:lnTo>
                    <a:lnTo>
                      <a:pt x="43403" y="53811"/>
                    </a:lnTo>
                    <a:lnTo>
                      <a:pt x="45461" y="54449"/>
                    </a:lnTo>
                    <a:lnTo>
                      <a:pt x="47491" y="55028"/>
                    </a:lnTo>
                    <a:lnTo>
                      <a:pt x="48012" y="55144"/>
                    </a:lnTo>
                    <a:lnTo>
                      <a:pt x="48476" y="55231"/>
                    </a:lnTo>
                    <a:lnTo>
                      <a:pt x="48853" y="55289"/>
                    </a:lnTo>
                    <a:lnTo>
                      <a:pt x="49172" y="55289"/>
                    </a:lnTo>
                    <a:lnTo>
                      <a:pt x="49462" y="55260"/>
                    </a:lnTo>
                    <a:lnTo>
                      <a:pt x="49694" y="55202"/>
                    </a:lnTo>
                    <a:lnTo>
                      <a:pt x="49868" y="55086"/>
                    </a:lnTo>
                    <a:lnTo>
                      <a:pt x="49984" y="54970"/>
                    </a:lnTo>
                    <a:lnTo>
                      <a:pt x="50071" y="54796"/>
                    </a:lnTo>
                    <a:lnTo>
                      <a:pt x="50129" y="54623"/>
                    </a:lnTo>
                    <a:lnTo>
                      <a:pt x="50129" y="54391"/>
                    </a:lnTo>
                    <a:lnTo>
                      <a:pt x="50100" y="54130"/>
                    </a:lnTo>
                    <a:lnTo>
                      <a:pt x="50071" y="53898"/>
                    </a:lnTo>
                    <a:lnTo>
                      <a:pt x="49984" y="53608"/>
                    </a:lnTo>
                    <a:lnTo>
                      <a:pt x="49810" y="53028"/>
                    </a:lnTo>
                    <a:lnTo>
                      <a:pt x="49549" y="52361"/>
                    </a:lnTo>
                    <a:lnTo>
                      <a:pt x="49259" y="51636"/>
                    </a:lnTo>
                    <a:lnTo>
                      <a:pt x="48476" y="49636"/>
                    </a:lnTo>
                    <a:lnTo>
                      <a:pt x="47752" y="47635"/>
                    </a:lnTo>
                    <a:lnTo>
                      <a:pt x="47085" y="45606"/>
                    </a:lnTo>
                    <a:lnTo>
                      <a:pt x="46418" y="43576"/>
                    </a:lnTo>
                    <a:lnTo>
                      <a:pt x="45838" y="41663"/>
                    </a:lnTo>
                    <a:lnTo>
                      <a:pt x="45258" y="39749"/>
                    </a:lnTo>
                    <a:lnTo>
                      <a:pt x="44127" y="35922"/>
                    </a:lnTo>
                    <a:lnTo>
                      <a:pt x="43026" y="32095"/>
                    </a:lnTo>
                    <a:lnTo>
                      <a:pt x="42446" y="30182"/>
                    </a:lnTo>
                    <a:lnTo>
                      <a:pt x="41866" y="28268"/>
                    </a:lnTo>
                    <a:lnTo>
                      <a:pt x="41460" y="27022"/>
                    </a:lnTo>
                    <a:lnTo>
                      <a:pt x="40822" y="25137"/>
                    </a:lnTo>
                    <a:lnTo>
                      <a:pt x="40155" y="23282"/>
                    </a:lnTo>
                    <a:lnTo>
                      <a:pt x="39460" y="21455"/>
                    </a:lnTo>
                    <a:lnTo>
                      <a:pt x="38735" y="19629"/>
                    </a:lnTo>
                    <a:lnTo>
                      <a:pt x="37952" y="17831"/>
                    </a:lnTo>
                    <a:lnTo>
                      <a:pt x="37111" y="16034"/>
                    </a:lnTo>
                    <a:lnTo>
                      <a:pt x="36213" y="14294"/>
                    </a:lnTo>
                    <a:lnTo>
                      <a:pt x="35749" y="13424"/>
                    </a:lnTo>
                    <a:lnTo>
                      <a:pt x="35256" y="12555"/>
                    </a:lnTo>
                    <a:lnTo>
                      <a:pt x="34850" y="11888"/>
                    </a:lnTo>
                    <a:lnTo>
                      <a:pt x="34763" y="11743"/>
                    </a:lnTo>
                    <a:lnTo>
                      <a:pt x="34386" y="11105"/>
                    </a:lnTo>
                    <a:lnTo>
                      <a:pt x="33951" y="10496"/>
                    </a:lnTo>
                    <a:lnTo>
                      <a:pt x="33545" y="9916"/>
                    </a:lnTo>
                    <a:lnTo>
                      <a:pt x="33081" y="9307"/>
                    </a:lnTo>
                    <a:lnTo>
                      <a:pt x="32646" y="8728"/>
                    </a:lnTo>
                    <a:lnTo>
                      <a:pt x="32154" y="8177"/>
                    </a:lnTo>
                    <a:lnTo>
                      <a:pt x="31661" y="7626"/>
                    </a:lnTo>
                    <a:lnTo>
                      <a:pt x="31168" y="7104"/>
                    </a:lnTo>
                    <a:lnTo>
                      <a:pt x="30646" y="6582"/>
                    </a:lnTo>
                    <a:lnTo>
                      <a:pt x="30124" y="6060"/>
                    </a:lnTo>
                    <a:lnTo>
                      <a:pt x="29573" y="5567"/>
                    </a:lnTo>
                    <a:lnTo>
                      <a:pt x="29022" y="5104"/>
                    </a:lnTo>
                    <a:lnTo>
                      <a:pt x="28443" y="4640"/>
                    </a:lnTo>
                    <a:lnTo>
                      <a:pt x="27863" y="4205"/>
                    </a:lnTo>
                    <a:lnTo>
                      <a:pt x="27254" y="3799"/>
                    </a:lnTo>
                    <a:lnTo>
                      <a:pt x="26645" y="3393"/>
                    </a:lnTo>
                    <a:lnTo>
                      <a:pt x="25978" y="2987"/>
                    </a:lnTo>
                    <a:lnTo>
                      <a:pt x="25398" y="2639"/>
                    </a:lnTo>
                    <a:lnTo>
                      <a:pt x="24818" y="2320"/>
                    </a:lnTo>
                    <a:lnTo>
                      <a:pt x="24210" y="2030"/>
                    </a:lnTo>
                    <a:lnTo>
                      <a:pt x="23630" y="1740"/>
                    </a:lnTo>
                    <a:lnTo>
                      <a:pt x="22992" y="1480"/>
                    </a:lnTo>
                    <a:lnTo>
                      <a:pt x="22383" y="1248"/>
                    </a:lnTo>
                    <a:lnTo>
                      <a:pt x="21774" y="1016"/>
                    </a:lnTo>
                    <a:lnTo>
                      <a:pt x="21136" y="813"/>
                    </a:lnTo>
                    <a:lnTo>
                      <a:pt x="20499" y="639"/>
                    </a:lnTo>
                    <a:lnTo>
                      <a:pt x="19861" y="494"/>
                    </a:lnTo>
                    <a:lnTo>
                      <a:pt x="19194" y="349"/>
                    </a:lnTo>
                    <a:lnTo>
                      <a:pt x="18556" y="233"/>
                    </a:lnTo>
                    <a:lnTo>
                      <a:pt x="17889" y="146"/>
                    </a:lnTo>
                    <a:lnTo>
                      <a:pt x="17251" y="59"/>
                    </a:lnTo>
                    <a:lnTo>
                      <a:pt x="16585" y="1"/>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8"/>
              <p:cNvSpPr/>
              <p:nvPr/>
            </p:nvSpPr>
            <p:spPr>
              <a:xfrm>
                <a:off x="-741850" y="3729375"/>
                <a:ext cx="1253225" cy="1382250"/>
              </a:xfrm>
              <a:custGeom>
                <a:rect b="b" l="l" r="r" t="t"/>
                <a:pathLst>
                  <a:path extrusionOk="0" fill="none" h="55290" w="50129">
                    <a:moveTo>
                      <a:pt x="49984" y="54970"/>
                    </a:moveTo>
                    <a:lnTo>
                      <a:pt x="49984" y="54970"/>
                    </a:lnTo>
                    <a:lnTo>
                      <a:pt x="49868" y="55086"/>
                    </a:lnTo>
                    <a:lnTo>
                      <a:pt x="49694" y="55202"/>
                    </a:lnTo>
                    <a:lnTo>
                      <a:pt x="49462" y="55260"/>
                    </a:lnTo>
                    <a:lnTo>
                      <a:pt x="49172" y="55289"/>
                    </a:lnTo>
                    <a:lnTo>
                      <a:pt x="48853" y="55289"/>
                    </a:lnTo>
                    <a:lnTo>
                      <a:pt x="48476" y="55231"/>
                    </a:lnTo>
                    <a:lnTo>
                      <a:pt x="48012" y="55144"/>
                    </a:lnTo>
                    <a:lnTo>
                      <a:pt x="47491" y="55028"/>
                    </a:lnTo>
                    <a:lnTo>
                      <a:pt x="47491" y="55028"/>
                    </a:lnTo>
                    <a:lnTo>
                      <a:pt x="45461" y="54449"/>
                    </a:lnTo>
                    <a:lnTo>
                      <a:pt x="43403" y="53811"/>
                    </a:lnTo>
                    <a:lnTo>
                      <a:pt x="41402" y="53115"/>
                    </a:lnTo>
                    <a:lnTo>
                      <a:pt x="39402" y="52390"/>
                    </a:lnTo>
                    <a:lnTo>
                      <a:pt x="37401" y="51607"/>
                    </a:lnTo>
                    <a:lnTo>
                      <a:pt x="35459" y="50796"/>
                    </a:lnTo>
                    <a:lnTo>
                      <a:pt x="33516" y="49897"/>
                    </a:lnTo>
                    <a:lnTo>
                      <a:pt x="31574" y="48969"/>
                    </a:lnTo>
                    <a:lnTo>
                      <a:pt x="31574" y="48969"/>
                    </a:lnTo>
                    <a:lnTo>
                      <a:pt x="30617" y="48505"/>
                    </a:lnTo>
                    <a:lnTo>
                      <a:pt x="30617" y="48505"/>
                    </a:lnTo>
                    <a:lnTo>
                      <a:pt x="28819" y="47519"/>
                    </a:lnTo>
                    <a:lnTo>
                      <a:pt x="28819" y="47519"/>
                    </a:lnTo>
                    <a:lnTo>
                      <a:pt x="27283" y="46679"/>
                    </a:lnTo>
                    <a:lnTo>
                      <a:pt x="25746" y="45780"/>
                    </a:lnTo>
                    <a:lnTo>
                      <a:pt x="24268" y="44881"/>
                    </a:lnTo>
                    <a:lnTo>
                      <a:pt x="22789" y="43924"/>
                    </a:lnTo>
                    <a:lnTo>
                      <a:pt x="21310" y="42939"/>
                    </a:lnTo>
                    <a:lnTo>
                      <a:pt x="19890" y="41924"/>
                    </a:lnTo>
                    <a:lnTo>
                      <a:pt x="18469" y="40909"/>
                    </a:lnTo>
                    <a:lnTo>
                      <a:pt x="17077" y="39836"/>
                    </a:lnTo>
                    <a:lnTo>
                      <a:pt x="17077" y="39836"/>
                    </a:lnTo>
                    <a:lnTo>
                      <a:pt x="16063" y="39025"/>
                    </a:lnTo>
                    <a:lnTo>
                      <a:pt x="16063" y="39025"/>
                    </a:lnTo>
                    <a:lnTo>
                      <a:pt x="15367" y="38474"/>
                    </a:lnTo>
                    <a:lnTo>
                      <a:pt x="15367" y="38474"/>
                    </a:lnTo>
                    <a:lnTo>
                      <a:pt x="14062" y="37343"/>
                    </a:lnTo>
                    <a:lnTo>
                      <a:pt x="12729" y="36125"/>
                    </a:lnTo>
                    <a:lnTo>
                      <a:pt x="11337" y="34821"/>
                    </a:lnTo>
                    <a:lnTo>
                      <a:pt x="9974" y="33400"/>
                    </a:lnTo>
                    <a:lnTo>
                      <a:pt x="9278" y="32675"/>
                    </a:lnTo>
                    <a:lnTo>
                      <a:pt x="8583" y="31921"/>
                    </a:lnTo>
                    <a:lnTo>
                      <a:pt x="7916" y="31139"/>
                    </a:lnTo>
                    <a:lnTo>
                      <a:pt x="7249" y="30356"/>
                    </a:lnTo>
                    <a:lnTo>
                      <a:pt x="6611" y="29544"/>
                    </a:lnTo>
                    <a:lnTo>
                      <a:pt x="5973" y="28703"/>
                    </a:lnTo>
                    <a:lnTo>
                      <a:pt x="5365" y="27863"/>
                    </a:lnTo>
                    <a:lnTo>
                      <a:pt x="4756" y="27022"/>
                    </a:lnTo>
                    <a:lnTo>
                      <a:pt x="4756" y="27022"/>
                    </a:lnTo>
                    <a:lnTo>
                      <a:pt x="4147" y="26094"/>
                    </a:lnTo>
                    <a:lnTo>
                      <a:pt x="4147" y="26094"/>
                    </a:lnTo>
                    <a:lnTo>
                      <a:pt x="3741" y="25427"/>
                    </a:lnTo>
                    <a:lnTo>
                      <a:pt x="3335" y="24731"/>
                    </a:lnTo>
                    <a:lnTo>
                      <a:pt x="2929" y="24036"/>
                    </a:lnTo>
                    <a:lnTo>
                      <a:pt x="2581" y="23340"/>
                    </a:lnTo>
                    <a:lnTo>
                      <a:pt x="2233" y="22644"/>
                    </a:lnTo>
                    <a:lnTo>
                      <a:pt x="1885" y="21948"/>
                    </a:lnTo>
                    <a:lnTo>
                      <a:pt x="1595" y="21223"/>
                    </a:lnTo>
                    <a:lnTo>
                      <a:pt x="1306" y="20527"/>
                    </a:lnTo>
                    <a:lnTo>
                      <a:pt x="1045" y="19803"/>
                    </a:lnTo>
                    <a:lnTo>
                      <a:pt x="813" y="19107"/>
                    </a:lnTo>
                    <a:lnTo>
                      <a:pt x="610" y="18382"/>
                    </a:lnTo>
                    <a:lnTo>
                      <a:pt x="436" y="17657"/>
                    </a:lnTo>
                    <a:lnTo>
                      <a:pt x="291" y="16932"/>
                    </a:lnTo>
                    <a:lnTo>
                      <a:pt x="175" y="16208"/>
                    </a:lnTo>
                    <a:lnTo>
                      <a:pt x="88" y="15483"/>
                    </a:lnTo>
                    <a:lnTo>
                      <a:pt x="30" y="14758"/>
                    </a:lnTo>
                    <a:lnTo>
                      <a:pt x="30" y="14758"/>
                    </a:lnTo>
                    <a:lnTo>
                      <a:pt x="1" y="13975"/>
                    </a:lnTo>
                    <a:lnTo>
                      <a:pt x="1" y="13975"/>
                    </a:lnTo>
                    <a:lnTo>
                      <a:pt x="30" y="13279"/>
                    </a:lnTo>
                    <a:lnTo>
                      <a:pt x="59" y="12584"/>
                    </a:lnTo>
                    <a:lnTo>
                      <a:pt x="146" y="11888"/>
                    </a:lnTo>
                    <a:lnTo>
                      <a:pt x="262" y="11192"/>
                    </a:lnTo>
                    <a:lnTo>
                      <a:pt x="436" y="10525"/>
                    </a:lnTo>
                    <a:lnTo>
                      <a:pt x="610" y="9829"/>
                    </a:lnTo>
                    <a:lnTo>
                      <a:pt x="842" y="9162"/>
                    </a:lnTo>
                    <a:lnTo>
                      <a:pt x="1132" y="8496"/>
                    </a:lnTo>
                    <a:lnTo>
                      <a:pt x="1132" y="8496"/>
                    </a:lnTo>
                    <a:lnTo>
                      <a:pt x="1393" y="7945"/>
                    </a:lnTo>
                    <a:lnTo>
                      <a:pt x="1653" y="7394"/>
                    </a:lnTo>
                    <a:lnTo>
                      <a:pt x="1972" y="6872"/>
                    </a:lnTo>
                    <a:lnTo>
                      <a:pt x="2291" y="6379"/>
                    </a:lnTo>
                    <a:lnTo>
                      <a:pt x="2639" y="5886"/>
                    </a:lnTo>
                    <a:lnTo>
                      <a:pt x="3016" y="5422"/>
                    </a:lnTo>
                    <a:lnTo>
                      <a:pt x="3422" y="4988"/>
                    </a:lnTo>
                    <a:lnTo>
                      <a:pt x="3828" y="4553"/>
                    </a:lnTo>
                    <a:lnTo>
                      <a:pt x="4234" y="4147"/>
                    </a:lnTo>
                    <a:lnTo>
                      <a:pt x="4698" y="3770"/>
                    </a:lnTo>
                    <a:lnTo>
                      <a:pt x="5162" y="3393"/>
                    </a:lnTo>
                    <a:lnTo>
                      <a:pt x="5625" y="3016"/>
                    </a:lnTo>
                    <a:lnTo>
                      <a:pt x="6118" y="2697"/>
                    </a:lnTo>
                    <a:lnTo>
                      <a:pt x="6611" y="2378"/>
                    </a:lnTo>
                    <a:lnTo>
                      <a:pt x="7133" y="2088"/>
                    </a:lnTo>
                    <a:lnTo>
                      <a:pt x="7655" y="1798"/>
                    </a:lnTo>
                    <a:lnTo>
                      <a:pt x="7655" y="1798"/>
                    </a:lnTo>
                    <a:lnTo>
                      <a:pt x="8322" y="1508"/>
                    </a:lnTo>
                    <a:lnTo>
                      <a:pt x="8322" y="1508"/>
                    </a:lnTo>
                    <a:lnTo>
                      <a:pt x="9076" y="1190"/>
                    </a:lnTo>
                    <a:lnTo>
                      <a:pt x="9858" y="900"/>
                    </a:lnTo>
                    <a:lnTo>
                      <a:pt x="9858" y="900"/>
                    </a:lnTo>
                    <a:lnTo>
                      <a:pt x="10525" y="697"/>
                    </a:lnTo>
                    <a:lnTo>
                      <a:pt x="11192" y="523"/>
                    </a:lnTo>
                    <a:lnTo>
                      <a:pt x="11859" y="378"/>
                    </a:lnTo>
                    <a:lnTo>
                      <a:pt x="12526" y="233"/>
                    </a:lnTo>
                    <a:lnTo>
                      <a:pt x="13192" y="146"/>
                    </a:lnTo>
                    <a:lnTo>
                      <a:pt x="13859" y="59"/>
                    </a:lnTo>
                    <a:lnTo>
                      <a:pt x="14526" y="30"/>
                    </a:lnTo>
                    <a:lnTo>
                      <a:pt x="15193" y="1"/>
                    </a:lnTo>
                    <a:lnTo>
                      <a:pt x="15193" y="1"/>
                    </a:lnTo>
                    <a:lnTo>
                      <a:pt x="15918" y="1"/>
                    </a:lnTo>
                    <a:lnTo>
                      <a:pt x="15918" y="1"/>
                    </a:lnTo>
                    <a:lnTo>
                      <a:pt x="16585" y="1"/>
                    </a:lnTo>
                    <a:lnTo>
                      <a:pt x="17251" y="59"/>
                    </a:lnTo>
                    <a:lnTo>
                      <a:pt x="17889" y="146"/>
                    </a:lnTo>
                    <a:lnTo>
                      <a:pt x="18556" y="233"/>
                    </a:lnTo>
                    <a:lnTo>
                      <a:pt x="19194" y="349"/>
                    </a:lnTo>
                    <a:lnTo>
                      <a:pt x="19861" y="494"/>
                    </a:lnTo>
                    <a:lnTo>
                      <a:pt x="20499" y="639"/>
                    </a:lnTo>
                    <a:lnTo>
                      <a:pt x="21136" y="813"/>
                    </a:lnTo>
                    <a:lnTo>
                      <a:pt x="21774" y="1016"/>
                    </a:lnTo>
                    <a:lnTo>
                      <a:pt x="22383" y="1248"/>
                    </a:lnTo>
                    <a:lnTo>
                      <a:pt x="22992" y="1480"/>
                    </a:lnTo>
                    <a:lnTo>
                      <a:pt x="23630" y="1740"/>
                    </a:lnTo>
                    <a:lnTo>
                      <a:pt x="24210" y="2030"/>
                    </a:lnTo>
                    <a:lnTo>
                      <a:pt x="24818" y="2320"/>
                    </a:lnTo>
                    <a:lnTo>
                      <a:pt x="25398" y="2639"/>
                    </a:lnTo>
                    <a:lnTo>
                      <a:pt x="25978" y="2987"/>
                    </a:lnTo>
                    <a:lnTo>
                      <a:pt x="25978" y="2987"/>
                    </a:lnTo>
                    <a:lnTo>
                      <a:pt x="26645" y="3393"/>
                    </a:lnTo>
                    <a:lnTo>
                      <a:pt x="26645" y="3393"/>
                    </a:lnTo>
                    <a:lnTo>
                      <a:pt x="27254" y="3799"/>
                    </a:lnTo>
                    <a:lnTo>
                      <a:pt x="27863" y="4205"/>
                    </a:lnTo>
                    <a:lnTo>
                      <a:pt x="28443" y="4640"/>
                    </a:lnTo>
                    <a:lnTo>
                      <a:pt x="29022" y="5104"/>
                    </a:lnTo>
                    <a:lnTo>
                      <a:pt x="29573" y="5567"/>
                    </a:lnTo>
                    <a:lnTo>
                      <a:pt x="30124" y="6060"/>
                    </a:lnTo>
                    <a:lnTo>
                      <a:pt x="30646" y="6582"/>
                    </a:lnTo>
                    <a:lnTo>
                      <a:pt x="31168" y="7104"/>
                    </a:lnTo>
                    <a:lnTo>
                      <a:pt x="31661" y="7626"/>
                    </a:lnTo>
                    <a:lnTo>
                      <a:pt x="32154" y="8177"/>
                    </a:lnTo>
                    <a:lnTo>
                      <a:pt x="32646" y="8728"/>
                    </a:lnTo>
                    <a:lnTo>
                      <a:pt x="33081" y="9307"/>
                    </a:lnTo>
                    <a:lnTo>
                      <a:pt x="33545" y="9916"/>
                    </a:lnTo>
                    <a:lnTo>
                      <a:pt x="33951" y="10496"/>
                    </a:lnTo>
                    <a:lnTo>
                      <a:pt x="34386" y="11105"/>
                    </a:lnTo>
                    <a:lnTo>
                      <a:pt x="34763" y="11743"/>
                    </a:lnTo>
                    <a:lnTo>
                      <a:pt x="34763" y="11743"/>
                    </a:lnTo>
                    <a:lnTo>
                      <a:pt x="34850" y="11888"/>
                    </a:lnTo>
                    <a:lnTo>
                      <a:pt x="34850" y="11888"/>
                    </a:lnTo>
                    <a:lnTo>
                      <a:pt x="35256" y="12555"/>
                    </a:lnTo>
                    <a:lnTo>
                      <a:pt x="35256" y="12555"/>
                    </a:lnTo>
                    <a:lnTo>
                      <a:pt x="35749" y="13424"/>
                    </a:lnTo>
                    <a:lnTo>
                      <a:pt x="36213" y="14294"/>
                    </a:lnTo>
                    <a:lnTo>
                      <a:pt x="37111" y="16034"/>
                    </a:lnTo>
                    <a:lnTo>
                      <a:pt x="37952" y="17831"/>
                    </a:lnTo>
                    <a:lnTo>
                      <a:pt x="38735" y="19629"/>
                    </a:lnTo>
                    <a:lnTo>
                      <a:pt x="39460" y="21455"/>
                    </a:lnTo>
                    <a:lnTo>
                      <a:pt x="40155" y="23282"/>
                    </a:lnTo>
                    <a:lnTo>
                      <a:pt x="40822" y="25137"/>
                    </a:lnTo>
                    <a:lnTo>
                      <a:pt x="41460" y="27022"/>
                    </a:lnTo>
                    <a:lnTo>
                      <a:pt x="41460" y="27022"/>
                    </a:lnTo>
                    <a:lnTo>
                      <a:pt x="41866" y="28268"/>
                    </a:lnTo>
                    <a:lnTo>
                      <a:pt x="41866" y="28268"/>
                    </a:lnTo>
                    <a:lnTo>
                      <a:pt x="42446" y="30182"/>
                    </a:lnTo>
                    <a:lnTo>
                      <a:pt x="43026" y="32095"/>
                    </a:lnTo>
                    <a:lnTo>
                      <a:pt x="44127" y="35922"/>
                    </a:lnTo>
                    <a:lnTo>
                      <a:pt x="45258" y="39749"/>
                    </a:lnTo>
                    <a:lnTo>
                      <a:pt x="45838" y="41663"/>
                    </a:lnTo>
                    <a:lnTo>
                      <a:pt x="46418" y="43576"/>
                    </a:lnTo>
                    <a:lnTo>
                      <a:pt x="46418" y="43576"/>
                    </a:lnTo>
                    <a:lnTo>
                      <a:pt x="47085" y="45606"/>
                    </a:lnTo>
                    <a:lnTo>
                      <a:pt x="47752" y="47635"/>
                    </a:lnTo>
                    <a:lnTo>
                      <a:pt x="48476" y="49636"/>
                    </a:lnTo>
                    <a:lnTo>
                      <a:pt x="49259" y="51636"/>
                    </a:lnTo>
                    <a:lnTo>
                      <a:pt x="49259" y="51636"/>
                    </a:lnTo>
                    <a:lnTo>
                      <a:pt x="49549" y="52361"/>
                    </a:lnTo>
                    <a:lnTo>
                      <a:pt x="49810" y="53028"/>
                    </a:lnTo>
                    <a:lnTo>
                      <a:pt x="49984" y="53608"/>
                    </a:lnTo>
                    <a:lnTo>
                      <a:pt x="50071" y="53898"/>
                    </a:lnTo>
                    <a:lnTo>
                      <a:pt x="50100" y="54130"/>
                    </a:lnTo>
                    <a:lnTo>
                      <a:pt x="50100" y="54130"/>
                    </a:lnTo>
                    <a:lnTo>
                      <a:pt x="50129" y="54391"/>
                    </a:lnTo>
                    <a:lnTo>
                      <a:pt x="50129" y="54623"/>
                    </a:lnTo>
                    <a:lnTo>
                      <a:pt x="50071" y="54796"/>
                    </a:lnTo>
                    <a:lnTo>
                      <a:pt x="49984" y="5497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8"/>
              <p:cNvSpPr/>
              <p:nvPr/>
            </p:nvSpPr>
            <p:spPr>
              <a:xfrm>
                <a:off x="507725" y="5082600"/>
                <a:ext cx="60200" cy="59475"/>
              </a:xfrm>
              <a:custGeom>
                <a:rect b="b" l="l" r="r" t="t"/>
                <a:pathLst>
                  <a:path extrusionOk="0" h="2379" w="2408">
                    <a:moveTo>
                      <a:pt x="117" y="1"/>
                    </a:moveTo>
                    <a:lnTo>
                      <a:pt x="146" y="262"/>
                    </a:lnTo>
                    <a:lnTo>
                      <a:pt x="146" y="494"/>
                    </a:lnTo>
                    <a:lnTo>
                      <a:pt x="88" y="667"/>
                    </a:lnTo>
                    <a:lnTo>
                      <a:pt x="1" y="841"/>
                    </a:lnTo>
                    <a:lnTo>
                      <a:pt x="1769" y="2291"/>
                    </a:lnTo>
                    <a:lnTo>
                      <a:pt x="1885" y="2349"/>
                    </a:lnTo>
                    <a:lnTo>
                      <a:pt x="2001" y="2378"/>
                    </a:lnTo>
                    <a:lnTo>
                      <a:pt x="2117" y="2349"/>
                    </a:lnTo>
                    <a:lnTo>
                      <a:pt x="2204" y="2320"/>
                    </a:lnTo>
                    <a:lnTo>
                      <a:pt x="2291" y="2233"/>
                    </a:lnTo>
                    <a:lnTo>
                      <a:pt x="2349" y="2175"/>
                    </a:lnTo>
                    <a:lnTo>
                      <a:pt x="2407" y="2059"/>
                    </a:lnTo>
                    <a:lnTo>
                      <a:pt x="2407" y="1972"/>
                    </a:lnTo>
                    <a:lnTo>
                      <a:pt x="2349" y="1856"/>
                    </a:lnTo>
                    <a:lnTo>
                      <a:pt x="2262" y="1769"/>
                    </a:lnTo>
                    <a:lnTo>
                      <a:pt x="117" y="1"/>
                    </a:lnTo>
                    <a:close/>
                  </a:path>
                </a:pathLst>
              </a:custGeom>
              <a:solidFill>
                <a:srgbClr val="DBC8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8"/>
              <p:cNvSpPr/>
              <p:nvPr/>
            </p:nvSpPr>
            <p:spPr>
              <a:xfrm>
                <a:off x="507725" y="5082600"/>
                <a:ext cx="60200" cy="59475"/>
              </a:xfrm>
              <a:custGeom>
                <a:rect b="b" l="l" r="r" t="t"/>
                <a:pathLst>
                  <a:path extrusionOk="0" fill="none" h="2379" w="2408">
                    <a:moveTo>
                      <a:pt x="117" y="1"/>
                    </a:moveTo>
                    <a:lnTo>
                      <a:pt x="117" y="1"/>
                    </a:lnTo>
                    <a:lnTo>
                      <a:pt x="117" y="1"/>
                    </a:lnTo>
                    <a:lnTo>
                      <a:pt x="146" y="262"/>
                    </a:lnTo>
                    <a:lnTo>
                      <a:pt x="146" y="494"/>
                    </a:lnTo>
                    <a:lnTo>
                      <a:pt x="88" y="667"/>
                    </a:lnTo>
                    <a:lnTo>
                      <a:pt x="1" y="841"/>
                    </a:lnTo>
                    <a:lnTo>
                      <a:pt x="1" y="841"/>
                    </a:lnTo>
                    <a:lnTo>
                      <a:pt x="1769" y="2291"/>
                    </a:lnTo>
                    <a:lnTo>
                      <a:pt x="1769" y="2291"/>
                    </a:lnTo>
                    <a:lnTo>
                      <a:pt x="1885" y="2349"/>
                    </a:lnTo>
                    <a:lnTo>
                      <a:pt x="2001" y="2378"/>
                    </a:lnTo>
                    <a:lnTo>
                      <a:pt x="2001" y="2378"/>
                    </a:lnTo>
                    <a:lnTo>
                      <a:pt x="2117" y="2349"/>
                    </a:lnTo>
                    <a:lnTo>
                      <a:pt x="2204" y="2320"/>
                    </a:lnTo>
                    <a:lnTo>
                      <a:pt x="2291" y="2233"/>
                    </a:lnTo>
                    <a:lnTo>
                      <a:pt x="2349" y="2175"/>
                    </a:lnTo>
                    <a:lnTo>
                      <a:pt x="2407" y="2059"/>
                    </a:lnTo>
                    <a:lnTo>
                      <a:pt x="2407" y="1972"/>
                    </a:lnTo>
                    <a:lnTo>
                      <a:pt x="2349" y="1856"/>
                    </a:lnTo>
                    <a:lnTo>
                      <a:pt x="2262" y="1769"/>
                    </a:lnTo>
                    <a:lnTo>
                      <a:pt x="2262" y="1769"/>
                    </a:lnTo>
                    <a:lnTo>
                      <a:pt x="117" y="1"/>
                    </a:lnTo>
                    <a:lnTo>
                      <a:pt x="117"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8"/>
              <p:cNvSpPr/>
              <p:nvPr/>
            </p:nvSpPr>
            <p:spPr>
              <a:xfrm>
                <a:off x="-741850" y="3728650"/>
                <a:ext cx="1253225" cy="1375000"/>
              </a:xfrm>
              <a:custGeom>
                <a:rect b="b" l="l" r="r" t="t"/>
                <a:pathLst>
                  <a:path extrusionOk="0" h="55000" w="50129">
                    <a:moveTo>
                      <a:pt x="15599" y="1"/>
                    </a:moveTo>
                    <a:lnTo>
                      <a:pt x="15193" y="30"/>
                    </a:lnTo>
                    <a:lnTo>
                      <a:pt x="15512" y="14323"/>
                    </a:lnTo>
                    <a:lnTo>
                      <a:pt x="14700" y="12989"/>
                    </a:lnTo>
                    <a:lnTo>
                      <a:pt x="13019" y="10177"/>
                    </a:lnTo>
                    <a:lnTo>
                      <a:pt x="11395" y="7307"/>
                    </a:lnTo>
                    <a:lnTo>
                      <a:pt x="9829" y="4437"/>
                    </a:lnTo>
                    <a:lnTo>
                      <a:pt x="8322" y="1537"/>
                    </a:lnTo>
                    <a:lnTo>
                      <a:pt x="7655" y="1827"/>
                    </a:lnTo>
                    <a:lnTo>
                      <a:pt x="8902" y="4205"/>
                    </a:lnTo>
                    <a:lnTo>
                      <a:pt x="10148" y="6553"/>
                    </a:lnTo>
                    <a:lnTo>
                      <a:pt x="11453" y="8873"/>
                    </a:lnTo>
                    <a:lnTo>
                      <a:pt x="12787" y="11192"/>
                    </a:lnTo>
                    <a:lnTo>
                      <a:pt x="14149" y="13482"/>
                    </a:lnTo>
                    <a:lnTo>
                      <a:pt x="15570" y="15744"/>
                    </a:lnTo>
                    <a:lnTo>
                      <a:pt x="17019" y="17976"/>
                    </a:lnTo>
                    <a:lnTo>
                      <a:pt x="18498" y="20209"/>
                    </a:lnTo>
                    <a:lnTo>
                      <a:pt x="16382" y="19716"/>
                    </a:lnTo>
                    <a:lnTo>
                      <a:pt x="14294" y="19165"/>
                    </a:lnTo>
                    <a:lnTo>
                      <a:pt x="12207" y="18556"/>
                    </a:lnTo>
                    <a:lnTo>
                      <a:pt x="10148" y="17918"/>
                    </a:lnTo>
                    <a:lnTo>
                      <a:pt x="8090" y="17222"/>
                    </a:lnTo>
                    <a:lnTo>
                      <a:pt x="6060" y="16498"/>
                    </a:lnTo>
                    <a:lnTo>
                      <a:pt x="4031" y="15715"/>
                    </a:lnTo>
                    <a:lnTo>
                      <a:pt x="2030" y="14903"/>
                    </a:lnTo>
                    <a:lnTo>
                      <a:pt x="1" y="14004"/>
                    </a:lnTo>
                    <a:lnTo>
                      <a:pt x="30" y="14787"/>
                    </a:lnTo>
                    <a:lnTo>
                      <a:pt x="1682" y="15512"/>
                    </a:lnTo>
                    <a:lnTo>
                      <a:pt x="3364" y="16237"/>
                    </a:lnTo>
                    <a:lnTo>
                      <a:pt x="5075" y="16903"/>
                    </a:lnTo>
                    <a:lnTo>
                      <a:pt x="6785" y="17541"/>
                    </a:lnTo>
                    <a:lnTo>
                      <a:pt x="8496" y="18121"/>
                    </a:lnTo>
                    <a:lnTo>
                      <a:pt x="10206" y="18701"/>
                    </a:lnTo>
                    <a:lnTo>
                      <a:pt x="11946" y="19252"/>
                    </a:lnTo>
                    <a:lnTo>
                      <a:pt x="13714" y="19745"/>
                    </a:lnTo>
                    <a:lnTo>
                      <a:pt x="16179" y="20412"/>
                    </a:lnTo>
                    <a:lnTo>
                      <a:pt x="18672" y="20991"/>
                    </a:lnTo>
                    <a:lnTo>
                      <a:pt x="18875" y="20991"/>
                    </a:lnTo>
                    <a:lnTo>
                      <a:pt x="18962" y="20933"/>
                    </a:lnTo>
                    <a:lnTo>
                      <a:pt x="20035" y="22470"/>
                    </a:lnTo>
                    <a:lnTo>
                      <a:pt x="21107" y="23978"/>
                    </a:lnTo>
                    <a:lnTo>
                      <a:pt x="22064" y="25311"/>
                    </a:lnTo>
                    <a:lnTo>
                      <a:pt x="23050" y="26616"/>
                    </a:lnTo>
                    <a:lnTo>
                      <a:pt x="25021" y="29196"/>
                    </a:lnTo>
                    <a:lnTo>
                      <a:pt x="22760" y="29138"/>
                    </a:lnTo>
                    <a:lnTo>
                      <a:pt x="20499" y="29022"/>
                    </a:lnTo>
                    <a:lnTo>
                      <a:pt x="18237" y="28848"/>
                    </a:lnTo>
                    <a:lnTo>
                      <a:pt x="16005" y="28587"/>
                    </a:lnTo>
                    <a:lnTo>
                      <a:pt x="13743" y="28268"/>
                    </a:lnTo>
                    <a:lnTo>
                      <a:pt x="11540" y="27892"/>
                    </a:lnTo>
                    <a:lnTo>
                      <a:pt x="9307" y="27457"/>
                    </a:lnTo>
                    <a:lnTo>
                      <a:pt x="7104" y="26935"/>
                    </a:lnTo>
                    <a:lnTo>
                      <a:pt x="5625" y="26529"/>
                    </a:lnTo>
                    <a:lnTo>
                      <a:pt x="4147" y="26123"/>
                    </a:lnTo>
                    <a:lnTo>
                      <a:pt x="4756" y="27051"/>
                    </a:lnTo>
                    <a:lnTo>
                      <a:pt x="6669" y="27544"/>
                    </a:lnTo>
                    <a:lnTo>
                      <a:pt x="8554" y="28008"/>
                    </a:lnTo>
                    <a:lnTo>
                      <a:pt x="10467" y="28413"/>
                    </a:lnTo>
                    <a:lnTo>
                      <a:pt x="12381" y="28790"/>
                    </a:lnTo>
                    <a:lnTo>
                      <a:pt x="14323" y="29080"/>
                    </a:lnTo>
                    <a:lnTo>
                      <a:pt x="16237" y="29341"/>
                    </a:lnTo>
                    <a:lnTo>
                      <a:pt x="18179" y="29573"/>
                    </a:lnTo>
                    <a:lnTo>
                      <a:pt x="20151" y="29718"/>
                    </a:lnTo>
                    <a:lnTo>
                      <a:pt x="21455" y="29805"/>
                    </a:lnTo>
                    <a:lnTo>
                      <a:pt x="22789" y="29863"/>
                    </a:lnTo>
                    <a:lnTo>
                      <a:pt x="24123" y="29921"/>
                    </a:lnTo>
                    <a:lnTo>
                      <a:pt x="25456" y="29921"/>
                    </a:lnTo>
                    <a:lnTo>
                      <a:pt x="25572" y="29892"/>
                    </a:lnTo>
                    <a:lnTo>
                      <a:pt x="27544" y="32356"/>
                    </a:lnTo>
                    <a:lnTo>
                      <a:pt x="29573" y="34792"/>
                    </a:lnTo>
                    <a:lnTo>
                      <a:pt x="31632" y="37169"/>
                    </a:lnTo>
                    <a:lnTo>
                      <a:pt x="33748" y="39518"/>
                    </a:lnTo>
                    <a:lnTo>
                      <a:pt x="31487" y="39575"/>
                    </a:lnTo>
                    <a:lnTo>
                      <a:pt x="29254" y="39575"/>
                    </a:lnTo>
                    <a:lnTo>
                      <a:pt x="25949" y="39546"/>
                    </a:lnTo>
                    <a:lnTo>
                      <a:pt x="22644" y="39460"/>
                    </a:lnTo>
                    <a:lnTo>
                      <a:pt x="19368" y="39286"/>
                    </a:lnTo>
                    <a:lnTo>
                      <a:pt x="16063" y="39054"/>
                    </a:lnTo>
                    <a:lnTo>
                      <a:pt x="16063" y="39054"/>
                    </a:lnTo>
                    <a:lnTo>
                      <a:pt x="17077" y="39865"/>
                    </a:lnTo>
                    <a:lnTo>
                      <a:pt x="19861" y="40039"/>
                    </a:lnTo>
                    <a:lnTo>
                      <a:pt x="22673" y="40184"/>
                    </a:lnTo>
                    <a:lnTo>
                      <a:pt x="25485" y="40271"/>
                    </a:lnTo>
                    <a:lnTo>
                      <a:pt x="28269" y="40300"/>
                    </a:lnTo>
                    <a:lnTo>
                      <a:pt x="31748" y="40300"/>
                    </a:lnTo>
                    <a:lnTo>
                      <a:pt x="34328" y="40242"/>
                    </a:lnTo>
                    <a:lnTo>
                      <a:pt x="34386" y="40213"/>
                    </a:lnTo>
                    <a:lnTo>
                      <a:pt x="35691" y="41605"/>
                    </a:lnTo>
                    <a:lnTo>
                      <a:pt x="37024" y="42997"/>
                    </a:lnTo>
                    <a:lnTo>
                      <a:pt x="38358" y="44359"/>
                    </a:lnTo>
                    <a:lnTo>
                      <a:pt x="39721" y="45722"/>
                    </a:lnTo>
                    <a:lnTo>
                      <a:pt x="41025" y="46969"/>
                    </a:lnTo>
                    <a:lnTo>
                      <a:pt x="42330" y="48215"/>
                    </a:lnTo>
                    <a:lnTo>
                      <a:pt x="40706" y="48273"/>
                    </a:lnTo>
                    <a:lnTo>
                      <a:pt x="39054" y="48302"/>
                    </a:lnTo>
                    <a:lnTo>
                      <a:pt x="37778" y="48273"/>
                    </a:lnTo>
                    <a:lnTo>
                      <a:pt x="36502" y="48244"/>
                    </a:lnTo>
                    <a:lnTo>
                      <a:pt x="35198" y="48186"/>
                    </a:lnTo>
                    <a:lnTo>
                      <a:pt x="33922" y="48099"/>
                    </a:lnTo>
                    <a:lnTo>
                      <a:pt x="32646" y="48012"/>
                    </a:lnTo>
                    <a:lnTo>
                      <a:pt x="31371" y="47867"/>
                    </a:lnTo>
                    <a:lnTo>
                      <a:pt x="30095" y="47722"/>
                    </a:lnTo>
                    <a:lnTo>
                      <a:pt x="28819" y="47548"/>
                    </a:lnTo>
                    <a:lnTo>
                      <a:pt x="30617" y="48534"/>
                    </a:lnTo>
                    <a:lnTo>
                      <a:pt x="32733" y="48737"/>
                    </a:lnTo>
                    <a:lnTo>
                      <a:pt x="34821" y="48882"/>
                    </a:lnTo>
                    <a:lnTo>
                      <a:pt x="36937" y="48969"/>
                    </a:lnTo>
                    <a:lnTo>
                      <a:pt x="39054" y="49027"/>
                    </a:lnTo>
                    <a:lnTo>
                      <a:pt x="41054" y="48998"/>
                    </a:lnTo>
                    <a:lnTo>
                      <a:pt x="43055" y="48911"/>
                    </a:lnTo>
                    <a:lnTo>
                      <a:pt x="44765" y="50448"/>
                    </a:lnTo>
                    <a:lnTo>
                      <a:pt x="46476" y="51984"/>
                    </a:lnTo>
                    <a:lnTo>
                      <a:pt x="48215" y="53521"/>
                    </a:lnTo>
                    <a:lnTo>
                      <a:pt x="49984" y="54999"/>
                    </a:lnTo>
                    <a:lnTo>
                      <a:pt x="50071" y="54825"/>
                    </a:lnTo>
                    <a:lnTo>
                      <a:pt x="50129" y="54652"/>
                    </a:lnTo>
                    <a:lnTo>
                      <a:pt x="50129" y="54420"/>
                    </a:lnTo>
                    <a:lnTo>
                      <a:pt x="50100" y="54159"/>
                    </a:lnTo>
                    <a:lnTo>
                      <a:pt x="48418" y="52738"/>
                    </a:lnTo>
                    <a:lnTo>
                      <a:pt x="46737" y="51259"/>
                    </a:lnTo>
                    <a:lnTo>
                      <a:pt x="45113" y="49781"/>
                    </a:lnTo>
                    <a:lnTo>
                      <a:pt x="43461" y="48302"/>
                    </a:lnTo>
                    <a:lnTo>
                      <a:pt x="43432" y="48244"/>
                    </a:lnTo>
                    <a:lnTo>
                      <a:pt x="42098" y="46998"/>
                    </a:lnTo>
                    <a:lnTo>
                      <a:pt x="40764" y="45722"/>
                    </a:lnTo>
                    <a:lnTo>
                      <a:pt x="39460" y="44446"/>
                    </a:lnTo>
                    <a:lnTo>
                      <a:pt x="38184" y="43142"/>
                    </a:lnTo>
                    <a:lnTo>
                      <a:pt x="38242" y="43055"/>
                    </a:lnTo>
                    <a:lnTo>
                      <a:pt x="38271" y="42968"/>
                    </a:lnTo>
                    <a:lnTo>
                      <a:pt x="38677" y="41112"/>
                    </a:lnTo>
                    <a:lnTo>
                      <a:pt x="39083" y="39286"/>
                    </a:lnTo>
                    <a:lnTo>
                      <a:pt x="39489" y="37430"/>
                    </a:lnTo>
                    <a:lnTo>
                      <a:pt x="39924" y="35604"/>
                    </a:lnTo>
                    <a:lnTo>
                      <a:pt x="40387" y="33777"/>
                    </a:lnTo>
                    <a:lnTo>
                      <a:pt x="40851" y="31922"/>
                    </a:lnTo>
                    <a:lnTo>
                      <a:pt x="41866" y="28297"/>
                    </a:lnTo>
                    <a:lnTo>
                      <a:pt x="41460" y="27051"/>
                    </a:lnTo>
                    <a:lnTo>
                      <a:pt x="40909" y="28964"/>
                    </a:lnTo>
                    <a:lnTo>
                      <a:pt x="40387" y="30907"/>
                    </a:lnTo>
                    <a:lnTo>
                      <a:pt x="39866" y="32820"/>
                    </a:lnTo>
                    <a:lnTo>
                      <a:pt x="39373" y="34763"/>
                    </a:lnTo>
                    <a:lnTo>
                      <a:pt x="38909" y="36705"/>
                    </a:lnTo>
                    <a:lnTo>
                      <a:pt x="38474" y="38648"/>
                    </a:lnTo>
                    <a:lnTo>
                      <a:pt x="38039" y="40619"/>
                    </a:lnTo>
                    <a:lnTo>
                      <a:pt x="37633" y="42562"/>
                    </a:lnTo>
                    <a:lnTo>
                      <a:pt x="36097" y="40967"/>
                    </a:lnTo>
                    <a:lnTo>
                      <a:pt x="34560" y="39344"/>
                    </a:lnTo>
                    <a:lnTo>
                      <a:pt x="33081" y="37691"/>
                    </a:lnTo>
                    <a:lnTo>
                      <a:pt x="31603" y="36038"/>
                    </a:lnTo>
                    <a:lnTo>
                      <a:pt x="30066" y="34270"/>
                    </a:lnTo>
                    <a:lnTo>
                      <a:pt x="30095" y="34183"/>
                    </a:lnTo>
                    <a:lnTo>
                      <a:pt x="30472" y="31806"/>
                    </a:lnTo>
                    <a:lnTo>
                      <a:pt x="30907" y="29399"/>
                    </a:lnTo>
                    <a:lnTo>
                      <a:pt x="31400" y="26993"/>
                    </a:lnTo>
                    <a:lnTo>
                      <a:pt x="31922" y="24615"/>
                    </a:lnTo>
                    <a:lnTo>
                      <a:pt x="32472" y="22238"/>
                    </a:lnTo>
                    <a:lnTo>
                      <a:pt x="33081" y="19890"/>
                    </a:lnTo>
                    <a:lnTo>
                      <a:pt x="33719" y="17541"/>
                    </a:lnTo>
                    <a:lnTo>
                      <a:pt x="34415" y="15193"/>
                    </a:lnTo>
                    <a:lnTo>
                      <a:pt x="35256" y="12584"/>
                    </a:lnTo>
                    <a:lnTo>
                      <a:pt x="34850" y="11917"/>
                    </a:lnTo>
                    <a:lnTo>
                      <a:pt x="34763" y="11772"/>
                    </a:lnTo>
                    <a:lnTo>
                      <a:pt x="34096" y="13830"/>
                    </a:lnTo>
                    <a:lnTo>
                      <a:pt x="33458" y="15918"/>
                    </a:lnTo>
                    <a:lnTo>
                      <a:pt x="32849" y="18005"/>
                    </a:lnTo>
                    <a:lnTo>
                      <a:pt x="32270" y="20093"/>
                    </a:lnTo>
                    <a:lnTo>
                      <a:pt x="31748" y="22209"/>
                    </a:lnTo>
                    <a:lnTo>
                      <a:pt x="31255" y="24325"/>
                    </a:lnTo>
                    <a:lnTo>
                      <a:pt x="30762" y="26442"/>
                    </a:lnTo>
                    <a:lnTo>
                      <a:pt x="30327" y="28558"/>
                    </a:lnTo>
                    <a:lnTo>
                      <a:pt x="29892" y="31052"/>
                    </a:lnTo>
                    <a:lnTo>
                      <a:pt x="29457" y="33545"/>
                    </a:lnTo>
                    <a:lnTo>
                      <a:pt x="27950" y="31719"/>
                    </a:lnTo>
                    <a:lnTo>
                      <a:pt x="26442" y="29834"/>
                    </a:lnTo>
                    <a:lnTo>
                      <a:pt x="24963" y="27950"/>
                    </a:lnTo>
                    <a:lnTo>
                      <a:pt x="23514" y="26036"/>
                    </a:lnTo>
                    <a:lnTo>
                      <a:pt x="23543" y="25978"/>
                    </a:lnTo>
                    <a:lnTo>
                      <a:pt x="23572" y="25891"/>
                    </a:lnTo>
                    <a:lnTo>
                      <a:pt x="26065" y="7626"/>
                    </a:lnTo>
                    <a:lnTo>
                      <a:pt x="26645" y="3422"/>
                    </a:lnTo>
                    <a:lnTo>
                      <a:pt x="25978" y="3016"/>
                    </a:lnTo>
                    <a:lnTo>
                      <a:pt x="23601" y="20441"/>
                    </a:lnTo>
                    <a:lnTo>
                      <a:pt x="22934" y="25253"/>
                    </a:lnTo>
                    <a:lnTo>
                      <a:pt x="21165" y="22789"/>
                    </a:lnTo>
                    <a:lnTo>
                      <a:pt x="19426" y="20296"/>
                    </a:lnTo>
                    <a:lnTo>
                      <a:pt x="17715" y="17744"/>
                    </a:lnTo>
                    <a:lnTo>
                      <a:pt x="16063" y="15193"/>
                    </a:lnTo>
                    <a:lnTo>
                      <a:pt x="16150" y="15164"/>
                    </a:lnTo>
                    <a:lnTo>
                      <a:pt x="16208" y="15077"/>
                    </a:lnTo>
                    <a:lnTo>
                      <a:pt x="16237" y="14990"/>
                    </a:lnTo>
                    <a:lnTo>
                      <a:pt x="16266" y="14903"/>
                    </a:lnTo>
                    <a:lnTo>
                      <a:pt x="15918" y="30"/>
                    </a:lnTo>
                    <a:lnTo>
                      <a:pt x="15599" y="1"/>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9" name="Google Shape;379;p8"/>
            <p:cNvGrpSpPr/>
            <p:nvPr/>
          </p:nvGrpSpPr>
          <p:grpSpPr>
            <a:xfrm rot="-276419">
              <a:off x="8086370" y="4220515"/>
              <a:ext cx="887095" cy="957296"/>
              <a:chOff x="-741850" y="3728650"/>
              <a:chExt cx="1309775" cy="1413425"/>
            </a:xfrm>
          </p:grpSpPr>
          <p:sp>
            <p:nvSpPr>
              <p:cNvPr id="380" name="Google Shape;380;p8"/>
              <p:cNvSpPr/>
              <p:nvPr/>
            </p:nvSpPr>
            <p:spPr>
              <a:xfrm>
                <a:off x="-741850" y="3729375"/>
                <a:ext cx="1253225" cy="1382250"/>
              </a:xfrm>
              <a:custGeom>
                <a:rect b="b" l="l" r="r" t="t"/>
                <a:pathLst>
                  <a:path extrusionOk="0" h="55290" w="50129">
                    <a:moveTo>
                      <a:pt x="15193" y="1"/>
                    </a:moveTo>
                    <a:lnTo>
                      <a:pt x="14526" y="30"/>
                    </a:lnTo>
                    <a:lnTo>
                      <a:pt x="13859" y="59"/>
                    </a:lnTo>
                    <a:lnTo>
                      <a:pt x="13192" y="146"/>
                    </a:lnTo>
                    <a:lnTo>
                      <a:pt x="12526" y="233"/>
                    </a:lnTo>
                    <a:lnTo>
                      <a:pt x="11859" y="378"/>
                    </a:lnTo>
                    <a:lnTo>
                      <a:pt x="11192" y="523"/>
                    </a:lnTo>
                    <a:lnTo>
                      <a:pt x="10525" y="697"/>
                    </a:lnTo>
                    <a:lnTo>
                      <a:pt x="9858" y="900"/>
                    </a:lnTo>
                    <a:lnTo>
                      <a:pt x="9076" y="1190"/>
                    </a:lnTo>
                    <a:lnTo>
                      <a:pt x="8322" y="1508"/>
                    </a:lnTo>
                    <a:lnTo>
                      <a:pt x="7655" y="1798"/>
                    </a:lnTo>
                    <a:lnTo>
                      <a:pt x="7133" y="2088"/>
                    </a:lnTo>
                    <a:lnTo>
                      <a:pt x="6611" y="2378"/>
                    </a:lnTo>
                    <a:lnTo>
                      <a:pt x="6118" y="2697"/>
                    </a:lnTo>
                    <a:lnTo>
                      <a:pt x="5625" y="3016"/>
                    </a:lnTo>
                    <a:lnTo>
                      <a:pt x="5162" y="3393"/>
                    </a:lnTo>
                    <a:lnTo>
                      <a:pt x="4698" y="3770"/>
                    </a:lnTo>
                    <a:lnTo>
                      <a:pt x="4234" y="4147"/>
                    </a:lnTo>
                    <a:lnTo>
                      <a:pt x="3828" y="4553"/>
                    </a:lnTo>
                    <a:lnTo>
                      <a:pt x="3422" y="4988"/>
                    </a:lnTo>
                    <a:lnTo>
                      <a:pt x="3016" y="5422"/>
                    </a:lnTo>
                    <a:lnTo>
                      <a:pt x="2639" y="5886"/>
                    </a:lnTo>
                    <a:lnTo>
                      <a:pt x="2291" y="6379"/>
                    </a:lnTo>
                    <a:lnTo>
                      <a:pt x="1972" y="6872"/>
                    </a:lnTo>
                    <a:lnTo>
                      <a:pt x="1653" y="7394"/>
                    </a:lnTo>
                    <a:lnTo>
                      <a:pt x="1393" y="7945"/>
                    </a:lnTo>
                    <a:lnTo>
                      <a:pt x="1132" y="8496"/>
                    </a:lnTo>
                    <a:lnTo>
                      <a:pt x="842" y="9162"/>
                    </a:lnTo>
                    <a:lnTo>
                      <a:pt x="610" y="9829"/>
                    </a:lnTo>
                    <a:lnTo>
                      <a:pt x="436" y="10525"/>
                    </a:lnTo>
                    <a:lnTo>
                      <a:pt x="262" y="11192"/>
                    </a:lnTo>
                    <a:lnTo>
                      <a:pt x="146" y="11888"/>
                    </a:lnTo>
                    <a:lnTo>
                      <a:pt x="59" y="12584"/>
                    </a:lnTo>
                    <a:lnTo>
                      <a:pt x="30" y="13279"/>
                    </a:lnTo>
                    <a:lnTo>
                      <a:pt x="1" y="13975"/>
                    </a:lnTo>
                    <a:lnTo>
                      <a:pt x="30" y="14758"/>
                    </a:lnTo>
                    <a:lnTo>
                      <a:pt x="88" y="15483"/>
                    </a:lnTo>
                    <a:lnTo>
                      <a:pt x="175" y="16208"/>
                    </a:lnTo>
                    <a:lnTo>
                      <a:pt x="291" y="16932"/>
                    </a:lnTo>
                    <a:lnTo>
                      <a:pt x="436" y="17657"/>
                    </a:lnTo>
                    <a:lnTo>
                      <a:pt x="610" y="18382"/>
                    </a:lnTo>
                    <a:lnTo>
                      <a:pt x="813" y="19107"/>
                    </a:lnTo>
                    <a:lnTo>
                      <a:pt x="1045" y="19803"/>
                    </a:lnTo>
                    <a:lnTo>
                      <a:pt x="1306" y="20527"/>
                    </a:lnTo>
                    <a:lnTo>
                      <a:pt x="1595" y="21223"/>
                    </a:lnTo>
                    <a:lnTo>
                      <a:pt x="1885" y="21948"/>
                    </a:lnTo>
                    <a:lnTo>
                      <a:pt x="2233" y="22644"/>
                    </a:lnTo>
                    <a:lnTo>
                      <a:pt x="2581" y="23340"/>
                    </a:lnTo>
                    <a:lnTo>
                      <a:pt x="2929" y="24036"/>
                    </a:lnTo>
                    <a:lnTo>
                      <a:pt x="3335" y="24731"/>
                    </a:lnTo>
                    <a:lnTo>
                      <a:pt x="3741" y="25427"/>
                    </a:lnTo>
                    <a:lnTo>
                      <a:pt x="4147" y="26094"/>
                    </a:lnTo>
                    <a:lnTo>
                      <a:pt x="4756" y="27022"/>
                    </a:lnTo>
                    <a:lnTo>
                      <a:pt x="5365" y="27863"/>
                    </a:lnTo>
                    <a:lnTo>
                      <a:pt x="5973" y="28703"/>
                    </a:lnTo>
                    <a:lnTo>
                      <a:pt x="6611" y="29544"/>
                    </a:lnTo>
                    <a:lnTo>
                      <a:pt x="7249" y="30356"/>
                    </a:lnTo>
                    <a:lnTo>
                      <a:pt x="7916" y="31139"/>
                    </a:lnTo>
                    <a:lnTo>
                      <a:pt x="8583" y="31921"/>
                    </a:lnTo>
                    <a:lnTo>
                      <a:pt x="9278" y="32675"/>
                    </a:lnTo>
                    <a:lnTo>
                      <a:pt x="9974" y="33400"/>
                    </a:lnTo>
                    <a:lnTo>
                      <a:pt x="11337" y="34821"/>
                    </a:lnTo>
                    <a:lnTo>
                      <a:pt x="12729" y="36125"/>
                    </a:lnTo>
                    <a:lnTo>
                      <a:pt x="14062" y="37343"/>
                    </a:lnTo>
                    <a:lnTo>
                      <a:pt x="15367" y="38474"/>
                    </a:lnTo>
                    <a:lnTo>
                      <a:pt x="16063" y="39025"/>
                    </a:lnTo>
                    <a:lnTo>
                      <a:pt x="17077" y="39836"/>
                    </a:lnTo>
                    <a:lnTo>
                      <a:pt x="18469" y="40909"/>
                    </a:lnTo>
                    <a:lnTo>
                      <a:pt x="19890" y="41924"/>
                    </a:lnTo>
                    <a:lnTo>
                      <a:pt x="21310" y="42939"/>
                    </a:lnTo>
                    <a:lnTo>
                      <a:pt x="22789" y="43924"/>
                    </a:lnTo>
                    <a:lnTo>
                      <a:pt x="24268" y="44881"/>
                    </a:lnTo>
                    <a:lnTo>
                      <a:pt x="25746" y="45780"/>
                    </a:lnTo>
                    <a:lnTo>
                      <a:pt x="27283" y="46679"/>
                    </a:lnTo>
                    <a:lnTo>
                      <a:pt x="28819" y="47519"/>
                    </a:lnTo>
                    <a:lnTo>
                      <a:pt x="30617" y="48505"/>
                    </a:lnTo>
                    <a:lnTo>
                      <a:pt x="31574" y="48969"/>
                    </a:lnTo>
                    <a:lnTo>
                      <a:pt x="33516" y="49897"/>
                    </a:lnTo>
                    <a:lnTo>
                      <a:pt x="35459" y="50796"/>
                    </a:lnTo>
                    <a:lnTo>
                      <a:pt x="37401" y="51607"/>
                    </a:lnTo>
                    <a:lnTo>
                      <a:pt x="39402" y="52390"/>
                    </a:lnTo>
                    <a:lnTo>
                      <a:pt x="41402" y="53115"/>
                    </a:lnTo>
                    <a:lnTo>
                      <a:pt x="43403" y="53811"/>
                    </a:lnTo>
                    <a:lnTo>
                      <a:pt x="45461" y="54449"/>
                    </a:lnTo>
                    <a:lnTo>
                      <a:pt x="47491" y="55028"/>
                    </a:lnTo>
                    <a:lnTo>
                      <a:pt x="48012" y="55144"/>
                    </a:lnTo>
                    <a:lnTo>
                      <a:pt x="48476" y="55231"/>
                    </a:lnTo>
                    <a:lnTo>
                      <a:pt x="48853" y="55289"/>
                    </a:lnTo>
                    <a:lnTo>
                      <a:pt x="49172" y="55289"/>
                    </a:lnTo>
                    <a:lnTo>
                      <a:pt x="49462" y="55260"/>
                    </a:lnTo>
                    <a:lnTo>
                      <a:pt x="49694" y="55202"/>
                    </a:lnTo>
                    <a:lnTo>
                      <a:pt x="49868" y="55086"/>
                    </a:lnTo>
                    <a:lnTo>
                      <a:pt x="49984" y="54970"/>
                    </a:lnTo>
                    <a:lnTo>
                      <a:pt x="50071" y="54796"/>
                    </a:lnTo>
                    <a:lnTo>
                      <a:pt x="50129" y="54623"/>
                    </a:lnTo>
                    <a:lnTo>
                      <a:pt x="50129" y="54391"/>
                    </a:lnTo>
                    <a:lnTo>
                      <a:pt x="50100" y="54130"/>
                    </a:lnTo>
                    <a:lnTo>
                      <a:pt x="50071" y="53898"/>
                    </a:lnTo>
                    <a:lnTo>
                      <a:pt x="49984" y="53608"/>
                    </a:lnTo>
                    <a:lnTo>
                      <a:pt x="49810" y="53028"/>
                    </a:lnTo>
                    <a:lnTo>
                      <a:pt x="49549" y="52361"/>
                    </a:lnTo>
                    <a:lnTo>
                      <a:pt x="49259" y="51636"/>
                    </a:lnTo>
                    <a:lnTo>
                      <a:pt x="48476" y="49636"/>
                    </a:lnTo>
                    <a:lnTo>
                      <a:pt x="47752" y="47635"/>
                    </a:lnTo>
                    <a:lnTo>
                      <a:pt x="47085" y="45606"/>
                    </a:lnTo>
                    <a:lnTo>
                      <a:pt x="46418" y="43576"/>
                    </a:lnTo>
                    <a:lnTo>
                      <a:pt x="45838" y="41663"/>
                    </a:lnTo>
                    <a:lnTo>
                      <a:pt x="45258" y="39749"/>
                    </a:lnTo>
                    <a:lnTo>
                      <a:pt x="44127" y="35922"/>
                    </a:lnTo>
                    <a:lnTo>
                      <a:pt x="43026" y="32095"/>
                    </a:lnTo>
                    <a:lnTo>
                      <a:pt x="42446" y="30182"/>
                    </a:lnTo>
                    <a:lnTo>
                      <a:pt x="41866" y="28268"/>
                    </a:lnTo>
                    <a:lnTo>
                      <a:pt x="41460" y="27022"/>
                    </a:lnTo>
                    <a:lnTo>
                      <a:pt x="40822" y="25137"/>
                    </a:lnTo>
                    <a:lnTo>
                      <a:pt x="40155" y="23282"/>
                    </a:lnTo>
                    <a:lnTo>
                      <a:pt x="39460" y="21455"/>
                    </a:lnTo>
                    <a:lnTo>
                      <a:pt x="38735" y="19629"/>
                    </a:lnTo>
                    <a:lnTo>
                      <a:pt x="37952" y="17831"/>
                    </a:lnTo>
                    <a:lnTo>
                      <a:pt x="37111" y="16034"/>
                    </a:lnTo>
                    <a:lnTo>
                      <a:pt x="36213" y="14294"/>
                    </a:lnTo>
                    <a:lnTo>
                      <a:pt x="35749" y="13424"/>
                    </a:lnTo>
                    <a:lnTo>
                      <a:pt x="35256" y="12555"/>
                    </a:lnTo>
                    <a:lnTo>
                      <a:pt x="34850" y="11888"/>
                    </a:lnTo>
                    <a:lnTo>
                      <a:pt x="34763" y="11743"/>
                    </a:lnTo>
                    <a:lnTo>
                      <a:pt x="34386" y="11105"/>
                    </a:lnTo>
                    <a:lnTo>
                      <a:pt x="33951" y="10496"/>
                    </a:lnTo>
                    <a:lnTo>
                      <a:pt x="33545" y="9916"/>
                    </a:lnTo>
                    <a:lnTo>
                      <a:pt x="33081" y="9307"/>
                    </a:lnTo>
                    <a:lnTo>
                      <a:pt x="32646" y="8728"/>
                    </a:lnTo>
                    <a:lnTo>
                      <a:pt x="32154" y="8177"/>
                    </a:lnTo>
                    <a:lnTo>
                      <a:pt x="31661" y="7626"/>
                    </a:lnTo>
                    <a:lnTo>
                      <a:pt x="31168" y="7104"/>
                    </a:lnTo>
                    <a:lnTo>
                      <a:pt x="30646" y="6582"/>
                    </a:lnTo>
                    <a:lnTo>
                      <a:pt x="30124" y="6060"/>
                    </a:lnTo>
                    <a:lnTo>
                      <a:pt x="29573" y="5567"/>
                    </a:lnTo>
                    <a:lnTo>
                      <a:pt x="29022" y="5104"/>
                    </a:lnTo>
                    <a:lnTo>
                      <a:pt x="28443" y="4640"/>
                    </a:lnTo>
                    <a:lnTo>
                      <a:pt x="27863" y="4205"/>
                    </a:lnTo>
                    <a:lnTo>
                      <a:pt x="27254" y="3799"/>
                    </a:lnTo>
                    <a:lnTo>
                      <a:pt x="26645" y="3393"/>
                    </a:lnTo>
                    <a:lnTo>
                      <a:pt x="25978" y="2987"/>
                    </a:lnTo>
                    <a:lnTo>
                      <a:pt x="25398" y="2639"/>
                    </a:lnTo>
                    <a:lnTo>
                      <a:pt x="24818" y="2320"/>
                    </a:lnTo>
                    <a:lnTo>
                      <a:pt x="24210" y="2030"/>
                    </a:lnTo>
                    <a:lnTo>
                      <a:pt x="23630" y="1740"/>
                    </a:lnTo>
                    <a:lnTo>
                      <a:pt x="22992" y="1480"/>
                    </a:lnTo>
                    <a:lnTo>
                      <a:pt x="22383" y="1248"/>
                    </a:lnTo>
                    <a:lnTo>
                      <a:pt x="21774" y="1016"/>
                    </a:lnTo>
                    <a:lnTo>
                      <a:pt x="21136" y="813"/>
                    </a:lnTo>
                    <a:lnTo>
                      <a:pt x="20499" y="639"/>
                    </a:lnTo>
                    <a:lnTo>
                      <a:pt x="19861" y="494"/>
                    </a:lnTo>
                    <a:lnTo>
                      <a:pt x="19194" y="349"/>
                    </a:lnTo>
                    <a:lnTo>
                      <a:pt x="18556" y="233"/>
                    </a:lnTo>
                    <a:lnTo>
                      <a:pt x="17889" y="146"/>
                    </a:lnTo>
                    <a:lnTo>
                      <a:pt x="17251" y="59"/>
                    </a:lnTo>
                    <a:lnTo>
                      <a:pt x="1658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8"/>
              <p:cNvSpPr/>
              <p:nvPr/>
            </p:nvSpPr>
            <p:spPr>
              <a:xfrm>
                <a:off x="-741850" y="3729375"/>
                <a:ext cx="1253225" cy="1382250"/>
              </a:xfrm>
              <a:custGeom>
                <a:rect b="b" l="l" r="r" t="t"/>
                <a:pathLst>
                  <a:path extrusionOk="0" fill="none" h="55290" w="50129">
                    <a:moveTo>
                      <a:pt x="49984" y="54970"/>
                    </a:moveTo>
                    <a:lnTo>
                      <a:pt x="49984" y="54970"/>
                    </a:lnTo>
                    <a:lnTo>
                      <a:pt x="49868" y="55086"/>
                    </a:lnTo>
                    <a:lnTo>
                      <a:pt x="49694" y="55202"/>
                    </a:lnTo>
                    <a:lnTo>
                      <a:pt x="49462" y="55260"/>
                    </a:lnTo>
                    <a:lnTo>
                      <a:pt x="49172" y="55289"/>
                    </a:lnTo>
                    <a:lnTo>
                      <a:pt x="48853" y="55289"/>
                    </a:lnTo>
                    <a:lnTo>
                      <a:pt x="48476" y="55231"/>
                    </a:lnTo>
                    <a:lnTo>
                      <a:pt x="48012" y="55144"/>
                    </a:lnTo>
                    <a:lnTo>
                      <a:pt x="47491" y="55028"/>
                    </a:lnTo>
                    <a:lnTo>
                      <a:pt x="47491" y="55028"/>
                    </a:lnTo>
                    <a:lnTo>
                      <a:pt x="45461" y="54449"/>
                    </a:lnTo>
                    <a:lnTo>
                      <a:pt x="43403" y="53811"/>
                    </a:lnTo>
                    <a:lnTo>
                      <a:pt x="41402" y="53115"/>
                    </a:lnTo>
                    <a:lnTo>
                      <a:pt x="39402" y="52390"/>
                    </a:lnTo>
                    <a:lnTo>
                      <a:pt x="37401" y="51607"/>
                    </a:lnTo>
                    <a:lnTo>
                      <a:pt x="35459" y="50796"/>
                    </a:lnTo>
                    <a:lnTo>
                      <a:pt x="33516" y="49897"/>
                    </a:lnTo>
                    <a:lnTo>
                      <a:pt x="31574" y="48969"/>
                    </a:lnTo>
                    <a:lnTo>
                      <a:pt x="31574" y="48969"/>
                    </a:lnTo>
                    <a:lnTo>
                      <a:pt x="30617" y="48505"/>
                    </a:lnTo>
                    <a:lnTo>
                      <a:pt x="30617" y="48505"/>
                    </a:lnTo>
                    <a:lnTo>
                      <a:pt x="28819" y="47519"/>
                    </a:lnTo>
                    <a:lnTo>
                      <a:pt x="28819" y="47519"/>
                    </a:lnTo>
                    <a:lnTo>
                      <a:pt x="27283" y="46679"/>
                    </a:lnTo>
                    <a:lnTo>
                      <a:pt x="25746" y="45780"/>
                    </a:lnTo>
                    <a:lnTo>
                      <a:pt x="24268" y="44881"/>
                    </a:lnTo>
                    <a:lnTo>
                      <a:pt x="22789" y="43924"/>
                    </a:lnTo>
                    <a:lnTo>
                      <a:pt x="21310" y="42939"/>
                    </a:lnTo>
                    <a:lnTo>
                      <a:pt x="19890" y="41924"/>
                    </a:lnTo>
                    <a:lnTo>
                      <a:pt x="18469" y="40909"/>
                    </a:lnTo>
                    <a:lnTo>
                      <a:pt x="17077" y="39836"/>
                    </a:lnTo>
                    <a:lnTo>
                      <a:pt x="17077" y="39836"/>
                    </a:lnTo>
                    <a:lnTo>
                      <a:pt x="16063" y="39025"/>
                    </a:lnTo>
                    <a:lnTo>
                      <a:pt x="16063" y="39025"/>
                    </a:lnTo>
                    <a:lnTo>
                      <a:pt x="15367" y="38474"/>
                    </a:lnTo>
                    <a:lnTo>
                      <a:pt x="15367" y="38474"/>
                    </a:lnTo>
                    <a:lnTo>
                      <a:pt x="14062" y="37343"/>
                    </a:lnTo>
                    <a:lnTo>
                      <a:pt x="12729" y="36125"/>
                    </a:lnTo>
                    <a:lnTo>
                      <a:pt x="11337" y="34821"/>
                    </a:lnTo>
                    <a:lnTo>
                      <a:pt x="9974" y="33400"/>
                    </a:lnTo>
                    <a:lnTo>
                      <a:pt x="9278" y="32675"/>
                    </a:lnTo>
                    <a:lnTo>
                      <a:pt x="8583" y="31921"/>
                    </a:lnTo>
                    <a:lnTo>
                      <a:pt x="7916" y="31139"/>
                    </a:lnTo>
                    <a:lnTo>
                      <a:pt x="7249" y="30356"/>
                    </a:lnTo>
                    <a:lnTo>
                      <a:pt x="6611" y="29544"/>
                    </a:lnTo>
                    <a:lnTo>
                      <a:pt x="5973" y="28703"/>
                    </a:lnTo>
                    <a:lnTo>
                      <a:pt x="5365" y="27863"/>
                    </a:lnTo>
                    <a:lnTo>
                      <a:pt x="4756" y="27022"/>
                    </a:lnTo>
                    <a:lnTo>
                      <a:pt x="4756" y="27022"/>
                    </a:lnTo>
                    <a:lnTo>
                      <a:pt x="4147" y="26094"/>
                    </a:lnTo>
                    <a:lnTo>
                      <a:pt x="4147" y="26094"/>
                    </a:lnTo>
                    <a:lnTo>
                      <a:pt x="3741" y="25427"/>
                    </a:lnTo>
                    <a:lnTo>
                      <a:pt x="3335" y="24731"/>
                    </a:lnTo>
                    <a:lnTo>
                      <a:pt x="2929" y="24036"/>
                    </a:lnTo>
                    <a:lnTo>
                      <a:pt x="2581" y="23340"/>
                    </a:lnTo>
                    <a:lnTo>
                      <a:pt x="2233" y="22644"/>
                    </a:lnTo>
                    <a:lnTo>
                      <a:pt x="1885" y="21948"/>
                    </a:lnTo>
                    <a:lnTo>
                      <a:pt x="1595" y="21223"/>
                    </a:lnTo>
                    <a:lnTo>
                      <a:pt x="1306" y="20527"/>
                    </a:lnTo>
                    <a:lnTo>
                      <a:pt x="1045" y="19803"/>
                    </a:lnTo>
                    <a:lnTo>
                      <a:pt x="813" y="19107"/>
                    </a:lnTo>
                    <a:lnTo>
                      <a:pt x="610" y="18382"/>
                    </a:lnTo>
                    <a:lnTo>
                      <a:pt x="436" y="17657"/>
                    </a:lnTo>
                    <a:lnTo>
                      <a:pt x="291" y="16932"/>
                    </a:lnTo>
                    <a:lnTo>
                      <a:pt x="175" y="16208"/>
                    </a:lnTo>
                    <a:lnTo>
                      <a:pt x="88" y="15483"/>
                    </a:lnTo>
                    <a:lnTo>
                      <a:pt x="30" y="14758"/>
                    </a:lnTo>
                    <a:lnTo>
                      <a:pt x="30" y="14758"/>
                    </a:lnTo>
                    <a:lnTo>
                      <a:pt x="1" y="13975"/>
                    </a:lnTo>
                    <a:lnTo>
                      <a:pt x="1" y="13975"/>
                    </a:lnTo>
                    <a:lnTo>
                      <a:pt x="30" y="13279"/>
                    </a:lnTo>
                    <a:lnTo>
                      <a:pt x="59" y="12584"/>
                    </a:lnTo>
                    <a:lnTo>
                      <a:pt x="146" y="11888"/>
                    </a:lnTo>
                    <a:lnTo>
                      <a:pt x="262" y="11192"/>
                    </a:lnTo>
                    <a:lnTo>
                      <a:pt x="436" y="10525"/>
                    </a:lnTo>
                    <a:lnTo>
                      <a:pt x="610" y="9829"/>
                    </a:lnTo>
                    <a:lnTo>
                      <a:pt x="842" y="9162"/>
                    </a:lnTo>
                    <a:lnTo>
                      <a:pt x="1132" y="8496"/>
                    </a:lnTo>
                    <a:lnTo>
                      <a:pt x="1132" y="8496"/>
                    </a:lnTo>
                    <a:lnTo>
                      <a:pt x="1393" y="7945"/>
                    </a:lnTo>
                    <a:lnTo>
                      <a:pt x="1653" y="7394"/>
                    </a:lnTo>
                    <a:lnTo>
                      <a:pt x="1972" y="6872"/>
                    </a:lnTo>
                    <a:lnTo>
                      <a:pt x="2291" y="6379"/>
                    </a:lnTo>
                    <a:lnTo>
                      <a:pt x="2639" y="5886"/>
                    </a:lnTo>
                    <a:lnTo>
                      <a:pt x="3016" y="5422"/>
                    </a:lnTo>
                    <a:lnTo>
                      <a:pt x="3422" y="4988"/>
                    </a:lnTo>
                    <a:lnTo>
                      <a:pt x="3828" y="4553"/>
                    </a:lnTo>
                    <a:lnTo>
                      <a:pt x="4234" y="4147"/>
                    </a:lnTo>
                    <a:lnTo>
                      <a:pt x="4698" y="3770"/>
                    </a:lnTo>
                    <a:lnTo>
                      <a:pt x="5162" y="3393"/>
                    </a:lnTo>
                    <a:lnTo>
                      <a:pt x="5625" y="3016"/>
                    </a:lnTo>
                    <a:lnTo>
                      <a:pt x="6118" y="2697"/>
                    </a:lnTo>
                    <a:lnTo>
                      <a:pt x="6611" y="2378"/>
                    </a:lnTo>
                    <a:lnTo>
                      <a:pt x="7133" y="2088"/>
                    </a:lnTo>
                    <a:lnTo>
                      <a:pt x="7655" y="1798"/>
                    </a:lnTo>
                    <a:lnTo>
                      <a:pt x="7655" y="1798"/>
                    </a:lnTo>
                    <a:lnTo>
                      <a:pt x="8322" y="1508"/>
                    </a:lnTo>
                    <a:lnTo>
                      <a:pt x="8322" y="1508"/>
                    </a:lnTo>
                    <a:lnTo>
                      <a:pt x="9076" y="1190"/>
                    </a:lnTo>
                    <a:lnTo>
                      <a:pt x="9858" y="900"/>
                    </a:lnTo>
                    <a:lnTo>
                      <a:pt x="9858" y="900"/>
                    </a:lnTo>
                    <a:lnTo>
                      <a:pt x="10525" y="697"/>
                    </a:lnTo>
                    <a:lnTo>
                      <a:pt x="11192" y="523"/>
                    </a:lnTo>
                    <a:lnTo>
                      <a:pt x="11859" y="378"/>
                    </a:lnTo>
                    <a:lnTo>
                      <a:pt x="12526" y="233"/>
                    </a:lnTo>
                    <a:lnTo>
                      <a:pt x="13192" y="146"/>
                    </a:lnTo>
                    <a:lnTo>
                      <a:pt x="13859" y="59"/>
                    </a:lnTo>
                    <a:lnTo>
                      <a:pt x="14526" y="30"/>
                    </a:lnTo>
                    <a:lnTo>
                      <a:pt x="15193" y="1"/>
                    </a:lnTo>
                    <a:lnTo>
                      <a:pt x="15193" y="1"/>
                    </a:lnTo>
                    <a:lnTo>
                      <a:pt x="15918" y="1"/>
                    </a:lnTo>
                    <a:lnTo>
                      <a:pt x="15918" y="1"/>
                    </a:lnTo>
                    <a:lnTo>
                      <a:pt x="16585" y="1"/>
                    </a:lnTo>
                    <a:lnTo>
                      <a:pt x="17251" y="59"/>
                    </a:lnTo>
                    <a:lnTo>
                      <a:pt x="17889" y="146"/>
                    </a:lnTo>
                    <a:lnTo>
                      <a:pt x="18556" y="233"/>
                    </a:lnTo>
                    <a:lnTo>
                      <a:pt x="19194" y="349"/>
                    </a:lnTo>
                    <a:lnTo>
                      <a:pt x="19861" y="494"/>
                    </a:lnTo>
                    <a:lnTo>
                      <a:pt x="20499" y="639"/>
                    </a:lnTo>
                    <a:lnTo>
                      <a:pt x="21136" y="813"/>
                    </a:lnTo>
                    <a:lnTo>
                      <a:pt x="21774" y="1016"/>
                    </a:lnTo>
                    <a:lnTo>
                      <a:pt x="22383" y="1248"/>
                    </a:lnTo>
                    <a:lnTo>
                      <a:pt x="22992" y="1480"/>
                    </a:lnTo>
                    <a:lnTo>
                      <a:pt x="23630" y="1740"/>
                    </a:lnTo>
                    <a:lnTo>
                      <a:pt x="24210" y="2030"/>
                    </a:lnTo>
                    <a:lnTo>
                      <a:pt x="24818" y="2320"/>
                    </a:lnTo>
                    <a:lnTo>
                      <a:pt x="25398" y="2639"/>
                    </a:lnTo>
                    <a:lnTo>
                      <a:pt x="25978" y="2987"/>
                    </a:lnTo>
                    <a:lnTo>
                      <a:pt x="25978" y="2987"/>
                    </a:lnTo>
                    <a:lnTo>
                      <a:pt x="26645" y="3393"/>
                    </a:lnTo>
                    <a:lnTo>
                      <a:pt x="26645" y="3393"/>
                    </a:lnTo>
                    <a:lnTo>
                      <a:pt x="27254" y="3799"/>
                    </a:lnTo>
                    <a:lnTo>
                      <a:pt x="27863" y="4205"/>
                    </a:lnTo>
                    <a:lnTo>
                      <a:pt x="28443" y="4640"/>
                    </a:lnTo>
                    <a:lnTo>
                      <a:pt x="29022" y="5104"/>
                    </a:lnTo>
                    <a:lnTo>
                      <a:pt x="29573" y="5567"/>
                    </a:lnTo>
                    <a:lnTo>
                      <a:pt x="30124" y="6060"/>
                    </a:lnTo>
                    <a:lnTo>
                      <a:pt x="30646" y="6582"/>
                    </a:lnTo>
                    <a:lnTo>
                      <a:pt x="31168" y="7104"/>
                    </a:lnTo>
                    <a:lnTo>
                      <a:pt x="31661" y="7626"/>
                    </a:lnTo>
                    <a:lnTo>
                      <a:pt x="32154" y="8177"/>
                    </a:lnTo>
                    <a:lnTo>
                      <a:pt x="32646" y="8728"/>
                    </a:lnTo>
                    <a:lnTo>
                      <a:pt x="33081" y="9307"/>
                    </a:lnTo>
                    <a:lnTo>
                      <a:pt x="33545" y="9916"/>
                    </a:lnTo>
                    <a:lnTo>
                      <a:pt x="33951" y="10496"/>
                    </a:lnTo>
                    <a:lnTo>
                      <a:pt x="34386" y="11105"/>
                    </a:lnTo>
                    <a:lnTo>
                      <a:pt x="34763" y="11743"/>
                    </a:lnTo>
                    <a:lnTo>
                      <a:pt x="34763" y="11743"/>
                    </a:lnTo>
                    <a:lnTo>
                      <a:pt x="34850" y="11888"/>
                    </a:lnTo>
                    <a:lnTo>
                      <a:pt x="34850" y="11888"/>
                    </a:lnTo>
                    <a:lnTo>
                      <a:pt x="35256" y="12555"/>
                    </a:lnTo>
                    <a:lnTo>
                      <a:pt x="35256" y="12555"/>
                    </a:lnTo>
                    <a:lnTo>
                      <a:pt x="35749" y="13424"/>
                    </a:lnTo>
                    <a:lnTo>
                      <a:pt x="36213" y="14294"/>
                    </a:lnTo>
                    <a:lnTo>
                      <a:pt x="37111" y="16034"/>
                    </a:lnTo>
                    <a:lnTo>
                      <a:pt x="37952" y="17831"/>
                    </a:lnTo>
                    <a:lnTo>
                      <a:pt x="38735" y="19629"/>
                    </a:lnTo>
                    <a:lnTo>
                      <a:pt x="39460" y="21455"/>
                    </a:lnTo>
                    <a:lnTo>
                      <a:pt x="40155" y="23282"/>
                    </a:lnTo>
                    <a:lnTo>
                      <a:pt x="40822" y="25137"/>
                    </a:lnTo>
                    <a:lnTo>
                      <a:pt x="41460" y="27022"/>
                    </a:lnTo>
                    <a:lnTo>
                      <a:pt x="41460" y="27022"/>
                    </a:lnTo>
                    <a:lnTo>
                      <a:pt x="41866" y="28268"/>
                    </a:lnTo>
                    <a:lnTo>
                      <a:pt x="41866" y="28268"/>
                    </a:lnTo>
                    <a:lnTo>
                      <a:pt x="42446" y="30182"/>
                    </a:lnTo>
                    <a:lnTo>
                      <a:pt x="43026" y="32095"/>
                    </a:lnTo>
                    <a:lnTo>
                      <a:pt x="44127" y="35922"/>
                    </a:lnTo>
                    <a:lnTo>
                      <a:pt x="45258" y="39749"/>
                    </a:lnTo>
                    <a:lnTo>
                      <a:pt x="45838" y="41663"/>
                    </a:lnTo>
                    <a:lnTo>
                      <a:pt x="46418" y="43576"/>
                    </a:lnTo>
                    <a:lnTo>
                      <a:pt x="46418" y="43576"/>
                    </a:lnTo>
                    <a:lnTo>
                      <a:pt x="47085" y="45606"/>
                    </a:lnTo>
                    <a:lnTo>
                      <a:pt x="47752" y="47635"/>
                    </a:lnTo>
                    <a:lnTo>
                      <a:pt x="48476" y="49636"/>
                    </a:lnTo>
                    <a:lnTo>
                      <a:pt x="49259" y="51636"/>
                    </a:lnTo>
                    <a:lnTo>
                      <a:pt x="49259" y="51636"/>
                    </a:lnTo>
                    <a:lnTo>
                      <a:pt x="49549" y="52361"/>
                    </a:lnTo>
                    <a:lnTo>
                      <a:pt x="49810" y="53028"/>
                    </a:lnTo>
                    <a:lnTo>
                      <a:pt x="49984" y="53608"/>
                    </a:lnTo>
                    <a:lnTo>
                      <a:pt x="50071" y="53898"/>
                    </a:lnTo>
                    <a:lnTo>
                      <a:pt x="50100" y="54130"/>
                    </a:lnTo>
                    <a:lnTo>
                      <a:pt x="50100" y="54130"/>
                    </a:lnTo>
                    <a:lnTo>
                      <a:pt x="50129" y="54391"/>
                    </a:lnTo>
                    <a:lnTo>
                      <a:pt x="50129" y="54623"/>
                    </a:lnTo>
                    <a:lnTo>
                      <a:pt x="50071" y="54796"/>
                    </a:lnTo>
                    <a:lnTo>
                      <a:pt x="49984" y="5497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8"/>
              <p:cNvSpPr/>
              <p:nvPr/>
            </p:nvSpPr>
            <p:spPr>
              <a:xfrm>
                <a:off x="507725" y="5082600"/>
                <a:ext cx="60200" cy="59475"/>
              </a:xfrm>
              <a:custGeom>
                <a:rect b="b" l="l" r="r" t="t"/>
                <a:pathLst>
                  <a:path extrusionOk="0" h="2379" w="2408">
                    <a:moveTo>
                      <a:pt x="117" y="1"/>
                    </a:moveTo>
                    <a:lnTo>
                      <a:pt x="146" y="262"/>
                    </a:lnTo>
                    <a:lnTo>
                      <a:pt x="146" y="494"/>
                    </a:lnTo>
                    <a:lnTo>
                      <a:pt x="88" y="667"/>
                    </a:lnTo>
                    <a:lnTo>
                      <a:pt x="1" y="841"/>
                    </a:lnTo>
                    <a:lnTo>
                      <a:pt x="1769" y="2291"/>
                    </a:lnTo>
                    <a:lnTo>
                      <a:pt x="1885" y="2349"/>
                    </a:lnTo>
                    <a:lnTo>
                      <a:pt x="2001" y="2378"/>
                    </a:lnTo>
                    <a:lnTo>
                      <a:pt x="2117" y="2349"/>
                    </a:lnTo>
                    <a:lnTo>
                      <a:pt x="2204" y="2320"/>
                    </a:lnTo>
                    <a:lnTo>
                      <a:pt x="2291" y="2233"/>
                    </a:lnTo>
                    <a:lnTo>
                      <a:pt x="2349" y="2175"/>
                    </a:lnTo>
                    <a:lnTo>
                      <a:pt x="2407" y="2059"/>
                    </a:lnTo>
                    <a:lnTo>
                      <a:pt x="2407" y="1972"/>
                    </a:lnTo>
                    <a:lnTo>
                      <a:pt x="2349" y="1856"/>
                    </a:lnTo>
                    <a:lnTo>
                      <a:pt x="2262" y="1769"/>
                    </a:lnTo>
                    <a:lnTo>
                      <a:pt x="117" y="1"/>
                    </a:lnTo>
                    <a:close/>
                  </a:path>
                </a:pathLst>
              </a:custGeom>
              <a:solidFill>
                <a:srgbClr val="DBC8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8"/>
              <p:cNvSpPr/>
              <p:nvPr/>
            </p:nvSpPr>
            <p:spPr>
              <a:xfrm>
                <a:off x="507725" y="5082600"/>
                <a:ext cx="60200" cy="59475"/>
              </a:xfrm>
              <a:custGeom>
                <a:rect b="b" l="l" r="r" t="t"/>
                <a:pathLst>
                  <a:path extrusionOk="0" fill="none" h="2379" w="2408">
                    <a:moveTo>
                      <a:pt x="117" y="1"/>
                    </a:moveTo>
                    <a:lnTo>
                      <a:pt x="117" y="1"/>
                    </a:lnTo>
                    <a:lnTo>
                      <a:pt x="117" y="1"/>
                    </a:lnTo>
                    <a:lnTo>
                      <a:pt x="146" y="262"/>
                    </a:lnTo>
                    <a:lnTo>
                      <a:pt x="146" y="494"/>
                    </a:lnTo>
                    <a:lnTo>
                      <a:pt x="88" y="667"/>
                    </a:lnTo>
                    <a:lnTo>
                      <a:pt x="1" y="841"/>
                    </a:lnTo>
                    <a:lnTo>
                      <a:pt x="1" y="841"/>
                    </a:lnTo>
                    <a:lnTo>
                      <a:pt x="1769" y="2291"/>
                    </a:lnTo>
                    <a:lnTo>
                      <a:pt x="1769" y="2291"/>
                    </a:lnTo>
                    <a:lnTo>
                      <a:pt x="1885" y="2349"/>
                    </a:lnTo>
                    <a:lnTo>
                      <a:pt x="2001" y="2378"/>
                    </a:lnTo>
                    <a:lnTo>
                      <a:pt x="2001" y="2378"/>
                    </a:lnTo>
                    <a:lnTo>
                      <a:pt x="2117" y="2349"/>
                    </a:lnTo>
                    <a:lnTo>
                      <a:pt x="2204" y="2320"/>
                    </a:lnTo>
                    <a:lnTo>
                      <a:pt x="2291" y="2233"/>
                    </a:lnTo>
                    <a:lnTo>
                      <a:pt x="2349" y="2175"/>
                    </a:lnTo>
                    <a:lnTo>
                      <a:pt x="2407" y="2059"/>
                    </a:lnTo>
                    <a:lnTo>
                      <a:pt x="2407" y="1972"/>
                    </a:lnTo>
                    <a:lnTo>
                      <a:pt x="2349" y="1856"/>
                    </a:lnTo>
                    <a:lnTo>
                      <a:pt x="2262" y="1769"/>
                    </a:lnTo>
                    <a:lnTo>
                      <a:pt x="2262" y="1769"/>
                    </a:lnTo>
                    <a:lnTo>
                      <a:pt x="117" y="1"/>
                    </a:lnTo>
                    <a:lnTo>
                      <a:pt x="117"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8"/>
              <p:cNvSpPr/>
              <p:nvPr/>
            </p:nvSpPr>
            <p:spPr>
              <a:xfrm>
                <a:off x="-741850" y="3728650"/>
                <a:ext cx="1253225" cy="1375000"/>
              </a:xfrm>
              <a:custGeom>
                <a:rect b="b" l="l" r="r" t="t"/>
                <a:pathLst>
                  <a:path extrusionOk="0" h="55000" w="50129">
                    <a:moveTo>
                      <a:pt x="15599" y="1"/>
                    </a:moveTo>
                    <a:lnTo>
                      <a:pt x="15193" y="30"/>
                    </a:lnTo>
                    <a:lnTo>
                      <a:pt x="15512" y="14323"/>
                    </a:lnTo>
                    <a:lnTo>
                      <a:pt x="14700" y="12989"/>
                    </a:lnTo>
                    <a:lnTo>
                      <a:pt x="13019" y="10177"/>
                    </a:lnTo>
                    <a:lnTo>
                      <a:pt x="11395" y="7307"/>
                    </a:lnTo>
                    <a:lnTo>
                      <a:pt x="9829" y="4437"/>
                    </a:lnTo>
                    <a:lnTo>
                      <a:pt x="8322" y="1537"/>
                    </a:lnTo>
                    <a:lnTo>
                      <a:pt x="7655" y="1827"/>
                    </a:lnTo>
                    <a:lnTo>
                      <a:pt x="8902" y="4205"/>
                    </a:lnTo>
                    <a:lnTo>
                      <a:pt x="10148" y="6553"/>
                    </a:lnTo>
                    <a:lnTo>
                      <a:pt x="11453" y="8873"/>
                    </a:lnTo>
                    <a:lnTo>
                      <a:pt x="12787" y="11192"/>
                    </a:lnTo>
                    <a:lnTo>
                      <a:pt x="14149" y="13482"/>
                    </a:lnTo>
                    <a:lnTo>
                      <a:pt x="15570" y="15744"/>
                    </a:lnTo>
                    <a:lnTo>
                      <a:pt x="17019" y="17976"/>
                    </a:lnTo>
                    <a:lnTo>
                      <a:pt x="18498" y="20209"/>
                    </a:lnTo>
                    <a:lnTo>
                      <a:pt x="16382" y="19716"/>
                    </a:lnTo>
                    <a:lnTo>
                      <a:pt x="14294" y="19165"/>
                    </a:lnTo>
                    <a:lnTo>
                      <a:pt x="12207" y="18556"/>
                    </a:lnTo>
                    <a:lnTo>
                      <a:pt x="10148" y="17918"/>
                    </a:lnTo>
                    <a:lnTo>
                      <a:pt x="8090" y="17222"/>
                    </a:lnTo>
                    <a:lnTo>
                      <a:pt x="6060" y="16498"/>
                    </a:lnTo>
                    <a:lnTo>
                      <a:pt x="4031" y="15715"/>
                    </a:lnTo>
                    <a:lnTo>
                      <a:pt x="2030" y="14903"/>
                    </a:lnTo>
                    <a:lnTo>
                      <a:pt x="1" y="14004"/>
                    </a:lnTo>
                    <a:lnTo>
                      <a:pt x="30" y="14787"/>
                    </a:lnTo>
                    <a:lnTo>
                      <a:pt x="1682" y="15512"/>
                    </a:lnTo>
                    <a:lnTo>
                      <a:pt x="3364" y="16237"/>
                    </a:lnTo>
                    <a:lnTo>
                      <a:pt x="5075" y="16903"/>
                    </a:lnTo>
                    <a:lnTo>
                      <a:pt x="6785" y="17541"/>
                    </a:lnTo>
                    <a:lnTo>
                      <a:pt x="8496" y="18121"/>
                    </a:lnTo>
                    <a:lnTo>
                      <a:pt x="10206" y="18701"/>
                    </a:lnTo>
                    <a:lnTo>
                      <a:pt x="11946" y="19252"/>
                    </a:lnTo>
                    <a:lnTo>
                      <a:pt x="13714" y="19745"/>
                    </a:lnTo>
                    <a:lnTo>
                      <a:pt x="16179" y="20412"/>
                    </a:lnTo>
                    <a:lnTo>
                      <a:pt x="18672" y="20991"/>
                    </a:lnTo>
                    <a:lnTo>
                      <a:pt x="18875" y="20991"/>
                    </a:lnTo>
                    <a:lnTo>
                      <a:pt x="18962" y="20933"/>
                    </a:lnTo>
                    <a:lnTo>
                      <a:pt x="20035" y="22470"/>
                    </a:lnTo>
                    <a:lnTo>
                      <a:pt x="21107" y="23978"/>
                    </a:lnTo>
                    <a:lnTo>
                      <a:pt x="22064" y="25311"/>
                    </a:lnTo>
                    <a:lnTo>
                      <a:pt x="23050" y="26616"/>
                    </a:lnTo>
                    <a:lnTo>
                      <a:pt x="25021" y="29196"/>
                    </a:lnTo>
                    <a:lnTo>
                      <a:pt x="22760" y="29138"/>
                    </a:lnTo>
                    <a:lnTo>
                      <a:pt x="20499" y="29022"/>
                    </a:lnTo>
                    <a:lnTo>
                      <a:pt x="18237" y="28848"/>
                    </a:lnTo>
                    <a:lnTo>
                      <a:pt x="16005" y="28587"/>
                    </a:lnTo>
                    <a:lnTo>
                      <a:pt x="13743" y="28268"/>
                    </a:lnTo>
                    <a:lnTo>
                      <a:pt x="11540" y="27892"/>
                    </a:lnTo>
                    <a:lnTo>
                      <a:pt x="9307" y="27457"/>
                    </a:lnTo>
                    <a:lnTo>
                      <a:pt x="7104" y="26935"/>
                    </a:lnTo>
                    <a:lnTo>
                      <a:pt x="5625" y="26529"/>
                    </a:lnTo>
                    <a:lnTo>
                      <a:pt x="4147" y="26123"/>
                    </a:lnTo>
                    <a:lnTo>
                      <a:pt x="4756" y="27051"/>
                    </a:lnTo>
                    <a:lnTo>
                      <a:pt x="6669" y="27544"/>
                    </a:lnTo>
                    <a:lnTo>
                      <a:pt x="8554" y="28008"/>
                    </a:lnTo>
                    <a:lnTo>
                      <a:pt x="10467" y="28413"/>
                    </a:lnTo>
                    <a:lnTo>
                      <a:pt x="12381" y="28790"/>
                    </a:lnTo>
                    <a:lnTo>
                      <a:pt x="14323" y="29080"/>
                    </a:lnTo>
                    <a:lnTo>
                      <a:pt x="16237" y="29341"/>
                    </a:lnTo>
                    <a:lnTo>
                      <a:pt x="18179" y="29573"/>
                    </a:lnTo>
                    <a:lnTo>
                      <a:pt x="20151" y="29718"/>
                    </a:lnTo>
                    <a:lnTo>
                      <a:pt x="21455" y="29805"/>
                    </a:lnTo>
                    <a:lnTo>
                      <a:pt x="22789" y="29863"/>
                    </a:lnTo>
                    <a:lnTo>
                      <a:pt x="24123" y="29921"/>
                    </a:lnTo>
                    <a:lnTo>
                      <a:pt x="25456" y="29921"/>
                    </a:lnTo>
                    <a:lnTo>
                      <a:pt x="25572" y="29892"/>
                    </a:lnTo>
                    <a:lnTo>
                      <a:pt x="27544" y="32356"/>
                    </a:lnTo>
                    <a:lnTo>
                      <a:pt x="29573" y="34792"/>
                    </a:lnTo>
                    <a:lnTo>
                      <a:pt x="31632" y="37169"/>
                    </a:lnTo>
                    <a:lnTo>
                      <a:pt x="33748" y="39518"/>
                    </a:lnTo>
                    <a:lnTo>
                      <a:pt x="31487" y="39575"/>
                    </a:lnTo>
                    <a:lnTo>
                      <a:pt x="29254" y="39575"/>
                    </a:lnTo>
                    <a:lnTo>
                      <a:pt x="25949" y="39546"/>
                    </a:lnTo>
                    <a:lnTo>
                      <a:pt x="22644" y="39460"/>
                    </a:lnTo>
                    <a:lnTo>
                      <a:pt x="19368" y="39286"/>
                    </a:lnTo>
                    <a:lnTo>
                      <a:pt x="16063" y="39054"/>
                    </a:lnTo>
                    <a:lnTo>
                      <a:pt x="16063" y="39054"/>
                    </a:lnTo>
                    <a:lnTo>
                      <a:pt x="17077" y="39865"/>
                    </a:lnTo>
                    <a:lnTo>
                      <a:pt x="19861" y="40039"/>
                    </a:lnTo>
                    <a:lnTo>
                      <a:pt x="22673" y="40184"/>
                    </a:lnTo>
                    <a:lnTo>
                      <a:pt x="25485" y="40271"/>
                    </a:lnTo>
                    <a:lnTo>
                      <a:pt x="28269" y="40300"/>
                    </a:lnTo>
                    <a:lnTo>
                      <a:pt x="31748" y="40300"/>
                    </a:lnTo>
                    <a:lnTo>
                      <a:pt x="34328" y="40242"/>
                    </a:lnTo>
                    <a:lnTo>
                      <a:pt x="34386" y="40213"/>
                    </a:lnTo>
                    <a:lnTo>
                      <a:pt x="35691" y="41605"/>
                    </a:lnTo>
                    <a:lnTo>
                      <a:pt x="37024" y="42997"/>
                    </a:lnTo>
                    <a:lnTo>
                      <a:pt x="38358" y="44359"/>
                    </a:lnTo>
                    <a:lnTo>
                      <a:pt x="39721" y="45722"/>
                    </a:lnTo>
                    <a:lnTo>
                      <a:pt x="41025" y="46969"/>
                    </a:lnTo>
                    <a:lnTo>
                      <a:pt x="42330" y="48215"/>
                    </a:lnTo>
                    <a:lnTo>
                      <a:pt x="40706" y="48273"/>
                    </a:lnTo>
                    <a:lnTo>
                      <a:pt x="39054" y="48302"/>
                    </a:lnTo>
                    <a:lnTo>
                      <a:pt x="37778" y="48273"/>
                    </a:lnTo>
                    <a:lnTo>
                      <a:pt x="36502" y="48244"/>
                    </a:lnTo>
                    <a:lnTo>
                      <a:pt x="35198" y="48186"/>
                    </a:lnTo>
                    <a:lnTo>
                      <a:pt x="33922" y="48099"/>
                    </a:lnTo>
                    <a:lnTo>
                      <a:pt x="32646" y="48012"/>
                    </a:lnTo>
                    <a:lnTo>
                      <a:pt x="31371" y="47867"/>
                    </a:lnTo>
                    <a:lnTo>
                      <a:pt x="30095" y="47722"/>
                    </a:lnTo>
                    <a:lnTo>
                      <a:pt x="28819" y="47548"/>
                    </a:lnTo>
                    <a:lnTo>
                      <a:pt x="30617" y="48534"/>
                    </a:lnTo>
                    <a:lnTo>
                      <a:pt x="32733" y="48737"/>
                    </a:lnTo>
                    <a:lnTo>
                      <a:pt x="34821" y="48882"/>
                    </a:lnTo>
                    <a:lnTo>
                      <a:pt x="36937" y="48969"/>
                    </a:lnTo>
                    <a:lnTo>
                      <a:pt x="39054" y="49027"/>
                    </a:lnTo>
                    <a:lnTo>
                      <a:pt x="41054" y="48998"/>
                    </a:lnTo>
                    <a:lnTo>
                      <a:pt x="43055" y="48911"/>
                    </a:lnTo>
                    <a:lnTo>
                      <a:pt x="44765" y="50448"/>
                    </a:lnTo>
                    <a:lnTo>
                      <a:pt x="46476" y="51984"/>
                    </a:lnTo>
                    <a:lnTo>
                      <a:pt x="48215" y="53521"/>
                    </a:lnTo>
                    <a:lnTo>
                      <a:pt x="49984" y="54999"/>
                    </a:lnTo>
                    <a:lnTo>
                      <a:pt x="50071" y="54825"/>
                    </a:lnTo>
                    <a:lnTo>
                      <a:pt x="50129" y="54652"/>
                    </a:lnTo>
                    <a:lnTo>
                      <a:pt x="50129" y="54420"/>
                    </a:lnTo>
                    <a:lnTo>
                      <a:pt x="50100" y="54159"/>
                    </a:lnTo>
                    <a:lnTo>
                      <a:pt x="48418" y="52738"/>
                    </a:lnTo>
                    <a:lnTo>
                      <a:pt x="46737" y="51259"/>
                    </a:lnTo>
                    <a:lnTo>
                      <a:pt x="45113" y="49781"/>
                    </a:lnTo>
                    <a:lnTo>
                      <a:pt x="43461" y="48302"/>
                    </a:lnTo>
                    <a:lnTo>
                      <a:pt x="43432" y="48244"/>
                    </a:lnTo>
                    <a:lnTo>
                      <a:pt x="42098" y="46998"/>
                    </a:lnTo>
                    <a:lnTo>
                      <a:pt x="40764" y="45722"/>
                    </a:lnTo>
                    <a:lnTo>
                      <a:pt x="39460" y="44446"/>
                    </a:lnTo>
                    <a:lnTo>
                      <a:pt x="38184" y="43142"/>
                    </a:lnTo>
                    <a:lnTo>
                      <a:pt x="38242" y="43055"/>
                    </a:lnTo>
                    <a:lnTo>
                      <a:pt x="38271" y="42968"/>
                    </a:lnTo>
                    <a:lnTo>
                      <a:pt x="38677" y="41112"/>
                    </a:lnTo>
                    <a:lnTo>
                      <a:pt x="39083" y="39286"/>
                    </a:lnTo>
                    <a:lnTo>
                      <a:pt x="39489" y="37430"/>
                    </a:lnTo>
                    <a:lnTo>
                      <a:pt x="39924" y="35604"/>
                    </a:lnTo>
                    <a:lnTo>
                      <a:pt x="40387" y="33777"/>
                    </a:lnTo>
                    <a:lnTo>
                      <a:pt x="40851" y="31922"/>
                    </a:lnTo>
                    <a:lnTo>
                      <a:pt x="41866" y="28297"/>
                    </a:lnTo>
                    <a:lnTo>
                      <a:pt x="41460" y="27051"/>
                    </a:lnTo>
                    <a:lnTo>
                      <a:pt x="40909" y="28964"/>
                    </a:lnTo>
                    <a:lnTo>
                      <a:pt x="40387" y="30907"/>
                    </a:lnTo>
                    <a:lnTo>
                      <a:pt x="39866" y="32820"/>
                    </a:lnTo>
                    <a:lnTo>
                      <a:pt x="39373" y="34763"/>
                    </a:lnTo>
                    <a:lnTo>
                      <a:pt x="38909" y="36705"/>
                    </a:lnTo>
                    <a:lnTo>
                      <a:pt x="38474" y="38648"/>
                    </a:lnTo>
                    <a:lnTo>
                      <a:pt x="38039" y="40619"/>
                    </a:lnTo>
                    <a:lnTo>
                      <a:pt x="37633" y="42562"/>
                    </a:lnTo>
                    <a:lnTo>
                      <a:pt x="36097" y="40967"/>
                    </a:lnTo>
                    <a:lnTo>
                      <a:pt x="34560" y="39344"/>
                    </a:lnTo>
                    <a:lnTo>
                      <a:pt x="33081" y="37691"/>
                    </a:lnTo>
                    <a:lnTo>
                      <a:pt x="31603" y="36038"/>
                    </a:lnTo>
                    <a:lnTo>
                      <a:pt x="30066" y="34270"/>
                    </a:lnTo>
                    <a:lnTo>
                      <a:pt x="30095" y="34183"/>
                    </a:lnTo>
                    <a:lnTo>
                      <a:pt x="30472" y="31806"/>
                    </a:lnTo>
                    <a:lnTo>
                      <a:pt x="30907" y="29399"/>
                    </a:lnTo>
                    <a:lnTo>
                      <a:pt x="31400" y="26993"/>
                    </a:lnTo>
                    <a:lnTo>
                      <a:pt x="31922" y="24615"/>
                    </a:lnTo>
                    <a:lnTo>
                      <a:pt x="32472" y="22238"/>
                    </a:lnTo>
                    <a:lnTo>
                      <a:pt x="33081" y="19890"/>
                    </a:lnTo>
                    <a:lnTo>
                      <a:pt x="33719" y="17541"/>
                    </a:lnTo>
                    <a:lnTo>
                      <a:pt x="34415" y="15193"/>
                    </a:lnTo>
                    <a:lnTo>
                      <a:pt x="35256" y="12584"/>
                    </a:lnTo>
                    <a:lnTo>
                      <a:pt x="34850" y="11917"/>
                    </a:lnTo>
                    <a:lnTo>
                      <a:pt x="34763" y="11772"/>
                    </a:lnTo>
                    <a:lnTo>
                      <a:pt x="34096" y="13830"/>
                    </a:lnTo>
                    <a:lnTo>
                      <a:pt x="33458" y="15918"/>
                    </a:lnTo>
                    <a:lnTo>
                      <a:pt x="32849" y="18005"/>
                    </a:lnTo>
                    <a:lnTo>
                      <a:pt x="32270" y="20093"/>
                    </a:lnTo>
                    <a:lnTo>
                      <a:pt x="31748" y="22209"/>
                    </a:lnTo>
                    <a:lnTo>
                      <a:pt x="31255" y="24325"/>
                    </a:lnTo>
                    <a:lnTo>
                      <a:pt x="30762" y="26442"/>
                    </a:lnTo>
                    <a:lnTo>
                      <a:pt x="30327" y="28558"/>
                    </a:lnTo>
                    <a:lnTo>
                      <a:pt x="29892" y="31052"/>
                    </a:lnTo>
                    <a:lnTo>
                      <a:pt x="29457" y="33545"/>
                    </a:lnTo>
                    <a:lnTo>
                      <a:pt x="27950" y="31719"/>
                    </a:lnTo>
                    <a:lnTo>
                      <a:pt x="26442" y="29834"/>
                    </a:lnTo>
                    <a:lnTo>
                      <a:pt x="24963" y="27950"/>
                    </a:lnTo>
                    <a:lnTo>
                      <a:pt x="23514" y="26036"/>
                    </a:lnTo>
                    <a:lnTo>
                      <a:pt x="23543" y="25978"/>
                    </a:lnTo>
                    <a:lnTo>
                      <a:pt x="23572" y="25891"/>
                    </a:lnTo>
                    <a:lnTo>
                      <a:pt x="26065" y="7626"/>
                    </a:lnTo>
                    <a:lnTo>
                      <a:pt x="26645" y="3422"/>
                    </a:lnTo>
                    <a:lnTo>
                      <a:pt x="25978" y="3016"/>
                    </a:lnTo>
                    <a:lnTo>
                      <a:pt x="23601" y="20441"/>
                    </a:lnTo>
                    <a:lnTo>
                      <a:pt x="22934" y="25253"/>
                    </a:lnTo>
                    <a:lnTo>
                      <a:pt x="21165" y="22789"/>
                    </a:lnTo>
                    <a:lnTo>
                      <a:pt x="19426" y="20296"/>
                    </a:lnTo>
                    <a:lnTo>
                      <a:pt x="17715" y="17744"/>
                    </a:lnTo>
                    <a:lnTo>
                      <a:pt x="16063" y="15193"/>
                    </a:lnTo>
                    <a:lnTo>
                      <a:pt x="16150" y="15164"/>
                    </a:lnTo>
                    <a:lnTo>
                      <a:pt x="16208" y="15077"/>
                    </a:lnTo>
                    <a:lnTo>
                      <a:pt x="16237" y="14990"/>
                    </a:lnTo>
                    <a:lnTo>
                      <a:pt x="16266" y="14903"/>
                    </a:lnTo>
                    <a:lnTo>
                      <a:pt x="15918" y="30"/>
                    </a:lnTo>
                    <a:lnTo>
                      <a:pt x="15599" y="1"/>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85" name="Google Shape;385;p8"/>
          <p:cNvGrpSpPr/>
          <p:nvPr/>
        </p:nvGrpSpPr>
        <p:grpSpPr>
          <a:xfrm>
            <a:off x="8373520" y="1870724"/>
            <a:ext cx="625268" cy="640072"/>
            <a:chOff x="3100450" y="1022475"/>
            <a:chExt cx="438600" cy="448575"/>
          </a:xfrm>
        </p:grpSpPr>
        <p:sp>
          <p:nvSpPr>
            <p:cNvPr id="386" name="Google Shape;386;p8"/>
            <p:cNvSpPr/>
            <p:nvPr/>
          </p:nvSpPr>
          <p:spPr>
            <a:xfrm>
              <a:off x="3100450" y="1022475"/>
              <a:ext cx="438600" cy="448575"/>
            </a:xfrm>
            <a:custGeom>
              <a:rect b="b" l="l" r="r" t="t"/>
              <a:pathLst>
                <a:path extrusionOk="0" h="17943" w="17544">
                  <a:moveTo>
                    <a:pt x="8807" y="682"/>
                  </a:moveTo>
                  <a:lnTo>
                    <a:pt x="9160" y="1105"/>
                  </a:lnTo>
                  <a:lnTo>
                    <a:pt x="9395" y="1363"/>
                  </a:lnTo>
                  <a:lnTo>
                    <a:pt x="9676" y="1645"/>
                  </a:lnTo>
                  <a:lnTo>
                    <a:pt x="10005" y="1950"/>
                  </a:lnTo>
                  <a:lnTo>
                    <a:pt x="10381" y="2279"/>
                  </a:lnTo>
                  <a:lnTo>
                    <a:pt x="10804" y="2608"/>
                  </a:lnTo>
                  <a:lnTo>
                    <a:pt x="11273" y="2936"/>
                  </a:lnTo>
                  <a:lnTo>
                    <a:pt x="11790" y="3265"/>
                  </a:lnTo>
                  <a:lnTo>
                    <a:pt x="12354" y="3594"/>
                  </a:lnTo>
                  <a:lnTo>
                    <a:pt x="12964" y="3923"/>
                  </a:lnTo>
                  <a:lnTo>
                    <a:pt x="13645" y="4205"/>
                  </a:lnTo>
                  <a:lnTo>
                    <a:pt x="14373" y="4486"/>
                  </a:lnTo>
                  <a:lnTo>
                    <a:pt x="15148" y="4721"/>
                  </a:lnTo>
                  <a:lnTo>
                    <a:pt x="15994" y="4933"/>
                  </a:lnTo>
                  <a:lnTo>
                    <a:pt x="16886" y="5121"/>
                  </a:lnTo>
                  <a:lnTo>
                    <a:pt x="16510" y="5778"/>
                  </a:lnTo>
                  <a:lnTo>
                    <a:pt x="16064" y="6647"/>
                  </a:lnTo>
                  <a:lnTo>
                    <a:pt x="15853" y="7093"/>
                  </a:lnTo>
                  <a:lnTo>
                    <a:pt x="15665" y="7539"/>
                  </a:lnTo>
                  <a:lnTo>
                    <a:pt x="15524" y="7962"/>
                  </a:lnTo>
                  <a:lnTo>
                    <a:pt x="15430" y="8338"/>
                  </a:lnTo>
                  <a:lnTo>
                    <a:pt x="15430" y="8455"/>
                  </a:lnTo>
                  <a:lnTo>
                    <a:pt x="15336" y="8972"/>
                  </a:lnTo>
                  <a:lnTo>
                    <a:pt x="15242" y="9489"/>
                  </a:lnTo>
                  <a:lnTo>
                    <a:pt x="15148" y="9958"/>
                  </a:lnTo>
                  <a:lnTo>
                    <a:pt x="15007" y="10428"/>
                  </a:lnTo>
                  <a:lnTo>
                    <a:pt x="14890" y="10874"/>
                  </a:lnTo>
                  <a:lnTo>
                    <a:pt x="14749" y="11297"/>
                  </a:lnTo>
                  <a:lnTo>
                    <a:pt x="14585" y="11696"/>
                  </a:lnTo>
                  <a:lnTo>
                    <a:pt x="14420" y="12095"/>
                  </a:lnTo>
                  <a:lnTo>
                    <a:pt x="14232" y="12471"/>
                  </a:lnTo>
                  <a:lnTo>
                    <a:pt x="14044" y="12823"/>
                  </a:lnTo>
                  <a:lnTo>
                    <a:pt x="13857" y="13176"/>
                  </a:lnTo>
                  <a:lnTo>
                    <a:pt x="13645" y="13504"/>
                  </a:lnTo>
                  <a:lnTo>
                    <a:pt x="13434" y="13810"/>
                  </a:lnTo>
                  <a:lnTo>
                    <a:pt x="13222" y="14115"/>
                  </a:lnTo>
                  <a:lnTo>
                    <a:pt x="12753" y="14679"/>
                  </a:lnTo>
                  <a:lnTo>
                    <a:pt x="12260" y="15172"/>
                  </a:lnTo>
                  <a:lnTo>
                    <a:pt x="11766" y="15618"/>
                  </a:lnTo>
                  <a:lnTo>
                    <a:pt x="11250" y="16041"/>
                  </a:lnTo>
                  <a:lnTo>
                    <a:pt x="10733" y="16393"/>
                  </a:lnTo>
                  <a:lnTo>
                    <a:pt x="10216" y="16698"/>
                  </a:lnTo>
                  <a:lnTo>
                    <a:pt x="9676" y="16980"/>
                  </a:lnTo>
                  <a:lnTo>
                    <a:pt x="9160" y="17215"/>
                  </a:lnTo>
                  <a:lnTo>
                    <a:pt x="8643" y="17403"/>
                  </a:lnTo>
                  <a:lnTo>
                    <a:pt x="8150" y="17191"/>
                  </a:lnTo>
                  <a:lnTo>
                    <a:pt x="7633" y="16957"/>
                  </a:lnTo>
                  <a:lnTo>
                    <a:pt x="7117" y="16675"/>
                  </a:lnTo>
                  <a:lnTo>
                    <a:pt x="6600" y="16346"/>
                  </a:lnTo>
                  <a:lnTo>
                    <a:pt x="6083" y="15970"/>
                  </a:lnTo>
                  <a:lnTo>
                    <a:pt x="5567" y="15571"/>
                  </a:lnTo>
                  <a:lnTo>
                    <a:pt x="5073" y="15101"/>
                  </a:lnTo>
                  <a:lnTo>
                    <a:pt x="4604" y="14585"/>
                  </a:lnTo>
                  <a:lnTo>
                    <a:pt x="4158" y="14021"/>
                  </a:lnTo>
                  <a:lnTo>
                    <a:pt x="3946" y="13716"/>
                  </a:lnTo>
                  <a:lnTo>
                    <a:pt x="3735" y="13410"/>
                  </a:lnTo>
                  <a:lnTo>
                    <a:pt x="3547" y="13082"/>
                  </a:lnTo>
                  <a:lnTo>
                    <a:pt x="3336" y="12729"/>
                  </a:lnTo>
                  <a:lnTo>
                    <a:pt x="3171" y="12354"/>
                  </a:lnTo>
                  <a:lnTo>
                    <a:pt x="2983" y="11978"/>
                  </a:lnTo>
                  <a:lnTo>
                    <a:pt x="2842" y="11579"/>
                  </a:lnTo>
                  <a:lnTo>
                    <a:pt x="2678" y="11179"/>
                  </a:lnTo>
                  <a:lnTo>
                    <a:pt x="2537" y="10733"/>
                  </a:lnTo>
                  <a:lnTo>
                    <a:pt x="2420" y="10287"/>
                  </a:lnTo>
                  <a:lnTo>
                    <a:pt x="2302" y="9841"/>
                  </a:lnTo>
                  <a:lnTo>
                    <a:pt x="2208" y="9348"/>
                  </a:lnTo>
                  <a:lnTo>
                    <a:pt x="2114" y="8855"/>
                  </a:lnTo>
                  <a:lnTo>
                    <a:pt x="2044" y="8338"/>
                  </a:lnTo>
                  <a:lnTo>
                    <a:pt x="2044" y="8220"/>
                  </a:lnTo>
                  <a:lnTo>
                    <a:pt x="1974" y="7845"/>
                  </a:lnTo>
                  <a:lnTo>
                    <a:pt x="1833" y="7399"/>
                  </a:lnTo>
                  <a:lnTo>
                    <a:pt x="1668" y="6952"/>
                  </a:lnTo>
                  <a:lnTo>
                    <a:pt x="1457" y="6506"/>
                  </a:lnTo>
                  <a:lnTo>
                    <a:pt x="1034" y="5637"/>
                  </a:lnTo>
                  <a:lnTo>
                    <a:pt x="658" y="4956"/>
                  </a:lnTo>
                  <a:lnTo>
                    <a:pt x="1551" y="4815"/>
                  </a:lnTo>
                  <a:lnTo>
                    <a:pt x="2396" y="4604"/>
                  </a:lnTo>
                  <a:lnTo>
                    <a:pt x="3195" y="4369"/>
                  </a:lnTo>
                  <a:lnTo>
                    <a:pt x="3923" y="4111"/>
                  </a:lnTo>
                  <a:lnTo>
                    <a:pt x="4604" y="3829"/>
                  </a:lnTo>
                  <a:lnTo>
                    <a:pt x="5214" y="3524"/>
                  </a:lnTo>
                  <a:lnTo>
                    <a:pt x="5801" y="3218"/>
                  </a:lnTo>
                  <a:lnTo>
                    <a:pt x="6318" y="2890"/>
                  </a:lnTo>
                  <a:lnTo>
                    <a:pt x="6788" y="2561"/>
                  </a:lnTo>
                  <a:lnTo>
                    <a:pt x="7234" y="2232"/>
                  </a:lnTo>
                  <a:lnTo>
                    <a:pt x="7610" y="1927"/>
                  </a:lnTo>
                  <a:lnTo>
                    <a:pt x="7939" y="1621"/>
                  </a:lnTo>
                  <a:lnTo>
                    <a:pt x="8220" y="1340"/>
                  </a:lnTo>
                  <a:lnTo>
                    <a:pt x="8455" y="1081"/>
                  </a:lnTo>
                  <a:lnTo>
                    <a:pt x="8807" y="682"/>
                  </a:lnTo>
                  <a:close/>
                  <a:moveTo>
                    <a:pt x="8831" y="1"/>
                  </a:moveTo>
                  <a:lnTo>
                    <a:pt x="8690" y="24"/>
                  </a:lnTo>
                  <a:lnTo>
                    <a:pt x="8643" y="48"/>
                  </a:lnTo>
                  <a:lnTo>
                    <a:pt x="8596" y="95"/>
                  </a:lnTo>
                  <a:lnTo>
                    <a:pt x="8479" y="259"/>
                  </a:lnTo>
                  <a:lnTo>
                    <a:pt x="8126" y="705"/>
                  </a:lnTo>
                  <a:lnTo>
                    <a:pt x="7845" y="987"/>
                  </a:lnTo>
                  <a:lnTo>
                    <a:pt x="7516" y="1316"/>
                  </a:lnTo>
                  <a:lnTo>
                    <a:pt x="7093" y="1668"/>
                  </a:lnTo>
                  <a:lnTo>
                    <a:pt x="6623" y="2044"/>
                  </a:lnTo>
                  <a:lnTo>
                    <a:pt x="6130" y="2396"/>
                  </a:lnTo>
                  <a:lnTo>
                    <a:pt x="5543" y="2772"/>
                  </a:lnTo>
                  <a:lnTo>
                    <a:pt x="4862" y="3124"/>
                  </a:lnTo>
                  <a:lnTo>
                    <a:pt x="4111" y="3477"/>
                  </a:lnTo>
                  <a:lnTo>
                    <a:pt x="3711" y="3641"/>
                  </a:lnTo>
                  <a:lnTo>
                    <a:pt x="3265" y="3805"/>
                  </a:lnTo>
                  <a:lnTo>
                    <a:pt x="2819" y="3970"/>
                  </a:lnTo>
                  <a:lnTo>
                    <a:pt x="2349" y="4087"/>
                  </a:lnTo>
                  <a:lnTo>
                    <a:pt x="1856" y="4228"/>
                  </a:lnTo>
                  <a:lnTo>
                    <a:pt x="1339" y="4322"/>
                  </a:lnTo>
                  <a:lnTo>
                    <a:pt x="799" y="4416"/>
                  </a:lnTo>
                  <a:lnTo>
                    <a:pt x="236" y="4510"/>
                  </a:lnTo>
                  <a:lnTo>
                    <a:pt x="165" y="4510"/>
                  </a:lnTo>
                  <a:lnTo>
                    <a:pt x="118" y="4557"/>
                  </a:lnTo>
                  <a:lnTo>
                    <a:pt x="71" y="4580"/>
                  </a:lnTo>
                  <a:lnTo>
                    <a:pt x="24" y="4651"/>
                  </a:lnTo>
                  <a:lnTo>
                    <a:pt x="1" y="4698"/>
                  </a:lnTo>
                  <a:lnTo>
                    <a:pt x="1" y="4768"/>
                  </a:lnTo>
                  <a:lnTo>
                    <a:pt x="24" y="4839"/>
                  </a:lnTo>
                  <a:lnTo>
                    <a:pt x="48" y="4886"/>
                  </a:lnTo>
                  <a:lnTo>
                    <a:pt x="259" y="5261"/>
                  </a:lnTo>
                  <a:lnTo>
                    <a:pt x="752" y="6177"/>
                  </a:lnTo>
                  <a:lnTo>
                    <a:pt x="1011" y="6741"/>
                  </a:lnTo>
                  <a:lnTo>
                    <a:pt x="1246" y="7281"/>
                  </a:lnTo>
                  <a:lnTo>
                    <a:pt x="1433" y="7821"/>
                  </a:lnTo>
                  <a:lnTo>
                    <a:pt x="1504" y="8056"/>
                  </a:lnTo>
                  <a:lnTo>
                    <a:pt x="1527" y="8267"/>
                  </a:lnTo>
                  <a:lnTo>
                    <a:pt x="1551" y="8408"/>
                  </a:lnTo>
                  <a:lnTo>
                    <a:pt x="1621" y="8948"/>
                  </a:lnTo>
                  <a:lnTo>
                    <a:pt x="1715" y="9465"/>
                  </a:lnTo>
                  <a:lnTo>
                    <a:pt x="1833" y="9982"/>
                  </a:lnTo>
                  <a:lnTo>
                    <a:pt x="1950" y="10475"/>
                  </a:lnTo>
                  <a:lnTo>
                    <a:pt x="2067" y="10945"/>
                  </a:lnTo>
                  <a:lnTo>
                    <a:pt x="2232" y="11391"/>
                  </a:lnTo>
                  <a:lnTo>
                    <a:pt x="2373" y="11814"/>
                  </a:lnTo>
                  <a:lnTo>
                    <a:pt x="2561" y="12236"/>
                  </a:lnTo>
                  <a:lnTo>
                    <a:pt x="2725" y="12635"/>
                  </a:lnTo>
                  <a:lnTo>
                    <a:pt x="2936" y="13011"/>
                  </a:lnTo>
                  <a:lnTo>
                    <a:pt x="3124" y="13387"/>
                  </a:lnTo>
                  <a:lnTo>
                    <a:pt x="3336" y="13739"/>
                  </a:lnTo>
                  <a:lnTo>
                    <a:pt x="3570" y="14068"/>
                  </a:lnTo>
                  <a:lnTo>
                    <a:pt x="3782" y="14397"/>
                  </a:lnTo>
                  <a:lnTo>
                    <a:pt x="4017" y="14702"/>
                  </a:lnTo>
                  <a:lnTo>
                    <a:pt x="4275" y="14984"/>
                  </a:lnTo>
                  <a:lnTo>
                    <a:pt x="4768" y="15524"/>
                  </a:lnTo>
                  <a:lnTo>
                    <a:pt x="5285" y="15994"/>
                  </a:lnTo>
                  <a:lnTo>
                    <a:pt x="5825" y="16440"/>
                  </a:lnTo>
                  <a:lnTo>
                    <a:pt x="6389" y="16816"/>
                  </a:lnTo>
                  <a:lnTo>
                    <a:pt x="6929" y="17144"/>
                  </a:lnTo>
                  <a:lnTo>
                    <a:pt x="7492" y="17450"/>
                  </a:lnTo>
                  <a:lnTo>
                    <a:pt x="8032" y="17708"/>
                  </a:lnTo>
                  <a:lnTo>
                    <a:pt x="8549" y="17919"/>
                  </a:lnTo>
                  <a:lnTo>
                    <a:pt x="8643" y="17943"/>
                  </a:lnTo>
                  <a:lnTo>
                    <a:pt x="8737" y="17919"/>
                  </a:lnTo>
                  <a:lnTo>
                    <a:pt x="9277" y="17708"/>
                  </a:lnTo>
                  <a:lnTo>
                    <a:pt x="9817" y="17473"/>
                  </a:lnTo>
                  <a:lnTo>
                    <a:pt x="10381" y="17191"/>
                  </a:lnTo>
                  <a:lnTo>
                    <a:pt x="10944" y="16863"/>
                  </a:lnTo>
                  <a:lnTo>
                    <a:pt x="11485" y="16487"/>
                  </a:lnTo>
                  <a:lnTo>
                    <a:pt x="12025" y="16064"/>
                  </a:lnTo>
                  <a:lnTo>
                    <a:pt x="12565" y="15595"/>
                  </a:lnTo>
                  <a:lnTo>
                    <a:pt x="13082" y="15078"/>
                  </a:lnTo>
                  <a:lnTo>
                    <a:pt x="13340" y="14773"/>
                  </a:lnTo>
                  <a:lnTo>
                    <a:pt x="13575" y="14491"/>
                  </a:lnTo>
                  <a:lnTo>
                    <a:pt x="13810" y="14162"/>
                  </a:lnTo>
                  <a:lnTo>
                    <a:pt x="14044" y="13833"/>
                  </a:lnTo>
                  <a:lnTo>
                    <a:pt x="14256" y="13504"/>
                  </a:lnTo>
                  <a:lnTo>
                    <a:pt x="14467" y="13129"/>
                  </a:lnTo>
                  <a:lnTo>
                    <a:pt x="14655" y="12753"/>
                  </a:lnTo>
                  <a:lnTo>
                    <a:pt x="14843" y="12354"/>
                  </a:lnTo>
                  <a:lnTo>
                    <a:pt x="15031" y="11954"/>
                  </a:lnTo>
                  <a:lnTo>
                    <a:pt x="15195" y="11508"/>
                  </a:lnTo>
                  <a:lnTo>
                    <a:pt x="15360" y="11062"/>
                  </a:lnTo>
                  <a:lnTo>
                    <a:pt x="15500" y="10592"/>
                  </a:lnTo>
                  <a:lnTo>
                    <a:pt x="15618" y="10123"/>
                  </a:lnTo>
                  <a:lnTo>
                    <a:pt x="15735" y="9606"/>
                  </a:lnTo>
                  <a:lnTo>
                    <a:pt x="15829" y="9089"/>
                  </a:lnTo>
                  <a:lnTo>
                    <a:pt x="15923" y="8526"/>
                  </a:lnTo>
                  <a:lnTo>
                    <a:pt x="15947" y="8408"/>
                  </a:lnTo>
                  <a:lnTo>
                    <a:pt x="15994" y="8197"/>
                  </a:lnTo>
                  <a:lnTo>
                    <a:pt x="16064" y="7962"/>
                  </a:lnTo>
                  <a:lnTo>
                    <a:pt x="16252" y="7445"/>
                  </a:lnTo>
                  <a:lnTo>
                    <a:pt x="16510" y="6882"/>
                  </a:lnTo>
                  <a:lnTo>
                    <a:pt x="16769" y="6342"/>
                  </a:lnTo>
                  <a:lnTo>
                    <a:pt x="17285" y="5426"/>
                  </a:lnTo>
                  <a:lnTo>
                    <a:pt x="17497" y="5050"/>
                  </a:lnTo>
                  <a:lnTo>
                    <a:pt x="17544" y="5003"/>
                  </a:lnTo>
                  <a:lnTo>
                    <a:pt x="17544" y="4933"/>
                  </a:lnTo>
                  <a:lnTo>
                    <a:pt x="17544" y="4862"/>
                  </a:lnTo>
                  <a:lnTo>
                    <a:pt x="17520" y="4815"/>
                  </a:lnTo>
                  <a:lnTo>
                    <a:pt x="17497" y="4768"/>
                  </a:lnTo>
                  <a:lnTo>
                    <a:pt x="17450" y="4721"/>
                  </a:lnTo>
                  <a:lnTo>
                    <a:pt x="17379" y="4674"/>
                  </a:lnTo>
                  <a:lnTo>
                    <a:pt x="17332" y="4674"/>
                  </a:lnTo>
                  <a:lnTo>
                    <a:pt x="16792" y="4580"/>
                  </a:lnTo>
                  <a:lnTo>
                    <a:pt x="16275" y="4486"/>
                  </a:lnTo>
                  <a:lnTo>
                    <a:pt x="15782" y="4369"/>
                  </a:lnTo>
                  <a:lnTo>
                    <a:pt x="15289" y="4252"/>
                  </a:lnTo>
                  <a:lnTo>
                    <a:pt x="14843" y="4111"/>
                  </a:lnTo>
                  <a:lnTo>
                    <a:pt x="14397" y="3946"/>
                  </a:lnTo>
                  <a:lnTo>
                    <a:pt x="13974" y="3782"/>
                  </a:lnTo>
                  <a:lnTo>
                    <a:pt x="13575" y="3618"/>
                  </a:lnTo>
                  <a:lnTo>
                    <a:pt x="12823" y="3265"/>
                  </a:lnTo>
                  <a:lnTo>
                    <a:pt x="12142" y="2890"/>
                  </a:lnTo>
                  <a:lnTo>
                    <a:pt x="11532" y="2490"/>
                  </a:lnTo>
                  <a:lnTo>
                    <a:pt x="10991" y="2091"/>
                  </a:lnTo>
                  <a:lnTo>
                    <a:pt x="10522" y="1715"/>
                  </a:lnTo>
                  <a:lnTo>
                    <a:pt x="10123" y="1363"/>
                  </a:lnTo>
                  <a:lnTo>
                    <a:pt x="9794" y="1011"/>
                  </a:lnTo>
                  <a:lnTo>
                    <a:pt x="9512" y="729"/>
                  </a:lnTo>
                  <a:lnTo>
                    <a:pt x="9160" y="283"/>
                  </a:lnTo>
                  <a:lnTo>
                    <a:pt x="9042" y="118"/>
                  </a:lnTo>
                  <a:lnTo>
                    <a:pt x="8995" y="48"/>
                  </a:lnTo>
                  <a:lnTo>
                    <a:pt x="8948" y="24"/>
                  </a:lnTo>
                  <a:lnTo>
                    <a:pt x="887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8"/>
            <p:cNvSpPr/>
            <p:nvPr/>
          </p:nvSpPr>
          <p:spPr>
            <a:xfrm>
              <a:off x="3148600" y="1071225"/>
              <a:ext cx="342300" cy="361075"/>
            </a:xfrm>
            <a:custGeom>
              <a:rect b="b" l="l" r="r" t="t"/>
              <a:pathLst>
                <a:path extrusionOk="0" h="14443" w="13692">
                  <a:moveTo>
                    <a:pt x="6858" y="705"/>
                  </a:moveTo>
                  <a:lnTo>
                    <a:pt x="7163" y="1057"/>
                  </a:lnTo>
                  <a:lnTo>
                    <a:pt x="7562" y="1480"/>
                  </a:lnTo>
                  <a:lnTo>
                    <a:pt x="7821" y="1715"/>
                  </a:lnTo>
                  <a:lnTo>
                    <a:pt x="8103" y="1973"/>
                  </a:lnTo>
                  <a:lnTo>
                    <a:pt x="8431" y="2231"/>
                  </a:lnTo>
                  <a:lnTo>
                    <a:pt x="8784" y="2489"/>
                  </a:lnTo>
                  <a:lnTo>
                    <a:pt x="9183" y="2748"/>
                  </a:lnTo>
                  <a:lnTo>
                    <a:pt x="9629" y="3006"/>
                  </a:lnTo>
                  <a:lnTo>
                    <a:pt x="10099" y="3264"/>
                  </a:lnTo>
                  <a:lnTo>
                    <a:pt x="10592" y="3476"/>
                  </a:lnTo>
                  <a:lnTo>
                    <a:pt x="11156" y="3687"/>
                  </a:lnTo>
                  <a:lnTo>
                    <a:pt x="11743" y="3875"/>
                  </a:lnTo>
                  <a:lnTo>
                    <a:pt x="12353" y="4063"/>
                  </a:lnTo>
                  <a:lnTo>
                    <a:pt x="13034" y="4180"/>
                  </a:lnTo>
                  <a:lnTo>
                    <a:pt x="12729" y="4720"/>
                  </a:lnTo>
                  <a:lnTo>
                    <a:pt x="12400" y="5402"/>
                  </a:lnTo>
                  <a:lnTo>
                    <a:pt x="12236" y="5754"/>
                  </a:lnTo>
                  <a:lnTo>
                    <a:pt x="12118" y="6106"/>
                  </a:lnTo>
                  <a:lnTo>
                    <a:pt x="12001" y="6435"/>
                  </a:lnTo>
                  <a:lnTo>
                    <a:pt x="11931" y="6717"/>
                  </a:lnTo>
                  <a:lnTo>
                    <a:pt x="11931" y="6811"/>
                  </a:lnTo>
                  <a:lnTo>
                    <a:pt x="11790" y="7633"/>
                  </a:lnTo>
                  <a:lnTo>
                    <a:pt x="11625" y="8361"/>
                  </a:lnTo>
                  <a:lnTo>
                    <a:pt x="11414" y="9065"/>
                  </a:lnTo>
                  <a:lnTo>
                    <a:pt x="11156" y="9699"/>
                  </a:lnTo>
                  <a:lnTo>
                    <a:pt x="10874" y="10263"/>
                  </a:lnTo>
                  <a:lnTo>
                    <a:pt x="10568" y="10803"/>
                  </a:lnTo>
                  <a:lnTo>
                    <a:pt x="10240" y="11296"/>
                  </a:lnTo>
                  <a:lnTo>
                    <a:pt x="9887" y="11742"/>
                  </a:lnTo>
                  <a:lnTo>
                    <a:pt x="9512" y="12142"/>
                  </a:lnTo>
                  <a:lnTo>
                    <a:pt x="9136" y="12494"/>
                  </a:lnTo>
                  <a:lnTo>
                    <a:pt x="8737" y="12823"/>
                  </a:lnTo>
                  <a:lnTo>
                    <a:pt x="8337" y="13104"/>
                  </a:lnTo>
                  <a:lnTo>
                    <a:pt x="7938" y="13339"/>
                  </a:lnTo>
                  <a:lnTo>
                    <a:pt x="7539" y="13574"/>
                  </a:lnTo>
                  <a:lnTo>
                    <a:pt x="7140" y="13762"/>
                  </a:lnTo>
                  <a:lnTo>
                    <a:pt x="6741" y="13926"/>
                  </a:lnTo>
                  <a:lnTo>
                    <a:pt x="6365" y="13738"/>
                  </a:lnTo>
                  <a:lnTo>
                    <a:pt x="5966" y="13551"/>
                  </a:lnTo>
                  <a:lnTo>
                    <a:pt x="5566" y="13316"/>
                  </a:lnTo>
                  <a:lnTo>
                    <a:pt x="5167" y="13057"/>
                  </a:lnTo>
                  <a:lnTo>
                    <a:pt x="4768" y="12776"/>
                  </a:lnTo>
                  <a:lnTo>
                    <a:pt x="4392" y="12447"/>
                  </a:lnTo>
                  <a:lnTo>
                    <a:pt x="4016" y="12071"/>
                  </a:lnTo>
                  <a:lnTo>
                    <a:pt x="3641" y="11672"/>
                  </a:lnTo>
                  <a:lnTo>
                    <a:pt x="3288" y="11226"/>
                  </a:lnTo>
                  <a:lnTo>
                    <a:pt x="2983" y="10732"/>
                  </a:lnTo>
                  <a:lnTo>
                    <a:pt x="2678" y="10192"/>
                  </a:lnTo>
                  <a:lnTo>
                    <a:pt x="2419" y="9605"/>
                  </a:lnTo>
                  <a:lnTo>
                    <a:pt x="2185" y="8971"/>
                  </a:lnTo>
                  <a:lnTo>
                    <a:pt x="1973" y="8267"/>
                  </a:lnTo>
                  <a:lnTo>
                    <a:pt x="1809" y="7515"/>
                  </a:lnTo>
                  <a:lnTo>
                    <a:pt x="1691" y="6717"/>
                  </a:lnTo>
                  <a:lnTo>
                    <a:pt x="1691" y="6623"/>
                  </a:lnTo>
                  <a:lnTo>
                    <a:pt x="1621" y="6317"/>
                  </a:lnTo>
                  <a:lnTo>
                    <a:pt x="1527" y="5989"/>
                  </a:lnTo>
                  <a:lnTo>
                    <a:pt x="1410" y="5660"/>
                  </a:lnTo>
                  <a:lnTo>
                    <a:pt x="1245" y="5284"/>
                  </a:lnTo>
                  <a:lnTo>
                    <a:pt x="916" y="4603"/>
                  </a:lnTo>
                  <a:lnTo>
                    <a:pt x="635" y="4063"/>
                  </a:lnTo>
                  <a:lnTo>
                    <a:pt x="1316" y="3946"/>
                  </a:lnTo>
                  <a:lnTo>
                    <a:pt x="1950" y="3781"/>
                  </a:lnTo>
                  <a:lnTo>
                    <a:pt x="2537" y="3617"/>
                  </a:lnTo>
                  <a:lnTo>
                    <a:pt x="3077" y="3405"/>
                  </a:lnTo>
                  <a:lnTo>
                    <a:pt x="3594" y="3194"/>
                  </a:lnTo>
                  <a:lnTo>
                    <a:pt x="4063" y="2959"/>
                  </a:lnTo>
                  <a:lnTo>
                    <a:pt x="4510" y="2701"/>
                  </a:lnTo>
                  <a:lnTo>
                    <a:pt x="4909" y="2466"/>
                  </a:lnTo>
                  <a:lnTo>
                    <a:pt x="5285" y="2208"/>
                  </a:lnTo>
                  <a:lnTo>
                    <a:pt x="5613" y="1949"/>
                  </a:lnTo>
                  <a:lnTo>
                    <a:pt x="5895" y="1715"/>
                  </a:lnTo>
                  <a:lnTo>
                    <a:pt x="6153" y="1480"/>
                  </a:lnTo>
                  <a:lnTo>
                    <a:pt x="6576" y="1033"/>
                  </a:lnTo>
                  <a:lnTo>
                    <a:pt x="6858" y="705"/>
                  </a:lnTo>
                  <a:close/>
                  <a:moveTo>
                    <a:pt x="6881" y="0"/>
                  </a:moveTo>
                  <a:lnTo>
                    <a:pt x="6811" y="24"/>
                  </a:lnTo>
                  <a:lnTo>
                    <a:pt x="6741" y="47"/>
                  </a:lnTo>
                  <a:lnTo>
                    <a:pt x="6694" y="71"/>
                  </a:lnTo>
                  <a:lnTo>
                    <a:pt x="6670" y="118"/>
                  </a:lnTo>
                  <a:lnTo>
                    <a:pt x="6553" y="258"/>
                  </a:lnTo>
                  <a:lnTo>
                    <a:pt x="6271" y="611"/>
                  </a:lnTo>
                  <a:lnTo>
                    <a:pt x="6059" y="846"/>
                  </a:lnTo>
                  <a:lnTo>
                    <a:pt x="5801" y="1104"/>
                  </a:lnTo>
                  <a:lnTo>
                    <a:pt x="5472" y="1386"/>
                  </a:lnTo>
                  <a:lnTo>
                    <a:pt x="5120" y="1668"/>
                  </a:lnTo>
                  <a:lnTo>
                    <a:pt x="4697" y="1973"/>
                  </a:lnTo>
                  <a:lnTo>
                    <a:pt x="4228" y="2278"/>
                  </a:lnTo>
                  <a:lnTo>
                    <a:pt x="3688" y="2560"/>
                  </a:lnTo>
                  <a:lnTo>
                    <a:pt x="3124" y="2842"/>
                  </a:lnTo>
                  <a:lnTo>
                    <a:pt x="2466" y="3100"/>
                  </a:lnTo>
                  <a:lnTo>
                    <a:pt x="1785" y="3311"/>
                  </a:lnTo>
                  <a:lnTo>
                    <a:pt x="1410" y="3405"/>
                  </a:lnTo>
                  <a:lnTo>
                    <a:pt x="1034" y="3476"/>
                  </a:lnTo>
                  <a:lnTo>
                    <a:pt x="635" y="3546"/>
                  </a:lnTo>
                  <a:lnTo>
                    <a:pt x="212" y="3617"/>
                  </a:lnTo>
                  <a:lnTo>
                    <a:pt x="141" y="3640"/>
                  </a:lnTo>
                  <a:lnTo>
                    <a:pt x="94" y="3664"/>
                  </a:lnTo>
                  <a:lnTo>
                    <a:pt x="48" y="3711"/>
                  </a:lnTo>
                  <a:lnTo>
                    <a:pt x="24" y="3758"/>
                  </a:lnTo>
                  <a:lnTo>
                    <a:pt x="1" y="3805"/>
                  </a:lnTo>
                  <a:lnTo>
                    <a:pt x="1" y="3875"/>
                  </a:lnTo>
                  <a:lnTo>
                    <a:pt x="1" y="3946"/>
                  </a:lnTo>
                  <a:lnTo>
                    <a:pt x="24" y="3992"/>
                  </a:lnTo>
                  <a:lnTo>
                    <a:pt x="188" y="4298"/>
                  </a:lnTo>
                  <a:lnTo>
                    <a:pt x="564" y="5026"/>
                  </a:lnTo>
                  <a:lnTo>
                    <a:pt x="776" y="5449"/>
                  </a:lnTo>
                  <a:lnTo>
                    <a:pt x="963" y="5895"/>
                  </a:lnTo>
                  <a:lnTo>
                    <a:pt x="1104" y="6317"/>
                  </a:lnTo>
                  <a:lnTo>
                    <a:pt x="1151" y="6505"/>
                  </a:lnTo>
                  <a:lnTo>
                    <a:pt x="1175" y="6693"/>
                  </a:lnTo>
                  <a:lnTo>
                    <a:pt x="1198" y="6787"/>
                  </a:lnTo>
                  <a:lnTo>
                    <a:pt x="1245" y="7210"/>
                  </a:lnTo>
                  <a:lnTo>
                    <a:pt x="1316" y="7633"/>
                  </a:lnTo>
                  <a:lnTo>
                    <a:pt x="1410" y="8055"/>
                  </a:lnTo>
                  <a:lnTo>
                    <a:pt x="1480" y="8431"/>
                  </a:lnTo>
                  <a:lnTo>
                    <a:pt x="1597" y="8807"/>
                  </a:lnTo>
                  <a:lnTo>
                    <a:pt x="1715" y="9183"/>
                  </a:lnTo>
                  <a:lnTo>
                    <a:pt x="1973" y="9864"/>
                  </a:lnTo>
                  <a:lnTo>
                    <a:pt x="2255" y="10498"/>
                  </a:lnTo>
                  <a:lnTo>
                    <a:pt x="2584" y="11061"/>
                  </a:lnTo>
                  <a:lnTo>
                    <a:pt x="2936" y="11578"/>
                  </a:lnTo>
                  <a:lnTo>
                    <a:pt x="3312" y="12071"/>
                  </a:lnTo>
                  <a:lnTo>
                    <a:pt x="3688" y="12494"/>
                  </a:lnTo>
                  <a:lnTo>
                    <a:pt x="4110" y="12893"/>
                  </a:lnTo>
                  <a:lnTo>
                    <a:pt x="4533" y="13222"/>
                  </a:lnTo>
                  <a:lnTo>
                    <a:pt x="4956" y="13527"/>
                  </a:lnTo>
                  <a:lnTo>
                    <a:pt x="5378" y="13809"/>
                  </a:lnTo>
                  <a:lnTo>
                    <a:pt x="5801" y="14044"/>
                  </a:lnTo>
                  <a:lnTo>
                    <a:pt x="6224" y="14255"/>
                  </a:lnTo>
                  <a:lnTo>
                    <a:pt x="6647" y="14419"/>
                  </a:lnTo>
                  <a:lnTo>
                    <a:pt x="6741" y="14443"/>
                  </a:lnTo>
                  <a:lnTo>
                    <a:pt x="6834" y="14419"/>
                  </a:lnTo>
                  <a:lnTo>
                    <a:pt x="7234" y="14255"/>
                  </a:lnTo>
                  <a:lnTo>
                    <a:pt x="7680" y="14067"/>
                  </a:lnTo>
                  <a:lnTo>
                    <a:pt x="8103" y="13832"/>
                  </a:lnTo>
                  <a:lnTo>
                    <a:pt x="8549" y="13574"/>
                  </a:lnTo>
                  <a:lnTo>
                    <a:pt x="8972" y="13269"/>
                  </a:lnTo>
                  <a:lnTo>
                    <a:pt x="9394" y="12940"/>
                  </a:lnTo>
                  <a:lnTo>
                    <a:pt x="9817" y="12564"/>
                  </a:lnTo>
                  <a:lnTo>
                    <a:pt x="10216" y="12142"/>
                  </a:lnTo>
                  <a:lnTo>
                    <a:pt x="10592" y="11672"/>
                  </a:lnTo>
                  <a:lnTo>
                    <a:pt x="10968" y="11155"/>
                  </a:lnTo>
                  <a:lnTo>
                    <a:pt x="11296" y="10568"/>
                  </a:lnTo>
                  <a:lnTo>
                    <a:pt x="11602" y="9957"/>
                  </a:lnTo>
                  <a:lnTo>
                    <a:pt x="11860" y="9276"/>
                  </a:lnTo>
                  <a:lnTo>
                    <a:pt x="11977" y="8924"/>
                  </a:lnTo>
                  <a:lnTo>
                    <a:pt x="12095" y="8548"/>
                  </a:lnTo>
                  <a:lnTo>
                    <a:pt x="12189" y="8149"/>
                  </a:lnTo>
                  <a:lnTo>
                    <a:pt x="12283" y="7750"/>
                  </a:lnTo>
                  <a:lnTo>
                    <a:pt x="12353" y="7327"/>
                  </a:lnTo>
                  <a:lnTo>
                    <a:pt x="12424" y="6881"/>
                  </a:lnTo>
                  <a:lnTo>
                    <a:pt x="12447" y="6787"/>
                  </a:lnTo>
                  <a:lnTo>
                    <a:pt x="12471" y="6623"/>
                  </a:lnTo>
                  <a:lnTo>
                    <a:pt x="12518" y="6435"/>
                  </a:lnTo>
                  <a:lnTo>
                    <a:pt x="12682" y="6012"/>
                  </a:lnTo>
                  <a:lnTo>
                    <a:pt x="12870" y="5566"/>
                  </a:lnTo>
                  <a:lnTo>
                    <a:pt x="13081" y="5143"/>
                  </a:lnTo>
                  <a:lnTo>
                    <a:pt x="13480" y="4439"/>
                  </a:lnTo>
                  <a:lnTo>
                    <a:pt x="13645" y="4133"/>
                  </a:lnTo>
                  <a:lnTo>
                    <a:pt x="13668" y="4063"/>
                  </a:lnTo>
                  <a:lnTo>
                    <a:pt x="13692" y="4016"/>
                  </a:lnTo>
                  <a:lnTo>
                    <a:pt x="13668" y="3946"/>
                  </a:lnTo>
                  <a:lnTo>
                    <a:pt x="13668" y="3875"/>
                  </a:lnTo>
                  <a:lnTo>
                    <a:pt x="13621" y="3828"/>
                  </a:lnTo>
                  <a:lnTo>
                    <a:pt x="13574" y="3781"/>
                  </a:lnTo>
                  <a:lnTo>
                    <a:pt x="13527" y="3758"/>
                  </a:lnTo>
                  <a:lnTo>
                    <a:pt x="13457" y="3734"/>
                  </a:lnTo>
                  <a:lnTo>
                    <a:pt x="13058" y="3687"/>
                  </a:lnTo>
                  <a:lnTo>
                    <a:pt x="12659" y="3593"/>
                  </a:lnTo>
                  <a:lnTo>
                    <a:pt x="12283" y="3499"/>
                  </a:lnTo>
                  <a:lnTo>
                    <a:pt x="11907" y="3405"/>
                  </a:lnTo>
                  <a:lnTo>
                    <a:pt x="11203" y="3171"/>
                  </a:lnTo>
                  <a:lnTo>
                    <a:pt x="10568" y="2912"/>
                  </a:lnTo>
                  <a:lnTo>
                    <a:pt x="10005" y="2630"/>
                  </a:lnTo>
                  <a:lnTo>
                    <a:pt x="9488" y="2325"/>
                  </a:lnTo>
                  <a:lnTo>
                    <a:pt x="9018" y="2020"/>
                  </a:lnTo>
                  <a:lnTo>
                    <a:pt x="8596" y="1715"/>
                  </a:lnTo>
                  <a:lnTo>
                    <a:pt x="8244" y="1409"/>
                  </a:lnTo>
                  <a:lnTo>
                    <a:pt x="7938" y="1127"/>
                  </a:lnTo>
                  <a:lnTo>
                    <a:pt x="7680" y="846"/>
                  </a:lnTo>
                  <a:lnTo>
                    <a:pt x="7469" y="611"/>
                  </a:lnTo>
                  <a:lnTo>
                    <a:pt x="7187" y="258"/>
                  </a:lnTo>
                  <a:lnTo>
                    <a:pt x="7093" y="118"/>
                  </a:lnTo>
                  <a:lnTo>
                    <a:pt x="7046" y="71"/>
                  </a:lnTo>
                  <a:lnTo>
                    <a:pt x="6999" y="47"/>
                  </a:lnTo>
                  <a:lnTo>
                    <a:pt x="6928" y="24"/>
                  </a:lnTo>
                  <a:lnTo>
                    <a:pt x="688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8"/>
            <p:cNvSpPr/>
            <p:nvPr/>
          </p:nvSpPr>
          <p:spPr>
            <a:xfrm>
              <a:off x="3253700" y="1188050"/>
              <a:ext cx="66950" cy="79875"/>
            </a:xfrm>
            <a:custGeom>
              <a:rect b="b" l="l" r="r" t="t"/>
              <a:pathLst>
                <a:path extrusionOk="0" h="3195" w="2678">
                  <a:moveTo>
                    <a:pt x="2396" y="1"/>
                  </a:moveTo>
                  <a:lnTo>
                    <a:pt x="2302" y="24"/>
                  </a:lnTo>
                  <a:lnTo>
                    <a:pt x="2231" y="94"/>
                  </a:lnTo>
                  <a:lnTo>
                    <a:pt x="1715" y="799"/>
                  </a:lnTo>
                  <a:lnTo>
                    <a:pt x="1174" y="1480"/>
                  </a:lnTo>
                  <a:lnTo>
                    <a:pt x="634" y="2138"/>
                  </a:lnTo>
                  <a:lnTo>
                    <a:pt x="47" y="2772"/>
                  </a:lnTo>
                  <a:lnTo>
                    <a:pt x="0" y="2866"/>
                  </a:lnTo>
                  <a:lnTo>
                    <a:pt x="0" y="2960"/>
                  </a:lnTo>
                  <a:lnTo>
                    <a:pt x="24" y="3053"/>
                  </a:lnTo>
                  <a:lnTo>
                    <a:pt x="71" y="3147"/>
                  </a:lnTo>
                  <a:lnTo>
                    <a:pt x="165" y="3194"/>
                  </a:lnTo>
                  <a:lnTo>
                    <a:pt x="352" y="3194"/>
                  </a:lnTo>
                  <a:lnTo>
                    <a:pt x="423" y="3124"/>
                  </a:lnTo>
                  <a:lnTo>
                    <a:pt x="1010" y="2466"/>
                  </a:lnTo>
                  <a:lnTo>
                    <a:pt x="1574" y="1785"/>
                  </a:lnTo>
                  <a:lnTo>
                    <a:pt x="2114" y="1104"/>
                  </a:lnTo>
                  <a:lnTo>
                    <a:pt x="2630" y="400"/>
                  </a:lnTo>
                  <a:lnTo>
                    <a:pt x="2677" y="306"/>
                  </a:lnTo>
                  <a:lnTo>
                    <a:pt x="2677" y="212"/>
                  </a:lnTo>
                  <a:lnTo>
                    <a:pt x="2654" y="118"/>
                  </a:lnTo>
                  <a:lnTo>
                    <a:pt x="2583" y="47"/>
                  </a:lnTo>
                  <a:lnTo>
                    <a:pt x="249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8"/>
            <p:cNvSpPr/>
            <p:nvPr/>
          </p:nvSpPr>
          <p:spPr>
            <a:xfrm>
              <a:off x="3279525" y="1200375"/>
              <a:ext cx="105700" cy="150325"/>
            </a:xfrm>
            <a:custGeom>
              <a:rect b="b" l="l" r="r" t="t"/>
              <a:pathLst>
                <a:path extrusionOk="0" h="6013" w="4228">
                  <a:moveTo>
                    <a:pt x="3922" y="1"/>
                  </a:moveTo>
                  <a:lnTo>
                    <a:pt x="3828" y="24"/>
                  </a:lnTo>
                  <a:lnTo>
                    <a:pt x="3758" y="95"/>
                  </a:lnTo>
                  <a:lnTo>
                    <a:pt x="2819" y="1457"/>
                  </a:lnTo>
                  <a:lnTo>
                    <a:pt x="1856" y="2842"/>
                  </a:lnTo>
                  <a:lnTo>
                    <a:pt x="940" y="4228"/>
                  </a:lnTo>
                  <a:lnTo>
                    <a:pt x="48" y="5613"/>
                  </a:lnTo>
                  <a:lnTo>
                    <a:pt x="1" y="5707"/>
                  </a:lnTo>
                  <a:lnTo>
                    <a:pt x="1" y="5825"/>
                  </a:lnTo>
                  <a:lnTo>
                    <a:pt x="48" y="5895"/>
                  </a:lnTo>
                  <a:lnTo>
                    <a:pt x="118" y="5966"/>
                  </a:lnTo>
                  <a:lnTo>
                    <a:pt x="188" y="6013"/>
                  </a:lnTo>
                  <a:lnTo>
                    <a:pt x="329" y="6013"/>
                  </a:lnTo>
                  <a:lnTo>
                    <a:pt x="376" y="5989"/>
                  </a:lnTo>
                  <a:lnTo>
                    <a:pt x="423" y="5942"/>
                  </a:lnTo>
                  <a:lnTo>
                    <a:pt x="470" y="5895"/>
                  </a:lnTo>
                  <a:lnTo>
                    <a:pt x="1363" y="4510"/>
                  </a:lnTo>
                  <a:lnTo>
                    <a:pt x="2278" y="3124"/>
                  </a:lnTo>
                  <a:lnTo>
                    <a:pt x="3218" y="1739"/>
                  </a:lnTo>
                  <a:lnTo>
                    <a:pt x="4181" y="400"/>
                  </a:lnTo>
                  <a:lnTo>
                    <a:pt x="4204" y="306"/>
                  </a:lnTo>
                  <a:lnTo>
                    <a:pt x="4228" y="212"/>
                  </a:lnTo>
                  <a:lnTo>
                    <a:pt x="4181" y="118"/>
                  </a:lnTo>
                  <a:lnTo>
                    <a:pt x="4110" y="48"/>
                  </a:lnTo>
                  <a:lnTo>
                    <a:pt x="401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0" name="Google Shape;390;p8"/>
          <p:cNvGrpSpPr/>
          <p:nvPr/>
        </p:nvGrpSpPr>
        <p:grpSpPr>
          <a:xfrm>
            <a:off x="1532163" y="84726"/>
            <a:ext cx="662904" cy="573043"/>
            <a:chOff x="6698825" y="1054200"/>
            <a:chExt cx="465000" cy="401600"/>
          </a:xfrm>
        </p:grpSpPr>
        <p:sp>
          <p:nvSpPr>
            <p:cNvPr id="391" name="Google Shape;391;p8"/>
            <p:cNvSpPr/>
            <p:nvPr/>
          </p:nvSpPr>
          <p:spPr>
            <a:xfrm>
              <a:off x="6849125" y="1054200"/>
              <a:ext cx="314700" cy="278300"/>
            </a:xfrm>
            <a:custGeom>
              <a:rect b="b" l="l" r="r" t="t"/>
              <a:pathLst>
                <a:path extrusionOk="0" h="11132" w="12588">
                  <a:moveTo>
                    <a:pt x="11085" y="517"/>
                  </a:moveTo>
                  <a:lnTo>
                    <a:pt x="11343" y="540"/>
                  </a:lnTo>
                  <a:lnTo>
                    <a:pt x="11578" y="634"/>
                  </a:lnTo>
                  <a:lnTo>
                    <a:pt x="11790" y="775"/>
                  </a:lnTo>
                  <a:lnTo>
                    <a:pt x="11930" y="916"/>
                  </a:lnTo>
                  <a:lnTo>
                    <a:pt x="12024" y="1080"/>
                  </a:lnTo>
                  <a:lnTo>
                    <a:pt x="12071" y="1268"/>
                  </a:lnTo>
                  <a:lnTo>
                    <a:pt x="12071" y="1480"/>
                  </a:lnTo>
                  <a:lnTo>
                    <a:pt x="12048" y="1714"/>
                  </a:lnTo>
                  <a:lnTo>
                    <a:pt x="11954" y="1949"/>
                  </a:lnTo>
                  <a:lnTo>
                    <a:pt x="11837" y="2208"/>
                  </a:lnTo>
                  <a:lnTo>
                    <a:pt x="11696" y="2466"/>
                  </a:lnTo>
                  <a:lnTo>
                    <a:pt x="11508" y="2748"/>
                  </a:lnTo>
                  <a:lnTo>
                    <a:pt x="11296" y="3030"/>
                  </a:lnTo>
                  <a:lnTo>
                    <a:pt x="11062" y="3311"/>
                  </a:lnTo>
                  <a:lnTo>
                    <a:pt x="10780" y="3617"/>
                  </a:lnTo>
                  <a:lnTo>
                    <a:pt x="10169" y="4251"/>
                  </a:lnTo>
                  <a:lnTo>
                    <a:pt x="9465" y="4885"/>
                  </a:lnTo>
                  <a:lnTo>
                    <a:pt x="8690" y="5542"/>
                  </a:lnTo>
                  <a:lnTo>
                    <a:pt x="7868" y="6200"/>
                  </a:lnTo>
                  <a:lnTo>
                    <a:pt x="7022" y="6858"/>
                  </a:lnTo>
                  <a:lnTo>
                    <a:pt x="6153" y="7492"/>
                  </a:lnTo>
                  <a:lnTo>
                    <a:pt x="5284" y="8102"/>
                  </a:lnTo>
                  <a:lnTo>
                    <a:pt x="4439" y="8689"/>
                  </a:lnTo>
                  <a:lnTo>
                    <a:pt x="2842" y="9723"/>
                  </a:lnTo>
                  <a:lnTo>
                    <a:pt x="1527" y="10545"/>
                  </a:lnTo>
                  <a:lnTo>
                    <a:pt x="588" y="9464"/>
                  </a:lnTo>
                  <a:lnTo>
                    <a:pt x="1175" y="8736"/>
                  </a:lnTo>
                  <a:lnTo>
                    <a:pt x="2161" y="7609"/>
                  </a:lnTo>
                  <a:lnTo>
                    <a:pt x="2748" y="6928"/>
                  </a:lnTo>
                  <a:lnTo>
                    <a:pt x="3406" y="6200"/>
                  </a:lnTo>
                  <a:lnTo>
                    <a:pt x="4134" y="5425"/>
                  </a:lnTo>
                  <a:lnTo>
                    <a:pt x="4885" y="4650"/>
                  </a:lnTo>
                  <a:lnTo>
                    <a:pt x="5660" y="3899"/>
                  </a:lnTo>
                  <a:lnTo>
                    <a:pt x="6435" y="3170"/>
                  </a:lnTo>
                  <a:lnTo>
                    <a:pt x="7234" y="2489"/>
                  </a:lnTo>
                  <a:lnTo>
                    <a:pt x="8009" y="1879"/>
                  </a:lnTo>
                  <a:lnTo>
                    <a:pt x="8408" y="1621"/>
                  </a:lnTo>
                  <a:lnTo>
                    <a:pt x="8784" y="1362"/>
                  </a:lnTo>
                  <a:lnTo>
                    <a:pt x="9136" y="1127"/>
                  </a:lnTo>
                  <a:lnTo>
                    <a:pt x="9488" y="939"/>
                  </a:lnTo>
                  <a:lnTo>
                    <a:pt x="9840" y="775"/>
                  </a:lnTo>
                  <a:lnTo>
                    <a:pt x="10169" y="658"/>
                  </a:lnTo>
                  <a:lnTo>
                    <a:pt x="10498" y="564"/>
                  </a:lnTo>
                  <a:lnTo>
                    <a:pt x="10803" y="517"/>
                  </a:lnTo>
                  <a:close/>
                  <a:moveTo>
                    <a:pt x="10944" y="0"/>
                  </a:moveTo>
                  <a:lnTo>
                    <a:pt x="10756" y="24"/>
                  </a:lnTo>
                  <a:lnTo>
                    <a:pt x="10404" y="71"/>
                  </a:lnTo>
                  <a:lnTo>
                    <a:pt x="10028" y="165"/>
                  </a:lnTo>
                  <a:lnTo>
                    <a:pt x="9652" y="329"/>
                  </a:lnTo>
                  <a:lnTo>
                    <a:pt x="9253" y="493"/>
                  </a:lnTo>
                  <a:lnTo>
                    <a:pt x="8854" y="728"/>
                  </a:lnTo>
                  <a:lnTo>
                    <a:pt x="8455" y="986"/>
                  </a:lnTo>
                  <a:lnTo>
                    <a:pt x="8032" y="1268"/>
                  </a:lnTo>
                  <a:lnTo>
                    <a:pt x="7586" y="1574"/>
                  </a:lnTo>
                  <a:lnTo>
                    <a:pt x="7163" y="1902"/>
                  </a:lnTo>
                  <a:lnTo>
                    <a:pt x="6717" y="2255"/>
                  </a:lnTo>
                  <a:lnTo>
                    <a:pt x="5848" y="3030"/>
                  </a:lnTo>
                  <a:lnTo>
                    <a:pt x="5003" y="3828"/>
                  </a:lnTo>
                  <a:lnTo>
                    <a:pt x="4157" y="4673"/>
                  </a:lnTo>
                  <a:lnTo>
                    <a:pt x="3359" y="5495"/>
                  </a:lnTo>
                  <a:lnTo>
                    <a:pt x="2607" y="6294"/>
                  </a:lnTo>
                  <a:lnTo>
                    <a:pt x="1950" y="7069"/>
                  </a:lnTo>
                  <a:lnTo>
                    <a:pt x="1339" y="7750"/>
                  </a:lnTo>
                  <a:lnTo>
                    <a:pt x="447" y="8830"/>
                  </a:lnTo>
                  <a:lnTo>
                    <a:pt x="71" y="9300"/>
                  </a:lnTo>
                  <a:lnTo>
                    <a:pt x="24" y="9394"/>
                  </a:lnTo>
                  <a:lnTo>
                    <a:pt x="0" y="9464"/>
                  </a:lnTo>
                  <a:lnTo>
                    <a:pt x="24" y="9558"/>
                  </a:lnTo>
                  <a:lnTo>
                    <a:pt x="71" y="9629"/>
                  </a:lnTo>
                  <a:lnTo>
                    <a:pt x="1269" y="11038"/>
                  </a:lnTo>
                  <a:lnTo>
                    <a:pt x="1363" y="11108"/>
                  </a:lnTo>
                  <a:lnTo>
                    <a:pt x="1457" y="11132"/>
                  </a:lnTo>
                  <a:lnTo>
                    <a:pt x="1527" y="11132"/>
                  </a:lnTo>
                  <a:lnTo>
                    <a:pt x="1597" y="11085"/>
                  </a:lnTo>
                  <a:lnTo>
                    <a:pt x="2185" y="10732"/>
                  </a:lnTo>
                  <a:lnTo>
                    <a:pt x="3453" y="9934"/>
                  </a:lnTo>
                  <a:lnTo>
                    <a:pt x="4298" y="9394"/>
                  </a:lnTo>
                  <a:lnTo>
                    <a:pt x="5190" y="8783"/>
                  </a:lnTo>
                  <a:lnTo>
                    <a:pt x="6177" y="8102"/>
                  </a:lnTo>
                  <a:lnTo>
                    <a:pt x="7163" y="7374"/>
                  </a:lnTo>
                  <a:lnTo>
                    <a:pt x="8150" y="6623"/>
                  </a:lnTo>
                  <a:lnTo>
                    <a:pt x="9112" y="5848"/>
                  </a:lnTo>
                  <a:lnTo>
                    <a:pt x="10005" y="5073"/>
                  </a:lnTo>
                  <a:lnTo>
                    <a:pt x="10427" y="4673"/>
                  </a:lnTo>
                  <a:lnTo>
                    <a:pt x="10827" y="4298"/>
                  </a:lnTo>
                  <a:lnTo>
                    <a:pt x="11179" y="3922"/>
                  </a:lnTo>
                  <a:lnTo>
                    <a:pt x="11508" y="3546"/>
                  </a:lnTo>
                  <a:lnTo>
                    <a:pt x="11813" y="3170"/>
                  </a:lnTo>
                  <a:lnTo>
                    <a:pt x="12048" y="2818"/>
                  </a:lnTo>
                  <a:lnTo>
                    <a:pt x="12259" y="2466"/>
                  </a:lnTo>
                  <a:lnTo>
                    <a:pt x="12424" y="2137"/>
                  </a:lnTo>
                  <a:lnTo>
                    <a:pt x="12541" y="1832"/>
                  </a:lnTo>
                  <a:lnTo>
                    <a:pt x="12588" y="1527"/>
                  </a:lnTo>
                  <a:lnTo>
                    <a:pt x="12588" y="1362"/>
                  </a:lnTo>
                  <a:lnTo>
                    <a:pt x="12565" y="1198"/>
                  </a:lnTo>
                  <a:lnTo>
                    <a:pt x="12541" y="1033"/>
                  </a:lnTo>
                  <a:lnTo>
                    <a:pt x="12494" y="893"/>
                  </a:lnTo>
                  <a:lnTo>
                    <a:pt x="12424" y="752"/>
                  </a:lnTo>
                  <a:lnTo>
                    <a:pt x="12330" y="611"/>
                  </a:lnTo>
                  <a:lnTo>
                    <a:pt x="12236" y="493"/>
                  </a:lnTo>
                  <a:lnTo>
                    <a:pt x="12095" y="376"/>
                  </a:lnTo>
                  <a:lnTo>
                    <a:pt x="11977" y="282"/>
                  </a:lnTo>
                  <a:lnTo>
                    <a:pt x="11813" y="188"/>
                  </a:lnTo>
                  <a:lnTo>
                    <a:pt x="11649" y="118"/>
                  </a:lnTo>
                  <a:lnTo>
                    <a:pt x="11484" y="71"/>
                  </a:lnTo>
                  <a:lnTo>
                    <a:pt x="11320" y="24"/>
                  </a:lnTo>
                  <a:lnTo>
                    <a:pt x="1113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8"/>
            <p:cNvSpPr/>
            <p:nvPr/>
          </p:nvSpPr>
          <p:spPr>
            <a:xfrm>
              <a:off x="6780425" y="1284325"/>
              <a:ext cx="111575" cy="109250"/>
            </a:xfrm>
            <a:custGeom>
              <a:rect b="b" l="l" r="r" t="t"/>
              <a:pathLst>
                <a:path extrusionOk="0" h="4370" w="4463">
                  <a:moveTo>
                    <a:pt x="3030" y="1"/>
                  </a:moveTo>
                  <a:lnTo>
                    <a:pt x="2913" y="24"/>
                  </a:lnTo>
                  <a:lnTo>
                    <a:pt x="2842" y="71"/>
                  </a:lnTo>
                  <a:lnTo>
                    <a:pt x="95" y="2655"/>
                  </a:lnTo>
                  <a:lnTo>
                    <a:pt x="24" y="2725"/>
                  </a:lnTo>
                  <a:lnTo>
                    <a:pt x="1" y="2819"/>
                  </a:lnTo>
                  <a:lnTo>
                    <a:pt x="24" y="2913"/>
                  </a:lnTo>
                  <a:lnTo>
                    <a:pt x="71" y="3007"/>
                  </a:lnTo>
                  <a:lnTo>
                    <a:pt x="1152" y="4275"/>
                  </a:lnTo>
                  <a:lnTo>
                    <a:pt x="1222" y="4346"/>
                  </a:lnTo>
                  <a:lnTo>
                    <a:pt x="1316" y="4369"/>
                  </a:lnTo>
                  <a:lnTo>
                    <a:pt x="1339" y="4369"/>
                  </a:lnTo>
                  <a:lnTo>
                    <a:pt x="1433" y="4346"/>
                  </a:lnTo>
                  <a:lnTo>
                    <a:pt x="1504" y="4299"/>
                  </a:lnTo>
                  <a:lnTo>
                    <a:pt x="4369" y="1856"/>
                  </a:lnTo>
                  <a:lnTo>
                    <a:pt x="4439" y="1786"/>
                  </a:lnTo>
                  <a:lnTo>
                    <a:pt x="4463" y="1692"/>
                  </a:lnTo>
                  <a:lnTo>
                    <a:pt x="4463" y="1598"/>
                  </a:lnTo>
                  <a:lnTo>
                    <a:pt x="4416" y="1504"/>
                  </a:lnTo>
                  <a:lnTo>
                    <a:pt x="4322" y="1457"/>
                  </a:lnTo>
                  <a:lnTo>
                    <a:pt x="4228" y="1410"/>
                  </a:lnTo>
                  <a:lnTo>
                    <a:pt x="4134" y="1433"/>
                  </a:lnTo>
                  <a:lnTo>
                    <a:pt x="4040" y="1480"/>
                  </a:lnTo>
                  <a:lnTo>
                    <a:pt x="1363" y="3758"/>
                  </a:lnTo>
                  <a:lnTo>
                    <a:pt x="611" y="2843"/>
                  </a:lnTo>
                  <a:lnTo>
                    <a:pt x="3195" y="447"/>
                  </a:lnTo>
                  <a:lnTo>
                    <a:pt x="3242" y="353"/>
                  </a:lnTo>
                  <a:lnTo>
                    <a:pt x="3265" y="259"/>
                  </a:lnTo>
                  <a:lnTo>
                    <a:pt x="3242" y="165"/>
                  </a:lnTo>
                  <a:lnTo>
                    <a:pt x="3195" y="95"/>
                  </a:lnTo>
                  <a:lnTo>
                    <a:pt x="3124" y="24"/>
                  </a:lnTo>
                  <a:lnTo>
                    <a:pt x="303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8"/>
            <p:cNvSpPr/>
            <p:nvPr/>
          </p:nvSpPr>
          <p:spPr>
            <a:xfrm>
              <a:off x="6698825" y="1348325"/>
              <a:ext cx="122150" cy="107475"/>
            </a:xfrm>
            <a:custGeom>
              <a:rect b="b" l="l" r="r" t="t"/>
              <a:pathLst>
                <a:path extrusionOk="0" h="4299" w="4886">
                  <a:moveTo>
                    <a:pt x="3335" y="1"/>
                  </a:moveTo>
                  <a:lnTo>
                    <a:pt x="3124" y="24"/>
                  </a:lnTo>
                  <a:lnTo>
                    <a:pt x="2936" y="24"/>
                  </a:lnTo>
                  <a:lnTo>
                    <a:pt x="2725" y="71"/>
                  </a:lnTo>
                  <a:lnTo>
                    <a:pt x="2560" y="118"/>
                  </a:lnTo>
                  <a:lnTo>
                    <a:pt x="2372" y="189"/>
                  </a:lnTo>
                  <a:lnTo>
                    <a:pt x="2044" y="353"/>
                  </a:lnTo>
                  <a:lnTo>
                    <a:pt x="1738" y="541"/>
                  </a:lnTo>
                  <a:lnTo>
                    <a:pt x="1457" y="799"/>
                  </a:lnTo>
                  <a:lnTo>
                    <a:pt x="1198" y="1081"/>
                  </a:lnTo>
                  <a:lnTo>
                    <a:pt x="987" y="1386"/>
                  </a:lnTo>
                  <a:lnTo>
                    <a:pt x="776" y="1692"/>
                  </a:lnTo>
                  <a:lnTo>
                    <a:pt x="588" y="2044"/>
                  </a:lnTo>
                  <a:lnTo>
                    <a:pt x="447" y="2396"/>
                  </a:lnTo>
                  <a:lnTo>
                    <a:pt x="306" y="2725"/>
                  </a:lnTo>
                  <a:lnTo>
                    <a:pt x="188" y="3077"/>
                  </a:lnTo>
                  <a:lnTo>
                    <a:pt x="118" y="3406"/>
                  </a:lnTo>
                  <a:lnTo>
                    <a:pt x="47" y="3711"/>
                  </a:lnTo>
                  <a:lnTo>
                    <a:pt x="1" y="4017"/>
                  </a:lnTo>
                  <a:lnTo>
                    <a:pt x="1" y="4110"/>
                  </a:lnTo>
                  <a:lnTo>
                    <a:pt x="47" y="4228"/>
                  </a:lnTo>
                  <a:lnTo>
                    <a:pt x="141" y="4275"/>
                  </a:lnTo>
                  <a:lnTo>
                    <a:pt x="235" y="4298"/>
                  </a:lnTo>
                  <a:lnTo>
                    <a:pt x="259" y="4298"/>
                  </a:lnTo>
                  <a:lnTo>
                    <a:pt x="1057" y="4228"/>
                  </a:lnTo>
                  <a:lnTo>
                    <a:pt x="1809" y="4134"/>
                  </a:lnTo>
                  <a:lnTo>
                    <a:pt x="2466" y="3970"/>
                  </a:lnTo>
                  <a:lnTo>
                    <a:pt x="2772" y="3899"/>
                  </a:lnTo>
                  <a:lnTo>
                    <a:pt x="3053" y="3805"/>
                  </a:lnTo>
                  <a:lnTo>
                    <a:pt x="3312" y="3711"/>
                  </a:lnTo>
                  <a:lnTo>
                    <a:pt x="3547" y="3594"/>
                  </a:lnTo>
                  <a:lnTo>
                    <a:pt x="3781" y="3476"/>
                  </a:lnTo>
                  <a:lnTo>
                    <a:pt x="3969" y="3335"/>
                  </a:lnTo>
                  <a:lnTo>
                    <a:pt x="4157" y="3195"/>
                  </a:lnTo>
                  <a:lnTo>
                    <a:pt x="4322" y="3054"/>
                  </a:lnTo>
                  <a:lnTo>
                    <a:pt x="4463" y="2913"/>
                  </a:lnTo>
                  <a:lnTo>
                    <a:pt x="4603" y="2748"/>
                  </a:lnTo>
                  <a:lnTo>
                    <a:pt x="4744" y="2490"/>
                  </a:lnTo>
                  <a:lnTo>
                    <a:pt x="4815" y="2279"/>
                  </a:lnTo>
                  <a:lnTo>
                    <a:pt x="4862" y="2067"/>
                  </a:lnTo>
                  <a:lnTo>
                    <a:pt x="4885" y="1879"/>
                  </a:lnTo>
                  <a:lnTo>
                    <a:pt x="4885" y="1715"/>
                  </a:lnTo>
                  <a:lnTo>
                    <a:pt x="4885" y="1598"/>
                  </a:lnTo>
                  <a:lnTo>
                    <a:pt x="4838" y="1480"/>
                  </a:lnTo>
                  <a:lnTo>
                    <a:pt x="4791" y="1386"/>
                  </a:lnTo>
                  <a:lnTo>
                    <a:pt x="4721" y="1339"/>
                  </a:lnTo>
                  <a:lnTo>
                    <a:pt x="4627" y="1292"/>
                  </a:lnTo>
                  <a:lnTo>
                    <a:pt x="4533" y="1316"/>
                  </a:lnTo>
                  <a:lnTo>
                    <a:pt x="4439" y="1363"/>
                  </a:lnTo>
                  <a:lnTo>
                    <a:pt x="4392" y="1433"/>
                  </a:lnTo>
                  <a:lnTo>
                    <a:pt x="4345" y="1527"/>
                  </a:lnTo>
                  <a:lnTo>
                    <a:pt x="4369" y="1621"/>
                  </a:lnTo>
                  <a:lnTo>
                    <a:pt x="4369" y="1692"/>
                  </a:lnTo>
                  <a:lnTo>
                    <a:pt x="4392" y="1879"/>
                  </a:lnTo>
                  <a:lnTo>
                    <a:pt x="4369" y="2020"/>
                  </a:lnTo>
                  <a:lnTo>
                    <a:pt x="4322" y="2161"/>
                  </a:lnTo>
                  <a:lnTo>
                    <a:pt x="4275" y="2302"/>
                  </a:lnTo>
                  <a:lnTo>
                    <a:pt x="4157" y="2467"/>
                  </a:lnTo>
                  <a:lnTo>
                    <a:pt x="4016" y="2654"/>
                  </a:lnTo>
                  <a:lnTo>
                    <a:pt x="3781" y="2842"/>
                  </a:lnTo>
                  <a:lnTo>
                    <a:pt x="3500" y="3054"/>
                  </a:lnTo>
                  <a:lnTo>
                    <a:pt x="3124" y="3242"/>
                  </a:lnTo>
                  <a:lnTo>
                    <a:pt x="2631" y="3406"/>
                  </a:lnTo>
                  <a:lnTo>
                    <a:pt x="2067" y="3547"/>
                  </a:lnTo>
                  <a:lnTo>
                    <a:pt x="1363" y="3688"/>
                  </a:lnTo>
                  <a:lnTo>
                    <a:pt x="541" y="3782"/>
                  </a:lnTo>
                  <a:lnTo>
                    <a:pt x="658" y="3359"/>
                  </a:lnTo>
                  <a:lnTo>
                    <a:pt x="822" y="2866"/>
                  </a:lnTo>
                  <a:lnTo>
                    <a:pt x="916" y="2584"/>
                  </a:lnTo>
                  <a:lnTo>
                    <a:pt x="1034" y="2302"/>
                  </a:lnTo>
                  <a:lnTo>
                    <a:pt x="1175" y="2020"/>
                  </a:lnTo>
                  <a:lnTo>
                    <a:pt x="1339" y="1739"/>
                  </a:lnTo>
                  <a:lnTo>
                    <a:pt x="1527" y="1480"/>
                  </a:lnTo>
                  <a:lnTo>
                    <a:pt x="1738" y="1222"/>
                  </a:lnTo>
                  <a:lnTo>
                    <a:pt x="1973" y="1011"/>
                  </a:lnTo>
                  <a:lnTo>
                    <a:pt x="2208" y="823"/>
                  </a:lnTo>
                  <a:lnTo>
                    <a:pt x="2490" y="682"/>
                  </a:lnTo>
                  <a:lnTo>
                    <a:pt x="2795" y="564"/>
                  </a:lnTo>
                  <a:lnTo>
                    <a:pt x="2960" y="541"/>
                  </a:lnTo>
                  <a:lnTo>
                    <a:pt x="3124" y="517"/>
                  </a:lnTo>
                  <a:lnTo>
                    <a:pt x="3594" y="517"/>
                  </a:lnTo>
                  <a:lnTo>
                    <a:pt x="3688" y="470"/>
                  </a:lnTo>
                  <a:lnTo>
                    <a:pt x="3735" y="400"/>
                  </a:lnTo>
                  <a:lnTo>
                    <a:pt x="3781" y="306"/>
                  </a:lnTo>
                  <a:lnTo>
                    <a:pt x="3758" y="189"/>
                  </a:lnTo>
                  <a:lnTo>
                    <a:pt x="3711" y="118"/>
                  </a:lnTo>
                  <a:lnTo>
                    <a:pt x="3641" y="48"/>
                  </a:lnTo>
                  <a:lnTo>
                    <a:pt x="3547" y="24"/>
                  </a:lnTo>
                  <a:lnTo>
                    <a:pt x="333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8"/>
            <p:cNvSpPr/>
            <p:nvPr/>
          </p:nvSpPr>
          <p:spPr>
            <a:xfrm>
              <a:off x="6877300" y="1087650"/>
              <a:ext cx="211975" cy="141525"/>
            </a:xfrm>
            <a:custGeom>
              <a:rect b="b" l="l" r="r" t="t"/>
              <a:pathLst>
                <a:path extrusionOk="0" h="5661" w="8479">
                  <a:moveTo>
                    <a:pt x="5050" y="1"/>
                  </a:moveTo>
                  <a:lnTo>
                    <a:pt x="4956" y="24"/>
                  </a:lnTo>
                  <a:lnTo>
                    <a:pt x="4862" y="71"/>
                  </a:lnTo>
                  <a:lnTo>
                    <a:pt x="4204" y="682"/>
                  </a:lnTo>
                  <a:lnTo>
                    <a:pt x="3570" y="1292"/>
                  </a:lnTo>
                  <a:lnTo>
                    <a:pt x="2819" y="2044"/>
                  </a:lnTo>
                  <a:lnTo>
                    <a:pt x="2020" y="2866"/>
                  </a:lnTo>
                  <a:lnTo>
                    <a:pt x="1245" y="3711"/>
                  </a:lnTo>
                  <a:lnTo>
                    <a:pt x="893" y="4134"/>
                  </a:lnTo>
                  <a:lnTo>
                    <a:pt x="564" y="4533"/>
                  </a:lnTo>
                  <a:lnTo>
                    <a:pt x="259" y="4909"/>
                  </a:lnTo>
                  <a:lnTo>
                    <a:pt x="24" y="5285"/>
                  </a:lnTo>
                  <a:lnTo>
                    <a:pt x="1" y="5379"/>
                  </a:lnTo>
                  <a:lnTo>
                    <a:pt x="1" y="5473"/>
                  </a:lnTo>
                  <a:lnTo>
                    <a:pt x="24" y="5566"/>
                  </a:lnTo>
                  <a:lnTo>
                    <a:pt x="95" y="5637"/>
                  </a:lnTo>
                  <a:lnTo>
                    <a:pt x="165" y="5660"/>
                  </a:lnTo>
                  <a:lnTo>
                    <a:pt x="306" y="5660"/>
                  </a:lnTo>
                  <a:lnTo>
                    <a:pt x="353" y="5637"/>
                  </a:lnTo>
                  <a:lnTo>
                    <a:pt x="423" y="5590"/>
                  </a:lnTo>
                  <a:lnTo>
                    <a:pt x="447" y="5543"/>
                  </a:lnTo>
                  <a:lnTo>
                    <a:pt x="658" y="5238"/>
                  </a:lnTo>
                  <a:lnTo>
                    <a:pt x="893" y="4932"/>
                  </a:lnTo>
                  <a:lnTo>
                    <a:pt x="1480" y="4228"/>
                  </a:lnTo>
                  <a:lnTo>
                    <a:pt x="2114" y="3500"/>
                  </a:lnTo>
                  <a:lnTo>
                    <a:pt x="2819" y="2772"/>
                  </a:lnTo>
                  <a:lnTo>
                    <a:pt x="3500" y="2091"/>
                  </a:lnTo>
                  <a:lnTo>
                    <a:pt x="4110" y="1480"/>
                  </a:lnTo>
                  <a:lnTo>
                    <a:pt x="5003" y="611"/>
                  </a:lnTo>
                  <a:lnTo>
                    <a:pt x="5566" y="1269"/>
                  </a:lnTo>
                  <a:lnTo>
                    <a:pt x="5613" y="1316"/>
                  </a:lnTo>
                  <a:lnTo>
                    <a:pt x="5684" y="1363"/>
                  </a:lnTo>
                  <a:lnTo>
                    <a:pt x="6060" y="1504"/>
                  </a:lnTo>
                  <a:lnTo>
                    <a:pt x="6388" y="1692"/>
                  </a:lnTo>
                  <a:lnTo>
                    <a:pt x="6694" y="1879"/>
                  </a:lnTo>
                  <a:lnTo>
                    <a:pt x="6952" y="2091"/>
                  </a:lnTo>
                  <a:lnTo>
                    <a:pt x="7163" y="2302"/>
                  </a:lnTo>
                  <a:lnTo>
                    <a:pt x="7351" y="2514"/>
                  </a:lnTo>
                  <a:lnTo>
                    <a:pt x="7492" y="2725"/>
                  </a:lnTo>
                  <a:lnTo>
                    <a:pt x="7633" y="2960"/>
                  </a:lnTo>
                  <a:lnTo>
                    <a:pt x="7727" y="3148"/>
                  </a:lnTo>
                  <a:lnTo>
                    <a:pt x="7797" y="3335"/>
                  </a:lnTo>
                  <a:lnTo>
                    <a:pt x="7915" y="3664"/>
                  </a:lnTo>
                  <a:lnTo>
                    <a:pt x="7962" y="3899"/>
                  </a:lnTo>
                  <a:lnTo>
                    <a:pt x="7962" y="4017"/>
                  </a:lnTo>
                  <a:lnTo>
                    <a:pt x="7985" y="4110"/>
                  </a:lnTo>
                  <a:lnTo>
                    <a:pt x="8056" y="4181"/>
                  </a:lnTo>
                  <a:lnTo>
                    <a:pt x="8126" y="4228"/>
                  </a:lnTo>
                  <a:lnTo>
                    <a:pt x="8220" y="4251"/>
                  </a:lnTo>
                  <a:lnTo>
                    <a:pt x="8314" y="4228"/>
                  </a:lnTo>
                  <a:lnTo>
                    <a:pt x="8408" y="4157"/>
                  </a:lnTo>
                  <a:lnTo>
                    <a:pt x="8455" y="4087"/>
                  </a:lnTo>
                  <a:lnTo>
                    <a:pt x="8479" y="3993"/>
                  </a:lnTo>
                  <a:lnTo>
                    <a:pt x="8455" y="3852"/>
                  </a:lnTo>
                  <a:lnTo>
                    <a:pt x="8408" y="3594"/>
                  </a:lnTo>
                  <a:lnTo>
                    <a:pt x="8291" y="3218"/>
                  </a:lnTo>
                  <a:lnTo>
                    <a:pt x="8220" y="2983"/>
                  </a:lnTo>
                  <a:lnTo>
                    <a:pt x="8103" y="2748"/>
                  </a:lnTo>
                  <a:lnTo>
                    <a:pt x="7962" y="2514"/>
                  </a:lnTo>
                  <a:lnTo>
                    <a:pt x="7797" y="2255"/>
                  </a:lnTo>
                  <a:lnTo>
                    <a:pt x="7586" y="1997"/>
                  </a:lnTo>
                  <a:lnTo>
                    <a:pt x="7328" y="1762"/>
                  </a:lnTo>
                  <a:lnTo>
                    <a:pt x="7046" y="1527"/>
                  </a:lnTo>
                  <a:lnTo>
                    <a:pt x="6717" y="1292"/>
                  </a:lnTo>
                  <a:lnTo>
                    <a:pt x="6341" y="1081"/>
                  </a:lnTo>
                  <a:lnTo>
                    <a:pt x="5919" y="893"/>
                  </a:lnTo>
                  <a:lnTo>
                    <a:pt x="5238" y="95"/>
                  </a:lnTo>
                  <a:lnTo>
                    <a:pt x="5144" y="24"/>
                  </a:lnTo>
                  <a:lnTo>
                    <a:pt x="505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5" name="Google Shape;395;p8"/>
          <p:cNvSpPr/>
          <p:nvPr/>
        </p:nvSpPr>
        <p:spPr>
          <a:xfrm>
            <a:off x="3714813" y="135863"/>
            <a:ext cx="212400" cy="212400"/>
          </a:xfrm>
          <a:prstGeom prst="star4">
            <a:avLst>
              <a:gd fmla="val 125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8"/>
          <p:cNvSpPr/>
          <p:nvPr/>
        </p:nvSpPr>
        <p:spPr>
          <a:xfrm>
            <a:off x="1152975" y="145700"/>
            <a:ext cx="212400" cy="212400"/>
          </a:xfrm>
          <a:prstGeom prst="star4">
            <a:avLst>
              <a:gd fmla="val 125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7" name="Google Shape;397;p8"/>
          <p:cNvGrpSpPr/>
          <p:nvPr/>
        </p:nvGrpSpPr>
        <p:grpSpPr>
          <a:xfrm>
            <a:off x="238903" y="256340"/>
            <a:ext cx="452842" cy="457428"/>
            <a:chOff x="4930475" y="612100"/>
            <a:chExt cx="317650" cy="320575"/>
          </a:xfrm>
        </p:grpSpPr>
        <p:sp>
          <p:nvSpPr>
            <p:cNvPr id="398" name="Google Shape;398;p8"/>
            <p:cNvSpPr/>
            <p:nvPr/>
          </p:nvSpPr>
          <p:spPr>
            <a:xfrm>
              <a:off x="4930475" y="612100"/>
              <a:ext cx="317650" cy="320575"/>
            </a:xfrm>
            <a:custGeom>
              <a:rect b="b" l="l" r="r" t="t"/>
              <a:pathLst>
                <a:path extrusionOk="0" h="12823" w="12706">
                  <a:moveTo>
                    <a:pt x="5871" y="517"/>
                  </a:moveTo>
                  <a:lnTo>
                    <a:pt x="6223" y="541"/>
                  </a:lnTo>
                  <a:lnTo>
                    <a:pt x="6646" y="588"/>
                  </a:lnTo>
                  <a:lnTo>
                    <a:pt x="7092" y="682"/>
                  </a:lnTo>
                  <a:lnTo>
                    <a:pt x="7515" y="799"/>
                  </a:lnTo>
                  <a:lnTo>
                    <a:pt x="7938" y="940"/>
                  </a:lnTo>
                  <a:lnTo>
                    <a:pt x="8384" y="1104"/>
                  </a:lnTo>
                  <a:lnTo>
                    <a:pt x="8783" y="1316"/>
                  </a:lnTo>
                  <a:lnTo>
                    <a:pt x="9206" y="1527"/>
                  </a:lnTo>
                  <a:lnTo>
                    <a:pt x="9605" y="1785"/>
                  </a:lnTo>
                  <a:lnTo>
                    <a:pt x="9981" y="2067"/>
                  </a:lnTo>
                  <a:lnTo>
                    <a:pt x="10357" y="2372"/>
                  </a:lnTo>
                  <a:lnTo>
                    <a:pt x="10685" y="2701"/>
                  </a:lnTo>
                  <a:lnTo>
                    <a:pt x="10991" y="3053"/>
                  </a:lnTo>
                  <a:lnTo>
                    <a:pt x="11273" y="3429"/>
                  </a:lnTo>
                  <a:lnTo>
                    <a:pt x="11531" y="3852"/>
                  </a:lnTo>
                  <a:lnTo>
                    <a:pt x="11742" y="4275"/>
                  </a:lnTo>
                  <a:lnTo>
                    <a:pt x="11930" y="4744"/>
                  </a:lnTo>
                  <a:lnTo>
                    <a:pt x="12048" y="5190"/>
                  </a:lnTo>
                  <a:lnTo>
                    <a:pt x="12141" y="5637"/>
                  </a:lnTo>
                  <a:lnTo>
                    <a:pt x="12188" y="6083"/>
                  </a:lnTo>
                  <a:lnTo>
                    <a:pt x="12188" y="6529"/>
                  </a:lnTo>
                  <a:lnTo>
                    <a:pt x="12165" y="6999"/>
                  </a:lnTo>
                  <a:lnTo>
                    <a:pt x="12118" y="7445"/>
                  </a:lnTo>
                  <a:lnTo>
                    <a:pt x="12024" y="7891"/>
                  </a:lnTo>
                  <a:lnTo>
                    <a:pt x="11907" y="8314"/>
                  </a:lnTo>
                  <a:lnTo>
                    <a:pt x="11742" y="8760"/>
                  </a:lnTo>
                  <a:lnTo>
                    <a:pt x="11554" y="9159"/>
                  </a:lnTo>
                  <a:lnTo>
                    <a:pt x="11343" y="9559"/>
                  </a:lnTo>
                  <a:lnTo>
                    <a:pt x="11085" y="9934"/>
                  </a:lnTo>
                  <a:lnTo>
                    <a:pt x="10803" y="10310"/>
                  </a:lnTo>
                  <a:lnTo>
                    <a:pt x="10498" y="10639"/>
                  </a:lnTo>
                  <a:lnTo>
                    <a:pt x="10169" y="10968"/>
                  </a:lnTo>
                  <a:lnTo>
                    <a:pt x="9817" y="11249"/>
                  </a:lnTo>
                  <a:lnTo>
                    <a:pt x="9441" y="11484"/>
                  </a:lnTo>
                  <a:lnTo>
                    <a:pt x="9042" y="11719"/>
                  </a:lnTo>
                  <a:lnTo>
                    <a:pt x="8619" y="11907"/>
                  </a:lnTo>
                  <a:lnTo>
                    <a:pt x="8196" y="12048"/>
                  </a:lnTo>
                  <a:lnTo>
                    <a:pt x="7750" y="12165"/>
                  </a:lnTo>
                  <a:lnTo>
                    <a:pt x="7304" y="12259"/>
                  </a:lnTo>
                  <a:lnTo>
                    <a:pt x="6857" y="12306"/>
                  </a:lnTo>
                  <a:lnTo>
                    <a:pt x="6388" y="12330"/>
                  </a:lnTo>
                  <a:lnTo>
                    <a:pt x="5942" y="12306"/>
                  </a:lnTo>
                  <a:lnTo>
                    <a:pt x="5495" y="12259"/>
                  </a:lnTo>
                  <a:lnTo>
                    <a:pt x="5049" y="12165"/>
                  </a:lnTo>
                  <a:lnTo>
                    <a:pt x="4603" y="12048"/>
                  </a:lnTo>
                  <a:lnTo>
                    <a:pt x="4180" y="11907"/>
                  </a:lnTo>
                  <a:lnTo>
                    <a:pt x="3758" y="11719"/>
                  </a:lnTo>
                  <a:lnTo>
                    <a:pt x="3358" y="11508"/>
                  </a:lnTo>
                  <a:lnTo>
                    <a:pt x="2959" y="11273"/>
                  </a:lnTo>
                  <a:lnTo>
                    <a:pt x="2607" y="10991"/>
                  </a:lnTo>
                  <a:lnTo>
                    <a:pt x="2278" y="10686"/>
                  </a:lnTo>
                  <a:lnTo>
                    <a:pt x="1973" y="10334"/>
                  </a:lnTo>
                  <a:lnTo>
                    <a:pt x="1691" y="9981"/>
                  </a:lnTo>
                  <a:lnTo>
                    <a:pt x="1433" y="9606"/>
                  </a:lnTo>
                  <a:lnTo>
                    <a:pt x="1198" y="9206"/>
                  </a:lnTo>
                  <a:lnTo>
                    <a:pt x="1010" y="8807"/>
                  </a:lnTo>
                  <a:lnTo>
                    <a:pt x="846" y="8361"/>
                  </a:lnTo>
                  <a:lnTo>
                    <a:pt x="705" y="7938"/>
                  </a:lnTo>
                  <a:lnTo>
                    <a:pt x="611" y="7492"/>
                  </a:lnTo>
                  <a:lnTo>
                    <a:pt x="540" y="7046"/>
                  </a:lnTo>
                  <a:lnTo>
                    <a:pt x="493" y="6576"/>
                  </a:lnTo>
                  <a:lnTo>
                    <a:pt x="493" y="6130"/>
                  </a:lnTo>
                  <a:lnTo>
                    <a:pt x="540" y="5684"/>
                  </a:lnTo>
                  <a:lnTo>
                    <a:pt x="611" y="5214"/>
                  </a:lnTo>
                  <a:lnTo>
                    <a:pt x="705" y="4791"/>
                  </a:lnTo>
                  <a:lnTo>
                    <a:pt x="869" y="4298"/>
                  </a:lnTo>
                  <a:lnTo>
                    <a:pt x="1080" y="3852"/>
                  </a:lnTo>
                  <a:lnTo>
                    <a:pt x="1315" y="3406"/>
                  </a:lnTo>
                  <a:lnTo>
                    <a:pt x="1574" y="3006"/>
                  </a:lnTo>
                  <a:lnTo>
                    <a:pt x="1855" y="2631"/>
                  </a:lnTo>
                  <a:lnTo>
                    <a:pt x="2161" y="2278"/>
                  </a:lnTo>
                  <a:lnTo>
                    <a:pt x="2489" y="1950"/>
                  </a:lnTo>
                  <a:lnTo>
                    <a:pt x="2842" y="1668"/>
                  </a:lnTo>
                  <a:lnTo>
                    <a:pt x="3217" y="1410"/>
                  </a:lnTo>
                  <a:lnTo>
                    <a:pt x="3593" y="1175"/>
                  </a:lnTo>
                  <a:lnTo>
                    <a:pt x="3969" y="987"/>
                  </a:lnTo>
                  <a:lnTo>
                    <a:pt x="4345" y="822"/>
                  </a:lnTo>
                  <a:lnTo>
                    <a:pt x="4744" y="682"/>
                  </a:lnTo>
                  <a:lnTo>
                    <a:pt x="5120" y="588"/>
                  </a:lnTo>
                  <a:lnTo>
                    <a:pt x="5495" y="541"/>
                  </a:lnTo>
                  <a:lnTo>
                    <a:pt x="5871" y="517"/>
                  </a:lnTo>
                  <a:close/>
                  <a:moveTo>
                    <a:pt x="5777" y="0"/>
                  </a:moveTo>
                  <a:lnTo>
                    <a:pt x="5542" y="24"/>
                  </a:lnTo>
                  <a:lnTo>
                    <a:pt x="5284" y="47"/>
                  </a:lnTo>
                  <a:lnTo>
                    <a:pt x="5026" y="71"/>
                  </a:lnTo>
                  <a:lnTo>
                    <a:pt x="4791" y="141"/>
                  </a:lnTo>
                  <a:lnTo>
                    <a:pt x="4298" y="282"/>
                  </a:lnTo>
                  <a:lnTo>
                    <a:pt x="3828" y="470"/>
                  </a:lnTo>
                  <a:lnTo>
                    <a:pt x="3358" y="705"/>
                  </a:lnTo>
                  <a:lnTo>
                    <a:pt x="2936" y="987"/>
                  </a:lnTo>
                  <a:lnTo>
                    <a:pt x="2513" y="1316"/>
                  </a:lnTo>
                  <a:lnTo>
                    <a:pt x="2114" y="1644"/>
                  </a:lnTo>
                  <a:lnTo>
                    <a:pt x="1738" y="2020"/>
                  </a:lnTo>
                  <a:lnTo>
                    <a:pt x="1409" y="2443"/>
                  </a:lnTo>
                  <a:lnTo>
                    <a:pt x="1080" y="2842"/>
                  </a:lnTo>
                  <a:lnTo>
                    <a:pt x="822" y="3288"/>
                  </a:lnTo>
                  <a:lnTo>
                    <a:pt x="587" y="3734"/>
                  </a:lnTo>
                  <a:lnTo>
                    <a:pt x="376" y="4181"/>
                  </a:lnTo>
                  <a:lnTo>
                    <a:pt x="235" y="4650"/>
                  </a:lnTo>
                  <a:lnTo>
                    <a:pt x="118" y="5120"/>
                  </a:lnTo>
                  <a:lnTo>
                    <a:pt x="24" y="5613"/>
                  </a:lnTo>
                  <a:lnTo>
                    <a:pt x="0" y="6106"/>
                  </a:lnTo>
                  <a:lnTo>
                    <a:pt x="0" y="6600"/>
                  </a:lnTo>
                  <a:lnTo>
                    <a:pt x="47" y="7093"/>
                  </a:lnTo>
                  <a:lnTo>
                    <a:pt x="118" y="7586"/>
                  </a:lnTo>
                  <a:lnTo>
                    <a:pt x="235" y="8056"/>
                  </a:lnTo>
                  <a:lnTo>
                    <a:pt x="376" y="8549"/>
                  </a:lnTo>
                  <a:lnTo>
                    <a:pt x="540" y="8995"/>
                  </a:lnTo>
                  <a:lnTo>
                    <a:pt x="752" y="9441"/>
                  </a:lnTo>
                  <a:lnTo>
                    <a:pt x="1010" y="9887"/>
                  </a:lnTo>
                  <a:lnTo>
                    <a:pt x="1292" y="10287"/>
                  </a:lnTo>
                  <a:lnTo>
                    <a:pt x="1597" y="10686"/>
                  </a:lnTo>
                  <a:lnTo>
                    <a:pt x="1926" y="11038"/>
                  </a:lnTo>
                  <a:lnTo>
                    <a:pt x="2278" y="11367"/>
                  </a:lnTo>
                  <a:lnTo>
                    <a:pt x="2677" y="11672"/>
                  </a:lnTo>
                  <a:lnTo>
                    <a:pt x="3077" y="11954"/>
                  </a:lnTo>
                  <a:lnTo>
                    <a:pt x="3523" y="12189"/>
                  </a:lnTo>
                  <a:lnTo>
                    <a:pt x="3969" y="12377"/>
                  </a:lnTo>
                  <a:lnTo>
                    <a:pt x="4439" y="12541"/>
                  </a:lnTo>
                  <a:lnTo>
                    <a:pt x="4908" y="12658"/>
                  </a:lnTo>
                  <a:lnTo>
                    <a:pt x="5401" y="12752"/>
                  </a:lnTo>
                  <a:lnTo>
                    <a:pt x="5895" y="12799"/>
                  </a:lnTo>
                  <a:lnTo>
                    <a:pt x="6388" y="12823"/>
                  </a:lnTo>
                  <a:lnTo>
                    <a:pt x="6881" y="12799"/>
                  </a:lnTo>
                  <a:lnTo>
                    <a:pt x="7374" y="12752"/>
                  </a:lnTo>
                  <a:lnTo>
                    <a:pt x="7867" y="12658"/>
                  </a:lnTo>
                  <a:lnTo>
                    <a:pt x="8337" y="12541"/>
                  </a:lnTo>
                  <a:lnTo>
                    <a:pt x="8807" y="12377"/>
                  </a:lnTo>
                  <a:lnTo>
                    <a:pt x="9253" y="12165"/>
                  </a:lnTo>
                  <a:lnTo>
                    <a:pt x="9699" y="11930"/>
                  </a:lnTo>
                  <a:lnTo>
                    <a:pt x="10122" y="11649"/>
                  </a:lnTo>
                  <a:lnTo>
                    <a:pt x="10498" y="11343"/>
                  </a:lnTo>
                  <a:lnTo>
                    <a:pt x="10873" y="10991"/>
                  </a:lnTo>
                  <a:lnTo>
                    <a:pt x="11202" y="10639"/>
                  </a:lnTo>
                  <a:lnTo>
                    <a:pt x="11507" y="10240"/>
                  </a:lnTo>
                  <a:lnTo>
                    <a:pt x="11766" y="9817"/>
                  </a:lnTo>
                  <a:lnTo>
                    <a:pt x="12001" y="9394"/>
                  </a:lnTo>
                  <a:lnTo>
                    <a:pt x="12212" y="8948"/>
                  </a:lnTo>
                  <a:lnTo>
                    <a:pt x="12376" y="8478"/>
                  </a:lnTo>
                  <a:lnTo>
                    <a:pt x="12517" y="8009"/>
                  </a:lnTo>
                  <a:lnTo>
                    <a:pt x="12611" y="7515"/>
                  </a:lnTo>
                  <a:lnTo>
                    <a:pt x="12682" y="7022"/>
                  </a:lnTo>
                  <a:lnTo>
                    <a:pt x="12705" y="6529"/>
                  </a:lnTo>
                  <a:lnTo>
                    <a:pt x="12682" y="6036"/>
                  </a:lnTo>
                  <a:lnTo>
                    <a:pt x="12635" y="5543"/>
                  </a:lnTo>
                  <a:lnTo>
                    <a:pt x="12541" y="5073"/>
                  </a:lnTo>
                  <a:lnTo>
                    <a:pt x="12400" y="4580"/>
                  </a:lnTo>
                  <a:lnTo>
                    <a:pt x="12212" y="4087"/>
                  </a:lnTo>
                  <a:lnTo>
                    <a:pt x="11977" y="3617"/>
                  </a:lnTo>
                  <a:lnTo>
                    <a:pt x="11719" y="3171"/>
                  </a:lnTo>
                  <a:lnTo>
                    <a:pt x="11413" y="2748"/>
                  </a:lnTo>
                  <a:lnTo>
                    <a:pt x="11061" y="2372"/>
                  </a:lnTo>
                  <a:lnTo>
                    <a:pt x="10709" y="1997"/>
                  </a:lnTo>
                  <a:lnTo>
                    <a:pt x="10310" y="1668"/>
                  </a:lnTo>
                  <a:lnTo>
                    <a:pt x="9910" y="1386"/>
                  </a:lnTo>
                  <a:lnTo>
                    <a:pt x="9488" y="1104"/>
                  </a:lnTo>
                  <a:lnTo>
                    <a:pt x="9042" y="869"/>
                  </a:lnTo>
                  <a:lnTo>
                    <a:pt x="8595" y="658"/>
                  </a:lnTo>
                  <a:lnTo>
                    <a:pt x="8126" y="470"/>
                  </a:lnTo>
                  <a:lnTo>
                    <a:pt x="7656" y="329"/>
                  </a:lnTo>
                  <a:lnTo>
                    <a:pt x="7210" y="188"/>
                  </a:lnTo>
                  <a:lnTo>
                    <a:pt x="6740" y="94"/>
                  </a:lnTo>
                  <a:lnTo>
                    <a:pt x="6294" y="24"/>
                  </a:lnTo>
                  <a:lnTo>
                    <a:pt x="603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8"/>
            <p:cNvSpPr/>
            <p:nvPr/>
          </p:nvSpPr>
          <p:spPr>
            <a:xfrm>
              <a:off x="5021475" y="612100"/>
              <a:ext cx="135625" cy="320575"/>
            </a:xfrm>
            <a:custGeom>
              <a:rect b="b" l="l" r="r" t="t"/>
              <a:pathLst>
                <a:path extrusionOk="0" h="12823" w="5425">
                  <a:moveTo>
                    <a:pt x="2607" y="517"/>
                  </a:moveTo>
                  <a:lnTo>
                    <a:pt x="2748" y="588"/>
                  </a:lnTo>
                  <a:lnTo>
                    <a:pt x="2912" y="682"/>
                  </a:lnTo>
                  <a:lnTo>
                    <a:pt x="3077" y="775"/>
                  </a:lnTo>
                  <a:lnTo>
                    <a:pt x="3241" y="916"/>
                  </a:lnTo>
                  <a:lnTo>
                    <a:pt x="3405" y="1081"/>
                  </a:lnTo>
                  <a:lnTo>
                    <a:pt x="3570" y="1292"/>
                  </a:lnTo>
                  <a:lnTo>
                    <a:pt x="3734" y="1503"/>
                  </a:lnTo>
                  <a:lnTo>
                    <a:pt x="3899" y="1762"/>
                  </a:lnTo>
                  <a:lnTo>
                    <a:pt x="4039" y="2020"/>
                  </a:lnTo>
                  <a:lnTo>
                    <a:pt x="4180" y="2325"/>
                  </a:lnTo>
                  <a:lnTo>
                    <a:pt x="4321" y="2654"/>
                  </a:lnTo>
                  <a:lnTo>
                    <a:pt x="4439" y="3006"/>
                  </a:lnTo>
                  <a:lnTo>
                    <a:pt x="4556" y="3406"/>
                  </a:lnTo>
                  <a:lnTo>
                    <a:pt x="4650" y="3805"/>
                  </a:lnTo>
                  <a:lnTo>
                    <a:pt x="4744" y="4228"/>
                  </a:lnTo>
                  <a:lnTo>
                    <a:pt x="4814" y="4697"/>
                  </a:lnTo>
                  <a:lnTo>
                    <a:pt x="4861" y="5144"/>
                  </a:lnTo>
                  <a:lnTo>
                    <a:pt x="4885" y="5590"/>
                  </a:lnTo>
                  <a:lnTo>
                    <a:pt x="4908" y="6059"/>
                  </a:lnTo>
                  <a:lnTo>
                    <a:pt x="4908" y="6529"/>
                  </a:lnTo>
                  <a:lnTo>
                    <a:pt x="4908" y="6975"/>
                  </a:lnTo>
                  <a:lnTo>
                    <a:pt x="4885" y="7445"/>
                  </a:lnTo>
                  <a:lnTo>
                    <a:pt x="4838" y="7891"/>
                  </a:lnTo>
                  <a:lnTo>
                    <a:pt x="4791" y="8337"/>
                  </a:lnTo>
                  <a:lnTo>
                    <a:pt x="4720" y="8784"/>
                  </a:lnTo>
                  <a:lnTo>
                    <a:pt x="4650" y="9206"/>
                  </a:lnTo>
                  <a:lnTo>
                    <a:pt x="4556" y="9629"/>
                  </a:lnTo>
                  <a:lnTo>
                    <a:pt x="4462" y="10005"/>
                  </a:lnTo>
                  <a:lnTo>
                    <a:pt x="4345" y="10381"/>
                  </a:lnTo>
                  <a:lnTo>
                    <a:pt x="4227" y="10733"/>
                  </a:lnTo>
                  <a:lnTo>
                    <a:pt x="4086" y="11038"/>
                  </a:lnTo>
                  <a:lnTo>
                    <a:pt x="3946" y="11320"/>
                  </a:lnTo>
                  <a:lnTo>
                    <a:pt x="3805" y="11555"/>
                  </a:lnTo>
                  <a:lnTo>
                    <a:pt x="3664" y="11743"/>
                  </a:lnTo>
                  <a:lnTo>
                    <a:pt x="3523" y="11907"/>
                  </a:lnTo>
                  <a:lnTo>
                    <a:pt x="3358" y="12048"/>
                  </a:lnTo>
                  <a:lnTo>
                    <a:pt x="3217" y="12165"/>
                  </a:lnTo>
                  <a:lnTo>
                    <a:pt x="3053" y="12259"/>
                  </a:lnTo>
                  <a:lnTo>
                    <a:pt x="2889" y="12306"/>
                  </a:lnTo>
                  <a:lnTo>
                    <a:pt x="2560" y="12306"/>
                  </a:lnTo>
                  <a:lnTo>
                    <a:pt x="2396" y="12259"/>
                  </a:lnTo>
                  <a:lnTo>
                    <a:pt x="2231" y="12165"/>
                  </a:lnTo>
                  <a:lnTo>
                    <a:pt x="2090" y="12071"/>
                  </a:lnTo>
                  <a:lnTo>
                    <a:pt x="1926" y="11930"/>
                  </a:lnTo>
                  <a:lnTo>
                    <a:pt x="1785" y="11766"/>
                  </a:lnTo>
                  <a:lnTo>
                    <a:pt x="1644" y="11555"/>
                  </a:lnTo>
                  <a:lnTo>
                    <a:pt x="1503" y="11343"/>
                  </a:lnTo>
                  <a:lnTo>
                    <a:pt x="1362" y="11062"/>
                  </a:lnTo>
                  <a:lnTo>
                    <a:pt x="1221" y="10756"/>
                  </a:lnTo>
                  <a:lnTo>
                    <a:pt x="1080" y="10404"/>
                  </a:lnTo>
                  <a:lnTo>
                    <a:pt x="986" y="10052"/>
                  </a:lnTo>
                  <a:lnTo>
                    <a:pt x="869" y="9653"/>
                  </a:lnTo>
                  <a:lnTo>
                    <a:pt x="775" y="9253"/>
                  </a:lnTo>
                  <a:lnTo>
                    <a:pt x="705" y="8831"/>
                  </a:lnTo>
                  <a:lnTo>
                    <a:pt x="634" y="8408"/>
                  </a:lnTo>
                  <a:lnTo>
                    <a:pt x="540" y="7515"/>
                  </a:lnTo>
                  <a:lnTo>
                    <a:pt x="493" y="6576"/>
                  </a:lnTo>
                  <a:lnTo>
                    <a:pt x="493" y="6106"/>
                  </a:lnTo>
                  <a:lnTo>
                    <a:pt x="517" y="5660"/>
                  </a:lnTo>
                  <a:lnTo>
                    <a:pt x="540" y="5190"/>
                  </a:lnTo>
                  <a:lnTo>
                    <a:pt x="587" y="4744"/>
                  </a:lnTo>
                  <a:lnTo>
                    <a:pt x="681" y="4040"/>
                  </a:lnTo>
                  <a:lnTo>
                    <a:pt x="822" y="3359"/>
                  </a:lnTo>
                  <a:lnTo>
                    <a:pt x="1010" y="2725"/>
                  </a:lnTo>
                  <a:lnTo>
                    <a:pt x="1198" y="2138"/>
                  </a:lnTo>
                  <a:lnTo>
                    <a:pt x="1433" y="1621"/>
                  </a:lnTo>
                  <a:lnTo>
                    <a:pt x="1668" y="1198"/>
                  </a:lnTo>
                  <a:lnTo>
                    <a:pt x="1808" y="1010"/>
                  </a:lnTo>
                  <a:lnTo>
                    <a:pt x="1926" y="846"/>
                  </a:lnTo>
                  <a:lnTo>
                    <a:pt x="2067" y="728"/>
                  </a:lnTo>
                  <a:lnTo>
                    <a:pt x="2184" y="611"/>
                  </a:lnTo>
                  <a:lnTo>
                    <a:pt x="2349" y="541"/>
                  </a:lnTo>
                  <a:lnTo>
                    <a:pt x="2489" y="517"/>
                  </a:lnTo>
                  <a:close/>
                  <a:moveTo>
                    <a:pt x="2536" y="0"/>
                  </a:moveTo>
                  <a:lnTo>
                    <a:pt x="2325" y="24"/>
                  </a:lnTo>
                  <a:lnTo>
                    <a:pt x="2114" y="94"/>
                  </a:lnTo>
                  <a:lnTo>
                    <a:pt x="1926" y="188"/>
                  </a:lnTo>
                  <a:lnTo>
                    <a:pt x="1738" y="329"/>
                  </a:lnTo>
                  <a:lnTo>
                    <a:pt x="1574" y="494"/>
                  </a:lnTo>
                  <a:lnTo>
                    <a:pt x="1409" y="682"/>
                  </a:lnTo>
                  <a:lnTo>
                    <a:pt x="1268" y="916"/>
                  </a:lnTo>
                  <a:lnTo>
                    <a:pt x="1127" y="1151"/>
                  </a:lnTo>
                  <a:lnTo>
                    <a:pt x="986" y="1433"/>
                  </a:lnTo>
                  <a:lnTo>
                    <a:pt x="846" y="1715"/>
                  </a:lnTo>
                  <a:lnTo>
                    <a:pt x="728" y="2020"/>
                  </a:lnTo>
                  <a:lnTo>
                    <a:pt x="493" y="2654"/>
                  </a:lnTo>
                  <a:lnTo>
                    <a:pt x="329" y="3335"/>
                  </a:lnTo>
                  <a:lnTo>
                    <a:pt x="188" y="4016"/>
                  </a:lnTo>
                  <a:lnTo>
                    <a:pt x="71" y="4674"/>
                  </a:lnTo>
                  <a:lnTo>
                    <a:pt x="24" y="5144"/>
                  </a:lnTo>
                  <a:lnTo>
                    <a:pt x="0" y="5637"/>
                  </a:lnTo>
                  <a:lnTo>
                    <a:pt x="0" y="6106"/>
                  </a:lnTo>
                  <a:lnTo>
                    <a:pt x="0" y="6600"/>
                  </a:lnTo>
                  <a:lnTo>
                    <a:pt x="0" y="7093"/>
                  </a:lnTo>
                  <a:lnTo>
                    <a:pt x="47" y="7562"/>
                  </a:lnTo>
                  <a:lnTo>
                    <a:pt x="71" y="8032"/>
                  </a:lnTo>
                  <a:lnTo>
                    <a:pt x="141" y="8502"/>
                  </a:lnTo>
                  <a:lnTo>
                    <a:pt x="212" y="8948"/>
                  </a:lnTo>
                  <a:lnTo>
                    <a:pt x="305" y="9394"/>
                  </a:lnTo>
                  <a:lnTo>
                    <a:pt x="399" y="9817"/>
                  </a:lnTo>
                  <a:lnTo>
                    <a:pt x="493" y="10216"/>
                  </a:lnTo>
                  <a:lnTo>
                    <a:pt x="634" y="10615"/>
                  </a:lnTo>
                  <a:lnTo>
                    <a:pt x="752" y="10968"/>
                  </a:lnTo>
                  <a:lnTo>
                    <a:pt x="916" y="11296"/>
                  </a:lnTo>
                  <a:lnTo>
                    <a:pt x="1057" y="11602"/>
                  </a:lnTo>
                  <a:lnTo>
                    <a:pt x="1245" y="11884"/>
                  </a:lnTo>
                  <a:lnTo>
                    <a:pt x="1433" y="12118"/>
                  </a:lnTo>
                  <a:lnTo>
                    <a:pt x="1621" y="12330"/>
                  </a:lnTo>
                  <a:lnTo>
                    <a:pt x="1832" y="12494"/>
                  </a:lnTo>
                  <a:lnTo>
                    <a:pt x="2043" y="12635"/>
                  </a:lnTo>
                  <a:lnTo>
                    <a:pt x="2255" y="12752"/>
                  </a:lnTo>
                  <a:lnTo>
                    <a:pt x="2489" y="12799"/>
                  </a:lnTo>
                  <a:lnTo>
                    <a:pt x="2724" y="12823"/>
                  </a:lnTo>
                  <a:lnTo>
                    <a:pt x="2959" y="12799"/>
                  </a:lnTo>
                  <a:lnTo>
                    <a:pt x="3194" y="12729"/>
                  </a:lnTo>
                  <a:lnTo>
                    <a:pt x="3405" y="12635"/>
                  </a:lnTo>
                  <a:lnTo>
                    <a:pt x="3617" y="12494"/>
                  </a:lnTo>
                  <a:lnTo>
                    <a:pt x="3828" y="12330"/>
                  </a:lnTo>
                  <a:lnTo>
                    <a:pt x="4016" y="12095"/>
                  </a:lnTo>
                  <a:lnTo>
                    <a:pt x="4204" y="11860"/>
                  </a:lnTo>
                  <a:lnTo>
                    <a:pt x="4392" y="11578"/>
                  </a:lnTo>
                  <a:lnTo>
                    <a:pt x="4556" y="11273"/>
                  </a:lnTo>
                  <a:lnTo>
                    <a:pt x="4697" y="10921"/>
                  </a:lnTo>
                  <a:lnTo>
                    <a:pt x="4814" y="10568"/>
                  </a:lnTo>
                  <a:lnTo>
                    <a:pt x="4932" y="10193"/>
                  </a:lnTo>
                  <a:lnTo>
                    <a:pt x="5049" y="9770"/>
                  </a:lnTo>
                  <a:lnTo>
                    <a:pt x="5143" y="9347"/>
                  </a:lnTo>
                  <a:lnTo>
                    <a:pt x="5237" y="8901"/>
                  </a:lnTo>
                  <a:lnTo>
                    <a:pt x="5284" y="8455"/>
                  </a:lnTo>
                  <a:lnTo>
                    <a:pt x="5355" y="7985"/>
                  </a:lnTo>
                  <a:lnTo>
                    <a:pt x="5378" y="7515"/>
                  </a:lnTo>
                  <a:lnTo>
                    <a:pt x="5425" y="7022"/>
                  </a:lnTo>
                  <a:lnTo>
                    <a:pt x="5425" y="6553"/>
                  </a:lnTo>
                  <a:lnTo>
                    <a:pt x="5425" y="6059"/>
                  </a:lnTo>
                  <a:lnTo>
                    <a:pt x="5402" y="5566"/>
                  </a:lnTo>
                  <a:lnTo>
                    <a:pt x="5355" y="5097"/>
                  </a:lnTo>
                  <a:lnTo>
                    <a:pt x="5308" y="4627"/>
                  </a:lnTo>
                  <a:lnTo>
                    <a:pt x="5237" y="4181"/>
                  </a:lnTo>
                  <a:lnTo>
                    <a:pt x="5167" y="3758"/>
                  </a:lnTo>
                  <a:lnTo>
                    <a:pt x="5049" y="3335"/>
                  </a:lnTo>
                  <a:lnTo>
                    <a:pt x="4955" y="2936"/>
                  </a:lnTo>
                  <a:lnTo>
                    <a:pt x="4814" y="2560"/>
                  </a:lnTo>
                  <a:lnTo>
                    <a:pt x="4674" y="2208"/>
                  </a:lnTo>
                  <a:lnTo>
                    <a:pt x="4533" y="1879"/>
                  </a:lnTo>
                  <a:lnTo>
                    <a:pt x="4368" y="1550"/>
                  </a:lnTo>
                  <a:lnTo>
                    <a:pt x="4204" y="1269"/>
                  </a:lnTo>
                  <a:lnTo>
                    <a:pt x="4016" y="1010"/>
                  </a:lnTo>
                  <a:lnTo>
                    <a:pt x="3828" y="775"/>
                  </a:lnTo>
                  <a:lnTo>
                    <a:pt x="3617" y="564"/>
                  </a:lnTo>
                  <a:lnTo>
                    <a:pt x="3405" y="400"/>
                  </a:lnTo>
                  <a:lnTo>
                    <a:pt x="3194" y="235"/>
                  </a:lnTo>
                  <a:lnTo>
                    <a:pt x="2959" y="118"/>
                  </a:lnTo>
                  <a:lnTo>
                    <a:pt x="2748" y="47"/>
                  </a:lnTo>
                  <a:lnTo>
                    <a:pt x="253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8"/>
            <p:cNvSpPr/>
            <p:nvPr/>
          </p:nvSpPr>
          <p:spPr>
            <a:xfrm>
              <a:off x="4930475" y="765925"/>
              <a:ext cx="317650" cy="12925"/>
            </a:xfrm>
            <a:custGeom>
              <a:rect b="b" l="l" r="r" t="t"/>
              <a:pathLst>
                <a:path extrusionOk="0" h="517" w="12706">
                  <a:moveTo>
                    <a:pt x="235" y="0"/>
                  </a:moveTo>
                  <a:lnTo>
                    <a:pt x="141" y="24"/>
                  </a:lnTo>
                  <a:lnTo>
                    <a:pt x="71" y="71"/>
                  </a:lnTo>
                  <a:lnTo>
                    <a:pt x="0" y="165"/>
                  </a:lnTo>
                  <a:lnTo>
                    <a:pt x="0" y="259"/>
                  </a:lnTo>
                  <a:lnTo>
                    <a:pt x="0" y="353"/>
                  </a:lnTo>
                  <a:lnTo>
                    <a:pt x="71" y="447"/>
                  </a:lnTo>
                  <a:lnTo>
                    <a:pt x="141" y="494"/>
                  </a:lnTo>
                  <a:lnTo>
                    <a:pt x="235" y="517"/>
                  </a:lnTo>
                  <a:lnTo>
                    <a:pt x="12447" y="517"/>
                  </a:lnTo>
                  <a:lnTo>
                    <a:pt x="12541" y="494"/>
                  </a:lnTo>
                  <a:lnTo>
                    <a:pt x="12635" y="447"/>
                  </a:lnTo>
                  <a:lnTo>
                    <a:pt x="12682" y="353"/>
                  </a:lnTo>
                  <a:lnTo>
                    <a:pt x="12705" y="259"/>
                  </a:lnTo>
                  <a:lnTo>
                    <a:pt x="12682" y="165"/>
                  </a:lnTo>
                  <a:lnTo>
                    <a:pt x="12635" y="71"/>
                  </a:lnTo>
                  <a:lnTo>
                    <a:pt x="12541" y="24"/>
                  </a:lnTo>
                  <a:lnTo>
                    <a:pt x="1244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8"/>
            <p:cNvSpPr/>
            <p:nvPr/>
          </p:nvSpPr>
          <p:spPr>
            <a:xfrm>
              <a:off x="4961575" y="673750"/>
              <a:ext cx="261875" cy="47575"/>
            </a:xfrm>
            <a:custGeom>
              <a:rect b="b" l="l" r="r" t="t"/>
              <a:pathLst>
                <a:path extrusionOk="0" h="1903" w="10475">
                  <a:moveTo>
                    <a:pt x="189" y="0"/>
                  </a:moveTo>
                  <a:lnTo>
                    <a:pt x="95" y="47"/>
                  </a:lnTo>
                  <a:lnTo>
                    <a:pt x="48" y="118"/>
                  </a:lnTo>
                  <a:lnTo>
                    <a:pt x="1" y="212"/>
                  </a:lnTo>
                  <a:lnTo>
                    <a:pt x="1" y="306"/>
                  </a:lnTo>
                  <a:lnTo>
                    <a:pt x="48" y="400"/>
                  </a:lnTo>
                  <a:lnTo>
                    <a:pt x="118" y="470"/>
                  </a:lnTo>
                  <a:lnTo>
                    <a:pt x="236" y="540"/>
                  </a:lnTo>
                  <a:lnTo>
                    <a:pt x="564" y="705"/>
                  </a:lnTo>
                  <a:lnTo>
                    <a:pt x="1081" y="940"/>
                  </a:lnTo>
                  <a:lnTo>
                    <a:pt x="1762" y="1198"/>
                  </a:lnTo>
                  <a:lnTo>
                    <a:pt x="2161" y="1339"/>
                  </a:lnTo>
                  <a:lnTo>
                    <a:pt x="2584" y="1456"/>
                  </a:lnTo>
                  <a:lnTo>
                    <a:pt x="3077" y="1574"/>
                  </a:lnTo>
                  <a:lnTo>
                    <a:pt x="3570" y="1691"/>
                  </a:lnTo>
                  <a:lnTo>
                    <a:pt x="4111" y="1785"/>
                  </a:lnTo>
                  <a:lnTo>
                    <a:pt x="4674" y="1856"/>
                  </a:lnTo>
                  <a:lnTo>
                    <a:pt x="5261" y="1879"/>
                  </a:lnTo>
                  <a:lnTo>
                    <a:pt x="5872" y="1903"/>
                  </a:lnTo>
                  <a:lnTo>
                    <a:pt x="6388" y="1903"/>
                  </a:lnTo>
                  <a:lnTo>
                    <a:pt x="6929" y="1856"/>
                  </a:lnTo>
                  <a:lnTo>
                    <a:pt x="7469" y="1809"/>
                  </a:lnTo>
                  <a:lnTo>
                    <a:pt x="8009" y="1715"/>
                  </a:lnTo>
                  <a:lnTo>
                    <a:pt x="8573" y="1597"/>
                  </a:lnTo>
                  <a:lnTo>
                    <a:pt x="9160" y="1433"/>
                  </a:lnTo>
                  <a:lnTo>
                    <a:pt x="9723" y="1245"/>
                  </a:lnTo>
                  <a:lnTo>
                    <a:pt x="10310" y="1034"/>
                  </a:lnTo>
                  <a:lnTo>
                    <a:pt x="10404" y="963"/>
                  </a:lnTo>
                  <a:lnTo>
                    <a:pt x="10451" y="893"/>
                  </a:lnTo>
                  <a:lnTo>
                    <a:pt x="10475" y="799"/>
                  </a:lnTo>
                  <a:lnTo>
                    <a:pt x="10451" y="705"/>
                  </a:lnTo>
                  <a:lnTo>
                    <a:pt x="10404" y="611"/>
                  </a:lnTo>
                  <a:lnTo>
                    <a:pt x="10310" y="564"/>
                  </a:lnTo>
                  <a:lnTo>
                    <a:pt x="10216" y="540"/>
                  </a:lnTo>
                  <a:lnTo>
                    <a:pt x="10122" y="564"/>
                  </a:lnTo>
                  <a:lnTo>
                    <a:pt x="9629" y="752"/>
                  </a:lnTo>
                  <a:lnTo>
                    <a:pt x="9160" y="916"/>
                  </a:lnTo>
                  <a:lnTo>
                    <a:pt x="8666" y="1034"/>
                  </a:lnTo>
                  <a:lnTo>
                    <a:pt x="8197" y="1151"/>
                  </a:lnTo>
                  <a:lnTo>
                    <a:pt x="7751" y="1245"/>
                  </a:lnTo>
                  <a:lnTo>
                    <a:pt x="7281" y="1315"/>
                  </a:lnTo>
                  <a:lnTo>
                    <a:pt x="6835" y="1362"/>
                  </a:lnTo>
                  <a:lnTo>
                    <a:pt x="6388" y="1386"/>
                  </a:lnTo>
                  <a:lnTo>
                    <a:pt x="5966" y="1409"/>
                  </a:lnTo>
                  <a:lnTo>
                    <a:pt x="5543" y="1386"/>
                  </a:lnTo>
                  <a:lnTo>
                    <a:pt x="5144" y="1386"/>
                  </a:lnTo>
                  <a:lnTo>
                    <a:pt x="4745" y="1339"/>
                  </a:lnTo>
                  <a:lnTo>
                    <a:pt x="3993" y="1245"/>
                  </a:lnTo>
                  <a:lnTo>
                    <a:pt x="3312" y="1104"/>
                  </a:lnTo>
                  <a:lnTo>
                    <a:pt x="2678" y="963"/>
                  </a:lnTo>
                  <a:lnTo>
                    <a:pt x="2114" y="775"/>
                  </a:lnTo>
                  <a:lnTo>
                    <a:pt x="1598" y="611"/>
                  </a:lnTo>
                  <a:lnTo>
                    <a:pt x="1198" y="423"/>
                  </a:lnTo>
                  <a:lnTo>
                    <a:pt x="611" y="165"/>
                  </a:lnTo>
                  <a:lnTo>
                    <a:pt x="377" y="47"/>
                  </a:lnTo>
                  <a:lnTo>
                    <a:pt x="28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8"/>
            <p:cNvSpPr/>
            <p:nvPr/>
          </p:nvSpPr>
          <p:spPr>
            <a:xfrm>
              <a:off x="4953350" y="821700"/>
              <a:ext cx="278900" cy="38175"/>
            </a:xfrm>
            <a:custGeom>
              <a:rect b="b" l="l" r="r" t="t"/>
              <a:pathLst>
                <a:path extrusionOk="0" h="1527" w="11156">
                  <a:moveTo>
                    <a:pt x="5355" y="0"/>
                  </a:moveTo>
                  <a:lnTo>
                    <a:pt x="4486" y="24"/>
                  </a:lnTo>
                  <a:lnTo>
                    <a:pt x="3688" y="118"/>
                  </a:lnTo>
                  <a:lnTo>
                    <a:pt x="2960" y="212"/>
                  </a:lnTo>
                  <a:lnTo>
                    <a:pt x="2326" y="329"/>
                  </a:lnTo>
                  <a:lnTo>
                    <a:pt x="1762" y="470"/>
                  </a:lnTo>
                  <a:lnTo>
                    <a:pt x="1293" y="587"/>
                  </a:lnTo>
                  <a:lnTo>
                    <a:pt x="893" y="728"/>
                  </a:lnTo>
                  <a:lnTo>
                    <a:pt x="353" y="940"/>
                  </a:lnTo>
                  <a:lnTo>
                    <a:pt x="118" y="1034"/>
                  </a:lnTo>
                  <a:lnTo>
                    <a:pt x="48" y="1104"/>
                  </a:lnTo>
                  <a:lnTo>
                    <a:pt x="1" y="1198"/>
                  </a:lnTo>
                  <a:lnTo>
                    <a:pt x="1" y="1292"/>
                  </a:lnTo>
                  <a:lnTo>
                    <a:pt x="24" y="1386"/>
                  </a:lnTo>
                  <a:lnTo>
                    <a:pt x="71" y="1433"/>
                  </a:lnTo>
                  <a:lnTo>
                    <a:pt x="118" y="1480"/>
                  </a:lnTo>
                  <a:lnTo>
                    <a:pt x="189" y="1503"/>
                  </a:lnTo>
                  <a:lnTo>
                    <a:pt x="259" y="1527"/>
                  </a:lnTo>
                  <a:lnTo>
                    <a:pt x="306" y="1503"/>
                  </a:lnTo>
                  <a:lnTo>
                    <a:pt x="377" y="1480"/>
                  </a:lnTo>
                  <a:lnTo>
                    <a:pt x="541" y="1409"/>
                  </a:lnTo>
                  <a:lnTo>
                    <a:pt x="1058" y="1222"/>
                  </a:lnTo>
                  <a:lnTo>
                    <a:pt x="1434" y="1081"/>
                  </a:lnTo>
                  <a:lnTo>
                    <a:pt x="1903" y="963"/>
                  </a:lnTo>
                  <a:lnTo>
                    <a:pt x="2443" y="846"/>
                  </a:lnTo>
                  <a:lnTo>
                    <a:pt x="3054" y="728"/>
                  </a:lnTo>
                  <a:lnTo>
                    <a:pt x="3758" y="611"/>
                  </a:lnTo>
                  <a:lnTo>
                    <a:pt x="4533" y="540"/>
                  </a:lnTo>
                  <a:lnTo>
                    <a:pt x="5402" y="517"/>
                  </a:lnTo>
                  <a:lnTo>
                    <a:pt x="6342" y="494"/>
                  </a:lnTo>
                  <a:lnTo>
                    <a:pt x="7352" y="540"/>
                  </a:lnTo>
                  <a:lnTo>
                    <a:pt x="8432" y="658"/>
                  </a:lnTo>
                  <a:lnTo>
                    <a:pt x="9606" y="822"/>
                  </a:lnTo>
                  <a:lnTo>
                    <a:pt x="10217" y="916"/>
                  </a:lnTo>
                  <a:lnTo>
                    <a:pt x="10851" y="1034"/>
                  </a:lnTo>
                  <a:lnTo>
                    <a:pt x="10945" y="1057"/>
                  </a:lnTo>
                  <a:lnTo>
                    <a:pt x="11039" y="1010"/>
                  </a:lnTo>
                  <a:lnTo>
                    <a:pt x="11109" y="940"/>
                  </a:lnTo>
                  <a:lnTo>
                    <a:pt x="11156" y="846"/>
                  </a:lnTo>
                  <a:lnTo>
                    <a:pt x="11156" y="752"/>
                  </a:lnTo>
                  <a:lnTo>
                    <a:pt x="11109" y="658"/>
                  </a:lnTo>
                  <a:lnTo>
                    <a:pt x="11039" y="587"/>
                  </a:lnTo>
                  <a:lnTo>
                    <a:pt x="10968" y="540"/>
                  </a:lnTo>
                  <a:lnTo>
                    <a:pt x="10311" y="423"/>
                  </a:lnTo>
                  <a:lnTo>
                    <a:pt x="9676" y="306"/>
                  </a:lnTo>
                  <a:lnTo>
                    <a:pt x="9066" y="212"/>
                  </a:lnTo>
                  <a:lnTo>
                    <a:pt x="8479" y="141"/>
                  </a:lnTo>
                  <a:lnTo>
                    <a:pt x="7352" y="47"/>
                  </a:lnTo>
                  <a:lnTo>
                    <a:pt x="631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3" name="Google Shape;403;p8"/>
          <p:cNvGrpSpPr/>
          <p:nvPr/>
        </p:nvGrpSpPr>
        <p:grpSpPr>
          <a:xfrm>
            <a:off x="8147241" y="2791475"/>
            <a:ext cx="897273" cy="429782"/>
            <a:chOff x="3863100" y="581575"/>
            <a:chExt cx="629400" cy="301200"/>
          </a:xfrm>
        </p:grpSpPr>
        <p:sp>
          <p:nvSpPr>
            <p:cNvPr id="404" name="Google Shape;404;p8"/>
            <p:cNvSpPr/>
            <p:nvPr/>
          </p:nvSpPr>
          <p:spPr>
            <a:xfrm>
              <a:off x="3877200" y="581575"/>
              <a:ext cx="231350" cy="69875"/>
            </a:xfrm>
            <a:custGeom>
              <a:rect b="b" l="l" r="r" t="t"/>
              <a:pathLst>
                <a:path extrusionOk="0" h="2795" w="9254">
                  <a:moveTo>
                    <a:pt x="611" y="564"/>
                  </a:moveTo>
                  <a:lnTo>
                    <a:pt x="1597" y="752"/>
                  </a:lnTo>
                  <a:lnTo>
                    <a:pt x="2607" y="893"/>
                  </a:lnTo>
                  <a:lnTo>
                    <a:pt x="3641" y="1010"/>
                  </a:lnTo>
                  <a:lnTo>
                    <a:pt x="4650" y="1081"/>
                  </a:lnTo>
                  <a:lnTo>
                    <a:pt x="5660" y="1128"/>
                  </a:lnTo>
                  <a:lnTo>
                    <a:pt x="6693" y="1151"/>
                  </a:lnTo>
                  <a:lnTo>
                    <a:pt x="7703" y="1104"/>
                  </a:lnTo>
                  <a:lnTo>
                    <a:pt x="8737" y="1057"/>
                  </a:lnTo>
                  <a:lnTo>
                    <a:pt x="8737" y="1057"/>
                  </a:lnTo>
                  <a:lnTo>
                    <a:pt x="8666" y="2278"/>
                  </a:lnTo>
                  <a:lnTo>
                    <a:pt x="517" y="1785"/>
                  </a:lnTo>
                  <a:lnTo>
                    <a:pt x="611" y="564"/>
                  </a:lnTo>
                  <a:close/>
                  <a:moveTo>
                    <a:pt x="306" y="0"/>
                  </a:moveTo>
                  <a:lnTo>
                    <a:pt x="212" y="47"/>
                  </a:lnTo>
                  <a:lnTo>
                    <a:pt x="141" y="118"/>
                  </a:lnTo>
                  <a:lnTo>
                    <a:pt x="118" y="235"/>
                  </a:lnTo>
                  <a:lnTo>
                    <a:pt x="0" y="1996"/>
                  </a:lnTo>
                  <a:lnTo>
                    <a:pt x="24" y="2090"/>
                  </a:lnTo>
                  <a:lnTo>
                    <a:pt x="71" y="2184"/>
                  </a:lnTo>
                  <a:lnTo>
                    <a:pt x="141" y="2231"/>
                  </a:lnTo>
                  <a:lnTo>
                    <a:pt x="235" y="2255"/>
                  </a:lnTo>
                  <a:lnTo>
                    <a:pt x="8877" y="2795"/>
                  </a:lnTo>
                  <a:lnTo>
                    <a:pt x="8901" y="2795"/>
                  </a:lnTo>
                  <a:lnTo>
                    <a:pt x="8995" y="2771"/>
                  </a:lnTo>
                  <a:lnTo>
                    <a:pt x="9065" y="2724"/>
                  </a:lnTo>
                  <a:lnTo>
                    <a:pt x="9112" y="2654"/>
                  </a:lnTo>
                  <a:lnTo>
                    <a:pt x="9136" y="2560"/>
                  </a:lnTo>
                  <a:lnTo>
                    <a:pt x="9253" y="799"/>
                  </a:lnTo>
                  <a:lnTo>
                    <a:pt x="9230" y="681"/>
                  </a:lnTo>
                  <a:lnTo>
                    <a:pt x="9183" y="587"/>
                  </a:lnTo>
                  <a:lnTo>
                    <a:pt x="9089" y="540"/>
                  </a:lnTo>
                  <a:lnTo>
                    <a:pt x="8971" y="517"/>
                  </a:lnTo>
                  <a:lnTo>
                    <a:pt x="7915" y="587"/>
                  </a:lnTo>
                  <a:lnTo>
                    <a:pt x="6834" y="634"/>
                  </a:lnTo>
                  <a:lnTo>
                    <a:pt x="5754" y="634"/>
                  </a:lnTo>
                  <a:lnTo>
                    <a:pt x="4674" y="587"/>
                  </a:lnTo>
                  <a:lnTo>
                    <a:pt x="3617" y="493"/>
                  </a:lnTo>
                  <a:lnTo>
                    <a:pt x="2537" y="376"/>
                  </a:lnTo>
                  <a:lnTo>
                    <a:pt x="1480" y="212"/>
                  </a:lnTo>
                  <a:lnTo>
                    <a:pt x="42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8"/>
            <p:cNvSpPr/>
            <p:nvPr/>
          </p:nvSpPr>
          <p:spPr>
            <a:xfrm>
              <a:off x="4056275" y="637350"/>
              <a:ext cx="38175" cy="200225"/>
            </a:xfrm>
            <a:custGeom>
              <a:rect b="b" l="l" r="r" t="t"/>
              <a:pathLst>
                <a:path extrusionOk="0" h="8009" w="1527">
                  <a:moveTo>
                    <a:pt x="611" y="0"/>
                  </a:moveTo>
                  <a:lnTo>
                    <a:pt x="540" y="47"/>
                  </a:lnTo>
                  <a:lnTo>
                    <a:pt x="470" y="141"/>
                  </a:lnTo>
                  <a:lnTo>
                    <a:pt x="446" y="235"/>
                  </a:lnTo>
                  <a:lnTo>
                    <a:pt x="446" y="329"/>
                  </a:lnTo>
                  <a:lnTo>
                    <a:pt x="517" y="540"/>
                  </a:lnTo>
                  <a:lnTo>
                    <a:pt x="658" y="1104"/>
                  </a:lnTo>
                  <a:lnTo>
                    <a:pt x="752" y="1480"/>
                  </a:lnTo>
                  <a:lnTo>
                    <a:pt x="822" y="1926"/>
                  </a:lnTo>
                  <a:lnTo>
                    <a:pt x="916" y="2419"/>
                  </a:lnTo>
                  <a:lnTo>
                    <a:pt x="963" y="2959"/>
                  </a:lnTo>
                  <a:lnTo>
                    <a:pt x="1010" y="3523"/>
                  </a:lnTo>
                  <a:lnTo>
                    <a:pt x="1010" y="4110"/>
                  </a:lnTo>
                  <a:lnTo>
                    <a:pt x="986" y="4697"/>
                  </a:lnTo>
                  <a:lnTo>
                    <a:pt x="893" y="5308"/>
                  </a:lnTo>
                  <a:lnTo>
                    <a:pt x="775" y="5918"/>
                  </a:lnTo>
                  <a:lnTo>
                    <a:pt x="705" y="6224"/>
                  </a:lnTo>
                  <a:lnTo>
                    <a:pt x="587" y="6505"/>
                  </a:lnTo>
                  <a:lnTo>
                    <a:pt x="493" y="6787"/>
                  </a:lnTo>
                  <a:lnTo>
                    <a:pt x="352" y="7069"/>
                  </a:lnTo>
                  <a:lnTo>
                    <a:pt x="211" y="7351"/>
                  </a:lnTo>
                  <a:lnTo>
                    <a:pt x="24" y="7609"/>
                  </a:lnTo>
                  <a:lnTo>
                    <a:pt x="0" y="7703"/>
                  </a:lnTo>
                  <a:lnTo>
                    <a:pt x="0" y="7797"/>
                  </a:lnTo>
                  <a:lnTo>
                    <a:pt x="24" y="7891"/>
                  </a:lnTo>
                  <a:lnTo>
                    <a:pt x="94" y="7961"/>
                  </a:lnTo>
                  <a:lnTo>
                    <a:pt x="165" y="7985"/>
                  </a:lnTo>
                  <a:lnTo>
                    <a:pt x="235" y="8008"/>
                  </a:lnTo>
                  <a:lnTo>
                    <a:pt x="305" y="8008"/>
                  </a:lnTo>
                  <a:lnTo>
                    <a:pt x="352" y="7985"/>
                  </a:lnTo>
                  <a:lnTo>
                    <a:pt x="399" y="7938"/>
                  </a:lnTo>
                  <a:lnTo>
                    <a:pt x="446" y="7891"/>
                  </a:lnTo>
                  <a:lnTo>
                    <a:pt x="634" y="7609"/>
                  </a:lnTo>
                  <a:lnTo>
                    <a:pt x="799" y="7327"/>
                  </a:lnTo>
                  <a:lnTo>
                    <a:pt x="939" y="7022"/>
                  </a:lnTo>
                  <a:lnTo>
                    <a:pt x="1057" y="6717"/>
                  </a:lnTo>
                  <a:lnTo>
                    <a:pt x="1174" y="6411"/>
                  </a:lnTo>
                  <a:lnTo>
                    <a:pt x="1268" y="6106"/>
                  </a:lnTo>
                  <a:lnTo>
                    <a:pt x="1339" y="5777"/>
                  </a:lnTo>
                  <a:lnTo>
                    <a:pt x="1409" y="5472"/>
                  </a:lnTo>
                  <a:lnTo>
                    <a:pt x="1480" y="4838"/>
                  </a:lnTo>
                  <a:lnTo>
                    <a:pt x="1527" y="4204"/>
                  </a:lnTo>
                  <a:lnTo>
                    <a:pt x="1527" y="3593"/>
                  </a:lnTo>
                  <a:lnTo>
                    <a:pt x="1480" y="2983"/>
                  </a:lnTo>
                  <a:lnTo>
                    <a:pt x="1433" y="2443"/>
                  </a:lnTo>
                  <a:lnTo>
                    <a:pt x="1362" y="1926"/>
                  </a:lnTo>
                  <a:lnTo>
                    <a:pt x="1268" y="1456"/>
                  </a:lnTo>
                  <a:lnTo>
                    <a:pt x="1174" y="1034"/>
                  </a:lnTo>
                  <a:lnTo>
                    <a:pt x="1010" y="423"/>
                  </a:lnTo>
                  <a:lnTo>
                    <a:pt x="939" y="165"/>
                  </a:lnTo>
                  <a:lnTo>
                    <a:pt x="893" y="71"/>
                  </a:lnTo>
                  <a:lnTo>
                    <a:pt x="822" y="24"/>
                  </a:lnTo>
                  <a:lnTo>
                    <a:pt x="72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8"/>
            <p:cNvSpPr/>
            <p:nvPr/>
          </p:nvSpPr>
          <p:spPr>
            <a:xfrm>
              <a:off x="3863100" y="813475"/>
              <a:ext cx="231350" cy="69300"/>
            </a:xfrm>
            <a:custGeom>
              <a:rect b="b" l="l" r="r" t="t"/>
              <a:pathLst>
                <a:path extrusionOk="0" h="2772" w="9254">
                  <a:moveTo>
                    <a:pt x="611" y="517"/>
                  </a:moveTo>
                  <a:lnTo>
                    <a:pt x="8737" y="1010"/>
                  </a:lnTo>
                  <a:lnTo>
                    <a:pt x="8666" y="2208"/>
                  </a:lnTo>
                  <a:lnTo>
                    <a:pt x="8009" y="2091"/>
                  </a:lnTo>
                  <a:lnTo>
                    <a:pt x="7328" y="1973"/>
                  </a:lnTo>
                  <a:lnTo>
                    <a:pt x="6623" y="1879"/>
                  </a:lnTo>
                  <a:lnTo>
                    <a:pt x="5919" y="1785"/>
                  </a:lnTo>
                  <a:lnTo>
                    <a:pt x="5191" y="1738"/>
                  </a:lnTo>
                  <a:lnTo>
                    <a:pt x="4439" y="1691"/>
                  </a:lnTo>
                  <a:lnTo>
                    <a:pt x="3664" y="1668"/>
                  </a:lnTo>
                  <a:lnTo>
                    <a:pt x="2889" y="1644"/>
                  </a:lnTo>
                  <a:lnTo>
                    <a:pt x="1715" y="1668"/>
                  </a:lnTo>
                  <a:lnTo>
                    <a:pt x="517" y="1738"/>
                  </a:lnTo>
                  <a:lnTo>
                    <a:pt x="517" y="1738"/>
                  </a:lnTo>
                  <a:lnTo>
                    <a:pt x="611" y="517"/>
                  </a:lnTo>
                  <a:close/>
                  <a:moveTo>
                    <a:pt x="283" y="1"/>
                  </a:moveTo>
                  <a:lnTo>
                    <a:pt x="189" y="48"/>
                  </a:lnTo>
                  <a:lnTo>
                    <a:pt x="142" y="141"/>
                  </a:lnTo>
                  <a:lnTo>
                    <a:pt x="118" y="235"/>
                  </a:lnTo>
                  <a:lnTo>
                    <a:pt x="1" y="1973"/>
                  </a:lnTo>
                  <a:lnTo>
                    <a:pt x="24" y="2091"/>
                  </a:lnTo>
                  <a:lnTo>
                    <a:pt x="71" y="2185"/>
                  </a:lnTo>
                  <a:lnTo>
                    <a:pt x="165" y="2232"/>
                  </a:lnTo>
                  <a:lnTo>
                    <a:pt x="283" y="2255"/>
                  </a:lnTo>
                  <a:lnTo>
                    <a:pt x="1480" y="2185"/>
                  </a:lnTo>
                  <a:lnTo>
                    <a:pt x="2631" y="2161"/>
                  </a:lnTo>
                  <a:lnTo>
                    <a:pt x="3758" y="2161"/>
                  </a:lnTo>
                  <a:lnTo>
                    <a:pt x="4862" y="2208"/>
                  </a:lnTo>
                  <a:lnTo>
                    <a:pt x="5919" y="2302"/>
                  </a:lnTo>
                  <a:lnTo>
                    <a:pt x="6929" y="2419"/>
                  </a:lnTo>
                  <a:lnTo>
                    <a:pt x="7892" y="2584"/>
                  </a:lnTo>
                  <a:lnTo>
                    <a:pt x="8831" y="2772"/>
                  </a:lnTo>
                  <a:lnTo>
                    <a:pt x="8972" y="2772"/>
                  </a:lnTo>
                  <a:lnTo>
                    <a:pt x="9042" y="2725"/>
                  </a:lnTo>
                  <a:lnTo>
                    <a:pt x="9113" y="2654"/>
                  </a:lnTo>
                  <a:lnTo>
                    <a:pt x="9136" y="2537"/>
                  </a:lnTo>
                  <a:lnTo>
                    <a:pt x="9254" y="776"/>
                  </a:lnTo>
                  <a:lnTo>
                    <a:pt x="9230" y="682"/>
                  </a:lnTo>
                  <a:lnTo>
                    <a:pt x="9183" y="611"/>
                  </a:lnTo>
                  <a:lnTo>
                    <a:pt x="9113" y="541"/>
                  </a:lnTo>
                  <a:lnTo>
                    <a:pt x="9019" y="517"/>
                  </a:lnTo>
                  <a:lnTo>
                    <a:pt x="37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8"/>
            <p:cNvSpPr/>
            <p:nvPr/>
          </p:nvSpPr>
          <p:spPr>
            <a:xfrm>
              <a:off x="4081500" y="699575"/>
              <a:ext cx="411000" cy="68725"/>
            </a:xfrm>
            <a:custGeom>
              <a:rect b="b" l="l" r="r" t="t"/>
              <a:pathLst>
                <a:path extrusionOk="0" h="2749" w="16440">
                  <a:moveTo>
                    <a:pt x="11978" y="1"/>
                  </a:moveTo>
                  <a:lnTo>
                    <a:pt x="10733" y="24"/>
                  </a:lnTo>
                  <a:lnTo>
                    <a:pt x="9418" y="71"/>
                  </a:lnTo>
                  <a:lnTo>
                    <a:pt x="8080" y="142"/>
                  </a:lnTo>
                  <a:lnTo>
                    <a:pt x="6741" y="235"/>
                  </a:lnTo>
                  <a:lnTo>
                    <a:pt x="5426" y="353"/>
                  </a:lnTo>
                  <a:lnTo>
                    <a:pt x="3077" y="564"/>
                  </a:lnTo>
                  <a:lnTo>
                    <a:pt x="1246" y="776"/>
                  </a:lnTo>
                  <a:lnTo>
                    <a:pt x="212" y="893"/>
                  </a:lnTo>
                  <a:lnTo>
                    <a:pt x="118" y="917"/>
                  </a:lnTo>
                  <a:lnTo>
                    <a:pt x="48" y="987"/>
                  </a:lnTo>
                  <a:lnTo>
                    <a:pt x="1" y="1081"/>
                  </a:lnTo>
                  <a:lnTo>
                    <a:pt x="1" y="1175"/>
                  </a:lnTo>
                  <a:lnTo>
                    <a:pt x="24" y="1269"/>
                  </a:lnTo>
                  <a:lnTo>
                    <a:pt x="95" y="1339"/>
                  </a:lnTo>
                  <a:lnTo>
                    <a:pt x="189" y="1386"/>
                  </a:lnTo>
                  <a:lnTo>
                    <a:pt x="283" y="1386"/>
                  </a:lnTo>
                  <a:lnTo>
                    <a:pt x="1997" y="1198"/>
                  </a:lnTo>
                  <a:lnTo>
                    <a:pt x="4158" y="963"/>
                  </a:lnTo>
                  <a:lnTo>
                    <a:pt x="6553" y="776"/>
                  </a:lnTo>
                  <a:lnTo>
                    <a:pt x="7774" y="682"/>
                  </a:lnTo>
                  <a:lnTo>
                    <a:pt x="8995" y="588"/>
                  </a:lnTo>
                  <a:lnTo>
                    <a:pt x="10193" y="541"/>
                  </a:lnTo>
                  <a:lnTo>
                    <a:pt x="11344" y="517"/>
                  </a:lnTo>
                  <a:lnTo>
                    <a:pt x="12424" y="494"/>
                  </a:lnTo>
                  <a:lnTo>
                    <a:pt x="13387" y="517"/>
                  </a:lnTo>
                  <a:lnTo>
                    <a:pt x="14232" y="588"/>
                  </a:lnTo>
                  <a:lnTo>
                    <a:pt x="14608" y="635"/>
                  </a:lnTo>
                  <a:lnTo>
                    <a:pt x="14960" y="682"/>
                  </a:lnTo>
                  <a:lnTo>
                    <a:pt x="15242" y="752"/>
                  </a:lnTo>
                  <a:lnTo>
                    <a:pt x="15501" y="823"/>
                  </a:lnTo>
                  <a:lnTo>
                    <a:pt x="15688" y="917"/>
                  </a:lnTo>
                  <a:lnTo>
                    <a:pt x="15853" y="1010"/>
                  </a:lnTo>
                  <a:lnTo>
                    <a:pt x="15923" y="1081"/>
                  </a:lnTo>
                  <a:lnTo>
                    <a:pt x="15947" y="1128"/>
                  </a:lnTo>
                  <a:lnTo>
                    <a:pt x="15923" y="1175"/>
                  </a:lnTo>
                  <a:lnTo>
                    <a:pt x="15876" y="1245"/>
                  </a:lnTo>
                  <a:lnTo>
                    <a:pt x="15759" y="1339"/>
                  </a:lnTo>
                  <a:lnTo>
                    <a:pt x="15594" y="1433"/>
                  </a:lnTo>
                  <a:lnTo>
                    <a:pt x="15383" y="1527"/>
                  </a:lnTo>
                  <a:lnTo>
                    <a:pt x="15148" y="1598"/>
                  </a:lnTo>
                  <a:lnTo>
                    <a:pt x="14538" y="1762"/>
                  </a:lnTo>
                  <a:lnTo>
                    <a:pt x="13810" y="1879"/>
                  </a:lnTo>
                  <a:lnTo>
                    <a:pt x="12964" y="1973"/>
                  </a:lnTo>
                  <a:lnTo>
                    <a:pt x="12025" y="2067"/>
                  </a:lnTo>
                  <a:lnTo>
                    <a:pt x="10992" y="2138"/>
                  </a:lnTo>
                  <a:lnTo>
                    <a:pt x="9888" y="2185"/>
                  </a:lnTo>
                  <a:lnTo>
                    <a:pt x="8737" y="2232"/>
                  </a:lnTo>
                  <a:lnTo>
                    <a:pt x="7539" y="2255"/>
                  </a:lnTo>
                  <a:lnTo>
                    <a:pt x="5097" y="2255"/>
                  </a:lnTo>
                  <a:lnTo>
                    <a:pt x="2702" y="2208"/>
                  </a:lnTo>
                  <a:lnTo>
                    <a:pt x="471" y="2138"/>
                  </a:lnTo>
                  <a:lnTo>
                    <a:pt x="377" y="2138"/>
                  </a:lnTo>
                  <a:lnTo>
                    <a:pt x="283" y="2208"/>
                  </a:lnTo>
                  <a:lnTo>
                    <a:pt x="236" y="2279"/>
                  </a:lnTo>
                  <a:lnTo>
                    <a:pt x="212" y="2373"/>
                  </a:lnTo>
                  <a:lnTo>
                    <a:pt x="212" y="2466"/>
                  </a:lnTo>
                  <a:lnTo>
                    <a:pt x="259" y="2560"/>
                  </a:lnTo>
                  <a:lnTo>
                    <a:pt x="353" y="2607"/>
                  </a:lnTo>
                  <a:lnTo>
                    <a:pt x="447" y="2631"/>
                  </a:lnTo>
                  <a:lnTo>
                    <a:pt x="2537" y="2701"/>
                  </a:lnTo>
                  <a:lnTo>
                    <a:pt x="4275" y="2748"/>
                  </a:lnTo>
                  <a:lnTo>
                    <a:pt x="7868" y="2748"/>
                  </a:lnTo>
                  <a:lnTo>
                    <a:pt x="9465" y="2701"/>
                  </a:lnTo>
                  <a:lnTo>
                    <a:pt x="11015" y="2654"/>
                  </a:lnTo>
                  <a:lnTo>
                    <a:pt x="12471" y="2537"/>
                  </a:lnTo>
                  <a:lnTo>
                    <a:pt x="13152" y="2466"/>
                  </a:lnTo>
                  <a:lnTo>
                    <a:pt x="13786" y="2396"/>
                  </a:lnTo>
                  <a:lnTo>
                    <a:pt x="14350" y="2302"/>
                  </a:lnTo>
                  <a:lnTo>
                    <a:pt x="14890" y="2185"/>
                  </a:lnTo>
                  <a:lnTo>
                    <a:pt x="15336" y="2067"/>
                  </a:lnTo>
                  <a:lnTo>
                    <a:pt x="15712" y="1926"/>
                  </a:lnTo>
                  <a:lnTo>
                    <a:pt x="16017" y="1762"/>
                  </a:lnTo>
                  <a:lnTo>
                    <a:pt x="16135" y="1691"/>
                  </a:lnTo>
                  <a:lnTo>
                    <a:pt x="16252" y="1598"/>
                  </a:lnTo>
                  <a:lnTo>
                    <a:pt x="16346" y="1457"/>
                  </a:lnTo>
                  <a:lnTo>
                    <a:pt x="16416" y="1316"/>
                  </a:lnTo>
                  <a:lnTo>
                    <a:pt x="16440" y="1198"/>
                  </a:lnTo>
                  <a:lnTo>
                    <a:pt x="16440" y="1081"/>
                  </a:lnTo>
                  <a:lnTo>
                    <a:pt x="16416" y="987"/>
                  </a:lnTo>
                  <a:lnTo>
                    <a:pt x="16393" y="870"/>
                  </a:lnTo>
                  <a:lnTo>
                    <a:pt x="16299" y="729"/>
                  </a:lnTo>
                  <a:lnTo>
                    <a:pt x="16182" y="611"/>
                  </a:lnTo>
                  <a:lnTo>
                    <a:pt x="15970" y="494"/>
                  </a:lnTo>
                  <a:lnTo>
                    <a:pt x="15712" y="376"/>
                  </a:lnTo>
                  <a:lnTo>
                    <a:pt x="15407" y="282"/>
                  </a:lnTo>
                  <a:lnTo>
                    <a:pt x="15031" y="188"/>
                  </a:lnTo>
                  <a:lnTo>
                    <a:pt x="14632" y="142"/>
                  </a:lnTo>
                  <a:lnTo>
                    <a:pt x="14162" y="71"/>
                  </a:lnTo>
                  <a:lnTo>
                    <a:pt x="13669" y="48"/>
                  </a:lnTo>
                  <a:lnTo>
                    <a:pt x="13129" y="24"/>
                  </a:lnTo>
                  <a:lnTo>
                    <a:pt x="1197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8"/>
            <p:cNvSpPr/>
            <p:nvPr/>
          </p:nvSpPr>
          <p:spPr>
            <a:xfrm>
              <a:off x="3871325" y="627375"/>
              <a:ext cx="45825" cy="200225"/>
            </a:xfrm>
            <a:custGeom>
              <a:rect b="b" l="l" r="r" t="t"/>
              <a:pathLst>
                <a:path extrusionOk="0" h="8009" w="1833">
                  <a:moveTo>
                    <a:pt x="1551" y="0"/>
                  </a:moveTo>
                  <a:lnTo>
                    <a:pt x="1457" y="24"/>
                  </a:lnTo>
                  <a:lnTo>
                    <a:pt x="1386" y="94"/>
                  </a:lnTo>
                  <a:lnTo>
                    <a:pt x="1245" y="305"/>
                  </a:lnTo>
                  <a:lnTo>
                    <a:pt x="963" y="822"/>
                  </a:lnTo>
                  <a:lnTo>
                    <a:pt x="799" y="1174"/>
                  </a:lnTo>
                  <a:lnTo>
                    <a:pt x="611" y="1620"/>
                  </a:lnTo>
                  <a:lnTo>
                    <a:pt x="447" y="2090"/>
                  </a:lnTo>
                  <a:lnTo>
                    <a:pt x="282" y="2630"/>
                  </a:lnTo>
                  <a:lnTo>
                    <a:pt x="142" y="3194"/>
                  </a:lnTo>
                  <a:lnTo>
                    <a:pt x="48" y="3805"/>
                  </a:lnTo>
                  <a:lnTo>
                    <a:pt x="24" y="4133"/>
                  </a:lnTo>
                  <a:lnTo>
                    <a:pt x="1" y="4462"/>
                  </a:lnTo>
                  <a:lnTo>
                    <a:pt x="1" y="4791"/>
                  </a:lnTo>
                  <a:lnTo>
                    <a:pt x="24" y="5120"/>
                  </a:lnTo>
                  <a:lnTo>
                    <a:pt x="48" y="5472"/>
                  </a:lnTo>
                  <a:lnTo>
                    <a:pt x="95" y="5801"/>
                  </a:lnTo>
                  <a:lnTo>
                    <a:pt x="188" y="6153"/>
                  </a:lnTo>
                  <a:lnTo>
                    <a:pt x="282" y="6505"/>
                  </a:lnTo>
                  <a:lnTo>
                    <a:pt x="400" y="6857"/>
                  </a:lnTo>
                  <a:lnTo>
                    <a:pt x="541" y="7186"/>
                  </a:lnTo>
                  <a:lnTo>
                    <a:pt x="705" y="7539"/>
                  </a:lnTo>
                  <a:lnTo>
                    <a:pt x="916" y="7891"/>
                  </a:lnTo>
                  <a:lnTo>
                    <a:pt x="963" y="7938"/>
                  </a:lnTo>
                  <a:lnTo>
                    <a:pt x="1010" y="7985"/>
                  </a:lnTo>
                  <a:lnTo>
                    <a:pt x="1057" y="8008"/>
                  </a:lnTo>
                  <a:lnTo>
                    <a:pt x="1198" y="8008"/>
                  </a:lnTo>
                  <a:lnTo>
                    <a:pt x="1269" y="7961"/>
                  </a:lnTo>
                  <a:lnTo>
                    <a:pt x="1339" y="7914"/>
                  </a:lnTo>
                  <a:lnTo>
                    <a:pt x="1386" y="7820"/>
                  </a:lnTo>
                  <a:lnTo>
                    <a:pt x="1386" y="7726"/>
                  </a:lnTo>
                  <a:lnTo>
                    <a:pt x="1339" y="7632"/>
                  </a:lnTo>
                  <a:lnTo>
                    <a:pt x="1151" y="7304"/>
                  </a:lnTo>
                  <a:lnTo>
                    <a:pt x="1010" y="6975"/>
                  </a:lnTo>
                  <a:lnTo>
                    <a:pt x="870" y="6670"/>
                  </a:lnTo>
                  <a:lnTo>
                    <a:pt x="752" y="6341"/>
                  </a:lnTo>
                  <a:lnTo>
                    <a:pt x="658" y="6012"/>
                  </a:lnTo>
                  <a:lnTo>
                    <a:pt x="588" y="5683"/>
                  </a:lnTo>
                  <a:lnTo>
                    <a:pt x="541" y="5378"/>
                  </a:lnTo>
                  <a:lnTo>
                    <a:pt x="517" y="5073"/>
                  </a:lnTo>
                  <a:lnTo>
                    <a:pt x="517" y="4744"/>
                  </a:lnTo>
                  <a:lnTo>
                    <a:pt x="517" y="4439"/>
                  </a:lnTo>
                  <a:lnTo>
                    <a:pt x="541" y="3851"/>
                  </a:lnTo>
                  <a:lnTo>
                    <a:pt x="635" y="3288"/>
                  </a:lnTo>
                  <a:lnTo>
                    <a:pt x="776" y="2748"/>
                  </a:lnTo>
                  <a:lnTo>
                    <a:pt x="916" y="2255"/>
                  </a:lnTo>
                  <a:lnTo>
                    <a:pt x="1081" y="1808"/>
                  </a:lnTo>
                  <a:lnTo>
                    <a:pt x="1245" y="1409"/>
                  </a:lnTo>
                  <a:lnTo>
                    <a:pt x="1410" y="1057"/>
                  </a:lnTo>
                  <a:lnTo>
                    <a:pt x="1691" y="564"/>
                  </a:lnTo>
                  <a:lnTo>
                    <a:pt x="1785" y="399"/>
                  </a:lnTo>
                  <a:lnTo>
                    <a:pt x="1832" y="305"/>
                  </a:lnTo>
                  <a:lnTo>
                    <a:pt x="1832" y="211"/>
                  </a:lnTo>
                  <a:lnTo>
                    <a:pt x="1809" y="117"/>
                  </a:lnTo>
                  <a:lnTo>
                    <a:pt x="1738" y="47"/>
                  </a:lnTo>
                  <a:lnTo>
                    <a:pt x="164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9" name="Google Shape;409;p8"/>
          <p:cNvSpPr/>
          <p:nvPr/>
        </p:nvSpPr>
        <p:spPr>
          <a:xfrm>
            <a:off x="8620900" y="1293950"/>
            <a:ext cx="212400" cy="212400"/>
          </a:xfrm>
          <a:prstGeom prst="star4">
            <a:avLst>
              <a:gd fmla="val 125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8"/>
          <p:cNvSpPr/>
          <p:nvPr/>
        </p:nvSpPr>
        <p:spPr>
          <a:xfrm>
            <a:off x="7811275" y="84725"/>
            <a:ext cx="212400" cy="212400"/>
          </a:xfrm>
          <a:prstGeom prst="star4">
            <a:avLst>
              <a:gd fmla="val 125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11" name="Google Shape;411;p8"/>
          <p:cNvGrpSpPr/>
          <p:nvPr/>
        </p:nvGrpSpPr>
        <p:grpSpPr>
          <a:xfrm>
            <a:off x="122147" y="1553132"/>
            <a:ext cx="686355" cy="534517"/>
            <a:chOff x="6041275" y="492925"/>
            <a:chExt cx="481450" cy="374600"/>
          </a:xfrm>
        </p:grpSpPr>
        <p:sp>
          <p:nvSpPr>
            <p:cNvPr id="412" name="Google Shape;412;p8"/>
            <p:cNvSpPr/>
            <p:nvPr/>
          </p:nvSpPr>
          <p:spPr>
            <a:xfrm>
              <a:off x="6041275" y="492925"/>
              <a:ext cx="481450" cy="132125"/>
            </a:xfrm>
            <a:custGeom>
              <a:rect b="b" l="l" r="r" t="t"/>
              <a:pathLst>
                <a:path extrusionOk="0" h="5285" w="19258">
                  <a:moveTo>
                    <a:pt x="9817" y="564"/>
                  </a:moveTo>
                  <a:lnTo>
                    <a:pt x="10521" y="1127"/>
                  </a:lnTo>
                  <a:lnTo>
                    <a:pt x="11296" y="1691"/>
                  </a:lnTo>
                  <a:lnTo>
                    <a:pt x="12165" y="2231"/>
                  </a:lnTo>
                  <a:lnTo>
                    <a:pt x="13081" y="2748"/>
                  </a:lnTo>
                  <a:lnTo>
                    <a:pt x="14091" y="3288"/>
                  </a:lnTo>
                  <a:lnTo>
                    <a:pt x="15171" y="3781"/>
                  </a:lnTo>
                  <a:lnTo>
                    <a:pt x="16322" y="4298"/>
                  </a:lnTo>
                  <a:lnTo>
                    <a:pt x="17566" y="4791"/>
                  </a:lnTo>
                  <a:lnTo>
                    <a:pt x="1503" y="4791"/>
                  </a:lnTo>
                  <a:lnTo>
                    <a:pt x="2724" y="4251"/>
                  </a:lnTo>
                  <a:lnTo>
                    <a:pt x="3899" y="3734"/>
                  </a:lnTo>
                  <a:lnTo>
                    <a:pt x="5026" y="3194"/>
                  </a:lnTo>
                  <a:lnTo>
                    <a:pt x="6083" y="2677"/>
                  </a:lnTo>
                  <a:lnTo>
                    <a:pt x="7092" y="2137"/>
                  </a:lnTo>
                  <a:lnTo>
                    <a:pt x="8055" y="1621"/>
                  </a:lnTo>
                  <a:lnTo>
                    <a:pt x="8971" y="1080"/>
                  </a:lnTo>
                  <a:lnTo>
                    <a:pt x="9817" y="564"/>
                  </a:lnTo>
                  <a:close/>
                  <a:moveTo>
                    <a:pt x="9770" y="0"/>
                  </a:moveTo>
                  <a:lnTo>
                    <a:pt x="9699" y="24"/>
                  </a:lnTo>
                  <a:lnTo>
                    <a:pt x="8760" y="634"/>
                  </a:lnTo>
                  <a:lnTo>
                    <a:pt x="7727" y="1221"/>
                  </a:lnTo>
                  <a:lnTo>
                    <a:pt x="6623" y="1808"/>
                  </a:lnTo>
                  <a:lnTo>
                    <a:pt x="5472" y="2419"/>
                  </a:lnTo>
                  <a:lnTo>
                    <a:pt x="4251" y="3006"/>
                  </a:lnTo>
                  <a:lnTo>
                    <a:pt x="2936" y="3617"/>
                  </a:lnTo>
                  <a:lnTo>
                    <a:pt x="1574" y="4204"/>
                  </a:lnTo>
                  <a:lnTo>
                    <a:pt x="141" y="4814"/>
                  </a:lnTo>
                  <a:lnTo>
                    <a:pt x="71" y="4838"/>
                  </a:lnTo>
                  <a:lnTo>
                    <a:pt x="24" y="4908"/>
                  </a:lnTo>
                  <a:lnTo>
                    <a:pt x="0" y="5002"/>
                  </a:lnTo>
                  <a:lnTo>
                    <a:pt x="0" y="5096"/>
                  </a:lnTo>
                  <a:lnTo>
                    <a:pt x="24" y="5167"/>
                  </a:lnTo>
                  <a:lnTo>
                    <a:pt x="71" y="5237"/>
                  </a:lnTo>
                  <a:lnTo>
                    <a:pt x="165" y="5284"/>
                  </a:lnTo>
                  <a:lnTo>
                    <a:pt x="19093" y="5284"/>
                  </a:lnTo>
                  <a:lnTo>
                    <a:pt x="19163" y="5237"/>
                  </a:lnTo>
                  <a:lnTo>
                    <a:pt x="19210" y="5167"/>
                  </a:lnTo>
                  <a:lnTo>
                    <a:pt x="19257" y="5073"/>
                  </a:lnTo>
                  <a:lnTo>
                    <a:pt x="19257" y="4979"/>
                  </a:lnTo>
                  <a:lnTo>
                    <a:pt x="19210" y="4908"/>
                  </a:lnTo>
                  <a:lnTo>
                    <a:pt x="19163" y="4838"/>
                  </a:lnTo>
                  <a:lnTo>
                    <a:pt x="19069" y="4791"/>
                  </a:lnTo>
                  <a:lnTo>
                    <a:pt x="17590" y="4251"/>
                  </a:lnTo>
                  <a:lnTo>
                    <a:pt x="16204" y="3687"/>
                  </a:lnTo>
                  <a:lnTo>
                    <a:pt x="14913" y="3124"/>
                  </a:lnTo>
                  <a:lnTo>
                    <a:pt x="14302" y="2818"/>
                  </a:lnTo>
                  <a:lnTo>
                    <a:pt x="13738" y="2536"/>
                  </a:lnTo>
                  <a:lnTo>
                    <a:pt x="13175" y="2231"/>
                  </a:lnTo>
                  <a:lnTo>
                    <a:pt x="12658" y="1926"/>
                  </a:lnTo>
                  <a:lnTo>
                    <a:pt x="12142" y="1621"/>
                  </a:lnTo>
                  <a:lnTo>
                    <a:pt x="11672" y="1315"/>
                  </a:lnTo>
                  <a:lnTo>
                    <a:pt x="11226" y="1010"/>
                  </a:lnTo>
                  <a:lnTo>
                    <a:pt x="10803" y="705"/>
                  </a:lnTo>
                  <a:lnTo>
                    <a:pt x="10380" y="376"/>
                  </a:lnTo>
                  <a:lnTo>
                    <a:pt x="10004" y="47"/>
                  </a:lnTo>
                  <a:lnTo>
                    <a:pt x="993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8"/>
            <p:cNvSpPr/>
            <p:nvPr/>
          </p:nvSpPr>
          <p:spPr>
            <a:xfrm>
              <a:off x="6092350" y="612675"/>
              <a:ext cx="48750" cy="220800"/>
            </a:xfrm>
            <a:custGeom>
              <a:rect b="b" l="l" r="r" t="t"/>
              <a:pathLst>
                <a:path extrusionOk="0" h="8832" w="1950">
                  <a:moveTo>
                    <a:pt x="1456" y="494"/>
                  </a:moveTo>
                  <a:lnTo>
                    <a:pt x="1456" y="8314"/>
                  </a:lnTo>
                  <a:lnTo>
                    <a:pt x="517" y="8314"/>
                  </a:lnTo>
                  <a:lnTo>
                    <a:pt x="869" y="494"/>
                  </a:lnTo>
                  <a:close/>
                  <a:moveTo>
                    <a:pt x="611" y="1"/>
                  </a:moveTo>
                  <a:lnTo>
                    <a:pt x="517" y="24"/>
                  </a:lnTo>
                  <a:lnTo>
                    <a:pt x="447" y="71"/>
                  </a:lnTo>
                  <a:lnTo>
                    <a:pt x="376" y="142"/>
                  </a:lnTo>
                  <a:lnTo>
                    <a:pt x="353" y="236"/>
                  </a:lnTo>
                  <a:lnTo>
                    <a:pt x="0" y="8549"/>
                  </a:lnTo>
                  <a:lnTo>
                    <a:pt x="24" y="8667"/>
                  </a:lnTo>
                  <a:lnTo>
                    <a:pt x="71" y="8737"/>
                  </a:lnTo>
                  <a:lnTo>
                    <a:pt x="165" y="8808"/>
                  </a:lnTo>
                  <a:lnTo>
                    <a:pt x="259" y="8831"/>
                  </a:lnTo>
                  <a:lnTo>
                    <a:pt x="1715" y="8831"/>
                  </a:lnTo>
                  <a:lnTo>
                    <a:pt x="1809" y="8808"/>
                  </a:lnTo>
                  <a:lnTo>
                    <a:pt x="1879" y="8761"/>
                  </a:lnTo>
                  <a:lnTo>
                    <a:pt x="1926" y="8667"/>
                  </a:lnTo>
                  <a:lnTo>
                    <a:pt x="1950" y="8573"/>
                  </a:lnTo>
                  <a:lnTo>
                    <a:pt x="1950" y="236"/>
                  </a:lnTo>
                  <a:lnTo>
                    <a:pt x="1926" y="142"/>
                  </a:lnTo>
                  <a:lnTo>
                    <a:pt x="1879" y="71"/>
                  </a:lnTo>
                  <a:lnTo>
                    <a:pt x="1809" y="24"/>
                  </a:lnTo>
                  <a:lnTo>
                    <a:pt x="171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8"/>
            <p:cNvSpPr/>
            <p:nvPr/>
          </p:nvSpPr>
          <p:spPr>
            <a:xfrm>
              <a:off x="6171600" y="612675"/>
              <a:ext cx="48750" cy="220800"/>
            </a:xfrm>
            <a:custGeom>
              <a:rect b="b" l="l" r="r" t="t"/>
              <a:pathLst>
                <a:path extrusionOk="0" h="8832" w="1950">
                  <a:moveTo>
                    <a:pt x="1433" y="494"/>
                  </a:moveTo>
                  <a:lnTo>
                    <a:pt x="1433" y="8314"/>
                  </a:lnTo>
                  <a:lnTo>
                    <a:pt x="517" y="8314"/>
                  </a:lnTo>
                  <a:lnTo>
                    <a:pt x="846" y="494"/>
                  </a:lnTo>
                  <a:close/>
                  <a:moveTo>
                    <a:pt x="611" y="1"/>
                  </a:moveTo>
                  <a:lnTo>
                    <a:pt x="517" y="24"/>
                  </a:lnTo>
                  <a:lnTo>
                    <a:pt x="423" y="71"/>
                  </a:lnTo>
                  <a:lnTo>
                    <a:pt x="376" y="142"/>
                  </a:lnTo>
                  <a:lnTo>
                    <a:pt x="353" y="236"/>
                  </a:lnTo>
                  <a:lnTo>
                    <a:pt x="1" y="8549"/>
                  </a:lnTo>
                  <a:lnTo>
                    <a:pt x="1" y="8667"/>
                  </a:lnTo>
                  <a:lnTo>
                    <a:pt x="71" y="8737"/>
                  </a:lnTo>
                  <a:lnTo>
                    <a:pt x="142" y="8808"/>
                  </a:lnTo>
                  <a:lnTo>
                    <a:pt x="236" y="8831"/>
                  </a:lnTo>
                  <a:lnTo>
                    <a:pt x="1692" y="8831"/>
                  </a:lnTo>
                  <a:lnTo>
                    <a:pt x="1786" y="8808"/>
                  </a:lnTo>
                  <a:lnTo>
                    <a:pt x="1879" y="8761"/>
                  </a:lnTo>
                  <a:lnTo>
                    <a:pt x="1926" y="8667"/>
                  </a:lnTo>
                  <a:lnTo>
                    <a:pt x="1950" y="8573"/>
                  </a:lnTo>
                  <a:lnTo>
                    <a:pt x="1950" y="236"/>
                  </a:lnTo>
                  <a:lnTo>
                    <a:pt x="1926" y="142"/>
                  </a:lnTo>
                  <a:lnTo>
                    <a:pt x="1879" y="71"/>
                  </a:lnTo>
                  <a:lnTo>
                    <a:pt x="1786" y="24"/>
                  </a:lnTo>
                  <a:lnTo>
                    <a:pt x="169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8"/>
            <p:cNvSpPr/>
            <p:nvPr/>
          </p:nvSpPr>
          <p:spPr>
            <a:xfrm>
              <a:off x="6250275" y="612675"/>
              <a:ext cx="48750" cy="220800"/>
            </a:xfrm>
            <a:custGeom>
              <a:rect b="b" l="l" r="r" t="t"/>
              <a:pathLst>
                <a:path extrusionOk="0" h="8832" w="1950">
                  <a:moveTo>
                    <a:pt x="1457" y="494"/>
                  </a:moveTo>
                  <a:lnTo>
                    <a:pt x="1457" y="8314"/>
                  </a:lnTo>
                  <a:lnTo>
                    <a:pt x="517" y="8314"/>
                  </a:lnTo>
                  <a:lnTo>
                    <a:pt x="870" y="494"/>
                  </a:lnTo>
                  <a:close/>
                  <a:moveTo>
                    <a:pt x="611" y="1"/>
                  </a:moveTo>
                  <a:lnTo>
                    <a:pt x="517" y="24"/>
                  </a:lnTo>
                  <a:lnTo>
                    <a:pt x="447" y="71"/>
                  </a:lnTo>
                  <a:lnTo>
                    <a:pt x="400" y="142"/>
                  </a:lnTo>
                  <a:lnTo>
                    <a:pt x="376" y="236"/>
                  </a:lnTo>
                  <a:lnTo>
                    <a:pt x="1" y="8549"/>
                  </a:lnTo>
                  <a:lnTo>
                    <a:pt x="24" y="8667"/>
                  </a:lnTo>
                  <a:lnTo>
                    <a:pt x="71" y="8737"/>
                  </a:lnTo>
                  <a:lnTo>
                    <a:pt x="165" y="8808"/>
                  </a:lnTo>
                  <a:lnTo>
                    <a:pt x="259" y="8831"/>
                  </a:lnTo>
                  <a:lnTo>
                    <a:pt x="1715" y="8831"/>
                  </a:lnTo>
                  <a:lnTo>
                    <a:pt x="1809" y="8808"/>
                  </a:lnTo>
                  <a:lnTo>
                    <a:pt x="1879" y="8761"/>
                  </a:lnTo>
                  <a:lnTo>
                    <a:pt x="1950" y="8667"/>
                  </a:lnTo>
                  <a:lnTo>
                    <a:pt x="1950" y="8573"/>
                  </a:lnTo>
                  <a:lnTo>
                    <a:pt x="1950" y="236"/>
                  </a:lnTo>
                  <a:lnTo>
                    <a:pt x="1950" y="142"/>
                  </a:lnTo>
                  <a:lnTo>
                    <a:pt x="1879" y="71"/>
                  </a:lnTo>
                  <a:lnTo>
                    <a:pt x="1809" y="24"/>
                  </a:lnTo>
                  <a:lnTo>
                    <a:pt x="171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8"/>
            <p:cNvSpPr/>
            <p:nvPr/>
          </p:nvSpPr>
          <p:spPr>
            <a:xfrm>
              <a:off x="6329525" y="612675"/>
              <a:ext cx="48775" cy="220800"/>
            </a:xfrm>
            <a:custGeom>
              <a:rect b="b" l="l" r="r" t="t"/>
              <a:pathLst>
                <a:path extrusionOk="0" h="8832" w="1951">
                  <a:moveTo>
                    <a:pt x="1433" y="494"/>
                  </a:moveTo>
                  <a:lnTo>
                    <a:pt x="1433" y="8314"/>
                  </a:lnTo>
                  <a:lnTo>
                    <a:pt x="518" y="8314"/>
                  </a:lnTo>
                  <a:lnTo>
                    <a:pt x="846" y="494"/>
                  </a:lnTo>
                  <a:close/>
                  <a:moveTo>
                    <a:pt x="612" y="1"/>
                  </a:moveTo>
                  <a:lnTo>
                    <a:pt x="518" y="24"/>
                  </a:lnTo>
                  <a:lnTo>
                    <a:pt x="424" y="71"/>
                  </a:lnTo>
                  <a:lnTo>
                    <a:pt x="377" y="142"/>
                  </a:lnTo>
                  <a:lnTo>
                    <a:pt x="353" y="236"/>
                  </a:lnTo>
                  <a:lnTo>
                    <a:pt x="1" y="8549"/>
                  </a:lnTo>
                  <a:lnTo>
                    <a:pt x="1" y="8667"/>
                  </a:lnTo>
                  <a:lnTo>
                    <a:pt x="71" y="8737"/>
                  </a:lnTo>
                  <a:lnTo>
                    <a:pt x="142" y="8808"/>
                  </a:lnTo>
                  <a:lnTo>
                    <a:pt x="236" y="8831"/>
                  </a:lnTo>
                  <a:lnTo>
                    <a:pt x="1692" y="8831"/>
                  </a:lnTo>
                  <a:lnTo>
                    <a:pt x="1786" y="8808"/>
                  </a:lnTo>
                  <a:lnTo>
                    <a:pt x="1880" y="8761"/>
                  </a:lnTo>
                  <a:lnTo>
                    <a:pt x="1927" y="8667"/>
                  </a:lnTo>
                  <a:lnTo>
                    <a:pt x="1950" y="8573"/>
                  </a:lnTo>
                  <a:lnTo>
                    <a:pt x="1950" y="236"/>
                  </a:lnTo>
                  <a:lnTo>
                    <a:pt x="1927" y="142"/>
                  </a:lnTo>
                  <a:lnTo>
                    <a:pt x="1880" y="71"/>
                  </a:lnTo>
                  <a:lnTo>
                    <a:pt x="1786" y="24"/>
                  </a:lnTo>
                  <a:lnTo>
                    <a:pt x="169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8"/>
            <p:cNvSpPr/>
            <p:nvPr/>
          </p:nvSpPr>
          <p:spPr>
            <a:xfrm>
              <a:off x="6404675" y="612675"/>
              <a:ext cx="48775" cy="220800"/>
            </a:xfrm>
            <a:custGeom>
              <a:rect b="b" l="l" r="r" t="t"/>
              <a:pathLst>
                <a:path extrusionOk="0" h="8832" w="1951">
                  <a:moveTo>
                    <a:pt x="1433" y="494"/>
                  </a:moveTo>
                  <a:lnTo>
                    <a:pt x="1433" y="8314"/>
                  </a:lnTo>
                  <a:lnTo>
                    <a:pt x="518" y="8314"/>
                  </a:lnTo>
                  <a:lnTo>
                    <a:pt x="846" y="494"/>
                  </a:lnTo>
                  <a:close/>
                  <a:moveTo>
                    <a:pt x="612" y="1"/>
                  </a:moveTo>
                  <a:lnTo>
                    <a:pt x="518" y="24"/>
                  </a:lnTo>
                  <a:lnTo>
                    <a:pt x="424" y="71"/>
                  </a:lnTo>
                  <a:lnTo>
                    <a:pt x="377" y="142"/>
                  </a:lnTo>
                  <a:lnTo>
                    <a:pt x="353" y="236"/>
                  </a:lnTo>
                  <a:lnTo>
                    <a:pt x="1" y="8549"/>
                  </a:lnTo>
                  <a:lnTo>
                    <a:pt x="1" y="8667"/>
                  </a:lnTo>
                  <a:lnTo>
                    <a:pt x="71" y="8737"/>
                  </a:lnTo>
                  <a:lnTo>
                    <a:pt x="142" y="8808"/>
                  </a:lnTo>
                  <a:lnTo>
                    <a:pt x="236" y="8831"/>
                  </a:lnTo>
                  <a:lnTo>
                    <a:pt x="1692" y="8831"/>
                  </a:lnTo>
                  <a:lnTo>
                    <a:pt x="1786" y="8808"/>
                  </a:lnTo>
                  <a:lnTo>
                    <a:pt x="1880" y="8761"/>
                  </a:lnTo>
                  <a:lnTo>
                    <a:pt x="1927" y="8667"/>
                  </a:lnTo>
                  <a:lnTo>
                    <a:pt x="1950" y="8573"/>
                  </a:lnTo>
                  <a:lnTo>
                    <a:pt x="1950" y="236"/>
                  </a:lnTo>
                  <a:lnTo>
                    <a:pt x="1927" y="142"/>
                  </a:lnTo>
                  <a:lnTo>
                    <a:pt x="1880" y="71"/>
                  </a:lnTo>
                  <a:lnTo>
                    <a:pt x="1786" y="24"/>
                  </a:lnTo>
                  <a:lnTo>
                    <a:pt x="169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8"/>
            <p:cNvSpPr/>
            <p:nvPr/>
          </p:nvSpPr>
          <p:spPr>
            <a:xfrm>
              <a:off x="6041275" y="820525"/>
              <a:ext cx="461475" cy="47000"/>
            </a:xfrm>
            <a:custGeom>
              <a:rect b="b" l="l" r="r" t="t"/>
              <a:pathLst>
                <a:path extrusionOk="0" h="1880" w="18459">
                  <a:moveTo>
                    <a:pt x="17942" y="517"/>
                  </a:moveTo>
                  <a:lnTo>
                    <a:pt x="17942" y="1362"/>
                  </a:lnTo>
                  <a:lnTo>
                    <a:pt x="611" y="1362"/>
                  </a:lnTo>
                  <a:lnTo>
                    <a:pt x="963" y="517"/>
                  </a:lnTo>
                  <a:close/>
                  <a:moveTo>
                    <a:pt x="799" y="0"/>
                  </a:moveTo>
                  <a:lnTo>
                    <a:pt x="728" y="24"/>
                  </a:lnTo>
                  <a:lnTo>
                    <a:pt x="658" y="47"/>
                  </a:lnTo>
                  <a:lnTo>
                    <a:pt x="611" y="94"/>
                  </a:lnTo>
                  <a:lnTo>
                    <a:pt x="564" y="165"/>
                  </a:lnTo>
                  <a:lnTo>
                    <a:pt x="0" y="1527"/>
                  </a:lnTo>
                  <a:lnTo>
                    <a:pt x="0" y="1597"/>
                  </a:lnTo>
                  <a:lnTo>
                    <a:pt x="0" y="1644"/>
                  </a:lnTo>
                  <a:lnTo>
                    <a:pt x="0" y="1715"/>
                  </a:lnTo>
                  <a:lnTo>
                    <a:pt x="24" y="1762"/>
                  </a:lnTo>
                  <a:lnTo>
                    <a:pt x="71" y="1809"/>
                  </a:lnTo>
                  <a:lnTo>
                    <a:pt x="118" y="1856"/>
                  </a:lnTo>
                  <a:lnTo>
                    <a:pt x="188" y="1879"/>
                  </a:lnTo>
                  <a:lnTo>
                    <a:pt x="18200" y="1879"/>
                  </a:lnTo>
                  <a:lnTo>
                    <a:pt x="18294" y="1856"/>
                  </a:lnTo>
                  <a:lnTo>
                    <a:pt x="18388" y="1809"/>
                  </a:lnTo>
                  <a:lnTo>
                    <a:pt x="18435" y="1715"/>
                  </a:lnTo>
                  <a:lnTo>
                    <a:pt x="18459" y="1621"/>
                  </a:lnTo>
                  <a:lnTo>
                    <a:pt x="18459" y="259"/>
                  </a:lnTo>
                  <a:lnTo>
                    <a:pt x="18435" y="165"/>
                  </a:lnTo>
                  <a:lnTo>
                    <a:pt x="18388" y="71"/>
                  </a:lnTo>
                  <a:lnTo>
                    <a:pt x="18294" y="24"/>
                  </a:lnTo>
                  <a:lnTo>
                    <a:pt x="1820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19" name="Google Shape;419;p8"/>
          <p:cNvSpPr/>
          <p:nvPr/>
        </p:nvSpPr>
        <p:spPr>
          <a:xfrm>
            <a:off x="238900" y="1027250"/>
            <a:ext cx="212400" cy="212400"/>
          </a:xfrm>
          <a:prstGeom prst="star4">
            <a:avLst>
              <a:gd fmla="val 125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8"/>
          <p:cNvSpPr/>
          <p:nvPr/>
        </p:nvSpPr>
        <p:spPr>
          <a:xfrm>
            <a:off x="122138" y="2510788"/>
            <a:ext cx="212400" cy="212400"/>
          </a:xfrm>
          <a:prstGeom prst="star4">
            <a:avLst>
              <a:gd fmla="val 125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21" name="Shape 421"/>
        <p:cNvGrpSpPr/>
        <p:nvPr/>
      </p:nvGrpSpPr>
      <p:grpSpPr>
        <a:xfrm>
          <a:off x="0" y="0"/>
          <a:ext cx="0" cy="0"/>
          <a:chOff x="0" y="0"/>
          <a:chExt cx="0" cy="0"/>
        </a:xfrm>
      </p:grpSpPr>
      <p:sp>
        <p:nvSpPr>
          <p:cNvPr id="422" name="Google Shape;422;p9"/>
          <p:cNvSpPr txBox="1"/>
          <p:nvPr>
            <p:ph type="title"/>
          </p:nvPr>
        </p:nvSpPr>
        <p:spPr>
          <a:xfrm>
            <a:off x="713250" y="1473900"/>
            <a:ext cx="7717500" cy="8229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3000"/>
              <a:buNone/>
              <a:defRPr sz="65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23" name="Google Shape;423;p9"/>
          <p:cNvSpPr txBox="1"/>
          <p:nvPr>
            <p:ph idx="1" type="subTitle"/>
          </p:nvPr>
        </p:nvSpPr>
        <p:spPr>
          <a:xfrm>
            <a:off x="713250" y="2298000"/>
            <a:ext cx="7717500" cy="914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424" name="Google Shape;424;p9"/>
          <p:cNvSpPr/>
          <p:nvPr/>
        </p:nvSpPr>
        <p:spPr>
          <a:xfrm rot="10800000">
            <a:off x="-1706335" y="-1629275"/>
            <a:ext cx="4351270" cy="3054680"/>
          </a:xfrm>
          <a:custGeom>
            <a:rect b="b" l="l" r="r" t="t"/>
            <a:pathLst>
              <a:path extrusionOk="0" h="46631" w="66424">
                <a:moveTo>
                  <a:pt x="49192" y="0"/>
                </a:moveTo>
                <a:lnTo>
                  <a:pt x="48633" y="19"/>
                </a:lnTo>
                <a:lnTo>
                  <a:pt x="48075" y="39"/>
                </a:lnTo>
                <a:lnTo>
                  <a:pt x="47517" y="77"/>
                </a:lnTo>
                <a:lnTo>
                  <a:pt x="46958" y="135"/>
                </a:lnTo>
                <a:lnTo>
                  <a:pt x="46400" y="193"/>
                </a:lnTo>
                <a:lnTo>
                  <a:pt x="45842" y="289"/>
                </a:lnTo>
                <a:lnTo>
                  <a:pt x="45303" y="404"/>
                </a:lnTo>
                <a:lnTo>
                  <a:pt x="44744" y="520"/>
                </a:lnTo>
                <a:lnTo>
                  <a:pt x="44205" y="655"/>
                </a:lnTo>
                <a:lnTo>
                  <a:pt x="43666" y="809"/>
                </a:lnTo>
                <a:lnTo>
                  <a:pt x="43127" y="982"/>
                </a:lnTo>
                <a:lnTo>
                  <a:pt x="42607" y="1174"/>
                </a:lnTo>
                <a:lnTo>
                  <a:pt x="42068" y="1386"/>
                </a:lnTo>
                <a:lnTo>
                  <a:pt x="41568" y="1617"/>
                </a:lnTo>
                <a:lnTo>
                  <a:pt x="41048" y="1848"/>
                </a:lnTo>
                <a:lnTo>
                  <a:pt x="40547" y="2118"/>
                </a:lnTo>
                <a:lnTo>
                  <a:pt x="39970" y="2445"/>
                </a:lnTo>
                <a:lnTo>
                  <a:pt x="39411" y="2772"/>
                </a:lnTo>
                <a:lnTo>
                  <a:pt x="38853" y="3138"/>
                </a:lnTo>
                <a:lnTo>
                  <a:pt x="38314" y="3504"/>
                </a:lnTo>
                <a:lnTo>
                  <a:pt x="37775" y="3889"/>
                </a:lnTo>
                <a:lnTo>
                  <a:pt x="37236" y="4293"/>
                </a:lnTo>
                <a:lnTo>
                  <a:pt x="36196" y="5121"/>
                </a:lnTo>
                <a:lnTo>
                  <a:pt x="35156" y="5988"/>
                </a:lnTo>
                <a:lnTo>
                  <a:pt x="34136" y="6873"/>
                </a:lnTo>
                <a:lnTo>
                  <a:pt x="32134" y="8664"/>
                </a:lnTo>
                <a:lnTo>
                  <a:pt x="31113" y="9530"/>
                </a:lnTo>
                <a:lnTo>
                  <a:pt x="30074" y="10377"/>
                </a:lnTo>
                <a:lnTo>
                  <a:pt x="29554" y="10782"/>
                </a:lnTo>
                <a:lnTo>
                  <a:pt x="29034" y="11167"/>
                </a:lnTo>
                <a:lnTo>
                  <a:pt x="28495" y="11552"/>
                </a:lnTo>
                <a:lnTo>
                  <a:pt x="27956" y="11898"/>
                </a:lnTo>
                <a:lnTo>
                  <a:pt x="27397" y="12245"/>
                </a:lnTo>
                <a:lnTo>
                  <a:pt x="26839" y="12591"/>
                </a:lnTo>
                <a:lnTo>
                  <a:pt x="26281" y="12900"/>
                </a:lnTo>
                <a:lnTo>
                  <a:pt x="25703" y="13169"/>
                </a:lnTo>
                <a:lnTo>
                  <a:pt x="25106" y="13439"/>
                </a:lnTo>
                <a:lnTo>
                  <a:pt x="24509" y="13670"/>
                </a:lnTo>
                <a:lnTo>
                  <a:pt x="23893" y="13901"/>
                </a:lnTo>
                <a:lnTo>
                  <a:pt x="23277" y="14074"/>
                </a:lnTo>
                <a:lnTo>
                  <a:pt x="22738" y="14209"/>
                </a:lnTo>
                <a:lnTo>
                  <a:pt x="22218" y="14324"/>
                </a:lnTo>
                <a:lnTo>
                  <a:pt x="21679" y="14401"/>
                </a:lnTo>
                <a:lnTo>
                  <a:pt x="21140" y="14478"/>
                </a:lnTo>
                <a:lnTo>
                  <a:pt x="20601" y="14536"/>
                </a:lnTo>
                <a:lnTo>
                  <a:pt x="20062" y="14575"/>
                </a:lnTo>
                <a:lnTo>
                  <a:pt x="18965" y="14632"/>
                </a:lnTo>
                <a:lnTo>
                  <a:pt x="17867" y="14652"/>
                </a:lnTo>
                <a:lnTo>
                  <a:pt x="16751" y="14652"/>
                </a:lnTo>
                <a:lnTo>
                  <a:pt x="14556" y="14594"/>
                </a:lnTo>
                <a:lnTo>
                  <a:pt x="13458" y="14594"/>
                </a:lnTo>
                <a:lnTo>
                  <a:pt x="12361" y="14613"/>
                </a:lnTo>
                <a:lnTo>
                  <a:pt x="11822" y="14632"/>
                </a:lnTo>
                <a:lnTo>
                  <a:pt x="11283" y="14671"/>
                </a:lnTo>
                <a:lnTo>
                  <a:pt x="10744" y="14729"/>
                </a:lnTo>
                <a:lnTo>
                  <a:pt x="10224" y="14786"/>
                </a:lnTo>
                <a:lnTo>
                  <a:pt x="9685" y="14863"/>
                </a:lnTo>
                <a:lnTo>
                  <a:pt x="9165" y="14960"/>
                </a:lnTo>
                <a:lnTo>
                  <a:pt x="8645" y="15075"/>
                </a:lnTo>
                <a:lnTo>
                  <a:pt x="8144" y="15210"/>
                </a:lnTo>
                <a:lnTo>
                  <a:pt x="7625" y="15364"/>
                </a:lnTo>
                <a:lnTo>
                  <a:pt x="7124" y="15537"/>
                </a:lnTo>
                <a:lnTo>
                  <a:pt x="6623" y="15749"/>
                </a:lnTo>
                <a:lnTo>
                  <a:pt x="6142" y="15980"/>
                </a:lnTo>
                <a:lnTo>
                  <a:pt x="5757" y="16192"/>
                </a:lnTo>
                <a:lnTo>
                  <a:pt x="5391" y="16404"/>
                </a:lnTo>
                <a:lnTo>
                  <a:pt x="5045" y="16635"/>
                </a:lnTo>
                <a:lnTo>
                  <a:pt x="4698" y="16885"/>
                </a:lnTo>
                <a:lnTo>
                  <a:pt x="4371" y="17154"/>
                </a:lnTo>
                <a:lnTo>
                  <a:pt x="4044" y="17424"/>
                </a:lnTo>
                <a:lnTo>
                  <a:pt x="3736" y="17713"/>
                </a:lnTo>
                <a:lnTo>
                  <a:pt x="3427" y="18021"/>
                </a:lnTo>
                <a:lnTo>
                  <a:pt x="3139" y="18329"/>
                </a:lnTo>
                <a:lnTo>
                  <a:pt x="2869" y="18656"/>
                </a:lnTo>
                <a:lnTo>
                  <a:pt x="2600" y="19003"/>
                </a:lnTo>
                <a:lnTo>
                  <a:pt x="2349" y="19349"/>
                </a:lnTo>
                <a:lnTo>
                  <a:pt x="2099" y="19715"/>
                </a:lnTo>
                <a:lnTo>
                  <a:pt x="1868" y="20081"/>
                </a:lnTo>
                <a:lnTo>
                  <a:pt x="1656" y="20447"/>
                </a:lnTo>
                <a:lnTo>
                  <a:pt x="1444" y="20832"/>
                </a:lnTo>
                <a:lnTo>
                  <a:pt x="1252" y="21236"/>
                </a:lnTo>
                <a:lnTo>
                  <a:pt x="1079" y="21621"/>
                </a:lnTo>
                <a:lnTo>
                  <a:pt x="905" y="22025"/>
                </a:lnTo>
                <a:lnTo>
                  <a:pt x="771" y="22449"/>
                </a:lnTo>
                <a:lnTo>
                  <a:pt x="617" y="22853"/>
                </a:lnTo>
                <a:lnTo>
                  <a:pt x="501" y="23277"/>
                </a:lnTo>
                <a:lnTo>
                  <a:pt x="386" y="23720"/>
                </a:lnTo>
                <a:lnTo>
                  <a:pt x="289" y="24143"/>
                </a:lnTo>
                <a:lnTo>
                  <a:pt x="193" y="24567"/>
                </a:lnTo>
                <a:lnTo>
                  <a:pt x="135" y="25010"/>
                </a:lnTo>
                <a:lnTo>
                  <a:pt x="77" y="25453"/>
                </a:lnTo>
                <a:lnTo>
                  <a:pt x="39" y="25895"/>
                </a:lnTo>
                <a:lnTo>
                  <a:pt x="0" y="26338"/>
                </a:lnTo>
                <a:lnTo>
                  <a:pt x="0" y="26781"/>
                </a:lnTo>
                <a:lnTo>
                  <a:pt x="0" y="27224"/>
                </a:lnTo>
                <a:lnTo>
                  <a:pt x="20" y="27647"/>
                </a:lnTo>
                <a:lnTo>
                  <a:pt x="77" y="28379"/>
                </a:lnTo>
                <a:lnTo>
                  <a:pt x="174" y="29111"/>
                </a:lnTo>
                <a:lnTo>
                  <a:pt x="289" y="29823"/>
                </a:lnTo>
                <a:lnTo>
                  <a:pt x="463" y="30535"/>
                </a:lnTo>
                <a:lnTo>
                  <a:pt x="655" y="31228"/>
                </a:lnTo>
                <a:lnTo>
                  <a:pt x="886" y="31902"/>
                </a:lnTo>
                <a:lnTo>
                  <a:pt x="1136" y="32576"/>
                </a:lnTo>
                <a:lnTo>
                  <a:pt x="1425" y="33250"/>
                </a:lnTo>
                <a:lnTo>
                  <a:pt x="1733" y="33905"/>
                </a:lnTo>
                <a:lnTo>
                  <a:pt x="2080" y="34540"/>
                </a:lnTo>
                <a:lnTo>
                  <a:pt x="2446" y="35156"/>
                </a:lnTo>
                <a:lnTo>
                  <a:pt x="2850" y="35772"/>
                </a:lnTo>
                <a:lnTo>
                  <a:pt x="3273" y="36369"/>
                </a:lnTo>
                <a:lnTo>
                  <a:pt x="3716" y="36947"/>
                </a:lnTo>
                <a:lnTo>
                  <a:pt x="4178" y="37505"/>
                </a:lnTo>
                <a:lnTo>
                  <a:pt x="4679" y="38044"/>
                </a:lnTo>
                <a:lnTo>
                  <a:pt x="5411" y="38795"/>
                </a:lnTo>
                <a:lnTo>
                  <a:pt x="6161" y="39488"/>
                </a:lnTo>
                <a:lnTo>
                  <a:pt x="6932" y="40162"/>
                </a:lnTo>
                <a:lnTo>
                  <a:pt x="7740" y="40797"/>
                </a:lnTo>
                <a:lnTo>
                  <a:pt x="8568" y="41394"/>
                </a:lnTo>
                <a:lnTo>
                  <a:pt x="9396" y="41952"/>
                </a:lnTo>
                <a:lnTo>
                  <a:pt x="10262" y="42491"/>
                </a:lnTo>
                <a:lnTo>
                  <a:pt x="11148" y="42992"/>
                </a:lnTo>
                <a:lnTo>
                  <a:pt x="12034" y="43454"/>
                </a:lnTo>
                <a:lnTo>
                  <a:pt x="12958" y="43878"/>
                </a:lnTo>
                <a:lnTo>
                  <a:pt x="13882" y="44263"/>
                </a:lnTo>
                <a:lnTo>
                  <a:pt x="14825" y="44629"/>
                </a:lnTo>
                <a:lnTo>
                  <a:pt x="15788" y="44956"/>
                </a:lnTo>
                <a:lnTo>
                  <a:pt x="16770" y="45264"/>
                </a:lnTo>
                <a:lnTo>
                  <a:pt x="17752" y="45533"/>
                </a:lnTo>
                <a:lnTo>
                  <a:pt x="18753" y="45764"/>
                </a:lnTo>
                <a:lnTo>
                  <a:pt x="19465" y="45918"/>
                </a:lnTo>
                <a:lnTo>
                  <a:pt x="20197" y="46053"/>
                </a:lnTo>
                <a:lnTo>
                  <a:pt x="20928" y="46169"/>
                </a:lnTo>
                <a:lnTo>
                  <a:pt x="21660" y="46284"/>
                </a:lnTo>
                <a:lnTo>
                  <a:pt x="22411" y="46381"/>
                </a:lnTo>
                <a:lnTo>
                  <a:pt x="23143" y="46458"/>
                </a:lnTo>
                <a:lnTo>
                  <a:pt x="23893" y="46515"/>
                </a:lnTo>
                <a:lnTo>
                  <a:pt x="24644" y="46573"/>
                </a:lnTo>
                <a:lnTo>
                  <a:pt x="25376" y="46612"/>
                </a:lnTo>
                <a:lnTo>
                  <a:pt x="26127" y="46631"/>
                </a:lnTo>
                <a:lnTo>
                  <a:pt x="27628" y="46631"/>
                </a:lnTo>
                <a:lnTo>
                  <a:pt x="28379" y="46612"/>
                </a:lnTo>
                <a:lnTo>
                  <a:pt x="29130" y="46573"/>
                </a:lnTo>
                <a:lnTo>
                  <a:pt x="29881" y="46535"/>
                </a:lnTo>
                <a:lnTo>
                  <a:pt x="30632" y="46477"/>
                </a:lnTo>
                <a:lnTo>
                  <a:pt x="31383" y="46400"/>
                </a:lnTo>
                <a:lnTo>
                  <a:pt x="32134" y="46323"/>
                </a:lnTo>
                <a:lnTo>
                  <a:pt x="32885" y="46227"/>
                </a:lnTo>
                <a:lnTo>
                  <a:pt x="33635" y="46111"/>
                </a:lnTo>
                <a:lnTo>
                  <a:pt x="34367" y="45976"/>
                </a:lnTo>
                <a:lnTo>
                  <a:pt x="35118" y="45841"/>
                </a:lnTo>
                <a:lnTo>
                  <a:pt x="35869" y="45687"/>
                </a:lnTo>
                <a:lnTo>
                  <a:pt x="36600" y="45533"/>
                </a:lnTo>
                <a:lnTo>
                  <a:pt x="37332" y="45360"/>
                </a:lnTo>
                <a:lnTo>
                  <a:pt x="38083" y="45168"/>
                </a:lnTo>
                <a:lnTo>
                  <a:pt x="38814" y="44975"/>
                </a:lnTo>
                <a:lnTo>
                  <a:pt x="39546" y="44763"/>
                </a:lnTo>
                <a:lnTo>
                  <a:pt x="40258" y="44532"/>
                </a:lnTo>
                <a:lnTo>
                  <a:pt x="40990" y="44301"/>
                </a:lnTo>
                <a:lnTo>
                  <a:pt x="41702" y="44051"/>
                </a:lnTo>
                <a:lnTo>
                  <a:pt x="42434" y="43781"/>
                </a:lnTo>
                <a:lnTo>
                  <a:pt x="43146" y="43512"/>
                </a:lnTo>
                <a:lnTo>
                  <a:pt x="43839" y="43242"/>
                </a:lnTo>
                <a:lnTo>
                  <a:pt x="44552" y="42934"/>
                </a:lnTo>
                <a:lnTo>
                  <a:pt x="45245" y="42645"/>
                </a:lnTo>
                <a:lnTo>
                  <a:pt x="45938" y="42318"/>
                </a:lnTo>
                <a:lnTo>
                  <a:pt x="46612" y="41991"/>
                </a:lnTo>
                <a:lnTo>
                  <a:pt x="47305" y="41664"/>
                </a:lnTo>
                <a:lnTo>
                  <a:pt x="47979" y="41317"/>
                </a:lnTo>
                <a:lnTo>
                  <a:pt x="48633" y="40951"/>
                </a:lnTo>
                <a:lnTo>
                  <a:pt x="49307" y="40585"/>
                </a:lnTo>
                <a:lnTo>
                  <a:pt x="49962" y="40200"/>
                </a:lnTo>
                <a:lnTo>
                  <a:pt x="50597" y="39815"/>
                </a:lnTo>
                <a:lnTo>
                  <a:pt x="51252" y="39411"/>
                </a:lnTo>
                <a:lnTo>
                  <a:pt x="51887" y="39007"/>
                </a:lnTo>
                <a:lnTo>
                  <a:pt x="52503" y="38583"/>
                </a:lnTo>
                <a:lnTo>
                  <a:pt x="53119" y="38140"/>
                </a:lnTo>
                <a:lnTo>
                  <a:pt x="53735" y="37697"/>
                </a:lnTo>
                <a:lnTo>
                  <a:pt x="54332" y="37255"/>
                </a:lnTo>
                <a:lnTo>
                  <a:pt x="54910" y="36793"/>
                </a:lnTo>
                <a:lnTo>
                  <a:pt x="55507" y="36330"/>
                </a:lnTo>
                <a:lnTo>
                  <a:pt x="56065" y="35849"/>
                </a:lnTo>
                <a:lnTo>
                  <a:pt x="56643" y="35368"/>
                </a:lnTo>
                <a:lnTo>
                  <a:pt x="57182" y="34867"/>
                </a:lnTo>
                <a:lnTo>
                  <a:pt x="57740" y="34367"/>
                </a:lnTo>
                <a:lnTo>
                  <a:pt x="58260" y="33847"/>
                </a:lnTo>
                <a:lnTo>
                  <a:pt x="58780" y="33327"/>
                </a:lnTo>
                <a:lnTo>
                  <a:pt x="59300" y="32788"/>
                </a:lnTo>
                <a:lnTo>
                  <a:pt x="59800" y="32249"/>
                </a:lnTo>
                <a:lnTo>
                  <a:pt x="60281" y="31690"/>
                </a:lnTo>
                <a:lnTo>
                  <a:pt x="60763" y="31132"/>
                </a:lnTo>
                <a:lnTo>
                  <a:pt x="61225" y="30574"/>
                </a:lnTo>
                <a:lnTo>
                  <a:pt x="61687" y="29996"/>
                </a:lnTo>
                <a:lnTo>
                  <a:pt x="62188" y="29322"/>
                </a:lnTo>
                <a:lnTo>
                  <a:pt x="62669" y="28649"/>
                </a:lnTo>
                <a:lnTo>
                  <a:pt x="63131" y="27936"/>
                </a:lnTo>
                <a:lnTo>
                  <a:pt x="63554" y="27224"/>
                </a:lnTo>
                <a:lnTo>
                  <a:pt x="63978" y="26492"/>
                </a:lnTo>
                <a:lnTo>
                  <a:pt x="64363" y="25741"/>
                </a:lnTo>
                <a:lnTo>
                  <a:pt x="64710" y="24990"/>
                </a:lnTo>
                <a:lnTo>
                  <a:pt x="65037" y="24201"/>
                </a:lnTo>
                <a:lnTo>
                  <a:pt x="65345" y="23431"/>
                </a:lnTo>
                <a:lnTo>
                  <a:pt x="65595" y="22622"/>
                </a:lnTo>
                <a:lnTo>
                  <a:pt x="65826" y="21814"/>
                </a:lnTo>
                <a:lnTo>
                  <a:pt x="66019" y="21005"/>
                </a:lnTo>
                <a:lnTo>
                  <a:pt x="66192" y="20177"/>
                </a:lnTo>
                <a:lnTo>
                  <a:pt x="66308" y="19349"/>
                </a:lnTo>
                <a:lnTo>
                  <a:pt x="66385" y="18502"/>
                </a:lnTo>
                <a:lnTo>
                  <a:pt x="66423" y="17674"/>
                </a:lnTo>
                <a:lnTo>
                  <a:pt x="66423" y="17097"/>
                </a:lnTo>
                <a:lnTo>
                  <a:pt x="66404" y="16500"/>
                </a:lnTo>
                <a:lnTo>
                  <a:pt x="66365" y="15922"/>
                </a:lnTo>
                <a:lnTo>
                  <a:pt x="66308" y="15364"/>
                </a:lnTo>
                <a:lnTo>
                  <a:pt x="66231" y="14786"/>
                </a:lnTo>
                <a:lnTo>
                  <a:pt x="66134" y="14209"/>
                </a:lnTo>
                <a:lnTo>
                  <a:pt x="66000" y="13650"/>
                </a:lnTo>
                <a:lnTo>
                  <a:pt x="65865" y="13092"/>
                </a:lnTo>
                <a:lnTo>
                  <a:pt x="65711" y="12534"/>
                </a:lnTo>
                <a:lnTo>
                  <a:pt x="65538" y="11975"/>
                </a:lnTo>
                <a:lnTo>
                  <a:pt x="65345" y="11436"/>
                </a:lnTo>
                <a:lnTo>
                  <a:pt x="65133" y="10897"/>
                </a:lnTo>
                <a:lnTo>
                  <a:pt x="64902" y="10377"/>
                </a:lnTo>
                <a:lnTo>
                  <a:pt x="64671" y="9838"/>
                </a:lnTo>
                <a:lnTo>
                  <a:pt x="64402" y="9338"/>
                </a:lnTo>
                <a:lnTo>
                  <a:pt x="64132" y="8818"/>
                </a:lnTo>
                <a:lnTo>
                  <a:pt x="63843" y="8317"/>
                </a:lnTo>
                <a:lnTo>
                  <a:pt x="63535" y="7836"/>
                </a:lnTo>
                <a:lnTo>
                  <a:pt x="63208" y="7355"/>
                </a:lnTo>
                <a:lnTo>
                  <a:pt x="62861" y="6893"/>
                </a:lnTo>
                <a:lnTo>
                  <a:pt x="62515" y="6431"/>
                </a:lnTo>
                <a:lnTo>
                  <a:pt x="62149" y="5988"/>
                </a:lnTo>
                <a:lnTo>
                  <a:pt x="61764" y="5564"/>
                </a:lnTo>
                <a:lnTo>
                  <a:pt x="61379" y="5141"/>
                </a:lnTo>
                <a:lnTo>
                  <a:pt x="60975" y="4736"/>
                </a:lnTo>
                <a:lnTo>
                  <a:pt x="60551" y="4351"/>
                </a:lnTo>
                <a:lnTo>
                  <a:pt x="60127" y="3966"/>
                </a:lnTo>
                <a:lnTo>
                  <a:pt x="59685" y="3600"/>
                </a:lnTo>
                <a:lnTo>
                  <a:pt x="59223" y="3273"/>
                </a:lnTo>
                <a:lnTo>
                  <a:pt x="58761" y="2926"/>
                </a:lnTo>
                <a:lnTo>
                  <a:pt x="58298" y="2618"/>
                </a:lnTo>
                <a:lnTo>
                  <a:pt x="57798" y="2330"/>
                </a:lnTo>
                <a:lnTo>
                  <a:pt x="57317" y="2041"/>
                </a:lnTo>
                <a:lnTo>
                  <a:pt x="56797" y="1791"/>
                </a:lnTo>
                <a:lnTo>
                  <a:pt x="56296" y="1540"/>
                </a:lnTo>
                <a:lnTo>
                  <a:pt x="55776" y="1328"/>
                </a:lnTo>
                <a:lnTo>
                  <a:pt x="55256" y="1117"/>
                </a:lnTo>
                <a:lnTo>
                  <a:pt x="54717" y="924"/>
                </a:lnTo>
                <a:lnTo>
                  <a:pt x="54178" y="751"/>
                </a:lnTo>
                <a:lnTo>
                  <a:pt x="53639" y="597"/>
                </a:lnTo>
                <a:lnTo>
                  <a:pt x="53100" y="462"/>
                </a:lnTo>
                <a:lnTo>
                  <a:pt x="52542" y="347"/>
                </a:lnTo>
                <a:lnTo>
                  <a:pt x="52003" y="250"/>
                </a:lnTo>
                <a:lnTo>
                  <a:pt x="51444" y="173"/>
                </a:lnTo>
                <a:lnTo>
                  <a:pt x="50886" y="96"/>
                </a:lnTo>
                <a:lnTo>
                  <a:pt x="50328" y="58"/>
                </a:lnTo>
                <a:lnTo>
                  <a:pt x="49769" y="19"/>
                </a:lnTo>
                <a:lnTo>
                  <a:pt x="4919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9"/>
          <p:cNvSpPr/>
          <p:nvPr/>
        </p:nvSpPr>
        <p:spPr>
          <a:xfrm>
            <a:off x="6499065" y="3780925"/>
            <a:ext cx="4351270" cy="3054680"/>
          </a:xfrm>
          <a:custGeom>
            <a:rect b="b" l="l" r="r" t="t"/>
            <a:pathLst>
              <a:path extrusionOk="0" h="46631" w="66424">
                <a:moveTo>
                  <a:pt x="49192" y="0"/>
                </a:moveTo>
                <a:lnTo>
                  <a:pt x="48633" y="19"/>
                </a:lnTo>
                <a:lnTo>
                  <a:pt x="48075" y="39"/>
                </a:lnTo>
                <a:lnTo>
                  <a:pt x="47517" y="77"/>
                </a:lnTo>
                <a:lnTo>
                  <a:pt x="46958" y="135"/>
                </a:lnTo>
                <a:lnTo>
                  <a:pt x="46400" y="193"/>
                </a:lnTo>
                <a:lnTo>
                  <a:pt x="45842" y="289"/>
                </a:lnTo>
                <a:lnTo>
                  <a:pt x="45303" y="404"/>
                </a:lnTo>
                <a:lnTo>
                  <a:pt x="44744" y="520"/>
                </a:lnTo>
                <a:lnTo>
                  <a:pt x="44205" y="655"/>
                </a:lnTo>
                <a:lnTo>
                  <a:pt x="43666" y="809"/>
                </a:lnTo>
                <a:lnTo>
                  <a:pt x="43127" y="982"/>
                </a:lnTo>
                <a:lnTo>
                  <a:pt x="42607" y="1174"/>
                </a:lnTo>
                <a:lnTo>
                  <a:pt x="42068" y="1386"/>
                </a:lnTo>
                <a:lnTo>
                  <a:pt x="41568" y="1617"/>
                </a:lnTo>
                <a:lnTo>
                  <a:pt x="41048" y="1848"/>
                </a:lnTo>
                <a:lnTo>
                  <a:pt x="40547" y="2118"/>
                </a:lnTo>
                <a:lnTo>
                  <a:pt x="39970" y="2445"/>
                </a:lnTo>
                <a:lnTo>
                  <a:pt x="39411" y="2772"/>
                </a:lnTo>
                <a:lnTo>
                  <a:pt x="38853" y="3138"/>
                </a:lnTo>
                <a:lnTo>
                  <a:pt x="38314" y="3504"/>
                </a:lnTo>
                <a:lnTo>
                  <a:pt x="37775" y="3889"/>
                </a:lnTo>
                <a:lnTo>
                  <a:pt x="37236" y="4293"/>
                </a:lnTo>
                <a:lnTo>
                  <a:pt x="36196" y="5121"/>
                </a:lnTo>
                <a:lnTo>
                  <a:pt x="35156" y="5988"/>
                </a:lnTo>
                <a:lnTo>
                  <a:pt x="34136" y="6873"/>
                </a:lnTo>
                <a:lnTo>
                  <a:pt x="32134" y="8664"/>
                </a:lnTo>
                <a:lnTo>
                  <a:pt x="31113" y="9530"/>
                </a:lnTo>
                <a:lnTo>
                  <a:pt x="30074" y="10377"/>
                </a:lnTo>
                <a:lnTo>
                  <a:pt x="29554" y="10782"/>
                </a:lnTo>
                <a:lnTo>
                  <a:pt x="29034" y="11167"/>
                </a:lnTo>
                <a:lnTo>
                  <a:pt x="28495" y="11552"/>
                </a:lnTo>
                <a:lnTo>
                  <a:pt x="27956" y="11898"/>
                </a:lnTo>
                <a:lnTo>
                  <a:pt x="27397" y="12245"/>
                </a:lnTo>
                <a:lnTo>
                  <a:pt x="26839" y="12591"/>
                </a:lnTo>
                <a:lnTo>
                  <a:pt x="26281" y="12900"/>
                </a:lnTo>
                <a:lnTo>
                  <a:pt x="25703" y="13169"/>
                </a:lnTo>
                <a:lnTo>
                  <a:pt x="25106" y="13439"/>
                </a:lnTo>
                <a:lnTo>
                  <a:pt x="24509" y="13670"/>
                </a:lnTo>
                <a:lnTo>
                  <a:pt x="23893" y="13901"/>
                </a:lnTo>
                <a:lnTo>
                  <a:pt x="23277" y="14074"/>
                </a:lnTo>
                <a:lnTo>
                  <a:pt x="22738" y="14209"/>
                </a:lnTo>
                <a:lnTo>
                  <a:pt x="22218" y="14324"/>
                </a:lnTo>
                <a:lnTo>
                  <a:pt x="21679" y="14401"/>
                </a:lnTo>
                <a:lnTo>
                  <a:pt x="21140" y="14478"/>
                </a:lnTo>
                <a:lnTo>
                  <a:pt x="20601" y="14536"/>
                </a:lnTo>
                <a:lnTo>
                  <a:pt x="20062" y="14575"/>
                </a:lnTo>
                <a:lnTo>
                  <a:pt x="18965" y="14632"/>
                </a:lnTo>
                <a:lnTo>
                  <a:pt x="17867" y="14652"/>
                </a:lnTo>
                <a:lnTo>
                  <a:pt x="16751" y="14652"/>
                </a:lnTo>
                <a:lnTo>
                  <a:pt x="14556" y="14594"/>
                </a:lnTo>
                <a:lnTo>
                  <a:pt x="13458" y="14594"/>
                </a:lnTo>
                <a:lnTo>
                  <a:pt x="12361" y="14613"/>
                </a:lnTo>
                <a:lnTo>
                  <a:pt x="11822" y="14632"/>
                </a:lnTo>
                <a:lnTo>
                  <a:pt x="11283" y="14671"/>
                </a:lnTo>
                <a:lnTo>
                  <a:pt x="10744" y="14729"/>
                </a:lnTo>
                <a:lnTo>
                  <a:pt x="10224" y="14786"/>
                </a:lnTo>
                <a:lnTo>
                  <a:pt x="9685" y="14863"/>
                </a:lnTo>
                <a:lnTo>
                  <a:pt x="9165" y="14960"/>
                </a:lnTo>
                <a:lnTo>
                  <a:pt x="8645" y="15075"/>
                </a:lnTo>
                <a:lnTo>
                  <a:pt x="8144" y="15210"/>
                </a:lnTo>
                <a:lnTo>
                  <a:pt x="7625" y="15364"/>
                </a:lnTo>
                <a:lnTo>
                  <a:pt x="7124" y="15537"/>
                </a:lnTo>
                <a:lnTo>
                  <a:pt x="6623" y="15749"/>
                </a:lnTo>
                <a:lnTo>
                  <a:pt x="6142" y="15980"/>
                </a:lnTo>
                <a:lnTo>
                  <a:pt x="5757" y="16192"/>
                </a:lnTo>
                <a:lnTo>
                  <a:pt x="5391" y="16404"/>
                </a:lnTo>
                <a:lnTo>
                  <a:pt x="5045" y="16635"/>
                </a:lnTo>
                <a:lnTo>
                  <a:pt x="4698" y="16885"/>
                </a:lnTo>
                <a:lnTo>
                  <a:pt x="4371" y="17154"/>
                </a:lnTo>
                <a:lnTo>
                  <a:pt x="4044" y="17424"/>
                </a:lnTo>
                <a:lnTo>
                  <a:pt x="3736" y="17713"/>
                </a:lnTo>
                <a:lnTo>
                  <a:pt x="3427" y="18021"/>
                </a:lnTo>
                <a:lnTo>
                  <a:pt x="3139" y="18329"/>
                </a:lnTo>
                <a:lnTo>
                  <a:pt x="2869" y="18656"/>
                </a:lnTo>
                <a:lnTo>
                  <a:pt x="2600" y="19003"/>
                </a:lnTo>
                <a:lnTo>
                  <a:pt x="2349" y="19349"/>
                </a:lnTo>
                <a:lnTo>
                  <a:pt x="2099" y="19715"/>
                </a:lnTo>
                <a:lnTo>
                  <a:pt x="1868" y="20081"/>
                </a:lnTo>
                <a:lnTo>
                  <a:pt x="1656" y="20447"/>
                </a:lnTo>
                <a:lnTo>
                  <a:pt x="1444" y="20832"/>
                </a:lnTo>
                <a:lnTo>
                  <a:pt x="1252" y="21236"/>
                </a:lnTo>
                <a:lnTo>
                  <a:pt x="1079" y="21621"/>
                </a:lnTo>
                <a:lnTo>
                  <a:pt x="905" y="22025"/>
                </a:lnTo>
                <a:lnTo>
                  <a:pt x="771" y="22449"/>
                </a:lnTo>
                <a:lnTo>
                  <a:pt x="617" y="22853"/>
                </a:lnTo>
                <a:lnTo>
                  <a:pt x="501" y="23277"/>
                </a:lnTo>
                <a:lnTo>
                  <a:pt x="386" y="23720"/>
                </a:lnTo>
                <a:lnTo>
                  <a:pt x="289" y="24143"/>
                </a:lnTo>
                <a:lnTo>
                  <a:pt x="193" y="24567"/>
                </a:lnTo>
                <a:lnTo>
                  <a:pt x="135" y="25010"/>
                </a:lnTo>
                <a:lnTo>
                  <a:pt x="77" y="25453"/>
                </a:lnTo>
                <a:lnTo>
                  <a:pt x="39" y="25895"/>
                </a:lnTo>
                <a:lnTo>
                  <a:pt x="0" y="26338"/>
                </a:lnTo>
                <a:lnTo>
                  <a:pt x="0" y="26781"/>
                </a:lnTo>
                <a:lnTo>
                  <a:pt x="0" y="27224"/>
                </a:lnTo>
                <a:lnTo>
                  <a:pt x="20" y="27647"/>
                </a:lnTo>
                <a:lnTo>
                  <a:pt x="77" y="28379"/>
                </a:lnTo>
                <a:lnTo>
                  <a:pt x="174" y="29111"/>
                </a:lnTo>
                <a:lnTo>
                  <a:pt x="289" y="29823"/>
                </a:lnTo>
                <a:lnTo>
                  <a:pt x="463" y="30535"/>
                </a:lnTo>
                <a:lnTo>
                  <a:pt x="655" y="31228"/>
                </a:lnTo>
                <a:lnTo>
                  <a:pt x="886" y="31902"/>
                </a:lnTo>
                <a:lnTo>
                  <a:pt x="1136" y="32576"/>
                </a:lnTo>
                <a:lnTo>
                  <a:pt x="1425" y="33250"/>
                </a:lnTo>
                <a:lnTo>
                  <a:pt x="1733" y="33905"/>
                </a:lnTo>
                <a:lnTo>
                  <a:pt x="2080" y="34540"/>
                </a:lnTo>
                <a:lnTo>
                  <a:pt x="2446" y="35156"/>
                </a:lnTo>
                <a:lnTo>
                  <a:pt x="2850" y="35772"/>
                </a:lnTo>
                <a:lnTo>
                  <a:pt x="3273" y="36369"/>
                </a:lnTo>
                <a:lnTo>
                  <a:pt x="3716" y="36947"/>
                </a:lnTo>
                <a:lnTo>
                  <a:pt x="4178" y="37505"/>
                </a:lnTo>
                <a:lnTo>
                  <a:pt x="4679" y="38044"/>
                </a:lnTo>
                <a:lnTo>
                  <a:pt x="5411" y="38795"/>
                </a:lnTo>
                <a:lnTo>
                  <a:pt x="6161" y="39488"/>
                </a:lnTo>
                <a:lnTo>
                  <a:pt x="6932" y="40162"/>
                </a:lnTo>
                <a:lnTo>
                  <a:pt x="7740" y="40797"/>
                </a:lnTo>
                <a:lnTo>
                  <a:pt x="8568" y="41394"/>
                </a:lnTo>
                <a:lnTo>
                  <a:pt x="9396" y="41952"/>
                </a:lnTo>
                <a:lnTo>
                  <a:pt x="10262" y="42491"/>
                </a:lnTo>
                <a:lnTo>
                  <a:pt x="11148" y="42992"/>
                </a:lnTo>
                <a:lnTo>
                  <a:pt x="12034" y="43454"/>
                </a:lnTo>
                <a:lnTo>
                  <a:pt x="12958" y="43878"/>
                </a:lnTo>
                <a:lnTo>
                  <a:pt x="13882" y="44263"/>
                </a:lnTo>
                <a:lnTo>
                  <a:pt x="14825" y="44629"/>
                </a:lnTo>
                <a:lnTo>
                  <a:pt x="15788" y="44956"/>
                </a:lnTo>
                <a:lnTo>
                  <a:pt x="16770" y="45264"/>
                </a:lnTo>
                <a:lnTo>
                  <a:pt x="17752" y="45533"/>
                </a:lnTo>
                <a:lnTo>
                  <a:pt x="18753" y="45764"/>
                </a:lnTo>
                <a:lnTo>
                  <a:pt x="19465" y="45918"/>
                </a:lnTo>
                <a:lnTo>
                  <a:pt x="20197" y="46053"/>
                </a:lnTo>
                <a:lnTo>
                  <a:pt x="20928" y="46169"/>
                </a:lnTo>
                <a:lnTo>
                  <a:pt x="21660" y="46284"/>
                </a:lnTo>
                <a:lnTo>
                  <a:pt x="22411" y="46381"/>
                </a:lnTo>
                <a:lnTo>
                  <a:pt x="23143" y="46458"/>
                </a:lnTo>
                <a:lnTo>
                  <a:pt x="23893" y="46515"/>
                </a:lnTo>
                <a:lnTo>
                  <a:pt x="24644" y="46573"/>
                </a:lnTo>
                <a:lnTo>
                  <a:pt x="25376" y="46612"/>
                </a:lnTo>
                <a:lnTo>
                  <a:pt x="26127" y="46631"/>
                </a:lnTo>
                <a:lnTo>
                  <a:pt x="27628" y="46631"/>
                </a:lnTo>
                <a:lnTo>
                  <a:pt x="28379" y="46612"/>
                </a:lnTo>
                <a:lnTo>
                  <a:pt x="29130" y="46573"/>
                </a:lnTo>
                <a:lnTo>
                  <a:pt x="29881" y="46535"/>
                </a:lnTo>
                <a:lnTo>
                  <a:pt x="30632" y="46477"/>
                </a:lnTo>
                <a:lnTo>
                  <a:pt x="31383" y="46400"/>
                </a:lnTo>
                <a:lnTo>
                  <a:pt x="32134" y="46323"/>
                </a:lnTo>
                <a:lnTo>
                  <a:pt x="32885" y="46227"/>
                </a:lnTo>
                <a:lnTo>
                  <a:pt x="33635" y="46111"/>
                </a:lnTo>
                <a:lnTo>
                  <a:pt x="34367" y="45976"/>
                </a:lnTo>
                <a:lnTo>
                  <a:pt x="35118" y="45841"/>
                </a:lnTo>
                <a:lnTo>
                  <a:pt x="35869" y="45687"/>
                </a:lnTo>
                <a:lnTo>
                  <a:pt x="36600" y="45533"/>
                </a:lnTo>
                <a:lnTo>
                  <a:pt x="37332" y="45360"/>
                </a:lnTo>
                <a:lnTo>
                  <a:pt x="38083" y="45168"/>
                </a:lnTo>
                <a:lnTo>
                  <a:pt x="38814" y="44975"/>
                </a:lnTo>
                <a:lnTo>
                  <a:pt x="39546" y="44763"/>
                </a:lnTo>
                <a:lnTo>
                  <a:pt x="40258" y="44532"/>
                </a:lnTo>
                <a:lnTo>
                  <a:pt x="40990" y="44301"/>
                </a:lnTo>
                <a:lnTo>
                  <a:pt x="41702" y="44051"/>
                </a:lnTo>
                <a:lnTo>
                  <a:pt x="42434" y="43781"/>
                </a:lnTo>
                <a:lnTo>
                  <a:pt x="43146" y="43512"/>
                </a:lnTo>
                <a:lnTo>
                  <a:pt x="43839" y="43242"/>
                </a:lnTo>
                <a:lnTo>
                  <a:pt x="44552" y="42934"/>
                </a:lnTo>
                <a:lnTo>
                  <a:pt x="45245" y="42645"/>
                </a:lnTo>
                <a:lnTo>
                  <a:pt x="45938" y="42318"/>
                </a:lnTo>
                <a:lnTo>
                  <a:pt x="46612" y="41991"/>
                </a:lnTo>
                <a:lnTo>
                  <a:pt x="47305" y="41664"/>
                </a:lnTo>
                <a:lnTo>
                  <a:pt x="47979" y="41317"/>
                </a:lnTo>
                <a:lnTo>
                  <a:pt x="48633" y="40951"/>
                </a:lnTo>
                <a:lnTo>
                  <a:pt x="49307" y="40585"/>
                </a:lnTo>
                <a:lnTo>
                  <a:pt x="49962" y="40200"/>
                </a:lnTo>
                <a:lnTo>
                  <a:pt x="50597" y="39815"/>
                </a:lnTo>
                <a:lnTo>
                  <a:pt x="51252" y="39411"/>
                </a:lnTo>
                <a:lnTo>
                  <a:pt x="51887" y="39007"/>
                </a:lnTo>
                <a:lnTo>
                  <a:pt x="52503" y="38583"/>
                </a:lnTo>
                <a:lnTo>
                  <a:pt x="53119" y="38140"/>
                </a:lnTo>
                <a:lnTo>
                  <a:pt x="53735" y="37697"/>
                </a:lnTo>
                <a:lnTo>
                  <a:pt x="54332" y="37255"/>
                </a:lnTo>
                <a:lnTo>
                  <a:pt x="54910" y="36793"/>
                </a:lnTo>
                <a:lnTo>
                  <a:pt x="55507" y="36330"/>
                </a:lnTo>
                <a:lnTo>
                  <a:pt x="56065" y="35849"/>
                </a:lnTo>
                <a:lnTo>
                  <a:pt x="56643" y="35368"/>
                </a:lnTo>
                <a:lnTo>
                  <a:pt x="57182" y="34867"/>
                </a:lnTo>
                <a:lnTo>
                  <a:pt x="57740" y="34367"/>
                </a:lnTo>
                <a:lnTo>
                  <a:pt x="58260" y="33847"/>
                </a:lnTo>
                <a:lnTo>
                  <a:pt x="58780" y="33327"/>
                </a:lnTo>
                <a:lnTo>
                  <a:pt x="59300" y="32788"/>
                </a:lnTo>
                <a:lnTo>
                  <a:pt x="59800" y="32249"/>
                </a:lnTo>
                <a:lnTo>
                  <a:pt x="60281" y="31690"/>
                </a:lnTo>
                <a:lnTo>
                  <a:pt x="60763" y="31132"/>
                </a:lnTo>
                <a:lnTo>
                  <a:pt x="61225" y="30574"/>
                </a:lnTo>
                <a:lnTo>
                  <a:pt x="61687" y="29996"/>
                </a:lnTo>
                <a:lnTo>
                  <a:pt x="62188" y="29322"/>
                </a:lnTo>
                <a:lnTo>
                  <a:pt x="62669" y="28649"/>
                </a:lnTo>
                <a:lnTo>
                  <a:pt x="63131" y="27936"/>
                </a:lnTo>
                <a:lnTo>
                  <a:pt x="63554" y="27224"/>
                </a:lnTo>
                <a:lnTo>
                  <a:pt x="63978" y="26492"/>
                </a:lnTo>
                <a:lnTo>
                  <a:pt x="64363" y="25741"/>
                </a:lnTo>
                <a:lnTo>
                  <a:pt x="64710" y="24990"/>
                </a:lnTo>
                <a:lnTo>
                  <a:pt x="65037" y="24201"/>
                </a:lnTo>
                <a:lnTo>
                  <a:pt x="65345" y="23431"/>
                </a:lnTo>
                <a:lnTo>
                  <a:pt x="65595" y="22622"/>
                </a:lnTo>
                <a:lnTo>
                  <a:pt x="65826" y="21814"/>
                </a:lnTo>
                <a:lnTo>
                  <a:pt x="66019" y="21005"/>
                </a:lnTo>
                <a:lnTo>
                  <a:pt x="66192" y="20177"/>
                </a:lnTo>
                <a:lnTo>
                  <a:pt x="66308" y="19349"/>
                </a:lnTo>
                <a:lnTo>
                  <a:pt x="66385" y="18502"/>
                </a:lnTo>
                <a:lnTo>
                  <a:pt x="66423" y="17674"/>
                </a:lnTo>
                <a:lnTo>
                  <a:pt x="66423" y="17097"/>
                </a:lnTo>
                <a:lnTo>
                  <a:pt x="66404" y="16500"/>
                </a:lnTo>
                <a:lnTo>
                  <a:pt x="66365" y="15922"/>
                </a:lnTo>
                <a:lnTo>
                  <a:pt x="66308" y="15364"/>
                </a:lnTo>
                <a:lnTo>
                  <a:pt x="66231" y="14786"/>
                </a:lnTo>
                <a:lnTo>
                  <a:pt x="66134" y="14209"/>
                </a:lnTo>
                <a:lnTo>
                  <a:pt x="66000" y="13650"/>
                </a:lnTo>
                <a:lnTo>
                  <a:pt x="65865" y="13092"/>
                </a:lnTo>
                <a:lnTo>
                  <a:pt x="65711" y="12534"/>
                </a:lnTo>
                <a:lnTo>
                  <a:pt x="65538" y="11975"/>
                </a:lnTo>
                <a:lnTo>
                  <a:pt x="65345" y="11436"/>
                </a:lnTo>
                <a:lnTo>
                  <a:pt x="65133" y="10897"/>
                </a:lnTo>
                <a:lnTo>
                  <a:pt x="64902" y="10377"/>
                </a:lnTo>
                <a:lnTo>
                  <a:pt x="64671" y="9838"/>
                </a:lnTo>
                <a:lnTo>
                  <a:pt x="64402" y="9338"/>
                </a:lnTo>
                <a:lnTo>
                  <a:pt x="64132" y="8818"/>
                </a:lnTo>
                <a:lnTo>
                  <a:pt x="63843" y="8317"/>
                </a:lnTo>
                <a:lnTo>
                  <a:pt x="63535" y="7836"/>
                </a:lnTo>
                <a:lnTo>
                  <a:pt x="63208" y="7355"/>
                </a:lnTo>
                <a:lnTo>
                  <a:pt x="62861" y="6893"/>
                </a:lnTo>
                <a:lnTo>
                  <a:pt x="62515" y="6431"/>
                </a:lnTo>
                <a:lnTo>
                  <a:pt x="62149" y="5988"/>
                </a:lnTo>
                <a:lnTo>
                  <a:pt x="61764" y="5564"/>
                </a:lnTo>
                <a:lnTo>
                  <a:pt x="61379" y="5141"/>
                </a:lnTo>
                <a:lnTo>
                  <a:pt x="60975" y="4736"/>
                </a:lnTo>
                <a:lnTo>
                  <a:pt x="60551" y="4351"/>
                </a:lnTo>
                <a:lnTo>
                  <a:pt x="60127" y="3966"/>
                </a:lnTo>
                <a:lnTo>
                  <a:pt x="59685" y="3600"/>
                </a:lnTo>
                <a:lnTo>
                  <a:pt x="59223" y="3273"/>
                </a:lnTo>
                <a:lnTo>
                  <a:pt x="58761" y="2926"/>
                </a:lnTo>
                <a:lnTo>
                  <a:pt x="58298" y="2618"/>
                </a:lnTo>
                <a:lnTo>
                  <a:pt x="57798" y="2330"/>
                </a:lnTo>
                <a:lnTo>
                  <a:pt x="57317" y="2041"/>
                </a:lnTo>
                <a:lnTo>
                  <a:pt x="56797" y="1791"/>
                </a:lnTo>
                <a:lnTo>
                  <a:pt x="56296" y="1540"/>
                </a:lnTo>
                <a:lnTo>
                  <a:pt x="55776" y="1328"/>
                </a:lnTo>
                <a:lnTo>
                  <a:pt x="55256" y="1117"/>
                </a:lnTo>
                <a:lnTo>
                  <a:pt x="54717" y="924"/>
                </a:lnTo>
                <a:lnTo>
                  <a:pt x="54178" y="751"/>
                </a:lnTo>
                <a:lnTo>
                  <a:pt x="53639" y="597"/>
                </a:lnTo>
                <a:lnTo>
                  <a:pt x="53100" y="462"/>
                </a:lnTo>
                <a:lnTo>
                  <a:pt x="52542" y="347"/>
                </a:lnTo>
                <a:lnTo>
                  <a:pt x="52003" y="250"/>
                </a:lnTo>
                <a:lnTo>
                  <a:pt x="51444" y="173"/>
                </a:lnTo>
                <a:lnTo>
                  <a:pt x="50886" y="96"/>
                </a:lnTo>
                <a:lnTo>
                  <a:pt x="50328" y="58"/>
                </a:lnTo>
                <a:lnTo>
                  <a:pt x="49769" y="19"/>
                </a:lnTo>
                <a:lnTo>
                  <a:pt x="4919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6" name="Google Shape;426;p9"/>
          <p:cNvGrpSpPr/>
          <p:nvPr/>
        </p:nvGrpSpPr>
        <p:grpSpPr>
          <a:xfrm flipH="1">
            <a:off x="-302400" y="2819325"/>
            <a:ext cx="1634475" cy="2394775"/>
            <a:chOff x="-741850" y="2748725"/>
            <a:chExt cx="1634475" cy="2394775"/>
          </a:xfrm>
        </p:grpSpPr>
        <p:sp>
          <p:nvSpPr>
            <p:cNvPr id="427" name="Google Shape;427;p9"/>
            <p:cNvSpPr/>
            <p:nvPr/>
          </p:nvSpPr>
          <p:spPr>
            <a:xfrm>
              <a:off x="-741850" y="3729375"/>
              <a:ext cx="1253225" cy="1382250"/>
            </a:xfrm>
            <a:custGeom>
              <a:rect b="b" l="l" r="r" t="t"/>
              <a:pathLst>
                <a:path extrusionOk="0" h="55290" w="50129">
                  <a:moveTo>
                    <a:pt x="15193" y="1"/>
                  </a:moveTo>
                  <a:lnTo>
                    <a:pt x="14526" y="30"/>
                  </a:lnTo>
                  <a:lnTo>
                    <a:pt x="13859" y="59"/>
                  </a:lnTo>
                  <a:lnTo>
                    <a:pt x="13192" y="146"/>
                  </a:lnTo>
                  <a:lnTo>
                    <a:pt x="12526" y="233"/>
                  </a:lnTo>
                  <a:lnTo>
                    <a:pt x="11859" y="378"/>
                  </a:lnTo>
                  <a:lnTo>
                    <a:pt x="11192" y="523"/>
                  </a:lnTo>
                  <a:lnTo>
                    <a:pt x="10525" y="697"/>
                  </a:lnTo>
                  <a:lnTo>
                    <a:pt x="9858" y="900"/>
                  </a:lnTo>
                  <a:lnTo>
                    <a:pt x="9076" y="1190"/>
                  </a:lnTo>
                  <a:lnTo>
                    <a:pt x="8322" y="1508"/>
                  </a:lnTo>
                  <a:lnTo>
                    <a:pt x="7655" y="1798"/>
                  </a:lnTo>
                  <a:lnTo>
                    <a:pt x="7133" y="2088"/>
                  </a:lnTo>
                  <a:lnTo>
                    <a:pt x="6611" y="2378"/>
                  </a:lnTo>
                  <a:lnTo>
                    <a:pt x="6118" y="2697"/>
                  </a:lnTo>
                  <a:lnTo>
                    <a:pt x="5625" y="3016"/>
                  </a:lnTo>
                  <a:lnTo>
                    <a:pt x="5162" y="3393"/>
                  </a:lnTo>
                  <a:lnTo>
                    <a:pt x="4698" y="3770"/>
                  </a:lnTo>
                  <a:lnTo>
                    <a:pt x="4234" y="4147"/>
                  </a:lnTo>
                  <a:lnTo>
                    <a:pt x="3828" y="4553"/>
                  </a:lnTo>
                  <a:lnTo>
                    <a:pt x="3422" y="4988"/>
                  </a:lnTo>
                  <a:lnTo>
                    <a:pt x="3016" y="5422"/>
                  </a:lnTo>
                  <a:lnTo>
                    <a:pt x="2639" y="5886"/>
                  </a:lnTo>
                  <a:lnTo>
                    <a:pt x="2291" y="6379"/>
                  </a:lnTo>
                  <a:lnTo>
                    <a:pt x="1972" y="6872"/>
                  </a:lnTo>
                  <a:lnTo>
                    <a:pt x="1653" y="7394"/>
                  </a:lnTo>
                  <a:lnTo>
                    <a:pt x="1393" y="7945"/>
                  </a:lnTo>
                  <a:lnTo>
                    <a:pt x="1132" y="8496"/>
                  </a:lnTo>
                  <a:lnTo>
                    <a:pt x="842" y="9162"/>
                  </a:lnTo>
                  <a:lnTo>
                    <a:pt x="610" y="9829"/>
                  </a:lnTo>
                  <a:lnTo>
                    <a:pt x="436" y="10525"/>
                  </a:lnTo>
                  <a:lnTo>
                    <a:pt x="262" y="11192"/>
                  </a:lnTo>
                  <a:lnTo>
                    <a:pt x="146" y="11888"/>
                  </a:lnTo>
                  <a:lnTo>
                    <a:pt x="59" y="12584"/>
                  </a:lnTo>
                  <a:lnTo>
                    <a:pt x="30" y="13279"/>
                  </a:lnTo>
                  <a:lnTo>
                    <a:pt x="1" y="13975"/>
                  </a:lnTo>
                  <a:lnTo>
                    <a:pt x="30" y="14758"/>
                  </a:lnTo>
                  <a:lnTo>
                    <a:pt x="88" y="15483"/>
                  </a:lnTo>
                  <a:lnTo>
                    <a:pt x="175" y="16208"/>
                  </a:lnTo>
                  <a:lnTo>
                    <a:pt x="291" y="16932"/>
                  </a:lnTo>
                  <a:lnTo>
                    <a:pt x="436" y="17657"/>
                  </a:lnTo>
                  <a:lnTo>
                    <a:pt x="610" y="18382"/>
                  </a:lnTo>
                  <a:lnTo>
                    <a:pt x="813" y="19107"/>
                  </a:lnTo>
                  <a:lnTo>
                    <a:pt x="1045" y="19803"/>
                  </a:lnTo>
                  <a:lnTo>
                    <a:pt x="1306" y="20527"/>
                  </a:lnTo>
                  <a:lnTo>
                    <a:pt x="1595" y="21223"/>
                  </a:lnTo>
                  <a:lnTo>
                    <a:pt x="1885" y="21948"/>
                  </a:lnTo>
                  <a:lnTo>
                    <a:pt x="2233" y="22644"/>
                  </a:lnTo>
                  <a:lnTo>
                    <a:pt x="2581" y="23340"/>
                  </a:lnTo>
                  <a:lnTo>
                    <a:pt x="2929" y="24036"/>
                  </a:lnTo>
                  <a:lnTo>
                    <a:pt x="3335" y="24731"/>
                  </a:lnTo>
                  <a:lnTo>
                    <a:pt x="3741" y="25427"/>
                  </a:lnTo>
                  <a:lnTo>
                    <a:pt x="4147" y="26094"/>
                  </a:lnTo>
                  <a:lnTo>
                    <a:pt x="4756" y="27022"/>
                  </a:lnTo>
                  <a:lnTo>
                    <a:pt x="5365" y="27863"/>
                  </a:lnTo>
                  <a:lnTo>
                    <a:pt x="5973" y="28703"/>
                  </a:lnTo>
                  <a:lnTo>
                    <a:pt x="6611" y="29544"/>
                  </a:lnTo>
                  <a:lnTo>
                    <a:pt x="7249" y="30356"/>
                  </a:lnTo>
                  <a:lnTo>
                    <a:pt x="7916" y="31139"/>
                  </a:lnTo>
                  <a:lnTo>
                    <a:pt x="8583" y="31921"/>
                  </a:lnTo>
                  <a:lnTo>
                    <a:pt x="9278" y="32675"/>
                  </a:lnTo>
                  <a:lnTo>
                    <a:pt x="9974" y="33400"/>
                  </a:lnTo>
                  <a:lnTo>
                    <a:pt x="11337" y="34821"/>
                  </a:lnTo>
                  <a:lnTo>
                    <a:pt x="12729" y="36125"/>
                  </a:lnTo>
                  <a:lnTo>
                    <a:pt x="14062" y="37343"/>
                  </a:lnTo>
                  <a:lnTo>
                    <a:pt x="15367" y="38474"/>
                  </a:lnTo>
                  <a:lnTo>
                    <a:pt x="16063" y="39025"/>
                  </a:lnTo>
                  <a:lnTo>
                    <a:pt x="17077" y="39836"/>
                  </a:lnTo>
                  <a:lnTo>
                    <a:pt x="18469" y="40909"/>
                  </a:lnTo>
                  <a:lnTo>
                    <a:pt x="19890" y="41924"/>
                  </a:lnTo>
                  <a:lnTo>
                    <a:pt x="21310" y="42939"/>
                  </a:lnTo>
                  <a:lnTo>
                    <a:pt x="22789" y="43924"/>
                  </a:lnTo>
                  <a:lnTo>
                    <a:pt x="24268" y="44881"/>
                  </a:lnTo>
                  <a:lnTo>
                    <a:pt x="25746" y="45780"/>
                  </a:lnTo>
                  <a:lnTo>
                    <a:pt x="27283" y="46679"/>
                  </a:lnTo>
                  <a:lnTo>
                    <a:pt x="28819" y="47519"/>
                  </a:lnTo>
                  <a:lnTo>
                    <a:pt x="30617" y="48505"/>
                  </a:lnTo>
                  <a:lnTo>
                    <a:pt x="31574" y="48969"/>
                  </a:lnTo>
                  <a:lnTo>
                    <a:pt x="33516" y="49897"/>
                  </a:lnTo>
                  <a:lnTo>
                    <a:pt x="35459" y="50796"/>
                  </a:lnTo>
                  <a:lnTo>
                    <a:pt x="37401" y="51607"/>
                  </a:lnTo>
                  <a:lnTo>
                    <a:pt x="39402" y="52390"/>
                  </a:lnTo>
                  <a:lnTo>
                    <a:pt x="41402" y="53115"/>
                  </a:lnTo>
                  <a:lnTo>
                    <a:pt x="43403" y="53811"/>
                  </a:lnTo>
                  <a:lnTo>
                    <a:pt x="45461" y="54449"/>
                  </a:lnTo>
                  <a:lnTo>
                    <a:pt x="47491" y="55028"/>
                  </a:lnTo>
                  <a:lnTo>
                    <a:pt x="48012" y="55144"/>
                  </a:lnTo>
                  <a:lnTo>
                    <a:pt x="48476" y="55231"/>
                  </a:lnTo>
                  <a:lnTo>
                    <a:pt x="48853" y="55289"/>
                  </a:lnTo>
                  <a:lnTo>
                    <a:pt x="49172" y="55289"/>
                  </a:lnTo>
                  <a:lnTo>
                    <a:pt x="49462" y="55260"/>
                  </a:lnTo>
                  <a:lnTo>
                    <a:pt x="49694" y="55202"/>
                  </a:lnTo>
                  <a:lnTo>
                    <a:pt x="49868" y="55086"/>
                  </a:lnTo>
                  <a:lnTo>
                    <a:pt x="49984" y="54970"/>
                  </a:lnTo>
                  <a:lnTo>
                    <a:pt x="50071" y="54796"/>
                  </a:lnTo>
                  <a:lnTo>
                    <a:pt x="50129" y="54623"/>
                  </a:lnTo>
                  <a:lnTo>
                    <a:pt x="50129" y="54391"/>
                  </a:lnTo>
                  <a:lnTo>
                    <a:pt x="50100" y="54130"/>
                  </a:lnTo>
                  <a:lnTo>
                    <a:pt x="50071" y="53898"/>
                  </a:lnTo>
                  <a:lnTo>
                    <a:pt x="49984" y="53608"/>
                  </a:lnTo>
                  <a:lnTo>
                    <a:pt x="49810" y="53028"/>
                  </a:lnTo>
                  <a:lnTo>
                    <a:pt x="49549" y="52361"/>
                  </a:lnTo>
                  <a:lnTo>
                    <a:pt x="49259" y="51636"/>
                  </a:lnTo>
                  <a:lnTo>
                    <a:pt x="48476" y="49636"/>
                  </a:lnTo>
                  <a:lnTo>
                    <a:pt x="47752" y="47635"/>
                  </a:lnTo>
                  <a:lnTo>
                    <a:pt x="47085" y="45606"/>
                  </a:lnTo>
                  <a:lnTo>
                    <a:pt x="46418" y="43576"/>
                  </a:lnTo>
                  <a:lnTo>
                    <a:pt x="45838" y="41663"/>
                  </a:lnTo>
                  <a:lnTo>
                    <a:pt x="45258" y="39749"/>
                  </a:lnTo>
                  <a:lnTo>
                    <a:pt x="44127" y="35922"/>
                  </a:lnTo>
                  <a:lnTo>
                    <a:pt x="43026" y="32095"/>
                  </a:lnTo>
                  <a:lnTo>
                    <a:pt x="42446" y="30182"/>
                  </a:lnTo>
                  <a:lnTo>
                    <a:pt x="41866" y="28268"/>
                  </a:lnTo>
                  <a:lnTo>
                    <a:pt x="41460" y="27022"/>
                  </a:lnTo>
                  <a:lnTo>
                    <a:pt x="40822" y="25137"/>
                  </a:lnTo>
                  <a:lnTo>
                    <a:pt x="40155" y="23282"/>
                  </a:lnTo>
                  <a:lnTo>
                    <a:pt x="39460" y="21455"/>
                  </a:lnTo>
                  <a:lnTo>
                    <a:pt x="38735" y="19629"/>
                  </a:lnTo>
                  <a:lnTo>
                    <a:pt x="37952" y="17831"/>
                  </a:lnTo>
                  <a:lnTo>
                    <a:pt x="37111" y="16034"/>
                  </a:lnTo>
                  <a:lnTo>
                    <a:pt x="36213" y="14294"/>
                  </a:lnTo>
                  <a:lnTo>
                    <a:pt x="35749" y="13424"/>
                  </a:lnTo>
                  <a:lnTo>
                    <a:pt x="35256" y="12555"/>
                  </a:lnTo>
                  <a:lnTo>
                    <a:pt x="34850" y="11888"/>
                  </a:lnTo>
                  <a:lnTo>
                    <a:pt x="34763" y="11743"/>
                  </a:lnTo>
                  <a:lnTo>
                    <a:pt x="34386" y="11105"/>
                  </a:lnTo>
                  <a:lnTo>
                    <a:pt x="33951" y="10496"/>
                  </a:lnTo>
                  <a:lnTo>
                    <a:pt x="33545" y="9916"/>
                  </a:lnTo>
                  <a:lnTo>
                    <a:pt x="33081" y="9307"/>
                  </a:lnTo>
                  <a:lnTo>
                    <a:pt x="32646" y="8728"/>
                  </a:lnTo>
                  <a:lnTo>
                    <a:pt x="32154" y="8177"/>
                  </a:lnTo>
                  <a:lnTo>
                    <a:pt x="31661" y="7626"/>
                  </a:lnTo>
                  <a:lnTo>
                    <a:pt x="31168" y="7104"/>
                  </a:lnTo>
                  <a:lnTo>
                    <a:pt x="30646" y="6582"/>
                  </a:lnTo>
                  <a:lnTo>
                    <a:pt x="30124" y="6060"/>
                  </a:lnTo>
                  <a:lnTo>
                    <a:pt x="29573" y="5567"/>
                  </a:lnTo>
                  <a:lnTo>
                    <a:pt x="29022" y="5104"/>
                  </a:lnTo>
                  <a:lnTo>
                    <a:pt x="28443" y="4640"/>
                  </a:lnTo>
                  <a:lnTo>
                    <a:pt x="27863" y="4205"/>
                  </a:lnTo>
                  <a:lnTo>
                    <a:pt x="27254" y="3799"/>
                  </a:lnTo>
                  <a:lnTo>
                    <a:pt x="26645" y="3393"/>
                  </a:lnTo>
                  <a:lnTo>
                    <a:pt x="25978" y="2987"/>
                  </a:lnTo>
                  <a:lnTo>
                    <a:pt x="25398" y="2639"/>
                  </a:lnTo>
                  <a:lnTo>
                    <a:pt x="24818" y="2320"/>
                  </a:lnTo>
                  <a:lnTo>
                    <a:pt x="24210" y="2030"/>
                  </a:lnTo>
                  <a:lnTo>
                    <a:pt x="23630" y="1740"/>
                  </a:lnTo>
                  <a:lnTo>
                    <a:pt x="22992" y="1480"/>
                  </a:lnTo>
                  <a:lnTo>
                    <a:pt x="22383" y="1248"/>
                  </a:lnTo>
                  <a:lnTo>
                    <a:pt x="21774" y="1016"/>
                  </a:lnTo>
                  <a:lnTo>
                    <a:pt x="21136" y="813"/>
                  </a:lnTo>
                  <a:lnTo>
                    <a:pt x="20499" y="639"/>
                  </a:lnTo>
                  <a:lnTo>
                    <a:pt x="19861" y="494"/>
                  </a:lnTo>
                  <a:lnTo>
                    <a:pt x="19194" y="349"/>
                  </a:lnTo>
                  <a:lnTo>
                    <a:pt x="18556" y="233"/>
                  </a:lnTo>
                  <a:lnTo>
                    <a:pt x="17889" y="146"/>
                  </a:lnTo>
                  <a:lnTo>
                    <a:pt x="17251" y="59"/>
                  </a:lnTo>
                  <a:lnTo>
                    <a:pt x="1658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9"/>
            <p:cNvSpPr/>
            <p:nvPr/>
          </p:nvSpPr>
          <p:spPr>
            <a:xfrm>
              <a:off x="-741850" y="3729375"/>
              <a:ext cx="1253225" cy="1382250"/>
            </a:xfrm>
            <a:custGeom>
              <a:rect b="b" l="l" r="r" t="t"/>
              <a:pathLst>
                <a:path extrusionOk="0" h="55290" w="50129">
                  <a:moveTo>
                    <a:pt x="15193" y="1"/>
                  </a:moveTo>
                  <a:lnTo>
                    <a:pt x="14526" y="30"/>
                  </a:lnTo>
                  <a:lnTo>
                    <a:pt x="13859" y="59"/>
                  </a:lnTo>
                  <a:lnTo>
                    <a:pt x="13192" y="146"/>
                  </a:lnTo>
                  <a:lnTo>
                    <a:pt x="12526" y="233"/>
                  </a:lnTo>
                  <a:lnTo>
                    <a:pt x="11859" y="378"/>
                  </a:lnTo>
                  <a:lnTo>
                    <a:pt x="11192" y="523"/>
                  </a:lnTo>
                  <a:lnTo>
                    <a:pt x="10525" y="697"/>
                  </a:lnTo>
                  <a:lnTo>
                    <a:pt x="9858" y="900"/>
                  </a:lnTo>
                  <a:lnTo>
                    <a:pt x="9076" y="1190"/>
                  </a:lnTo>
                  <a:lnTo>
                    <a:pt x="8322" y="1508"/>
                  </a:lnTo>
                  <a:lnTo>
                    <a:pt x="7655" y="1798"/>
                  </a:lnTo>
                  <a:lnTo>
                    <a:pt x="7133" y="2088"/>
                  </a:lnTo>
                  <a:lnTo>
                    <a:pt x="6611" y="2378"/>
                  </a:lnTo>
                  <a:lnTo>
                    <a:pt x="6118" y="2697"/>
                  </a:lnTo>
                  <a:lnTo>
                    <a:pt x="5625" y="3016"/>
                  </a:lnTo>
                  <a:lnTo>
                    <a:pt x="5162" y="3393"/>
                  </a:lnTo>
                  <a:lnTo>
                    <a:pt x="4698" y="3770"/>
                  </a:lnTo>
                  <a:lnTo>
                    <a:pt x="4234" y="4147"/>
                  </a:lnTo>
                  <a:lnTo>
                    <a:pt x="3828" y="4553"/>
                  </a:lnTo>
                  <a:lnTo>
                    <a:pt x="3422" y="4988"/>
                  </a:lnTo>
                  <a:lnTo>
                    <a:pt x="3016" y="5422"/>
                  </a:lnTo>
                  <a:lnTo>
                    <a:pt x="2639" y="5886"/>
                  </a:lnTo>
                  <a:lnTo>
                    <a:pt x="2291" y="6379"/>
                  </a:lnTo>
                  <a:lnTo>
                    <a:pt x="1972" y="6872"/>
                  </a:lnTo>
                  <a:lnTo>
                    <a:pt x="1653" y="7394"/>
                  </a:lnTo>
                  <a:lnTo>
                    <a:pt x="1393" y="7945"/>
                  </a:lnTo>
                  <a:lnTo>
                    <a:pt x="1132" y="8496"/>
                  </a:lnTo>
                  <a:lnTo>
                    <a:pt x="842" y="9162"/>
                  </a:lnTo>
                  <a:lnTo>
                    <a:pt x="610" y="9829"/>
                  </a:lnTo>
                  <a:lnTo>
                    <a:pt x="436" y="10525"/>
                  </a:lnTo>
                  <a:lnTo>
                    <a:pt x="262" y="11192"/>
                  </a:lnTo>
                  <a:lnTo>
                    <a:pt x="146" y="11888"/>
                  </a:lnTo>
                  <a:lnTo>
                    <a:pt x="59" y="12584"/>
                  </a:lnTo>
                  <a:lnTo>
                    <a:pt x="30" y="13279"/>
                  </a:lnTo>
                  <a:lnTo>
                    <a:pt x="1" y="13975"/>
                  </a:lnTo>
                  <a:lnTo>
                    <a:pt x="30" y="14758"/>
                  </a:lnTo>
                  <a:lnTo>
                    <a:pt x="88" y="15483"/>
                  </a:lnTo>
                  <a:lnTo>
                    <a:pt x="175" y="16208"/>
                  </a:lnTo>
                  <a:lnTo>
                    <a:pt x="291" y="16932"/>
                  </a:lnTo>
                  <a:lnTo>
                    <a:pt x="436" y="17657"/>
                  </a:lnTo>
                  <a:lnTo>
                    <a:pt x="610" y="18382"/>
                  </a:lnTo>
                  <a:lnTo>
                    <a:pt x="813" y="19107"/>
                  </a:lnTo>
                  <a:lnTo>
                    <a:pt x="1045" y="19803"/>
                  </a:lnTo>
                  <a:lnTo>
                    <a:pt x="1306" y="20527"/>
                  </a:lnTo>
                  <a:lnTo>
                    <a:pt x="1595" y="21223"/>
                  </a:lnTo>
                  <a:lnTo>
                    <a:pt x="1885" y="21948"/>
                  </a:lnTo>
                  <a:lnTo>
                    <a:pt x="2233" y="22644"/>
                  </a:lnTo>
                  <a:lnTo>
                    <a:pt x="2581" y="23340"/>
                  </a:lnTo>
                  <a:lnTo>
                    <a:pt x="2929" y="24036"/>
                  </a:lnTo>
                  <a:lnTo>
                    <a:pt x="3335" y="24731"/>
                  </a:lnTo>
                  <a:lnTo>
                    <a:pt x="3741" y="25427"/>
                  </a:lnTo>
                  <a:lnTo>
                    <a:pt x="4147" y="26094"/>
                  </a:lnTo>
                  <a:lnTo>
                    <a:pt x="4756" y="27022"/>
                  </a:lnTo>
                  <a:lnTo>
                    <a:pt x="5365" y="27863"/>
                  </a:lnTo>
                  <a:lnTo>
                    <a:pt x="5973" y="28703"/>
                  </a:lnTo>
                  <a:lnTo>
                    <a:pt x="6611" y="29544"/>
                  </a:lnTo>
                  <a:lnTo>
                    <a:pt x="7249" y="30356"/>
                  </a:lnTo>
                  <a:lnTo>
                    <a:pt x="7916" y="31139"/>
                  </a:lnTo>
                  <a:lnTo>
                    <a:pt x="8583" y="31921"/>
                  </a:lnTo>
                  <a:lnTo>
                    <a:pt x="9278" y="32675"/>
                  </a:lnTo>
                  <a:lnTo>
                    <a:pt x="9974" y="33400"/>
                  </a:lnTo>
                  <a:lnTo>
                    <a:pt x="11337" y="34821"/>
                  </a:lnTo>
                  <a:lnTo>
                    <a:pt x="12729" y="36125"/>
                  </a:lnTo>
                  <a:lnTo>
                    <a:pt x="14062" y="37343"/>
                  </a:lnTo>
                  <a:lnTo>
                    <a:pt x="15367" y="38474"/>
                  </a:lnTo>
                  <a:lnTo>
                    <a:pt x="16063" y="39025"/>
                  </a:lnTo>
                  <a:lnTo>
                    <a:pt x="17077" y="39836"/>
                  </a:lnTo>
                  <a:lnTo>
                    <a:pt x="18469" y="40909"/>
                  </a:lnTo>
                  <a:lnTo>
                    <a:pt x="19890" y="41924"/>
                  </a:lnTo>
                  <a:lnTo>
                    <a:pt x="21310" y="42939"/>
                  </a:lnTo>
                  <a:lnTo>
                    <a:pt x="22789" y="43924"/>
                  </a:lnTo>
                  <a:lnTo>
                    <a:pt x="24268" y="44881"/>
                  </a:lnTo>
                  <a:lnTo>
                    <a:pt x="25746" y="45780"/>
                  </a:lnTo>
                  <a:lnTo>
                    <a:pt x="27283" y="46679"/>
                  </a:lnTo>
                  <a:lnTo>
                    <a:pt x="28819" y="47519"/>
                  </a:lnTo>
                  <a:lnTo>
                    <a:pt x="30617" y="48505"/>
                  </a:lnTo>
                  <a:lnTo>
                    <a:pt x="31574" y="48969"/>
                  </a:lnTo>
                  <a:lnTo>
                    <a:pt x="33516" y="49897"/>
                  </a:lnTo>
                  <a:lnTo>
                    <a:pt x="35459" y="50796"/>
                  </a:lnTo>
                  <a:lnTo>
                    <a:pt x="37401" y="51607"/>
                  </a:lnTo>
                  <a:lnTo>
                    <a:pt x="39402" y="52390"/>
                  </a:lnTo>
                  <a:lnTo>
                    <a:pt x="41402" y="53115"/>
                  </a:lnTo>
                  <a:lnTo>
                    <a:pt x="43403" y="53811"/>
                  </a:lnTo>
                  <a:lnTo>
                    <a:pt x="45461" y="54449"/>
                  </a:lnTo>
                  <a:lnTo>
                    <a:pt x="47491" y="55028"/>
                  </a:lnTo>
                  <a:lnTo>
                    <a:pt x="48012" y="55144"/>
                  </a:lnTo>
                  <a:lnTo>
                    <a:pt x="48476" y="55231"/>
                  </a:lnTo>
                  <a:lnTo>
                    <a:pt x="48853" y="55289"/>
                  </a:lnTo>
                  <a:lnTo>
                    <a:pt x="49172" y="55289"/>
                  </a:lnTo>
                  <a:lnTo>
                    <a:pt x="49462" y="55260"/>
                  </a:lnTo>
                  <a:lnTo>
                    <a:pt x="49694" y="55202"/>
                  </a:lnTo>
                  <a:lnTo>
                    <a:pt x="49868" y="55086"/>
                  </a:lnTo>
                  <a:lnTo>
                    <a:pt x="49984" y="54970"/>
                  </a:lnTo>
                  <a:lnTo>
                    <a:pt x="50071" y="54796"/>
                  </a:lnTo>
                  <a:lnTo>
                    <a:pt x="50129" y="54623"/>
                  </a:lnTo>
                  <a:lnTo>
                    <a:pt x="50129" y="54391"/>
                  </a:lnTo>
                  <a:lnTo>
                    <a:pt x="50100" y="54130"/>
                  </a:lnTo>
                  <a:lnTo>
                    <a:pt x="50071" y="53898"/>
                  </a:lnTo>
                  <a:lnTo>
                    <a:pt x="49984" y="53608"/>
                  </a:lnTo>
                  <a:lnTo>
                    <a:pt x="49810" y="53028"/>
                  </a:lnTo>
                  <a:lnTo>
                    <a:pt x="49549" y="52361"/>
                  </a:lnTo>
                  <a:lnTo>
                    <a:pt x="49259" y="51636"/>
                  </a:lnTo>
                  <a:lnTo>
                    <a:pt x="48476" y="49636"/>
                  </a:lnTo>
                  <a:lnTo>
                    <a:pt x="47752" y="47635"/>
                  </a:lnTo>
                  <a:lnTo>
                    <a:pt x="47085" y="45606"/>
                  </a:lnTo>
                  <a:lnTo>
                    <a:pt x="46418" y="43576"/>
                  </a:lnTo>
                  <a:lnTo>
                    <a:pt x="45838" y="41663"/>
                  </a:lnTo>
                  <a:lnTo>
                    <a:pt x="45258" y="39749"/>
                  </a:lnTo>
                  <a:lnTo>
                    <a:pt x="44127" y="35922"/>
                  </a:lnTo>
                  <a:lnTo>
                    <a:pt x="43026" y="32095"/>
                  </a:lnTo>
                  <a:lnTo>
                    <a:pt x="42446" y="30182"/>
                  </a:lnTo>
                  <a:lnTo>
                    <a:pt x="41866" y="28268"/>
                  </a:lnTo>
                  <a:lnTo>
                    <a:pt x="41460" y="27022"/>
                  </a:lnTo>
                  <a:lnTo>
                    <a:pt x="40822" y="25137"/>
                  </a:lnTo>
                  <a:lnTo>
                    <a:pt x="40155" y="23282"/>
                  </a:lnTo>
                  <a:lnTo>
                    <a:pt x="39460" y="21455"/>
                  </a:lnTo>
                  <a:lnTo>
                    <a:pt x="38735" y="19629"/>
                  </a:lnTo>
                  <a:lnTo>
                    <a:pt x="37952" y="17831"/>
                  </a:lnTo>
                  <a:lnTo>
                    <a:pt x="37111" y="16034"/>
                  </a:lnTo>
                  <a:lnTo>
                    <a:pt x="36213" y="14294"/>
                  </a:lnTo>
                  <a:lnTo>
                    <a:pt x="35749" y="13424"/>
                  </a:lnTo>
                  <a:lnTo>
                    <a:pt x="35256" y="12555"/>
                  </a:lnTo>
                  <a:lnTo>
                    <a:pt x="34850" y="11888"/>
                  </a:lnTo>
                  <a:lnTo>
                    <a:pt x="34763" y="11743"/>
                  </a:lnTo>
                  <a:lnTo>
                    <a:pt x="34386" y="11105"/>
                  </a:lnTo>
                  <a:lnTo>
                    <a:pt x="33951" y="10496"/>
                  </a:lnTo>
                  <a:lnTo>
                    <a:pt x="33545" y="9916"/>
                  </a:lnTo>
                  <a:lnTo>
                    <a:pt x="33081" y="9307"/>
                  </a:lnTo>
                  <a:lnTo>
                    <a:pt x="32646" y="8728"/>
                  </a:lnTo>
                  <a:lnTo>
                    <a:pt x="32154" y="8177"/>
                  </a:lnTo>
                  <a:lnTo>
                    <a:pt x="31661" y="7626"/>
                  </a:lnTo>
                  <a:lnTo>
                    <a:pt x="31168" y="7104"/>
                  </a:lnTo>
                  <a:lnTo>
                    <a:pt x="30646" y="6582"/>
                  </a:lnTo>
                  <a:lnTo>
                    <a:pt x="30124" y="6060"/>
                  </a:lnTo>
                  <a:lnTo>
                    <a:pt x="29573" y="5567"/>
                  </a:lnTo>
                  <a:lnTo>
                    <a:pt x="29022" y="5104"/>
                  </a:lnTo>
                  <a:lnTo>
                    <a:pt x="28443" y="4640"/>
                  </a:lnTo>
                  <a:lnTo>
                    <a:pt x="27863" y="4205"/>
                  </a:lnTo>
                  <a:lnTo>
                    <a:pt x="27254" y="3799"/>
                  </a:lnTo>
                  <a:lnTo>
                    <a:pt x="26645" y="3393"/>
                  </a:lnTo>
                  <a:lnTo>
                    <a:pt x="25978" y="2987"/>
                  </a:lnTo>
                  <a:lnTo>
                    <a:pt x="25398" y="2639"/>
                  </a:lnTo>
                  <a:lnTo>
                    <a:pt x="24818" y="2320"/>
                  </a:lnTo>
                  <a:lnTo>
                    <a:pt x="24210" y="2030"/>
                  </a:lnTo>
                  <a:lnTo>
                    <a:pt x="23630" y="1740"/>
                  </a:lnTo>
                  <a:lnTo>
                    <a:pt x="22992" y="1480"/>
                  </a:lnTo>
                  <a:lnTo>
                    <a:pt x="22383" y="1248"/>
                  </a:lnTo>
                  <a:lnTo>
                    <a:pt x="21774" y="1016"/>
                  </a:lnTo>
                  <a:lnTo>
                    <a:pt x="21136" y="813"/>
                  </a:lnTo>
                  <a:lnTo>
                    <a:pt x="20499" y="639"/>
                  </a:lnTo>
                  <a:lnTo>
                    <a:pt x="19861" y="494"/>
                  </a:lnTo>
                  <a:lnTo>
                    <a:pt x="19194" y="349"/>
                  </a:lnTo>
                  <a:lnTo>
                    <a:pt x="18556" y="233"/>
                  </a:lnTo>
                  <a:lnTo>
                    <a:pt x="17889" y="146"/>
                  </a:lnTo>
                  <a:lnTo>
                    <a:pt x="17251" y="59"/>
                  </a:lnTo>
                  <a:lnTo>
                    <a:pt x="16585" y="1"/>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9"/>
            <p:cNvSpPr/>
            <p:nvPr/>
          </p:nvSpPr>
          <p:spPr>
            <a:xfrm>
              <a:off x="-741850" y="3729375"/>
              <a:ext cx="1253225" cy="1382250"/>
            </a:xfrm>
            <a:custGeom>
              <a:rect b="b" l="l" r="r" t="t"/>
              <a:pathLst>
                <a:path extrusionOk="0" fill="none" h="55290" w="50129">
                  <a:moveTo>
                    <a:pt x="49984" y="54970"/>
                  </a:moveTo>
                  <a:lnTo>
                    <a:pt x="49984" y="54970"/>
                  </a:lnTo>
                  <a:lnTo>
                    <a:pt x="49868" y="55086"/>
                  </a:lnTo>
                  <a:lnTo>
                    <a:pt x="49694" y="55202"/>
                  </a:lnTo>
                  <a:lnTo>
                    <a:pt x="49462" y="55260"/>
                  </a:lnTo>
                  <a:lnTo>
                    <a:pt x="49172" y="55289"/>
                  </a:lnTo>
                  <a:lnTo>
                    <a:pt x="48853" y="55289"/>
                  </a:lnTo>
                  <a:lnTo>
                    <a:pt x="48476" y="55231"/>
                  </a:lnTo>
                  <a:lnTo>
                    <a:pt x="48012" y="55144"/>
                  </a:lnTo>
                  <a:lnTo>
                    <a:pt x="47491" y="55028"/>
                  </a:lnTo>
                  <a:lnTo>
                    <a:pt x="47491" y="55028"/>
                  </a:lnTo>
                  <a:lnTo>
                    <a:pt x="45461" y="54449"/>
                  </a:lnTo>
                  <a:lnTo>
                    <a:pt x="43403" y="53811"/>
                  </a:lnTo>
                  <a:lnTo>
                    <a:pt x="41402" y="53115"/>
                  </a:lnTo>
                  <a:lnTo>
                    <a:pt x="39402" y="52390"/>
                  </a:lnTo>
                  <a:lnTo>
                    <a:pt x="37401" y="51607"/>
                  </a:lnTo>
                  <a:lnTo>
                    <a:pt x="35459" y="50796"/>
                  </a:lnTo>
                  <a:lnTo>
                    <a:pt x="33516" y="49897"/>
                  </a:lnTo>
                  <a:lnTo>
                    <a:pt x="31574" y="48969"/>
                  </a:lnTo>
                  <a:lnTo>
                    <a:pt x="31574" y="48969"/>
                  </a:lnTo>
                  <a:lnTo>
                    <a:pt x="30617" y="48505"/>
                  </a:lnTo>
                  <a:lnTo>
                    <a:pt x="30617" y="48505"/>
                  </a:lnTo>
                  <a:lnTo>
                    <a:pt x="28819" y="47519"/>
                  </a:lnTo>
                  <a:lnTo>
                    <a:pt x="28819" y="47519"/>
                  </a:lnTo>
                  <a:lnTo>
                    <a:pt x="27283" y="46679"/>
                  </a:lnTo>
                  <a:lnTo>
                    <a:pt x="25746" y="45780"/>
                  </a:lnTo>
                  <a:lnTo>
                    <a:pt x="24268" y="44881"/>
                  </a:lnTo>
                  <a:lnTo>
                    <a:pt x="22789" y="43924"/>
                  </a:lnTo>
                  <a:lnTo>
                    <a:pt x="21310" y="42939"/>
                  </a:lnTo>
                  <a:lnTo>
                    <a:pt x="19890" y="41924"/>
                  </a:lnTo>
                  <a:lnTo>
                    <a:pt x="18469" y="40909"/>
                  </a:lnTo>
                  <a:lnTo>
                    <a:pt x="17077" y="39836"/>
                  </a:lnTo>
                  <a:lnTo>
                    <a:pt x="17077" y="39836"/>
                  </a:lnTo>
                  <a:lnTo>
                    <a:pt x="16063" y="39025"/>
                  </a:lnTo>
                  <a:lnTo>
                    <a:pt x="16063" y="39025"/>
                  </a:lnTo>
                  <a:lnTo>
                    <a:pt x="15367" y="38474"/>
                  </a:lnTo>
                  <a:lnTo>
                    <a:pt x="15367" y="38474"/>
                  </a:lnTo>
                  <a:lnTo>
                    <a:pt x="14062" y="37343"/>
                  </a:lnTo>
                  <a:lnTo>
                    <a:pt x="12729" y="36125"/>
                  </a:lnTo>
                  <a:lnTo>
                    <a:pt x="11337" y="34821"/>
                  </a:lnTo>
                  <a:lnTo>
                    <a:pt x="9974" y="33400"/>
                  </a:lnTo>
                  <a:lnTo>
                    <a:pt x="9278" y="32675"/>
                  </a:lnTo>
                  <a:lnTo>
                    <a:pt x="8583" y="31921"/>
                  </a:lnTo>
                  <a:lnTo>
                    <a:pt x="7916" y="31139"/>
                  </a:lnTo>
                  <a:lnTo>
                    <a:pt x="7249" y="30356"/>
                  </a:lnTo>
                  <a:lnTo>
                    <a:pt x="6611" y="29544"/>
                  </a:lnTo>
                  <a:lnTo>
                    <a:pt x="5973" y="28703"/>
                  </a:lnTo>
                  <a:lnTo>
                    <a:pt x="5365" y="27863"/>
                  </a:lnTo>
                  <a:lnTo>
                    <a:pt x="4756" y="27022"/>
                  </a:lnTo>
                  <a:lnTo>
                    <a:pt x="4756" y="27022"/>
                  </a:lnTo>
                  <a:lnTo>
                    <a:pt x="4147" y="26094"/>
                  </a:lnTo>
                  <a:lnTo>
                    <a:pt x="4147" y="26094"/>
                  </a:lnTo>
                  <a:lnTo>
                    <a:pt x="3741" y="25427"/>
                  </a:lnTo>
                  <a:lnTo>
                    <a:pt x="3335" y="24731"/>
                  </a:lnTo>
                  <a:lnTo>
                    <a:pt x="2929" y="24036"/>
                  </a:lnTo>
                  <a:lnTo>
                    <a:pt x="2581" y="23340"/>
                  </a:lnTo>
                  <a:lnTo>
                    <a:pt x="2233" y="22644"/>
                  </a:lnTo>
                  <a:lnTo>
                    <a:pt x="1885" y="21948"/>
                  </a:lnTo>
                  <a:lnTo>
                    <a:pt x="1595" y="21223"/>
                  </a:lnTo>
                  <a:lnTo>
                    <a:pt x="1306" y="20527"/>
                  </a:lnTo>
                  <a:lnTo>
                    <a:pt x="1045" y="19803"/>
                  </a:lnTo>
                  <a:lnTo>
                    <a:pt x="813" y="19107"/>
                  </a:lnTo>
                  <a:lnTo>
                    <a:pt x="610" y="18382"/>
                  </a:lnTo>
                  <a:lnTo>
                    <a:pt x="436" y="17657"/>
                  </a:lnTo>
                  <a:lnTo>
                    <a:pt x="291" y="16932"/>
                  </a:lnTo>
                  <a:lnTo>
                    <a:pt x="175" y="16208"/>
                  </a:lnTo>
                  <a:lnTo>
                    <a:pt x="88" y="15483"/>
                  </a:lnTo>
                  <a:lnTo>
                    <a:pt x="30" y="14758"/>
                  </a:lnTo>
                  <a:lnTo>
                    <a:pt x="30" y="14758"/>
                  </a:lnTo>
                  <a:lnTo>
                    <a:pt x="1" y="13975"/>
                  </a:lnTo>
                  <a:lnTo>
                    <a:pt x="1" y="13975"/>
                  </a:lnTo>
                  <a:lnTo>
                    <a:pt x="30" y="13279"/>
                  </a:lnTo>
                  <a:lnTo>
                    <a:pt x="59" y="12584"/>
                  </a:lnTo>
                  <a:lnTo>
                    <a:pt x="146" y="11888"/>
                  </a:lnTo>
                  <a:lnTo>
                    <a:pt x="262" y="11192"/>
                  </a:lnTo>
                  <a:lnTo>
                    <a:pt x="436" y="10525"/>
                  </a:lnTo>
                  <a:lnTo>
                    <a:pt x="610" y="9829"/>
                  </a:lnTo>
                  <a:lnTo>
                    <a:pt x="842" y="9162"/>
                  </a:lnTo>
                  <a:lnTo>
                    <a:pt x="1132" y="8496"/>
                  </a:lnTo>
                  <a:lnTo>
                    <a:pt x="1132" y="8496"/>
                  </a:lnTo>
                  <a:lnTo>
                    <a:pt x="1393" y="7945"/>
                  </a:lnTo>
                  <a:lnTo>
                    <a:pt x="1653" y="7394"/>
                  </a:lnTo>
                  <a:lnTo>
                    <a:pt x="1972" y="6872"/>
                  </a:lnTo>
                  <a:lnTo>
                    <a:pt x="2291" y="6379"/>
                  </a:lnTo>
                  <a:lnTo>
                    <a:pt x="2639" y="5886"/>
                  </a:lnTo>
                  <a:lnTo>
                    <a:pt x="3016" y="5422"/>
                  </a:lnTo>
                  <a:lnTo>
                    <a:pt x="3422" y="4988"/>
                  </a:lnTo>
                  <a:lnTo>
                    <a:pt x="3828" y="4553"/>
                  </a:lnTo>
                  <a:lnTo>
                    <a:pt x="4234" y="4147"/>
                  </a:lnTo>
                  <a:lnTo>
                    <a:pt x="4698" y="3770"/>
                  </a:lnTo>
                  <a:lnTo>
                    <a:pt x="5162" y="3393"/>
                  </a:lnTo>
                  <a:lnTo>
                    <a:pt x="5625" y="3016"/>
                  </a:lnTo>
                  <a:lnTo>
                    <a:pt x="6118" y="2697"/>
                  </a:lnTo>
                  <a:lnTo>
                    <a:pt x="6611" y="2378"/>
                  </a:lnTo>
                  <a:lnTo>
                    <a:pt x="7133" y="2088"/>
                  </a:lnTo>
                  <a:lnTo>
                    <a:pt x="7655" y="1798"/>
                  </a:lnTo>
                  <a:lnTo>
                    <a:pt x="7655" y="1798"/>
                  </a:lnTo>
                  <a:lnTo>
                    <a:pt x="8322" y="1508"/>
                  </a:lnTo>
                  <a:lnTo>
                    <a:pt x="8322" y="1508"/>
                  </a:lnTo>
                  <a:lnTo>
                    <a:pt x="9076" y="1190"/>
                  </a:lnTo>
                  <a:lnTo>
                    <a:pt x="9858" y="900"/>
                  </a:lnTo>
                  <a:lnTo>
                    <a:pt x="9858" y="900"/>
                  </a:lnTo>
                  <a:lnTo>
                    <a:pt x="10525" y="697"/>
                  </a:lnTo>
                  <a:lnTo>
                    <a:pt x="11192" y="523"/>
                  </a:lnTo>
                  <a:lnTo>
                    <a:pt x="11859" y="378"/>
                  </a:lnTo>
                  <a:lnTo>
                    <a:pt x="12526" y="233"/>
                  </a:lnTo>
                  <a:lnTo>
                    <a:pt x="13192" y="146"/>
                  </a:lnTo>
                  <a:lnTo>
                    <a:pt x="13859" y="59"/>
                  </a:lnTo>
                  <a:lnTo>
                    <a:pt x="14526" y="30"/>
                  </a:lnTo>
                  <a:lnTo>
                    <a:pt x="15193" y="1"/>
                  </a:lnTo>
                  <a:lnTo>
                    <a:pt x="15193" y="1"/>
                  </a:lnTo>
                  <a:lnTo>
                    <a:pt x="15918" y="1"/>
                  </a:lnTo>
                  <a:lnTo>
                    <a:pt x="15918" y="1"/>
                  </a:lnTo>
                  <a:lnTo>
                    <a:pt x="16585" y="1"/>
                  </a:lnTo>
                  <a:lnTo>
                    <a:pt x="17251" y="59"/>
                  </a:lnTo>
                  <a:lnTo>
                    <a:pt x="17889" y="146"/>
                  </a:lnTo>
                  <a:lnTo>
                    <a:pt x="18556" y="233"/>
                  </a:lnTo>
                  <a:lnTo>
                    <a:pt x="19194" y="349"/>
                  </a:lnTo>
                  <a:lnTo>
                    <a:pt x="19861" y="494"/>
                  </a:lnTo>
                  <a:lnTo>
                    <a:pt x="20499" y="639"/>
                  </a:lnTo>
                  <a:lnTo>
                    <a:pt x="21136" y="813"/>
                  </a:lnTo>
                  <a:lnTo>
                    <a:pt x="21774" y="1016"/>
                  </a:lnTo>
                  <a:lnTo>
                    <a:pt x="22383" y="1248"/>
                  </a:lnTo>
                  <a:lnTo>
                    <a:pt x="22992" y="1480"/>
                  </a:lnTo>
                  <a:lnTo>
                    <a:pt x="23630" y="1740"/>
                  </a:lnTo>
                  <a:lnTo>
                    <a:pt x="24210" y="2030"/>
                  </a:lnTo>
                  <a:lnTo>
                    <a:pt x="24818" y="2320"/>
                  </a:lnTo>
                  <a:lnTo>
                    <a:pt x="25398" y="2639"/>
                  </a:lnTo>
                  <a:lnTo>
                    <a:pt x="25978" y="2987"/>
                  </a:lnTo>
                  <a:lnTo>
                    <a:pt x="25978" y="2987"/>
                  </a:lnTo>
                  <a:lnTo>
                    <a:pt x="26645" y="3393"/>
                  </a:lnTo>
                  <a:lnTo>
                    <a:pt x="26645" y="3393"/>
                  </a:lnTo>
                  <a:lnTo>
                    <a:pt x="27254" y="3799"/>
                  </a:lnTo>
                  <a:lnTo>
                    <a:pt x="27863" y="4205"/>
                  </a:lnTo>
                  <a:lnTo>
                    <a:pt x="28443" y="4640"/>
                  </a:lnTo>
                  <a:lnTo>
                    <a:pt x="29022" y="5104"/>
                  </a:lnTo>
                  <a:lnTo>
                    <a:pt x="29573" y="5567"/>
                  </a:lnTo>
                  <a:lnTo>
                    <a:pt x="30124" y="6060"/>
                  </a:lnTo>
                  <a:lnTo>
                    <a:pt x="30646" y="6582"/>
                  </a:lnTo>
                  <a:lnTo>
                    <a:pt x="31168" y="7104"/>
                  </a:lnTo>
                  <a:lnTo>
                    <a:pt x="31661" y="7626"/>
                  </a:lnTo>
                  <a:lnTo>
                    <a:pt x="32154" y="8177"/>
                  </a:lnTo>
                  <a:lnTo>
                    <a:pt x="32646" y="8728"/>
                  </a:lnTo>
                  <a:lnTo>
                    <a:pt x="33081" y="9307"/>
                  </a:lnTo>
                  <a:lnTo>
                    <a:pt x="33545" y="9916"/>
                  </a:lnTo>
                  <a:lnTo>
                    <a:pt x="33951" y="10496"/>
                  </a:lnTo>
                  <a:lnTo>
                    <a:pt x="34386" y="11105"/>
                  </a:lnTo>
                  <a:lnTo>
                    <a:pt x="34763" y="11743"/>
                  </a:lnTo>
                  <a:lnTo>
                    <a:pt x="34763" y="11743"/>
                  </a:lnTo>
                  <a:lnTo>
                    <a:pt x="34850" y="11888"/>
                  </a:lnTo>
                  <a:lnTo>
                    <a:pt x="34850" y="11888"/>
                  </a:lnTo>
                  <a:lnTo>
                    <a:pt x="35256" y="12555"/>
                  </a:lnTo>
                  <a:lnTo>
                    <a:pt x="35256" y="12555"/>
                  </a:lnTo>
                  <a:lnTo>
                    <a:pt x="35749" y="13424"/>
                  </a:lnTo>
                  <a:lnTo>
                    <a:pt x="36213" y="14294"/>
                  </a:lnTo>
                  <a:lnTo>
                    <a:pt x="37111" y="16034"/>
                  </a:lnTo>
                  <a:lnTo>
                    <a:pt x="37952" y="17831"/>
                  </a:lnTo>
                  <a:lnTo>
                    <a:pt x="38735" y="19629"/>
                  </a:lnTo>
                  <a:lnTo>
                    <a:pt x="39460" y="21455"/>
                  </a:lnTo>
                  <a:lnTo>
                    <a:pt x="40155" y="23282"/>
                  </a:lnTo>
                  <a:lnTo>
                    <a:pt x="40822" y="25137"/>
                  </a:lnTo>
                  <a:lnTo>
                    <a:pt x="41460" y="27022"/>
                  </a:lnTo>
                  <a:lnTo>
                    <a:pt x="41460" y="27022"/>
                  </a:lnTo>
                  <a:lnTo>
                    <a:pt x="41866" y="28268"/>
                  </a:lnTo>
                  <a:lnTo>
                    <a:pt x="41866" y="28268"/>
                  </a:lnTo>
                  <a:lnTo>
                    <a:pt x="42446" y="30182"/>
                  </a:lnTo>
                  <a:lnTo>
                    <a:pt x="43026" y="32095"/>
                  </a:lnTo>
                  <a:lnTo>
                    <a:pt x="44127" y="35922"/>
                  </a:lnTo>
                  <a:lnTo>
                    <a:pt x="45258" y="39749"/>
                  </a:lnTo>
                  <a:lnTo>
                    <a:pt x="45838" y="41663"/>
                  </a:lnTo>
                  <a:lnTo>
                    <a:pt x="46418" y="43576"/>
                  </a:lnTo>
                  <a:lnTo>
                    <a:pt x="46418" y="43576"/>
                  </a:lnTo>
                  <a:lnTo>
                    <a:pt x="47085" y="45606"/>
                  </a:lnTo>
                  <a:lnTo>
                    <a:pt x="47752" y="47635"/>
                  </a:lnTo>
                  <a:lnTo>
                    <a:pt x="48476" y="49636"/>
                  </a:lnTo>
                  <a:lnTo>
                    <a:pt x="49259" y="51636"/>
                  </a:lnTo>
                  <a:lnTo>
                    <a:pt x="49259" y="51636"/>
                  </a:lnTo>
                  <a:lnTo>
                    <a:pt x="49549" y="52361"/>
                  </a:lnTo>
                  <a:lnTo>
                    <a:pt x="49810" y="53028"/>
                  </a:lnTo>
                  <a:lnTo>
                    <a:pt x="49984" y="53608"/>
                  </a:lnTo>
                  <a:lnTo>
                    <a:pt x="50071" y="53898"/>
                  </a:lnTo>
                  <a:lnTo>
                    <a:pt x="50100" y="54130"/>
                  </a:lnTo>
                  <a:lnTo>
                    <a:pt x="50100" y="54130"/>
                  </a:lnTo>
                  <a:lnTo>
                    <a:pt x="50129" y="54391"/>
                  </a:lnTo>
                  <a:lnTo>
                    <a:pt x="50129" y="54623"/>
                  </a:lnTo>
                  <a:lnTo>
                    <a:pt x="50071" y="54796"/>
                  </a:lnTo>
                  <a:lnTo>
                    <a:pt x="49984" y="5497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9"/>
            <p:cNvSpPr/>
            <p:nvPr/>
          </p:nvSpPr>
          <p:spPr>
            <a:xfrm>
              <a:off x="507725" y="5082600"/>
              <a:ext cx="60200" cy="59475"/>
            </a:xfrm>
            <a:custGeom>
              <a:rect b="b" l="l" r="r" t="t"/>
              <a:pathLst>
                <a:path extrusionOk="0" h="2379" w="2408">
                  <a:moveTo>
                    <a:pt x="117" y="1"/>
                  </a:moveTo>
                  <a:lnTo>
                    <a:pt x="146" y="262"/>
                  </a:lnTo>
                  <a:lnTo>
                    <a:pt x="146" y="494"/>
                  </a:lnTo>
                  <a:lnTo>
                    <a:pt x="88" y="667"/>
                  </a:lnTo>
                  <a:lnTo>
                    <a:pt x="1" y="841"/>
                  </a:lnTo>
                  <a:lnTo>
                    <a:pt x="1769" y="2291"/>
                  </a:lnTo>
                  <a:lnTo>
                    <a:pt x="1885" y="2349"/>
                  </a:lnTo>
                  <a:lnTo>
                    <a:pt x="2001" y="2378"/>
                  </a:lnTo>
                  <a:lnTo>
                    <a:pt x="2117" y="2349"/>
                  </a:lnTo>
                  <a:lnTo>
                    <a:pt x="2204" y="2320"/>
                  </a:lnTo>
                  <a:lnTo>
                    <a:pt x="2291" y="2233"/>
                  </a:lnTo>
                  <a:lnTo>
                    <a:pt x="2349" y="2175"/>
                  </a:lnTo>
                  <a:lnTo>
                    <a:pt x="2407" y="2059"/>
                  </a:lnTo>
                  <a:lnTo>
                    <a:pt x="2407" y="1972"/>
                  </a:lnTo>
                  <a:lnTo>
                    <a:pt x="2349" y="1856"/>
                  </a:lnTo>
                  <a:lnTo>
                    <a:pt x="2262" y="1769"/>
                  </a:lnTo>
                  <a:lnTo>
                    <a:pt x="117" y="1"/>
                  </a:lnTo>
                  <a:close/>
                </a:path>
              </a:pathLst>
            </a:custGeom>
            <a:solidFill>
              <a:srgbClr val="DBC8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9"/>
            <p:cNvSpPr/>
            <p:nvPr/>
          </p:nvSpPr>
          <p:spPr>
            <a:xfrm>
              <a:off x="507725" y="5082600"/>
              <a:ext cx="60200" cy="59475"/>
            </a:xfrm>
            <a:custGeom>
              <a:rect b="b" l="l" r="r" t="t"/>
              <a:pathLst>
                <a:path extrusionOk="0" fill="none" h="2379" w="2408">
                  <a:moveTo>
                    <a:pt x="117" y="1"/>
                  </a:moveTo>
                  <a:lnTo>
                    <a:pt x="117" y="1"/>
                  </a:lnTo>
                  <a:lnTo>
                    <a:pt x="117" y="1"/>
                  </a:lnTo>
                  <a:lnTo>
                    <a:pt x="146" y="262"/>
                  </a:lnTo>
                  <a:lnTo>
                    <a:pt x="146" y="494"/>
                  </a:lnTo>
                  <a:lnTo>
                    <a:pt x="88" y="667"/>
                  </a:lnTo>
                  <a:lnTo>
                    <a:pt x="1" y="841"/>
                  </a:lnTo>
                  <a:lnTo>
                    <a:pt x="1" y="841"/>
                  </a:lnTo>
                  <a:lnTo>
                    <a:pt x="1769" y="2291"/>
                  </a:lnTo>
                  <a:lnTo>
                    <a:pt x="1769" y="2291"/>
                  </a:lnTo>
                  <a:lnTo>
                    <a:pt x="1885" y="2349"/>
                  </a:lnTo>
                  <a:lnTo>
                    <a:pt x="2001" y="2378"/>
                  </a:lnTo>
                  <a:lnTo>
                    <a:pt x="2001" y="2378"/>
                  </a:lnTo>
                  <a:lnTo>
                    <a:pt x="2117" y="2349"/>
                  </a:lnTo>
                  <a:lnTo>
                    <a:pt x="2204" y="2320"/>
                  </a:lnTo>
                  <a:lnTo>
                    <a:pt x="2291" y="2233"/>
                  </a:lnTo>
                  <a:lnTo>
                    <a:pt x="2349" y="2175"/>
                  </a:lnTo>
                  <a:lnTo>
                    <a:pt x="2407" y="2059"/>
                  </a:lnTo>
                  <a:lnTo>
                    <a:pt x="2407" y="1972"/>
                  </a:lnTo>
                  <a:lnTo>
                    <a:pt x="2349" y="1856"/>
                  </a:lnTo>
                  <a:lnTo>
                    <a:pt x="2262" y="1769"/>
                  </a:lnTo>
                  <a:lnTo>
                    <a:pt x="2262" y="1769"/>
                  </a:lnTo>
                  <a:lnTo>
                    <a:pt x="117" y="1"/>
                  </a:lnTo>
                  <a:lnTo>
                    <a:pt x="117"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9"/>
            <p:cNvSpPr/>
            <p:nvPr/>
          </p:nvSpPr>
          <p:spPr>
            <a:xfrm>
              <a:off x="-741850" y="3728650"/>
              <a:ext cx="1253225" cy="1375000"/>
            </a:xfrm>
            <a:custGeom>
              <a:rect b="b" l="l" r="r" t="t"/>
              <a:pathLst>
                <a:path extrusionOk="0" h="55000" w="50129">
                  <a:moveTo>
                    <a:pt x="15599" y="1"/>
                  </a:moveTo>
                  <a:lnTo>
                    <a:pt x="15193" y="30"/>
                  </a:lnTo>
                  <a:lnTo>
                    <a:pt x="15512" y="14323"/>
                  </a:lnTo>
                  <a:lnTo>
                    <a:pt x="14700" y="12989"/>
                  </a:lnTo>
                  <a:lnTo>
                    <a:pt x="13019" y="10177"/>
                  </a:lnTo>
                  <a:lnTo>
                    <a:pt x="11395" y="7307"/>
                  </a:lnTo>
                  <a:lnTo>
                    <a:pt x="9829" y="4437"/>
                  </a:lnTo>
                  <a:lnTo>
                    <a:pt x="8322" y="1537"/>
                  </a:lnTo>
                  <a:lnTo>
                    <a:pt x="7655" y="1827"/>
                  </a:lnTo>
                  <a:lnTo>
                    <a:pt x="8902" y="4205"/>
                  </a:lnTo>
                  <a:lnTo>
                    <a:pt x="10148" y="6553"/>
                  </a:lnTo>
                  <a:lnTo>
                    <a:pt x="11453" y="8873"/>
                  </a:lnTo>
                  <a:lnTo>
                    <a:pt x="12787" y="11192"/>
                  </a:lnTo>
                  <a:lnTo>
                    <a:pt x="14149" y="13482"/>
                  </a:lnTo>
                  <a:lnTo>
                    <a:pt x="15570" y="15744"/>
                  </a:lnTo>
                  <a:lnTo>
                    <a:pt x="17019" y="17976"/>
                  </a:lnTo>
                  <a:lnTo>
                    <a:pt x="18498" y="20209"/>
                  </a:lnTo>
                  <a:lnTo>
                    <a:pt x="16382" y="19716"/>
                  </a:lnTo>
                  <a:lnTo>
                    <a:pt x="14294" y="19165"/>
                  </a:lnTo>
                  <a:lnTo>
                    <a:pt x="12207" y="18556"/>
                  </a:lnTo>
                  <a:lnTo>
                    <a:pt x="10148" y="17918"/>
                  </a:lnTo>
                  <a:lnTo>
                    <a:pt x="8090" y="17222"/>
                  </a:lnTo>
                  <a:lnTo>
                    <a:pt x="6060" y="16498"/>
                  </a:lnTo>
                  <a:lnTo>
                    <a:pt x="4031" y="15715"/>
                  </a:lnTo>
                  <a:lnTo>
                    <a:pt x="2030" y="14903"/>
                  </a:lnTo>
                  <a:lnTo>
                    <a:pt x="1" y="14004"/>
                  </a:lnTo>
                  <a:lnTo>
                    <a:pt x="30" y="14787"/>
                  </a:lnTo>
                  <a:lnTo>
                    <a:pt x="1682" y="15512"/>
                  </a:lnTo>
                  <a:lnTo>
                    <a:pt x="3364" y="16237"/>
                  </a:lnTo>
                  <a:lnTo>
                    <a:pt x="5075" y="16903"/>
                  </a:lnTo>
                  <a:lnTo>
                    <a:pt x="6785" y="17541"/>
                  </a:lnTo>
                  <a:lnTo>
                    <a:pt x="8496" y="18121"/>
                  </a:lnTo>
                  <a:lnTo>
                    <a:pt x="10206" y="18701"/>
                  </a:lnTo>
                  <a:lnTo>
                    <a:pt x="11946" y="19252"/>
                  </a:lnTo>
                  <a:lnTo>
                    <a:pt x="13714" y="19745"/>
                  </a:lnTo>
                  <a:lnTo>
                    <a:pt x="16179" y="20412"/>
                  </a:lnTo>
                  <a:lnTo>
                    <a:pt x="18672" y="20991"/>
                  </a:lnTo>
                  <a:lnTo>
                    <a:pt x="18875" y="20991"/>
                  </a:lnTo>
                  <a:lnTo>
                    <a:pt x="18962" y="20933"/>
                  </a:lnTo>
                  <a:lnTo>
                    <a:pt x="20035" y="22470"/>
                  </a:lnTo>
                  <a:lnTo>
                    <a:pt x="21107" y="23978"/>
                  </a:lnTo>
                  <a:lnTo>
                    <a:pt x="22064" y="25311"/>
                  </a:lnTo>
                  <a:lnTo>
                    <a:pt x="23050" y="26616"/>
                  </a:lnTo>
                  <a:lnTo>
                    <a:pt x="25021" y="29196"/>
                  </a:lnTo>
                  <a:lnTo>
                    <a:pt x="22760" y="29138"/>
                  </a:lnTo>
                  <a:lnTo>
                    <a:pt x="20499" y="29022"/>
                  </a:lnTo>
                  <a:lnTo>
                    <a:pt x="18237" y="28848"/>
                  </a:lnTo>
                  <a:lnTo>
                    <a:pt x="16005" y="28587"/>
                  </a:lnTo>
                  <a:lnTo>
                    <a:pt x="13743" y="28268"/>
                  </a:lnTo>
                  <a:lnTo>
                    <a:pt x="11540" y="27892"/>
                  </a:lnTo>
                  <a:lnTo>
                    <a:pt x="9307" y="27457"/>
                  </a:lnTo>
                  <a:lnTo>
                    <a:pt x="7104" y="26935"/>
                  </a:lnTo>
                  <a:lnTo>
                    <a:pt x="5625" y="26529"/>
                  </a:lnTo>
                  <a:lnTo>
                    <a:pt x="4147" y="26123"/>
                  </a:lnTo>
                  <a:lnTo>
                    <a:pt x="4756" y="27051"/>
                  </a:lnTo>
                  <a:lnTo>
                    <a:pt x="6669" y="27544"/>
                  </a:lnTo>
                  <a:lnTo>
                    <a:pt x="8554" y="28008"/>
                  </a:lnTo>
                  <a:lnTo>
                    <a:pt x="10467" y="28413"/>
                  </a:lnTo>
                  <a:lnTo>
                    <a:pt x="12381" y="28790"/>
                  </a:lnTo>
                  <a:lnTo>
                    <a:pt x="14323" y="29080"/>
                  </a:lnTo>
                  <a:lnTo>
                    <a:pt x="16237" y="29341"/>
                  </a:lnTo>
                  <a:lnTo>
                    <a:pt x="18179" y="29573"/>
                  </a:lnTo>
                  <a:lnTo>
                    <a:pt x="20151" y="29718"/>
                  </a:lnTo>
                  <a:lnTo>
                    <a:pt x="21455" y="29805"/>
                  </a:lnTo>
                  <a:lnTo>
                    <a:pt x="22789" y="29863"/>
                  </a:lnTo>
                  <a:lnTo>
                    <a:pt x="24123" y="29921"/>
                  </a:lnTo>
                  <a:lnTo>
                    <a:pt x="25456" y="29921"/>
                  </a:lnTo>
                  <a:lnTo>
                    <a:pt x="25572" y="29892"/>
                  </a:lnTo>
                  <a:lnTo>
                    <a:pt x="27544" y="32356"/>
                  </a:lnTo>
                  <a:lnTo>
                    <a:pt x="29573" y="34792"/>
                  </a:lnTo>
                  <a:lnTo>
                    <a:pt x="31632" y="37169"/>
                  </a:lnTo>
                  <a:lnTo>
                    <a:pt x="33748" y="39518"/>
                  </a:lnTo>
                  <a:lnTo>
                    <a:pt x="31487" y="39575"/>
                  </a:lnTo>
                  <a:lnTo>
                    <a:pt x="29254" y="39575"/>
                  </a:lnTo>
                  <a:lnTo>
                    <a:pt x="25949" y="39546"/>
                  </a:lnTo>
                  <a:lnTo>
                    <a:pt x="22644" y="39460"/>
                  </a:lnTo>
                  <a:lnTo>
                    <a:pt x="19368" y="39286"/>
                  </a:lnTo>
                  <a:lnTo>
                    <a:pt x="16063" y="39054"/>
                  </a:lnTo>
                  <a:lnTo>
                    <a:pt x="16063" y="39054"/>
                  </a:lnTo>
                  <a:lnTo>
                    <a:pt x="17077" y="39865"/>
                  </a:lnTo>
                  <a:lnTo>
                    <a:pt x="19861" y="40039"/>
                  </a:lnTo>
                  <a:lnTo>
                    <a:pt x="22673" y="40184"/>
                  </a:lnTo>
                  <a:lnTo>
                    <a:pt x="25485" y="40271"/>
                  </a:lnTo>
                  <a:lnTo>
                    <a:pt x="28269" y="40300"/>
                  </a:lnTo>
                  <a:lnTo>
                    <a:pt x="31748" y="40300"/>
                  </a:lnTo>
                  <a:lnTo>
                    <a:pt x="34328" y="40242"/>
                  </a:lnTo>
                  <a:lnTo>
                    <a:pt x="34386" y="40213"/>
                  </a:lnTo>
                  <a:lnTo>
                    <a:pt x="35691" y="41605"/>
                  </a:lnTo>
                  <a:lnTo>
                    <a:pt x="37024" y="42997"/>
                  </a:lnTo>
                  <a:lnTo>
                    <a:pt x="38358" y="44359"/>
                  </a:lnTo>
                  <a:lnTo>
                    <a:pt x="39721" y="45722"/>
                  </a:lnTo>
                  <a:lnTo>
                    <a:pt x="41025" y="46969"/>
                  </a:lnTo>
                  <a:lnTo>
                    <a:pt x="42330" y="48215"/>
                  </a:lnTo>
                  <a:lnTo>
                    <a:pt x="40706" y="48273"/>
                  </a:lnTo>
                  <a:lnTo>
                    <a:pt x="39054" y="48302"/>
                  </a:lnTo>
                  <a:lnTo>
                    <a:pt x="37778" y="48273"/>
                  </a:lnTo>
                  <a:lnTo>
                    <a:pt x="36502" y="48244"/>
                  </a:lnTo>
                  <a:lnTo>
                    <a:pt x="35198" y="48186"/>
                  </a:lnTo>
                  <a:lnTo>
                    <a:pt x="33922" y="48099"/>
                  </a:lnTo>
                  <a:lnTo>
                    <a:pt x="32646" y="48012"/>
                  </a:lnTo>
                  <a:lnTo>
                    <a:pt x="31371" y="47867"/>
                  </a:lnTo>
                  <a:lnTo>
                    <a:pt x="30095" y="47722"/>
                  </a:lnTo>
                  <a:lnTo>
                    <a:pt x="28819" y="47548"/>
                  </a:lnTo>
                  <a:lnTo>
                    <a:pt x="30617" y="48534"/>
                  </a:lnTo>
                  <a:lnTo>
                    <a:pt x="32733" y="48737"/>
                  </a:lnTo>
                  <a:lnTo>
                    <a:pt x="34821" y="48882"/>
                  </a:lnTo>
                  <a:lnTo>
                    <a:pt x="36937" y="48969"/>
                  </a:lnTo>
                  <a:lnTo>
                    <a:pt x="39054" y="49027"/>
                  </a:lnTo>
                  <a:lnTo>
                    <a:pt x="41054" y="48998"/>
                  </a:lnTo>
                  <a:lnTo>
                    <a:pt x="43055" y="48911"/>
                  </a:lnTo>
                  <a:lnTo>
                    <a:pt x="44765" y="50448"/>
                  </a:lnTo>
                  <a:lnTo>
                    <a:pt x="46476" y="51984"/>
                  </a:lnTo>
                  <a:lnTo>
                    <a:pt x="48215" y="53521"/>
                  </a:lnTo>
                  <a:lnTo>
                    <a:pt x="49984" y="54999"/>
                  </a:lnTo>
                  <a:lnTo>
                    <a:pt x="50071" y="54825"/>
                  </a:lnTo>
                  <a:lnTo>
                    <a:pt x="50129" y="54652"/>
                  </a:lnTo>
                  <a:lnTo>
                    <a:pt x="50129" y="54420"/>
                  </a:lnTo>
                  <a:lnTo>
                    <a:pt x="50100" y="54159"/>
                  </a:lnTo>
                  <a:lnTo>
                    <a:pt x="48418" y="52738"/>
                  </a:lnTo>
                  <a:lnTo>
                    <a:pt x="46737" y="51259"/>
                  </a:lnTo>
                  <a:lnTo>
                    <a:pt x="45113" y="49781"/>
                  </a:lnTo>
                  <a:lnTo>
                    <a:pt x="43461" y="48302"/>
                  </a:lnTo>
                  <a:lnTo>
                    <a:pt x="43432" y="48244"/>
                  </a:lnTo>
                  <a:lnTo>
                    <a:pt x="42098" y="46998"/>
                  </a:lnTo>
                  <a:lnTo>
                    <a:pt x="40764" y="45722"/>
                  </a:lnTo>
                  <a:lnTo>
                    <a:pt x="39460" y="44446"/>
                  </a:lnTo>
                  <a:lnTo>
                    <a:pt x="38184" y="43142"/>
                  </a:lnTo>
                  <a:lnTo>
                    <a:pt x="38242" y="43055"/>
                  </a:lnTo>
                  <a:lnTo>
                    <a:pt x="38271" y="42968"/>
                  </a:lnTo>
                  <a:lnTo>
                    <a:pt x="38677" y="41112"/>
                  </a:lnTo>
                  <a:lnTo>
                    <a:pt x="39083" y="39286"/>
                  </a:lnTo>
                  <a:lnTo>
                    <a:pt x="39489" y="37430"/>
                  </a:lnTo>
                  <a:lnTo>
                    <a:pt x="39924" y="35604"/>
                  </a:lnTo>
                  <a:lnTo>
                    <a:pt x="40387" y="33777"/>
                  </a:lnTo>
                  <a:lnTo>
                    <a:pt x="40851" y="31922"/>
                  </a:lnTo>
                  <a:lnTo>
                    <a:pt x="41866" y="28297"/>
                  </a:lnTo>
                  <a:lnTo>
                    <a:pt x="41460" y="27051"/>
                  </a:lnTo>
                  <a:lnTo>
                    <a:pt x="40909" y="28964"/>
                  </a:lnTo>
                  <a:lnTo>
                    <a:pt x="40387" y="30907"/>
                  </a:lnTo>
                  <a:lnTo>
                    <a:pt x="39866" y="32820"/>
                  </a:lnTo>
                  <a:lnTo>
                    <a:pt x="39373" y="34763"/>
                  </a:lnTo>
                  <a:lnTo>
                    <a:pt x="38909" y="36705"/>
                  </a:lnTo>
                  <a:lnTo>
                    <a:pt x="38474" y="38648"/>
                  </a:lnTo>
                  <a:lnTo>
                    <a:pt x="38039" y="40619"/>
                  </a:lnTo>
                  <a:lnTo>
                    <a:pt x="37633" y="42562"/>
                  </a:lnTo>
                  <a:lnTo>
                    <a:pt x="36097" y="40967"/>
                  </a:lnTo>
                  <a:lnTo>
                    <a:pt x="34560" y="39344"/>
                  </a:lnTo>
                  <a:lnTo>
                    <a:pt x="33081" y="37691"/>
                  </a:lnTo>
                  <a:lnTo>
                    <a:pt x="31603" y="36038"/>
                  </a:lnTo>
                  <a:lnTo>
                    <a:pt x="30066" y="34270"/>
                  </a:lnTo>
                  <a:lnTo>
                    <a:pt x="30095" y="34183"/>
                  </a:lnTo>
                  <a:lnTo>
                    <a:pt x="30472" y="31806"/>
                  </a:lnTo>
                  <a:lnTo>
                    <a:pt x="30907" y="29399"/>
                  </a:lnTo>
                  <a:lnTo>
                    <a:pt x="31400" y="26993"/>
                  </a:lnTo>
                  <a:lnTo>
                    <a:pt x="31922" y="24615"/>
                  </a:lnTo>
                  <a:lnTo>
                    <a:pt x="32472" y="22238"/>
                  </a:lnTo>
                  <a:lnTo>
                    <a:pt x="33081" y="19890"/>
                  </a:lnTo>
                  <a:lnTo>
                    <a:pt x="33719" y="17541"/>
                  </a:lnTo>
                  <a:lnTo>
                    <a:pt x="34415" y="15193"/>
                  </a:lnTo>
                  <a:lnTo>
                    <a:pt x="35256" y="12584"/>
                  </a:lnTo>
                  <a:lnTo>
                    <a:pt x="34850" y="11917"/>
                  </a:lnTo>
                  <a:lnTo>
                    <a:pt x="34763" y="11772"/>
                  </a:lnTo>
                  <a:lnTo>
                    <a:pt x="34096" y="13830"/>
                  </a:lnTo>
                  <a:lnTo>
                    <a:pt x="33458" y="15918"/>
                  </a:lnTo>
                  <a:lnTo>
                    <a:pt x="32849" y="18005"/>
                  </a:lnTo>
                  <a:lnTo>
                    <a:pt x="32270" y="20093"/>
                  </a:lnTo>
                  <a:lnTo>
                    <a:pt x="31748" y="22209"/>
                  </a:lnTo>
                  <a:lnTo>
                    <a:pt x="31255" y="24325"/>
                  </a:lnTo>
                  <a:lnTo>
                    <a:pt x="30762" y="26442"/>
                  </a:lnTo>
                  <a:lnTo>
                    <a:pt x="30327" y="28558"/>
                  </a:lnTo>
                  <a:lnTo>
                    <a:pt x="29892" y="31052"/>
                  </a:lnTo>
                  <a:lnTo>
                    <a:pt x="29457" y="33545"/>
                  </a:lnTo>
                  <a:lnTo>
                    <a:pt x="27950" y="31719"/>
                  </a:lnTo>
                  <a:lnTo>
                    <a:pt x="26442" y="29834"/>
                  </a:lnTo>
                  <a:lnTo>
                    <a:pt x="24963" y="27950"/>
                  </a:lnTo>
                  <a:lnTo>
                    <a:pt x="23514" y="26036"/>
                  </a:lnTo>
                  <a:lnTo>
                    <a:pt x="23543" y="25978"/>
                  </a:lnTo>
                  <a:lnTo>
                    <a:pt x="23572" y="25891"/>
                  </a:lnTo>
                  <a:lnTo>
                    <a:pt x="26065" y="7626"/>
                  </a:lnTo>
                  <a:lnTo>
                    <a:pt x="26645" y="3422"/>
                  </a:lnTo>
                  <a:lnTo>
                    <a:pt x="25978" y="3016"/>
                  </a:lnTo>
                  <a:lnTo>
                    <a:pt x="23601" y="20441"/>
                  </a:lnTo>
                  <a:lnTo>
                    <a:pt x="22934" y="25253"/>
                  </a:lnTo>
                  <a:lnTo>
                    <a:pt x="21165" y="22789"/>
                  </a:lnTo>
                  <a:lnTo>
                    <a:pt x="19426" y="20296"/>
                  </a:lnTo>
                  <a:lnTo>
                    <a:pt x="17715" y="17744"/>
                  </a:lnTo>
                  <a:lnTo>
                    <a:pt x="16063" y="15193"/>
                  </a:lnTo>
                  <a:lnTo>
                    <a:pt x="16150" y="15164"/>
                  </a:lnTo>
                  <a:lnTo>
                    <a:pt x="16208" y="15077"/>
                  </a:lnTo>
                  <a:lnTo>
                    <a:pt x="16237" y="14990"/>
                  </a:lnTo>
                  <a:lnTo>
                    <a:pt x="16266" y="14903"/>
                  </a:lnTo>
                  <a:lnTo>
                    <a:pt x="15918" y="30"/>
                  </a:lnTo>
                  <a:lnTo>
                    <a:pt x="15599" y="1"/>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9"/>
            <p:cNvSpPr/>
            <p:nvPr/>
          </p:nvSpPr>
          <p:spPr>
            <a:xfrm>
              <a:off x="-303325" y="2748725"/>
              <a:ext cx="1195950" cy="2394775"/>
            </a:xfrm>
            <a:custGeom>
              <a:rect b="b" l="l" r="r" t="t"/>
              <a:pathLst>
                <a:path extrusionOk="0" h="95791" w="47838">
                  <a:moveTo>
                    <a:pt x="3103" y="0"/>
                  </a:moveTo>
                  <a:lnTo>
                    <a:pt x="2697" y="29"/>
                  </a:lnTo>
                  <a:lnTo>
                    <a:pt x="2291" y="58"/>
                  </a:lnTo>
                  <a:lnTo>
                    <a:pt x="1914" y="145"/>
                  </a:lnTo>
                  <a:lnTo>
                    <a:pt x="1537" y="290"/>
                  </a:lnTo>
                  <a:lnTo>
                    <a:pt x="1189" y="464"/>
                  </a:lnTo>
                  <a:lnTo>
                    <a:pt x="899" y="667"/>
                  </a:lnTo>
                  <a:lnTo>
                    <a:pt x="638" y="928"/>
                  </a:lnTo>
                  <a:lnTo>
                    <a:pt x="435" y="1189"/>
                  </a:lnTo>
                  <a:lnTo>
                    <a:pt x="290" y="1450"/>
                  </a:lnTo>
                  <a:lnTo>
                    <a:pt x="174" y="1740"/>
                  </a:lnTo>
                  <a:lnTo>
                    <a:pt x="87" y="2030"/>
                  </a:lnTo>
                  <a:lnTo>
                    <a:pt x="29" y="2320"/>
                  </a:lnTo>
                  <a:lnTo>
                    <a:pt x="0" y="2639"/>
                  </a:lnTo>
                  <a:lnTo>
                    <a:pt x="29" y="2957"/>
                  </a:lnTo>
                  <a:lnTo>
                    <a:pt x="58" y="3276"/>
                  </a:lnTo>
                  <a:lnTo>
                    <a:pt x="116" y="3595"/>
                  </a:lnTo>
                  <a:lnTo>
                    <a:pt x="232" y="3914"/>
                  </a:lnTo>
                  <a:lnTo>
                    <a:pt x="348" y="4233"/>
                  </a:lnTo>
                  <a:lnTo>
                    <a:pt x="464" y="4523"/>
                  </a:lnTo>
                  <a:lnTo>
                    <a:pt x="638" y="4813"/>
                  </a:lnTo>
                  <a:lnTo>
                    <a:pt x="812" y="5103"/>
                  </a:lnTo>
                  <a:lnTo>
                    <a:pt x="986" y="5393"/>
                  </a:lnTo>
                  <a:lnTo>
                    <a:pt x="1189" y="5625"/>
                  </a:lnTo>
                  <a:lnTo>
                    <a:pt x="1624" y="6118"/>
                  </a:lnTo>
                  <a:lnTo>
                    <a:pt x="2088" y="6552"/>
                  </a:lnTo>
                  <a:lnTo>
                    <a:pt x="3074" y="7393"/>
                  </a:lnTo>
                  <a:lnTo>
                    <a:pt x="3566" y="7828"/>
                  </a:lnTo>
                  <a:lnTo>
                    <a:pt x="4059" y="8263"/>
                  </a:lnTo>
                  <a:lnTo>
                    <a:pt x="4523" y="8727"/>
                  </a:lnTo>
                  <a:lnTo>
                    <a:pt x="4929" y="9191"/>
                  </a:lnTo>
                  <a:lnTo>
                    <a:pt x="5306" y="9713"/>
                  </a:lnTo>
                  <a:lnTo>
                    <a:pt x="5625" y="10264"/>
                  </a:lnTo>
                  <a:lnTo>
                    <a:pt x="5886" y="10814"/>
                  </a:lnTo>
                  <a:lnTo>
                    <a:pt x="6118" y="11394"/>
                  </a:lnTo>
                  <a:lnTo>
                    <a:pt x="6292" y="12003"/>
                  </a:lnTo>
                  <a:lnTo>
                    <a:pt x="6437" y="12612"/>
                  </a:lnTo>
                  <a:lnTo>
                    <a:pt x="6524" y="13250"/>
                  </a:lnTo>
                  <a:lnTo>
                    <a:pt x="6611" y="13888"/>
                  </a:lnTo>
                  <a:lnTo>
                    <a:pt x="6640" y="14525"/>
                  </a:lnTo>
                  <a:lnTo>
                    <a:pt x="6640" y="15163"/>
                  </a:lnTo>
                  <a:lnTo>
                    <a:pt x="6611" y="15830"/>
                  </a:lnTo>
                  <a:lnTo>
                    <a:pt x="6582" y="16468"/>
                  </a:lnTo>
                  <a:lnTo>
                    <a:pt x="6524" y="17135"/>
                  </a:lnTo>
                  <a:lnTo>
                    <a:pt x="6437" y="17773"/>
                  </a:lnTo>
                  <a:lnTo>
                    <a:pt x="6234" y="19077"/>
                  </a:lnTo>
                  <a:lnTo>
                    <a:pt x="5944" y="20730"/>
                  </a:lnTo>
                  <a:lnTo>
                    <a:pt x="5683" y="22411"/>
                  </a:lnTo>
                  <a:lnTo>
                    <a:pt x="5567" y="23194"/>
                  </a:lnTo>
                  <a:lnTo>
                    <a:pt x="5480" y="23948"/>
                  </a:lnTo>
                  <a:lnTo>
                    <a:pt x="5451" y="24731"/>
                  </a:lnTo>
                  <a:lnTo>
                    <a:pt x="5422" y="25485"/>
                  </a:lnTo>
                  <a:lnTo>
                    <a:pt x="5451" y="26238"/>
                  </a:lnTo>
                  <a:lnTo>
                    <a:pt x="5509" y="26992"/>
                  </a:lnTo>
                  <a:lnTo>
                    <a:pt x="5654" y="27717"/>
                  </a:lnTo>
                  <a:lnTo>
                    <a:pt x="5828" y="28471"/>
                  </a:lnTo>
                  <a:lnTo>
                    <a:pt x="6060" y="29167"/>
                  </a:lnTo>
                  <a:lnTo>
                    <a:pt x="6292" y="29688"/>
                  </a:lnTo>
                  <a:lnTo>
                    <a:pt x="6524" y="30152"/>
                  </a:lnTo>
                  <a:lnTo>
                    <a:pt x="6785" y="30645"/>
                  </a:lnTo>
                  <a:lnTo>
                    <a:pt x="7075" y="31109"/>
                  </a:lnTo>
                  <a:lnTo>
                    <a:pt x="7683" y="32008"/>
                  </a:lnTo>
                  <a:lnTo>
                    <a:pt x="8292" y="32907"/>
                  </a:lnTo>
                  <a:lnTo>
                    <a:pt x="8901" y="33834"/>
                  </a:lnTo>
                  <a:lnTo>
                    <a:pt x="9191" y="34269"/>
                  </a:lnTo>
                  <a:lnTo>
                    <a:pt x="9481" y="34733"/>
                  </a:lnTo>
                  <a:lnTo>
                    <a:pt x="9742" y="35226"/>
                  </a:lnTo>
                  <a:lnTo>
                    <a:pt x="9974" y="35719"/>
                  </a:lnTo>
                  <a:lnTo>
                    <a:pt x="10177" y="36212"/>
                  </a:lnTo>
                  <a:lnTo>
                    <a:pt x="10322" y="36734"/>
                  </a:lnTo>
                  <a:lnTo>
                    <a:pt x="10467" y="37313"/>
                  </a:lnTo>
                  <a:lnTo>
                    <a:pt x="10554" y="37922"/>
                  </a:lnTo>
                  <a:lnTo>
                    <a:pt x="10612" y="38531"/>
                  </a:lnTo>
                  <a:lnTo>
                    <a:pt x="10612" y="39111"/>
                  </a:lnTo>
                  <a:lnTo>
                    <a:pt x="10554" y="39865"/>
                  </a:lnTo>
                  <a:lnTo>
                    <a:pt x="10467" y="40706"/>
                  </a:lnTo>
                  <a:lnTo>
                    <a:pt x="10293" y="41517"/>
                  </a:lnTo>
                  <a:lnTo>
                    <a:pt x="10090" y="42358"/>
                  </a:lnTo>
                  <a:lnTo>
                    <a:pt x="9829" y="43199"/>
                  </a:lnTo>
                  <a:lnTo>
                    <a:pt x="9307" y="44851"/>
                  </a:lnTo>
                  <a:lnTo>
                    <a:pt x="8756" y="46533"/>
                  </a:lnTo>
                  <a:lnTo>
                    <a:pt x="8495" y="47345"/>
                  </a:lnTo>
                  <a:lnTo>
                    <a:pt x="8263" y="48186"/>
                  </a:lnTo>
                  <a:lnTo>
                    <a:pt x="8089" y="49026"/>
                  </a:lnTo>
                  <a:lnTo>
                    <a:pt x="7944" y="49867"/>
                  </a:lnTo>
                  <a:lnTo>
                    <a:pt x="7857" y="50679"/>
                  </a:lnTo>
                  <a:lnTo>
                    <a:pt x="7857" y="51114"/>
                  </a:lnTo>
                  <a:lnTo>
                    <a:pt x="7857" y="51520"/>
                  </a:lnTo>
                  <a:lnTo>
                    <a:pt x="7886" y="51926"/>
                  </a:lnTo>
                  <a:lnTo>
                    <a:pt x="7915" y="52360"/>
                  </a:lnTo>
                  <a:lnTo>
                    <a:pt x="8002" y="52766"/>
                  </a:lnTo>
                  <a:lnTo>
                    <a:pt x="8089" y="53172"/>
                  </a:lnTo>
                  <a:lnTo>
                    <a:pt x="8263" y="53752"/>
                  </a:lnTo>
                  <a:lnTo>
                    <a:pt x="8466" y="54332"/>
                  </a:lnTo>
                  <a:lnTo>
                    <a:pt x="8698" y="54825"/>
                  </a:lnTo>
                  <a:lnTo>
                    <a:pt x="8959" y="55289"/>
                  </a:lnTo>
                  <a:lnTo>
                    <a:pt x="9220" y="55724"/>
                  </a:lnTo>
                  <a:lnTo>
                    <a:pt x="9510" y="56129"/>
                  </a:lnTo>
                  <a:lnTo>
                    <a:pt x="9829" y="56535"/>
                  </a:lnTo>
                  <a:lnTo>
                    <a:pt x="10148" y="56941"/>
                  </a:lnTo>
                  <a:lnTo>
                    <a:pt x="10496" y="57318"/>
                  </a:lnTo>
                  <a:lnTo>
                    <a:pt x="10873" y="57695"/>
                  </a:lnTo>
                  <a:lnTo>
                    <a:pt x="11626" y="58420"/>
                  </a:lnTo>
                  <a:lnTo>
                    <a:pt x="12438" y="59087"/>
                  </a:lnTo>
                  <a:lnTo>
                    <a:pt x="13250" y="59753"/>
                  </a:lnTo>
                  <a:lnTo>
                    <a:pt x="14931" y="61058"/>
                  </a:lnTo>
                  <a:lnTo>
                    <a:pt x="15975" y="61899"/>
                  </a:lnTo>
                  <a:lnTo>
                    <a:pt x="16497" y="62363"/>
                  </a:lnTo>
                  <a:lnTo>
                    <a:pt x="16990" y="62827"/>
                  </a:lnTo>
                  <a:lnTo>
                    <a:pt x="17483" y="63291"/>
                  </a:lnTo>
                  <a:lnTo>
                    <a:pt x="17947" y="63783"/>
                  </a:lnTo>
                  <a:lnTo>
                    <a:pt x="18382" y="64305"/>
                  </a:lnTo>
                  <a:lnTo>
                    <a:pt x="18787" y="64827"/>
                  </a:lnTo>
                  <a:lnTo>
                    <a:pt x="19164" y="65378"/>
                  </a:lnTo>
                  <a:lnTo>
                    <a:pt x="19512" y="65958"/>
                  </a:lnTo>
                  <a:lnTo>
                    <a:pt x="19802" y="66538"/>
                  </a:lnTo>
                  <a:lnTo>
                    <a:pt x="20063" y="67118"/>
                  </a:lnTo>
                  <a:lnTo>
                    <a:pt x="20237" y="67726"/>
                  </a:lnTo>
                  <a:lnTo>
                    <a:pt x="20382" y="68364"/>
                  </a:lnTo>
                  <a:lnTo>
                    <a:pt x="20469" y="69002"/>
                  </a:lnTo>
                  <a:lnTo>
                    <a:pt x="20469" y="69321"/>
                  </a:lnTo>
                  <a:lnTo>
                    <a:pt x="20469" y="69640"/>
                  </a:lnTo>
                  <a:lnTo>
                    <a:pt x="20411" y="70191"/>
                  </a:lnTo>
                  <a:lnTo>
                    <a:pt x="20353" y="70713"/>
                  </a:lnTo>
                  <a:lnTo>
                    <a:pt x="20237" y="71234"/>
                  </a:lnTo>
                  <a:lnTo>
                    <a:pt x="20121" y="71756"/>
                  </a:lnTo>
                  <a:lnTo>
                    <a:pt x="19889" y="72800"/>
                  </a:lnTo>
                  <a:lnTo>
                    <a:pt x="19802" y="73351"/>
                  </a:lnTo>
                  <a:lnTo>
                    <a:pt x="19715" y="73873"/>
                  </a:lnTo>
                  <a:lnTo>
                    <a:pt x="19715" y="74337"/>
                  </a:lnTo>
                  <a:lnTo>
                    <a:pt x="19715" y="74714"/>
                  </a:lnTo>
                  <a:lnTo>
                    <a:pt x="19715" y="75061"/>
                  </a:lnTo>
                  <a:lnTo>
                    <a:pt x="19773" y="75438"/>
                  </a:lnTo>
                  <a:lnTo>
                    <a:pt x="19831" y="75815"/>
                  </a:lnTo>
                  <a:lnTo>
                    <a:pt x="19889" y="76163"/>
                  </a:lnTo>
                  <a:lnTo>
                    <a:pt x="19976" y="76511"/>
                  </a:lnTo>
                  <a:lnTo>
                    <a:pt x="20208" y="77236"/>
                  </a:lnTo>
                  <a:lnTo>
                    <a:pt x="20498" y="77903"/>
                  </a:lnTo>
                  <a:lnTo>
                    <a:pt x="20846" y="78570"/>
                  </a:lnTo>
                  <a:lnTo>
                    <a:pt x="21223" y="79236"/>
                  </a:lnTo>
                  <a:lnTo>
                    <a:pt x="21658" y="79845"/>
                  </a:lnTo>
                  <a:lnTo>
                    <a:pt x="22151" y="80483"/>
                  </a:lnTo>
                  <a:lnTo>
                    <a:pt x="22643" y="81063"/>
                  </a:lnTo>
                  <a:lnTo>
                    <a:pt x="23194" y="81672"/>
                  </a:lnTo>
                  <a:lnTo>
                    <a:pt x="23745" y="82223"/>
                  </a:lnTo>
                  <a:lnTo>
                    <a:pt x="24325" y="82773"/>
                  </a:lnTo>
                  <a:lnTo>
                    <a:pt x="24934" y="83324"/>
                  </a:lnTo>
                  <a:lnTo>
                    <a:pt x="25543" y="83846"/>
                  </a:lnTo>
                  <a:lnTo>
                    <a:pt x="26760" y="84832"/>
                  </a:lnTo>
                  <a:lnTo>
                    <a:pt x="28123" y="85905"/>
                  </a:lnTo>
                  <a:lnTo>
                    <a:pt x="29544" y="87093"/>
                  </a:lnTo>
                  <a:lnTo>
                    <a:pt x="30211" y="87702"/>
                  </a:lnTo>
                  <a:lnTo>
                    <a:pt x="30906" y="88340"/>
                  </a:lnTo>
                  <a:lnTo>
                    <a:pt x="31544" y="88978"/>
                  </a:lnTo>
                  <a:lnTo>
                    <a:pt x="32153" y="89674"/>
                  </a:lnTo>
                  <a:lnTo>
                    <a:pt x="32733" y="90369"/>
                  </a:lnTo>
                  <a:lnTo>
                    <a:pt x="33255" y="91065"/>
                  </a:lnTo>
                  <a:lnTo>
                    <a:pt x="33719" y="91819"/>
                  </a:lnTo>
                  <a:lnTo>
                    <a:pt x="33922" y="92167"/>
                  </a:lnTo>
                  <a:lnTo>
                    <a:pt x="34096" y="92573"/>
                  </a:lnTo>
                  <a:lnTo>
                    <a:pt x="34269" y="92950"/>
                  </a:lnTo>
                  <a:lnTo>
                    <a:pt x="34414" y="93327"/>
                  </a:lnTo>
                  <a:lnTo>
                    <a:pt x="34530" y="93733"/>
                  </a:lnTo>
                  <a:lnTo>
                    <a:pt x="34646" y="94138"/>
                  </a:lnTo>
                  <a:lnTo>
                    <a:pt x="34733" y="94544"/>
                  </a:lnTo>
                  <a:lnTo>
                    <a:pt x="34791" y="94950"/>
                  </a:lnTo>
                  <a:lnTo>
                    <a:pt x="34820" y="95356"/>
                  </a:lnTo>
                  <a:lnTo>
                    <a:pt x="34820" y="95791"/>
                  </a:lnTo>
                  <a:lnTo>
                    <a:pt x="38763" y="95530"/>
                  </a:lnTo>
                  <a:lnTo>
                    <a:pt x="39459" y="95472"/>
                  </a:lnTo>
                  <a:lnTo>
                    <a:pt x="44823" y="95124"/>
                  </a:lnTo>
                  <a:lnTo>
                    <a:pt x="45345" y="93964"/>
                  </a:lnTo>
                  <a:lnTo>
                    <a:pt x="45837" y="92776"/>
                  </a:lnTo>
                  <a:lnTo>
                    <a:pt x="46272" y="91587"/>
                  </a:lnTo>
                  <a:lnTo>
                    <a:pt x="46678" y="90398"/>
                  </a:lnTo>
                  <a:lnTo>
                    <a:pt x="47026" y="89181"/>
                  </a:lnTo>
                  <a:lnTo>
                    <a:pt x="47345" y="87992"/>
                  </a:lnTo>
                  <a:lnTo>
                    <a:pt x="47577" y="86774"/>
                  </a:lnTo>
                  <a:lnTo>
                    <a:pt x="47722" y="85557"/>
                  </a:lnTo>
                  <a:lnTo>
                    <a:pt x="47780" y="84948"/>
                  </a:lnTo>
                  <a:lnTo>
                    <a:pt x="47838" y="84368"/>
                  </a:lnTo>
                  <a:lnTo>
                    <a:pt x="47838" y="83759"/>
                  </a:lnTo>
                  <a:lnTo>
                    <a:pt x="47838" y="83150"/>
                  </a:lnTo>
                  <a:lnTo>
                    <a:pt x="47809" y="82570"/>
                  </a:lnTo>
                  <a:lnTo>
                    <a:pt x="47780" y="81962"/>
                  </a:lnTo>
                  <a:lnTo>
                    <a:pt x="47722" y="81353"/>
                  </a:lnTo>
                  <a:lnTo>
                    <a:pt x="47635" y="80773"/>
                  </a:lnTo>
                  <a:lnTo>
                    <a:pt x="47519" y="80193"/>
                  </a:lnTo>
                  <a:lnTo>
                    <a:pt x="47374" y="79584"/>
                  </a:lnTo>
                  <a:lnTo>
                    <a:pt x="47229" y="79004"/>
                  </a:lnTo>
                  <a:lnTo>
                    <a:pt x="47026" y="78425"/>
                  </a:lnTo>
                  <a:lnTo>
                    <a:pt x="46823" y="77845"/>
                  </a:lnTo>
                  <a:lnTo>
                    <a:pt x="46591" y="77265"/>
                  </a:lnTo>
                  <a:lnTo>
                    <a:pt x="46330" y="76714"/>
                  </a:lnTo>
                  <a:lnTo>
                    <a:pt x="46040" y="76134"/>
                  </a:lnTo>
                  <a:lnTo>
                    <a:pt x="45751" y="75612"/>
                  </a:lnTo>
                  <a:lnTo>
                    <a:pt x="45432" y="75119"/>
                  </a:lnTo>
                  <a:lnTo>
                    <a:pt x="44765" y="74134"/>
                  </a:lnTo>
                  <a:lnTo>
                    <a:pt x="44040" y="73177"/>
                  </a:lnTo>
                  <a:lnTo>
                    <a:pt x="43344" y="72220"/>
                  </a:lnTo>
                  <a:lnTo>
                    <a:pt x="42619" y="71263"/>
                  </a:lnTo>
                  <a:lnTo>
                    <a:pt x="41923" y="70307"/>
                  </a:lnTo>
                  <a:lnTo>
                    <a:pt x="41605" y="69814"/>
                  </a:lnTo>
                  <a:lnTo>
                    <a:pt x="41315" y="69292"/>
                  </a:lnTo>
                  <a:lnTo>
                    <a:pt x="41025" y="68770"/>
                  </a:lnTo>
                  <a:lnTo>
                    <a:pt x="40764" y="68248"/>
                  </a:lnTo>
                  <a:lnTo>
                    <a:pt x="40590" y="67813"/>
                  </a:lnTo>
                  <a:lnTo>
                    <a:pt x="40445" y="67378"/>
                  </a:lnTo>
                  <a:lnTo>
                    <a:pt x="40155" y="66509"/>
                  </a:lnTo>
                  <a:lnTo>
                    <a:pt x="39923" y="65610"/>
                  </a:lnTo>
                  <a:lnTo>
                    <a:pt x="39720" y="64682"/>
                  </a:lnTo>
                  <a:lnTo>
                    <a:pt x="39575" y="63754"/>
                  </a:lnTo>
                  <a:lnTo>
                    <a:pt x="39459" y="62827"/>
                  </a:lnTo>
                  <a:lnTo>
                    <a:pt x="39372" y="61870"/>
                  </a:lnTo>
                  <a:lnTo>
                    <a:pt x="39285" y="60913"/>
                  </a:lnTo>
                  <a:lnTo>
                    <a:pt x="39140" y="59029"/>
                  </a:lnTo>
                  <a:lnTo>
                    <a:pt x="39053" y="58072"/>
                  </a:lnTo>
                  <a:lnTo>
                    <a:pt x="38966" y="57144"/>
                  </a:lnTo>
                  <a:lnTo>
                    <a:pt x="38850" y="56245"/>
                  </a:lnTo>
                  <a:lnTo>
                    <a:pt x="38676" y="55318"/>
                  </a:lnTo>
                  <a:lnTo>
                    <a:pt x="38473" y="54448"/>
                  </a:lnTo>
                  <a:lnTo>
                    <a:pt x="38241" y="53578"/>
                  </a:lnTo>
                  <a:lnTo>
                    <a:pt x="38039" y="52998"/>
                  </a:lnTo>
                  <a:lnTo>
                    <a:pt x="37778" y="52447"/>
                  </a:lnTo>
                  <a:lnTo>
                    <a:pt x="37488" y="51839"/>
                  </a:lnTo>
                  <a:lnTo>
                    <a:pt x="37140" y="51230"/>
                  </a:lnTo>
                  <a:lnTo>
                    <a:pt x="36763" y="50650"/>
                  </a:lnTo>
                  <a:lnTo>
                    <a:pt x="36299" y="50099"/>
                  </a:lnTo>
                  <a:lnTo>
                    <a:pt x="35864" y="49635"/>
                  </a:lnTo>
                  <a:lnTo>
                    <a:pt x="35371" y="49171"/>
                  </a:lnTo>
                  <a:lnTo>
                    <a:pt x="34849" y="48736"/>
                  </a:lnTo>
                  <a:lnTo>
                    <a:pt x="34327" y="48330"/>
                  </a:lnTo>
                  <a:lnTo>
                    <a:pt x="33777" y="47925"/>
                  </a:lnTo>
                  <a:lnTo>
                    <a:pt x="33197" y="47548"/>
                  </a:lnTo>
                  <a:lnTo>
                    <a:pt x="32066" y="46794"/>
                  </a:lnTo>
                  <a:lnTo>
                    <a:pt x="30935" y="46040"/>
                  </a:lnTo>
                  <a:lnTo>
                    <a:pt x="30413" y="45634"/>
                  </a:lnTo>
                  <a:lnTo>
                    <a:pt x="29892" y="45228"/>
                  </a:lnTo>
                  <a:lnTo>
                    <a:pt x="29428" y="44793"/>
                  </a:lnTo>
                  <a:lnTo>
                    <a:pt x="28964" y="44359"/>
                  </a:lnTo>
                  <a:lnTo>
                    <a:pt x="28558" y="43866"/>
                  </a:lnTo>
                  <a:lnTo>
                    <a:pt x="28210" y="43344"/>
                  </a:lnTo>
                  <a:lnTo>
                    <a:pt x="28007" y="42996"/>
                  </a:lnTo>
                  <a:lnTo>
                    <a:pt x="27833" y="42648"/>
                  </a:lnTo>
                  <a:lnTo>
                    <a:pt x="27688" y="42329"/>
                  </a:lnTo>
                  <a:lnTo>
                    <a:pt x="27572" y="42010"/>
                  </a:lnTo>
                  <a:lnTo>
                    <a:pt x="27427" y="41401"/>
                  </a:lnTo>
                  <a:lnTo>
                    <a:pt x="27340" y="40821"/>
                  </a:lnTo>
                  <a:lnTo>
                    <a:pt x="27282" y="40213"/>
                  </a:lnTo>
                  <a:lnTo>
                    <a:pt x="27311" y="39604"/>
                  </a:lnTo>
                  <a:lnTo>
                    <a:pt x="27369" y="38966"/>
                  </a:lnTo>
                  <a:lnTo>
                    <a:pt x="27456" y="38357"/>
                  </a:lnTo>
                  <a:lnTo>
                    <a:pt x="27543" y="37748"/>
                  </a:lnTo>
                  <a:lnTo>
                    <a:pt x="27688" y="37110"/>
                  </a:lnTo>
                  <a:lnTo>
                    <a:pt x="27949" y="35864"/>
                  </a:lnTo>
                  <a:lnTo>
                    <a:pt x="28065" y="35255"/>
                  </a:lnTo>
                  <a:lnTo>
                    <a:pt x="28181" y="34617"/>
                  </a:lnTo>
                  <a:lnTo>
                    <a:pt x="28268" y="33979"/>
                  </a:lnTo>
                  <a:lnTo>
                    <a:pt x="28326" y="33370"/>
                  </a:lnTo>
                  <a:lnTo>
                    <a:pt x="28355" y="32733"/>
                  </a:lnTo>
                  <a:lnTo>
                    <a:pt x="28297" y="32124"/>
                  </a:lnTo>
                  <a:lnTo>
                    <a:pt x="28239" y="31544"/>
                  </a:lnTo>
                  <a:lnTo>
                    <a:pt x="28094" y="30964"/>
                  </a:lnTo>
                  <a:lnTo>
                    <a:pt x="27949" y="30442"/>
                  </a:lnTo>
                  <a:lnTo>
                    <a:pt x="27746" y="29891"/>
                  </a:lnTo>
                  <a:lnTo>
                    <a:pt x="27514" y="29398"/>
                  </a:lnTo>
                  <a:lnTo>
                    <a:pt x="27253" y="28906"/>
                  </a:lnTo>
                  <a:lnTo>
                    <a:pt x="26963" y="28413"/>
                  </a:lnTo>
                  <a:lnTo>
                    <a:pt x="26644" y="27920"/>
                  </a:lnTo>
                  <a:lnTo>
                    <a:pt x="26297" y="27456"/>
                  </a:lnTo>
                  <a:lnTo>
                    <a:pt x="25920" y="26992"/>
                  </a:lnTo>
                  <a:lnTo>
                    <a:pt x="25166" y="26093"/>
                  </a:lnTo>
                  <a:lnTo>
                    <a:pt x="24325" y="25195"/>
                  </a:lnTo>
                  <a:lnTo>
                    <a:pt x="23484" y="24325"/>
                  </a:lnTo>
                  <a:lnTo>
                    <a:pt x="22904" y="23716"/>
                  </a:lnTo>
                  <a:lnTo>
                    <a:pt x="22035" y="22788"/>
                  </a:lnTo>
                  <a:lnTo>
                    <a:pt x="21194" y="21831"/>
                  </a:lnTo>
                  <a:lnTo>
                    <a:pt x="20817" y="21339"/>
                  </a:lnTo>
                  <a:lnTo>
                    <a:pt x="20440" y="20817"/>
                  </a:lnTo>
                  <a:lnTo>
                    <a:pt x="20092" y="20295"/>
                  </a:lnTo>
                  <a:lnTo>
                    <a:pt x="19744" y="19773"/>
                  </a:lnTo>
                  <a:lnTo>
                    <a:pt x="19483" y="19280"/>
                  </a:lnTo>
                  <a:lnTo>
                    <a:pt x="19251" y="18758"/>
                  </a:lnTo>
                  <a:lnTo>
                    <a:pt x="19019" y="18236"/>
                  </a:lnTo>
                  <a:lnTo>
                    <a:pt x="18816" y="17686"/>
                  </a:lnTo>
                  <a:lnTo>
                    <a:pt x="18440" y="16613"/>
                  </a:lnTo>
                  <a:lnTo>
                    <a:pt x="18092" y="15511"/>
                  </a:lnTo>
                  <a:lnTo>
                    <a:pt x="17483" y="13279"/>
                  </a:lnTo>
                  <a:lnTo>
                    <a:pt x="17135" y="12177"/>
                  </a:lnTo>
                  <a:lnTo>
                    <a:pt x="16758" y="11075"/>
                  </a:lnTo>
                  <a:lnTo>
                    <a:pt x="16352" y="10119"/>
                  </a:lnTo>
                  <a:lnTo>
                    <a:pt x="15888" y="9162"/>
                  </a:lnTo>
                  <a:lnTo>
                    <a:pt x="15366" y="8263"/>
                  </a:lnTo>
                  <a:lnTo>
                    <a:pt x="14787" y="7364"/>
                  </a:lnTo>
                  <a:lnTo>
                    <a:pt x="14236" y="6639"/>
                  </a:lnTo>
                  <a:lnTo>
                    <a:pt x="13801" y="6089"/>
                  </a:lnTo>
                  <a:lnTo>
                    <a:pt x="13337" y="5538"/>
                  </a:lnTo>
                  <a:lnTo>
                    <a:pt x="12844" y="5045"/>
                  </a:lnTo>
                  <a:lnTo>
                    <a:pt x="12351" y="4552"/>
                  </a:lnTo>
                  <a:lnTo>
                    <a:pt x="11829" y="4059"/>
                  </a:lnTo>
                  <a:lnTo>
                    <a:pt x="11278" y="3624"/>
                  </a:lnTo>
                  <a:lnTo>
                    <a:pt x="10728" y="3189"/>
                  </a:lnTo>
                  <a:lnTo>
                    <a:pt x="10177" y="2754"/>
                  </a:lnTo>
                  <a:lnTo>
                    <a:pt x="9568" y="2378"/>
                  </a:lnTo>
                  <a:lnTo>
                    <a:pt x="8988" y="2001"/>
                  </a:lnTo>
                  <a:lnTo>
                    <a:pt x="8350" y="1653"/>
                  </a:lnTo>
                  <a:lnTo>
                    <a:pt x="7741" y="1334"/>
                  </a:lnTo>
                  <a:lnTo>
                    <a:pt x="7104" y="1044"/>
                  </a:lnTo>
                  <a:lnTo>
                    <a:pt x="6437" y="783"/>
                  </a:lnTo>
                  <a:lnTo>
                    <a:pt x="5770" y="551"/>
                  </a:lnTo>
                  <a:lnTo>
                    <a:pt x="5103" y="319"/>
                  </a:lnTo>
                  <a:lnTo>
                    <a:pt x="4726" y="232"/>
                  </a:lnTo>
                  <a:lnTo>
                    <a:pt x="4320" y="145"/>
                  </a:lnTo>
                  <a:lnTo>
                    <a:pt x="3914" y="58"/>
                  </a:lnTo>
                  <a:lnTo>
                    <a:pt x="3508" y="29"/>
                  </a:lnTo>
                  <a:lnTo>
                    <a:pt x="310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9"/>
            <p:cNvSpPr/>
            <p:nvPr/>
          </p:nvSpPr>
          <p:spPr>
            <a:xfrm>
              <a:off x="-273600" y="2752350"/>
              <a:ext cx="961850" cy="2384650"/>
            </a:xfrm>
            <a:custGeom>
              <a:rect b="b" l="l" r="r" t="t"/>
              <a:pathLst>
                <a:path extrusionOk="0" h="95386" w="38474">
                  <a:moveTo>
                    <a:pt x="725" y="0"/>
                  </a:moveTo>
                  <a:lnTo>
                    <a:pt x="348" y="145"/>
                  </a:lnTo>
                  <a:lnTo>
                    <a:pt x="0" y="319"/>
                  </a:lnTo>
                  <a:lnTo>
                    <a:pt x="957" y="1044"/>
                  </a:lnTo>
                  <a:lnTo>
                    <a:pt x="1885" y="1769"/>
                  </a:lnTo>
                  <a:lnTo>
                    <a:pt x="2783" y="2523"/>
                  </a:lnTo>
                  <a:lnTo>
                    <a:pt x="3682" y="3305"/>
                  </a:lnTo>
                  <a:lnTo>
                    <a:pt x="4552" y="4088"/>
                  </a:lnTo>
                  <a:lnTo>
                    <a:pt x="5393" y="4929"/>
                  </a:lnTo>
                  <a:lnTo>
                    <a:pt x="6204" y="5770"/>
                  </a:lnTo>
                  <a:lnTo>
                    <a:pt x="6987" y="6668"/>
                  </a:lnTo>
                  <a:lnTo>
                    <a:pt x="7422" y="7219"/>
                  </a:lnTo>
                  <a:lnTo>
                    <a:pt x="7857" y="7799"/>
                  </a:lnTo>
                  <a:lnTo>
                    <a:pt x="8292" y="8379"/>
                  </a:lnTo>
                  <a:lnTo>
                    <a:pt x="8698" y="8988"/>
                  </a:lnTo>
                  <a:lnTo>
                    <a:pt x="9075" y="9597"/>
                  </a:lnTo>
                  <a:lnTo>
                    <a:pt x="9423" y="10234"/>
                  </a:lnTo>
                  <a:lnTo>
                    <a:pt x="9742" y="10872"/>
                  </a:lnTo>
                  <a:lnTo>
                    <a:pt x="10031" y="11510"/>
                  </a:lnTo>
                  <a:lnTo>
                    <a:pt x="10321" y="12264"/>
                  </a:lnTo>
                  <a:lnTo>
                    <a:pt x="10582" y="13047"/>
                  </a:lnTo>
                  <a:lnTo>
                    <a:pt x="10785" y="13801"/>
                  </a:lnTo>
                  <a:lnTo>
                    <a:pt x="10959" y="14583"/>
                  </a:lnTo>
                  <a:lnTo>
                    <a:pt x="11104" y="15366"/>
                  </a:lnTo>
                  <a:lnTo>
                    <a:pt x="11249" y="16149"/>
                  </a:lnTo>
                  <a:lnTo>
                    <a:pt x="11452" y="17744"/>
                  </a:lnTo>
                  <a:lnTo>
                    <a:pt x="11626" y="19367"/>
                  </a:lnTo>
                  <a:lnTo>
                    <a:pt x="11742" y="20150"/>
                  </a:lnTo>
                  <a:lnTo>
                    <a:pt x="11858" y="20962"/>
                  </a:lnTo>
                  <a:lnTo>
                    <a:pt x="12032" y="21744"/>
                  </a:lnTo>
                  <a:lnTo>
                    <a:pt x="12206" y="22556"/>
                  </a:lnTo>
                  <a:lnTo>
                    <a:pt x="12438" y="23310"/>
                  </a:lnTo>
                  <a:lnTo>
                    <a:pt x="12728" y="24093"/>
                  </a:lnTo>
                  <a:lnTo>
                    <a:pt x="13047" y="24818"/>
                  </a:lnTo>
                  <a:lnTo>
                    <a:pt x="13424" y="25513"/>
                  </a:lnTo>
                  <a:lnTo>
                    <a:pt x="13829" y="26180"/>
                  </a:lnTo>
                  <a:lnTo>
                    <a:pt x="14264" y="26847"/>
                  </a:lnTo>
                  <a:lnTo>
                    <a:pt x="12989" y="26441"/>
                  </a:lnTo>
                  <a:lnTo>
                    <a:pt x="11713" y="25977"/>
                  </a:lnTo>
                  <a:lnTo>
                    <a:pt x="10437" y="25455"/>
                  </a:lnTo>
                  <a:lnTo>
                    <a:pt x="9220" y="24905"/>
                  </a:lnTo>
                  <a:lnTo>
                    <a:pt x="8002" y="24325"/>
                  </a:lnTo>
                  <a:lnTo>
                    <a:pt x="6784" y="23687"/>
                  </a:lnTo>
                  <a:lnTo>
                    <a:pt x="5625" y="22991"/>
                  </a:lnTo>
                  <a:lnTo>
                    <a:pt x="4494" y="22266"/>
                  </a:lnTo>
                  <a:lnTo>
                    <a:pt x="4378" y="23049"/>
                  </a:lnTo>
                  <a:lnTo>
                    <a:pt x="5567" y="23774"/>
                  </a:lnTo>
                  <a:lnTo>
                    <a:pt x="6813" y="24470"/>
                  </a:lnTo>
                  <a:lnTo>
                    <a:pt x="8060" y="25137"/>
                  </a:lnTo>
                  <a:lnTo>
                    <a:pt x="9336" y="25716"/>
                  </a:lnTo>
                  <a:lnTo>
                    <a:pt x="10640" y="26296"/>
                  </a:lnTo>
                  <a:lnTo>
                    <a:pt x="11945" y="26789"/>
                  </a:lnTo>
                  <a:lnTo>
                    <a:pt x="13279" y="27253"/>
                  </a:lnTo>
                  <a:lnTo>
                    <a:pt x="14641" y="27659"/>
                  </a:lnTo>
                  <a:lnTo>
                    <a:pt x="14757" y="27688"/>
                  </a:lnTo>
                  <a:lnTo>
                    <a:pt x="14844" y="27659"/>
                  </a:lnTo>
                  <a:lnTo>
                    <a:pt x="15772" y="28877"/>
                  </a:lnTo>
                  <a:lnTo>
                    <a:pt x="16178" y="29456"/>
                  </a:lnTo>
                  <a:lnTo>
                    <a:pt x="16584" y="30036"/>
                  </a:lnTo>
                  <a:lnTo>
                    <a:pt x="16961" y="30645"/>
                  </a:lnTo>
                  <a:lnTo>
                    <a:pt x="17309" y="31254"/>
                  </a:lnTo>
                  <a:lnTo>
                    <a:pt x="17627" y="31892"/>
                  </a:lnTo>
                  <a:lnTo>
                    <a:pt x="17888" y="32559"/>
                  </a:lnTo>
                  <a:lnTo>
                    <a:pt x="18004" y="32907"/>
                  </a:lnTo>
                  <a:lnTo>
                    <a:pt x="18091" y="33225"/>
                  </a:lnTo>
                  <a:lnTo>
                    <a:pt x="18178" y="33573"/>
                  </a:lnTo>
                  <a:lnTo>
                    <a:pt x="18207" y="33950"/>
                  </a:lnTo>
                  <a:lnTo>
                    <a:pt x="18265" y="34298"/>
                  </a:lnTo>
                  <a:lnTo>
                    <a:pt x="18265" y="34646"/>
                  </a:lnTo>
                  <a:lnTo>
                    <a:pt x="18265" y="35371"/>
                  </a:lnTo>
                  <a:lnTo>
                    <a:pt x="18178" y="36067"/>
                  </a:lnTo>
                  <a:lnTo>
                    <a:pt x="18091" y="36763"/>
                  </a:lnTo>
                  <a:lnTo>
                    <a:pt x="17917" y="37458"/>
                  </a:lnTo>
                  <a:lnTo>
                    <a:pt x="17743" y="38154"/>
                  </a:lnTo>
                  <a:lnTo>
                    <a:pt x="17367" y="39517"/>
                  </a:lnTo>
                  <a:lnTo>
                    <a:pt x="17048" y="40561"/>
                  </a:lnTo>
                  <a:lnTo>
                    <a:pt x="16758" y="41633"/>
                  </a:lnTo>
                  <a:lnTo>
                    <a:pt x="15801" y="41401"/>
                  </a:lnTo>
                  <a:lnTo>
                    <a:pt x="14844" y="41169"/>
                  </a:lnTo>
                  <a:lnTo>
                    <a:pt x="13916" y="40879"/>
                  </a:lnTo>
                  <a:lnTo>
                    <a:pt x="12989" y="40561"/>
                  </a:lnTo>
                  <a:lnTo>
                    <a:pt x="12090" y="40213"/>
                  </a:lnTo>
                  <a:lnTo>
                    <a:pt x="11191" y="39807"/>
                  </a:lnTo>
                  <a:lnTo>
                    <a:pt x="10292" y="39401"/>
                  </a:lnTo>
                  <a:lnTo>
                    <a:pt x="9423" y="38966"/>
                  </a:lnTo>
                  <a:lnTo>
                    <a:pt x="9365" y="39720"/>
                  </a:lnTo>
                  <a:lnTo>
                    <a:pt x="10234" y="40155"/>
                  </a:lnTo>
                  <a:lnTo>
                    <a:pt x="11104" y="40532"/>
                  </a:lnTo>
                  <a:lnTo>
                    <a:pt x="12003" y="40908"/>
                  </a:lnTo>
                  <a:lnTo>
                    <a:pt x="12902" y="41256"/>
                  </a:lnTo>
                  <a:lnTo>
                    <a:pt x="13800" y="41546"/>
                  </a:lnTo>
                  <a:lnTo>
                    <a:pt x="14728" y="41836"/>
                  </a:lnTo>
                  <a:lnTo>
                    <a:pt x="15656" y="42097"/>
                  </a:lnTo>
                  <a:lnTo>
                    <a:pt x="16584" y="42329"/>
                  </a:lnTo>
                  <a:lnTo>
                    <a:pt x="16468" y="42967"/>
                  </a:lnTo>
                  <a:lnTo>
                    <a:pt x="16381" y="43634"/>
                  </a:lnTo>
                  <a:lnTo>
                    <a:pt x="16323" y="44301"/>
                  </a:lnTo>
                  <a:lnTo>
                    <a:pt x="16323" y="44967"/>
                  </a:lnTo>
                  <a:lnTo>
                    <a:pt x="16381" y="45576"/>
                  </a:lnTo>
                  <a:lnTo>
                    <a:pt x="16468" y="46156"/>
                  </a:lnTo>
                  <a:lnTo>
                    <a:pt x="16613" y="46707"/>
                  </a:lnTo>
                  <a:lnTo>
                    <a:pt x="16816" y="47258"/>
                  </a:lnTo>
                  <a:lnTo>
                    <a:pt x="17048" y="47780"/>
                  </a:lnTo>
                  <a:lnTo>
                    <a:pt x="17338" y="48301"/>
                  </a:lnTo>
                  <a:lnTo>
                    <a:pt x="17656" y="48794"/>
                  </a:lnTo>
                  <a:lnTo>
                    <a:pt x="18004" y="49258"/>
                  </a:lnTo>
                  <a:lnTo>
                    <a:pt x="18381" y="49693"/>
                  </a:lnTo>
                  <a:lnTo>
                    <a:pt x="18787" y="50099"/>
                  </a:lnTo>
                  <a:lnTo>
                    <a:pt x="19222" y="50476"/>
                  </a:lnTo>
                  <a:lnTo>
                    <a:pt x="19657" y="50853"/>
                  </a:lnTo>
                  <a:lnTo>
                    <a:pt x="20092" y="51201"/>
                  </a:lnTo>
                  <a:lnTo>
                    <a:pt x="20556" y="51549"/>
                  </a:lnTo>
                  <a:lnTo>
                    <a:pt x="21512" y="52186"/>
                  </a:lnTo>
                  <a:lnTo>
                    <a:pt x="23426" y="53491"/>
                  </a:lnTo>
                  <a:lnTo>
                    <a:pt x="24354" y="54129"/>
                  </a:lnTo>
                  <a:lnTo>
                    <a:pt x="24818" y="54477"/>
                  </a:lnTo>
                  <a:lnTo>
                    <a:pt x="25253" y="54854"/>
                  </a:lnTo>
                  <a:lnTo>
                    <a:pt x="25600" y="55144"/>
                  </a:lnTo>
                  <a:lnTo>
                    <a:pt x="25919" y="55463"/>
                  </a:lnTo>
                  <a:lnTo>
                    <a:pt x="26238" y="55781"/>
                  </a:lnTo>
                  <a:lnTo>
                    <a:pt x="26528" y="56129"/>
                  </a:lnTo>
                  <a:lnTo>
                    <a:pt x="26789" y="56477"/>
                  </a:lnTo>
                  <a:lnTo>
                    <a:pt x="27050" y="56825"/>
                  </a:lnTo>
                  <a:lnTo>
                    <a:pt x="27282" y="57202"/>
                  </a:lnTo>
                  <a:lnTo>
                    <a:pt x="27514" y="57579"/>
                  </a:lnTo>
                  <a:lnTo>
                    <a:pt x="26354" y="57666"/>
                  </a:lnTo>
                  <a:lnTo>
                    <a:pt x="25166" y="57724"/>
                  </a:lnTo>
                  <a:lnTo>
                    <a:pt x="23977" y="57753"/>
                  </a:lnTo>
                  <a:lnTo>
                    <a:pt x="22817" y="57753"/>
                  </a:lnTo>
                  <a:lnTo>
                    <a:pt x="21628" y="57695"/>
                  </a:lnTo>
                  <a:lnTo>
                    <a:pt x="20469" y="57608"/>
                  </a:lnTo>
                  <a:lnTo>
                    <a:pt x="19280" y="57492"/>
                  </a:lnTo>
                  <a:lnTo>
                    <a:pt x="18120" y="57347"/>
                  </a:lnTo>
                  <a:lnTo>
                    <a:pt x="16961" y="57173"/>
                  </a:lnTo>
                  <a:lnTo>
                    <a:pt x="15801" y="56941"/>
                  </a:lnTo>
                  <a:lnTo>
                    <a:pt x="14670" y="56709"/>
                  </a:lnTo>
                  <a:lnTo>
                    <a:pt x="13511" y="56419"/>
                  </a:lnTo>
                  <a:lnTo>
                    <a:pt x="12380" y="56100"/>
                  </a:lnTo>
                  <a:lnTo>
                    <a:pt x="11249" y="55753"/>
                  </a:lnTo>
                  <a:lnTo>
                    <a:pt x="10147" y="55347"/>
                  </a:lnTo>
                  <a:lnTo>
                    <a:pt x="9046" y="54941"/>
                  </a:lnTo>
                  <a:lnTo>
                    <a:pt x="8147" y="54564"/>
                  </a:lnTo>
                  <a:lnTo>
                    <a:pt x="7277" y="54187"/>
                  </a:lnTo>
                  <a:lnTo>
                    <a:pt x="7277" y="54187"/>
                  </a:lnTo>
                  <a:lnTo>
                    <a:pt x="7509" y="54680"/>
                  </a:lnTo>
                  <a:lnTo>
                    <a:pt x="7770" y="55144"/>
                  </a:lnTo>
                  <a:lnTo>
                    <a:pt x="8640" y="55521"/>
                  </a:lnTo>
                  <a:lnTo>
                    <a:pt x="9539" y="55868"/>
                  </a:lnTo>
                  <a:lnTo>
                    <a:pt x="10437" y="56187"/>
                  </a:lnTo>
                  <a:lnTo>
                    <a:pt x="11336" y="56477"/>
                  </a:lnTo>
                  <a:lnTo>
                    <a:pt x="12235" y="56767"/>
                  </a:lnTo>
                  <a:lnTo>
                    <a:pt x="13163" y="57028"/>
                  </a:lnTo>
                  <a:lnTo>
                    <a:pt x="14061" y="57260"/>
                  </a:lnTo>
                  <a:lnTo>
                    <a:pt x="14989" y="57492"/>
                  </a:lnTo>
                  <a:lnTo>
                    <a:pt x="15917" y="57666"/>
                  </a:lnTo>
                  <a:lnTo>
                    <a:pt x="16874" y="57840"/>
                  </a:lnTo>
                  <a:lnTo>
                    <a:pt x="17801" y="58014"/>
                  </a:lnTo>
                  <a:lnTo>
                    <a:pt x="18758" y="58130"/>
                  </a:lnTo>
                  <a:lnTo>
                    <a:pt x="19686" y="58246"/>
                  </a:lnTo>
                  <a:lnTo>
                    <a:pt x="20643" y="58333"/>
                  </a:lnTo>
                  <a:lnTo>
                    <a:pt x="21599" y="58391"/>
                  </a:lnTo>
                  <a:lnTo>
                    <a:pt x="22527" y="58420"/>
                  </a:lnTo>
                  <a:lnTo>
                    <a:pt x="23861" y="58449"/>
                  </a:lnTo>
                  <a:lnTo>
                    <a:pt x="25195" y="58420"/>
                  </a:lnTo>
                  <a:lnTo>
                    <a:pt x="26528" y="58362"/>
                  </a:lnTo>
                  <a:lnTo>
                    <a:pt x="27833" y="58246"/>
                  </a:lnTo>
                  <a:lnTo>
                    <a:pt x="28007" y="58652"/>
                  </a:lnTo>
                  <a:lnTo>
                    <a:pt x="28152" y="59058"/>
                  </a:lnTo>
                  <a:lnTo>
                    <a:pt x="28355" y="59811"/>
                  </a:lnTo>
                  <a:lnTo>
                    <a:pt x="28500" y="60565"/>
                  </a:lnTo>
                  <a:lnTo>
                    <a:pt x="28616" y="61319"/>
                  </a:lnTo>
                  <a:lnTo>
                    <a:pt x="28703" y="62102"/>
                  </a:lnTo>
                  <a:lnTo>
                    <a:pt x="28732" y="62856"/>
                  </a:lnTo>
                  <a:lnTo>
                    <a:pt x="28790" y="63638"/>
                  </a:lnTo>
                  <a:lnTo>
                    <a:pt x="28819" y="65175"/>
                  </a:lnTo>
                  <a:lnTo>
                    <a:pt x="28906" y="66712"/>
                  </a:lnTo>
                  <a:lnTo>
                    <a:pt x="28993" y="67465"/>
                  </a:lnTo>
                  <a:lnTo>
                    <a:pt x="29080" y="68219"/>
                  </a:lnTo>
                  <a:lnTo>
                    <a:pt x="29195" y="68973"/>
                  </a:lnTo>
                  <a:lnTo>
                    <a:pt x="29340" y="69698"/>
                  </a:lnTo>
                  <a:lnTo>
                    <a:pt x="29543" y="70452"/>
                  </a:lnTo>
                  <a:lnTo>
                    <a:pt x="29804" y="71176"/>
                  </a:lnTo>
                  <a:lnTo>
                    <a:pt x="30094" y="71872"/>
                  </a:lnTo>
                  <a:lnTo>
                    <a:pt x="30442" y="72568"/>
                  </a:lnTo>
                  <a:lnTo>
                    <a:pt x="30819" y="73264"/>
                  </a:lnTo>
                  <a:lnTo>
                    <a:pt x="31196" y="73931"/>
                  </a:lnTo>
                  <a:lnTo>
                    <a:pt x="32008" y="75235"/>
                  </a:lnTo>
                  <a:lnTo>
                    <a:pt x="32878" y="76540"/>
                  </a:lnTo>
                  <a:lnTo>
                    <a:pt x="33022" y="76772"/>
                  </a:lnTo>
                  <a:lnTo>
                    <a:pt x="32095" y="76743"/>
                  </a:lnTo>
                  <a:lnTo>
                    <a:pt x="31167" y="76714"/>
                  </a:lnTo>
                  <a:lnTo>
                    <a:pt x="30239" y="76656"/>
                  </a:lnTo>
                  <a:lnTo>
                    <a:pt x="29311" y="76598"/>
                  </a:lnTo>
                  <a:lnTo>
                    <a:pt x="28413" y="76511"/>
                  </a:lnTo>
                  <a:lnTo>
                    <a:pt x="27485" y="76395"/>
                  </a:lnTo>
                  <a:lnTo>
                    <a:pt x="26557" y="76250"/>
                  </a:lnTo>
                  <a:lnTo>
                    <a:pt x="25658" y="76105"/>
                  </a:lnTo>
                  <a:lnTo>
                    <a:pt x="24760" y="75931"/>
                  </a:lnTo>
                  <a:lnTo>
                    <a:pt x="23832" y="75728"/>
                  </a:lnTo>
                  <a:lnTo>
                    <a:pt x="22933" y="75525"/>
                  </a:lnTo>
                  <a:lnTo>
                    <a:pt x="22034" y="75293"/>
                  </a:lnTo>
                  <a:lnTo>
                    <a:pt x="21165" y="75061"/>
                  </a:lnTo>
                  <a:lnTo>
                    <a:pt x="20266" y="74772"/>
                  </a:lnTo>
                  <a:lnTo>
                    <a:pt x="19396" y="74511"/>
                  </a:lnTo>
                  <a:lnTo>
                    <a:pt x="18526" y="74192"/>
                  </a:lnTo>
                  <a:lnTo>
                    <a:pt x="18526" y="74569"/>
                  </a:lnTo>
                  <a:lnTo>
                    <a:pt x="18526" y="74916"/>
                  </a:lnTo>
                  <a:lnTo>
                    <a:pt x="19773" y="75351"/>
                  </a:lnTo>
                  <a:lnTo>
                    <a:pt x="21020" y="75728"/>
                  </a:lnTo>
                  <a:lnTo>
                    <a:pt x="22266" y="76076"/>
                  </a:lnTo>
                  <a:lnTo>
                    <a:pt x="23542" y="76366"/>
                  </a:lnTo>
                  <a:lnTo>
                    <a:pt x="24818" y="76656"/>
                  </a:lnTo>
                  <a:lnTo>
                    <a:pt x="26122" y="76888"/>
                  </a:lnTo>
                  <a:lnTo>
                    <a:pt x="27398" y="77062"/>
                  </a:lnTo>
                  <a:lnTo>
                    <a:pt x="28703" y="77236"/>
                  </a:lnTo>
                  <a:lnTo>
                    <a:pt x="29862" y="77323"/>
                  </a:lnTo>
                  <a:lnTo>
                    <a:pt x="31022" y="77410"/>
                  </a:lnTo>
                  <a:lnTo>
                    <a:pt x="32182" y="77439"/>
                  </a:lnTo>
                  <a:lnTo>
                    <a:pt x="33370" y="77468"/>
                  </a:lnTo>
                  <a:lnTo>
                    <a:pt x="33457" y="77439"/>
                  </a:lnTo>
                  <a:lnTo>
                    <a:pt x="34124" y="78541"/>
                  </a:lnTo>
                  <a:lnTo>
                    <a:pt x="34762" y="79671"/>
                  </a:lnTo>
                  <a:lnTo>
                    <a:pt x="35342" y="80860"/>
                  </a:lnTo>
                  <a:lnTo>
                    <a:pt x="35603" y="81440"/>
                  </a:lnTo>
                  <a:lnTo>
                    <a:pt x="35864" y="82049"/>
                  </a:lnTo>
                  <a:lnTo>
                    <a:pt x="36154" y="82773"/>
                  </a:lnTo>
                  <a:lnTo>
                    <a:pt x="36415" y="83498"/>
                  </a:lnTo>
                  <a:lnTo>
                    <a:pt x="36647" y="84252"/>
                  </a:lnTo>
                  <a:lnTo>
                    <a:pt x="36850" y="85006"/>
                  </a:lnTo>
                  <a:lnTo>
                    <a:pt x="37052" y="85731"/>
                  </a:lnTo>
                  <a:lnTo>
                    <a:pt x="37197" y="86513"/>
                  </a:lnTo>
                  <a:lnTo>
                    <a:pt x="37342" y="87267"/>
                  </a:lnTo>
                  <a:lnTo>
                    <a:pt x="37487" y="88021"/>
                  </a:lnTo>
                  <a:lnTo>
                    <a:pt x="37603" y="88949"/>
                  </a:lnTo>
                  <a:lnTo>
                    <a:pt x="37690" y="89877"/>
                  </a:lnTo>
                  <a:lnTo>
                    <a:pt x="37748" y="90775"/>
                  </a:lnTo>
                  <a:lnTo>
                    <a:pt x="37777" y="91703"/>
                  </a:lnTo>
                  <a:lnTo>
                    <a:pt x="37777" y="92631"/>
                  </a:lnTo>
                  <a:lnTo>
                    <a:pt x="37748" y="93559"/>
                  </a:lnTo>
                  <a:lnTo>
                    <a:pt x="37690" y="94457"/>
                  </a:lnTo>
                  <a:lnTo>
                    <a:pt x="37574" y="95385"/>
                  </a:lnTo>
                  <a:lnTo>
                    <a:pt x="38270" y="95327"/>
                  </a:lnTo>
                  <a:lnTo>
                    <a:pt x="38357" y="94341"/>
                  </a:lnTo>
                  <a:lnTo>
                    <a:pt x="38444" y="93327"/>
                  </a:lnTo>
                  <a:lnTo>
                    <a:pt x="38473" y="92312"/>
                  </a:lnTo>
                  <a:lnTo>
                    <a:pt x="38444" y="91326"/>
                  </a:lnTo>
                  <a:lnTo>
                    <a:pt x="38415" y="90311"/>
                  </a:lnTo>
                  <a:lnTo>
                    <a:pt x="38328" y="89297"/>
                  </a:lnTo>
                  <a:lnTo>
                    <a:pt x="38212" y="88311"/>
                  </a:lnTo>
                  <a:lnTo>
                    <a:pt x="38067" y="87325"/>
                  </a:lnTo>
                  <a:lnTo>
                    <a:pt x="37864" y="86339"/>
                  </a:lnTo>
                  <a:lnTo>
                    <a:pt x="37632" y="85354"/>
                  </a:lnTo>
                  <a:lnTo>
                    <a:pt x="37371" y="84368"/>
                  </a:lnTo>
                  <a:lnTo>
                    <a:pt x="37081" y="83411"/>
                  </a:lnTo>
                  <a:lnTo>
                    <a:pt x="36763" y="82454"/>
                  </a:lnTo>
                  <a:lnTo>
                    <a:pt x="36386" y="81527"/>
                  </a:lnTo>
                  <a:lnTo>
                    <a:pt x="35980" y="80599"/>
                  </a:lnTo>
                  <a:lnTo>
                    <a:pt x="35545" y="79671"/>
                  </a:lnTo>
                  <a:lnTo>
                    <a:pt x="35197" y="78975"/>
                  </a:lnTo>
                  <a:lnTo>
                    <a:pt x="34791" y="78309"/>
                  </a:lnTo>
                  <a:lnTo>
                    <a:pt x="33979" y="76975"/>
                  </a:lnTo>
                  <a:lnTo>
                    <a:pt x="33109" y="75641"/>
                  </a:lnTo>
                  <a:lnTo>
                    <a:pt x="32269" y="74337"/>
                  </a:lnTo>
                  <a:lnTo>
                    <a:pt x="31863" y="73670"/>
                  </a:lnTo>
                  <a:lnTo>
                    <a:pt x="31486" y="73003"/>
                  </a:lnTo>
                  <a:lnTo>
                    <a:pt x="31109" y="72307"/>
                  </a:lnTo>
                  <a:lnTo>
                    <a:pt x="30790" y="71611"/>
                  </a:lnTo>
                  <a:lnTo>
                    <a:pt x="30471" y="70887"/>
                  </a:lnTo>
                  <a:lnTo>
                    <a:pt x="30210" y="70162"/>
                  </a:lnTo>
                  <a:lnTo>
                    <a:pt x="30007" y="69408"/>
                  </a:lnTo>
                  <a:lnTo>
                    <a:pt x="29833" y="68625"/>
                  </a:lnTo>
                  <a:lnTo>
                    <a:pt x="29920" y="68538"/>
                  </a:lnTo>
                  <a:lnTo>
                    <a:pt x="30529" y="67697"/>
                  </a:lnTo>
                  <a:lnTo>
                    <a:pt x="31109" y="66828"/>
                  </a:lnTo>
                  <a:lnTo>
                    <a:pt x="31689" y="65958"/>
                  </a:lnTo>
                  <a:lnTo>
                    <a:pt x="32240" y="65059"/>
                  </a:lnTo>
                  <a:lnTo>
                    <a:pt x="32762" y="64131"/>
                  </a:lnTo>
                  <a:lnTo>
                    <a:pt x="33283" y="63233"/>
                  </a:lnTo>
                  <a:lnTo>
                    <a:pt x="33747" y="62276"/>
                  </a:lnTo>
                  <a:lnTo>
                    <a:pt x="34211" y="61348"/>
                  </a:lnTo>
                  <a:lnTo>
                    <a:pt x="34646" y="60391"/>
                  </a:lnTo>
                  <a:lnTo>
                    <a:pt x="35052" y="59435"/>
                  </a:lnTo>
                  <a:lnTo>
                    <a:pt x="35458" y="58449"/>
                  </a:lnTo>
                  <a:lnTo>
                    <a:pt x="35835" y="57463"/>
                  </a:lnTo>
                  <a:lnTo>
                    <a:pt x="36154" y="56477"/>
                  </a:lnTo>
                  <a:lnTo>
                    <a:pt x="36473" y="55463"/>
                  </a:lnTo>
                  <a:lnTo>
                    <a:pt x="36763" y="54448"/>
                  </a:lnTo>
                  <a:lnTo>
                    <a:pt x="37052" y="53433"/>
                  </a:lnTo>
                  <a:lnTo>
                    <a:pt x="36850" y="52853"/>
                  </a:lnTo>
                  <a:lnTo>
                    <a:pt x="36589" y="52302"/>
                  </a:lnTo>
                  <a:lnTo>
                    <a:pt x="36241" y="53810"/>
                  </a:lnTo>
                  <a:lnTo>
                    <a:pt x="35806" y="55318"/>
                  </a:lnTo>
                  <a:lnTo>
                    <a:pt x="35342" y="56796"/>
                  </a:lnTo>
                  <a:lnTo>
                    <a:pt x="34791" y="58246"/>
                  </a:lnTo>
                  <a:lnTo>
                    <a:pt x="34211" y="59666"/>
                  </a:lnTo>
                  <a:lnTo>
                    <a:pt x="33573" y="61087"/>
                  </a:lnTo>
                  <a:lnTo>
                    <a:pt x="32878" y="62479"/>
                  </a:lnTo>
                  <a:lnTo>
                    <a:pt x="32153" y="63870"/>
                  </a:lnTo>
                  <a:lnTo>
                    <a:pt x="31573" y="64827"/>
                  </a:lnTo>
                  <a:lnTo>
                    <a:pt x="30964" y="65813"/>
                  </a:lnTo>
                  <a:lnTo>
                    <a:pt x="30355" y="66741"/>
                  </a:lnTo>
                  <a:lnTo>
                    <a:pt x="29688" y="67668"/>
                  </a:lnTo>
                  <a:lnTo>
                    <a:pt x="29630" y="66973"/>
                  </a:lnTo>
                  <a:lnTo>
                    <a:pt x="29572" y="66277"/>
                  </a:lnTo>
                  <a:lnTo>
                    <a:pt x="29514" y="64827"/>
                  </a:lnTo>
                  <a:lnTo>
                    <a:pt x="29456" y="63406"/>
                  </a:lnTo>
                  <a:lnTo>
                    <a:pt x="29369" y="61957"/>
                  </a:lnTo>
                  <a:lnTo>
                    <a:pt x="29311" y="61261"/>
                  </a:lnTo>
                  <a:lnTo>
                    <a:pt x="29195" y="60565"/>
                  </a:lnTo>
                  <a:lnTo>
                    <a:pt x="29080" y="59869"/>
                  </a:lnTo>
                  <a:lnTo>
                    <a:pt x="28906" y="59174"/>
                  </a:lnTo>
                  <a:lnTo>
                    <a:pt x="28703" y="58507"/>
                  </a:lnTo>
                  <a:lnTo>
                    <a:pt x="28442" y="57840"/>
                  </a:lnTo>
                  <a:lnTo>
                    <a:pt x="28123" y="57202"/>
                  </a:lnTo>
                  <a:lnTo>
                    <a:pt x="27746" y="56593"/>
                  </a:lnTo>
                  <a:lnTo>
                    <a:pt x="27427" y="56100"/>
                  </a:lnTo>
                  <a:lnTo>
                    <a:pt x="27050" y="55637"/>
                  </a:lnTo>
                  <a:lnTo>
                    <a:pt x="26644" y="55202"/>
                  </a:lnTo>
                  <a:lnTo>
                    <a:pt x="26238" y="54796"/>
                  </a:lnTo>
                  <a:lnTo>
                    <a:pt x="25803" y="54390"/>
                  </a:lnTo>
                  <a:lnTo>
                    <a:pt x="25339" y="54013"/>
                  </a:lnTo>
                  <a:lnTo>
                    <a:pt x="24876" y="53665"/>
                  </a:lnTo>
                  <a:lnTo>
                    <a:pt x="24412" y="53317"/>
                  </a:lnTo>
                  <a:lnTo>
                    <a:pt x="23426" y="52650"/>
                  </a:lnTo>
                  <a:lnTo>
                    <a:pt x="22440" y="51983"/>
                  </a:lnTo>
                  <a:lnTo>
                    <a:pt x="21454" y="51317"/>
                  </a:lnTo>
                  <a:lnTo>
                    <a:pt x="20498" y="50621"/>
                  </a:lnTo>
                  <a:lnTo>
                    <a:pt x="20469" y="50621"/>
                  </a:lnTo>
                  <a:lnTo>
                    <a:pt x="21425" y="49809"/>
                  </a:lnTo>
                  <a:lnTo>
                    <a:pt x="22353" y="48968"/>
                  </a:lnTo>
                  <a:lnTo>
                    <a:pt x="23252" y="48099"/>
                  </a:lnTo>
                  <a:lnTo>
                    <a:pt x="24093" y="47200"/>
                  </a:lnTo>
                  <a:lnTo>
                    <a:pt x="24876" y="46243"/>
                  </a:lnTo>
                  <a:lnTo>
                    <a:pt x="25629" y="45257"/>
                  </a:lnTo>
                  <a:lnTo>
                    <a:pt x="26354" y="44243"/>
                  </a:lnTo>
                  <a:lnTo>
                    <a:pt x="27021" y="43199"/>
                  </a:lnTo>
                  <a:lnTo>
                    <a:pt x="26818" y="42851"/>
                  </a:lnTo>
                  <a:lnTo>
                    <a:pt x="26644" y="42503"/>
                  </a:lnTo>
                  <a:lnTo>
                    <a:pt x="25977" y="43605"/>
                  </a:lnTo>
                  <a:lnTo>
                    <a:pt x="25253" y="44648"/>
                  </a:lnTo>
                  <a:lnTo>
                    <a:pt x="24470" y="45663"/>
                  </a:lnTo>
                  <a:lnTo>
                    <a:pt x="23658" y="46649"/>
                  </a:lnTo>
                  <a:lnTo>
                    <a:pt x="22817" y="47577"/>
                  </a:lnTo>
                  <a:lnTo>
                    <a:pt x="21918" y="48475"/>
                  </a:lnTo>
                  <a:lnTo>
                    <a:pt x="20962" y="49316"/>
                  </a:lnTo>
                  <a:lnTo>
                    <a:pt x="19976" y="50128"/>
                  </a:lnTo>
                  <a:lnTo>
                    <a:pt x="19947" y="50186"/>
                  </a:lnTo>
                  <a:lnTo>
                    <a:pt x="19570" y="49867"/>
                  </a:lnTo>
                  <a:lnTo>
                    <a:pt x="19222" y="49548"/>
                  </a:lnTo>
                  <a:lnTo>
                    <a:pt x="18874" y="49200"/>
                  </a:lnTo>
                  <a:lnTo>
                    <a:pt x="18555" y="48823"/>
                  </a:lnTo>
                  <a:lnTo>
                    <a:pt x="18265" y="48446"/>
                  </a:lnTo>
                  <a:lnTo>
                    <a:pt x="17975" y="48070"/>
                  </a:lnTo>
                  <a:lnTo>
                    <a:pt x="17743" y="47635"/>
                  </a:lnTo>
                  <a:lnTo>
                    <a:pt x="17541" y="47200"/>
                  </a:lnTo>
                  <a:lnTo>
                    <a:pt x="17396" y="46881"/>
                  </a:lnTo>
                  <a:lnTo>
                    <a:pt x="17280" y="46562"/>
                  </a:lnTo>
                  <a:lnTo>
                    <a:pt x="17193" y="46214"/>
                  </a:lnTo>
                  <a:lnTo>
                    <a:pt x="17135" y="45895"/>
                  </a:lnTo>
                  <a:lnTo>
                    <a:pt x="17077" y="45547"/>
                  </a:lnTo>
                  <a:lnTo>
                    <a:pt x="17048" y="45199"/>
                  </a:lnTo>
                  <a:lnTo>
                    <a:pt x="17019" y="44532"/>
                  </a:lnTo>
                  <a:lnTo>
                    <a:pt x="17048" y="43837"/>
                  </a:lnTo>
                  <a:lnTo>
                    <a:pt x="17135" y="43170"/>
                  </a:lnTo>
                  <a:lnTo>
                    <a:pt x="17280" y="42474"/>
                  </a:lnTo>
                  <a:lnTo>
                    <a:pt x="17425" y="41807"/>
                  </a:lnTo>
                  <a:lnTo>
                    <a:pt x="17598" y="41111"/>
                  </a:lnTo>
                  <a:lnTo>
                    <a:pt x="17801" y="40416"/>
                  </a:lnTo>
                  <a:lnTo>
                    <a:pt x="18236" y="38995"/>
                  </a:lnTo>
                  <a:lnTo>
                    <a:pt x="18439" y="38299"/>
                  </a:lnTo>
                  <a:lnTo>
                    <a:pt x="18613" y="37603"/>
                  </a:lnTo>
                  <a:lnTo>
                    <a:pt x="18758" y="36878"/>
                  </a:lnTo>
                  <a:lnTo>
                    <a:pt x="18874" y="36154"/>
                  </a:lnTo>
                  <a:lnTo>
                    <a:pt x="18932" y="35400"/>
                  </a:lnTo>
                  <a:lnTo>
                    <a:pt x="18932" y="34675"/>
                  </a:lnTo>
                  <a:lnTo>
                    <a:pt x="18874" y="33950"/>
                  </a:lnTo>
                  <a:lnTo>
                    <a:pt x="18758" y="33225"/>
                  </a:lnTo>
                  <a:lnTo>
                    <a:pt x="18816" y="33196"/>
                  </a:lnTo>
                  <a:lnTo>
                    <a:pt x="18874" y="33109"/>
                  </a:lnTo>
                  <a:lnTo>
                    <a:pt x="19454" y="32066"/>
                  </a:lnTo>
                  <a:lnTo>
                    <a:pt x="19976" y="30993"/>
                  </a:lnTo>
                  <a:lnTo>
                    <a:pt x="20469" y="29891"/>
                  </a:lnTo>
                  <a:lnTo>
                    <a:pt x="20933" y="28790"/>
                  </a:lnTo>
                  <a:lnTo>
                    <a:pt x="21339" y="27659"/>
                  </a:lnTo>
                  <a:lnTo>
                    <a:pt x="21715" y="26499"/>
                  </a:lnTo>
                  <a:lnTo>
                    <a:pt x="22034" y="25340"/>
                  </a:lnTo>
                  <a:lnTo>
                    <a:pt x="22295" y="24180"/>
                  </a:lnTo>
                  <a:lnTo>
                    <a:pt x="21715" y="23571"/>
                  </a:lnTo>
                  <a:lnTo>
                    <a:pt x="21454" y="24731"/>
                  </a:lnTo>
                  <a:lnTo>
                    <a:pt x="21165" y="25861"/>
                  </a:lnTo>
                  <a:lnTo>
                    <a:pt x="20846" y="26963"/>
                  </a:lnTo>
                  <a:lnTo>
                    <a:pt x="20440" y="28065"/>
                  </a:lnTo>
                  <a:lnTo>
                    <a:pt x="20034" y="29167"/>
                  </a:lnTo>
                  <a:lnTo>
                    <a:pt x="19570" y="30239"/>
                  </a:lnTo>
                  <a:lnTo>
                    <a:pt x="19048" y="31312"/>
                  </a:lnTo>
                  <a:lnTo>
                    <a:pt x="18526" y="32327"/>
                  </a:lnTo>
                  <a:lnTo>
                    <a:pt x="18236" y="31631"/>
                  </a:lnTo>
                  <a:lnTo>
                    <a:pt x="18091" y="31254"/>
                  </a:lnTo>
                  <a:lnTo>
                    <a:pt x="17917" y="30906"/>
                  </a:lnTo>
                  <a:lnTo>
                    <a:pt x="17569" y="30297"/>
                  </a:lnTo>
                  <a:lnTo>
                    <a:pt x="17164" y="29688"/>
                  </a:lnTo>
                  <a:lnTo>
                    <a:pt x="16758" y="29080"/>
                  </a:lnTo>
                  <a:lnTo>
                    <a:pt x="16352" y="28500"/>
                  </a:lnTo>
                  <a:lnTo>
                    <a:pt x="15482" y="27369"/>
                  </a:lnTo>
                  <a:lnTo>
                    <a:pt x="15076" y="26789"/>
                  </a:lnTo>
                  <a:lnTo>
                    <a:pt x="14670" y="26180"/>
                  </a:lnTo>
                  <a:lnTo>
                    <a:pt x="14206" y="25484"/>
                  </a:lnTo>
                  <a:lnTo>
                    <a:pt x="13829" y="24789"/>
                  </a:lnTo>
                  <a:lnTo>
                    <a:pt x="13482" y="24035"/>
                  </a:lnTo>
                  <a:lnTo>
                    <a:pt x="13192" y="23310"/>
                  </a:lnTo>
                  <a:lnTo>
                    <a:pt x="12960" y="22556"/>
                  </a:lnTo>
                  <a:lnTo>
                    <a:pt x="12728" y="21773"/>
                  </a:lnTo>
                  <a:lnTo>
                    <a:pt x="12583" y="20962"/>
                  </a:lnTo>
                  <a:lnTo>
                    <a:pt x="12438" y="20150"/>
                  </a:lnTo>
                  <a:lnTo>
                    <a:pt x="12235" y="18526"/>
                  </a:lnTo>
                  <a:lnTo>
                    <a:pt x="12032" y="16903"/>
                  </a:lnTo>
                  <a:lnTo>
                    <a:pt x="11916" y="16091"/>
                  </a:lnTo>
                  <a:lnTo>
                    <a:pt x="11800" y="15279"/>
                  </a:lnTo>
                  <a:lnTo>
                    <a:pt x="11655" y="14496"/>
                  </a:lnTo>
                  <a:lnTo>
                    <a:pt x="11481" y="13685"/>
                  </a:lnTo>
                  <a:lnTo>
                    <a:pt x="11278" y="12989"/>
                  </a:lnTo>
                  <a:lnTo>
                    <a:pt x="11365" y="12902"/>
                  </a:lnTo>
                  <a:lnTo>
                    <a:pt x="11742" y="12235"/>
                  </a:lnTo>
                  <a:lnTo>
                    <a:pt x="12090" y="11539"/>
                  </a:lnTo>
                  <a:lnTo>
                    <a:pt x="12409" y="10843"/>
                  </a:lnTo>
                  <a:lnTo>
                    <a:pt x="12699" y="10148"/>
                  </a:lnTo>
                  <a:lnTo>
                    <a:pt x="12960" y="9423"/>
                  </a:lnTo>
                  <a:lnTo>
                    <a:pt x="13221" y="8698"/>
                  </a:lnTo>
                  <a:lnTo>
                    <a:pt x="13424" y="7973"/>
                  </a:lnTo>
                  <a:lnTo>
                    <a:pt x="13598" y="7219"/>
                  </a:lnTo>
                  <a:lnTo>
                    <a:pt x="13047" y="6494"/>
                  </a:lnTo>
                  <a:lnTo>
                    <a:pt x="12902" y="7219"/>
                  </a:lnTo>
                  <a:lnTo>
                    <a:pt x="12699" y="7944"/>
                  </a:lnTo>
                  <a:lnTo>
                    <a:pt x="12496" y="8669"/>
                  </a:lnTo>
                  <a:lnTo>
                    <a:pt x="12264" y="9394"/>
                  </a:lnTo>
                  <a:lnTo>
                    <a:pt x="11974" y="10090"/>
                  </a:lnTo>
                  <a:lnTo>
                    <a:pt x="11684" y="10785"/>
                  </a:lnTo>
                  <a:lnTo>
                    <a:pt x="11365" y="11452"/>
                  </a:lnTo>
                  <a:lnTo>
                    <a:pt x="11017" y="12119"/>
                  </a:lnTo>
                  <a:lnTo>
                    <a:pt x="10611" y="11162"/>
                  </a:lnTo>
                  <a:lnTo>
                    <a:pt x="10176" y="10205"/>
                  </a:lnTo>
                  <a:lnTo>
                    <a:pt x="9684" y="9278"/>
                  </a:lnTo>
                  <a:lnTo>
                    <a:pt x="9104" y="8379"/>
                  </a:lnTo>
                  <a:lnTo>
                    <a:pt x="8698" y="7770"/>
                  </a:lnTo>
                  <a:lnTo>
                    <a:pt x="8263" y="7190"/>
                  </a:lnTo>
                  <a:lnTo>
                    <a:pt x="7828" y="6610"/>
                  </a:lnTo>
                  <a:lnTo>
                    <a:pt x="7364" y="6060"/>
                  </a:lnTo>
                  <a:lnTo>
                    <a:pt x="6900" y="5509"/>
                  </a:lnTo>
                  <a:lnTo>
                    <a:pt x="6378" y="4958"/>
                  </a:lnTo>
                  <a:lnTo>
                    <a:pt x="5364" y="3943"/>
                  </a:lnTo>
                  <a:lnTo>
                    <a:pt x="4291" y="2928"/>
                  </a:lnTo>
                  <a:lnTo>
                    <a:pt x="3189" y="1972"/>
                  </a:lnTo>
                  <a:lnTo>
                    <a:pt x="2059" y="1044"/>
                  </a:lnTo>
                  <a:lnTo>
                    <a:pt x="928" y="145"/>
                  </a:lnTo>
                  <a:lnTo>
                    <a:pt x="725" y="0"/>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5" name="Google Shape;435;p9"/>
          <p:cNvGrpSpPr/>
          <p:nvPr/>
        </p:nvGrpSpPr>
        <p:grpSpPr>
          <a:xfrm>
            <a:off x="8095138" y="3250198"/>
            <a:ext cx="1897092" cy="2037893"/>
            <a:chOff x="7942738" y="3173998"/>
            <a:chExt cx="1897092" cy="2037893"/>
          </a:xfrm>
        </p:grpSpPr>
        <p:grpSp>
          <p:nvGrpSpPr>
            <p:cNvPr id="436" name="Google Shape;436;p9"/>
            <p:cNvGrpSpPr/>
            <p:nvPr/>
          </p:nvGrpSpPr>
          <p:grpSpPr>
            <a:xfrm rot="2224707">
              <a:off x="8236406" y="3425942"/>
              <a:ext cx="1309757" cy="1413406"/>
              <a:chOff x="-741850" y="3728650"/>
              <a:chExt cx="1309775" cy="1413425"/>
            </a:xfrm>
          </p:grpSpPr>
          <p:sp>
            <p:nvSpPr>
              <p:cNvPr id="437" name="Google Shape;437;p9"/>
              <p:cNvSpPr/>
              <p:nvPr/>
            </p:nvSpPr>
            <p:spPr>
              <a:xfrm>
                <a:off x="-741850" y="3729375"/>
                <a:ext cx="1253225" cy="1382250"/>
              </a:xfrm>
              <a:custGeom>
                <a:rect b="b" l="l" r="r" t="t"/>
                <a:pathLst>
                  <a:path extrusionOk="0" h="55290" w="50129">
                    <a:moveTo>
                      <a:pt x="15193" y="1"/>
                    </a:moveTo>
                    <a:lnTo>
                      <a:pt x="14526" y="30"/>
                    </a:lnTo>
                    <a:lnTo>
                      <a:pt x="13859" y="59"/>
                    </a:lnTo>
                    <a:lnTo>
                      <a:pt x="13192" y="146"/>
                    </a:lnTo>
                    <a:lnTo>
                      <a:pt x="12526" y="233"/>
                    </a:lnTo>
                    <a:lnTo>
                      <a:pt x="11859" y="378"/>
                    </a:lnTo>
                    <a:lnTo>
                      <a:pt x="11192" y="523"/>
                    </a:lnTo>
                    <a:lnTo>
                      <a:pt x="10525" y="697"/>
                    </a:lnTo>
                    <a:lnTo>
                      <a:pt x="9858" y="900"/>
                    </a:lnTo>
                    <a:lnTo>
                      <a:pt x="9076" y="1190"/>
                    </a:lnTo>
                    <a:lnTo>
                      <a:pt x="8322" y="1508"/>
                    </a:lnTo>
                    <a:lnTo>
                      <a:pt x="7655" y="1798"/>
                    </a:lnTo>
                    <a:lnTo>
                      <a:pt x="7133" y="2088"/>
                    </a:lnTo>
                    <a:lnTo>
                      <a:pt x="6611" y="2378"/>
                    </a:lnTo>
                    <a:lnTo>
                      <a:pt x="6118" y="2697"/>
                    </a:lnTo>
                    <a:lnTo>
                      <a:pt x="5625" y="3016"/>
                    </a:lnTo>
                    <a:lnTo>
                      <a:pt x="5162" y="3393"/>
                    </a:lnTo>
                    <a:lnTo>
                      <a:pt x="4698" y="3770"/>
                    </a:lnTo>
                    <a:lnTo>
                      <a:pt x="4234" y="4147"/>
                    </a:lnTo>
                    <a:lnTo>
                      <a:pt x="3828" y="4553"/>
                    </a:lnTo>
                    <a:lnTo>
                      <a:pt x="3422" y="4988"/>
                    </a:lnTo>
                    <a:lnTo>
                      <a:pt x="3016" y="5422"/>
                    </a:lnTo>
                    <a:lnTo>
                      <a:pt x="2639" y="5886"/>
                    </a:lnTo>
                    <a:lnTo>
                      <a:pt x="2291" y="6379"/>
                    </a:lnTo>
                    <a:lnTo>
                      <a:pt x="1972" y="6872"/>
                    </a:lnTo>
                    <a:lnTo>
                      <a:pt x="1653" y="7394"/>
                    </a:lnTo>
                    <a:lnTo>
                      <a:pt x="1393" y="7945"/>
                    </a:lnTo>
                    <a:lnTo>
                      <a:pt x="1132" y="8496"/>
                    </a:lnTo>
                    <a:lnTo>
                      <a:pt x="842" y="9162"/>
                    </a:lnTo>
                    <a:lnTo>
                      <a:pt x="610" y="9829"/>
                    </a:lnTo>
                    <a:lnTo>
                      <a:pt x="436" y="10525"/>
                    </a:lnTo>
                    <a:lnTo>
                      <a:pt x="262" y="11192"/>
                    </a:lnTo>
                    <a:lnTo>
                      <a:pt x="146" y="11888"/>
                    </a:lnTo>
                    <a:lnTo>
                      <a:pt x="59" y="12584"/>
                    </a:lnTo>
                    <a:lnTo>
                      <a:pt x="30" y="13279"/>
                    </a:lnTo>
                    <a:lnTo>
                      <a:pt x="1" y="13975"/>
                    </a:lnTo>
                    <a:lnTo>
                      <a:pt x="30" y="14758"/>
                    </a:lnTo>
                    <a:lnTo>
                      <a:pt x="88" y="15483"/>
                    </a:lnTo>
                    <a:lnTo>
                      <a:pt x="175" y="16208"/>
                    </a:lnTo>
                    <a:lnTo>
                      <a:pt x="291" y="16932"/>
                    </a:lnTo>
                    <a:lnTo>
                      <a:pt x="436" y="17657"/>
                    </a:lnTo>
                    <a:lnTo>
                      <a:pt x="610" y="18382"/>
                    </a:lnTo>
                    <a:lnTo>
                      <a:pt x="813" y="19107"/>
                    </a:lnTo>
                    <a:lnTo>
                      <a:pt x="1045" y="19803"/>
                    </a:lnTo>
                    <a:lnTo>
                      <a:pt x="1306" y="20527"/>
                    </a:lnTo>
                    <a:lnTo>
                      <a:pt x="1595" y="21223"/>
                    </a:lnTo>
                    <a:lnTo>
                      <a:pt x="1885" y="21948"/>
                    </a:lnTo>
                    <a:lnTo>
                      <a:pt x="2233" y="22644"/>
                    </a:lnTo>
                    <a:lnTo>
                      <a:pt x="2581" y="23340"/>
                    </a:lnTo>
                    <a:lnTo>
                      <a:pt x="2929" y="24036"/>
                    </a:lnTo>
                    <a:lnTo>
                      <a:pt x="3335" y="24731"/>
                    </a:lnTo>
                    <a:lnTo>
                      <a:pt x="3741" y="25427"/>
                    </a:lnTo>
                    <a:lnTo>
                      <a:pt x="4147" y="26094"/>
                    </a:lnTo>
                    <a:lnTo>
                      <a:pt x="4756" y="27022"/>
                    </a:lnTo>
                    <a:lnTo>
                      <a:pt x="5365" y="27863"/>
                    </a:lnTo>
                    <a:lnTo>
                      <a:pt x="5973" y="28703"/>
                    </a:lnTo>
                    <a:lnTo>
                      <a:pt x="6611" y="29544"/>
                    </a:lnTo>
                    <a:lnTo>
                      <a:pt x="7249" y="30356"/>
                    </a:lnTo>
                    <a:lnTo>
                      <a:pt x="7916" y="31139"/>
                    </a:lnTo>
                    <a:lnTo>
                      <a:pt x="8583" y="31921"/>
                    </a:lnTo>
                    <a:lnTo>
                      <a:pt x="9278" y="32675"/>
                    </a:lnTo>
                    <a:lnTo>
                      <a:pt x="9974" y="33400"/>
                    </a:lnTo>
                    <a:lnTo>
                      <a:pt x="11337" y="34821"/>
                    </a:lnTo>
                    <a:lnTo>
                      <a:pt x="12729" y="36125"/>
                    </a:lnTo>
                    <a:lnTo>
                      <a:pt x="14062" y="37343"/>
                    </a:lnTo>
                    <a:lnTo>
                      <a:pt x="15367" y="38474"/>
                    </a:lnTo>
                    <a:lnTo>
                      <a:pt x="16063" y="39025"/>
                    </a:lnTo>
                    <a:lnTo>
                      <a:pt x="17077" y="39836"/>
                    </a:lnTo>
                    <a:lnTo>
                      <a:pt x="18469" y="40909"/>
                    </a:lnTo>
                    <a:lnTo>
                      <a:pt x="19890" y="41924"/>
                    </a:lnTo>
                    <a:lnTo>
                      <a:pt x="21310" y="42939"/>
                    </a:lnTo>
                    <a:lnTo>
                      <a:pt x="22789" y="43924"/>
                    </a:lnTo>
                    <a:lnTo>
                      <a:pt x="24268" y="44881"/>
                    </a:lnTo>
                    <a:lnTo>
                      <a:pt x="25746" y="45780"/>
                    </a:lnTo>
                    <a:lnTo>
                      <a:pt x="27283" y="46679"/>
                    </a:lnTo>
                    <a:lnTo>
                      <a:pt x="28819" y="47519"/>
                    </a:lnTo>
                    <a:lnTo>
                      <a:pt x="30617" y="48505"/>
                    </a:lnTo>
                    <a:lnTo>
                      <a:pt x="31574" y="48969"/>
                    </a:lnTo>
                    <a:lnTo>
                      <a:pt x="33516" y="49897"/>
                    </a:lnTo>
                    <a:lnTo>
                      <a:pt x="35459" y="50796"/>
                    </a:lnTo>
                    <a:lnTo>
                      <a:pt x="37401" y="51607"/>
                    </a:lnTo>
                    <a:lnTo>
                      <a:pt x="39402" y="52390"/>
                    </a:lnTo>
                    <a:lnTo>
                      <a:pt x="41402" y="53115"/>
                    </a:lnTo>
                    <a:lnTo>
                      <a:pt x="43403" y="53811"/>
                    </a:lnTo>
                    <a:lnTo>
                      <a:pt x="45461" y="54449"/>
                    </a:lnTo>
                    <a:lnTo>
                      <a:pt x="47491" y="55028"/>
                    </a:lnTo>
                    <a:lnTo>
                      <a:pt x="48012" y="55144"/>
                    </a:lnTo>
                    <a:lnTo>
                      <a:pt x="48476" y="55231"/>
                    </a:lnTo>
                    <a:lnTo>
                      <a:pt x="48853" y="55289"/>
                    </a:lnTo>
                    <a:lnTo>
                      <a:pt x="49172" y="55289"/>
                    </a:lnTo>
                    <a:lnTo>
                      <a:pt x="49462" y="55260"/>
                    </a:lnTo>
                    <a:lnTo>
                      <a:pt x="49694" y="55202"/>
                    </a:lnTo>
                    <a:lnTo>
                      <a:pt x="49868" y="55086"/>
                    </a:lnTo>
                    <a:lnTo>
                      <a:pt x="49984" y="54970"/>
                    </a:lnTo>
                    <a:lnTo>
                      <a:pt x="50071" y="54796"/>
                    </a:lnTo>
                    <a:lnTo>
                      <a:pt x="50129" y="54623"/>
                    </a:lnTo>
                    <a:lnTo>
                      <a:pt x="50129" y="54391"/>
                    </a:lnTo>
                    <a:lnTo>
                      <a:pt x="50100" y="54130"/>
                    </a:lnTo>
                    <a:lnTo>
                      <a:pt x="50071" y="53898"/>
                    </a:lnTo>
                    <a:lnTo>
                      <a:pt x="49984" y="53608"/>
                    </a:lnTo>
                    <a:lnTo>
                      <a:pt x="49810" y="53028"/>
                    </a:lnTo>
                    <a:lnTo>
                      <a:pt x="49549" y="52361"/>
                    </a:lnTo>
                    <a:lnTo>
                      <a:pt x="49259" y="51636"/>
                    </a:lnTo>
                    <a:lnTo>
                      <a:pt x="48476" y="49636"/>
                    </a:lnTo>
                    <a:lnTo>
                      <a:pt x="47752" y="47635"/>
                    </a:lnTo>
                    <a:lnTo>
                      <a:pt x="47085" y="45606"/>
                    </a:lnTo>
                    <a:lnTo>
                      <a:pt x="46418" y="43576"/>
                    </a:lnTo>
                    <a:lnTo>
                      <a:pt x="45838" y="41663"/>
                    </a:lnTo>
                    <a:lnTo>
                      <a:pt x="45258" y="39749"/>
                    </a:lnTo>
                    <a:lnTo>
                      <a:pt x="44127" y="35922"/>
                    </a:lnTo>
                    <a:lnTo>
                      <a:pt x="43026" y="32095"/>
                    </a:lnTo>
                    <a:lnTo>
                      <a:pt x="42446" y="30182"/>
                    </a:lnTo>
                    <a:lnTo>
                      <a:pt x="41866" y="28268"/>
                    </a:lnTo>
                    <a:lnTo>
                      <a:pt x="41460" y="27022"/>
                    </a:lnTo>
                    <a:lnTo>
                      <a:pt x="40822" y="25137"/>
                    </a:lnTo>
                    <a:lnTo>
                      <a:pt x="40155" y="23282"/>
                    </a:lnTo>
                    <a:lnTo>
                      <a:pt x="39460" y="21455"/>
                    </a:lnTo>
                    <a:lnTo>
                      <a:pt x="38735" y="19629"/>
                    </a:lnTo>
                    <a:lnTo>
                      <a:pt x="37952" y="17831"/>
                    </a:lnTo>
                    <a:lnTo>
                      <a:pt x="37111" y="16034"/>
                    </a:lnTo>
                    <a:lnTo>
                      <a:pt x="36213" y="14294"/>
                    </a:lnTo>
                    <a:lnTo>
                      <a:pt x="35749" y="13424"/>
                    </a:lnTo>
                    <a:lnTo>
                      <a:pt x="35256" y="12555"/>
                    </a:lnTo>
                    <a:lnTo>
                      <a:pt x="34850" y="11888"/>
                    </a:lnTo>
                    <a:lnTo>
                      <a:pt x="34763" y="11743"/>
                    </a:lnTo>
                    <a:lnTo>
                      <a:pt x="34386" y="11105"/>
                    </a:lnTo>
                    <a:lnTo>
                      <a:pt x="33951" y="10496"/>
                    </a:lnTo>
                    <a:lnTo>
                      <a:pt x="33545" y="9916"/>
                    </a:lnTo>
                    <a:lnTo>
                      <a:pt x="33081" y="9307"/>
                    </a:lnTo>
                    <a:lnTo>
                      <a:pt x="32646" y="8728"/>
                    </a:lnTo>
                    <a:lnTo>
                      <a:pt x="32154" y="8177"/>
                    </a:lnTo>
                    <a:lnTo>
                      <a:pt x="31661" y="7626"/>
                    </a:lnTo>
                    <a:lnTo>
                      <a:pt x="31168" y="7104"/>
                    </a:lnTo>
                    <a:lnTo>
                      <a:pt x="30646" y="6582"/>
                    </a:lnTo>
                    <a:lnTo>
                      <a:pt x="30124" y="6060"/>
                    </a:lnTo>
                    <a:lnTo>
                      <a:pt x="29573" y="5567"/>
                    </a:lnTo>
                    <a:lnTo>
                      <a:pt x="29022" y="5104"/>
                    </a:lnTo>
                    <a:lnTo>
                      <a:pt x="28443" y="4640"/>
                    </a:lnTo>
                    <a:lnTo>
                      <a:pt x="27863" y="4205"/>
                    </a:lnTo>
                    <a:lnTo>
                      <a:pt x="27254" y="3799"/>
                    </a:lnTo>
                    <a:lnTo>
                      <a:pt x="26645" y="3393"/>
                    </a:lnTo>
                    <a:lnTo>
                      <a:pt x="25978" y="2987"/>
                    </a:lnTo>
                    <a:lnTo>
                      <a:pt x="25398" y="2639"/>
                    </a:lnTo>
                    <a:lnTo>
                      <a:pt x="24818" y="2320"/>
                    </a:lnTo>
                    <a:lnTo>
                      <a:pt x="24210" y="2030"/>
                    </a:lnTo>
                    <a:lnTo>
                      <a:pt x="23630" y="1740"/>
                    </a:lnTo>
                    <a:lnTo>
                      <a:pt x="22992" y="1480"/>
                    </a:lnTo>
                    <a:lnTo>
                      <a:pt x="22383" y="1248"/>
                    </a:lnTo>
                    <a:lnTo>
                      <a:pt x="21774" y="1016"/>
                    </a:lnTo>
                    <a:lnTo>
                      <a:pt x="21136" y="813"/>
                    </a:lnTo>
                    <a:lnTo>
                      <a:pt x="20499" y="639"/>
                    </a:lnTo>
                    <a:lnTo>
                      <a:pt x="19861" y="494"/>
                    </a:lnTo>
                    <a:lnTo>
                      <a:pt x="19194" y="349"/>
                    </a:lnTo>
                    <a:lnTo>
                      <a:pt x="18556" y="233"/>
                    </a:lnTo>
                    <a:lnTo>
                      <a:pt x="17889" y="146"/>
                    </a:lnTo>
                    <a:lnTo>
                      <a:pt x="17251" y="59"/>
                    </a:lnTo>
                    <a:lnTo>
                      <a:pt x="1658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9"/>
              <p:cNvSpPr/>
              <p:nvPr/>
            </p:nvSpPr>
            <p:spPr>
              <a:xfrm>
                <a:off x="-741850" y="3729375"/>
                <a:ext cx="1253225" cy="1382250"/>
              </a:xfrm>
              <a:custGeom>
                <a:rect b="b" l="l" r="r" t="t"/>
                <a:pathLst>
                  <a:path extrusionOk="0" h="55290" w="50129">
                    <a:moveTo>
                      <a:pt x="15193" y="1"/>
                    </a:moveTo>
                    <a:lnTo>
                      <a:pt x="14526" y="30"/>
                    </a:lnTo>
                    <a:lnTo>
                      <a:pt x="13859" y="59"/>
                    </a:lnTo>
                    <a:lnTo>
                      <a:pt x="13192" y="146"/>
                    </a:lnTo>
                    <a:lnTo>
                      <a:pt x="12526" y="233"/>
                    </a:lnTo>
                    <a:lnTo>
                      <a:pt x="11859" y="378"/>
                    </a:lnTo>
                    <a:lnTo>
                      <a:pt x="11192" y="523"/>
                    </a:lnTo>
                    <a:lnTo>
                      <a:pt x="10525" y="697"/>
                    </a:lnTo>
                    <a:lnTo>
                      <a:pt x="9858" y="900"/>
                    </a:lnTo>
                    <a:lnTo>
                      <a:pt x="9076" y="1190"/>
                    </a:lnTo>
                    <a:lnTo>
                      <a:pt x="8322" y="1508"/>
                    </a:lnTo>
                    <a:lnTo>
                      <a:pt x="7655" y="1798"/>
                    </a:lnTo>
                    <a:lnTo>
                      <a:pt x="7133" y="2088"/>
                    </a:lnTo>
                    <a:lnTo>
                      <a:pt x="6611" y="2378"/>
                    </a:lnTo>
                    <a:lnTo>
                      <a:pt x="6118" y="2697"/>
                    </a:lnTo>
                    <a:lnTo>
                      <a:pt x="5625" y="3016"/>
                    </a:lnTo>
                    <a:lnTo>
                      <a:pt x="5162" y="3393"/>
                    </a:lnTo>
                    <a:lnTo>
                      <a:pt x="4698" y="3770"/>
                    </a:lnTo>
                    <a:lnTo>
                      <a:pt x="4234" y="4147"/>
                    </a:lnTo>
                    <a:lnTo>
                      <a:pt x="3828" y="4553"/>
                    </a:lnTo>
                    <a:lnTo>
                      <a:pt x="3422" y="4988"/>
                    </a:lnTo>
                    <a:lnTo>
                      <a:pt x="3016" y="5422"/>
                    </a:lnTo>
                    <a:lnTo>
                      <a:pt x="2639" y="5886"/>
                    </a:lnTo>
                    <a:lnTo>
                      <a:pt x="2291" y="6379"/>
                    </a:lnTo>
                    <a:lnTo>
                      <a:pt x="1972" y="6872"/>
                    </a:lnTo>
                    <a:lnTo>
                      <a:pt x="1653" y="7394"/>
                    </a:lnTo>
                    <a:lnTo>
                      <a:pt x="1393" y="7945"/>
                    </a:lnTo>
                    <a:lnTo>
                      <a:pt x="1132" y="8496"/>
                    </a:lnTo>
                    <a:lnTo>
                      <a:pt x="842" y="9162"/>
                    </a:lnTo>
                    <a:lnTo>
                      <a:pt x="610" y="9829"/>
                    </a:lnTo>
                    <a:lnTo>
                      <a:pt x="436" y="10525"/>
                    </a:lnTo>
                    <a:lnTo>
                      <a:pt x="262" y="11192"/>
                    </a:lnTo>
                    <a:lnTo>
                      <a:pt x="146" y="11888"/>
                    </a:lnTo>
                    <a:lnTo>
                      <a:pt x="59" y="12584"/>
                    </a:lnTo>
                    <a:lnTo>
                      <a:pt x="30" y="13279"/>
                    </a:lnTo>
                    <a:lnTo>
                      <a:pt x="1" y="13975"/>
                    </a:lnTo>
                    <a:lnTo>
                      <a:pt x="30" y="14758"/>
                    </a:lnTo>
                    <a:lnTo>
                      <a:pt x="88" y="15483"/>
                    </a:lnTo>
                    <a:lnTo>
                      <a:pt x="175" y="16208"/>
                    </a:lnTo>
                    <a:lnTo>
                      <a:pt x="291" y="16932"/>
                    </a:lnTo>
                    <a:lnTo>
                      <a:pt x="436" y="17657"/>
                    </a:lnTo>
                    <a:lnTo>
                      <a:pt x="610" y="18382"/>
                    </a:lnTo>
                    <a:lnTo>
                      <a:pt x="813" y="19107"/>
                    </a:lnTo>
                    <a:lnTo>
                      <a:pt x="1045" y="19803"/>
                    </a:lnTo>
                    <a:lnTo>
                      <a:pt x="1306" y="20527"/>
                    </a:lnTo>
                    <a:lnTo>
                      <a:pt x="1595" y="21223"/>
                    </a:lnTo>
                    <a:lnTo>
                      <a:pt x="1885" y="21948"/>
                    </a:lnTo>
                    <a:lnTo>
                      <a:pt x="2233" y="22644"/>
                    </a:lnTo>
                    <a:lnTo>
                      <a:pt x="2581" y="23340"/>
                    </a:lnTo>
                    <a:lnTo>
                      <a:pt x="2929" y="24036"/>
                    </a:lnTo>
                    <a:lnTo>
                      <a:pt x="3335" y="24731"/>
                    </a:lnTo>
                    <a:lnTo>
                      <a:pt x="3741" y="25427"/>
                    </a:lnTo>
                    <a:lnTo>
                      <a:pt x="4147" y="26094"/>
                    </a:lnTo>
                    <a:lnTo>
                      <a:pt x="4756" y="27022"/>
                    </a:lnTo>
                    <a:lnTo>
                      <a:pt x="5365" y="27863"/>
                    </a:lnTo>
                    <a:lnTo>
                      <a:pt x="5973" y="28703"/>
                    </a:lnTo>
                    <a:lnTo>
                      <a:pt x="6611" y="29544"/>
                    </a:lnTo>
                    <a:lnTo>
                      <a:pt x="7249" y="30356"/>
                    </a:lnTo>
                    <a:lnTo>
                      <a:pt x="7916" y="31139"/>
                    </a:lnTo>
                    <a:lnTo>
                      <a:pt x="8583" y="31921"/>
                    </a:lnTo>
                    <a:lnTo>
                      <a:pt x="9278" y="32675"/>
                    </a:lnTo>
                    <a:lnTo>
                      <a:pt x="9974" y="33400"/>
                    </a:lnTo>
                    <a:lnTo>
                      <a:pt x="11337" y="34821"/>
                    </a:lnTo>
                    <a:lnTo>
                      <a:pt x="12729" y="36125"/>
                    </a:lnTo>
                    <a:lnTo>
                      <a:pt x="14062" y="37343"/>
                    </a:lnTo>
                    <a:lnTo>
                      <a:pt x="15367" y="38474"/>
                    </a:lnTo>
                    <a:lnTo>
                      <a:pt x="16063" y="39025"/>
                    </a:lnTo>
                    <a:lnTo>
                      <a:pt x="17077" y="39836"/>
                    </a:lnTo>
                    <a:lnTo>
                      <a:pt x="18469" y="40909"/>
                    </a:lnTo>
                    <a:lnTo>
                      <a:pt x="19890" y="41924"/>
                    </a:lnTo>
                    <a:lnTo>
                      <a:pt x="21310" y="42939"/>
                    </a:lnTo>
                    <a:lnTo>
                      <a:pt x="22789" y="43924"/>
                    </a:lnTo>
                    <a:lnTo>
                      <a:pt x="24268" y="44881"/>
                    </a:lnTo>
                    <a:lnTo>
                      <a:pt x="25746" y="45780"/>
                    </a:lnTo>
                    <a:lnTo>
                      <a:pt x="27283" y="46679"/>
                    </a:lnTo>
                    <a:lnTo>
                      <a:pt x="28819" y="47519"/>
                    </a:lnTo>
                    <a:lnTo>
                      <a:pt x="30617" y="48505"/>
                    </a:lnTo>
                    <a:lnTo>
                      <a:pt x="31574" y="48969"/>
                    </a:lnTo>
                    <a:lnTo>
                      <a:pt x="33516" y="49897"/>
                    </a:lnTo>
                    <a:lnTo>
                      <a:pt x="35459" y="50796"/>
                    </a:lnTo>
                    <a:lnTo>
                      <a:pt x="37401" y="51607"/>
                    </a:lnTo>
                    <a:lnTo>
                      <a:pt x="39402" y="52390"/>
                    </a:lnTo>
                    <a:lnTo>
                      <a:pt x="41402" y="53115"/>
                    </a:lnTo>
                    <a:lnTo>
                      <a:pt x="43403" y="53811"/>
                    </a:lnTo>
                    <a:lnTo>
                      <a:pt x="45461" y="54449"/>
                    </a:lnTo>
                    <a:lnTo>
                      <a:pt x="47491" y="55028"/>
                    </a:lnTo>
                    <a:lnTo>
                      <a:pt x="48012" y="55144"/>
                    </a:lnTo>
                    <a:lnTo>
                      <a:pt x="48476" y="55231"/>
                    </a:lnTo>
                    <a:lnTo>
                      <a:pt x="48853" y="55289"/>
                    </a:lnTo>
                    <a:lnTo>
                      <a:pt x="49172" y="55289"/>
                    </a:lnTo>
                    <a:lnTo>
                      <a:pt x="49462" y="55260"/>
                    </a:lnTo>
                    <a:lnTo>
                      <a:pt x="49694" y="55202"/>
                    </a:lnTo>
                    <a:lnTo>
                      <a:pt x="49868" y="55086"/>
                    </a:lnTo>
                    <a:lnTo>
                      <a:pt x="49984" y="54970"/>
                    </a:lnTo>
                    <a:lnTo>
                      <a:pt x="50071" y="54796"/>
                    </a:lnTo>
                    <a:lnTo>
                      <a:pt x="50129" y="54623"/>
                    </a:lnTo>
                    <a:lnTo>
                      <a:pt x="50129" y="54391"/>
                    </a:lnTo>
                    <a:lnTo>
                      <a:pt x="50100" y="54130"/>
                    </a:lnTo>
                    <a:lnTo>
                      <a:pt x="50071" y="53898"/>
                    </a:lnTo>
                    <a:lnTo>
                      <a:pt x="49984" y="53608"/>
                    </a:lnTo>
                    <a:lnTo>
                      <a:pt x="49810" y="53028"/>
                    </a:lnTo>
                    <a:lnTo>
                      <a:pt x="49549" y="52361"/>
                    </a:lnTo>
                    <a:lnTo>
                      <a:pt x="49259" y="51636"/>
                    </a:lnTo>
                    <a:lnTo>
                      <a:pt x="48476" y="49636"/>
                    </a:lnTo>
                    <a:lnTo>
                      <a:pt x="47752" y="47635"/>
                    </a:lnTo>
                    <a:lnTo>
                      <a:pt x="47085" y="45606"/>
                    </a:lnTo>
                    <a:lnTo>
                      <a:pt x="46418" y="43576"/>
                    </a:lnTo>
                    <a:lnTo>
                      <a:pt x="45838" y="41663"/>
                    </a:lnTo>
                    <a:lnTo>
                      <a:pt x="45258" y="39749"/>
                    </a:lnTo>
                    <a:lnTo>
                      <a:pt x="44127" y="35922"/>
                    </a:lnTo>
                    <a:lnTo>
                      <a:pt x="43026" y="32095"/>
                    </a:lnTo>
                    <a:lnTo>
                      <a:pt x="42446" y="30182"/>
                    </a:lnTo>
                    <a:lnTo>
                      <a:pt x="41866" y="28268"/>
                    </a:lnTo>
                    <a:lnTo>
                      <a:pt x="41460" y="27022"/>
                    </a:lnTo>
                    <a:lnTo>
                      <a:pt x="40822" y="25137"/>
                    </a:lnTo>
                    <a:lnTo>
                      <a:pt x="40155" y="23282"/>
                    </a:lnTo>
                    <a:lnTo>
                      <a:pt x="39460" y="21455"/>
                    </a:lnTo>
                    <a:lnTo>
                      <a:pt x="38735" y="19629"/>
                    </a:lnTo>
                    <a:lnTo>
                      <a:pt x="37952" y="17831"/>
                    </a:lnTo>
                    <a:lnTo>
                      <a:pt x="37111" y="16034"/>
                    </a:lnTo>
                    <a:lnTo>
                      <a:pt x="36213" y="14294"/>
                    </a:lnTo>
                    <a:lnTo>
                      <a:pt x="35749" y="13424"/>
                    </a:lnTo>
                    <a:lnTo>
                      <a:pt x="35256" y="12555"/>
                    </a:lnTo>
                    <a:lnTo>
                      <a:pt x="34850" y="11888"/>
                    </a:lnTo>
                    <a:lnTo>
                      <a:pt x="34763" y="11743"/>
                    </a:lnTo>
                    <a:lnTo>
                      <a:pt x="34386" y="11105"/>
                    </a:lnTo>
                    <a:lnTo>
                      <a:pt x="33951" y="10496"/>
                    </a:lnTo>
                    <a:lnTo>
                      <a:pt x="33545" y="9916"/>
                    </a:lnTo>
                    <a:lnTo>
                      <a:pt x="33081" y="9307"/>
                    </a:lnTo>
                    <a:lnTo>
                      <a:pt x="32646" y="8728"/>
                    </a:lnTo>
                    <a:lnTo>
                      <a:pt x="32154" y="8177"/>
                    </a:lnTo>
                    <a:lnTo>
                      <a:pt x="31661" y="7626"/>
                    </a:lnTo>
                    <a:lnTo>
                      <a:pt x="31168" y="7104"/>
                    </a:lnTo>
                    <a:lnTo>
                      <a:pt x="30646" y="6582"/>
                    </a:lnTo>
                    <a:lnTo>
                      <a:pt x="30124" y="6060"/>
                    </a:lnTo>
                    <a:lnTo>
                      <a:pt x="29573" y="5567"/>
                    </a:lnTo>
                    <a:lnTo>
                      <a:pt x="29022" y="5104"/>
                    </a:lnTo>
                    <a:lnTo>
                      <a:pt x="28443" y="4640"/>
                    </a:lnTo>
                    <a:lnTo>
                      <a:pt x="27863" y="4205"/>
                    </a:lnTo>
                    <a:lnTo>
                      <a:pt x="27254" y="3799"/>
                    </a:lnTo>
                    <a:lnTo>
                      <a:pt x="26645" y="3393"/>
                    </a:lnTo>
                    <a:lnTo>
                      <a:pt x="25978" y="2987"/>
                    </a:lnTo>
                    <a:lnTo>
                      <a:pt x="25398" y="2639"/>
                    </a:lnTo>
                    <a:lnTo>
                      <a:pt x="24818" y="2320"/>
                    </a:lnTo>
                    <a:lnTo>
                      <a:pt x="24210" y="2030"/>
                    </a:lnTo>
                    <a:lnTo>
                      <a:pt x="23630" y="1740"/>
                    </a:lnTo>
                    <a:lnTo>
                      <a:pt x="22992" y="1480"/>
                    </a:lnTo>
                    <a:lnTo>
                      <a:pt x="22383" y="1248"/>
                    </a:lnTo>
                    <a:lnTo>
                      <a:pt x="21774" y="1016"/>
                    </a:lnTo>
                    <a:lnTo>
                      <a:pt x="21136" y="813"/>
                    </a:lnTo>
                    <a:lnTo>
                      <a:pt x="20499" y="639"/>
                    </a:lnTo>
                    <a:lnTo>
                      <a:pt x="19861" y="494"/>
                    </a:lnTo>
                    <a:lnTo>
                      <a:pt x="19194" y="349"/>
                    </a:lnTo>
                    <a:lnTo>
                      <a:pt x="18556" y="233"/>
                    </a:lnTo>
                    <a:lnTo>
                      <a:pt x="17889" y="146"/>
                    </a:lnTo>
                    <a:lnTo>
                      <a:pt x="17251" y="59"/>
                    </a:lnTo>
                    <a:lnTo>
                      <a:pt x="16585" y="1"/>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9"/>
              <p:cNvSpPr/>
              <p:nvPr/>
            </p:nvSpPr>
            <p:spPr>
              <a:xfrm>
                <a:off x="-741850" y="3729375"/>
                <a:ext cx="1253225" cy="1382250"/>
              </a:xfrm>
              <a:custGeom>
                <a:rect b="b" l="l" r="r" t="t"/>
                <a:pathLst>
                  <a:path extrusionOk="0" fill="none" h="55290" w="50129">
                    <a:moveTo>
                      <a:pt x="49984" y="54970"/>
                    </a:moveTo>
                    <a:lnTo>
                      <a:pt x="49984" y="54970"/>
                    </a:lnTo>
                    <a:lnTo>
                      <a:pt x="49868" y="55086"/>
                    </a:lnTo>
                    <a:lnTo>
                      <a:pt x="49694" y="55202"/>
                    </a:lnTo>
                    <a:lnTo>
                      <a:pt x="49462" y="55260"/>
                    </a:lnTo>
                    <a:lnTo>
                      <a:pt x="49172" y="55289"/>
                    </a:lnTo>
                    <a:lnTo>
                      <a:pt x="48853" y="55289"/>
                    </a:lnTo>
                    <a:lnTo>
                      <a:pt x="48476" y="55231"/>
                    </a:lnTo>
                    <a:lnTo>
                      <a:pt x="48012" y="55144"/>
                    </a:lnTo>
                    <a:lnTo>
                      <a:pt x="47491" y="55028"/>
                    </a:lnTo>
                    <a:lnTo>
                      <a:pt x="47491" y="55028"/>
                    </a:lnTo>
                    <a:lnTo>
                      <a:pt x="45461" y="54449"/>
                    </a:lnTo>
                    <a:lnTo>
                      <a:pt x="43403" y="53811"/>
                    </a:lnTo>
                    <a:lnTo>
                      <a:pt x="41402" y="53115"/>
                    </a:lnTo>
                    <a:lnTo>
                      <a:pt x="39402" y="52390"/>
                    </a:lnTo>
                    <a:lnTo>
                      <a:pt x="37401" y="51607"/>
                    </a:lnTo>
                    <a:lnTo>
                      <a:pt x="35459" y="50796"/>
                    </a:lnTo>
                    <a:lnTo>
                      <a:pt x="33516" y="49897"/>
                    </a:lnTo>
                    <a:lnTo>
                      <a:pt x="31574" y="48969"/>
                    </a:lnTo>
                    <a:lnTo>
                      <a:pt x="31574" y="48969"/>
                    </a:lnTo>
                    <a:lnTo>
                      <a:pt x="30617" y="48505"/>
                    </a:lnTo>
                    <a:lnTo>
                      <a:pt x="30617" y="48505"/>
                    </a:lnTo>
                    <a:lnTo>
                      <a:pt x="28819" y="47519"/>
                    </a:lnTo>
                    <a:lnTo>
                      <a:pt x="28819" y="47519"/>
                    </a:lnTo>
                    <a:lnTo>
                      <a:pt x="27283" y="46679"/>
                    </a:lnTo>
                    <a:lnTo>
                      <a:pt x="25746" y="45780"/>
                    </a:lnTo>
                    <a:lnTo>
                      <a:pt x="24268" y="44881"/>
                    </a:lnTo>
                    <a:lnTo>
                      <a:pt x="22789" y="43924"/>
                    </a:lnTo>
                    <a:lnTo>
                      <a:pt x="21310" y="42939"/>
                    </a:lnTo>
                    <a:lnTo>
                      <a:pt x="19890" y="41924"/>
                    </a:lnTo>
                    <a:lnTo>
                      <a:pt x="18469" y="40909"/>
                    </a:lnTo>
                    <a:lnTo>
                      <a:pt x="17077" y="39836"/>
                    </a:lnTo>
                    <a:lnTo>
                      <a:pt x="17077" y="39836"/>
                    </a:lnTo>
                    <a:lnTo>
                      <a:pt x="16063" y="39025"/>
                    </a:lnTo>
                    <a:lnTo>
                      <a:pt x="16063" y="39025"/>
                    </a:lnTo>
                    <a:lnTo>
                      <a:pt x="15367" y="38474"/>
                    </a:lnTo>
                    <a:lnTo>
                      <a:pt x="15367" y="38474"/>
                    </a:lnTo>
                    <a:lnTo>
                      <a:pt x="14062" y="37343"/>
                    </a:lnTo>
                    <a:lnTo>
                      <a:pt x="12729" y="36125"/>
                    </a:lnTo>
                    <a:lnTo>
                      <a:pt x="11337" y="34821"/>
                    </a:lnTo>
                    <a:lnTo>
                      <a:pt x="9974" y="33400"/>
                    </a:lnTo>
                    <a:lnTo>
                      <a:pt x="9278" y="32675"/>
                    </a:lnTo>
                    <a:lnTo>
                      <a:pt x="8583" y="31921"/>
                    </a:lnTo>
                    <a:lnTo>
                      <a:pt x="7916" y="31139"/>
                    </a:lnTo>
                    <a:lnTo>
                      <a:pt x="7249" y="30356"/>
                    </a:lnTo>
                    <a:lnTo>
                      <a:pt x="6611" y="29544"/>
                    </a:lnTo>
                    <a:lnTo>
                      <a:pt x="5973" y="28703"/>
                    </a:lnTo>
                    <a:lnTo>
                      <a:pt x="5365" y="27863"/>
                    </a:lnTo>
                    <a:lnTo>
                      <a:pt x="4756" y="27022"/>
                    </a:lnTo>
                    <a:lnTo>
                      <a:pt x="4756" y="27022"/>
                    </a:lnTo>
                    <a:lnTo>
                      <a:pt x="4147" y="26094"/>
                    </a:lnTo>
                    <a:lnTo>
                      <a:pt x="4147" y="26094"/>
                    </a:lnTo>
                    <a:lnTo>
                      <a:pt x="3741" y="25427"/>
                    </a:lnTo>
                    <a:lnTo>
                      <a:pt x="3335" y="24731"/>
                    </a:lnTo>
                    <a:lnTo>
                      <a:pt x="2929" y="24036"/>
                    </a:lnTo>
                    <a:lnTo>
                      <a:pt x="2581" y="23340"/>
                    </a:lnTo>
                    <a:lnTo>
                      <a:pt x="2233" y="22644"/>
                    </a:lnTo>
                    <a:lnTo>
                      <a:pt x="1885" y="21948"/>
                    </a:lnTo>
                    <a:lnTo>
                      <a:pt x="1595" y="21223"/>
                    </a:lnTo>
                    <a:lnTo>
                      <a:pt x="1306" y="20527"/>
                    </a:lnTo>
                    <a:lnTo>
                      <a:pt x="1045" y="19803"/>
                    </a:lnTo>
                    <a:lnTo>
                      <a:pt x="813" y="19107"/>
                    </a:lnTo>
                    <a:lnTo>
                      <a:pt x="610" y="18382"/>
                    </a:lnTo>
                    <a:lnTo>
                      <a:pt x="436" y="17657"/>
                    </a:lnTo>
                    <a:lnTo>
                      <a:pt x="291" y="16932"/>
                    </a:lnTo>
                    <a:lnTo>
                      <a:pt x="175" y="16208"/>
                    </a:lnTo>
                    <a:lnTo>
                      <a:pt x="88" y="15483"/>
                    </a:lnTo>
                    <a:lnTo>
                      <a:pt x="30" y="14758"/>
                    </a:lnTo>
                    <a:lnTo>
                      <a:pt x="30" y="14758"/>
                    </a:lnTo>
                    <a:lnTo>
                      <a:pt x="1" y="13975"/>
                    </a:lnTo>
                    <a:lnTo>
                      <a:pt x="1" y="13975"/>
                    </a:lnTo>
                    <a:lnTo>
                      <a:pt x="30" y="13279"/>
                    </a:lnTo>
                    <a:lnTo>
                      <a:pt x="59" y="12584"/>
                    </a:lnTo>
                    <a:lnTo>
                      <a:pt x="146" y="11888"/>
                    </a:lnTo>
                    <a:lnTo>
                      <a:pt x="262" y="11192"/>
                    </a:lnTo>
                    <a:lnTo>
                      <a:pt x="436" y="10525"/>
                    </a:lnTo>
                    <a:lnTo>
                      <a:pt x="610" y="9829"/>
                    </a:lnTo>
                    <a:lnTo>
                      <a:pt x="842" y="9162"/>
                    </a:lnTo>
                    <a:lnTo>
                      <a:pt x="1132" y="8496"/>
                    </a:lnTo>
                    <a:lnTo>
                      <a:pt x="1132" y="8496"/>
                    </a:lnTo>
                    <a:lnTo>
                      <a:pt x="1393" y="7945"/>
                    </a:lnTo>
                    <a:lnTo>
                      <a:pt x="1653" y="7394"/>
                    </a:lnTo>
                    <a:lnTo>
                      <a:pt x="1972" y="6872"/>
                    </a:lnTo>
                    <a:lnTo>
                      <a:pt x="2291" y="6379"/>
                    </a:lnTo>
                    <a:lnTo>
                      <a:pt x="2639" y="5886"/>
                    </a:lnTo>
                    <a:lnTo>
                      <a:pt x="3016" y="5422"/>
                    </a:lnTo>
                    <a:lnTo>
                      <a:pt x="3422" y="4988"/>
                    </a:lnTo>
                    <a:lnTo>
                      <a:pt x="3828" y="4553"/>
                    </a:lnTo>
                    <a:lnTo>
                      <a:pt x="4234" y="4147"/>
                    </a:lnTo>
                    <a:lnTo>
                      <a:pt x="4698" y="3770"/>
                    </a:lnTo>
                    <a:lnTo>
                      <a:pt x="5162" y="3393"/>
                    </a:lnTo>
                    <a:lnTo>
                      <a:pt x="5625" y="3016"/>
                    </a:lnTo>
                    <a:lnTo>
                      <a:pt x="6118" y="2697"/>
                    </a:lnTo>
                    <a:lnTo>
                      <a:pt x="6611" y="2378"/>
                    </a:lnTo>
                    <a:lnTo>
                      <a:pt x="7133" y="2088"/>
                    </a:lnTo>
                    <a:lnTo>
                      <a:pt x="7655" y="1798"/>
                    </a:lnTo>
                    <a:lnTo>
                      <a:pt x="7655" y="1798"/>
                    </a:lnTo>
                    <a:lnTo>
                      <a:pt x="8322" y="1508"/>
                    </a:lnTo>
                    <a:lnTo>
                      <a:pt x="8322" y="1508"/>
                    </a:lnTo>
                    <a:lnTo>
                      <a:pt x="9076" y="1190"/>
                    </a:lnTo>
                    <a:lnTo>
                      <a:pt x="9858" y="900"/>
                    </a:lnTo>
                    <a:lnTo>
                      <a:pt x="9858" y="900"/>
                    </a:lnTo>
                    <a:lnTo>
                      <a:pt x="10525" y="697"/>
                    </a:lnTo>
                    <a:lnTo>
                      <a:pt x="11192" y="523"/>
                    </a:lnTo>
                    <a:lnTo>
                      <a:pt x="11859" y="378"/>
                    </a:lnTo>
                    <a:lnTo>
                      <a:pt x="12526" y="233"/>
                    </a:lnTo>
                    <a:lnTo>
                      <a:pt x="13192" y="146"/>
                    </a:lnTo>
                    <a:lnTo>
                      <a:pt x="13859" y="59"/>
                    </a:lnTo>
                    <a:lnTo>
                      <a:pt x="14526" y="30"/>
                    </a:lnTo>
                    <a:lnTo>
                      <a:pt x="15193" y="1"/>
                    </a:lnTo>
                    <a:lnTo>
                      <a:pt x="15193" y="1"/>
                    </a:lnTo>
                    <a:lnTo>
                      <a:pt x="15918" y="1"/>
                    </a:lnTo>
                    <a:lnTo>
                      <a:pt x="15918" y="1"/>
                    </a:lnTo>
                    <a:lnTo>
                      <a:pt x="16585" y="1"/>
                    </a:lnTo>
                    <a:lnTo>
                      <a:pt x="17251" y="59"/>
                    </a:lnTo>
                    <a:lnTo>
                      <a:pt x="17889" y="146"/>
                    </a:lnTo>
                    <a:lnTo>
                      <a:pt x="18556" y="233"/>
                    </a:lnTo>
                    <a:lnTo>
                      <a:pt x="19194" y="349"/>
                    </a:lnTo>
                    <a:lnTo>
                      <a:pt x="19861" y="494"/>
                    </a:lnTo>
                    <a:lnTo>
                      <a:pt x="20499" y="639"/>
                    </a:lnTo>
                    <a:lnTo>
                      <a:pt x="21136" y="813"/>
                    </a:lnTo>
                    <a:lnTo>
                      <a:pt x="21774" y="1016"/>
                    </a:lnTo>
                    <a:lnTo>
                      <a:pt x="22383" y="1248"/>
                    </a:lnTo>
                    <a:lnTo>
                      <a:pt x="22992" y="1480"/>
                    </a:lnTo>
                    <a:lnTo>
                      <a:pt x="23630" y="1740"/>
                    </a:lnTo>
                    <a:lnTo>
                      <a:pt x="24210" y="2030"/>
                    </a:lnTo>
                    <a:lnTo>
                      <a:pt x="24818" y="2320"/>
                    </a:lnTo>
                    <a:lnTo>
                      <a:pt x="25398" y="2639"/>
                    </a:lnTo>
                    <a:lnTo>
                      <a:pt x="25978" y="2987"/>
                    </a:lnTo>
                    <a:lnTo>
                      <a:pt x="25978" y="2987"/>
                    </a:lnTo>
                    <a:lnTo>
                      <a:pt x="26645" y="3393"/>
                    </a:lnTo>
                    <a:lnTo>
                      <a:pt x="26645" y="3393"/>
                    </a:lnTo>
                    <a:lnTo>
                      <a:pt x="27254" y="3799"/>
                    </a:lnTo>
                    <a:lnTo>
                      <a:pt x="27863" y="4205"/>
                    </a:lnTo>
                    <a:lnTo>
                      <a:pt x="28443" y="4640"/>
                    </a:lnTo>
                    <a:lnTo>
                      <a:pt x="29022" y="5104"/>
                    </a:lnTo>
                    <a:lnTo>
                      <a:pt x="29573" y="5567"/>
                    </a:lnTo>
                    <a:lnTo>
                      <a:pt x="30124" y="6060"/>
                    </a:lnTo>
                    <a:lnTo>
                      <a:pt x="30646" y="6582"/>
                    </a:lnTo>
                    <a:lnTo>
                      <a:pt x="31168" y="7104"/>
                    </a:lnTo>
                    <a:lnTo>
                      <a:pt x="31661" y="7626"/>
                    </a:lnTo>
                    <a:lnTo>
                      <a:pt x="32154" y="8177"/>
                    </a:lnTo>
                    <a:lnTo>
                      <a:pt x="32646" y="8728"/>
                    </a:lnTo>
                    <a:lnTo>
                      <a:pt x="33081" y="9307"/>
                    </a:lnTo>
                    <a:lnTo>
                      <a:pt x="33545" y="9916"/>
                    </a:lnTo>
                    <a:lnTo>
                      <a:pt x="33951" y="10496"/>
                    </a:lnTo>
                    <a:lnTo>
                      <a:pt x="34386" y="11105"/>
                    </a:lnTo>
                    <a:lnTo>
                      <a:pt x="34763" y="11743"/>
                    </a:lnTo>
                    <a:lnTo>
                      <a:pt x="34763" y="11743"/>
                    </a:lnTo>
                    <a:lnTo>
                      <a:pt x="34850" y="11888"/>
                    </a:lnTo>
                    <a:lnTo>
                      <a:pt x="34850" y="11888"/>
                    </a:lnTo>
                    <a:lnTo>
                      <a:pt x="35256" y="12555"/>
                    </a:lnTo>
                    <a:lnTo>
                      <a:pt x="35256" y="12555"/>
                    </a:lnTo>
                    <a:lnTo>
                      <a:pt x="35749" y="13424"/>
                    </a:lnTo>
                    <a:lnTo>
                      <a:pt x="36213" y="14294"/>
                    </a:lnTo>
                    <a:lnTo>
                      <a:pt x="37111" y="16034"/>
                    </a:lnTo>
                    <a:lnTo>
                      <a:pt x="37952" y="17831"/>
                    </a:lnTo>
                    <a:lnTo>
                      <a:pt x="38735" y="19629"/>
                    </a:lnTo>
                    <a:lnTo>
                      <a:pt x="39460" y="21455"/>
                    </a:lnTo>
                    <a:lnTo>
                      <a:pt x="40155" y="23282"/>
                    </a:lnTo>
                    <a:lnTo>
                      <a:pt x="40822" y="25137"/>
                    </a:lnTo>
                    <a:lnTo>
                      <a:pt x="41460" y="27022"/>
                    </a:lnTo>
                    <a:lnTo>
                      <a:pt x="41460" y="27022"/>
                    </a:lnTo>
                    <a:lnTo>
                      <a:pt x="41866" y="28268"/>
                    </a:lnTo>
                    <a:lnTo>
                      <a:pt x="41866" y="28268"/>
                    </a:lnTo>
                    <a:lnTo>
                      <a:pt x="42446" y="30182"/>
                    </a:lnTo>
                    <a:lnTo>
                      <a:pt x="43026" y="32095"/>
                    </a:lnTo>
                    <a:lnTo>
                      <a:pt x="44127" y="35922"/>
                    </a:lnTo>
                    <a:lnTo>
                      <a:pt x="45258" y="39749"/>
                    </a:lnTo>
                    <a:lnTo>
                      <a:pt x="45838" y="41663"/>
                    </a:lnTo>
                    <a:lnTo>
                      <a:pt x="46418" y="43576"/>
                    </a:lnTo>
                    <a:lnTo>
                      <a:pt x="46418" y="43576"/>
                    </a:lnTo>
                    <a:lnTo>
                      <a:pt x="47085" y="45606"/>
                    </a:lnTo>
                    <a:lnTo>
                      <a:pt x="47752" y="47635"/>
                    </a:lnTo>
                    <a:lnTo>
                      <a:pt x="48476" y="49636"/>
                    </a:lnTo>
                    <a:lnTo>
                      <a:pt x="49259" y="51636"/>
                    </a:lnTo>
                    <a:lnTo>
                      <a:pt x="49259" y="51636"/>
                    </a:lnTo>
                    <a:lnTo>
                      <a:pt x="49549" y="52361"/>
                    </a:lnTo>
                    <a:lnTo>
                      <a:pt x="49810" y="53028"/>
                    </a:lnTo>
                    <a:lnTo>
                      <a:pt x="49984" y="53608"/>
                    </a:lnTo>
                    <a:lnTo>
                      <a:pt x="50071" y="53898"/>
                    </a:lnTo>
                    <a:lnTo>
                      <a:pt x="50100" y="54130"/>
                    </a:lnTo>
                    <a:lnTo>
                      <a:pt x="50100" y="54130"/>
                    </a:lnTo>
                    <a:lnTo>
                      <a:pt x="50129" y="54391"/>
                    </a:lnTo>
                    <a:lnTo>
                      <a:pt x="50129" y="54623"/>
                    </a:lnTo>
                    <a:lnTo>
                      <a:pt x="50071" y="54796"/>
                    </a:lnTo>
                    <a:lnTo>
                      <a:pt x="49984" y="5497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9"/>
              <p:cNvSpPr/>
              <p:nvPr/>
            </p:nvSpPr>
            <p:spPr>
              <a:xfrm>
                <a:off x="507725" y="5082600"/>
                <a:ext cx="60200" cy="59475"/>
              </a:xfrm>
              <a:custGeom>
                <a:rect b="b" l="l" r="r" t="t"/>
                <a:pathLst>
                  <a:path extrusionOk="0" h="2379" w="2408">
                    <a:moveTo>
                      <a:pt x="117" y="1"/>
                    </a:moveTo>
                    <a:lnTo>
                      <a:pt x="146" y="262"/>
                    </a:lnTo>
                    <a:lnTo>
                      <a:pt x="146" y="494"/>
                    </a:lnTo>
                    <a:lnTo>
                      <a:pt x="88" y="667"/>
                    </a:lnTo>
                    <a:lnTo>
                      <a:pt x="1" y="841"/>
                    </a:lnTo>
                    <a:lnTo>
                      <a:pt x="1769" y="2291"/>
                    </a:lnTo>
                    <a:lnTo>
                      <a:pt x="1885" y="2349"/>
                    </a:lnTo>
                    <a:lnTo>
                      <a:pt x="2001" y="2378"/>
                    </a:lnTo>
                    <a:lnTo>
                      <a:pt x="2117" y="2349"/>
                    </a:lnTo>
                    <a:lnTo>
                      <a:pt x="2204" y="2320"/>
                    </a:lnTo>
                    <a:lnTo>
                      <a:pt x="2291" y="2233"/>
                    </a:lnTo>
                    <a:lnTo>
                      <a:pt x="2349" y="2175"/>
                    </a:lnTo>
                    <a:lnTo>
                      <a:pt x="2407" y="2059"/>
                    </a:lnTo>
                    <a:lnTo>
                      <a:pt x="2407" y="1972"/>
                    </a:lnTo>
                    <a:lnTo>
                      <a:pt x="2349" y="1856"/>
                    </a:lnTo>
                    <a:lnTo>
                      <a:pt x="2262" y="1769"/>
                    </a:lnTo>
                    <a:lnTo>
                      <a:pt x="117" y="1"/>
                    </a:lnTo>
                    <a:close/>
                  </a:path>
                </a:pathLst>
              </a:custGeom>
              <a:solidFill>
                <a:srgbClr val="DBC8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9"/>
              <p:cNvSpPr/>
              <p:nvPr/>
            </p:nvSpPr>
            <p:spPr>
              <a:xfrm>
                <a:off x="507725" y="5082600"/>
                <a:ext cx="60200" cy="59475"/>
              </a:xfrm>
              <a:custGeom>
                <a:rect b="b" l="l" r="r" t="t"/>
                <a:pathLst>
                  <a:path extrusionOk="0" fill="none" h="2379" w="2408">
                    <a:moveTo>
                      <a:pt x="117" y="1"/>
                    </a:moveTo>
                    <a:lnTo>
                      <a:pt x="117" y="1"/>
                    </a:lnTo>
                    <a:lnTo>
                      <a:pt x="117" y="1"/>
                    </a:lnTo>
                    <a:lnTo>
                      <a:pt x="146" y="262"/>
                    </a:lnTo>
                    <a:lnTo>
                      <a:pt x="146" y="494"/>
                    </a:lnTo>
                    <a:lnTo>
                      <a:pt x="88" y="667"/>
                    </a:lnTo>
                    <a:lnTo>
                      <a:pt x="1" y="841"/>
                    </a:lnTo>
                    <a:lnTo>
                      <a:pt x="1" y="841"/>
                    </a:lnTo>
                    <a:lnTo>
                      <a:pt x="1769" y="2291"/>
                    </a:lnTo>
                    <a:lnTo>
                      <a:pt x="1769" y="2291"/>
                    </a:lnTo>
                    <a:lnTo>
                      <a:pt x="1885" y="2349"/>
                    </a:lnTo>
                    <a:lnTo>
                      <a:pt x="2001" y="2378"/>
                    </a:lnTo>
                    <a:lnTo>
                      <a:pt x="2001" y="2378"/>
                    </a:lnTo>
                    <a:lnTo>
                      <a:pt x="2117" y="2349"/>
                    </a:lnTo>
                    <a:lnTo>
                      <a:pt x="2204" y="2320"/>
                    </a:lnTo>
                    <a:lnTo>
                      <a:pt x="2291" y="2233"/>
                    </a:lnTo>
                    <a:lnTo>
                      <a:pt x="2349" y="2175"/>
                    </a:lnTo>
                    <a:lnTo>
                      <a:pt x="2407" y="2059"/>
                    </a:lnTo>
                    <a:lnTo>
                      <a:pt x="2407" y="1972"/>
                    </a:lnTo>
                    <a:lnTo>
                      <a:pt x="2349" y="1856"/>
                    </a:lnTo>
                    <a:lnTo>
                      <a:pt x="2262" y="1769"/>
                    </a:lnTo>
                    <a:lnTo>
                      <a:pt x="2262" y="1769"/>
                    </a:lnTo>
                    <a:lnTo>
                      <a:pt x="117" y="1"/>
                    </a:lnTo>
                    <a:lnTo>
                      <a:pt x="117"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9"/>
              <p:cNvSpPr/>
              <p:nvPr/>
            </p:nvSpPr>
            <p:spPr>
              <a:xfrm>
                <a:off x="-741850" y="3728650"/>
                <a:ext cx="1253225" cy="1375000"/>
              </a:xfrm>
              <a:custGeom>
                <a:rect b="b" l="l" r="r" t="t"/>
                <a:pathLst>
                  <a:path extrusionOk="0" h="55000" w="50129">
                    <a:moveTo>
                      <a:pt x="15599" y="1"/>
                    </a:moveTo>
                    <a:lnTo>
                      <a:pt x="15193" y="30"/>
                    </a:lnTo>
                    <a:lnTo>
                      <a:pt x="15512" y="14323"/>
                    </a:lnTo>
                    <a:lnTo>
                      <a:pt x="14700" y="12989"/>
                    </a:lnTo>
                    <a:lnTo>
                      <a:pt x="13019" y="10177"/>
                    </a:lnTo>
                    <a:lnTo>
                      <a:pt x="11395" y="7307"/>
                    </a:lnTo>
                    <a:lnTo>
                      <a:pt x="9829" y="4437"/>
                    </a:lnTo>
                    <a:lnTo>
                      <a:pt x="8322" y="1537"/>
                    </a:lnTo>
                    <a:lnTo>
                      <a:pt x="7655" y="1827"/>
                    </a:lnTo>
                    <a:lnTo>
                      <a:pt x="8902" y="4205"/>
                    </a:lnTo>
                    <a:lnTo>
                      <a:pt x="10148" y="6553"/>
                    </a:lnTo>
                    <a:lnTo>
                      <a:pt x="11453" y="8873"/>
                    </a:lnTo>
                    <a:lnTo>
                      <a:pt x="12787" y="11192"/>
                    </a:lnTo>
                    <a:lnTo>
                      <a:pt x="14149" y="13482"/>
                    </a:lnTo>
                    <a:lnTo>
                      <a:pt x="15570" y="15744"/>
                    </a:lnTo>
                    <a:lnTo>
                      <a:pt x="17019" y="17976"/>
                    </a:lnTo>
                    <a:lnTo>
                      <a:pt x="18498" y="20209"/>
                    </a:lnTo>
                    <a:lnTo>
                      <a:pt x="16382" y="19716"/>
                    </a:lnTo>
                    <a:lnTo>
                      <a:pt x="14294" y="19165"/>
                    </a:lnTo>
                    <a:lnTo>
                      <a:pt x="12207" y="18556"/>
                    </a:lnTo>
                    <a:lnTo>
                      <a:pt x="10148" y="17918"/>
                    </a:lnTo>
                    <a:lnTo>
                      <a:pt x="8090" y="17222"/>
                    </a:lnTo>
                    <a:lnTo>
                      <a:pt x="6060" y="16498"/>
                    </a:lnTo>
                    <a:lnTo>
                      <a:pt x="4031" y="15715"/>
                    </a:lnTo>
                    <a:lnTo>
                      <a:pt x="2030" y="14903"/>
                    </a:lnTo>
                    <a:lnTo>
                      <a:pt x="1" y="14004"/>
                    </a:lnTo>
                    <a:lnTo>
                      <a:pt x="30" y="14787"/>
                    </a:lnTo>
                    <a:lnTo>
                      <a:pt x="1682" y="15512"/>
                    </a:lnTo>
                    <a:lnTo>
                      <a:pt x="3364" y="16237"/>
                    </a:lnTo>
                    <a:lnTo>
                      <a:pt x="5075" y="16903"/>
                    </a:lnTo>
                    <a:lnTo>
                      <a:pt x="6785" y="17541"/>
                    </a:lnTo>
                    <a:lnTo>
                      <a:pt x="8496" y="18121"/>
                    </a:lnTo>
                    <a:lnTo>
                      <a:pt x="10206" y="18701"/>
                    </a:lnTo>
                    <a:lnTo>
                      <a:pt x="11946" y="19252"/>
                    </a:lnTo>
                    <a:lnTo>
                      <a:pt x="13714" y="19745"/>
                    </a:lnTo>
                    <a:lnTo>
                      <a:pt x="16179" y="20412"/>
                    </a:lnTo>
                    <a:lnTo>
                      <a:pt x="18672" y="20991"/>
                    </a:lnTo>
                    <a:lnTo>
                      <a:pt x="18875" y="20991"/>
                    </a:lnTo>
                    <a:lnTo>
                      <a:pt x="18962" y="20933"/>
                    </a:lnTo>
                    <a:lnTo>
                      <a:pt x="20035" y="22470"/>
                    </a:lnTo>
                    <a:lnTo>
                      <a:pt x="21107" y="23978"/>
                    </a:lnTo>
                    <a:lnTo>
                      <a:pt x="22064" y="25311"/>
                    </a:lnTo>
                    <a:lnTo>
                      <a:pt x="23050" y="26616"/>
                    </a:lnTo>
                    <a:lnTo>
                      <a:pt x="25021" y="29196"/>
                    </a:lnTo>
                    <a:lnTo>
                      <a:pt x="22760" y="29138"/>
                    </a:lnTo>
                    <a:lnTo>
                      <a:pt x="20499" y="29022"/>
                    </a:lnTo>
                    <a:lnTo>
                      <a:pt x="18237" y="28848"/>
                    </a:lnTo>
                    <a:lnTo>
                      <a:pt x="16005" y="28587"/>
                    </a:lnTo>
                    <a:lnTo>
                      <a:pt x="13743" y="28268"/>
                    </a:lnTo>
                    <a:lnTo>
                      <a:pt x="11540" y="27892"/>
                    </a:lnTo>
                    <a:lnTo>
                      <a:pt x="9307" y="27457"/>
                    </a:lnTo>
                    <a:lnTo>
                      <a:pt x="7104" y="26935"/>
                    </a:lnTo>
                    <a:lnTo>
                      <a:pt x="5625" y="26529"/>
                    </a:lnTo>
                    <a:lnTo>
                      <a:pt x="4147" y="26123"/>
                    </a:lnTo>
                    <a:lnTo>
                      <a:pt x="4756" y="27051"/>
                    </a:lnTo>
                    <a:lnTo>
                      <a:pt x="6669" y="27544"/>
                    </a:lnTo>
                    <a:lnTo>
                      <a:pt x="8554" y="28008"/>
                    </a:lnTo>
                    <a:lnTo>
                      <a:pt x="10467" y="28413"/>
                    </a:lnTo>
                    <a:lnTo>
                      <a:pt x="12381" y="28790"/>
                    </a:lnTo>
                    <a:lnTo>
                      <a:pt x="14323" y="29080"/>
                    </a:lnTo>
                    <a:lnTo>
                      <a:pt x="16237" y="29341"/>
                    </a:lnTo>
                    <a:lnTo>
                      <a:pt x="18179" y="29573"/>
                    </a:lnTo>
                    <a:lnTo>
                      <a:pt x="20151" y="29718"/>
                    </a:lnTo>
                    <a:lnTo>
                      <a:pt x="21455" y="29805"/>
                    </a:lnTo>
                    <a:lnTo>
                      <a:pt x="22789" y="29863"/>
                    </a:lnTo>
                    <a:lnTo>
                      <a:pt x="24123" y="29921"/>
                    </a:lnTo>
                    <a:lnTo>
                      <a:pt x="25456" y="29921"/>
                    </a:lnTo>
                    <a:lnTo>
                      <a:pt x="25572" y="29892"/>
                    </a:lnTo>
                    <a:lnTo>
                      <a:pt x="27544" y="32356"/>
                    </a:lnTo>
                    <a:lnTo>
                      <a:pt x="29573" y="34792"/>
                    </a:lnTo>
                    <a:lnTo>
                      <a:pt x="31632" y="37169"/>
                    </a:lnTo>
                    <a:lnTo>
                      <a:pt x="33748" y="39518"/>
                    </a:lnTo>
                    <a:lnTo>
                      <a:pt x="31487" y="39575"/>
                    </a:lnTo>
                    <a:lnTo>
                      <a:pt x="29254" y="39575"/>
                    </a:lnTo>
                    <a:lnTo>
                      <a:pt x="25949" y="39546"/>
                    </a:lnTo>
                    <a:lnTo>
                      <a:pt x="22644" y="39460"/>
                    </a:lnTo>
                    <a:lnTo>
                      <a:pt x="19368" y="39286"/>
                    </a:lnTo>
                    <a:lnTo>
                      <a:pt x="16063" y="39054"/>
                    </a:lnTo>
                    <a:lnTo>
                      <a:pt x="16063" y="39054"/>
                    </a:lnTo>
                    <a:lnTo>
                      <a:pt x="17077" y="39865"/>
                    </a:lnTo>
                    <a:lnTo>
                      <a:pt x="19861" y="40039"/>
                    </a:lnTo>
                    <a:lnTo>
                      <a:pt x="22673" y="40184"/>
                    </a:lnTo>
                    <a:lnTo>
                      <a:pt x="25485" y="40271"/>
                    </a:lnTo>
                    <a:lnTo>
                      <a:pt x="28269" y="40300"/>
                    </a:lnTo>
                    <a:lnTo>
                      <a:pt x="31748" y="40300"/>
                    </a:lnTo>
                    <a:lnTo>
                      <a:pt x="34328" y="40242"/>
                    </a:lnTo>
                    <a:lnTo>
                      <a:pt x="34386" y="40213"/>
                    </a:lnTo>
                    <a:lnTo>
                      <a:pt x="35691" y="41605"/>
                    </a:lnTo>
                    <a:lnTo>
                      <a:pt x="37024" y="42997"/>
                    </a:lnTo>
                    <a:lnTo>
                      <a:pt x="38358" y="44359"/>
                    </a:lnTo>
                    <a:lnTo>
                      <a:pt x="39721" y="45722"/>
                    </a:lnTo>
                    <a:lnTo>
                      <a:pt x="41025" y="46969"/>
                    </a:lnTo>
                    <a:lnTo>
                      <a:pt x="42330" y="48215"/>
                    </a:lnTo>
                    <a:lnTo>
                      <a:pt x="40706" y="48273"/>
                    </a:lnTo>
                    <a:lnTo>
                      <a:pt x="39054" y="48302"/>
                    </a:lnTo>
                    <a:lnTo>
                      <a:pt x="37778" y="48273"/>
                    </a:lnTo>
                    <a:lnTo>
                      <a:pt x="36502" y="48244"/>
                    </a:lnTo>
                    <a:lnTo>
                      <a:pt x="35198" y="48186"/>
                    </a:lnTo>
                    <a:lnTo>
                      <a:pt x="33922" y="48099"/>
                    </a:lnTo>
                    <a:lnTo>
                      <a:pt x="32646" y="48012"/>
                    </a:lnTo>
                    <a:lnTo>
                      <a:pt x="31371" y="47867"/>
                    </a:lnTo>
                    <a:lnTo>
                      <a:pt x="30095" y="47722"/>
                    </a:lnTo>
                    <a:lnTo>
                      <a:pt x="28819" y="47548"/>
                    </a:lnTo>
                    <a:lnTo>
                      <a:pt x="30617" y="48534"/>
                    </a:lnTo>
                    <a:lnTo>
                      <a:pt x="32733" y="48737"/>
                    </a:lnTo>
                    <a:lnTo>
                      <a:pt x="34821" y="48882"/>
                    </a:lnTo>
                    <a:lnTo>
                      <a:pt x="36937" y="48969"/>
                    </a:lnTo>
                    <a:lnTo>
                      <a:pt x="39054" y="49027"/>
                    </a:lnTo>
                    <a:lnTo>
                      <a:pt x="41054" y="48998"/>
                    </a:lnTo>
                    <a:lnTo>
                      <a:pt x="43055" y="48911"/>
                    </a:lnTo>
                    <a:lnTo>
                      <a:pt x="44765" y="50448"/>
                    </a:lnTo>
                    <a:lnTo>
                      <a:pt x="46476" y="51984"/>
                    </a:lnTo>
                    <a:lnTo>
                      <a:pt x="48215" y="53521"/>
                    </a:lnTo>
                    <a:lnTo>
                      <a:pt x="49984" y="54999"/>
                    </a:lnTo>
                    <a:lnTo>
                      <a:pt x="50071" y="54825"/>
                    </a:lnTo>
                    <a:lnTo>
                      <a:pt x="50129" y="54652"/>
                    </a:lnTo>
                    <a:lnTo>
                      <a:pt x="50129" y="54420"/>
                    </a:lnTo>
                    <a:lnTo>
                      <a:pt x="50100" y="54159"/>
                    </a:lnTo>
                    <a:lnTo>
                      <a:pt x="48418" y="52738"/>
                    </a:lnTo>
                    <a:lnTo>
                      <a:pt x="46737" y="51259"/>
                    </a:lnTo>
                    <a:lnTo>
                      <a:pt x="45113" y="49781"/>
                    </a:lnTo>
                    <a:lnTo>
                      <a:pt x="43461" y="48302"/>
                    </a:lnTo>
                    <a:lnTo>
                      <a:pt x="43432" y="48244"/>
                    </a:lnTo>
                    <a:lnTo>
                      <a:pt x="42098" y="46998"/>
                    </a:lnTo>
                    <a:lnTo>
                      <a:pt x="40764" y="45722"/>
                    </a:lnTo>
                    <a:lnTo>
                      <a:pt x="39460" y="44446"/>
                    </a:lnTo>
                    <a:lnTo>
                      <a:pt x="38184" y="43142"/>
                    </a:lnTo>
                    <a:lnTo>
                      <a:pt x="38242" y="43055"/>
                    </a:lnTo>
                    <a:lnTo>
                      <a:pt x="38271" y="42968"/>
                    </a:lnTo>
                    <a:lnTo>
                      <a:pt x="38677" y="41112"/>
                    </a:lnTo>
                    <a:lnTo>
                      <a:pt x="39083" y="39286"/>
                    </a:lnTo>
                    <a:lnTo>
                      <a:pt x="39489" y="37430"/>
                    </a:lnTo>
                    <a:lnTo>
                      <a:pt x="39924" y="35604"/>
                    </a:lnTo>
                    <a:lnTo>
                      <a:pt x="40387" y="33777"/>
                    </a:lnTo>
                    <a:lnTo>
                      <a:pt x="40851" y="31922"/>
                    </a:lnTo>
                    <a:lnTo>
                      <a:pt x="41866" y="28297"/>
                    </a:lnTo>
                    <a:lnTo>
                      <a:pt x="41460" y="27051"/>
                    </a:lnTo>
                    <a:lnTo>
                      <a:pt x="40909" y="28964"/>
                    </a:lnTo>
                    <a:lnTo>
                      <a:pt x="40387" y="30907"/>
                    </a:lnTo>
                    <a:lnTo>
                      <a:pt x="39866" y="32820"/>
                    </a:lnTo>
                    <a:lnTo>
                      <a:pt x="39373" y="34763"/>
                    </a:lnTo>
                    <a:lnTo>
                      <a:pt x="38909" y="36705"/>
                    </a:lnTo>
                    <a:lnTo>
                      <a:pt x="38474" y="38648"/>
                    </a:lnTo>
                    <a:lnTo>
                      <a:pt x="38039" y="40619"/>
                    </a:lnTo>
                    <a:lnTo>
                      <a:pt x="37633" y="42562"/>
                    </a:lnTo>
                    <a:lnTo>
                      <a:pt x="36097" y="40967"/>
                    </a:lnTo>
                    <a:lnTo>
                      <a:pt x="34560" y="39344"/>
                    </a:lnTo>
                    <a:lnTo>
                      <a:pt x="33081" y="37691"/>
                    </a:lnTo>
                    <a:lnTo>
                      <a:pt x="31603" y="36038"/>
                    </a:lnTo>
                    <a:lnTo>
                      <a:pt x="30066" y="34270"/>
                    </a:lnTo>
                    <a:lnTo>
                      <a:pt x="30095" y="34183"/>
                    </a:lnTo>
                    <a:lnTo>
                      <a:pt x="30472" y="31806"/>
                    </a:lnTo>
                    <a:lnTo>
                      <a:pt x="30907" y="29399"/>
                    </a:lnTo>
                    <a:lnTo>
                      <a:pt x="31400" y="26993"/>
                    </a:lnTo>
                    <a:lnTo>
                      <a:pt x="31922" y="24615"/>
                    </a:lnTo>
                    <a:lnTo>
                      <a:pt x="32472" y="22238"/>
                    </a:lnTo>
                    <a:lnTo>
                      <a:pt x="33081" y="19890"/>
                    </a:lnTo>
                    <a:lnTo>
                      <a:pt x="33719" y="17541"/>
                    </a:lnTo>
                    <a:lnTo>
                      <a:pt x="34415" y="15193"/>
                    </a:lnTo>
                    <a:lnTo>
                      <a:pt x="35256" y="12584"/>
                    </a:lnTo>
                    <a:lnTo>
                      <a:pt x="34850" y="11917"/>
                    </a:lnTo>
                    <a:lnTo>
                      <a:pt x="34763" y="11772"/>
                    </a:lnTo>
                    <a:lnTo>
                      <a:pt x="34096" y="13830"/>
                    </a:lnTo>
                    <a:lnTo>
                      <a:pt x="33458" y="15918"/>
                    </a:lnTo>
                    <a:lnTo>
                      <a:pt x="32849" y="18005"/>
                    </a:lnTo>
                    <a:lnTo>
                      <a:pt x="32270" y="20093"/>
                    </a:lnTo>
                    <a:lnTo>
                      <a:pt x="31748" y="22209"/>
                    </a:lnTo>
                    <a:lnTo>
                      <a:pt x="31255" y="24325"/>
                    </a:lnTo>
                    <a:lnTo>
                      <a:pt x="30762" y="26442"/>
                    </a:lnTo>
                    <a:lnTo>
                      <a:pt x="30327" y="28558"/>
                    </a:lnTo>
                    <a:lnTo>
                      <a:pt x="29892" y="31052"/>
                    </a:lnTo>
                    <a:lnTo>
                      <a:pt x="29457" y="33545"/>
                    </a:lnTo>
                    <a:lnTo>
                      <a:pt x="27950" y="31719"/>
                    </a:lnTo>
                    <a:lnTo>
                      <a:pt x="26442" y="29834"/>
                    </a:lnTo>
                    <a:lnTo>
                      <a:pt x="24963" y="27950"/>
                    </a:lnTo>
                    <a:lnTo>
                      <a:pt x="23514" y="26036"/>
                    </a:lnTo>
                    <a:lnTo>
                      <a:pt x="23543" y="25978"/>
                    </a:lnTo>
                    <a:lnTo>
                      <a:pt x="23572" y="25891"/>
                    </a:lnTo>
                    <a:lnTo>
                      <a:pt x="26065" y="7626"/>
                    </a:lnTo>
                    <a:lnTo>
                      <a:pt x="26645" y="3422"/>
                    </a:lnTo>
                    <a:lnTo>
                      <a:pt x="25978" y="3016"/>
                    </a:lnTo>
                    <a:lnTo>
                      <a:pt x="23601" y="20441"/>
                    </a:lnTo>
                    <a:lnTo>
                      <a:pt x="22934" y="25253"/>
                    </a:lnTo>
                    <a:lnTo>
                      <a:pt x="21165" y="22789"/>
                    </a:lnTo>
                    <a:lnTo>
                      <a:pt x="19426" y="20296"/>
                    </a:lnTo>
                    <a:lnTo>
                      <a:pt x="17715" y="17744"/>
                    </a:lnTo>
                    <a:lnTo>
                      <a:pt x="16063" y="15193"/>
                    </a:lnTo>
                    <a:lnTo>
                      <a:pt x="16150" y="15164"/>
                    </a:lnTo>
                    <a:lnTo>
                      <a:pt x="16208" y="15077"/>
                    </a:lnTo>
                    <a:lnTo>
                      <a:pt x="16237" y="14990"/>
                    </a:lnTo>
                    <a:lnTo>
                      <a:pt x="16266" y="14903"/>
                    </a:lnTo>
                    <a:lnTo>
                      <a:pt x="15918" y="30"/>
                    </a:lnTo>
                    <a:lnTo>
                      <a:pt x="15599" y="1"/>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3" name="Google Shape;443;p9"/>
            <p:cNvGrpSpPr/>
            <p:nvPr/>
          </p:nvGrpSpPr>
          <p:grpSpPr>
            <a:xfrm rot="-276419">
              <a:off x="8086370" y="4220515"/>
              <a:ext cx="887095" cy="957296"/>
              <a:chOff x="-741850" y="3728650"/>
              <a:chExt cx="1309775" cy="1413425"/>
            </a:xfrm>
          </p:grpSpPr>
          <p:sp>
            <p:nvSpPr>
              <p:cNvPr id="444" name="Google Shape;444;p9"/>
              <p:cNvSpPr/>
              <p:nvPr/>
            </p:nvSpPr>
            <p:spPr>
              <a:xfrm>
                <a:off x="-741850" y="3729375"/>
                <a:ext cx="1253225" cy="1382250"/>
              </a:xfrm>
              <a:custGeom>
                <a:rect b="b" l="l" r="r" t="t"/>
                <a:pathLst>
                  <a:path extrusionOk="0" h="55290" w="50129">
                    <a:moveTo>
                      <a:pt x="15193" y="1"/>
                    </a:moveTo>
                    <a:lnTo>
                      <a:pt x="14526" y="30"/>
                    </a:lnTo>
                    <a:lnTo>
                      <a:pt x="13859" y="59"/>
                    </a:lnTo>
                    <a:lnTo>
                      <a:pt x="13192" y="146"/>
                    </a:lnTo>
                    <a:lnTo>
                      <a:pt x="12526" y="233"/>
                    </a:lnTo>
                    <a:lnTo>
                      <a:pt x="11859" y="378"/>
                    </a:lnTo>
                    <a:lnTo>
                      <a:pt x="11192" y="523"/>
                    </a:lnTo>
                    <a:lnTo>
                      <a:pt x="10525" y="697"/>
                    </a:lnTo>
                    <a:lnTo>
                      <a:pt x="9858" y="900"/>
                    </a:lnTo>
                    <a:lnTo>
                      <a:pt x="9076" y="1190"/>
                    </a:lnTo>
                    <a:lnTo>
                      <a:pt x="8322" y="1508"/>
                    </a:lnTo>
                    <a:lnTo>
                      <a:pt x="7655" y="1798"/>
                    </a:lnTo>
                    <a:lnTo>
                      <a:pt x="7133" y="2088"/>
                    </a:lnTo>
                    <a:lnTo>
                      <a:pt x="6611" y="2378"/>
                    </a:lnTo>
                    <a:lnTo>
                      <a:pt x="6118" y="2697"/>
                    </a:lnTo>
                    <a:lnTo>
                      <a:pt x="5625" y="3016"/>
                    </a:lnTo>
                    <a:lnTo>
                      <a:pt x="5162" y="3393"/>
                    </a:lnTo>
                    <a:lnTo>
                      <a:pt x="4698" y="3770"/>
                    </a:lnTo>
                    <a:lnTo>
                      <a:pt x="4234" y="4147"/>
                    </a:lnTo>
                    <a:lnTo>
                      <a:pt x="3828" y="4553"/>
                    </a:lnTo>
                    <a:lnTo>
                      <a:pt x="3422" y="4988"/>
                    </a:lnTo>
                    <a:lnTo>
                      <a:pt x="3016" y="5422"/>
                    </a:lnTo>
                    <a:lnTo>
                      <a:pt x="2639" y="5886"/>
                    </a:lnTo>
                    <a:lnTo>
                      <a:pt x="2291" y="6379"/>
                    </a:lnTo>
                    <a:lnTo>
                      <a:pt x="1972" y="6872"/>
                    </a:lnTo>
                    <a:lnTo>
                      <a:pt x="1653" y="7394"/>
                    </a:lnTo>
                    <a:lnTo>
                      <a:pt x="1393" y="7945"/>
                    </a:lnTo>
                    <a:lnTo>
                      <a:pt x="1132" y="8496"/>
                    </a:lnTo>
                    <a:lnTo>
                      <a:pt x="842" y="9162"/>
                    </a:lnTo>
                    <a:lnTo>
                      <a:pt x="610" y="9829"/>
                    </a:lnTo>
                    <a:lnTo>
                      <a:pt x="436" y="10525"/>
                    </a:lnTo>
                    <a:lnTo>
                      <a:pt x="262" y="11192"/>
                    </a:lnTo>
                    <a:lnTo>
                      <a:pt x="146" y="11888"/>
                    </a:lnTo>
                    <a:lnTo>
                      <a:pt x="59" y="12584"/>
                    </a:lnTo>
                    <a:lnTo>
                      <a:pt x="30" y="13279"/>
                    </a:lnTo>
                    <a:lnTo>
                      <a:pt x="1" y="13975"/>
                    </a:lnTo>
                    <a:lnTo>
                      <a:pt x="30" y="14758"/>
                    </a:lnTo>
                    <a:lnTo>
                      <a:pt x="88" y="15483"/>
                    </a:lnTo>
                    <a:lnTo>
                      <a:pt x="175" y="16208"/>
                    </a:lnTo>
                    <a:lnTo>
                      <a:pt x="291" y="16932"/>
                    </a:lnTo>
                    <a:lnTo>
                      <a:pt x="436" y="17657"/>
                    </a:lnTo>
                    <a:lnTo>
                      <a:pt x="610" y="18382"/>
                    </a:lnTo>
                    <a:lnTo>
                      <a:pt x="813" y="19107"/>
                    </a:lnTo>
                    <a:lnTo>
                      <a:pt x="1045" y="19803"/>
                    </a:lnTo>
                    <a:lnTo>
                      <a:pt x="1306" y="20527"/>
                    </a:lnTo>
                    <a:lnTo>
                      <a:pt x="1595" y="21223"/>
                    </a:lnTo>
                    <a:lnTo>
                      <a:pt x="1885" y="21948"/>
                    </a:lnTo>
                    <a:lnTo>
                      <a:pt x="2233" y="22644"/>
                    </a:lnTo>
                    <a:lnTo>
                      <a:pt x="2581" y="23340"/>
                    </a:lnTo>
                    <a:lnTo>
                      <a:pt x="2929" y="24036"/>
                    </a:lnTo>
                    <a:lnTo>
                      <a:pt x="3335" y="24731"/>
                    </a:lnTo>
                    <a:lnTo>
                      <a:pt x="3741" y="25427"/>
                    </a:lnTo>
                    <a:lnTo>
                      <a:pt x="4147" y="26094"/>
                    </a:lnTo>
                    <a:lnTo>
                      <a:pt x="4756" y="27022"/>
                    </a:lnTo>
                    <a:lnTo>
                      <a:pt x="5365" y="27863"/>
                    </a:lnTo>
                    <a:lnTo>
                      <a:pt x="5973" y="28703"/>
                    </a:lnTo>
                    <a:lnTo>
                      <a:pt x="6611" y="29544"/>
                    </a:lnTo>
                    <a:lnTo>
                      <a:pt x="7249" y="30356"/>
                    </a:lnTo>
                    <a:lnTo>
                      <a:pt x="7916" y="31139"/>
                    </a:lnTo>
                    <a:lnTo>
                      <a:pt x="8583" y="31921"/>
                    </a:lnTo>
                    <a:lnTo>
                      <a:pt x="9278" y="32675"/>
                    </a:lnTo>
                    <a:lnTo>
                      <a:pt x="9974" y="33400"/>
                    </a:lnTo>
                    <a:lnTo>
                      <a:pt x="11337" y="34821"/>
                    </a:lnTo>
                    <a:lnTo>
                      <a:pt x="12729" y="36125"/>
                    </a:lnTo>
                    <a:lnTo>
                      <a:pt x="14062" y="37343"/>
                    </a:lnTo>
                    <a:lnTo>
                      <a:pt x="15367" y="38474"/>
                    </a:lnTo>
                    <a:lnTo>
                      <a:pt x="16063" y="39025"/>
                    </a:lnTo>
                    <a:lnTo>
                      <a:pt x="17077" y="39836"/>
                    </a:lnTo>
                    <a:lnTo>
                      <a:pt x="18469" y="40909"/>
                    </a:lnTo>
                    <a:lnTo>
                      <a:pt x="19890" y="41924"/>
                    </a:lnTo>
                    <a:lnTo>
                      <a:pt x="21310" y="42939"/>
                    </a:lnTo>
                    <a:lnTo>
                      <a:pt x="22789" y="43924"/>
                    </a:lnTo>
                    <a:lnTo>
                      <a:pt x="24268" y="44881"/>
                    </a:lnTo>
                    <a:lnTo>
                      <a:pt x="25746" y="45780"/>
                    </a:lnTo>
                    <a:lnTo>
                      <a:pt x="27283" y="46679"/>
                    </a:lnTo>
                    <a:lnTo>
                      <a:pt x="28819" y="47519"/>
                    </a:lnTo>
                    <a:lnTo>
                      <a:pt x="30617" y="48505"/>
                    </a:lnTo>
                    <a:lnTo>
                      <a:pt x="31574" y="48969"/>
                    </a:lnTo>
                    <a:lnTo>
                      <a:pt x="33516" y="49897"/>
                    </a:lnTo>
                    <a:lnTo>
                      <a:pt x="35459" y="50796"/>
                    </a:lnTo>
                    <a:lnTo>
                      <a:pt x="37401" y="51607"/>
                    </a:lnTo>
                    <a:lnTo>
                      <a:pt x="39402" y="52390"/>
                    </a:lnTo>
                    <a:lnTo>
                      <a:pt x="41402" y="53115"/>
                    </a:lnTo>
                    <a:lnTo>
                      <a:pt x="43403" y="53811"/>
                    </a:lnTo>
                    <a:lnTo>
                      <a:pt x="45461" y="54449"/>
                    </a:lnTo>
                    <a:lnTo>
                      <a:pt x="47491" y="55028"/>
                    </a:lnTo>
                    <a:lnTo>
                      <a:pt x="48012" y="55144"/>
                    </a:lnTo>
                    <a:lnTo>
                      <a:pt x="48476" y="55231"/>
                    </a:lnTo>
                    <a:lnTo>
                      <a:pt x="48853" y="55289"/>
                    </a:lnTo>
                    <a:lnTo>
                      <a:pt x="49172" y="55289"/>
                    </a:lnTo>
                    <a:lnTo>
                      <a:pt x="49462" y="55260"/>
                    </a:lnTo>
                    <a:lnTo>
                      <a:pt x="49694" y="55202"/>
                    </a:lnTo>
                    <a:lnTo>
                      <a:pt x="49868" y="55086"/>
                    </a:lnTo>
                    <a:lnTo>
                      <a:pt x="49984" y="54970"/>
                    </a:lnTo>
                    <a:lnTo>
                      <a:pt x="50071" y="54796"/>
                    </a:lnTo>
                    <a:lnTo>
                      <a:pt x="50129" y="54623"/>
                    </a:lnTo>
                    <a:lnTo>
                      <a:pt x="50129" y="54391"/>
                    </a:lnTo>
                    <a:lnTo>
                      <a:pt x="50100" y="54130"/>
                    </a:lnTo>
                    <a:lnTo>
                      <a:pt x="50071" y="53898"/>
                    </a:lnTo>
                    <a:lnTo>
                      <a:pt x="49984" y="53608"/>
                    </a:lnTo>
                    <a:lnTo>
                      <a:pt x="49810" y="53028"/>
                    </a:lnTo>
                    <a:lnTo>
                      <a:pt x="49549" y="52361"/>
                    </a:lnTo>
                    <a:lnTo>
                      <a:pt x="49259" y="51636"/>
                    </a:lnTo>
                    <a:lnTo>
                      <a:pt x="48476" y="49636"/>
                    </a:lnTo>
                    <a:lnTo>
                      <a:pt x="47752" y="47635"/>
                    </a:lnTo>
                    <a:lnTo>
                      <a:pt x="47085" y="45606"/>
                    </a:lnTo>
                    <a:lnTo>
                      <a:pt x="46418" y="43576"/>
                    </a:lnTo>
                    <a:lnTo>
                      <a:pt x="45838" y="41663"/>
                    </a:lnTo>
                    <a:lnTo>
                      <a:pt x="45258" y="39749"/>
                    </a:lnTo>
                    <a:lnTo>
                      <a:pt x="44127" y="35922"/>
                    </a:lnTo>
                    <a:lnTo>
                      <a:pt x="43026" y="32095"/>
                    </a:lnTo>
                    <a:lnTo>
                      <a:pt x="42446" y="30182"/>
                    </a:lnTo>
                    <a:lnTo>
                      <a:pt x="41866" y="28268"/>
                    </a:lnTo>
                    <a:lnTo>
                      <a:pt x="41460" y="27022"/>
                    </a:lnTo>
                    <a:lnTo>
                      <a:pt x="40822" y="25137"/>
                    </a:lnTo>
                    <a:lnTo>
                      <a:pt x="40155" y="23282"/>
                    </a:lnTo>
                    <a:lnTo>
                      <a:pt x="39460" y="21455"/>
                    </a:lnTo>
                    <a:lnTo>
                      <a:pt x="38735" y="19629"/>
                    </a:lnTo>
                    <a:lnTo>
                      <a:pt x="37952" y="17831"/>
                    </a:lnTo>
                    <a:lnTo>
                      <a:pt x="37111" y="16034"/>
                    </a:lnTo>
                    <a:lnTo>
                      <a:pt x="36213" y="14294"/>
                    </a:lnTo>
                    <a:lnTo>
                      <a:pt x="35749" y="13424"/>
                    </a:lnTo>
                    <a:lnTo>
                      <a:pt x="35256" y="12555"/>
                    </a:lnTo>
                    <a:lnTo>
                      <a:pt x="34850" y="11888"/>
                    </a:lnTo>
                    <a:lnTo>
                      <a:pt x="34763" y="11743"/>
                    </a:lnTo>
                    <a:lnTo>
                      <a:pt x="34386" y="11105"/>
                    </a:lnTo>
                    <a:lnTo>
                      <a:pt x="33951" y="10496"/>
                    </a:lnTo>
                    <a:lnTo>
                      <a:pt x="33545" y="9916"/>
                    </a:lnTo>
                    <a:lnTo>
                      <a:pt x="33081" y="9307"/>
                    </a:lnTo>
                    <a:lnTo>
                      <a:pt x="32646" y="8728"/>
                    </a:lnTo>
                    <a:lnTo>
                      <a:pt x="32154" y="8177"/>
                    </a:lnTo>
                    <a:lnTo>
                      <a:pt x="31661" y="7626"/>
                    </a:lnTo>
                    <a:lnTo>
                      <a:pt x="31168" y="7104"/>
                    </a:lnTo>
                    <a:lnTo>
                      <a:pt x="30646" y="6582"/>
                    </a:lnTo>
                    <a:lnTo>
                      <a:pt x="30124" y="6060"/>
                    </a:lnTo>
                    <a:lnTo>
                      <a:pt x="29573" y="5567"/>
                    </a:lnTo>
                    <a:lnTo>
                      <a:pt x="29022" y="5104"/>
                    </a:lnTo>
                    <a:lnTo>
                      <a:pt x="28443" y="4640"/>
                    </a:lnTo>
                    <a:lnTo>
                      <a:pt x="27863" y="4205"/>
                    </a:lnTo>
                    <a:lnTo>
                      <a:pt x="27254" y="3799"/>
                    </a:lnTo>
                    <a:lnTo>
                      <a:pt x="26645" y="3393"/>
                    </a:lnTo>
                    <a:lnTo>
                      <a:pt x="25978" y="2987"/>
                    </a:lnTo>
                    <a:lnTo>
                      <a:pt x="25398" y="2639"/>
                    </a:lnTo>
                    <a:lnTo>
                      <a:pt x="24818" y="2320"/>
                    </a:lnTo>
                    <a:lnTo>
                      <a:pt x="24210" y="2030"/>
                    </a:lnTo>
                    <a:lnTo>
                      <a:pt x="23630" y="1740"/>
                    </a:lnTo>
                    <a:lnTo>
                      <a:pt x="22992" y="1480"/>
                    </a:lnTo>
                    <a:lnTo>
                      <a:pt x="22383" y="1248"/>
                    </a:lnTo>
                    <a:lnTo>
                      <a:pt x="21774" y="1016"/>
                    </a:lnTo>
                    <a:lnTo>
                      <a:pt x="21136" y="813"/>
                    </a:lnTo>
                    <a:lnTo>
                      <a:pt x="20499" y="639"/>
                    </a:lnTo>
                    <a:lnTo>
                      <a:pt x="19861" y="494"/>
                    </a:lnTo>
                    <a:lnTo>
                      <a:pt x="19194" y="349"/>
                    </a:lnTo>
                    <a:lnTo>
                      <a:pt x="18556" y="233"/>
                    </a:lnTo>
                    <a:lnTo>
                      <a:pt x="17889" y="146"/>
                    </a:lnTo>
                    <a:lnTo>
                      <a:pt x="17251" y="59"/>
                    </a:lnTo>
                    <a:lnTo>
                      <a:pt x="1658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9"/>
              <p:cNvSpPr/>
              <p:nvPr/>
            </p:nvSpPr>
            <p:spPr>
              <a:xfrm>
                <a:off x="-741850" y="3729375"/>
                <a:ext cx="1253225" cy="1382250"/>
              </a:xfrm>
              <a:custGeom>
                <a:rect b="b" l="l" r="r" t="t"/>
                <a:pathLst>
                  <a:path extrusionOk="0" fill="none" h="55290" w="50129">
                    <a:moveTo>
                      <a:pt x="49984" y="54970"/>
                    </a:moveTo>
                    <a:lnTo>
                      <a:pt x="49984" y="54970"/>
                    </a:lnTo>
                    <a:lnTo>
                      <a:pt x="49868" y="55086"/>
                    </a:lnTo>
                    <a:lnTo>
                      <a:pt x="49694" y="55202"/>
                    </a:lnTo>
                    <a:lnTo>
                      <a:pt x="49462" y="55260"/>
                    </a:lnTo>
                    <a:lnTo>
                      <a:pt x="49172" y="55289"/>
                    </a:lnTo>
                    <a:lnTo>
                      <a:pt x="48853" y="55289"/>
                    </a:lnTo>
                    <a:lnTo>
                      <a:pt x="48476" y="55231"/>
                    </a:lnTo>
                    <a:lnTo>
                      <a:pt x="48012" y="55144"/>
                    </a:lnTo>
                    <a:lnTo>
                      <a:pt x="47491" y="55028"/>
                    </a:lnTo>
                    <a:lnTo>
                      <a:pt x="47491" y="55028"/>
                    </a:lnTo>
                    <a:lnTo>
                      <a:pt x="45461" y="54449"/>
                    </a:lnTo>
                    <a:lnTo>
                      <a:pt x="43403" y="53811"/>
                    </a:lnTo>
                    <a:lnTo>
                      <a:pt x="41402" y="53115"/>
                    </a:lnTo>
                    <a:lnTo>
                      <a:pt x="39402" y="52390"/>
                    </a:lnTo>
                    <a:lnTo>
                      <a:pt x="37401" y="51607"/>
                    </a:lnTo>
                    <a:lnTo>
                      <a:pt x="35459" y="50796"/>
                    </a:lnTo>
                    <a:lnTo>
                      <a:pt x="33516" y="49897"/>
                    </a:lnTo>
                    <a:lnTo>
                      <a:pt x="31574" y="48969"/>
                    </a:lnTo>
                    <a:lnTo>
                      <a:pt x="31574" y="48969"/>
                    </a:lnTo>
                    <a:lnTo>
                      <a:pt x="30617" y="48505"/>
                    </a:lnTo>
                    <a:lnTo>
                      <a:pt x="30617" y="48505"/>
                    </a:lnTo>
                    <a:lnTo>
                      <a:pt x="28819" y="47519"/>
                    </a:lnTo>
                    <a:lnTo>
                      <a:pt x="28819" y="47519"/>
                    </a:lnTo>
                    <a:lnTo>
                      <a:pt x="27283" y="46679"/>
                    </a:lnTo>
                    <a:lnTo>
                      <a:pt x="25746" y="45780"/>
                    </a:lnTo>
                    <a:lnTo>
                      <a:pt x="24268" y="44881"/>
                    </a:lnTo>
                    <a:lnTo>
                      <a:pt x="22789" y="43924"/>
                    </a:lnTo>
                    <a:lnTo>
                      <a:pt x="21310" y="42939"/>
                    </a:lnTo>
                    <a:lnTo>
                      <a:pt x="19890" y="41924"/>
                    </a:lnTo>
                    <a:lnTo>
                      <a:pt x="18469" y="40909"/>
                    </a:lnTo>
                    <a:lnTo>
                      <a:pt x="17077" y="39836"/>
                    </a:lnTo>
                    <a:lnTo>
                      <a:pt x="17077" y="39836"/>
                    </a:lnTo>
                    <a:lnTo>
                      <a:pt x="16063" y="39025"/>
                    </a:lnTo>
                    <a:lnTo>
                      <a:pt x="16063" y="39025"/>
                    </a:lnTo>
                    <a:lnTo>
                      <a:pt x="15367" y="38474"/>
                    </a:lnTo>
                    <a:lnTo>
                      <a:pt x="15367" y="38474"/>
                    </a:lnTo>
                    <a:lnTo>
                      <a:pt x="14062" y="37343"/>
                    </a:lnTo>
                    <a:lnTo>
                      <a:pt x="12729" y="36125"/>
                    </a:lnTo>
                    <a:lnTo>
                      <a:pt x="11337" y="34821"/>
                    </a:lnTo>
                    <a:lnTo>
                      <a:pt x="9974" y="33400"/>
                    </a:lnTo>
                    <a:lnTo>
                      <a:pt x="9278" y="32675"/>
                    </a:lnTo>
                    <a:lnTo>
                      <a:pt x="8583" y="31921"/>
                    </a:lnTo>
                    <a:lnTo>
                      <a:pt x="7916" y="31139"/>
                    </a:lnTo>
                    <a:lnTo>
                      <a:pt x="7249" y="30356"/>
                    </a:lnTo>
                    <a:lnTo>
                      <a:pt x="6611" y="29544"/>
                    </a:lnTo>
                    <a:lnTo>
                      <a:pt x="5973" y="28703"/>
                    </a:lnTo>
                    <a:lnTo>
                      <a:pt x="5365" y="27863"/>
                    </a:lnTo>
                    <a:lnTo>
                      <a:pt x="4756" y="27022"/>
                    </a:lnTo>
                    <a:lnTo>
                      <a:pt x="4756" y="27022"/>
                    </a:lnTo>
                    <a:lnTo>
                      <a:pt x="4147" y="26094"/>
                    </a:lnTo>
                    <a:lnTo>
                      <a:pt x="4147" y="26094"/>
                    </a:lnTo>
                    <a:lnTo>
                      <a:pt x="3741" y="25427"/>
                    </a:lnTo>
                    <a:lnTo>
                      <a:pt x="3335" y="24731"/>
                    </a:lnTo>
                    <a:lnTo>
                      <a:pt x="2929" y="24036"/>
                    </a:lnTo>
                    <a:lnTo>
                      <a:pt x="2581" y="23340"/>
                    </a:lnTo>
                    <a:lnTo>
                      <a:pt x="2233" y="22644"/>
                    </a:lnTo>
                    <a:lnTo>
                      <a:pt x="1885" y="21948"/>
                    </a:lnTo>
                    <a:lnTo>
                      <a:pt x="1595" y="21223"/>
                    </a:lnTo>
                    <a:lnTo>
                      <a:pt x="1306" y="20527"/>
                    </a:lnTo>
                    <a:lnTo>
                      <a:pt x="1045" y="19803"/>
                    </a:lnTo>
                    <a:lnTo>
                      <a:pt x="813" y="19107"/>
                    </a:lnTo>
                    <a:lnTo>
                      <a:pt x="610" y="18382"/>
                    </a:lnTo>
                    <a:lnTo>
                      <a:pt x="436" y="17657"/>
                    </a:lnTo>
                    <a:lnTo>
                      <a:pt x="291" y="16932"/>
                    </a:lnTo>
                    <a:lnTo>
                      <a:pt x="175" y="16208"/>
                    </a:lnTo>
                    <a:lnTo>
                      <a:pt x="88" y="15483"/>
                    </a:lnTo>
                    <a:lnTo>
                      <a:pt x="30" y="14758"/>
                    </a:lnTo>
                    <a:lnTo>
                      <a:pt x="30" y="14758"/>
                    </a:lnTo>
                    <a:lnTo>
                      <a:pt x="1" y="13975"/>
                    </a:lnTo>
                    <a:lnTo>
                      <a:pt x="1" y="13975"/>
                    </a:lnTo>
                    <a:lnTo>
                      <a:pt x="30" y="13279"/>
                    </a:lnTo>
                    <a:lnTo>
                      <a:pt x="59" y="12584"/>
                    </a:lnTo>
                    <a:lnTo>
                      <a:pt x="146" y="11888"/>
                    </a:lnTo>
                    <a:lnTo>
                      <a:pt x="262" y="11192"/>
                    </a:lnTo>
                    <a:lnTo>
                      <a:pt x="436" y="10525"/>
                    </a:lnTo>
                    <a:lnTo>
                      <a:pt x="610" y="9829"/>
                    </a:lnTo>
                    <a:lnTo>
                      <a:pt x="842" y="9162"/>
                    </a:lnTo>
                    <a:lnTo>
                      <a:pt x="1132" y="8496"/>
                    </a:lnTo>
                    <a:lnTo>
                      <a:pt x="1132" y="8496"/>
                    </a:lnTo>
                    <a:lnTo>
                      <a:pt x="1393" y="7945"/>
                    </a:lnTo>
                    <a:lnTo>
                      <a:pt x="1653" y="7394"/>
                    </a:lnTo>
                    <a:lnTo>
                      <a:pt x="1972" y="6872"/>
                    </a:lnTo>
                    <a:lnTo>
                      <a:pt x="2291" y="6379"/>
                    </a:lnTo>
                    <a:lnTo>
                      <a:pt x="2639" y="5886"/>
                    </a:lnTo>
                    <a:lnTo>
                      <a:pt x="3016" y="5422"/>
                    </a:lnTo>
                    <a:lnTo>
                      <a:pt x="3422" y="4988"/>
                    </a:lnTo>
                    <a:lnTo>
                      <a:pt x="3828" y="4553"/>
                    </a:lnTo>
                    <a:lnTo>
                      <a:pt x="4234" y="4147"/>
                    </a:lnTo>
                    <a:lnTo>
                      <a:pt x="4698" y="3770"/>
                    </a:lnTo>
                    <a:lnTo>
                      <a:pt x="5162" y="3393"/>
                    </a:lnTo>
                    <a:lnTo>
                      <a:pt x="5625" y="3016"/>
                    </a:lnTo>
                    <a:lnTo>
                      <a:pt x="6118" y="2697"/>
                    </a:lnTo>
                    <a:lnTo>
                      <a:pt x="6611" y="2378"/>
                    </a:lnTo>
                    <a:lnTo>
                      <a:pt x="7133" y="2088"/>
                    </a:lnTo>
                    <a:lnTo>
                      <a:pt x="7655" y="1798"/>
                    </a:lnTo>
                    <a:lnTo>
                      <a:pt x="7655" y="1798"/>
                    </a:lnTo>
                    <a:lnTo>
                      <a:pt x="8322" y="1508"/>
                    </a:lnTo>
                    <a:lnTo>
                      <a:pt x="8322" y="1508"/>
                    </a:lnTo>
                    <a:lnTo>
                      <a:pt x="9076" y="1190"/>
                    </a:lnTo>
                    <a:lnTo>
                      <a:pt x="9858" y="900"/>
                    </a:lnTo>
                    <a:lnTo>
                      <a:pt x="9858" y="900"/>
                    </a:lnTo>
                    <a:lnTo>
                      <a:pt x="10525" y="697"/>
                    </a:lnTo>
                    <a:lnTo>
                      <a:pt x="11192" y="523"/>
                    </a:lnTo>
                    <a:lnTo>
                      <a:pt x="11859" y="378"/>
                    </a:lnTo>
                    <a:lnTo>
                      <a:pt x="12526" y="233"/>
                    </a:lnTo>
                    <a:lnTo>
                      <a:pt x="13192" y="146"/>
                    </a:lnTo>
                    <a:lnTo>
                      <a:pt x="13859" y="59"/>
                    </a:lnTo>
                    <a:lnTo>
                      <a:pt x="14526" y="30"/>
                    </a:lnTo>
                    <a:lnTo>
                      <a:pt x="15193" y="1"/>
                    </a:lnTo>
                    <a:lnTo>
                      <a:pt x="15193" y="1"/>
                    </a:lnTo>
                    <a:lnTo>
                      <a:pt x="15918" y="1"/>
                    </a:lnTo>
                    <a:lnTo>
                      <a:pt x="15918" y="1"/>
                    </a:lnTo>
                    <a:lnTo>
                      <a:pt x="16585" y="1"/>
                    </a:lnTo>
                    <a:lnTo>
                      <a:pt x="17251" y="59"/>
                    </a:lnTo>
                    <a:lnTo>
                      <a:pt x="17889" y="146"/>
                    </a:lnTo>
                    <a:lnTo>
                      <a:pt x="18556" y="233"/>
                    </a:lnTo>
                    <a:lnTo>
                      <a:pt x="19194" y="349"/>
                    </a:lnTo>
                    <a:lnTo>
                      <a:pt x="19861" y="494"/>
                    </a:lnTo>
                    <a:lnTo>
                      <a:pt x="20499" y="639"/>
                    </a:lnTo>
                    <a:lnTo>
                      <a:pt x="21136" y="813"/>
                    </a:lnTo>
                    <a:lnTo>
                      <a:pt x="21774" y="1016"/>
                    </a:lnTo>
                    <a:lnTo>
                      <a:pt x="22383" y="1248"/>
                    </a:lnTo>
                    <a:lnTo>
                      <a:pt x="22992" y="1480"/>
                    </a:lnTo>
                    <a:lnTo>
                      <a:pt x="23630" y="1740"/>
                    </a:lnTo>
                    <a:lnTo>
                      <a:pt x="24210" y="2030"/>
                    </a:lnTo>
                    <a:lnTo>
                      <a:pt x="24818" y="2320"/>
                    </a:lnTo>
                    <a:lnTo>
                      <a:pt x="25398" y="2639"/>
                    </a:lnTo>
                    <a:lnTo>
                      <a:pt x="25978" y="2987"/>
                    </a:lnTo>
                    <a:lnTo>
                      <a:pt x="25978" y="2987"/>
                    </a:lnTo>
                    <a:lnTo>
                      <a:pt x="26645" y="3393"/>
                    </a:lnTo>
                    <a:lnTo>
                      <a:pt x="26645" y="3393"/>
                    </a:lnTo>
                    <a:lnTo>
                      <a:pt x="27254" y="3799"/>
                    </a:lnTo>
                    <a:lnTo>
                      <a:pt x="27863" y="4205"/>
                    </a:lnTo>
                    <a:lnTo>
                      <a:pt x="28443" y="4640"/>
                    </a:lnTo>
                    <a:lnTo>
                      <a:pt x="29022" y="5104"/>
                    </a:lnTo>
                    <a:lnTo>
                      <a:pt x="29573" y="5567"/>
                    </a:lnTo>
                    <a:lnTo>
                      <a:pt x="30124" y="6060"/>
                    </a:lnTo>
                    <a:lnTo>
                      <a:pt x="30646" y="6582"/>
                    </a:lnTo>
                    <a:lnTo>
                      <a:pt x="31168" y="7104"/>
                    </a:lnTo>
                    <a:lnTo>
                      <a:pt x="31661" y="7626"/>
                    </a:lnTo>
                    <a:lnTo>
                      <a:pt x="32154" y="8177"/>
                    </a:lnTo>
                    <a:lnTo>
                      <a:pt x="32646" y="8728"/>
                    </a:lnTo>
                    <a:lnTo>
                      <a:pt x="33081" y="9307"/>
                    </a:lnTo>
                    <a:lnTo>
                      <a:pt x="33545" y="9916"/>
                    </a:lnTo>
                    <a:lnTo>
                      <a:pt x="33951" y="10496"/>
                    </a:lnTo>
                    <a:lnTo>
                      <a:pt x="34386" y="11105"/>
                    </a:lnTo>
                    <a:lnTo>
                      <a:pt x="34763" y="11743"/>
                    </a:lnTo>
                    <a:lnTo>
                      <a:pt x="34763" y="11743"/>
                    </a:lnTo>
                    <a:lnTo>
                      <a:pt x="34850" y="11888"/>
                    </a:lnTo>
                    <a:lnTo>
                      <a:pt x="34850" y="11888"/>
                    </a:lnTo>
                    <a:lnTo>
                      <a:pt x="35256" y="12555"/>
                    </a:lnTo>
                    <a:lnTo>
                      <a:pt x="35256" y="12555"/>
                    </a:lnTo>
                    <a:lnTo>
                      <a:pt x="35749" y="13424"/>
                    </a:lnTo>
                    <a:lnTo>
                      <a:pt x="36213" y="14294"/>
                    </a:lnTo>
                    <a:lnTo>
                      <a:pt x="37111" y="16034"/>
                    </a:lnTo>
                    <a:lnTo>
                      <a:pt x="37952" y="17831"/>
                    </a:lnTo>
                    <a:lnTo>
                      <a:pt x="38735" y="19629"/>
                    </a:lnTo>
                    <a:lnTo>
                      <a:pt x="39460" y="21455"/>
                    </a:lnTo>
                    <a:lnTo>
                      <a:pt x="40155" y="23282"/>
                    </a:lnTo>
                    <a:lnTo>
                      <a:pt x="40822" y="25137"/>
                    </a:lnTo>
                    <a:lnTo>
                      <a:pt x="41460" y="27022"/>
                    </a:lnTo>
                    <a:lnTo>
                      <a:pt x="41460" y="27022"/>
                    </a:lnTo>
                    <a:lnTo>
                      <a:pt x="41866" y="28268"/>
                    </a:lnTo>
                    <a:lnTo>
                      <a:pt x="41866" y="28268"/>
                    </a:lnTo>
                    <a:lnTo>
                      <a:pt x="42446" y="30182"/>
                    </a:lnTo>
                    <a:lnTo>
                      <a:pt x="43026" y="32095"/>
                    </a:lnTo>
                    <a:lnTo>
                      <a:pt x="44127" y="35922"/>
                    </a:lnTo>
                    <a:lnTo>
                      <a:pt x="45258" y="39749"/>
                    </a:lnTo>
                    <a:lnTo>
                      <a:pt x="45838" y="41663"/>
                    </a:lnTo>
                    <a:lnTo>
                      <a:pt x="46418" y="43576"/>
                    </a:lnTo>
                    <a:lnTo>
                      <a:pt x="46418" y="43576"/>
                    </a:lnTo>
                    <a:lnTo>
                      <a:pt x="47085" y="45606"/>
                    </a:lnTo>
                    <a:lnTo>
                      <a:pt x="47752" y="47635"/>
                    </a:lnTo>
                    <a:lnTo>
                      <a:pt x="48476" y="49636"/>
                    </a:lnTo>
                    <a:lnTo>
                      <a:pt x="49259" y="51636"/>
                    </a:lnTo>
                    <a:lnTo>
                      <a:pt x="49259" y="51636"/>
                    </a:lnTo>
                    <a:lnTo>
                      <a:pt x="49549" y="52361"/>
                    </a:lnTo>
                    <a:lnTo>
                      <a:pt x="49810" y="53028"/>
                    </a:lnTo>
                    <a:lnTo>
                      <a:pt x="49984" y="53608"/>
                    </a:lnTo>
                    <a:lnTo>
                      <a:pt x="50071" y="53898"/>
                    </a:lnTo>
                    <a:lnTo>
                      <a:pt x="50100" y="54130"/>
                    </a:lnTo>
                    <a:lnTo>
                      <a:pt x="50100" y="54130"/>
                    </a:lnTo>
                    <a:lnTo>
                      <a:pt x="50129" y="54391"/>
                    </a:lnTo>
                    <a:lnTo>
                      <a:pt x="50129" y="54623"/>
                    </a:lnTo>
                    <a:lnTo>
                      <a:pt x="50071" y="54796"/>
                    </a:lnTo>
                    <a:lnTo>
                      <a:pt x="49984" y="5497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9"/>
              <p:cNvSpPr/>
              <p:nvPr/>
            </p:nvSpPr>
            <p:spPr>
              <a:xfrm>
                <a:off x="507725" y="5082600"/>
                <a:ext cx="60200" cy="59475"/>
              </a:xfrm>
              <a:custGeom>
                <a:rect b="b" l="l" r="r" t="t"/>
                <a:pathLst>
                  <a:path extrusionOk="0" h="2379" w="2408">
                    <a:moveTo>
                      <a:pt x="117" y="1"/>
                    </a:moveTo>
                    <a:lnTo>
                      <a:pt x="146" y="262"/>
                    </a:lnTo>
                    <a:lnTo>
                      <a:pt x="146" y="494"/>
                    </a:lnTo>
                    <a:lnTo>
                      <a:pt x="88" y="667"/>
                    </a:lnTo>
                    <a:lnTo>
                      <a:pt x="1" y="841"/>
                    </a:lnTo>
                    <a:lnTo>
                      <a:pt x="1769" y="2291"/>
                    </a:lnTo>
                    <a:lnTo>
                      <a:pt x="1885" y="2349"/>
                    </a:lnTo>
                    <a:lnTo>
                      <a:pt x="2001" y="2378"/>
                    </a:lnTo>
                    <a:lnTo>
                      <a:pt x="2117" y="2349"/>
                    </a:lnTo>
                    <a:lnTo>
                      <a:pt x="2204" y="2320"/>
                    </a:lnTo>
                    <a:lnTo>
                      <a:pt x="2291" y="2233"/>
                    </a:lnTo>
                    <a:lnTo>
                      <a:pt x="2349" y="2175"/>
                    </a:lnTo>
                    <a:lnTo>
                      <a:pt x="2407" y="2059"/>
                    </a:lnTo>
                    <a:lnTo>
                      <a:pt x="2407" y="1972"/>
                    </a:lnTo>
                    <a:lnTo>
                      <a:pt x="2349" y="1856"/>
                    </a:lnTo>
                    <a:lnTo>
                      <a:pt x="2262" y="1769"/>
                    </a:lnTo>
                    <a:lnTo>
                      <a:pt x="117" y="1"/>
                    </a:lnTo>
                    <a:close/>
                  </a:path>
                </a:pathLst>
              </a:custGeom>
              <a:solidFill>
                <a:srgbClr val="DBC8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9"/>
              <p:cNvSpPr/>
              <p:nvPr/>
            </p:nvSpPr>
            <p:spPr>
              <a:xfrm>
                <a:off x="507725" y="5082600"/>
                <a:ext cx="60200" cy="59475"/>
              </a:xfrm>
              <a:custGeom>
                <a:rect b="b" l="l" r="r" t="t"/>
                <a:pathLst>
                  <a:path extrusionOk="0" fill="none" h="2379" w="2408">
                    <a:moveTo>
                      <a:pt x="117" y="1"/>
                    </a:moveTo>
                    <a:lnTo>
                      <a:pt x="117" y="1"/>
                    </a:lnTo>
                    <a:lnTo>
                      <a:pt x="117" y="1"/>
                    </a:lnTo>
                    <a:lnTo>
                      <a:pt x="146" y="262"/>
                    </a:lnTo>
                    <a:lnTo>
                      <a:pt x="146" y="494"/>
                    </a:lnTo>
                    <a:lnTo>
                      <a:pt x="88" y="667"/>
                    </a:lnTo>
                    <a:lnTo>
                      <a:pt x="1" y="841"/>
                    </a:lnTo>
                    <a:lnTo>
                      <a:pt x="1" y="841"/>
                    </a:lnTo>
                    <a:lnTo>
                      <a:pt x="1769" y="2291"/>
                    </a:lnTo>
                    <a:lnTo>
                      <a:pt x="1769" y="2291"/>
                    </a:lnTo>
                    <a:lnTo>
                      <a:pt x="1885" y="2349"/>
                    </a:lnTo>
                    <a:lnTo>
                      <a:pt x="2001" y="2378"/>
                    </a:lnTo>
                    <a:lnTo>
                      <a:pt x="2001" y="2378"/>
                    </a:lnTo>
                    <a:lnTo>
                      <a:pt x="2117" y="2349"/>
                    </a:lnTo>
                    <a:lnTo>
                      <a:pt x="2204" y="2320"/>
                    </a:lnTo>
                    <a:lnTo>
                      <a:pt x="2291" y="2233"/>
                    </a:lnTo>
                    <a:lnTo>
                      <a:pt x="2349" y="2175"/>
                    </a:lnTo>
                    <a:lnTo>
                      <a:pt x="2407" y="2059"/>
                    </a:lnTo>
                    <a:lnTo>
                      <a:pt x="2407" y="1972"/>
                    </a:lnTo>
                    <a:lnTo>
                      <a:pt x="2349" y="1856"/>
                    </a:lnTo>
                    <a:lnTo>
                      <a:pt x="2262" y="1769"/>
                    </a:lnTo>
                    <a:lnTo>
                      <a:pt x="2262" y="1769"/>
                    </a:lnTo>
                    <a:lnTo>
                      <a:pt x="117" y="1"/>
                    </a:lnTo>
                    <a:lnTo>
                      <a:pt x="117"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9"/>
              <p:cNvSpPr/>
              <p:nvPr/>
            </p:nvSpPr>
            <p:spPr>
              <a:xfrm>
                <a:off x="-741850" y="3728650"/>
                <a:ext cx="1253225" cy="1375000"/>
              </a:xfrm>
              <a:custGeom>
                <a:rect b="b" l="l" r="r" t="t"/>
                <a:pathLst>
                  <a:path extrusionOk="0" h="55000" w="50129">
                    <a:moveTo>
                      <a:pt x="15599" y="1"/>
                    </a:moveTo>
                    <a:lnTo>
                      <a:pt x="15193" y="30"/>
                    </a:lnTo>
                    <a:lnTo>
                      <a:pt x="15512" y="14323"/>
                    </a:lnTo>
                    <a:lnTo>
                      <a:pt x="14700" y="12989"/>
                    </a:lnTo>
                    <a:lnTo>
                      <a:pt x="13019" y="10177"/>
                    </a:lnTo>
                    <a:lnTo>
                      <a:pt x="11395" y="7307"/>
                    </a:lnTo>
                    <a:lnTo>
                      <a:pt x="9829" y="4437"/>
                    </a:lnTo>
                    <a:lnTo>
                      <a:pt x="8322" y="1537"/>
                    </a:lnTo>
                    <a:lnTo>
                      <a:pt x="7655" y="1827"/>
                    </a:lnTo>
                    <a:lnTo>
                      <a:pt x="8902" y="4205"/>
                    </a:lnTo>
                    <a:lnTo>
                      <a:pt x="10148" y="6553"/>
                    </a:lnTo>
                    <a:lnTo>
                      <a:pt x="11453" y="8873"/>
                    </a:lnTo>
                    <a:lnTo>
                      <a:pt x="12787" y="11192"/>
                    </a:lnTo>
                    <a:lnTo>
                      <a:pt x="14149" y="13482"/>
                    </a:lnTo>
                    <a:lnTo>
                      <a:pt x="15570" y="15744"/>
                    </a:lnTo>
                    <a:lnTo>
                      <a:pt x="17019" y="17976"/>
                    </a:lnTo>
                    <a:lnTo>
                      <a:pt x="18498" y="20209"/>
                    </a:lnTo>
                    <a:lnTo>
                      <a:pt x="16382" y="19716"/>
                    </a:lnTo>
                    <a:lnTo>
                      <a:pt x="14294" y="19165"/>
                    </a:lnTo>
                    <a:lnTo>
                      <a:pt x="12207" y="18556"/>
                    </a:lnTo>
                    <a:lnTo>
                      <a:pt x="10148" y="17918"/>
                    </a:lnTo>
                    <a:lnTo>
                      <a:pt x="8090" y="17222"/>
                    </a:lnTo>
                    <a:lnTo>
                      <a:pt x="6060" y="16498"/>
                    </a:lnTo>
                    <a:lnTo>
                      <a:pt x="4031" y="15715"/>
                    </a:lnTo>
                    <a:lnTo>
                      <a:pt x="2030" y="14903"/>
                    </a:lnTo>
                    <a:lnTo>
                      <a:pt x="1" y="14004"/>
                    </a:lnTo>
                    <a:lnTo>
                      <a:pt x="30" y="14787"/>
                    </a:lnTo>
                    <a:lnTo>
                      <a:pt x="1682" y="15512"/>
                    </a:lnTo>
                    <a:lnTo>
                      <a:pt x="3364" y="16237"/>
                    </a:lnTo>
                    <a:lnTo>
                      <a:pt x="5075" y="16903"/>
                    </a:lnTo>
                    <a:lnTo>
                      <a:pt x="6785" y="17541"/>
                    </a:lnTo>
                    <a:lnTo>
                      <a:pt x="8496" y="18121"/>
                    </a:lnTo>
                    <a:lnTo>
                      <a:pt x="10206" y="18701"/>
                    </a:lnTo>
                    <a:lnTo>
                      <a:pt x="11946" y="19252"/>
                    </a:lnTo>
                    <a:lnTo>
                      <a:pt x="13714" y="19745"/>
                    </a:lnTo>
                    <a:lnTo>
                      <a:pt x="16179" y="20412"/>
                    </a:lnTo>
                    <a:lnTo>
                      <a:pt x="18672" y="20991"/>
                    </a:lnTo>
                    <a:lnTo>
                      <a:pt x="18875" y="20991"/>
                    </a:lnTo>
                    <a:lnTo>
                      <a:pt x="18962" y="20933"/>
                    </a:lnTo>
                    <a:lnTo>
                      <a:pt x="20035" y="22470"/>
                    </a:lnTo>
                    <a:lnTo>
                      <a:pt x="21107" y="23978"/>
                    </a:lnTo>
                    <a:lnTo>
                      <a:pt x="22064" y="25311"/>
                    </a:lnTo>
                    <a:lnTo>
                      <a:pt x="23050" y="26616"/>
                    </a:lnTo>
                    <a:lnTo>
                      <a:pt x="25021" y="29196"/>
                    </a:lnTo>
                    <a:lnTo>
                      <a:pt x="22760" y="29138"/>
                    </a:lnTo>
                    <a:lnTo>
                      <a:pt x="20499" y="29022"/>
                    </a:lnTo>
                    <a:lnTo>
                      <a:pt x="18237" y="28848"/>
                    </a:lnTo>
                    <a:lnTo>
                      <a:pt x="16005" y="28587"/>
                    </a:lnTo>
                    <a:lnTo>
                      <a:pt x="13743" y="28268"/>
                    </a:lnTo>
                    <a:lnTo>
                      <a:pt x="11540" y="27892"/>
                    </a:lnTo>
                    <a:lnTo>
                      <a:pt x="9307" y="27457"/>
                    </a:lnTo>
                    <a:lnTo>
                      <a:pt x="7104" y="26935"/>
                    </a:lnTo>
                    <a:lnTo>
                      <a:pt x="5625" y="26529"/>
                    </a:lnTo>
                    <a:lnTo>
                      <a:pt x="4147" y="26123"/>
                    </a:lnTo>
                    <a:lnTo>
                      <a:pt x="4756" y="27051"/>
                    </a:lnTo>
                    <a:lnTo>
                      <a:pt x="6669" y="27544"/>
                    </a:lnTo>
                    <a:lnTo>
                      <a:pt x="8554" y="28008"/>
                    </a:lnTo>
                    <a:lnTo>
                      <a:pt x="10467" y="28413"/>
                    </a:lnTo>
                    <a:lnTo>
                      <a:pt x="12381" y="28790"/>
                    </a:lnTo>
                    <a:lnTo>
                      <a:pt x="14323" y="29080"/>
                    </a:lnTo>
                    <a:lnTo>
                      <a:pt x="16237" y="29341"/>
                    </a:lnTo>
                    <a:lnTo>
                      <a:pt x="18179" y="29573"/>
                    </a:lnTo>
                    <a:lnTo>
                      <a:pt x="20151" y="29718"/>
                    </a:lnTo>
                    <a:lnTo>
                      <a:pt x="21455" y="29805"/>
                    </a:lnTo>
                    <a:lnTo>
                      <a:pt x="22789" y="29863"/>
                    </a:lnTo>
                    <a:lnTo>
                      <a:pt x="24123" y="29921"/>
                    </a:lnTo>
                    <a:lnTo>
                      <a:pt x="25456" y="29921"/>
                    </a:lnTo>
                    <a:lnTo>
                      <a:pt x="25572" y="29892"/>
                    </a:lnTo>
                    <a:lnTo>
                      <a:pt x="27544" y="32356"/>
                    </a:lnTo>
                    <a:lnTo>
                      <a:pt x="29573" y="34792"/>
                    </a:lnTo>
                    <a:lnTo>
                      <a:pt x="31632" y="37169"/>
                    </a:lnTo>
                    <a:lnTo>
                      <a:pt x="33748" y="39518"/>
                    </a:lnTo>
                    <a:lnTo>
                      <a:pt x="31487" y="39575"/>
                    </a:lnTo>
                    <a:lnTo>
                      <a:pt x="29254" y="39575"/>
                    </a:lnTo>
                    <a:lnTo>
                      <a:pt x="25949" y="39546"/>
                    </a:lnTo>
                    <a:lnTo>
                      <a:pt x="22644" y="39460"/>
                    </a:lnTo>
                    <a:lnTo>
                      <a:pt x="19368" y="39286"/>
                    </a:lnTo>
                    <a:lnTo>
                      <a:pt x="16063" y="39054"/>
                    </a:lnTo>
                    <a:lnTo>
                      <a:pt x="16063" y="39054"/>
                    </a:lnTo>
                    <a:lnTo>
                      <a:pt x="17077" y="39865"/>
                    </a:lnTo>
                    <a:lnTo>
                      <a:pt x="19861" y="40039"/>
                    </a:lnTo>
                    <a:lnTo>
                      <a:pt x="22673" y="40184"/>
                    </a:lnTo>
                    <a:lnTo>
                      <a:pt x="25485" y="40271"/>
                    </a:lnTo>
                    <a:lnTo>
                      <a:pt x="28269" y="40300"/>
                    </a:lnTo>
                    <a:lnTo>
                      <a:pt x="31748" y="40300"/>
                    </a:lnTo>
                    <a:lnTo>
                      <a:pt x="34328" y="40242"/>
                    </a:lnTo>
                    <a:lnTo>
                      <a:pt x="34386" y="40213"/>
                    </a:lnTo>
                    <a:lnTo>
                      <a:pt x="35691" y="41605"/>
                    </a:lnTo>
                    <a:lnTo>
                      <a:pt x="37024" y="42997"/>
                    </a:lnTo>
                    <a:lnTo>
                      <a:pt x="38358" y="44359"/>
                    </a:lnTo>
                    <a:lnTo>
                      <a:pt x="39721" y="45722"/>
                    </a:lnTo>
                    <a:lnTo>
                      <a:pt x="41025" y="46969"/>
                    </a:lnTo>
                    <a:lnTo>
                      <a:pt x="42330" y="48215"/>
                    </a:lnTo>
                    <a:lnTo>
                      <a:pt x="40706" y="48273"/>
                    </a:lnTo>
                    <a:lnTo>
                      <a:pt x="39054" y="48302"/>
                    </a:lnTo>
                    <a:lnTo>
                      <a:pt x="37778" y="48273"/>
                    </a:lnTo>
                    <a:lnTo>
                      <a:pt x="36502" y="48244"/>
                    </a:lnTo>
                    <a:lnTo>
                      <a:pt x="35198" y="48186"/>
                    </a:lnTo>
                    <a:lnTo>
                      <a:pt x="33922" y="48099"/>
                    </a:lnTo>
                    <a:lnTo>
                      <a:pt x="32646" y="48012"/>
                    </a:lnTo>
                    <a:lnTo>
                      <a:pt x="31371" y="47867"/>
                    </a:lnTo>
                    <a:lnTo>
                      <a:pt x="30095" y="47722"/>
                    </a:lnTo>
                    <a:lnTo>
                      <a:pt x="28819" y="47548"/>
                    </a:lnTo>
                    <a:lnTo>
                      <a:pt x="30617" y="48534"/>
                    </a:lnTo>
                    <a:lnTo>
                      <a:pt x="32733" y="48737"/>
                    </a:lnTo>
                    <a:lnTo>
                      <a:pt x="34821" y="48882"/>
                    </a:lnTo>
                    <a:lnTo>
                      <a:pt x="36937" y="48969"/>
                    </a:lnTo>
                    <a:lnTo>
                      <a:pt x="39054" y="49027"/>
                    </a:lnTo>
                    <a:lnTo>
                      <a:pt x="41054" y="48998"/>
                    </a:lnTo>
                    <a:lnTo>
                      <a:pt x="43055" y="48911"/>
                    </a:lnTo>
                    <a:lnTo>
                      <a:pt x="44765" y="50448"/>
                    </a:lnTo>
                    <a:lnTo>
                      <a:pt x="46476" y="51984"/>
                    </a:lnTo>
                    <a:lnTo>
                      <a:pt x="48215" y="53521"/>
                    </a:lnTo>
                    <a:lnTo>
                      <a:pt x="49984" y="54999"/>
                    </a:lnTo>
                    <a:lnTo>
                      <a:pt x="50071" y="54825"/>
                    </a:lnTo>
                    <a:lnTo>
                      <a:pt x="50129" y="54652"/>
                    </a:lnTo>
                    <a:lnTo>
                      <a:pt x="50129" y="54420"/>
                    </a:lnTo>
                    <a:lnTo>
                      <a:pt x="50100" y="54159"/>
                    </a:lnTo>
                    <a:lnTo>
                      <a:pt x="48418" y="52738"/>
                    </a:lnTo>
                    <a:lnTo>
                      <a:pt x="46737" y="51259"/>
                    </a:lnTo>
                    <a:lnTo>
                      <a:pt x="45113" y="49781"/>
                    </a:lnTo>
                    <a:lnTo>
                      <a:pt x="43461" y="48302"/>
                    </a:lnTo>
                    <a:lnTo>
                      <a:pt x="43432" y="48244"/>
                    </a:lnTo>
                    <a:lnTo>
                      <a:pt x="42098" y="46998"/>
                    </a:lnTo>
                    <a:lnTo>
                      <a:pt x="40764" y="45722"/>
                    </a:lnTo>
                    <a:lnTo>
                      <a:pt x="39460" y="44446"/>
                    </a:lnTo>
                    <a:lnTo>
                      <a:pt x="38184" y="43142"/>
                    </a:lnTo>
                    <a:lnTo>
                      <a:pt x="38242" y="43055"/>
                    </a:lnTo>
                    <a:lnTo>
                      <a:pt x="38271" y="42968"/>
                    </a:lnTo>
                    <a:lnTo>
                      <a:pt x="38677" y="41112"/>
                    </a:lnTo>
                    <a:lnTo>
                      <a:pt x="39083" y="39286"/>
                    </a:lnTo>
                    <a:lnTo>
                      <a:pt x="39489" y="37430"/>
                    </a:lnTo>
                    <a:lnTo>
                      <a:pt x="39924" y="35604"/>
                    </a:lnTo>
                    <a:lnTo>
                      <a:pt x="40387" y="33777"/>
                    </a:lnTo>
                    <a:lnTo>
                      <a:pt x="40851" y="31922"/>
                    </a:lnTo>
                    <a:lnTo>
                      <a:pt x="41866" y="28297"/>
                    </a:lnTo>
                    <a:lnTo>
                      <a:pt x="41460" y="27051"/>
                    </a:lnTo>
                    <a:lnTo>
                      <a:pt x="40909" y="28964"/>
                    </a:lnTo>
                    <a:lnTo>
                      <a:pt x="40387" y="30907"/>
                    </a:lnTo>
                    <a:lnTo>
                      <a:pt x="39866" y="32820"/>
                    </a:lnTo>
                    <a:lnTo>
                      <a:pt x="39373" y="34763"/>
                    </a:lnTo>
                    <a:lnTo>
                      <a:pt x="38909" y="36705"/>
                    </a:lnTo>
                    <a:lnTo>
                      <a:pt x="38474" y="38648"/>
                    </a:lnTo>
                    <a:lnTo>
                      <a:pt x="38039" y="40619"/>
                    </a:lnTo>
                    <a:lnTo>
                      <a:pt x="37633" y="42562"/>
                    </a:lnTo>
                    <a:lnTo>
                      <a:pt x="36097" y="40967"/>
                    </a:lnTo>
                    <a:lnTo>
                      <a:pt x="34560" y="39344"/>
                    </a:lnTo>
                    <a:lnTo>
                      <a:pt x="33081" y="37691"/>
                    </a:lnTo>
                    <a:lnTo>
                      <a:pt x="31603" y="36038"/>
                    </a:lnTo>
                    <a:lnTo>
                      <a:pt x="30066" y="34270"/>
                    </a:lnTo>
                    <a:lnTo>
                      <a:pt x="30095" y="34183"/>
                    </a:lnTo>
                    <a:lnTo>
                      <a:pt x="30472" y="31806"/>
                    </a:lnTo>
                    <a:lnTo>
                      <a:pt x="30907" y="29399"/>
                    </a:lnTo>
                    <a:lnTo>
                      <a:pt x="31400" y="26993"/>
                    </a:lnTo>
                    <a:lnTo>
                      <a:pt x="31922" y="24615"/>
                    </a:lnTo>
                    <a:lnTo>
                      <a:pt x="32472" y="22238"/>
                    </a:lnTo>
                    <a:lnTo>
                      <a:pt x="33081" y="19890"/>
                    </a:lnTo>
                    <a:lnTo>
                      <a:pt x="33719" y="17541"/>
                    </a:lnTo>
                    <a:lnTo>
                      <a:pt x="34415" y="15193"/>
                    </a:lnTo>
                    <a:lnTo>
                      <a:pt x="35256" y="12584"/>
                    </a:lnTo>
                    <a:lnTo>
                      <a:pt x="34850" y="11917"/>
                    </a:lnTo>
                    <a:lnTo>
                      <a:pt x="34763" y="11772"/>
                    </a:lnTo>
                    <a:lnTo>
                      <a:pt x="34096" y="13830"/>
                    </a:lnTo>
                    <a:lnTo>
                      <a:pt x="33458" y="15918"/>
                    </a:lnTo>
                    <a:lnTo>
                      <a:pt x="32849" y="18005"/>
                    </a:lnTo>
                    <a:lnTo>
                      <a:pt x="32270" y="20093"/>
                    </a:lnTo>
                    <a:lnTo>
                      <a:pt x="31748" y="22209"/>
                    </a:lnTo>
                    <a:lnTo>
                      <a:pt x="31255" y="24325"/>
                    </a:lnTo>
                    <a:lnTo>
                      <a:pt x="30762" y="26442"/>
                    </a:lnTo>
                    <a:lnTo>
                      <a:pt x="30327" y="28558"/>
                    </a:lnTo>
                    <a:lnTo>
                      <a:pt x="29892" y="31052"/>
                    </a:lnTo>
                    <a:lnTo>
                      <a:pt x="29457" y="33545"/>
                    </a:lnTo>
                    <a:lnTo>
                      <a:pt x="27950" y="31719"/>
                    </a:lnTo>
                    <a:lnTo>
                      <a:pt x="26442" y="29834"/>
                    </a:lnTo>
                    <a:lnTo>
                      <a:pt x="24963" y="27950"/>
                    </a:lnTo>
                    <a:lnTo>
                      <a:pt x="23514" y="26036"/>
                    </a:lnTo>
                    <a:lnTo>
                      <a:pt x="23543" y="25978"/>
                    </a:lnTo>
                    <a:lnTo>
                      <a:pt x="23572" y="25891"/>
                    </a:lnTo>
                    <a:lnTo>
                      <a:pt x="26065" y="7626"/>
                    </a:lnTo>
                    <a:lnTo>
                      <a:pt x="26645" y="3422"/>
                    </a:lnTo>
                    <a:lnTo>
                      <a:pt x="25978" y="3016"/>
                    </a:lnTo>
                    <a:lnTo>
                      <a:pt x="23601" y="20441"/>
                    </a:lnTo>
                    <a:lnTo>
                      <a:pt x="22934" y="25253"/>
                    </a:lnTo>
                    <a:lnTo>
                      <a:pt x="21165" y="22789"/>
                    </a:lnTo>
                    <a:lnTo>
                      <a:pt x="19426" y="20296"/>
                    </a:lnTo>
                    <a:lnTo>
                      <a:pt x="17715" y="17744"/>
                    </a:lnTo>
                    <a:lnTo>
                      <a:pt x="16063" y="15193"/>
                    </a:lnTo>
                    <a:lnTo>
                      <a:pt x="16150" y="15164"/>
                    </a:lnTo>
                    <a:lnTo>
                      <a:pt x="16208" y="15077"/>
                    </a:lnTo>
                    <a:lnTo>
                      <a:pt x="16237" y="14990"/>
                    </a:lnTo>
                    <a:lnTo>
                      <a:pt x="16266" y="14903"/>
                    </a:lnTo>
                    <a:lnTo>
                      <a:pt x="15918" y="30"/>
                    </a:lnTo>
                    <a:lnTo>
                      <a:pt x="15599" y="1"/>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449" name="Google Shape;449;p9"/>
          <p:cNvGrpSpPr/>
          <p:nvPr/>
        </p:nvGrpSpPr>
        <p:grpSpPr>
          <a:xfrm>
            <a:off x="122147" y="1276907"/>
            <a:ext cx="686355" cy="534517"/>
            <a:chOff x="6041275" y="492925"/>
            <a:chExt cx="481450" cy="374600"/>
          </a:xfrm>
        </p:grpSpPr>
        <p:sp>
          <p:nvSpPr>
            <p:cNvPr id="450" name="Google Shape;450;p9"/>
            <p:cNvSpPr/>
            <p:nvPr/>
          </p:nvSpPr>
          <p:spPr>
            <a:xfrm>
              <a:off x="6041275" y="492925"/>
              <a:ext cx="481450" cy="132125"/>
            </a:xfrm>
            <a:custGeom>
              <a:rect b="b" l="l" r="r" t="t"/>
              <a:pathLst>
                <a:path extrusionOk="0" h="5285" w="19258">
                  <a:moveTo>
                    <a:pt x="9817" y="564"/>
                  </a:moveTo>
                  <a:lnTo>
                    <a:pt x="10521" y="1127"/>
                  </a:lnTo>
                  <a:lnTo>
                    <a:pt x="11296" y="1691"/>
                  </a:lnTo>
                  <a:lnTo>
                    <a:pt x="12165" y="2231"/>
                  </a:lnTo>
                  <a:lnTo>
                    <a:pt x="13081" y="2748"/>
                  </a:lnTo>
                  <a:lnTo>
                    <a:pt x="14091" y="3288"/>
                  </a:lnTo>
                  <a:lnTo>
                    <a:pt x="15171" y="3781"/>
                  </a:lnTo>
                  <a:lnTo>
                    <a:pt x="16322" y="4298"/>
                  </a:lnTo>
                  <a:lnTo>
                    <a:pt x="17566" y="4791"/>
                  </a:lnTo>
                  <a:lnTo>
                    <a:pt x="1503" y="4791"/>
                  </a:lnTo>
                  <a:lnTo>
                    <a:pt x="2724" y="4251"/>
                  </a:lnTo>
                  <a:lnTo>
                    <a:pt x="3899" y="3734"/>
                  </a:lnTo>
                  <a:lnTo>
                    <a:pt x="5026" y="3194"/>
                  </a:lnTo>
                  <a:lnTo>
                    <a:pt x="6083" y="2677"/>
                  </a:lnTo>
                  <a:lnTo>
                    <a:pt x="7092" y="2137"/>
                  </a:lnTo>
                  <a:lnTo>
                    <a:pt x="8055" y="1621"/>
                  </a:lnTo>
                  <a:lnTo>
                    <a:pt x="8971" y="1080"/>
                  </a:lnTo>
                  <a:lnTo>
                    <a:pt x="9817" y="564"/>
                  </a:lnTo>
                  <a:close/>
                  <a:moveTo>
                    <a:pt x="9770" y="0"/>
                  </a:moveTo>
                  <a:lnTo>
                    <a:pt x="9699" y="24"/>
                  </a:lnTo>
                  <a:lnTo>
                    <a:pt x="8760" y="634"/>
                  </a:lnTo>
                  <a:lnTo>
                    <a:pt x="7727" y="1221"/>
                  </a:lnTo>
                  <a:lnTo>
                    <a:pt x="6623" y="1808"/>
                  </a:lnTo>
                  <a:lnTo>
                    <a:pt x="5472" y="2419"/>
                  </a:lnTo>
                  <a:lnTo>
                    <a:pt x="4251" y="3006"/>
                  </a:lnTo>
                  <a:lnTo>
                    <a:pt x="2936" y="3617"/>
                  </a:lnTo>
                  <a:lnTo>
                    <a:pt x="1574" y="4204"/>
                  </a:lnTo>
                  <a:lnTo>
                    <a:pt x="141" y="4814"/>
                  </a:lnTo>
                  <a:lnTo>
                    <a:pt x="71" y="4838"/>
                  </a:lnTo>
                  <a:lnTo>
                    <a:pt x="24" y="4908"/>
                  </a:lnTo>
                  <a:lnTo>
                    <a:pt x="0" y="5002"/>
                  </a:lnTo>
                  <a:lnTo>
                    <a:pt x="0" y="5096"/>
                  </a:lnTo>
                  <a:lnTo>
                    <a:pt x="24" y="5167"/>
                  </a:lnTo>
                  <a:lnTo>
                    <a:pt x="71" y="5237"/>
                  </a:lnTo>
                  <a:lnTo>
                    <a:pt x="165" y="5284"/>
                  </a:lnTo>
                  <a:lnTo>
                    <a:pt x="19093" y="5284"/>
                  </a:lnTo>
                  <a:lnTo>
                    <a:pt x="19163" y="5237"/>
                  </a:lnTo>
                  <a:lnTo>
                    <a:pt x="19210" y="5167"/>
                  </a:lnTo>
                  <a:lnTo>
                    <a:pt x="19257" y="5073"/>
                  </a:lnTo>
                  <a:lnTo>
                    <a:pt x="19257" y="4979"/>
                  </a:lnTo>
                  <a:lnTo>
                    <a:pt x="19210" y="4908"/>
                  </a:lnTo>
                  <a:lnTo>
                    <a:pt x="19163" y="4838"/>
                  </a:lnTo>
                  <a:lnTo>
                    <a:pt x="19069" y="4791"/>
                  </a:lnTo>
                  <a:lnTo>
                    <a:pt x="17590" y="4251"/>
                  </a:lnTo>
                  <a:lnTo>
                    <a:pt x="16204" y="3687"/>
                  </a:lnTo>
                  <a:lnTo>
                    <a:pt x="14913" y="3124"/>
                  </a:lnTo>
                  <a:lnTo>
                    <a:pt x="14302" y="2818"/>
                  </a:lnTo>
                  <a:lnTo>
                    <a:pt x="13738" y="2536"/>
                  </a:lnTo>
                  <a:lnTo>
                    <a:pt x="13175" y="2231"/>
                  </a:lnTo>
                  <a:lnTo>
                    <a:pt x="12658" y="1926"/>
                  </a:lnTo>
                  <a:lnTo>
                    <a:pt x="12142" y="1621"/>
                  </a:lnTo>
                  <a:lnTo>
                    <a:pt x="11672" y="1315"/>
                  </a:lnTo>
                  <a:lnTo>
                    <a:pt x="11226" y="1010"/>
                  </a:lnTo>
                  <a:lnTo>
                    <a:pt x="10803" y="705"/>
                  </a:lnTo>
                  <a:lnTo>
                    <a:pt x="10380" y="376"/>
                  </a:lnTo>
                  <a:lnTo>
                    <a:pt x="10004" y="47"/>
                  </a:lnTo>
                  <a:lnTo>
                    <a:pt x="993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9"/>
            <p:cNvSpPr/>
            <p:nvPr/>
          </p:nvSpPr>
          <p:spPr>
            <a:xfrm>
              <a:off x="6092350" y="612675"/>
              <a:ext cx="48750" cy="220800"/>
            </a:xfrm>
            <a:custGeom>
              <a:rect b="b" l="l" r="r" t="t"/>
              <a:pathLst>
                <a:path extrusionOk="0" h="8832" w="1950">
                  <a:moveTo>
                    <a:pt x="1456" y="494"/>
                  </a:moveTo>
                  <a:lnTo>
                    <a:pt x="1456" y="8314"/>
                  </a:lnTo>
                  <a:lnTo>
                    <a:pt x="517" y="8314"/>
                  </a:lnTo>
                  <a:lnTo>
                    <a:pt x="869" y="494"/>
                  </a:lnTo>
                  <a:close/>
                  <a:moveTo>
                    <a:pt x="611" y="1"/>
                  </a:moveTo>
                  <a:lnTo>
                    <a:pt x="517" y="24"/>
                  </a:lnTo>
                  <a:lnTo>
                    <a:pt x="447" y="71"/>
                  </a:lnTo>
                  <a:lnTo>
                    <a:pt x="376" y="142"/>
                  </a:lnTo>
                  <a:lnTo>
                    <a:pt x="353" y="236"/>
                  </a:lnTo>
                  <a:lnTo>
                    <a:pt x="0" y="8549"/>
                  </a:lnTo>
                  <a:lnTo>
                    <a:pt x="24" y="8667"/>
                  </a:lnTo>
                  <a:lnTo>
                    <a:pt x="71" y="8737"/>
                  </a:lnTo>
                  <a:lnTo>
                    <a:pt x="165" y="8808"/>
                  </a:lnTo>
                  <a:lnTo>
                    <a:pt x="259" y="8831"/>
                  </a:lnTo>
                  <a:lnTo>
                    <a:pt x="1715" y="8831"/>
                  </a:lnTo>
                  <a:lnTo>
                    <a:pt x="1809" y="8808"/>
                  </a:lnTo>
                  <a:lnTo>
                    <a:pt x="1879" y="8761"/>
                  </a:lnTo>
                  <a:lnTo>
                    <a:pt x="1926" y="8667"/>
                  </a:lnTo>
                  <a:lnTo>
                    <a:pt x="1950" y="8573"/>
                  </a:lnTo>
                  <a:lnTo>
                    <a:pt x="1950" y="236"/>
                  </a:lnTo>
                  <a:lnTo>
                    <a:pt x="1926" y="142"/>
                  </a:lnTo>
                  <a:lnTo>
                    <a:pt x="1879" y="71"/>
                  </a:lnTo>
                  <a:lnTo>
                    <a:pt x="1809" y="24"/>
                  </a:lnTo>
                  <a:lnTo>
                    <a:pt x="171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9"/>
            <p:cNvSpPr/>
            <p:nvPr/>
          </p:nvSpPr>
          <p:spPr>
            <a:xfrm>
              <a:off x="6171600" y="612675"/>
              <a:ext cx="48750" cy="220800"/>
            </a:xfrm>
            <a:custGeom>
              <a:rect b="b" l="l" r="r" t="t"/>
              <a:pathLst>
                <a:path extrusionOk="0" h="8832" w="1950">
                  <a:moveTo>
                    <a:pt x="1433" y="494"/>
                  </a:moveTo>
                  <a:lnTo>
                    <a:pt x="1433" y="8314"/>
                  </a:lnTo>
                  <a:lnTo>
                    <a:pt x="517" y="8314"/>
                  </a:lnTo>
                  <a:lnTo>
                    <a:pt x="846" y="494"/>
                  </a:lnTo>
                  <a:close/>
                  <a:moveTo>
                    <a:pt x="611" y="1"/>
                  </a:moveTo>
                  <a:lnTo>
                    <a:pt x="517" y="24"/>
                  </a:lnTo>
                  <a:lnTo>
                    <a:pt x="423" y="71"/>
                  </a:lnTo>
                  <a:lnTo>
                    <a:pt x="376" y="142"/>
                  </a:lnTo>
                  <a:lnTo>
                    <a:pt x="353" y="236"/>
                  </a:lnTo>
                  <a:lnTo>
                    <a:pt x="1" y="8549"/>
                  </a:lnTo>
                  <a:lnTo>
                    <a:pt x="1" y="8667"/>
                  </a:lnTo>
                  <a:lnTo>
                    <a:pt x="71" y="8737"/>
                  </a:lnTo>
                  <a:lnTo>
                    <a:pt x="142" y="8808"/>
                  </a:lnTo>
                  <a:lnTo>
                    <a:pt x="236" y="8831"/>
                  </a:lnTo>
                  <a:lnTo>
                    <a:pt x="1692" y="8831"/>
                  </a:lnTo>
                  <a:lnTo>
                    <a:pt x="1786" y="8808"/>
                  </a:lnTo>
                  <a:lnTo>
                    <a:pt x="1879" y="8761"/>
                  </a:lnTo>
                  <a:lnTo>
                    <a:pt x="1926" y="8667"/>
                  </a:lnTo>
                  <a:lnTo>
                    <a:pt x="1950" y="8573"/>
                  </a:lnTo>
                  <a:lnTo>
                    <a:pt x="1950" y="236"/>
                  </a:lnTo>
                  <a:lnTo>
                    <a:pt x="1926" y="142"/>
                  </a:lnTo>
                  <a:lnTo>
                    <a:pt x="1879" y="71"/>
                  </a:lnTo>
                  <a:lnTo>
                    <a:pt x="1786" y="24"/>
                  </a:lnTo>
                  <a:lnTo>
                    <a:pt x="169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9"/>
            <p:cNvSpPr/>
            <p:nvPr/>
          </p:nvSpPr>
          <p:spPr>
            <a:xfrm>
              <a:off x="6250275" y="612675"/>
              <a:ext cx="48750" cy="220800"/>
            </a:xfrm>
            <a:custGeom>
              <a:rect b="b" l="l" r="r" t="t"/>
              <a:pathLst>
                <a:path extrusionOk="0" h="8832" w="1950">
                  <a:moveTo>
                    <a:pt x="1457" y="494"/>
                  </a:moveTo>
                  <a:lnTo>
                    <a:pt x="1457" y="8314"/>
                  </a:lnTo>
                  <a:lnTo>
                    <a:pt x="517" y="8314"/>
                  </a:lnTo>
                  <a:lnTo>
                    <a:pt x="870" y="494"/>
                  </a:lnTo>
                  <a:close/>
                  <a:moveTo>
                    <a:pt x="611" y="1"/>
                  </a:moveTo>
                  <a:lnTo>
                    <a:pt x="517" y="24"/>
                  </a:lnTo>
                  <a:lnTo>
                    <a:pt x="447" y="71"/>
                  </a:lnTo>
                  <a:lnTo>
                    <a:pt x="400" y="142"/>
                  </a:lnTo>
                  <a:lnTo>
                    <a:pt x="376" y="236"/>
                  </a:lnTo>
                  <a:lnTo>
                    <a:pt x="1" y="8549"/>
                  </a:lnTo>
                  <a:lnTo>
                    <a:pt x="24" y="8667"/>
                  </a:lnTo>
                  <a:lnTo>
                    <a:pt x="71" y="8737"/>
                  </a:lnTo>
                  <a:lnTo>
                    <a:pt x="165" y="8808"/>
                  </a:lnTo>
                  <a:lnTo>
                    <a:pt x="259" y="8831"/>
                  </a:lnTo>
                  <a:lnTo>
                    <a:pt x="1715" y="8831"/>
                  </a:lnTo>
                  <a:lnTo>
                    <a:pt x="1809" y="8808"/>
                  </a:lnTo>
                  <a:lnTo>
                    <a:pt x="1879" y="8761"/>
                  </a:lnTo>
                  <a:lnTo>
                    <a:pt x="1950" y="8667"/>
                  </a:lnTo>
                  <a:lnTo>
                    <a:pt x="1950" y="8573"/>
                  </a:lnTo>
                  <a:lnTo>
                    <a:pt x="1950" y="236"/>
                  </a:lnTo>
                  <a:lnTo>
                    <a:pt x="1950" y="142"/>
                  </a:lnTo>
                  <a:lnTo>
                    <a:pt x="1879" y="71"/>
                  </a:lnTo>
                  <a:lnTo>
                    <a:pt x="1809" y="24"/>
                  </a:lnTo>
                  <a:lnTo>
                    <a:pt x="171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9"/>
            <p:cNvSpPr/>
            <p:nvPr/>
          </p:nvSpPr>
          <p:spPr>
            <a:xfrm>
              <a:off x="6329525" y="612675"/>
              <a:ext cx="48775" cy="220800"/>
            </a:xfrm>
            <a:custGeom>
              <a:rect b="b" l="l" r="r" t="t"/>
              <a:pathLst>
                <a:path extrusionOk="0" h="8832" w="1951">
                  <a:moveTo>
                    <a:pt x="1433" y="494"/>
                  </a:moveTo>
                  <a:lnTo>
                    <a:pt x="1433" y="8314"/>
                  </a:lnTo>
                  <a:lnTo>
                    <a:pt x="518" y="8314"/>
                  </a:lnTo>
                  <a:lnTo>
                    <a:pt x="846" y="494"/>
                  </a:lnTo>
                  <a:close/>
                  <a:moveTo>
                    <a:pt x="612" y="1"/>
                  </a:moveTo>
                  <a:lnTo>
                    <a:pt x="518" y="24"/>
                  </a:lnTo>
                  <a:lnTo>
                    <a:pt x="424" y="71"/>
                  </a:lnTo>
                  <a:lnTo>
                    <a:pt x="377" y="142"/>
                  </a:lnTo>
                  <a:lnTo>
                    <a:pt x="353" y="236"/>
                  </a:lnTo>
                  <a:lnTo>
                    <a:pt x="1" y="8549"/>
                  </a:lnTo>
                  <a:lnTo>
                    <a:pt x="1" y="8667"/>
                  </a:lnTo>
                  <a:lnTo>
                    <a:pt x="71" y="8737"/>
                  </a:lnTo>
                  <a:lnTo>
                    <a:pt x="142" y="8808"/>
                  </a:lnTo>
                  <a:lnTo>
                    <a:pt x="236" y="8831"/>
                  </a:lnTo>
                  <a:lnTo>
                    <a:pt x="1692" y="8831"/>
                  </a:lnTo>
                  <a:lnTo>
                    <a:pt x="1786" y="8808"/>
                  </a:lnTo>
                  <a:lnTo>
                    <a:pt x="1880" y="8761"/>
                  </a:lnTo>
                  <a:lnTo>
                    <a:pt x="1927" y="8667"/>
                  </a:lnTo>
                  <a:lnTo>
                    <a:pt x="1950" y="8573"/>
                  </a:lnTo>
                  <a:lnTo>
                    <a:pt x="1950" y="236"/>
                  </a:lnTo>
                  <a:lnTo>
                    <a:pt x="1927" y="142"/>
                  </a:lnTo>
                  <a:lnTo>
                    <a:pt x="1880" y="71"/>
                  </a:lnTo>
                  <a:lnTo>
                    <a:pt x="1786" y="24"/>
                  </a:lnTo>
                  <a:lnTo>
                    <a:pt x="169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9"/>
            <p:cNvSpPr/>
            <p:nvPr/>
          </p:nvSpPr>
          <p:spPr>
            <a:xfrm>
              <a:off x="6404675" y="612675"/>
              <a:ext cx="48775" cy="220800"/>
            </a:xfrm>
            <a:custGeom>
              <a:rect b="b" l="l" r="r" t="t"/>
              <a:pathLst>
                <a:path extrusionOk="0" h="8832" w="1951">
                  <a:moveTo>
                    <a:pt x="1433" y="494"/>
                  </a:moveTo>
                  <a:lnTo>
                    <a:pt x="1433" y="8314"/>
                  </a:lnTo>
                  <a:lnTo>
                    <a:pt x="518" y="8314"/>
                  </a:lnTo>
                  <a:lnTo>
                    <a:pt x="846" y="494"/>
                  </a:lnTo>
                  <a:close/>
                  <a:moveTo>
                    <a:pt x="612" y="1"/>
                  </a:moveTo>
                  <a:lnTo>
                    <a:pt x="518" y="24"/>
                  </a:lnTo>
                  <a:lnTo>
                    <a:pt x="424" y="71"/>
                  </a:lnTo>
                  <a:lnTo>
                    <a:pt x="377" y="142"/>
                  </a:lnTo>
                  <a:lnTo>
                    <a:pt x="353" y="236"/>
                  </a:lnTo>
                  <a:lnTo>
                    <a:pt x="1" y="8549"/>
                  </a:lnTo>
                  <a:lnTo>
                    <a:pt x="1" y="8667"/>
                  </a:lnTo>
                  <a:lnTo>
                    <a:pt x="71" y="8737"/>
                  </a:lnTo>
                  <a:lnTo>
                    <a:pt x="142" y="8808"/>
                  </a:lnTo>
                  <a:lnTo>
                    <a:pt x="236" y="8831"/>
                  </a:lnTo>
                  <a:lnTo>
                    <a:pt x="1692" y="8831"/>
                  </a:lnTo>
                  <a:lnTo>
                    <a:pt x="1786" y="8808"/>
                  </a:lnTo>
                  <a:lnTo>
                    <a:pt x="1880" y="8761"/>
                  </a:lnTo>
                  <a:lnTo>
                    <a:pt x="1927" y="8667"/>
                  </a:lnTo>
                  <a:lnTo>
                    <a:pt x="1950" y="8573"/>
                  </a:lnTo>
                  <a:lnTo>
                    <a:pt x="1950" y="236"/>
                  </a:lnTo>
                  <a:lnTo>
                    <a:pt x="1927" y="142"/>
                  </a:lnTo>
                  <a:lnTo>
                    <a:pt x="1880" y="71"/>
                  </a:lnTo>
                  <a:lnTo>
                    <a:pt x="1786" y="24"/>
                  </a:lnTo>
                  <a:lnTo>
                    <a:pt x="169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9"/>
            <p:cNvSpPr/>
            <p:nvPr/>
          </p:nvSpPr>
          <p:spPr>
            <a:xfrm>
              <a:off x="6041275" y="820525"/>
              <a:ext cx="461475" cy="47000"/>
            </a:xfrm>
            <a:custGeom>
              <a:rect b="b" l="l" r="r" t="t"/>
              <a:pathLst>
                <a:path extrusionOk="0" h="1880" w="18459">
                  <a:moveTo>
                    <a:pt x="17942" y="517"/>
                  </a:moveTo>
                  <a:lnTo>
                    <a:pt x="17942" y="1362"/>
                  </a:lnTo>
                  <a:lnTo>
                    <a:pt x="611" y="1362"/>
                  </a:lnTo>
                  <a:lnTo>
                    <a:pt x="963" y="517"/>
                  </a:lnTo>
                  <a:close/>
                  <a:moveTo>
                    <a:pt x="799" y="0"/>
                  </a:moveTo>
                  <a:lnTo>
                    <a:pt x="728" y="24"/>
                  </a:lnTo>
                  <a:lnTo>
                    <a:pt x="658" y="47"/>
                  </a:lnTo>
                  <a:lnTo>
                    <a:pt x="611" y="94"/>
                  </a:lnTo>
                  <a:lnTo>
                    <a:pt x="564" y="165"/>
                  </a:lnTo>
                  <a:lnTo>
                    <a:pt x="0" y="1527"/>
                  </a:lnTo>
                  <a:lnTo>
                    <a:pt x="0" y="1597"/>
                  </a:lnTo>
                  <a:lnTo>
                    <a:pt x="0" y="1644"/>
                  </a:lnTo>
                  <a:lnTo>
                    <a:pt x="0" y="1715"/>
                  </a:lnTo>
                  <a:lnTo>
                    <a:pt x="24" y="1762"/>
                  </a:lnTo>
                  <a:lnTo>
                    <a:pt x="71" y="1809"/>
                  </a:lnTo>
                  <a:lnTo>
                    <a:pt x="118" y="1856"/>
                  </a:lnTo>
                  <a:lnTo>
                    <a:pt x="188" y="1879"/>
                  </a:lnTo>
                  <a:lnTo>
                    <a:pt x="18200" y="1879"/>
                  </a:lnTo>
                  <a:lnTo>
                    <a:pt x="18294" y="1856"/>
                  </a:lnTo>
                  <a:lnTo>
                    <a:pt x="18388" y="1809"/>
                  </a:lnTo>
                  <a:lnTo>
                    <a:pt x="18435" y="1715"/>
                  </a:lnTo>
                  <a:lnTo>
                    <a:pt x="18459" y="1621"/>
                  </a:lnTo>
                  <a:lnTo>
                    <a:pt x="18459" y="259"/>
                  </a:lnTo>
                  <a:lnTo>
                    <a:pt x="18435" y="165"/>
                  </a:lnTo>
                  <a:lnTo>
                    <a:pt x="18388" y="71"/>
                  </a:lnTo>
                  <a:lnTo>
                    <a:pt x="18294" y="24"/>
                  </a:lnTo>
                  <a:lnTo>
                    <a:pt x="1820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7" name="Google Shape;457;p9"/>
          <p:cNvGrpSpPr/>
          <p:nvPr/>
        </p:nvGrpSpPr>
        <p:grpSpPr>
          <a:xfrm>
            <a:off x="122145" y="-9238"/>
            <a:ext cx="625268" cy="640072"/>
            <a:chOff x="3100450" y="1022475"/>
            <a:chExt cx="438600" cy="448575"/>
          </a:xfrm>
        </p:grpSpPr>
        <p:sp>
          <p:nvSpPr>
            <p:cNvPr id="458" name="Google Shape;458;p9"/>
            <p:cNvSpPr/>
            <p:nvPr/>
          </p:nvSpPr>
          <p:spPr>
            <a:xfrm>
              <a:off x="3100450" y="1022475"/>
              <a:ext cx="438600" cy="448575"/>
            </a:xfrm>
            <a:custGeom>
              <a:rect b="b" l="l" r="r" t="t"/>
              <a:pathLst>
                <a:path extrusionOk="0" h="17943" w="17544">
                  <a:moveTo>
                    <a:pt x="8807" y="682"/>
                  </a:moveTo>
                  <a:lnTo>
                    <a:pt x="9160" y="1105"/>
                  </a:lnTo>
                  <a:lnTo>
                    <a:pt x="9395" y="1363"/>
                  </a:lnTo>
                  <a:lnTo>
                    <a:pt x="9676" y="1645"/>
                  </a:lnTo>
                  <a:lnTo>
                    <a:pt x="10005" y="1950"/>
                  </a:lnTo>
                  <a:lnTo>
                    <a:pt x="10381" y="2279"/>
                  </a:lnTo>
                  <a:lnTo>
                    <a:pt x="10804" y="2608"/>
                  </a:lnTo>
                  <a:lnTo>
                    <a:pt x="11273" y="2936"/>
                  </a:lnTo>
                  <a:lnTo>
                    <a:pt x="11790" y="3265"/>
                  </a:lnTo>
                  <a:lnTo>
                    <a:pt x="12354" y="3594"/>
                  </a:lnTo>
                  <a:lnTo>
                    <a:pt x="12964" y="3923"/>
                  </a:lnTo>
                  <a:lnTo>
                    <a:pt x="13645" y="4205"/>
                  </a:lnTo>
                  <a:lnTo>
                    <a:pt x="14373" y="4486"/>
                  </a:lnTo>
                  <a:lnTo>
                    <a:pt x="15148" y="4721"/>
                  </a:lnTo>
                  <a:lnTo>
                    <a:pt x="15994" y="4933"/>
                  </a:lnTo>
                  <a:lnTo>
                    <a:pt x="16886" y="5121"/>
                  </a:lnTo>
                  <a:lnTo>
                    <a:pt x="16510" y="5778"/>
                  </a:lnTo>
                  <a:lnTo>
                    <a:pt x="16064" y="6647"/>
                  </a:lnTo>
                  <a:lnTo>
                    <a:pt x="15853" y="7093"/>
                  </a:lnTo>
                  <a:lnTo>
                    <a:pt x="15665" y="7539"/>
                  </a:lnTo>
                  <a:lnTo>
                    <a:pt x="15524" y="7962"/>
                  </a:lnTo>
                  <a:lnTo>
                    <a:pt x="15430" y="8338"/>
                  </a:lnTo>
                  <a:lnTo>
                    <a:pt x="15430" y="8455"/>
                  </a:lnTo>
                  <a:lnTo>
                    <a:pt x="15336" y="8972"/>
                  </a:lnTo>
                  <a:lnTo>
                    <a:pt x="15242" y="9489"/>
                  </a:lnTo>
                  <a:lnTo>
                    <a:pt x="15148" y="9958"/>
                  </a:lnTo>
                  <a:lnTo>
                    <a:pt x="15007" y="10428"/>
                  </a:lnTo>
                  <a:lnTo>
                    <a:pt x="14890" y="10874"/>
                  </a:lnTo>
                  <a:lnTo>
                    <a:pt x="14749" y="11297"/>
                  </a:lnTo>
                  <a:lnTo>
                    <a:pt x="14585" y="11696"/>
                  </a:lnTo>
                  <a:lnTo>
                    <a:pt x="14420" y="12095"/>
                  </a:lnTo>
                  <a:lnTo>
                    <a:pt x="14232" y="12471"/>
                  </a:lnTo>
                  <a:lnTo>
                    <a:pt x="14044" y="12823"/>
                  </a:lnTo>
                  <a:lnTo>
                    <a:pt x="13857" y="13176"/>
                  </a:lnTo>
                  <a:lnTo>
                    <a:pt x="13645" y="13504"/>
                  </a:lnTo>
                  <a:lnTo>
                    <a:pt x="13434" y="13810"/>
                  </a:lnTo>
                  <a:lnTo>
                    <a:pt x="13222" y="14115"/>
                  </a:lnTo>
                  <a:lnTo>
                    <a:pt x="12753" y="14679"/>
                  </a:lnTo>
                  <a:lnTo>
                    <a:pt x="12260" y="15172"/>
                  </a:lnTo>
                  <a:lnTo>
                    <a:pt x="11766" y="15618"/>
                  </a:lnTo>
                  <a:lnTo>
                    <a:pt x="11250" y="16041"/>
                  </a:lnTo>
                  <a:lnTo>
                    <a:pt x="10733" y="16393"/>
                  </a:lnTo>
                  <a:lnTo>
                    <a:pt x="10216" y="16698"/>
                  </a:lnTo>
                  <a:lnTo>
                    <a:pt x="9676" y="16980"/>
                  </a:lnTo>
                  <a:lnTo>
                    <a:pt x="9160" y="17215"/>
                  </a:lnTo>
                  <a:lnTo>
                    <a:pt x="8643" y="17403"/>
                  </a:lnTo>
                  <a:lnTo>
                    <a:pt x="8150" y="17191"/>
                  </a:lnTo>
                  <a:lnTo>
                    <a:pt x="7633" y="16957"/>
                  </a:lnTo>
                  <a:lnTo>
                    <a:pt x="7117" y="16675"/>
                  </a:lnTo>
                  <a:lnTo>
                    <a:pt x="6600" y="16346"/>
                  </a:lnTo>
                  <a:lnTo>
                    <a:pt x="6083" y="15970"/>
                  </a:lnTo>
                  <a:lnTo>
                    <a:pt x="5567" y="15571"/>
                  </a:lnTo>
                  <a:lnTo>
                    <a:pt x="5073" y="15101"/>
                  </a:lnTo>
                  <a:lnTo>
                    <a:pt x="4604" y="14585"/>
                  </a:lnTo>
                  <a:lnTo>
                    <a:pt x="4158" y="14021"/>
                  </a:lnTo>
                  <a:lnTo>
                    <a:pt x="3946" y="13716"/>
                  </a:lnTo>
                  <a:lnTo>
                    <a:pt x="3735" y="13410"/>
                  </a:lnTo>
                  <a:lnTo>
                    <a:pt x="3547" y="13082"/>
                  </a:lnTo>
                  <a:lnTo>
                    <a:pt x="3336" y="12729"/>
                  </a:lnTo>
                  <a:lnTo>
                    <a:pt x="3171" y="12354"/>
                  </a:lnTo>
                  <a:lnTo>
                    <a:pt x="2983" y="11978"/>
                  </a:lnTo>
                  <a:lnTo>
                    <a:pt x="2842" y="11579"/>
                  </a:lnTo>
                  <a:lnTo>
                    <a:pt x="2678" y="11179"/>
                  </a:lnTo>
                  <a:lnTo>
                    <a:pt x="2537" y="10733"/>
                  </a:lnTo>
                  <a:lnTo>
                    <a:pt x="2420" y="10287"/>
                  </a:lnTo>
                  <a:lnTo>
                    <a:pt x="2302" y="9841"/>
                  </a:lnTo>
                  <a:lnTo>
                    <a:pt x="2208" y="9348"/>
                  </a:lnTo>
                  <a:lnTo>
                    <a:pt x="2114" y="8855"/>
                  </a:lnTo>
                  <a:lnTo>
                    <a:pt x="2044" y="8338"/>
                  </a:lnTo>
                  <a:lnTo>
                    <a:pt x="2044" y="8220"/>
                  </a:lnTo>
                  <a:lnTo>
                    <a:pt x="1974" y="7845"/>
                  </a:lnTo>
                  <a:lnTo>
                    <a:pt x="1833" y="7399"/>
                  </a:lnTo>
                  <a:lnTo>
                    <a:pt x="1668" y="6952"/>
                  </a:lnTo>
                  <a:lnTo>
                    <a:pt x="1457" y="6506"/>
                  </a:lnTo>
                  <a:lnTo>
                    <a:pt x="1034" y="5637"/>
                  </a:lnTo>
                  <a:lnTo>
                    <a:pt x="658" y="4956"/>
                  </a:lnTo>
                  <a:lnTo>
                    <a:pt x="1551" y="4815"/>
                  </a:lnTo>
                  <a:lnTo>
                    <a:pt x="2396" y="4604"/>
                  </a:lnTo>
                  <a:lnTo>
                    <a:pt x="3195" y="4369"/>
                  </a:lnTo>
                  <a:lnTo>
                    <a:pt x="3923" y="4111"/>
                  </a:lnTo>
                  <a:lnTo>
                    <a:pt x="4604" y="3829"/>
                  </a:lnTo>
                  <a:lnTo>
                    <a:pt x="5214" y="3524"/>
                  </a:lnTo>
                  <a:lnTo>
                    <a:pt x="5801" y="3218"/>
                  </a:lnTo>
                  <a:lnTo>
                    <a:pt x="6318" y="2890"/>
                  </a:lnTo>
                  <a:lnTo>
                    <a:pt x="6788" y="2561"/>
                  </a:lnTo>
                  <a:lnTo>
                    <a:pt x="7234" y="2232"/>
                  </a:lnTo>
                  <a:lnTo>
                    <a:pt x="7610" y="1927"/>
                  </a:lnTo>
                  <a:lnTo>
                    <a:pt x="7939" y="1621"/>
                  </a:lnTo>
                  <a:lnTo>
                    <a:pt x="8220" y="1340"/>
                  </a:lnTo>
                  <a:lnTo>
                    <a:pt x="8455" y="1081"/>
                  </a:lnTo>
                  <a:lnTo>
                    <a:pt x="8807" y="682"/>
                  </a:lnTo>
                  <a:close/>
                  <a:moveTo>
                    <a:pt x="8831" y="1"/>
                  </a:moveTo>
                  <a:lnTo>
                    <a:pt x="8690" y="24"/>
                  </a:lnTo>
                  <a:lnTo>
                    <a:pt x="8643" y="48"/>
                  </a:lnTo>
                  <a:lnTo>
                    <a:pt x="8596" y="95"/>
                  </a:lnTo>
                  <a:lnTo>
                    <a:pt x="8479" y="259"/>
                  </a:lnTo>
                  <a:lnTo>
                    <a:pt x="8126" y="705"/>
                  </a:lnTo>
                  <a:lnTo>
                    <a:pt x="7845" y="987"/>
                  </a:lnTo>
                  <a:lnTo>
                    <a:pt x="7516" y="1316"/>
                  </a:lnTo>
                  <a:lnTo>
                    <a:pt x="7093" y="1668"/>
                  </a:lnTo>
                  <a:lnTo>
                    <a:pt x="6623" y="2044"/>
                  </a:lnTo>
                  <a:lnTo>
                    <a:pt x="6130" y="2396"/>
                  </a:lnTo>
                  <a:lnTo>
                    <a:pt x="5543" y="2772"/>
                  </a:lnTo>
                  <a:lnTo>
                    <a:pt x="4862" y="3124"/>
                  </a:lnTo>
                  <a:lnTo>
                    <a:pt x="4111" y="3477"/>
                  </a:lnTo>
                  <a:lnTo>
                    <a:pt x="3711" y="3641"/>
                  </a:lnTo>
                  <a:lnTo>
                    <a:pt x="3265" y="3805"/>
                  </a:lnTo>
                  <a:lnTo>
                    <a:pt x="2819" y="3970"/>
                  </a:lnTo>
                  <a:lnTo>
                    <a:pt x="2349" y="4087"/>
                  </a:lnTo>
                  <a:lnTo>
                    <a:pt x="1856" y="4228"/>
                  </a:lnTo>
                  <a:lnTo>
                    <a:pt x="1339" y="4322"/>
                  </a:lnTo>
                  <a:lnTo>
                    <a:pt x="799" y="4416"/>
                  </a:lnTo>
                  <a:lnTo>
                    <a:pt x="236" y="4510"/>
                  </a:lnTo>
                  <a:lnTo>
                    <a:pt x="165" y="4510"/>
                  </a:lnTo>
                  <a:lnTo>
                    <a:pt x="118" y="4557"/>
                  </a:lnTo>
                  <a:lnTo>
                    <a:pt x="71" y="4580"/>
                  </a:lnTo>
                  <a:lnTo>
                    <a:pt x="24" y="4651"/>
                  </a:lnTo>
                  <a:lnTo>
                    <a:pt x="1" y="4698"/>
                  </a:lnTo>
                  <a:lnTo>
                    <a:pt x="1" y="4768"/>
                  </a:lnTo>
                  <a:lnTo>
                    <a:pt x="24" y="4839"/>
                  </a:lnTo>
                  <a:lnTo>
                    <a:pt x="48" y="4886"/>
                  </a:lnTo>
                  <a:lnTo>
                    <a:pt x="259" y="5261"/>
                  </a:lnTo>
                  <a:lnTo>
                    <a:pt x="752" y="6177"/>
                  </a:lnTo>
                  <a:lnTo>
                    <a:pt x="1011" y="6741"/>
                  </a:lnTo>
                  <a:lnTo>
                    <a:pt x="1246" y="7281"/>
                  </a:lnTo>
                  <a:lnTo>
                    <a:pt x="1433" y="7821"/>
                  </a:lnTo>
                  <a:lnTo>
                    <a:pt x="1504" y="8056"/>
                  </a:lnTo>
                  <a:lnTo>
                    <a:pt x="1527" y="8267"/>
                  </a:lnTo>
                  <a:lnTo>
                    <a:pt x="1551" y="8408"/>
                  </a:lnTo>
                  <a:lnTo>
                    <a:pt x="1621" y="8948"/>
                  </a:lnTo>
                  <a:lnTo>
                    <a:pt x="1715" y="9465"/>
                  </a:lnTo>
                  <a:lnTo>
                    <a:pt x="1833" y="9982"/>
                  </a:lnTo>
                  <a:lnTo>
                    <a:pt x="1950" y="10475"/>
                  </a:lnTo>
                  <a:lnTo>
                    <a:pt x="2067" y="10945"/>
                  </a:lnTo>
                  <a:lnTo>
                    <a:pt x="2232" y="11391"/>
                  </a:lnTo>
                  <a:lnTo>
                    <a:pt x="2373" y="11814"/>
                  </a:lnTo>
                  <a:lnTo>
                    <a:pt x="2561" y="12236"/>
                  </a:lnTo>
                  <a:lnTo>
                    <a:pt x="2725" y="12635"/>
                  </a:lnTo>
                  <a:lnTo>
                    <a:pt x="2936" y="13011"/>
                  </a:lnTo>
                  <a:lnTo>
                    <a:pt x="3124" y="13387"/>
                  </a:lnTo>
                  <a:lnTo>
                    <a:pt x="3336" y="13739"/>
                  </a:lnTo>
                  <a:lnTo>
                    <a:pt x="3570" y="14068"/>
                  </a:lnTo>
                  <a:lnTo>
                    <a:pt x="3782" y="14397"/>
                  </a:lnTo>
                  <a:lnTo>
                    <a:pt x="4017" y="14702"/>
                  </a:lnTo>
                  <a:lnTo>
                    <a:pt x="4275" y="14984"/>
                  </a:lnTo>
                  <a:lnTo>
                    <a:pt x="4768" y="15524"/>
                  </a:lnTo>
                  <a:lnTo>
                    <a:pt x="5285" y="15994"/>
                  </a:lnTo>
                  <a:lnTo>
                    <a:pt x="5825" y="16440"/>
                  </a:lnTo>
                  <a:lnTo>
                    <a:pt x="6389" y="16816"/>
                  </a:lnTo>
                  <a:lnTo>
                    <a:pt x="6929" y="17144"/>
                  </a:lnTo>
                  <a:lnTo>
                    <a:pt x="7492" y="17450"/>
                  </a:lnTo>
                  <a:lnTo>
                    <a:pt x="8032" y="17708"/>
                  </a:lnTo>
                  <a:lnTo>
                    <a:pt x="8549" y="17919"/>
                  </a:lnTo>
                  <a:lnTo>
                    <a:pt x="8643" y="17943"/>
                  </a:lnTo>
                  <a:lnTo>
                    <a:pt x="8737" y="17919"/>
                  </a:lnTo>
                  <a:lnTo>
                    <a:pt x="9277" y="17708"/>
                  </a:lnTo>
                  <a:lnTo>
                    <a:pt x="9817" y="17473"/>
                  </a:lnTo>
                  <a:lnTo>
                    <a:pt x="10381" y="17191"/>
                  </a:lnTo>
                  <a:lnTo>
                    <a:pt x="10944" y="16863"/>
                  </a:lnTo>
                  <a:lnTo>
                    <a:pt x="11485" y="16487"/>
                  </a:lnTo>
                  <a:lnTo>
                    <a:pt x="12025" y="16064"/>
                  </a:lnTo>
                  <a:lnTo>
                    <a:pt x="12565" y="15595"/>
                  </a:lnTo>
                  <a:lnTo>
                    <a:pt x="13082" y="15078"/>
                  </a:lnTo>
                  <a:lnTo>
                    <a:pt x="13340" y="14773"/>
                  </a:lnTo>
                  <a:lnTo>
                    <a:pt x="13575" y="14491"/>
                  </a:lnTo>
                  <a:lnTo>
                    <a:pt x="13810" y="14162"/>
                  </a:lnTo>
                  <a:lnTo>
                    <a:pt x="14044" y="13833"/>
                  </a:lnTo>
                  <a:lnTo>
                    <a:pt x="14256" y="13504"/>
                  </a:lnTo>
                  <a:lnTo>
                    <a:pt x="14467" y="13129"/>
                  </a:lnTo>
                  <a:lnTo>
                    <a:pt x="14655" y="12753"/>
                  </a:lnTo>
                  <a:lnTo>
                    <a:pt x="14843" y="12354"/>
                  </a:lnTo>
                  <a:lnTo>
                    <a:pt x="15031" y="11954"/>
                  </a:lnTo>
                  <a:lnTo>
                    <a:pt x="15195" y="11508"/>
                  </a:lnTo>
                  <a:lnTo>
                    <a:pt x="15360" y="11062"/>
                  </a:lnTo>
                  <a:lnTo>
                    <a:pt x="15500" y="10592"/>
                  </a:lnTo>
                  <a:lnTo>
                    <a:pt x="15618" y="10123"/>
                  </a:lnTo>
                  <a:lnTo>
                    <a:pt x="15735" y="9606"/>
                  </a:lnTo>
                  <a:lnTo>
                    <a:pt x="15829" y="9089"/>
                  </a:lnTo>
                  <a:lnTo>
                    <a:pt x="15923" y="8526"/>
                  </a:lnTo>
                  <a:lnTo>
                    <a:pt x="15947" y="8408"/>
                  </a:lnTo>
                  <a:lnTo>
                    <a:pt x="15994" y="8197"/>
                  </a:lnTo>
                  <a:lnTo>
                    <a:pt x="16064" y="7962"/>
                  </a:lnTo>
                  <a:lnTo>
                    <a:pt x="16252" y="7445"/>
                  </a:lnTo>
                  <a:lnTo>
                    <a:pt x="16510" y="6882"/>
                  </a:lnTo>
                  <a:lnTo>
                    <a:pt x="16769" y="6342"/>
                  </a:lnTo>
                  <a:lnTo>
                    <a:pt x="17285" y="5426"/>
                  </a:lnTo>
                  <a:lnTo>
                    <a:pt x="17497" y="5050"/>
                  </a:lnTo>
                  <a:lnTo>
                    <a:pt x="17544" y="5003"/>
                  </a:lnTo>
                  <a:lnTo>
                    <a:pt x="17544" y="4933"/>
                  </a:lnTo>
                  <a:lnTo>
                    <a:pt x="17544" y="4862"/>
                  </a:lnTo>
                  <a:lnTo>
                    <a:pt x="17520" y="4815"/>
                  </a:lnTo>
                  <a:lnTo>
                    <a:pt x="17497" y="4768"/>
                  </a:lnTo>
                  <a:lnTo>
                    <a:pt x="17450" y="4721"/>
                  </a:lnTo>
                  <a:lnTo>
                    <a:pt x="17379" y="4674"/>
                  </a:lnTo>
                  <a:lnTo>
                    <a:pt x="17332" y="4674"/>
                  </a:lnTo>
                  <a:lnTo>
                    <a:pt x="16792" y="4580"/>
                  </a:lnTo>
                  <a:lnTo>
                    <a:pt x="16275" y="4486"/>
                  </a:lnTo>
                  <a:lnTo>
                    <a:pt x="15782" y="4369"/>
                  </a:lnTo>
                  <a:lnTo>
                    <a:pt x="15289" y="4252"/>
                  </a:lnTo>
                  <a:lnTo>
                    <a:pt x="14843" y="4111"/>
                  </a:lnTo>
                  <a:lnTo>
                    <a:pt x="14397" y="3946"/>
                  </a:lnTo>
                  <a:lnTo>
                    <a:pt x="13974" y="3782"/>
                  </a:lnTo>
                  <a:lnTo>
                    <a:pt x="13575" y="3618"/>
                  </a:lnTo>
                  <a:lnTo>
                    <a:pt x="12823" y="3265"/>
                  </a:lnTo>
                  <a:lnTo>
                    <a:pt x="12142" y="2890"/>
                  </a:lnTo>
                  <a:lnTo>
                    <a:pt x="11532" y="2490"/>
                  </a:lnTo>
                  <a:lnTo>
                    <a:pt x="10991" y="2091"/>
                  </a:lnTo>
                  <a:lnTo>
                    <a:pt x="10522" y="1715"/>
                  </a:lnTo>
                  <a:lnTo>
                    <a:pt x="10123" y="1363"/>
                  </a:lnTo>
                  <a:lnTo>
                    <a:pt x="9794" y="1011"/>
                  </a:lnTo>
                  <a:lnTo>
                    <a:pt x="9512" y="729"/>
                  </a:lnTo>
                  <a:lnTo>
                    <a:pt x="9160" y="283"/>
                  </a:lnTo>
                  <a:lnTo>
                    <a:pt x="9042" y="118"/>
                  </a:lnTo>
                  <a:lnTo>
                    <a:pt x="8995" y="48"/>
                  </a:lnTo>
                  <a:lnTo>
                    <a:pt x="8948" y="24"/>
                  </a:lnTo>
                  <a:lnTo>
                    <a:pt x="887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9"/>
            <p:cNvSpPr/>
            <p:nvPr/>
          </p:nvSpPr>
          <p:spPr>
            <a:xfrm>
              <a:off x="3148600" y="1071225"/>
              <a:ext cx="342300" cy="361075"/>
            </a:xfrm>
            <a:custGeom>
              <a:rect b="b" l="l" r="r" t="t"/>
              <a:pathLst>
                <a:path extrusionOk="0" h="14443" w="13692">
                  <a:moveTo>
                    <a:pt x="6858" y="705"/>
                  </a:moveTo>
                  <a:lnTo>
                    <a:pt x="7163" y="1057"/>
                  </a:lnTo>
                  <a:lnTo>
                    <a:pt x="7562" y="1480"/>
                  </a:lnTo>
                  <a:lnTo>
                    <a:pt x="7821" y="1715"/>
                  </a:lnTo>
                  <a:lnTo>
                    <a:pt x="8103" y="1973"/>
                  </a:lnTo>
                  <a:lnTo>
                    <a:pt x="8431" y="2231"/>
                  </a:lnTo>
                  <a:lnTo>
                    <a:pt x="8784" y="2489"/>
                  </a:lnTo>
                  <a:lnTo>
                    <a:pt x="9183" y="2748"/>
                  </a:lnTo>
                  <a:lnTo>
                    <a:pt x="9629" y="3006"/>
                  </a:lnTo>
                  <a:lnTo>
                    <a:pt x="10099" y="3264"/>
                  </a:lnTo>
                  <a:lnTo>
                    <a:pt x="10592" y="3476"/>
                  </a:lnTo>
                  <a:lnTo>
                    <a:pt x="11156" y="3687"/>
                  </a:lnTo>
                  <a:lnTo>
                    <a:pt x="11743" y="3875"/>
                  </a:lnTo>
                  <a:lnTo>
                    <a:pt x="12353" y="4063"/>
                  </a:lnTo>
                  <a:lnTo>
                    <a:pt x="13034" y="4180"/>
                  </a:lnTo>
                  <a:lnTo>
                    <a:pt x="12729" y="4720"/>
                  </a:lnTo>
                  <a:lnTo>
                    <a:pt x="12400" y="5402"/>
                  </a:lnTo>
                  <a:lnTo>
                    <a:pt x="12236" y="5754"/>
                  </a:lnTo>
                  <a:lnTo>
                    <a:pt x="12118" y="6106"/>
                  </a:lnTo>
                  <a:lnTo>
                    <a:pt x="12001" y="6435"/>
                  </a:lnTo>
                  <a:lnTo>
                    <a:pt x="11931" y="6717"/>
                  </a:lnTo>
                  <a:lnTo>
                    <a:pt x="11931" y="6811"/>
                  </a:lnTo>
                  <a:lnTo>
                    <a:pt x="11790" y="7633"/>
                  </a:lnTo>
                  <a:lnTo>
                    <a:pt x="11625" y="8361"/>
                  </a:lnTo>
                  <a:lnTo>
                    <a:pt x="11414" y="9065"/>
                  </a:lnTo>
                  <a:lnTo>
                    <a:pt x="11156" y="9699"/>
                  </a:lnTo>
                  <a:lnTo>
                    <a:pt x="10874" y="10263"/>
                  </a:lnTo>
                  <a:lnTo>
                    <a:pt x="10568" y="10803"/>
                  </a:lnTo>
                  <a:lnTo>
                    <a:pt x="10240" y="11296"/>
                  </a:lnTo>
                  <a:lnTo>
                    <a:pt x="9887" y="11742"/>
                  </a:lnTo>
                  <a:lnTo>
                    <a:pt x="9512" y="12142"/>
                  </a:lnTo>
                  <a:lnTo>
                    <a:pt x="9136" y="12494"/>
                  </a:lnTo>
                  <a:lnTo>
                    <a:pt x="8737" y="12823"/>
                  </a:lnTo>
                  <a:lnTo>
                    <a:pt x="8337" y="13104"/>
                  </a:lnTo>
                  <a:lnTo>
                    <a:pt x="7938" y="13339"/>
                  </a:lnTo>
                  <a:lnTo>
                    <a:pt x="7539" y="13574"/>
                  </a:lnTo>
                  <a:lnTo>
                    <a:pt x="7140" y="13762"/>
                  </a:lnTo>
                  <a:lnTo>
                    <a:pt x="6741" y="13926"/>
                  </a:lnTo>
                  <a:lnTo>
                    <a:pt x="6365" y="13738"/>
                  </a:lnTo>
                  <a:lnTo>
                    <a:pt x="5966" y="13551"/>
                  </a:lnTo>
                  <a:lnTo>
                    <a:pt x="5566" y="13316"/>
                  </a:lnTo>
                  <a:lnTo>
                    <a:pt x="5167" y="13057"/>
                  </a:lnTo>
                  <a:lnTo>
                    <a:pt x="4768" y="12776"/>
                  </a:lnTo>
                  <a:lnTo>
                    <a:pt x="4392" y="12447"/>
                  </a:lnTo>
                  <a:lnTo>
                    <a:pt x="4016" y="12071"/>
                  </a:lnTo>
                  <a:lnTo>
                    <a:pt x="3641" y="11672"/>
                  </a:lnTo>
                  <a:lnTo>
                    <a:pt x="3288" y="11226"/>
                  </a:lnTo>
                  <a:lnTo>
                    <a:pt x="2983" y="10732"/>
                  </a:lnTo>
                  <a:lnTo>
                    <a:pt x="2678" y="10192"/>
                  </a:lnTo>
                  <a:lnTo>
                    <a:pt x="2419" y="9605"/>
                  </a:lnTo>
                  <a:lnTo>
                    <a:pt x="2185" y="8971"/>
                  </a:lnTo>
                  <a:lnTo>
                    <a:pt x="1973" y="8267"/>
                  </a:lnTo>
                  <a:lnTo>
                    <a:pt x="1809" y="7515"/>
                  </a:lnTo>
                  <a:lnTo>
                    <a:pt x="1691" y="6717"/>
                  </a:lnTo>
                  <a:lnTo>
                    <a:pt x="1691" y="6623"/>
                  </a:lnTo>
                  <a:lnTo>
                    <a:pt x="1621" y="6317"/>
                  </a:lnTo>
                  <a:lnTo>
                    <a:pt x="1527" y="5989"/>
                  </a:lnTo>
                  <a:lnTo>
                    <a:pt x="1410" y="5660"/>
                  </a:lnTo>
                  <a:lnTo>
                    <a:pt x="1245" y="5284"/>
                  </a:lnTo>
                  <a:lnTo>
                    <a:pt x="916" y="4603"/>
                  </a:lnTo>
                  <a:lnTo>
                    <a:pt x="635" y="4063"/>
                  </a:lnTo>
                  <a:lnTo>
                    <a:pt x="1316" y="3946"/>
                  </a:lnTo>
                  <a:lnTo>
                    <a:pt x="1950" y="3781"/>
                  </a:lnTo>
                  <a:lnTo>
                    <a:pt x="2537" y="3617"/>
                  </a:lnTo>
                  <a:lnTo>
                    <a:pt x="3077" y="3405"/>
                  </a:lnTo>
                  <a:lnTo>
                    <a:pt x="3594" y="3194"/>
                  </a:lnTo>
                  <a:lnTo>
                    <a:pt x="4063" y="2959"/>
                  </a:lnTo>
                  <a:lnTo>
                    <a:pt x="4510" y="2701"/>
                  </a:lnTo>
                  <a:lnTo>
                    <a:pt x="4909" y="2466"/>
                  </a:lnTo>
                  <a:lnTo>
                    <a:pt x="5285" y="2208"/>
                  </a:lnTo>
                  <a:lnTo>
                    <a:pt x="5613" y="1949"/>
                  </a:lnTo>
                  <a:lnTo>
                    <a:pt x="5895" y="1715"/>
                  </a:lnTo>
                  <a:lnTo>
                    <a:pt x="6153" y="1480"/>
                  </a:lnTo>
                  <a:lnTo>
                    <a:pt x="6576" y="1033"/>
                  </a:lnTo>
                  <a:lnTo>
                    <a:pt x="6858" y="705"/>
                  </a:lnTo>
                  <a:close/>
                  <a:moveTo>
                    <a:pt x="6881" y="0"/>
                  </a:moveTo>
                  <a:lnTo>
                    <a:pt x="6811" y="24"/>
                  </a:lnTo>
                  <a:lnTo>
                    <a:pt x="6741" y="47"/>
                  </a:lnTo>
                  <a:lnTo>
                    <a:pt x="6694" y="71"/>
                  </a:lnTo>
                  <a:lnTo>
                    <a:pt x="6670" y="118"/>
                  </a:lnTo>
                  <a:lnTo>
                    <a:pt x="6553" y="258"/>
                  </a:lnTo>
                  <a:lnTo>
                    <a:pt x="6271" y="611"/>
                  </a:lnTo>
                  <a:lnTo>
                    <a:pt x="6059" y="846"/>
                  </a:lnTo>
                  <a:lnTo>
                    <a:pt x="5801" y="1104"/>
                  </a:lnTo>
                  <a:lnTo>
                    <a:pt x="5472" y="1386"/>
                  </a:lnTo>
                  <a:lnTo>
                    <a:pt x="5120" y="1668"/>
                  </a:lnTo>
                  <a:lnTo>
                    <a:pt x="4697" y="1973"/>
                  </a:lnTo>
                  <a:lnTo>
                    <a:pt x="4228" y="2278"/>
                  </a:lnTo>
                  <a:lnTo>
                    <a:pt x="3688" y="2560"/>
                  </a:lnTo>
                  <a:lnTo>
                    <a:pt x="3124" y="2842"/>
                  </a:lnTo>
                  <a:lnTo>
                    <a:pt x="2466" y="3100"/>
                  </a:lnTo>
                  <a:lnTo>
                    <a:pt x="1785" y="3311"/>
                  </a:lnTo>
                  <a:lnTo>
                    <a:pt x="1410" y="3405"/>
                  </a:lnTo>
                  <a:lnTo>
                    <a:pt x="1034" y="3476"/>
                  </a:lnTo>
                  <a:lnTo>
                    <a:pt x="635" y="3546"/>
                  </a:lnTo>
                  <a:lnTo>
                    <a:pt x="212" y="3617"/>
                  </a:lnTo>
                  <a:lnTo>
                    <a:pt x="141" y="3640"/>
                  </a:lnTo>
                  <a:lnTo>
                    <a:pt x="94" y="3664"/>
                  </a:lnTo>
                  <a:lnTo>
                    <a:pt x="48" y="3711"/>
                  </a:lnTo>
                  <a:lnTo>
                    <a:pt x="24" y="3758"/>
                  </a:lnTo>
                  <a:lnTo>
                    <a:pt x="1" y="3805"/>
                  </a:lnTo>
                  <a:lnTo>
                    <a:pt x="1" y="3875"/>
                  </a:lnTo>
                  <a:lnTo>
                    <a:pt x="1" y="3946"/>
                  </a:lnTo>
                  <a:lnTo>
                    <a:pt x="24" y="3992"/>
                  </a:lnTo>
                  <a:lnTo>
                    <a:pt x="188" y="4298"/>
                  </a:lnTo>
                  <a:lnTo>
                    <a:pt x="564" y="5026"/>
                  </a:lnTo>
                  <a:lnTo>
                    <a:pt x="776" y="5449"/>
                  </a:lnTo>
                  <a:lnTo>
                    <a:pt x="963" y="5895"/>
                  </a:lnTo>
                  <a:lnTo>
                    <a:pt x="1104" y="6317"/>
                  </a:lnTo>
                  <a:lnTo>
                    <a:pt x="1151" y="6505"/>
                  </a:lnTo>
                  <a:lnTo>
                    <a:pt x="1175" y="6693"/>
                  </a:lnTo>
                  <a:lnTo>
                    <a:pt x="1198" y="6787"/>
                  </a:lnTo>
                  <a:lnTo>
                    <a:pt x="1245" y="7210"/>
                  </a:lnTo>
                  <a:lnTo>
                    <a:pt x="1316" y="7633"/>
                  </a:lnTo>
                  <a:lnTo>
                    <a:pt x="1410" y="8055"/>
                  </a:lnTo>
                  <a:lnTo>
                    <a:pt x="1480" y="8431"/>
                  </a:lnTo>
                  <a:lnTo>
                    <a:pt x="1597" y="8807"/>
                  </a:lnTo>
                  <a:lnTo>
                    <a:pt x="1715" y="9183"/>
                  </a:lnTo>
                  <a:lnTo>
                    <a:pt x="1973" y="9864"/>
                  </a:lnTo>
                  <a:lnTo>
                    <a:pt x="2255" y="10498"/>
                  </a:lnTo>
                  <a:lnTo>
                    <a:pt x="2584" y="11061"/>
                  </a:lnTo>
                  <a:lnTo>
                    <a:pt x="2936" y="11578"/>
                  </a:lnTo>
                  <a:lnTo>
                    <a:pt x="3312" y="12071"/>
                  </a:lnTo>
                  <a:lnTo>
                    <a:pt x="3688" y="12494"/>
                  </a:lnTo>
                  <a:lnTo>
                    <a:pt x="4110" y="12893"/>
                  </a:lnTo>
                  <a:lnTo>
                    <a:pt x="4533" y="13222"/>
                  </a:lnTo>
                  <a:lnTo>
                    <a:pt x="4956" y="13527"/>
                  </a:lnTo>
                  <a:lnTo>
                    <a:pt x="5378" y="13809"/>
                  </a:lnTo>
                  <a:lnTo>
                    <a:pt x="5801" y="14044"/>
                  </a:lnTo>
                  <a:lnTo>
                    <a:pt x="6224" y="14255"/>
                  </a:lnTo>
                  <a:lnTo>
                    <a:pt x="6647" y="14419"/>
                  </a:lnTo>
                  <a:lnTo>
                    <a:pt x="6741" y="14443"/>
                  </a:lnTo>
                  <a:lnTo>
                    <a:pt x="6834" y="14419"/>
                  </a:lnTo>
                  <a:lnTo>
                    <a:pt x="7234" y="14255"/>
                  </a:lnTo>
                  <a:lnTo>
                    <a:pt x="7680" y="14067"/>
                  </a:lnTo>
                  <a:lnTo>
                    <a:pt x="8103" y="13832"/>
                  </a:lnTo>
                  <a:lnTo>
                    <a:pt x="8549" y="13574"/>
                  </a:lnTo>
                  <a:lnTo>
                    <a:pt x="8972" y="13269"/>
                  </a:lnTo>
                  <a:lnTo>
                    <a:pt x="9394" y="12940"/>
                  </a:lnTo>
                  <a:lnTo>
                    <a:pt x="9817" y="12564"/>
                  </a:lnTo>
                  <a:lnTo>
                    <a:pt x="10216" y="12142"/>
                  </a:lnTo>
                  <a:lnTo>
                    <a:pt x="10592" y="11672"/>
                  </a:lnTo>
                  <a:lnTo>
                    <a:pt x="10968" y="11155"/>
                  </a:lnTo>
                  <a:lnTo>
                    <a:pt x="11296" y="10568"/>
                  </a:lnTo>
                  <a:lnTo>
                    <a:pt x="11602" y="9957"/>
                  </a:lnTo>
                  <a:lnTo>
                    <a:pt x="11860" y="9276"/>
                  </a:lnTo>
                  <a:lnTo>
                    <a:pt x="11977" y="8924"/>
                  </a:lnTo>
                  <a:lnTo>
                    <a:pt x="12095" y="8548"/>
                  </a:lnTo>
                  <a:lnTo>
                    <a:pt x="12189" y="8149"/>
                  </a:lnTo>
                  <a:lnTo>
                    <a:pt x="12283" y="7750"/>
                  </a:lnTo>
                  <a:lnTo>
                    <a:pt x="12353" y="7327"/>
                  </a:lnTo>
                  <a:lnTo>
                    <a:pt x="12424" y="6881"/>
                  </a:lnTo>
                  <a:lnTo>
                    <a:pt x="12447" y="6787"/>
                  </a:lnTo>
                  <a:lnTo>
                    <a:pt x="12471" y="6623"/>
                  </a:lnTo>
                  <a:lnTo>
                    <a:pt x="12518" y="6435"/>
                  </a:lnTo>
                  <a:lnTo>
                    <a:pt x="12682" y="6012"/>
                  </a:lnTo>
                  <a:lnTo>
                    <a:pt x="12870" y="5566"/>
                  </a:lnTo>
                  <a:lnTo>
                    <a:pt x="13081" y="5143"/>
                  </a:lnTo>
                  <a:lnTo>
                    <a:pt x="13480" y="4439"/>
                  </a:lnTo>
                  <a:lnTo>
                    <a:pt x="13645" y="4133"/>
                  </a:lnTo>
                  <a:lnTo>
                    <a:pt x="13668" y="4063"/>
                  </a:lnTo>
                  <a:lnTo>
                    <a:pt x="13692" y="4016"/>
                  </a:lnTo>
                  <a:lnTo>
                    <a:pt x="13668" y="3946"/>
                  </a:lnTo>
                  <a:lnTo>
                    <a:pt x="13668" y="3875"/>
                  </a:lnTo>
                  <a:lnTo>
                    <a:pt x="13621" y="3828"/>
                  </a:lnTo>
                  <a:lnTo>
                    <a:pt x="13574" y="3781"/>
                  </a:lnTo>
                  <a:lnTo>
                    <a:pt x="13527" y="3758"/>
                  </a:lnTo>
                  <a:lnTo>
                    <a:pt x="13457" y="3734"/>
                  </a:lnTo>
                  <a:lnTo>
                    <a:pt x="13058" y="3687"/>
                  </a:lnTo>
                  <a:lnTo>
                    <a:pt x="12659" y="3593"/>
                  </a:lnTo>
                  <a:lnTo>
                    <a:pt x="12283" y="3499"/>
                  </a:lnTo>
                  <a:lnTo>
                    <a:pt x="11907" y="3405"/>
                  </a:lnTo>
                  <a:lnTo>
                    <a:pt x="11203" y="3171"/>
                  </a:lnTo>
                  <a:lnTo>
                    <a:pt x="10568" y="2912"/>
                  </a:lnTo>
                  <a:lnTo>
                    <a:pt x="10005" y="2630"/>
                  </a:lnTo>
                  <a:lnTo>
                    <a:pt x="9488" y="2325"/>
                  </a:lnTo>
                  <a:lnTo>
                    <a:pt x="9018" y="2020"/>
                  </a:lnTo>
                  <a:lnTo>
                    <a:pt x="8596" y="1715"/>
                  </a:lnTo>
                  <a:lnTo>
                    <a:pt x="8244" y="1409"/>
                  </a:lnTo>
                  <a:lnTo>
                    <a:pt x="7938" y="1127"/>
                  </a:lnTo>
                  <a:lnTo>
                    <a:pt x="7680" y="846"/>
                  </a:lnTo>
                  <a:lnTo>
                    <a:pt x="7469" y="611"/>
                  </a:lnTo>
                  <a:lnTo>
                    <a:pt x="7187" y="258"/>
                  </a:lnTo>
                  <a:lnTo>
                    <a:pt x="7093" y="118"/>
                  </a:lnTo>
                  <a:lnTo>
                    <a:pt x="7046" y="71"/>
                  </a:lnTo>
                  <a:lnTo>
                    <a:pt x="6999" y="47"/>
                  </a:lnTo>
                  <a:lnTo>
                    <a:pt x="6928" y="24"/>
                  </a:lnTo>
                  <a:lnTo>
                    <a:pt x="688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9"/>
            <p:cNvSpPr/>
            <p:nvPr/>
          </p:nvSpPr>
          <p:spPr>
            <a:xfrm>
              <a:off x="3253700" y="1188050"/>
              <a:ext cx="66950" cy="79875"/>
            </a:xfrm>
            <a:custGeom>
              <a:rect b="b" l="l" r="r" t="t"/>
              <a:pathLst>
                <a:path extrusionOk="0" h="3195" w="2678">
                  <a:moveTo>
                    <a:pt x="2396" y="1"/>
                  </a:moveTo>
                  <a:lnTo>
                    <a:pt x="2302" y="24"/>
                  </a:lnTo>
                  <a:lnTo>
                    <a:pt x="2231" y="94"/>
                  </a:lnTo>
                  <a:lnTo>
                    <a:pt x="1715" y="799"/>
                  </a:lnTo>
                  <a:lnTo>
                    <a:pt x="1174" y="1480"/>
                  </a:lnTo>
                  <a:lnTo>
                    <a:pt x="634" y="2138"/>
                  </a:lnTo>
                  <a:lnTo>
                    <a:pt x="47" y="2772"/>
                  </a:lnTo>
                  <a:lnTo>
                    <a:pt x="0" y="2866"/>
                  </a:lnTo>
                  <a:lnTo>
                    <a:pt x="0" y="2960"/>
                  </a:lnTo>
                  <a:lnTo>
                    <a:pt x="24" y="3053"/>
                  </a:lnTo>
                  <a:lnTo>
                    <a:pt x="71" y="3147"/>
                  </a:lnTo>
                  <a:lnTo>
                    <a:pt x="165" y="3194"/>
                  </a:lnTo>
                  <a:lnTo>
                    <a:pt x="352" y="3194"/>
                  </a:lnTo>
                  <a:lnTo>
                    <a:pt x="423" y="3124"/>
                  </a:lnTo>
                  <a:lnTo>
                    <a:pt x="1010" y="2466"/>
                  </a:lnTo>
                  <a:lnTo>
                    <a:pt x="1574" y="1785"/>
                  </a:lnTo>
                  <a:lnTo>
                    <a:pt x="2114" y="1104"/>
                  </a:lnTo>
                  <a:lnTo>
                    <a:pt x="2630" y="400"/>
                  </a:lnTo>
                  <a:lnTo>
                    <a:pt x="2677" y="306"/>
                  </a:lnTo>
                  <a:lnTo>
                    <a:pt x="2677" y="212"/>
                  </a:lnTo>
                  <a:lnTo>
                    <a:pt x="2654" y="118"/>
                  </a:lnTo>
                  <a:lnTo>
                    <a:pt x="2583" y="47"/>
                  </a:lnTo>
                  <a:lnTo>
                    <a:pt x="249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9"/>
            <p:cNvSpPr/>
            <p:nvPr/>
          </p:nvSpPr>
          <p:spPr>
            <a:xfrm>
              <a:off x="3279525" y="1200375"/>
              <a:ext cx="105700" cy="150325"/>
            </a:xfrm>
            <a:custGeom>
              <a:rect b="b" l="l" r="r" t="t"/>
              <a:pathLst>
                <a:path extrusionOk="0" h="6013" w="4228">
                  <a:moveTo>
                    <a:pt x="3922" y="1"/>
                  </a:moveTo>
                  <a:lnTo>
                    <a:pt x="3828" y="24"/>
                  </a:lnTo>
                  <a:lnTo>
                    <a:pt x="3758" y="95"/>
                  </a:lnTo>
                  <a:lnTo>
                    <a:pt x="2819" y="1457"/>
                  </a:lnTo>
                  <a:lnTo>
                    <a:pt x="1856" y="2842"/>
                  </a:lnTo>
                  <a:lnTo>
                    <a:pt x="940" y="4228"/>
                  </a:lnTo>
                  <a:lnTo>
                    <a:pt x="48" y="5613"/>
                  </a:lnTo>
                  <a:lnTo>
                    <a:pt x="1" y="5707"/>
                  </a:lnTo>
                  <a:lnTo>
                    <a:pt x="1" y="5825"/>
                  </a:lnTo>
                  <a:lnTo>
                    <a:pt x="48" y="5895"/>
                  </a:lnTo>
                  <a:lnTo>
                    <a:pt x="118" y="5966"/>
                  </a:lnTo>
                  <a:lnTo>
                    <a:pt x="188" y="6013"/>
                  </a:lnTo>
                  <a:lnTo>
                    <a:pt x="329" y="6013"/>
                  </a:lnTo>
                  <a:lnTo>
                    <a:pt x="376" y="5989"/>
                  </a:lnTo>
                  <a:lnTo>
                    <a:pt x="423" y="5942"/>
                  </a:lnTo>
                  <a:lnTo>
                    <a:pt x="470" y="5895"/>
                  </a:lnTo>
                  <a:lnTo>
                    <a:pt x="1363" y="4510"/>
                  </a:lnTo>
                  <a:lnTo>
                    <a:pt x="2278" y="3124"/>
                  </a:lnTo>
                  <a:lnTo>
                    <a:pt x="3218" y="1739"/>
                  </a:lnTo>
                  <a:lnTo>
                    <a:pt x="4181" y="400"/>
                  </a:lnTo>
                  <a:lnTo>
                    <a:pt x="4204" y="306"/>
                  </a:lnTo>
                  <a:lnTo>
                    <a:pt x="4228" y="212"/>
                  </a:lnTo>
                  <a:lnTo>
                    <a:pt x="4181" y="118"/>
                  </a:lnTo>
                  <a:lnTo>
                    <a:pt x="4110" y="48"/>
                  </a:lnTo>
                  <a:lnTo>
                    <a:pt x="401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2" name="Google Shape;462;p9"/>
          <p:cNvSpPr/>
          <p:nvPr/>
        </p:nvSpPr>
        <p:spPr>
          <a:xfrm>
            <a:off x="219525" y="2374550"/>
            <a:ext cx="212400" cy="212400"/>
          </a:xfrm>
          <a:prstGeom prst="star4">
            <a:avLst>
              <a:gd fmla="val 125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9"/>
          <p:cNvSpPr/>
          <p:nvPr/>
        </p:nvSpPr>
        <p:spPr>
          <a:xfrm>
            <a:off x="122150" y="712425"/>
            <a:ext cx="212400" cy="212400"/>
          </a:xfrm>
          <a:prstGeom prst="star4">
            <a:avLst>
              <a:gd fmla="val 125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9"/>
          <p:cNvSpPr/>
          <p:nvPr/>
        </p:nvSpPr>
        <p:spPr>
          <a:xfrm>
            <a:off x="1466913" y="131688"/>
            <a:ext cx="212400" cy="212400"/>
          </a:xfrm>
          <a:prstGeom prst="star4">
            <a:avLst>
              <a:gd fmla="val 125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65" name="Google Shape;465;p9"/>
          <p:cNvGrpSpPr/>
          <p:nvPr/>
        </p:nvGrpSpPr>
        <p:grpSpPr>
          <a:xfrm>
            <a:off x="8218713" y="2900089"/>
            <a:ext cx="662904" cy="573043"/>
            <a:chOff x="6698825" y="1054200"/>
            <a:chExt cx="465000" cy="401600"/>
          </a:xfrm>
        </p:grpSpPr>
        <p:sp>
          <p:nvSpPr>
            <p:cNvPr id="466" name="Google Shape;466;p9"/>
            <p:cNvSpPr/>
            <p:nvPr/>
          </p:nvSpPr>
          <p:spPr>
            <a:xfrm>
              <a:off x="6849125" y="1054200"/>
              <a:ext cx="314700" cy="278300"/>
            </a:xfrm>
            <a:custGeom>
              <a:rect b="b" l="l" r="r" t="t"/>
              <a:pathLst>
                <a:path extrusionOk="0" h="11132" w="12588">
                  <a:moveTo>
                    <a:pt x="11085" y="517"/>
                  </a:moveTo>
                  <a:lnTo>
                    <a:pt x="11343" y="540"/>
                  </a:lnTo>
                  <a:lnTo>
                    <a:pt x="11578" y="634"/>
                  </a:lnTo>
                  <a:lnTo>
                    <a:pt x="11790" y="775"/>
                  </a:lnTo>
                  <a:lnTo>
                    <a:pt x="11930" y="916"/>
                  </a:lnTo>
                  <a:lnTo>
                    <a:pt x="12024" y="1080"/>
                  </a:lnTo>
                  <a:lnTo>
                    <a:pt x="12071" y="1268"/>
                  </a:lnTo>
                  <a:lnTo>
                    <a:pt x="12071" y="1480"/>
                  </a:lnTo>
                  <a:lnTo>
                    <a:pt x="12048" y="1714"/>
                  </a:lnTo>
                  <a:lnTo>
                    <a:pt x="11954" y="1949"/>
                  </a:lnTo>
                  <a:lnTo>
                    <a:pt x="11837" y="2208"/>
                  </a:lnTo>
                  <a:lnTo>
                    <a:pt x="11696" y="2466"/>
                  </a:lnTo>
                  <a:lnTo>
                    <a:pt x="11508" y="2748"/>
                  </a:lnTo>
                  <a:lnTo>
                    <a:pt x="11296" y="3030"/>
                  </a:lnTo>
                  <a:lnTo>
                    <a:pt x="11062" y="3311"/>
                  </a:lnTo>
                  <a:lnTo>
                    <a:pt x="10780" y="3617"/>
                  </a:lnTo>
                  <a:lnTo>
                    <a:pt x="10169" y="4251"/>
                  </a:lnTo>
                  <a:lnTo>
                    <a:pt x="9465" y="4885"/>
                  </a:lnTo>
                  <a:lnTo>
                    <a:pt x="8690" y="5542"/>
                  </a:lnTo>
                  <a:lnTo>
                    <a:pt x="7868" y="6200"/>
                  </a:lnTo>
                  <a:lnTo>
                    <a:pt x="7022" y="6858"/>
                  </a:lnTo>
                  <a:lnTo>
                    <a:pt x="6153" y="7492"/>
                  </a:lnTo>
                  <a:lnTo>
                    <a:pt x="5284" y="8102"/>
                  </a:lnTo>
                  <a:lnTo>
                    <a:pt x="4439" y="8689"/>
                  </a:lnTo>
                  <a:lnTo>
                    <a:pt x="2842" y="9723"/>
                  </a:lnTo>
                  <a:lnTo>
                    <a:pt x="1527" y="10545"/>
                  </a:lnTo>
                  <a:lnTo>
                    <a:pt x="588" y="9464"/>
                  </a:lnTo>
                  <a:lnTo>
                    <a:pt x="1175" y="8736"/>
                  </a:lnTo>
                  <a:lnTo>
                    <a:pt x="2161" y="7609"/>
                  </a:lnTo>
                  <a:lnTo>
                    <a:pt x="2748" y="6928"/>
                  </a:lnTo>
                  <a:lnTo>
                    <a:pt x="3406" y="6200"/>
                  </a:lnTo>
                  <a:lnTo>
                    <a:pt x="4134" y="5425"/>
                  </a:lnTo>
                  <a:lnTo>
                    <a:pt x="4885" y="4650"/>
                  </a:lnTo>
                  <a:lnTo>
                    <a:pt x="5660" y="3899"/>
                  </a:lnTo>
                  <a:lnTo>
                    <a:pt x="6435" y="3170"/>
                  </a:lnTo>
                  <a:lnTo>
                    <a:pt x="7234" y="2489"/>
                  </a:lnTo>
                  <a:lnTo>
                    <a:pt x="8009" y="1879"/>
                  </a:lnTo>
                  <a:lnTo>
                    <a:pt x="8408" y="1621"/>
                  </a:lnTo>
                  <a:lnTo>
                    <a:pt x="8784" y="1362"/>
                  </a:lnTo>
                  <a:lnTo>
                    <a:pt x="9136" y="1127"/>
                  </a:lnTo>
                  <a:lnTo>
                    <a:pt x="9488" y="939"/>
                  </a:lnTo>
                  <a:lnTo>
                    <a:pt x="9840" y="775"/>
                  </a:lnTo>
                  <a:lnTo>
                    <a:pt x="10169" y="658"/>
                  </a:lnTo>
                  <a:lnTo>
                    <a:pt x="10498" y="564"/>
                  </a:lnTo>
                  <a:lnTo>
                    <a:pt x="10803" y="517"/>
                  </a:lnTo>
                  <a:close/>
                  <a:moveTo>
                    <a:pt x="10944" y="0"/>
                  </a:moveTo>
                  <a:lnTo>
                    <a:pt x="10756" y="24"/>
                  </a:lnTo>
                  <a:lnTo>
                    <a:pt x="10404" y="71"/>
                  </a:lnTo>
                  <a:lnTo>
                    <a:pt x="10028" y="165"/>
                  </a:lnTo>
                  <a:lnTo>
                    <a:pt x="9652" y="329"/>
                  </a:lnTo>
                  <a:lnTo>
                    <a:pt x="9253" y="493"/>
                  </a:lnTo>
                  <a:lnTo>
                    <a:pt x="8854" y="728"/>
                  </a:lnTo>
                  <a:lnTo>
                    <a:pt x="8455" y="986"/>
                  </a:lnTo>
                  <a:lnTo>
                    <a:pt x="8032" y="1268"/>
                  </a:lnTo>
                  <a:lnTo>
                    <a:pt x="7586" y="1574"/>
                  </a:lnTo>
                  <a:lnTo>
                    <a:pt x="7163" y="1902"/>
                  </a:lnTo>
                  <a:lnTo>
                    <a:pt x="6717" y="2255"/>
                  </a:lnTo>
                  <a:lnTo>
                    <a:pt x="5848" y="3030"/>
                  </a:lnTo>
                  <a:lnTo>
                    <a:pt x="5003" y="3828"/>
                  </a:lnTo>
                  <a:lnTo>
                    <a:pt x="4157" y="4673"/>
                  </a:lnTo>
                  <a:lnTo>
                    <a:pt x="3359" y="5495"/>
                  </a:lnTo>
                  <a:lnTo>
                    <a:pt x="2607" y="6294"/>
                  </a:lnTo>
                  <a:lnTo>
                    <a:pt x="1950" y="7069"/>
                  </a:lnTo>
                  <a:lnTo>
                    <a:pt x="1339" y="7750"/>
                  </a:lnTo>
                  <a:lnTo>
                    <a:pt x="447" y="8830"/>
                  </a:lnTo>
                  <a:lnTo>
                    <a:pt x="71" y="9300"/>
                  </a:lnTo>
                  <a:lnTo>
                    <a:pt x="24" y="9394"/>
                  </a:lnTo>
                  <a:lnTo>
                    <a:pt x="0" y="9464"/>
                  </a:lnTo>
                  <a:lnTo>
                    <a:pt x="24" y="9558"/>
                  </a:lnTo>
                  <a:lnTo>
                    <a:pt x="71" y="9629"/>
                  </a:lnTo>
                  <a:lnTo>
                    <a:pt x="1269" y="11038"/>
                  </a:lnTo>
                  <a:lnTo>
                    <a:pt x="1363" y="11108"/>
                  </a:lnTo>
                  <a:lnTo>
                    <a:pt x="1457" y="11132"/>
                  </a:lnTo>
                  <a:lnTo>
                    <a:pt x="1527" y="11132"/>
                  </a:lnTo>
                  <a:lnTo>
                    <a:pt x="1597" y="11085"/>
                  </a:lnTo>
                  <a:lnTo>
                    <a:pt x="2185" y="10732"/>
                  </a:lnTo>
                  <a:lnTo>
                    <a:pt x="3453" y="9934"/>
                  </a:lnTo>
                  <a:lnTo>
                    <a:pt x="4298" y="9394"/>
                  </a:lnTo>
                  <a:lnTo>
                    <a:pt x="5190" y="8783"/>
                  </a:lnTo>
                  <a:lnTo>
                    <a:pt x="6177" y="8102"/>
                  </a:lnTo>
                  <a:lnTo>
                    <a:pt x="7163" y="7374"/>
                  </a:lnTo>
                  <a:lnTo>
                    <a:pt x="8150" y="6623"/>
                  </a:lnTo>
                  <a:lnTo>
                    <a:pt x="9112" y="5848"/>
                  </a:lnTo>
                  <a:lnTo>
                    <a:pt x="10005" y="5073"/>
                  </a:lnTo>
                  <a:lnTo>
                    <a:pt x="10427" y="4673"/>
                  </a:lnTo>
                  <a:lnTo>
                    <a:pt x="10827" y="4298"/>
                  </a:lnTo>
                  <a:lnTo>
                    <a:pt x="11179" y="3922"/>
                  </a:lnTo>
                  <a:lnTo>
                    <a:pt x="11508" y="3546"/>
                  </a:lnTo>
                  <a:lnTo>
                    <a:pt x="11813" y="3170"/>
                  </a:lnTo>
                  <a:lnTo>
                    <a:pt x="12048" y="2818"/>
                  </a:lnTo>
                  <a:lnTo>
                    <a:pt x="12259" y="2466"/>
                  </a:lnTo>
                  <a:lnTo>
                    <a:pt x="12424" y="2137"/>
                  </a:lnTo>
                  <a:lnTo>
                    <a:pt x="12541" y="1832"/>
                  </a:lnTo>
                  <a:lnTo>
                    <a:pt x="12588" y="1527"/>
                  </a:lnTo>
                  <a:lnTo>
                    <a:pt x="12588" y="1362"/>
                  </a:lnTo>
                  <a:lnTo>
                    <a:pt x="12565" y="1198"/>
                  </a:lnTo>
                  <a:lnTo>
                    <a:pt x="12541" y="1033"/>
                  </a:lnTo>
                  <a:lnTo>
                    <a:pt x="12494" y="893"/>
                  </a:lnTo>
                  <a:lnTo>
                    <a:pt x="12424" y="752"/>
                  </a:lnTo>
                  <a:lnTo>
                    <a:pt x="12330" y="611"/>
                  </a:lnTo>
                  <a:lnTo>
                    <a:pt x="12236" y="493"/>
                  </a:lnTo>
                  <a:lnTo>
                    <a:pt x="12095" y="376"/>
                  </a:lnTo>
                  <a:lnTo>
                    <a:pt x="11977" y="282"/>
                  </a:lnTo>
                  <a:lnTo>
                    <a:pt x="11813" y="188"/>
                  </a:lnTo>
                  <a:lnTo>
                    <a:pt x="11649" y="118"/>
                  </a:lnTo>
                  <a:lnTo>
                    <a:pt x="11484" y="71"/>
                  </a:lnTo>
                  <a:lnTo>
                    <a:pt x="11320" y="24"/>
                  </a:lnTo>
                  <a:lnTo>
                    <a:pt x="1113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9"/>
            <p:cNvSpPr/>
            <p:nvPr/>
          </p:nvSpPr>
          <p:spPr>
            <a:xfrm>
              <a:off x="6780425" y="1284325"/>
              <a:ext cx="111575" cy="109250"/>
            </a:xfrm>
            <a:custGeom>
              <a:rect b="b" l="l" r="r" t="t"/>
              <a:pathLst>
                <a:path extrusionOk="0" h="4370" w="4463">
                  <a:moveTo>
                    <a:pt x="3030" y="1"/>
                  </a:moveTo>
                  <a:lnTo>
                    <a:pt x="2913" y="24"/>
                  </a:lnTo>
                  <a:lnTo>
                    <a:pt x="2842" y="71"/>
                  </a:lnTo>
                  <a:lnTo>
                    <a:pt x="95" y="2655"/>
                  </a:lnTo>
                  <a:lnTo>
                    <a:pt x="24" y="2725"/>
                  </a:lnTo>
                  <a:lnTo>
                    <a:pt x="1" y="2819"/>
                  </a:lnTo>
                  <a:lnTo>
                    <a:pt x="24" y="2913"/>
                  </a:lnTo>
                  <a:lnTo>
                    <a:pt x="71" y="3007"/>
                  </a:lnTo>
                  <a:lnTo>
                    <a:pt x="1152" y="4275"/>
                  </a:lnTo>
                  <a:lnTo>
                    <a:pt x="1222" y="4346"/>
                  </a:lnTo>
                  <a:lnTo>
                    <a:pt x="1316" y="4369"/>
                  </a:lnTo>
                  <a:lnTo>
                    <a:pt x="1339" y="4369"/>
                  </a:lnTo>
                  <a:lnTo>
                    <a:pt x="1433" y="4346"/>
                  </a:lnTo>
                  <a:lnTo>
                    <a:pt x="1504" y="4299"/>
                  </a:lnTo>
                  <a:lnTo>
                    <a:pt x="4369" y="1856"/>
                  </a:lnTo>
                  <a:lnTo>
                    <a:pt x="4439" y="1786"/>
                  </a:lnTo>
                  <a:lnTo>
                    <a:pt x="4463" y="1692"/>
                  </a:lnTo>
                  <a:lnTo>
                    <a:pt x="4463" y="1598"/>
                  </a:lnTo>
                  <a:lnTo>
                    <a:pt x="4416" y="1504"/>
                  </a:lnTo>
                  <a:lnTo>
                    <a:pt x="4322" y="1457"/>
                  </a:lnTo>
                  <a:lnTo>
                    <a:pt x="4228" y="1410"/>
                  </a:lnTo>
                  <a:lnTo>
                    <a:pt x="4134" y="1433"/>
                  </a:lnTo>
                  <a:lnTo>
                    <a:pt x="4040" y="1480"/>
                  </a:lnTo>
                  <a:lnTo>
                    <a:pt x="1363" y="3758"/>
                  </a:lnTo>
                  <a:lnTo>
                    <a:pt x="611" y="2843"/>
                  </a:lnTo>
                  <a:lnTo>
                    <a:pt x="3195" y="447"/>
                  </a:lnTo>
                  <a:lnTo>
                    <a:pt x="3242" y="353"/>
                  </a:lnTo>
                  <a:lnTo>
                    <a:pt x="3265" y="259"/>
                  </a:lnTo>
                  <a:lnTo>
                    <a:pt x="3242" y="165"/>
                  </a:lnTo>
                  <a:lnTo>
                    <a:pt x="3195" y="95"/>
                  </a:lnTo>
                  <a:lnTo>
                    <a:pt x="3124" y="24"/>
                  </a:lnTo>
                  <a:lnTo>
                    <a:pt x="303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9"/>
            <p:cNvSpPr/>
            <p:nvPr/>
          </p:nvSpPr>
          <p:spPr>
            <a:xfrm>
              <a:off x="6698825" y="1348325"/>
              <a:ext cx="122150" cy="107475"/>
            </a:xfrm>
            <a:custGeom>
              <a:rect b="b" l="l" r="r" t="t"/>
              <a:pathLst>
                <a:path extrusionOk="0" h="4299" w="4886">
                  <a:moveTo>
                    <a:pt x="3335" y="1"/>
                  </a:moveTo>
                  <a:lnTo>
                    <a:pt x="3124" y="24"/>
                  </a:lnTo>
                  <a:lnTo>
                    <a:pt x="2936" y="24"/>
                  </a:lnTo>
                  <a:lnTo>
                    <a:pt x="2725" y="71"/>
                  </a:lnTo>
                  <a:lnTo>
                    <a:pt x="2560" y="118"/>
                  </a:lnTo>
                  <a:lnTo>
                    <a:pt x="2372" y="189"/>
                  </a:lnTo>
                  <a:lnTo>
                    <a:pt x="2044" y="353"/>
                  </a:lnTo>
                  <a:lnTo>
                    <a:pt x="1738" y="541"/>
                  </a:lnTo>
                  <a:lnTo>
                    <a:pt x="1457" y="799"/>
                  </a:lnTo>
                  <a:lnTo>
                    <a:pt x="1198" y="1081"/>
                  </a:lnTo>
                  <a:lnTo>
                    <a:pt x="987" y="1386"/>
                  </a:lnTo>
                  <a:lnTo>
                    <a:pt x="776" y="1692"/>
                  </a:lnTo>
                  <a:lnTo>
                    <a:pt x="588" y="2044"/>
                  </a:lnTo>
                  <a:lnTo>
                    <a:pt x="447" y="2396"/>
                  </a:lnTo>
                  <a:lnTo>
                    <a:pt x="306" y="2725"/>
                  </a:lnTo>
                  <a:lnTo>
                    <a:pt x="188" y="3077"/>
                  </a:lnTo>
                  <a:lnTo>
                    <a:pt x="118" y="3406"/>
                  </a:lnTo>
                  <a:lnTo>
                    <a:pt x="47" y="3711"/>
                  </a:lnTo>
                  <a:lnTo>
                    <a:pt x="1" y="4017"/>
                  </a:lnTo>
                  <a:lnTo>
                    <a:pt x="1" y="4110"/>
                  </a:lnTo>
                  <a:lnTo>
                    <a:pt x="47" y="4228"/>
                  </a:lnTo>
                  <a:lnTo>
                    <a:pt x="141" y="4275"/>
                  </a:lnTo>
                  <a:lnTo>
                    <a:pt x="235" y="4298"/>
                  </a:lnTo>
                  <a:lnTo>
                    <a:pt x="259" y="4298"/>
                  </a:lnTo>
                  <a:lnTo>
                    <a:pt x="1057" y="4228"/>
                  </a:lnTo>
                  <a:lnTo>
                    <a:pt x="1809" y="4134"/>
                  </a:lnTo>
                  <a:lnTo>
                    <a:pt x="2466" y="3970"/>
                  </a:lnTo>
                  <a:lnTo>
                    <a:pt x="2772" y="3899"/>
                  </a:lnTo>
                  <a:lnTo>
                    <a:pt x="3053" y="3805"/>
                  </a:lnTo>
                  <a:lnTo>
                    <a:pt x="3312" y="3711"/>
                  </a:lnTo>
                  <a:lnTo>
                    <a:pt x="3547" y="3594"/>
                  </a:lnTo>
                  <a:lnTo>
                    <a:pt x="3781" y="3476"/>
                  </a:lnTo>
                  <a:lnTo>
                    <a:pt x="3969" y="3335"/>
                  </a:lnTo>
                  <a:lnTo>
                    <a:pt x="4157" y="3195"/>
                  </a:lnTo>
                  <a:lnTo>
                    <a:pt x="4322" y="3054"/>
                  </a:lnTo>
                  <a:lnTo>
                    <a:pt x="4463" y="2913"/>
                  </a:lnTo>
                  <a:lnTo>
                    <a:pt x="4603" y="2748"/>
                  </a:lnTo>
                  <a:lnTo>
                    <a:pt x="4744" y="2490"/>
                  </a:lnTo>
                  <a:lnTo>
                    <a:pt x="4815" y="2279"/>
                  </a:lnTo>
                  <a:lnTo>
                    <a:pt x="4862" y="2067"/>
                  </a:lnTo>
                  <a:lnTo>
                    <a:pt x="4885" y="1879"/>
                  </a:lnTo>
                  <a:lnTo>
                    <a:pt x="4885" y="1715"/>
                  </a:lnTo>
                  <a:lnTo>
                    <a:pt x="4885" y="1598"/>
                  </a:lnTo>
                  <a:lnTo>
                    <a:pt x="4838" y="1480"/>
                  </a:lnTo>
                  <a:lnTo>
                    <a:pt x="4791" y="1386"/>
                  </a:lnTo>
                  <a:lnTo>
                    <a:pt x="4721" y="1339"/>
                  </a:lnTo>
                  <a:lnTo>
                    <a:pt x="4627" y="1292"/>
                  </a:lnTo>
                  <a:lnTo>
                    <a:pt x="4533" y="1316"/>
                  </a:lnTo>
                  <a:lnTo>
                    <a:pt x="4439" y="1363"/>
                  </a:lnTo>
                  <a:lnTo>
                    <a:pt x="4392" y="1433"/>
                  </a:lnTo>
                  <a:lnTo>
                    <a:pt x="4345" y="1527"/>
                  </a:lnTo>
                  <a:lnTo>
                    <a:pt x="4369" y="1621"/>
                  </a:lnTo>
                  <a:lnTo>
                    <a:pt x="4369" y="1692"/>
                  </a:lnTo>
                  <a:lnTo>
                    <a:pt x="4392" y="1879"/>
                  </a:lnTo>
                  <a:lnTo>
                    <a:pt x="4369" y="2020"/>
                  </a:lnTo>
                  <a:lnTo>
                    <a:pt x="4322" y="2161"/>
                  </a:lnTo>
                  <a:lnTo>
                    <a:pt x="4275" y="2302"/>
                  </a:lnTo>
                  <a:lnTo>
                    <a:pt x="4157" y="2467"/>
                  </a:lnTo>
                  <a:lnTo>
                    <a:pt x="4016" y="2654"/>
                  </a:lnTo>
                  <a:lnTo>
                    <a:pt x="3781" y="2842"/>
                  </a:lnTo>
                  <a:lnTo>
                    <a:pt x="3500" y="3054"/>
                  </a:lnTo>
                  <a:lnTo>
                    <a:pt x="3124" y="3242"/>
                  </a:lnTo>
                  <a:lnTo>
                    <a:pt x="2631" y="3406"/>
                  </a:lnTo>
                  <a:lnTo>
                    <a:pt x="2067" y="3547"/>
                  </a:lnTo>
                  <a:lnTo>
                    <a:pt x="1363" y="3688"/>
                  </a:lnTo>
                  <a:lnTo>
                    <a:pt x="541" y="3782"/>
                  </a:lnTo>
                  <a:lnTo>
                    <a:pt x="658" y="3359"/>
                  </a:lnTo>
                  <a:lnTo>
                    <a:pt x="822" y="2866"/>
                  </a:lnTo>
                  <a:lnTo>
                    <a:pt x="916" y="2584"/>
                  </a:lnTo>
                  <a:lnTo>
                    <a:pt x="1034" y="2302"/>
                  </a:lnTo>
                  <a:lnTo>
                    <a:pt x="1175" y="2020"/>
                  </a:lnTo>
                  <a:lnTo>
                    <a:pt x="1339" y="1739"/>
                  </a:lnTo>
                  <a:lnTo>
                    <a:pt x="1527" y="1480"/>
                  </a:lnTo>
                  <a:lnTo>
                    <a:pt x="1738" y="1222"/>
                  </a:lnTo>
                  <a:lnTo>
                    <a:pt x="1973" y="1011"/>
                  </a:lnTo>
                  <a:lnTo>
                    <a:pt x="2208" y="823"/>
                  </a:lnTo>
                  <a:lnTo>
                    <a:pt x="2490" y="682"/>
                  </a:lnTo>
                  <a:lnTo>
                    <a:pt x="2795" y="564"/>
                  </a:lnTo>
                  <a:lnTo>
                    <a:pt x="2960" y="541"/>
                  </a:lnTo>
                  <a:lnTo>
                    <a:pt x="3124" y="517"/>
                  </a:lnTo>
                  <a:lnTo>
                    <a:pt x="3594" y="517"/>
                  </a:lnTo>
                  <a:lnTo>
                    <a:pt x="3688" y="470"/>
                  </a:lnTo>
                  <a:lnTo>
                    <a:pt x="3735" y="400"/>
                  </a:lnTo>
                  <a:lnTo>
                    <a:pt x="3781" y="306"/>
                  </a:lnTo>
                  <a:lnTo>
                    <a:pt x="3758" y="189"/>
                  </a:lnTo>
                  <a:lnTo>
                    <a:pt x="3711" y="118"/>
                  </a:lnTo>
                  <a:lnTo>
                    <a:pt x="3641" y="48"/>
                  </a:lnTo>
                  <a:lnTo>
                    <a:pt x="3547" y="24"/>
                  </a:lnTo>
                  <a:lnTo>
                    <a:pt x="333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9"/>
            <p:cNvSpPr/>
            <p:nvPr/>
          </p:nvSpPr>
          <p:spPr>
            <a:xfrm>
              <a:off x="6877300" y="1087650"/>
              <a:ext cx="211975" cy="141525"/>
            </a:xfrm>
            <a:custGeom>
              <a:rect b="b" l="l" r="r" t="t"/>
              <a:pathLst>
                <a:path extrusionOk="0" h="5661" w="8479">
                  <a:moveTo>
                    <a:pt x="5050" y="1"/>
                  </a:moveTo>
                  <a:lnTo>
                    <a:pt x="4956" y="24"/>
                  </a:lnTo>
                  <a:lnTo>
                    <a:pt x="4862" y="71"/>
                  </a:lnTo>
                  <a:lnTo>
                    <a:pt x="4204" y="682"/>
                  </a:lnTo>
                  <a:lnTo>
                    <a:pt x="3570" y="1292"/>
                  </a:lnTo>
                  <a:lnTo>
                    <a:pt x="2819" y="2044"/>
                  </a:lnTo>
                  <a:lnTo>
                    <a:pt x="2020" y="2866"/>
                  </a:lnTo>
                  <a:lnTo>
                    <a:pt x="1245" y="3711"/>
                  </a:lnTo>
                  <a:lnTo>
                    <a:pt x="893" y="4134"/>
                  </a:lnTo>
                  <a:lnTo>
                    <a:pt x="564" y="4533"/>
                  </a:lnTo>
                  <a:lnTo>
                    <a:pt x="259" y="4909"/>
                  </a:lnTo>
                  <a:lnTo>
                    <a:pt x="24" y="5285"/>
                  </a:lnTo>
                  <a:lnTo>
                    <a:pt x="1" y="5379"/>
                  </a:lnTo>
                  <a:lnTo>
                    <a:pt x="1" y="5473"/>
                  </a:lnTo>
                  <a:lnTo>
                    <a:pt x="24" y="5566"/>
                  </a:lnTo>
                  <a:lnTo>
                    <a:pt x="95" y="5637"/>
                  </a:lnTo>
                  <a:lnTo>
                    <a:pt x="165" y="5660"/>
                  </a:lnTo>
                  <a:lnTo>
                    <a:pt x="306" y="5660"/>
                  </a:lnTo>
                  <a:lnTo>
                    <a:pt x="353" y="5637"/>
                  </a:lnTo>
                  <a:lnTo>
                    <a:pt x="423" y="5590"/>
                  </a:lnTo>
                  <a:lnTo>
                    <a:pt x="447" y="5543"/>
                  </a:lnTo>
                  <a:lnTo>
                    <a:pt x="658" y="5238"/>
                  </a:lnTo>
                  <a:lnTo>
                    <a:pt x="893" y="4932"/>
                  </a:lnTo>
                  <a:lnTo>
                    <a:pt x="1480" y="4228"/>
                  </a:lnTo>
                  <a:lnTo>
                    <a:pt x="2114" y="3500"/>
                  </a:lnTo>
                  <a:lnTo>
                    <a:pt x="2819" y="2772"/>
                  </a:lnTo>
                  <a:lnTo>
                    <a:pt x="3500" y="2091"/>
                  </a:lnTo>
                  <a:lnTo>
                    <a:pt x="4110" y="1480"/>
                  </a:lnTo>
                  <a:lnTo>
                    <a:pt x="5003" y="611"/>
                  </a:lnTo>
                  <a:lnTo>
                    <a:pt x="5566" y="1269"/>
                  </a:lnTo>
                  <a:lnTo>
                    <a:pt x="5613" y="1316"/>
                  </a:lnTo>
                  <a:lnTo>
                    <a:pt x="5684" y="1363"/>
                  </a:lnTo>
                  <a:lnTo>
                    <a:pt x="6060" y="1504"/>
                  </a:lnTo>
                  <a:lnTo>
                    <a:pt x="6388" y="1692"/>
                  </a:lnTo>
                  <a:lnTo>
                    <a:pt x="6694" y="1879"/>
                  </a:lnTo>
                  <a:lnTo>
                    <a:pt x="6952" y="2091"/>
                  </a:lnTo>
                  <a:lnTo>
                    <a:pt x="7163" y="2302"/>
                  </a:lnTo>
                  <a:lnTo>
                    <a:pt x="7351" y="2514"/>
                  </a:lnTo>
                  <a:lnTo>
                    <a:pt x="7492" y="2725"/>
                  </a:lnTo>
                  <a:lnTo>
                    <a:pt x="7633" y="2960"/>
                  </a:lnTo>
                  <a:lnTo>
                    <a:pt x="7727" y="3148"/>
                  </a:lnTo>
                  <a:lnTo>
                    <a:pt x="7797" y="3335"/>
                  </a:lnTo>
                  <a:lnTo>
                    <a:pt x="7915" y="3664"/>
                  </a:lnTo>
                  <a:lnTo>
                    <a:pt x="7962" y="3899"/>
                  </a:lnTo>
                  <a:lnTo>
                    <a:pt x="7962" y="4017"/>
                  </a:lnTo>
                  <a:lnTo>
                    <a:pt x="7985" y="4110"/>
                  </a:lnTo>
                  <a:lnTo>
                    <a:pt x="8056" y="4181"/>
                  </a:lnTo>
                  <a:lnTo>
                    <a:pt x="8126" y="4228"/>
                  </a:lnTo>
                  <a:lnTo>
                    <a:pt x="8220" y="4251"/>
                  </a:lnTo>
                  <a:lnTo>
                    <a:pt x="8314" y="4228"/>
                  </a:lnTo>
                  <a:lnTo>
                    <a:pt x="8408" y="4157"/>
                  </a:lnTo>
                  <a:lnTo>
                    <a:pt x="8455" y="4087"/>
                  </a:lnTo>
                  <a:lnTo>
                    <a:pt x="8479" y="3993"/>
                  </a:lnTo>
                  <a:lnTo>
                    <a:pt x="8455" y="3852"/>
                  </a:lnTo>
                  <a:lnTo>
                    <a:pt x="8408" y="3594"/>
                  </a:lnTo>
                  <a:lnTo>
                    <a:pt x="8291" y="3218"/>
                  </a:lnTo>
                  <a:lnTo>
                    <a:pt x="8220" y="2983"/>
                  </a:lnTo>
                  <a:lnTo>
                    <a:pt x="8103" y="2748"/>
                  </a:lnTo>
                  <a:lnTo>
                    <a:pt x="7962" y="2514"/>
                  </a:lnTo>
                  <a:lnTo>
                    <a:pt x="7797" y="2255"/>
                  </a:lnTo>
                  <a:lnTo>
                    <a:pt x="7586" y="1997"/>
                  </a:lnTo>
                  <a:lnTo>
                    <a:pt x="7328" y="1762"/>
                  </a:lnTo>
                  <a:lnTo>
                    <a:pt x="7046" y="1527"/>
                  </a:lnTo>
                  <a:lnTo>
                    <a:pt x="6717" y="1292"/>
                  </a:lnTo>
                  <a:lnTo>
                    <a:pt x="6341" y="1081"/>
                  </a:lnTo>
                  <a:lnTo>
                    <a:pt x="5919" y="893"/>
                  </a:lnTo>
                  <a:lnTo>
                    <a:pt x="5238" y="95"/>
                  </a:lnTo>
                  <a:lnTo>
                    <a:pt x="5144" y="24"/>
                  </a:lnTo>
                  <a:lnTo>
                    <a:pt x="505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0" name="Google Shape;470;p9"/>
          <p:cNvGrpSpPr/>
          <p:nvPr/>
        </p:nvGrpSpPr>
        <p:grpSpPr>
          <a:xfrm>
            <a:off x="8545966" y="82065"/>
            <a:ext cx="452842" cy="457428"/>
            <a:chOff x="4930475" y="612100"/>
            <a:chExt cx="317650" cy="320575"/>
          </a:xfrm>
        </p:grpSpPr>
        <p:sp>
          <p:nvSpPr>
            <p:cNvPr id="471" name="Google Shape;471;p9"/>
            <p:cNvSpPr/>
            <p:nvPr/>
          </p:nvSpPr>
          <p:spPr>
            <a:xfrm>
              <a:off x="4930475" y="612100"/>
              <a:ext cx="317650" cy="320575"/>
            </a:xfrm>
            <a:custGeom>
              <a:rect b="b" l="l" r="r" t="t"/>
              <a:pathLst>
                <a:path extrusionOk="0" h="12823" w="12706">
                  <a:moveTo>
                    <a:pt x="5871" y="517"/>
                  </a:moveTo>
                  <a:lnTo>
                    <a:pt x="6223" y="541"/>
                  </a:lnTo>
                  <a:lnTo>
                    <a:pt x="6646" y="588"/>
                  </a:lnTo>
                  <a:lnTo>
                    <a:pt x="7092" y="682"/>
                  </a:lnTo>
                  <a:lnTo>
                    <a:pt x="7515" y="799"/>
                  </a:lnTo>
                  <a:lnTo>
                    <a:pt x="7938" y="940"/>
                  </a:lnTo>
                  <a:lnTo>
                    <a:pt x="8384" y="1104"/>
                  </a:lnTo>
                  <a:lnTo>
                    <a:pt x="8783" y="1316"/>
                  </a:lnTo>
                  <a:lnTo>
                    <a:pt x="9206" y="1527"/>
                  </a:lnTo>
                  <a:lnTo>
                    <a:pt x="9605" y="1785"/>
                  </a:lnTo>
                  <a:lnTo>
                    <a:pt x="9981" y="2067"/>
                  </a:lnTo>
                  <a:lnTo>
                    <a:pt x="10357" y="2372"/>
                  </a:lnTo>
                  <a:lnTo>
                    <a:pt x="10685" y="2701"/>
                  </a:lnTo>
                  <a:lnTo>
                    <a:pt x="10991" y="3053"/>
                  </a:lnTo>
                  <a:lnTo>
                    <a:pt x="11273" y="3429"/>
                  </a:lnTo>
                  <a:lnTo>
                    <a:pt x="11531" y="3852"/>
                  </a:lnTo>
                  <a:lnTo>
                    <a:pt x="11742" y="4275"/>
                  </a:lnTo>
                  <a:lnTo>
                    <a:pt x="11930" y="4744"/>
                  </a:lnTo>
                  <a:lnTo>
                    <a:pt x="12048" y="5190"/>
                  </a:lnTo>
                  <a:lnTo>
                    <a:pt x="12141" y="5637"/>
                  </a:lnTo>
                  <a:lnTo>
                    <a:pt x="12188" y="6083"/>
                  </a:lnTo>
                  <a:lnTo>
                    <a:pt x="12188" y="6529"/>
                  </a:lnTo>
                  <a:lnTo>
                    <a:pt x="12165" y="6999"/>
                  </a:lnTo>
                  <a:lnTo>
                    <a:pt x="12118" y="7445"/>
                  </a:lnTo>
                  <a:lnTo>
                    <a:pt x="12024" y="7891"/>
                  </a:lnTo>
                  <a:lnTo>
                    <a:pt x="11907" y="8314"/>
                  </a:lnTo>
                  <a:lnTo>
                    <a:pt x="11742" y="8760"/>
                  </a:lnTo>
                  <a:lnTo>
                    <a:pt x="11554" y="9159"/>
                  </a:lnTo>
                  <a:lnTo>
                    <a:pt x="11343" y="9559"/>
                  </a:lnTo>
                  <a:lnTo>
                    <a:pt x="11085" y="9934"/>
                  </a:lnTo>
                  <a:lnTo>
                    <a:pt x="10803" y="10310"/>
                  </a:lnTo>
                  <a:lnTo>
                    <a:pt x="10498" y="10639"/>
                  </a:lnTo>
                  <a:lnTo>
                    <a:pt x="10169" y="10968"/>
                  </a:lnTo>
                  <a:lnTo>
                    <a:pt x="9817" y="11249"/>
                  </a:lnTo>
                  <a:lnTo>
                    <a:pt x="9441" y="11484"/>
                  </a:lnTo>
                  <a:lnTo>
                    <a:pt x="9042" y="11719"/>
                  </a:lnTo>
                  <a:lnTo>
                    <a:pt x="8619" y="11907"/>
                  </a:lnTo>
                  <a:lnTo>
                    <a:pt x="8196" y="12048"/>
                  </a:lnTo>
                  <a:lnTo>
                    <a:pt x="7750" y="12165"/>
                  </a:lnTo>
                  <a:lnTo>
                    <a:pt x="7304" y="12259"/>
                  </a:lnTo>
                  <a:lnTo>
                    <a:pt x="6857" y="12306"/>
                  </a:lnTo>
                  <a:lnTo>
                    <a:pt x="6388" y="12330"/>
                  </a:lnTo>
                  <a:lnTo>
                    <a:pt x="5942" y="12306"/>
                  </a:lnTo>
                  <a:lnTo>
                    <a:pt x="5495" y="12259"/>
                  </a:lnTo>
                  <a:lnTo>
                    <a:pt x="5049" y="12165"/>
                  </a:lnTo>
                  <a:lnTo>
                    <a:pt x="4603" y="12048"/>
                  </a:lnTo>
                  <a:lnTo>
                    <a:pt x="4180" y="11907"/>
                  </a:lnTo>
                  <a:lnTo>
                    <a:pt x="3758" y="11719"/>
                  </a:lnTo>
                  <a:lnTo>
                    <a:pt x="3358" y="11508"/>
                  </a:lnTo>
                  <a:lnTo>
                    <a:pt x="2959" y="11273"/>
                  </a:lnTo>
                  <a:lnTo>
                    <a:pt x="2607" y="10991"/>
                  </a:lnTo>
                  <a:lnTo>
                    <a:pt x="2278" y="10686"/>
                  </a:lnTo>
                  <a:lnTo>
                    <a:pt x="1973" y="10334"/>
                  </a:lnTo>
                  <a:lnTo>
                    <a:pt x="1691" y="9981"/>
                  </a:lnTo>
                  <a:lnTo>
                    <a:pt x="1433" y="9606"/>
                  </a:lnTo>
                  <a:lnTo>
                    <a:pt x="1198" y="9206"/>
                  </a:lnTo>
                  <a:lnTo>
                    <a:pt x="1010" y="8807"/>
                  </a:lnTo>
                  <a:lnTo>
                    <a:pt x="846" y="8361"/>
                  </a:lnTo>
                  <a:lnTo>
                    <a:pt x="705" y="7938"/>
                  </a:lnTo>
                  <a:lnTo>
                    <a:pt x="611" y="7492"/>
                  </a:lnTo>
                  <a:lnTo>
                    <a:pt x="540" y="7046"/>
                  </a:lnTo>
                  <a:lnTo>
                    <a:pt x="493" y="6576"/>
                  </a:lnTo>
                  <a:lnTo>
                    <a:pt x="493" y="6130"/>
                  </a:lnTo>
                  <a:lnTo>
                    <a:pt x="540" y="5684"/>
                  </a:lnTo>
                  <a:lnTo>
                    <a:pt x="611" y="5214"/>
                  </a:lnTo>
                  <a:lnTo>
                    <a:pt x="705" y="4791"/>
                  </a:lnTo>
                  <a:lnTo>
                    <a:pt x="869" y="4298"/>
                  </a:lnTo>
                  <a:lnTo>
                    <a:pt x="1080" y="3852"/>
                  </a:lnTo>
                  <a:lnTo>
                    <a:pt x="1315" y="3406"/>
                  </a:lnTo>
                  <a:lnTo>
                    <a:pt x="1574" y="3006"/>
                  </a:lnTo>
                  <a:lnTo>
                    <a:pt x="1855" y="2631"/>
                  </a:lnTo>
                  <a:lnTo>
                    <a:pt x="2161" y="2278"/>
                  </a:lnTo>
                  <a:lnTo>
                    <a:pt x="2489" y="1950"/>
                  </a:lnTo>
                  <a:lnTo>
                    <a:pt x="2842" y="1668"/>
                  </a:lnTo>
                  <a:lnTo>
                    <a:pt x="3217" y="1410"/>
                  </a:lnTo>
                  <a:lnTo>
                    <a:pt x="3593" y="1175"/>
                  </a:lnTo>
                  <a:lnTo>
                    <a:pt x="3969" y="987"/>
                  </a:lnTo>
                  <a:lnTo>
                    <a:pt x="4345" y="822"/>
                  </a:lnTo>
                  <a:lnTo>
                    <a:pt x="4744" y="682"/>
                  </a:lnTo>
                  <a:lnTo>
                    <a:pt x="5120" y="588"/>
                  </a:lnTo>
                  <a:lnTo>
                    <a:pt x="5495" y="541"/>
                  </a:lnTo>
                  <a:lnTo>
                    <a:pt x="5871" y="517"/>
                  </a:lnTo>
                  <a:close/>
                  <a:moveTo>
                    <a:pt x="5777" y="0"/>
                  </a:moveTo>
                  <a:lnTo>
                    <a:pt x="5542" y="24"/>
                  </a:lnTo>
                  <a:lnTo>
                    <a:pt x="5284" y="47"/>
                  </a:lnTo>
                  <a:lnTo>
                    <a:pt x="5026" y="71"/>
                  </a:lnTo>
                  <a:lnTo>
                    <a:pt x="4791" y="141"/>
                  </a:lnTo>
                  <a:lnTo>
                    <a:pt x="4298" y="282"/>
                  </a:lnTo>
                  <a:lnTo>
                    <a:pt x="3828" y="470"/>
                  </a:lnTo>
                  <a:lnTo>
                    <a:pt x="3358" y="705"/>
                  </a:lnTo>
                  <a:lnTo>
                    <a:pt x="2936" y="987"/>
                  </a:lnTo>
                  <a:lnTo>
                    <a:pt x="2513" y="1316"/>
                  </a:lnTo>
                  <a:lnTo>
                    <a:pt x="2114" y="1644"/>
                  </a:lnTo>
                  <a:lnTo>
                    <a:pt x="1738" y="2020"/>
                  </a:lnTo>
                  <a:lnTo>
                    <a:pt x="1409" y="2443"/>
                  </a:lnTo>
                  <a:lnTo>
                    <a:pt x="1080" y="2842"/>
                  </a:lnTo>
                  <a:lnTo>
                    <a:pt x="822" y="3288"/>
                  </a:lnTo>
                  <a:lnTo>
                    <a:pt x="587" y="3734"/>
                  </a:lnTo>
                  <a:lnTo>
                    <a:pt x="376" y="4181"/>
                  </a:lnTo>
                  <a:lnTo>
                    <a:pt x="235" y="4650"/>
                  </a:lnTo>
                  <a:lnTo>
                    <a:pt x="118" y="5120"/>
                  </a:lnTo>
                  <a:lnTo>
                    <a:pt x="24" y="5613"/>
                  </a:lnTo>
                  <a:lnTo>
                    <a:pt x="0" y="6106"/>
                  </a:lnTo>
                  <a:lnTo>
                    <a:pt x="0" y="6600"/>
                  </a:lnTo>
                  <a:lnTo>
                    <a:pt x="47" y="7093"/>
                  </a:lnTo>
                  <a:lnTo>
                    <a:pt x="118" y="7586"/>
                  </a:lnTo>
                  <a:lnTo>
                    <a:pt x="235" y="8056"/>
                  </a:lnTo>
                  <a:lnTo>
                    <a:pt x="376" y="8549"/>
                  </a:lnTo>
                  <a:lnTo>
                    <a:pt x="540" y="8995"/>
                  </a:lnTo>
                  <a:lnTo>
                    <a:pt x="752" y="9441"/>
                  </a:lnTo>
                  <a:lnTo>
                    <a:pt x="1010" y="9887"/>
                  </a:lnTo>
                  <a:lnTo>
                    <a:pt x="1292" y="10287"/>
                  </a:lnTo>
                  <a:lnTo>
                    <a:pt x="1597" y="10686"/>
                  </a:lnTo>
                  <a:lnTo>
                    <a:pt x="1926" y="11038"/>
                  </a:lnTo>
                  <a:lnTo>
                    <a:pt x="2278" y="11367"/>
                  </a:lnTo>
                  <a:lnTo>
                    <a:pt x="2677" y="11672"/>
                  </a:lnTo>
                  <a:lnTo>
                    <a:pt x="3077" y="11954"/>
                  </a:lnTo>
                  <a:lnTo>
                    <a:pt x="3523" y="12189"/>
                  </a:lnTo>
                  <a:lnTo>
                    <a:pt x="3969" y="12377"/>
                  </a:lnTo>
                  <a:lnTo>
                    <a:pt x="4439" y="12541"/>
                  </a:lnTo>
                  <a:lnTo>
                    <a:pt x="4908" y="12658"/>
                  </a:lnTo>
                  <a:lnTo>
                    <a:pt x="5401" y="12752"/>
                  </a:lnTo>
                  <a:lnTo>
                    <a:pt x="5895" y="12799"/>
                  </a:lnTo>
                  <a:lnTo>
                    <a:pt x="6388" y="12823"/>
                  </a:lnTo>
                  <a:lnTo>
                    <a:pt x="6881" y="12799"/>
                  </a:lnTo>
                  <a:lnTo>
                    <a:pt x="7374" y="12752"/>
                  </a:lnTo>
                  <a:lnTo>
                    <a:pt x="7867" y="12658"/>
                  </a:lnTo>
                  <a:lnTo>
                    <a:pt x="8337" y="12541"/>
                  </a:lnTo>
                  <a:lnTo>
                    <a:pt x="8807" y="12377"/>
                  </a:lnTo>
                  <a:lnTo>
                    <a:pt x="9253" y="12165"/>
                  </a:lnTo>
                  <a:lnTo>
                    <a:pt x="9699" y="11930"/>
                  </a:lnTo>
                  <a:lnTo>
                    <a:pt x="10122" y="11649"/>
                  </a:lnTo>
                  <a:lnTo>
                    <a:pt x="10498" y="11343"/>
                  </a:lnTo>
                  <a:lnTo>
                    <a:pt x="10873" y="10991"/>
                  </a:lnTo>
                  <a:lnTo>
                    <a:pt x="11202" y="10639"/>
                  </a:lnTo>
                  <a:lnTo>
                    <a:pt x="11507" y="10240"/>
                  </a:lnTo>
                  <a:lnTo>
                    <a:pt x="11766" y="9817"/>
                  </a:lnTo>
                  <a:lnTo>
                    <a:pt x="12001" y="9394"/>
                  </a:lnTo>
                  <a:lnTo>
                    <a:pt x="12212" y="8948"/>
                  </a:lnTo>
                  <a:lnTo>
                    <a:pt x="12376" y="8478"/>
                  </a:lnTo>
                  <a:lnTo>
                    <a:pt x="12517" y="8009"/>
                  </a:lnTo>
                  <a:lnTo>
                    <a:pt x="12611" y="7515"/>
                  </a:lnTo>
                  <a:lnTo>
                    <a:pt x="12682" y="7022"/>
                  </a:lnTo>
                  <a:lnTo>
                    <a:pt x="12705" y="6529"/>
                  </a:lnTo>
                  <a:lnTo>
                    <a:pt x="12682" y="6036"/>
                  </a:lnTo>
                  <a:lnTo>
                    <a:pt x="12635" y="5543"/>
                  </a:lnTo>
                  <a:lnTo>
                    <a:pt x="12541" y="5073"/>
                  </a:lnTo>
                  <a:lnTo>
                    <a:pt x="12400" y="4580"/>
                  </a:lnTo>
                  <a:lnTo>
                    <a:pt x="12212" y="4087"/>
                  </a:lnTo>
                  <a:lnTo>
                    <a:pt x="11977" y="3617"/>
                  </a:lnTo>
                  <a:lnTo>
                    <a:pt x="11719" y="3171"/>
                  </a:lnTo>
                  <a:lnTo>
                    <a:pt x="11413" y="2748"/>
                  </a:lnTo>
                  <a:lnTo>
                    <a:pt x="11061" y="2372"/>
                  </a:lnTo>
                  <a:lnTo>
                    <a:pt x="10709" y="1997"/>
                  </a:lnTo>
                  <a:lnTo>
                    <a:pt x="10310" y="1668"/>
                  </a:lnTo>
                  <a:lnTo>
                    <a:pt x="9910" y="1386"/>
                  </a:lnTo>
                  <a:lnTo>
                    <a:pt x="9488" y="1104"/>
                  </a:lnTo>
                  <a:lnTo>
                    <a:pt x="9042" y="869"/>
                  </a:lnTo>
                  <a:lnTo>
                    <a:pt x="8595" y="658"/>
                  </a:lnTo>
                  <a:lnTo>
                    <a:pt x="8126" y="470"/>
                  </a:lnTo>
                  <a:lnTo>
                    <a:pt x="7656" y="329"/>
                  </a:lnTo>
                  <a:lnTo>
                    <a:pt x="7210" y="188"/>
                  </a:lnTo>
                  <a:lnTo>
                    <a:pt x="6740" y="94"/>
                  </a:lnTo>
                  <a:lnTo>
                    <a:pt x="6294" y="24"/>
                  </a:lnTo>
                  <a:lnTo>
                    <a:pt x="603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9"/>
            <p:cNvSpPr/>
            <p:nvPr/>
          </p:nvSpPr>
          <p:spPr>
            <a:xfrm>
              <a:off x="5021475" y="612100"/>
              <a:ext cx="135625" cy="320575"/>
            </a:xfrm>
            <a:custGeom>
              <a:rect b="b" l="l" r="r" t="t"/>
              <a:pathLst>
                <a:path extrusionOk="0" h="12823" w="5425">
                  <a:moveTo>
                    <a:pt x="2607" y="517"/>
                  </a:moveTo>
                  <a:lnTo>
                    <a:pt x="2748" y="588"/>
                  </a:lnTo>
                  <a:lnTo>
                    <a:pt x="2912" y="682"/>
                  </a:lnTo>
                  <a:lnTo>
                    <a:pt x="3077" y="775"/>
                  </a:lnTo>
                  <a:lnTo>
                    <a:pt x="3241" y="916"/>
                  </a:lnTo>
                  <a:lnTo>
                    <a:pt x="3405" y="1081"/>
                  </a:lnTo>
                  <a:lnTo>
                    <a:pt x="3570" y="1292"/>
                  </a:lnTo>
                  <a:lnTo>
                    <a:pt x="3734" y="1503"/>
                  </a:lnTo>
                  <a:lnTo>
                    <a:pt x="3899" y="1762"/>
                  </a:lnTo>
                  <a:lnTo>
                    <a:pt x="4039" y="2020"/>
                  </a:lnTo>
                  <a:lnTo>
                    <a:pt x="4180" y="2325"/>
                  </a:lnTo>
                  <a:lnTo>
                    <a:pt x="4321" y="2654"/>
                  </a:lnTo>
                  <a:lnTo>
                    <a:pt x="4439" y="3006"/>
                  </a:lnTo>
                  <a:lnTo>
                    <a:pt x="4556" y="3406"/>
                  </a:lnTo>
                  <a:lnTo>
                    <a:pt x="4650" y="3805"/>
                  </a:lnTo>
                  <a:lnTo>
                    <a:pt x="4744" y="4228"/>
                  </a:lnTo>
                  <a:lnTo>
                    <a:pt x="4814" y="4697"/>
                  </a:lnTo>
                  <a:lnTo>
                    <a:pt x="4861" y="5144"/>
                  </a:lnTo>
                  <a:lnTo>
                    <a:pt x="4885" y="5590"/>
                  </a:lnTo>
                  <a:lnTo>
                    <a:pt x="4908" y="6059"/>
                  </a:lnTo>
                  <a:lnTo>
                    <a:pt x="4908" y="6529"/>
                  </a:lnTo>
                  <a:lnTo>
                    <a:pt x="4908" y="6975"/>
                  </a:lnTo>
                  <a:lnTo>
                    <a:pt x="4885" y="7445"/>
                  </a:lnTo>
                  <a:lnTo>
                    <a:pt x="4838" y="7891"/>
                  </a:lnTo>
                  <a:lnTo>
                    <a:pt x="4791" y="8337"/>
                  </a:lnTo>
                  <a:lnTo>
                    <a:pt x="4720" y="8784"/>
                  </a:lnTo>
                  <a:lnTo>
                    <a:pt x="4650" y="9206"/>
                  </a:lnTo>
                  <a:lnTo>
                    <a:pt x="4556" y="9629"/>
                  </a:lnTo>
                  <a:lnTo>
                    <a:pt x="4462" y="10005"/>
                  </a:lnTo>
                  <a:lnTo>
                    <a:pt x="4345" y="10381"/>
                  </a:lnTo>
                  <a:lnTo>
                    <a:pt x="4227" y="10733"/>
                  </a:lnTo>
                  <a:lnTo>
                    <a:pt x="4086" y="11038"/>
                  </a:lnTo>
                  <a:lnTo>
                    <a:pt x="3946" y="11320"/>
                  </a:lnTo>
                  <a:lnTo>
                    <a:pt x="3805" y="11555"/>
                  </a:lnTo>
                  <a:lnTo>
                    <a:pt x="3664" y="11743"/>
                  </a:lnTo>
                  <a:lnTo>
                    <a:pt x="3523" y="11907"/>
                  </a:lnTo>
                  <a:lnTo>
                    <a:pt x="3358" y="12048"/>
                  </a:lnTo>
                  <a:lnTo>
                    <a:pt x="3217" y="12165"/>
                  </a:lnTo>
                  <a:lnTo>
                    <a:pt x="3053" y="12259"/>
                  </a:lnTo>
                  <a:lnTo>
                    <a:pt x="2889" y="12306"/>
                  </a:lnTo>
                  <a:lnTo>
                    <a:pt x="2560" y="12306"/>
                  </a:lnTo>
                  <a:lnTo>
                    <a:pt x="2396" y="12259"/>
                  </a:lnTo>
                  <a:lnTo>
                    <a:pt x="2231" y="12165"/>
                  </a:lnTo>
                  <a:lnTo>
                    <a:pt x="2090" y="12071"/>
                  </a:lnTo>
                  <a:lnTo>
                    <a:pt x="1926" y="11930"/>
                  </a:lnTo>
                  <a:lnTo>
                    <a:pt x="1785" y="11766"/>
                  </a:lnTo>
                  <a:lnTo>
                    <a:pt x="1644" y="11555"/>
                  </a:lnTo>
                  <a:lnTo>
                    <a:pt x="1503" y="11343"/>
                  </a:lnTo>
                  <a:lnTo>
                    <a:pt x="1362" y="11062"/>
                  </a:lnTo>
                  <a:lnTo>
                    <a:pt x="1221" y="10756"/>
                  </a:lnTo>
                  <a:lnTo>
                    <a:pt x="1080" y="10404"/>
                  </a:lnTo>
                  <a:lnTo>
                    <a:pt x="986" y="10052"/>
                  </a:lnTo>
                  <a:lnTo>
                    <a:pt x="869" y="9653"/>
                  </a:lnTo>
                  <a:lnTo>
                    <a:pt x="775" y="9253"/>
                  </a:lnTo>
                  <a:lnTo>
                    <a:pt x="705" y="8831"/>
                  </a:lnTo>
                  <a:lnTo>
                    <a:pt x="634" y="8408"/>
                  </a:lnTo>
                  <a:lnTo>
                    <a:pt x="540" y="7515"/>
                  </a:lnTo>
                  <a:lnTo>
                    <a:pt x="493" y="6576"/>
                  </a:lnTo>
                  <a:lnTo>
                    <a:pt x="493" y="6106"/>
                  </a:lnTo>
                  <a:lnTo>
                    <a:pt x="517" y="5660"/>
                  </a:lnTo>
                  <a:lnTo>
                    <a:pt x="540" y="5190"/>
                  </a:lnTo>
                  <a:lnTo>
                    <a:pt x="587" y="4744"/>
                  </a:lnTo>
                  <a:lnTo>
                    <a:pt x="681" y="4040"/>
                  </a:lnTo>
                  <a:lnTo>
                    <a:pt x="822" y="3359"/>
                  </a:lnTo>
                  <a:lnTo>
                    <a:pt x="1010" y="2725"/>
                  </a:lnTo>
                  <a:lnTo>
                    <a:pt x="1198" y="2138"/>
                  </a:lnTo>
                  <a:lnTo>
                    <a:pt x="1433" y="1621"/>
                  </a:lnTo>
                  <a:lnTo>
                    <a:pt x="1668" y="1198"/>
                  </a:lnTo>
                  <a:lnTo>
                    <a:pt x="1808" y="1010"/>
                  </a:lnTo>
                  <a:lnTo>
                    <a:pt x="1926" y="846"/>
                  </a:lnTo>
                  <a:lnTo>
                    <a:pt x="2067" y="728"/>
                  </a:lnTo>
                  <a:lnTo>
                    <a:pt x="2184" y="611"/>
                  </a:lnTo>
                  <a:lnTo>
                    <a:pt x="2349" y="541"/>
                  </a:lnTo>
                  <a:lnTo>
                    <a:pt x="2489" y="517"/>
                  </a:lnTo>
                  <a:close/>
                  <a:moveTo>
                    <a:pt x="2536" y="0"/>
                  </a:moveTo>
                  <a:lnTo>
                    <a:pt x="2325" y="24"/>
                  </a:lnTo>
                  <a:lnTo>
                    <a:pt x="2114" y="94"/>
                  </a:lnTo>
                  <a:lnTo>
                    <a:pt x="1926" y="188"/>
                  </a:lnTo>
                  <a:lnTo>
                    <a:pt x="1738" y="329"/>
                  </a:lnTo>
                  <a:lnTo>
                    <a:pt x="1574" y="494"/>
                  </a:lnTo>
                  <a:lnTo>
                    <a:pt x="1409" y="682"/>
                  </a:lnTo>
                  <a:lnTo>
                    <a:pt x="1268" y="916"/>
                  </a:lnTo>
                  <a:lnTo>
                    <a:pt x="1127" y="1151"/>
                  </a:lnTo>
                  <a:lnTo>
                    <a:pt x="986" y="1433"/>
                  </a:lnTo>
                  <a:lnTo>
                    <a:pt x="846" y="1715"/>
                  </a:lnTo>
                  <a:lnTo>
                    <a:pt x="728" y="2020"/>
                  </a:lnTo>
                  <a:lnTo>
                    <a:pt x="493" y="2654"/>
                  </a:lnTo>
                  <a:lnTo>
                    <a:pt x="329" y="3335"/>
                  </a:lnTo>
                  <a:lnTo>
                    <a:pt x="188" y="4016"/>
                  </a:lnTo>
                  <a:lnTo>
                    <a:pt x="71" y="4674"/>
                  </a:lnTo>
                  <a:lnTo>
                    <a:pt x="24" y="5144"/>
                  </a:lnTo>
                  <a:lnTo>
                    <a:pt x="0" y="5637"/>
                  </a:lnTo>
                  <a:lnTo>
                    <a:pt x="0" y="6106"/>
                  </a:lnTo>
                  <a:lnTo>
                    <a:pt x="0" y="6600"/>
                  </a:lnTo>
                  <a:lnTo>
                    <a:pt x="0" y="7093"/>
                  </a:lnTo>
                  <a:lnTo>
                    <a:pt x="47" y="7562"/>
                  </a:lnTo>
                  <a:lnTo>
                    <a:pt x="71" y="8032"/>
                  </a:lnTo>
                  <a:lnTo>
                    <a:pt x="141" y="8502"/>
                  </a:lnTo>
                  <a:lnTo>
                    <a:pt x="212" y="8948"/>
                  </a:lnTo>
                  <a:lnTo>
                    <a:pt x="305" y="9394"/>
                  </a:lnTo>
                  <a:lnTo>
                    <a:pt x="399" y="9817"/>
                  </a:lnTo>
                  <a:lnTo>
                    <a:pt x="493" y="10216"/>
                  </a:lnTo>
                  <a:lnTo>
                    <a:pt x="634" y="10615"/>
                  </a:lnTo>
                  <a:lnTo>
                    <a:pt x="752" y="10968"/>
                  </a:lnTo>
                  <a:lnTo>
                    <a:pt x="916" y="11296"/>
                  </a:lnTo>
                  <a:lnTo>
                    <a:pt x="1057" y="11602"/>
                  </a:lnTo>
                  <a:lnTo>
                    <a:pt x="1245" y="11884"/>
                  </a:lnTo>
                  <a:lnTo>
                    <a:pt x="1433" y="12118"/>
                  </a:lnTo>
                  <a:lnTo>
                    <a:pt x="1621" y="12330"/>
                  </a:lnTo>
                  <a:lnTo>
                    <a:pt x="1832" y="12494"/>
                  </a:lnTo>
                  <a:lnTo>
                    <a:pt x="2043" y="12635"/>
                  </a:lnTo>
                  <a:lnTo>
                    <a:pt x="2255" y="12752"/>
                  </a:lnTo>
                  <a:lnTo>
                    <a:pt x="2489" y="12799"/>
                  </a:lnTo>
                  <a:lnTo>
                    <a:pt x="2724" y="12823"/>
                  </a:lnTo>
                  <a:lnTo>
                    <a:pt x="2959" y="12799"/>
                  </a:lnTo>
                  <a:lnTo>
                    <a:pt x="3194" y="12729"/>
                  </a:lnTo>
                  <a:lnTo>
                    <a:pt x="3405" y="12635"/>
                  </a:lnTo>
                  <a:lnTo>
                    <a:pt x="3617" y="12494"/>
                  </a:lnTo>
                  <a:lnTo>
                    <a:pt x="3828" y="12330"/>
                  </a:lnTo>
                  <a:lnTo>
                    <a:pt x="4016" y="12095"/>
                  </a:lnTo>
                  <a:lnTo>
                    <a:pt x="4204" y="11860"/>
                  </a:lnTo>
                  <a:lnTo>
                    <a:pt x="4392" y="11578"/>
                  </a:lnTo>
                  <a:lnTo>
                    <a:pt x="4556" y="11273"/>
                  </a:lnTo>
                  <a:lnTo>
                    <a:pt x="4697" y="10921"/>
                  </a:lnTo>
                  <a:lnTo>
                    <a:pt x="4814" y="10568"/>
                  </a:lnTo>
                  <a:lnTo>
                    <a:pt x="4932" y="10193"/>
                  </a:lnTo>
                  <a:lnTo>
                    <a:pt x="5049" y="9770"/>
                  </a:lnTo>
                  <a:lnTo>
                    <a:pt x="5143" y="9347"/>
                  </a:lnTo>
                  <a:lnTo>
                    <a:pt x="5237" y="8901"/>
                  </a:lnTo>
                  <a:lnTo>
                    <a:pt x="5284" y="8455"/>
                  </a:lnTo>
                  <a:lnTo>
                    <a:pt x="5355" y="7985"/>
                  </a:lnTo>
                  <a:lnTo>
                    <a:pt x="5378" y="7515"/>
                  </a:lnTo>
                  <a:lnTo>
                    <a:pt x="5425" y="7022"/>
                  </a:lnTo>
                  <a:lnTo>
                    <a:pt x="5425" y="6553"/>
                  </a:lnTo>
                  <a:lnTo>
                    <a:pt x="5425" y="6059"/>
                  </a:lnTo>
                  <a:lnTo>
                    <a:pt x="5402" y="5566"/>
                  </a:lnTo>
                  <a:lnTo>
                    <a:pt x="5355" y="5097"/>
                  </a:lnTo>
                  <a:lnTo>
                    <a:pt x="5308" y="4627"/>
                  </a:lnTo>
                  <a:lnTo>
                    <a:pt x="5237" y="4181"/>
                  </a:lnTo>
                  <a:lnTo>
                    <a:pt x="5167" y="3758"/>
                  </a:lnTo>
                  <a:lnTo>
                    <a:pt x="5049" y="3335"/>
                  </a:lnTo>
                  <a:lnTo>
                    <a:pt x="4955" y="2936"/>
                  </a:lnTo>
                  <a:lnTo>
                    <a:pt x="4814" y="2560"/>
                  </a:lnTo>
                  <a:lnTo>
                    <a:pt x="4674" y="2208"/>
                  </a:lnTo>
                  <a:lnTo>
                    <a:pt x="4533" y="1879"/>
                  </a:lnTo>
                  <a:lnTo>
                    <a:pt x="4368" y="1550"/>
                  </a:lnTo>
                  <a:lnTo>
                    <a:pt x="4204" y="1269"/>
                  </a:lnTo>
                  <a:lnTo>
                    <a:pt x="4016" y="1010"/>
                  </a:lnTo>
                  <a:lnTo>
                    <a:pt x="3828" y="775"/>
                  </a:lnTo>
                  <a:lnTo>
                    <a:pt x="3617" y="564"/>
                  </a:lnTo>
                  <a:lnTo>
                    <a:pt x="3405" y="400"/>
                  </a:lnTo>
                  <a:lnTo>
                    <a:pt x="3194" y="235"/>
                  </a:lnTo>
                  <a:lnTo>
                    <a:pt x="2959" y="118"/>
                  </a:lnTo>
                  <a:lnTo>
                    <a:pt x="2748" y="47"/>
                  </a:lnTo>
                  <a:lnTo>
                    <a:pt x="253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9"/>
            <p:cNvSpPr/>
            <p:nvPr/>
          </p:nvSpPr>
          <p:spPr>
            <a:xfrm>
              <a:off x="4930475" y="765925"/>
              <a:ext cx="317650" cy="12925"/>
            </a:xfrm>
            <a:custGeom>
              <a:rect b="b" l="l" r="r" t="t"/>
              <a:pathLst>
                <a:path extrusionOk="0" h="517" w="12706">
                  <a:moveTo>
                    <a:pt x="235" y="0"/>
                  </a:moveTo>
                  <a:lnTo>
                    <a:pt x="141" y="24"/>
                  </a:lnTo>
                  <a:lnTo>
                    <a:pt x="71" y="71"/>
                  </a:lnTo>
                  <a:lnTo>
                    <a:pt x="0" y="165"/>
                  </a:lnTo>
                  <a:lnTo>
                    <a:pt x="0" y="259"/>
                  </a:lnTo>
                  <a:lnTo>
                    <a:pt x="0" y="353"/>
                  </a:lnTo>
                  <a:lnTo>
                    <a:pt x="71" y="447"/>
                  </a:lnTo>
                  <a:lnTo>
                    <a:pt x="141" y="494"/>
                  </a:lnTo>
                  <a:lnTo>
                    <a:pt x="235" y="517"/>
                  </a:lnTo>
                  <a:lnTo>
                    <a:pt x="12447" y="517"/>
                  </a:lnTo>
                  <a:lnTo>
                    <a:pt x="12541" y="494"/>
                  </a:lnTo>
                  <a:lnTo>
                    <a:pt x="12635" y="447"/>
                  </a:lnTo>
                  <a:lnTo>
                    <a:pt x="12682" y="353"/>
                  </a:lnTo>
                  <a:lnTo>
                    <a:pt x="12705" y="259"/>
                  </a:lnTo>
                  <a:lnTo>
                    <a:pt x="12682" y="165"/>
                  </a:lnTo>
                  <a:lnTo>
                    <a:pt x="12635" y="71"/>
                  </a:lnTo>
                  <a:lnTo>
                    <a:pt x="12541" y="24"/>
                  </a:lnTo>
                  <a:lnTo>
                    <a:pt x="1244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9"/>
            <p:cNvSpPr/>
            <p:nvPr/>
          </p:nvSpPr>
          <p:spPr>
            <a:xfrm>
              <a:off x="4961575" y="673750"/>
              <a:ext cx="261875" cy="47575"/>
            </a:xfrm>
            <a:custGeom>
              <a:rect b="b" l="l" r="r" t="t"/>
              <a:pathLst>
                <a:path extrusionOk="0" h="1903" w="10475">
                  <a:moveTo>
                    <a:pt x="189" y="0"/>
                  </a:moveTo>
                  <a:lnTo>
                    <a:pt x="95" y="47"/>
                  </a:lnTo>
                  <a:lnTo>
                    <a:pt x="48" y="118"/>
                  </a:lnTo>
                  <a:lnTo>
                    <a:pt x="1" y="212"/>
                  </a:lnTo>
                  <a:lnTo>
                    <a:pt x="1" y="306"/>
                  </a:lnTo>
                  <a:lnTo>
                    <a:pt x="48" y="400"/>
                  </a:lnTo>
                  <a:lnTo>
                    <a:pt x="118" y="470"/>
                  </a:lnTo>
                  <a:lnTo>
                    <a:pt x="236" y="540"/>
                  </a:lnTo>
                  <a:lnTo>
                    <a:pt x="564" y="705"/>
                  </a:lnTo>
                  <a:lnTo>
                    <a:pt x="1081" y="940"/>
                  </a:lnTo>
                  <a:lnTo>
                    <a:pt x="1762" y="1198"/>
                  </a:lnTo>
                  <a:lnTo>
                    <a:pt x="2161" y="1339"/>
                  </a:lnTo>
                  <a:lnTo>
                    <a:pt x="2584" y="1456"/>
                  </a:lnTo>
                  <a:lnTo>
                    <a:pt x="3077" y="1574"/>
                  </a:lnTo>
                  <a:lnTo>
                    <a:pt x="3570" y="1691"/>
                  </a:lnTo>
                  <a:lnTo>
                    <a:pt x="4111" y="1785"/>
                  </a:lnTo>
                  <a:lnTo>
                    <a:pt x="4674" y="1856"/>
                  </a:lnTo>
                  <a:lnTo>
                    <a:pt x="5261" y="1879"/>
                  </a:lnTo>
                  <a:lnTo>
                    <a:pt x="5872" y="1903"/>
                  </a:lnTo>
                  <a:lnTo>
                    <a:pt x="6388" y="1903"/>
                  </a:lnTo>
                  <a:lnTo>
                    <a:pt x="6929" y="1856"/>
                  </a:lnTo>
                  <a:lnTo>
                    <a:pt x="7469" y="1809"/>
                  </a:lnTo>
                  <a:lnTo>
                    <a:pt x="8009" y="1715"/>
                  </a:lnTo>
                  <a:lnTo>
                    <a:pt x="8573" y="1597"/>
                  </a:lnTo>
                  <a:lnTo>
                    <a:pt x="9160" y="1433"/>
                  </a:lnTo>
                  <a:lnTo>
                    <a:pt x="9723" y="1245"/>
                  </a:lnTo>
                  <a:lnTo>
                    <a:pt x="10310" y="1034"/>
                  </a:lnTo>
                  <a:lnTo>
                    <a:pt x="10404" y="963"/>
                  </a:lnTo>
                  <a:lnTo>
                    <a:pt x="10451" y="893"/>
                  </a:lnTo>
                  <a:lnTo>
                    <a:pt x="10475" y="799"/>
                  </a:lnTo>
                  <a:lnTo>
                    <a:pt x="10451" y="705"/>
                  </a:lnTo>
                  <a:lnTo>
                    <a:pt x="10404" y="611"/>
                  </a:lnTo>
                  <a:lnTo>
                    <a:pt x="10310" y="564"/>
                  </a:lnTo>
                  <a:lnTo>
                    <a:pt x="10216" y="540"/>
                  </a:lnTo>
                  <a:lnTo>
                    <a:pt x="10122" y="564"/>
                  </a:lnTo>
                  <a:lnTo>
                    <a:pt x="9629" y="752"/>
                  </a:lnTo>
                  <a:lnTo>
                    <a:pt x="9160" y="916"/>
                  </a:lnTo>
                  <a:lnTo>
                    <a:pt x="8666" y="1034"/>
                  </a:lnTo>
                  <a:lnTo>
                    <a:pt x="8197" y="1151"/>
                  </a:lnTo>
                  <a:lnTo>
                    <a:pt x="7751" y="1245"/>
                  </a:lnTo>
                  <a:lnTo>
                    <a:pt x="7281" y="1315"/>
                  </a:lnTo>
                  <a:lnTo>
                    <a:pt x="6835" y="1362"/>
                  </a:lnTo>
                  <a:lnTo>
                    <a:pt x="6388" y="1386"/>
                  </a:lnTo>
                  <a:lnTo>
                    <a:pt x="5966" y="1409"/>
                  </a:lnTo>
                  <a:lnTo>
                    <a:pt x="5543" y="1386"/>
                  </a:lnTo>
                  <a:lnTo>
                    <a:pt x="5144" y="1386"/>
                  </a:lnTo>
                  <a:lnTo>
                    <a:pt x="4745" y="1339"/>
                  </a:lnTo>
                  <a:lnTo>
                    <a:pt x="3993" y="1245"/>
                  </a:lnTo>
                  <a:lnTo>
                    <a:pt x="3312" y="1104"/>
                  </a:lnTo>
                  <a:lnTo>
                    <a:pt x="2678" y="963"/>
                  </a:lnTo>
                  <a:lnTo>
                    <a:pt x="2114" y="775"/>
                  </a:lnTo>
                  <a:lnTo>
                    <a:pt x="1598" y="611"/>
                  </a:lnTo>
                  <a:lnTo>
                    <a:pt x="1198" y="423"/>
                  </a:lnTo>
                  <a:lnTo>
                    <a:pt x="611" y="165"/>
                  </a:lnTo>
                  <a:lnTo>
                    <a:pt x="377" y="47"/>
                  </a:lnTo>
                  <a:lnTo>
                    <a:pt x="28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9"/>
            <p:cNvSpPr/>
            <p:nvPr/>
          </p:nvSpPr>
          <p:spPr>
            <a:xfrm>
              <a:off x="4953350" y="821700"/>
              <a:ext cx="278900" cy="38175"/>
            </a:xfrm>
            <a:custGeom>
              <a:rect b="b" l="l" r="r" t="t"/>
              <a:pathLst>
                <a:path extrusionOk="0" h="1527" w="11156">
                  <a:moveTo>
                    <a:pt x="5355" y="0"/>
                  </a:moveTo>
                  <a:lnTo>
                    <a:pt x="4486" y="24"/>
                  </a:lnTo>
                  <a:lnTo>
                    <a:pt x="3688" y="118"/>
                  </a:lnTo>
                  <a:lnTo>
                    <a:pt x="2960" y="212"/>
                  </a:lnTo>
                  <a:lnTo>
                    <a:pt x="2326" y="329"/>
                  </a:lnTo>
                  <a:lnTo>
                    <a:pt x="1762" y="470"/>
                  </a:lnTo>
                  <a:lnTo>
                    <a:pt x="1293" y="587"/>
                  </a:lnTo>
                  <a:lnTo>
                    <a:pt x="893" y="728"/>
                  </a:lnTo>
                  <a:lnTo>
                    <a:pt x="353" y="940"/>
                  </a:lnTo>
                  <a:lnTo>
                    <a:pt x="118" y="1034"/>
                  </a:lnTo>
                  <a:lnTo>
                    <a:pt x="48" y="1104"/>
                  </a:lnTo>
                  <a:lnTo>
                    <a:pt x="1" y="1198"/>
                  </a:lnTo>
                  <a:lnTo>
                    <a:pt x="1" y="1292"/>
                  </a:lnTo>
                  <a:lnTo>
                    <a:pt x="24" y="1386"/>
                  </a:lnTo>
                  <a:lnTo>
                    <a:pt x="71" y="1433"/>
                  </a:lnTo>
                  <a:lnTo>
                    <a:pt x="118" y="1480"/>
                  </a:lnTo>
                  <a:lnTo>
                    <a:pt x="189" y="1503"/>
                  </a:lnTo>
                  <a:lnTo>
                    <a:pt x="259" y="1527"/>
                  </a:lnTo>
                  <a:lnTo>
                    <a:pt x="306" y="1503"/>
                  </a:lnTo>
                  <a:lnTo>
                    <a:pt x="377" y="1480"/>
                  </a:lnTo>
                  <a:lnTo>
                    <a:pt x="541" y="1409"/>
                  </a:lnTo>
                  <a:lnTo>
                    <a:pt x="1058" y="1222"/>
                  </a:lnTo>
                  <a:lnTo>
                    <a:pt x="1434" y="1081"/>
                  </a:lnTo>
                  <a:lnTo>
                    <a:pt x="1903" y="963"/>
                  </a:lnTo>
                  <a:lnTo>
                    <a:pt x="2443" y="846"/>
                  </a:lnTo>
                  <a:lnTo>
                    <a:pt x="3054" y="728"/>
                  </a:lnTo>
                  <a:lnTo>
                    <a:pt x="3758" y="611"/>
                  </a:lnTo>
                  <a:lnTo>
                    <a:pt x="4533" y="540"/>
                  </a:lnTo>
                  <a:lnTo>
                    <a:pt x="5402" y="517"/>
                  </a:lnTo>
                  <a:lnTo>
                    <a:pt x="6342" y="494"/>
                  </a:lnTo>
                  <a:lnTo>
                    <a:pt x="7352" y="540"/>
                  </a:lnTo>
                  <a:lnTo>
                    <a:pt x="8432" y="658"/>
                  </a:lnTo>
                  <a:lnTo>
                    <a:pt x="9606" y="822"/>
                  </a:lnTo>
                  <a:lnTo>
                    <a:pt x="10217" y="916"/>
                  </a:lnTo>
                  <a:lnTo>
                    <a:pt x="10851" y="1034"/>
                  </a:lnTo>
                  <a:lnTo>
                    <a:pt x="10945" y="1057"/>
                  </a:lnTo>
                  <a:lnTo>
                    <a:pt x="11039" y="1010"/>
                  </a:lnTo>
                  <a:lnTo>
                    <a:pt x="11109" y="940"/>
                  </a:lnTo>
                  <a:lnTo>
                    <a:pt x="11156" y="846"/>
                  </a:lnTo>
                  <a:lnTo>
                    <a:pt x="11156" y="752"/>
                  </a:lnTo>
                  <a:lnTo>
                    <a:pt x="11109" y="658"/>
                  </a:lnTo>
                  <a:lnTo>
                    <a:pt x="11039" y="587"/>
                  </a:lnTo>
                  <a:lnTo>
                    <a:pt x="10968" y="540"/>
                  </a:lnTo>
                  <a:lnTo>
                    <a:pt x="10311" y="423"/>
                  </a:lnTo>
                  <a:lnTo>
                    <a:pt x="9676" y="306"/>
                  </a:lnTo>
                  <a:lnTo>
                    <a:pt x="9066" y="212"/>
                  </a:lnTo>
                  <a:lnTo>
                    <a:pt x="8479" y="141"/>
                  </a:lnTo>
                  <a:lnTo>
                    <a:pt x="7352" y="47"/>
                  </a:lnTo>
                  <a:lnTo>
                    <a:pt x="631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6" name="Google Shape;476;p9"/>
          <p:cNvSpPr/>
          <p:nvPr/>
        </p:nvSpPr>
        <p:spPr>
          <a:xfrm>
            <a:off x="8839263" y="1017513"/>
            <a:ext cx="212400" cy="212400"/>
          </a:xfrm>
          <a:prstGeom prst="star4">
            <a:avLst>
              <a:gd fmla="val 125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9"/>
          <p:cNvSpPr/>
          <p:nvPr/>
        </p:nvSpPr>
        <p:spPr>
          <a:xfrm>
            <a:off x="8931588" y="2465550"/>
            <a:ext cx="212400" cy="212400"/>
          </a:xfrm>
          <a:prstGeom prst="star4">
            <a:avLst>
              <a:gd fmla="val 125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9"/>
          <p:cNvSpPr/>
          <p:nvPr/>
        </p:nvSpPr>
        <p:spPr>
          <a:xfrm>
            <a:off x="7605413" y="204575"/>
            <a:ext cx="212400" cy="212400"/>
          </a:xfrm>
          <a:prstGeom prst="star4">
            <a:avLst>
              <a:gd fmla="val 125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79" name="Shape 479"/>
        <p:cNvGrpSpPr/>
        <p:nvPr/>
      </p:nvGrpSpPr>
      <p:grpSpPr>
        <a:xfrm>
          <a:off x="0" y="0"/>
          <a:ext cx="0" cy="0"/>
          <a:chOff x="0" y="0"/>
          <a:chExt cx="0" cy="0"/>
        </a:xfrm>
      </p:grpSpPr>
      <p:sp>
        <p:nvSpPr>
          <p:cNvPr id="480" name="Google Shape;480;p10"/>
          <p:cNvSpPr txBox="1"/>
          <p:nvPr>
            <p:ph type="title"/>
          </p:nvPr>
        </p:nvSpPr>
        <p:spPr>
          <a:xfrm>
            <a:off x="3314425" y="3592925"/>
            <a:ext cx="5116500" cy="1006500"/>
          </a:xfrm>
          <a:prstGeom prst="rect">
            <a:avLst/>
          </a:prstGeom>
          <a:noFill/>
        </p:spPr>
        <p:txBody>
          <a:bodyPr anchorCtr="0" anchor="t" bIns="91425" lIns="91425" spcFirstLastPara="1" rIns="91425" wrap="square" tIns="91425">
            <a:noAutofit/>
          </a:bodyPr>
          <a:lstStyle>
            <a:lvl1pPr lvl="0" rtl="0" algn="r">
              <a:spcBef>
                <a:spcPts val="0"/>
              </a:spcBef>
              <a:spcAft>
                <a:spcPts val="0"/>
              </a:spcAft>
              <a:buSzPts val="3000"/>
              <a:buNone/>
              <a:defRPr>
                <a:highlight>
                  <a:schemeClr val="lt2"/>
                </a:highlight>
              </a:defRPr>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grpSp>
        <p:nvGrpSpPr>
          <p:cNvPr id="481" name="Google Shape;481;p10"/>
          <p:cNvGrpSpPr/>
          <p:nvPr/>
        </p:nvGrpSpPr>
        <p:grpSpPr>
          <a:xfrm>
            <a:off x="325116" y="3549315"/>
            <a:ext cx="452842" cy="457428"/>
            <a:chOff x="4930475" y="612100"/>
            <a:chExt cx="317650" cy="320575"/>
          </a:xfrm>
        </p:grpSpPr>
        <p:sp>
          <p:nvSpPr>
            <p:cNvPr id="482" name="Google Shape;482;p10"/>
            <p:cNvSpPr/>
            <p:nvPr/>
          </p:nvSpPr>
          <p:spPr>
            <a:xfrm>
              <a:off x="4930475" y="612100"/>
              <a:ext cx="317650" cy="320575"/>
            </a:xfrm>
            <a:custGeom>
              <a:rect b="b" l="l" r="r" t="t"/>
              <a:pathLst>
                <a:path extrusionOk="0" h="12823" w="12706">
                  <a:moveTo>
                    <a:pt x="5871" y="517"/>
                  </a:moveTo>
                  <a:lnTo>
                    <a:pt x="6223" y="541"/>
                  </a:lnTo>
                  <a:lnTo>
                    <a:pt x="6646" y="588"/>
                  </a:lnTo>
                  <a:lnTo>
                    <a:pt x="7092" y="682"/>
                  </a:lnTo>
                  <a:lnTo>
                    <a:pt x="7515" y="799"/>
                  </a:lnTo>
                  <a:lnTo>
                    <a:pt x="7938" y="940"/>
                  </a:lnTo>
                  <a:lnTo>
                    <a:pt x="8384" y="1104"/>
                  </a:lnTo>
                  <a:lnTo>
                    <a:pt x="8783" y="1316"/>
                  </a:lnTo>
                  <a:lnTo>
                    <a:pt x="9206" y="1527"/>
                  </a:lnTo>
                  <a:lnTo>
                    <a:pt x="9605" y="1785"/>
                  </a:lnTo>
                  <a:lnTo>
                    <a:pt x="9981" y="2067"/>
                  </a:lnTo>
                  <a:lnTo>
                    <a:pt x="10357" y="2372"/>
                  </a:lnTo>
                  <a:lnTo>
                    <a:pt x="10685" y="2701"/>
                  </a:lnTo>
                  <a:lnTo>
                    <a:pt x="10991" y="3053"/>
                  </a:lnTo>
                  <a:lnTo>
                    <a:pt x="11273" y="3429"/>
                  </a:lnTo>
                  <a:lnTo>
                    <a:pt x="11531" y="3852"/>
                  </a:lnTo>
                  <a:lnTo>
                    <a:pt x="11742" y="4275"/>
                  </a:lnTo>
                  <a:lnTo>
                    <a:pt x="11930" y="4744"/>
                  </a:lnTo>
                  <a:lnTo>
                    <a:pt x="12048" y="5190"/>
                  </a:lnTo>
                  <a:lnTo>
                    <a:pt x="12141" y="5637"/>
                  </a:lnTo>
                  <a:lnTo>
                    <a:pt x="12188" y="6083"/>
                  </a:lnTo>
                  <a:lnTo>
                    <a:pt x="12188" y="6529"/>
                  </a:lnTo>
                  <a:lnTo>
                    <a:pt x="12165" y="6999"/>
                  </a:lnTo>
                  <a:lnTo>
                    <a:pt x="12118" y="7445"/>
                  </a:lnTo>
                  <a:lnTo>
                    <a:pt x="12024" y="7891"/>
                  </a:lnTo>
                  <a:lnTo>
                    <a:pt x="11907" y="8314"/>
                  </a:lnTo>
                  <a:lnTo>
                    <a:pt x="11742" y="8760"/>
                  </a:lnTo>
                  <a:lnTo>
                    <a:pt x="11554" y="9159"/>
                  </a:lnTo>
                  <a:lnTo>
                    <a:pt x="11343" y="9559"/>
                  </a:lnTo>
                  <a:lnTo>
                    <a:pt x="11085" y="9934"/>
                  </a:lnTo>
                  <a:lnTo>
                    <a:pt x="10803" y="10310"/>
                  </a:lnTo>
                  <a:lnTo>
                    <a:pt x="10498" y="10639"/>
                  </a:lnTo>
                  <a:lnTo>
                    <a:pt x="10169" y="10968"/>
                  </a:lnTo>
                  <a:lnTo>
                    <a:pt x="9817" y="11249"/>
                  </a:lnTo>
                  <a:lnTo>
                    <a:pt x="9441" y="11484"/>
                  </a:lnTo>
                  <a:lnTo>
                    <a:pt x="9042" y="11719"/>
                  </a:lnTo>
                  <a:lnTo>
                    <a:pt x="8619" y="11907"/>
                  </a:lnTo>
                  <a:lnTo>
                    <a:pt x="8196" y="12048"/>
                  </a:lnTo>
                  <a:lnTo>
                    <a:pt x="7750" y="12165"/>
                  </a:lnTo>
                  <a:lnTo>
                    <a:pt x="7304" y="12259"/>
                  </a:lnTo>
                  <a:lnTo>
                    <a:pt x="6857" y="12306"/>
                  </a:lnTo>
                  <a:lnTo>
                    <a:pt x="6388" y="12330"/>
                  </a:lnTo>
                  <a:lnTo>
                    <a:pt x="5942" y="12306"/>
                  </a:lnTo>
                  <a:lnTo>
                    <a:pt x="5495" y="12259"/>
                  </a:lnTo>
                  <a:lnTo>
                    <a:pt x="5049" y="12165"/>
                  </a:lnTo>
                  <a:lnTo>
                    <a:pt x="4603" y="12048"/>
                  </a:lnTo>
                  <a:lnTo>
                    <a:pt x="4180" y="11907"/>
                  </a:lnTo>
                  <a:lnTo>
                    <a:pt x="3758" y="11719"/>
                  </a:lnTo>
                  <a:lnTo>
                    <a:pt x="3358" y="11508"/>
                  </a:lnTo>
                  <a:lnTo>
                    <a:pt x="2959" y="11273"/>
                  </a:lnTo>
                  <a:lnTo>
                    <a:pt x="2607" y="10991"/>
                  </a:lnTo>
                  <a:lnTo>
                    <a:pt x="2278" y="10686"/>
                  </a:lnTo>
                  <a:lnTo>
                    <a:pt x="1973" y="10334"/>
                  </a:lnTo>
                  <a:lnTo>
                    <a:pt x="1691" y="9981"/>
                  </a:lnTo>
                  <a:lnTo>
                    <a:pt x="1433" y="9606"/>
                  </a:lnTo>
                  <a:lnTo>
                    <a:pt x="1198" y="9206"/>
                  </a:lnTo>
                  <a:lnTo>
                    <a:pt x="1010" y="8807"/>
                  </a:lnTo>
                  <a:lnTo>
                    <a:pt x="846" y="8361"/>
                  </a:lnTo>
                  <a:lnTo>
                    <a:pt x="705" y="7938"/>
                  </a:lnTo>
                  <a:lnTo>
                    <a:pt x="611" y="7492"/>
                  </a:lnTo>
                  <a:lnTo>
                    <a:pt x="540" y="7046"/>
                  </a:lnTo>
                  <a:lnTo>
                    <a:pt x="493" y="6576"/>
                  </a:lnTo>
                  <a:lnTo>
                    <a:pt x="493" y="6130"/>
                  </a:lnTo>
                  <a:lnTo>
                    <a:pt x="540" y="5684"/>
                  </a:lnTo>
                  <a:lnTo>
                    <a:pt x="611" y="5214"/>
                  </a:lnTo>
                  <a:lnTo>
                    <a:pt x="705" y="4791"/>
                  </a:lnTo>
                  <a:lnTo>
                    <a:pt x="869" y="4298"/>
                  </a:lnTo>
                  <a:lnTo>
                    <a:pt x="1080" y="3852"/>
                  </a:lnTo>
                  <a:lnTo>
                    <a:pt x="1315" y="3406"/>
                  </a:lnTo>
                  <a:lnTo>
                    <a:pt x="1574" y="3006"/>
                  </a:lnTo>
                  <a:lnTo>
                    <a:pt x="1855" y="2631"/>
                  </a:lnTo>
                  <a:lnTo>
                    <a:pt x="2161" y="2278"/>
                  </a:lnTo>
                  <a:lnTo>
                    <a:pt x="2489" y="1950"/>
                  </a:lnTo>
                  <a:lnTo>
                    <a:pt x="2842" y="1668"/>
                  </a:lnTo>
                  <a:lnTo>
                    <a:pt x="3217" y="1410"/>
                  </a:lnTo>
                  <a:lnTo>
                    <a:pt x="3593" y="1175"/>
                  </a:lnTo>
                  <a:lnTo>
                    <a:pt x="3969" y="987"/>
                  </a:lnTo>
                  <a:lnTo>
                    <a:pt x="4345" y="822"/>
                  </a:lnTo>
                  <a:lnTo>
                    <a:pt x="4744" y="682"/>
                  </a:lnTo>
                  <a:lnTo>
                    <a:pt x="5120" y="588"/>
                  </a:lnTo>
                  <a:lnTo>
                    <a:pt x="5495" y="541"/>
                  </a:lnTo>
                  <a:lnTo>
                    <a:pt x="5871" y="517"/>
                  </a:lnTo>
                  <a:close/>
                  <a:moveTo>
                    <a:pt x="5777" y="0"/>
                  </a:moveTo>
                  <a:lnTo>
                    <a:pt x="5542" y="24"/>
                  </a:lnTo>
                  <a:lnTo>
                    <a:pt x="5284" y="47"/>
                  </a:lnTo>
                  <a:lnTo>
                    <a:pt x="5026" y="71"/>
                  </a:lnTo>
                  <a:lnTo>
                    <a:pt x="4791" y="141"/>
                  </a:lnTo>
                  <a:lnTo>
                    <a:pt x="4298" y="282"/>
                  </a:lnTo>
                  <a:lnTo>
                    <a:pt x="3828" y="470"/>
                  </a:lnTo>
                  <a:lnTo>
                    <a:pt x="3358" y="705"/>
                  </a:lnTo>
                  <a:lnTo>
                    <a:pt x="2936" y="987"/>
                  </a:lnTo>
                  <a:lnTo>
                    <a:pt x="2513" y="1316"/>
                  </a:lnTo>
                  <a:lnTo>
                    <a:pt x="2114" y="1644"/>
                  </a:lnTo>
                  <a:lnTo>
                    <a:pt x="1738" y="2020"/>
                  </a:lnTo>
                  <a:lnTo>
                    <a:pt x="1409" y="2443"/>
                  </a:lnTo>
                  <a:lnTo>
                    <a:pt x="1080" y="2842"/>
                  </a:lnTo>
                  <a:lnTo>
                    <a:pt x="822" y="3288"/>
                  </a:lnTo>
                  <a:lnTo>
                    <a:pt x="587" y="3734"/>
                  </a:lnTo>
                  <a:lnTo>
                    <a:pt x="376" y="4181"/>
                  </a:lnTo>
                  <a:lnTo>
                    <a:pt x="235" y="4650"/>
                  </a:lnTo>
                  <a:lnTo>
                    <a:pt x="118" y="5120"/>
                  </a:lnTo>
                  <a:lnTo>
                    <a:pt x="24" y="5613"/>
                  </a:lnTo>
                  <a:lnTo>
                    <a:pt x="0" y="6106"/>
                  </a:lnTo>
                  <a:lnTo>
                    <a:pt x="0" y="6600"/>
                  </a:lnTo>
                  <a:lnTo>
                    <a:pt x="47" y="7093"/>
                  </a:lnTo>
                  <a:lnTo>
                    <a:pt x="118" y="7586"/>
                  </a:lnTo>
                  <a:lnTo>
                    <a:pt x="235" y="8056"/>
                  </a:lnTo>
                  <a:lnTo>
                    <a:pt x="376" y="8549"/>
                  </a:lnTo>
                  <a:lnTo>
                    <a:pt x="540" y="8995"/>
                  </a:lnTo>
                  <a:lnTo>
                    <a:pt x="752" y="9441"/>
                  </a:lnTo>
                  <a:lnTo>
                    <a:pt x="1010" y="9887"/>
                  </a:lnTo>
                  <a:lnTo>
                    <a:pt x="1292" y="10287"/>
                  </a:lnTo>
                  <a:lnTo>
                    <a:pt x="1597" y="10686"/>
                  </a:lnTo>
                  <a:lnTo>
                    <a:pt x="1926" y="11038"/>
                  </a:lnTo>
                  <a:lnTo>
                    <a:pt x="2278" y="11367"/>
                  </a:lnTo>
                  <a:lnTo>
                    <a:pt x="2677" y="11672"/>
                  </a:lnTo>
                  <a:lnTo>
                    <a:pt x="3077" y="11954"/>
                  </a:lnTo>
                  <a:lnTo>
                    <a:pt x="3523" y="12189"/>
                  </a:lnTo>
                  <a:lnTo>
                    <a:pt x="3969" y="12377"/>
                  </a:lnTo>
                  <a:lnTo>
                    <a:pt x="4439" y="12541"/>
                  </a:lnTo>
                  <a:lnTo>
                    <a:pt x="4908" y="12658"/>
                  </a:lnTo>
                  <a:lnTo>
                    <a:pt x="5401" y="12752"/>
                  </a:lnTo>
                  <a:lnTo>
                    <a:pt x="5895" y="12799"/>
                  </a:lnTo>
                  <a:lnTo>
                    <a:pt x="6388" y="12823"/>
                  </a:lnTo>
                  <a:lnTo>
                    <a:pt x="6881" y="12799"/>
                  </a:lnTo>
                  <a:lnTo>
                    <a:pt x="7374" y="12752"/>
                  </a:lnTo>
                  <a:lnTo>
                    <a:pt x="7867" y="12658"/>
                  </a:lnTo>
                  <a:lnTo>
                    <a:pt x="8337" y="12541"/>
                  </a:lnTo>
                  <a:lnTo>
                    <a:pt x="8807" y="12377"/>
                  </a:lnTo>
                  <a:lnTo>
                    <a:pt x="9253" y="12165"/>
                  </a:lnTo>
                  <a:lnTo>
                    <a:pt x="9699" y="11930"/>
                  </a:lnTo>
                  <a:lnTo>
                    <a:pt x="10122" y="11649"/>
                  </a:lnTo>
                  <a:lnTo>
                    <a:pt x="10498" y="11343"/>
                  </a:lnTo>
                  <a:lnTo>
                    <a:pt x="10873" y="10991"/>
                  </a:lnTo>
                  <a:lnTo>
                    <a:pt x="11202" y="10639"/>
                  </a:lnTo>
                  <a:lnTo>
                    <a:pt x="11507" y="10240"/>
                  </a:lnTo>
                  <a:lnTo>
                    <a:pt x="11766" y="9817"/>
                  </a:lnTo>
                  <a:lnTo>
                    <a:pt x="12001" y="9394"/>
                  </a:lnTo>
                  <a:lnTo>
                    <a:pt x="12212" y="8948"/>
                  </a:lnTo>
                  <a:lnTo>
                    <a:pt x="12376" y="8478"/>
                  </a:lnTo>
                  <a:lnTo>
                    <a:pt x="12517" y="8009"/>
                  </a:lnTo>
                  <a:lnTo>
                    <a:pt x="12611" y="7515"/>
                  </a:lnTo>
                  <a:lnTo>
                    <a:pt x="12682" y="7022"/>
                  </a:lnTo>
                  <a:lnTo>
                    <a:pt x="12705" y="6529"/>
                  </a:lnTo>
                  <a:lnTo>
                    <a:pt x="12682" y="6036"/>
                  </a:lnTo>
                  <a:lnTo>
                    <a:pt x="12635" y="5543"/>
                  </a:lnTo>
                  <a:lnTo>
                    <a:pt x="12541" y="5073"/>
                  </a:lnTo>
                  <a:lnTo>
                    <a:pt x="12400" y="4580"/>
                  </a:lnTo>
                  <a:lnTo>
                    <a:pt x="12212" y="4087"/>
                  </a:lnTo>
                  <a:lnTo>
                    <a:pt x="11977" y="3617"/>
                  </a:lnTo>
                  <a:lnTo>
                    <a:pt x="11719" y="3171"/>
                  </a:lnTo>
                  <a:lnTo>
                    <a:pt x="11413" y="2748"/>
                  </a:lnTo>
                  <a:lnTo>
                    <a:pt x="11061" y="2372"/>
                  </a:lnTo>
                  <a:lnTo>
                    <a:pt x="10709" y="1997"/>
                  </a:lnTo>
                  <a:lnTo>
                    <a:pt x="10310" y="1668"/>
                  </a:lnTo>
                  <a:lnTo>
                    <a:pt x="9910" y="1386"/>
                  </a:lnTo>
                  <a:lnTo>
                    <a:pt x="9488" y="1104"/>
                  </a:lnTo>
                  <a:lnTo>
                    <a:pt x="9042" y="869"/>
                  </a:lnTo>
                  <a:lnTo>
                    <a:pt x="8595" y="658"/>
                  </a:lnTo>
                  <a:lnTo>
                    <a:pt x="8126" y="470"/>
                  </a:lnTo>
                  <a:lnTo>
                    <a:pt x="7656" y="329"/>
                  </a:lnTo>
                  <a:lnTo>
                    <a:pt x="7210" y="188"/>
                  </a:lnTo>
                  <a:lnTo>
                    <a:pt x="6740" y="94"/>
                  </a:lnTo>
                  <a:lnTo>
                    <a:pt x="6294" y="24"/>
                  </a:lnTo>
                  <a:lnTo>
                    <a:pt x="6036" y="0"/>
                  </a:lnTo>
                  <a:close/>
                </a:path>
              </a:pathLst>
            </a:custGeom>
            <a:solidFill>
              <a:srgbClr val="FFFFFF">
                <a:alpha val="11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10"/>
            <p:cNvSpPr/>
            <p:nvPr/>
          </p:nvSpPr>
          <p:spPr>
            <a:xfrm>
              <a:off x="5021475" y="612100"/>
              <a:ext cx="135625" cy="320575"/>
            </a:xfrm>
            <a:custGeom>
              <a:rect b="b" l="l" r="r" t="t"/>
              <a:pathLst>
                <a:path extrusionOk="0" h="12823" w="5425">
                  <a:moveTo>
                    <a:pt x="2607" y="517"/>
                  </a:moveTo>
                  <a:lnTo>
                    <a:pt x="2748" y="588"/>
                  </a:lnTo>
                  <a:lnTo>
                    <a:pt x="2912" y="682"/>
                  </a:lnTo>
                  <a:lnTo>
                    <a:pt x="3077" y="775"/>
                  </a:lnTo>
                  <a:lnTo>
                    <a:pt x="3241" y="916"/>
                  </a:lnTo>
                  <a:lnTo>
                    <a:pt x="3405" y="1081"/>
                  </a:lnTo>
                  <a:lnTo>
                    <a:pt x="3570" y="1292"/>
                  </a:lnTo>
                  <a:lnTo>
                    <a:pt x="3734" y="1503"/>
                  </a:lnTo>
                  <a:lnTo>
                    <a:pt x="3899" y="1762"/>
                  </a:lnTo>
                  <a:lnTo>
                    <a:pt x="4039" y="2020"/>
                  </a:lnTo>
                  <a:lnTo>
                    <a:pt x="4180" y="2325"/>
                  </a:lnTo>
                  <a:lnTo>
                    <a:pt x="4321" y="2654"/>
                  </a:lnTo>
                  <a:lnTo>
                    <a:pt x="4439" y="3006"/>
                  </a:lnTo>
                  <a:lnTo>
                    <a:pt x="4556" y="3406"/>
                  </a:lnTo>
                  <a:lnTo>
                    <a:pt x="4650" y="3805"/>
                  </a:lnTo>
                  <a:lnTo>
                    <a:pt x="4744" y="4228"/>
                  </a:lnTo>
                  <a:lnTo>
                    <a:pt x="4814" y="4697"/>
                  </a:lnTo>
                  <a:lnTo>
                    <a:pt x="4861" y="5144"/>
                  </a:lnTo>
                  <a:lnTo>
                    <a:pt x="4885" y="5590"/>
                  </a:lnTo>
                  <a:lnTo>
                    <a:pt x="4908" y="6059"/>
                  </a:lnTo>
                  <a:lnTo>
                    <a:pt x="4908" y="6529"/>
                  </a:lnTo>
                  <a:lnTo>
                    <a:pt x="4908" y="6975"/>
                  </a:lnTo>
                  <a:lnTo>
                    <a:pt x="4885" y="7445"/>
                  </a:lnTo>
                  <a:lnTo>
                    <a:pt x="4838" y="7891"/>
                  </a:lnTo>
                  <a:lnTo>
                    <a:pt x="4791" y="8337"/>
                  </a:lnTo>
                  <a:lnTo>
                    <a:pt x="4720" y="8784"/>
                  </a:lnTo>
                  <a:lnTo>
                    <a:pt x="4650" y="9206"/>
                  </a:lnTo>
                  <a:lnTo>
                    <a:pt x="4556" y="9629"/>
                  </a:lnTo>
                  <a:lnTo>
                    <a:pt x="4462" y="10005"/>
                  </a:lnTo>
                  <a:lnTo>
                    <a:pt x="4345" y="10381"/>
                  </a:lnTo>
                  <a:lnTo>
                    <a:pt x="4227" y="10733"/>
                  </a:lnTo>
                  <a:lnTo>
                    <a:pt x="4086" y="11038"/>
                  </a:lnTo>
                  <a:lnTo>
                    <a:pt x="3946" y="11320"/>
                  </a:lnTo>
                  <a:lnTo>
                    <a:pt x="3805" y="11555"/>
                  </a:lnTo>
                  <a:lnTo>
                    <a:pt x="3664" y="11743"/>
                  </a:lnTo>
                  <a:lnTo>
                    <a:pt x="3523" y="11907"/>
                  </a:lnTo>
                  <a:lnTo>
                    <a:pt x="3358" y="12048"/>
                  </a:lnTo>
                  <a:lnTo>
                    <a:pt x="3217" y="12165"/>
                  </a:lnTo>
                  <a:lnTo>
                    <a:pt x="3053" y="12259"/>
                  </a:lnTo>
                  <a:lnTo>
                    <a:pt x="2889" y="12306"/>
                  </a:lnTo>
                  <a:lnTo>
                    <a:pt x="2560" y="12306"/>
                  </a:lnTo>
                  <a:lnTo>
                    <a:pt x="2396" y="12259"/>
                  </a:lnTo>
                  <a:lnTo>
                    <a:pt x="2231" y="12165"/>
                  </a:lnTo>
                  <a:lnTo>
                    <a:pt x="2090" y="12071"/>
                  </a:lnTo>
                  <a:lnTo>
                    <a:pt x="1926" y="11930"/>
                  </a:lnTo>
                  <a:lnTo>
                    <a:pt x="1785" y="11766"/>
                  </a:lnTo>
                  <a:lnTo>
                    <a:pt x="1644" y="11555"/>
                  </a:lnTo>
                  <a:lnTo>
                    <a:pt x="1503" y="11343"/>
                  </a:lnTo>
                  <a:lnTo>
                    <a:pt x="1362" y="11062"/>
                  </a:lnTo>
                  <a:lnTo>
                    <a:pt x="1221" y="10756"/>
                  </a:lnTo>
                  <a:lnTo>
                    <a:pt x="1080" y="10404"/>
                  </a:lnTo>
                  <a:lnTo>
                    <a:pt x="986" y="10052"/>
                  </a:lnTo>
                  <a:lnTo>
                    <a:pt x="869" y="9653"/>
                  </a:lnTo>
                  <a:lnTo>
                    <a:pt x="775" y="9253"/>
                  </a:lnTo>
                  <a:lnTo>
                    <a:pt x="705" y="8831"/>
                  </a:lnTo>
                  <a:lnTo>
                    <a:pt x="634" y="8408"/>
                  </a:lnTo>
                  <a:lnTo>
                    <a:pt x="540" y="7515"/>
                  </a:lnTo>
                  <a:lnTo>
                    <a:pt x="493" y="6576"/>
                  </a:lnTo>
                  <a:lnTo>
                    <a:pt x="493" y="6106"/>
                  </a:lnTo>
                  <a:lnTo>
                    <a:pt x="517" y="5660"/>
                  </a:lnTo>
                  <a:lnTo>
                    <a:pt x="540" y="5190"/>
                  </a:lnTo>
                  <a:lnTo>
                    <a:pt x="587" y="4744"/>
                  </a:lnTo>
                  <a:lnTo>
                    <a:pt x="681" y="4040"/>
                  </a:lnTo>
                  <a:lnTo>
                    <a:pt x="822" y="3359"/>
                  </a:lnTo>
                  <a:lnTo>
                    <a:pt x="1010" y="2725"/>
                  </a:lnTo>
                  <a:lnTo>
                    <a:pt x="1198" y="2138"/>
                  </a:lnTo>
                  <a:lnTo>
                    <a:pt x="1433" y="1621"/>
                  </a:lnTo>
                  <a:lnTo>
                    <a:pt x="1668" y="1198"/>
                  </a:lnTo>
                  <a:lnTo>
                    <a:pt x="1808" y="1010"/>
                  </a:lnTo>
                  <a:lnTo>
                    <a:pt x="1926" y="846"/>
                  </a:lnTo>
                  <a:lnTo>
                    <a:pt x="2067" y="728"/>
                  </a:lnTo>
                  <a:lnTo>
                    <a:pt x="2184" y="611"/>
                  </a:lnTo>
                  <a:lnTo>
                    <a:pt x="2349" y="541"/>
                  </a:lnTo>
                  <a:lnTo>
                    <a:pt x="2489" y="517"/>
                  </a:lnTo>
                  <a:close/>
                  <a:moveTo>
                    <a:pt x="2536" y="0"/>
                  </a:moveTo>
                  <a:lnTo>
                    <a:pt x="2325" y="24"/>
                  </a:lnTo>
                  <a:lnTo>
                    <a:pt x="2114" y="94"/>
                  </a:lnTo>
                  <a:lnTo>
                    <a:pt x="1926" y="188"/>
                  </a:lnTo>
                  <a:lnTo>
                    <a:pt x="1738" y="329"/>
                  </a:lnTo>
                  <a:lnTo>
                    <a:pt x="1574" y="494"/>
                  </a:lnTo>
                  <a:lnTo>
                    <a:pt x="1409" y="682"/>
                  </a:lnTo>
                  <a:lnTo>
                    <a:pt x="1268" y="916"/>
                  </a:lnTo>
                  <a:lnTo>
                    <a:pt x="1127" y="1151"/>
                  </a:lnTo>
                  <a:lnTo>
                    <a:pt x="986" y="1433"/>
                  </a:lnTo>
                  <a:lnTo>
                    <a:pt x="846" y="1715"/>
                  </a:lnTo>
                  <a:lnTo>
                    <a:pt x="728" y="2020"/>
                  </a:lnTo>
                  <a:lnTo>
                    <a:pt x="493" y="2654"/>
                  </a:lnTo>
                  <a:lnTo>
                    <a:pt x="329" y="3335"/>
                  </a:lnTo>
                  <a:lnTo>
                    <a:pt x="188" y="4016"/>
                  </a:lnTo>
                  <a:lnTo>
                    <a:pt x="71" y="4674"/>
                  </a:lnTo>
                  <a:lnTo>
                    <a:pt x="24" y="5144"/>
                  </a:lnTo>
                  <a:lnTo>
                    <a:pt x="0" y="5637"/>
                  </a:lnTo>
                  <a:lnTo>
                    <a:pt x="0" y="6106"/>
                  </a:lnTo>
                  <a:lnTo>
                    <a:pt x="0" y="6600"/>
                  </a:lnTo>
                  <a:lnTo>
                    <a:pt x="0" y="7093"/>
                  </a:lnTo>
                  <a:lnTo>
                    <a:pt x="47" y="7562"/>
                  </a:lnTo>
                  <a:lnTo>
                    <a:pt x="71" y="8032"/>
                  </a:lnTo>
                  <a:lnTo>
                    <a:pt x="141" y="8502"/>
                  </a:lnTo>
                  <a:lnTo>
                    <a:pt x="212" y="8948"/>
                  </a:lnTo>
                  <a:lnTo>
                    <a:pt x="305" y="9394"/>
                  </a:lnTo>
                  <a:lnTo>
                    <a:pt x="399" y="9817"/>
                  </a:lnTo>
                  <a:lnTo>
                    <a:pt x="493" y="10216"/>
                  </a:lnTo>
                  <a:lnTo>
                    <a:pt x="634" y="10615"/>
                  </a:lnTo>
                  <a:lnTo>
                    <a:pt x="752" y="10968"/>
                  </a:lnTo>
                  <a:lnTo>
                    <a:pt x="916" y="11296"/>
                  </a:lnTo>
                  <a:lnTo>
                    <a:pt x="1057" y="11602"/>
                  </a:lnTo>
                  <a:lnTo>
                    <a:pt x="1245" y="11884"/>
                  </a:lnTo>
                  <a:lnTo>
                    <a:pt x="1433" y="12118"/>
                  </a:lnTo>
                  <a:lnTo>
                    <a:pt x="1621" y="12330"/>
                  </a:lnTo>
                  <a:lnTo>
                    <a:pt x="1832" y="12494"/>
                  </a:lnTo>
                  <a:lnTo>
                    <a:pt x="2043" y="12635"/>
                  </a:lnTo>
                  <a:lnTo>
                    <a:pt x="2255" y="12752"/>
                  </a:lnTo>
                  <a:lnTo>
                    <a:pt x="2489" y="12799"/>
                  </a:lnTo>
                  <a:lnTo>
                    <a:pt x="2724" y="12823"/>
                  </a:lnTo>
                  <a:lnTo>
                    <a:pt x="2959" y="12799"/>
                  </a:lnTo>
                  <a:lnTo>
                    <a:pt x="3194" y="12729"/>
                  </a:lnTo>
                  <a:lnTo>
                    <a:pt x="3405" y="12635"/>
                  </a:lnTo>
                  <a:lnTo>
                    <a:pt x="3617" y="12494"/>
                  </a:lnTo>
                  <a:lnTo>
                    <a:pt x="3828" y="12330"/>
                  </a:lnTo>
                  <a:lnTo>
                    <a:pt x="4016" y="12095"/>
                  </a:lnTo>
                  <a:lnTo>
                    <a:pt x="4204" y="11860"/>
                  </a:lnTo>
                  <a:lnTo>
                    <a:pt x="4392" y="11578"/>
                  </a:lnTo>
                  <a:lnTo>
                    <a:pt x="4556" y="11273"/>
                  </a:lnTo>
                  <a:lnTo>
                    <a:pt x="4697" y="10921"/>
                  </a:lnTo>
                  <a:lnTo>
                    <a:pt x="4814" y="10568"/>
                  </a:lnTo>
                  <a:lnTo>
                    <a:pt x="4932" y="10193"/>
                  </a:lnTo>
                  <a:lnTo>
                    <a:pt x="5049" y="9770"/>
                  </a:lnTo>
                  <a:lnTo>
                    <a:pt x="5143" y="9347"/>
                  </a:lnTo>
                  <a:lnTo>
                    <a:pt x="5237" y="8901"/>
                  </a:lnTo>
                  <a:lnTo>
                    <a:pt x="5284" y="8455"/>
                  </a:lnTo>
                  <a:lnTo>
                    <a:pt x="5355" y="7985"/>
                  </a:lnTo>
                  <a:lnTo>
                    <a:pt x="5378" y="7515"/>
                  </a:lnTo>
                  <a:lnTo>
                    <a:pt x="5425" y="7022"/>
                  </a:lnTo>
                  <a:lnTo>
                    <a:pt x="5425" y="6553"/>
                  </a:lnTo>
                  <a:lnTo>
                    <a:pt x="5425" y="6059"/>
                  </a:lnTo>
                  <a:lnTo>
                    <a:pt x="5402" y="5566"/>
                  </a:lnTo>
                  <a:lnTo>
                    <a:pt x="5355" y="5097"/>
                  </a:lnTo>
                  <a:lnTo>
                    <a:pt x="5308" y="4627"/>
                  </a:lnTo>
                  <a:lnTo>
                    <a:pt x="5237" y="4181"/>
                  </a:lnTo>
                  <a:lnTo>
                    <a:pt x="5167" y="3758"/>
                  </a:lnTo>
                  <a:lnTo>
                    <a:pt x="5049" y="3335"/>
                  </a:lnTo>
                  <a:lnTo>
                    <a:pt x="4955" y="2936"/>
                  </a:lnTo>
                  <a:lnTo>
                    <a:pt x="4814" y="2560"/>
                  </a:lnTo>
                  <a:lnTo>
                    <a:pt x="4674" y="2208"/>
                  </a:lnTo>
                  <a:lnTo>
                    <a:pt x="4533" y="1879"/>
                  </a:lnTo>
                  <a:lnTo>
                    <a:pt x="4368" y="1550"/>
                  </a:lnTo>
                  <a:lnTo>
                    <a:pt x="4204" y="1269"/>
                  </a:lnTo>
                  <a:lnTo>
                    <a:pt x="4016" y="1010"/>
                  </a:lnTo>
                  <a:lnTo>
                    <a:pt x="3828" y="775"/>
                  </a:lnTo>
                  <a:lnTo>
                    <a:pt x="3617" y="564"/>
                  </a:lnTo>
                  <a:lnTo>
                    <a:pt x="3405" y="400"/>
                  </a:lnTo>
                  <a:lnTo>
                    <a:pt x="3194" y="235"/>
                  </a:lnTo>
                  <a:lnTo>
                    <a:pt x="2959" y="118"/>
                  </a:lnTo>
                  <a:lnTo>
                    <a:pt x="2748" y="47"/>
                  </a:lnTo>
                  <a:lnTo>
                    <a:pt x="2536" y="0"/>
                  </a:lnTo>
                  <a:close/>
                </a:path>
              </a:pathLst>
            </a:custGeom>
            <a:solidFill>
              <a:srgbClr val="FFFFFF">
                <a:alpha val="11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10"/>
            <p:cNvSpPr/>
            <p:nvPr/>
          </p:nvSpPr>
          <p:spPr>
            <a:xfrm>
              <a:off x="4930475" y="765925"/>
              <a:ext cx="317650" cy="12925"/>
            </a:xfrm>
            <a:custGeom>
              <a:rect b="b" l="l" r="r" t="t"/>
              <a:pathLst>
                <a:path extrusionOk="0" h="517" w="12706">
                  <a:moveTo>
                    <a:pt x="235" y="0"/>
                  </a:moveTo>
                  <a:lnTo>
                    <a:pt x="141" y="24"/>
                  </a:lnTo>
                  <a:lnTo>
                    <a:pt x="71" y="71"/>
                  </a:lnTo>
                  <a:lnTo>
                    <a:pt x="0" y="165"/>
                  </a:lnTo>
                  <a:lnTo>
                    <a:pt x="0" y="259"/>
                  </a:lnTo>
                  <a:lnTo>
                    <a:pt x="0" y="353"/>
                  </a:lnTo>
                  <a:lnTo>
                    <a:pt x="71" y="447"/>
                  </a:lnTo>
                  <a:lnTo>
                    <a:pt x="141" y="494"/>
                  </a:lnTo>
                  <a:lnTo>
                    <a:pt x="235" y="517"/>
                  </a:lnTo>
                  <a:lnTo>
                    <a:pt x="12447" y="517"/>
                  </a:lnTo>
                  <a:lnTo>
                    <a:pt x="12541" y="494"/>
                  </a:lnTo>
                  <a:lnTo>
                    <a:pt x="12635" y="447"/>
                  </a:lnTo>
                  <a:lnTo>
                    <a:pt x="12682" y="353"/>
                  </a:lnTo>
                  <a:lnTo>
                    <a:pt x="12705" y="259"/>
                  </a:lnTo>
                  <a:lnTo>
                    <a:pt x="12682" y="165"/>
                  </a:lnTo>
                  <a:lnTo>
                    <a:pt x="12635" y="71"/>
                  </a:lnTo>
                  <a:lnTo>
                    <a:pt x="12541" y="24"/>
                  </a:lnTo>
                  <a:lnTo>
                    <a:pt x="12447" y="0"/>
                  </a:lnTo>
                  <a:close/>
                </a:path>
              </a:pathLst>
            </a:custGeom>
            <a:solidFill>
              <a:srgbClr val="FFFFFF">
                <a:alpha val="11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10"/>
            <p:cNvSpPr/>
            <p:nvPr/>
          </p:nvSpPr>
          <p:spPr>
            <a:xfrm>
              <a:off x="4961575" y="673750"/>
              <a:ext cx="261875" cy="47575"/>
            </a:xfrm>
            <a:custGeom>
              <a:rect b="b" l="l" r="r" t="t"/>
              <a:pathLst>
                <a:path extrusionOk="0" h="1903" w="10475">
                  <a:moveTo>
                    <a:pt x="189" y="0"/>
                  </a:moveTo>
                  <a:lnTo>
                    <a:pt x="95" y="47"/>
                  </a:lnTo>
                  <a:lnTo>
                    <a:pt x="48" y="118"/>
                  </a:lnTo>
                  <a:lnTo>
                    <a:pt x="1" y="212"/>
                  </a:lnTo>
                  <a:lnTo>
                    <a:pt x="1" y="306"/>
                  </a:lnTo>
                  <a:lnTo>
                    <a:pt x="48" y="400"/>
                  </a:lnTo>
                  <a:lnTo>
                    <a:pt x="118" y="470"/>
                  </a:lnTo>
                  <a:lnTo>
                    <a:pt x="236" y="540"/>
                  </a:lnTo>
                  <a:lnTo>
                    <a:pt x="564" y="705"/>
                  </a:lnTo>
                  <a:lnTo>
                    <a:pt x="1081" y="940"/>
                  </a:lnTo>
                  <a:lnTo>
                    <a:pt x="1762" y="1198"/>
                  </a:lnTo>
                  <a:lnTo>
                    <a:pt x="2161" y="1339"/>
                  </a:lnTo>
                  <a:lnTo>
                    <a:pt x="2584" y="1456"/>
                  </a:lnTo>
                  <a:lnTo>
                    <a:pt x="3077" y="1574"/>
                  </a:lnTo>
                  <a:lnTo>
                    <a:pt x="3570" y="1691"/>
                  </a:lnTo>
                  <a:lnTo>
                    <a:pt x="4111" y="1785"/>
                  </a:lnTo>
                  <a:lnTo>
                    <a:pt x="4674" y="1856"/>
                  </a:lnTo>
                  <a:lnTo>
                    <a:pt x="5261" y="1879"/>
                  </a:lnTo>
                  <a:lnTo>
                    <a:pt x="5872" y="1903"/>
                  </a:lnTo>
                  <a:lnTo>
                    <a:pt x="6388" y="1903"/>
                  </a:lnTo>
                  <a:lnTo>
                    <a:pt x="6929" y="1856"/>
                  </a:lnTo>
                  <a:lnTo>
                    <a:pt x="7469" y="1809"/>
                  </a:lnTo>
                  <a:lnTo>
                    <a:pt x="8009" y="1715"/>
                  </a:lnTo>
                  <a:lnTo>
                    <a:pt x="8573" y="1597"/>
                  </a:lnTo>
                  <a:lnTo>
                    <a:pt x="9160" y="1433"/>
                  </a:lnTo>
                  <a:lnTo>
                    <a:pt x="9723" y="1245"/>
                  </a:lnTo>
                  <a:lnTo>
                    <a:pt x="10310" y="1034"/>
                  </a:lnTo>
                  <a:lnTo>
                    <a:pt x="10404" y="963"/>
                  </a:lnTo>
                  <a:lnTo>
                    <a:pt x="10451" y="893"/>
                  </a:lnTo>
                  <a:lnTo>
                    <a:pt x="10475" y="799"/>
                  </a:lnTo>
                  <a:lnTo>
                    <a:pt x="10451" y="705"/>
                  </a:lnTo>
                  <a:lnTo>
                    <a:pt x="10404" y="611"/>
                  </a:lnTo>
                  <a:lnTo>
                    <a:pt x="10310" y="564"/>
                  </a:lnTo>
                  <a:lnTo>
                    <a:pt x="10216" y="540"/>
                  </a:lnTo>
                  <a:lnTo>
                    <a:pt x="10122" y="564"/>
                  </a:lnTo>
                  <a:lnTo>
                    <a:pt x="9629" y="752"/>
                  </a:lnTo>
                  <a:lnTo>
                    <a:pt x="9160" y="916"/>
                  </a:lnTo>
                  <a:lnTo>
                    <a:pt x="8666" y="1034"/>
                  </a:lnTo>
                  <a:lnTo>
                    <a:pt x="8197" y="1151"/>
                  </a:lnTo>
                  <a:lnTo>
                    <a:pt x="7751" y="1245"/>
                  </a:lnTo>
                  <a:lnTo>
                    <a:pt x="7281" y="1315"/>
                  </a:lnTo>
                  <a:lnTo>
                    <a:pt x="6835" y="1362"/>
                  </a:lnTo>
                  <a:lnTo>
                    <a:pt x="6388" y="1386"/>
                  </a:lnTo>
                  <a:lnTo>
                    <a:pt x="5966" y="1409"/>
                  </a:lnTo>
                  <a:lnTo>
                    <a:pt x="5543" y="1386"/>
                  </a:lnTo>
                  <a:lnTo>
                    <a:pt x="5144" y="1386"/>
                  </a:lnTo>
                  <a:lnTo>
                    <a:pt x="4745" y="1339"/>
                  </a:lnTo>
                  <a:lnTo>
                    <a:pt x="3993" y="1245"/>
                  </a:lnTo>
                  <a:lnTo>
                    <a:pt x="3312" y="1104"/>
                  </a:lnTo>
                  <a:lnTo>
                    <a:pt x="2678" y="963"/>
                  </a:lnTo>
                  <a:lnTo>
                    <a:pt x="2114" y="775"/>
                  </a:lnTo>
                  <a:lnTo>
                    <a:pt x="1598" y="611"/>
                  </a:lnTo>
                  <a:lnTo>
                    <a:pt x="1198" y="423"/>
                  </a:lnTo>
                  <a:lnTo>
                    <a:pt x="611" y="165"/>
                  </a:lnTo>
                  <a:lnTo>
                    <a:pt x="377" y="47"/>
                  </a:lnTo>
                  <a:lnTo>
                    <a:pt x="283" y="0"/>
                  </a:lnTo>
                  <a:close/>
                </a:path>
              </a:pathLst>
            </a:custGeom>
            <a:solidFill>
              <a:srgbClr val="FFFFFF">
                <a:alpha val="11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10"/>
            <p:cNvSpPr/>
            <p:nvPr/>
          </p:nvSpPr>
          <p:spPr>
            <a:xfrm>
              <a:off x="4953350" y="821700"/>
              <a:ext cx="278900" cy="38175"/>
            </a:xfrm>
            <a:custGeom>
              <a:rect b="b" l="l" r="r" t="t"/>
              <a:pathLst>
                <a:path extrusionOk="0" h="1527" w="11156">
                  <a:moveTo>
                    <a:pt x="5355" y="0"/>
                  </a:moveTo>
                  <a:lnTo>
                    <a:pt x="4486" y="24"/>
                  </a:lnTo>
                  <a:lnTo>
                    <a:pt x="3688" y="118"/>
                  </a:lnTo>
                  <a:lnTo>
                    <a:pt x="2960" y="212"/>
                  </a:lnTo>
                  <a:lnTo>
                    <a:pt x="2326" y="329"/>
                  </a:lnTo>
                  <a:lnTo>
                    <a:pt x="1762" y="470"/>
                  </a:lnTo>
                  <a:lnTo>
                    <a:pt x="1293" y="587"/>
                  </a:lnTo>
                  <a:lnTo>
                    <a:pt x="893" y="728"/>
                  </a:lnTo>
                  <a:lnTo>
                    <a:pt x="353" y="940"/>
                  </a:lnTo>
                  <a:lnTo>
                    <a:pt x="118" y="1034"/>
                  </a:lnTo>
                  <a:lnTo>
                    <a:pt x="48" y="1104"/>
                  </a:lnTo>
                  <a:lnTo>
                    <a:pt x="1" y="1198"/>
                  </a:lnTo>
                  <a:lnTo>
                    <a:pt x="1" y="1292"/>
                  </a:lnTo>
                  <a:lnTo>
                    <a:pt x="24" y="1386"/>
                  </a:lnTo>
                  <a:lnTo>
                    <a:pt x="71" y="1433"/>
                  </a:lnTo>
                  <a:lnTo>
                    <a:pt x="118" y="1480"/>
                  </a:lnTo>
                  <a:lnTo>
                    <a:pt x="189" y="1503"/>
                  </a:lnTo>
                  <a:lnTo>
                    <a:pt x="259" y="1527"/>
                  </a:lnTo>
                  <a:lnTo>
                    <a:pt x="306" y="1503"/>
                  </a:lnTo>
                  <a:lnTo>
                    <a:pt x="377" y="1480"/>
                  </a:lnTo>
                  <a:lnTo>
                    <a:pt x="541" y="1409"/>
                  </a:lnTo>
                  <a:lnTo>
                    <a:pt x="1058" y="1222"/>
                  </a:lnTo>
                  <a:lnTo>
                    <a:pt x="1434" y="1081"/>
                  </a:lnTo>
                  <a:lnTo>
                    <a:pt x="1903" y="963"/>
                  </a:lnTo>
                  <a:lnTo>
                    <a:pt x="2443" y="846"/>
                  </a:lnTo>
                  <a:lnTo>
                    <a:pt x="3054" y="728"/>
                  </a:lnTo>
                  <a:lnTo>
                    <a:pt x="3758" y="611"/>
                  </a:lnTo>
                  <a:lnTo>
                    <a:pt x="4533" y="540"/>
                  </a:lnTo>
                  <a:lnTo>
                    <a:pt x="5402" y="517"/>
                  </a:lnTo>
                  <a:lnTo>
                    <a:pt x="6342" y="494"/>
                  </a:lnTo>
                  <a:lnTo>
                    <a:pt x="7352" y="540"/>
                  </a:lnTo>
                  <a:lnTo>
                    <a:pt x="8432" y="658"/>
                  </a:lnTo>
                  <a:lnTo>
                    <a:pt x="9606" y="822"/>
                  </a:lnTo>
                  <a:lnTo>
                    <a:pt x="10217" y="916"/>
                  </a:lnTo>
                  <a:lnTo>
                    <a:pt x="10851" y="1034"/>
                  </a:lnTo>
                  <a:lnTo>
                    <a:pt x="10945" y="1057"/>
                  </a:lnTo>
                  <a:lnTo>
                    <a:pt x="11039" y="1010"/>
                  </a:lnTo>
                  <a:lnTo>
                    <a:pt x="11109" y="940"/>
                  </a:lnTo>
                  <a:lnTo>
                    <a:pt x="11156" y="846"/>
                  </a:lnTo>
                  <a:lnTo>
                    <a:pt x="11156" y="752"/>
                  </a:lnTo>
                  <a:lnTo>
                    <a:pt x="11109" y="658"/>
                  </a:lnTo>
                  <a:lnTo>
                    <a:pt x="11039" y="587"/>
                  </a:lnTo>
                  <a:lnTo>
                    <a:pt x="10968" y="540"/>
                  </a:lnTo>
                  <a:lnTo>
                    <a:pt x="10311" y="423"/>
                  </a:lnTo>
                  <a:lnTo>
                    <a:pt x="9676" y="306"/>
                  </a:lnTo>
                  <a:lnTo>
                    <a:pt x="9066" y="212"/>
                  </a:lnTo>
                  <a:lnTo>
                    <a:pt x="8479" y="141"/>
                  </a:lnTo>
                  <a:lnTo>
                    <a:pt x="7352" y="47"/>
                  </a:lnTo>
                  <a:lnTo>
                    <a:pt x="6318" y="0"/>
                  </a:lnTo>
                  <a:close/>
                </a:path>
              </a:pathLst>
            </a:custGeom>
            <a:solidFill>
              <a:srgbClr val="FFFFFF">
                <a:alpha val="11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7" name="Google Shape;487;p10"/>
          <p:cNvGrpSpPr/>
          <p:nvPr/>
        </p:nvGrpSpPr>
        <p:grpSpPr>
          <a:xfrm>
            <a:off x="264579" y="4460737"/>
            <a:ext cx="897273" cy="429782"/>
            <a:chOff x="3863100" y="581575"/>
            <a:chExt cx="629400" cy="301200"/>
          </a:xfrm>
        </p:grpSpPr>
        <p:sp>
          <p:nvSpPr>
            <p:cNvPr id="488" name="Google Shape;488;p10"/>
            <p:cNvSpPr/>
            <p:nvPr/>
          </p:nvSpPr>
          <p:spPr>
            <a:xfrm>
              <a:off x="3877200" y="581575"/>
              <a:ext cx="231350" cy="69875"/>
            </a:xfrm>
            <a:custGeom>
              <a:rect b="b" l="l" r="r" t="t"/>
              <a:pathLst>
                <a:path extrusionOk="0" h="2795" w="9254">
                  <a:moveTo>
                    <a:pt x="611" y="564"/>
                  </a:moveTo>
                  <a:lnTo>
                    <a:pt x="1597" y="752"/>
                  </a:lnTo>
                  <a:lnTo>
                    <a:pt x="2607" y="893"/>
                  </a:lnTo>
                  <a:lnTo>
                    <a:pt x="3641" y="1010"/>
                  </a:lnTo>
                  <a:lnTo>
                    <a:pt x="4650" y="1081"/>
                  </a:lnTo>
                  <a:lnTo>
                    <a:pt x="5660" y="1128"/>
                  </a:lnTo>
                  <a:lnTo>
                    <a:pt x="6693" y="1151"/>
                  </a:lnTo>
                  <a:lnTo>
                    <a:pt x="7703" y="1104"/>
                  </a:lnTo>
                  <a:lnTo>
                    <a:pt x="8737" y="1057"/>
                  </a:lnTo>
                  <a:lnTo>
                    <a:pt x="8737" y="1057"/>
                  </a:lnTo>
                  <a:lnTo>
                    <a:pt x="8666" y="2278"/>
                  </a:lnTo>
                  <a:lnTo>
                    <a:pt x="517" y="1785"/>
                  </a:lnTo>
                  <a:lnTo>
                    <a:pt x="611" y="564"/>
                  </a:lnTo>
                  <a:close/>
                  <a:moveTo>
                    <a:pt x="306" y="0"/>
                  </a:moveTo>
                  <a:lnTo>
                    <a:pt x="212" y="47"/>
                  </a:lnTo>
                  <a:lnTo>
                    <a:pt x="141" y="118"/>
                  </a:lnTo>
                  <a:lnTo>
                    <a:pt x="118" y="235"/>
                  </a:lnTo>
                  <a:lnTo>
                    <a:pt x="0" y="1996"/>
                  </a:lnTo>
                  <a:lnTo>
                    <a:pt x="24" y="2090"/>
                  </a:lnTo>
                  <a:lnTo>
                    <a:pt x="71" y="2184"/>
                  </a:lnTo>
                  <a:lnTo>
                    <a:pt x="141" y="2231"/>
                  </a:lnTo>
                  <a:lnTo>
                    <a:pt x="235" y="2255"/>
                  </a:lnTo>
                  <a:lnTo>
                    <a:pt x="8877" y="2795"/>
                  </a:lnTo>
                  <a:lnTo>
                    <a:pt x="8901" y="2795"/>
                  </a:lnTo>
                  <a:lnTo>
                    <a:pt x="8995" y="2771"/>
                  </a:lnTo>
                  <a:lnTo>
                    <a:pt x="9065" y="2724"/>
                  </a:lnTo>
                  <a:lnTo>
                    <a:pt x="9112" y="2654"/>
                  </a:lnTo>
                  <a:lnTo>
                    <a:pt x="9136" y="2560"/>
                  </a:lnTo>
                  <a:lnTo>
                    <a:pt x="9253" y="799"/>
                  </a:lnTo>
                  <a:lnTo>
                    <a:pt x="9230" y="681"/>
                  </a:lnTo>
                  <a:lnTo>
                    <a:pt x="9183" y="587"/>
                  </a:lnTo>
                  <a:lnTo>
                    <a:pt x="9089" y="540"/>
                  </a:lnTo>
                  <a:lnTo>
                    <a:pt x="8971" y="517"/>
                  </a:lnTo>
                  <a:lnTo>
                    <a:pt x="7915" y="587"/>
                  </a:lnTo>
                  <a:lnTo>
                    <a:pt x="6834" y="634"/>
                  </a:lnTo>
                  <a:lnTo>
                    <a:pt x="5754" y="634"/>
                  </a:lnTo>
                  <a:lnTo>
                    <a:pt x="4674" y="587"/>
                  </a:lnTo>
                  <a:lnTo>
                    <a:pt x="3617" y="493"/>
                  </a:lnTo>
                  <a:lnTo>
                    <a:pt x="2537" y="376"/>
                  </a:lnTo>
                  <a:lnTo>
                    <a:pt x="1480" y="212"/>
                  </a:lnTo>
                  <a:lnTo>
                    <a:pt x="423" y="0"/>
                  </a:lnTo>
                  <a:close/>
                </a:path>
              </a:pathLst>
            </a:custGeom>
            <a:solidFill>
              <a:srgbClr val="FFFFFF">
                <a:alpha val="11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10"/>
            <p:cNvSpPr/>
            <p:nvPr/>
          </p:nvSpPr>
          <p:spPr>
            <a:xfrm>
              <a:off x="4056275" y="637350"/>
              <a:ext cx="38175" cy="200225"/>
            </a:xfrm>
            <a:custGeom>
              <a:rect b="b" l="l" r="r" t="t"/>
              <a:pathLst>
                <a:path extrusionOk="0" h="8009" w="1527">
                  <a:moveTo>
                    <a:pt x="611" y="0"/>
                  </a:moveTo>
                  <a:lnTo>
                    <a:pt x="540" y="47"/>
                  </a:lnTo>
                  <a:lnTo>
                    <a:pt x="470" y="141"/>
                  </a:lnTo>
                  <a:lnTo>
                    <a:pt x="446" y="235"/>
                  </a:lnTo>
                  <a:lnTo>
                    <a:pt x="446" y="329"/>
                  </a:lnTo>
                  <a:lnTo>
                    <a:pt x="517" y="540"/>
                  </a:lnTo>
                  <a:lnTo>
                    <a:pt x="658" y="1104"/>
                  </a:lnTo>
                  <a:lnTo>
                    <a:pt x="752" y="1480"/>
                  </a:lnTo>
                  <a:lnTo>
                    <a:pt x="822" y="1926"/>
                  </a:lnTo>
                  <a:lnTo>
                    <a:pt x="916" y="2419"/>
                  </a:lnTo>
                  <a:lnTo>
                    <a:pt x="963" y="2959"/>
                  </a:lnTo>
                  <a:lnTo>
                    <a:pt x="1010" y="3523"/>
                  </a:lnTo>
                  <a:lnTo>
                    <a:pt x="1010" y="4110"/>
                  </a:lnTo>
                  <a:lnTo>
                    <a:pt x="986" y="4697"/>
                  </a:lnTo>
                  <a:lnTo>
                    <a:pt x="893" y="5308"/>
                  </a:lnTo>
                  <a:lnTo>
                    <a:pt x="775" y="5918"/>
                  </a:lnTo>
                  <a:lnTo>
                    <a:pt x="705" y="6224"/>
                  </a:lnTo>
                  <a:lnTo>
                    <a:pt x="587" y="6505"/>
                  </a:lnTo>
                  <a:lnTo>
                    <a:pt x="493" y="6787"/>
                  </a:lnTo>
                  <a:lnTo>
                    <a:pt x="352" y="7069"/>
                  </a:lnTo>
                  <a:lnTo>
                    <a:pt x="211" y="7351"/>
                  </a:lnTo>
                  <a:lnTo>
                    <a:pt x="24" y="7609"/>
                  </a:lnTo>
                  <a:lnTo>
                    <a:pt x="0" y="7703"/>
                  </a:lnTo>
                  <a:lnTo>
                    <a:pt x="0" y="7797"/>
                  </a:lnTo>
                  <a:lnTo>
                    <a:pt x="24" y="7891"/>
                  </a:lnTo>
                  <a:lnTo>
                    <a:pt x="94" y="7961"/>
                  </a:lnTo>
                  <a:lnTo>
                    <a:pt x="165" y="7985"/>
                  </a:lnTo>
                  <a:lnTo>
                    <a:pt x="235" y="8008"/>
                  </a:lnTo>
                  <a:lnTo>
                    <a:pt x="305" y="8008"/>
                  </a:lnTo>
                  <a:lnTo>
                    <a:pt x="352" y="7985"/>
                  </a:lnTo>
                  <a:lnTo>
                    <a:pt x="399" y="7938"/>
                  </a:lnTo>
                  <a:lnTo>
                    <a:pt x="446" y="7891"/>
                  </a:lnTo>
                  <a:lnTo>
                    <a:pt x="634" y="7609"/>
                  </a:lnTo>
                  <a:lnTo>
                    <a:pt x="799" y="7327"/>
                  </a:lnTo>
                  <a:lnTo>
                    <a:pt x="939" y="7022"/>
                  </a:lnTo>
                  <a:lnTo>
                    <a:pt x="1057" y="6717"/>
                  </a:lnTo>
                  <a:lnTo>
                    <a:pt x="1174" y="6411"/>
                  </a:lnTo>
                  <a:lnTo>
                    <a:pt x="1268" y="6106"/>
                  </a:lnTo>
                  <a:lnTo>
                    <a:pt x="1339" y="5777"/>
                  </a:lnTo>
                  <a:lnTo>
                    <a:pt x="1409" y="5472"/>
                  </a:lnTo>
                  <a:lnTo>
                    <a:pt x="1480" y="4838"/>
                  </a:lnTo>
                  <a:lnTo>
                    <a:pt x="1527" y="4204"/>
                  </a:lnTo>
                  <a:lnTo>
                    <a:pt x="1527" y="3593"/>
                  </a:lnTo>
                  <a:lnTo>
                    <a:pt x="1480" y="2983"/>
                  </a:lnTo>
                  <a:lnTo>
                    <a:pt x="1433" y="2443"/>
                  </a:lnTo>
                  <a:lnTo>
                    <a:pt x="1362" y="1926"/>
                  </a:lnTo>
                  <a:lnTo>
                    <a:pt x="1268" y="1456"/>
                  </a:lnTo>
                  <a:lnTo>
                    <a:pt x="1174" y="1034"/>
                  </a:lnTo>
                  <a:lnTo>
                    <a:pt x="1010" y="423"/>
                  </a:lnTo>
                  <a:lnTo>
                    <a:pt x="939" y="165"/>
                  </a:lnTo>
                  <a:lnTo>
                    <a:pt x="893" y="71"/>
                  </a:lnTo>
                  <a:lnTo>
                    <a:pt x="822" y="24"/>
                  </a:lnTo>
                  <a:lnTo>
                    <a:pt x="728" y="0"/>
                  </a:lnTo>
                  <a:close/>
                </a:path>
              </a:pathLst>
            </a:custGeom>
            <a:solidFill>
              <a:srgbClr val="FFFFFF">
                <a:alpha val="11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10"/>
            <p:cNvSpPr/>
            <p:nvPr/>
          </p:nvSpPr>
          <p:spPr>
            <a:xfrm>
              <a:off x="3863100" y="813475"/>
              <a:ext cx="231350" cy="69300"/>
            </a:xfrm>
            <a:custGeom>
              <a:rect b="b" l="l" r="r" t="t"/>
              <a:pathLst>
                <a:path extrusionOk="0" h="2772" w="9254">
                  <a:moveTo>
                    <a:pt x="611" y="517"/>
                  </a:moveTo>
                  <a:lnTo>
                    <a:pt x="8737" y="1010"/>
                  </a:lnTo>
                  <a:lnTo>
                    <a:pt x="8666" y="2208"/>
                  </a:lnTo>
                  <a:lnTo>
                    <a:pt x="8009" y="2091"/>
                  </a:lnTo>
                  <a:lnTo>
                    <a:pt x="7328" y="1973"/>
                  </a:lnTo>
                  <a:lnTo>
                    <a:pt x="6623" y="1879"/>
                  </a:lnTo>
                  <a:lnTo>
                    <a:pt x="5919" y="1785"/>
                  </a:lnTo>
                  <a:lnTo>
                    <a:pt x="5191" y="1738"/>
                  </a:lnTo>
                  <a:lnTo>
                    <a:pt x="4439" y="1691"/>
                  </a:lnTo>
                  <a:lnTo>
                    <a:pt x="3664" y="1668"/>
                  </a:lnTo>
                  <a:lnTo>
                    <a:pt x="2889" y="1644"/>
                  </a:lnTo>
                  <a:lnTo>
                    <a:pt x="1715" y="1668"/>
                  </a:lnTo>
                  <a:lnTo>
                    <a:pt x="517" y="1738"/>
                  </a:lnTo>
                  <a:lnTo>
                    <a:pt x="517" y="1738"/>
                  </a:lnTo>
                  <a:lnTo>
                    <a:pt x="611" y="517"/>
                  </a:lnTo>
                  <a:close/>
                  <a:moveTo>
                    <a:pt x="283" y="1"/>
                  </a:moveTo>
                  <a:lnTo>
                    <a:pt x="189" y="48"/>
                  </a:lnTo>
                  <a:lnTo>
                    <a:pt x="142" y="141"/>
                  </a:lnTo>
                  <a:lnTo>
                    <a:pt x="118" y="235"/>
                  </a:lnTo>
                  <a:lnTo>
                    <a:pt x="1" y="1973"/>
                  </a:lnTo>
                  <a:lnTo>
                    <a:pt x="24" y="2091"/>
                  </a:lnTo>
                  <a:lnTo>
                    <a:pt x="71" y="2185"/>
                  </a:lnTo>
                  <a:lnTo>
                    <a:pt x="165" y="2232"/>
                  </a:lnTo>
                  <a:lnTo>
                    <a:pt x="283" y="2255"/>
                  </a:lnTo>
                  <a:lnTo>
                    <a:pt x="1480" y="2185"/>
                  </a:lnTo>
                  <a:lnTo>
                    <a:pt x="2631" y="2161"/>
                  </a:lnTo>
                  <a:lnTo>
                    <a:pt x="3758" y="2161"/>
                  </a:lnTo>
                  <a:lnTo>
                    <a:pt x="4862" y="2208"/>
                  </a:lnTo>
                  <a:lnTo>
                    <a:pt x="5919" y="2302"/>
                  </a:lnTo>
                  <a:lnTo>
                    <a:pt x="6929" y="2419"/>
                  </a:lnTo>
                  <a:lnTo>
                    <a:pt x="7892" y="2584"/>
                  </a:lnTo>
                  <a:lnTo>
                    <a:pt x="8831" y="2772"/>
                  </a:lnTo>
                  <a:lnTo>
                    <a:pt x="8972" y="2772"/>
                  </a:lnTo>
                  <a:lnTo>
                    <a:pt x="9042" y="2725"/>
                  </a:lnTo>
                  <a:lnTo>
                    <a:pt x="9113" y="2654"/>
                  </a:lnTo>
                  <a:lnTo>
                    <a:pt x="9136" y="2537"/>
                  </a:lnTo>
                  <a:lnTo>
                    <a:pt x="9254" y="776"/>
                  </a:lnTo>
                  <a:lnTo>
                    <a:pt x="9230" y="682"/>
                  </a:lnTo>
                  <a:lnTo>
                    <a:pt x="9183" y="611"/>
                  </a:lnTo>
                  <a:lnTo>
                    <a:pt x="9113" y="541"/>
                  </a:lnTo>
                  <a:lnTo>
                    <a:pt x="9019" y="517"/>
                  </a:lnTo>
                  <a:lnTo>
                    <a:pt x="377" y="1"/>
                  </a:lnTo>
                  <a:close/>
                </a:path>
              </a:pathLst>
            </a:custGeom>
            <a:solidFill>
              <a:srgbClr val="FFFFFF">
                <a:alpha val="11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10"/>
            <p:cNvSpPr/>
            <p:nvPr/>
          </p:nvSpPr>
          <p:spPr>
            <a:xfrm>
              <a:off x="4081500" y="699575"/>
              <a:ext cx="411000" cy="68725"/>
            </a:xfrm>
            <a:custGeom>
              <a:rect b="b" l="l" r="r" t="t"/>
              <a:pathLst>
                <a:path extrusionOk="0" h="2749" w="16440">
                  <a:moveTo>
                    <a:pt x="11978" y="1"/>
                  </a:moveTo>
                  <a:lnTo>
                    <a:pt x="10733" y="24"/>
                  </a:lnTo>
                  <a:lnTo>
                    <a:pt x="9418" y="71"/>
                  </a:lnTo>
                  <a:lnTo>
                    <a:pt x="8080" y="142"/>
                  </a:lnTo>
                  <a:lnTo>
                    <a:pt x="6741" y="235"/>
                  </a:lnTo>
                  <a:lnTo>
                    <a:pt x="5426" y="353"/>
                  </a:lnTo>
                  <a:lnTo>
                    <a:pt x="3077" y="564"/>
                  </a:lnTo>
                  <a:lnTo>
                    <a:pt x="1246" y="776"/>
                  </a:lnTo>
                  <a:lnTo>
                    <a:pt x="212" y="893"/>
                  </a:lnTo>
                  <a:lnTo>
                    <a:pt x="118" y="917"/>
                  </a:lnTo>
                  <a:lnTo>
                    <a:pt x="48" y="987"/>
                  </a:lnTo>
                  <a:lnTo>
                    <a:pt x="1" y="1081"/>
                  </a:lnTo>
                  <a:lnTo>
                    <a:pt x="1" y="1175"/>
                  </a:lnTo>
                  <a:lnTo>
                    <a:pt x="24" y="1269"/>
                  </a:lnTo>
                  <a:lnTo>
                    <a:pt x="95" y="1339"/>
                  </a:lnTo>
                  <a:lnTo>
                    <a:pt x="189" y="1386"/>
                  </a:lnTo>
                  <a:lnTo>
                    <a:pt x="283" y="1386"/>
                  </a:lnTo>
                  <a:lnTo>
                    <a:pt x="1997" y="1198"/>
                  </a:lnTo>
                  <a:lnTo>
                    <a:pt x="4158" y="963"/>
                  </a:lnTo>
                  <a:lnTo>
                    <a:pt x="6553" y="776"/>
                  </a:lnTo>
                  <a:lnTo>
                    <a:pt x="7774" y="682"/>
                  </a:lnTo>
                  <a:lnTo>
                    <a:pt x="8995" y="588"/>
                  </a:lnTo>
                  <a:lnTo>
                    <a:pt x="10193" y="541"/>
                  </a:lnTo>
                  <a:lnTo>
                    <a:pt x="11344" y="517"/>
                  </a:lnTo>
                  <a:lnTo>
                    <a:pt x="12424" y="494"/>
                  </a:lnTo>
                  <a:lnTo>
                    <a:pt x="13387" y="517"/>
                  </a:lnTo>
                  <a:lnTo>
                    <a:pt x="14232" y="588"/>
                  </a:lnTo>
                  <a:lnTo>
                    <a:pt x="14608" y="635"/>
                  </a:lnTo>
                  <a:lnTo>
                    <a:pt x="14960" y="682"/>
                  </a:lnTo>
                  <a:lnTo>
                    <a:pt x="15242" y="752"/>
                  </a:lnTo>
                  <a:lnTo>
                    <a:pt x="15501" y="823"/>
                  </a:lnTo>
                  <a:lnTo>
                    <a:pt x="15688" y="917"/>
                  </a:lnTo>
                  <a:lnTo>
                    <a:pt x="15853" y="1010"/>
                  </a:lnTo>
                  <a:lnTo>
                    <a:pt x="15923" y="1081"/>
                  </a:lnTo>
                  <a:lnTo>
                    <a:pt x="15947" y="1128"/>
                  </a:lnTo>
                  <a:lnTo>
                    <a:pt x="15923" y="1175"/>
                  </a:lnTo>
                  <a:lnTo>
                    <a:pt x="15876" y="1245"/>
                  </a:lnTo>
                  <a:lnTo>
                    <a:pt x="15759" y="1339"/>
                  </a:lnTo>
                  <a:lnTo>
                    <a:pt x="15594" y="1433"/>
                  </a:lnTo>
                  <a:lnTo>
                    <a:pt x="15383" y="1527"/>
                  </a:lnTo>
                  <a:lnTo>
                    <a:pt x="15148" y="1598"/>
                  </a:lnTo>
                  <a:lnTo>
                    <a:pt x="14538" y="1762"/>
                  </a:lnTo>
                  <a:lnTo>
                    <a:pt x="13810" y="1879"/>
                  </a:lnTo>
                  <a:lnTo>
                    <a:pt x="12964" y="1973"/>
                  </a:lnTo>
                  <a:lnTo>
                    <a:pt x="12025" y="2067"/>
                  </a:lnTo>
                  <a:lnTo>
                    <a:pt x="10992" y="2138"/>
                  </a:lnTo>
                  <a:lnTo>
                    <a:pt x="9888" y="2185"/>
                  </a:lnTo>
                  <a:lnTo>
                    <a:pt x="8737" y="2232"/>
                  </a:lnTo>
                  <a:lnTo>
                    <a:pt x="7539" y="2255"/>
                  </a:lnTo>
                  <a:lnTo>
                    <a:pt x="5097" y="2255"/>
                  </a:lnTo>
                  <a:lnTo>
                    <a:pt x="2702" y="2208"/>
                  </a:lnTo>
                  <a:lnTo>
                    <a:pt x="471" y="2138"/>
                  </a:lnTo>
                  <a:lnTo>
                    <a:pt x="377" y="2138"/>
                  </a:lnTo>
                  <a:lnTo>
                    <a:pt x="283" y="2208"/>
                  </a:lnTo>
                  <a:lnTo>
                    <a:pt x="236" y="2279"/>
                  </a:lnTo>
                  <a:lnTo>
                    <a:pt x="212" y="2373"/>
                  </a:lnTo>
                  <a:lnTo>
                    <a:pt x="212" y="2466"/>
                  </a:lnTo>
                  <a:lnTo>
                    <a:pt x="259" y="2560"/>
                  </a:lnTo>
                  <a:lnTo>
                    <a:pt x="353" y="2607"/>
                  </a:lnTo>
                  <a:lnTo>
                    <a:pt x="447" y="2631"/>
                  </a:lnTo>
                  <a:lnTo>
                    <a:pt x="2537" y="2701"/>
                  </a:lnTo>
                  <a:lnTo>
                    <a:pt x="4275" y="2748"/>
                  </a:lnTo>
                  <a:lnTo>
                    <a:pt x="7868" y="2748"/>
                  </a:lnTo>
                  <a:lnTo>
                    <a:pt x="9465" y="2701"/>
                  </a:lnTo>
                  <a:lnTo>
                    <a:pt x="11015" y="2654"/>
                  </a:lnTo>
                  <a:lnTo>
                    <a:pt x="12471" y="2537"/>
                  </a:lnTo>
                  <a:lnTo>
                    <a:pt x="13152" y="2466"/>
                  </a:lnTo>
                  <a:lnTo>
                    <a:pt x="13786" y="2396"/>
                  </a:lnTo>
                  <a:lnTo>
                    <a:pt x="14350" y="2302"/>
                  </a:lnTo>
                  <a:lnTo>
                    <a:pt x="14890" y="2185"/>
                  </a:lnTo>
                  <a:lnTo>
                    <a:pt x="15336" y="2067"/>
                  </a:lnTo>
                  <a:lnTo>
                    <a:pt x="15712" y="1926"/>
                  </a:lnTo>
                  <a:lnTo>
                    <a:pt x="16017" y="1762"/>
                  </a:lnTo>
                  <a:lnTo>
                    <a:pt x="16135" y="1691"/>
                  </a:lnTo>
                  <a:lnTo>
                    <a:pt x="16252" y="1598"/>
                  </a:lnTo>
                  <a:lnTo>
                    <a:pt x="16346" y="1457"/>
                  </a:lnTo>
                  <a:lnTo>
                    <a:pt x="16416" y="1316"/>
                  </a:lnTo>
                  <a:lnTo>
                    <a:pt x="16440" y="1198"/>
                  </a:lnTo>
                  <a:lnTo>
                    <a:pt x="16440" y="1081"/>
                  </a:lnTo>
                  <a:lnTo>
                    <a:pt x="16416" y="987"/>
                  </a:lnTo>
                  <a:lnTo>
                    <a:pt x="16393" y="870"/>
                  </a:lnTo>
                  <a:lnTo>
                    <a:pt x="16299" y="729"/>
                  </a:lnTo>
                  <a:lnTo>
                    <a:pt x="16182" y="611"/>
                  </a:lnTo>
                  <a:lnTo>
                    <a:pt x="15970" y="494"/>
                  </a:lnTo>
                  <a:lnTo>
                    <a:pt x="15712" y="376"/>
                  </a:lnTo>
                  <a:lnTo>
                    <a:pt x="15407" y="282"/>
                  </a:lnTo>
                  <a:lnTo>
                    <a:pt x="15031" y="188"/>
                  </a:lnTo>
                  <a:lnTo>
                    <a:pt x="14632" y="142"/>
                  </a:lnTo>
                  <a:lnTo>
                    <a:pt x="14162" y="71"/>
                  </a:lnTo>
                  <a:lnTo>
                    <a:pt x="13669" y="48"/>
                  </a:lnTo>
                  <a:lnTo>
                    <a:pt x="13129" y="24"/>
                  </a:lnTo>
                  <a:lnTo>
                    <a:pt x="11978" y="1"/>
                  </a:lnTo>
                  <a:close/>
                </a:path>
              </a:pathLst>
            </a:custGeom>
            <a:solidFill>
              <a:srgbClr val="FFFFFF">
                <a:alpha val="11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10"/>
            <p:cNvSpPr/>
            <p:nvPr/>
          </p:nvSpPr>
          <p:spPr>
            <a:xfrm>
              <a:off x="3871325" y="627375"/>
              <a:ext cx="45825" cy="200225"/>
            </a:xfrm>
            <a:custGeom>
              <a:rect b="b" l="l" r="r" t="t"/>
              <a:pathLst>
                <a:path extrusionOk="0" h="8009" w="1833">
                  <a:moveTo>
                    <a:pt x="1551" y="0"/>
                  </a:moveTo>
                  <a:lnTo>
                    <a:pt x="1457" y="24"/>
                  </a:lnTo>
                  <a:lnTo>
                    <a:pt x="1386" y="94"/>
                  </a:lnTo>
                  <a:lnTo>
                    <a:pt x="1245" y="305"/>
                  </a:lnTo>
                  <a:lnTo>
                    <a:pt x="963" y="822"/>
                  </a:lnTo>
                  <a:lnTo>
                    <a:pt x="799" y="1174"/>
                  </a:lnTo>
                  <a:lnTo>
                    <a:pt x="611" y="1620"/>
                  </a:lnTo>
                  <a:lnTo>
                    <a:pt x="447" y="2090"/>
                  </a:lnTo>
                  <a:lnTo>
                    <a:pt x="282" y="2630"/>
                  </a:lnTo>
                  <a:lnTo>
                    <a:pt x="142" y="3194"/>
                  </a:lnTo>
                  <a:lnTo>
                    <a:pt x="48" y="3805"/>
                  </a:lnTo>
                  <a:lnTo>
                    <a:pt x="24" y="4133"/>
                  </a:lnTo>
                  <a:lnTo>
                    <a:pt x="1" y="4462"/>
                  </a:lnTo>
                  <a:lnTo>
                    <a:pt x="1" y="4791"/>
                  </a:lnTo>
                  <a:lnTo>
                    <a:pt x="24" y="5120"/>
                  </a:lnTo>
                  <a:lnTo>
                    <a:pt x="48" y="5472"/>
                  </a:lnTo>
                  <a:lnTo>
                    <a:pt x="95" y="5801"/>
                  </a:lnTo>
                  <a:lnTo>
                    <a:pt x="188" y="6153"/>
                  </a:lnTo>
                  <a:lnTo>
                    <a:pt x="282" y="6505"/>
                  </a:lnTo>
                  <a:lnTo>
                    <a:pt x="400" y="6857"/>
                  </a:lnTo>
                  <a:lnTo>
                    <a:pt x="541" y="7186"/>
                  </a:lnTo>
                  <a:lnTo>
                    <a:pt x="705" y="7539"/>
                  </a:lnTo>
                  <a:lnTo>
                    <a:pt x="916" y="7891"/>
                  </a:lnTo>
                  <a:lnTo>
                    <a:pt x="963" y="7938"/>
                  </a:lnTo>
                  <a:lnTo>
                    <a:pt x="1010" y="7985"/>
                  </a:lnTo>
                  <a:lnTo>
                    <a:pt x="1057" y="8008"/>
                  </a:lnTo>
                  <a:lnTo>
                    <a:pt x="1198" y="8008"/>
                  </a:lnTo>
                  <a:lnTo>
                    <a:pt x="1269" y="7961"/>
                  </a:lnTo>
                  <a:lnTo>
                    <a:pt x="1339" y="7914"/>
                  </a:lnTo>
                  <a:lnTo>
                    <a:pt x="1386" y="7820"/>
                  </a:lnTo>
                  <a:lnTo>
                    <a:pt x="1386" y="7726"/>
                  </a:lnTo>
                  <a:lnTo>
                    <a:pt x="1339" y="7632"/>
                  </a:lnTo>
                  <a:lnTo>
                    <a:pt x="1151" y="7304"/>
                  </a:lnTo>
                  <a:lnTo>
                    <a:pt x="1010" y="6975"/>
                  </a:lnTo>
                  <a:lnTo>
                    <a:pt x="870" y="6670"/>
                  </a:lnTo>
                  <a:lnTo>
                    <a:pt x="752" y="6341"/>
                  </a:lnTo>
                  <a:lnTo>
                    <a:pt x="658" y="6012"/>
                  </a:lnTo>
                  <a:lnTo>
                    <a:pt x="588" y="5683"/>
                  </a:lnTo>
                  <a:lnTo>
                    <a:pt x="541" y="5378"/>
                  </a:lnTo>
                  <a:lnTo>
                    <a:pt x="517" y="5073"/>
                  </a:lnTo>
                  <a:lnTo>
                    <a:pt x="517" y="4744"/>
                  </a:lnTo>
                  <a:lnTo>
                    <a:pt x="517" y="4439"/>
                  </a:lnTo>
                  <a:lnTo>
                    <a:pt x="541" y="3851"/>
                  </a:lnTo>
                  <a:lnTo>
                    <a:pt x="635" y="3288"/>
                  </a:lnTo>
                  <a:lnTo>
                    <a:pt x="776" y="2748"/>
                  </a:lnTo>
                  <a:lnTo>
                    <a:pt x="916" y="2255"/>
                  </a:lnTo>
                  <a:lnTo>
                    <a:pt x="1081" y="1808"/>
                  </a:lnTo>
                  <a:lnTo>
                    <a:pt x="1245" y="1409"/>
                  </a:lnTo>
                  <a:lnTo>
                    <a:pt x="1410" y="1057"/>
                  </a:lnTo>
                  <a:lnTo>
                    <a:pt x="1691" y="564"/>
                  </a:lnTo>
                  <a:lnTo>
                    <a:pt x="1785" y="399"/>
                  </a:lnTo>
                  <a:lnTo>
                    <a:pt x="1832" y="305"/>
                  </a:lnTo>
                  <a:lnTo>
                    <a:pt x="1832" y="211"/>
                  </a:lnTo>
                  <a:lnTo>
                    <a:pt x="1809" y="117"/>
                  </a:lnTo>
                  <a:lnTo>
                    <a:pt x="1738" y="47"/>
                  </a:lnTo>
                  <a:lnTo>
                    <a:pt x="1645" y="0"/>
                  </a:lnTo>
                  <a:close/>
                </a:path>
              </a:pathLst>
            </a:custGeom>
            <a:solidFill>
              <a:srgbClr val="FFFFFF">
                <a:alpha val="11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3" name="Google Shape;493;p10"/>
          <p:cNvGrpSpPr/>
          <p:nvPr/>
        </p:nvGrpSpPr>
        <p:grpSpPr>
          <a:xfrm>
            <a:off x="8330722" y="1986920"/>
            <a:ext cx="686355" cy="534517"/>
            <a:chOff x="6041275" y="492925"/>
            <a:chExt cx="481450" cy="374600"/>
          </a:xfrm>
        </p:grpSpPr>
        <p:sp>
          <p:nvSpPr>
            <p:cNvPr id="494" name="Google Shape;494;p10"/>
            <p:cNvSpPr/>
            <p:nvPr/>
          </p:nvSpPr>
          <p:spPr>
            <a:xfrm>
              <a:off x="6041275" y="492925"/>
              <a:ext cx="481450" cy="132125"/>
            </a:xfrm>
            <a:custGeom>
              <a:rect b="b" l="l" r="r" t="t"/>
              <a:pathLst>
                <a:path extrusionOk="0" h="5285" w="19258">
                  <a:moveTo>
                    <a:pt x="9817" y="564"/>
                  </a:moveTo>
                  <a:lnTo>
                    <a:pt x="10521" y="1127"/>
                  </a:lnTo>
                  <a:lnTo>
                    <a:pt x="11296" y="1691"/>
                  </a:lnTo>
                  <a:lnTo>
                    <a:pt x="12165" y="2231"/>
                  </a:lnTo>
                  <a:lnTo>
                    <a:pt x="13081" y="2748"/>
                  </a:lnTo>
                  <a:lnTo>
                    <a:pt x="14091" y="3288"/>
                  </a:lnTo>
                  <a:lnTo>
                    <a:pt x="15171" y="3781"/>
                  </a:lnTo>
                  <a:lnTo>
                    <a:pt x="16322" y="4298"/>
                  </a:lnTo>
                  <a:lnTo>
                    <a:pt x="17566" y="4791"/>
                  </a:lnTo>
                  <a:lnTo>
                    <a:pt x="1503" y="4791"/>
                  </a:lnTo>
                  <a:lnTo>
                    <a:pt x="2724" y="4251"/>
                  </a:lnTo>
                  <a:lnTo>
                    <a:pt x="3899" y="3734"/>
                  </a:lnTo>
                  <a:lnTo>
                    <a:pt x="5026" y="3194"/>
                  </a:lnTo>
                  <a:lnTo>
                    <a:pt x="6083" y="2677"/>
                  </a:lnTo>
                  <a:lnTo>
                    <a:pt x="7092" y="2137"/>
                  </a:lnTo>
                  <a:lnTo>
                    <a:pt x="8055" y="1621"/>
                  </a:lnTo>
                  <a:lnTo>
                    <a:pt x="8971" y="1080"/>
                  </a:lnTo>
                  <a:lnTo>
                    <a:pt x="9817" y="564"/>
                  </a:lnTo>
                  <a:close/>
                  <a:moveTo>
                    <a:pt x="9770" y="0"/>
                  </a:moveTo>
                  <a:lnTo>
                    <a:pt x="9699" y="24"/>
                  </a:lnTo>
                  <a:lnTo>
                    <a:pt x="8760" y="634"/>
                  </a:lnTo>
                  <a:lnTo>
                    <a:pt x="7727" y="1221"/>
                  </a:lnTo>
                  <a:lnTo>
                    <a:pt x="6623" y="1808"/>
                  </a:lnTo>
                  <a:lnTo>
                    <a:pt x="5472" y="2419"/>
                  </a:lnTo>
                  <a:lnTo>
                    <a:pt x="4251" y="3006"/>
                  </a:lnTo>
                  <a:lnTo>
                    <a:pt x="2936" y="3617"/>
                  </a:lnTo>
                  <a:lnTo>
                    <a:pt x="1574" y="4204"/>
                  </a:lnTo>
                  <a:lnTo>
                    <a:pt x="141" y="4814"/>
                  </a:lnTo>
                  <a:lnTo>
                    <a:pt x="71" y="4838"/>
                  </a:lnTo>
                  <a:lnTo>
                    <a:pt x="24" y="4908"/>
                  </a:lnTo>
                  <a:lnTo>
                    <a:pt x="0" y="5002"/>
                  </a:lnTo>
                  <a:lnTo>
                    <a:pt x="0" y="5096"/>
                  </a:lnTo>
                  <a:lnTo>
                    <a:pt x="24" y="5167"/>
                  </a:lnTo>
                  <a:lnTo>
                    <a:pt x="71" y="5237"/>
                  </a:lnTo>
                  <a:lnTo>
                    <a:pt x="165" y="5284"/>
                  </a:lnTo>
                  <a:lnTo>
                    <a:pt x="19093" y="5284"/>
                  </a:lnTo>
                  <a:lnTo>
                    <a:pt x="19163" y="5237"/>
                  </a:lnTo>
                  <a:lnTo>
                    <a:pt x="19210" y="5167"/>
                  </a:lnTo>
                  <a:lnTo>
                    <a:pt x="19257" y="5073"/>
                  </a:lnTo>
                  <a:lnTo>
                    <a:pt x="19257" y="4979"/>
                  </a:lnTo>
                  <a:lnTo>
                    <a:pt x="19210" y="4908"/>
                  </a:lnTo>
                  <a:lnTo>
                    <a:pt x="19163" y="4838"/>
                  </a:lnTo>
                  <a:lnTo>
                    <a:pt x="19069" y="4791"/>
                  </a:lnTo>
                  <a:lnTo>
                    <a:pt x="17590" y="4251"/>
                  </a:lnTo>
                  <a:lnTo>
                    <a:pt x="16204" y="3687"/>
                  </a:lnTo>
                  <a:lnTo>
                    <a:pt x="14913" y="3124"/>
                  </a:lnTo>
                  <a:lnTo>
                    <a:pt x="14302" y="2818"/>
                  </a:lnTo>
                  <a:lnTo>
                    <a:pt x="13738" y="2536"/>
                  </a:lnTo>
                  <a:lnTo>
                    <a:pt x="13175" y="2231"/>
                  </a:lnTo>
                  <a:lnTo>
                    <a:pt x="12658" y="1926"/>
                  </a:lnTo>
                  <a:lnTo>
                    <a:pt x="12142" y="1621"/>
                  </a:lnTo>
                  <a:lnTo>
                    <a:pt x="11672" y="1315"/>
                  </a:lnTo>
                  <a:lnTo>
                    <a:pt x="11226" y="1010"/>
                  </a:lnTo>
                  <a:lnTo>
                    <a:pt x="10803" y="705"/>
                  </a:lnTo>
                  <a:lnTo>
                    <a:pt x="10380" y="376"/>
                  </a:lnTo>
                  <a:lnTo>
                    <a:pt x="10004" y="47"/>
                  </a:lnTo>
                  <a:lnTo>
                    <a:pt x="9934" y="0"/>
                  </a:lnTo>
                  <a:close/>
                </a:path>
              </a:pathLst>
            </a:custGeom>
            <a:solidFill>
              <a:srgbClr val="FFFFFF">
                <a:alpha val="11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10"/>
            <p:cNvSpPr/>
            <p:nvPr/>
          </p:nvSpPr>
          <p:spPr>
            <a:xfrm>
              <a:off x="6092350" y="612675"/>
              <a:ext cx="48750" cy="220800"/>
            </a:xfrm>
            <a:custGeom>
              <a:rect b="b" l="l" r="r" t="t"/>
              <a:pathLst>
                <a:path extrusionOk="0" h="8832" w="1950">
                  <a:moveTo>
                    <a:pt x="1456" y="494"/>
                  </a:moveTo>
                  <a:lnTo>
                    <a:pt x="1456" y="8314"/>
                  </a:lnTo>
                  <a:lnTo>
                    <a:pt x="517" y="8314"/>
                  </a:lnTo>
                  <a:lnTo>
                    <a:pt x="869" y="494"/>
                  </a:lnTo>
                  <a:close/>
                  <a:moveTo>
                    <a:pt x="611" y="1"/>
                  </a:moveTo>
                  <a:lnTo>
                    <a:pt x="517" y="24"/>
                  </a:lnTo>
                  <a:lnTo>
                    <a:pt x="447" y="71"/>
                  </a:lnTo>
                  <a:lnTo>
                    <a:pt x="376" y="142"/>
                  </a:lnTo>
                  <a:lnTo>
                    <a:pt x="353" y="236"/>
                  </a:lnTo>
                  <a:lnTo>
                    <a:pt x="0" y="8549"/>
                  </a:lnTo>
                  <a:lnTo>
                    <a:pt x="24" y="8667"/>
                  </a:lnTo>
                  <a:lnTo>
                    <a:pt x="71" y="8737"/>
                  </a:lnTo>
                  <a:lnTo>
                    <a:pt x="165" y="8808"/>
                  </a:lnTo>
                  <a:lnTo>
                    <a:pt x="259" y="8831"/>
                  </a:lnTo>
                  <a:lnTo>
                    <a:pt x="1715" y="8831"/>
                  </a:lnTo>
                  <a:lnTo>
                    <a:pt x="1809" y="8808"/>
                  </a:lnTo>
                  <a:lnTo>
                    <a:pt x="1879" y="8761"/>
                  </a:lnTo>
                  <a:lnTo>
                    <a:pt x="1926" y="8667"/>
                  </a:lnTo>
                  <a:lnTo>
                    <a:pt x="1950" y="8573"/>
                  </a:lnTo>
                  <a:lnTo>
                    <a:pt x="1950" y="236"/>
                  </a:lnTo>
                  <a:lnTo>
                    <a:pt x="1926" y="142"/>
                  </a:lnTo>
                  <a:lnTo>
                    <a:pt x="1879" y="71"/>
                  </a:lnTo>
                  <a:lnTo>
                    <a:pt x="1809" y="24"/>
                  </a:lnTo>
                  <a:lnTo>
                    <a:pt x="1715" y="1"/>
                  </a:lnTo>
                  <a:close/>
                </a:path>
              </a:pathLst>
            </a:custGeom>
            <a:solidFill>
              <a:srgbClr val="FFFFFF">
                <a:alpha val="11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10"/>
            <p:cNvSpPr/>
            <p:nvPr/>
          </p:nvSpPr>
          <p:spPr>
            <a:xfrm>
              <a:off x="6171600" y="612675"/>
              <a:ext cx="48750" cy="220800"/>
            </a:xfrm>
            <a:custGeom>
              <a:rect b="b" l="l" r="r" t="t"/>
              <a:pathLst>
                <a:path extrusionOk="0" h="8832" w="1950">
                  <a:moveTo>
                    <a:pt x="1433" y="494"/>
                  </a:moveTo>
                  <a:lnTo>
                    <a:pt x="1433" y="8314"/>
                  </a:lnTo>
                  <a:lnTo>
                    <a:pt x="517" y="8314"/>
                  </a:lnTo>
                  <a:lnTo>
                    <a:pt x="846" y="494"/>
                  </a:lnTo>
                  <a:close/>
                  <a:moveTo>
                    <a:pt x="611" y="1"/>
                  </a:moveTo>
                  <a:lnTo>
                    <a:pt x="517" y="24"/>
                  </a:lnTo>
                  <a:lnTo>
                    <a:pt x="423" y="71"/>
                  </a:lnTo>
                  <a:lnTo>
                    <a:pt x="376" y="142"/>
                  </a:lnTo>
                  <a:lnTo>
                    <a:pt x="353" y="236"/>
                  </a:lnTo>
                  <a:lnTo>
                    <a:pt x="1" y="8549"/>
                  </a:lnTo>
                  <a:lnTo>
                    <a:pt x="1" y="8667"/>
                  </a:lnTo>
                  <a:lnTo>
                    <a:pt x="71" y="8737"/>
                  </a:lnTo>
                  <a:lnTo>
                    <a:pt x="142" y="8808"/>
                  </a:lnTo>
                  <a:lnTo>
                    <a:pt x="236" y="8831"/>
                  </a:lnTo>
                  <a:lnTo>
                    <a:pt x="1692" y="8831"/>
                  </a:lnTo>
                  <a:lnTo>
                    <a:pt x="1786" y="8808"/>
                  </a:lnTo>
                  <a:lnTo>
                    <a:pt x="1879" y="8761"/>
                  </a:lnTo>
                  <a:lnTo>
                    <a:pt x="1926" y="8667"/>
                  </a:lnTo>
                  <a:lnTo>
                    <a:pt x="1950" y="8573"/>
                  </a:lnTo>
                  <a:lnTo>
                    <a:pt x="1950" y="236"/>
                  </a:lnTo>
                  <a:lnTo>
                    <a:pt x="1926" y="142"/>
                  </a:lnTo>
                  <a:lnTo>
                    <a:pt x="1879" y="71"/>
                  </a:lnTo>
                  <a:lnTo>
                    <a:pt x="1786" y="24"/>
                  </a:lnTo>
                  <a:lnTo>
                    <a:pt x="1692" y="1"/>
                  </a:lnTo>
                  <a:close/>
                </a:path>
              </a:pathLst>
            </a:custGeom>
            <a:solidFill>
              <a:srgbClr val="FFFFFF">
                <a:alpha val="11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10"/>
            <p:cNvSpPr/>
            <p:nvPr/>
          </p:nvSpPr>
          <p:spPr>
            <a:xfrm>
              <a:off x="6250275" y="612675"/>
              <a:ext cx="48750" cy="220800"/>
            </a:xfrm>
            <a:custGeom>
              <a:rect b="b" l="l" r="r" t="t"/>
              <a:pathLst>
                <a:path extrusionOk="0" h="8832" w="1950">
                  <a:moveTo>
                    <a:pt x="1457" y="494"/>
                  </a:moveTo>
                  <a:lnTo>
                    <a:pt x="1457" y="8314"/>
                  </a:lnTo>
                  <a:lnTo>
                    <a:pt x="517" y="8314"/>
                  </a:lnTo>
                  <a:lnTo>
                    <a:pt x="870" y="494"/>
                  </a:lnTo>
                  <a:close/>
                  <a:moveTo>
                    <a:pt x="611" y="1"/>
                  </a:moveTo>
                  <a:lnTo>
                    <a:pt x="517" y="24"/>
                  </a:lnTo>
                  <a:lnTo>
                    <a:pt x="447" y="71"/>
                  </a:lnTo>
                  <a:lnTo>
                    <a:pt x="400" y="142"/>
                  </a:lnTo>
                  <a:lnTo>
                    <a:pt x="376" y="236"/>
                  </a:lnTo>
                  <a:lnTo>
                    <a:pt x="1" y="8549"/>
                  </a:lnTo>
                  <a:lnTo>
                    <a:pt x="24" y="8667"/>
                  </a:lnTo>
                  <a:lnTo>
                    <a:pt x="71" y="8737"/>
                  </a:lnTo>
                  <a:lnTo>
                    <a:pt x="165" y="8808"/>
                  </a:lnTo>
                  <a:lnTo>
                    <a:pt x="259" y="8831"/>
                  </a:lnTo>
                  <a:lnTo>
                    <a:pt x="1715" y="8831"/>
                  </a:lnTo>
                  <a:lnTo>
                    <a:pt x="1809" y="8808"/>
                  </a:lnTo>
                  <a:lnTo>
                    <a:pt x="1879" y="8761"/>
                  </a:lnTo>
                  <a:lnTo>
                    <a:pt x="1950" y="8667"/>
                  </a:lnTo>
                  <a:lnTo>
                    <a:pt x="1950" y="8573"/>
                  </a:lnTo>
                  <a:lnTo>
                    <a:pt x="1950" y="236"/>
                  </a:lnTo>
                  <a:lnTo>
                    <a:pt x="1950" y="142"/>
                  </a:lnTo>
                  <a:lnTo>
                    <a:pt x="1879" y="71"/>
                  </a:lnTo>
                  <a:lnTo>
                    <a:pt x="1809" y="24"/>
                  </a:lnTo>
                  <a:lnTo>
                    <a:pt x="1715" y="1"/>
                  </a:lnTo>
                  <a:close/>
                </a:path>
              </a:pathLst>
            </a:custGeom>
            <a:solidFill>
              <a:srgbClr val="FFFFFF">
                <a:alpha val="11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10"/>
            <p:cNvSpPr/>
            <p:nvPr/>
          </p:nvSpPr>
          <p:spPr>
            <a:xfrm>
              <a:off x="6329525" y="612675"/>
              <a:ext cx="48775" cy="220800"/>
            </a:xfrm>
            <a:custGeom>
              <a:rect b="b" l="l" r="r" t="t"/>
              <a:pathLst>
                <a:path extrusionOk="0" h="8832" w="1951">
                  <a:moveTo>
                    <a:pt x="1433" y="494"/>
                  </a:moveTo>
                  <a:lnTo>
                    <a:pt x="1433" y="8314"/>
                  </a:lnTo>
                  <a:lnTo>
                    <a:pt x="518" y="8314"/>
                  </a:lnTo>
                  <a:lnTo>
                    <a:pt x="846" y="494"/>
                  </a:lnTo>
                  <a:close/>
                  <a:moveTo>
                    <a:pt x="612" y="1"/>
                  </a:moveTo>
                  <a:lnTo>
                    <a:pt x="518" y="24"/>
                  </a:lnTo>
                  <a:lnTo>
                    <a:pt x="424" y="71"/>
                  </a:lnTo>
                  <a:lnTo>
                    <a:pt x="377" y="142"/>
                  </a:lnTo>
                  <a:lnTo>
                    <a:pt x="353" y="236"/>
                  </a:lnTo>
                  <a:lnTo>
                    <a:pt x="1" y="8549"/>
                  </a:lnTo>
                  <a:lnTo>
                    <a:pt x="1" y="8667"/>
                  </a:lnTo>
                  <a:lnTo>
                    <a:pt x="71" y="8737"/>
                  </a:lnTo>
                  <a:lnTo>
                    <a:pt x="142" y="8808"/>
                  </a:lnTo>
                  <a:lnTo>
                    <a:pt x="236" y="8831"/>
                  </a:lnTo>
                  <a:lnTo>
                    <a:pt x="1692" y="8831"/>
                  </a:lnTo>
                  <a:lnTo>
                    <a:pt x="1786" y="8808"/>
                  </a:lnTo>
                  <a:lnTo>
                    <a:pt x="1880" y="8761"/>
                  </a:lnTo>
                  <a:lnTo>
                    <a:pt x="1927" y="8667"/>
                  </a:lnTo>
                  <a:lnTo>
                    <a:pt x="1950" y="8573"/>
                  </a:lnTo>
                  <a:lnTo>
                    <a:pt x="1950" y="236"/>
                  </a:lnTo>
                  <a:lnTo>
                    <a:pt x="1927" y="142"/>
                  </a:lnTo>
                  <a:lnTo>
                    <a:pt x="1880" y="71"/>
                  </a:lnTo>
                  <a:lnTo>
                    <a:pt x="1786" y="24"/>
                  </a:lnTo>
                  <a:lnTo>
                    <a:pt x="1692" y="1"/>
                  </a:lnTo>
                  <a:close/>
                </a:path>
              </a:pathLst>
            </a:custGeom>
            <a:solidFill>
              <a:srgbClr val="FFFFFF">
                <a:alpha val="11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10"/>
            <p:cNvSpPr/>
            <p:nvPr/>
          </p:nvSpPr>
          <p:spPr>
            <a:xfrm>
              <a:off x="6404675" y="612675"/>
              <a:ext cx="48775" cy="220800"/>
            </a:xfrm>
            <a:custGeom>
              <a:rect b="b" l="l" r="r" t="t"/>
              <a:pathLst>
                <a:path extrusionOk="0" h="8832" w="1951">
                  <a:moveTo>
                    <a:pt x="1433" y="494"/>
                  </a:moveTo>
                  <a:lnTo>
                    <a:pt x="1433" y="8314"/>
                  </a:lnTo>
                  <a:lnTo>
                    <a:pt x="518" y="8314"/>
                  </a:lnTo>
                  <a:lnTo>
                    <a:pt x="846" y="494"/>
                  </a:lnTo>
                  <a:close/>
                  <a:moveTo>
                    <a:pt x="612" y="1"/>
                  </a:moveTo>
                  <a:lnTo>
                    <a:pt x="518" y="24"/>
                  </a:lnTo>
                  <a:lnTo>
                    <a:pt x="424" y="71"/>
                  </a:lnTo>
                  <a:lnTo>
                    <a:pt x="377" y="142"/>
                  </a:lnTo>
                  <a:lnTo>
                    <a:pt x="353" y="236"/>
                  </a:lnTo>
                  <a:lnTo>
                    <a:pt x="1" y="8549"/>
                  </a:lnTo>
                  <a:lnTo>
                    <a:pt x="1" y="8667"/>
                  </a:lnTo>
                  <a:lnTo>
                    <a:pt x="71" y="8737"/>
                  </a:lnTo>
                  <a:lnTo>
                    <a:pt x="142" y="8808"/>
                  </a:lnTo>
                  <a:lnTo>
                    <a:pt x="236" y="8831"/>
                  </a:lnTo>
                  <a:lnTo>
                    <a:pt x="1692" y="8831"/>
                  </a:lnTo>
                  <a:lnTo>
                    <a:pt x="1786" y="8808"/>
                  </a:lnTo>
                  <a:lnTo>
                    <a:pt x="1880" y="8761"/>
                  </a:lnTo>
                  <a:lnTo>
                    <a:pt x="1927" y="8667"/>
                  </a:lnTo>
                  <a:lnTo>
                    <a:pt x="1950" y="8573"/>
                  </a:lnTo>
                  <a:lnTo>
                    <a:pt x="1950" y="236"/>
                  </a:lnTo>
                  <a:lnTo>
                    <a:pt x="1927" y="142"/>
                  </a:lnTo>
                  <a:lnTo>
                    <a:pt x="1880" y="71"/>
                  </a:lnTo>
                  <a:lnTo>
                    <a:pt x="1786" y="24"/>
                  </a:lnTo>
                  <a:lnTo>
                    <a:pt x="1692" y="1"/>
                  </a:lnTo>
                  <a:close/>
                </a:path>
              </a:pathLst>
            </a:custGeom>
            <a:solidFill>
              <a:srgbClr val="FFFFFF">
                <a:alpha val="11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10"/>
            <p:cNvSpPr/>
            <p:nvPr/>
          </p:nvSpPr>
          <p:spPr>
            <a:xfrm>
              <a:off x="6041275" y="820525"/>
              <a:ext cx="461475" cy="47000"/>
            </a:xfrm>
            <a:custGeom>
              <a:rect b="b" l="l" r="r" t="t"/>
              <a:pathLst>
                <a:path extrusionOk="0" h="1880" w="18459">
                  <a:moveTo>
                    <a:pt x="17942" y="517"/>
                  </a:moveTo>
                  <a:lnTo>
                    <a:pt x="17942" y="1362"/>
                  </a:lnTo>
                  <a:lnTo>
                    <a:pt x="611" y="1362"/>
                  </a:lnTo>
                  <a:lnTo>
                    <a:pt x="963" y="517"/>
                  </a:lnTo>
                  <a:close/>
                  <a:moveTo>
                    <a:pt x="799" y="0"/>
                  </a:moveTo>
                  <a:lnTo>
                    <a:pt x="728" y="24"/>
                  </a:lnTo>
                  <a:lnTo>
                    <a:pt x="658" y="47"/>
                  </a:lnTo>
                  <a:lnTo>
                    <a:pt x="611" y="94"/>
                  </a:lnTo>
                  <a:lnTo>
                    <a:pt x="564" y="165"/>
                  </a:lnTo>
                  <a:lnTo>
                    <a:pt x="0" y="1527"/>
                  </a:lnTo>
                  <a:lnTo>
                    <a:pt x="0" y="1597"/>
                  </a:lnTo>
                  <a:lnTo>
                    <a:pt x="0" y="1644"/>
                  </a:lnTo>
                  <a:lnTo>
                    <a:pt x="0" y="1715"/>
                  </a:lnTo>
                  <a:lnTo>
                    <a:pt x="24" y="1762"/>
                  </a:lnTo>
                  <a:lnTo>
                    <a:pt x="71" y="1809"/>
                  </a:lnTo>
                  <a:lnTo>
                    <a:pt x="118" y="1856"/>
                  </a:lnTo>
                  <a:lnTo>
                    <a:pt x="188" y="1879"/>
                  </a:lnTo>
                  <a:lnTo>
                    <a:pt x="18200" y="1879"/>
                  </a:lnTo>
                  <a:lnTo>
                    <a:pt x="18294" y="1856"/>
                  </a:lnTo>
                  <a:lnTo>
                    <a:pt x="18388" y="1809"/>
                  </a:lnTo>
                  <a:lnTo>
                    <a:pt x="18435" y="1715"/>
                  </a:lnTo>
                  <a:lnTo>
                    <a:pt x="18459" y="1621"/>
                  </a:lnTo>
                  <a:lnTo>
                    <a:pt x="18459" y="259"/>
                  </a:lnTo>
                  <a:lnTo>
                    <a:pt x="18435" y="165"/>
                  </a:lnTo>
                  <a:lnTo>
                    <a:pt x="18388" y="71"/>
                  </a:lnTo>
                  <a:lnTo>
                    <a:pt x="18294" y="24"/>
                  </a:lnTo>
                  <a:lnTo>
                    <a:pt x="18200" y="0"/>
                  </a:lnTo>
                  <a:close/>
                </a:path>
              </a:pathLst>
            </a:custGeom>
            <a:solidFill>
              <a:srgbClr val="FFFFFF">
                <a:alpha val="11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1" name="Google Shape;501;p10"/>
          <p:cNvGrpSpPr/>
          <p:nvPr/>
        </p:nvGrpSpPr>
        <p:grpSpPr>
          <a:xfrm>
            <a:off x="8237545" y="819537"/>
            <a:ext cx="625268" cy="640072"/>
            <a:chOff x="3100450" y="1022475"/>
            <a:chExt cx="438600" cy="448575"/>
          </a:xfrm>
        </p:grpSpPr>
        <p:sp>
          <p:nvSpPr>
            <p:cNvPr id="502" name="Google Shape;502;p10"/>
            <p:cNvSpPr/>
            <p:nvPr/>
          </p:nvSpPr>
          <p:spPr>
            <a:xfrm>
              <a:off x="3100450" y="1022475"/>
              <a:ext cx="438600" cy="448575"/>
            </a:xfrm>
            <a:custGeom>
              <a:rect b="b" l="l" r="r" t="t"/>
              <a:pathLst>
                <a:path extrusionOk="0" h="17943" w="17544">
                  <a:moveTo>
                    <a:pt x="8807" y="682"/>
                  </a:moveTo>
                  <a:lnTo>
                    <a:pt x="9160" y="1105"/>
                  </a:lnTo>
                  <a:lnTo>
                    <a:pt x="9395" y="1363"/>
                  </a:lnTo>
                  <a:lnTo>
                    <a:pt x="9676" y="1645"/>
                  </a:lnTo>
                  <a:lnTo>
                    <a:pt x="10005" y="1950"/>
                  </a:lnTo>
                  <a:lnTo>
                    <a:pt x="10381" y="2279"/>
                  </a:lnTo>
                  <a:lnTo>
                    <a:pt x="10804" y="2608"/>
                  </a:lnTo>
                  <a:lnTo>
                    <a:pt x="11273" y="2936"/>
                  </a:lnTo>
                  <a:lnTo>
                    <a:pt x="11790" y="3265"/>
                  </a:lnTo>
                  <a:lnTo>
                    <a:pt x="12354" y="3594"/>
                  </a:lnTo>
                  <a:lnTo>
                    <a:pt x="12964" y="3923"/>
                  </a:lnTo>
                  <a:lnTo>
                    <a:pt x="13645" y="4205"/>
                  </a:lnTo>
                  <a:lnTo>
                    <a:pt x="14373" y="4486"/>
                  </a:lnTo>
                  <a:lnTo>
                    <a:pt x="15148" y="4721"/>
                  </a:lnTo>
                  <a:lnTo>
                    <a:pt x="15994" y="4933"/>
                  </a:lnTo>
                  <a:lnTo>
                    <a:pt x="16886" y="5121"/>
                  </a:lnTo>
                  <a:lnTo>
                    <a:pt x="16510" y="5778"/>
                  </a:lnTo>
                  <a:lnTo>
                    <a:pt x="16064" y="6647"/>
                  </a:lnTo>
                  <a:lnTo>
                    <a:pt x="15853" y="7093"/>
                  </a:lnTo>
                  <a:lnTo>
                    <a:pt x="15665" y="7539"/>
                  </a:lnTo>
                  <a:lnTo>
                    <a:pt x="15524" y="7962"/>
                  </a:lnTo>
                  <a:lnTo>
                    <a:pt x="15430" y="8338"/>
                  </a:lnTo>
                  <a:lnTo>
                    <a:pt x="15430" y="8455"/>
                  </a:lnTo>
                  <a:lnTo>
                    <a:pt x="15336" y="8972"/>
                  </a:lnTo>
                  <a:lnTo>
                    <a:pt x="15242" y="9489"/>
                  </a:lnTo>
                  <a:lnTo>
                    <a:pt x="15148" y="9958"/>
                  </a:lnTo>
                  <a:lnTo>
                    <a:pt x="15007" y="10428"/>
                  </a:lnTo>
                  <a:lnTo>
                    <a:pt x="14890" y="10874"/>
                  </a:lnTo>
                  <a:lnTo>
                    <a:pt x="14749" y="11297"/>
                  </a:lnTo>
                  <a:lnTo>
                    <a:pt x="14585" y="11696"/>
                  </a:lnTo>
                  <a:lnTo>
                    <a:pt x="14420" y="12095"/>
                  </a:lnTo>
                  <a:lnTo>
                    <a:pt x="14232" y="12471"/>
                  </a:lnTo>
                  <a:lnTo>
                    <a:pt x="14044" y="12823"/>
                  </a:lnTo>
                  <a:lnTo>
                    <a:pt x="13857" y="13176"/>
                  </a:lnTo>
                  <a:lnTo>
                    <a:pt x="13645" y="13504"/>
                  </a:lnTo>
                  <a:lnTo>
                    <a:pt x="13434" y="13810"/>
                  </a:lnTo>
                  <a:lnTo>
                    <a:pt x="13222" y="14115"/>
                  </a:lnTo>
                  <a:lnTo>
                    <a:pt x="12753" y="14679"/>
                  </a:lnTo>
                  <a:lnTo>
                    <a:pt x="12260" y="15172"/>
                  </a:lnTo>
                  <a:lnTo>
                    <a:pt x="11766" y="15618"/>
                  </a:lnTo>
                  <a:lnTo>
                    <a:pt x="11250" y="16041"/>
                  </a:lnTo>
                  <a:lnTo>
                    <a:pt x="10733" y="16393"/>
                  </a:lnTo>
                  <a:lnTo>
                    <a:pt x="10216" y="16698"/>
                  </a:lnTo>
                  <a:lnTo>
                    <a:pt x="9676" y="16980"/>
                  </a:lnTo>
                  <a:lnTo>
                    <a:pt x="9160" y="17215"/>
                  </a:lnTo>
                  <a:lnTo>
                    <a:pt x="8643" y="17403"/>
                  </a:lnTo>
                  <a:lnTo>
                    <a:pt x="8150" y="17191"/>
                  </a:lnTo>
                  <a:lnTo>
                    <a:pt x="7633" y="16957"/>
                  </a:lnTo>
                  <a:lnTo>
                    <a:pt x="7117" y="16675"/>
                  </a:lnTo>
                  <a:lnTo>
                    <a:pt x="6600" y="16346"/>
                  </a:lnTo>
                  <a:lnTo>
                    <a:pt x="6083" y="15970"/>
                  </a:lnTo>
                  <a:lnTo>
                    <a:pt x="5567" y="15571"/>
                  </a:lnTo>
                  <a:lnTo>
                    <a:pt x="5073" y="15101"/>
                  </a:lnTo>
                  <a:lnTo>
                    <a:pt x="4604" y="14585"/>
                  </a:lnTo>
                  <a:lnTo>
                    <a:pt x="4158" y="14021"/>
                  </a:lnTo>
                  <a:lnTo>
                    <a:pt x="3946" y="13716"/>
                  </a:lnTo>
                  <a:lnTo>
                    <a:pt x="3735" y="13410"/>
                  </a:lnTo>
                  <a:lnTo>
                    <a:pt x="3547" y="13082"/>
                  </a:lnTo>
                  <a:lnTo>
                    <a:pt x="3336" y="12729"/>
                  </a:lnTo>
                  <a:lnTo>
                    <a:pt x="3171" y="12354"/>
                  </a:lnTo>
                  <a:lnTo>
                    <a:pt x="2983" y="11978"/>
                  </a:lnTo>
                  <a:lnTo>
                    <a:pt x="2842" y="11579"/>
                  </a:lnTo>
                  <a:lnTo>
                    <a:pt x="2678" y="11179"/>
                  </a:lnTo>
                  <a:lnTo>
                    <a:pt x="2537" y="10733"/>
                  </a:lnTo>
                  <a:lnTo>
                    <a:pt x="2420" y="10287"/>
                  </a:lnTo>
                  <a:lnTo>
                    <a:pt x="2302" y="9841"/>
                  </a:lnTo>
                  <a:lnTo>
                    <a:pt x="2208" y="9348"/>
                  </a:lnTo>
                  <a:lnTo>
                    <a:pt x="2114" y="8855"/>
                  </a:lnTo>
                  <a:lnTo>
                    <a:pt x="2044" y="8338"/>
                  </a:lnTo>
                  <a:lnTo>
                    <a:pt x="2044" y="8220"/>
                  </a:lnTo>
                  <a:lnTo>
                    <a:pt x="1974" y="7845"/>
                  </a:lnTo>
                  <a:lnTo>
                    <a:pt x="1833" y="7399"/>
                  </a:lnTo>
                  <a:lnTo>
                    <a:pt x="1668" y="6952"/>
                  </a:lnTo>
                  <a:lnTo>
                    <a:pt x="1457" y="6506"/>
                  </a:lnTo>
                  <a:lnTo>
                    <a:pt x="1034" y="5637"/>
                  </a:lnTo>
                  <a:lnTo>
                    <a:pt x="658" y="4956"/>
                  </a:lnTo>
                  <a:lnTo>
                    <a:pt x="1551" y="4815"/>
                  </a:lnTo>
                  <a:lnTo>
                    <a:pt x="2396" y="4604"/>
                  </a:lnTo>
                  <a:lnTo>
                    <a:pt x="3195" y="4369"/>
                  </a:lnTo>
                  <a:lnTo>
                    <a:pt x="3923" y="4111"/>
                  </a:lnTo>
                  <a:lnTo>
                    <a:pt x="4604" y="3829"/>
                  </a:lnTo>
                  <a:lnTo>
                    <a:pt x="5214" y="3524"/>
                  </a:lnTo>
                  <a:lnTo>
                    <a:pt x="5801" y="3218"/>
                  </a:lnTo>
                  <a:lnTo>
                    <a:pt x="6318" y="2890"/>
                  </a:lnTo>
                  <a:lnTo>
                    <a:pt x="6788" y="2561"/>
                  </a:lnTo>
                  <a:lnTo>
                    <a:pt x="7234" y="2232"/>
                  </a:lnTo>
                  <a:lnTo>
                    <a:pt x="7610" y="1927"/>
                  </a:lnTo>
                  <a:lnTo>
                    <a:pt x="7939" y="1621"/>
                  </a:lnTo>
                  <a:lnTo>
                    <a:pt x="8220" y="1340"/>
                  </a:lnTo>
                  <a:lnTo>
                    <a:pt x="8455" y="1081"/>
                  </a:lnTo>
                  <a:lnTo>
                    <a:pt x="8807" y="682"/>
                  </a:lnTo>
                  <a:close/>
                  <a:moveTo>
                    <a:pt x="8831" y="1"/>
                  </a:moveTo>
                  <a:lnTo>
                    <a:pt x="8690" y="24"/>
                  </a:lnTo>
                  <a:lnTo>
                    <a:pt x="8643" y="48"/>
                  </a:lnTo>
                  <a:lnTo>
                    <a:pt x="8596" y="95"/>
                  </a:lnTo>
                  <a:lnTo>
                    <a:pt x="8479" y="259"/>
                  </a:lnTo>
                  <a:lnTo>
                    <a:pt x="8126" y="705"/>
                  </a:lnTo>
                  <a:lnTo>
                    <a:pt x="7845" y="987"/>
                  </a:lnTo>
                  <a:lnTo>
                    <a:pt x="7516" y="1316"/>
                  </a:lnTo>
                  <a:lnTo>
                    <a:pt x="7093" y="1668"/>
                  </a:lnTo>
                  <a:lnTo>
                    <a:pt x="6623" y="2044"/>
                  </a:lnTo>
                  <a:lnTo>
                    <a:pt x="6130" y="2396"/>
                  </a:lnTo>
                  <a:lnTo>
                    <a:pt x="5543" y="2772"/>
                  </a:lnTo>
                  <a:lnTo>
                    <a:pt x="4862" y="3124"/>
                  </a:lnTo>
                  <a:lnTo>
                    <a:pt x="4111" y="3477"/>
                  </a:lnTo>
                  <a:lnTo>
                    <a:pt x="3711" y="3641"/>
                  </a:lnTo>
                  <a:lnTo>
                    <a:pt x="3265" y="3805"/>
                  </a:lnTo>
                  <a:lnTo>
                    <a:pt x="2819" y="3970"/>
                  </a:lnTo>
                  <a:lnTo>
                    <a:pt x="2349" y="4087"/>
                  </a:lnTo>
                  <a:lnTo>
                    <a:pt x="1856" y="4228"/>
                  </a:lnTo>
                  <a:lnTo>
                    <a:pt x="1339" y="4322"/>
                  </a:lnTo>
                  <a:lnTo>
                    <a:pt x="799" y="4416"/>
                  </a:lnTo>
                  <a:lnTo>
                    <a:pt x="236" y="4510"/>
                  </a:lnTo>
                  <a:lnTo>
                    <a:pt x="165" y="4510"/>
                  </a:lnTo>
                  <a:lnTo>
                    <a:pt x="118" y="4557"/>
                  </a:lnTo>
                  <a:lnTo>
                    <a:pt x="71" y="4580"/>
                  </a:lnTo>
                  <a:lnTo>
                    <a:pt x="24" y="4651"/>
                  </a:lnTo>
                  <a:lnTo>
                    <a:pt x="1" y="4698"/>
                  </a:lnTo>
                  <a:lnTo>
                    <a:pt x="1" y="4768"/>
                  </a:lnTo>
                  <a:lnTo>
                    <a:pt x="24" y="4839"/>
                  </a:lnTo>
                  <a:lnTo>
                    <a:pt x="48" y="4886"/>
                  </a:lnTo>
                  <a:lnTo>
                    <a:pt x="259" y="5261"/>
                  </a:lnTo>
                  <a:lnTo>
                    <a:pt x="752" y="6177"/>
                  </a:lnTo>
                  <a:lnTo>
                    <a:pt x="1011" y="6741"/>
                  </a:lnTo>
                  <a:lnTo>
                    <a:pt x="1246" y="7281"/>
                  </a:lnTo>
                  <a:lnTo>
                    <a:pt x="1433" y="7821"/>
                  </a:lnTo>
                  <a:lnTo>
                    <a:pt x="1504" y="8056"/>
                  </a:lnTo>
                  <a:lnTo>
                    <a:pt x="1527" y="8267"/>
                  </a:lnTo>
                  <a:lnTo>
                    <a:pt x="1551" y="8408"/>
                  </a:lnTo>
                  <a:lnTo>
                    <a:pt x="1621" y="8948"/>
                  </a:lnTo>
                  <a:lnTo>
                    <a:pt x="1715" y="9465"/>
                  </a:lnTo>
                  <a:lnTo>
                    <a:pt x="1833" y="9982"/>
                  </a:lnTo>
                  <a:lnTo>
                    <a:pt x="1950" y="10475"/>
                  </a:lnTo>
                  <a:lnTo>
                    <a:pt x="2067" y="10945"/>
                  </a:lnTo>
                  <a:lnTo>
                    <a:pt x="2232" y="11391"/>
                  </a:lnTo>
                  <a:lnTo>
                    <a:pt x="2373" y="11814"/>
                  </a:lnTo>
                  <a:lnTo>
                    <a:pt x="2561" y="12236"/>
                  </a:lnTo>
                  <a:lnTo>
                    <a:pt x="2725" y="12635"/>
                  </a:lnTo>
                  <a:lnTo>
                    <a:pt x="2936" y="13011"/>
                  </a:lnTo>
                  <a:lnTo>
                    <a:pt x="3124" y="13387"/>
                  </a:lnTo>
                  <a:lnTo>
                    <a:pt x="3336" y="13739"/>
                  </a:lnTo>
                  <a:lnTo>
                    <a:pt x="3570" y="14068"/>
                  </a:lnTo>
                  <a:lnTo>
                    <a:pt x="3782" y="14397"/>
                  </a:lnTo>
                  <a:lnTo>
                    <a:pt x="4017" y="14702"/>
                  </a:lnTo>
                  <a:lnTo>
                    <a:pt x="4275" y="14984"/>
                  </a:lnTo>
                  <a:lnTo>
                    <a:pt x="4768" y="15524"/>
                  </a:lnTo>
                  <a:lnTo>
                    <a:pt x="5285" y="15994"/>
                  </a:lnTo>
                  <a:lnTo>
                    <a:pt x="5825" y="16440"/>
                  </a:lnTo>
                  <a:lnTo>
                    <a:pt x="6389" y="16816"/>
                  </a:lnTo>
                  <a:lnTo>
                    <a:pt x="6929" y="17144"/>
                  </a:lnTo>
                  <a:lnTo>
                    <a:pt x="7492" y="17450"/>
                  </a:lnTo>
                  <a:lnTo>
                    <a:pt x="8032" y="17708"/>
                  </a:lnTo>
                  <a:lnTo>
                    <a:pt x="8549" y="17919"/>
                  </a:lnTo>
                  <a:lnTo>
                    <a:pt x="8643" y="17943"/>
                  </a:lnTo>
                  <a:lnTo>
                    <a:pt x="8737" y="17919"/>
                  </a:lnTo>
                  <a:lnTo>
                    <a:pt x="9277" y="17708"/>
                  </a:lnTo>
                  <a:lnTo>
                    <a:pt x="9817" y="17473"/>
                  </a:lnTo>
                  <a:lnTo>
                    <a:pt x="10381" y="17191"/>
                  </a:lnTo>
                  <a:lnTo>
                    <a:pt x="10944" y="16863"/>
                  </a:lnTo>
                  <a:lnTo>
                    <a:pt x="11485" y="16487"/>
                  </a:lnTo>
                  <a:lnTo>
                    <a:pt x="12025" y="16064"/>
                  </a:lnTo>
                  <a:lnTo>
                    <a:pt x="12565" y="15595"/>
                  </a:lnTo>
                  <a:lnTo>
                    <a:pt x="13082" y="15078"/>
                  </a:lnTo>
                  <a:lnTo>
                    <a:pt x="13340" y="14773"/>
                  </a:lnTo>
                  <a:lnTo>
                    <a:pt x="13575" y="14491"/>
                  </a:lnTo>
                  <a:lnTo>
                    <a:pt x="13810" y="14162"/>
                  </a:lnTo>
                  <a:lnTo>
                    <a:pt x="14044" y="13833"/>
                  </a:lnTo>
                  <a:lnTo>
                    <a:pt x="14256" y="13504"/>
                  </a:lnTo>
                  <a:lnTo>
                    <a:pt x="14467" y="13129"/>
                  </a:lnTo>
                  <a:lnTo>
                    <a:pt x="14655" y="12753"/>
                  </a:lnTo>
                  <a:lnTo>
                    <a:pt x="14843" y="12354"/>
                  </a:lnTo>
                  <a:lnTo>
                    <a:pt x="15031" y="11954"/>
                  </a:lnTo>
                  <a:lnTo>
                    <a:pt x="15195" y="11508"/>
                  </a:lnTo>
                  <a:lnTo>
                    <a:pt x="15360" y="11062"/>
                  </a:lnTo>
                  <a:lnTo>
                    <a:pt x="15500" y="10592"/>
                  </a:lnTo>
                  <a:lnTo>
                    <a:pt x="15618" y="10123"/>
                  </a:lnTo>
                  <a:lnTo>
                    <a:pt x="15735" y="9606"/>
                  </a:lnTo>
                  <a:lnTo>
                    <a:pt x="15829" y="9089"/>
                  </a:lnTo>
                  <a:lnTo>
                    <a:pt x="15923" y="8526"/>
                  </a:lnTo>
                  <a:lnTo>
                    <a:pt x="15947" y="8408"/>
                  </a:lnTo>
                  <a:lnTo>
                    <a:pt x="15994" y="8197"/>
                  </a:lnTo>
                  <a:lnTo>
                    <a:pt x="16064" y="7962"/>
                  </a:lnTo>
                  <a:lnTo>
                    <a:pt x="16252" y="7445"/>
                  </a:lnTo>
                  <a:lnTo>
                    <a:pt x="16510" y="6882"/>
                  </a:lnTo>
                  <a:lnTo>
                    <a:pt x="16769" y="6342"/>
                  </a:lnTo>
                  <a:lnTo>
                    <a:pt x="17285" y="5426"/>
                  </a:lnTo>
                  <a:lnTo>
                    <a:pt x="17497" y="5050"/>
                  </a:lnTo>
                  <a:lnTo>
                    <a:pt x="17544" y="5003"/>
                  </a:lnTo>
                  <a:lnTo>
                    <a:pt x="17544" y="4933"/>
                  </a:lnTo>
                  <a:lnTo>
                    <a:pt x="17544" y="4862"/>
                  </a:lnTo>
                  <a:lnTo>
                    <a:pt x="17520" y="4815"/>
                  </a:lnTo>
                  <a:lnTo>
                    <a:pt x="17497" y="4768"/>
                  </a:lnTo>
                  <a:lnTo>
                    <a:pt x="17450" y="4721"/>
                  </a:lnTo>
                  <a:lnTo>
                    <a:pt x="17379" y="4674"/>
                  </a:lnTo>
                  <a:lnTo>
                    <a:pt x="17332" y="4674"/>
                  </a:lnTo>
                  <a:lnTo>
                    <a:pt x="16792" y="4580"/>
                  </a:lnTo>
                  <a:lnTo>
                    <a:pt x="16275" y="4486"/>
                  </a:lnTo>
                  <a:lnTo>
                    <a:pt x="15782" y="4369"/>
                  </a:lnTo>
                  <a:lnTo>
                    <a:pt x="15289" y="4252"/>
                  </a:lnTo>
                  <a:lnTo>
                    <a:pt x="14843" y="4111"/>
                  </a:lnTo>
                  <a:lnTo>
                    <a:pt x="14397" y="3946"/>
                  </a:lnTo>
                  <a:lnTo>
                    <a:pt x="13974" y="3782"/>
                  </a:lnTo>
                  <a:lnTo>
                    <a:pt x="13575" y="3618"/>
                  </a:lnTo>
                  <a:lnTo>
                    <a:pt x="12823" y="3265"/>
                  </a:lnTo>
                  <a:lnTo>
                    <a:pt x="12142" y="2890"/>
                  </a:lnTo>
                  <a:lnTo>
                    <a:pt x="11532" y="2490"/>
                  </a:lnTo>
                  <a:lnTo>
                    <a:pt x="10991" y="2091"/>
                  </a:lnTo>
                  <a:lnTo>
                    <a:pt x="10522" y="1715"/>
                  </a:lnTo>
                  <a:lnTo>
                    <a:pt x="10123" y="1363"/>
                  </a:lnTo>
                  <a:lnTo>
                    <a:pt x="9794" y="1011"/>
                  </a:lnTo>
                  <a:lnTo>
                    <a:pt x="9512" y="729"/>
                  </a:lnTo>
                  <a:lnTo>
                    <a:pt x="9160" y="283"/>
                  </a:lnTo>
                  <a:lnTo>
                    <a:pt x="9042" y="118"/>
                  </a:lnTo>
                  <a:lnTo>
                    <a:pt x="8995" y="48"/>
                  </a:lnTo>
                  <a:lnTo>
                    <a:pt x="8948" y="24"/>
                  </a:lnTo>
                  <a:lnTo>
                    <a:pt x="8878" y="1"/>
                  </a:lnTo>
                  <a:close/>
                </a:path>
              </a:pathLst>
            </a:custGeom>
            <a:solidFill>
              <a:srgbClr val="FFFFFF">
                <a:alpha val="11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10"/>
            <p:cNvSpPr/>
            <p:nvPr/>
          </p:nvSpPr>
          <p:spPr>
            <a:xfrm>
              <a:off x="3148600" y="1071225"/>
              <a:ext cx="342300" cy="361075"/>
            </a:xfrm>
            <a:custGeom>
              <a:rect b="b" l="l" r="r" t="t"/>
              <a:pathLst>
                <a:path extrusionOk="0" h="14443" w="13692">
                  <a:moveTo>
                    <a:pt x="6858" y="705"/>
                  </a:moveTo>
                  <a:lnTo>
                    <a:pt x="7163" y="1057"/>
                  </a:lnTo>
                  <a:lnTo>
                    <a:pt x="7562" y="1480"/>
                  </a:lnTo>
                  <a:lnTo>
                    <a:pt x="7821" y="1715"/>
                  </a:lnTo>
                  <a:lnTo>
                    <a:pt x="8103" y="1973"/>
                  </a:lnTo>
                  <a:lnTo>
                    <a:pt x="8431" y="2231"/>
                  </a:lnTo>
                  <a:lnTo>
                    <a:pt x="8784" y="2489"/>
                  </a:lnTo>
                  <a:lnTo>
                    <a:pt x="9183" y="2748"/>
                  </a:lnTo>
                  <a:lnTo>
                    <a:pt x="9629" y="3006"/>
                  </a:lnTo>
                  <a:lnTo>
                    <a:pt x="10099" y="3264"/>
                  </a:lnTo>
                  <a:lnTo>
                    <a:pt x="10592" y="3476"/>
                  </a:lnTo>
                  <a:lnTo>
                    <a:pt x="11156" y="3687"/>
                  </a:lnTo>
                  <a:lnTo>
                    <a:pt x="11743" y="3875"/>
                  </a:lnTo>
                  <a:lnTo>
                    <a:pt x="12353" y="4063"/>
                  </a:lnTo>
                  <a:lnTo>
                    <a:pt x="13034" y="4180"/>
                  </a:lnTo>
                  <a:lnTo>
                    <a:pt x="12729" y="4720"/>
                  </a:lnTo>
                  <a:lnTo>
                    <a:pt x="12400" y="5402"/>
                  </a:lnTo>
                  <a:lnTo>
                    <a:pt x="12236" y="5754"/>
                  </a:lnTo>
                  <a:lnTo>
                    <a:pt x="12118" y="6106"/>
                  </a:lnTo>
                  <a:lnTo>
                    <a:pt x="12001" y="6435"/>
                  </a:lnTo>
                  <a:lnTo>
                    <a:pt x="11931" y="6717"/>
                  </a:lnTo>
                  <a:lnTo>
                    <a:pt x="11931" y="6811"/>
                  </a:lnTo>
                  <a:lnTo>
                    <a:pt x="11790" y="7633"/>
                  </a:lnTo>
                  <a:lnTo>
                    <a:pt x="11625" y="8361"/>
                  </a:lnTo>
                  <a:lnTo>
                    <a:pt x="11414" y="9065"/>
                  </a:lnTo>
                  <a:lnTo>
                    <a:pt x="11156" y="9699"/>
                  </a:lnTo>
                  <a:lnTo>
                    <a:pt x="10874" y="10263"/>
                  </a:lnTo>
                  <a:lnTo>
                    <a:pt x="10568" y="10803"/>
                  </a:lnTo>
                  <a:lnTo>
                    <a:pt x="10240" y="11296"/>
                  </a:lnTo>
                  <a:lnTo>
                    <a:pt x="9887" y="11742"/>
                  </a:lnTo>
                  <a:lnTo>
                    <a:pt x="9512" y="12142"/>
                  </a:lnTo>
                  <a:lnTo>
                    <a:pt x="9136" y="12494"/>
                  </a:lnTo>
                  <a:lnTo>
                    <a:pt x="8737" y="12823"/>
                  </a:lnTo>
                  <a:lnTo>
                    <a:pt x="8337" y="13104"/>
                  </a:lnTo>
                  <a:lnTo>
                    <a:pt x="7938" y="13339"/>
                  </a:lnTo>
                  <a:lnTo>
                    <a:pt x="7539" y="13574"/>
                  </a:lnTo>
                  <a:lnTo>
                    <a:pt x="7140" y="13762"/>
                  </a:lnTo>
                  <a:lnTo>
                    <a:pt x="6741" y="13926"/>
                  </a:lnTo>
                  <a:lnTo>
                    <a:pt x="6365" y="13738"/>
                  </a:lnTo>
                  <a:lnTo>
                    <a:pt x="5966" y="13551"/>
                  </a:lnTo>
                  <a:lnTo>
                    <a:pt x="5566" y="13316"/>
                  </a:lnTo>
                  <a:lnTo>
                    <a:pt x="5167" y="13057"/>
                  </a:lnTo>
                  <a:lnTo>
                    <a:pt x="4768" y="12776"/>
                  </a:lnTo>
                  <a:lnTo>
                    <a:pt x="4392" y="12447"/>
                  </a:lnTo>
                  <a:lnTo>
                    <a:pt x="4016" y="12071"/>
                  </a:lnTo>
                  <a:lnTo>
                    <a:pt x="3641" y="11672"/>
                  </a:lnTo>
                  <a:lnTo>
                    <a:pt x="3288" y="11226"/>
                  </a:lnTo>
                  <a:lnTo>
                    <a:pt x="2983" y="10732"/>
                  </a:lnTo>
                  <a:lnTo>
                    <a:pt x="2678" y="10192"/>
                  </a:lnTo>
                  <a:lnTo>
                    <a:pt x="2419" y="9605"/>
                  </a:lnTo>
                  <a:lnTo>
                    <a:pt x="2185" y="8971"/>
                  </a:lnTo>
                  <a:lnTo>
                    <a:pt x="1973" y="8267"/>
                  </a:lnTo>
                  <a:lnTo>
                    <a:pt x="1809" y="7515"/>
                  </a:lnTo>
                  <a:lnTo>
                    <a:pt x="1691" y="6717"/>
                  </a:lnTo>
                  <a:lnTo>
                    <a:pt x="1691" y="6623"/>
                  </a:lnTo>
                  <a:lnTo>
                    <a:pt x="1621" y="6317"/>
                  </a:lnTo>
                  <a:lnTo>
                    <a:pt x="1527" y="5989"/>
                  </a:lnTo>
                  <a:lnTo>
                    <a:pt x="1410" y="5660"/>
                  </a:lnTo>
                  <a:lnTo>
                    <a:pt x="1245" y="5284"/>
                  </a:lnTo>
                  <a:lnTo>
                    <a:pt x="916" y="4603"/>
                  </a:lnTo>
                  <a:lnTo>
                    <a:pt x="635" y="4063"/>
                  </a:lnTo>
                  <a:lnTo>
                    <a:pt x="1316" y="3946"/>
                  </a:lnTo>
                  <a:lnTo>
                    <a:pt x="1950" y="3781"/>
                  </a:lnTo>
                  <a:lnTo>
                    <a:pt x="2537" y="3617"/>
                  </a:lnTo>
                  <a:lnTo>
                    <a:pt x="3077" y="3405"/>
                  </a:lnTo>
                  <a:lnTo>
                    <a:pt x="3594" y="3194"/>
                  </a:lnTo>
                  <a:lnTo>
                    <a:pt x="4063" y="2959"/>
                  </a:lnTo>
                  <a:lnTo>
                    <a:pt x="4510" y="2701"/>
                  </a:lnTo>
                  <a:lnTo>
                    <a:pt x="4909" y="2466"/>
                  </a:lnTo>
                  <a:lnTo>
                    <a:pt x="5285" y="2208"/>
                  </a:lnTo>
                  <a:lnTo>
                    <a:pt x="5613" y="1949"/>
                  </a:lnTo>
                  <a:lnTo>
                    <a:pt x="5895" y="1715"/>
                  </a:lnTo>
                  <a:lnTo>
                    <a:pt x="6153" y="1480"/>
                  </a:lnTo>
                  <a:lnTo>
                    <a:pt x="6576" y="1033"/>
                  </a:lnTo>
                  <a:lnTo>
                    <a:pt x="6858" y="705"/>
                  </a:lnTo>
                  <a:close/>
                  <a:moveTo>
                    <a:pt x="6881" y="0"/>
                  </a:moveTo>
                  <a:lnTo>
                    <a:pt x="6811" y="24"/>
                  </a:lnTo>
                  <a:lnTo>
                    <a:pt x="6741" y="47"/>
                  </a:lnTo>
                  <a:lnTo>
                    <a:pt x="6694" y="71"/>
                  </a:lnTo>
                  <a:lnTo>
                    <a:pt x="6670" y="118"/>
                  </a:lnTo>
                  <a:lnTo>
                    <a:pt x="6553" y="258"/>
                  </a:lnTo>
                  <a:lnTo>
                    <a:pt x="6271" y="611"/>
                  </a:lnTo>
                  <a:lnTo>
                    <a:pt x="6059" y="846"/>
                  </a:lnTo>
                  <a:lnTo>
                    <a:pt x="5801" y="1104"/>
                  </a:lnTo>
                  <a:lnTo>
                    <a:pt x="5472" y="1386"/>
                  </a:lnTo>
                  <a:lnTo>
                    <a:pt x="5120" y="1668"/>
                  </a:lnTo>
                  <a:lnTo>
                    <a:pt x="4697" y="1973"/>
                  </a:lnTo>
                  <a:lnTo>
                    <a:pt x="4228" y="2278"/>
                  </a:lnTo>
                  <a:lnTo>
                    <a:pt x="3688" y="2560"/>
                  </a:lnTo>
                  <a:lnTo>
                    <a:pt x="3124" y="2842"/>
                  </a:lnTo>
                  <a:lnTo>
                    <a:pt x="2466" y="3100"/>
                  </a:lnTo>
                  <a:lnTo>
                    <a:pt x="1785" y="3311"/>
                  </a:lnTo>
                  <a:lnTo>
                    <a:pt x="1410" y="3405"/>
                  </a:lnTo>
                  <a:lnTo>
                    <a:pt x="1034" y="3476"/>
                  </a:lnTo>
                  <a:lnTo>
                    <a:pt x="635" y="3546"/>
                  </a:lnTo>
                  <a:lnTo>
                    <a:pt x="212" y="3617"/>
                  </a:lnTo>
                  <a:lnTo>
                    <a:pt x="141" y="3640"/>
                  </a:lnTo>
                  <a:lnTo>
                    <a:pt x="94" y="3664"/>
                  </a:lnTo>
                  <a:lnTo>
                    <a:pt x="48" y="3711"/>
                  </a:lnTo>
                  <a:lnTo>
                    <a:pt x="24" y="3758"/>
                  </a:lnTo>
                  <a:lnTo>
                    <a:pt x="1" y="3805"/>
                  </a:lnTo>
                  <a:lnTo>
                    <a:pt x="1" y="3875"/>
                  </a:lnTo>
                  <a:lnTo>
                    <a:pt x="1" y="3946"/>
                  </a:lnTo>
                  <a:lnTo>
                    <a:pt x="24" y="3992"/>
                  </a:lnTo>
                  <a:lnTo>
                    <a:pt x="188" y="4298"/>
                  </a:lnTo>
                  <a:lnTo>
                    <a:pt x="564" y="5026"/>
                  </a:lnTo>
                  <a:lnTo>
                    <a:pt x="776" y="5449"/>
                  </a:lnTo>
                  <a:lnTo>
                    <a:pt x="963" y="5895"/>
                  </a:lnTo>
                  <a:lnTo>
                    <a:pt x="1104" y="6317"/>
                  </a:lnTo>
                  <a:lnTo>
                    <a:pt x="1151" y="6505"/>
                  </a:lnTo>
                  <a:lnTo>
                    <a:pt x="1175" y="6693"/>
                  </a:lnTo>
                  <a:lnTo>
                    <a:pt x="1198" y="6787"/>
                  </a:lnTo>
                  <a:lnTo>
                    <a:pt x="1245" y="7210"/>
                  </a:lnTo>
                  <a:lnTo>
                    <a:pt x="1316" y="7633"/>
                  </a:lnTo>
                  <a:lnTo>
                    <a:pt x="1410" y="8055"/>
                  </a:lnTo>
                  <a:lnTo>
                    <a:pt x="1480" y="8431"/>
                  </a:lnTo>
                  <a:lnTo>
                    <a:pt x="1597" y="8807"/>
                  </a:lnTo>
                  <a:lnTo>
                    <a:pt x="1715" y="9183"/>
                  </a:lnTo>
                  <a:lnTo>
                    <a:pt x="1973" y="9864"/>
                  </a:lnTo>
                  <a:lnTo>
                    <a:pt x="2255" y="10498"/>
                  </a:lnTo>
                  <a:lnTo>
                    <a:pt x="2584" y="11061"/>
                  </a:lnTo>
                  <a:lnTo>
                    <a:pt x="2936" y="11578"/>
                  </a:lnTo>
                  <a:lnTo>
                    <a:pt x="3312" y="12071"/>
                  </a:lnTo>
                  <a:lnTo>
                    <a:pt x="3688" y="12494"/>
                  </a:lnTo>
                  <a:lnTo>
                    <a:pt x="4110" y="12893"/>
                  </a:lnTo>
                  <a:lnTo>
                    <a:pt x="4533" y="13222"/>
                  </a:lnTo>
                  <a:lnTo>
                    <a:pt x="4956" y="13527"/>
                  </a:lnTo>
                  <a:lnTo>
                    <a:pt x="5378" y="13809"/>
                  </a:lnTo>
                  <a:lnTo>
                    <a:pt x="5801" y="14044"/>
                  </a:lnTo>
                  <a:lnTo>
                    <a:pt x="6224" y="14255"/>
                  </a:lnTo>
                  <a:lnTo>
                    <a:pt x="6647" y="14419"/>
                  </a:lnTo>
                  <a:lnTo>
                    <a:pt x="6741" y="14443"/>
                  </a:lnTo>
                  <a:lnTo>
                    <a:pt x="6834" y="14419"/>
                  </a:lnTo>
                  <a:lnTo>
                    <a:pt x="7234" y="14255"/>
                  </a:lnTo>
                  <a:lnTo>
                    <a:pt x="7680" y="14067"/>
                  </a:lnTo>
                  <a:lnTo>
                    <a:pt x="8103" y="13832"/>
                  </a:lnTo>
                  <a:lnTo>
                    <a:pt x="8549" y="13574"/>
                  </a:lnTo>
                  <a:lnTo>
                    <a:pt x="8972" y="13269"/>
                  </a:lnTo>
                  <a:lnTo>
                    <a:pt x="9394" y="12940"/>
                  </a:lnTo>
                  <a:lnTo>
                    <a:pt x="9817" y="12564"/>
                  </a:lnTo>
                  <a:lnTo>
                    <a:pt x="10216" y="12142"/>
                  </a:lnTo>
                  <a:lnTo>
                    <a:pt x="10592" y="11672"/>
                  </a:lnTo>
                  <a:lnTo>
                    <a:pt x="10968" y="11155"/>
                  </a:lnTo>
                  <a:lnTo>
                    <a:pt x="11296" y="10568"/>
                  </a:lnTo>
                  <a:lnTo>
                    <a:pt x="11602" y="9957"/>
                  </a:lnTo>
                  <a:lnTo>
                    <a:pt x="11860" y="9276"/>
                  </a:lnTo>
                  <a:lnTo>
                    <a:pt x="11977" y="8924"/>
                  </a:lnTo>
                  <a:lnTo>
                    <a:pt x="12095" y="8548"/>
                  </a:lnTo>
                  <a:lnTo>
                    <a:pt x="12189" y="8149"/>
                  </a:lnTo>
                  <a:lnTo>
                    <a:pt x="12283" y="7750"/>
                  </a:lnTo>
                  <a:lnTo>
                    <a:pt x="12353" y="7327"/>
                  </a:lnTo>
                  <a:lnTo>
                    <a:pt x="12424" y="6881"/>
                  </a:lnTo>
                  <a:lnTo>
                    <a:pt x="12447" y="6787"/>
                  </a:lnTo>
                  <a:lnTo>
                    <a:pt x="12471" y="6623"/>
                  </a:lnTo>
                  <a:lnTo>
                    <a:pt x="12518" y="6435"/>
                  </a:lnTo>
                  <a:lnTo>
                    <a:pt x="12682" y="6012"/>
                  </a:lnTo>
                  <a:lnTo>
                    <a:pt x="12870" y="5566"/>
                  </a:lnTo>
                  <a:lnTo>
                    <a:pt x="13081" y="5143"/>
                  </a:lnTo>
                  <a:lnTo>
                    <a:pt x="13480" y="4439"/>
                  </a:lnTo>
                  <a:lnTo>
                    <a:pt x="13645" y="4133"/>
                  </a:lnTo>
                  <a:lnTo>
                    <a:pt x="13668" y="4063"/>
                  </a:lnTo>
                  <a:lnTo>
                    <a:pt x="13692" y="4016"/>
                  </a:lnTo>
                  <a:lnTo>
                    <a:pt x="13668" y="3946"/>
                  </a:lnTo>
                  <a:lnTo>
                    <a:pt x="13668" y="3875"/>
                  </a:lnTo>
                  <a:lnTo>
                    <a:pt x="13621" y="3828"/>
                  </a:lnTo>
                  <a:lnTo>
                    <a:pt x="13574" y="3781"/>
                  </a:lnTo>
                  <a:lnTo>
                    <a:pt x="13527" y="3758"/>
                  </a:lnTo>
                  <a:lnTo>
                    <a:pt x="13457" y="3734"/>
                  </a:lnTo>
                  <a:lnTo>
                    <a:pt x="13058" y="3687"/>
                  </a:lnTo>
                  <a:lnTo>
                    <a:pt x="12659" y="3593"/>
                  </a:lnTo>
                  <a:lnTo>
                    <a:pt x="12283" y="3499"/>
                  </a:lnTo>
                  <a:lnTo>
                    <a:pt x="11907" y="3405"/>
                  </a:lnTo>
                  <a:lnTo>
                    <a:pt x="11203" y="3171"/>
                  </a:lnTo>
                  <a:lnTo>
                    <a:pt x="10568" y="2912"/>
                  </a:lnTo>
                  <a:lnTo>
                    <a:pt x="10005" y="2630"/>
                  </a:lnTo>
                  <a:lnTo>
                    <a:pt x="9488" y="2325"/>
                  </a:lnTo>
                  <a:lnTo>
                    <a:pt x="9018" y="2020"/>
                  </a:lnTo>
                  <a:lnTo>
                    <a:pt x="8596" y="1715"/>
                  </a:lnTo>
                  <a:lnTo>
                    <a:pt x="8244" y="1409"/>
                  </a:lnTo>
                  <a:lnTo>
                    <a:pt x="7938" y="1127"/>
                  </a:lnTo>
                  <a:lnTo>
                    <a:pt x="7680" y="846"/>
                  </a:lnTo>
                  <a:lnTo>
                    <a:pt x="7469" y="611"/>
                  </a:lnTo>
                  <a:lnTo>
                    <a:pt x="7187" y="258"/>
                  </a:lnTo>
                  <a:lnTo>
                    <a:pt x="7093" y="118"/>
                  </a:lnTo>
                  <a:lnTo>
                    <a:pt x="7046" y="71"/>
                  </a:lnTo>
                  <a:lnTo>
                    <a:pt x="6999" y="47"/>
                  </a:lnTo>
                  <a:lnTo>
                    <a:pt x="6928" y="24"/>
                  </a:lnTo>
                  <a:lnTo>
                    <a:pt x="6881" y="0"/>
                  </a:lnTo>
                  <a:close/>
                </a:path>
              </a:pathLst>
            </a:custGeom>
            <a:solidFill>
              <a:srgbClr val="FFFFFF">
                <a:alpha val="11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10"/>
            <p:cNvSpPr/>
            <p:nvPr/>
          </p:nvSpPr>
          <p:spPr>
            <a:xfrm>
              <a:off x="3253700" y="1188050"/>
              <a:ext cx="66950" cy="79875"/>
            </a:xfrm>
            <a:custGeom>
              <a:rect b="b" l="l" r="r" t="t"/>
              <a:pathLst>
                <a:path extrusionOk="0" h="3195" w="2678">
                  <a:moveTo>
                    <a:pt x="2396" y="1"/>
                  </a:moveTo>
                  <a:lnTo>
                    <a:pt x="2302" y="24"/>
                  </a:lnTo>
                  <a:lnTo>
                    <a:pt x="2231" y="94"/>
                  </a:lnTo>
                  <a:lnTo>
                    <a:pt x="1715" y="799"/>
                  </a:lnTo>
                  <a:lnTo>
                    <a:pt x="1174" y="1480"/>
                  </a:lnTo>
                  <a:lnTo>
                    <a:pt x="634" y="2138"/>
                  </a:lnTo>
                  <a:lnTo>
                    <a:pt x="47" y="2772"/>
                  </a:lnTo>
                  <a:lnTo>
                    <a:pt x="0" y="2866"/>
                  </a:lnTo>
                  <a:lnTo>
                    <a:pt x="0" y="2960"/>
                  </a:lnTo>
                  <a:lnTo>
                    <a:pt x="24" y="3053"/>
                  </a:lnTo>
                  <a:lnTo>
                    <a:pt x="71" y="3147"/>
                  </a:lnTo>
                  <a:lnTo>
                    <a:pt x="165" y="3194"/>
                  </a:lnTo>
                  <a:lnTo>
                    <a:pt x="352" y="3194"/>
                  </a:lnTo>
                  <a:lnTo>
                    <a:pt x="423" y="3124"/>
                  </a:lnTo>
                  <a:lnTo>
                    <a:pt x="1010" y="2466"/>
                  </a:lnTo>
                  <a:lnTo>
                    <a:pt x="1574" y="1785"/>
                  </a:lnTo>
                  <a:lnTo>
                    <a:pt x="2114" y="1104"/>
                  </a:lnTo>
                  <a:lnTo>
                    <a:pt x="2630" y="400"/>
                  </a:lnTo>
                  <a:lnTo>
                    <a:pt x="2677" y="306"/>
                  </a:lnTo>
                  <a:lnTo>
                    <a:pt x="2677" y="212"/>
                  </a:lnTo>
                  <a:lnTo>
                    <a:pt x="2654" y="118"/>
                  </a:lnTo>
                  <a:lnTo>
                    <a:pt x="2583" y="47"/>
                  </a:lnTo>
                  <a:lnTo>
                    <a:pt x="2490" y="1"/>
                  </a:lnTo>
                  <a:close/>
                </a:path>
              </a:pathLst>
            </a:custGeom>
            <a:solidFill>
              <a:srgbClr val="FFFFFF">
                <a:alpha val="11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10"/>
            <p:cNvSpPr/>
            <p:nvPr/>
          </p:nvSpPr>
          <p:spPr>
            <a:xfrm>
              <a:off x="3279525" y="1200375"/>
              <a:ext cx="105700" cy="150325"/>
            </a:xfrm>
            <a:custGeom>
              <a:rect b="b" l="l" r="r" t="t"/>
              <a:pathLst>
                <a:path extrusionOk="0" h="6013" w="4228">
                  <a:moveTo>
                    <a:pt x="3922" y="1"/>
                  </a:moveTo>
                  <a:lnTo>
                    <a:pt x="3828" y="24"/>
                  </a:lnTo>
                  <a:lnTo>
                    <a:pt x="3758" y="95"/>
                  </a:lnTo>
                  <a:lnTo>
                    <a:pt x="2819" y="1457"/>
                  </a:lnTo>
                  <a:lnTo>
                    <a:pt x="1856" y="2842"/>
                  </a:lnTo>
                  <a:lnTo>
                    <a:pt x="940" y="4228"/>
                  </a:lnTo>
                  <a:lnTo>
                    <a:pt x="48" y="5613"/>
                  </a:lnTo>
                  <a:lnTo>
                    <a:pt x="1" y="5707"/>
                  </a:lnTo>
                  <a:lnTo>
                    <a:pt x="1" y="5825"/>
                  </a:lnTo>
                  <a:lnTo>
                    <a:pt x="48" y="5895"/>
                  </a:lnTo>
                  <a:lnTo>
                    <a:pt x="118" y="5966"/>
                  </a:lnTo>
                  <a:lnTo>
                    <a:pt x="188" y="6013"/>
                  </a:lnTo>
                  <a:lnTo>
                    <a:pt x="329" y="6013"/>
                  </a:lnTo>
                  <a:lnTo>
                    <a:pt x="376" y="5989"/>
                  </a:lnTo>
                  <a:lnTo>
                    <a:pt x="423" y="5942"/>
                  </a:lnTo>
                  <a:lnTo>
                    <a:pt x="470" y="5895"/>
                  </a:lnTo>
                  <a:lnTo>
                    <a:pt x="1363" y="4510"/>
                  </a:lnTo>
                  <a:lnTo>
                    <a:pt x="2278" y="3124"/>
                  </a:lnTo>
                  <a:lnTo>
                    <a:pt x="3218" y="1739"/>
                  </a:lnTo>
                  <a:lnTo>
                    <a:pt x="4181" y="400"/>
                  </a:lnTo>
                  <a:lnTo>
                    <a:pt x="4204" y="306"/>
                  </a:lnTo>
                  <a:lnTo>
                    <a:pt x="4228" y="212"/>
                  </a:lnTo>
                  <a:lnTo>
                    <a:pt x="4181" y="118"/>
                  </a:lnTo>
                  <a:lnTo>
                    <a:pt x="4110" y="48"/>
                  </a:lnTo>
                  <a:lnTo>
                    <a:pt x="4016" y="1"/>
                  </a:lnTo>
                  <a:close/>
                </a:path>
              </a:pathLst>
            </a:custGeom>
            <a:solidFill>
              <a:srgbClr val="FFFFFF">
                <a:alpha val="11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6" name="Google Shape;506;p10"/>
          <p:cNvGrpSpPr/>
          <p:nvPr/>
        </p:nvGrpSpPr>
        <p:grpSpPr>
          <a:xfrm>
            <a:off x="8218713" y="2900089"/>
            <a:ext cx="662904" cy="573043"/>
            <a:chOff x="6698825" y="1054200"/>
            <a:chExt cx="465000" cy="401600"/>
          </a:xfrm>
        </p:grpSpPr>
        <p:sp>
          <p:nvSpPr>
            <p:cNvPr id="507" name="Google Shape;507;p10"/>
            <p:cNvSpPr/>
            <p:nvPr/>
          </p:nvSpPr>
          <p:spPr>
            <a:xfrm>
              <a:off x="6849125" y="1054200"/>
              <a:ext cx="314700" cy="278300"/>
            </a:xfrm>
            <a:custGeom>
              <a:rect b="b" l="l" r="r" t="t"/>
              <a:pathLst>
                <a:path extrusionOk="0" h="11132" w="12588">
                  <a:moveTo>
                    <a:pt x="11085" y="517"/>
                  </a:moveTo>
                  <a:lnTo>
                    <a:pt x="11343" y="540"/>
                  </a:lnTo>
                  <a:lnTo>
                    <a:pt x="11578" y="634"/>
                  </a:lnTo>
                  <a:lnTo>
                    <a:pt x="11790" y="775"/>
                  </a:lnTo>
                  <a:lnTo>
                    <a:pt x="11930" y="916"/>
                  </a:lnTo>
                  <a:lnTo>
                    <a:pt x="12024" y="1080"/>
                  </a:lnTo>
                  <a:lnTo>
                    <a:pt x="12071" y="1268"/>
                  </a:lnTo>
                  <a:lnTo>
                    <a:pt x="12071" y="1480"/>
                  </a:lnTo>
                  <a:lnTo>
                    <a:pt x="12048" y="1714"/>
                  </a:lnTo>
                  <a:lnTo>
                    <a:pt x="11954" y="1949"/>
                  </a:lnTo>
                  <a:lnTo>
                    <a:pt x="11837" y="2208"/>
                  </a:lnTo>
                  <a:lnTo>
                    <a:pt x="11696" y="2466"/>
                  </a:lnTo>
                  <a:lnTo>
                    <a:pt x="11508" y="2748"/>
                  </a:lnTo>
                  <a:lnTo>
                    <a:pt x="11296" y="3030"/>
                  </a:lnTo>
                  <a:lnTo>
                    <a:pt x="11062" y="3311"/>
                  </a:lnTo>
                  <a:lnTo>
                    <a:pt x="10780" y="3617"/>
                  </a:lnTo>
                  <a:lnTo>
                    <a:pt x="10169" y="4251"/>
                  </a:lnTo>
                  <a:lnTo>
                    <a:pt x="9465" y="4885"/>
                  </a:lnTo>
                  <a:lnTo>
                    <a:pt x="8690" y="5542"/>
                  </a:lnTo>
                  <a:lnTo>
                    <a:pt x="7868" y="6200"/>
                  </a:lnTo>
                  <a:lnTo>
                    <a:pt x="7022" y="6858"/>
                  </a:lnTo>
                  <a:lnTo>
                    <a:pt x="6153" y="7492"/>
                  </a:lnTo>
                  <a:lnTo>
                    <a:pt x="5284" y="8102"/>
                  </a:lnTo>
                  <a:lnTo>
                    <a:pt x="4439" y="8689"/>
                  </a:lnTo>
                  <a:lnTo>
                    <a:pt x="2842" y="9723"/>
                  </a:lnTo>
                  <a:lnTo>
                    <a:pt x="1527" y="10545"/>
                  </a:lnTo>
                  <a:lnTo>
                    <a:pt x="588" y="9464"/>
                  </a:lnTo>
                  <a:lnTo>
                    <a:pt x="1175" y="8736"/>
                  </a:lnTo>
                  <a:lnTo>
                    <a:pt x="2161" y="7609"/>
                  </a:lnTo>
                  <a:lnTo>
                    <a:pt x="2748" y="6928"/>
                  </a:lnTo>
                  <a:lnTo>
                    <a:pt x="3406" y="6200"/>
                  </a:lnTo>
                  <a:lnTo>
                    <a:pt x="4134" y="5425"/>
                  </a:lnTo>
                  <a:lnTo>
                    <a:pt x="4885" y="4650"/>
                  </a:lnTo>
                  <a:lnTo>
                    <a:pt x="5660" y="3899"/>
                  </a:lnTo>
                  <a:lnTo>
                    <a:pt x="6435" y="3170"/>
                  </a:lnTo>
                  <a:lnTo>
                    <a:pt x="7234" y="2489"/>
                  </a:lnTo>
                  <a:lnTo>
                    <a:pt x="8009" y="1879"/>
                  </a:lnTo>
                  <a:lnTo>
                    <a:pt x="8408" y="1621"/>
                  </a:lnTo>
                  <a:lnTo>
                    <a:pt x="8784" y="1362"/>
                  </a:lnTo>
                  <a:lnTo>
                    <a:pt x="9136" y="1127"/>
                  </a:lnTo>
                  <a:lnTo>
                    <a:pt x="9488" y="939"/>
                  </a:lnTo>
                  <a:lnTo>
                    <a:pt x="9840" y="775"/>
                  </a:lnTo>
                  <a:lnTo>
                    <a:pt x="10169" y="658"/>
                  </a:lnTo>
                  <a:lnTo>
                    <a:pt x="10498" y="564"/>
                  </a:lnTo>
                  <a:lnTo>
                    <a:pt x="10803" y="517"/>
                  </a:lnTo>
                  <a:close/>
                  <a:moveTo>
                    <a:pt x="10944" y="0"/>
                  </a:moveTo>
                  <a:lnTo>
                    <a:pt x="10756" y="24"/>
                  </a:lnTo>
                  <a:lnTo>
                    <a:pt x="10404" y="71"/>
                  </a:lnTo>
                  <a:lnTo>
                    <a:pt x="10028" y="165"/>
                  </a:lnTo>
                  <a:lnTo>
                    <a:pt x="9652" y="329"/>
                  </a:lnTo>
                  <a:lnTo>
                    <a:pt x="9253" y="493"/>
                  </a:lnTo>
                  <a:lnTo>
                    <a:pt x="8854" y="728"/>
                  </a:lnTo>
                  <a:lnTo>
                    <a:pt x="8455" y="986"/>
                  </a:lnTo>
                  <a:lnTo>
                    <a:pt x="8032" y="1268"/>
                  </a:lnTo>
                  <a:lnTo>
                    <a:pt x="7586" y="1574"/>
                  </a:lnTo>
                  <a:lnTo>
                    <a:pt x="7163" y="1902"/>
                  </a:lnTo>
                  <a:lnTo>
                    <a:pt x="6717" y="2255"/>
                  </a:lnTo>
                  <a:lnTo>
                    <a:pt x="5848" y="3030"/>
                  </a:lnTo>
                  <a:lnTo>
                    <a:pt x="5003" y="3828"/>
                  </a:lnTo>
                  <a:lnTo>
                    <a:pt x="4157" y="4673"/>
                  </a:lnTo>
                  <a:lnTo>
                    <a:pt x="3359" y="5495"/>
                  </a:lnTo>
                  <a:lnTo>
                    <a:pt x="2607" y="6294"/>
                  </a:lnTo>
                  <a:lnTo>
                    <a:pt x="1950" y="7069"/>
                  </a:lnTo>
                  <a:lnTo>
                    <a:pt x="1339" y="7750"/>
                  </a:lnTo>
                  <a:lnTo>
                    <a:pt x="447" y="8830"/>
                  </a:lnTo>
                  <a:lnTo>
                    <a:pt x="71" y="9300"/>
                  </a:lnTo>
                  <a:lnTo>
                    <a:pt x="24" y="9394"/>
                  </a:lnTo>
                  <a:lnTo>
                    <a:pt x="0" y="9464"/>
                  </a:lnTo>
                  <a:lnTo>
                    <a:pt x="24" y="9558"/>
                  </a:lnTo>
                  <a:lnTo>
                    <a:pt x="71" y="9629"/>
                  </a:lnTo>
                  <a:lnTo>
                    <a:pt x="1269" y="11038"/>
                  </a:lnTo>
                  <a:lnTo>
                    <a:pt x="1363" y="11108"/>
                  </a:lnTo>
                  <a:lnTo>
                    <a:pt x="1457" y="11132"/>
                  </a:lnTo>
                  <a:lnTo>
                    <a:pt x="1527" y="11132"/>
                  </a:lnTo>
                  <a:lnTo>
                    <a:pt x="1597" y="11085"/>
                  </a:lnTo>
                  <a:lnTo>
                    <a:pt x="2185" y="10732"/>
                  </a:lnTo>
                  <a:lnTo>
                    <a:pt x="3453" y="9934"/>
                  </a:lnTo>
                  <a:lnTo>
                    <a:pt x="4298" y="9394"/>
                  </a:lnTo>
                  <a:lnTo>
                    <a:pt x="5190" y="8783"/>
                  </a:lnTo>
                  <a:lnTo>
                    <a:pt x="6177" y="8102"/>
                  </a:lnTo>
                  <a:lnTo>
                    <a:pt x="7163" y="7374"/>
                  </a:lnTo>
                  <a:lnTo>
                    <a:pt x="8150" y="6623"/>
                  </a:lnTo>
                  <a:lnTo>
                    <a:pt x="9112" y="5848"/>
                  </a:lnTo>
                  <a:lnTo>
                    <a:pt x="10005" y="5073"/>
                  </a:lnTo>
                  <a:lnTo>
                    <a:pt x="10427" y="4673"/>
                  </a:lnTo>
                  <a:lnTo>
                    <a:pt x="10827" y="4298"/>
                  </a:lnTo>
                  <a:lnTo>
                    <a:pt x="11179" y="3922"/>
                  </a:lnTo>
                  <a:lnTo>
                    <a:pt x="11508" y="3546"/>
                  </a:lnTo>
                  <a:lnTo>
                    <a:pt x="11813" y="3170"/>
                  </a:lnTo>
                  <a:lnTo>
                    <a:pt x="12048" y="2818"/>
                  </a:lnTo>
                  <a:lnTo>
                    <a:pt x="12259" y="2466"/>
                  </a:lnTo>
                  <a:lnTo>
                    <a:pt x="12424" y="2137"/>
                  </a:lnTo>
                  <a:lnTo>
                    <a:pt x="12541" y="1832"/>
                  </a:lnTo>
                  <a:lnTo>
                    <a:pt x="12588" y="1527"/>
                  </a:lnTo>
                  <a:lnTo>
                    <a:pt x="12588" y="1362"/>
                  </a:lnTo>
                  <a:lnTo>
                    <a:pt x="12565" y="1198"/>
                  </a:lnTo>
                  <a:lnTo>
                    <a:pt x="12541" y="1033"/>
                  </a:lnTo>
                  <a:lnTo>
                    <a:pt x="12494" y="893"/>
                  </a:lnTo>
                  <a:lnTo>
                    <a:pt x="12424" y="752"/>
                  </a:lnTo>
                  <a:lnTo>
                    <a:pt x="12330" y="611"/>
                  </a:lnTo>
                  <a:lnTo>
                    <a:pt x="12236" y="493"/>
                  </a:lnTo>
                  <a:lnTo>
                    <a:pt x="12095" y="376"/>
                  </a:lnTo>
                  <a:lnTo>
                    <a:pt x="11977" y="282"/>
                  </a:lnTo>
                  <a:lnTo>
                    <a:pt x="11813" y="188"/>
                  </a:lnTo>
                  <a:lnTo>
                    <a:pt x="11649" y="118"/>
                  </a:lnTo>
                  <a:lnTo>
                    <a:pt x="11484" y="71"/>
                  </a:lnTo>
                  <a:lnTo>
                    <a:pt x="11320" y="24"/>
                  </a:lnTo>
                  <a:lnTo>
                    <a:pt x="11132" y="0"/>
                  </a:lnTo>
                  <a:close/>
                </a:path>
              </a:pathLst>
            </a:custGeom>
            <a:solidFill>
              <a:srgbClr val="FFFFFF">
                <a:alpha val="11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10"/>
            <p:cNvSpPr/>
            <p:nvPr/>
          </p:nvSpPr>
          <p:spPr>
            <a:xfrm>
              <a:off x="6780425" y="1284325"/>
              <a:ext cx="111575" cy="109250"/>
            </a:xfrm>
            <a:custGeom>
              <a:rect b="b" l="l" r="r" t="t"/>
              <a:pathLst>
                <a:path extrusionOk="0" h="4370" w="4463">
                  <a:moveTo>
                    <a:pt x="3030" y="1"/>
                  </a:moveTo>
                  <a:lnTo>
                    <a:pt x="2913" y="24"/>
                  </a:lnTo>
                  <a:lnTo>
                    <a:pt x="2842" y="71"/>
                  </a:lnTo>
                  <a:lnTo>
                    <a:pt x="95" y="2655"/>
                  </a:lnTo>
                  <a:lnTo>
                    <a:pt x="24" y="2725"/>
                  </a:lnTo>
                  <a:lnTo>
                    <a:pt x="1" y="2819"/>
                  </a:lnTo>
                  <a:lnTo>
                    <a:pt x="24" y="2913"/>
                  </a:lnTo>
                  <a:lnTo>
                    <a:pt x="71" y="3007"/>
                  </a:lnTo>
                  <a:lnTo>
                    <a:pt x="1152" y="4275"/>
                  </a:lnTo>
                  <a:lnTo>
                    <a:pt x="1222" y="4346"/>
                  </a:lnTo>
                  <a:lnTo>
                    <a:pt x="1316" y="4369"/>
                  </a:lnTo>
                  <a:lnTo>
                    <a:pt x="1339" y="4369"/>
                  </a:lnTo>
                  <a:lnTo>
                    <a:pt x="1433" y="4346"/>
                  </a:lnTo>
                  <a:lnTo>
                    <a:pt x="1504" y="4299"/>
                  </a:lnTo>
                  <a:lnTo>
                    <a:pt x="4369" y="1856"/>
                  </a:lnTo>
                  <a:lnTo>
                    <a:pt x="4439" y="1786"/>
                  </a:lnTo>
                  <a:lnTo>
                    <a:pt x="4463" y="1692"/>
                  </a:lnTo>
                  <a:lnTo>
                    <a:pt x="4463" y="1598"/>
                  </a:lnTo>
                  <a:lnTo>
                    <a:pt x="4416" y="1504"/>
                  </a:lnTo>
                  <a:lnTo>
                    <a:pt x="4322" y="1457"/>
                  </a:lnTo>
                  <a:lnTo>
                    <a:pt x="4228" y="1410"/>
                  </a:lnTo>
                  <a:lnTo>
                    <a:pt x="4134" y="1433"/>
                  </a:lnTo>
                  <a:lnTo>
                    <a:pt x="4040" y="1480"/>
                  </a:lnTo>
                  <a:lnTo>
                    <a:pt x="1363" y="3758"/>
                  </a:lnTo>
                  <a:lnTo>
                    <a:pt x="611" y="2843"/>
                  </a:lnTo>
                  <a:lnTo>
                    <a:pt x="3195" y="447"/>
                  </a:lnTo>
                  <a:lnTo>
                    <a:pt x="3242" y="353"/>
                  </a:lnTo>
                  <a:lnTo>
                    <a:pt x="3265" y="259"/>
                  </a:lnTo>
                  <a:lnTo>
                    <a:pt x="3242" y="165"/>
                  </a:lnTo>
                  <a:lnTo>
                    <a:pt x="3195" y="95"/>
                  </a:lnTo>
                  <a:lnTo>
                    <a:pt x="3124" y="24"/>
                  </a:lnTo>
                  <a:lnTo>
                    <a:pt x="3030" y="1"/>
                  </a:lnTo>
                  <a:close/>
                </a:path>
              </a:pathLst>
            </a:custGeom>
            <a:solidFill>
              <a:srgbClr val="FFFFFF">
                <a:alpha val="11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10"/>
            <p:cNvSpPr/>
            <p:nvPr/>
          </p:nvSpPr>
          <p:spPr>
            <a:xfrm>
              <a:off x="6698825" y="1348325"/>
              <a:ext cx="122150" cy="107475"/>
            </a:xfrm>
            <a:custGeom>
              <a:rect b="b" l="l" r="r" t="t"/>
              <a:pathLst>
                <a:path extrusionOk="0" h="4299" w="4886">
                  <a:moveTo>
                    <a:pt x="3335" y="1"/>
                  </a:moveTo>
                  <a:lnTo>
                    <a:pt x="3124" y="24"/>
                  </a:lnTo>
                  <a:lnTo>
                    <a:pt x="2936" y="24"/>
                  </a:lnTo>
                  <a:lnTo>
                    <a:pt x="2725" y="71"/>
                  </a:lnTo>
                  <a:lnTo>
                    <a:pt x="2560" y="118"/>
                  </a:lnTo>
                  <a:lnTo>
                    <a:pt x="2372" y="189"/>
                  </a:lnTo>
                  <a:lnTo>
                    <a:pt x="2044" y="353"/>
                  </a:lnTo>
                  <a:lnTo>
                    <a:pt x="1738" y="541"/>
                  </a:lnTo>
                  <a:lnTo>
                    <a:pt x="1457" y="799"/>
                  </a:lnTo>
                  <a:lnTo>
                    <a:pt x="1198" y="1081"/>
                  </a:lnTo>
                  <a:lnTo>
                    <a:pt x="987" y="1386"/>
                  </a:lnTo>
                  <a:lnTo>
                    <a:pt x="776" y="1692"/>
                  </a:lnTo>
                  <a:lnTo>
                    <a:pt x="588" y="2044"/>
                  </a:lnTo>
                  <a:lnTo>
                    <a:pt x="447" y="2396"/>
                  </a:lnTo>
                  <a:lnTo>
                    <a:pt x="306" y="2725"/>
                  </a:lnTo>
                  <a:lnTo>
                    <a:pt x="188" y="3077"/>
                  </a:lnTo>
                  <a:lnTo>
                    <a:pt x="118" y="3406"/>
                  </a:lnTo>
                  <a:lnTo>
                    <a:pt x="47" y="3711"/>
                  </a:lnTo>
                  <a:lnTo>
                    <a:pt x="1" y="4017"/>
                  </a:lnTo>
                  <a:lnTo>
                    <a:pt x="1" y="4110"/>
                  </a:lnTo>
                  <a:lnTo>
                    <a:pt x="47" y="4228"/>
                  </a:lnTo>
                  <a:lnTo>
                    <a:pt x="141" y="4275"/>
                  </a:lnTo>
                  <a:lnTo>
                    <a:pt x="235" y="4298"/>
                  </a:lnTo>
                  <a:lnTo>
                    <a:pt x="259" y="4298"/>
                  </a:lnTo>
                  <a:lnTo>
                    <a:pt x="1057" y="4228"/>
                  </a:lnTo>
                  <a:lnTo>
                    <a:pt x="1809" y="4134"/>
                  </a:lnTo>
                  <a:lnTo>
                    <a:pt x="2466" y="3970"/>
                  </a:lnTo>
                  <a:lnTo>
                    <a:pt x="2772" y="3899"/>
                  </a:lnTo>
                  <a:lnTo>
                    <a:pt x="3053" y="3805"/>
                  </a:lnTo>
                  <a:lnTo>
                    <a:pt x="3312" y="3711"/>
                  </a:lnTo>
                  <a:lnTo>
                    <a:pt x="3547" y="3594"/>
                  </a:lnTo>
                  <a:lnTo>
                    <a:pt x="3781" y="3476"/>
                  </a:lnTo>
                  <a:lnTo>
                    <a:pt x="3969" y="3335"/>
                  </a:lnTo>
                  <a:lnTo>
                    <a:pt x="4157" y="3195"/>
                  </a:lnTo>
                  <a:lnTo>
                    <a:pt x="4322" y="3054"/>
                  </a:lnTo>
                  <a:lnTo>
                    <a:pt x="4463" y="2913"/>
                  </a:lnTo>
                  <a:lnTo>
                    <a:pt x="4603" y="2748"/>
                  </a:lnTo>
                  <a:lnTo>
                    <a:pt x="4744" y="2490"/>
                  </a:lnTo>
                  <a:lnTo>
                    <a:pt x="4815" y="2279"/>
                  </a:lnTo>
                  <a:lnTo>
                    <a:pt x="4862" y="2067"/>
                  </a:lnTo>
                  <a:lnTo>
                    <a:pt x="4885" y="1879"/>
                  </a:lnTo>
                  <a:lnTo>
                    <a:pt x="4885" y="1715"/>
                  </a:lnTo>
                  <a:lnTo>
                    <a:pt x="4885" y="1598"/>
                  </a:lnTo>
                  <a:lnTo>
                    <a:pt x="4838" y="1480"/>
                  </a:lnTo>
                  <a:lnTo>
                    <a:pt x="4791" y="1386"/>
                  </a:lnTo>
                  <a:lnTo>
                    <a:pt x="4721" y="1339"/>
                  </a:lnTo>
                  <a:lnTo>
                    <a:pt x="4627" y="1292"/>
                  </a:lnTo>
                  <a:lnTo>
                    <a:pt x="4533" y="1316"/>
                  </a:lnTo>
                  <a:lnTo>
                    <a:pt x="4439" y="1363"/>
                  </a:lnTo>
                  <a:lnTo>
                    <a:pt x="4392" y="1433"/>
                  </a:lnTo>
                  <a:lnTo>
                    <a:pt x="4345" y="1527"/>
                  </a:lnTo>
                  <a:lnTo>
                    <a:pt x="4369" y="1621"/>
                  </a:lnTo>
                  <a:lnTo>
                    <a:pt x="4369" y="1692"/>
                  </a:lnTo>
                  <a:lnTo>
                    <a:pt x="4392" y="1879"/>
                  </a:lnTo>
                  <a:lnTo>
                    <a:pt x="4369" y="2020"/>
                  </a:lnTo>
                  <a:lnTo>
                    <a:pt x="4322" y="2161"/>
                  </a:lnTo>
                  <a:lnTo>
                    <a:pt x="4275" y="2302"/>
                  </a:lnTo>
                  <a:lnTo>
                    <a:pt x="4157" y="2467"/>
                  </a:lnTo>
                  <a:lnTo>
                    <a:pt x="4016" y="2654"/>
                  </a:lnTo>
                  <a:lnTo>
                    <a:pt x="3781" y="2842"/>
                  </a:lnTo>
                  <a:lnTo>
                    <a:pt x="3500" y="3054"/>
                  </a:lnTo>
                  <a:lnTo>
                    <a:pt x="3124" y="3242"/>
                  </a:lnTo>
                  <a:lnTo>
                    <a:pt x="2631" y="3406"/>
                  </a:lnTo>
                  <a:lnTo>
                    <a:pt x="2067" y="3547"/>
                  </a:lnTo>
                  <a:lnTo>
                    <a:pt x="1363" y="3688"/>
                  </a:lnTo>
                  <a:lnTo>
                    <a:pt x="541" y="3782"/>
                  </a:lnTo>
                  <a:lnTo>
                    <a:pt x="658" y="3359"/>
                  </a:lnTo>
                  <a:lnTo>
                    <a:pt x="822" y="2866"/>
                  </a:lnTo>
                  <a:lnTo>
                    <a:pt x="916" y="2584"/>
                  </a:lnTo>
                  <a:lnTo>
                    <a:pt x="1034" y="2302"/>
                  </a:lnTo>
                  <a:lnTo>
                    <a:pt x="1175" y="2020"/>
                  </a:lnTo>
                  <a:lnTo>
                    <a:pt x="1339" y="1739"/>
                  </a:lnTo>
                  <a:lnTo>
                    <a:pt x="1527" y="1480"/>
                  </a:lnTo>
                  <a:lnTo>
                    <a:pt x="1738" y="1222"/>
                  </a:lnTo>
                  <a:lnTo>
                    <a:pt x="1973" y="1011"/>
                  </a:lnTo>
                  <a:lnTo>
                    <a:pt x="2208" y="823"/>
                  </a:lnTo>
                  <a:lnTo>
                    <a:pt x="2490" y="682"/>
                  </a:lnTo>
                  <a:lnTo>
                    <a:pt x="2795" y="564"/>
                  </a:lnTo>
                  <a:lnTo>
                    <a:pt x="2960" y="541"/>
                  </a:lnTo>
                  <a:lnTo>
                    <a:pt x="3124" y="517"/>
                  </a:lnTo>
                  <a:lnTo>
                    <a:pt x="3594" y="517"/>
                  </a:lnTo>
                  <a:lnTo>
                    <a:pt x="3688" y="470"/>
                  </a:lnTo>
                  <a:lnTo>
                    <a:pt x="3735" y="400"/>
                  </a:lnTo>
                  <a:lnTo>
                    <a:pt x="3781" y="306"/>
                  </a:lnTo>
                  <a:lnTo>
                    <a:pt x="3758" y="189"/>
                  </a:lnTo>
                  <a:lnTo>
                    <a:pt x="3711" y="118"/>
                  </a:lnTo>
                  <a:lnTo>
                    <a:pt x="3641" y="48"/>
                  </a:lnTo>
                  <a:lnTo>
                    <a:pt x="3547" y="24"/>
                  </a:lnTo>
                  <a:lnTo>
                    <a:pt x="3335" y="1"/>
                  </a:lnTo>
                  <a:close/>
                </a:path>
              </a:pathLst>
            </a:custGeom>
            <a:solidFill>
              <a:srgbClr val="FFFFFF">
                <a:alpha val="11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10"/>
            <p:cNvSpPr/>
            <p:nvPr/>
          </p:nvSpPr>
          <p:spPr>
            <a:xfrm>
              <a:off x="6877300" y="1087650"/>
              <a:ext cx="211975" cy="141525"/>
            </a:xfrm>
            <a:custGeom>
              <a:rect b="b" l="l" r="r" t="t"/>
              <a:pathLst>
                <a:path extrusionOk="0" h="5661" w="8479">
                  <a:moveTo>
                    <a:pt x="5050" y="1"/>
                  </a:moveTo>
                  <a:lnTo>
                    <a:pt x="4956" y="24"/>
                  </a:lnTo>
                  <a:lnTo>
                    <a:pt x="4862" y="71"/>
                  </a:lnTo>
                  <a:lnTo>
                    <a:pt x="4204" y="682"/>
                  </a:lnTo>
                  <a:lnTo>
                    <a:pt x="3570" y="1292"/>
                  </a:lnTo>
                  <a:lnTo>
                    <a:pt x="2819" y="2044"/>
                  </a:lnTo>
                  <a:lnTo>
                    <a:pt x="2020" y="2866"/>
                  </a:lnTo>
                  <a:lnTo>
                    <a:pt x="1245" y="3711"/>
                  </a:lnTo>
                  <a:lnTo>
                    <a:pt x="893" y="4134"/>
                  </a:lnTo>
                  <a:lnTo>
                    <a:pt x="564" y="4533"/>
                  </a:lnTo>
                  <a:lnTo>
                    <a:pt x="259" y="4909"/>
                  </a:lnTo>
                  <a:lnTo>
                    <a:pt x="24" y="5285"/>
                  </a:lnTo>
                  <a:lnTo>
                    <a:pt x="1" y="5379"/>
                  </a:lnTo>
                  <a:lnTo>
                    <a:pt x="1" y="5473"/>
                  </a:lnTo>
                  <a:lnTo>
                    <a:pt x="24" y="5566"/>
                  </a:lnTo>
                  <a:lnTo>
                    <a:pt x="95" y="5637"/>
                  </a:lnTo>
                  <a:lnTo>
                    <a:pt x="165" y="5660"/>
                  </a:lnTo>
                  <a:lnTo>
                    <a:pt x="306" y="5660"/>
                  </a:lnTo>
                  <a:lnTo>
                    <a:pt x="353" y="5637"/>
                  </a:lnTo>
                  <a:lnTo>
                    <a:pt x="423" y="5590"/>
                  </a:lnTo>
                  <a:lnTo>
                    <a:pt x="447" y="5543"/>
                  </a:lnTo>
                  <a:lnTo>
                    <a:pt x="658" y="5238"/>
                  </a:lnTo>
                  <a:lnTo>
                    <a:pt x="893" y="4932"/>
                  </a:lnTo>
                  <a:lnTo>
                    <a:pt x="1480" y="4228"/>
                  </a:lnTo>
                  <a:lnTo>
                    <a:pt x="2114" y="3500"/>
                  </a:lnTo>
                  <a:lnTo>
                    <a:pt x="2819" y="2772"/>
                  </a:lnTo>
                  <a:lnTo>
                    <a:pt x="3500" y="2091"/>
                  </a:lnTo>
                  <a:lnTo>
                    <a:pt x="4110" y="1480"/>
                  </a:lnTo>
                  <a:lnTo>
                    <a:pt x="5003" y="611"/>
                  </a:lnTo>
                  <a:lnTo>
                    <a:pt x="5566" y="1269"/>
                  </a:lnTo>
                  <a:lnTo>
                    <a:pt x="5613" y="1316"/>
                  </a:lnTo>
                  <a:lnTo>
                    <a:pt x="5684" y="1363"/>
                  </a:lnTo>
                  <a:lnTo>
                    <a:pt x="6060" y="1504"/>
                  </a:lnTo>
                  <a:lnTo>
                    <a:pt x="6388" y="1692"/>
                  </a:lnTo>
                  <a:lnTo>
                    <a:pt x="6694" y="1879"/>
                  </a:lnTo>
                  <a:lnTo>
                    <a:pt x="6952" y="2091"/>
                  </a:lnTo>
                  <a:lnTo>
                    <a:pt x="7163" y="2302"/>
                  </a:lnTo>
                  <a:lnTo>
                    <a:pt x="7351" y="2514"/>
                  </a:lnTo>
                  <a:lnTo>
                    <a:pt x="7492" y="2725"/>
                  </a:lnTo>
                  <a:lnTo>
                    <a:pt x="7633" y="2960"/>
                  </a:lnTo>
                  <a:lnTo>
                    <a:pt x="7727" y="3148"/>
                  </a:lnTo>
                  <a:lnTo>
                    <a:pt x="7797" y="3335"/>
                  </a:lnTo>
                  <a:lnTo>
                    <a:pt x="7915" y="3664"/>
                  </a:lnTo>
                  <a:lnTo>
                    <a:pt x="7962" y="3899"/>
                  </a:lnTo>
                  <a:lnTo>
                    <a:pt x="7962" y="4017"/>
                  </a:lnTo>
                  <a:lnTo>
                    <a:pt x="7985" y="4110"/>
                  </a:lnTo>
                  <a:lnTo>
                    <a:pt x="8056" y="4181"/>
                  </a:lnTo>
                  <a:lnTo>
                    <a:pt x="8126" y="4228"/>
                  </a:lnTo>
                  <a:lnTo>
                    <a:pt x="8220" y="4251"/>
                  </a:lnTo>
                  <a:lnTo>
                    <a:pt x="8314" y="4228"/>
                  </a:lnTo>
                  <a:lnTo>
                    <a:pt x="8408" y="4157"/>
                  </a:lnTo>
                  <a:lnTo>
                    <a:pt x="8455" y="4087"/>
                  </a:lnTo>
                  <a:lnTo>
                    <a:pt x="8479" y="3993"/>
                  </a:lnTo>
                  <a:lnTo>
                    <a:pt x="8455" y="3852"/>
                  </a:lnTo>
                  <a:lnTo>
                    <a:pt x="8408" y="3594"/>
                  </a:lnTo>
                  <a:lnTo>
                    <a:pt x="8291" y="3218"/>
                  </a:lnTo>
                  <a:lnTo>
                    <a:pt x="8220" y="2983"/>
                  </a:lnTo>
                  <a:lnTo>
                    <a:pt x="8103" y="2748"/>
                  </a:lnTo>
                  <a:lnTo>
                    <a:pt x="7962" y="2514"/>
                  </a:lnTo>
                  <a:lnTo>
                    <a:pt x="7797" y="2255"/>
                  </a:lnTo>
                  <a:lnTo>
                    <a:pt x="7586" y="1997"/>
                  </a:lnTo>
                  <a:lnTo>
                    <a:pt x="7328" y="1762"/>
                  </a:lnTo>
                  <a:lnTo>
                    <a:pt x="7046" y="1527"/>
                  </a:lnTo>
                  <a:lnTo>
                    <a:pt x="6717" y="1292"/>
                  </a:lnTo>
                  <a:lnTo>
                    <a:pt x="6341" y="1081"/>
                  </a:lnTo>
                  <a:lnTo>
                    <a:pt x="5919" y="893"/>
                  </a:lnTo>
                  <a:lnTo>
                    <a:pt x="5238" y="95"/>
                  </a:lnTo>
                  <a:lnTo>
                    <a:pt x="5144" y="24"/>
                  </a:lnTo>
                  <a:lnTo>
                    <a:pt x="5050" y="1"/>
                  </a:lnTo>
                  <a:close/>
                </a:path>
              </a:pathLst>
            </a:custGeom>
            <a:solidFill>
              <a:srgbClr val="FFFFFF">
                <a:alpha val="11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11" name="Google Shape;511;p10"/>
          <p:cNvSpPr/>
          <p:nvPr/>
        </p:nvSpPr>
        <p:spPr>
          <a:xfrm flipH="1">
            <a:off x="-1706335" y="3780925"/>
            <a:ext cx="4351270" cy="3054680"/>
          </a:xfrm>
          <a:custGeom>
            <a:rect b="b" l="l" r="r" t="t"/>
            <a:pathLst>
              <a:path extrusionOk="0" h="46631" w="66424">
                <a:moveTo>
                  <a:pt x="49192" y="0"/>
                </a:moveTo>
                <a:lnTo>
                  <a:pt x="48633" y="19"/>
                </a:lnTo>
                <a:lnTo>
                  <a:pt x="48075" y="39"/>
                </a:lnTo>
                <a:lnTo>
                  <a:pt x="47517" y="77"/>
                </a:lnTo>
                <a:lnTo>
                  <a:pt x="46958" y="135"/>
                </a:lnTo>
                <a:lnTo>
                  <a:pt x="46400" y="193"/>
                </a:lnTo>
                <a:lnTo>
                  <a:pt x="45842" y="289"/>
                </a:lnTo>
                <a:lnTo>
                  <a:pt x="45303" y="404"/>
                </a:lnTo>
                <a:lnTo>
                  <a:pt x="44744" y="520"/>
                </a:lnTo>
                <a:lnTo>
                  <a:pt x="44205" y="655"/>
                </a:lnTo>
                <a:lnTo>
                  <a:pt x="43666" y="809"/>
                </a:lnTo>
                <a:lnTo>
                  <a:pt x="43127" y="982"/>
                </a:lnTo>
                <a:lnTo>
                  <a:pt x="42607" y="1174"/>
                </a:lnTo>
                <a:lnTo>
                  <a:pt x="42068" y="1386"/>
                </a:lnTo>
                <a:lnTo>
                  <a:pt x="41568" y="1617"/>
                </a:lnTo>
                <a:lnTo>
                  <a:pt x="41048" y="1848"/>
                </a:lnTo>
                <a:lnTo>
                  <a:pt x="40547" y="2118"/>
                </a:lnTo>
                <a:lnTo>
                  <a:pt x="39970" y="2445"/>
                </a:lnTo>
                <a:lnTo>
                  <a:pt x="39411" y="2772"/>
                </a:lnTo>
                <a:lnTo>
                  <a:pt x="38853" y="3138"/>
                </a:lnTo>
                <a:lnTo>
                  <a:pt x="38314" y="3504"/>
                </a:lnTo>
                <a:lnTo>
                  <a:pt x="37775" y="3889"/>
                </a:lnTo>
                <a:lnTo>
                  <a:pt x="37236" y="4293"/>
                </a:lnTo>
                <a:lnTo>
                  <a:pt x="36196" y="5121"/>
                </a:lnTo>
                <a:lnTo>
                  <a:pt x="35156" y="5988"/>
                </a:lnTo>
                <a:lnTo>
                  <a:pt x="34136" y="6873"/>
                </a:lnTo>
                <a:lnTo>
                  <a:pt x="32134" y="8664"/>
                </a:lnTo>
                <a:lnTo>
                  <a:pt x="31113" y="9530"/>
                </a:lnTo>
                <a:lnTo>
                  <a:pt x="30074" y="10377"/>
                </a:lnTo>
                <a:lnTo>
                  <a:pt x="29554" y="10782"/>
                </a:lnTo>
                <a:lnTo>
                  <a:pt x="29034" y="11167"/>
                </a:lnTo>
                <a:lnTo>
                  <a:pt x="28495" y="11552"/>
                </a:lnTo>
                <a:lnTo>
                  <a:pt x="27956" y="11898"/>
                </a:lnTo>
                <a:lnTo>
                  <a:pt x="27397" y="12245"/>
                </a:lnTo>
                <a:lnTo>
                  <a:pt x="26839" y="12591"/>
                </a:lnTo>
                <a:lnTo>
                  <a:pt x="26281" y="12900"/>
                </a:lnTo>
                <a:lnTo>
                  <a:pt x="25703" y="13169"/>
                </a:lnTo>
                <a:lnTo>
                  <a:pt x="25106" y="13439"/>
                </a:lnTo>
                <a:lnTo>
                  <a:pt x="24509" y="13670"/>
                </a:lnTo>
                <a:lnTo>
                  <a:pt x="23893" y="13901"/>
                </a:lnTo>
                <a:lnTo>
                  <a:pt x="23277" y="14074"/>
                </a:lnTo>
                <a:lnTo>
                  <a:pt x="22738" y="14209"/>
                </a:lnTo>
                <a:lnTo>
                  <a:pt x="22218" y="14324"/>
                </a:lnTo>
                <a:lnTo>
                  <a:pt x="21679" y="14401"/>
                </a:lnTo>
                <a:lnTo>
                  <a:pt x="21140" y="14478"/>
                </a:lnTo>
                <a:lnTo>
                  <a:pt x="20601" y="14536"/>
                </a:lnTo>
                <a:lnTo>
                  <a:pt x="20062" y="14575"/>
                </a:lnTo>
                <a:lnTo>
                  <a:pt x="18965" y="14632"/>
                </a:lnTo>
                <a:lnTo>
                  <a:pt x="17867" y="14652"/>
                </a:lnTo>
                <a:lnTo>
                  <a:pt x="16751" y="14652"/>
                </a:lnTo>
                <a:lnTo>
                  <a:pt x="14556" y="14594"/>
                </a:lnTo>
                <a:lnTo>
                  <a:pt x="13458" y="14594"/>
                </a:lnTo>
                <a:lnTo>
                  <a:pt x="12361" y="14613"/>
                </a:lnTo>
                <a:lnTo>
                  <a:pt x="11822" y="14632"/>
                </a:lnTo>
                <a:lnTo>
                  <a:pt x="11283" y="14671"/>
                </a:lnTo>
                <a:lnTo>
                  <a:pt x="10744" y="14729"/>
                </a:lnTo>
                <a:lnTo>
                  <a:pt x="10224" y="14786"/>
                </a:lnTo>
                <a:lnTo>
                  <a:pt x="9685" y="14863"/>
                </a:lnTo>
                <a:lnTo>
                  <a:pt x="9165" y="14960"/>
                </a:lnTo>
                <a:lnTo>
                  <a:pt x="8645" y="15075"/>
                </a:lnTo>
                <a:lnTo>
                  <a:pt x="8144" y="15210"/>
                </a:lnTo>
                <a:lnTo>
                  <a:pt x="7625" y="15364"/>
                </a:lnTo>
                <a:lnTo>
                  <a:pt x="7124" y="15537"/>
                </a:lnTo>
                <a:lnTo>
                  <a:pt x="6623" y="15749"/>
                </a:lnTo>
                <a:lnTo>
                  <a:pt x="6142" y="15980"/>
                </a:lnTo>
                <a:lnTo>
                  <a:pt x="5757" y="16192"/>
                </a:lnTo>
                <a:lnTo>
                  <a:pt x="5391" y="16404"/>
                </a:lnTo>
                <a:lnTo>
                  <a:pt x="5045" y="16635"/>
                </a:lnTo>
                <a:lnTo>
                  <a:pt x="4698" y="16885"/>
                </a:lnTo>
                <a:lnTo>
                  <a:pt x="4371" y="17154"/>
                </a:lnTo>
                <a:lnTo>
                  <a:pt x="4044" y="17424"/>
                </a:lnTo>
                <a:lnTo>
                  <a:pt x="3736" y="17713"/>
                </a:lnTo>
                <a:lnTo>
                  <a:pt x="3427" y="18021"/>
                </a:lnTo>
                <a:lnTo>
                  <a:pt x="3139" y="18329"/>
                </a:lnTo>
                <a:lnTo>
                  <a:pt x="2869" y="18656"/>
                </a:lnTo>
                <a:lnTo>
                  <a:pt x="2600" y="19003"/>
                </a:lnTo>
                <a:lnTo>
                  <a:pt x="2349" y="19349"/>
                </a:lnTo>
                <a:lnTo>
                  <a:pt x="2099" y="19715"/>
                </a:lnTo>
                <a:lnTo>
                  <a:pt x="1868" y="20081"/>
                </a:lnTo>
                <a:lnTo>
                  <a:pt x="1656" y="20447"/>
                </a:lnTo>
                <a:lnTo>
                  <a:pt x="1444" y="20832"/>
                </a:lnTo>
                <a:lnTo>
                  <a:pt x="1252" y="21236"/>
                </a:lnTo>
                <a:lnTo>
                  <a:pt x="1079" y="21621"/>
                </a:lnTo>
                <a:lnTo>
                  <a:pt x="905" y="22025"/>
                </a:lnTo>
                <a:lnTo>
                  <a:pt x="771" y="22449"/>
                </a:lnTo>
                <a:lnTo>
                  <a:pt x="617" y="22853"/>
                </a:lnTo>
                <a:lnTo>
                  <a:pt x="501" y="23277"/>
                </a:lnTo>
                <a:lnTo>
                  <a:pt x="386" y="23720"/>
                </a:lnTo>
                <a:lnTo>
                  <a:pt x="289" y="24143"/>
                </a:lnTo>
                <a:lnTo>
                  <a:pt x="193" y="24567"/>
                </a:lnTo>
                <a:lnTo>
                  <a:pt x="135" y="25010"/>
                </a:lnTo>
                <a:lnTo>
                  <a:pt x="77" y="25453"/>
                </a:lnTo>
                <a:lnTo>
                  <a:pt x="39" y="25895"/>
                </a:lnTo>
                <a:lnTo>
                  <a:pt x="0" y="26338"/>
                </a:lnTo>
                <a:lnTo>
                  <a:pt x="0" y="26781"/>
                </a:lnTo>
                <a:lnTo>
                  <a:pt x="0" y="27224"/>
                </a:lnTo>
                <a:lnTo>
                  <a:pt x="20" y="27647"/>
                </a:lnTo>
                <a:lnTo>
                  <a:pt x="77" y="28379"/>
                </a:lnTo>
                <a:lnTo>
                  <a:pt x="174" y="29111"/>
                </a:lnTo>
                <a:lnTo>
                  <a:pt x="289" y="29823"/>
                </a:lnTo>
                <a:lnTo>
                  <a:pt x="463" y="30535"/>
                </a:lnTo>
                <a:lnTo>
                  <a:pt x="655" y="31228"/>
                </a:lnTo>
                <a:lnTo>
                  <a:pt x="886" y="31902"/>
                </a:lnTo>
                <a:lnTo>
                  <a:pt x="1136" y="32576"/>
                </a:lnTo>
                <a:lnTo>
                  <a:pt x="1425" y="33250"/>
                </a:lnTo>
                <a:lnTo>
                  <a:pt x="1733" y="33905"/>
                </a:lnTo>
                <a:lnTo>
                  <a:pt x="2080" y="34540"/>
                </a:lnTo>
                <a:lnTo>
                  <a:pt x="2446" y="35156"/>
                </a:lnTo>
                <a:lnTo>
                  <a:pt x="2850" y="35772"/>
                </a:lnTo>
                <a:lnTo>
                  <a:pt x="3273" y="36369"/>
                </a:lnTo>
                <a:lnTo>
                  <a:pt x="3716" y="36947"/>
                </a:lnTo>
                <a:lnTo>
                  <a:pt x="4178" y="37505"/>
                </a:lnTo>
                <a:lnTo>
                  <a:pt x="4679" y="38044"/>
                </a:lnTo>
                <a:lnTo>
                  <a:pt x="5411" y="38795"/>
                </a:lnTo>
                <a:lnTo>
                  <a:pt x="6161" y="39488"/>
                </a:lnTo>
                <a:lnTo>
                  <a:pt x="6932" y="40162"/>
                </a:lnTo>
                <a:lnTo>
                  <a:pt x="7740" y="40797"/>
                </a:lnTo>
                <a:lnTo>
                  <a:pt x="8568" y="41394"/>
                </a:lnTo>
                <a:lnTo>
                  <a:pt x="9396" y="41952"/>
                </a:lnTo>
                <a:lnTo>
                  <a:pt x="10262" y="42491"/>
                </a:lnTo>
                <a:lnTo>
                  <a:pt x="11148" y="42992"/>
                </a:lnTo>
                <a:lnTo>
                  <a:pt x="12034" y="43454"/>
                </a:lnTo>
                <a:lnTo>
                  <a:pt x="12958" y="43878"/>
                </a:lnTo>
                <a:lnTo>
                  <a:pt x="13882" y="44263"/>
                </a:lnTo>
                <a:lnTo>
                  <a:pt x="14825" y="44629"/>
                </a:lnTo>
                <a:lnTo>
                  <a:pt x="15788" y="44956"/>
                </a:lnTo>
                <a:lnTo>
                  <a:pt x="16770" y="45264"/>
                </a:lnTo>
                <a:lnTo>
                  <a:pt x="17752" y="45533"/>
                </a:lnTo>
                <a:lnTo>
                  <a:pt x="18753" y="45764"/>
                </a:lnTo>
                <a:lnTo>
                  <a:pt x="19465" y="45918"/>
                </a:lnTo>
                <a:lnTo>
                  <a:pt x="20197" y="46053"/>
                </a:lnTo>
                <a:lnTo>
                  <a:pt x="20928" y="46169"/>
                </a:lnTo>
                <a:lnTo>
                  <a:pt x="21660" y="46284"/>
                </a:lnTo>
                <a:lnTo>
                  <a:pt x="22411" y="46381"/>
                </a:lnTo>
                <a:lnTo>
                  <a:pt x="23143" y="46458"/>
                </a:lnTo>
                <a:lnTo>
                  <a:pt x="23893" y="46515"/>
                </a:lnTo>
                <a:lnTo>
                  <a:pt x="24644" y="46573"/>
                </a:lnTo>
                <a:lnTo>
                  <a:pt x="25376" y="46612"/>
                </a:lnTo>
                <a:lnTo>
                  <a:pt x="26127" y="46631"/>
                </a:lnTo>
                <a:lnTo>
                  <a:pt x="27628" y="46631"/>
                </a:lnTo>
                <a:lnTo>
                  <a:pt x="28379" y="46612"/>
                </a:lnTo>
                <a:lnTo>
                  <a:pt x="29130" y="46573"/>
                </a:lnTo>
                <a:lnTo>
                  <a:pt x="29881" y="46535"/>
                </a:lnTo>
                <a:lnTo>
                  <a:pt x="30632" y="46477"/>
                </a:lnTo>
                <a:lnTo>
                  <a:pt x="31383" y="46400"/>
                </a:lnTo>
                <a:lnTo>
                  <a:pt x="32134" y="46323"/>
                </a:lnTo>
                <a:lnTo>
                  <a:pt x="32885" y="46227"/>
                </a:lnTo>
                <a:lnTo>
                  <a:pt x="33635" y="46111"/>
                </a:lnTo>
                <a:lnTo>
                  <a:pt x="34367" y="45976"/>
                </a:lnTo>
                <a:lnTo>
                  <a:pt x="35118" y="45841"/>
                </a:lnTo>
                <a:lnTo>
                  <a:pt x="35869" y="45687"/>
                </a:lnTo>
                <a:lnTo>
                  <a:pt x="36600" y="45533"/>
                </a:lnTo>
                <a:lnTo>
                  <a:pt x="37332" y="45360"/>
                </a:lnTo>
                <a:lnTo>
                  <a:pt x="38083" y="45168"/>
                </a:lnTo>
                <a:lnTo>
                  <a:pt x="38814" y="44975"/>
                </a:lnTo>
                <a:lnTo>
                  <a:pt x="39546" y="44763"/>
                </a:lnTo>
                <a:lnTo>
                  <a:pt x="40258" y="44532"/>
                </a:lnTo>
                <a:lnTo>
                  <a:pt x="40990" y="44301"/>
                </a:lnTo>
                <a:lnTo>
                  <a:pt x="41702" y="44051"/>
                </a:lnTo>
                <a:lnTo>
                  <a:pt x="42434" y="43781"/>
                </a:lnTo>
                <a:lnTo>
                  <a:pt x="43146" y="43512"/>
                </a:lnTo>
                <a:lnTo>
                  <a:pt x="43839" y="43242"/>
                </a:lnTo>
                <a:lnTo>
                  <a:pt x="44552" y="42934"/>
                </a:lnTo>
                <a:lnTo>
                  <a:pt x="45245" y="42645"/>
                </a:lnTo>
                <a:lnTo>
                  <a:pt x="45938" y="42318"/>
                </a:lnTo>
                <a:lnTo>
                  <a:pt x="46612" y="41991"/>
                </a:lnTo>
                <a:lnTo>
                  <a:pt x="47305" y="41664"/>
                </a:lnTo>
                <a:lnTo>
                  <a:pt x="47979" y="41317"/>
                </a:lnTo>
                <a:lnTo>
                  <a:pt x="48633" y="40951"/>
                </a:lnTo>
                <a:lnTo>
                  <a:pt x="49307" y="40585"/>
                </a:lnTo>
                <a:lnTo>
                  <a:pt x="49962" y="40200"/>
                </a:lnTo>
                <a:lnTo>
                  <a:pt x="50597" y="39815"/>
                </a:lnTo>
                <a:lnTo>
                  <a:pt x="51252" y="39411"/>
                </a:lnTo>
                <a:lnTo>
                  <a:pt x="51887" y="39007"/>
                </a:lnTo>
                <a:lnTo>
                  <a:pt x="52503" y="38583"/>
                </a:lnTo>
                <a:lnTo>
                  <a:pt x="53119" y="38140"/>
                </a:lnTo>
                <a:lnTo>
                  <a:pt x="53735" y="37697"/>
                </a:lnTo>
                <a:lnTo>
                  <a:pt x="54332" y="37255"/>
                </a:lnTo>
                <a:lnTo>
                  <a:pt x="54910" y="36793"/>
                </a:lnTo>
                <a:lnTo>
                  <a:pt x="55507" y="36330"/>
                </a:lnTo>
                <a:lnTo>
                  <a:pt x="56065" y="35849"/>
                </a:lnTo>
                <a:lnTo>
                  <a:pt x="56643" y="35368"/>
                </a:lnTo>
                <a:lnTo>
                  <a:pt x="57182" y="34867"/>
                </a:lnTo>
                <a:lnTo>
                  <a:pt x="57740" y="34367"/>
                </a:lnTo>
                <a:lnTo>
                  <a:pt x="58260" y="33847"/>
                </a:lnTo>
                <a:lnTo>
                  <a:pt x="58780" y="33327"/>
                </a:lnTo>
                <a:lnTo>
                  <a:pt x="59300" y="32788"/>
                </a:lnTo>
                <a:lnTo>
                  <a:pt x="59800" y="32249"/>
                </a:lnTo>
                <a:lnTo>
                  <a:pt x="60281" y="31690"/>
                </a:lnTo>
                <a:lnTo>
                  <a:pt x="60763" y="31132"/>
                </a:lnTo>
                <a:lnTo>
                  <a:pt x="61225" y="30574"/>
                </a:lnTo>
                <a:lnTo>
                  <a:pt x="61687" y="29996"/>
                </a:lnTo>
                <a:lnTo>
                  <a:pt x="62188" y="29322"/>
                </a:lnTo>
                <a:lnTo>
                  <a:pt x="62669" y="28649"/>
                </a:lnTo>
                <a:lnTo>
                  <a:pt x="63131" y="27936"/>
                </a:lnTo>
                <a:lnTo>
                  <a:pt x="63554" y="27224"/>
                </a:lnTo>
                <a:lnTo>
                  <a:pt x="63978" y="26492"/>
                </a:lnTo>
                <a:lnTo>
                  <a:pt x="64363" y="25741"/>
                </a:lnTo>
                <a:lnTo>
                  <a:pt x="64710" y="24990"/>
                </a:lnTo>
                <a:lnTo>
                  <a:pt x="65037" y="24201"/>
                </a:lnTo>
                <a:lnTo>
                  <a:pt x="65345" y="23431"/>
                </a:lnTo>
                <a:lnTo>
                  <a:pt x="65595" y="22622"/>
                </a:lnTo>
                <a:lnTo>
                  <a:pt x="65826" y="21814"/>
                </a:lnTo>
                <a:lnTo>
                  <a:pt x="66019" y="21005"/>
                </a:lnTo>
                <a:lnTo>
                  <a:pt x="66192" y="20177"/>
                </a:lnTo>
                <a:lnTo>
                  <a:pt x="66308" y="19349"/>
                </a:lnTo>
                <a:lnTo>
                  <a:pt x="66385" y="18502"/>
                </a:lnTo>
                <a:lnTo>
                  <a:pt x="66423" y="17674"/>
                </a:lnTo>
                <a:lnTo>
                  <a:pt x="66423" y="17097"/>
                </a:lnTo>
                <a:lnTo>
                  <a:pt x="66404" y="16500"/>
                </a:lnTo>
                <a:lnTo>
                  <a:pt x="66365" y="15922"/>
                </a:lnTo>
                <a:lnTo>
                  <a:pt x="66308" y="15364"/>
                </a:lnTo>
                <a:lnTo>
                  <a:pt x="66231" y="14786"/>
                </a:lnTo>
                <a:lnTo>
                  <a:pt x="66134" y="14209"/>
                </a:lnTo>
                <a:lnTo>
                  <a:pt x="66000" y="13650"/>
                </a:lnTo>
                <a:lnTo>
                  <a:pt x="65865" y="13092"/>
                </a:lnTo>
                <a:lnTo>
                  <a:pt x="65711" y="12534"/>
                </a:lnTo>
                <a:lnTo>
                  <a:pt x="65538" y="11975"/>
                </a:lnTo>
                <a:lnTo>
                  <a:pt x="65345" y="11436"/>
                </a:lnTo>
                <a:lnTo>
                  <a:pt x="65133" y="10897"/>
                </a:lnTo>
                <a:lnTo>
                  <a:pt x="64902" y="10377"/>
                </a:lnTo>
                <a:lnTo>
                  <a:pt x="64671" y="9838"/>
                </a:lnTo>
                <a:lnTo>
                  <a:pt x="64402" y="9338"/>
                </a:lnTo>
                <a:lnTo>
                  <a:pt x="64132" y="8818"/>
                </a:lnTo>
                <a:lnTo>
                  <a:pt x="63843" y="8317"/>
                </a:lnTo>
                <a:lnTo>
                  <a:pt x="63535" y="7836"/>
                </a:lnTo>
                <a:lnTo>
                  <a:pt x="63208" y="7355"/>
                </a:lnTo>
                <a:lnTo>
                  <a:pt x="62861" y="6893"/>
                </a:lnTo>
                <a:lnTo>
                  <a:pt x="62515" y="6431"/>
                </a:lnTo>
                <a:lnTo>
                  <a:pt x="62149" y="5988"/>
                </a:lnTo>
                <a:lnTo>
                  <a:pt x="61764" y="5564"/>
                </a:lnTo>
                <a:lnTo>
                  <a:pt x="61379" y="5141"/>
                </a:lnTo>
                <a:lnTo>
                  <a:pt x="60975" y="4736"/>
                </a:lnTo>
                <a:lnTo>
                  <a:pt x="60551" y="4351"/>
                </a:lnTo>
                <a:lnTo>
                  <a:pt x="60127" y="3966"/>
                </a:lnTo>
                <a:lnTo>
                  <a:pt x="59685" y="3600"/>
                </a:lnTo>
                <a:lnTo>
                  <a:pt x="59223" y="3273"/>
                </a:lnTo>
                <a:lnTo>
                  <a:pt x="58761" y="2926"/>
                </a:lnTo>
                <a:lnTo>
                  <a:pt x="58298" y="2618"/>
                </a:lnTo>
                <a:lnTo>
                  <a:pt x="57798" y="2330"/>
                </a:lnTo>
                <a:lnTo>
                  <a:pt x="57317" y="2041"/>
                </a:lnTo>
                <a:lnTo>
                  <a:pt x="56797" y="1791"/>
                </a:lnTo>
                <a:lnTo>
                  <a:pt x="56296" y="1540"/>
                </a:lnTo>
                <a:lnTo>
                  <a:pt x="55776" y="1328"/>
                </a:lnTo>
                <a:lnTo>
                  <a:pt x="55256" y="1117"/>
                </a:lnTo>
                <a:lnTo>
                  <a:pt x="54717" y="924"/>
                </a:lnTo>
                <a:lnTo>
                  <a:pt x="54178" y="751"/>
                </a:lnTo>
                <a:lnTo>
                  <a:pt x="53639" y="597"/>
                </a:lnTo>
                <a:lnTo>
                  <a:pt x="53100" y="462"/>
                </a:lnTo>
                <a:lnTo>
                  <a:pt x="52542" y="347"/>
                </a:lnTo>
                <a:lnTo>
                  <a:pt x="52003" y="250"/>
                </a:lnTo>
                <a:lnTo>
                  <a:pt x="51444" y="173"/>
                </a:lnTo>
                <a:lnTo>
                  <a:pt x="50886" y="96"/>
                </a:lnTo>
                <a:lnTo>
                  <a:pt x="50328" y="58"/>
                </a:lnTo>
                <a:lnTo>
                  <a:pt x="49769" y="19"/>
                </a:lnTo>
                <a:lnTo>
                  <a:pt x="4919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10"/>
          <p:cNvSpPr/>
          <p:nvPr/>
        </p:nvSpPr>
        <p:spPr>
          <a:xfrm>
            <a:off x="177488" y="3162988"/>
            <a:ext cx="212400" cy="212400"/>
          </a:xfrm>
          <a:prstGeom prst="star4">
            <a:avLst>
              <a:gd fmla="val 125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10"/>
          <p:cNvSpPr/>
          <p:nvPr/>
        </p:nvSpPr>
        <p:spPr>
          <a:xfrm>
            <a:off x="8461688" y="327088"/>
            <a:ext cx="212400" cy="212400"/>
          </a:xfrm>
          <a:prstGeom prst="star4">
            <a:avLst>
              <a:gd fmla="val 125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10"/>
          <p:cNvSpPr/>
          <p:nvPr/>
        </p:nvSpPr>
        <p:spPr>
          <a:xfrm>
            <a:off x="8846063" y="665938"/>
            <a:ext cx="212400" cy="212400"/>
          </a:xfrm>
          <a:prstGeom prst="star4">
            <a:avLst>
              <a:gd fmla="val 125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10"/>
          <p:cNvSpPr/>
          <p:nvPr/>
        </p:nvSpPr>
        <p:spPr>
          <a:xfrm>
            <a:off x="101613" y="4069638"/>
            <a:ext cx="212400" cy="212400"/>
          </a:xfrm>
          <a:prstGeom prst="star4">
            <a:avLst>
              <a:gd fmla="val 125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slideLayout" Target="../slideLayouts/slideLayout2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23" Type="http://schemas.openxmlformats.org/officeDocument/2006/relationships/theme" Target="../theme/theme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2"/>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17750" y="365760"/>
            <a:ext cx="7708500" cy="5487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Clr>
                <a:schemeClr val="dk1"/>
              </a:buClr>
              <a:buSzPts val="3000"/>
              <a:buFont typeface="Alfa Slab One"/>
              <a:buNone/>
              <a:defRPr sz="3000">
                <a:solidFill>
                  <a:schemeClr val="dk1"/>
                </a:solidFill>
                <a:latin typeface="Alfa Slab One"/>
                <a:ea typeface="Alfa Slab One"/>
                <a:cs typeface="Alfa Slab One"/>
                <a:sym typeface="Alfa Slab One"/>
              </a:defRPr>
            </a:lvl1pPr>
            <a:lvl2pPr lvl="1" rtl="0">
              <a:spcBef>
                <a:spcPts val="0"/>
              </a:spcBef>
              <a:spcAft>
                <a:spcPts val="0"/>
              </a:spcAft>
              <a:buClr>
                <a:schemeClr val="dk1"/>
              </a:buClr>
              <a:buSzPts val="3500"/>
              <a:buFont typeface="Anton"/>
              <a:buNone/>
              <a:defRPr sz="3500">
                <a:solidFill>
                  <a:schemeClr val="dk1"/>
                </a:solidFill>
                <a:latin typeface="Anton"/>
                <a:ea typeface="Anton"/>
                <a:cs typeface="Anton"/>
                <a:sym typeface="Anton"/>
              </a:defRPr>
            </a:lvl2pPr>
            <a:lvl3pPr lvl="2" rtl="0">
              <a:spcBef>
                <a:spcPts val="0"/>
              </a:spcBef>
              <a:spcAft>
                <a:spcPts val="0"/>
              </a:spcAft>
              <a:buClr>
                <a:schemeClr val="dk1"/>
              </a:buClr>
              <a:buSzPts val="3500"/>
              <a:buFont typeface="Anton"/>
              <a:buNone/>
              <a:defRPr sz="3500">
                <a:solidFill>
                  <a:schemeClr val="dk1"/>
                </a:solidFill>
                <a:latin typeface="Anton"/>
                <a:ea typeface="Anton"/>
                <a:cs typeface="Anton"/>
                <a:sym typeface="Anton"/>
              </a:defRPr>
            </a:lvl3pPr>
            <a:lvl4pPr lvl="3" rtl="0">
              <a:spcBef>
                <a:spcPts val="0"/>
              </a:spcBef>
              <a:spcAft>
                <a:spcPts val="0"/>
              </a:spcAft>
              <a:buClr>
                <a:schemeClr val="dk1"/>
              </a:buClr>
              <a:buSzPts val="3500"/>
              <a:buFont typeface="Anton"/>
              <a:buNone/>
              <a:defRPr sz="3500">
                <a:solidFill>
                  <a:schemeClr val="dk1"/>
                </a:solidFill>
                <a:latin typeface="Anton"/>
                <a:ea typeface="Anton"/>
                <a:cs typeface="Anton"/>
                <a:sym typeface="Anton"/>
              </a:defRPr>
            </a:lvl4pPr>
            <a:lvl5pPr lvl="4" rtl="0">
              <a:spcBef>
                <a:spcPts val="0"/>
              </a:spcBef>
              <a:spcAft>
                <a:spcPts val="0"/>
              </a:spcAft>
              <a:buClr>
                <a:schemeClr val="dk1"/>
              </a:buClr>
              <a:buSzPts val="3500"/>
              <a:buFont typeface="Anton"/>
              <a:buNone/>
              <a:defRPr sz="3500">
                <a:solidFill>
                  <a:schemeClr val="dk1"/>
                </a:solidFill>
                <a:latin typeface="Anton"/>
                <a:ea typeface="Anton"/>
                <a:cs typeface="Anton"/>
                <a:sym typeface="Anton"/>
              </a:defRPr>
            </a:lvl5pPr>
            <a:lvl6pPr lvl="5" rtl="0">
              <a:spcBef>
                <a:spcPts val="0"/>
              </a:spcBef>
              <a:spcAft>
                <a:spcPts val="0"/>
              </a:spcAft>
              <a:buClr>
                <a:schemeClr val="dk1"/>
              </a:buClr>
              <a:buSzPts val="3500"/>
              <a:buFont typeface="Anton"/>
              <a:buNone/>
              <a:defRPr sz="3500">
                <a:solidFill>
                  <a:schemeClr val="dk1"/>
                </a:solidFill>
                <a:latin typeface="Anton"/>
                <a:ea typeface="Anton"/>
                <a:cs typeface="Anton"/>
                <a:sym typeface="Anton"/>
              </a:defRPr>
            </a:lvl6pPr>
            <a:lvl7pPr lvl="6" rtl="0">
              <a:spcBef>
                <a:spcPts val="0"/>
              </a:spcBef>
              <a:spcAft>
                <a:spcPts val="0"/>
              </a:spcAft>
              <a:buClr>
                <a:schemeClr val="dk1"/>
              </a:buClr>
              <a:buSzPts val="3500"/>
              <a:buFont typeface="Anton"/>
              <a:buNone/>
              <a:defRPr sz="3500">
                <a:solidFill>
                  <a:schemeClr val="dk1"/>
                </a:solidFill>
                <a:latin typeface="Anton"/>
                <a:ea typeface="Anton"/>
                <a:cs typeface="Anton"/>
                <a:sym typeface="Anton"/>
              </a:defRPr>
            </a:lvl7pPr>
            <a:lvl8pPr lvl="7" rtl="0">
              <a:spcBef>
                <a:spcPts val="0"/>
              </a:spcBef>
              <a:spcAft>
                <a:spcPts val="0"/>
              </a:spcAft>
              <a:buClr>
                <a:schemeClr val="dk1"/>
              </a:buClr>
              <a:buSzPts val="3500"/>
              <a:buFont typeface="Anton"/>
              <a:buNone/>
              <a:defRPr sz="3500">
                <a:solidFill>
                  <a:schemeClr val="dk1"/>
                </a:solidFill>
                <a:latin typeface="Anton"/>
                <a:ea typeface="Anton"/>
                <a:cs typeface="Anton"/>
                <a:sym typeface="Anton"/>
              </a:defRPr>
            </a:lvl8pPr>
            <a:lvl9pPr lvl="8" rtl="0">
              <a:spcBef>
                <a:spcPts val="0"/>
              </a:spcBef>
              <a:spcAft>
                <a:spcPts val="0"/>
              </a:spcAft>
              <a:buClr>
                <a:schemeClr val="dk1"/>
              </a:buClr>
              <a:buSzPts val="3500"/>
              <a:buFont typeface="Anton"/>
              <a:buNone/>
              <a:defRPr sz="3500">
                <a:solidFill>
                  <a:schemeClr val="dk1"/>
                </a:solidFill>
                <a:latin typeface="Anton"/>
                <a:ea typeface="Anton"/>
                <a:cs typeface="Anton"/>
                <a:sym typeface="Anton"/>
              </a:defRPr>
            </a:lvl9pPr>
          </a:lstStyle>
          <a:p/>
        </p:txBody>
      </p:sp>
      <p:sp>
        <p:nvSpPr>
          <p:cNvPr id="7" name="Google Shape;7;p1"/>
          <p:cNvSpPr txBox="1"/>
          <p:nvPr>
            <p:ph idx="1" type="body"/>
          </p:nvPr>
        </p:nvSpPr>
        <p:spPr>
          <a:xfrm>
            <a:off x="692700" y="1351875"/>
            <a:ext cx="7711800" cy="3247500"/>
          </a:xfrm>
          <a:prstGeom prst="rect">
            <a:avLst/>
          </a:prstGeom>
          <a:noFill/>
          <a:ln>
            <a:noFill/>
          </a:ln>
        </p:spPr>
        <p:txBody>
          <a:bodyPr anchorCtr="0" anchor="t" bIns="91425" lIns="91425" spcFirstLastPara="1" rIns="91425" wrap="square" tIns="91425">
            <a:noAutofit/>
          </a:bodyPr>
          <a:lstStyle>
            <a:lvl1pPr indent="-317500" lvl="0" marL="457200">
              <a:lnSpc>
                <a:spcPct val="100000"/>
              </a:lnSpc>
              <a:spcBef>
                <a:spcPts val="0"/>
              </a:spcBef>
              <a:spcAft>
                <a:spcPts val="0"/>
              </a:spcAft>
              <a:buClr>
                <a:schemeClr val="dk2"/>
              </a:buClr>
              <a:buSzPts val="1400"/>
              <a:buFont typeface="Hind"/>
              <a:buChar char="●"/>
              <a:defRPr>
                <a:solidFill>
                  <a:schemeClr val="dk2"/>
                </a:solidFill>
                <a:latin typeface="Hind"/>
                <a:ea typeface="Hind"/>
                <a:cs typeface="Hind"/>
                <a:sym typeface="Hind"/>
              </a:defRPr>
            </a:lvl1pPr>
            <a:lvl2pPr indent="-317500" lvl="1" marL="914400">
              <a:lnSpc>
                <a:spcPct val="100000"/>
              </a:lnSpc>
              <a:spcBef>
                <a:spcPts val="0"/>
              </a:spcBef>
              <a:spcAft>
                <a:spcPts val="0"/>
              </a:spcAft>
              <a:buClr>
                <a:schemeClr val="dk2"/>
              </a:buClr>
              <a:buSzPts val="1400"/>
              <a:buFont typeface="Hind"/>
              <a:buChar char="○"/>
              <a:defRPr>
                <a:solidFill>
                  <a:schemeClr val="dk2"/>
                </a:solidFill>
                <a:latin typeface="Hind"/>
                <a:ea typeface="Hind"/>
                <a:cs typeface="Hind"/>
                <a:sym typeface="Hind"/>
              </a:defRPr>
            </a:lvl2pPr>
            <a:lvl3pPr indent="-317500" lvl="2" marL="1371600">
              <a:lnSpc>
                <a:spcPct val="100000"/>
              </a:lnSpc>
              <a:spcBef>
                <a:spcPts val="0"/>
              </a:spcBef>
              <a:spcAft>
                <a:spcPts val="0"/>
              </a:spcAft>
              <a:buClr>
                <a:schemeClr val="dk2"/>
              </a:buClr>
              <a:buSzPts val="1400"/>
              <a:buFont typeface="Hind"/>
              <a:buChar char="■"/>
              <a:defRPr>
                <a:solidFill>
                  <a:schemeClr val="dk2"/>
                </a:solidFill>
                <a:latin typeface="Hind"/>
                <a:ea typeface="Hind"/>
                <a:cs typeface="Hind"/>
                <a:sym typeface="Hind"/>
              </a:defRPr>
            </a:lvl3pPr>
            <a:lvl4pPr indent="-317500" lvl="3" marL="1828800">
              <a:lnSpc>
                <a:spcPct val="100000"/>
              </a:lnSpc>
              <a:spcBef>
                <a:spcPts val="0"/>
              </a:spcBef>
              <a:spcAft>
                <a:spcPts val="0"/>
              </a:spcAft>
              <a:buClr>
                <a:schemeClr val="dk2"/>
              </a:buClr>
              <a:buSzPts val="1400"/>
              <a:buFont typeface="Hind"/>
              <a:buChar char="●"/>
              <a:defRPr>
                <a:solidFill>
                  <a:schemeClr val="dk2"/>
                </a:solidFill>
                <a:latin typeface="Hind"/>
                <a:ea typeface="Hind"/>
                <a:cs typeface="Hind"/>
                <a:sym typeface="Hind"/>
              </a:defRPr>
            </a:lvl4pPr>
            <a:lvl5pPr indent="-317500" lvl="4" marL="2286000">
              <a:lnSpc>
                <a:spcPct val="100000"/>
              </a:lnSpc>
              <a:spcBef>
                <a:spcPts val="0"/>
              </a:spcBef>
              <a:spcAft>
                <a:spcPts val="0"/>
              </a:spcAft>
              <a:buClr>
                <a:schemeClr val="dk2"/>
              </a:buClr>
              <a:buSzPts val="1400"/>
              <a:buFont typeface="Hind"/>
              <a:buChar char="○"/>
              <a:defRPr>
                <a:solidFill>
                  <a:schemeClr val="dk2"/>
                </a:solidFill>
                <a:latin typeface="Hind"/>
                <a:ea typeface="Hind"/>
                <a:cs typeface="Hind"/>
                <a:sym typeface="Hind"/>
              </a:defRPr>
            </a:lvl5pPr>
            <a:lvl6pPr indent="-317500" lvl="5" marL="2743200">
              <a:lnSpc>
                <a:spcPct val="100000"/>
              </a:lnSpc>
              <a:spcBef>
                <a:spcPts val="0"/>
              </a:spcBef>
              <a:spcAft>
                <a:spcPts val="0"/>
              </a:spcAft>
              <a:buClr>
                <a:schemeClr val="dk2"/>
              </a:buClr>
              <a:buSzPts val="1400"/>
              <a:buFont typeface="Hind"/>
              <a:buChar char="■"/>
              <a:defRPr>
                <a:solidFill>
                  <a:schemeClr val="dk2"/>
                </a:solidFill>
                <a:latin typeface="Hind"/>
                <a:ea typeface="Hind"/>
                <a:cs typeface="Hind"/>
                <a:sym typeface="Hind"/>
              </a:defRPr>
            </a:lvl6pPr>
            <a:lvl7pPr indent="-317500" lvl="6" marL="3200400">
              <a:lnSpc>
                <a:spcPct val="100000"/>
              </a:lnSpc>
              <a:spcBef>
                <a:spcPts val="0"/>
              </a:spcBef>
              <a:spcAft>
                <a:spcPts val="0"/>
              </a:spcAft>
              <a:buClr>
                <a:schemeClr val="dk2"/>
              </a:buClr>
              <a:buSzPts val="1400"/>
              <a:buFont typeface="Hind"/>
              <a:buChar char="●"/>
              <a:defRPr>
                <a:solidFill>
                  <a:schemeClr val="dk2"/>
                </a:solidFill>
                <a:latin typeface="Hind"/>
                <a:ea typeface="Hind"/>
                <a:cs typeface="Hind"/>
                <a:sym typeface="Hind"/>
              </a:defRPr>
            </a:lvl7pPr>
            <a:lvl8pPr indent="-317500" lvl="7" marL="3657600">
              <a:lnSpc>
                <a:spcPct val="100000"/>
              </a:lnSpc>
              <a:spcBef>
                <a:spcPts val="0"/>
              </a:spcBef>
              <a:spcAft>
                <a:spcPts val="0"/>
              </a:spcAft>
              <a:buClr>
                <a:schemeClr val="dk2"/>
              </a:buClr>
              <a:buSzPts val="1400"/>
              <a:buFont typeface="Hind"/>
              <a:buChar char="○"/>
              <a:defRPr>
                <a:solidFill>
                  <a:schemeClr val="dk2"/>
                </a:solidFill>
                <a:latin typeface="Hind"/>
                <a:ea typeface="Hind"/>
                <a:cs typeface="Hind"/>
                <a:sym typeface="Hind"/>
              </a:defRPr>
            </a:lvl8pPr>
            <a:lvl9pPr indent="-317500" lvl="8" marL="4114800">
              <a:lnSpc>
                <a:spcPct val="100000"/>
              </a:lnSpc>
              <a:spcBef>
                <a:spcPts val="0"/>
              </a:spcBef>
              <a:spcAft>
                <a:spcPts val="0"/>
              </a:spcAft>
              <a:buClr>
                <a:schemeClr val="dk2"/>
              </a:buClr>
              <a:buSzPts val="1400"/>
              <a:buFont typeface="Hind"/>
              <a:buChar char="■"/>
              <a:defRPr>
                <a:solidFill>
                  <a:schemeClr val="dk2"/>
                </a:solidFill>
                <a:latin typeface="Hind"/>
                <a:ea typeface="Hind"/>
                <a:cs typeface="Hind"/>
                <a:sym typeface="Hind"/>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hyperlink" Target="http://www.knightsprelawassociation.com" TargetMode="External"/><Relationship Id="rId4" Type="http://schemas.openxmlformats.org/officeDocument/2006/relationships/image" Target="../media/image7.png"/><Relationship Id="rId5" Type="http://schemas.openxmlformats.org/officeDocument/2006/relationships/image" Target="../media/image6.jpg"/><Relationship Id="rId6"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2.jpg"/><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5" name="Shape 1205"/>
        <p:cNvGrpSpPr/>
        <p:nvPr/>
      </p:nvGrpSpPr>
      <p:grpSpPr>
        <a:xfrm>
          <a:off x="0" y="0"/>
          <a:ext cx="0" cy="0"/>
          <a:chOff x="0" y="0"/>
          <a:chExt cx="0" cy="0"/>
        </a:xfrm>
      </p:grpSpPr>
      <p:sp>
        <p:nvSpPr>
          <p:cNvPr id="1206" name="Google Shape;1206;p24"/>
          <p:cNvSpPr/>
          <p:nvPr/>
        </p:nvSpPr>
        <p:spPr>
          <a:xfrm>
            <a:off x="2396365" y="408600"/>
            <a:ext cx="4351270" cy="3054680"/>
          </a:xfrm>
          <a:custGeom>
            <a:rect b="b" l="l" r="r" t="t"/>
            <a:pathLst>
              <a:path extrusionOk="0" h="46631" w="66424">
                <a:moveTo>
                  <a:pt x="49192" y="0"/>
                </a:moveTo>
                <a:lnTo>
                  <a:pt x="48633" y="19"/>
                </a:lnTo>
                <a:lnTo>
                  <a:pt x="48075" y="39"/>
                </a:lnTo>
                <a:lnTo>
                  <a:pt x="47517" y="77"/>
                </a:lnTo>
                <a:lnTo>
                  <a:pt x="46958" y="135"/>
                </a:lnTo>
                <a:lnTo>
                  <a:pt x="46400" y="193"/>
                </a:lnTo>
                <a:lnTo>
                  <a:pt x="45842" y="289"/>
                </a:lnTo>
                <a:lnTo>
                  <a:pt x="45303" y="404"/>
                </a:lnTo>
                <a:lnTo>
                  <a:pt x="44744" y="520"/>
                </a:lnTo>
                <a:lnTo>
                  <a:pt x="44205" y="655"/>
                </a:lnTo>
                <a:lnTo>
                  <a:pt x="43666" y="809"/>
                </a:lnTo>
                <a:lnTo>
                  <a:pt x="43127" y="982"/>
                </a:lnTo>
                <a:lnTo>
                  <a:pt x="42607" y="1174"/>
                </a:lnTo>
                <a:lnTo>
                  <a:pt x="42068" y="1386"/>
                </a:lnTo>
                <a:lnTo>
                  <a:pt x="41568" y="1617"/>
                </a:lnTo>
                <a:lnTo>
                  <a:pt x="41048" y="1848"/>
                </a:lnTo>
                <a:lnTo>
                  <a:pt x="40547" y="2118"/>
                </a:lnTo>
                <a:lnTo>
                  <a:pt x="39970" y="2445"/>
                </a:lnTo>
                <a:lnTo>
                  <a:pt x="39411" y="2772"/>
                </a:lnTo>
                <a:lnTo>
                  <a:pt x="38853" y="3138"/>
                </a:lnTo>
                <a:lnTo>
                  <a:pt x="38314" y="3504"/>
                </a:lnTo>
                <a:lnTo>
                  <a:pt x="37775" y="3889"/>
                </a:lnTo>
                <a:lnTo>
                  <a:pt x="37236" y="4293"/>
                </a:lnTo>
                <a:lnTo>
                  <a:pt x="36196" y="5121"/>
                </a:lnTo>
                <a:lnTo>
                  <a:pt x="35156" y="5988"/>
                </a:lnTo>
                <a:lnTo>
                  <a:pt x="34136" y="6873"/>
                </a:lnTo>
                <a:lnTo>
                  <a:pt x="32134" y="8664"/>
                </a:lnTo>
                <a:lnTo>
                  <a:pt x="31113" y="9530"/>
                </a:lnTo>
                <a:lnTo>
                  <a:pt x="30074" y="10377"/>
                </a:lnTo>
                <a:lnTo>
                  <a:pt x="29554" y="10782"/>
                </a:lnTo>
                <a:lnTo>
                  <a:pt x="29034" y="11167"/>
                </a:lnTo>
                <a:lnTo>
                  <a:pt x="28495" y="11552"/>
                </a:lnTo>
                <a:lnTo>
                  <a:pt x="27956" y="11898"/>
                </a:lnTo>
                <a:lnTo>
                  <a:pt x="27397" y="12245"/>
                </a:lnTo>
                <a:lnTo>
                  <a:pt x="26839" y="12591"/>
                </a:lnTo>
                <a:lnTo>
                  <a:pt x="26281" y="12900"/>
                </a:lnTo>
                <a:lnTo>
                  <a:pt x="25703" y="13169"/>
                </a:lnTo>
                <a:lnTo>
                  <a:pt x="25106" y="13439"/>
                </a:lnTo>
                <a:lnTo>
                  <a:pt x="24509" y="13670"/>
                </a:lnTo>
                <a:lnTo>
                  <a:pt x="23893" y="13901"/>
                </a:lnTo>
                <a:lnTo>
                  <a:pt x="23277" y="14074"/>
                </a:lnTo>
                <a:lnTo>
                  <a:pt x="22738" y="14209"/>
                </a:lnTo>
                <a:lnTo>
                  <a:pt x="22218" y="14324"/>
                </a:lnTo>
                <a:lnTo>
                  <a:pt x="21679" y="14401"/>
                </a:lnTo>
                <a:lnTo>
                  <a:pt x="21140" y="14478"/>
                </a:lnTo>
                <a:lnTo>
                  <a:pt x="20601" y="14536"/>
                </a:lnTo>
                <a:lnTo>
                  <a:pt x="20062" y="14575"/>
                </a:lnTo>
                <a:lnTo>
                  <a:pt x="18965" y="14632"/>
                </a:lnTo>
                <a:lnTo>
                  <a:pt x="17867" y="14652"/>
                </a:lnTo>
                <a:lnTo>
                  <a:pt x="16751" y="14652"/>
                </a:lnTo>
                <a:lnTo>
                  <a:pt x="14556" y="14594"/>
                </a:lnTo>
                <a:lnTo>
                  <a:pt x="13458" y="14594"/>
                </a:lnTo>
                <a:lnTo>
                  <a:pt x="12361" y="14613"/>
                </a:lnTo>
                <a:lnTo>
                  <a:pt x="11822" y="14632"/>
                </a:lnTo>
                <a:lnTo>
                  <a:pt x="11283" y="14671"/>
                </a:lnTo>
                <a:lnTo>
                  <a:pt x="10744" y="14729"/>
                </a:lnTo>
                <a:lnTo>
                  <a:pt x="10224" y="14786"/>
                </a:lnTo>
                <a:lnTo>
                  <a:pt x="9685" y="14863"/>
                </a:lnTo>
                <a:lnTo>
                  <a:pt x="9165" y="14960"/>
                </a:lnTo>
                <a:lnTo>
                  <a:pt x="8645" y="15075"/>
                </a:lnTo>
                <a:lnTo>
                  <a:pt x="8144" y="15210"/>
                </a:lnTo>
                <a:lnTo>
                  <a:pt x="7625" y="15364"/>
                </a:lnTo>
                <a:lnTo>
                  <a:pt x="7124" y="15537"/>
                </a:lnTo>
                <a:lnTo>
                  <a:pt x="6623" y="15749"/>
                </a:lnTo>
                <a:lnTo>
                  <a:pt x="6142" y="15980"/>
                </a:lnTo>
                <a:lnTo>
                  <a:pt x="5757" y="16192"/>
                </a:lnTo>
                <a:lnTo>
                  <a:pt x="5391" y="16404"/>
                </a:lnTo>
                <a:lnTo>
                  <a:pt x="5045" y="16635"/>
                </a:lnTo>
                <a:lnTo>
                  <a:pt x="4698" y="16885"/>
                </a:lnTo>
                <a:lnTo>
                  <a:pt x="4371" y="17154"/>
                </a:lnTo>
                <a:lnTo>
                  <a:pt x="4044" y="17424"/>
                </a:lnTo>
                <a:lnTo>
                  <a:pt x="3736" y="17713"/>
                </a:lnTo>
                <a:lnTo>
                  <a:pt x="3427" y="18021"/>
                </a:lnTo>
                <a:lnTo>
                  <a:pt x="3139" y="18329"/>
                </a:lnTo>
                <a:lnTo>
                  <a:pt x="2869" y="18656"/>
                </a:lnTo>
                <a:lnTo>
                  <a:pt x="2600" y="19003"/>
                </a:lnTo>
                <a:lnTo>
                  <a:pt x="2349" y="19349"/>
                </a:lnTo>
                <a:lnTo>
                  <a:pt x="2099" y="19715"/>
                </a:lnTo>
                <a:lnTo>
                  <a:pt x="1868" y="20081"/>
                </a:lnTo>
                <a:lnTo>
                  <a:pt x="1656" y="20447"/>
                </a:lnTo>
                <a:lnTo>
                  <a:pt x="1444" y="20832"/>
                </a:lnTo>
                <a:lnTo>
                  <a:pt x="1252" y="21236"/>
                </a:lnTo>
                <a:lnTo>
                  <a:pt x="1079" y="21621"/>
                </a:lnTo>
                <a:lnTo>
                  <a:pt x="905" y="22025"/>
                </a:lnTo>
                <a:lnTo>
                  <a:pt x="771" y="22449"/>
                </a:lnTo>
                <a:lnTo>
                  <a:pt x="617" y="22853"/>
                </a:lnTo>
                <a:lnTo>
                  <a:pt x="501" y="23277"/>
                </a:lnTo>
                <a:lnTo>
                  <a:pt x="386" y="23720"/>
                </a:lnTo>
                <a:lnTo>
                  <a:pt x="289" y="24143"/>
                </a:lnTo>
                <a:lnTo>
                  <a:pt x="193" y="24567"/>
                </a:lnTo>
                <a:lnTo>
                  <a:pt x="135" y="25010"/>
                </a:lnTo>
                <a:lnTo>
                  <a:pt x="77" y="25453"/>
                </a:lnTo>
                <a:lnTo>
                  <a:pt x="39" y="25895"/>
                </a:lnTo>
                <a:lnTo>
                  <a:pt x="0" y="26338"/>
                </a:lnTo>
                <a:lnTo>
                  <a:pt x="0" y="26781"/>
                </a:lnTo>
                <a:lnTo>
                  <a:pt x="0" y="27224"/>
                </a:lnTo>
                <a:lnTo>
                  <a:pt x="20" y="27647"/>
                </a:lnTo>
                <a:lnTo>
                  <a:pt x="77" y="28379"/>
                </a:lnTo>
                <a:lnTo>
                  <a:pt x="174" y="29111"/>
                </a:lnTo>
                <a:lnTo>
                  <a:pt x="289" y="29823"/>
                </a:lnTo>
                <a:lnTo>
                  <a:pt x="463" y="30535"/>
                </a:lnTo>
                <a:lnTo>
                  <a:pt x="655" y="31228"/>
                </a:lnTo>
                <a:lnTo>
                  <a:pt x="886" y="31902"/>
                </a:lnTo>
                <a:lnTo>
                  <a:pt x="1136" y="32576"/>
                </a:lnTo>
                <a:lnTo>
                  <a:pt x="1425" y="33250"/>
                </a:lnTo>
                <a:lnTo>
                  <a:pt x="1733" y="33905"/>
                </a:lnTo>
                <a:lnTo>
                  <a:pt x="2080" y="34540"/>
                </a:lnTo>
                <a:lnTo>
                  <a:pt x="2446" y="35156"/>
                </a:lnTo>
                <a:lnTo>
                  <a:pt x="2850" y="35772"/>
                </a:lnTo>
                <a:lnTo>
                  <a:pt x="3273" y="36369"/>
                </a:lnTo>
                <a:lnTo>
                  <a:pt x="3716" y="36947"/>
                </a:lnTo>
                <a:lnTo>
                  <a:pt x="4178" y="37505"/>
                </a:lnTo>
                <a:lnTo>
                  <a:pt x="4679" y="38044"/>
                </a:lnTo>
                <a:lnTo>
                  <a:pt x="5411" y="38795"/>
                </a:lnTo>
                <a:lnTo>
                  <a:pt x="6161" y="39488"/>
                </a:lnTo>
                <a:lnTo>
                  <a:pt x="6932" y="40162"/>
                </a:lnTo>
                <a:lnTo>
                  <a:pt x="7740" y="40797"/>
                </a:lnTo>
                <a:lnTo>
                  <a:pt x="8568" y="41394"/>
                </a:lnTo>
                <a:lnTo>
                  <a:pt x="9396" y="41952"/>
                </a:lnTo>
                <a:lnTo>
                  <a:pt x="10262" y="42491"/>
                </a:lnTo>
                <a:lnTo>
                  <a:pt x="11148" y="42992"/>
                </a:lnTo>
                <a:lnTo>
                  <a:pt x="12034" y="43454"/>
                </a:lnTo>
                <a:lnTo>
                  <a:pt x="12958" y="43878"/>
                </a:lnTo>
                <a:lnTo>
                  <a:pt x="13882" y="44263"/>
                </a:lnTo>
                <a:lnTo>
                  <a:pt x="14825" y="44629"/>
                </a:lnTo>
                <a:lnTo>
                  <a:pt x="15788" y="44956"/>
                </a:lnTo>
                <a:lnTo>
                  <a:pt x="16770" y="45264"/>
                </a:lnTo>
                <a:lnTo>
                  <a:pt x="17752" y="45533"/>
                </a:lnTo>
                <a:lnTo>
                  <a:pt x="18753" y="45764"/>
                </a:lnTo>
                <a:lnTo>
                  <a:pt x="19465" y="45918"/>
                </a:lnTo>
                <a:lnTo>
                  <a:pt x="20197" y="46053"/>
                </a:lnTo>
                <a:lnTo>
                  <a:pt x="20928" y="46169"/>
                </a:lnTo>
                <a:lnTo>
                  <a:pt x="21660" y="46284"/>
                </a:lnTo>
                <a:lnTo>
                  <a:pt x="22411" y="46381"/>
                </a:lnTo>
                <a:lnTo>
                  <a:pt x="23143" y="46458"/>
                </a:lnTo>
                <a:lnTo>
                  <a:pt x="23893" y="46515"/>
                </a:lnTo>
                <a:lnTo>
                  <a:pt x="24644" y="46573"/>
                </a:lnTo>
                <a:lnTo>
                  <a:pt x="25376" y="46612"/>
                </a:lnTo>
                <a:lnTo>
                  <a:pt x="26127" y="46631"/>
                </a:lnTo>
                <a:lnTo>
                  <a:pt x="27628" y="46631"/>
                </a:lnTo>
                <a:lnTo>
                  <a:pt x="28379" y="46612"/>
                </a:lnTo>
                <a:lnTo>
                  <a:pt x="29130" y="46573"/>
                </a:lnTo>
                <a:lnTo>
                  <a:pt x="29881" y="46535"/>
                </a:lnTo>
                <a:lnTo>
                  <a:pt x="30632" y="46477"/>
                </a:lnTo>
                <a:lnTo>
                  <a:pt x="31383" y="46400"/>
                </a:lnTo>
                <a:lnTo>
                  <a:pt x="32134" y="46323"/>
                </a:lnTo>
                <a:lnTo>
                  <a:pt x="32885" y="46227"/>
                </a:lnTo>
                <a:lnTo>
                  <a:pt x="33635" y="46111"/>
                </a:lnTo>
                <a:lnTo>
                  <a:pt x="34367" y="45976"/>
                </a:lnTo>
                <a:lnTo>
                  <a:pt x="35118" y="45841"/>
                </a:lnTo>
                <a:lnTo>
                  <a:pt x="35869" y="45687"/>
                </a:lnTo>
                <a:lnTo>
                  <a:pt x="36600" y="45533"/>
                </a:lnTo>
                <a:lnTo>
                  <a:pt x="37332" y="45360"/>
                </a:lnTo>
                <a:lnTo>
                  <a:pt x="38083" y="45168"/>
                </a:lnTo>
                <a:lnTo>
                  <a:pt x="38814" y="44975"/>
                </a:lnTo>
                <a:lnTo>
                  <a:pt x="39546" y="44763"/>
                </a:lnTo>
                <a:lnTo>
                  <a:pt x="40258" y="44532"/>
                </a:lnTo>
                <a:lnTo>
                  <a:pt x="40990" y="44301"/>
                </a:lnTo>
                <a:lnTo>
                  <a:pt x="41702" y="44051"/>
                </a:lnTo>
                <a:lnTo>
                  <a:pt x="42434" y="43781"/>
                </a:lnTo>
                <a:lnTo>
                  <a:pt x="43146" y="43512"/>
                </a:lnTo>
                <a:lnTo>
                  <a:pt x="43839" y="43242"/>
                </a:lnTo>
                <a:lnTo>
                  <a:pt x="44552" y="42934"/>
                </a:lnTo>
                <a:lnTo>
                  <a:pt x="45245" y="42645"/>
                </a:lnTo>
                <a:lnTo>
                  <a:pt x="45938" y="42318"/>
                </a:lnTo>
                <a:lnTo>
                  <a:pt x="46612" y="41991"/>
                </a:lnTo>
                <a:lnTo>
                  <a:pt x="47305" y="41664"/>
                </a:lnTo>
                <a:lnTo>
                  <a:pt x="47979" y="41317"/>
                </a:lnTo>
                <a:lnTo>
                  <a:pt x="48633" y="40951"/>
                </a:lnTo>
                <a:lnTo>
                  <a:pt x="49307" y="40585"/>
                </a:lnTo>
                <a:lnTo>
                  <a:pt x="49962" y="40200"/>
                </a:lnTo>
                <a:lnTo>
                  <a:pt x="50597" y="39815"/>
                </a:lnTo>
                <a:lnTo>
                  <a:pt x="51252" y="39411"/>
                </a:lnTo>
                <a:lnTo>
                  <a:pt x="51887" y="39007"/>
                </a:lnTo>
                <a:lnTo>
                  <a:pt x="52503" y="38583"/>
                </a:lnTo>
                <a:lnTo>
                  <a:pt x="53119" y="38140"/>
                </a:lnTo>
                <a:lnTo>
                  <a:pt x="53735" y="37697"/>
                </a:lnTo>
                <a:lnTo>
                  <a:pt x="54332" y="37255"/>
                </a:lnTo>
                <a:lnTo>
                  <a:pt x="54910" y="36793"/>
                </a:lnTo>
                <a:lnTo>
                  <a:pt x="55507" y="36330"/>
                </a:lnTo>
                <a:lnTo>
                  <a:pt x="56065" y="35849"/>
                </a:lnTo>
                <a:lnTo>
                  <a:pt x="56643" y="35368"/>
                </a:lnTo>
                <a:lnTo>
                  <a:pt x="57182" y="34867"/>
                </a:lnTo>
                <a:lnTo>
                  <a:pt x="57740" y="34367"/>
                </a:lnTo>
                <a:lnTo>
                  <a:pt x="58260" y="33847"/>
                </a:lnTo>
                <a:lnTo>
                  <a:pt x="58780" y="33327"/>
                </a:lnTo>
                <a:lnTo>
                  <a:pt x="59300" y="32788"/>
                </a:lnTo>
                <a:lnTo>
                  <a:pt x="59800" y="32249"/>
                </a:lnTo>
                <a:lnTo>
                  <a:pt x="60281" y="31690"/>
                </a:lnTo>
                <a:lnTo>
                  <a:pt x="60763" y="31132"/>
                </a:lnTo>
                <a:lnTo>
                  <a:pt x="61225" y="30574"/>
                </a:lnTo>
                <a:lnTo>
                  <a:pt x="61687" y="29996"/>
                </a:lnTo>
                <a:lnTo>
                  <a:pt x="62188" y="29322"/>
                </a:lnTo>
                <a:lnTo>
                  <a:pt x="62669" y="28649"/>
                </a:lnTo>
                <a:lnTo>
                  <a:pt x="63131" y="27936"/>
                </a:lnTo>
                <a:lnTo>
                  <a:pt x="63554" y="27224"/>
                </a:lnTo>
                <a:lnTo>
                  <a:pt x="63978" y="26492"/>
                </a:lnTo>
                <a:lnTo>
                  <a:pt x="64363" y="25741"/>
                </a:lnTo>
                <a:lnTo>
                  <a:pt x="64710" y="24990"/>
                </a:lnTo>
                <a:lnTo>
                  <a:pt x="65037" y="24201"/>
                </a:lnTo>
                <a:lnTo>
                  <a:pt x="65345" y="23431"/>
                </a:lnTo>
                <a:lnTo>
                  <a:pt x="65595" y="22622"/>
                </a:lnTo>
                <a:lnTo>
                  <a:pt x="65826" y="21814"/>
                </a:lnTo>
                <a:lnTo>
                  <a:pt x="66019" y="21005"/>
                </a:lnTo>
                <a:lnTo>
                  <a:pt x="66192" y="20177"/>
                </a:lnTo>
                <a:lnTo>
                  <a:pt x="66308" y="19349"/>
                </a:lnTo>
                <a:lnTo>
                  <a:pt x="66385" y="18502"/>
                </a:lnTo>
                <a:lnTo>
                  <a:pt x="66423" y="17674"/>
                </a:lnTo>
                <a:lnTo>
                  <a:pt x="66423" y="17097"/>
                </a:lnTo>
                <a:lnTo>
                  <a:pt x="66404" y="16500"/>
                </a:lnTo>
                <a:lnTo>
                  <a:pt x="66365" y="15922"/>
                </a:lnTo>
                <a:lnTo>
                  <a:pt x="66308" y="15364"/>
                </a:lnTo>
                <a:lnTo>
                  <a:pt x="66231" y="14786"/>
                </a:lnTo>
                <a:lnTo>
                  <a:pt x="66134" y="14209"/>
                </a:lnTo>
                <a:lnTo>
                  <a:pt x="66000" y="13650"/>
                </a:lnTo>
                <a:lnTo>
                  <a:pt x="65865" y="13092"/>
                </a:lnTo>
                <a:lnTo>
                  <a:pt x="65711" y="12534"/>
                </a:lnTo>
                <a:lnTo>
                  <a:pt x="65538" y="11975"/>
                </a:lnTo>
                <a:lnTo>
                  <a:pt x="65345" y="11436"/>
                </a:lnTo>
                <a:lnTo>
                  <a:pt x="65133" y="10897"/>
                </a:lnTo>
                <a:lnTo>
                  <a:pt x="64902" y="10377"/>
                </a:lnTo>
                <a:lnTo>
                  <a:pt x="64671" y="9838"/>
                </a:lnTo>
                <a:lnTo>
                  <a:pt x="64402" y="9338"/>
                </a:lnTo>
                <a:lnTo>
                  <a:pt x="64132" y="8818"/>
                </a:lnTo>
                <a:lnTo>
                  <a:pt x="63843" y="8317"/>
                </a:lnTo>
                <a:lnTo>
                  <a:pt x="63535" y="7836"/>
                </a:lnTo>
                <a:lnTo>
                  <a:pt x="63208" y="7355"/>
                </a:lnTo>
                <a:lnTo>
                  <a:pt x="62861" y="6893"/>
                </a:lnTo>
                <a:lnTo>
                  <a:pt x="62515" y="6431"/>
                </a:lnTo>
                <a:lnTo>
                  <a:pt x="62149" y="5988"/>
                </a:lnTo>
                <a:lnTo>
                  <a:pt x="61764" y="5564"/>
                </a:lnTo>
                <a:lnTo>
                  <a:pt x="61379" y="5141"/>
                </a:lnTo>
                <a:lnTo>
                  <a:pt x="60975" y="4736"/>
                </a:lnTo>
                <a:lnTo>
                  <a:pt x="60551" y="4351"/>
                </a:lnTo>
                <a:lnTo>
                  <a:pt x="60127" y="3966"/>
                </a:lnTo>
                <a:lnTo>
                  <a:pt x="59685" y="3600"/>
                </a:lnTo>
                <a:lnTo>
                  <a:pt x="59223" y="3273"/>
                </a:lnTo>
                <a:lnTo>
                  <a:pt x="58761" y="2926"/>
                </a:lnTo>
                <a:lnTo>
                  <a:pt x="58298" y="2618"/>
                </a:lnTo>
                <a:lnTo>
                  <a:pt x="57798" y="2330"/>
                </a:lnTo>
                <a:lnTo>
                  <a:pt x="57317" y="2041"/>
                </a:lnTo>
                <a:lnTo>
                  <a:pt x="56797" y="1791"/>
                </a:lnTo>
                <a:lnTo>
                  <a:pt x="56296" y="1540"/>
                </a:lnTo>
                <a:lnTo>
                  <a:pt x="55776" y="1328"/>
                </a:lnTo>
                <a:lnTo>
                  <a:pt x="55256" y="1117"/>
                </a:lnTo>
                <a:lnTo>
                  <a:pt x="54717" y="924"/>
                </a:lnTo>
                <a:lnTo>
                  <a:pt x="54178" y="751"/>
                </a:lnTo>
                <a:lnTo>
                  <a:pt x="53639" y="597"/>
                </a:lnTo>
                <a:lnTo>
                  <a:pt x="53100" y="462"/>
                </a:lnTo>
                <a:lnTo>
                  <a:pt x="52542" y="347"/>
                </a:lnTo>
                <a:lnTo>
                  <a:pt x="52003" y="250"/>
                </a:lnTo>
                <a:lnTo>
                  <a:pt x="51444" y="173"/>
                </a:lnTo>
                <a:lnTo>
                  <a:pt x="50886" y="96"/>
                </a:lnTo>
                <a:lnTo>
                  <a:pt x="50328" y="58"/>
                </a:lnTo>
                <a:lnTo>
                  <a:pt x="49769" y="19"/>
                </a:lnTo>
                <a:lnTo>
                  <a:pt x="49192" y="0"/>
                </a:lnTo>
                <a:close/>
              </a:path>
            </a:pathLst>
          </a:custGeom>
          <a:solidFill>
            <a:srgbClr val="DBC8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07" name="Google Shape;1207;p24"/>
          <p:cNvGrpSpPr/>
          <p:nvPr/>
        </p:nvGrpSpPr>
        <p:grpSpPr>
          <a:xfrm>
            <a:off x="3120213" y="3724400"/>
            <a:ext cx="2847475" cy="960750"/>
            <a:chOff x="3178100" y="6174825"/>
            <a:chExt cx="2847475" cy="960750"/>
          </a:xfrm>
        </p:grpSpPr>
        <p:sp>
          <p:nvSpPr>
            <p:cNvPr id="1208" name="Google Shape;1208;p24"/>
            <p:cNvSpPr/>
            <p:nvPr/>
          </p:nvSpPr>
          <p:spPr>
            <a:xfrm>
              <a:off x="3178100" y="6987975"/>
              <a:ext cx="2769600" cy="147600"/>
            </a:xfrm>
            <a:prstGeom prst="ellipse">
              <a:avLst/>
            </a:prstGeom>
            <a:solidFill>
              <a:srgbClr val="363636">
                <a:alpha val="53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9" name="Google Shape;1209;p24"/>
            <p:cNvSpPr/>
            <p:nvPr/>
          </p:nvSpPr>
          <p:spPr>
            <a:xfrm>
              <a:off x="4826700" y="6514750"/>
              <a:ext cx="1198875" cy="552500"/>
            </a:xfrm>
            <a:custGeom>
              <a:rect b="b" l="l" r="r" t="t"/>
              <a:pathLst>
                <a:path extrusionOk="0" h="22100" w="47955">
                  <a:moveTo>
                    <a:pt x="17590" y="1"/>
                  </a:moveTo>
                  <a:lnTo>
                    <a:pt x="17284" y="940"/>
                  </a:lnTo>
                  <a:lnTo>
                    <a:pt x="16885" y="2044"/>
                  </a:lnTo>
                  <a:lnTo>
                    <a:pt x="16369" y="3453"/>
                  </a:lnTo>
                  <a:lnTo>
                    <a:pt x="15688" y="5120"/>
                  </a:lnTo>
                  <a:lnTo>
                    <a:pt x="15312" y="6036"/>
                  </a:lnTo>
                  <a:lnTo>
                    <a:pt x="14889" y="6999"/>
                  </a:lnTo>
                  <a:lnTo>
                    <a:pt x="14419" y="7985"/>
                  </a:lnTo>
                  <a:lnTo>
                    <a:pt x="13926" y="8995"/>
                  </a:lnTo>
                  <a:lnTo>
                    <a:pt x="13410" y="10005"/>
                  </a:lnTo>
                  <a:lnTo>
                    <a:pt x="12846" y="11038"/>
                  </a:lnTo>
                  <a:lnTo>
                    <a:pt x="12259" y="12071"/>
                  </a:lnTo>
                  <a:lnTo>
                    <a:pt x="11648" y="13105"/>
                  </a:lnTo>
                  <a:lnTo>
                    <a:pt x="10991" y="14115"/>
                  </a:lnTo>
                  <a:lnTo>
                    <a:pt x="10333" y="15101"/>
                  </a:lnTo>
                  <a:lnTo>
                    <a:pt x="9605" y="16064"/>
                  </a:lnTo>
                  <a:lnTo>
                    <a:pt x="8877" y="16956"/>
                  </a:lnTo>
                  <a:lnTo>
                    <a:pt x="8501" y="17402"/>
                  </a:lnTo>
                  <a:lnTo>
                    <a:pt x="8102" y="17825"/>
                  </a:lnTo>
                  <a:lnTo>
                    <a:pt x="7726" y="18248"/>
                  </a:lnTo>
                  <a:lnTo>
                    <a:pt x="7304" y="18647"/>
                  </a:lnTo>
                  <a:lnTo>
                    <a:pt x="6904" y="19023"/>
                  </a:lnTo>
                  <a:lnTo>
                    <a:pt x="6482" y="19375"/>
                  </a:lnTo>
                  <a:lnTo>
                    <a:pt x="6059" y="19727"/>
                  </a:lnTo>
                  <a:lnTo>
                    <a:pt x="5636" y="20056"/>
                  </a:lnTo>
                  <a:lnTo>
                    <a:pt x="5214" y="20361"/>
                  </a:lnTo>
                  <a:lnTo>
                    <a:pt x="4767" y="20643"/>
                  </a:lnTo>
                  <a:lnTo>
                    <a:pt x="4321" y="20902"/>
                  </a:lnTo>
                  <a:lnTo>
                    <a:pt x="3851" y="21136"/>
                  </a:lnTo>
                  <a:lnTo>
                    <a:pt x="3405" y="21348"/>
                  </a:lnTo>
                  <a:lnTo>
                    <a:pt x="2936" y="21536"/>
                  </a:lnTo>
                  <a:lnTo>
                    <a:pt x="2466" y="21700"/>
                  </a:lnTo>
                  <a:lnTo>
                    <a:pt x="1973" y="21841"/>
                  </a:lnTo>
                  <a:lnTo>
                    <a:pt x="1480" y="21958"/>
                  </a:lnTo>
                  <a:lnTo>
                    <a:pt x="986" y="22029"/>
                  </a:lnTo>
                  <a:lnTo>
                    <a:pt x="493" y="22076"/>
                  </a:lnTo>
                  <a:lnTo>
                    <a:pt x="0" y="22099"/>
                  </a:lnTo>
                  <a:lnTo>
                    <a:pt x="30365" y="22099"/>
                  </a:lnTo>
                  <a:lnTo>
                    <a:pt x="30858" y="22076"/>
                  </a:lnTo>
                  <a:lnTo>
                    <a:pt x="31351" y="22029"/>
                  </a:lnTo>
                  <a:lnTo>
                    <a:pt x="31845" y="21958"/>
                  </a:lnTo>
                  <a:lnTo>
                    <a:pt x="32338" y="21841"/>
                  </a:lnTo>
                  <a:lnTo>
                    <a:pt x="32808" y="21700"/>
                  </a:lnTo>
                  <a:lnTo>
                    <a:pt x="33301" y="21536"/>
                  </a:lnTo>
                  <a:lnTo>
                    <a:pt x="33770" y="21348"/>
                  </a:lnTo>
                  <a:lnTo>
                    <a:pt x="34217" y="21136"/>
                  </a:lnTo>
                  <a:lnTo>
                    <a:pt x="34686" y="20902"/>
                  </a:lnTo>
                  <a:lnTo>
                    <a:pt x="35132" y="20643"/>
                  </a:lnTo>
                  <a:lnTo>
                    <a:pt x="35579" y="20361"/>
                  </a:lnTo>
                  <a:lnTo>
                    <a:pt x="36001" y="20056"/>
                  </a:lnTo>
                  <a:lnTo>
                    <a:pt x="36424" y="19727"/>
                  </a:lnTo>
                  <a:lnTo>
                    <a:pt x="36847" y="19375"/>
                  </a:lnTo>
                  <a:lnTo>
                    <a:pt x="37270" y="19023"/>
                  </a:lnTo>
                  <a:lnTo>
                    <a:pt x="37669" y="18647"/>
                  </a:lnTo>
                  <a:lnTo>
                    <a:pt x="38068" y="18248"/>
                  </a:lnTo>
                  <a:lnTo>
                    <a:pt x="38467" y="17825"/>
                  </a:lnTo>
                  <a:lnTo>
                    <a:pt x="38866" y="17402"/>
                  </a:lnTo>
                  <a:lnTo>
                    <a:pt x="39242" y="16956"/>
                  </a:lnTo>
                  <a:lnTo>
                    <a:pt x="39970" y="16064"/>
                  </a:lnTo>
                  <a:lnTo>
                    <a:pt x="40675" y="15101"/>
                  </a:lnTo>
                  <a:lnTo>
                    <a:pt x="41356" y="14115"/>
                  </a:lnTo>
                  <a:lnTo>
                    <a:pt x="42013" y="13105"/>
                  </a:lnTo>
                  <a:lnTo>
                    <a:pt x="42624" y="12071"/>
                  </a:lnTo>
                  <a:lnTo>
                    <a:pt x="43211" y="11038"/>
                  </a:lnTo>
                  <a:lnTo>
                    <a:pt x="43775" y="10005"/>
                  </a:lnTo>
                  <a:lnTo>
                    <a:pt x="44291" y="8995"/>
                  </a:lnTo>
                  <a:lnTo>
                    <a:pt x="44784" y="7985"/>
                  </a:lnTo>
                  <a:lnTo>
                    <a:pt x="45231" y="6999"/>
                  </a:lnTo>
                  <a:lnTo>
                    <a:pt x="45653" y="6036"/>
                  </a:lnTo>
                  <a:lnTo>
                    <a:pt x="46053" y="5120"/>
                  </a:lnTo>
                  <a:lnTo>
                    <a:pt x="46734" y="3453"/>
                  </a:lnTo>
                  <a:lnTo>
                    <a:pt x="47250" y="2044"/>
                  </a:lnTo>
                  <a:lnTo>
                    <a:pt x="47626" y="940"/>
                  </a:lnTo>
                  <a:lnTo>
                    <a:pt x="47955" y="1"/>
                  </a:lnTo>
                  <a:lnTo>
                    <a:pt x="45912" y="165"/>
                  </a:lnTo>
                  <a:lnTo>
                    <a:pt x="43892" y="306"/>
                  </a:lnTo>
                  <a:lnTo>
                    <a:pt x="41872" y="423"/>
                  </a:lnTo>
                  <a:lnTo>
                    <a:pt x="39900" y="541"/>
                  </a:lnTo>
                  <a:lnTo>
                    <a:pt x="37927" y="611"/>
                  </a:lnTo>
                  <a:lnTo>
                    <a:pt x="36001" y="658"/>
                  </a:lnTo>
                  <a:lnTo>
                    <a:pt x="34076" y="682"/>
                  </a:lnTo>
                  <a:lnTo>
                    <a:pt x="32173" y="705"/>
                  </a:lnTo>
                  <a:lnTo>
                    <a:pt x="30271" y="682"/>
                  </a:lnTo>
                  <a:lnTo>
                    <a:pt x="28416" y="658"/>
                  </a:lnTo>
                  <a:lnTo>
                    <a:pt x="26561" y="588"/>
                  </a:lnTo>
                  <a:lnTo>
                    <a:pt x="24729" y="517"/>
                  </a:lnTo>
                  <a:lnTo>
                    <a:pt x="22921" y="423"/>
                  </a:lnTo>
                  <a:lnTo>
                    <a:pt x="21136" y="306"/>
                  </a:lnTo>
                  <a:lnTo>
                    <a:pt x="19351" y="165"/>
                  </a:lnTo>
                  <a:lnTo>
                    <a:pt x="1759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0" name="Google Shape;1210;p24"/>
            <p:cNvSpPr/>
            <p:nvPr/>
          </p:nvSpPr>
          <p:spPr>
            <a:xfrm>
              <a:off x="5309300" y="6579925"/>
              <a:ext cx="590650" cy="16450"/>
            </a:xfrm>
            <a:custGeom>
              <a:rect b="b" l="l" r="r" t="t"/>
              <a:pathLst>
                <a:path extrusionOk="0" h="658" w="23626">
                  <a:moveTo>
                    <a:pt x="235" y="0"/>
                  </a:moveTo>
                  <a:lnTo>
                    <a:pt x="141" y="24"/>
                  </a:lnTo>
                  <a:lnTo>
                    <a:pt x="71" y="94"/>
                  </a:lnTo>
                  <a:lnTo>
                    <a:pt x="24" y="165"/>
                  </a:lnTo>
                  <a:lnTo>
                    <a:pt x="0" y="259"/>
                  </a:lnTo>
                  <a:lnTo>
                    <a:pt x="24" y="376"/>
                  </a:lnTo>
                  <a:lnTo>
                    <a:pt x="71" y="446"/>
                  </a:lnTo>
                  <a:lnTo>
                    <a:pt x="141" y="517"/>
                  </a:lnTo>
                  <a:lnTo>
                    <a:pt x="235" y="540"/>
                  </a:lnTo>
                  <a:lnTo>
                    <a:pt x="18294" y="634"/>
                  </a:lnTo>
                  <a:lnTo>
                    <a:pt x="23414" y="658"/>
                  </a:lnTo>
                  <a:lnTo>
                    <a:pt x="23508" y="634"/>
                  </a:lnTo>
                  <a:lnTo>
                    <a:pt x="23578" y="587"/>
                  </a:lnTo>
                  <a:lnTo>
                    <a:pt x="23625" y="493"/>
                  </a:lnTo>
                  <a:lnTo>
                    <a:pt x="23625" y="400"/>
                  </a:lnTo>
                  <a:lnTo>
                    <a:pt x="23625" y="306"/>
                  </a:lnTo>
                  <a:lnTo>
                    <a:pt x="23578" y="212"/>
                  </a:lnTo>
                  <a:lnTo>
                    <a:pt x="23508" y="165"/>
                  </a:lnTo>
                  <a:lnTo>
                    <a:pt x="23414" y="141"/>
                  </a:lnTo>
                  <a:lnTo>
                    <a:pt x="5331" y="47"/>
                  </a:lnTo>
                  <a:lnTo>
                    <a:pt x="23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1" name="Google Shape;1211;p24"/>
            <p:cNvSpPr/>
            <p:nvPr/>
          </p:nvSpPr>
          <p:spPr>
            <a:xfrm>
              <a:off x="5291100" y="6641575"/>
              <a:ext cx="508450" cy="13525"/>
            </a:xfrm>
            <a:custGeom>
              <a:rect b="b" l="l" r="r" t="t"/>
              <a:pathLst>
                <a:path extrusionOk="0" h="541" w="20338">
                  <a:moveTo>
                    <a:pt x="235" y="0"/>
                  </a:moveTo>
                  <a:lnTo>
                    <a:pt x="141" y="24"/>
                  </a:lnTo>
                  <a:lnTo>
                    <a:pt x="47" y="94"/>
                  </a:lnTo>
                  <a:lnTo>
                    <a:pt x="24" y="165"/>
                  </a:lnTo>
                  <a:lnTo>
                    <a:pt x="0" y="258"/>
                  </a:lnTo>
                  <a:lnTo>
                    <a:pt x="24" y="376"/>
                  </a:lnTo>
                  <a:lnTo>
                    <a:pt x="47" y="446"/>
                  </a:lnTo>
                  <a:lnTo>
                    <a:pt x="141" y="517"/>
                  </a:lnTo>
                  <a:lnTo>
                    <a:pt x="235" y="540"/>
                  </a:lnTo>
                  <a:lnTo>
                    <a:pt x="20103" y="540"/>
                  </a:lnTo>
                  <a:lnTo>
                    <a:pt x="20220" y="517"/>
                  </a:lnTo>
                  <a:lnTo>
                    <a:pt x="20290" y="446"/>
                  </a:lnTo>
                  <a:lnTo>
                    <a:pt x="20337" y="376"/>
                  </a:lnTo>
                  <a:lnTo>
                    <a:pt x="20337" y="258"/>
                  </a:lnTo>
                  <a:lnTo>
                    <a:pt x="20337" y="165"/>
                  </a:lnTo>
                  <a:lnTo>
                    <a:pt x="20290" y="94"/>
                  </a:lnTo>
                  <a:lnTo>
                    <a:pt x="20220" y="24"/>
                  </a:lnTo>
                  <a:lnTo>
                    <a:pt x="2010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p24"/>
            <p:cNvSpPr/>
            <p:nvPr/>
          </p:nvSpPr>
          <p:spPr>
            <a:xfrm>
              <a:off x="5275825" y="6702625"/>
              <a:ext cx="455025" cy="14125"/>
            </a:xfrm>
            <a:custGeom>
              <a:rect b="b" l="l" r="r" t="t"/>
              <a:pathLst>
                <a:path extrusionOk="0" h="565" w="18201">
                  <a:moveTo>
                    <a:pt x="235" y="1"/>
                  </a:moveTo>
                  <a:lnTo>
                    <a:pt x="141" y="24"/>
                  </a:lnTo>
                  <a:lnTo>
                    <a:pt x="71" y="94"/>
                  </a:lnTo>
                  <a:lnTo>
                    <a:pt x="24" y="165"/>
                  </a:lnTo>
                  <a:lnTo>
                    <a:pt x="0" y="259"/>
                  </a:lnTo>
                  <a:lnTo>
                    <a:pt x="24" y="376"/>
                  </a:lnTo>
                  <a:lnTo>
                    <a:pt x="71" y="447"/>
                  </a:lnTo>
                  <a:lnTo>
                    <a:pt x="141" y="517"/>
                  </a:lnTo>
                  <a:lnTo>
                    <a:pt x="235" y="541"/>
                  </a:lnTo>
                  <a:lnTo>
                    <a:pt x="14021" y="564"/>
                  </a:lnTo>
                  <a:lnTo>
                    <a:pt x="17966" y="564"/>
                  </a:lnTo>
                  <a:lnTo>
                    <a:pt x="18083" y="541"/>
                  </a:lnTo>
                  <a:lnTo>
                    <a:pt x="18154" y="494"/>
                  </a:lnTo>
                  <a:lnTo>
                    <a:pt x="18201" y="400"/>
                  </a:lnTo>
                  <a:lnTo>
                    <a:pt x="18201" y="306"/>
                  </a:lnTo>
                  <a:lnTo>
                    <a:pt x="18201" y="212"/>
                  </a:lnTo>
                  <a:lnTo>
                    <a:pt x="18154" y="141"/>
                  </a:lnTo>
                  <a:lnTo>
                    <a:pt x="18083" y="71"/>
                  </a:lnTo>
                  <a:lnTo>
                    <a:pt x="17966" y="47"/>
                  </a:lnTo>
                  <a:lnTo>
                    <a:pt x="4181" y="24"/>
                  </a:lnTo>
                  <a:lnTo>
                    <a:pt x="23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3" name="Google Shape;1213;p24"/>
            <p:cNvSpPr/>
            <p:nvPr/>
          </p:nvSpPr>
          <p:spPr>
            <a:xfrm>
              <a:off x="5251750" y="6768975"/>
              <a:ext cx="366375" cy="14100"/>
            </a:xfrm>
            <a:custGeom>
              <a:rect b="b" l="l" r="r" t="t"/>
              <a:pathLst>
                <a:path extrusionOk="0" h="564" w="14655">
                  <a:moveTo>
                    <a:pt x="212" y="0"/>
                  </a:moveTo>
                  <a:lnTo>
                    <a:pt x="118" y="24"/>
                  </a:lnTo>
                  <a:lnTo>
                    <a:pt x="48" y="71"/>
                  </a:lnTo>
                  <a:lnTo>
                    <a:pt x="1" y="165"/>
                  </a:lnTo>
                  <a:lnTo>
                    <a:pt x="1" y="259"/>
                  </a:lnTo>
                  <a:lnTo>
                    <a:pt x="1" y="352"/>
                  </a:lnTo>
                  <a:lnTo>
                    <a:pt x="48" y="423"/>
                  </a:lnTo>
                  <a:lnTo>
                    <a:pt x="118" y="493"/>
                  </a:lnTo>
                  <a:lnTo>
                    <a:pt x="212" y="517"/>
                  </a:lnTo>
                  <a:lnTo>
                    <a:pt x="14420" y="564"/>
                  </a:lnTo>
                  <a:lnTo>
                    <a:pt x="14537" y="540"/>
                  </a:lnTo>
                  <a:lnTo>
                    <a:pt x="14608" y="470"/>
                  </a:lnTo>
                  <a:lnTo>
                    <a:pt x="14655" y="376"/>
                  </a:lnTo>
                  <a:lnTo>
                    <a:pt x="14655" y="282"/>
                  </a:lnTo>
                  <a:lnTo>
                    <a:pt x="14655" y="188"/>
                  </a:lnTo>
                  <a:lnTo>
                    <a:pt x="14608" y="118"/>
                  </a:lnTo>
                  <a:lnTo>
                    <a:pt x="14537" y="47"/>
                  </a:lnTo>
                  <a:lnTo>
                    <a:pt x="14420" y="24"/>
                  </a:lnTo>
                  <a:lnTo>
                    <a:pt x="21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4" name="Google Shape;1214;p24"/>
            <p:cNvSpPr/>
            <p:nvPr/>
          </p:nvSpPr>
          <p:spPr>
            <a:xfrm>
              <a:off x="5225325" y="6826500"/>
              <a:ext cx="537825" cy="17050"/>
            </a:xfrm>
            <a:custGeom>
              <a:rect b="b" l="l" r="r" t="t"/>
              <a:pathLst>
                <a:path extrusionOk="0" h="682" w="21513">
                  <a:moveTo>
                    <a:pt x="236" y="1"/>
                  </a:moveTo>
                  <a:lnTo>
                    <a:pt x="142" y="24"/>
                  </a:lnTo>
                  <a:lnTo>
                    <a:pt x="71" y="95"/>
                  </a:lnTo>
                  <a:lnTo>
                    <a:pt x="24" y="165"/>
                  </a:lnTo>
                  <a:lnTo>
                    <a:pt x="1" y="259"/>
                  </a:lnTo>
                  <a:lnTo>
                    <a:pt x="24" y="353"/>
                  </a:lnTo>
                  <a:lnTo>
                    <a:pt x="71" y="447"/>
                  </a:lnTo>
                  <a:lnTo>
                    <a:pt x="142" y="517"/>
                  </a:lnTo>
                  <a:lnTo>
                    <a:pt x="236" y="541"/>
                  </a:lnTo>
                  <a:lnTo>
                    <a:pt x="16651" y="658"/>
                  </a:lnTo>
                  <a:lnTo>
                    <a:pt x="21278" y="682"/>
                  </a:lnTo>
                  <a:lnTo>
                    <a:pt x="21371" y="658"/>
                  </a:lnTo>
                  <a:lnTo>
                    <a:pt x="21442" y="588"/>
                  </a:lnTo>
                  <a:lnTo>
                    <a:pt x="21489" y="517"/>
                  </a:lnTo>
                  <a:lnTo>
                    <a:pt x="21512" y="423"/>
                  </a:lnTo>
                  <a:lnTo>
                    <a:pt x="21489" y="329"/>
                  </a:lnTo>
                  <a:lnTo>
                    <a:pt x="21442" y="236"/>
                  </a:lnTo>
                  <a:lnTo>
                    <a:pt x="21371" y="189"/>
                  </a:lnTo>
                  <a:lnTo>
                    <a:pt x="21278" y="165"/>
                  </a:lnTo>
                  <a:lnTo>
                    <a:pt x="4862" y="48"/>
                  </a:lnTo>
                  <a:lnTo>
                    <a:pt x="23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24"/>
            <p:cNvSpPr/>
            <p:nvPr/>
          </p:nvSpPr>
          <p:spPr>
            <a:xfrm>
              <a:off x="5193625" y="6882275"/>
              <a:ext cx="409250" cy="18225"/>
            </a:xfrm>
            <a:custGeom>
              <a:rect b="b" l="l" r="r" t="t"/>
              <a:pathLst>
                <a:path extrusionOk="0" h="729" w="16370">
                  <a:moveTo>
                    <a:pt x="236" y="1"/>
                  </a:moveTo>
                  <a:lnTo>
                    <a:pt x="118" y="24"/>
                  </a:lnTo>
                  <a:lnTo>
                    <a:pt x="48" y="71"/>
                  </a:lnTo>
                  <a:lnTo>
                    <a:pt x="1" y="165"/>
                  </a:lnTo>
                  <a:lnTo>
                    <a:pt x="1" y="259"/>
                  </a:lnTo>
                  <a:lnTo>
                    <a:pt x="1" y="353"/>
                  </a:lnTo>
                  <a:lnTo>
                    <a:pt x="48" y="447"/>
                  </a:lnTo>
                  <a:lnTo>
                    <a:pt x="118" y="494"/>
                  </a:lnTo>
                  <a:lnTo>
                    <a:pt x="236" y="517"/>
                  </a:lnTo>
                  <a:lnTo>
                    <a:pt x="12588" y="682"/>
                  </a:lnTo>
                  <a:lnTo>
                    <a:pt x="16134" y="729"/>
                  </a:lnTo>
                  <a:lnTo>
                    <a:pt x="16252" y="705"/>
                  </a:lnTo>
                  <a:lnTo>
                    <a:pt x="16322" y="635"/>
                  </a:lnTo>
                  <a:lnTo>
                    <a:pt x="16369" y="564"/>
                  </a:lnTo>
                  <a:lnTo>
                    <a:pt x="16369" y="470"/>
                  </a:lnTo>
                  <a:lnTo>
                    <a:pt x="16369" y="353"/>
                  </a:lnTo>
                  <a:lnTo>
                    <a:pt x="16322" y="283"/>
                  </a:lnTo>
                  <a:lnTo>
                    <a:pt x="16252" y="212"/>
                  </a:lnTo>
                  <a:lnTo>
                    <a:pt x="16134" y="189"/>
                  </a:lnTo>
                  <a:lnTo>
                    <a:pt x="3782" y="48"/>
                  </a:lnTo>
                  <a:lnTo>
                    <a:pt x="23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6" name="Google Shape;1216;p24"/>
            <p:cNvSpPr/>
            <p:nvPr/>
          </p:nvSpPr>
          <p:spPr>
            <a:xfrm>
              <a:off x="5161350" y="6935125"/>
              <a:ext cx="502575" cy="18225"/>
            </a:xfrm>
            <a:custGeom>
              <a:rect b="b" l="l" r="r" t="t"/>
              <a:pathLst>
                <a:path extrusionOk="0" h="729" w="20103">
                  <a:moveTo>
                    <a:pt x="235" y="0"/>
                  </a:moveTo>
                  <a:lnTo>
                    <a:pt x="141" y="24"/>
                  </a:lnTo>
                  <a:lnTo>
                    <a:pt x="71" y="94"/>
                  </a:lnTo>
                  <a:lnTo>
                    <a:pt x="24" y="165"/>
                  </a:lnTo>
                  <a:lnTo>
                    <a:pt x="0" y="259"/>
                  </a:lnTo>
                  <a:lnTo>
                    <a:pt x="24" y="376"/>
                  </a:lnTo>
                  <a:lnTo>
                    <a:pt x="71" y="446"/>
                  </a:lnTo>
                  <a:lnTo>
                    <a:pt x="141" y="517"/>
                  </a:lnTo>
                  <a:lnTo>
                    <a:pt x="235" y="540"/>
                  </a:lnTo>
                  <a:lnTo>
                    <a:pt x="15547" y="681"/>
                  </a:lnTo>
                  <a:lnTo>
                    <a:pt x="19868" y="728"/>
                  </a:lnTo>
                  <a:lnTo>
                    <a:pt x="19985" y="705"/>
                  </a:lnTo>
                  <a:lnTo>
                    <a:pt x="20056" y="658"/>
                  </a:lnTo>
                  <a:lnTo>
                    <a:pt x="20079" y="564"/>
                  </a:lnTo>
                  <a:lnTo>
                    <a:pt x="20103" y="470"/>
                  </a:lnTo>
                  <a:lnTo>
                    <a:pt x="20079" y="376"/>
                  </a:lnTo>
                  <a:lnTo>
                    <a:pt x="20056" y="282"/>
                  </a:lnTo>
                  <a:lnTo>
                    <a:pt x="19985" y="235"/>
                  </a:lnTo>
                  <a:lnTo>
                    <a:pt x="19868" y="212"/>
                  </a:lnTo>
                  <a:lnTo>
                    <a:pt x="4579" y="47"/>
                  </a:lnTo>
                  <a:lnTo>
                    <a:pt x="23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7" name="Google Shape;1217;p24"/>
            <p:cNvSpPr/>
            <p:nvPr/>
          </p:nvSpPr>
          <p:spPr>
            <a:xfrm>
              <a:off x="4028825" y="6174825"/>
              <a:ext cx="1557025" cy="892425"/>
            </a:xfrm>
            <a:custGeom>
              <a:rect b="b" l="l" r="r" t="t"/>
              <a:pathLst>
                <a:path extrusionOk="0" h="35697" w="62281">
                  <a:moveTo>
                    <a:pt x="0" y="0"/>
                  </a:moveTo>
                  <a:lnTo>
                    <a:pt x="587" y="24"/>
                  </a:lnTo>
                  <a:lnTo>
                    <a:pt x="1174" y="118"/>
                  </a:lnTo>
                  <a:lnTo>
                    <a:pt x="1738" y="235"/>
                  </a:lnTo>
                  <a:lnTo>
                    <a:pt x="2325" y="399"/>
                  </a:lnTo>
                  <a:lnTo>
                    <a:pt x="2889" y="634"/>
                  </a:lnTo>
                  <a:lnTo>
                    <a:pt x="3429" y="893"/>
                  </a:lnTo>
                  <a:lnTo>
                    <a:pt x="3992" y="1198"/>
                  </a:lnTo>
                  <a:lnTo>
                    <a:pt x="4533" y="1550"/>
                  </a:lnTo>
                  <a:lnTo>
                    <a:pt x="5096" y="1926"/>
                  </a:lnTo>
                  <a:lnTo>
                    <a:pt x="5636" y="2349"/>
                  </a:lnTo>
                  <a:lnTo>
                    <a:pt x="6153" y="2795"/>
                  </a:lnTo>
                  <a:lnTo>
                    <a:pt x="6693" y="3288"/>
                  </a:lnTo>
                  <a:lnTo>
                    <a:pt x="7210" y="3828"/>
                  </a:lnTo>
                  <a:lnTo>
                    <a:pt x="7750" y="4392"/>
                  </a:lnTo>
                  <a:lnTo>
                    <a:pt x="8266" y="4979"/>
                  </a:lnTo>
                  <a:lnTo>
                    <a:pt x="8783" y="5589"/>
                  </a:lnTo>
                  <a:lnTo>
                    <a:pt x="9276" y="6223"/>
                  </a:lnTo>
                  <a:lnTo>
                    <a:pt x="9793" y="6881"/>
                  </a:lnTo>
                  <a:lnTo>
                    <a:pt x="10286" y="7562"/>
                  </a:lnTo>
                  <a:lnTo>
                    <a:pt x="10803" y="8290"/>
                  </a:lnTo>
                  <a:lnTo>
                    <a:pt x="11789" y="9746"/>
                  </a:lnTo>
                  <a:lnTo>
                    <a:pt x="12775" y="11296"/>
                  </a:lnTo>
                  <a:lnTo>
                    <a:pt x="13738" y="12893"/>
                  </a:lnTo>
                  <a:lnTo>
                    <a:pt x="14701" y="14513"/>
                  </a:lnTo>
                  <a:lnTo>
                    <a:pt x="15664" y="16181"/>
                  </a:lnTo>
                  <a:lnTo>
                    <a:pt x="16603" y="17848"/>
                  </a:lnTo>
                  <a:lnTo>
                    <a:pt x="18506" y="21183"/>
                  </a:lnTo>
                  <a:lnTo>
                    <a:pt x="19445" y="22803"/>
                  </a:lnTo>
                  <a:lnTo>
                    <a:pt x="20361" y="24400"/>
                  </a:lnTo>
                  <a:lnTo>
                    <a:pt x="21300" y="25927"/>
                  </a:lnTo>
                  <a:lnTo>
                    <a:pt x="22240" y="27406"/>
                  </a:lnTo>
                  <a:lnTo>
                    <a:pt x="23179" y="28815"/>
                  </a:lnTo>
                  <a:lnTo>
                    <a:pt x="23649" y="29473"/>
                  </a:lnTo>
                  <a:lnTo>
                    <a:pt x="24118" y="30107"/>
                  </a:lnTo>
                  <a:lnTo>
                    <a:pt x="24588" y="30718"/>
                  </a:lnTo>
                  <a:lnTo>
                    <a:pt x="25058" y="31305"/>
                  </a:lnTo>
                  <a:lnTo>
                    <a:pt x="25551" y="31868"/>
                  </a:lnTo>
                  <a:lnTo>
                    <a:pt x="26021" y="32385"/>
                  </a:lnTo>
                  <a:lnTo>
                    <a:pt x="26490" y="32878"/>
                  </a:lnTo>
                  <a:lnTo>
                    <a:pt x="26983" y="33348"/>
                  </a:lnTo>
                  <a:lnTo>
                    <a:pt x="27453" y="33771"/>
                  </a:lnTo>
                  <a:lnTo>
                    <a:pt x="27946" y="34146"/>
                  </a:lnTo>
                  <a:lnTo>
                    <a:pt x="28439" y="34499"/>
                  </a:lnTo>
                  <a:lnTo>
                    <a:pt x="28909" y="34804"/>
                  </a:lnTo>
                  <a:lnTo>
                    <a:pt x="29402" y="35062"/>
                  </a:lnTo>
                  <a:lnTo>
                    <a:pt x="29895" y="35297"/>
                  </a:lnTo>
                  <a:lnTo>
                    <a:pt x="30389" y="35461"/>
                  </a:lnTo>
                  <a:lnTo>
                    <a:pt x="30905" y="35579"/>
                  </a:lnTo>
                  <a:lnTo>
                    <a:pt x="31398" y="35673"/>
                  </a:lnTo>
                  <a:lnTo>
                    <a:pt x="31915" y="35696"/>
                  </a:lnTo>
                  <a:lnTo>
                    <a:pt x="62280" y="35696"/>
                  </a:lnTo>
                  <a:lnTo>
                    <a:pt x="61764" y="35673"/>
                  </a:lnTo>
                  <a:lnTo>
                    <a:pt x="61270" y="35579"/>
                  </a:lnTo>
                  <a:lnTo>
                    <a:pt x="60754" y="35461"/>
                  </a:lnTo>
                  <a:lnTo>
                    <a:pt x="60261" y="35297"/>
                  </a:lnTo>
                  <a:lnTo>
                    <a:pt x="59767" y="35062"/>
                  </a:lnTo>
                  <a:lnTo>
                    <a:pt x="59274" y="34804"/>
                  </a:lnTo>
                  <a:lnTo>
                    <a:pt x="58781" y="34499"/>
                  </a:lnTo>
                  <a:lnTo>
                    <a:pt x="58311" y="34146"/>
                  </a:lnTo>
                  <a:lnTo>
                    <a:pt x="57818" y="33771"/>
                  </a:lnTo>
                  <a:lnTo>
                    <a:pt x="57348" y="33348"/>
                  </a:lnTo>
                  <a:lnTo>
                    <a:pt x="56855" y="32878"/>
                  </a:lnTo>
                  <a:lnTo>
                    <a:pt x="56386" y="32385"/>
                  </a:lnTo>
                  <a:lnTo>
                    <a:pt x="55892" y="31868"/>
                  </a:lnTo>
                  <a:lnTo>
                    <a:pt x="55423" y="31305"/>
                  </a:lnTo>
                  <a:lnTo>
                    <a:pt x="54953" y="30718"/>
                  </a:lnTo>
                  <a:lnTo>
                    <a:pt x="54483" y="30107"/>
                  </a:lnTo>
                  <a:lnTo>
                    <a:pt x="54014" y="29473"/>
                  </a:lnTo>
                  <a:lnTo>
                    <a:pt x="53544" y="28815"/>
                  </a:lnTo>
                  <a:lnTo>
                    <a:pt x="52605" y="27406"/>
                  </a:lnTo>
                  <a:lnTo>
                    <a:pt x="51665" y="25927"/>
                  </a:lnTo>
                  <a:lnTo>
                    <a:pt x="50726" y="24400"/>
                  </a:lnTo>
                  <a:lnTo>
                    <a:pt x="49787" y="22803"/>
                  </a:lnTo>
                  <a:lnTo>
                    <a:pt x="48847" y="21183"/>
                  </a:lnTo>
                  <a:lnTo>
                    <a:pt x="46968" y="17848"/>
                  </a:lnTo>
                  <a:lnTo>
                    <a:pt x="46029" y="16181"/>
                  </a:lnTo>
                  <a:lnTo>
                    <a:pt x="45066" y="14513"/>
                  </a:lnTo>
                  <a:lnTo>
                    <a:pt x="44103" y="12893"/>
                  </a:lnTo>
                  <a:lnTo>
                    <a:pt x="43141" y="11296"/>
                  </a:lnTo>
                  <a:lnTo>
                    <a:pt x="42154" y="9746"/>
                  </a:lnTo>
                  <a:lnTo>
                    <a:pt x="41168" y="8290"/>
                  </a:lnTo>
                  <a:lnTo>
                    <a:pt x="40651" y="7562"/>
                  </a:lnTo>
                  <a:lnTo>
                    <a:pt x="40158" y="6881"/>
                  </a:lnTo>
                  <a:lnTo>
                    <a:pt x="39641" y="6223"/>
                  </a:lnTo>
                  <a:lnTo>
                    <a:pt x="39125" y="5589"/>
                  </a:lnTo>
                  <a:lnTo>
                    <a:pt x="38632" y="4979"/>
                  </a:lnTo>
                  <a:lnTo>
                    <a:pt x="38091" y="4392"/>
                  </a:lnTo>
                  <a:lnTo>
                    <a:pt x="37575" y="3828"/>
                  </a:lnTo>
                  <a:lnTo>
                    <a:pt x="37058" y="3288"/>
                  </a:lnTo>
                  <a:lnTo>
                    <a:pt x="36518" y="2795"/>
                  </a:lnTo>
                  <a:lnTo>
                    <a:pt x="35978" y="2349"/>
                  </a:lnTo>
                  <a:lnTo>
                    <a:pt x="35438" y="1926"/>
                  </a:lnTo>
                  <a:lnTo>
                    <a:pt x="34898" y="1550"/>
                  </a:lnTo>
                  <a:lnTo>
                    <a:pt x="34357" y="1198"/>
                  </a:lnTo>
                  <a:lnTo>
                    <a:pt x="33794" y="893"/>
                  </a:lnTo>
                  <a:lnTo>
                    <a:pt x="33230" y="634"/>
                  </a:lnTo>
                  <a:lnTo>
                    <a:pt x="32667" y="399"/>
                  </a:lnTo>
                  <a:lnTo>
                    <a:pt x="32103" y="235"/>
                  </a:lnTo>
                  <a:lnTo>
                    <a:pt x="31539" y="118"/>
                  </a:lnTo>
                  <a:lnTo>
                    <a:pt x="30952" y="24"/>
                  </a:lnTo>
                  <a:lnTo>
                    <a:pt x="3036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8" name="Google Shape;1218;p24"/>
            <p:cNvSpPr/>
            <p:nvPr/>
          </p:nvSpPr>
          <p:spPr>
            <a:xfrm>
              <a:off x="3364800" y="6174825"/>
              <a:ext cx="1423175" cy="892425"/>
            </a:xfrm>
            <a:custGeom>
              <a:rect b="b" l="l" r="r" t="t"/>
              <a:pathLst>
                <a:path extrusionOk="0" h="35697" w="56927">
                  <a:moveTo>
                    <a:pt x="26561" y="0"/>
                  </a:moveTo>
                  <a:lnTo>
                    <a:pt x="25974" y="24"/>
                  </a:lnTo>
                  <a:lnTo>
                    <a:pt x="25387" y="118"/>
                  </a:lnTo>
                  <a:lnTo>
                    <a:pt x="24776" y="235"/>
                  </a:lnTo>
                  <a:lnTo>
                    <a:pt x="24189" y="399"/>
                  </a:lnTo>
                  <a:lnTo>
                    <a:pt x="23602" y="634"/>
                  </a:lnTo>
                  <a:lnTo>
                    <a:pt x="22991" y="893"/>
                  </a:lnTo>
                  <a:lnTo>
                    <a:pt x="22404" y="1198"/>
                  </a:lnTo>
                  <a:lnTo>
                    <a:pt x="21817" y="1550"/>
                  </a:lnTo>
                  <a:lnTo>
                    <a:pt x="21207" y="1926"/>
                  </a:lnTo>
                  <a:lnTo>
                    <a:pt x="20620" y="2349"/>
                  </a:lnTo>
                  <a:lnTo>
                    <a:pt x="20032" y="2795"/>
                  </a:lnTo>
                  <a:lnTo>
                    <a:pt x="19445" y="3288"/>
                  </a:lnTo>
                  <a:lnTo>
                    <a:pt x="18858" y="3828"/>
                  </a:lnTo>
                  <a:lnTo>
                    <a:pt x="18271" y="4392"/>
                  </a:lnTo>
                  <a:lnTo>
                    <a:pt x="17684" y="4979"/>
                  </a:lnTo>
                  <a:lnTo>
                    <a:pt x="17097" y="5589"/>
                  </a:lnTo>
                  <a:lnTo>
                    <a:pt x="16533" y="6223"/>
                  </a:lnTo>
                  <a:lnTo>
                    <a:pt x="15946" y="6881"/>
                  </a:lnTo>
                  <a:lnTo>
                    <a:pt x="15383" y="7562"/>
                  </a:lnTo>
                  <a:lnTo>
                    <a:pt x="14819" y="8290"/>
                  </a:lnTo>
                  <a:lnTo>
                    <a:pt x="14255" y="9018"/>
                  </a:lnTo>
                  <a:lnTo>
                    <a:pt x="13715" y="9746"/>
                  </a:lnTo>
                  <a:lnTo>
                    <a:pt x="12635" y="11296"/>
                  </a:lnTo>
                  <a:lnTo>
                    <a:pt x="11555" y="12893"/>
                  </a:lnTo>
                  <a:lnTo>
                    <a:pt x="10521" y="14513"/>
                  </a:lnTo>
                  <a:lnTo>
                    <a:pt x="9535" y="16181"/>
                  </a:lnTo>
                  <a:lnTo>
                    <a:pt x="8572" y="17848"/>
                  </a:lnTo>
                  <a:lnTo>
                    <a:pt x="7633" y="19516"/>
                  </a:lnTo>
                  <a:lnTo>
                    <a:pt x="6740" y="21183"/>
                  </a:lnTo>
                  <a:lnTo>
                    <a:pt x="5895" y="22803"/>
                  </a:lnTo>
                  <a:lnTo>
                    <a:pt x="5096" y="24400"/>
                  </a:lnTo>
                  <a:lnTo>
                    <a:pt x="4345" y="25927"/>
                  </a:lnTo>
                  <a:lnTo>
                    <a:pt x="3640" y="27406"/>
                  </a:lnTo>
                  <a:lnTo>
                    <a:pt x="2396" y="30107"/>
                  </a:lnTo>
                  <a:lnTo>
                    <a:pt x="1386" y="32385"/>
                  </a:lnTo>
                  <a:lnTo>
                    <a:pt x="634" y="34146"/>
                  </a:lnTo>
                  <a:lnTo>
                    <a:pt x="0" y="35696"/>
                  </a:lnTo>
                  <a:lnTo>
                    <a:pt x="0" y="35696"/>
                  </a:lnTo>
                  <a:lnTo>
                    <a:pt x="1926" y="35532"/>
                  </a:lnTo>
                  <a:lnTo>
                    <a:pt x="3828" y="35414"/>
                  </a:lnTo>
                  <a:lnTo>
                    <a:pt x="5754" y="35297"/>
                  </a:lnTo>
                  <a:lnTo>
                    <a:pt x="7656" y="35227"/>
                  </a:lnTo>
                  <a:lnTo>
                    <a:pt x="9558" y="35156"/>
                  </a:lnTo>
                  <a:lnTo>
                    <a:pt x="11461" y="35109"/>
                  </a:lnTo>
                  <a:lnTo>
                    <a:pt x="13363" y="35062"/>
                  </a:lnTo>
                  <a:lnTo>
                    <a:pt x="17167" y="35062"/>
                  </a:lnTo>
                  <a:lnTo>
                    <a:pt x="19046" y="35086"/>
                  </a:lnTo>
                  <a:lnTo>
                    <a:pt x="20948" y="35133"/>
                  </a:lnTo>
                  <a:lnTo>
                    <a:pt x="22827" y="35203"/>
                  </a:lnTo>
                  <a:lnTo>
                    <a:pt x="24729" y="35297"/>
                  </a:lnTo>
                  <a:lnTo>
                    <a:pt x="26608" y="35414"/>
                  </a:lnTo>
                  <a:lnTo>
                    <a:pt x="28487" y="35532"/>
                  </a:lnTo>
                  <a:lnTo>
                    <a:pt x="30365" y="35696"/>
                  </a:lnTo>
                  <a:lnTo>
                    <a:pt x="31000" y="34146"/>
                  </a:lnTo>
                  <a:lnTo>
                    <a:pt x="31751" y="32385"/>
                  </a:lnTo>
                  <a:lnTo>
                    <a:pt x="32737" y="30107"/>
                  </a:lnTo>
                  <a:lnTo>
                    <a:pt x="33982" y="27406"/>
                  </a:lnTo>
                  <a:lnTo>
                    <a:pt x="34687" y="25927"/>
                  </a:lnTo>
                  <a:lnTo>
                    <a:pt x="35462" y="24400"/>
                  </a:lnTo>
                  <a:lnTo>
                    <a:pt x="36260" y="22803"/>
                  </a:lnTo>
                  <a:lnTo>
                    <a:pt x="37105" y="21183"/>
                  </a:lnTo>
                  <a:lnTo>
                    <a:pt x="37998" y="19516"/>
                  </a:lnTo>
                  <a:lnTo>
                    <a:pt x="38914" y="17848"/>
                  </a:lnTo>
                  <a:lnTo>
                    <a:pt x="39900" y="16181"/>
                  </a:lnTo>
                  <a:lnTo>
                    <a:pt x="40886" y="14513"/>
                  </a:lnTo>
                  <a:lnTo>
                    <a:pt x="41920" y="12893"/>
                  </a:lnTo>
                  <a:lnTo>
                    <a:pt x="42977" y="11296"/>
                  </a:lnTo>
                  <a:lnTo>
                    <a:pt x="44080" y="9746"/>
                  </a:lnTo>
                  <a:lnTo>
                    <a:pt x="44620" y="9018"/>
                  </a:lnTo>
                  <a:lnTo>
                    <a:pt x="45184" y="8290"/>
                  </a:lnTo>
                  <a:lnTo>
                    <a:pt x="45748" y="7562"/>
                  </a:lnTo>
                  <a:lnTo>
                    <a:pt x="46311" y="6881"/>
                  </a:lnTo>
                  <a:lnTo>
                    <a:pt x="46898" y="6223"/>
                  </a:lnTo>
                  <a:lnTo>
                    <a:pt x="47462" y="5589"/>
                  </a:lnTo>
                  <a:lnTo>
                    <a:pt x="48049" y="4979"/>
                  </a:lnTo>
                  <a:lnTo>
                    <a:pt x="48613" y="4392"/>
                  </a:lnTo>
                  <a:lnTo>
                    <a:pt x="49200" y="3828"/>
                  </a:lnTo>
                  <a:lnTo>
                    <a:pt x="49787" y="3288"/>
                  </a:lnTo>
                  <a:lnTo>
                    <a:pt x="50398" y="2795"/>
                  </a:lnTo>
                  <a:lnTo>
                    <a:pt x="50985" y="2349"/>
                  </a:lnTo>
                  <a:lnTo>
                    <a:pt x="51572" y="1926"/>
                  </a:lnTo>
                  <a:lnTo>
                    <a:pt x="52159" y="1550"/>
                  </a:lnTo>
                  <a:lnTo>
                    <a:pt x="52769" y="1198"/>
                  </a:lnTo>
                  <a:lnTo>
                    <a:pt x="53357" y="893"/>
                  </a:lnTo>
                  <a:lnTo>
                    <a:pt x="53944" y="634"/>
                  </a:lnTo>
                  <a:lnTo>
                    <a:pt x="54554" y="399"/>
                  </a:lnTo>
                  <a:lnTo>
                    <a:pt x="55141" y="235"/>
                  </a:lnTo>
                  <a:lnTo>
                    <a:pt x="55728" y="118"/>
                  </a:lnTo>
                  <a:lnTo>
                    <a:pt x="56339" y="24"/>
                  </a:lnTo>
                  <a:lnTo>
                    <a:pt x="5692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9" name="Google Shape;1219;p24"/>
            <p:cNvSpPr/>
            <p:nvPr/>
          </p:nvSpPr>
          <p:spPr>
            <a:xfrm>
              <a:off x="3924900" y="6264650"/>
              <a:ext cx="569525" cy="12925"/>
            </a:xfrm>
            <a:custGeom>
              <a:rect b="b" l="l" r="r" t="t"/>
              <a:pathLst>
                <a:path extrusionOk="0" h="517" w="22781">
                  <a:moveTo>
                    <a:pt x="235" y="0"/>
                  </a:moveTo>
                  <a:lnTo>
                    <a:pt x="118" y="24"/>
                  </a:lnTo>
                  <a:lnTo>
                    <a:pt x="47" y="71"/>
                  </a:lnTo>
                  <a:lnTo>
                    <a:pt x="0" y="165"/>
                  </a:lnTo>
                  <a:lnTo>
                    <a:pt x="0" y="259"/>
                  </a:lnTo>
                  <a:lnTo>
                    <a:pt x="0" y="353"/>
                  </a:lnTo>
                  <a:lnTo>
                    <a:pt x="47" y="446"/>
                  </a:lnTo>
                  <a:lnTo>
                    <a:pt x="118" y="493"/>
                  </a:lnTo>
                  <a:lnTo>
                    <a:pt x="235" y="517"/>
                  </a:lnTo>
                  <a:lnTo>
                    <a:pt x="22545" y="517"/>
                  </a:lnTo>
                  <a:lnTo>
                    <a:pt x="22639" y="493"/>
                  </a:lnTo>
                  <a:lnTo>
                    <a:pt x="22710" y="446"/>
                  </a:lnTo>
                  <a:lnTo>
                    <a:pt x="22757" y="353"/>
                  </a:lnTo>
                  <a:lnTo>
                    <a:pt x="22780" y="259"/>
                  </a:lnTo>
                  <a:lnTo>
                    <a:pt x="22757" y="165"/>
                  </a:lnTo>
                  <a:lnTo>
                    <a:pt x="22710" y="71"/>
                  </a:lnTo>
                  <a:lnTo>
                    <a:pt x="22639" y="24"/>
                  </a:lnTo>
                  <a:lnTo>
                    <a:pt x="2254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p24"/>
            <p:cNvSpPr/>
            <p:nvPr/>
          </p:nvSpPr>
          <p:spPr>
            <a:xfrm>
              <a:off x="3853850" y="6316900"/>
              <a:ext cx="475575" cy="12925"/>
            </a:xfrm>
            <a:custGeom>
              <a:rect b="b" l="l" r="r" t="t"/>
              <a:pathLst>
                <a:path extrusionOk="0" h="517" w="19023">
                  <a:moveTo>
                    <a:pt x="236" y="0"/>
                  </a:moveTo>
                  <a:lnTo>
                    <a:pt x="142" y="24"/>
                  </a:lnTo>
                  <a:lnTo>
                    <a:pt x="71" y="71"/>
                  </a:lnTo>
                  <a:lnTo>
                    <a:pt x="24" y="165"/>
                  </a:lnTo>
                  <a:lnTo>
                    <a:pt x="1" y="259"/>
                  </a:lnTo>
                  <a:lnTo>
                    <a:pt x="24" y="353"/>
                  </a:lnTo>
                  <a:lnTo>
                    <a:pt x="71" y="447"/>
                  </a:lnTo>
                  <a:lnTo>
                    <a:pt x="142" y="494"/>
                  </a:lnTo>
                  <a:lnTo>
                    <a:pt x="236" y="517"/>
                  </a:lnTo>
                  <a:lnTo>
                    <a:pt x="18788" y="517"/>
                  </a:lnTo>
                  <a:lnTo>
                    <a:pt x="18906" y="494"/>
                  </a:lnTo>
                  <a:lnTo>
                    <a:pt x="18976" y="447"/>
                  </a:lnTo>
                  <a:lnTo>
                    <a:pt x="19023" y="353"/>
                  </a:lnTo>
                  <a:lnTo>
                    <a:pt x="19023" y="259"/>
                  </a:lnTo>
                  <a:lnTo>
                    <a:pt x="19023" y="165"/>
                  </a:lnTo>
                  <a:lnTo>
                    <a:pt x="18976" y="71"/>
                  </a:lnTo>
                  <a:lnTo>
                    <a:pt x="18906" y="24"/>
                  </a:lnTo>
                  <a:lnTo>
                    <a:pt x="1878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1" name="Google Shape;1221;p24"/>
            <p:cNvSpPr/>
            <p:nvPr/>
          </p:nvSpPr>
          <p:spPr>
            <a:xfrm>
              <a:off x="3801025" y="6379125"/>
              <a:ext cx="455600" cy="12950"/>
            </a:xfrm>
            <a:custGeom>
              <a:rect b="b" l="l" r="r" t="t"/>
              <a:pathLst>
                <a:path extrusionOk="0" h="518" w="18224">
                  <a:moveTo>
                    <a:pt x="235" y="1"/>
                  </a:moveTo>
                  <a:lnTo>
                    <a:pt x="141" y="24"/>
                  </a:lnTo>
                  <a:lnTo>
                    <a:pt x="71" y="71"/>
                  </a:lnTo>
                  <a:lnTo>
                    <a:pt x="24" y="165"/>
                  </a:lnTo>
                  <a:lnTo>
                    <a:pt x="0" y="259"/>
                  </a:lnTo>
                  <a:lnTo>
                    <a:pt x="24" y="353"/>
                  </a:lnTo>
                  <a:lnTo>
                    <a:pt x="71" y="423"/>
                  </a:lnTo>
                  <a:lnTo>
                    <a:pt x="141" y="494"/>
                  </a:lnTo>
                  <a:lnTo>
                    <a:pt x="235" y="517"/>
                  </a:lnTo>
                  <a:lnTo>
                    <a:pt x="17989" y="517"/>
                  </a:lnTo>
                  <a:lnTo>
                    <a:pt x="18083" y="494"/>
                  </a:lnTo>
                  <a:lnTo>
                    <a:pt x="18153" y="423"/>
                  </a:lnTo>
                  <a:lnTo>
                    <a:pt x="18200" y="353"/>
                  </a:lnTo>
                  <a:lnTo>
                    <a:pt x="18224" y="259"/>
                  </a:lnTo>
                  <a:lnTo>
                    <a:pt x="18200" y="165"/>
                  </a:lnTo>
                  <a:lnTo>
                    <a:pt x="18153" y="71"/>
                  </a:lnTo>
                  <a:lnTo>
                    <a:pt x="18083" y="24"/>
                  </a:lnTo>
                  <a:lnTo>
                    <a:pt x="1798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2" name="Google Shape;1222;p24"/>
            <p:cNvSpPr/>
            <p:nvPr/>
          </p:nvSpPr>
          <p:spPr>
            <a:xfrm>
              <a:off x="3682425" y="6572875"/>
              <a:ext cx="571850" cy="21150"/>
            </a:xfrm>
            <a:custGeom>
              <a:rect b="b" l="l" r="r" t="t"/>
              <a:pathLst>
                <a:path extrusionOk="0" h="846" w="22874">
                  <a:moveTo>
                    <a:pt x="22639" y="0"/>
                  </a:moveTo>
                  <a:lnTo>
                    <a:pt x="5167" y="259"/>
                  </a:lnTo>
                  <a:lnTo>
                    <a:pt x="235" y="329"/>
                  </a:lnTo>
                  <a:lnTo>
                    <a:pt x="141" y="353"/>
                  </a:lnTo>
                  <a:lnTo>
                    <a:pt x="47" y="400"/>
                  </a:lnTo>
                  <a:lnTo>
                    <a:pt x="24" y="494"/>
                  </a:lnTo>
                  <a:lnTo>
                    <a:pt x="0" y="588"/>
                  </a:lnTo>
                  <a:lnTo>
                    <a:pt x="24" y="682"/>
                  </a:lnTo>
                  <a:lnTo>
                    <a:pt x="47" y="775"/>
                  </a:lnTo>
                  <a:lnTo>
                    <a:pt x="141" y="822"/>
                  </a:lnTo>
                  <a:lnTo>
                    <a:pt x="235" y="846"/>
                  </a:lnTo>
                  <a:lnTo>
                    <a:pt x="17707" y="611"/>
                  </a:lnTo>
                  <a:lnTo>
                    <a:pt x="22639" y="541"/>
                  </a:lnTo>
                  <a:lnTo>
                    <a:pt x="22733" y="517"/>
                  </a:lnTo>
                  <a:lnTo>
                    <a:pt x="22804" y="447"/>
                  </a:lnTo>
                  <a:lnTo>
                    <a:pt x="22851" y="376"/>
                  </a:lnTo>
                  <a:lnTo>
                    <a:pt x="22874" y="259"/>
                  </a:lnTo>
                  <a:lnTo>
                    <a:pt x="22851" y="165"/>
                  </a:lnTo>
                  <a:lnTo>
                    <a:pt x="22804" y="94"/>
                  </a:lnTo>
                  <a:lnTo>
                    <a:pt x="22733" y="24"/>
                  </a:lnTo>
                  <a:lnTo>
                    <a:pt x="2263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3" name="Google Shape;1223;p24"/>
            <p:cNvSpPr/>
            <p:nvPr/>
          </p:nvSpPr>
          <p:spPr>
            <a:xfrm>
              <a:off x="3641325" y="6646275"/>
              <a:ext cx="452675" cy="14700"/>
            </a:xfrm>
            <a:custGeom>
              <a:rect b="b" l="l" r="r" t="t"/>
              <a:pathLst>
                <a:path extrusionOk="0" h="588" w="18107">
                  <a:moveTo>
                    <a:pt x="17872" y="0"/>
                  </a:moveTo>
                  <a:lnTo>
                    <a:pt x="4134" y="47"/>
                  </a:lnTo>
                  <a:lnTo>
                    <a:pt x="235" y="70"/>
                  </a:lnTo>
                  <a:lnTo>
                    <a:pt x="118" y="94"/>
                  </a:lnTo>
                  <a:lnTo>
                    <a:pt x="47" y="141"/>
                  </a:lnTo>
                  <a:lnTo>
                    <a:pt x="24" y="235"/>
                  </a:lnTo>
                  <a:lnTo>
                    <a:pt x="0" y="329"/>
                  </a:lnTo>
                  <a:lnTo>
                    <a:pt x="24" y="423"/>
                  </a:lnTo>
                  <a:lnTo>
                    <a:pt x="47" y="517"/>
                  </a:lnTo>
                  <a:lnTo>
                    <a:pt x="118" y="564"/>
                  </a:lnTo>
                  <a:lnTo>
                    <a:pt x="235" y="587"/>
                  </a:lnTo>
                  <a:lnTo>
                    <a:pt x="13974" y="540"/>
                  </a:lnTo>
                  <a:lnTo>
                    <a:pt x="17872" y="540"/>
                  </a:lnTo>
                  <a:lnTo>
                    <a:pt x="17989" y="517"/>
                  </a:lnTo>
                  <a:lnTo>
                    <a:pt x="18060" y="446"/>
                  </a:lnTo>
                  <a:lnTo>
                    <a:pt x="18107" y="376"/>
                  </a:lnTo>
                  <a:lnTo>
                    <a:pt x="18107" y="282"/>
                  </a:lnTo>
                  <a:lnTo>
                    <a:pt x="18107" y="164"/>
                  </a:lnTo>
                  <a:lnTo>
                    <a:pt x="18060" y="94"/>
                  </a:lnTo>
                  <a:lnTo>
                    <a:pt x="17989" y="24"/>
                  </a:lnTo>
                  <a:lnTo>
                    <a:pt x="1787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p24"/>
            <p:cNvSpPr/>
            <p:nvPr/>
          </p:nvSpPr>
          <p:spPr>
            <a:xfrm>
              <a:off x="3609025" y="6719650"/>
              <a:ext cx="480875" cy="15300"/>
            </a:xfrm>
            <a:custGeom>
              <a:rect b="b" l="l" r="r" t="t"/>
              <a:pathLst>
                <a:path extrusionOk="0" h="612" w="19235">
                  <a:moveTo>
                    <a:pt x="19000" y="1"/>
                  </a:moveTo>
                  <a:lnTo>
                    <a:pt x="4392" y="71"/>
                  </a:lnTo>
                  <a:lnTo>
                    <a:pt x="236" y="71"/>
                  </a:lnTo>
                  <a:lnTo>
                    <a:pt x="142" y="94"/>
                  </a:lnTo>
                  <a:lnTo>
                    <a:pt x="71" y="165"/>
                  </a:lnTo>
                  <a:lnTo>
                    <a:pt x="24" y="259"/>
                  </a:lnTo>
                  <a:lnTo>
                    <a:pt x="1" y="353"/>
                  </a:lnTo>
                  <a:lnTo>
                    <a:pt x="24" y="447"/>
                  </a:lnTo>
                  <a:lnTo>
                    <a:pt x="71" y="517"/>
                  </a:lnTo>
                  <a:lnTo>
                    <a:pt x="142" y="588"/>
                  </a:lnTo>
                  <a:lnTo>
                    <a:pt x="236" y="611"/>
                  </a:lnTo>
                  <a:lnTo>
                    <a:pt x="14843" y="541"/>
                  </a:lnTo>
                  <a:lnTo>
                    <a:pt x="19000" y="517"/>
                  </a:lnTo>
                  <a:lnTo>
                    <a:pt x="19094" y="494"/>
                  </a:lnTo>
                  <a:lnTo>
                    <a:pt x="19164" y="447"/>
                  </a:lnTo>
                  <a:lnTo>
                    <a:pt x="19211" y="353"/>
                  </a:lnTo>
                  <a:lnTo>
                    <a:pt x="19234" y="259"/>
                  </a:lnTo>
                  <a:lnTo>
                    <a:pt x="19211" y="165"/>
                  </a:lnTo>
                  <a:lnTo>
                    <a:pt x="19164" y="71"/>
                  </a:lnTo>
                  <a:lnTo>
                    <a:pt x="19094" y="24"/>
                  </a:lnTo>
                  <a:lnTo>
                    <a:pt x="1900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5" name="Google Shape;1225;p24"/>
            <p:cNvSpPr/>
            <p:nvPr/>
          </p:nvSpPr>
          <p:spPr>
            <a:xfrm>
              <a:off x="3588475" y="6780125"/>
              <a:ext cx="368725" cy="18225"/>
            </a:xfrm>
            <a:custGeom>
              <a:rect b="b" l="l" r="r" t="t"/>
              <a:pathLst>
                <a:path extrusionOk="0" h="729" w="14749">
                  <a:moveTo>
                    <a:pt x="236" y="0"/>
                  </a:moveTo>
                  <a:lnTo>
                    <a:pt x="142" y="24"/>
                  </a:lnTo>
                  <a:lnTo>
                    <a:pt x="71" y="71"/>
                  </a:lnTo>
                  <a:lnTo>
                    <a:pt x="24" y="165"/>
                  </a:lnTo>
                  <a:lnTo>
                    <a:pt x="1" y="259"/>
                  </a:lnTo>
                  <a:lnTo>
                    <a:pt x="24" y="353"/>
                  </a:lnTo>
                  <a:lnTo>
                    <a:pt x="71" y="423"/>
                  </a:lnTo>
                  <a:lnTo>
                    <a:pt x="142" y="494"/>
                  </a:lnTo>
                  <a:lnTo>
                    <a:pt x="236" y="517"/>
                  </a:lnTo>
                  <a:lnTo>
                    <a:pt x="14514" y="728"/>
                  </a:lnTo>
                  <a:lnTo>
                    <a:pt x="14608" y="705"/>
                  </a:lnTo>
                  <a:lnTo>
                    <a:pt x="14679" y="658"/>
                  </a:lnTo>
                  <a:lnTo>
                    <a:pt x="14725" y="564"/>
                  </a:lnTo>
                  <a:lnTo>
                    <a:pt x="14749" y="470"/>
                  </a:lnTo>
                  <a:lnTo>
                    <a:pt x="14725" y="376"/>
                  </a:lnTo>
                  <a:lnTo>
                    <a:pt x="14679" y="282"/>
                  </a:lnTo>
                  <a:lnTo>
                    <a:pt x="14608" y="235"/>
                  </a:lnTo>
                  <a:lnTo>
                    <a:pt x="14514" y="212"/>
                  </a:lnTo>
                  <a:lnTo>
                    <a:pt x="23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6" name="Google Shape;1226;p24"/>
            <p:cNvSpPr/>
            <p:nvPr/>
          </p:nvSpPr>
          <p:spPr>
            <a:xfrm>
              <a:off x="3572625" y="6855275"/>
              <a:ext cx="489675" cy="14700"/>
            </a:xfrm>
            <a:custGeom>
              <a:rect b="b" l="l" r="r" t="t"/>
              <a:pathLst>
                <a:path extrusionOk="0" h="588" w="19587">
                  <a:moveTo>
                    <a:pt x="19352" y="0"/>
                  </a:moveTo>
                  <a:lnTo>
                    <a:pt x="4439" y="47"/>
                  </a:lnTo>
                  <a:lnTo>
                    <a:pt x="236" y="71"/>
                  </a:lnTo>
                  <a:lnTo>
                    <a:pt x="142" y="94"/>
                  </a:lnTo>
                  <a:lnTo>
                    <a:pt x="71" y="141"/>
                  </a:lnTo>
                  <a:lnTo>
                    <a:pt x="24" y="235"/>
                  </a:lnTo>
                  <a:lnTo>
                    <a:pt x="1" y="329"/>
                  </a:lnTo>
                  <a:lnTo>
                    <a:pt x="24" y="423"/>
                  </a:lnTo>
                  <a:lnTo>
                    <a:pt x="71" y="517"/>
                  </a:lnTo>
                  <a:lnTo>
                    <a:pt x="142" y="564"/>
                  </a:lnTo>
                  <a:lnTo>
                    <a:pt x="236" y="588"/>
                  </a:lnTo>
                  <a:lnTo>
                    <a:pt x="15148" y="541"/>
                  </a:lnTo>
                  <a:lnTo>
                    <a:pt x="19352" y="517"/>
                  </a:lnTo>
                  <a:lnTo>
                    <a:pt x="19446" y="517"/>
                  </a:lnTo>
                  <a:lnTo>
                    <a:pt x="19516" y="447"/>
                  </a:lnTo>
                  <a:lnTo>
                    <a:pt x="19563" y="353"/>
                  </a:lnTo>
                  <a:lnTo>
                    <a:pt x="19587" y="259"/>
                  </a:lnTo>
                  <a:lnTo>
                    <a:pt x="19563" y="165"/>
                  </a:lnTo>
                  <a:lnTo>
                    <a:pt x="19516" y="94"/>
                  </a:lnTo>
                  <a:lnTo>
                    <a:pt x="19446" y="24"/>
                  </a:lnTo>
                  <a:lnTo>
                    <a:pt x="1935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7" name="Google Shape;1227;p24"/>
            <p:cNvSpPr/>
            <p:nvPr/>
          </p:nvSpPr>
          <p:spPr>
            <a:xfrm>
              <a:off x="3771650" y="6434325"/>
              <a:ext cx="441550" cy="18225"/>
            </a:xfrm>
            <a:custGeom>
              <a:rect b="b" l="l" r="r" t="t"/>
              <a:pathLst>
                <a:path extrusionOk="0" h="729" w="17662">
                  <a:moveTo>
                    <a:pt x="236" y="0"/>
                  </a:moveTo>
                  <a:lnTo>
                    <a:pt x="118" y="24"/>
                  </a:lnTo>
                  <a:lnTo>
                    <a:pt x="48" y="71"/>
                  </a:lnTo>
                  <a:lnTo>
                    <a:pt x="1" y="165"/>
                  </a:lnTo>
                  <a:lnTo>
                    <a:pt x="1" y="259"/>
                  </a:lnTo>
                  <a:lnTo>
                    <a:pt x="1" y="352"/>
                  </a:lnTo>
                  <a:lnTo>
                    <a:pt x="48" y="423"/>
                  </a:lnTo>
                  <a:lnTo>
                    <a:pt x="118" y="493"/>
                  </a:lnTo>
                  <a:lnTo>
                    <a:pt x="236" y="517"/>
                  </a:lnTo>
                  <a:lnTo>
                    <a:pt x="13645" y="681"/>
                  </a:lnTo>
                  <a:lnTo>
                    <a:pt x="17426" y="728"/>
                  </a:lnTo>
                  <a:lnTo>
                    <a:pt x="17520" y="705"/>
                  </a:lnTo>
                  <a:lnTo>
                    <a:pt x="17591" y="634"/>
                  </a:lnTo>
                  <a:lnTo>
                    <a:pt x="17638" y="564"/>
                  </a:lnTo>
                  <a:lnTo>
                    <a:pt x="17661" y="446"/>
                  </a:lnTo>
                  <a:lnTo>
                    <a:pt x="17638" y="352"/>
                  </a:lnTo>
                  <a:lnTo>
                    <a:pt x="17591" y="282"/>
                  </a:lnTo>
                  <a:lnTo>
                    <a:pt x="17520" y="212"/>
                  </a:lnTo>
                  <a:lnTo>
                    <a:pt x="17426" y="188"/>
                  </a:lnTo>
                  <a:lnTo>
                    <a:pt x="4017" y="47"/>
                  </a:lnTo>
                  <a:lnTo>
                    <a:pt x="23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24"/>
            <p:cNvSpPr/>
            <p:nvPr/>
          </p:nvSpPr>
          <p:spPr>
            <a:xfrm>
              <a:off x="3900250" y="6910450"/>
              <a:ext cx="189650" cy="95725"/>
            </a:xfrm>
            <a:custGeom>
              <a:rect b="b" l="l" r="r" t="t"/>
              <a:pathLst>
                <a:path extrusionOk="0" h="3829" w="7586">
                  <a:moveTo>
                    <a:pt x="3405" y="1"/>
                  </a:moveTo>
                  <a:lnTo>
                    <a:pt x="3029" y="24"/>
                  </a:lnTo>
                  <a:lnTo>
                    <a:pt x="2677" y="71"/>
                  </a:lnTo>
                  <a:lnTo>
                    <a:pt x="2325" y="142"/>
                  </a:lnTo>
                  <a:lnTo>
                    <a:pt x="1996" y="236"/>
                  </a:lnTo>
                  <a:lnTo>
                    <a:pt x="1667" y="330"/>
                  </a:lnTo>
                  <a:lnTo>
                    <a:pt x="1386" y="424"/>
                  </a:lnTo>
                  <a:lnTo>
                    <a:pt x="1127" y="565"/>
                  </a:lnTo>
                  <a:lnTo>
                    <a:pt x="869" y="682"/>
                  </a:lnTo>
                  <a:lnTo>
                    <a:pt x="658" y="846"/>
                  </a:lnTo>
                  <a:lnTo>
                    <a:pt x="470" y="1011"/>
                  </a:lnTo>
                  <a:lnTo>
                    <a:pt x="305" y="1175"/>
                  </a:lnTo>
                  <a:lnTo>
                    <a:pt x="188" y="1340"/>
                  </a:lnTo>
                  <a:lnTo>
                    <a:pt x="94" y="1527"/>
                  </a:lnTo>
                  <a:lnTo>
                    <a:pt x="23" y="1715"/>
                  </a:lnTo>
                  <a:lnTo>
                    <a:pt x="0" y="1927"/>
                  </a:lnTo>
                  <a:lnTo>
                    <a:pt x="23" y="2115"/>
                  </a:lnTo>
                  <a:lnTo>
                    <a:pt x="94" y="2302"/>
                  </a:lnTo>
                  <a:lnTo>
                    <a:pt x="188" y="2490"/>
                  </a:lnTo>
                  <a:lnTo>
                    <a:pt x="305" y="2655"/>
                  </a:lnTo>
                  <a:lnTo>
                    <a:pt x="470" y="2843"/>
                  </a:lnTo>
                  <a:lnTo>
                    <a:pt x="658" y="2983"/>
                  </a:lnTo>
                  <a:lnTo>
                    <a:pt x="869" y="3148"/>
                  </a:lnTo>
                  <a:lnTo>
                    <a:pt x="1127" y="3289"/>
                  </a:lnTo>
                  <a:lnTo>
                    <a:pt x="1386" y="3406"/>
                  </a:lnTo>
                  <a:lnTo>
                    <a:pt x="1667" y="3524"/>
                  </a:lnTo>
                  <a:lnTo>
                    <a:pt x="1996" y="3618"/>
                  </a:lnTo>
                  <a:lnTo>
                    <a:pt x="2325" y="3688"/>
                  </a:lnTo>
                  <a:lnTo>
                    <a:pt x="2677" y="3758"/>
                  </a:lnTo>
                  <a:lnTo>
                    <a:pt x="3029" y="3805"/>
                  </a:lnTo>
                  <a:lnTo>
                    <a:pt x="3405" y="3829"/>
                  </a:lnTo>
                  <a:lnTo>
                    <a:pt x="4180" y="3829"/>
                  </a:lnTo>
                  <a:lnTo>
                    <a:pt x="4556" y="3805"/>
                  </a:lnTo>
                  <a:lnTo>
                    <a:pt x="4908" y="3758"/>
                  </a:lnTo>
                  <a:lnTo>
                    <a:pt x="5260" y="3688"/>
                  </a:lnTo>
                  <a:lnTo>
                    <a:pt x="5589" y="3618"/>
                  </a:lnTo>
                  <a:lnTo>
                    <a:pt x="5918" y="3524"/>
                  </a:lnTo>
                  <a:lnTo>
                    <a:pt x="6200" y="3406"/>
                  </a:lnTo>
                  <a:lnTo>
                    <a:pt x="6458" y="3289"/>
                  </a:lnTo>
                  <a:lnTo>
                    <a:pt x="6716" y="3148"/>
                  </a:lnTo>
                  <a:lnTo>
                    <a:pt x="6928" y="2983"/>
                  </a:lnTo>
                  <a:lnTo>
                    <a:pt x="7116" y="2843"/>
                  </a:lnTo>
                  <a:lnTo>
                    <a:pt x="7280" y="2655"/>
                  </a:lnTo>
                  <a:lnTo>
                    <a:pt x="7398" y="2490"/>
                  </a:lnTo>
                  <a:lnTo>
                    <a:pt x="7491" y="2302"/>
                  </a:lnTo>
                  <a:lnTo>
                    <a:pt x="7562" y="2115"/>
                  </a:lnTo>
                  <a:lnTo>
                    <a:pt x="7585" y="1927"/>
                  </a:lnTo>
                  <a:lnTo>
                    <a:pt x="7562" y="1715"/>
                  </a:lnTo>
                  <a:lnTo>
                    <a:pt x="7491" y="1527"/>
                  </a:lnTo>
                  <a:lnTo>
                    <a:pt x="7398" y="1340"/>
                  </a:lnTo>
                  <a:lnTo>
                    <a:pt x="7280" y="1175"/>
                  </a:lnTo>
                  <a:lnTo>
                    <a:pt x="7116" y="1011"/>
                  </a:lnTo>
                  <a:lnTo>
                    <a:pt x="6928" y="846"/>
                  </a:lnTo>
                  <a:lnTo>
                    <a:pt x="6716" y="682"/>
                  </a:lnTo>
                  <a:lnTo>
                    <a:pt x="6458" y="565"/>
                  </a:lnTo>
                  <a:lnTo>
                    <a:pt x="6200" y="424"/>
                  </a:lnTo>
                  <a:lnTo>
                    <a:pt x="5918" y="330"/>
                  </a:lnTo>
                  <a:lnTo>
                    <a:pt x="5589" y="236"/>
                  </a:lnTo>
                  <a:lnTo>
                    <a:pt x="5260" y="142"/>
                  </a:lnTo>
                  <a:lnTo>
                    <a:pt x="4908" y="71"/>
                  </a:lnTo>
                  <a:lnTo>
                    <a:pt x="4556" y="24"/>
                  </a:lnTo>
                  <a:lnTo>
                    <a:pt x="4180" y="1"/>
                  </a:lnTo>
                  <a:close/>
                </a:path>
              </a:pathLst>
            </a:custGeom>
            <a:solidFill>
              <a:srgbClr val="B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9" name="Google Shape;1229;p24"/>
          <p:cNvGrpSpPr/>
          <p:nvPr/>
        </p:nvGrpSpPr>
        <p:grpSpPr>
          <a:xfrm>
            <a:off x="5339763" y="3767975"/>
            <a:ext cx="2493300" cy="861850"/>
            <a:chOff x="5614925" y="3724625"/>
            <a:chExt cx="2493300" cy="861850"/>
          </a:xfrm>
        </p:grpSpPr>
        <p:sp>
          <p:nvSpPr>
            <p:cNvPr id="1230" name="Google Shape;1230;p24"/>
            <p:cNvSpPr/>
            <p:nvPr/>
          </p:nvSpPr>
          <p:spPr>
            <a:xfrm>
              <a:off x="5614925" y="4438875"/>
              <a:ext cx="2493300" cy="147600"/>
            </a:xfrm>
            <a:prstGeom prst="ellipse">
              <a:avLst/>
            </a:prstGeom>
            <a:solidFill>
              <a:srgbClr val="363636">
                <a:alpha val="53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1" name="Google Shape;1231;p24"/>
            <p:cNvSpPr/>
            <p:nvPr/>
          </p:nvSpPr>
          <p:spPr>
            <a:xfrm>
              <a:off x="6271400" y="3738700"/>
              <a:ext cx="987525" cy="488500"/>
            </a:xfrm>
            <a:custGeom>
              <a:rect b="b" l="l" r="r" t="t"/>
              <a:pathLst>
                <a:path extrusionOk="0" h="19540" w="39501">
                  <a:moveTo>
                    <a:pt x="39501" y="1"/>
                  </a:moveTo>
                  <a:lnTo>
                    <a:pt x="25363" y="283"/>
                  </a:lnTo>
                  <a:lnTo>
                    <a:pt x="21136" y="377"/>
                  </a:lnTo>
                  <a:lnTo>
                    <a:pt x="18788" y="424"/>
                  </a:lnTo>
                  <a:lnTo>
                    <a:pt x="2654" y="752"/>
                  </a:lnTo>
                  <a:lnTo>
                    <a:pt x="2325" y="1316"/>
                  </a:lnTo>
                  <a:lnTo>
                    <a:pt x="2020" y="1880"/>
                  </a:lnTo>
                  <a:lnTo>
                    <a:pt x="1762" y="2443"/>
                  </a:lnTo>
                  <a:lnTo>
                    <a:pt x="1503" y="2983"/>
                  </a:lnTo>
                  <a:lnTo>
                    <a:pt x="1269" y="3547"/>
                  </a:lnTo>
                  <a:lnTo>
                    <a:pt x="1034" y="4111"/>
                  </a:lnTo>
                  <a:lnTo>
                    <a:pt x="846" y="4674"/>
                  </a:lnTo>
                  <a:lnTo>
                    <a:pt x="681" y="5238"/>
                  </a:lnTo>
                  <a:lnTo>
                    <a:pt x="517" y="5778"/>
                  </a:lnTo>
                  <a:lnTo>
                    <a:pt x="376" y="6342"/>
                  </a:lnTo>
                  <a:lnTo>
                    <a:pt x="259" y="6905"/>
                  </a:lnTo>
                  <a:lnTo>
                    <a:pt x="165" y="7469"/>
                  </a:lnTo>
                  <a:lnTo>
                    <a:pt x="94" y="8032"/>
                  </a:lnTo>
                  <a:lnTo>
                    <a:pt x="47" y="8596"/>
                  </a:lnTo>
                  <a:lnTo>
                    <a:pt x="0" y="9136"/>
                  </a:lnTo>
                  <a:lnTo>
                    <a:pt x="0" y="9700"/>
                  </a:lnTo>
                  <a:lnTo>
                    <a:pt x="0" y="10263"/>
                  </a:lnTo>
                  <a:lnTo>
                    <a:pt x="24" y="10827"/>
                  </a:lnTo>
                  <a:lnTo>
                    <a:pt x="71" y="11391"/>
                  </a:lnTo>
                  <a:lnTo>
                    <a:pt x="141" y="11954"/>
                  </a:lnTo>
                  <a:lnTo>
                    <a:pt x="235" y="12494"/>
                  </a:lnTo>
                  <a:lnTo>
                    <a:pt x="329" y="13058"/>
                  </a:lnTo>
                  <a:lnTo>
                    <a:pt x="470" y="13622"/>
                  </a:lnTo>
                  <a:lnTo>
                    <a:pt x="611" y="14185"/>
                  </a:lnTo>
                  <a:lnTo>
                    <a:pt x="775" y="14749"/>
                  </a:lnTo>
                  <a:lnTo>
                    <a:pt x="963" y="15289"/>
                  </a:lnTo>
                  <a:lnTo>
                    <a:pt x="1175" y="15853"/>
                  </a:lnTo>
                  <a:lnTo>
                    <a:pt x="1409" y="16416"/>
                  </a:lnTo>
                  <a:lnTo>
                    <a:pt x="1668" y="16980"/>
                  </a:lnTo>
                  <a:lnTo>
                    <a:pt x="1926" y="17544"/>
                  </a:lnTo>
                  <a:lnTo>
                    <a:pt x="2231" y="18107"/>
                  </a:lnTo>
                  <a:lnTo>
                    <a:pt x="2537" y="18647"/>
                  </a:lnTo>
                  <a:lnTo>
                    <a:pt x="2654" y="18859"/>
                  </a:lnTo>
                  <a:lnTo>
                    <a:pt x="19445" y="19211"/>
                  </a:lnTo>
                  <a:lnTo>
                    <a:pt x="21864" y="19258"/>
                  </a:lnTo>
                  <a:lnTo>
                    <a:pt x="35861" y="19540"/>
                  </a:lnTo>
                  <a:lnTo>
                    <a:pt x="3950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2" name="Google Shape;1232;p24"/>
            <p:cNvSpPr/>
            <p:nvPr/>
          </p:nvSpPr>
          <p:spPr>
            <a:xfrm>
              <a:off x="6271400" y="3738700"/>
              <a:ext cx="987525" cy="488500"/>
            </a:xfrm>
            <a:custGeom>
              <a:rect b="b" l="l" r="r" t="t"/>
              <a:pathLst>
                <a:path extrusionOk="0" fill="none" h="19540" w="39501">
                  <a:moveTo>
                    <a:pt x="39501" y="1"/>
                  </a:moveTo>
                  <a:lnTo>
                    <a:pt x="35861" y="19540"/>
                  </a:lnTo>
                  <a:lnTo>
                    <a:pt x="21864" y="19258"/>
                  </a:lnTo>
                  <a:lnTo>
                    <a:pt x="19445" y="19211"/>
                  </a:lnTo>
                  <a:lnTo>
                    <a:pt x="2654" y="18859"/>
                  </a:lnTo>
                  <a:lnTo>
                    <a:pt x="2654" y="18859"/>
                  </a:lnTo>
                  <a:lnTo>
                    <a:pt x="2537" y="18647"/>
                  </a:lnTo>
                  <a:lnTo>
                    <a:pt x="2537" y="18647"/>
                  </a:lnTo>
                  <a:lnTo>
                    <a:pt x="2231" y="18107"/>
                  </a:lnTo>
                  <a:lnTo>
                    <a:pt x="1926" y="17544"/>
                  </a:lnTo>
                  <a:lnTo>
                    <a:pt x="1668" y="16980"/>
                  </a:lnTo>
                  <a:lnTo>
                    <a:pt x="1409" y="16416"/>
                  </a:lnTo>
                  <a:lnTo>
                    <a:pt x="1175" y="15853"/>
                  </a:lnTo>
                  <a:lnTo>
                    <a:pt x="963" y="15289"/>
                  </a:lnTo>
                  <a:lnTo>
                    <a:pt x="775" y="14749"/>
                  </a:lnTo>
                  <a:lnTo>
                    <a:pt x="611" y="14185"/>
                  </a:lnTo>
                  <a:lnTo>
                    <a:pt x="470" y="13622"/>
                  </a:lnTo>
                  <a:lnTo>
                    <a:pt x="329" y="13058"/>
                  </a:lnTo>
                  <a:lnTo>
                    <a:pt x="235" y="12494"/>
                  </a:lnTo>
                  <a:lnTo>
                    <a:pt x="141" y="11954"/>
                  </a:lnTo>
                  <a:lnTo>
                    <a:pt x="71" y="11391"/>
                  </a:lnTo>
                  <a:lnTo>
                    <a:pt x="24" y="10827"/>
                  </a:lnTo>
                  <a:lnTo>
                    <a:pt x="0" y="10263"/>
                  </a:lnTo>
                  <a:lnTo>
                    <a:pt x="0" y="9700"/>
                  </a:lnTo>
                  <a:lnTo>
                    <a:pt x="0" y="9136"/>
                  </a:lnTo>
                  <a:lnTo>
                    <a:pt x="47" y="8596"/>
                  </a:lnTo>
                  <a:lnTo>
                    <a:pt x="94" y="8032"/>
                  </a:lnTo>
                  <a:lnTo>
                    <a:pt x="165" y="7469"/>
                  </a:lnTo>
                  <a:lnTo>
                    <a:pt x="259" y="6905"/>
                  </a:lnTo>
                  <a:lnTo>
                    <a:pt x="376" y="6342"/>
                  </a:lnTo>
                  <a:lnTo>
                    <a:pt x="517" y="5778"/>
                  </a:lnTo>
                  <a:lnTo>
                    <a:pt x="681" y="5238"/>
                  </a:lnTo>
                  <a:lnTo>
                    <a:pt x="846" y="4674"/>
                  </a:lnTo>
                  <a:lnTo>
                    <a:pt x="1034" y="4111"/>
                  </a:lnTo>
                  <a:lnTo>
                    <a:pt x="1269" y="3547"/>
                  </a:lnTo>
                  <a:lnTo>
                    <a:pt x="1503" y="2983"/>
                  </a:lnTo>
                  <a:lnTo>
                    <a:pt x="1762" y="2443"/>
                  </a:lnTo>
                  <a:lnTo>
                    <a:pt x="2020" y="1880"/>
                  </a:lnTo>
                  <a:lnTo>
                    <a:pt x="2325" y="1316"/>
                  </a:lnTo>
                  <a:lnTo>
                    <a:pt x="2654" y="752"/>
                  </a:lnTo>
                  <a:lnTo>
                    <a:pt x="18788" y="424"/>
                  </a:lnTo>
                  <a:lnTo>
                    <a:pt x="21136" y="377"/>
                  </a:lnTo>
                  <a:lnTo>
                    <a:pt x="25363" y="283"/>
                  </a:lnTo>
                  <a:lnTo>
                    <a:pt x="3950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3" name="Google Shape;1233;p24"/>
            <p:cNvSpPr/>
            <p:nvPr/>
          </p:nvSpPr>
          <p:spPr>
            <a:xfrm>
              <a:off x="6405250" y="3751625"/>
              <a:ext cx="230175" cy="464425"/>
            </a:xfrm>
            <a:custGeom>
              <a:rect b="b" l="l" r="r" t="t"/>
              <a:pathLst>
                <a:path extrusionOk="0" h="18577" w="9207">
                  <a:moveTo>
                    <a:pt x="9207" y="0"/>
                  </a:moveTo>
                  <a:lnTo>
                    <a:pt x="2795" y="118"/>
                  </a:lnTo>
                  <a:lnTo>
                    <a:pt x="2537" y="494"/>
                  </a:lnTo>
                  <a:lnTo>
                    <a:pt x="2255" y="916"/>
                  </a:lnTo>
                  <a:lnTo>
                    <a:pt x="1926" y="1527"/>
                  </a:lnTo>
                  <a:lnTo>
                    <a:pt x="1527" y="2278"/>
                  </a:lnTo>
                  <a:lnTo>
                    <a:pt x="1339" y="2725"/>
                  </a:lnTo>
                  <a:lnTo>
                    <a:pt x="1151" y="3194"/>
                  </a:lnTo>
                  <a:lnTo>
                    <a:pt x="964" y="3687"/>
                  </a:lnTo>
                  <a:lnTo>
                    <a:pt x="776" y="4228"/>
                  </a:lnTo>
                  <a:lnTo>
                    <a:pt x="588" y="4791"/>
                  </a:lnTo>
                  <a:lnTo>
                    <a:pt x="447" y="5402"/>
                  </a:lnTo>
                  <a:lnTo>
                    <a:pt x="306" y="6036"/>
                  </a:lnTo>
                  <a:lnTo>
                    <a:pt x="189" y="6693"/>
                  </a:lnTo>
                  <a:lnTo>
                    <a:pt x="95" y="7375"/>
                  </a:lnTo>
                  <a:lnTo>
                    <a:pt x="48" y="8103"/>
                  </a:lnTo>
                  <a:lnTo>
                    <a:pt x="1" y="8831"/>
                  </a:lnTo>
                  <a:lnTo>
                    <a:pt x="24" y="9606"/>
                  </a:lnTo>
                  <a:lnTo>
                    <a:pt x="48" y="10404"/>
                  </a:lnTo>
                  <a:lnTo>
                    <a:pt x="142" y="11202"/>
                  </a:lnTo>
                  <a:lnTo>
                    <a:pt x="283" y="12048"/>
                  </a:lnTo>
                  <a:lnTo>
                    <a:pt x="470" y="12917"/>
                  </a:lnTo>
                  <a:lnTo>
                    <a:pt x="705" y="13786"/>
                  </a:lnTo>
                  <a:lnTo>
                    <a:pt x="987" y="14678"/>
                  </a:lnTo>
                  <a:lnTo>
                    <a:pt x="1339" y="15594"/>
                  </a:lnTo>
                  <a:lnTo>
                    <a:pt x="1762" y="16533"/>
                  </a:lnTo>
                  <a:lnTo>
                    <a:pt x="2255" y="17496"/>
                  </a:lnTo>
                  <a:lnTo>
                    <a:pt x="2795" y="18459"/>
                  </a:lnTo>
                  <a:lnTo>
                    <a:pt x="9207" y="18577"/>
                  </a:lnTo>
                  <a:lnTo>
                    <a:pt x="8972" y="18224"/>
                  </a:lnTo>
                  <a:lnTo>
                    <a:pt x="8713" y="17802"/>
                  </a:lnTo>
                  <a:lnTo>
                    <a:pt x="8385" y="17214"/>
                  </a:lnTo>
                  <a:lnTo>
                    <a:pt x="8032" y="16463"/>
                  </a:lnTo>
                  <a:lnTo>
                    <a:pt x="7844" y="16040"/>
                  </a:lnTo>
                  <a:lnTo>
                    <a:pt x="7657" y="15571"/>
                  </a:lnTo>
                  <a:lnTo>
                    <a:pt x="7492" y="15077"/>
                  </a:lnTo>
                  <a:lnTo>
                    <a:pt x="7328" y="14537"/>
                  </a:lnTo>
                  <a:lnTo>
                    <a:pt x="7163" y="13974"/>
                  </a:lnTo>
                  <a:lnTo>
                    <a:pt x="7023" y="13363"/>
                  </a:lnTo>
                  <a:lnTo>
                    <a:pt x="6882" y="12752"/>
                  </a:lnTo>
                  <a:lnTo>
                    <a:pt x="6788" y="12071"/>
                  </a:lnTo>
                  <a:lnTo>
                    <a:pt x="6694" y="11390"/>
                  </a:lnTo>
                  <a:lnTo>
                    <a:pt x="6647" y="10662"/>
                  </a:lnTo>
                  <a:lnTo>
                    <a:pt x="6600" y="9911"/>
                  </a:lnTo>
                  <a:lnTo>
                    <a:pt x="6623" y="9136"/>
                  </a:lnTo>
                  <a:lnTo>
                    <a:pt x="6647" y="8337"/>
                  </a:lnTo>
                  <a:lnTo>
                    <a:pt x="6741" y="7492"/>
                  </a:lnTo>
                  <a:lnTo>
                    <a:pt x="6858" y="6647"/>
                  </a:lnTo>
                  <a:lnTo>
                    <a:pt x="7046" y="5754"/>
                  </a:lnTo>
                  <a:lnTo>
                    <a:pt x="7257" y="4838"/>
                  </a:lnTo>
                  <a:lnTo>
                    <a:pt x="7539" y="3922"/>
                  </a:lnTo>
                  <a:lnTo>
                    <a:pt x="7868" y="2959"/>
                  </a:lnTo>
                  <a:lnTo>
                    <a:pt x="8244" y="1997"/>
                  </a:lnTo>
                  <a:lnTo>
                    <a:pt x="8690" y="1010"/>
                  </a:lnTo>
                  <a:lnTo>
                    <a:pt x="9207" y="0"/>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4" name="Google Shape;1234;p24"/>
            <p:cNvSpPr/>
            <p:nvPr/>
          </p:nvSpPr>
          <p:spPr>
            <a:xfrm>
              <a:off x="6405250" y="3751625"/>
              <a:ext cx="230175" cy="464425"/>
            </a:xfrm>
            <a:custGeom>
              <a:rect b="b" l="l" r="r" t="t"/>
              <a:pathLst>
                <a:path extrusionOk="0" fill="none" h="18577" w="9207">
                  <a:moveTo>
                    <a:pt x="2795" y="118"/>
                  </a:moveTo>
                  <a:lnTo>
                    <a:pt x="2795" y="118"/>
                  </a:lnTo>
                  <a:lnTo>
                    <a:pt x="2537" y="494"/>
                  </a:lnTo>
                  <a:lnTo>
                    <a:pt x="2255" y="916"/>
                  </a:lnTo>
                  <a:lnTo>
                    <a:pt x="1926" y="1527"/>
                  </a:lnTo>
                  <a:lnTo>
                    <a:pt x="1527" y="2278"/>
                  </a:lnTo>
                  <a:lnTo>
                    <a:pt x="1339" y="2725"/>
                  </a:lnTo>
                  <a:lnTo>
                    <a:pt x="1151" y="3194"/>
                  </a:lnTo>
                  <a:lnTo>
                    <a:pt x="964" y="3687"/>
                  </a:lnTo>
                  <a:lnTo>
                    <a:pt x="776" y="4228"/>
                  </a:lnTo>
                  <a:lnTo>
                    <a:pt x="588" y="4791"/>
                  </a:lnTo>
                  <a:lnTo>
                    <a:pt x="447" y="5402"/>
                  </a:lnTo>
                  <a:lnTo>
                    <a:pt x="306" y="6036"/>
                  </a:lnTo>
                  <a:lnTo>
                    <a:pt x="189" y="6693"/>
                  </a:lnTo>
                  <a:lnTo>
                    <a:pt x="95" y="7375"/>
                  </a:lnTo>
                  <a:lnTo>
                    <a:pt x="48" y="8103"/>
                  </a:lnTo>
                  <a:lnTo>
                    <a:pt x="1" y="8831"/>
                  </a:lnTo>
                  <a:lnTo>
                    <a:pt x="24" y="9606"/>
                  </a:lnTo>
                  <a:lnTo>
                    <a:pt x="48" y="10404"/>
                  </a:lnTo>
                  <a:lnTo>
                    <a:pt x="142" y="11202"/>
                  </a:lnTo>
                  <a:lnTo>
                    <a:pt x="283" y="12048"/>
                  </a:lnTo>
                  <a:lnTo>
                    <a:pt x="470" y="12917"/>
                  </a:lnTo>
                  <a:lnTo>
                    <a:pt x="705" y="13786"/>
                  </a:lnTo>
                  <a:lnTo>
                    <a:pt x="987" y="14678"/>
                  </a:lnTo>
                  <a:lnTo>
                    <a:pt x="1339" y="15594"/>
                  </a:lnTo>
                  <a:lnTo>
                    <a:pt x="1762" y="16533"/>
                  </a:lnTo>
                  <a:lnTo>
                    <a:pt x="2255" y="17496"/>
                  </a:lnTo>
                  <a:lnTo>
                    <a:pt x="2795" y="18459"/>
                  </a:lnTo>
                  <a:lnTo>
                    <a:pt x="9207" y="18577"/>
                  </a:lnTo>
                  <a:lnTo>
                    <a:pt x="9207" y="18577"/>
                  </a:lnTo>
                  <a:lnTo>
                    <a:pt x="8972" y="18224"/>
                  </a:lnTo>
                  <a:lnTo>
                    <a:pt x="8713" y="17802"/>
                  </a:lnTo>
                  <a:lnTo>
                    <a:pt x="8385" y="17214"/>
                  </a:lnTo>
                  <a:lnTo>
                    <a:pt x="8032" y="16463"/>
                  </a:lnTo>
                  <a:lnTo>
                    <a:pt x="7844" y="16040"/>
                  </a:lnTo>
                  <a:lnTo>
                    <a:pt x="7657" y="15571"/>
                  </a:lnTo>
                  <a:lnTo>
                    <a:pt x="7492" y="15077"/>
                  </a:lnTo>
                  <a:lnTo>
                    <a:pt x="7328" y="14537"/>
                  </a:lnTo>
                  <a:lnTo>
                    <a:pt x="7163" y="13974"/>
                  </a:lnTo>
                  <a:lnTo>
                    <a:pt x="7023" y="13363"/>
                  </a:lnTo>
                  <a:lnTo>
                    <a:pt x="6882" y="12752"/>
                  </a:lnTo>
                  <a:lnTo>
                    <a:pt x="6788" y="12071"/>
                  </a:lnTo>
                  <a:lnTo>
                    <a:pt x="6694" y="11390"/>
                  </a:lnTo>
                  <a:lnTo>
                    <a:pt x="6647" y="10662"/>
                  </a:lnTo>
                  <a:lnTo>
                    <a:pt x="6600" y="9911"/>
                  </a:lnTo>
                  <a:lnTo>
                    <a:pt x="6623" y="9136"/>
                  </a:lnTo>
                  <a:lnTo>
                    <a:pt x="6647" y="8337"/>
                  </a:lnTo>
                  <a:lnTo>
                    <a:pt x="6741" y="7492"/>
                  </a:lnTo>
                  <a:lnTo>
                    <a:pt x="6858" y="6647"/>
                  </a:lnTo>
                  <a:lnTo>
                    <a:pt x="7046" y="5754"/>
                  </a:lnTo>
                  <a:lnTo>
                    <a:pt x="7257" y="4838"/>
                  </a:lnTo>
                  <a:lnTo>
                    <a:pt x="7539" y="3922"/>
                  </a:lnTo>
                  <a:lnTo>
                    <a:pt x="7868" y="2959"/>
                  </a:lnTo>
                  <a:lnTo>
                    <a:pt x="8244" y="1997"/>
                  </a:lnTo>
                  <a:lnTo>
                    <a:pt x="8690" y="1010"/>
                  </a:lnTo>
                  <a:lnTo>
                    <a:pt x="9207" y="0"/>
                  </a:lnTo>
                  <a:lnTo>
                    <a:pt x="2795" y="118"/>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p24"/>
            <p:cNvSpPr/>
            <p:nvPr/>
          </p:nvSpPr>
          <p:spPr>
            <a:xfrm>
              <a:off x="6688250" y="3748100"/>
              <a:ext cx="129775" cy="472050"/>
            </a:xfrm>
            <a:custGeom>
              <a:rect b="b" l="l" r="r" t="t"/>
              <a:pathLst>
                <a:path extrusionOk="0" h="18882" w="5191">
                  <a:moveTo>
                    <a:pt x="4462" y="1"/>
                  </a:moveTo>
                  <a:lnTo>
                    <a:pt x="2114" y="48"/>
                  </a:lnTo>
                  <a:lnTo>
                    <a:pt x="1832" y="611"/>
                  </a:lnTo>
                  <a:lnTo>
                    <a:pt x="1574" y="1175"/>
                  </a:lnTo>
                  <a:lnTo>
                    <a:pt x="1339" y="1738"/>
                  </a:lnTo>
                  <a:lnTo>
                    <a:pt x="1127" y="2326"/>
                  </a:lnTo>
                  <a:lnTo>
                    <a:pt x="916" y="2913"/>
                  </a:lnTo>
                  <a:lnTo>
                    <a:pt x="752" y="3500"/>
                  </a:lnTo>
                  <a:lnTo>
                    <a:pt x="587" y="4087"/>
                  </a:lnTo>
                  <a:lnTo>
                    <a:pt x="446" y="4674"/>
                  </a:lnTo>
                  <a:lnTo>
                    <a:pt x="329" y="5285"/>
                  </a:lnTo>
                  <a:lnTo>
                    <a:pt x="212" y="5872"/>
                  </a:lnTo>
                  <a:lnTo>
                    <a:pt x="141" y="6482"/>
                  </a:lnTo>
                  <a:lnTo>
                    <a:pt x="71" y="7093"/>
                  </a:lnTo>
                  <a:lnTo>
                    <a:pt x="24" y="7703"/>
                  </a:lnTo>
                  <a:lnTo>
                    <a:pt x="0" y="8291"/>
                  </a:lnTo>
                  <a:lnTo>
                    <a:pt x="0" y="8901"/>
                  </a:lnTo>
                  <a:lnTo>
                    <a:pt x="0" y="9512"/>
                  </a:lnTo>
                  <a:lnTo>
                    <a:pt x="47" y="10122"/>
                  </a:lnTo>
                  <a:lnTo>
                    <a:pt x="94" y="10733"/>
                  </a:lnTo>
                  <a:lnTo>
                    <a:pt x="165" y="11320"/>
                  </a:lnTo>
                  <a:lnTo>
                    <a:pt x="258" y="11931"/>
                  </a:lnTo>
                  <a:lnTo>
                    <a:pt x="352" y="12518"/>
                  </a:lnTo>
                  <a:lnTo>
                    <a:pt x="493" y="13128"/>
                  </a:lnTo>
                  <a:lnTo>
                    <a:pt x="634" y="13715"/>
                  </a:lnTo>
                  <a:lnTo>
                    <a:pt x="799" y="14302"/>
                  </a:lnTo>
                  <a:lnTo>
                    <a:pt x="963" y="14890"/>
                  </a:lnTo>
                  <a:lnTo>
                    <a:pt x="1174" y="15477"/>
                  </a:lnTo>
                  <a:lnTo>
                    <a:pt x="1386" y="16040"/>
                  </a:lnTo>
                  <a:lnTo>
                    <a:pt x="1621" y="16604"/>
                  </a:lnTo>
                  <a:lnTo>
                    <a:pt x="1879" y="17168"/>
                  </a:lnTo>
                  <a:lnTo>
                    <a:pt x="2161" y="17731"/>
                  </a:lnTo>
                  <a:lnTo>
                    <a:pt x="2466" y="18271"/>
                  </a:lnTo>
                  <a:lnTo>
                    <a:pt x="2771" y="18835"/>
                  </a:lnTo>
                  <a:lnTo>
                    <a:pt x="5190" y="18882"/>
                  </a:lnTo>
                  <a:lnTo>
                    <a:pt x="5190" y="18882"/>
                  </a:lnTo>
                  <a:lnTo>
                    <a:pt x="4838" y="18342"/>
                  </a:lnTo>
                  <a:lnTo>
                    <a:pt x="4486" y="17802"/>
                  </a:lnTo>
                  <a:lnTo>
                    <a:pt x="4180" y="17261"/>
                  </a:lnTo>
                  <a:lnTo>
                    <a:pt x="3875" y="16698"/>
                  </a:lnTo>
                  <a:lnTo>
                    <a:pt x="3593" y="16134"/>
                  </a:lnTo>
                  <a:lnTo>
                    <a:pt x="3335" y="15547"/>
                  </a:lnTo>
                  <a:lnTo>
                    <a:pt x="3124" y="14960"/>
                  </a:lnTo>
                  <a:lnTo>
                    <a:pt x="2912" y="14373"/>
                  </a:lnTo>
                  <a:lnTo>
                    <a:pt x="2724" y="13786"/>
                  </a:lnTo>
                  <a:lnTo>
                    <a:pt x="2560" y="13199"/>
                  </a:lnTo>
                  <a:lnTo>
                    <a:pt x="2419" y="12588"/>
                  </a:lnTo>
                  <a:lnTo>
                    <a:pt x="2302" y="11978"/>
                  </a:lnTo>
                  <a:lnTo>
                    <a:pt x="2208" y="11367"/>
                  </a:lnTo>
                  <a:lnTo>
                    <a:pt x="2114" y="10756"/>
                  </a:lnTo>
                  <a:lnTo>
                    <a:pt x="2067" y="10146"/>
                  </a:lnTo>
                  <a:lnTo>
                    <a:pt x="2043" y="9535"/>
                  </a:lnTo>
                  <a:lnTo>
                    <a:pt x="2020" y="8925"/>
                  </a:lnTo>
                  <a:lnTo>
                    <a:pt x="2043" y="8314"/>
                  </a:lnTo>
                  <a:lnTo>
                    <a:pt x="2067" y="7680"/>
                  </a:lnTo>
                  <a:lnTo>
                    <a:pt x="2114" y="7069"/>
                  </a:lnTo>
                  <a:lnTo>
                    <a:pt x="2208" y="6459"/>
                  </a:lnTo>
                  <a:lnTo>
                    <a:pt x="2302" y="5848"/>
                  </a:lnTo>
                  <a:lnTo>
                    <a:pt x="2419" y="5238"/>
                  </a:lnTo>
                  <a:lnTo>
                    <a:pt x="2560" y="4627"/>
                  </a:lnTo>
                  <a:lnTo>
                    <a:pt x="2724" y="4040"/>
                  </a:lnTo>
                  <a:lnTo>
                    <a:pt x="2912" y="3453"/>
                  </a:lnTo>
                  <a:lnTo>
                    <a:pt x="3124" y="2842"/>
                  </a:lnTo>
                  <a:lnTo>
                    <a:pt x="3335" y="2255"/>
                  </a:lnTo>
                  <a:lnTo>
                    <a:pt x="3593" y="1691"/>
                  </a:lnTo>
                  <a:lnTo>
                    <a:pt x="3875" y="1104"/>
                  </a:lnTo>
                  <a:lnTo>
                    <a:pt x="4157" y="541"/>
                  </a:lnTo>
                  <a:lnTo>
                    <a:pt x="4462" y="1"/>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24"/>
            <p:cNvSpPr/>
            <p:nvPr/>
          </p:nvSpPr>
          <p:spPr>
            <a:xfrm>
              <a:off x="6688250" y="3748100"/>
              <a:ext cx="129775" cy="472050"/>
            </a:xfrm>
            <a:custGeom>
              <a:rect b="b" l="l" r="r" t="t"/>
              <a:pathLst>
                <a:path extrusionOk="0" fill="none" h="18882" w="5191">
                  <a:moveTo>
                    <a:pt x="5190" y="18882"/>
                  </a:moveTo>
                  <a:lnTo>
                    <a:pt x="2771" y="18835"/>
                  </a:lnTo>
                  <a:lnTo>
                    <a:pt x="2771" y="18835"/>
                  </a:lnTo>
                  <a:lnTo>
                    <a:pt x="2466" y="18271"/>
                  </a:lnTo>
                  <a:lnTo>
                    <a:pt x="2161" y="17731"/>
                  </a:lnTo>
                  <a:lnTo>
                    <a:pt x="1879" y="17168"/>
                  </a:lnTo>
                  <a:lnTo>
                    <a:pt x="1621" y="16604"/>
                  </a:lnTo>
                  <a:lnTo>
                    <a:pt x="1386" y="16040"/>
                  </a:lnTo>
                  <a:lnTo>
                    <a:pt x="1174" y="15477"/>
                  </a:lnTo>
                  <a:lnTo>
                    <a:pt x="963" y="14890"/>
                  </a:lnTo>
                  <a:lnTo>
                    <a:pt x="799" y="14302"/>
                  </a:lnTo>
                  <a:lnTo>
                    <a:pt x="634" y="13715"/>
                  </a:lnTo>
                  <a:lnTo>
                    <a:pt x="493" y="13128"/>
                  </a:lnTo>
                  <a:lnTo>
                    <a:pt x="352" y="12518"/>
                  </a:lnTo>
                  <a:lnTo>
                    <a:pt x="258" y="11931"/>
                  </a:lnTo>
                  <a:lnTo>
                    <a:pt x="165" y="11320"/>
                  </a:lnTo>
                  <a:lnTo>
                    <a:pt x="94" y="10733"/>
                  </a:lnTo>
                  <a:lnTo>
                    <a:pt x="47" y="10122"/>
                  </a:lnTo>
                  <a:lnTo>
                    <a:pt x="0" y="9512"/>
                  </a:lnTo>
                  <a:lnTo>
                    <a:pt x="0" y="8901"/>
                  </a:lnTo>
                  <a:lnTo>
                    <a:pt x="0" y="8291"/>
                  </a:lnTo>
                  <a:lnTo>
                    <a:pt x="24" y="7703"/>
                  </a:lnTo>
                  <a:lnTo>
                    <a:pt x="71" y="7093"/>
                  </a:lnTo>
                  <a:lnTo>
                    <a:pt x="141" y="6482"/>
                  </a:lnTo>
                  <a:lnTo>
                    <a:pt x="212" y="5872"/>
                  </a:lnTo>
                  <a:lnTo>
                    <a:pt x="329" y="5285"/>
                  </a:lnTo>
                  <a:lnTo>
                    <a:pt x="446" y="4674"/>
                  </a:lnTo>
                  <a:lnTo>
                    <a:pt x="587" y="4087"/>
                  </a:lnTo>
                  <a:lnTo>
                    <a:pt x="752" y="3500"/>
                  </a:lnTo>
                  <a:lnTo>
                    <a:pt x="916" y="2913"/>
                  </a:lnTo>
                  <a:lnTo>
                    <a:pt x="1127" y="2326"/>
                  </a:lnTo>
                  <a:lnTo>
                    <a:pt x="1339" y="1738"/>
                  </a:lnTo>
                  <a:lnTo>
                    <a:pt x="1574" y="1175"/>
                  </a:lnTo>
                  <a:lnTo>
                    <a:pt x="1832" y="611"/>
                  </a:lnTo>
                  <a:lnTo>
                    <a:pt x="2114" y="48"/>
                  </a:lnTo>
                  <a:lnTo>
                    <a:pt x="4462" y="1"/>
                  </a:lnTo>
                  <a:lnTo>
                    <a:pt x="4462" y="1"/>
                  </a:lnTo>
                  <a:lnTo>
                    <a:pt x="4157" y="541"/>
                  </a:lnTo>
                  <a:lnTo>
                    <a:pt x="3875" y="1104"/>
                  </a:lnTo>
                  <a:lnTo>
                    <a:pt x="3593" y="1691"/>
                  </a:lnTo>
                  <a:lnTo>
                    <a:pt x="3335" y="2255"/>
                  </a:lnTo>
                  <a:lnTo>
                    <a:pt x="3124" y="2842"/>
                  </a:lnTo>
                  <a:lnTo>
                    <a:pt x="2912" y="3453"/>
                  </a:lnTo>
                  <a:lnTo>
                    <a:pt x="2724" y="4040"/>
                  </a:lnTo>
                  <a:lnTo>
                    <a:pt x="2560" y="4627"/>
                  </a:lnTo>
                  <a:lnTo>
                    <a:pt x="2419" y="5238"/>
                  </a:lnTo>
                  <a:lnTo>
                    <a:pt x="2302" y="5848"/>
                  </a:lnTo>
                  <a:lnTo>
                    <a:pt x="2208" y="6459"/>
                  </a:lnTo>
                  <a:lnTo>
                    <a:pt x="2114" y="7069"/>
                  </a:lnTo>
                  <a:lnTo>
                    <a:pt x="2067" y="7680"/>
                  </a:lnTo>
                  <a:lnTo>
                    <a:pt x="2043" y="8314"/>
                  </a:lnTo>
                  <a:lnTo>
                    <a:pt x="2020" y="8925"/>
                  </a:lnTo>
                  <a:lnTo>
                    <a:pt x="2043" y="9535"/>
                  </a:lnTo>
                  <a:lnTo>
                    <a:pt x="2067" y="10146"/>
                  </a:lnTo>
                  <a:lnTo>
                    <a:pt x="2114" y="10756"/>
                  </a:lnTo>
                  <a:lnTo>
                    <a:pt x="2208" y="11367"/>
                  </a:lnTo>
                  <a:lnTo>
                    <a:pt x="2302" y="11978"/>
                  </a:lnTo>
                  <a:lnTo>
                    <a:pt x="2419" y="12588"/>
                  </a:lnTo>
                  <a:lnTo>
                    <a:pt x="2560" y="13199"/>
                  </a:lnTo>
                  <a:lnTo>
                    <a:pt x="2724" y="13786"/>
                  </a:lnTo>
                  <a:lnTo>
                    <a:pt x="2912" y="14373"/>
                  </a:lnTo>
                  <a:lnTo>
                    <a:pt x="3124" y="14960"/>
                  </a:lnTo>
                  <a:lnTo>
                    <a:pt x="3335" y="15547"/>
                  </a:lnTo>
                  <a:lnTo>
                    <a:pt x="3593" y="16134"/>
                  </a:lnTo>
                  <a:lnTo>
                    <a:pt x="3875" y="16698"/>
                  </a:lnTo>
                  <a:lnTo>
                    <a:pt x="4180" y="17261"/>
                  </a:lnTo>
                  <a:lnTo>
                    <a:pt x="4486" y="17802"/>
                  </a:lnTo>
                  <a:lnTo>
                    <a:pt x="4838" y="18342"/>
                  </a:lnTo>
                  <a:lnTo>
                    <a:pt x="5190" y="18882"/>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7" name="Google Shape;1237;p24"/>
            <p:cNvSpPr/>
            <p:nvPr/>
          </p:nvSpPr>
          <p:spPr>
            <a:xfrm>
              <a:off x="6408200" y="3738700"/>
              <a:ext cx="850725" cy="472650"/>
            </a:xfrm>
            <a:custGeom>
              <a:rect b="b" l="l" r="r" t="t"/>
              <a:pathLst>
                <a:path extrusionOk="0" h="18906" w="34029">
                  <a:moveTo>
                    <a:pt x="2114" y="17966"/>
                  </a:moveTo>
                  <a:lnTo>
                    <a:pt x="1057" y="18201"/>
                  </a:lnTo>
                  <a:lnTo>
                    <a:pt x="0" y="18389"/>
                  </a:lnTo>
                  <a:lnTo>
                    <a:pt x="2372" y="18436"/>
                  </a:lnTo>
                  <a:lnTo>
                    <a:pt x="2372" y="18436"/>
                  </a:lnTo>
                  <a:lnTo>
                    <a:pt x="2114" y="17966"/>
                  </a:lnTo>
                  <a:close/>
                  <a:moveTo>
                    <a:pt x="11625" y="13269"/>
                  </a:moveTo>
                  <a:lnTo>
                    <a:pt x="11155" y="13645"/>
                  </a:lnTo>
                  <a:lnTo>
                    <a:pt x="10662" y="14021"/>
                  </a:lnTo>
                  <a:lnTo>
                    <a:pt x="10145" y="14373"/>
                  </a:lnTo>
                  <a:lnTo>
                    <a:pt x="9629" y="14725"/>
                  </a:lnTo>
                  <a:lnTo>
                    <a:pt x="9112" y="15054"/>
                  </a:lnTo>
                  <a:lnTo>
                    <a:pt x="8572" y="15360"/>
                  </a:lnTo>
                  <a:lnTo>
                    <a:pt x="8055" y="15665"/>
                  </a:lnTo>
                  <a:lnTo>
                    <a:pt x="7492" y="15970"/>
                  </a:lnTo>
                  <a:lnTo>
                    <a:pt x="7844" y="16816"/>
                  </a:lnTo>
                  <a:lnTo>
                    <a:pt x="8173" y="17520"/>
                  </a:lnTo>
                  <a:lnTo>
                    <a:pt x="8478" y="18131"/>
                  </a:lnTo>
                  <a:lnTo>
                    <a:pt x="8736" y="18577"/>
                  </a:lnTo>
                  <a:lnTo>
                    <a:pt x="13668" y="18694"/>
                  </a:lnTo>
                  <a:lnTo>
                    <a:pt x="13668" y="18694"/>
                  </a:lnTo>
                  <a:lnTo>
                    <a:pt x="13339" y="18037"/>
                  </a:lnTo>
                  <a:lnTo>
                    <a:pt x="13010" y="17379"/>
                  </a:lnTo>
                  <a:lnTo>
                    <a:pt x="12729" y="16722"/>
                  </a:lnTo>
                  <a:lnTo>
                    <a:pt x="12447" y="16041"/>
                  </a:lnTo>
                  <a:lnTo>
                    <a:pt x="12212" y="15360"/>
                  </a:lnTo>
                  <a:lnTo>
                    <a:pt x="12001" y="14678"/>
                  </a:lnTo>
                  <a:lnTo>
                    <a:pt x="11789" y="13974"/>
                  </a:lnTo>
                  <a:lnTo>
                    <a:pt x="11625" y="13269"/>
                  </a:lnTo>
                  <a:close/>
                  <a:moveTo>
                    <a:pt x="34029" y="1"/>
                  </a:moveTo>
                  <a:lnTo>
                    <a:pt x="19891" y="283"/>
                  </a:lnTo>
                  <a:lnTo>
                    <a:pt x="19680" y="1081"/>
                  </a:lnTo>
                  <a:lnTo>
                    <a:pt x="19445" y="1880"/>
                  </a:lnTo>
                  <a:lnTo>
                    <a:pt x="19163" y="2678"/>
                  </a:lnTo>
                  <a:lnTo>
                    <a:pt x="18881" y="3453"/>
                  </a:lnTo>
                  <a:lnTo>
                    <a:pt x="18553" y="4204"/>
                  </a:lnTo>
                  <a:lnTo>
                    <a:pt x="18200" y="4956"/>
                  </a:lnTo>
                  <a:lnTo>
                    <a:pt x="17825" y="5707"/>
                  </a:lnTo>
                  <a:lnTo>
                    <a:pt x="17425" y="6435"/>
                  </a:lnTo>
                  <a:lnTo>
                    <a:pt x="17003" y="7164"/>
                  </a:lnTo>
                  <a:lnTo>
                    <a:pt x="16557" y="7845"/>
                  </a:lnTo>
                  <a:lnTo>
                    <a:pt x="16087" y="8549"/>
                  </a:lnTo>
                  <a:lnTo>
                    <a:pt x="15594" y="9207"/>
                  </a:lnTo>
                  <a:lnTo>
                    <a:pt x="15077" y="9864"/>
                  </a:lnTo>
                  <a:lnTo>
                    <a:pt x="14537" y="10498"/>
                  </a:lnTo>
                  <a:lnTo>
                    <a:pt x="13973" y="11109"/>
                  </a:lnTo>
                  <a:lnTo>
                    <a:pt x="13386" y="11696"/>
                  </a:lnTo>
                  <a:lnTo>
                    <a:pt x="13551" y="12635"/>
                  </a:lnTo>
                  <a:lnTo>
                    <a:pt x="13738" y="13528"/>
                  </a:lnTo>
                  <a:lnTo>
                    <a:pt x="13997" y="14444"/>
                  </a:lnTo>
                  <a:lnTo>
                    <a:pt x="14302" y="15336"/>
                  </a:lnTo>
                  <a:lnTo>
                    <a:pt x="14678" y="16205"/>
                  </a:lnTo>
                  <a:lnTo>
                    <a:pt x="15077" y="17074"/>
                  </a:lnTo>
                  <a:lnTo>
                    <a:pt x="15523" y="17919"/>
                  </a:lnTo>
                  <a:lnTo>
                    <a:pt x="16040" y="18741"/>
                  </a:lnTo>
                  <a:lnTo>
                    <a:pt x="16979" y="18765"/>
                  </a:lnTo>
                  <a:lnTo>
                    <a:pt x="22193" y="18882"/>
                  </a:lnTo>
                  <a:lnTo>
                    <a:pt x="23531" y="18906"/>
                  </a:lnTo>
                  <a:lnTo>
                    <a:pt x="23085" y="17966"/>
                  </a:lnTo>
                  <a:lnTo>
                    <a:pt x="22686" y="17027"/>
                  </a:lnTo>
                  <a:lnTo>
                    <a:pt x="22357" y="16088"/>
                  </a:lnTo>
                  <a:lnTo>
                    <a:pt x="22075" y="15172"/>
                  </a:lnTo>
                  <a:lnTo>
                    <a:pt x="21840" y="14279"/>
                  </a:lnTo>
                  <a:lnTo>
                    <a:pt x="21653" y="13387"/>
                  </a:lnTo>
                  <a:lnTo>
                    <a:pt x="21512" y="12541"/>
                  </a:lnTo>
                  <a:lnTo>
                    <a:pt x="21394" y="11672"/>
                  </a:lnTo>
                  <a:lnTo>
                    <a:pt x="21347" y="10851"/>
                  </a:lnTo>
                  <a:lnTo>
                    <a:pt x="21300" y="10052"/>
                  </a:lnTo>
                  <a:lnTo>
                    <a:pt x="21324" y="9277"/>
                  </a:lnTo>
                  <a:lnTo>
                    <a:pt x="21347" y="8502"/>
                  </a:lnTo>
                  <a:lnTo>
                    <a:pt x="21418" y="7774"/>
                  </a:lnTo>
                  <a:lnTo>
                    <a:pt x="21512" y="7070"/>
                  </a:lnTo>
                  <a:lnTo>
                    <a:pt x="21606" y="6389"/>
                  </a:lnTo>
                  <a:lnTo>
                    <a:pt x="21723" y="5731"/>
                  </a:lnTo>
                  <a:lnTo>
                    <a:pt x="21864" y="5120"/>
                  </a:lnTo>
                  <a:lnTo>
                    <a:pt x="22028" y="4510"/>
                  </a:lnTo>
                  <a:lnTo>
                    <a:pt x="22193" y="3970"/>
                  </a:lnTo>
                  <a:lnTo>
                    <a:pt x="22357" y="3430"/>
                  </a:lnTo>
                  <a:lnTo>
                    <a:pt x="22709" y="2490"/>
                  </a:lnTo>
                  <a:lnTo>
                    <a:pt x="23038" y="1692"/>
                  </a:lnTo>
                  <a:lnTo>
                    <a:pt x="23320" y="1058"/>
                  </a:lnTo>
                  <a:lnTo>
                    <a:pt x="23578" y="588"/>
                  </a:lnTo>
                  <a:lnTo>
                    <a:pt x="23790" y="212"/>
                  </a:lnTo>
                  <a:lnTo>
                    <a:pt x="34029" y="1"/>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8" name="Google Shape;1238;p24"/>
            <p:cNvSpPr/>
            <p:nvPr/>
          </p:nvSpPr>
          <p:spPr>
            <a:xfrm>
              <a:off x="6408200" y="4187850"/>
              <a:ext cx="59325" cy="11750"/>
            </a:xfrm>
            <a:custGeom>
              <a:rect b="b" l="l" r="r" t="t"/>
              <a:pathLst>
                <a:path extrusionOk="0" fill="none" h="470" w="2373">
                  <a:moveTo>
                    <a:pt x="2114" y="0"/>
                  </a:moveTo>
                  <a:lnTo>
                    <a:pt x="2114" y="0"/>
                  </a:lnTo>
                  <a:lnTo>
                    <a:pt x="1057" y="235"/>
                  </a:lnTo>
                  <a:lnTo>
                    <a:pt x="0" y="423"/>
                  </a:lnTo>
                  <a:lnTo>
                    <a:pt x="2372" y="470"/>
                  </a:lnTo>
                  <a:lnTo>
                    <a:pt x="2372" y="470"/>
                  </a:lnTo>
                  <a:lnTo>
                    <a:pt x="2114"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9" name="Google Shape;1239;p24"/>
            <p:cNvSpPr/>
            <p:nvPr/>
          </p:nvSpPr>
          <p:spPr>
            <a:xfrm>
              <a:off x="6595475" y="4070425"/>
              <a:ext cx="154425" cy="135650"/>
            </a:xfrm>
            <a:custGeom>
              <a:rect b="b" l="l" r="r" t="t"/>
              <a:pathLst>
                <a:path extrusionOk="0" fill="none" h="5426" w="6177">
                  <a:moveTo>
                    <a:pt x="4134" y="0"/>
                  </a:moveTo>
                  <a:lnTo>
                    <a:pt x="4134" y="0"/>
                  </a:lnTo>
                  <a:lnTo>
                    <a:pt x="3664" y="376"/>
                  </a:lnTo>
                  <a:lnTo>
                    <a:pt x="3171" y="752"/>
                  </a:lnTo>
                  <a:lnTo>
                    <a:pt x="2654" y="1104"/>
                  </a:lnTo>
                  <a:lnTo>
                    <a:pt x="2138" y="1456"/>
                  </a:lnTo>
                  <a:lnTo>
                    <a:pt x="1621" y="1785"/>
                  </a:lnTo>
                  <a:lnTo>
                    <a:pt x="1081" y="2091"/>
                  </a:lnTo>
                  <a:lnTo>
                    <a:pt x="564" y="2396"/>
                  </a:lnTo>
                  <a:lnTo>
                    <a:pt x="1" y="2701"/>
                  </a:lnTo>
                  <a:lnTo>
                    <a:pt x="1" y="2701"/>
                  </a:lnTo>
                  <a:lnTo>
                    <a:pt x="353" y="3547"/>
                  </a:lnTo>
                  <a:lnTo>
                    <a:pt x="682" y="4251"/>
                  </a:lnTo>
                  <a:lnTo>
                    <a:pt x="987" y="4862"/>
                  </a:lnTo>
                  <a:lnTo>
                    <a:pt x="1245" y="5308"/>
                  </a:lnTo>
                  <a:lnTo>
                    <a:pt x="6177" y="5425"/>
                  </a:lnTo>
                  <a:lnTo>
                    <a:pt x="6177" y="5425"/>
                  </a:lnTo>
                  <a:lnTo>
                    <a:pt x="5848" y="4768"/>
                  </a:lnTo>
                  <a:lnTo>
                    <a:pt x="5519" y="4110"/>
                  </a:lnTo>
                  <a:lnTo>
                    <a:pt x="5238" y="3453"/>
                  </a:lnTo>
                  <a:lnTo>
                    <a:pt x="4956" y="2772"/>
                  </a:lnTo>
                  <a:lnTo>
                    <a:pt x="4721" y="2091"/>
                  </a:lnTo>
                  <a:lnTo>
                    <a:pt x="4510" y="1409"/>
                  </a:lnTo>
                  <a:lnTo>
                    <a:pt x="4298" y="705"/>
                  </a:lnTo>
                  <a:lnTo>
                    <a:pt x="4134"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p24"/>
            <p:cNvSpPr/>
            <p:nvPr/>
          </p:nvSpPr>
          <p:spPr>
            <a:xfrm>
              <a:off x="6742850" y="3738700"/>
              <a:ext cx="516075" cy="472650"/>
            </a:xfrm>
            <a:custGeom>
              <a:rect b="b" l="l" r="r" t="t"/>
              <a:pathLst>
                <a:path extrusionOk="0" fill="none" h="18906" w="20643">
                  <a:moveTo>
                    <a:pt x="20643" y="1"/>
                  </a:moveTo>
                  <a:lnTo>
                    <a:pt x="6505" y="283"/>
                  </a:lnTo>
                  <a:lnTo>
                    <a:pt x="6505" y="283"/>
                  </a:lnTo>
                  <a:lnTo>
                    <a:pt x="6294" y="1081"/>
                  </a:lnTo>
                  <a:lnTo>
                    <a:pt x="6059" y="1880"/>
                  </a:lnTo>
                  <a:lnTo>
                    <a:pt x="5777" y="2678"/>
                  </a:lnTo>
                  <a:lnTo>
                    <a:pt x="5495" y="3453"/>
                  </a:lnTo>
                  <a:lnTo>
                    <a:pt x="5167" y="4204"/>
                  </a:lnTo>
                  <a:lnTo>
                    <a:pt x="4814" y="4956"/>
                  </a:lnTo>
                  <a:lnTo>
                    <a:pt x="4439" y="5707"/>
                  </a:lnTo>
                  <a:lnTo>
                    <a:pt x="4039" y="6435"/>
                  </a:lnTo>
                  <a:lnTo>
                    <a:pt x="3617" y="7164"/>
                  </a:lnTo>
                  <a:lnTo>
                    <a:pt x="3171" y="7845"/>
                  </a:lnTo>
                  <a:lnTo>
                    <a:pt x="2701" y="8549"/>
                  </a:lnTo>
                  <a:lnTo>
                    <a:pt x="2208" y="9207"/>
                  </a:lnTo>
                  <a:lnTo>
                    <a:pt x="1691" y="9864"/>
                  </a:lnTo>
                  <a:lnTo>
                    <a:pt x="1151" y="10498"/>
                  </a:lnTo>
                  <a:lnTo>
                    <a:pt x="587" y="11109"/>
                  </a:lnTo>
                  <a:lnTo>
                    <a:pt x="0" y="11696"/>
                  </a:lnTo>
                  <a:lnTo>
                    <a:pt x="0" y="11696"/>
                  </a:lnTo>
                  <a:lnTo>
                    <a:pt x="165" y="12635"/>
                  </a:lnTo>
                  <a:lnTo>
                    <a:pt x="352" y="13528"/>
                  </a:lnTo>
                  <a:lnTo>
                    <a:pt x="611" y="14444"/>
                  </a:lnTo>
                  <a:lnTo>
                    <a:pt x="916" y="15336"/>
                  </a:lnTo>
                  <a:lnTo>
                    <a:pt x="1292" y="16205"/>
                  </a:lnTo>
                  <a:lnTo>
                    <a:pt x="1691" y="17074"/>
                  </a:lnTo>
                  <a:lnTo>
                    <a:pt x="2137" y="17919"/>
                  </a:lnTo>
                  <a:lnTo>
                    <a:pt x="2654" y="18741"/>
                  </a:lnTo>
                  <a:lnTo>
                    <a:pt x="3593" y="18765"/>
                  </a:lnTo>
                  <a:lnTo>
                    <a:pt x="3593" y="18765"/>
                  </a:lnTo>
                  <a:lnTo>
                    <a:pt x="3593" y="18765"/>
                  </a:lnTo>
                  <a:lnTo>
                    <a:pt x="3593" y="18765"/>
                  </a:lnTo>
                  <a:lnTo>
                    <a:pt x="8807" y="18882"/>
                  </a:lnTo>
                  <a:lnTo>
                    <a:pt x="10145" y="18906"/>
                  </a:lnTo>
                  <a:lnTo>
                    <a:pt x="10145" y="18906"/>
                  </a:lnTo>
                  <a:lnTo>
                    <a:pt x="9699" y="17966"/>
                  </a:lnTo>
                  <a:lnTo>
                    <a:pt x="9300" y="17027"/>
                  </a:lnTo>
                  <a:lnTo>
                    <a:pt x="8971" y="16088"/>
                  </a:lnTo>
                  <a:lnTo>
                    <a:pt x="8689" y="15172"/>
                  </a:lnTo>
                  <a:lnTo>
                    <a:pt x="8454" y="14279"/>
                  </a:lnTo>
                  <a:lnTo>
                    <a:pt x="8267" y="13387"/>
                  </a:lnTo>
                  <a:lnTo>
                    <a:pt x="8126" y="12541"/>
                  </a:lnTo>
                  <a:lnTo>
                    <a:pt x="8008" y="11672"/>
                  </a:lnTo>
                  <a:lnTo>
                    <a:pt x="7961" y="10851"/>
                  </a:lnTo>
                  <a:lnTo>
                    <a:pt x="7914" y="10052"/>
                  </a:lnTo>
                  <a:lnTo>
                    <a:pt x="7938" y="9277"/>
                  </a:lnTo>
                  <a:lnTo>
                    <a:pt x="7961" y="8502"/>
                  </a:lnTo>
                  <a:lnTo>
                    <a:pt x="8032" y="7774"/>
                  </a:lnTo>
                  <a:lnTo>
                    <a:pt x="8126" y="7070"/>
                  </a:lnTo>
                  <a:lnTo>
                    <a:pt x="8220" y="6389"/>
                  </a:lnTo>
                  <a:lnTo>
                    <a:pt x="8337" y="5731"/>
                  </a:lnTo>
                  <a:lnTo>
                    <a:pt x="8478" y="5120"/>
                  </a:lnTo>
                  <a:lnTo>
                    <a:pt x="8642" y="4510"/>
                  </a:lnTo>
                  <a:lnTo>
                    <a:pt x="8807" y="3970"/>
                  </a:lnTo>
                  <a:lnTo>
                    <a:pt x="8971" y="3430"/>
                  </a:lnTo>
                  <a:lnTo>
                    <a:pt x="9323" y="2490"/>
                  </a:lnTo>
                  <a:lnTo>
                    <a:pt x="9652" y="1692"/>
                  </a:lnTo>
                  <a:lnTo>
                    <a:pt x="9934" y="1058"/>
                  </a:lnTo>
                  <a:lnTo>
                    <a:pt x="10192" y="588"/>
                  </a:lnTo>
                  <a:lnTo>
                    <a:pt x="10404" y="212"/>
                  </a:lnTo>
                  <a:lnTo>
                    <a:pt x="20643" y="1"/>
                  </a:lnTo>
                  <a:lnTo>
                    <a:pt x="20643"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1" name="Google Shape;1241;p24"/>
            <p:cNvSpPr/>
            <p:nvPr/>
          </p:nvSpPr>
          <p:spPr>
            <a:xfrm>
              <a:off x="6461025" y="4137950"/>
              <a:ext cx="165600" cy="65175"/>
            </a:xfrm>
            <a:custGeom>
              <a:rect b="b" l="l" r="r" t="t"/>
              <a:pathLst>
                <a:path extrusionOk="0" h="2607" w="6624">
                  <a:moveTo>
                    <a:pt x="5379" y="0"/>
                  </a:moveTo>
                  <a:lnTo>
                    <a:pt x="4745" y="305"/>
                  </a:lnTo>
                  <a:lnTo>
                    <a:pt x="4087" y="611"/>
                  </a:lnTo>
                  <a:lnTo>
                    <a:pt x="3429" y="893"/>
                  </a:lnTo>
                  <a:lnTo>
                    <a:pt x="2748" y="1151"/>
                  </a:lnTo>
                  <a:lnTo>
                    <a:pt x="2067" y="1386"/>
                  </a:lnTo>
                  <a:lnTo>
                    <a:pt x="1386" y="1621"/>
                  </a:lnTo>
                  <a:lnTo>
                    <a:pt x="705" y="1808"/>
                  </a:lnTo>
                  <a:lnTo>
                    <a:pt x="1" y="1996"/>
                  </a:lnTo>
                  <a:lnTo>
                    <a:pt x="259" y="2466"/>
                  </a:lnTo>
                  <a:lnTo>
                    <a:pt x="6623" y="2607"/>
                  </a:lnTo>
                  <a:lnTo>
                    <a:pt x="6365" y="2161"/>
                  </a:lnTo>
                  <a:lnTo>
                    <a:pt x="6060" y="1550"/>
                  </a:lnTo>
                  <a:lnTo>
                    <a:pt x="5731" y="846"/>
                  </a:lnTo>
                  <a:lnTo>
                    <a:pt x="5379" y="0"/>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24"/>
            <p:cNvSpPr/>
            <p:nvPr/>
          </p:nvSpPr>
          <p:spPr>
            <a:xfrm>
              <a:off x="6461025" y="4137950"/>
              <a:ext cx="165600" cy="65175"/>
            </a:xfrm>
            <a:custGeom>
              <a:rect b="b" l="l" r="r" t="t"/>
              <a:pathLst>
                <a:path extrusionOk="0" fill="none" h="2607" w="6624">
                  <a:moveTo>
                    <a:pt x="5379" y="0"/>
                  </a:moveTo>
                  <a:lnTo>
                    <a:pt x="5379" y="0"/>
                  </a:lnTo>
                  <a:lnTo>
                    <a:pt x="4745" y="305"/>
                  </a:lnTo>
                  <a:lnTo>
                    <a:pt x="4087" y="611"/>
                  </a:lnTo>
                  <a:lnTo>
                    <a:pt x="3429" y="893"/>
                  </a:lnTo>
                  <a:lnTo>
                    <a:pt x="2748" y="1151"/>
                  </a:lnTo>
                  <a:lnTo>
                    <a:pt x="2067" y="1386"/>
                  </a:lnTo>
                  <a:lnTo>
                    <a:pt x="1386" y="1621"/>
                  </a:lnTo>
                  <a:lnTo>
                    <a:pt x="705" y="1808"/>
                  </a:lnTo>
                  <a:lnTo>
                    <a:pt x="1" y="1996"/>
                  </a:lnTo>
                  <a:lnTo>
                    <a:pt x="1" y="1996"/>
                  </a:lnTo>
                  <a:lnTo>
                    <a:pt x="259" y="2466"/>
                  </a:lnTo>
                  <a:lnTo>
                    <a:pt x="6623" y="2607"/>
                  </a:lnTo>
                  <a:lnTo>
                    <a:pt x="6623" y="2607"/>
                  </a:lnTo>
                  <a:lnTo>
                    <a:pt x="6365" y="2161"/>
                  </a:lnTo>
                  <a:lnTo>
                    <a:pt x="6060" y="1550"/>
                  </a:lnTo>
                  <a:lnTo>
                    <a:pt x="5731" y="846"/>
                  </a:lnTo>
                  <a:lnTo>
                    <a:pt x="5379"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3" name="Google Shape;1243;p24"/>
            <p:cNvSpPr/>
            <p:nvPr/>
          </p:nvSpPr>
          <p:spPr>
            <a:xfrm>
              <a:off x="6698800" y="4031075"/>
              <a:ext cx="110400" cy="176175"/>
            </a:xfrm>
            <a:custGeom>
              <a:rect b="b" l="l" r="r" t="t"/>
              <a:pathLst>
                <a:path extrusionOk="0" h="7047" w="4416">
                  <a:moveTo>
                    <a:pt x="1762" y="1"/>
                  </a:moveTo>
                  <a:lnTo>
                    <a:pt x="1058" y="682"/>
                  </a:lnTo>
                  <a:lnTo>
                    <a:pt x="330" y="1316"/>
                  </a:lnTo>
                  <a:lnTo>
                    <a:pt x="1" y="1574"/>
                  </a:lnTo>
                  <a:lnTo>
                    <a:pt x="165" y="2279"/>
                  </a:lnTo>
                  <a:lnTo>
                    <a:pt x="377" y="2983"/>
                  </a:lnTo>
                  <a:lnTo>
                    <a:pt x="588" y="3665"/>
                  </a:lnTo>
                  <a:lnTo>
                    <a:pt x="823" y="4346"/>
                  </a:lnTo>
                  <a:lnTo>
                    <a:pt x="1105" y="5027"/>
                  </a:lnTo>
                  <a:lnTo>
                    <a:pt x="1386" y="5684"/>
                  </a:lnTo>
                  <a:lnTo>
                    <a:pt x="1715" y="6342"/>
                  </a:lnTo>
                  <a:lnTo>
                    <a:pt x="2044" y="6999"/>
                  </a:lnTo>
                  <a:lnTo>
                    <a:pt x="4416" y="7046"/>
                  </a:lnTo>
                  <a:lnTo>
                    <a:pt x="3899" y="6224"/>
                  </a:lnTo>
                  <a:lnTo>
                    <a:pt x="3453" y="5379"/>
                  </a:lnTo>
                  <a:lnTo>
                    <a:pt x="3054" y="4510"/>
                  </a:lnTo>
                  <a:lnTo>
                    <a:pt x="2678" y="3641"/>
                  </a:lnTo>
                  <a:lnTo>
                    <a:pt x="2373" y="2749"/>
                  </a:lnTo>
                  <a:lnTo>
                    <a:pt x="2114" y="1833"/>
                  </a:lnTo>
                  <a:lnTo>
                    <a:pt x="1927" y="940"/>
                  </a:lnTo>
                  <a:lnTo>
                    <a:pt x="1762" y="1"/>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24"/>
            <p:cNvSpPr/>
            <p:nvPr/>
          </p:nvSpPr>
          <p:spPr>
            <a:xfrm>
              <a:off x="6698800" y="4031075"/>
              <a:ext cx="110400" cy="176175"/>
            </a:xfrm>
            <a:custGeom>
              <a:rect b="b" l="l" r="r" t="t"/>
              <a:pathLst>
                <a:path extrusionOk="0" fill="none" h="7047" w="4416">
                  <a:moveTo>
                    <a:pt x="1762" y="1"/>
                  </a:moveTo>
                  <a:lnTo>
                    <a:pt x="1762" y="1"/>
                  </a:lnTo>
                  <a:lnTo>
                    <a:pt x="1058" y="682"/>
                  </a:lnTo>
                  <a:lnTo>
                    <a:pt x="330" y="1316"/>
                  </a:lnTo>
                  <a:lnTo>
                    <a:pt x="330" y="1316"/>
                  </a:lnTo>
                  <a:lnTo>
                    <a:pt x="1" y="1574"/>
                  </a:lnTo>
                  <a:lnTo>
                    <a:pt x="1" y="1574"/>
                  </a:lnTo>
                  <a:lnTo>
                    <a:pt x="165" y="2279"/>
                  </a:lnTo>
                  <a:lnTo>
                    <a:pt x="377" y="2983"/>
                  </a:lnTo>
                  <a:lnTo>
                    <a:pt x="588" y="3665"/>
                  </a:lnTo>
                  <a:lnTo>
                    <a:pt x="823" y="4346"/>
                  </a:lnTo>
                  <a:lnTo>
                    <a:pt x="1105" y="5027"/>
                  </a:lnTo>
                  <a:lnTo>
                    <a:pt x="1386" y="5684"/>
                  </a:lnTo>
                  <a:lnTo>
                    <a:pt x="1715" y="6342"/>
                  </a:lnTo>
                  <a:lnTo>
                    <a:pt x="2044" y="6999"/>
                  </a:lnTo>
                  <a:lnTo>
                    <a:pt x="4416" y="7046"/>
                  </a:lnTo>
                  <a:lnTo>
                    <a:pt x="4416" y="7046"/>
                  </a:lnTo>
                  <a:lnTo>
                    <a:pt x="3899" y="6224"/>
                  </a:lnTo>
                  <a:lnTo>
                    <a:pt x="3453" y="5379"/>
                  </a:lnTo>
                  <a:lnTo>
                    <a:pt x="3054" y="4510"/>
                  </a:lnTo>
                  <a:lnTo>
                    <a:pt x="2678" y="3641"/>
                  </a:lnTo>
                  <a:lnTo>
                    <a:pt x="2373" y="2749"/>
                  </a:lnTo>
                  <a:lnTo>
                    <a:pt x="2114" y="1833"/>
                  </a:lnTo>
                  <a:lnTo>
                    <a:pt x="1927" y="940"/>
                  </a:lnTo>
                  <a:lnTo>
                    <a:pt x="1762"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5" name="Google Shape;1245;p24"/>
            <p:cNvSpPr/>
            <p:nvPr/>
          </p:nvSpPr>
          <p:spPr>
            <a:xfrm>
              <a:off x="6940700" y="3724625"/>
              <a:ext cx="996925" cy="518425"/>
            </a:xfrm>
            <a:custGeom>
              <a:rect b="b" l="l" r="r" t="t"/>
              <a:pathLst>
                <a:path extrusionOk="0" h="20737" w="39877">
                  <a:moveTo>
                    <a:pt x="39877" y="0"/>
                  </a:moveTo>
                  <a:lnTo>
                    <a:pt x="2490" y="775"/>
                  </a:lnTo>
                  <a:lnTo>
                    <a:pt x="2278" y="1174"/>
                  </a:lnTo>
                  <a:lnTo>
                    <a:pt x="2020" y="1644"/>
                  </a:lnTo>
                  <a:lnTo>
                    <a:pt x="1715" y="2302"/>
                  </a:lnTo>
                  <a:lnTo>
                    <a:pt x="1362" y="3124"/>
                  </a:lnTo>
                  <a:lnTo>
                    <a:pt x="1198" y="3593"/>
                  </a:lnTo>
                  <a:lnTo>
                    <a:pt x="1010" y="4086"/>
                  </a:lnTo>
                  <a:lnTo>
                    <a:pt x="846" y="4627"/>
                  </a:lnTo>
                  <a:lnTo>
                    <a:pt x="681" y="5214"/>
                  </a:lnTo>
                  <a:lnTo>
                    <a:pt x="540" y="5824"/>
                  </a:lnTo>
                  <a:lnTo>
                    <a:pt x="400" y="6458"/>
                  </a:lnTo>
                  <a:lnTo>
                    <a:pt x="282" y="7139"/>
                  </a:lnTo>
                  <a:lnTo>
                    <a:pt x="165" y="7844"/>
                  </a:lnTo>
                  <a:lnTo>
                    <a:pt x="94" y="8572"/>
                  </a:lnTo>
                  <a:lnTo>
                    <a:pt x="47" y="9323"/>
                  </a:lnTo>
                  <a:lnTo>
                    <a:pt x="0" y="10098"/>
                  </a:lnTo>
                  <a:lnTo>
                    <a:pt x="24" y="10897"/>
                  </a:lnTo>
                  <a:lnTo>
                    <a:pt x="47" y="11719"/>
                  </a:lnTo>
                  <a:lnTo>
                    <a:pt x="141" y="12564"/>
                  </a:lnTo>
                  <a:lnTo>
                    <a:pt x="259" y="13433"/>
                  </a:lnTo>
                  <a:lnTo>
                    <a:pt x="423" y="14326"/>
                  </a:lnTo>
                  <a:lnTo>
                    <a:pt x="634" y="15241"/>
                  </a:lnTo>
                  <a:lnTo>
                    <a:pt x="893" y="16157"/>
                  </a:lnTo>
                  <a:lnTo>
                    <a:pt x="1198" y="17097"/>
                  </a:lnTo>
                  <a:lnTo>
                    <a:pt x="1574" y="18036"/>
                  </a:lnTo>
                  <a:lnTo>
                    <a:pt x="1997" y="18999"/>
                  </a:lnTo>
                  <a:lnTo>
                    <a:pt x="2490" y="19962"/>
                  </a:lnTo>
                  <a:lnTo>
                    <a:pt x="39877" y="20737"/>
                  </a:lnTo>
                  <a:lnTo>
                    <a:pt x="39877" y="17167"/>
                  </a:lnTo>
                  <a:lnTo>
                    <a:pt x="22005" y="16744"/>
                  </a:lnTo>
                  <a:lnTo>
                    <a:pt x="22451" y="3311"/>
                  </a:lnTo>
                  <a:lnTo>
                    <a:pt x="39877" y="3311"/>
                  </a:lnTo>
                  <a:lnTo>
                    <a:pt x="39877"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6" name="Google Shape;1246;p24"/>
            <p:cNvSpPr/>
            <p:nvPr/>
          </p:nvSpPr>
          <p:spPr>
            <a:xfrm>
              <a:off x="6940700" y="3724625"/>
              <a:ext cx="996925" cy="518425"/>
            </a:xfrm>
            <a:custGeom>
              <a:rect b="b" l="l" r="r" t="t"/>
              <a:pathLst>
                <a:path extrusionOk="0" fill="none" h="20737" w="39877">
                  <a:moveTo>
                    <a:pt x="22005" y="16744"/>
                  </a:moveTo>
                  <a:lnTo>
                    <a:pt x="22451" y="3311"/>
                  </a:lnTo>
                  <a:lnTo>
                    <a:pt x="39877" y="3311"/>
                  </a:lnTo>
                  <a:lnTo>
                    <a:pt x="39877" y="0"/>
                  </a:lnTo>
                  <a:lnTo>
                    <a:pt x="2490" y="775"/>
                  </a:lnTo>
                  <a:lnTo>
                    <a:pt x="2490" y="775"/>
                  </a:lnTo>
                  <a:lnTo>
                    <a:pt x="2278" y="1174"/>
                  </a:lnTo>
                  <a:lnTo>
                    <a:pt x="2020" y="1644"/>
                  </a:lnTo>
                  <a:lnTo>
                    <a:pt x="1715" y="2302"/>
                  </a:lnTo>
                  <a:lnTo>
                    <a:pt x="1362" y="3124"/>
                  </a:lnTo>
                  <a:lnTo>
                    <a:pt x="1198" y="3593"/>
                  </a:lnTo>
                  <a:lnTo>
                    <a:pt x="1010" y="4086"/>
                  </a:lnTo>
                  <a:lnTo>
                    <a:pt x="846" y="4627"/>
                  </a:lnTo>
                  <a:lnTo>
                    <a:pt x="681" y="5214"/>
                  </a:lnTo>
                  <a:lnTo>
                    <a:pt x="540" y="5824"/>
                  </a:lnTo>
                  <a:lnTo>
                    <a:pt x="400" y="6458"/>
                  </a:lnTo>
                  <a:lnTo>
                    <a:pt x="282" y="7139"/>
                  </a:lnTo>
                  <a:lnTo>
                    <a:pt x="165" y="7844"/>
                  </a:lnTo>
                  <a:lnTo>
                    <a:pt x="94" y="8572"/>
                  </a:lnTo>
                  <a:lnTo>
                    <a:pt x="47" y="9323"/>
                  </a:lnTo>
                  <a:lnTo>
                    <a:pt x="0" y="10098"/>
                  </a:lnTo>
                  <a:lnTo>
                    <a:pt x="24" y="10897"/>
                  </a:lnTo>
                  <a:lnTo>
                    <a:pt x="47" y="11719"/>
                  </a:lnTo>
                  <a:lnTo>
                    <a:pt x="141" y="12564"/>
                  </a:lnTo>
                  <a:lnTo>
                    <a:pt x="259" y="13433"/>
                  </a:lnTo>
                  <a:lnTo>
                    <a:pt x="423" y="14326"/>
                  </a:lnTo>
                  <a:lnTo>
                    <a:pt x="634" y="15241"/>
                  </a:lnTo>
                  <a:lnTo>
                    <a:pt x="893" y="16157"/>
                  </a:lnTo>
                  <a:lnTo>
                    <a:pt x="1198" y="17097"/>
                  </a:lnTo>
                  <a:lnTo>
                    <a:pt x="1574" y="18036"/>
                  </a:lnTo>
                  <a:lnTo>
                    <a:pt x="1997" y="18999"/>
                  </a:lnTo>
                  <a:lnTo>
                    <a:pt x="2490" y="19962"/>
                  </a:lnTo>
                  <a:lnTo>
                    <a:pt x="39877" y="20737"/>
                  </a:lnTo>
                  <a:lnTo>
                    <a:pt x="39877" y="17167"/>
                  </a:lnTo>
                  <a:lnTo>
                    <a:pt x="22005" y="16744"/>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24"/>
            <p:cNvSpPr/>
            <p:nvPr/>
          </p:nvSpPr>
          <p:spPr>
            <a:xfrm>
              <a:off x="6997650" y="3807400"/>
              <a:ext cx="860125" cy="344650"/>
            </a:xfrm>
            <a:custGeom>
              <a:rect b="b" l="l" r="r" t="t"/>
              <a:pathLst>
                <a:path extrusionOk="0" h="13786" w="34405">
                  <a:moveTo>
                    <a:pt x="1503" y="0"/>
                  </a:moveTo>
                  <a:lnTo>
                    <a:pt x="1433" y="141"/>
                  </a:lnTo>
                  <a:lnTo>
                    <a:pt x="1268" y="541"/>
                  </a:lnTo>
                  <a:lnTo>
                    <a:pt x="1010" y="1198"/>
                  </a:lnTo>
                  <a:lnTo>
                    <a:pt x="705" y="2044"/>
                  </a:lnTo>
                  <a:lnTo>
                    <a:pt x="564" y="2560"/>
                  </a:lnTo>
                  <a:lnTo>
                    <a:pt x="423" y="3100"/>
                  </a:lnTo>
                  <a:lnTo>
                    <a:pt x="306" y="3687"/>
                  </a:lnTo>
                  <a:lnTo>
                    <a:pt x="188" y="4322"/>
                  </a:lnTo>
                  <a:lnTo>
                    <a:pt x="94" y="4979"/>
                  </a:lnTo>
                  <a:lnTo>
                    <a:pt x="24" y="5684"/>
                  </a:lnTo>
                  <a:lnTo>
                    <a:pt x="0" y="6412"/>
                  </a:lnTo>
                  <a:lnTo>
                    <a:pt x="0" y="7140"/>
                  </a:lnTo>
                  <a:lnTo>
                    <a:pt x="24" y="7844"/>
                  </a:lnTo>
                  <a:lnTo>
                    <a:pt x="118" y="8549"/>
                  </a:lnTo>
                  <a:lnTo>
                    <a:pt x="212" y="9277"/>
                  </a:lnTo>
                  <a:lnTo>
                    <a:pt x="376" y="10005"/>
                  </a:lnTo>
                  <a:lnTo>
                    <a:pt x="587" y="10756"/>
                  </a:lnTo>
                  <a:lnTo>
                    <a:pt x="846" y="11508"/>
                  </a:lnTo>
                  <a:lnTo>
                    <a:pt x="1151" y="12259"/>
                  </a:lnTo>
                  <a:lnTo>
                    <a:pt x="1503" y="13011"/>
                  </a:lnTo>
                  <a:lnTo>
                    <a:pt x="34405" y="13786"/>
                  </a:lnTo>
                  <a:lnTo>
                    <a:pt x="34240" y="13316"/>
                  </a:lnTo>
                  <a:lnTo>
                    <a:pt x="34076" y="12752"/>
                  </a:lnTo>
                  <a:lnTo>
                    <a:pt x="33888" y="12001"/>
                  </a:lnTo>
                  <a:lnTo>
                    <a:pt x="33677" y="11109"/>
                  </a:lnTo>
                  <a:lnTo>
                    <a:pt x="33489" y="10052"/>
                  </a:lnTo>
                  <a:lnTo>
                    <a:pt x="33395" y="9488"/>
                  </a:lnTo>
                  <a:lnTo>
                    <a:pt x="33324" y="8878"/>
                  </a:lnTo>
                  <a:lnTo>
                    <a:pt x="33254" y="8267"/>
                  </a:lnTo>
                  <a:lnTo>
                    <a:pt x="33207" y="7633"/>
                  </a:lnTo>
                  <a:lnTo>
                    <a:pt x="33184" y="6717"/>
                  </a:lnTo>
                  <a:lnTo>
                    <a:pt x="33184" y="5778"/>
                  </a:lnTo>
                  <a:lnTo>
                    <a:pt x="33230" y="4838"/>
                  </a:lnTo>
                  <a:lnTo>
                    <a:pt x="33324" y="3852"/>
                  </a:lnTo>
                  <a:lnTo>
                    <a:pt x="33395" y="3382"/>
                  </a:lnTo>
                  <a:lnTo>
                    <a:pt x="33489" y="2889"/>
                  </a:lnTo>
                  <a:lnTo>
                    <a:pt x="33606" y="2396"/>
                  </a:lnTo>
                  <a:lnTo>
                    <a:pt x="33724" y="1903"/>
                  </a:lnTo>
                  <a:lnTo>
                    <a:pt x="33865" y="1433"/>
                  </a:lnTo>
                  <a:lnTo>
                    <a:pt x="34029" y="940"/>
                  </a:lnTo>
                  <a:lnTo>
                    <a:pt x="34193" y="470"/>
                  </a:lnTo>
                  <a:lnTo>
                    <a:pt x="3440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8" name="Google Shape;1248;p24"/>
            <p:cNvSpPr/>
            <p:nvPr/>
          </p:nvSpPr>
          <p:spPr>
            <a:xfrm>
              <a:off x="6997650" y="3807400"/>
              <a:ext cx="860125" cy="344650"/>
            </a:xfrm>
            <a:custGeom>
              <a:rect b="b" l="l" r="r" t="t"/>
              <a:pathLst>
                <a:path extrusionOk="0" fill="none" h="13786" w="34405">
                  <a:moveTo>
                    <a:pt x="33207" y="7633"/>
                  </a:moveTo>
                  <a:lnTo>
                    <a:pt x="33207" y="7633"/>
                  </a:lnTo>
                  <a:lnTo>
                    <a:pt x="33254" y="8267"/>
                  </a:lnTo>
                  <a:lnTo>
                    <a:pt x="33324" y="8878"/>
                  </a:lnTo>
                  <a:lnTo>
                    <a:pt x="33395" y="9488"/>
                  </a:lnTo>
                  <a:lnTo>
                    <a:pt x="33489" y="10052"/>
                  </a:lnTo>
                  <a:lnTo>
                    <a:pt x="33677" y="11109"/>
                  </a:lnTo>
                  <a:lnTo>
                    <a:pt x="33888" y="12001"/>
                  </a:lnTo>
                  <a:lnTo>
                    <a:pt x="34076" y="12752"/>
                  </a:lnTo>
                  <a:lnTo>
                    <a:pt x="34240" y="13316"/>
                  </a:lnTo>
                  <a:lnTo>
                    <a:pt x="34405" y="13786"/>
                  </a:lnTo>
                  <a:lnTo>
                    <a:pt x="1503" y="13011"/>
                  </a:lnTo>
                  <a:lnTo>
                    <a:pt x="1503" y="13011"/>
                  </a:lnTo>
                  <a:lnTo>
                    <a:pt x="1151" y="12259"/>
                  </a:lnTo>
                  <a:lnTo>
                    <a:pt x="846" y="11508"/>
                  </a:lnTo>
                  <a:lnTo>
                    <a:pt x="587" y="10756"/>
                  </a:lnTo>
                  <a:lnTo>
                    <a:pt x="376" y="10005"/>
                  </a:lnTo>
                  <a:lnTo>
                    <a:pt x="212" y="9277"/>
                  </a:lnTo>
                  <a:lnTo>
                    <a:pt x="118" y="8549"/>
                  </a:lnTo>
                  <a:lnTo>
                    <a:pt x="24" y="7844"/>
                  </a:lnTo>
                  <a:lnTo>
                    <a:pt x="0" y="7140"/>
                  </a:lnTo>
                  <a:lnTo>
                    <a:pt x="0" y="7140"/>
                  </a:lnTo>
                  <a:lnTo>
                    <a:pt x="0" y="6412"/>
                  </a:lnTo>
                  <a:lnTo>
                    <a:pt x="24" y="5684"/>
                  </a:lnTo>
                  <a:lnTo>
                    <a:pt x="94" y="4979"/>
                  </a:lnTo>
                  <a:lnTo>
                    <a:pt x="188" y="4322"/>
                  </a:lnTo>
                  <a:lnTo>
                    <a:pt x="306" y="3687"/>
                  </a:lnTo>
                  <a:lnTo>
                    <a:pt x="423" y="3100"/>
                  </a:lnTo>
                  <a:lnTo>
                    <a:pt x="564" y="2560"/>
                  </a:lnTo>
                  <a:lnTo>
                    <a:pt x="705" y="2044"/>
                  </a:lnTo>
                  <a:lnTo>
                    <a:pt x="1010" y="1198"/>
                  </a:lnTo>
                  <a:lnTo>
                    <a:pt x="1268" y="541"/>
                  </a:lnTo>
                  <a:lnTo>
                    <a:pt x="1433" y="141"/>
                  </a:lnTo>
                  <a:lnTo>
                    <a:pt x="1503" y="0"/>
                  </a:lnTo>
                  <a:lnTo>
                    <a:pt x="34405" y="0"/>
                  </a:lnTo>
                  <a:lnTo>
                    <a:pt x="34405" y="0"/>
                  </a:lnTo>
                  <a:lnTo>
                    <a:pt x="34193" y="470"/>
                  </a:lnTo>
                  <a:lnTo>
                    <a:pt x="34029" y="940"/>
                  </a:lnTo>
                  <a:lnTo>
                    <a:pt x="33865" y="1433"/>
                  </a:lnTo>
                  <a:lnTo>
                    <a:pt x="33724" y="1903"/>
                  </a:lnTo>
                  <a:lnTo>
                    <a:pt x="33606" y="2396"/>
                  </a:lnTo>
                  <a:lnTo>
                    <a:pt x="33489" y="2889"/>
                  </a:lnTo>
                  <a:lnTo>
                    <a:pt x="33395" y="3382"/>
                  </a:lnTo>
                  <a:lnTo>
                    <a:pt x="33324" y="3852"/>
                  </a:lnTo>
                  <a:lnTo>
                    <a:pt x="33230" y="4838"/>
                  </a:lnTo>
                  <a:lnTo>
                    <a:pt x="33184" y="5778"/>
                  </a:lnTo>
                  <a:lnTo>
                    <a:pt x="33184" y="6717"/>
                  </a:lnTo>
                  <a:lnTo>
                    <a:pt x="33207" y="763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9" name="Google Shape;1249;p24"/>
            <p:cNvSpPr/>
            <p:nvPr/>
          </p:nvSpPr>
          <p:spPr>
            <a:xfrm>
              <a:off x="7090400" y="3863175"/>
              <a:ext cx="665225" cy="18225"/>
            </a:xfrm>
            <a:custGeom>
              <a:rect b="b" l="l" r="r" t="t"/>
              <a:pathLst>
                <a:path extrusionOk="0" h="729" w="26609">
                  <a:moveTo>
                    <a:pt x="3336" y="0"/>
                  </a:moveTo>
                  <a:lnTo>
                    <a:pt x="1" y="71"/>
                  </a:lnTo>
                  <a:lnTo>
                    <a:pt x="3336" y="282"/>
                  </a:lnTo>
                  <a:lnTo>
                    <a:pt x="6647" y="447"/>
                  </a:lnTo>
                  <a:lnTo>
                    <a:pt x="9982" y="564"/>
                  </a:lnTo>
                  <a:lnTo>
                    <a:pt x="13293" y="658"/>
                  </a:lnTo>
                  <a:lnTo>
                    <a:pt x="16628" y="705"/>
                  </a:lnTo>
                  <a:lnTo>
                    <a:pt x="19962" y="728"/>
                  </a:lnTo>
                  <a:lnTo>
                    <a:pt x="21606" y="728"/>
                  </a:lnTo>
                  <a:lnTo>
                    <a:pt x="23274" y="705"/>
                  </a:lnTo>
                  <a:lnTo>
                    <a:pt x="26608" y="635"/>
                  </a:lnTo>
                  <a:lnTo>
                    <a:pt x="23297" y="423"/>
                  </a:lnTo>
                  <a:lnTo>
                    <a:pt x="21630" y="329"/>
                  </a:lnTo>
                  <a:lnTo>
                    <a:pt x="19962" y="259"/>
                  </a:lnTo>
                  <a:lnTo>
                    <a:pt x="16651" y="141"/>
                  </a:lnTo>
                  <a:lnTo>
                    <a:pt x="13316" y="71"/>
                  </a:lnTo>
                  <a:lnTo>
                    <a:pt x="9982" y="24"/>
                  </a:lnTo>
                  <a:lnTo>
                    <a:pt x="6670" y="0"/>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0" name="Google Shape;1250;p24"/>
            <p:cNvSpPr/>
            <p:nvPr/>
          </p:nvSpPr>
          <p:spPr>
            <a:xfrm>
              <a:off x="7395125" y="3938325"/>
              <a:ext cx="360500" cy="15300"/>
            </a:xfrm>
            <a:custGeom>
              <a:rect b="b" l="l" r="r" t="t"/>
              <a:pathLst>
                <a:path extrusionOk="0" h="612" w="14420">
                  <a:moveTo>
                    <a:pt x="5401" y="0"/>
                  </a:moveTo>
                  <a:lnTo>
                    <a:pt x="3617" y="24"/>
                  </a:lnTo>
                  <a:lnTo>
                    <a:pt x="1808" y="71"/>
                  </a:lnTo>
                  <a:lnTo>
                    <a:pt x="893" y="94"/>
                  </a:lnTo>
                  <a:lnTo>
                    <a:pt x="0" y="165"/>
                  </a:lnTo>
                  <a:lnTo>
                    <a:pt x="893" y="259"/>
                  </a:lnTo>
                  <a:lnTo>
                    <a:pt x="1808" y="353"/>
                  </a:lnTo>
                  <a:lnTo>
                    <a:pt x="3593" y="470"/>
                  </a:lnTo>
                  <a:lnTo>
                    <a:pt x="5401" y="541"/>
                  </a:lnTo>
                  <a:lnTo>
                    <a:pt x="7210" y="611"/>
                  </a:lnTo>
                  <a:lnTo>
                    <a:pt x="10803" y="611"/>
                  </a:lnTo>
                  <a:lnTo>
                    <a:pt x="12611" y="564"/>
                  </a:lnTo>
                  <a:lnTo>
                    <a:pt x="13527" y="517"/>
                  </a:lnTo>
                  <a:lnTo>
                    <a:pt x="14419" y="447"/>
                  </a:lnTo>
                  <a:lnTo>
                    <a:pt x="13527" y="353"/>
                  </a:lnTo>
                  <a:lnTo>
                    <a:pt x="12611" y="282"/>
                  </a:lnTo>
                  <a:lnTo>
                    <a:pt x="10826" y="165"/>
                  </a:lnTo>
                  <a:lnTo>
                    <a:pt x="9018" y="71"/>
                  </a:lnTo>
                  <a:lnTo>
                    <a:pt x="7210" y="24"/>
                  </a:lnTo>
                  <a:lnTo>
                    <a:pt x="5401" y="0"/>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1" name="Google Shape;1251;p24"/>
            <p:cNvSpPr/>
            <p:nvPr/>
          </p:nvSpPr>
          <p:spPr>
            <a:xfrm>
              <a:off x="7294125" y="4068650"/>
              <a:ext cx="281250" cy="14725"/>
            </a:xfrm>
            <a:custGeom>
              <a:rect b="b" l="l" r="r" t="t"/>
              <a:pathLst>
                <a:path extrusionOk="0" h="589" w="11250">
                  <a:moveTo>
                    <a:pt x="4228" y="1"/>
                  </a:moveTo>
                  <a:lnTo>
                    <a:pt x="2819" y="24"/>
                  </a:lnTo>
                  <a:lnTo>
                    <a:pt x="1410" y="95"/>
                  </a:lnTo>
                  <a:lnTo>
                    <a:pt x="705" y="142"/>
                  </a:lnTo>
                  <a:lnTo>
                    <a:pt x="1" y="212"/>
                  </a:lnTo>
                  <a:lnTo>
                    <a:pt x="705" y="306"/>
                  </a:lnTo>
                  <a:lnTo>
                    <a:pt x="1386" y="377"/>
                  </a:lnTo>
                  <a:lnTo>
                    <a:pt x="2795" y="471"/>
                  </a:lnTo>
                  <a:lnTo>
                    <a:pt x="4205" y="541"/>
                  </a:lnTo>
                  <a:lnTo>
                    <a:pt x="5614" y="588"/>
                  </a:lnTo>
                  <a:lnTo>
                    <a:pt x="7023" y="588"/>
                  </a:lnTo>
                  <a:lnTo>
                    <a:pt x="8432" y="565"/>
                  </a:lnTo>
                  <a:lnTo>
                    <a:pt x="9841" y="518"/>
                  </a:lnTo>
                  <a:lnTo>
                    <a:pt x="10545" y="447"/>
                  </a:lnTo>
                  <a:lnTo>
                    <a:pt x="11250" y="377"/>
                  </a:lnTo>
                  <a:lnTo>
                    <a:pt x="10545" y="306"/>
                  </a:lnTo>
                  <a:lnTo>
                    <a:pt x="9841" y="212"/>
                  </a:lnTo>
                  <a:lnTo>
                    <a:pt x="8432" y="118"/>
                  </a:lnTo>
                  <a:lnTo>
                    <a:pt x="7023" y="48"/>
                  </a:lnTo>
                  <a:lnTo>
                    <a:pt x="5637" y="1"/>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2" name="Google Shape;1252;p24"/>
            <p:cNvSpPr/>
            <p:nvPr/>
          </p:nvSpPr>
          <p:spPr>
            <a:xfrm>
              <a:off x="7294125" y="4068650"/>
              <a:ext cx="281250" cy="14725"/>
            </a:xfrm>
            <a:custGeom>
              <a:rect b="b" l="l" r="r" t="t"/>
              <a:pathLst>
                <a:path extrusionOk="0" fill="none" h="589" w="11250">
                  <a:moveTo>
                    <a:pt x="1" y="212"/>
                  </a:moveTo>
                  <a:lnTo>
                    <a:pt x="1" y="212"/>
                  </a:lnTo>
                  <a:lnTo>
                    <a:pt x="705" y="142"/>
                  </a:lnTo>
                  <a:lnTo>
                    <a:pt x="1410" y="95"/>
                  </a:lnTo>
                  <a:lnTo>
                    <a:pt x="2819" y="24"/>
                  </a:lnTo>
                  <a:lnTo>
                    <a:pt x="2819" y="24"/>
                  </a:lnTo>
                  <a:lnTo>
                    <a:pt x="4228" y="1"/>
                  </a:lnTo>
                  <a:lnTo>
                    <a:pt x="5637" y="1"/>
                  </a:lnTo>
                  <a:lnTo>
                    <a:pt x="5637" y="1"/>
                  </a:lnTo>
                  <a:lnTo>
                    <a:pt x="7023" y="48"/>
                  </a:lnTo>
                  <a:lnTo>
                    <a:pt x="8432" y="118"/>
                  </a:lnTo>
                  <a:lnTo>
                    <a:pt x="8432" y="118"/>
                  </a:lnTo>
                  <a:lnTo>
                    <a:pt x="9841" y="212"/>
                  </a:lnTo>
                  <a:lnTo>
                    <a:pt x="10545" y="306"/>
                  </a:lnTo>
                  <a:lnTo>
                    <a:pt x="11250" y="377"/>
                  </a:lnTo>
                  <a:lnTo>
                    <a:pt x="11250" y="377"/>
                  </a:lnTo>
                  <a:lnTo>
                    <a:pt x="10545" y="447"/>
                  </a:lnTo>
                  <a:lnTo>
                    <a:pt x="9841" y="518"/>
                  </a:lnTo>
                  <a:lnTo>
                    <a:pt x="8432" y="565"/>
                  </a:lnTo>
                  <a:lnTo>
                    <a:pt x="8432" y="565"/>
                  </a:lnTo>
                  <a:lnTo>
                    <a:pt x="7023" y="588"/>
                  </a:lnTo>
                  <a:lnTo>
                    <a:pt x="5614" y="588"/>
                  </a:lnTo>
                  <a:lnTo>
                    <a:pt x="5614" y="588"/>
                  </a:lnTo>
                  <a:lnTo>
                    <a:pt x="4205" y="541"/>
                  </a:lnTo>
                  <a:lnTo>
                    <a:pt x="2795" y="471"/>
                  </a:lnTo>
                  <a:lnTo>
                    <a:pt x="2795" y="471"/>
                  </a:lnTo>
                  <a:lnTo>
                    <a:pt x="1386" y="377"/>
                  </a:lnTo>
                  <a:lnTo>
                    <a:pt x="705" y="306"/>
                  </a:lnTo>
                  <a:lnTo>
                    <a:pt x="1" y="212"/>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3" name="Google Shape;1253;p24"/>
            <p:cNvSpPr/>
            <p:nvPr/>
          </p:nvSpPr>
          <p:spPr>
            <a:xfrm>
              <a:off x="7111550" y="4008775"/>
              <a:ext cx="498475" cy="15875"/>
            </a:xfrm>
            <a:custGeom>
              <a:rect b="b" l="l" r="r" t="t"/>
              <a:pathLst>
                <a:path extrusionOk="0" h="635" w="19939">
                  <a:moveTo>
                    <a:pt x="7492" y="1"/>
                  </a:moveTo>
                  <a:lnTo>
                    <a:pt x="5002" y="24"/>
                  </a:lnTo>
                  <a:lnTo>
                    <a:pt x="2513" y="71"/>
                  </a:lnTo>
                  <a:lnTo>
                    <a:pt x="0" y="188"/>
                  </a:lnTo>
                  <a:lnTo>
                    <a:pt x="2490" y="353"/>
                  </a:lnTo>
                  <a:lnTo>
                    <a:pt x="5002" y="470"/>
                  </a:lnTo>
                  <a:lnTo>
                    <a:pt x="7492" y="564"/>
                  </a:lnTo>
                  <a:lnTo>
                    <a:pt x="9981" y="611"/>
                  </a:lnTo>
                  <a:lnTo>
                    <a:pt x="12470" y="635"/>
                  </a:lnTo>
                  <a:lnTo>
                    <a:pt x="14960" y="611"/>
                  </a:lnTo>
                  <a:lnTo>
                    <a:pt x="16204" y="611"/>
                  </a:lnTo>
                  <a:lnTo>
                    <a:pt x="17449" y="564"/>
                  </a:lnTo>
                  <a:lnTo>
                    <a:pt x="19938" y="470"/>
                  </a:lnTo>
                  <a:lnTo>
                    <a:pt x="17449" y="282"/>
                  </a:lnTo>
                  <a:lnTo>
                    <a:pt x="16204" y="212"/>
                  </a:lnTo>
                  <a:lnTo>
                    <a:pt x="14960" y="165"/>
                  </a:lnTo>
                  <a:lnTo>
                    <a:pt x="12470" y="95"/>
                  </a:lnTo>
                  <a:lnTo>
                    <a:pt x="9981" y="24"/>
                  </a:lnTo>
                  <a:lnTo>
                    <a:pt x="7492" y="1"/>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4" name="Google Shape;1254;p24"/>
            <p:cNvSpPr/>
            <p:nvPr/>
          </p:nvSpPr>
          <p:spPr>
            <a:xfrm>
              <a:off x="7111550" y="4008775"/>
              <a:ext cx="498475" cy="15875"/>
            </a:xfrm>
            <a:custGeom>
              <a:rect b="b" l="l" r="r" t="t"/>
              <a:pathLst>
                <a:path extrusionOk="0" fill="none" h="635" w="19939">
                  <a:moveTo>
                    <a:pt x="0" y="188"/>
                  </a:moveTo>
                  <a:lnTo>
                    <a:pt x="0" y="188"/>
                  </a:lnTo>
                  <a:lnTo>
                    <a:pt x="2513" y="71"/>
                  </a:lnTo>
                  <a:lnTo>
                    <a:pt x="5002" y="24"/>
                  </a:lnTo>
                  <a:lnTo>
                    <a:pt x="5002" y="24"/>
                  </a:lnTo>
                  <a:lnTo>
                    <a:pt x="7492" y="1"/>
                  </a:lnTo>
                  <a:lnTo>
                    <a:pt x="9981" y="24"/>
                  </a:lnTo>
                  <a:lnTo>
                    <a:pt x="9981" y="24"/>
                  </a:lnTo>
                  <a:lnTo>
                    <a:pt x="12470" y="95"/>
                  </a:lnTo>
                  <a:lnTo>
                    <a:pt x="14960" y="165"/>
                  </a:lnTo>
                  <a:lnTo>
                    <a:pt x="14960" y="165"/>
                  </a:lnTo>
                  <a:lnTo>
                    <a:pt x="16204" y="212"/>
                  </a:lnTo>
                  <a:lnTo>
                    <a:pt x="17449" y="282"/>
                  </a:lnTo>
                  <a:lnTo>
                    <a:pt x="19938" y="470"/>
                  </a:lnTo>
                  <a:lnTo>
                    <a:pt x="19938" y="470"/>
                  </a:lnTo>
                  <a:lnTo>
                    <a:pt x="17449" y="564"/>
                  </a:lnTo>
                  <a:lnTo>
                    <a:pt x="16204" y="611"/>
                  </a:lnTo>
                  <a:lnTo>
                    <a:pt x="14960" y="611"/>
                  </a:lnTo>
                  <a:lnTo>
                    <a:pt x="14960" y="611"/>
                  </a:lnTo>
                  <a:lnTo>
                    <a:pt x="12470" y="635"/>
                  </a:lnTo>
                  <a:lnTo>
                    <a:pt x="9981" y="611"/>
                  </a:lnTo>
                  <a:lnTo>
                    <a:pt x="9981" y="611"/>
                  </a:lnTo>
                  <a:lnTo>
                    <a:pt x="7492" y="564"/>
                  </a:lnTo>
                  <a:lnTo>
                    <a:pt x="5002" y="470"/>
                  </a:lnTo>
                  <a:lnTo>
                    <a:pt x="5002" y="470"/>
                  </a:lnTo>
                  <a:lnTo>
                    <a:pt x="2490" y="353"/>
                  </a:lnTo>
                  <a:lnTo>
                    <a:pt x="0" y="188"/>
                  </a:lnTo>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5" name="Google Shape;1255;p24"/>
            <p:cNvSpPr/>
            <p:nvPr/>
          </p:nvSpPr>
          <p:spPr>
            <a:xfrm>
              <a:off x="6997650" y="3985875"/>
              <a:ext cx="860125" cy="166175"/>
            </a:xfrm>
            <a:custGeom>
              <a:rect b="b" l="l" r="r" t="t"/>
              <a:pathLst>
                <a:path extrusionOk="0" h="6647" w="34405">
                  <a:moveTo>
                    <a:pt x="11508" y="917"/>
                  </a:moveTo>
                  <a:lnTo>
                    <a:pt x="14537" y="940"/>
                  </a:lnTo>
                  <a:lnTo>
                    <a:pt x="17026" y="1011"/>
                  </a:lnTo>
                  <a:lnTo>
                    <a:pt x="19516" y="1081"/>
                  </a:lnTo>
                  <a:lnTo>
                    <a:pt x="20760" y="1128"/>
                  </a:lnTo>
                  <a:lnTo>
                    <a:pt x="22005" y="1198"/>
                  </a:lnTo>
                  <a:lnTo>
                    <a:pt x="24494" y="1386"/>
                  </a:lnTo>
                  <a:lnTo>
                    <a:pt x="22005" y="1480"/>
                  </a:lnTo>
                  <a:lnTo>
                    <a:pt x="20760" y="1527"/>
                  </a:lnTo>
                  <a:lnTo>
                    <a:pt x="19516" y="1527"/>
                  </a:lnTo>
                  <a:lnTo>
                    <a:pt x="17567" y="1551"/>
                  </a:lnTo>
                  <a:lnTo>
                    <a:pt x="14537" y="1527"/>
                  </a:lnTo>
                  <a:lnTo>
                    <a:pt x="12048" y="1480"/>
                  </a:lnTo>
                  <a:lnTo>
                    <a:pt x="9558" y="1386"/>
                  </a:lnTo>
                  <a:lnTo>
                    <a:pt x="7046" y="1269"/>
                  </a:lnTo>
                  <a:lnTo>
                    <a:pt x="4556" y="1104"/>
                  </a:lnTo>
                  <a:lnTo>
                    <a:pt x="7069" y="987"/>
                  </a:lnTo>
                  <a:lnTo>
                    <a:pt x="9558" y="940"/>
                  </a:lnTo>
                  <a:lnTo>
                    <a:pt x="11508" y="917"/>
                  </a:lnTo>
                  <a:close/>
                  <a:moveTo>
                    <a:pt x="17496" y="3312"/>
                  </a:moveTo>
                  <a:lnTo>
                    <a:pt x="18882" y="3359"/>
                  </a:lnTo>
                  <a:lnTo>
                    <a:pt x="20291" y="3429"/>
                  </a:lnTo>
                  <a:lnTo>
                    <a:pt x="21700" y="3523"/>
                  </a:lnTo>
                  <a:lnTo>
                    <a:pt x="22404" y="3617"/>
                  </a:lnTo>
                  <a:lnTo>
                    <a:pt x="23109" y="3688"/>
                  </a:lnTo>
                  <a:lnTo>
                    <a:pt x="22404" y="3758"/>
                  </a:lnTo>
                  <a:lnTo>
                    <a:pt x="21700" y="3829"/>
                  </a:lnTo>
                  <a:lnTo>
                    <a:pt x="20291" y="3876"/>
                  </a:lnTo>
                  <a:lnTo>
                    <a:pt x="19445" y="3899"/>
                  </a:lnTo>
                  <a:lnTo>
                    <a:pt x="17473" y="3899"/>
                  </a:lnTo>
                  <a:lnTo>
                    <a:pt x="16064" y="3852"/>
                  </a:lnTo>
                  <a:lnTo>
                    <a:pt x="14654" y="3782"/>
                  </a:lnTo>
                  <a:lnTo>
                    <a:pt x="13245" y="3688"/>
                  </a:lnTo>
                  <a:lnTo>
                    <a:pt x="12564" y="3617"/>
                  </a:lnTo>
                  <a:lnTo>
                    <a:pt x="11860" y="3523"/>
                  </a:lnTo>
                  <a:lnTo>
                    <a:pt x="12564" y="3453"/>
                  </a:lnTo>
                  <a:lnTo>
                    <a:pt x="13269" y="3406"/>
                  </a:lnTo>
                  <a:lnTo>
                    <a:pt x="14678" y="3335"/>
                  </a:lnTo>
                  <a:lnTo>
                    <a:pt x="15547" y="3312"/>
                  </a:lnTo>
                  <a:close/>
                  <a:moveTo>
                    <a:pt x="0" y="1"/>
                  </a:moveTo>
                  <a:lnTo>
                    <a:pt x="24" y="705"/>
                  </a:lnTo>
                  <a:lnTo>
                    <a:pt x="118" y="1410"/>
                  </a:lnTo>
                  <a:lnTo>
                    <a:pt x="212" y="2138"/>
                  </a:lnTo>
                  <a:lnTo>
                    <a:pt x="376" y="2866"/>
                  </a:lnTo>
                  <a:lnTo>
                    <a:pt x="587" y="3617"/>
                  </a:lnTo>
                  <a:lnTo>
                    <a:pt x="846" y="4369"/>
                  </a:lnTo>
                  <a:lnTo>
                    <a:pt x="1151" y="5120"/>
                  </a:lnTo>
                  <a:lnTo>
                    <a:pt x="1503" y="5872"/>
                  </a:lnTo>
                  <a:lnTo>
                    <a:pt x="34405" y="6647"/>
                  </a:lnTo>
                  <a:lnTo>
                    <a:pt x="34240" y="6177"/>
                  </a:lnTo>
                  <a:lnTo>
                    <a:pt x="34076" y="5613"/>
                  </a:lnTo>
                  <a:lnTo>
                    <a:pt x="33888" y="4862"/>
                  </a:lnTo>
                  <a:lnTo>
                    <a:pt x="33677" y="3970"/>
                  </a:lnTo>
                  <a:lnTo>
                    <a:pt x="33489" y="2913"/>
                  </a:lnTo>
                  <a:lnTo>
                    <a:pt x="33395" y="2349"/>
                  </a:lnTo>
                  <a:lnTo>
                    <a:pt x="33324" y="1739"/>
                  </a:lnTo>
                  <a:lnTo>
                    <a:pt x="33254" y="1128"/>
                  </a:lnTo>
                  <a:lnTo>
                    <a:pt x="33207" y="494"/>
                  </a:lnTo>
                  <a:lnTo>
                    <a:pt x="26279" y="494"/>
                  </a:lnTo>
                  <a:lnTo>
                    <a:pt x="22522" y="470"/>
                  </a:lnTo>
                  <a:lnTo>
                    <a:pt x="18764" y="423"/>
                  </a:lnTo>
                  <a:lnTo>
                    <a:pt x="15007" y="376"/>
                  </a:lnTo>
                  <a:lnTo>
                    <a:pt x="11249" y="306"/>
                  </a:lnTo>
                  <a:lnTo>
                    <a:pt x="7515" y="212"/>
                  </a:lnTo>
                  <a:lnTo>
                    <a:pt x="3758" y="118"/>
                  </a:lnTo>
                  <a:lnTo>
                    <a:pt x="0" y="1"/>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p24"/>
            <p:cNvSpPr/>
            <p:nvPr/>
          </p:nvSpPr>
          <p:spPr>
            <a:xfrm>
              <a:off x="7294125" y="4068650"/>
              <a:ext cx="281250" cy="14725"/>
            </a:xfrm>
            <a:custGeom>
              <a:rect b="b" l="l" r="r" t="t"/>
              <a:pathLst>
                <a:path extrusionOk="0" fill="none" h="589" w="11250">
                  <a:moveTo>
                    <a:pt x="6717" y="588"/>
                  </a:moveTo>
                  <a:lnTo>
                    <a:pt x="6717" y="588"/>
                  </a:lnTo>
                  <a:lnTo>
                    <a:pt x="5614" y="588"/>
                  </a:lnTo>
                  <a:lnTo>
                    <a:pt x="5614" y="588"/>
                  </a:lnTo>
                  <a:lnTo>
                    <a:pt x="4205" y="541"/>
                  </a:lnTo>
                  <a:lnTo>
                    <a:pt x="2795" y="471"/>
                  </a:lnTo>
                  <a:lnTo>
                    <a:pt x="2795" y="471"/>
                  </a:lnTo>
                  <a:lnTo>
                    <a:pt x="1386" y="377"/>
                  </a:lnTo>
                  <a:lnTo>
                    <a:pt x="705" y="306"/>
                  </a:lnTo>
                  <a:lnTo>
                    <a:pt x="1" y="212"/>
                  </a:lnTo>
                  <a:lnTo>
                    <a:pt x="1" y="212"/>
                  </a:lnTo>
                  <a:lnTo>
                    <a:pt x="705" y="142"/>
                  </a:lnTo>
                  <a:lnTo>
                    <a:pt x="1410" y="95"/>
                  </a:lnTo>
                  <a:lnTo>
                    <a:pt x="2819" y="24"/>
                  </a:lnTo>
                  <a:lnTo>
                    <a:pt x="2819" y="24"/>
                  </a:lnTo>
                  <a:lnTo>
                    <a:pt x="3688" y="1"/>
                  </a:lnTo>
                  <a:lnTo>
                    <a:pt x="4557" y="1"/>
                  </a:lnTo>
                  <a:lnTo>
                    <a:pt x="4557" y="1"/>
                  </a:lnTo>
                  <a:lnTo>
                    <a:pt x="5637" y="1"/>
                  </a:lnTo>
                  <a:lnTo>
                    <a:pt x="5637" y="1"/>
                  </a:lnTo>
                  <a:lnTo>
                    <a:pt x="7023" y="48"/>
                  </a:lnTo>
                  <a:lnTo>
                    <a:pt x="8432" y="118"/>
                  </a:lnTo>
                  <a:lnTo>
                    <a:pt x="8432" y="118"/>
                  </a:lnTo>
                  <a:lnTo>
                    <a:pt x="9841" y="212"/>
                  </a:lnTo>
                  <a:lnTo>
                    <a:pt x="10545" y="306"/>
                  </a:lnTo>
                  <a:lnTo>
                    <a:pt x="11250" y="377"/>
                  </a:lnTo>
                  <a:lnTo>
                    <a:pt x="11250" y="377"/>
                  </a:lnTo>
                  <a:lnTo>
                    <a:pt x="10545" y="447"/>
                  </a:lnTo>
                  <a:lnTo>
                    <a:pt x="9841" y="518"/>
                  </a:lnTo>
                  <a:lnTo>
                    <a:pt x="8432" y="565"/>
                  </a:lnTo>
                  <a:lnTo>
                    <a:pt x="8432" y="565"/>
                  </a:lnTo>
                  <a:lnTo>
                    <a:pt x="7586" y="588"/>
                  </a:lnTo>
                  <a:lnTo>
                    <a:pt x="6717" y="588"/>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7" name="Google Shape;1257;p24"/>
            <p:cNvSpPr/>
            <p:nvPr/>
          </p:nvSpPr>
          <p:spPr>
            <a:xfrm>
              <a:off x="6997650" y="3985875"/>
              <a:ext cx="860125" cy="166175"/>
            </a:xfrm>
            <a:custGeom>
              <a:rect b="b" l="l" r="r" t="t"/>
              <a:pathLst>
                <a:path extrusionOk="0" fill="none" h="6647" w="34405">
                  <a:moveTo>
                    <a:pt x="0" y="1"/>
                  </a:moveTo>
                  <a:lnTo>
                    <a:pt x="0" y="1"/>
                  </a:lnTo>
                  <a:lnTo>
                    <a:pt x="24" y="705"/>
                  </a:lnTo>
                  <a:lnTo>
                    <a:pt x="118" y="1410"/>
                  </a:lnTo>
                  <a:lnTo>
                    <a:pt x="212" y="2138"/>
                  </a:lnTo>
                  <a:lnTo>
                    <a:pt x="376" y="2866"/>
                  </a:lnTo>
                  <a:lnTo>
                    <a:pt x="587" y="3617"/>
                  </a:lnTo>
                  <a:lnTo>
                    <a:pt x="846" y="4369"/>
                  </a:lnTo>
                  <a:lnTo>
                    <a:pt x="1151" y="5120"/>
                  </a:lnTo>
                  <a:lnTo>
                    <a:pt x="1503" y="5872"/>
                  </a:lnTo>
                  <a:lnTo>
                    <a:pt x="34405" y="6647"/>
                  </a:lnTo>
                  <a:lnTo>
                    <a:pt x="34405" y="6647"/>
                  </a:lnTo>
                  <a:lnTo>
                    <a:pt x="34240" y="6177"/>
                  </a:lnTo>
                  <a:lnTo>
                    <a:pt x="34076" y="5613"/>
                  </a:lnTo>
                  <a:lnTo>
                    <a:pt x="33888" y="4862"/>
                  </a:lnTo>
                  <a:lnTo>
                    <a:pt x="33677" y="3970"/>
                  </a:lnTo>
                  <a:lnTo>
                    <a:pt x="33489" y="2913"/>
                  </a:lnTo>
                  <a:lnTo>
                    <a:pt x="33395" y="2349"/>
                  </a:lnTo>
                  <a:lnTo>
                    <a:pt x="33324" y="1739"/>
                  </a:lnTo>
                  <a:lnTo>
                    <a:pt x="33254" y="1128"/>
                  </a:lnTo>
                  <a:lnTo>
                    <a:pt x="33207" y="494"/>
                  </a:lnTo>
                  <a:lnTo>
                    <a:pt x="33207" y="494"/>
                  </a:lnTo>
                  <a:lnTo>
                    <a:pt x="33207" y="494"/>
                  </a:lnTo>
                  <a:lnTo>
                    <a:pt x="30037" y="494"/>
                  </a:lnTo>
                  <a:lnTo>
                    <a:pt x="30037" y="494"/>
                  </a:lnTo>
                  <a:lnTo>
                    <a:pt x="26279" y="494"/>
                  </a:lnTo>
                  <a:lnTo>
                    <a:pt x="22522" y="470"/>
                  </a:lnTo>
                  <a:lnTo>
                    <a:pt x="18764" y="423"/>
                  </a:lnTo>
                  <a:lnTo>
                    <a:pt x="15007" y="376"/>
                  </a:lnTo>
                  <a:lnTo>
                    <a:pt x="11249" y="306"/>
                  </a:lnTo>
                  <a:lnTo>
                    <a:pt x="7515" y="212"/>
                  </a:lnTo>
                  <a:lnTo>
                    <a:pt x="3758" y="118"/>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8" name="Google Shape;1258;p24"/>
            <p:cNvSpPr/>
            <p:nvPr/>
          </p:nvSpPr>
          <p:spPr>
            <a:xfrm>
              <a:off x="7294125" y="4068650"/>
              <a:ext cx="281250" cy="14725"/>
            </a:xfrm>
            <a:custGeom>
              <a:rect b="b" l="l" r="r" t="t"/>
              <a:pathLst>
                <a:path extrusionOk="0" h="589" w="11250">
                  <a:moveTo>
                    <a:pt x="3688" y="1"/>
                  </a:moveTo>
                  <a:lnTo>
                    <a:pt x="2819" y="24"/>
                  </a:lnTo>
                  <a:lnTo>
                    <a:pt x="1410" y="95"/>
                  </a:lnTo>
                  <a:lnTo>
                    <a:pt x="705" y="142"/>
                  </a:lnTo>
                  <a:lnTo>
                    <a:pt x="1" y="212"/>
                  </a:lnTo>
                  <a:lnTo>
                    <a:pt x="705" y="306"/>
                  </a:lnTo>
                  <a:lnTo>
                    <a:pt x="1386" y="377"/>
                  </a:lnTo>
                  <a:lnTo>
                    <a:pt x="2795" y="471"/>
                  </a:lnTo>
                  <a:lnTo>
                    <a:pt x="4205" y="541"/>
                  </a:lnTo>
                  <a:lnTo>
                    <a:pt x="5614" y="588"/>
                  </a:lnTo>
                  <a:lnTo>
                    <a:pt x="7586" y="588"/>
                  </a:lnTo>
                  <a:lnTo>
                    <a:pt x="8432" y="565"/>
                  </a:lnTo>
                  <a:lnTo>
                    <a:pt x="9841" y="518"/>
                  </a:lnTo>
                  <a:lnTo>
                    <a:pt x="10545" y="447"/>
                  </a:lnTo>
                  <a:lnTo>
                    <a:pt x="11250" y="377"/>
                  </a:lnTo>
                  <a:lnTo>
                    <a:pt x="10545" y="306"/>
                  </a:lnTo>
                  <a:lnTo>
                    <a:pt x="9841" y="212"/>
                  </a:lnTo>
                  <a:lnTo>
                    <a:pt x="8432" y="118"/>
                  </a:lnTo>
                  <a:lnTo>
                    <a:pt x="7023" y="48"/>
                  </a:lnTo>
                  <a:lnTo>
                    <a:pt x="5637"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9" name="Google Shape;1259;p24"/>
            <p:cNvSpPr/>
            <p:nvPr/>
          </p:nvSpPr>
          <p:spPr>
            <a:xfrm>
              <a:off x="7071025" y="3938325"/>
              <a:ext cx="175575" cy="246025"/>
            </a:xfrm>
            <a:custGeom>
              <a:rect b="b" l="l" r="r" t="t"/>
              <a:pathLst>
                <a:path extrusionOk="0" h="9841" w="7023">
                  <a:moveTo>
                    <a:pt x="1" y="0"/>
                  </a:moveTo>
                  <a:lnTo>
                    <a:pt x="377" y="564"/>
                  </a:lnTo>
                  <a:lnTo>
                    <a:pt x="729" y="1151"/>
                  </a:lnTo>
                  <a:lnTo>
                    <a:pt x="1034" y="1738"/>
                  </a:lnTo>
                  <a:lnTo>
                    <a:pt x="1292" y="2349"/>
                  </a:lnTo>
                  <a:lnTo>
                    <a:pt x="1527" y="2936"/>
                  </a:lnTo>
                  <a:lnTo>
                    <a:pt x="1715" y="3547"/>
                  </a:lnTo>
                  <a:lnTo>
                    <a:pt x="1880" y="4157"/>
                  </a:lnTo>
                  <a:lnTo>
                    <a:pt x="1997" y="4768"/>
                  </a:lnTo>
                  <a:lnTo>
                    <a:pt x="2067" y="5378"/>
                  </a:lnTo>
                  <a:lnTo>
                    <a:pt x="2114" y="6012"/>
                  </a:lnTo>
                  <a:lnTo>
                    <a:pt x="2138" y="6623"/>
                  </a:lnTo>
                  <a:lnTo>
                    <a:pt x="2114" y="7257"/>
                  </a:lnTo>
                  <a:lnTo>
                    <a:pt x="2044" y="7891"/>
                  </a:lnTo>
                  <a:lnTo>
                    <a:pt x="1927" y="8502"/>
                  </a:lnTo>
                  <a:lnTo>
                    <a:pt x="1786" y="9136"/>
                  </a:lnTo>
                  <a:lnTo>
                    <a:pt x="1621" y="9770"/>
                  </a:lnTo>
                  <a:lnTo>
                    <a:pt x="5144" y="7774"/>
                  </a:lnTo>
                  <a:lnTo>
                    <a:pt x="5496" y="8314"/>
                  </a:lnTo>
                  <a:lnTo>
                    <a:pt x="5895" y="8854"/>
                  </a:lnTo>
                  <a:lnTo>
                    <a:pt x="6318" y="9347"/>
                  </a:lnTo>
                  <a:lnTo>
                    <a:pt x="6811" y="9840"/>
                  </a:lnTo>
                  <a:lnTo>
                    <a:pt x="6905" y="9206"/>
                  </a:lnTo>
                  <a:lnTo>
                    <a:pt x="6999" y="8572"/>
                  </a:lnTo>
                  <a:lnTo>
                    <a:pt x="7023" y="7915"/>
                  </a:lnTo>
                  <a:lnTo>
                    <a:pt x="7023" y="7281"/>
                  </a:lnTo>
                  <a:lnTo>
                    <a:pt x="6976" y="6647"/>
                  </a:lnTo>
                  <a:lnTo>
                    <a:pt x="6905" y="5989"/>
                  </a:lnTo>
                  <a:lnTo>
                    <a:pt x="6788" y="5355"/>
                  </a:lnTo>
                  <a:lnTo>
                    <a:pt x="6623" y="4721"/>
                  </a:lnTo>
                  <a:lnTo>
                    <a:pt x="6436" y="4087"/>
                  </a:lnTo>
                  <a:lnTo>
                    <a:pt x="6201" y="3476"/>
                  </a:lnTo>
                  <a:lnTo>
                    <a:pt x="5919" y="2866"/>
                  </a:lnTo>
                  <a:lnTo>
                    <a:pt x="5614" y="2255"/>
                  </a:lnTo>
                  <a:lnTo>
                    <a:pt x="5261" y="1668"/>
                  </a:lnTo>
                  <a:lnTo>
                    <a:pt x="4886" y="1104"/>
                  </a:lnTo>
                  <a:lnTo>
                    <a:pt x="4463" y="541"/>
                  </a:lnTo>
                  <a:lnTo>
                    <a:pt x="3993" y="0"/>
                  </a:lnTo>
                  <a:close/>
                </a:path>
              </a:pathLst>
            </a:custGeom>
            <a:solidFill>
              <a:srgbClr val="B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0" name="Google Shape;1260;p24"/>
            <p:cNvSpPr/>
            <p:nvPr/>
          </p:nvSpPr>
          <p:spPr>
            <a:xfrm>
              <a:off x="5778225" y="4184325"/>
              <a:ext cx="2128275" cy="332900"/>
            </a:xfrm>
            <a:custGeom>
              <a:rect b="b" l="l" r="r" t="t"/>
              <a:pathLst>
                <a:path extrusionOk="0" h="13316" w="85131">
                  <a:moveTo>
                    <a:pt x="1" y="0"/>
                  </a:moveTo>
                  <a:lnTo>
                    <a:pt x="1" y="1597"/>
                  </a:lnTo>
                  <a:lnTo>
                    <a:pt x="16369" y="2208"/>
                  </a:lnTo>
                  <a:lnTo>
                    <a:pt x="16369" y="11273"/>
                  </a:lnTo>
                  <a:lnTo>
                    <a:pt x="1" y="11578"/>
                  </a:lnTo>
                  <a:lnTo>
                    <a:pt x="1" y="13316"/>
                  </a:lnTo>
                  <a:lnTo>
                    <a:pt x="43306" y="12940"/>
                  </a:lnTo>
                  <a:lnTo>
                    <a:pt x="83440" y="12588"/>
                  </a:lnTo>
                  <a:lnTo>
                    <a:pt x="83839" y="11907"/>
                  </a:lnTo>
                  <a:lnTo>
                    <a:pt x="84168" y="11202"/>
                  </a:lnTo>
                  <a:lnTo>
                    <a:pt x="84473" y="10521"/>
                  </a:lnTo>
                  <a:lnTo>
                    <a:pt x="84708" y="9840"/>
                  </a:lnTo>
                  <a:lnTo>
                    <a:pt x="84896" y="9159"/>
                  </a:lnTo>
                  <a:lnTo>
                    <a:pt x="85013" y="8478"/>
                  </a:lnTo>
                  <a:lnTo>
                    <a:pt x="85107" y="7821"/>
                  </a:lnTo>
                  <a:lnTo>
                    <a:pt x="85131" y="7140"/>
                  </a:lnTo>
                  <a:lnTo>
                    <a:pt x="85084" y="6482"/>
                  </a:lnTo>
                  <a:lnTo>
                    <a:pt x="85013" y="5801"/>
                  </a:lnTo>
                  <a:lnTo>
                    <a:pt x="84873" y="5143"/>
                  </a:lnTo>
                  <a:lnTo>
                    <a:pt x="84685" y="4486"/>
                  </a:lnTo>
                  <a:lnTo>
                    <a:pt x="84450" y="3805"/>
                  </a:lnTo>
                  <a:lnTo>
                    <a:pt x="84168" y="3147"/>
                  </a:lnTo>
                  <a:lnTo>
                    <a:pt x="83816" y="2490"/>
                  </a:lnTo>
                  <a:lnTo>
                    <a:pt x="83440" y="1856"/>
                  </a:lnTo>
                  <a:lnTo>
                    <a:pt x="42178" y="940"/>
                  </a:lnTo>
                  <a:lnTo>
                    <a:pt x="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1" name="Google Shape;1261;p24"/>
            <p:cNvSpPr/>
            <p:nvPr/>
          </p:nvSpPr>
          <p:spPr>
            <a:xfrm>
              <a:off x="5778225" y="4184325"/>
              <a:ext cx="2128275" cy="332900"/>
            </a:xfrm>
            <a:custGeom>
              <a:rect b="b" l="l" r="r" t="t"/>
              <a:pathLst>
                <a:path extrusionOk="0" fill="none" h="13316" w="85131">
                  <a:moveTo>
                    <a:pt x="83440" y="1856"/>
                  </a:moveTo>
                  <a:lnTo>
                    <a:pt x="42178" y="940"/>
                  </a:lnTo>
                  <a:lnTo>
                    <a:pt x="1" y="0"/>
                  </a:lnTo>
                  <a:lnTo>
                    <a:pt x="1" y="1597"/>
                  </a:lnTo>
                  <a:lnTo>
                    <a:pt x="16369" y="2208"/>
                  </a:lnTo>
                  <a:lnTo>
                    <a:pt x="16369" y="11273"/>
                  </a:lnTo>
                  <a:lnTo>
                    <a:pt x="1" y="11578"/>
                  </a:lnTo>
                  <a:lnTo>
                    <a:pt x="1" y="13316"/>
                  </a:lnTo>
                  <a:lnTo>
                    <a:pt x="43306" y="12940"/>
                  </a:lnTo>
                  <a:lnTo>
                    <a:pt x="83440" y="12588"/>
                  </a:lnTo>
                  <a:lnTo>
                    <a:pt x="83440" y="12588"/>
                  </a:lnTo>
                  <a:lnTo>
                    <a:pt x="83839" y="11907"/>
                  </a:lnTo>
                  <a:lnTo>
                    <a:pt x="84168" y="11202"/>
                  </a:lnTo>
                  <a:lnTo>
                    <a:pt x="84473" y="10521"/>
                  </a:lnTo>
                  <a:lnTo>
                    <a:pt x="84708" y="9840"/>
                  </a:lnTo>
                  <a:lnTo>
                    <a:pt x="84896" y="9159"/>
                  </a:lnTo>
                  <a:lnTo>
                    <a:pt x="85013" y="8478"/>
                  </a:lnTo>
                  <a:lnTo>
                    <a:pt x="85107" y="7821"/>
                  </a:lnTo>
                  <a:lnTo>
                    <a:pt x="85131" y="7140"/>
                  </a:lnTo>
                  <a:lnTo>
                    <a:pt x="85084" y="6482"/>
                  </a:lnTo>
                  <a:lnTo>
                    <a:pt x="85013" y="5801"/>
                  </a:lnTo>
                  <a:lnTo>
                    <a:pt x="84873" y="5143"/>
                  </a:lnTo>
                  <a:lnTo>
                    <a:pt x="84685" y="4486"/>
                  </a:lnTo>
                  <a:lnTo>
                    <a:pt x="84450" y="3805"/>
                  </a:lnTo>
                  <a:lnTo>
                    <a:pt x="84168" y="3147"/>
                  </a:lnTo>
                  <a:lnTo>
                    <a:pt x="83816" y="2490"/>
                  </a:lnTo>
                  <a:lnTo>
                    <a:pt x="83440" y="1856"/>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2" name="Google Shape;1262;p24"/>
            <p:cNvSpPr/>
            <p:nvPr/>
          </p:nvSpPr>
          <p:spPr>
            <a:xfrm>
              <a:off x="6832675" y="4207800"/>
              <a:ext cx="1073825" cy="300050"/>
            </a:xfrm>
            <a:custGeom>
              <a:rect b="b" l="l" r="r" t="t"/>
              <a:pathLst>
                <a:path extrusionOk="0" h="12002" w="42953">
                  <a:moveTo>
                    <a:pt x="0" y="1"/>
                  </a:moveTo>
                  <a:lnTo>
                    <a:pt x="259" y="330"/>
                  </a:lnTo>
                  <a:lnTo>
                    <a:pt x="540" y="729"/>
                  </a:lnTo>
                  <a:lnTo>
                    <a:pt x="822" y="1175"/>
                  </a:lnTo>
                  <a:lnTo>
                    <a:pt x="1104" y="1692"/>
                  </a:lnTo>
                  <a:lnTo>
                    <a:pt x="1362" y="2255"/>
                  </a:lnTo>
                  <a:lnTo>
                    <a:pt x="1621" y="2866"/>
                  </a:lnTo>
                  <a:lnTo>
                    <a:pt x="1832" y="3523"/>
                  </a:lnTo>
                  <a:lnTo>
                    <a:pt x="2020" y="4228"/>
                  </a:lnTo>
                  <a:lnTo>
                    <a:pt x="2090" y="4604"/>
                  </a:lnTo>
                  <a:lnTo>
                    <a:pt x="2161" y="5003"/>
                  </a:lnTo>
                  <a:lnTo>
                    <a:pt x="2208" y="5402"/>
                  </a:lnTo>
                  <a:lnTo>
                    <a:pt x="2255" y="5825"/>
                  </a:lnTo>
                  <a:lnTo>
                    <a:pt x="2255" y="6248"/>
                  </a:lnTo>
                  <a:lnTo>
                    <a:pt x="2278" y="6694"/>
                  </a:lnTo>
                  <a:lnTo>
                    <a:pt x="2255" y="7140"/>
                  </a:lnTo>
                  <a:lnTo>
                    <a:pt x="2231" y="7610"/>
                  </a:lnTo>
                  <a:lnTo>
                    <a:pt x="2184" y="8103"/>
                  </a:lnTo>
                  <a:lnTo>
                    <a:pt x="2114" y="8596"/>
                  </a:lnTo>
                  <a:lnTo>
                    <a:pt x="2020" y="9113"/>
                  </a:lnTo>
                  <a:lnTo>
                    <a:pt x="1902" y="9629"/>
                  </a:lnTo>
                  <a:lnTo>
                    <a:pt x="1762" y="10146"/>
                  </a:lnTo>
                  <a:lnTo>
                    <a:pt x="1597" y="10710"/>
                  </a:lnTo>
                  <a:lnTo>
                    <a:pt x="1409" y="11250"/>
                  </a:lnTo>
                  <a:lnTo>
                    <a:pt x="1198" y="11837"/>
                  </a:lnTo>
                  <a:lnTo>
                    <a:pt x="1128" y="12001"/>
                  </a:lnTo>
                  <a:lnTo>
                    <a:pt x="8948" y="11931"/>
                  </a:lnTo>
                  <a:lnTo>
                    <a:pt x="9981" y="11931"/>
                  </a:lnTo>
                  <a:lnTo>
                    <a:pt x="36589" y="11696"/>
                  </a:lnTo>
                  <a:lnTo>
                    <a:pt x="41262" y="11649"/>
                  </a:lnTo>
                  <a:lnTo>
                    <a:pt x="41661" y="10968"/>
                  </a:lnTo>
                  <a:lnTo>
                    <a:pt x="41990" y="10263"/>
                  </a:lnTo>
                  <a:lnTo>
                    <a:pt x="42295" y="9582"/>
                  </a:lnTo>
                  <a:lnTo>
                    <a:pt x="42530" y="8901"/>
                  </a:lnTo>
                  <a:lnTo>
                    <a:pt x="42718" y="8220"/>
                  </a:lnTo>
                  <a:lnTo>
                    <a:pt x="42835" y="7539"/>
                  </a:lnTo>
                  <a:lnTo>
                    <a:pt x="42929" y="6882"/>
                  </a:lnTo>
                  <a:lnTo>
                    <a:pt x="42953" y="6201"/>
                  </a:lnTo>
                  <a:lnTo>
                    <a:pt x="42906" y="5543"/>
                  </a:lnTo>
                  <a:lnTo>
                    <a:pt x="42835" y="4862"/>
                  </a:lnTo>
                  <a:lnTo>
                    <a:pt x="42695" y="4204"/>
                  </a:lnTo>
                  <a:lnTo>
                    <a:pt x="42507" y="3547"/>
                  </a:lnTo>
                  <a:lnTo>
                    <a:pt x="42272" y="2866"/>
                  </a:lnTo>
                  <a:lnTo>
                    <a:pt x="41990" y="2208"/>
                  </a:lnTo>
                  <a:lnTo>
                    <a:pt x="41638" y="1551"/>
                  </a:lnTo>
                  <a:lnTo>
                    <a:pt x="41262" y="917"/>
                  </a:lnTo>
                  <a:lnTo>
                    <a:pt x="36401" y="799"/>
                  </a:lnTo>
                  <a:lnTo>
                    <a:pt x="30084" y="658"/>
                  </a:lnTo>
                  <a:lnTo>
                    <a:pt x="9323" y="212"/>
                  </a:lnTo>
                  <a:lnTo>
                    <a:pt x="6905" y="142"/>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3" name="Google Shape;1263;p24"/>
            <p:cNvSpPr/>
            <p:nvPr/>
          </p:nvSpPr>
          <p:spPr>
            <a:xfrm>
              <a:off x="6832675" y="4207800"/>
              <a:ext cx="1073825" cy="300050"/>
            </a:xfrm>
            <a:custGeom>
              <a:rect b="b" l="l" r="r" t="t"/>
              <a:pathLst>
                <a:path extrusionOk="0" fill="none" h="12002" w="42953">
                  <a:moveTo>
                    <a:pt x="41262" y="11649"/>
                  </a:moveTo>
                  <a:lnTo>
                    <a:pt x="36589" y="11696"/>
                  </a:lnTo>
                  <a:lnTo>
                    <a:pt x="9981" y="11931"/>
                  </a:lnTo>
                  <a:lnTo>
                    <a:pt x="8948" y="11931"/>
                  </a:lnTo>
                  <a:lnTo>
                    <a:pt x="1128" y="12001"/>
                  </a:lnTo>
                  <a:lnTo>
                    <a:pt x="1128" y="12001"/>
                  </a:lnTo>
                  <a:lnTo>
                    <a:pt x="1198" y="11837"/>
                  </a:lnTo>
                  <a:lnTo>
                    <a:pt x="1198" y="11837"/>
                  </a:lnTo>
                  <a:lnTo>
                    <a:pt x="1409" y="11250"/>
                  </a:lnTo>
                  <a:lnTo>
                    <a:pt x="1597" y="10710"/>
                  </a:lnTo>
                  <a:lnTo>
                    <a:pt x="1762" y="10146"/>
                  </a:lnTo>
                  <a:lnTo>
                    <a:pt x="1902" y="9629"/>
                  </a:lnTo>
                  <a:lnTo>
                    <a:pt x="2020" y="9113"/>
                  </a:lnTo>
                  <a:lnTo>
                    <a:pt x="2114" y="8596"/>
                  </a:lnTo>
                  <a:lnTo>
                    <a:pt x="2184" y="8103"/>
                  </a:lnTo>
                  <a:lnTo>
                    <a:pt x="2231" y="7610"/>
                  </a:lnTo>
                  <a:lnTo>
                    <a:pt x="2255" y="7140"/>
                  </a:lnTo>
                  <a:lnTo>
                    <a:pt x="2278" y="6694"/>
                  </a:lnTo>
                  <a:lnTo>
                    <a:pt x="2255" y="6248"/>
                  </a:lnTo>
                  <a:lnTo>
                    <a:pt x="2255" y="5825"/>
                  </a:lnTo>
                  <a:lnTo>
                    <a:pt x="2208" y="5402"/>
                  </a:lnTo>
                  <a:lnTo>
                    <a:pt x="2161" y="5003"/>
                  </a:lnTo>
                  <a:lnTo>
                    <a:pt x="2090" y="4604"/>
                  </a:lnTo>
                  <a:lnTo>
                    <a:pt x="2020" y="4228"/>
                  </a:lnTo>
                  <a:lnTo>
                    <a:pt x="1832" y="3523"/>
                  </a:lnTo>
                  <a:lnTo>
                    <a:pt x="1621" y="2866"/>
                  </a:lnTo>
                  <a:lnTo>
                    <a:pt x="1362" y="2255"/>
                  </a:lnTo>
                  <a:lnTo>
                    <a:pt x="1104" y="1692"/>
                  </a:lnTo>
                  <a:lnTo>
                    <a:pt x="822" y="1175"/>
                  </a:lnTo>
                  <a:lnTo>
                    <a:pt x="540" y="729"/>
                  </a:lnTo>
                  <a:lnTo>
                    <a:pt x="259" y="330"/>
                  </a:lnTo>
                  <a:lnTo>
                    <a:pt x="0" y="1"/>
                  </a:lnTo>
                  <a:lnTo>
                    <a:pt x="6905" y="142"/>
                  </a:lnTo>
                  <a:lnTo>
                    <a:pt x="9323" y="212"/>
                  </a:lnTo>
                  <a:lnTo>
                    <a:pt x="30084" y="658"/>
                  </a:lnTo>
                  <a:lnTo>
                    <a:pt x="36401" y="799"/>
                  </a:lnTo>
                  <a:lnTo>
                    <a:pt x="41262" y="917"/>
                  </a:lnTo>
                  <a:lnTo>
                    <a:pt x="41262" y="917"/>
                  </a:lnTo>
                  <a:lnTo>
                    <a:pt x="41638" y="1551"/>
                  </a:lnTo>
                  <a:lnTo>
                    <a:pt x="41990" y="2208"/>
                  </a:lnTo>
                  <a:lnTo>
                    <a:pt x="42272" y="2866"/>
                  </a:lnTo>
                  <a:lnTo>
                    <a:pt x="42507" y="3547"/>
                  </a:lnTo>
                  <a:lnTo>
                    <a:pt x="42695" y="4204"/>
                  </a:lnTo>
                  <a:lnTo>
                    <a:pt x="42835" y="4862"/>
                  </a:lnTo>
                  <a:lnTo>
                    <a:pt x="42906" y="5543"/>
                  </a:lnTo>
                  <a:lnTo>
                    <a:pt x="42953" y="6201"/>
                  </a:lnTo>
                  <a:lnTo>
                    <a:pt x="42929" y="6882"/>
                  </a:lnTo>
                  <a:lnTo>
                    <a:pt x="42835" y="7539"/>
                  </a:lnTo>
                  <a:lnTo>
                    <a:pt x="42718" y="8220"/>
                  </a:lnTo>
                  <a:lnTo>
                    <a:pt x="42530" y="8901"/>
                  </a:lnTo>
                  <a:lnTo>
                    <a:pt x="42295" y="9582"/>
                  </a:lnTo>
                  <a:lnTo>
                    <a:pt x="41990" y="10263"/>
                  </a:lnTo>
                  <a:lnTo>
                    <a:pt x="41661" y="10968"/>
                  </a:lnTo>
                  <a:lnTo>
                    <a:pt x="41262" y="11649"/>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4" name="Google Shape;1264;p24"/>
            <p:cNvSpPr/>
            <p:nvPr/>
          </p:nvSpPr>
          <p:spPr>
            <a:xfrm>
              <a:off x="5859825" y="4227175"/>
              <a:ext cx="976975" cy="244850"/>
            </a:xfrm>
            <a:custGeom>
              <a:rect b="b" l="l" r="r" t="t"/>
              <a:pathLst>
                <a:path extrusionOk="0" h="9794" w="39079">
                  <a:moveTo>
                    <a:pt x="1" y="1"/>
                  </a:moveTo>
                  <a:lnTo>
                    <a:pt x="212" y="376"/>
                  </a:lnTo>
                  <a:lnTo>
                    <a:pt x="424" y="752"/>
                  </a:lnTo>
                  <a:lnTo>
                    <a:pt x="612" y="1151"/>
                  </a:lnTo>
                  <a:lnTo>
                    <a:pt x="776" y="1527"/>
                  </a:lnTo>
                  <a:lnTo>
                    <a:pt x="917" y="1903"/>
                  </a:lnTo>
                  <a:lnTo>
                    <a:pt x="1058" y="2279"/>
                  </a:lnTo>
                  <a:lnTo>
                    <a:pt x="1175" y="2654"/>
                  </a:lnTo>
                  <a:lnTo>
                    <a:pt x="1293" y="3054"/>
                  </a:lnTo>
                  <a:lnTo>
                    <a:pt x="1387" y="3429"/>
                  </a:lnTo>
                  <a:lnTo>
                    <a:pt x="1457" y="3805"/>
                  </a:lnTo>
                  <a:lnTo>
                    <a:pt x="1504" y="4181"/>
                  </a:lnTo>
                  <a:lnTo>
                    <a:pt x="1551" y="4557"/>
                  </a:lnTo>
                  <a:lnTo>
                    <a:pt x="1574" y="4932"/>
                  </a:lnTo>
                  <a:lnTo>
                    <a:pt x="1574" y="5332"/>
                  </a:lnTo>
                  <a:lnTo>
                    <a:pt x="1574" y="5707"/>
                  </a:lnTo>
                  <a:lnTo>
                    <a:pt x="1551" y="6083"/>
                  </a:lnTo>
                  <a:lnTo>
                    <a:pt x="1504" y="6553"/>
                  </a:lnTo>
                  <a:lnTo>
                    <a:pt x="1433" y="7023"/>
                  </a:lnTo>
                  <a:lnTo>
                    <a:pt x="1316" y="7469"/>
                  </a:lnTo>
                  <a:lnTo>
                    <a:pt x="1199" y="7938"/>
                  </a:lnTo>
                  <a:lnTo>
                    <a:pt x="1058" y="8408"/>
                  </a:lnTo>
                  <a:lnTo>
                    <a:pt x="893" y="8878"/>
                  </a:lnTo>
                  <a:lnTo>
                    <a:pt x="682" y="9347"/>
                  </a:lnTo>
                  <a:lnTo>
                    <a:pt x="471" y="9794"/>
                  </a:lnTo>
                  <a:lnTo>
                    <a:pt x="38139" y="9089"/>
                  </a:lnTo>
                  <a:lnTo>
                    <a:pt x="38398" y="8643"/>
                  </a:lnTo>
                  <a:lnTo>
                    <a:pt x="38585" y="8197"/>
                  </a:lnTo>
                  <a:lnTo>
                    <a:pt x="38750" y="7751"/>
                  </a:lnTo>
                  <a:lnTo>
                    <a:pt x="38891" y="7304"/>
                  </a:lnTo>
                  <a:lnTo>
                    <a:pt x="38985" y="6858"/>
                  </a:lnTo>
                  <a:lnTo>
                    <a:pt x="39032" y="6412"/>
                  </a:lnTo>
                  <a:lnTo>
                    <a:pt x="39079" y="5966"/>
                  </a:lnTo>
                  <a:lnTo>
                    <a:pt x="39079" y="5520"/>
                  </a:lnTo>
                  <a:lnTo>
                    <a:pt x="39079" y="5120"/>
                  </a:lnTo>
                  <a:lnTo>
                    <a:pt x="39055" y="4698"/>
                  </a:lnTo>
                  <a:lnTo>
                    <a:pt x="39008" y="4322"/>
                  </a:lnTo>
                  <a:lnTo>
                    <a:pt x="38938" y="3946"/>
                  </a:lnTo>
                  <a:lnTo>
                    <a:pt x="38797" y="3242"/>
                  </a:lnTo>
                  <a:lnTo>
                    <a:pt x="38609" y="2631"/>
                  </a:lnTo>
                  <a:lnTo>
                    <a:pt x="38445" y="2138"/>
                  </a:lnTo>
                  <a:lnTo>
                    <a:pt x="38304" y="1762"/>
                  </a:lnTo>
                  <a:lnTo>
                    <a:pt x="38139" y="1457"/>
                  </a:lnTo>
                  <a:lnTo>
                    <a:pt x="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5" name="Google Shape;1265;p24"/>
            <p:cNvSpPr/>
            <p:nvPr/>
          </p:nvSpPr>
          <p:spPr>
            <a:xfrm>
              <a:off x="5859825" y="4227175"/>
              <a:ext cx="976975" cy="244850"/>
            </a:xfrm>
            <a:custGeom>
              <a:rect b="b" l="l" r="r" t="t"/>
              <a:pathLst>
                <a:path extrusionOk="0" fill="none" h="9794" w="39079">
                  <a:moveTo>
                    <a:pt x="39079" y="5520"/>
                  </a:moveTo>
                  <a:lnTo>
                    <a:pt x="39079" y="5520"/>
                  </a:lnTo>
                  <a:lnTo>
                    <a:pt x="39079" y="5966"/>
                  </a:lnTo>
                  <a:lnTo>
                    <a:pt x="39032" y="6412"/>
                  </a:lnTo>
                  <a:lnTo>
                    <a:pt x="38985" y="6858"/>
                  </a:lnTo>
                  <a:lnTo>
                    <a:pt x="38891" y="7304"/>
                  </a:lnTo>
                  <a:lnTo>
                    <a:pt x="38750" y="7751"/>
                  </a:lnTo>
                  <a:lnTo>
                    <a:pt x="38585" y="8197"/>
                  </a:lnTo>
                  <a:lnTo>
                    <a:pt x="38398" y="8643"/>
                  </a:lnTo>
                  <a:lnTo>
                    <a:pt x="38139" y="9089"/>
                  </a:lnTo>
                  <a:lnTo>
                    <a:pt x="471" y="9794"/>
                  </a:lnTo>
                  <a:lnTo>
                    <a:pt x="471" y="9794"/>
                  </a:lnTo>
                  <a:lnTo>
                    <a:pt x="682" y="9347"/>
                  </a:lnTo>
                  <a:lnTo>
                    <a:pt x="893" y="8878"/>
                  </a:lnTo>
                  <a:lnTo>
                    <a:pt x="1058" y="8408"/>
                  </a:lnTo>
                  <a:lnTo>
                    <a:pt x="1199" y="7938"/>
                  </a:lnTo>
                  <a:lnTo>
                    <a:pt x="1316" y="7469"/>
                  </a:lnTo>
                  <a:lnTo>
                    <a:pt x="1433" y="7023"/>
                  </a:lnTo>
                  <a:lnTo>
                    <a:pt x="1504" y="6553"/>
                  </a:lnTo>
                  <a:lnTo>
                    <a:pt x="1551" y="6083"/>
                  </a:lnTo>
                  <a:lnTo>
                    <a:pt x="1551" y="6083"/>
                  </a:lnTo>
                  <a:lnTo>
                    <a:pt x="1574" y="5707"/>
                  </a:lnTo>
                  <a:lnTo>
                    <a:pt x="1574" y="5332"/>
                  </a:lnTo>
                  <a:lnTo>
                    <a:pt x="1574" y="4932"/>
                  </a:lnTo>
                  <a:lnTo>
                    <a:pt x="1551" y="4557"/>
                  </a:lnTo>
                  <a:lnTo>
                    <a:pt x="1504" y="4181"/>
                  </a:lnTo>
                  <a:lnTo>
                    <a:pt x="1457" y="3805"/>
                  </a:lnTo>
                  <a:lnTo>
                    <a:pt x="1387" y="3429"/>
                  </a:lnTo>
                  <a:lnTo>
                    <a:pt x="1293" y="3054"/>
                  </a:lnTo>
                  <a:lnTo>
                    <a:pt x="1175" y="2654"/>
                  </a:lnTo>
                  <a:lnTo>
                    <a:pt x="1058" y="2279"/>
                  </a:lnTo>
                  <a:lnTo>
                    <a:pt x="917" y="1903"/>
                  </a:lnTo>
                  <a:lnTo>
                    <a:pt x="776" y="1527"/>
                  </a:lnTo>
                  <a:lnTo>
                    <a:pt x="612" y="1151"/>
                  </a:lnTo>
                  <a:lnTo>
                    <a:pt x="424" y="752"/>
                  </a:lnTo>
                  <a:lnTo>
                    <a:pt x="212" y="376"/>
                  </a:lnTo>
                  <a:lnTo>
                    <a:pt x="1" y="1"/>
                  </a:lnTo>
                  <a:lnTo>
                    <a:pt x="38139" y="1457"/>
                  </a:lnTo>
                  <a:lnTo>
                    <a:pt x="38139" y="1457"/>
                  </a:lnTo>
                  <a:lnTo>
                    <a:pt x="38304" y="1762"/>
                  </a:lnTo>
                  <a:lnTo>
                    <a:pt x="38445" y="2138"/>
                  </a:lnTo>
                  <a:lnTo>
                    <a:pt x="38609" y="2631"/>
                  </a:lnTo>
                  <a:lnTo>
                    <a:pt x="38797" y="3242"/>
                  </a:lnTo>
                  <a:lnTo>
                    <a:pt x="38938" y="3946"/>
                  </a:lnTo>
                  <a:lnTo>
                    <a:pt x="39008" y="4322"/>
                  </a:lnTo>
                  <a:lnTo>
                    <a:pt x="39055" y="4698"/>
                  </a:lnTo>
                  <a:lnTo>
                    <a:pt x="39079" y="5120"/>
                  </a:lnTo>
                  <a:lnTo>
                    <a:pt x="39079" y="552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6" name="Google Shape;1266;p24"/>
            <p:cNvSpPr/>
            <p:nvPr/>
          </p:nvSpPr>
          <p:spPr>
            <a:xfrm>
              <a:off x="5933800" y="4264750"/>
              <a:ext cx="664650" cy="18225"/>
            </a:xfrm>
            <a:custGeom>
              <a:rect b="b" l="l" r="r" t="t"/>
              <a:pathLst>
                <a:path extrusionOk="0" h="729" w="26586">
                  <a:moveTo>
                    <a:pt x="3312" y="1"/>
                  </a:moveTo>
                  <a:lnTo>
                    <a:pt x="1" y="71"/>
                  </a:lnTo>
                  <a:lnTo>
                    <a:pt x="3312" y="283"/>
                  </a:lnTo>
                  <a:lnTo>
                    <a:pt x="6647" y="447"/>
                  </a:lnTo>
                  <a:lnTo>
                    <a:pt x="9958" y="564"/>
                  </a:lnTo>
                  <a:lnTo>
                    <a:pt x="13293" y="658"/>
                  </a:lnTo>
                  <a:lnTo>
                    <a:pt x="16604" y="705"/>
                  </a:lnTo>
                  <a:lnTo>
                    <a:pt x="19939" y="729"/>
                  </a:lnTo>
                  <a:lnTo>
                    <a:pt x="21606" y="729"/>
                  </a:lnTo>
                  <a:lnTo>
                    <a:pt x="23274" y="705"/>
                  </a:lnTo>
                  <a:lnTo>
                    <a:pt x="26585" y="635"/>
                  </a:lnTo>
                  <a:lnTo>
                    <a:pt x="23274" y="423"/>
                  </a:lnTo>
                  <a:lnTo>
                    <a:pt x="21606" y="329"/>
                  </a:lnTo>
                  <a:lnTo>
                    <a:pt x="19939" y="259"/>
                  </a:lnTo>
                  <a:lnTo>
                    <a:pt x="16628" y="142"/>
                  </a:lnTo>
                  <a:lnTo>
                    <a:pt x="13293" y="71"/>
                  </a:lnTo>
                  <a:lnTo>
                    <a:pt x="9982" y="24"/>
                  </a:lnTo>
                  <a:lnTo>
                    <a:pt x="6647" y="1"/>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7" name="Google Shape;1267;p24"/>
            <p:cNvSpPr/>
            <p:nvPr/>
          </p:nvSpPr>
          <p:spPr>
            <a:xfrm>
              <a:off x="6408775" y="4332275"/>
              <a:ext cx="360500" cy="15275"/>
            </a:xfrm>
            <a:custGeom>
              <a:rect b="b" l="l" r="r" t="t"/>
              <a:pathLst>
                <a:path extrusionOk="0" h="611" w="14420">
                  <a:moveTo>
                    <a:pt x="3617" y="0"/>
                  </a:moveTo>
                  <a:lnTo>
                    <a:pt x="1809" y="47"/>
                  </a:lnTo>
                  <a:lnTo>
                    <a:pt x="893" y="94"/>
                  </a:lnTo>
                  <a:lnTo>
                    <a:pt x="1" y="165"/>
                  </a:lnTo>
                  <a:lnTo>
                    <a:pt x="893" y="259"/>
                  </a:lnTo>
                  <a:lnTo>
                    <a:pt x="1809" y="353"/>
                  </a:lnTo>
                  <a:lnTo>
                    <a:pt x="3594" y="470"/>
                  </a:lnTo>
                  <a:lnTo>
                    <a:pt x="5402" y="541"/>
                  </a:lnTo>
                  <a:lnTo>
                    <a:pt x="7210" y="587"/>
                  </a:lnTo>
                  <a:lnTo>
                    <a:pt x="8995" y="611"/>
                  </a:lnTo>
                  <a:lnTo>
                    <a:pt x="10803" y="611"/>
                  </a:lnTo>
                  <a:lnTo>
                    <a:pt x="12612" y="564"/>
                  </a:lnTo>
                  <a:lnTo>
                    <a:pt x="13504" y="517"/>
                  </a:lnTo>
                  <a:lnTo>
                    <a:pt x="14420" y="447"/>
                  </a:lnTo>
                  <a:lnTo>
                    <a:pt x="13528" y="353"/>
                  </a:lnTo>
                  <a:lnTo>
                    <a:pt x="12612" y="282"/>
                  </a:lnTo>
                  <a:lnTo>
                    <a:pt x="10827" y="141"/>
                  </a:lnTo>
                  <a:lnTo>
                    <a:pt x="9019" y="71"/>
                  </a:lnTo>
                  <a:lnTo>
                    <a:pt x="7210" y="24"/>
                  </a:lnTo>
                  <a:lnTo>
                    <a:pt x="5402" y="0"/>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8" name="Google Shape;1268;p24"/>
            <p:cNvSpPr/>
            <p:nvPr/>
          </p:nvSpPr>
          <p:spPr>
            <a:xfrm>
              <a:off x="5969625" y="4395100"/>
              <a:ext cx="498475" cy="15275"/>
            </a:xfrm>
            <a:custGeom>
              <a:rect b="b" l="l" r="r" t="t"/>
              <a:pathLst>
                <a:path extrusionOk="0" h="611" w="19939">
                  <a:moveTo>
                    <a:pt x="4979" y="0"/>
                  </a:moveTo>
                  <a:lnTo>
                    <a:pt x="2490" y="47"/>
                  </a:lnTo>
                  <a:lnTo>
                    <a:pt x="0" y="165"/>
                  </a:lnTo>
                  <a:lnTo>
                    <a:pt x="2490" y="329"/>
                  </a:lnTo>
                  <a:lnTo>
                    <a:pt x="4979" y="446"/>
                  </a:lnTo>
                  <a:lnTo>
                    <a:pt x="7468" y="540"/>
                  </a:lnTo>
                  <a:lnTo>
                    <a:pt x="9958" y="587"/>
                  </a:lnTo>
                  <a:lnTo>
                    <a:pt x="12447" y="611"/>
                  </a:lnTo>
                  <a:lnTo>
                    <a:pt x="14936" y="611"/>
                  </a:lnTo>
                  <a:lnTo>
                    <a:pt x="16181" y="587"/>
                  </a:lnTo>
                  <a:lnTo>
                    <a:pt x="17426" y="540"/>
                  </a:lnTo>
                  <a:lnTo>
                    <a:pt x="19939" y="446"/>
                  </a:lnTo>
                  <a:lnTo>
                    <a:pt x="17449" y="259"/>
                  </a:lnTo>
                  <a:lnTo>
                    <a:pt x="16205" y="188"/>
                  </a:lnTo>
                  <a:lnTo>
                    <a:pt x="14936" y="141"/>
                  </a:lnTo>
                  <a:lnTo>
                    <a:pt x="12447" y="71"/>
                  </a:lnTo>
                  <a:lnTo>
                    <a:pt x="9958" y="0"/>
                  </a:lnTo>
                  <a:close/>
                </a:path>
              </a:pathLst>
            </a:custGeom>
            <a:solidFill>
              <a:srgbClr val="7197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9" name="Google Shape;1269;p24"/>
            <p:cNvSpPr/>
            <p:nvPr/>
          </p:nvSpPr>
          <p:spPr>
            <a:xfrm>
              <a:off x="5969625" y="4395100"/>
              <a:ext cx="498475" cy="15275"/>
            </a:xfrm>
            <a:custGeom>
              <a:rect b="b" l="l" r="r" t="t"/>
              <a:pathLst>
                <a:path extrusionOk="0" fill="none" h="611" w="19939">
                  <a:moveTo>
                    <a:pt x="0" y="165"/>
                  </a:moveTo>
                  <a:lnTo>
                    <a:pt x="0" y="165"/>
                  </a:lnTo>
                  <a:lnTo>
                    <a:pt x="2490" y="47"/>
                  </a:lnTo>
                  <a:lnTo>
                    <a:pt x="4979" y="0"/>
                  </a:lnTo>
                  <a:lnTo>
                    <a:pt x="4979" y="0"/>
                  </a:lnTo>
                  <a:lnTo>
                    <a:pt x="7468" y="0"/>
                  </a:lnTo>
                  <a:lnTo>
                    <a:pt x="9958" y="0"/>
                  </a:lnTo>
                  <a:lnTo>
                    <a:pt x="9958" y="0"/>
                  </a:lnTo>
                  <a:lnTo>
                    <a:pt x="12447" y="71"/>
                  </a:lnTo>
                  <a:lnTo>
                    <a:pt x="14936" y="141"/>
                  </a:lnTo>
                  <a:lnTo>
                    <a:pt x="14936" y="141"/>
                  </a:lnTo>
                  <a:lnTo>
                    <a:pt x="16205" y="188"/>
                  </a:lnTo>
                  <a:lnTo>
                    <a:pt x="17449" y="259"/>
                  </a:lnTo>
                  <a:lnTo>
                    <a:pt x="19939" y="446"/>
                  </a:lnTo>
                  <a:lnTo>
                    <a:pt x="19939" y="446"/>
                  </a:lnTo>
                  <a:lnTo>
                    <a:pt x="17426" y="540"/>
                  </a:lnTo>
                  <a:lnTo>
                    <a:pt x="16181" y="587"/>
                  </a:lnTo>
                  <a:lnTo>
                    <a:pt x="14936" y="611"/>
                  </a:lnTo>
                  <a:lnTo>
                    <a:pt x="14936" y="611"/>
                  </a:lnTo>
                  <a:lnTo>
                    <a:pt x="12447" y="611"/>
                  </a:lnTo>
                  <a:lnTo>
                    <a:pt x="9958" y="587"/>
                  </a:lnTo>
                  <a:lnTo>
                    <a:pt x="9958" y="587"/>
                  </a:lnTo>
                  <a:lnTo>
                    <a:pt x="7468" y="540"/>
                  </a:lnTo>
                  <a:lnTo>
                    <a:pt x="4979" y="446"/>
                  </a:lnTo>
                  <a:lnTo>
                    <a:pt x="4979" y="446"/>
                  </a:lnTo>
                  <a:lnTo>
                    <a:pt x="2490" y="329"/>
                  </a:lnTo>
                  <a:lnTo>
                    <a:pt x="0" y="16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0" name="Google Shape;1270;p24"/>
            <p:cNvSpPr/>
            <p:nvPr/>
          </p:nvSpPr>
          <p:spPr>
            <a:xfrm>
              <a:off x="7065750" y="4213100"/>
              <a:ext cx="706900" cy="292975"/>
            </a:xfrm>
            <a:custGeom>
              <a:rect b="b" l="l" r="r" t="t"/>
              <a:pathLst>
                <a:path extrusionOk="0" h="11719" w="28276">
                  <a:moveTo>
                    <a:pt x="0" y="0"/>
                  </a:moveTo>
                  <a:lnTo>
                    <a:pt x="212" y="423"/>
                  </a:lnTo>
                  <a:lnTo>
                    <a:pt x="447" y="892"/>
                  </a:lnTo>
                  <a:lnTo>
                    <a:pt x="658" y="1433"/>
                  </a:lnTo>
                  <a:lnTo>
                    <a:pt x="893" y="2020"/>
                  </a:lnTo>
                  <a:lnTo>
                    <a:pt x="1104" y="2654"/>
                  </a:lnTo>
                  <a:lnTo>
                    <a:pt x="1292" y="3335"/>
                  </a:lnTo>
                  <a:lnTo>
                    <a:pt x="1457" y="4039"/>
                  </a:lnTo>
                  <a:lnTo>
                    <a:pt x="1597" y="4814"/>
                  </a:lnTo>
                  <a:lnTo>
                    <a:pt x="1691" y="5589"/>
                  </a:lnTo>
                  <a:lnTo>
                    <a:pt x="1738" y="6411"/>
                  </a:lnTo>
                  <a:lnTo>
                    <a:pt x="1738" y="6834"/>
                  </a:lnTo>
                  <a:lnTo>
                    <a:pt x="1738" y="7257"/>
                  </a:lnTo>
                  <a:lnTo>
                    <a:pt x="1715" y="7679"/>
                  </a:lnTo>
                  <a:lnTo>
                    <a:pt x="1668" y="8102"/>
                  </a:lnTo>
                  <a:lnTo>
                    <a:pt x="1621" y="8548"/>
                  </a:lnTo>
                  <a:lnTo>
                    <a:pt x="1550" y="8995"/>
                  </a:lnTo>
                  <a:lnTo>
                    <a:pt x="1457" y="9441"/>
                  </a:lnTo>
                  <a:lnTo>
                    <a:pt x="1339" y="9887"/>
                  </a:lnTo>
                  <a:lnTo>
                    <a:pt x="1198" y="10333"/>
                  </a:lnTo>
                  <a:lnTo>
                    <a:pt x="1034" y="10803"/>
                  </a:lnTo>
                  <a:lnTo>
                    <a:pt x="869" y="11249"/>
                  </a:lnTo>
                  <a:lnTo>
                    <a:pt x="658" y="11719"/>
                  </a:lnTo>
                  <a:lnTo>
                    <a:pt x="27266" y="11484"/>
                  </a:lnTo>
                  <a:lnTo>
                    <a:pt x="27407" y="11038"/>
                  </a:lnTo>
                  <a:lnTo>
                    <a:pt x="27571" y="10545"/>
                  </a:lnTo>
                  <a:lnTo>
                    <a:pt x="27712" y="10004"/>
                  </a:lnTo>
                  <a:lnTo>
                    <a:pt x="27853" y="9417"/>
                  </a:lnTo>
                  <a:lnTo>
                    <a:pt x="27994" y="8807"/>
                  </a:lnTo>
                  <a:lnTo>
                    <a:pt x="28088" y="8149"/>
                  </a:lnTo>
                  <a:lnTo>
                    <a:pt x="28182" y="7468"/>
                  </a:lnTo>
                  <a:lnTo>
                    <a:pt x="28252" y="6764"/>
                  </a:lnTo>
                  <a:lnTo>
                    <a:pt x="28275" y="6012"/>
                  </a:lnTo>
                  <a:lnTo>
                    <a:pt x="28252" y="5261"/>
                  </a:lnTo>
                  <a:lnTo>
                    <a:pt x="28205" y="4509"/>
                  </a:lnTo>
                  <a:lnTo>
                    <a:pt x="28088" y="3734"/>
                  </a:lnTo>
                  <a:lnTo>
                    <a:pt x="27923" y="2936"/>
                  </a:lnTo>
                  <a:lnTo>
                    <a:pt x="27829" y="2536"/>
                  </a:lnTo>
                  <a:lnTo>
                    <a:pt x="27712" y="2161"/>
                  </a:lnTo>
                  <a:lnTo>
                    <a:pt x="27571" y="1761"/>
                  </a:lnTo>
                  <a:lnTo>
                    <a:pt x="27430" y="1362"/>
                  </a:lnTo>
                  <a:lnTo>
                    <a:pt x="27266" y="986"/>
                  </a:lnTo>
                  <a:lnTo>
                    <a:pt x="27078" y="587"/>
                  </a:lnTo>
                  <a:lnTo>
                    <a:pt x="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p24"/>
            <p:cNvSpPr/>
            <p:nvPr/>
          </p:nvSpPr>
          <p:spPr>
            <a:xfrm>
              <a:off x="7065750" y="4213100"/>
              <a:ext cx="706900" cy="292975"/>
            </a:xfrm>
            <a:custGeom>
              <a:rect b="b" l="l" r="r" t="t"/>
              <a:pathLst>
                <a:path extrusionOk="0" fill="none" h="11719" w="28276">
                  <a:moveTo>
                    <a:pt x="27266" y="11484"/>
                  </a:moveTo>
                  <a:lnTo>
                    <a:pt x="658" y="11719"/>
                  </a:lnTo>
                  <a:lnTo>
                    <a:pt x="658" y="11719"/>
                  </a:lnTo>
                  <a:lnTo>
                    <a:pt x="869" y="11249"/>
                  </a:lnTo>
                  <a:lnTo>
                    <a:pt x="1034" y="10803"/>
                  </a:lnTo>
                  <a:lnTo>
                    <a:pt x="1198" y="10333"/>
                  </a:lnTo>
                  <a:lnTo>
                    <a:pt x="1339" y="9887"/>
                  </a:lnTo>
                  <a:lnTo>
                    <a:pt x="1457" y="9441"/>
                  </a:lnTo>
                  <a:lnTo>
                    <a:pt x="1550" y="8995"/>
                  </a:lnTo>
                  <a:lnTo>
                    <a:pt x="1621" y="8548"/>
                  </a:lnTo>
                  <a:lnTo>
                    <a:pt x="1668" y="8102"/>
                  </a:lnTo>
                  <a:lnTo>
                    <a:pt x="1715" y="7679"/>
                  </a:lnTo>
                  <a:lnTo>
                    <a:pt x="1738" y="7257"/>
                  </a:lnTo>
                  <a:lnTo>
                    <a:pt x="1738" y="6834"/>
                  </a:lnTo>
                  <a:lnTo>
                    <a:pt x="1738" y="6411"/>
                  </a:lnTo>
                  <a:lnTo>
                    <a:pt x="1691" y="5589"/>
                  </a:lnTo>
                  <a:lnTo>
                    <a:pt x="1597" y="4814"/>
                  </a:lnTo>
                  <a:lnTo>
                    <a:pt x="1457" y="4039"/>
                  </a:lnTo>
                  <a:lnTo>
                    <a:pt x="1292" y="3335"/>
                  </a:lnTo>
                  <a:lnTo>
                    <a:pt x="1104" y="2654"/>
                  </a:lnTo>
                  <a:lnTo>
                    <a:pt x="893" y="2020"/>
                  </a:lnTo>
                  <a:lnTo>
                    <a:pt x="658" y="1433"/>
                  </a:lnTo>
                  <a:lnTo>
                    <a:pt x="447" y="892"/>
                  </a:lnTo>
                  <a:lnTo>
                    <a:pt x="212" y="423"/>
                  </a:lnTo>
                  <a:lnTo>
                    <a:pt x="0" y="0"/>
                  </a:lnTo>
                  <a:lnTo>
                    <a:pt x="27078" y="587"/>
                  </a:lnTo>
                  <a:lnTo>
                    <a:pt x="27078" y="587"/>
                  </a:lnTo>
                  <a:lnTo>
                    <a:pt x="27266" y="986"/>
                  </a:lnTo>
                  <a:lnTo>
                    <a:pt x="27430" y="1362"/>
                  </a:lnTo>
                  <a:lnTo>
                    <a:pt x="27571" y="1761"/>
                  </a:lnTo>
                  <a:lnTo>
                    <a:pt x="27712" y="2161"/>
                  </a:lnTo>
                  <a:lnTo>
                    <a:pt x="27829" y="2536"/>
                  </a:lnTo>
                  <a:lnTo>
                    <a:pt x="27923" y="2936"/>
                  </a:lnTo>
                  <a:lnTo>
                    <a:pt x="28088" y="3734"/>
                  </a:lnTo>
                  <a:lnTo>
                    <a:pt x="28205" y="4509"/>
                  </a:lnTo>
                  <a:lnTo>
                    <a:pt x="28252" y="5261"/>
                  </a:lnTo>
                  <a:lnTo>
                    <a:pt x="28275" y="6012"/>
                  </a:lnTo>
                  <a:lnTo>
                    <a:pt x="28252" y="6764"/>
                  </a:lnTo>
                  <a:lnTo>
                    <a:pt x="28182" y="7468"/>
                  </a:lnTo>
                  <a:lnTo>
                    <a:pt x="28088" y="8149"/>
                  </a:lnTo>
                  <a:lnTo>
                    <a:pt x="27994" y="8807"/>
                  </a:lnTo>
                  <a:lnTo>
                    <a:pt x="27853" y="9417"/>
                  </a:lnTo>
                  <a:lnTo>
                    <a:pt x="27712" y="10004"/>
                  </a:lnTo>
                  <a:lnTo>
                    <a:pt x="27571" y="10545"/>
                  </a:lnTo>
                  <a:lnTo>
                    <a:pt x="27407" y="11038"/>
                  </a:lnTo>
                  <a:lnTo>
                    <a:pt x="27266" y="11484"/>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p24"/>
            <p:cNvSpPr/>
            <p:nvPr/>
          </p:nvSpPr>
          <p:spPr>
            <a:xfrm>
              <a:off x="7202550" y="4312300"/>
              <a:ext cx="483200" cy="94550"/>
            </a:xfrm>
            <a:custGeom>
              <a:rect b="b" l="l" r="r" t="t"/>
              <a:pathLst>
                <a:path extrusionOk="0" h="3782" w="19328">
                  <a:moveTo>
                    <a:pt x="8666" y="1"/>
                  </a:moveTo>
                  <a:lnTo>
                    <a:pt x="7703" y="24"/>
                  </a:lnTo>
                  <a:lnTo>
                    <a:pt x="6787" y="71"/>
                  </a:lnTo>
                  <a:lnTo>
                    <a:pt x="5895" y="142"/>
                  </a:lnTo>
                  <a:lnTo>
                    <a:pt x="5049" y="212"/>
                  </a:lnTo>
                  <a:lnTo>
                    <a:pt x="4251" y="306"/>
                  </a:lnTo>
                  <a:lnTo>
                    <a:pt x="3523" y="424"/>
                  </a:lnTo>
                  <a:lnTo>
                    <a:pt x="2818" y="541"/>
                  </a:lnTo>
                  <a:lnTo>
                    <a:pt x="2208" y="682"/>
                  </a:lnTo>
                  <a:lnTo>
                    <a:pt x="1644" y="823"/>
                  </a:lnTo>
                  <a:lnTo>
                    <a:pt x="1151" y="987"/>
                  </a:lnTo>
                  <a:lnTo>
                    <a:pt x="752" y="1152"/>
                  </a:lnTo>
                  <a:lnTo>
                    <a:pt x="423" y="1316"/>
                  </a:lnTo>
                  <a:lnTo>
                    <a:pt x="306" y="1410"/>
                  </a:lnTo>
                  <a:lnTo>
                    <a:pt x="188" y="1504"/>
                  </a:lnTo>
                  <a:lnTo>
                    <a:pt x="118" y="1598"/>
                  </a:lnTo>
                  <a:lnTo>
                    <a:pt x="47" y="1692"/>
                  </a:lnTo>
                  <a:lnTo>
                    <a:pt x="0" y="1786"/>
                  </a:lnTo>
                  <a:lnTo>
                    <a:pt x="0" y="1880"/>
                  </a:lnTo>
                  <a:lnTo>
                    <a:pt x="0" y="1974"/>
                  </a:lnTo>
                  <a:lnTo>
                    <a:pt x="47" y="2068"/>
                  </a:lnTo>
                  <a:lnTo>
                    <a:pt x="118" y="2161"/>
                  </a:lnTo>
                  <a:lnTo>
                    <a:pt x="188" y="2255"/>
                  </a:lnTo>
                  <a:lnTo>
                    <a:pt x="306" y="2349"/>
                  </a:lnTo>
                  <a:lnTo>
                    <a:pt x="423" y="2443"/>
                  </a:lnTo>
                  <a:lnTo>
                    <a:pt x="752" y="2631"/>
                  </a:lnTo>
                  <a:lnTo>
                    <a:pt x="1151" y="2796"/>
                  </a:lnTo>
                  <a:lnTo>
                    <a:pt x="1644" y="2936"/>
                  </a:lnTo>
                  <a:lnTo>
                    <a:pt x="2208" y="3101"/>
                  </a:lnTo>
                  <a:lnTo>
                    <a:pt x="2818" y="3218"/>
                  </a:lnTo>
                  <a:lnTo>
                    <a:pt x="3523" y="3336"/>
                  </a:lnTo>
                  <a:lnTo>
                    <a:pt x="4251" y="3453"/>
                  </a:lnTo>
                  <a:lnTo>
                    <a:pt x="5049" y="3547"/>
                  </a:lnTo>
                  <a:lnTo>
                    <a:pt x="5895" y="3641"/>
                  </a:lnTo>
                  <a:lnTo>
                    <a:pt x="6787" y="3688"/>
                  </a:lnTo>
                  <a:lnTo>
                    <a:pt x="7703" y="3735"/>
                  </a:lnTo>
                  <a:lnTo>
                    <a:pt x="8666" y="3758"/>
                  </a:lnTo>
                  <a:lnTo>
                    <a:pt x="9652" y="3782"/>
                  </a:lnTo>
                  <a:lnTo>
                    <a:pt x="10639" y="3758"/>
                  </a:lnTo>
                  <a:lnTo>
                    <a:pt x="11602" y="3735"/>
                  </a:lnTo>
                  <a:lnTo>
                    <a:pt x="12541" y="3688"/>
                  </a:lnTo>
                  <a:lnTo>
                    <a:pt x="13410" y="3641"/>
                  </a:lnTo>
                  <a:lnTo>
                    <a:pt x="14255" y="3547"/>
                  </a:lnTo>
                  <a:lnTo>
                    <a:pt x="15054" y="3453"/>
                  </a:lnTo>
                  <a:lnTo>
                    <a:pt x="15805" y="3336"/>
                  </a:lnTo>
                  <a:lnTo>
                    <a:pt x="16486" y="3218"/>
                  </a:lnTo>
                  <a:lnTo>
                    <a:pt x="17120" y="3101"/>
                  </a:lnTo>
                  <a:lnTo>
                    <a:pt x="17660" y="2936"/>
                  </a:lnTo>
                  <a:lnTo>
                    <a:pt x="18154" y="2796"/>
                  </a:lnTo>
                  <a:lnTo>
                    <a:pt x="18553" y="2631"/>
                  </a:lnTo>
                  <a:lnTo>
                    <a:pt x="18882" y="2443"/>
                  </a:lnTo>
                  <a:lnTo>
                    <a:pt x="19023" y="2349"/>
                  </a:lnTo>
                  <a:lnTo>
                    <a:pt x="19116" y="2255"/>
                  </a:lnTo>
                  <a:lnTo>
                    <a:pt x="19210" y="2161"/>
                  </a:lnTo>
                  <a:lnTo>
                    <a:pt x="19281" y="2068"/>
                  </a:lnTo>
                  <a:lnTo>
                    <a:pt x="19304" y="1974"/>
                  </a:lnTo>
                  <a:lnTo>
                    <a:pt x="19328" y="1880"/>
                  </a:lnTo>
                  <a:lnTo>
                    <a:pt x="19304" y="1786"/>
                  </a:lnTo>
                  <a:lnTo>
                    <a:pt x="19281" y="1692"/>
                  </a:lnTo>
                  <a:lnTo>
                    <a:pt x="19210" y="1598"/>
                  </a:lnTo>
                  <a:lnTo>
                    <a:pt x="19116" y="1504"/>
                  </a:lnTo>
                  <a:lnTo>
                    <a:pt x="19023" y="1410"/>
                  </a:lnTo>
                  <a:lnTo>
                    <a:pt x="18882" y="1316"/>
                  </a:lnTo>
                  <a:lnTo>
                    <a:pt x="18553" y="1152"/>
                  </a:lnTo>
                  <a:lnTo>
                    <a:pt x="18154" y="987"/>
                  </a:lnTo>
                  <a:lnTo>
                    <a:pt x="17660" y="823"/>
                  </a:lnTo>
                  <a:lnTo>
                    <a:pt x="17120" y="682"/>
                  </a:lnTo>
                  <a:lnTo>
                    <a:pt x="16486" y="541"/>
                  </a:lnTo>
                  <a:lnTo>
                    <a:pt x="15805" y="424"/>
                  </a:lnTo>
                  <a:lnTo>
                    <a:pt x="15054" y="306"/>
                  </a:lnTo>
                  <a:lnTo>
                    <a:pt x="14255" y="212"/>
                  </a:lnTo>
                  <a:lnTo>
                    <a:pt x="13410" y="142"/>
                  </a:lnTo>
                  <a:lnTo>
                    <a:pt x="12541" y="71"/>
                  </a:lnTo>
                  <a:lnTo>
                    <a:pt x="11602" y="24"/>
                  </a:lnTo>
                  <a:lnTo>
                    <a:pt x="1063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p24"/>
            <p:cNvSpPr/>
            <p:nvPr/>
          </p:nvSpPr>
          <p:spPr>
            <a:xfrm>
              <a:off x="7202550" y="4312300"/>
              <a:ext cx="483200" cy="94550"/>
            </a:xfrm>
            <a:custGeom>
              <a:rect b="b" l="l" r="r" t="t"/>
              <a:pathLst>
                <a:path extrusionOk="0" fill="none" h="3782" w="19328">
                  <a:moveTo>
                    <a:pt x="19328" y="1880"/>
                  </a:moveTo>
                  <a:lnTo>
                    <a:pt x="19328" y="1880"/>
                  </a:lnTo>
                  <a:lnTo>
                    <a:pt x="19304" y="1974"/>
                  </a:lnTo>
                  <a:lnTo>
                    <a:pt x="19281" y="2068"/>
                  </a:lnTo>
                  <a:lnTo>
                    <a:pt x="19210" y="2161"/>
                  </a:lnTo>
                  <a:lnTo>
                    <a:pt x="19116" y="2255"/>
                  </a:lnTo>
                  <a:lnTo>
                    <a:pt x="19023" y="2349"/>
                  </a:lnTo>
                  <a:lnTo>
                    <a:pt x="18882" y="2443"/>
                  </a:lnTo>
                  <a:lnTo>
                    <a:pt x="18553" y="2631"/>
                  </a:lnTo>
                  <a:lnTo>
                    <a:pt x="18154" y="2796"/>
                  </a:lnTo>
                  <a:lnTo>
                    <a:pt x="17660" y="2936"/>
                  </a:lnTo>
                  <a:lnTo>
                    <a:pt x="17120" y="3101"/>
                  </a:lnTo>
                  <a:lnTo>
                    <a:pt x="16486" y="3218"/>
                  </a:lnTo>
                  <a:lnTo>
                    <a:pt x="15805" y="3336"/>
                  </a:lnTo>
                  <a:lnTo>
                    <a:pt x="15054" y="3453"/>
                  </a:lnTo>
                  <a:lnTo>
                    <a:pt x="14255" y="3547"/>
                  </a:lnTo>
                  <a:lnTo>
                    <a:pt x="13410" y="3641"/>
                  </a:lnTo>
                  <a:lnTo>
                    <a:pt x="12541" y="3688"/>
                  </a:lnTo>
                  <a:lnTo>
                    <a:pt x="11602" y="3735"/>
                  </a:lnTo>
                  <a:lnTo>
                    <a:pt x="10639" y="3758"/>
                  </a:lnTo>
                  <a:lnTo>
                    <a:pt x="9652" y="3782"/>
                  </a:lnTo>
                  <a:lnTo>
                    <a:pt x="9652" y="3782"/>
                  </a:lnTo>
                  <a:lnTo>
                    <a:pt x="8666" y="3758"/>
                  </a:lnTo>
                  <a:lnTo>
                    <a:pt x="7703" y="3735"/>
                  </a:lnTo>
                  <a:lnTo>
                    <a:pt x="6787" y="3688"/>
                  </a:lnTo>
                  <a:lnTo>
                    <a:pt x="5895" y="3641"/>
                  </a:lnTo>
                  <a:lnTo>
                    <a:pt x="5049" y="3547"/>
                  </a:lnTo>
                  <a:lnTo>
                    <a:pt x="4251" y="3453"/>
                  </a:lnTo>
                  <a:lnTo>
                    <a:pt x="3523" y="3336"/>
                  </a:lnTo>
                  <a:lnTo>
                    <a:pt x="2818" y="3218"/>
                  </a:lnTo>
                  <a:lnTo>
                    <a:pt x="2208" y="3101"/>
                  </a:lnTo>
                  <a:lnTo>
                    <a:pt x="1644" y="2936"/>
                  </a:lnTo>
                  <a:lnTo>
                    <a:pt x="1151" y="2796"/>
                  </a:lnTo>
                  <a:lnTo>
                    <a:pt x="752" y="2631"/>
                  </a:lnTo>
                  <a:lnTo>
                    <a:pt x="423" y="2443"/>
                  </a:lnTo>
                  <a:lnTo>
                    <a:pt x="306" y="2349"/>
                  </a:lnTo>
                  <a:lnTo>
                    <a:pt x="188" y="2255"/>
                  </a:lnTo>
                  <a:lnTo>
                    <a:pt x="118" y="2161"/>
                  </a:lnTo>
                  <a:lnTo>
                    <a:pt x="47" y="2068"/>
                  </a:lnTo>
                  <a:lnTo>
                    <a:pt x="0" y="1974"/>
                  </a:lnTo>
                  <a:lnTo>
                    <a:pt x="0" y="1880"/>
                  </a:lnTo>
                  <a:lnTo>
                    <a:pt x="0" y="1880"/>
                  </a:lnTo>
                  <a:lnTo>
                    <a:pt x="0" y="1786"/>
                  </a:lnTo>
                  <a:lnTo>
                    <a:pt x="47" y="1692"/>
                  </a:lnTo>
                  <a:lnTo>
                    <a:pt x="118" y="1598"/>
                  </a:lnTo>
                  <a:lnTo>
                    <a:pt x="188" y="1504"/>
                  </a:lnTo>
                  <a:lnTo>
                    <a:pt x="306" y="1410"/>
                  </a:lnTo>
                  <a:lnTo>
                    <a:pt x="423" y="1316"/>
                  </a:lnTo>
                  <a:lnTo>
                    <a:pt x="752" y="1152"/>
                  </a:lnTo>
                  <a:lnTo>
                    <a:pt x="1151" y="987"/>
                  </a:lnTo>
                  <a:lnTo>
                    <a:pt x="1644" y="823"/>
                  </a:lnTo>
                  <a:lnTo>
                    <a:pt x="2208" y="682"/>
                  </a:lnTo>
                  <a:lnTo>
                    <a:pt x="2818" y="541"/>
                  </a:lnTo>
                  <a:lnTo>
                    <a:pt x="3523" y="424"/>
                  </a:lnTo>
                  <a:lnTo>
                    <a:pt x="4251" y="306"/>
                  </a:lnTo>
                  <a:lnTo>
                    <a:pt x="5049" y="212"/>
                  </a:lnTo>
                  <a:lnTo>
                    <a:pt x="5895" y="142"/>
                  </a:lnTo>
                  <a:lnTo>
                    <a:pt x="6787" y="71"/>
                  </a:lnTo>
                  <a:lnTo>
                    <a:pt x="7703" y="24"/>
                  </a:lnTo>
                  <a:lnTo>
                    <a:pt x="8666" y="1"/>
                  </a:lnTo>
                  <a:lnTo>
                    <a:pt x="9652" y="1"/>
                  </a:lnTo>
                  <a:lnTo>
                    <a:pt x="9652" y="1"/>
                  </a:lnTo>
                  <a:lnTo>
                    <a:pt x="10639" y="1"/>
                  </a:lnTo>
                  <a:lnTo>
                    <a:pt x="11602" y="24"/>
                  </a:lnTo>
                  <a:lnTo>
                    <a:pt x="12541" y="71"/>
                  </a:lnTo>
                  <a:lnTo>
                    <a:pt x="13410" y="142"/>
                  </a:lnTo>
                  <a:lnTo>
                    <a:pt x="14255" y="212"/>
                  </a:lnTo>
                  <a:lnTo>
                    <a:pt x="15054" y="306"/>
                  </a:lnTo>
                  <a:lnTo>
                    <a:pt x="15805" y="424"/>
                  </a:lnTo>
                  <a:lnTo>
                    <a:pt x="16486" y="541"/>
                  </a:lnTo>
                  <a:lnTo>
                    <a:pt x="17120" y="682"/>
                  </a:lnTo>
                  <a:lnTo>
                    <a:pt x="17660" y="823"/>
                  </a:lnTo>
                  <a:lnTo>
                    <a:pt x="18154" y="987"/>
                  </a:lnTo>
                  <a:lnTo>
                    <a:pt x="18553" y="1152"/>
                  </a:lnTo>
                  <a:lnTo>
                    <a:pt x="18882" y="1316"/>
                  </a:lnTo>
                  <a:lnTo>
                    <a:pt x="19023" y="1410"/>
                  </a:lnTo>
                  <a:lnTo>
                    <a:pt x="19116" y="1504"/>
                  </a:lnTo>
                  <a:lnTo>
                    <a:pt x="19210" y="1598"/>
                  </a:lnTo>
                  <a:lnTo>
                    <a:pt x="19281" y="1692"/>
                  </a:lnTo>
                  <a:lnTo>
                    <a:pt x="19304" y="1786"/>
                  </a:lnTo>
                  <a:lnTo>
                    <a:pt x="19328" y="188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p24"/>
            <p:cNvSpPr/>
            <p:nvPr/>
          </p:nvSpPr>
          <p:spPr>
            <a:xfrm>
              <a:off x="5871575" y="4365150"/>
              <a:ext cx="965225" cy="106875"/>
            </a:xfrm>
            <a:custGeom>
              <a:rect b="b" l="l" r="r" t="t"/>
              <a:pathLst>
                <a:path extrusionOk="0" h="4275" w="38609">
                  <a:moveTo>
                    <a:pt x="13880" y="1198"/>
                  </a:moveTo>
                  <a:lnTo>
                    <a:pt x="16369" y="1269"/>
                  </a:lnTo>
                  <a:lnTo>
                    <a:pt x="18858" y="1339"/>
                  </a:lnTo>
                  <a:lnTo>
                    <a:pt x="20127" y="1386"/>
                  </a:lnTo>
                  <a:lnTo>
                    <a:pt x="21371" y="1457"/>
                  </a:lnTo>
                  <a:lnTo>
                    <a:pt x="23861" y="1644"/>
                  </a:lnTo>
                  <a:lnTo>
                    <a:pt x="21348" y="1738"/>
                  </a:lnTo>
                  <a:lnTo>
                    <a:pt x="20103" y="1785"/>
                  </a:lnTo>
                  <a:lnTo>
                    <a:pt x="18858" y="1809"/>
                  </a:lnTo>
                  <a:lnTo>
                    <a:pt x="16909" y="1809"/>
                  </a:lnTo>
                  <a:lnTo>
                    <a:pt x="13880" y="1785"/>
                  </a:lnTo>
                  <a:lnTo>
                    <a:pt x="11390" y="1738"/>
                  </a:lnTo>
                  <a:lnTo>
                    <a:pt x="8901" y="1644"/>
                  </a:lnTo>
                  <a:lnTo>
                    <a:pt x="6412" y="1527"/>
                  </a:lnTo>
                  <a:lnTo>
                    <a:pt x="3922" y="1363"/>
                  </a:lnTo>
                  <a:lnTo>
                    <a:pt x="6412" y="1245"/>
                  </a:lnTo>
                  <a:lnTo>
                    <a:pt x="8901" y="1198"/>
                  </a:lnTo>
                  <a:close/>
                  <a:moveTo>
                    <a:pt x="38609" y="1"/>
                  </a:moveTo>
                  <a:lnTo>
                    <a:pt x="34569" y="141"/>
                  </a:lnTo>
                  <a:lnTo>
                    <a:pt x="30530" y="259"/>
                  </a:lnTo>
                  <a:lnTo>
                    <a:pt x="26491" y="353"/>
                  </a:lnTo>
                  <a:lnTo>
                    <a:pt x="22428" y="447"/>
                  </a:lnTo>
                  <a:lnTo>
                    <a:pt x="18389" y="494"/>
                  </a:lnTo>
                  <a:lnTo>
                    <a:pt x="14349" y="541"/>
                  </a:lnTo>
                  <a:lnTo>
                    <a:pt x="10310" y="564"/>
                  </a:lnTo>
                  <a:lnTo>
                    <a:pt x="6247" y="588"/>
                  </a:lnTo>
                  <a:lnTo>
                    <a:pt x="1081" y="564"/>
                  </a:lnTo>
                  <a:lnTo>
                    <a:pt x="1034" y="1034"/>
                  </a:lnTo>
                  <a:lnTo>
                    <a:pt x="963" y="1504"/>
                  </a:lnTo>
                  <a:lnTo>
                    <a:pt x="846" y="1950"/>
                  </a:lnTo>
                  <a:lnTo>
                    <a:pt x="729" y="2419"/>
                  </a:lnTo>
                  <a:lnTo>
                    <a:pt x="588" y="2889"/>
                  </a:lnTo>
                  <a:lnTo>
                    <a:pt x="423" y="3359"/>
                  </a:lnTo>
                  <a:lnTo>
                    <a:pt x="212" y="3828"/>
                  </a:lnTo>
                  <a:lnTo>
                    <a:pt x="1" y="4275"/>
                  </a:lnTo>
                  <a:lnTo>
                    <a:pt x="37669" y="3570"/>
                  </a:lnTo>
                  <a:lnTo>
                    <a:pt x="37928" y="3124"/>
                  </a:lnTo>
                  <a:lnTo>
                    <a:pt x="38115" y="2678"/>
                  </a:lnTo>
                  <a:lnTo>
                    <a:pt x="38280" y="2232"/>
                  </a:lnTo>
                  <a:lnTo>
                    <a:pt x="38421" y="1785"/>
                  </a:lnTo>
                  <a:lnTo>
                    <a:pt x="38515" y="1339"/>
                  </a:lnTo>
                  <a:lnTo>
                    <a:pt x="38562" y="893"/>
                  </a:lnTo>
                  <a:lnTo>
                    <a:pt x="38609" y="447"/>
                  </a:lnTo>
                  <a:lnTo>
                    <a:pt x="38609" y="1"/>
                  </a:lnTo>
                  <a:close/>
                </a:path>
              </a:pathLst>
            </a:custGeom>
            <a:solidFill>
              <a:srgbClr val="BFD4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5" name="Google Shape;1275;p24"/>
            <p:cNvSpPr/>
            <p:nvPr/>
          </p:nvSpPr>
          <p:spPr>
            <a:xfrm>
              <a:off x="5969625" y="4395100"/>
              <a:ext cx="498475" cy="15275"/>
            </a:xfrm>
            <a:custGeom>
              <a:rect b="b" l="l" r="r" t="t"/>
              <a:pathLst>
                <a:path extrusionOk="0" fill="none" h="611" w="19939">
                  <a:moveTo>
                    <a:pt x="12987" y="611"/>
                  </a:moveTo>
                  <a:lnTo>
                    <a:pt x="12987" y="611"/>
                  </a:lnTo>
                  <a:lnTo>
                    <a:pt x="9958" y="587"/>
                  </a:lnTo>
                  <a:lnTo>
                    <a:pt x="9958" y="587"/>
                  </a:lnTo>
                  <a:lnTo>
                    <a:pt x="7468" y="540"/>
                  </a:lnTo>
                  <a:lnTo>
                    <a:pt x="4979" y="446"/>
                  </a:lnTo>
                  <a:lnTo>
                    <a:pt x="4979" y="446"/>
                  </a:lnTo>
                  <a:lnTo>
                    <a:pt x="2490" y="329"/>
                  </a:lnTo>
                  <a:lnTo>
                    <a:pt x="0" y="165"/>
                  </a:lnTo>
                  <a:lnTo>
                    <a:pt x="0" y="165"/>
                  </a:lnTo>
                  <a:lnTo>
                    <a:pt x="2490" y="47"/>
                  </a:lnTo>
                  <a:lnTo>
                    <a:pt x="4979" y="0"/>
                  </a:lnTo>
                  <a:lnTo>
                    <a:pt x="4979" y="0"/>
                  </a:lnTo>
                  <a:lnTo>
                    <a:pt x="6928" y="0"/>
                  </a:lnTo>
                  <a:lnTo>
                    <a:pt x="6928" y="0"/>
                  </a:lnTo>
                  <a:lnTo>
                    <a:pt x="9958" y="0"/>
                  </a:lnTo>
                  <a:lnTo>
                    <a:pt x="9958" y="0"/>
                  </a:lnTo>
                  <a:lnTo>
                    <a:pt x="12447" y="71"/>
                  </a:lnTo>
                  <a:lnTo>
                    <a:pt x="14936" y="141"/>
                  </a:lnTo>
                  <a:lnTo>
                    <a:pt x="14936" y="141"/>
                  </a:lnTo>
                  <a:lnTo>
                    <a:pt x="16205" y="188"/>
                  </a:lnTo>
                  <a:lnTo>
                    <a:pt x="17449" y="259"/>
                  </a:lnTo>
                  <a:lnTo>
                    <a:pt x="19939" y="446"/>
                  </a:lnTo>
                  <a:lnTo>
                    <a:pt x="19939" y="446"/>
                  </a:lnTo>
                  <a:lnTo>
                    <a:pt x="17426" y="540"/>
                  </a:lnTo>
                  <a:lnTo>
                    <a:pt x="16181" y="587"/>
                  </a:lnTo>
                  <a:lnTo>
                    <a:pt x="14936" y="611"/>
                  </a:lnTo>
                  <a:lnTo>
                    <a:pt x="14936" y="611"/>
                  </a:lnTo>
                  <a:lnTo>
                    <a:pt x="12987" y="61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6" name="Google Shape;1276;p24"/>
            <p:cNvSpPr/>
            <p:nvPr/>
          </p:nvSpPr>
          <p:spPr>
            <a:xfrm>
              <a:off x="5871575" y="4365150"/>
              <a:ext cx="965225" cy="106875"/>
            </a:xfrm>
            <a:custGeom>
              <a:rect b="b" l="l" r="r" t="t"/>
              <a:pathLst>
                <a:path extrusionOk="0" fill="none" h="4275" w="38609">
                  <a:moveTo>
                    <a:pt x="38609" y="1"/>
                  </a:moveTo>
                  <a:lnTo>
                    <a:pt x="38609" y="1"/>
                  </a:lnTo>
                  <a:lnTo>
                    <a:pt x="34569" y="141"/>
                  </a:lnTo>
                  <a:lnTo>
                    <a:pt x="30530" y="259"/>
                  </a:lnTo>
                  <a:lnTo>
                    <a:pt x="26491" y="353"/>
                  </a:lnTo>
                  <a:lnTo>
                    <a:pt x="22428" y="447"/>
                  </a:lnTo>
                  <a:lnTo>
                    <a:pt x="18389" y="494"/>
                  </a:lnTo>
                  <a:lnTo>
                    <a:pt x="14349" y="541"/>
                  </a:lnTo>
                  <a:lnTo>
                    <a:pt x="10310" y="564"/>
                  </a:lnTo>
                  <a:lnTo>
                    <a:pt x="6247" y="588"/>
                  </a:lnTo>
                  <a:lnTo>
                    <a:pt x="6247" y="588"/>
                  </a:lnTo>
                  <a:lnTo>
                    <a:pt x="1081" y="564"/>
                  </a:lnTo>
                  <a:lnTo>
                    <a:pt x="1081" y="564"/>
                  </a:lnTo>
                  <a:lnTo>
                    <a:pt x="1081" y="564"/>
                  </a:lnTo>
                  <a:lnTo>
                    <a:pt x="1034" y="1034"/>
                  </a:lnTo>
                  <a:lnTo>
                    <a:pt x="963" y="1504"/>
                  </a:lnTo>
                  <a:lnTo>
                    <a:pt x="846" y="1950"/>
                  </a:lnTo>
                  <a:lnTo>
                    <a:pt x="729" y="2419"/>
                  </a:lnTo>
                  <a:lnTo>
                    <a:pt x="588" y="2889"/>
                  </a:lnTo>
                  <a:lnTo>
                    <a:pt x="423" y="3359"/>
                  </a:lnTo>
                  <a:lnTo>
                    <a:pt x="212" y="3828"/>
                  </a:lnTo>
                  <a:lnTo>
                    <a:pt x="1" y="4275"/>
                  </a:lnTo>
                  <a:lnTo>
                    <a:pt x="37669" y="3570"/>
                  </a:lnTo>
                  <a:lnTo>
                    <a:pt x="37669" y="3570"/>
                  </a:lnTo>
                  <a:lnTo>
                    <a:pt x="37928" y="3124"/>
                  </a:lnTo>
                  <a:lnTo>
                    <a:pt x="38115" y="2678"/>
                  </a:lnTo>
                  <a:lnTo>
                    <a:pt x="38280" y="2232"/>
                  </a:lnTo>
                  <a:lnTo>
                    <a:pt x="38421" y="1785"/>
                  </a:lnTo>
                  <a:lnTo>
                    <a:pt x="38515" y="1339"/>
                  </a:lnTo>
                  <a:lnTo>
                    <a:pt x="38562" y="893"/>
                  </a:lnTo>
                  <a:lnTo>
                    <a:pt x="38609" y="447"/>
                  </a:lnTo>
                  <a:lnTo>
                    <a:pt x="38609"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7" name="Google Shape;1277;p24"/>
            <p:cNvSpPr/>
            <p:nvPr/>
          </p:nvSpPr>
          <p:spPr>
            <a:xfrm>
              <a:off x="5969625" y="4395100"/>
              <a:ext cx="498475" cy="15275"/>
            </a:xfrm>
            <a:custGeom>
              <a:rect b="b" l="l" r="r" t="t"/>
              <a:pathLst>
                <a:path extrusionOk="0" h="611" w="19939">
                  <a:moveTo>
                    <a:pt x="4979" y="0"/>
                  </a:moveTo>
                  <a:lnTo>
                    <a:pt x="2490" y="47"/>
                  </a:lnTo>
                  <a:lnTo>
                    <a:pt x="0" y="165"/>
                  </a:lnTo>
                  <a:lnTo>
                    <a:pt x="2490" y="329"/>
                  </a:lnTo>
                  <a:lnTo>
                    <a:pt x="4979" y="446"/>
                  </a:lnTo>
                  <a:lnTo>
                    <a:pt x="7468" y="540"/>
                  </a:lnTo>
                  <a:lnTo>
                    <a:pt x="9958" y="587"/>
                  </a:lnTo>
                  <a:lnTo>
                    <a:pt x="12987" y="611"/>
                  </a:lnTo>
                  <a:lnTo>
                    <a:pt x="14936" y="611"/>
                  </a:lnTo>
                  <a:lnTo>
                    <a:pt x="16181" y="587"/>
                  </a:lnTo>
                  <a:lnTo>
                    <a:pt x="17426" y="540"/>
                  </a:lnTo>
                  <a:lnTo>
                    <a:pt x="19939" y="446"/>
                  </a:lnTo>
                  <a:lnTo>
                    <a:pt x="17449" y="259"/>
                  </a:lnTo>
                  <a:lnTo>
                    <a:pt x="16205" y="188"/>
                  </a:lnTo>
                  <a:lnTo>
                    <a:pt x="14936" y="141"/>
                  </a:lnTo>
                  <a:lnTo>
                    <a:pt x="12447" y="71"/>
                  </a:lnTo>
                  <a:lnTo>
                    <a:pt x="9958" y="0"/>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8" name="Google Shape;1278;p24"/>
            <p:cNvSpPr/>
            <p:nvPr/>
          </p:nvSpPr>
          <p:spPr>
            <a:xfrm>
              <a:off x="6860850" y="4211325"/>
              <a:ext cx="1045650" cy="296525"/>
            </a:xfrm>
            <a:custGeom>
              <a:rect b="b" l="l" r="r" t="t"/>
              <a:pathLst>
                <a:path extrusionOk="0" h="11861" w="41826">
                  <a:moveTo>
                    <a:pt x="24142" y="423"/>
                  </a:moveTo>
                  <a:lnTo>
                    <a:pt x="29685" y="541"/>
                  </a:lnTo>
                  <a:lnTo>
                    <a:pt x="28957" y="517"/>
                  </a:lnTo>
                  <a:lnTo>
                    <a:pt x="24142" y="423"/>
                  </a:lnTo>
                  <a:close/>
                  <a:moveTo>
                    <a:pt x="35274" y="658"/>
                  </a:moveTo>
                  <a:lnTo>
                    <a:pt x="35462" y="1057"/>
                  </a:lnTo>
                  <a:lnTo>
                    <a:pt x="35626" y="1433"/>
                  </a:lnTo>
                  <a:lnTo>
                    <a:pt x="35767" y="1832"/>
                  </a:lnTo>
                  <a:lnTo>
                    <a:pt x="35908" y="2232"/>
                  </a:lnTo>
                  <a:lnTo>
                    <a:pt x="36025" y="2607"/>
                  </a:lnTo>
                  <a:lnTo>
                    <a:pt x="36119" y="3007"/>
                  </a:lnTo>
                  <a:lnTo>
                    <a:pt x="36284" y="3805"/>
                  </a:lnTo>
                  <a:lnTo>
                    <a:pt x="36401" y="4580"/>
                  </a:lnTo>
                  <a:lnTo>
                    <a:pt x="36448" y="5332"/>
                  </a:lnTo>
                  <a:lnTo>
                    <a:pt x="36471" y="6083"/>
                  </a:lnTo>
                  <a:lnTo>
                    <a:pt x="36448" y="6835"/>
                  </a:lnTo>
                  <a:lnTo>
                    <a:pt x="36378" y="7539"/>
                  </a:lnTo>
                  <a:lnTo>
                    <a:pt x="36284" y="8220"/>
                  </a:lnTo>
                  <a:lnTo>
                    <a:pt x="36190" y="8878"/>
                  </a:lnTo>
                  <a:lnTo>
                    <a:pt x="36049" y="9488"/>
                  </a:lnTo>
                  <a:lnTo>
                    <a:pt x="35908" y="10075"/>
                  </a:lnTo>
                  <a:lnTo>
                    <a:pt x="35767" y="10616"/>
                  </a:lnTo>
                  <a:lnTo>
                    <a:pt x="35603" y="11109"/>
                  </a:lnTo>
                  <a:lnTo>
                    <a:pt x="35462" y="11555"/>
                  </a:lnTo>
                  <a:lnTo>
                    <a:pt x="40135" y="11508"/>
                  </a:lnTo>
                  <a:lnTo>
                    <a:pt x="40511" y="10827"/>
                  </a:lnTo>
                  <a:lnTo>
                    <a:pt x="40863" y="10146"/>
                  </a:lnTo>
                  <a:lnTo>
                    <a:pt x="41168" y="9465"/>
                  </a:lnTo>
                  <a:lnTo>
                    <a:pt x="41403" y="8784"/>
                  </a:lnTo>
                  <a:lnTo>
                    <a:pt x="41568" y="8103"/>
                  </a:lnTo>
                  <a:lnTo>
                    <a:pt x="41708" y="7445"/>
                  </a:lnTo>
                  <a:lnTo>
                    <a:pt x="41779" y="6764"/>
                  </a:lnTo>
                  <a:lnTo>
                    <a:pt x="41826" y="6107"/>
                  </a:lnTo>
                  <a:lnTo>
                    <a:pt x="41779" y="5425"/>
                  </a:lnTo>
                  <a:lnTo>
                    <a:pt x="41708" y="4744"/>
                  </a:lnTo>
                  <a:lnTo>
                    <a:pt x="41568" y="4087"/>
                  </a:lnTo>
                  <a:lnTo>
                    <a:pt x="41403" y="3406"/>
                  </a:lnTo>
                  <a:lnTo>
                    <a:pt x="41145" y="2748"/>
                  </a:lnTo>
                  <a:lnTo>
                    <a:pt x="40863" y="2091"/>
                  </a:lnTo>
                  <a:lnTo>
                    <a:pt x="40511" y="1433"/>
                  </a:lnTo>
                  <a:lnTo>
                    <a:pt x="40135" y="776"/>
                  </a:lnTo>
                  <a:lnTo>
                    <a:pt x="35274" y="658"/>
                  </a:lnTo>
                  <a:close/>
                  <a:moveTo>
                    <a:pt x="5778" y="1"/>
                  </a:moveTo>
                  <a:lnTo>
                    <a:pt x="5496" y="517"/>
                  </a:lnTo>
                  <a:lnTo>
                    <a:pt x="5214" y="1034"/>
                  </a:lnTo>
                  <a:lnTo>
                    <a:pt x="4979" y="1574"/>
                  </a:lnTo>
                  <a:lnTo>
                    <a:pt x="4744" y="2114"/>
                  </a:lnTo>
                  <a:lnTo>
                    <a:pt x="4556" y="2678"/>
                  </a:lnTo>
                  <a:lnTo>
                    <a:pt x="4369" y="3218"/>
                  </a:lnTo>
                  <a:lnTo>
                    <a:pt x="4228" y="3782"/>
                  </a:lnTo>
                  <a:lnTo>
                    <a:pt x="4087" y="4369"/>
                  </a:lnTo>
                  <a:lnTo>
                    <a:pt x="3969" y="4932"/>
                  </a:lnTo>
                  <a:lnTo>
                    <a:pt x="3899" y="5519"/>
                  </a:lnTo>
                  <a:lnTo>
                    <a:pt x="3828" y="6107"/>
                  </a:lnTo>
                  <a:lnTo>
                    <a:pt x="3805" y="6694"/>
                  </a:lnTo>
                  <a:lnTo>
                    <a:pt x="3805" y="7281"/>
                  </a:lnTo>
                  <a:lnTo>
                    <a:pt x="3805" y="7868"/>
                  </a:lnTo>
                  <a:lnTo>
                    <a:pt x="3852" y="8431"/>
                  </a:lnTo>
                  <a:lnTo>
                    <a:pt x="3922" y="9019"/>
                  </a:lnTo>
                  <a:lnTo>
                    <a:pt x="3500" y="9418"/>
                  </a:lnTo>
                  <a:lnTo>
                    <a:pt x="3053" y="9817"/>
                  </a:lnTo>
                  <a:lnTo>
                    <a:pt x="2584" y="10169"/>
                  </a:lnTo>
                  <a:lnTo>
                    <a:pt x="2114" y="10522"/>
                  </a:lnTo>
                  <a:lnTo>
                    <a:pt x="1621" y="10850"/>
                  </a:lnTo>
                  <a:lnTo>
                    <a:pt x="1104" y="11156"/>
                  </a:lnTo>
                  <a:lnTo>
                    <a:pt x="588" y="11437"/>
                  </a:lnTo>
                  <a:lnTo>
                    <a:pt x="71" y="11696"/>
                  </a:lnTo>
                  <a:lnTo>
                    <a:pt x="1" y="11860"/>
                  </a:lnTo>
                  <a:lnTo>
                    <a:pt x="7821" y="11790"/>
                  </a:lnTo>
                  <a:lnTo>
                    <a:pt x="8854" y="11790"/>
                  </a:lnTo>
                  <a:lnTo>
                    <a:pt x="9065" y="11320"/>
                  </a:lnTo>
                  <a:lnTo>
                    <a:pt x="9230" y="10874"/>
                  </a:lnTo>
                  <a:lnTo>
                    <a:pt x="9394" y="10404"/>
                  </a:lnTo>
                  <a:lnTo>
                    <a:pt x="9535" y="9958"/>
                  </a:lnTo>
                  <a:lnTo>
                    <a:pt x="9653" y="9512"/>
                  </a:lnTo>
                  <a:lnTo>
                    <a:pt x="9746" y="9066"/>
                  </a:lnTo>
                  <a:lnTo>
                    <a:pt x="9817" y="8619"/>
                  </a:lnTo>
                  <a:lnTo>
                    <a:pt x="9864" y="8173"/>
                  </a:lnTo>
                  <a:lnTo>
                    <a:pt x="9911" y="7750"/>
                  </a:lnTo>
                  <a:lnTo>
                    <a:pt x="9934" y="7328"/>
                  </a:lnTo>
                  <a:lnTo>
                    <a:pt x="9934" y="6905"/>
                  </a:lnTo>
                  <a:lnTo>
                    <a:pt x="9934" y="6482"/>
                  </a:lnTo>
                  <a:lnTo>
                    <a:pt x="9887" y="5660"/>
                  </a:lnTo>
                  <a:lnTo>
                    <a:pt x="9793" y="4885"/>
                  </a:lnTo>
                  <a:lnTo>
                    <a:pt x="9653" y="4110"/>
                  </a:lnTo>
                  <a:lnTo>
                    <a:pt x="9488" y="3406"/>
                  </a:lnTo>
                  <a:lnTo>
                    <a:pt x="9300" y="2725"/>
                  </a:lnTo>
                  <a:lnTo>
                    <a:pt x="9089" y="2091"/>
                  </a:lnTo>
                  <a:lnTo>
                    <a:pt x="8854" y="1504"/>
                  </a:lnTo>
                  <a:lnTo>
                    <a:pt x="8643" y="963"/>
                  </a:lnTo>
                  <a:lnTo>
                    <a:pt x="8408" y="494"/>
                  </a:lnTo>
                  <a:lnTo>
                    <a:pt x="8196" y="71"/>
                  </a:lnTo>
                  <a:lnTo>
                    <a:pt x="577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9" name="Google Shape;1279;p24"/>
            <p:cNvSpPr/>
            <p:nvPr/>
          </p:nvSpPr>
          <p:spPr>
            <a:xfrm>
              <a:off x="7464400" y="4221900"/>
              <a:ext cx="138575" cy="2950"/>
            </a:xfrm>
            <a:custGeom>
              <a:rect b="b" l="l" r="r" t="t"/>
              <a:pathLst>
                <a:path extrusionOk="0" fill="none" h="118" w="5543">
                  <a:moveTo>
                    <a:pt x="0" y="0"/>
                  </a:moveTo>
                  <a:lnTo>
                    <a:pt x="5543" y="118"/>
                  </a:lnTo>
                  <a:lnTo>
                    <a:pt x="4815" y="94"/>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0" name="Google Shape;1280;p24"/>
            <p:cNvSpPr/>
            <p:nvPr/>
          </p:nvSpPr>
          <p:spPr>
            <a:xfrm>
              <a:off x="6860850" y="4211325"/>
              <a:ext cx="1045650" cy="296525"/>
            </a:xfrm>
            <a:custGeom>
              <a:rect b="b" l="l" r="r" t="t"/>
              <a:pathLst>
                <a:path extrusionOk="0" fill="none" h="11861" w="41826">
                  <a:moveTo>
                    <a:pt x="5778" y="1"/>
                  </a:moveTo>
                  <a:lnTo>
                    <a:pt x="5778" y="1"/>
                  </a:lnTo>
                  <a:lnTo>
                    <a:pt x="5496" y="517"/>
                  </a:lnTo>
                  <a:lnTo>
                    <a:pt x="5214" y="1034"/>
                  </a:lnTo>
                  <a:lnTo>
                    <a:pt x="4979" y="1574"/>
                  </a:lnTo>
                  <a:lnTo>
                    <a:pt x="4744" y="2114"/>
                  </a:lnTo>
                  <a:lnTo>
                    <a:pt x="4556" y="2678"/>
                  </a:lnTo>
                  <a:lnTo>
                    <a:pt x="4369" y="3218"/>
                  </a:lnTo>
                  <a:lnTo>
                    <a:pt x="4228" y="3782"/>
                  </a:lnTo>
                  <a:lnTo>
                    <a:pt x="4087" y="4369"/>
                  </a:lnTo>
                  <a:lnTo>
                    <a:pt x="3969" y="4932"/>
                  </a:lnTo>
                  <a:lnTo>
                    <a:pt x="3899" y="5519"/>
                  </a:lnTo>
                  <a:lnTo>
                    <a:pt x="3828" y="6107"/>
                  </a:lnTo>
                  <a:lnTo>
                    <a:pt x="3805" y="6694"/>
                  </a:lnTo>
                  <a:lnTo>
                    <a:pt x="3805" y="7281"/>
                  </a:lnTo>
                  <a:lnTo>
                    <a:pt x="3805" y="7868"/>
                  </a:lnTo>
                  <a:lnTo>
                    <a:pt x="3852" y="8431"/>
                  </a:lnTo>
                  <a:lnTo>
                    <a:pt x="3922" y="9019"/>
                  </a:lnTo>
                  <a:lnTo>
                    <a:pt x="3922" y="9019"/>
                  </a:lnTo>
                  <a:lnTo>
                    <a:pt x="3500" y="9418"/>
                  </a:lnTo>
                  <a:lnTo>
                    <a:pt x="3053" y="9817"/>
                  </a:lnTo>
                  <a:lnTo>
                    <a:pt x="2584" y="10169"/>
                  </a:lnTo>
                  <a:lnTo>
                    <a:pt x="2114" y="10522"/>
                  </a:lnTo>
                  <a:lnTo>
                    <a:pt x="1621" y="10850"/>
                  </a:lnTo>
                  <a:lnTo>
                    <a:pt x="1104" y="11156"/>
                  </a:lnTo>
                  <a:lnTo>
                    <a:pt x="588" y="11437"/>
                  </a:lnTo>
                  <a:lnTo>
                    <a:pt x="71" y="11696"/>
                  </a:lnTo>
                  <a:lnTo>
                    <a:pt x="71" y="11696"/>
                  </a:lnTo>
                  <a:lnTo>
                    <a:pt x="71" y="11696"/>
                  </a:lnTo>
                  <a:lnTo>
                    <a:pt x="1" y="11860"/>
                  </a:lnTo>
                  <a:lnTo>
                    <a:pt x="7821" y="11790"/>
                  </a:lnTo>
                  <a:lnTo>
                    <a:pt x="8854" y="11790"/>
                  </a:lnTo>
                  <a:lnTo>
                    <a:pt x="35462" y="11555"/>
                  </a:lnTo>
                  <a:lnTo>
                    <a:pt x="40135" y="11508"/>
                  </a:lnTo>
                  <a:lnTo>
                    <a:pt x="40135" y="11508"/>
                  </a:lnTo>
                  <a:lnTo>
                    <a:pt x="40511" y="10827"/>
                  </a:lnTo>
                  <a:lnTo>
                    <a:pt x="40863" y="10146"/>
                  </a:lnTo>
                  <a:lnTo>
                    <a:pt x="41168" y="9465"/>
                  </a:lnTo>
                  <a:lnTo>
                    <a:pt x="41403" y="8784"/>
                  </a:lnTo>
                  <a:lnTo>
                    <a:pt x="41568" y="8103"/>
                  </a:lnTo>
                  <a:lnTo>
                    <a:pt x="41708" y="7445"/>
                  </a:lnTo>
                  <a:lnTo>
                    <a:pt x="41779" y="6764"/>
                  </a:lnTo>
                  <a:lnTo>
                    <a:pt x="41826" y="6107"/>
                  </a:lnTo>
                  <a:lnTo>
                    <a:pt x="41826" y="6107"/>
                  </a:lnTo>
                  <a:lnTo>
                    <a:pt x="41779" y="5425"/>
                  </a:lnTo>
                  <a:lnTo>
                    <a:pt x="41708" y="4744"/>
                  </a:lnTo>
                  <a:lnTo>
                    <a:pt x="41568" y="4087"/>
                  </a:lnTo>
                  <a:lnTo>
                    <a:pt x="41403" y="3406"/>
                  </a:lnTo>
                  <a:lnTo>
                    <a:pt x="41145" y="2748"/>
                  </a:lnTo>
                  <a:lnTo>
                    <a:pt x="40863" y="2091"/>
                  </a:lnTo>
                  <a:lnTo>
                    <a:pt x="40511" y="1433"/>
                  </a:lnTo>
                  <a:lnTo>
                    <a:pt x="40135" y="776"/>
                  </a:lnTo>
                  <a:lnTo>
                    <a:pt x="35274" y="658"/>
                  </a:lnTo>
                  <a:lnTo>
                    <a:pt x="35274" y="658"/>
                  </a:lnTo>
                  <a:lnTo>
                    <a:pt x="35274" y="658"/>
                  </a:lnTo>
                  <a:lnTo>
                    <a:pt x="35462" y="1057"/>
                  </a:lnTo>
                  <a:lnTo>
                    <a:pt x="35626" y="1433"/>
                  </a:lnTo>
                  <a:lnTo>
                    <a:pt x="35767" y="1832"/>
                  </a:lnTo>
                  <a:lnTo>
                    <a:pt x="35908" y="2232"/>
                  </a:lnTo>
                  <a:lnTo>
                    <a:pt x="36025" y="2607"/>
                  </a:lnTo>
                  <a:lnTo>
                    <a:pt x="36119" y="3007"/>
                  </a:lnTo>
                  <a:lnTo>
                    <a:pt x="36284" y="3805"/>
                  </a:lnTo>
                  <a:lnTo>
                    <a:pt x="36401" y="4580"/>
                  </a:lnTo>
                  <a:lnTo>
                    <a:pt x="36448" y="5332"/>
                  </a:lnTo>
                  <a:lnTo>
                    <a:pt x="36471" y="6083"/>
                  </a:lnTo>
                  <a:lnTo>
                    <a:pt x="36448" y="6835"/>
                  </a:lnTo>
                  <a:lnTo>
                    <a:pt x="36378" y="7539"/>
                  </a:lnTo>
                  <a:lnTo>
                    <a:pt x="36284" y="8220"/>
                  </a:lnTo>
                  <a:lnTo>
                    <a:pt x="36190" y="8878"/>
                  </a:lnTo>
                  <a:lnTo>
                    <a:pt x="36049" y="9488"/>
                  </a:lnTo>
                  <a:lnTo>
                    <a:pt x="35908" y="10075"/>
                  </a:lnTo>
                  <a:lnTo>
                    <a:pt x="35767" y="10616"/>
                  </a:lnTo>
                  <a:lnTo>
                    <a:pt x="35603" y="11109"/>
                  </a:lnTo>
                  <a:lnTo>
                    <a:pt x="35462" y="11555"/>
                  </a:lnTo>
                  <a:lnTo>
                    <a:pt x="8854" y="11790"/>
                  </a:lnTo>
                  <a:lnTo>
                    <a:pt x="8854" y="11790"/>
                  </a:lnTo>
                  <a:lnTo>
                    <a:pt x="9065" y="11320"/>
                  </a:lnTo>
                  <a:lnTo>
                    <a:pt x="9230" y="10874"/>
                  </a:lnTo>
                  <a:lnTo>
                    <a:pt x="9394" y="10404"/>
                  </a:lnTo>
                  <a:lnTo>
                    <a:pt x="9535" y="9958"/>
                  </a:lnTo>
                  <a:lnTo>
                    <a:pt x="9653" y="9512"/>
                  </a:lnTo>
                  <a:lnTo>
                    <a:pt x="9746" y="9066"/>
                  </a:lnTo>
                  <a:lnTo>
                    <a:pt x="9817" y="8619"/>
                  </a:lnTo>
                  <a:lnTo>
                    <a:pt x="9864" y="8173"/>
                  </a:lnTo>
                  <a:lnTo>
                    <a:pt x="9911" y="7750"/>
                  </a:lnTo>
                  <a:lnTo>
                    <a:pt x="9934" y="7328"/>
                  </a:lnTo>
                  <a:lnTo>
                    <a:pt x="9934" y="6905"/>
                  </a:lnTo>
                  <a:lnTo>
                    <a:pt x="9934" y="6482"/>
                  </a:lnTo>
                  <a:lnTo>
                    <a:pt x="9887" y="5660"/>
                  </a:lnTo>
                  <a:lnTo>
                    <a:pt x="9793" y="4885"/>
                  </a:lnTo>
                  <a:lnTo>
                    <a:pt x="9653" y="4110"/>
                  </a:lnTo>
                  <a:lnTo>
                    <a:pt x="9488" y="3406"/>
                  </a:lnTo>
                  <a:lnTo>
                    <a:pt x="9300" y="2725"/>
                  </a:lnTo>
                  <a:lnTo>
                    <a:pt x="9089" y="2091"/>
                  </a:lnTo>
                  <a:lnTo>
                    <a:pt x="8854" y="1504"/>
                  </a:lnTo>
                  <a:lnTo>
                    <a:pt x="8643" y="963"/>
                  </a:lnTo>
                  <a:lnTo>
                    <a:pt x="8408" y="494"/>
                  </a:lnTo>
                  <a:lnTo>
                    <a:pt x="8196" y="71"/>
                  </a:lnTo>
                  <a:lnTo>
                    <a:pt x="8196" y="71"/>
                  </a:lnTo>
                  <a:lnTo>
                    <a:pt x="577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1" name="Google Shape;1281;p24"/>
            <p:cNvSpPr/>
            <p:nvPr/>
          </p:nvSpPr>
          <p:spPr>
            <a:xfrm>
              <a:off x="7065750" y="4213100"/>
              <a:ext cx="706900" cy="292975"/>
            </a:xfrm>
            <a:custGeom>
              <a:rect b="b" l="l" r="r" t="t"/>
              <a:pathLst>
                <a:path extrusionOk="0" h="11719" w="28276">
                  <a:moveTo>
                    <a:pt x="16111" y="3969"/>
                  </a:moveTo>
                  <a:lnTo>
                    <a:pt x="17074" y="3992"/>
                  </a:lnTo>
                  <a:lnTo>
                    <a:pt x="18013" y="4039"/>
                  </a:lnTo>
                  <a:lnTo>
                    <a:pt x="18882" y="4110"/>
                  </a:lnTo>
                  <a:lnTo>
                    <a:pt x="19727" y="4180"/>
                  </a:lnTo>
                  <a:lnTo>
                    <a:pt x="20526" y="4274"/>
                  </a:lnTo>
                  <a:lnTo>
                    <a:pt x="21277" y="4392"/>
                  </a:lnTo>
                  <a:lnTo>
                    <a:pt x="21958" y="4509"/>
                  </a:lnTo>
                  <a:lnTo>
                    <a:pt x="22592" y="4650"/>
                  </a:lnTo>
                  <a:lnTo>
                    <a:pt x="23132" y="4791"/>
                  </a:lnTo>
                  <a:lnTo>
                    <a:pt x="23626" y="4955"/>
                  </a:lnTo>
                  <a:lnTo>
                    <a:pt x="24025" y="5120"/>
                  </a:lnTo>
                  <a:lnTo>
                    <a:pt x="24354" y="5284"/>
                  </a:lnTo>
                  <a:lnTo>
                    <a:pt x="24495" y="5378"/>
                  </a:lnTo>
                  <a:lnTo>
                    <a:pt x="24588" y="5472"/>
                  </a:lnTo>
                  <a:lnTo>
                    <a:pt x="24682" y="5566"/>
                  </a:lnTo>
                  <a:lnTo>
                    <a:pt x="24753" y="5660"/>
                  </a:lnTo>
                  <a:lnTo>
                    <a:pt x="24776" y="5754"/>
                  </a:lnTo>
                  <a:lnTo>
                    <a:pt x="24800" y="5848"/>
                  </a:lnTo>
                  <a:lnTo>
                    <a:pt x="24776" y="5942"/>
                  </a:lnTo>
                  <a:lnTo>
                    <a:pt x="24753" y="6036"/>
                  </a:lnTo>
                  <a:lnTo>
                    <a:pt x="24682" y="6129"/>
                  </a:lnTo>
                  <a:lnTo>
                    <a:pt x="24588" y="6223"/>
                  </a:lnTo>
                  <a:lnTo>
                    <a:pt x="24495" y="6317"/>
                  </a:lnTo>
                  <a:lnTo>
                    <a:pt x="24354" y="6411"/>
                  </a:lnTo>
                  <a:lnTo>
                    <a:pt x="24025" y="6599"/>
                  </a:lnTo>
                  <a:lnTo>
                    <a:pt x="23626" y="6764"/>
                  </a:lnTo>
                  <a:lnTo>
                    <a:pt x="23132" y="6904"/>
                  </a:lnTo>
                  <a:lnTo>
                    <a:pt x="22592" y="7069"/>
                  </a:lnTo>
                  <a:lnTo>
                    <a:pt x="21958" y="7186"/>
                  </a:lnTo>
                  <a:lnTo>
                    <a:pt x="21277" y="7304"/>
                  </a:lnTo>
                  <a:lnTo>
                    <a:pt x="20526" y="7421"/>
                  </a:lnTo>
                  <a:lnTo>
                    <a:pt x="19727" y="7515"/>
                  </a:lnTo>
                  <a:lnTo>
                    <a:pt x="18882" y="7609"/>
                  </a:lnTo>
                  <a:lnTo>
                    <a:pt x="18013" y="7656"/>
                  </a:lnTo>
                  <a:lnTo>
                    <a:pt x="17074" y="7703"/>
                  </a:lnTo>
                  <a:lnTo>
                    <a:pt x="16111" y="7726"/>
                  </a:lnTo>
                  <a:lnTo>
                    <a:pt x="15124" y="7750"/>
                  </a:lnTo>
                  <a:lnTo>
                    <a:pt x="14138" y="7726"/>
                  </a:lnTo>
                  <a:lnTo>
                    <a:pt x="13175" y="7703"/>
                  </a:lnTo>
                  <a:lnTo>
                    <a:pt x="12259" y="7656"/>
                  </a:lnTo>
                  <a:lnTo>
                    <a:pt x="11367" y="7609"/>
                  </a:lnTo>
                  <a:lnTo>
                    <a:pt x="10521" y="7515"/>
                  </a:lnTo>
                  <a:lnTo>
                    <a:pt x="9723" y="7421"/>
                  </a:lnTo>
                  <a:lnTo>
                    <a:pt x="8995" y="7304"/>
                  </a:lnTo>
                  <a:lnTo>
                    <a:pt x="8290" y="7186"/>
                  </a:lnTo>
                  <a:lnTo>
                    <a:pt x="7680" y="7069"/>
                  </a:lnTo>
                  <a:lnTo>
                    <a:pt x="7116" y="6904"/>
                  </a:lnTo>
                  <a:lnTo>
                    <a:pt x="6623" y="6764"/>
                  </a:lnTo>
                  <a:lnTo>
                    <a:pt x="6224" y="6599"/>
                  </a:lnTo>
                  <a:lnTo>
                    <a:pt x="5895" y="6411"/>
                  </a:lnTo>
                  <a:lnTo>
                    <a:pt x="5778" y="6317"/>
                  </a:lnTo>
                  <a:lnTo>
                    <a:pt x="5660" y="6223"/>
                  </a:lnTo>
                  <a:lnTo>
                    <a:pt x="5590" y="6129"/>
                  </a:lnTo>
                  <a:lnTo>
                    <a:pt x="5519" y="6036"/>
                  </a:lnTo>
                  <a:lnTo>
                    <a:pt x="5472" y="5942"/>
                  </a:lnTo>
                  <a:lnTo>
                    <a:pt x="5472" y="5848"/>
                  </a:lnTo>
                  <a:lnTo>
                    <a:pt x="5472" y="5754"/>
                  </a:lnTo>
                  <a:lnTo>
                    <a:pt x="5519" y="5660"/>
                  </a:lnTo>
                  <a:lnTo>
                    <a:pt x="5590" y="5566"/>
                  </a:lnTo>
                  <a:lnTo>
                    <a:pt x="5660" y="5472"/>
                  </a:lnTo>
                  <a:lnTo>
                    <a:pt x="5778" y="5378"/>
                  </a:lnTo>
                  <a:lnTo>
                    <a:pt x="5895" y="5284"/>
                  </a:lnTo>
                  <a:lnTo>
                    <a:pt x="6224" y="5120"/>
                  </a:lnTo>
                  <a:lnTo>
                    <a:pt x="6623" y="4955"/>
                  </a:lnTo>
                  <a:lnTo>
                    <a:pt x="7116" y="4791"/>
                  </a:lnTo>
                  <a:lnTo>
                    <a:pt x="7680" y="4650"/>
                  </a:lnTo>
                  <a:lnTo>
                    <a:pt x="8290" y="4509"/>
                  </a:lnTo>
                  <a:lnTo>
                    <a:pt x="8995" y="4392"/>
                  </a:lnTo>
                  <a:lnTo>
                    <a:pt x="9723" y="4274"/>
                  </a:lnTo>
                  <a:lnTo>
                    <a:pt x="10521" y="4180"/>
                  </a:lnTo>
                  <a:lnTo>
                    <a:pt x="11367" y="4110"/>
                  </a:lnTo>
                  <a:lnTo>
                    <a:pt x="12259" y="4039"/>
                  </a:lnTo>
                  <a:lnTo>
                    <a:pt x="13175" y="3992"/>
                  </a:lnTo>
                  <a:lnTo>
                    <a:pt x="14138" y="3969"/>
                  </a:lnTo>
                  <a:close/>
                  <a:moveTo>
                    <a:pt x="0" y="0"/>
                  </a:moveTo>
                  <a:lnTo>
                    <a:pt x="212" y="423"/>
                  </a:lnTo>
                  <a:lnTo>
                    <a:pt x="447" y="892"/>
                  </a:lnTo>
                  <a:lnTo>
                    <a:pt x="658" y="1433"/>
                  </a:lnTo>
                  <a:lnTo>
                    <a:pt x="893" y="2020"/>
                  </a:lnTo>
                  <a:lnTo>
                    <a:pt x="1104" y="2654"/>
                  </a:lnTo>
                  <a:lnTo>
                    <a:pt x="1292" y="3335"/>
                  </a:lnTo>
                  <a:lnTo>
                    <a:pt x="1457" y="4039"/>
                  </a:lnTo>
                  <a:lnTo>
                    <a:pt x="1597" y="4814"/>
                  </a:lnTo>
                  <a:lnTo>
                    <a:pt x="1691" y="5589"/>
                  </a:lnTo>
                  <a:lnTo>
                    <a:pt x="1738" y="6411"/>
                  </a:lnTo>
                  <a:lnTo>
                    <a:pt x="1738" y="6834"/>
                  </a:lnTo>
                  <a:lnTo>
                    <a:pt x="1738" y="7257"/>
                  </a:lnTo>
                  <a:lnTo>
                    <a:pt x="1715" y="7679"/>
                  </a:lnTo>
                  <a:lnTo>
                    <a:pt x="1668" y="8102"/>
                  </a:lnTo>
                  <a:lnTo>
                    <a:pt x="1621" y="8548"/>
                  </a:lnTo>
                  <a:lnTo>
                    <a:pt x="1550" y="8995"/>
                  </a:lnTo>
                  <a:lnTo>
                    <a:pt x="1457" y="9441"/>
                  </a:lnTo>
                  <a:lnTo>
                    <a:pt x="1339" y="9887"/>
                  </a:lnTo>
                  <a:lnTo>
                    <a:pt x="1198" y="10333"/>
                  </a:lnTo>
                  <a:lnTo>
                    <a:pt x="1034" y="10803"/>
                  </a:lnTo>
                  <a:lnTo>
                    <a:pt x="869" y="11249"/>
                  </a:lnTo>
                  <a:lnTo>
                    <a:pt x="658" y="11719"/>
                  </a:lnTo>
                  <a:lnTo>
                    <a:pt x="27266" y="11484"/>
                  </a:lnTo>
                  <a:lnTo>
                    <a:pt x="27407" y="11038"/>
                  </a:lnTo>
                  <a:lnTo>
                    <a:pt x="27571" y="10545"/>
                  </a:lnTo>
                  <a:lnTo>
                    <a:pt x="27712" y="10004"/>
                  </a:lnTo>
                  <a:lnTo>
                    <a:pt x="27853" y="9417"/>
                  </a:lnTo>
                  <a:lnTo>
                    <a:pt x="27994" y="8807"/>
                  </a:lnTo>
                  <a:lnTo>
                    <a:pt x="28088" y="8149"/>
                  </a:lnTo>
                  <a:lnTo>
                    <a:pt x="28182" y="7468"/>
                  </a:lnTo>
                  <a:lnTo>
                    <a:pt x="28252" y="6764"/>
                  </a:lnTo>
                  <a:lnTo>
                    <a:pt x="28275" y="6012"/>
                  </a:lnTo>
                  <a:lnTo>
                    <a:pt x="28252" y="5261"/>
                  </a:lnTo>
                  <a:lnTo>
                    <a:pt x="28205" y="4509"/>
                  </a:lnTo>
                  <a:lnTo>
                    <a:pt x="28088" y="3734"/>
                  </a:lnTo>
                  <a:lnTo>
                    <a:pt x="27923" y="2936"/>
                  </a:lnTo>
                  <a:lnTo>
                    <a:pt x="27829" y="2536"/>
                  </a:lnTo>
                  <a:lnTo>
                    <a:pt x="27712" y="2161"/>
                  </a:lnTo>
                  <a:lnTo>
                    <a:pt x="27571" y="1761"/>
                  </a:lnTo>
                  <a:lnTo>
                    <a:pt x="27430" y="1362"/>
                  </a:lnTo>
                  <a:lnTo>
                    <a:pt x="27266" y="986"/>
                  </a:lnTo>
                  <a:lnTo>
                    <a:pt x="27078" y="587"/>
                  </a:lnTo>
                  <a:lnTo>
                    <a:pt x="21489" y="470"/>
                  </a:lnTo>
                  <a:lnTo>
                    <a:pt x="15946" y="352"/>
                  </a:lnTo>
                  <a:lnTo>
                    <a:pt x="0" y="0"/>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p24"/>
            <p:cNvSpPr/>
            <p:nvPr/>
          </p:nvSpPr>
          <p:spPr>
            <a:xfrm>
              <a:off x="7202550" y="4312300"/>
              <a:ext cx="483200" cy="94550"/>
            </a:xfrm>
            <a:custGeom>
              <a:rect b="b" l="l" r="r" t="t"/>
              <a:pathLst>
                <a:path extrusionOk="0" fill="none" h="3782" w="19328">
                  <a:moveTo>
                    <a:pt x="9652" y="3782"/>
                  </a:moveTo>
                  <a:lnTo>
                    <a:pt x="9652" y="3782"/>
                  </a:lnTo>
                  <a:lnTo>
                    <a:pt x="8666" y="3758"/>
                  </a:lnTo>
                  <a:lnTo>
                    <a:pt x="7703" y="3735"/>
                  </a:lnTo>
                  <a:lnTo>
                    <a:pt x="6787" y="3688"/>
                  </a:lnTo>
                  <a:lnTo>
                    <a:pt x="5895" y="3641"/>
                  </a:lnTo>
                  <a:lnTo>
                    <a:pt x="5049" y="3547"/>
                  </a:lnTo>
                  <a:lnTo>
                    <a:pt x="4251" y="3453"/>
                  </a:lnTo>
                  <a:lnTo>
                    <a:pt x="3523" y="3336"/>
                  </a:lnTo>
                  <a:lnTo>
                    <a:pt x="2818" y="3218"/>
                  </a:lnTo>
                  <a:lnTo>
                    <a:pt x="2208" y="3101"/>
                  </a:lnTo>
                  <a:lnTo>
                    <a:pt x="1644" y="2936"/>
                  </a:lnTo>
                  <a:lnTo>
                    <a:pt x="1151" y="2796"/>
                  </a:lnTo>
                  <a:lnTo>
                    <a:pt x="752" y="2631"/>
                  </a:lnTo>
                  <a:lnTo>
                    <a:pt x="423" y="2443"/>
                  </a:lnTo>
                  <a:lnTo>
                    <a:pt x="306" y="2349"/>
                  </a:lnTo>
                  <a:lnTo>
                    <a:pt x="188" y="2255"/>
                  </a:lnTo>
                  <a:lnTo>
                    <a:pt x="118" y="2161"/>
                  </a:lnTo>
                  <a:lnTo>
                    <a:pt x="47" y="2068"/>
                  </a:lnTo>
                  <a:lnTo>
                    <a:pt x="0" y="1974"/>
                  </a:lnTo>
                  <a:lnTo>
                    <a:pt x="0" y="1880"/>
                  </a:lnTo>
                  <a:lnTo>
                    <a:pt x="0" y="1880"/>
                  </a:lnTo>
                  <a:lnTo>
                    <a:pt x="0" y="1786"/>
                  </a:lnTo>
                  <a:lnTo>
                    <a:pt x="47" y="1692"/>
                  </a:lnTo>
                  <a:lnTo>
                    <a:pt x="118" y="1598"/>
                  </a:lnTo>
                  <a:lnTo>
                    <a:pt x="188" y="1504"/>
                  </a:lnTo>
                  <a:lnTo>
                    <a:pt x="306" y="1410"/>
                  </a:lnTo>
                  <a:lnTo>
                    <a:pt x="423" y="1316"/>
                  </a:lnTo>
                  <a:lnTo>
                    <a:pt x="752" y="1152"/>
                  </a:lnTo>
                  <a:lnTo>
                    <a:pt x="1151" y="987"/>
                  </a:lnTo>
                  <a:lnTo>
                    <a:pt x="1644" y="823"/>
                  </a:lnTo>
                  <a:lnTo>
                    <a:pt x="2208" y="682"/>
                  </a:lnTo>
                  <a:lnTo>
                    <a:pt x="2818" y="541"/>
                  </a:lnTo>
                  <a:lnTo>
                    <a:pt x="3523" y="424"/>
                  </a:lnTo>
                  <a:lnTo>
                    <a:pt x="4251" y="306"/>
                  </a:lnTo>
                  <a:lnTo>
                    <a:pt x="5049" y="212"/>
                  </a:lnTo>
                  <a:lnTo>
                    <a:pt x="5895" y="142"/>
                  </a:lnTo>
                  <a:lnTo>
                    <a:pt x="6787" y="71"/>
                  </a:lnTo>
                  <a:lnTo>
                    <a:pt x="7703" y="24"/>
                  </a:lnTo>
                  <a:lnTo>
                    <a:pt x="8666" y="1"/>
                  </a:lnTo>
                  <a:lnTo>
                    <a:pt x="9652" y="1"/>
                  </a:lnTo>
                  <a:lnTo>
                    <a:pt x="9652" y="1"/>
                  </a:lnTo>
                  <a:lnTo>
                    <a:pt x="10639" y="1"/>
                  </a:lnTo>
                  <a:lnTo>
                    <a:pt x="11602" y="24"/>
                  </a:lnTo>
                  <a:lnTo>
                    <a:pt x="12541" y="71"/>
                  </a:lnTo>
                  <a:lnTo>
                    <a:pt x="13410" y="142"/>
                  </a:lnTo>
                  <a:lnTo>
                    <a:pt x="14255" y="212"/>
                  </a:lnTo>
                  <a:lnTo>
                    <a:pt x="15054" y="306"/>
                  </a:lnTo>
                  <a:lnTo>
                    <a:pt x="15805" y="424"/>
                  </a:lnTo>
                  <a:lnTo>
                    <a:pt x="16486" y="541"/>
                  </a:lnTo>
                  <a:lnTo>
                    <a:pt x="17120" y="682"/>
                  </a:lnTo>
                  <a:lnTo>
                    <a:pt x="17660" y="823"/>
                  </a:lnTo>
                  <a:lnTo>
                    <a:pt x="18154" y="987"/>
                  </a:lnTo>
                  <a:lnTo>
                    <a:pt x="18553" y="1152"/>
                  </a:lnTo>
                  <a:lnTo>
                    <a:pt x="18882" y="1316"/>
                  </a:lnTo>
                  <a:lnTo>
                    <a:pt x="19023" y="1410"/>
                  </a:lnTo>
                  <a:lnTo>
                    <a:pt x="19116" y="1504"/>
                  </a:lnTo>
                  <a:lnTo>
                    <a:pt x="19210" y="1598"/>
                  </a:lnTo>
                  <a:lnTo>
                    <a:pt x="19281" y="1692"/>
                  </a:lnTo>
                  <a:lnTo>
                    <a:pt x="19304" y="1786"/>
                  </a:lnTo>
                  <a:lnTo>
                    <a:pt x="19328" y="1880"/>
                  </a:lnTo>
                  <a:lnTo>
                    <a:pt x="19328" y="1880"/>
                  </a:lnTo>
                  <a:lnTo>
                    <a:pt x="19304" y="1974"/>
                  </a:lnTo>
                  <a:lnTo>
                    <a:pt x="19281" y="2068"/>
                  </a:lnTo>
                  <a:lnTo>
                    <a:pt x="19210" y="2161"/>
                  </a:lnTo>
                  <a:lnTo>
                    <a:pt x="19116" y="2255"/>
                  </a:lnTo>
                  <a:lnTo>
                    <a:pt x="19023" y="2349"/>
                  </a:lnTo>
                  <a:lnTo>
                    <a:pt x="18882" y="2443"/>
                  </a:lnTo>
                  <a:lnTo>
                    <a:pt x="18553" y="2631"/>
                  </a:lnTo>
                  <a:lnTo>
                    <a:pt x="18154" y="2796"/>
                  </a:lnTo>
                  <a:lnTo>
                    <a:pt x="17660" y="2936"/>
                  </a:lnTo>
                  <a:lnTo>
                    <a:pt x="17120" y="3101"/>
                  </a:lnTo>
                  <a:lnTo>
                    <a:pt x="16486" y="3218"/>
                  </a:lnTo>
                  <a:lnTo>
                    <a:pt x="15805" y="3336"/>
                  </a:lnTo>
                  <a:lnTo>
                    <a:pt x="15054" y="3453"/>
                  </a:lnTo>
                  <a:lnTo>
                    <a:pt x="14255" y="3547"/>
                  </a:lnTo>
                  <a:lnTo>
                    <a:pt x="13410" y="3641"/>
                  </a:lnTo>
                  <a:lnTo>
                    <a:pt x="12541" y="3688"/>
                  </a:lnTo>
                  <a:lnTo>
                    <a:pt x="11602" y="3735"/>
                  </a:lnTo>
                  <a:lnTo>
                    <a:pt x="10639" y="3758"/>
                  </a:lnTo>
                  <a:lnTo>
                    <a:pt x="9652" y="3782"/>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3" name="Google Shape;1283;p24"/>
            <p:cNvSpPr/>
            <p:nvPr/>
          </p:nvSpPr>
          <p:spPr>
            <a:xfrm>
              <a:off x="7065750" y="4213100"/>
              <a:ext cx="706900" cy="292975"/>
            </a:xfrm>
            <a:custGeom>
              <a:rect b="b" l="l" r="r" t="t"/>
              <a:pathLst>
                <a:path extrusionOk="0" fill="none" h="11719" w="28276">
                  <a:moveTo>
                    <a:pt x="0" y="0"/>
                  </a:moveTo>
                  <a:lnTo>
                    <a:pt x="0" y="0"/>
                  </a:lnTo>
                  <a:lnTo>
                    <a:pt x="0" y="0"/>
                  </a:lnTo>
                  <a:lnTo>
                    <a:pt x="212" y="423"/>
                  </a:lnTo>
                  <a:lnTo>
                    <a:pt x="447" y="892"/>
                  </a:lnTo>
                  <a:lnTo>
                    <a:pt x="658" y="1433"/>
                  </a:lnTo>
                  <a:lnTo>
                    <a:pt x="893" y="2020"/>
                  </a:lnTo>
                  <a:lnTo>
                    <a:pt x="1104" y="2654"/>
                  </a:lnTo>
                  <a:lnTo>
                    <a:pt x="1292" y="3335"/>
                  </a:lnTo>
                  <a:lnTo>
                    <a:pt x="1457" y="4039"/>
                  </a:lnTo>
                  <a:lnTo>
                    <a:pt x="1597" y="4814"/>
                  </a:lnTo>
                  <a:lnTo>
                    <a:pt x="1691" y="5589"/>
                  </a:lnTo>
                  <a:lnTo>
                    <a:pt x="1738" y="6411"/>
                  </a:lnTo>
                  <a:lnTo>
                    <a:pt x="1738" y="6834"/>
                  </a:lnTo>
                  <a:lnTo>
                    <a:pt x="1738" y="7257"/>
                  </a:lnTo>
                  <a:lnTo>
                    <a:pt x="1715" y="7679"/>
                  </a:lnTo>
                  <a:lnTo>
                    <a:pt x="1668" y="8102"/>
                  </a:lnTo>
                  <a:lnTo>
                    <a:pt x="1621" y="8548"/>
                  </a:lnTo>
                  <a:lnTo>
                    <a:pt x="1550" y="8995"/>
                  </a:lnTo>
                  <a:lnTo>
                    <a:pt x="1457" y="9441"/>
                  </a:lnTo>
                  <a:lnTo>
                    <a:pt x="1339" y="9887"/>
                  </a:lnTo>
                  <a:lnTo>
                    <a:pt x="1198" y="10333"/>
                  </a:lnTo>
                  <a:lnTo>
                    <a:pt x="1034" y="10803"/>
                  </a:lnTo>
                  <a:lnTo>
                    <a:pt x="869" y="11249"/>
                  </a:lnTo>
                  <a:lnTo>
                    <a:pt x="658" y="11719"/>
                  </a:lnTo>
                  <a:lnTo>
                    <a:pt x="27266" y="11484"/>
                  </a:lnTo>
                  <a:lnTo>
                    <a:pt x="27266" y="11484"/>
                  </a:lnTo>
                  <a:lnTo>
                    <a:pt x="27407" y="11038"/>
                  </a:lnTo>
                  <a:lnTo>
                    <a:pt x="27571" y="10545"/>
                  </a:lnTo>
                  <a:lnTo>
                    <a:pt x="27712" y="10004"/>
                  </a:lnTo>
                  <a:lnTo>
                    <a:pt x="27853" y="9417"/>
                  </a:lnTo>
                  <a:lnTo>
                    <a:pt x="27994" y="8807"/>
                  </a:lnTo>
                  <a:lnTo>
                    <a:pt x="28088" y="8149"/>
                  </a:lnTo>
                  <a:lnTo>
                    <a:pt x="28182" y="7468"/>
                  </a:lnTo>
                  <a:lnTo>
                    <a:pt x="28252" y="6764"/>
                  </a:lnTo>
                  <a:lnTo>
                    <a:pt x="28275" y="6012"/>
                  </a:lnTo>
                  <a:lnTo>
                    <a:pt x="28252" y="5261"/>
                  </a:lnTo>
                  <a:lnTo>
                    <a:pt x="28205" y="4509"/>
                  </a:lnTo>
                  <a:lnTo>
                    <a:pt x="28088" y="3734"/>
                  </a:lnTo>
                  <a:lnTo>
                    <a:pt x="27923" y="2936"/>
                  </a:lnTo>
                  <a:lnTo>
                    <a:pt x="27829" y="2536"/>
                  </a:lnTo>
                  <a:lnTo>
                    <a:pt x="27712" y="2161"/>
                  </a:lnTo>
                  <a:lnTo>
                    <a:pt x="27571" y="1761"/>
                  </a:lnTo>
                  <a:lnTo>
                    <a:pt x="27430" y="1362"/>
                  </a:lnTo>
                  <a:lnTo>
                    <a:pt x="27266" y="986"/>
                  </a:lnTo>
                  <a:lnTo>
                    <a:pt x="27078" y="587"/>
                  </a:lnTo>
                  <a:lnTo>
                    <a:pt x="27078" y="587"/>
                  </a:lnTo>
                  <a:lnTo>
                    <a:pt x="21489" y="470"/>
                  </a:lnTo>
                  <a:lnTo>
                    <a:pt x="15946" y="352"/>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4" name="Google Shape;1284;p24"/>
            <p:cNvSpPr/>
            <p:nvPr/>
          </p:nvSpPr>
          <p:spPr>
            <a:xfrm>
              <a:off x="7202550" y="4312300"/>
              <a:ext cx="483200" cy="94550"/>
            </a:xfrm>
            <a:custGeom>
              <a:rect b="b" l="l" r="r" t="t"/>
              <a:pathLst>
                <a:path extrusionOk="0" h="3782" w="19328">
                  <a:moveTo>
                    <a:pt x="8666" y="1"/>
                  </a:moveTo>
                  <a:lnTo>
                    <a:pt x="7703" y="24"/>
                  </a:lnTo>
                  <a:lnTo>
                    <a:pt x="6787" y="71"/>
                  </a:lnTo>
                  <a:lnTo>
                    <a:pt x="5895" y="142"/>
                  </a:lnTo>
                  <a:lnTo>
                    <a:pt x="5049" y="212"/>
                  </a:lnTo>
                  <a:lnTo>
                    <a:pt x="4251" y="306"/>
                  </a:lnTo>
                  <a:lnTo>
                    <a:pt x="3523" y="424"/>
                  </a:lnTo>
                  <a:lnTo>
                    <a:pt x="2818" y="541"/>
                  </a:lnTo>
                  <a:lnTo>
                    <a:pt x="2208" y="682"/>
                  </a:lnTo>
                  <a:lnTo>
                    <a:pt x="1644" y="823"/>
                  </a:lnTo>
                  <a:lnTo>
                    <a:pt x="1151" y="987"/>
                  </a:lnTo>
                  <a:lnTo>
                    <a:pt x="752" y="1152"/>
                  </a:lnTo>
                  <a:lnTo>
                    <a:pt x="423" y="1316"/>
                  </a:lnTo>
                  <a:lnTo>
                    <a:pt x="306" y="1410"/>
                  </a:lnTo>
                  <a:lnTo>
                    <a:pt x="188" y="1504"/>
                  </a:lnTo>
                  <a:lnTo>
                    <a:pt x="118" y="1598"/>
                  </a:lnTo>
                  <a:lnTo>
                    <a:pt x="47" y="1692"/>
                  </a:lnTo>
                  <a:lnTo>
                    <a:pt x="0" y="1786"/>
                  </a:lnTo>
                  <a:lnTo>
                    <a:pt x="0" y="1880"/>
                  </a:lnTo>
                  <a:lnTo>
                    <a:pt x="0" y="1974"/>
                  </a:lnTo>
                  <a:lnTo>
                    <a:pt x="47" y="2068"/>
                  </a:lnTo>
                  <a:lnTo>
                    <a:pt x="118" y="2161"/>
                  </a:lnTo>
                  <a:lnTo>
                    <a:pt x="188" y="2255"/>
                  </a:lnTo>
                  <a:lnTo>
                    <a:pt x="306" y="2349"/>
                  </a:lnTo>
                  <a:lnTo>
                    <a:pt x="423" y="2443"/>
                  </a:lnTo>
                  <a:lnTo>
                    <a:pt x="752" y="2631"/>
                  </a:lnTo>
                  <a:lnTo>
                    <a:pt x="1151" y="2796"/>
                  </a:lnTo>
                  <a:lnTo>
                    <a:pt x="1644" y="2936"/>
                  </a:lnTo>
                  <a:lnTo>
                    <a:pt x="2208" y="3101"/>
                  </a:lnTo>
                  <a:lnTo>
                    <a:pt x="2818" y="3218"/>
                  </a:lnTo>
                  <a:lnTo>
                    <a:pt x="3523" y="3336"/>
                  </a:lnTo>
                  <a:lnTo>
                    <a:pt x="4251" y="3453"/>
                  </a:lnTo>
                  <a:lnTo>
                    <a:pt x="5049" y="3547"/>
                  </a:lnTo>
                  <a:lnTo>
                    <a:pt x="5895" y="3641"/>
                  </a:lnTo>
                  <a:lnTo>
                    <a:pt x="6787" y="3688"/>
                  </a:lnTo>
                  <a:lnTo>
                    <a:pt x="7703" y="3735"/>
                  </a:lnTo>
                  <a:lnTo>
                    <a:pt x="8666" y="3758"/>
                  </a:lnTo>
                  <a:lnTo>
                    <a:pt x="9652" y="3782"/>
                  </a:lnTo>
                  <a:lnTo>
                    <a:pt x="10639" y="3758"/>
                  </a:lnTo>
                  <a:lnTo>
                    <a:pt x="11602" y="3735"/>
                  </a:lnTo>
                  <a:lnTo>
                    <a:pt x="12541" y="3688"/>
                  </a:lnTo>
                  <a:lnTo>
                    <a:pt x="13410" y="3641"/>
                  </a:lnTo>
                  <a:lnTo>
                    <a:pt x="14255" y="3547"/>
                  </a:lnTo>
                  <a:lnTo>
                    <a:pt x="15054" y="3453"/>
                  </a:lnTo>
                  <a:lnTo>
                    <a:pt x="15805" y="3336"/>
                  </a:lnTo>
                  <a:lnTo>
                    <a:pt x="16486" y="3218"/>
                  </a:lnTo>
                  <a:lnTo>
                    <a:pt x="17120" y="3101"/>
                  </a:lnTo>
                  <a:lnTo>
                    <a:pt x="17660" y="2936"/>
                  </a:lnTo>
                  <a:lnTo>
                    <a:pt x="18154" y="2796"/>
                  </a:lnTo>
                  <a:lnTo>
                    <a:pt x="18553" y="2631"/>
                  </a:lnTo>
                  <a:lnTo>
                    <a:pt x="18882" y="2443"/>
                  </a:lnTo>
                  <a:lnTo>
                    <a:pt x="19023" y="2349"/>
                  </a:lnTo>
                  <a:lnTo>
                    <a:pt x="19116" y="2255"/>
                  </a:lnTo>
                  <a:lnTo>
                    <a:pt x="19210" y="2161"/>
                  </a:lnTo>
                  <a:lnTo>
                    <a:pt x="19281" y="2068"/>
                  </a:lnTo>
                  <a:lnTo>
                    <a:pt x="19304" y="1974"/>
                  </a:lnTo>
                  <a:lnTo>
                    <a:pt x="19328" y="1880"/>
                  </a:lnTo>
                  <a:lnTo>
                    <a:pt x="19304" y="1786"/>
                  </a:lnTo>
                  <a:lnTo>
                    <a:pt x="19281" y="1692"/>
                  </a:lnTo>
                  <a:lnTo>
                    <a:pt x="19210" y="1598"/>
                  </a:lnTo>
                  <a:lnTo>
                    <a:pt x="19116" y="1504"/>
                  </a:lnTo>
                  <a:lnTo>
                    <a:pt x="19023" y="1410"/>
                  </a:lnTo>
                  <a:lnTo>
                    <a:pt x="18882" y="1316"/>
                  </a:lnTo>
                  <a:lnTo>
                    <a:pt x="18553" y="1152"/>
                  </a:lnTo>
                  <a:lnTo>
                    <a:pt x="18154" y="987"/>
                  </a:lnTo>
                  <a:lnTo>
                    <a:pt x="17660" y="823"/>
                  </a:lnTo>
                  <a:lnTo>
                    <a:pt x="17120" y="682"/>
                  </a:lnTo>
                  <a:lnTo>
                    <a:pt x="16486" y="541"/>
                  </a:lnTo>
                  <a:lnTo>
                    <a:pt x="15805" y="424"/>
                  </a:lnTo>
                  <a:lnTo>
                    <a:pt x="15054" y="306"/>
                  </a:lnTo>
                  <a:lnTo>
                    <a:pt x="14255" y="212"/>
                  </a:lnTo>
                  <a:lnTo>
                    <a:pt x="13410" y="142"/>
                  </a:lnTo>
                  <a:lnTo>
                    <a:pt x="12541" y="71"/>
                  </a:lnTo>
                  <a:lnTo>
                    <a:pt x="11602" y="24"/>
                  </a:lnTo>
                  <a:lnTo>
                    <a:pt x="10639" y="1"/>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5" name="Google Shape;1285;p24"/>
            <p:cNvSpPr/>
            <p:nvPr/>
          </p:nvSpPr>
          <p:spPr>
            <a:xfrm>
              <a:off x="7202550" y="4312300"/>
              <a:ext cx="483200" cy="94550"/>
            </a:xfrm>
            <a:custGeom>
              <a:rect b="b" l="l" r="r" t="t"/>
              <a:pathLst>
                <a:path extrusionOk="0" fill="none" h="3782" w="19328">
                  <a:moveTo>
                    <a:pt x="9652" y="1"/>
                  </a:moveTo>
                  <a:lnTo>
                    <a:pt x="9652" y="1"/>
                  </a:lnTo>
                  <a:lnTo>
                    <a:pt x="8666" y="1"/>
                  </a:lnTo>
                  <a:lnTo>
                    <a:pt x="7703" y="24"/>
                  </a:lnTo>
                  <a:lnTo>
                    <a:pt x="6787" y="71"/>
                  </a:lnTo>
                  <a:lnTo>
                    <a:pt x="5895" y="142"/>
                  </a:lnTo>
                  <a:lnTo>
                    <a:pt x="5049" y="212"/>
                  </a:lnTo>
                  <a:lnTo>
                    <a:pt x="4251" y="306"/>
                  </a:lnTo>
                  <a:lnTo>
                    <a:pt x="3523" y="424"/>
                  </a:lnTo>
                  <a:lnTo>
                    <a:pt x="2818" y="541"/>
                  </a:lnTo>
                  <a:lnTo>
                    <a:pt x="2208" y="682"/>
                  </a:lnTo>
                  <a:lnTo>
                    <a:pt x="1644" y="823"/>
                  </a:lnTo>
                  <a:lnTo>
                    <a:pt x="1151" y="987"/>
                  </a:lnTo>
                  <a:lnTo>
                    <a:pt x="752" y="1152"/>
                  </a:lnTo>
                  <a:lnTo>
                    <a:pt x="423" y="1316"/>
                  </a:lnTo>
                  <a:lnTo>
                    <a:pt x="306" y="1410"/>
                  </a:lnTo>
                  <a:lnTo>
                    <a:pt x="188" y="1504"/>
                  </a:lnTo>
                  <a:lnTo>
                    <a:pt x="118" y="1598"/>
                  </a:lnTo>
                  <a:lnTo>
                    <a:pt x="47" y="1692"/>
                  </a:lnTo>
                  <a:lnTo>
                    <a:pt x="0" y="1786"/>
                  </a:lnTo>
                  <a:lnTo>
                    <a:pt x="0" y="1880"/>
                  </a:lnTo>
                  <a:lnTo>
                    <a:pt x="0" y="1880"/>
                  </a:lnTo>
                  <a:lnTo>
                    <a:pt x="0" y="1974"/>
                  </a:lnTo>
                  <a:lnTo>
                    <a:pt x="47" y="2068"/>
                  </a:lnTo>
                  <a:lnTo>
                    <a:pt x="118" y="2161"/>
                  </a:lnTo>
                  <a:lnTo>
                    <a:pt x="188" y="2255"/>
                  </a:lnTo>
                  <a:lnTo>
                    <a:pt x="306" y="2349"/>
                  </a:lnTo>
                  <a:lnTo>
                    <a:pt x="423" y="2443"/>
                  </a:lnTo>
                  <a:lnTo>
                    <a:pt x="752" y="2631"/>
                  </a:lnTo>
                  <a:lnTo>
                    <a:pt x="1151" y="2796"/>
                  </a:lnTo>
                  <a:lnTo>
                    <a:pt x="1644" y="2936"/>
                  </a:lnTo>
                  <a:lnTo>
                    <a:pt x="2208" y="3101"/>
                  </a:lnTo>
                  <a:lnTo>
                    <a:pt x="2818" y="3218"/>
                  </a:lnTo>
                  <a:lnTo>
                    <a:pt x="3523" y="3336"/>
                  </a:lnTo>
                  <a:lnTo>
                    <a:pt x="4251" y="3453"/>
                  </a:lnTo>
                  <a:lnTo>
                    <a:pt x="5049" y="3547"/>
                  </a:lnTo>
                  <a:lnTo>
                    <a:pt x="5895" y="3641"/>
                  </a:lnTo>
                  <a:lnTo>
                    <a:pt x="6787" y="3688"/>
                  </a:lnTo>
                  <a:lnTo>
                    <a:pt x="7703" y="3735"/>
                  </a:lnTo>
                  <a:lnTo>
                    <a:pt x="8666" y="3758"/>
                  </a:lnTo>
                  <a:lnTo>
                    <a:pt x="9652" y="3782"/>
                  </a:lnTo>
                  <a:lnTo>
                    <a:pt x="9652" y="3782"/>
                  </a:lnTo>
                  <a:lnTo>
                    <a:pt x="10639" y="3758"/>
                  </a:lnTo>
                  <a:lnTo>
                    <a:pt x="11602" y="3735"/>
                  </a:lnTo>
                  <a:lnTo>
                    <a:pt x="12541" y="3688"/>
                  </a:lnTo>
                  <a:lnTo>
                    <a:pt x="13410" y="3641"/>
                  </a:lnTo>
                  <a:lnTo>
                    <a:pt x="14255" y="3547"/>
                  </a:lnTo>
                  <a:lnTo>
                    <a:pt x="15054" y="3453"/>
                  </a:lnTo>
                  <a:lnTo>
                    <a:pt x="15805" y="3336"/>
                  </a:lnTo>
                  <a:lnTo>
                    <a:pt x="16486" y="3218"/>
                  </a:lnTo>
                  <a:lnTo>
                    <a:pt x="17120" y="3101"/>
                  </a:lnTo>
                  <a:lnTo>
                    <a:pt x="17660" y="2936"/>
                  </a:lnTo>
                  <a:lnTo>
                    <a:pt x="18154" y="2796"/>
                  </a:lnTo>
                  <a:lnTo>
                    <a:pt x="18553" y="2631"/>
                  </a:lnTo>
                  <a:lnTo>
                    <a:pt x="18882" y="2443"/>
                  </a:lnTo>
                  <a:lnTo>
                    <a:pt x="19023" y="2349"/>
                  </a:lnTo>
                  <a:lnTo>
                    <a:pt x="19116" y="2255"/>
                  </a:lnTo>
                  <a:lnTo>
                    <a:pt x="19210" y="2161"/>
                  </a:lnTo>
                  <a:lnTo>
                    <a:pt x="19281" y="2068"/>
                  </a:lnTo>
                  <a:lnTo>
                    <a:pt x="19304" y="1974"/>
                  </a:lnTo>
                  <a:lnTo>
                    <a:pt x="19328" y="1880"/>
                  </a:lnTo>
                  <a:lnTo>
                    <a:pt x="19328" y="1880"/>
                  </a:lnTo>
                  <a:lnTo>
                    <a:pt x="19304" y="1786"/>
                  </a:lnTo>
                  <a:lnTo>
                    <a:pt x="19281" y="1692"/>
                  </a:lnTo>
                  <a:lnTo>
                    <a:pt x="19210" y="1598"/>
                  </a:lnTo>
                  <a:lnTo>
                    <a:pt x="19116" y="1504"/>
                  </a:lnTo>
                  <a:lnTo>
                    <a:pt x="19023" y="1410"/>
                  </a:lnTo>
                  <a:lnTo>
                    <a:pt x="18882" y="1316"/>
                  </a:lnTo>
                  <a:lnTo>
                    <a:pt x="18553" y="1152"/>
                  </a:lnTo>
                  <a:lnTo>
                    <a:pt x="18154" y="987"/>
                  </a:lnTo>
                  <a:lnTo>
                    <a:pt x="17660" y="823"/>
                  </a:lnTo>
                  <a:lnTo>
                    <a:pt x="17120" y="682"/>
                  </a:lnTo>
                  <a:lnTo>
                    <a:pt x="16486" y="541"/>
                  </a:lnTo>
                  <a:lnTo>
                    <a:pt x="15805" y="424"/>
                  </a:lnTo>
                  <a:lnTo>
                    <a:pt x="15054" y="306"/>
                  </a:lnTo>
                  <a:lnTo>
                    <a:pt x="14255" y="212"/>
                  </a:lnTo>
                  <a:lnTo>
                    <a:pt x="13410" y="142"/>
                  </a:lnTo>
                  <a:lnTo>
                    <a:pt x="12541" y="71"/>
                  </a:lnTo>
                  <a:lnTo>
                    <a:pt x="11602" y="24"/>
                  </a:lnTo>
                  <a:lnTo>
                    <a:pt x="10639" y="1"/>
                  </a:lnTo>
                  <a:lnTo>
                    <a:pt x="9652"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6" name="Google Shape;1286;p24"/>
            <p:cNvSpPr/>
            <p:nvPr/>
          </p:nvSpPr>
          <p:spPr>
            <a:xfrm>
              <a:off x="6504475" y="4312300"/>
              <a:ext cx="243100" cy="197900"/>
            </a:xfrm>
            <a:custGeom>
              <a:rect b="b" l="l" r="r" t="t"/>
              <a:pathLst>
                <a:path extrusionOk="0" h="7916" w="9724">
                  <a:moveTo>
                    <a:pt x="7656" y="1"/>
                  </a:moveTo>
                  <a:lnTo>
                    <a:pt x="7633" y="330"/>
                  </a:lnTo>
                  <a:lnTo>
                    <a:pt x="7586" y="658"/>
                  </a:lnTo>
                  <a:lnTo>
                    <a:pt x="7516" y="987"/>
                  </a:lnTo>
                  <a:lnTo>
                    <a:pt x="7422" y="1340"/>
                  </a:lnTo>
                  <a:lnTo>
                    <a:pt x="7304" y="1645"/>
                  </a:lnTo>
                  <a:lnTo>
                    <a:pt x="7163" y="1974"/>
                  </a:lnTo>
                  <a:lnTo>
                    <a:pt x="7022" y="2279"/>
                  </a:lnTo>
                  <a:lnTo>
                    <a:pt x="6834" y="2584"/>
                  </a:lnTo>
                  <a:lnTo>
                    <a:pt x="6670" y="2889"/>
                  </a:lnTo>
                  <a:lnTo>
                    <a:pt x="6459" y="3171"/>
                  </a:lnTo>
                  <a:lnTo>
                    <a:pt x="6247" y="3430"/>
                  </a:lnTo>
                  <a:lnTo>
                    <a:pt x="6013" y="3711"/>
                  </a:lnTo>
                  <a:lnTo>
                    <a:pt x="5778" y="3946"/>
                  </a:lnTo>
                  <a:lnTo>
                    <a:pt x="5519" y="4181"/>
                  </a:lnTo>
                  <a:lnTo>
                    <a:pt x="5261" y="4392"/>
                  </a:lnTo>
                  <a:lnTo>
                    <a:pt x="4979" y="4580"/>
                  </a:lnTo>
                  <a:lnTo>
                    <a:pt x="4416" y="4933"/>
                  </a:lnTo>
                  <a:lnTo>
                    <a:pt x="3829" y="5238"/>
                  </a:lnTo>
                  <a:lnTo>
                    <a:pt x="3218" y="5520"/>
                  </a:lnTo>
                  <a:lnTo>
                    <a:pt x="2584" y="5755"/>
                  </a:lnTo>
                  <a:lnTo>
                    <a:pt x="1950" y="5966"/>
                  </a:lnTo>
                  <a:lnTo>
                    <a:pt x="1292" y="6154"/>
                  </a:lnTo>
                  <a:lnTo>
                    <a:pt x="658" y="6318"/>
                  </a:lnTo>
                  <a:lnTo>
                    <a:pt x="1" y="6459"/>
                  </a:lnTo>
                  <a:lnTo>
                    <a:pt x="799" y="6483"/>
                  </a:lnTo>
                  <a:lnTo>
                    <a:pt x="1621" y="6459"/>
                  </a:lnTo>
                  <a:lnTo>
                    <a:pt x="2419" y="6412"/>
                  </a:lnTo>
                  <a:lnTo>
                    <a:pt x="3218" y="6318"/>
                  </a:lnTo>
                  <a:lnTo>
                    <a:pt x="2607" y="7915"/>
                  </a:lnTo>
                  <a:lnTo>
                    <a:pt x="2960" y="7892"/>
                  </a:lnTo>
                  <a:lnTo>
                    <a:pt x="3335" y="7868"/>
                  </a:lnTo>
                  <a:lnTo>
                    <a:pt x="3711" y="7821"/>
                  </a:lnTo>
                  <a:lnTo>
                    <a:pt x="4063" y="7751"/>
                  </a:lnTo>
                  <a:lnTo>
                    <a:pt x="4439" y="7680"/>
                  </a:lnTo>
                  <a:lnTo>
                    <a:pt x="4791" y="7563"/>
                  </a:lnTo>
                  <a:lnTo>
                    <a:pt x="5144" y="7445"/>
                  </a:lnTo>
                  <a:lnTo>
                    <a:pt x="5496" y="7305"/>
                  </a:lnTo>
                  <a:lnTo>
                    <a:pt x="5825" y="7140"/>
                  </a:lnTo>
                  <a:lnTo>
                    <a:pt x="6153" y="6952"/>
                  </a:lnTo>
                  <a:lnTo>
                    <a:pt x="6482" y="6764"/>
                  </a:lnTo>
                  <a:lnTo>
                    <a:pt x="6788" y="6553"/>
                  </a:lnTo>
                  <a:lnTo>
                    <a:pt x="7093" y="6318"/>
                  </a:lnTo>
                  <a:lnTo>
                    <a:pt x="7375" y="6083"/>
                  </a:lnTo>
                  <a:lnTo>
                    <a:pt x="7633" y="5825"/>
                  </a:lnTo>
                  <a:lnTo>
                    <a:pt x="7891" y="5543"/>
                  </a:lnTo>
                  <a:lnTo>
                    <a:pt x="8150" y="5261"/>
                  </a:lnTo>
                  <a:lnTo>
                    <a:pt x="8361" y="4956"/>
                  </a:lnTo>
                  <a:lnTo>
                    <a:pt x="8572" y="4651"/>
                  </a:lnTo>
                  <a:lnTo>
                    <a:pt x="8784" y="4322"/>
                  </a:lnTo>
                  <a:lnTo>
                    <a:pt x="8948" y="3993"/>
                  </a:lnTo>
                  <a:lnTo>
                    <a:pt x="9112" y="3664"/>
                  </a:lnTo>
                  <a:lnTo>
                    <a:pt x="9253" y="3312"/>
                  </a:lnTo>
                  <a:lnTo>
                    <a:pt x="9371" y="2960"/>
                  </a:lnTo>
                  <a:lnTo>
                    <a:pt x="9488" y="2608"/>
                  </a:lnTo>
                  <a:lnTo>
                    <a:pt x="9559" y="2255"/>
                  </a:lnTo>
                  <a:lnTo>
                    <a:pt x="9629" y="1880"/>
                  </a:lnTo>
                  <a:lnTo>
                    <a:pt x="9700" y="1504"/>
                  </a:lnTo>
                  <a:lnTo>
                    <a:pt x="9723" y="1128"/>
                  </a:lnTo>
                  <a:lnTo>
                    <a:pt x="9723" y="752"/>
                  </a:lnTo>
                  <a:lnTo>
                    <a:pt x="9723" y="377"/>
                  </a:lnTo>
                  <a:lnTo>
                    <a:pt x="9700" y="1"/>
                  </a:lnTo>
                  <a:close/>
                </a:path>
              </a:pathLst>
            </a:custGeom>
            <a:solidFill>
              <a:srgbClr val="B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87" name="Google Shape;1287;p24"/>
          <p:cNvGrpSpPr/>
          <p:nvPr/>
        </p:nvGrpSpPr>
        <p:grpSpPr>
          <a:xfrm flipH="1">
            <a:off x="1310938" y="3479800"/>
            <a:ext cx="2352600" cy="1226225"/>
            <a:chOff x="2284875" y="4615250"/>
            <a:chExt cx="2352600" cy="1226225"/>
          </a:xfrm>
        </p:grpSpPr>
        <p:sp>
          <p:nvSpPr>
            <p:cNvPr id="1288" name="Google Shape;1288;p24"/>
            <p:cNvSpPr/>
            <p:nvPr/>
          </p:nvSpPr>
          <p:spPr>
            <a:xfrm>
              <a:off x="2284875" y="5741575"/>
              <a:ext cx="2352600" cy="99900"/>
            </a:xfrm>
            <a:prstGeom prst="ellipse">
              <a:avLst/>
            </a:prstGeom>
            <a:solidFill>
              <a:srgbClr val="363636">
                <a:alpha val="53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9" name="Google Shape;1289;p24"/>
            <p:cNvSpPr/>
            <p:nvPr/>
          </p:nvSpPr>
          <p:spPr>
            <a:xfrm>
              <a:off x="3154350" y="5114275"/>
              <a:ext cx="1358600" cy="649950"/>
            </a:xfrm>
            <a:custGeom>
              <a:rect b="b" l="l" r="r" t="t"/>
              <a:pathLst>
                <a:path extrusionOk="0" h="25998" w="54344">
                  <a:moveTo>
                    <a:pt x="2819" y="1"/>
                  </a:moveTo>
                  <a:lnTo>
                    <a:pt x="1" y="7680"/>
                  </a:lnTo>
                  <a:lnTo>
                    <a:pt x="306" y="7915"/>
                  </a:lnTo>
                  <a:lnTo>
                    <a:pt x="588" y="8079"/>
                  </a:lnTo>
                  <a:lnTo>
                    <a:pt x="846" y="8197"/>
                  </a:lnTo>
                  <a:lnTo>
                    <a:pt x="1105" y="8244"/>
                  </a:lnTo>
                  <a:lnTo>
                    <a:pt x="1316" y="8267"/>
                  </a:lnTo>
                  <a:lnTo>
                    <a:pt x="1527" y="8220"/>
                  </a:lnTo>
                  <a:lnTo>
                    <a:pt x="1692" y="8150"/>
                  </a:lnTo>
                  <a:lnTo>
                    <a:pt x="1856" y="8079"/>
                  </a:lnTo>
                  <a:lnTo>
                    <a:pt x="1997" y="7962"/>
                  </a:lnTo>
                  <a:lnTo>
                    <a:pt x="2091" y="7844"/>
                  </a:lnTo>
                  <a:lnTo>
                    <a:pt x="2279" y="7610"/>
                  </a:lnTo>
                  <a:lnTo>
                    <a:pt x="2373" y="7445"/>
                  </a:lnTo>
                  <a:lnTo>
                    <a:pt x="2420" y="7351"/>
                  </a:lnTo>
                  <a:lnTo>
                    <a:pt x="7164" y="8479"/>
                  </a:lnTo>
                  <a:lnTo>
                    <a:pt x="7375" y="8925"/>
                  </a:lnTo>
                  <a:lnTo>
                    <a:pt x="7586" y="9324"/>
                  </a:lnTo>
                  <a:lnTo>
                    <a:pt x="7821" y="9676"/>
                  </a:lnTo>
                  <a:lnTo>
                    <a:pt x="8056" y="10005"/>
                  </a:lnTo>
                  <a:lnTo>
                    <a:pt x="8291" y="10263"/>
                  </a:lnTo>
                  <a:lnTo>
                    <a:pt x="8526" y="10522"/>
                  </a:lnTo>
                  <a:lnTo>
                    <a:pt x="8784" y="10710"/>
                  </a:lnTo>
                  <a:lnTo>
                    <a:pt x="9019" y="10897"/>
                  </a:lnTo>
                  <a:lnTo>
                    <a:pt x="9277" y="11038"/>
                  </a:lnTo>
                  <a:lnTo>
                    <a:pt x="9512" y="11132"/>
                  </a:lnTo>
                  <a:lnTo>
                    <a:pt x="9770" y="11226"/>
                  </a:lnTo>
                  <a:lnTo>
                    <a:pt x="10005" y="11297"/>
                  </a:lnTo>
                  <a:lnTo>
                    <a:pt x="10240" y="11320"/>
                  </a:lnTo>
                  <a:lnTo>
                    <a:pt x="10498" y="11344"/>
                  </a:lnTo>
                  <a:lnTo>
                    <a:pt x="10733" y="11344"/>
                  </a:lnTo>
                  <a:lnTo>
                    <a:pt x="10945" y="11320"/>
                  </a:lnTo>
                  <a:lnTo>
                    <a:pt x="11179" y="11273"/>
                  </a:lnTo>
                  <a:lnTo>
                    <a:pt x="11391" y="11226"/>
                  </a:lnTo>
                  <a:lnTo>
                    <a:pt x="11790" y="11109"/>
                  </a:lnTo>
                  <a:lnTo>
                    <a:pt x="12166" y="10968"/>
                  </a:lnTo>
                  <a:lnTo>
                    <a:pt x="12471" y="10803"/>
                  </a:lnTo>
                  <a:lnTo>
                    <a:pt x="12729" y="10639"/>
                  </a:lnTo>
                  <a:lnTo>
                    <a:pt x="12917" y="10522"/>
                  </a:lnTo>
                  <a:lnTo>
                    <a:pt x="13082" y="10404"/>
                  </a:lnTo>
                  <a:lnTo>
                    <a:pt x="14632" y="11250"/>
                  </a:lnTo>
                  <a:lnTo>
                    <a:pt x="16440" y="12213"/>
                  </a:lnTo>
                  <a:lnTo>
                    <a:pt x="18765" y="13434"/>
                  </a:lnTo>
                  <a:lnTo>
                    <a:pt x="21559" y="14866"/>
                  </a:lnTo>
                  <a:lnTo>
                    <a:pt x="24683" y="16440"/>
                  </a:lnTo>
                  <a:lnTo>
                    <a:pt x="26350" y="17262"/>
                  </a:lnTo>
                  <a:lnTo>
                    <a:pt x="28088" y="18084"/>
                  </a:lnTo>
                  <a:lnTo>
                    <a:pt x="29826" y="18906"/>
                  </a:lnTo>
                  <a:lnTo>
                    <a:pt x="31634" y="19727"/>
                  </a:lnTo>
                  <a:lnTo>
                    <a:pt x="33419" y="20526"/>
                  </a:lnTo>
                  <a:lnTo>
                    <a:pt x="35227" y="21324"/>
                  </a:lnTo>
                  <a:lnTo>
                    <a:pt x="37012" y="22076"/>
                  </a:lnTo>
                  <a:lnTo>
                    <a:pt x="38773" y="22780"/>
                  </a:lnTo>
                  <a:lnTo>
                    <a:pt x="40511" y="23438"/>
                  </a:lnTo>
                  <a:lnTo>
                    <a:pt x="42202" y="24049"/>
                  </a:lnTo>
                  <a:lnTo>
                    <a:pt x="43822" y="24565"/>
                  </a:lnTo>
                  <a:lnTo>
                    <a:pt x="45396" y="25035"/>
                  </a:lnTo>
                  <a:lnTo>
                    <a:pt x="46147" y="25246"/>
                  </a:lnTo>
                  <a:lnTo>
                    <a:pt x="46875" y="25434"/>
                  </a:lnTo>
                  <a:lnTo>
                    <a:pt x="47556" y="25575"/>
                  </a:lnTo>
                  <a:lnTo>
                    <a:pt x="48237" y="25716"/>
                  </a:lnTo>
                  <a:lnTo>
                    <a:pt x="48895" y="25833"/>
                  </a:lnTo>
                  <a:lnTo>
                    <a:pt x="49506" y="25904"/>
                  </a:lnTo>
                  <a:lnTo>
                    <a:pt x="50093" y="25974"/>
                  </a:lnTo>
                  <a:lnTo>
                    <a:pt x="50656" y="25998"/>
                  </a:lnTo>
                  <a:lnTo>
                    <a:pt x="51196" y="25998"/>
                  </a:lnTo>
                  <a:lnTo>
                    <a:pt x="51666" y="25974"/>
                  </a:lnTo>
                  <a:lnTo>
                    <a:pt x="52136" y="25904"/>
                  </a:lnTo>
                  <a:lnTo>
                    <a:pt x="52559" y="25833"/>
                  </a:lnTo>
                  <a:lnTo>
                    <a:pt x="52934" y="25692"/>
                  </a:lnTo>
                  <a:lnTo>
                    <a:pt x="53263" y="25552"/>
                  </a:lnTo>
                  <a:lnTo>
                    <a:pt x="53568" y="25340"/>
                  </a:lnTo>
                  <a:lnTo>
                    <a:pt x="53686" y="25246"/>
                  </a:lnTo>
                  <a:lnTo>
                    <a:pt x="53803" y="25129"/>
                  </a:lnTo>
                  <a:lnTo>
                    <a:pt x="53944" y="24988"/>
                  </a:lnTo>
                  <a:lnTo>
                    <a:pt x="54038" y="24824"/>
                  </a:lnTo>
                  <a:lnTo>
                    <a:pt x="54132" y="24659"/>
                  </a:lnTo>
                  <a:lnTo>
                    <a:pt x="54202" y="24471"/>
                  </a:lnTo>
                  <a:lnTo>
                    <a:pt x="54273" y="24307"/>
                  </a:lnTo>
                  <a:lnTo>
                    <a:pt x="54296" y="24119"/>
                  </a:lnTo>
                  <a:lnTo>
                    <a:pt x="54320" y="23955"/>
                  </a:lnTo>
                  <a:lnTo>
                    <a:pt x="54343" y="23790"/>
                  </a:lnTo>
                  <a:lnTo>
                    <a:pt x="54320" y="23602"/>
                  </a:lnTo>
                  <a:lnTo>
                    <a:pt x="54296" y="23438"/>
                  </a:lnTo>
                  <a:lnTo>
                    <a:pt x="54249" y="23250"/>
                  </a:lnTo>
                  <a:lnTo>
                    <a:pt x="54202" y="23062"/>
                  </a:lnTo>
                  <a:lnTo>
                    <a:pt x="54062" y="22710"/>
                  </a:lnTo>
                  <a:lnTo>
                    <a:pt x="53850" y="22358"/>
                  </a:lnTo>
                  <a:lnTo>
                    <a:pt x="53592" y="21982"/>
                  </a:lnTo>
                  <a:lnTo>
                    <a:pt x="53263" y="21630"/>
                  </a:lnTo>
                  <a:lnTo>
                    <a:pt x="52887" y="21254"/>
                  </a:lnTo>
                  <a:lnTo>
                    <a:pt x="52488" y="20878"/>
                  </a:lnTo>
                  <a:lnTo>
                    <a:pt x="52018" y="20526"/>
                  </a:lnTo>
                  <a:lnTo>
                    <a:pt x="51525" y="20150"/>
                  </a:lnTo>
                  <a:lnTo>
                    <a:pt x="50962" y="19774"/>
                  </a:lnTo>
                  <a:lnTo>
                    <a:pt x="50374" y="19422"/>
                  </a:lnTo>
                  <a:lnTo>
                    <a:pt x="49740" y="19046"/>
                  </a:lnTo>
                  <a:lnTo>
                    <a:pt x="49083" y="18671"/>
                  </a:lnTo>
                  <a:lnTo>
                    <a:pt x="48378" y="18295"/>
                  </a:lnTo>
                  <a:lnTo>
                    <a:pt x="47650" y="17943"/>
                  </a:lnTo>
                  <a:lnTo>
                    <a:pt x="46100" y="17215"/>
                  </a:lnTo>
                  <a:lnTo>
                    <a:pt x="44456" y="16487"/>
                  </a:lnTo>
                  <a:lnTo>
                    <a:pt x="42695" y="15782"/>
                  </a:lnTo>
                  <a:lnTo>
                    <a:pt x="40887" y="15078"/>
                  </a:lnTo>
                  <a:lnTo>
                    <a:pt x="39008" y="14397"/>
                  </a:lnTo>
                  <a:lnTo>
                    <a:pt x="37106" y="13716"/>
                  </a:lnTo>
                  <a:lnTo>
                    <a:pt x="35157" y="13058"/>
                  </a:lnTo>
                  <a:lnTo>
                    <a:pt x="33208" y="12447"/>
                  </a:lnTo>
                  <a:lnTo>
                    <a:pt x="31282" y="11837"/>
                  </a:lnTo>
                  <a:lnTo>
                    <a:pt x="29356" y="11250"/>
                  </a:lnTo>
                  <a:lnTo>
                    <a:pt x="27477" y="10710"/>
                  </a:lnTo>
                  <a:lnTo>
                    <a:pt x="23931" y="9700"/>
                  </a:lnTo>
                  <a:lnTo>
                    <a:pt x="20714" y="8831"/>
                  </a:lnTo>
                  <a:lnTo>
                    <a:pt x="18013" y="8126"/>
                  </a:lnTo>
                  <a:lnTo>
                    <a:pt x="15900" y="7610"/>
                  </a:lnTo>
                  <a:lnTo>
                    <a:pt x="14068" y="7163"/>
                  </a:lnTo>
                  <a:lnTo>
                    <a:pt x="13904" y="6741"/>
                  </a:lnTo>
                  <a:lnTo>
                    <a:pt x="13739" y="6341"/>
                  </a:lnTo>
                  <a:lnTo>
                    <a:pt x="13575" y="5989"/>
                  </a:lnTo>
                  <a:lnTo>
                    <a:pt x="13363" y="5684"/>
                  </a:lnTo>
                  <a:lnTo>
                    <a:pt x="13176" y="5402"/>
                  </a:lnTo>
                  <a:lnTo>
                    <a:pt x="12964" y="5167"/>
                  </a:lnTo>
                  <a:lnTo>
                    <a:pt x="12753" y="4956"/>
                  </a:lnTo>
                  <a:lnTo>
                    <a:pt x="12518" y="4791"/>
                  </a:lnTo>
                  <a:lnTo>
                    <a:pt x="12283" y="4651"/>
                  </a:lnTo>
                  <a:lnTo>
                    <a:pt x="12072" y="4533"/>
                  </a:lnTo>
                  <a:lnTo>
                    <a:pt x="11837" y="4439"/>
                  </a:lnTo>
                  <a:lnTo>
                    <a:pt x="11602" y="4369"/>
                  </a:lnTo>
                  <a:lnTo>
                    <a:pt x="11344" y="4322"/>
                  </a:lnTo>
                  <a:lnTo>
                    <a:pt x="11109" y="4298"/>
                  </a:lnTo>
                  <a:lnTo>
                    <a:pt x="10663" y="4298"/>
                  </a:lnTo>
                  <a:lnTo>
                    <a:pt x="10216" y="4345"/>
                  </a:lnTo>
                  <a:lnTo>
                    <a:pt x="9794" y="4463"/>
                  </a:lnTo>
                  <a:lnTo>
                    <a:pt x="9418" y="4580"/>
                  </a:lnTo>
                  <a:lnTo>
                    <a:pt x="9089" y="4721"/>
                  </a:lnTo>
                  <a:lnTo>
                    <a:pt x="8807" y="4862"/>
                  </a:lnTo>
                  <a:lnTo>
                    <a:pt x="8596" y="4956"/>
                  </a:lnTo>
                  <a:lnTo>
                    <a:pt x="8432" y="5073"/>
                  </a:lnTo>
                  <a:lnTo>
                    <a:pt x="4345" y="2161"/>
                  </a:lnTo>
                  <a:lnTo>
                    <a:pt x="4345" y="1879"/>
                  </a:lnTo>
                  <a:lnTo>
                    <a:pt x="4322" y="1621"/>
                  </a:lnTo>
                  <a:lnTo>
                    <a:pt x="4275" y="1363"/>
                  </a:lnTo>
                  <a:lnTo>
                    <a:pt x="4181" y="1151"/>
                  </a:lnTo>
                  <a:lnTo>
                    <a:pt x="4087" y="964"/>
                  </a:lnTo>
                  <a:lnTo>
                    <a:pt x="3946" y="776"/>
                  </a:lnTo>
                  <a:lnTo>
                    <a:pt x="3805" y="635"/>
                  </a:lnTo>
                  <a:lnTo>
                    <a:pt x="3664" y="494"/>
                  </a:lnTo>
                  <a:lnTo>
                    <a:pt x="3359" y="283"/>
                  </a:lnTo>
                  <a:lnTo>
                    <a:pt x="3101" y="118"/>
                  </a:lnTo>
                  <a:lnTo>
                    <a:pt x="2913" y="48"/>
                  </a:lnTo>
                  <a:lnTo>
                    <a:pt x="281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0" name="Google Shape;1290;p24"/>
            <p:cNvSpPr/>
            <p:nvPr/>
          </p:nvSpPr>
          <p:spPr>
            <a:xfrm>
              <a:off x="3154350" y="5114275"/>
              <a:ext cx="1358600" cy="649950"/>
            </a:xfrm>
            <a:custGeom>
              <a:rect b="b" l="l" r="r" t="t"/>
              <a:pathLst>
                <a:path extrusionOk="0" fill="none" h="25998" w="54344">
                  <a:moveTo>
                    <a:pt x="54202" y="24471"/>
                  </a:moveTo>
                  <a:lnTo>
                    <a:pt x="54202" y="24471"/>
                  </a:lnTo>
                  <a:lnTo>
                    <a:pt x="54132" y="24659"/>
                  </a:lnTo>
                  <a:lnTo>
                    <a:pt x="54038" y="24824"/>
                  </a:lnTo>
                  <a:lnTo>
                    <a:pt x="53944" y="24988"/>
                  </a:lnTo>
                  <a:lnTo>
                    <a:pt x="53803" y="25129"/>
                  </a:lnTo>
                  <a:lnTo>
                    <a:pt x="53803" y="25129"/>
                  </a:lnTo>
                  <a:lnTo>
                    <a:pt x="53686" y="25246"/>
                  </a:lnTo>
                  <a:lnTo>
                    <a:pt x="53568" y="25340"/>
                  </a:lnTo>
                  <a:lnTo>
                    <a:pt x="53263" y="25552"/>
                  </a:lnTo>
                  <a:lnTo>
                    <a:pt x="52934" y="25692"/>
                  </a:lnTo>
                  <a:lnTo>
                    <a:pt x="52559" y="25833"/>
                  </a:lnTo>
                  <a:lnTo>
                    <a:pt x="52136" y="25904"/>
                  </a:lnTo>
                  <a:lnTo>
                    <a:pt x="51666" y="25974"/>
                  </a:lnTo>
                  <a:lnTo>
                    <a:pt x="51196" y="25998"/>
                  </a:lnTo>
                  <a:lnTo>
                    <a:pt x="50656" y="25998"/>
                  </a:lnTo>
                  <a:lnTo>
                    <a:pt x="50093" y="25974"/>
                  </a:lnTo>
                  <a:lnTo>
                    <a:pt x="49506" y="25904"/>
                  </a:lnTo>
                  <a:lnTo>
                    <a:pt x="48895" y="25833"/>
                  </a:lnTo>
                  <a:lnTo>
                    <a:pt x="48237" y="25716"/>
                  </a:lnTo>
                  <a:lnTo>
                    <a:pt x="47556" y="25575"/>
                  </a:lnTo>
                  <a:lnTo>
                    <a:pt x="46875" y="25434"/>
                  </a:lnTo>
                  <a:lnTo>
                    <a:pt x="46147" y="25246"/>
                  </a:lnTo>
                  <a:lnTo>
                    <a:pt x="45396" y="25035"/>
                  </a:lnTo>
                  <a:lnTo>
                    <a:pt x="43822" y="24565"/>
                  </a:lnTo>
                  <a:lnTo>
                    <a:pt x="42202" y="24049"/>
                  </a:lnTo>
                  <a:lnTo>
                    <a:pt x="40511" y="23438"/>
                  </a:lnTo>
                  <a:lnTo>
                    <a:pt x="38773" y="22780"/>
                  </a:lnTo>
                  <a:lnTo>
                    <a:pt x="37012" y="22076"/>
                  </a:lnTo>
                  <a:lnTo>
                    <a:pt x="35227" y="21324"/>
                  </a:lnTo>
                  <a:lnTo>
                    <a:pt x="33419" y="20526"/>
                  </a:lnTo>
                  <a:lnTo>
                    <a:pt x="31634" y="19727"/>
                  </a:lnTo>
                  <a:lnTo>
                    <a:pt x="29826" y="18906"/>
                  </a:lnTo>
                  <a:lnTo>
                    <a:pt x="28088" y="18084"/>
                  </a:lnTo>
                  <a:lnTo>
                    <a:pt x="26350" y="17262"/>
                  </a:lnTo>
                  <a:lnTo>
                    <a:pt x="24683" y="16440"/>
                  </a:lnTo>
                  <a:lnTo>
                    <a:pt x="21559" y="14866"/>
                  </a:lnTo>
                  <a:lnTo>
                    <a:pt x="18765" y="13434"/>
                  </a:lnTo>
                  <a:lnTo>
                    <a:pt x="16440" y="12213"/>
                  </a:lnTo>
                  <a:lnTo>
                    <a:pt x="14632" y="11250"/>
                  </a:lnTo>
                  <a:lnTo>
                    <a:pt x="13082" y="10404"/>
                  </a:lnTo>
                  <a:lnTo>
                    <a:pt x="13082" y="10404"/>
                  </a:lnTo>
                  <a:lnTo>
                    <a:pt x="12917" y="10522"/>
                  </a:lnTo>
                  <a:lnTo>
                    <a:pt x="12729" y="10639"/>
                  </a:lnTo>
                  <a:lnTo>
                    <a:pt x="12471" y="10803"/>
                  </a:lnTo>
                  <a:lnTo>
                    <a:pt x="12166" y="10968"/>
                  </a:lnTo>
                  <a:lnTo>
                    <a:pt x="11790" y="11109"/>
                  </a:lnTo>
                  <a:lnTo>
                    <a:pt x="11391" y="11226"/>
                  </a:lnTo>
                  <a:lnTo>
                    <a:pt x="11179" y="11273"/>
                  </a:lnTo>
                  <a:lnTo>
                    <a:pt x="10945" y="11320"/>
                  </a:lnTo>
                  <a:lnTo>
                    <a:pt x="10733" y="11344"/>
                  </a:lnTo>
                  <a:lnTo>
                    <a:pt x="10498" y="11344"/>
                  </a:lnTo>
                  <a:lnTo>
                    <a:pt x="10240" y="11320"/>
                  </a:lnTo>
                  <a:lnTo>
                    <a:pt x="10005" y="11297"/>
                  </a:lnTo>
                  <a:lnTo>
                    <a:pt x="9770" y="11226"/>
                  </a:lnTo>
                  <a:lnTo>
                    <a:pt x="9512" y="11132"/>
                  </a:lnTo>
                  <a:lnTo>
                    <a:pt x="9277" y="11038"/>
                  </a:lnTo>
                  <a:lnTo>
                    <a:pt x="9019" y="10897"/>
                  </a:lnTo>
                  <a:lnTo>
                    <a:pt x="8784" y="10710"/>
                  </a:lnTo>
                  <a:lnTo>
                    <a:pt x="8526" y="10522"/>
                  </a:lnTo>
                  <a:lnTo>
                    <a:pt x="8291" y="10263"/>
                  </a:lnTo>
                  <a:lnTo>
                    <a:pt x="8056" y="10005"/>
                  </a:lnTo>
                  <a:lnTo>
                    <a:pt x="7821" y="9676"/>
                  </a:lnTo>
                  <a:lnTo>
                    <a:pt x="7586" y="9324"/>
                  </a:lnTo>
                  <a:lnTo>
                    <a:pt x="7375" y="8925"/>
                  </a:lnTo>
                  <a:lnTo>
                    <a:pt x="7164" y="8479"/>
                  </a:lnTo>
                  <a:lnTo>
                    <a:pt x="2420" y="7351"/>
                  </a:lnTo>
                  <a:lnTo>
                    <a:pt x="2420" y="7351"/>
                  </a:lnTo>
                  <a:lnTo>
                    <a:pt x="2373" y="7445"/>
                  </a:lnTo>
                  <a:lnTo>
                    <a:pt x="2279" y="7610"/>
                  </a:lnTo>
                  <a:lnTo>
                    <a:pt x="2091" y="7844"/>
                  </a:lnTo>
                  <a:lnTo>
                    <a:pt x="1997" y="7962"/>
                  </a:lnTo>
                  <a:lnTo>
                    <a:pt x="1856" y="8079"/>
                  </a:lnTo>
                  <a:lnTo>
                    <a:pt x="1692" y="8150"/>
                  </a:lnTo>
                  <a:lnTo>
                    <a:pt x="1527" y="8220"/>
                  </a:lnTo>
                  <a:lnTo>
                    <a:pt x="1316" y="8267"/>
                  </a:lnTo>
                  <a:lnTo>
                    <a:pt x="1105" y="8244"/>
                  </a:lnTo>
                  <a:lnTo>
                    <a:pt x="846" y="8197"/>
                  </a:lnTo>
                  <a:lnTo>
                    <a:pt x="588" y="8079"/>
                  </a:lnTo>
                  <a:lnTo>
                    <a:pt x="306" y="7915"/>
                  </a:lnTo>
                  <a:lnTo>
                    <a:pt x="1" y="7680"/>
                  </a:lnTo>
                  <a:lnTo>
                    <a:pt x="2819" y="1"/>
                  </a:lnTo>
                  <a:lnTo>
                    <a:pt x="2819" y="1"/>
                  </a:lnTo>
                  <a:lnTo>
                    <a:pt x="2913" y="48"/>
                  </a:lnTo>
                  <a:lnTo>
                    <a:pt x="3101" y="118"/>
                  </a:lnTo>
                  <a:lnTo>
                    <a:pt x="3359" y="283"/>
                  </a:lnTo>
                  <a:lnTo>
                    <a:pt x="3664" y="494"/>
                  </a:lnTo>
                  <a:lnTo>
                    <a:pt x="3805" y="635"/>
                  </a:lnTo>
                  <a:lnTo>
                    <a:pt x="3946" y="776"/>
                  </a:lnTo>
                  <a:lnTo>
                    <a:pt x="4087" y="964"/>
                  </a:lnTo>
                  <a:lnTo>
                    <a:pt x="4181" y="1151"/>
                  </a:lnTo>
                  <a:lnTo>
                    <a:pt x="4275" y="1363"/>
                  </a:lnTo>
                  <a:lnTo>
                    <a:pt x="4322" y="1621"/>
                  </a:lnTo>
                  <a:lnTo>
                    <a:pt x="4345" y="1879"/>
                  </a:lnTo>
                  <a:lnTo>
                    <a:pt x="4345" y="2161"/>
                  </a:lnTo>
                  <a:lnTo>
                    <a:pt x="8432" y="5073"/>
                  </a:lnTo>
                  <a:lnTo>
                    <a:pt x="8432" y="5073"/>
                  </a:lnTo>
                  <a:lnTo>
                    <a:pt x="8596" y="4956"/>
                  </a:lnTo>
                  <a:lnTo>
                    <a:pt x="8807" y="4862"/>
                  </a:lnTo>
                  <a:lnTo>
                    <a:pt x="9089" y="4721"/>
                  </a:lnTo>
                  <a:lnTo>
                    <a:pt x="9418" y="4580"/>
                  </a:lnTo>
                  <a:lnTo>
                    <a:pt x="9794" y="4463"/>
                  </a:lnTo>
                  <a:lnTo>
                    <a:pt x="10216" y="4345"/>
                  </a:lnTo>
                  <a:lnTo>
                    <a:pt x="10663" y="4298"/>
                  </a:lnTo>
                  <a:lnTo>
                    <a:pt x="10898" y="4298"/>
                  </a:lnTo>
                  <a:lnTo>
                    <a:pt x="11109" y="4298"/>
                  </a:lnTo>
                  <a:lnTo>
                    <a:pt x="11344" y="4322"/>
                  </a:lnTo>
                  <a:lnTo>
                    <a:pt x="11602" y="4369"/>
                  </a:lnTo>
                  <a:lnTo>
                    <a:pt x="11837" y="4439"/>
                  </a:lnTo>
                  <a:lnTo>
                    <a:pt x="12072" y="4533"/>
                  </a:lnTo>
                  <a:lnTo>
                    <a:pt x="12283" y="4651"/>
                  </a:lnTo>
                  <a:lnTo>
                    <a:pt x="12518" y="4791"/>
                  </a:lnTo>
                  <a:lnTo>
                    <a:pt x="12753" y="4956"/>
                  </a:lnTo>
                  <a:lnTo>
                    <a:pt x="12964" y="5167"/>
                  </a:lnTo>
                  <a:lnTo>
                    <a:pt x="13176" y="5402"/>
                  </a:lnTo>
                  <a:lnTo>
                    <a:pt x="13363" y="5684"/>
                  </a:lnTo>
                  <a:lnTo>
                    <a:pt x="13575" y="5989"/>
                  </a:lnTo>
                  <a:lnTo>
                    <a:pt x="13739" y="6341"/>
                  </a:lnTo>
                  <a:lnTo>
                    <a:pt x="13904" y="6741"/>
                  </a:lnTo>
                  <a:lnTo>
                    <a:pt x="14068" y="7163"/>
                  </a:lnTo>
                  <a:lnTo>
                    <a:pt x="14068" y="7163"/>
                  </a:lnTo>
                  <a:lnTo>
                    <a:pt x="15900" y="7610"/>
                  </a:lnTo>
                  <a:lnTo>
                    <a:pt x="18013" y="8126"/>
                  </a:lnTo>
                  <a:lnTo>
                    <a:pt x="20714" y="8831"/>
                  </a:lnTo>
                  <a:lnTo>
                    <a:pt x="23931" y="9700"/>
                  </a:lnTo>
                  <a:lnTo>
                    <a:pt x="27477" y="10710"/>
                  </a:lnTo>
                  <a:lnTo>
                    <a:pt x="29356" y="11250"/>
                  </a:lnTo>
                  <a:lnTo>
                    <a:pt x="31282" y="11837"/>
                  </a:lnTo>
                  <a:lnTo>
                    <a:pt x="33208" y="12447"/>
                  </a:lnTo>
                  <a:lnTo>
                    <a:pt x="35157" y="13058"/>
                  </a:lnTo>
                  <a:lnTo>
                    <a:pt x="37106" y="13716"/>
                  </a:lnTo>
                  <a:lnTo>
                    <a:pt x="39008" y="14397"/>
                  </a:lnTo>
                  <a:lnTo>
                    <a:pt x="40887" y="15078"/>
                  </a:lnTo>
                  <a:lnTo>
                    <a:pt x="42695" y="15782"/>
                  </a:lnTo>
                  <a:lnTo>
                    <a:pt x="44456" y="16487"/>
                  </a:lnTo>
                  <a:lnTo>
                    <a:pt x="46100" y="17215"/>
                  </a:lnTo>
                  <a:lnTo>
                    <a:pt x="47650" y="17943"/>
                  </a:lnTo>
                  <a:lnTo>
                    <a:pt x="48378" y="18295"/>
                  </a:lnTo>
                  <a:lnTo>
                    <a:pt x="49083" y="18671"/>
                  </a:lnTo>
                  <a:lnTo>
                    <a:pt x="49740" y="19046"/>
                  </a:lnTo>
                  <a:lnTo>
                    <a:pt x="50374" y="19422"/>
                  </a:lnTo>
                  <a:lnTo>
                    <a:pt x="50962" y="19774"/>
                  </a:lnTo>
                  <a:lnTo>
                    <a:pt x="51525" y="20150"/>
                  </a:lnTo>
                  <a:lnTo>
                    <a:pt x="52018" y="20526"/>
                  </a:lnTo>
                  <a:lnTo>
                    <a:pt x="52488" y="20878"/>
                  </a:lnTo>
                  <a:lnTo>
                    <a:pt x="52887" y="21254"/>
                  </a:lnTo>
                  <a:lnTo>
                    <a:pt x="53263" y="21630"/>
                  </a:lnTo>
                  <a:lnTo>
                    <a:pt x="53592" y="21982"/>
                  </a:lnTo>
                  <a:lnTo>
                    <a:pt x="53850" y="22358"/>
                  </a:lnTo>
                  <a:lnTo>
                    <a:pt x="54062" y="22710"/>
                  </a:lnTo>
                  <a:lnTo>
                    <a:pt x="54202" y="23062"/>
                  </a:lnTo>
                  <a:lnTo>
                    <a:pt x="54249" y="23250"/>
                  </a:lnTo>
                  <a:lnTo>
                    <a:pt x="54296" y="23438"/>
                  </a:lnTo>
                  <a:lnTo>
                    <a:pt x="54320" y="23602"/>
                  </a:lnTo>
                  <a:lnTo>
                    <a:pt x="54343" y="23790"/>
                  </a:lnTo>
                  <a:lnTo>
                    <a:pt x="54320" y="23955"/>
                  </a:lnTo>
                  <a:lnTo>
                    <a:pt x="54296" y="24119"/>
                  </a:lnTo>
                  <a:lnTo>
                    <a:pt x="54273" y="24307"/>
                  </a:lnTo>
                  <a:lnTo>
                    <a:pt x="54202" y="2447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1" name="Google Shape;1291;p24"/>
            <p:cNvSpPr/>
            <p:nvPr/>
          </p:nvSpPr>
          <p:spPr>
            <a:xfrm>
              <a:off x="3167875" y="5219375"/>
              <a:ext cx="1331575" cy="544850"/>
            </a:xfrm>
            <a:custGeom>
              <a:rect b="b" l="l" r="r" t="t"/>
              <a:pathLst>
                <a:path extrusionOk="0" h="21794" w="53263">
                  <a:moveTo>
                    <a:pt x="1714" y="0"/>
                  </a:moveTo>
                  <a:lnTo>
                    <a:pt x="1597" y="400"/>
                  </a:lnTo>
                  <a:lnTo>
                    <a:pt x="1245" y="1292"/>
                  </a:lnTo>
                  <a:lnTo>
                    <a:pt x="845" y="2184"/>
                  </a:lnTo>
                  <a:lnTo>
                    <a:pt x="446" y="3030"/>
                  </a:lnTo>
                  <a:lnTo>
                    <a:pt x="0" y="3852"/>
                  </a:lnTo>
                  <a:lnTo>
                    <a:pt x="188" y="3946"/>
                  </a:lnTo>
                  <a:lnTo>
                    <a:pt x="376" y="4016"/>
                  </a:lnTo>
                  <a:lnTo>
                    <a:pt x="540" y="4040"/>
                  </a:lnTo>
                  <a:lnTo>
                    <a:pt x="705" y="4063"/>
                  </a:lnTo>
                  <a:lnTo>
                    <a:pt x="845" y="4040"/>
                  </a:lnTo>
                  <a:lnTo>
                    <a:pt x="986" y="4016"/>
                  </a:lnTo>
                  <a:lnTo>
                    <a:pt x="1127" y="3969"/>
                  </a:lnTo>
                  <a:lnTo>
                    <a:pt x="1221" y="3922"/>
                  </a:lnTo>
                  <a:lnTo>
                    <a:pt x="1433" y="3781"/>
                  </a:lnTo>
                  <a:lnTo>
                    <a:pt x="1597" y="3617"/>
                  </a:lnTo>
                  <a:lnTo>
                    <a:pt x="1714" y="3429"/>
                  </a:lnTo>
                  <a:lnTo>
                    <a:pt x="1808" y="3288"/>
                  </a:lnTo>
                  <a:lnTo>
                    <a:pt x="1879" y="3147"/>
                  </a:lnTo>
                  <a:lnTo>
                    <a:pt x="6623" y="4275"/>
                  </a:lnTo>
                  <a:lnTo>
                    <a:pt x="6810" y="4674"/>
                  </a:lnTo>
                  <a:lnTo>
                    <a:pt x="6998" y="5026"/>
                  </a:lnTo>
                  <a:lnTo>
                    <a:pt x="7210" y="5378"/>
                  </a:lnTo>
                  <a:lnTo>
                    <a:pt x="7421" y="5660"/>
                  </a:lnTo>
                  <a:lnTo>
                    <a:pt x="7632" y="5918"/>
                  </a:lnTo>
                  <a:lnTo>
                    <a:pt x="7844" y="6153"/>
                  </a:lnTo>
                  <a:lnTo>
                    <a:pt x="8055" y="6365"/>
                  </a:lnTo>
                  <a:lnTo>
                    <a:pt x="8266" y="6552"/>
                  </a:lnTo>
                  <a:lnTo>
                    <a:pt x="8501" y="6693"/>
                  </a:lnTo>
                  <a:lnTo>
                    <a:pt x="8713" y="6811"/>
                  </a:lnTo>
                  <a:lnTo>
                    <a:pt x="8924" y="6928"/>
                  </a:lnTo>
                  <a:lnTo>
                    <a:pt x="9159" y="6999"/>
                  </a:lnTo>
                  <a:lnTo>
                    <a:pt x="9370" y="7069"/>
                  </a:lnTo>
                  <a:lnTo>
                    <a:pt x="9605" y="7093"/>
                  </a:lnTo>
                  <a:lnTo>
                    <a:pt x="9816" y="7116"/>
                  </a:lnTo>
                  <a:lnTo>
                    <a:pt x="10028" y="7140"/>
                  </a:lnTo>
                  <a:lnTo>
                    <a:pt x="10286" y="7116"/>
                  </a:lnTo>
                  <a:lnTo>
                    <a:pt x="10521" y="7093"/>
                  </a:lnTo>
                  <a:lnTo>
                    <a:pt x="10779" y="7046"/>
                  </a:lnTo>
                  <a:lnTo>
                    <a:pt x="11014" y="6999"/>
                  </a:lnTo>
                  <a:lnTo>
                    <a:pt x="11437" y="6834"/>
                  </a:lnTo>
                  <a:lnTo>
                    <a:pt x="11813" y="6670"/>
                  </a:lnTo>
                  <a:lnTo>
                    <a:pt x="12118" y="6482"/>
                  </a:lnTo>
                  <a:lnTo>
                    <a:pt x="12353" y="6341"/>
                  </a:lnTo>
                  <a:lnTo>
                    <a:pt x="12541" y="6200"/>
                  </a:lnTo>
                  <a:lnTo>
                    <a:pt x="13785" y="6858"/>
                  </a:lnTo>
                  <a:lnTo>
                    <a:pt x="15194" y="7633"/>
                  </a:lnTo>
                  <a:lnTo>
                    <a:pt x="17073" y="8619"/>
                  </a:lnTo>
                  <a:lnTo>
                    <a:pt x="19351" y="9817"/>
                  </a:lnTo>
                  <a:lnTo>
                    <a:pt x="21934" y="11132"/>
                  </a:lnTo>
                  <a:lnTo>
                    <a:pt x="24752" y="12541"/>
                  </a:lnTo>
                  <a:lnTo>
                    <a:pt x="27782" y="13997"/>
                  </a:lnTo>
                  <a:lnTo>
                    <a:pt x="29332" y="14725"/>
                  </a:lnTo>
                  <a:lnTo>
                    <a:pt x="30905" y="15453"/>
                  </a:lnTo>
                  <a:lnTo>
                    <a:pt x="32502" y="16158"/>
                  </a:lnTo>
                  <a:lnTo>
                    <a:pt x="34099" y="16862"/>
                  </a:lnTo>
                  <a:lnTo>
                    <a:pt x="35696" y="17543"/>
                  </a:lnTo>
                  <a:lnTo>
                    <a:pt x="37269" y="18177"/>
                  </a:lnTo>
                  <a:lnTo>
                    <a:pt x="38819" y="18788"/>
                  </a:lnTo>
                  <a:lnTo>
                    <a:pt x="40346" y="19351"/>
                  </a:lnTo>
                  <a:lnTo>
                    <a:pt x="41825" y="19892"/>
                  </a:lnTo>
                  <a:lnTo>
                    <a:pt x="43258" y="20361"/>
                  </a:lnTo>
                  <a:lnTo>
                    <a:pt x="44643" y="20784"/>
                  </a:lnTo>
                  <a:lnTo>
                    <a:pt x="45959" y="21136"/>
                  </a:lnTo>
                  <a:lnTo>
                    <a:pt x="47203" y="21418"/>
                  </a:lnTo>
                  <a:lnTo>
                    <a:pt x="47790" y="21535"/>
                  </a:lnTo>
                  <a:lnTo>
                    <a:pt x="48354" y="21629"/>
                  </a:lnTo>
                  <a:lnTo>
                    <a:pt x="48918" y="21700"/>
                  </a:lnTo>
                  <a:lnTo>
                    <a:pt x="49434" y="21747"/>
                  </a:lnTo>
                  <a:lnTo>
                    <a:pt x="49951" y="21794"/>
                  </a:lnTo>
                  <a:lnTo>
                    <a:pt x="50890" y="21794"/>
                  </a:lnTo>
                  <a:lnTo>
                    <a:pt x="51336" y="21747"/>
                  </a:lnTo>
                  <a:lnTo>
                    <a:pt x="51736" y="21676"/>
                  </a:lnTo>
                  <a:lnTo>
                    <a:pt x="52111" y="21582"/>
                  </a:lnTo>
                  <a:lnTo>
                    <a:pt x="52464" y="21465"/>
                  </a:lnTo>
                  <a:lnTo>
                    <a:pt x="52769" y="21324"/>
                  </a:lnTo>
                  <a:lnTo>
                    <a:pt x="53027" y="21136"/>
                  </a:lnTo>
                  <a:lnTo>
                    <a:pt x="53262" y="20925"/>
                  </a:lnTo>
                  <a:lnTo>
                    <a:pt x="52863" y="20948"/>
                  </a:lnTo>
                  <a:lnTo>
                    <a:pt x="51994" y="20948"/>
                  </a:lnTo>
                  <a:lnTo>
                    <a:pt x="51548" y="20925"/>
                  </a:lnTo>
                  <a:lnTo>
                    <a:pt x="51078" y="20878"/>
                  </a:lnTo>
                  <a:lnTo>
                    <a:pt x="50632" y="20831"/>
                  </a:lnTo>
                  <a:lnTo>
                    <a:pt x="49716" y="20667"/>
                  </a:lnTo>
                  <a:lnTo>
                    <a:pt x="48824" y="20479"/>
                  </a:lnTo>
                  <a:lnTo>
                    <a:pt x="47908" y="20244"/>
                  </a:lnTo>
                  <a:lnTo>
                    <a:pt x="47015" y="19985"/>
                  </a:lnTo>
                  <a:lnTo>
                    <a:pt x="46146" y="19704"/>
                  </a:lnTo>
                  <a:lnTo>
                    <a:pt x="45278" y="19422"/>
                  </a:lnTo>
                  <a:lnTo>
                    <a:pt x="43187" y="18670"/>
                  </a:lnTo>
                  <a:lnTo>
                    <a:pt x="41121" y="17895"/>
                  </a:lnTo>
                  <a:lnTo>
                    <a:pt x="39054" y="17073"/>
                  </a:lnTo>
                  <a:lnTo>
                    <a:pt x="37011" y="16228"/>
                  </a:lnTo>
                  <a:lnTo>
                    <a:pt x="34968" y="15336"/>
                  </a:lnTo>
                  <a:lnTo>
                    <a:pt x="32925" y="14443"/>
                  </a:lnTo>
                  <a:lnTo>
                    <a:pt x="30905" y="13504"/>
                  </a:lnTo>
                  <a:lnTo>
                    <a:pt x="28886" y="12564"/>
                  </a:lnTo>
                  <a:lnTo>
                    <a:pt x="26889" y="11578"/>
                  </a:lnTo>
                  <a:lnTo>
                    <a:pt x="24893" y="10592"/>
                  </a:lnTo>
                  <a:lnTo>
                    <a:pt x="22897" y="9582"/>
                  </a:lnTo>
                  <a:lnTo>
                    <a:pt x="20924" y="8572"/>
                  </a:lnTo>
                  <a:lnTo>
                    <a:pt x="16979" y="6506"/>
                  </a:lnTo>
                  <a:lnTo>
                    <a:pt x="13081" y="4415"/>
                  </a:lnTo>
                  <a:lnTo>
                    <a:pt x="12846" y="4556"/>
                  </a:lnTo>
                  <a:lnTo>
                    <a:pt x="12588" y="4674"/>
                  </a:lnTo>
                  <a:lnTo>
                    <a:pt x="12306" y="4791"/>
                  </a:lnTo>
                  <a:lnTo>
                    <a:pt x="12047" y="4885"/>
                  </a:lnTo>
                  <a:lnTo>
                    <a:pt x="11766" y="4956"/>
                  </a:lnTo>
                  <a:lnTo>
                    <a:pt x="11460" y="5003"/>
                  </a:lnTo>
                  <a:lnTo>
                    <a:pt x="11178" y="5026"/>
                  </a:lnTo>
                  <a:lnTo>
                    <a:pt x="10897" y="5050"/>
                  </a:lnTo>
                  <a:lnTo>
                    <a:pt x="10591" y="5026"/>
                  </a:lnTo>
                  <a:lnTo>
                    <a:pt x="10310" y="5003"/>
                  </a:lnTo>
                  <a:lnTo>
                    <a:pt x="10004" y="4956"/>
                  </a:lnTo>
                  <a:lnTo>
                    <a:pt x="9722" y="4862"/>
                  </a:lnTo>
                  <a:lnTo>
                    <a:pt x="9323" y="4721"/>
                  </a:lnTo>
                  <a:lnTo>
                    <a:pt x="8924" y="4509"/>
                  </a:lnTo>
                  <a:lnTo>
                    <a:pt x="8572" y="4275"/>
                  </a:lnTo>
                  <a:lnTo>
                    <a:pt x="8243" y="3993"/>
                  </a:lnTo>
                  <a:lnTo>
                    <a:pt x="7938" y="3687"/>
                  </a:lnTo>
                  <a:lnTo>
                    <a:pt x="7656" y="3335"/>
                  </a:lnTo>
                  <a:lnTo>
                    <a:pt x="7421" y="2959"/>
                  </a:lnTo>
                  <a:lnTo>
                    <a:pt x="7233" y="2584"/>
                  </a:lnTo>
                  <a:lnTo>
                    <a:pt x="6552" y="2490"/>
                  </a:lnTo>
                  <a:lnTo>
                    <a:pt x="5848" y="2396"/>
                  </a:lnTo>
                  <a:lnTo>
                    <a:pt x="5143" y="2255"/>
                  </a:lnTo>
                  <a:lnTo>
                    <a:pt x="4462" y="2114"/>
                  </a:lnTo>
                  <a:lnTo>
                    <a:pt x="3781" y="1926"/>
                  </a:lnTo>
                  <a:lnTo>
                    <a:pt x="3100" y="1738"/>
                  </a:lnTo>
                  <a:lnTo>
                    <a:pt x="2442" y="1503"/>
                  </a:lnTo>
                  <a:lnTo>
                    <a:pt x="1785" y="1245"/>
                  </a:lnTo>
                  <a:lnTo>
                    <a:pt x="1714" y="0"/>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2" name="Google Shape;1292;p24"/>
            <p:cNvSpPr/>
            <p:nvPr/>
          </p:nvSpPr>
          <p:spPr>
            <a:xfrm>
              <a:off x="3167875" y="5219375"/>
              <a:ext cx="1331575" cy="544850"/>
            </a:xfrm>
            <a:custGeom>
              <a:rect b="b" l="l" r="r" t="t"/>
              <a:pathLst>
                <a:path extrusionOk="0" fill="none" h="21794" w="53263">
                  <a:moveTo>
                    <a:pt x="1714" y="0"/>
                  </a:moveTo>
                  <a:lnTo>
                    <a:pt x="1714" y="0"/>
                  </a:lnTo>
                  <a:lnTo>
                    <a:pt x="1597" y="400"/>
                  </a:lnTo>
                  <a:lnTo>
                    <a:pt x="1597" y="400"/>
                  </a:lnTo>
                  <a:lnTo>
                    <a:pt x="1245" y="1292"/>
                  </a:lnTo>
                  <a:lnTo>
                    <a:pt x="845" y="2184"/>
                  </a:lnTo>
                  <a:lnTo>
                    <a:pt x="446" y="3030"/>
                  </a:lnTo>
                  <a:lnTo>
                    <a:pt x="0" y="3852"/>
                  </a:lnTo>
                  <a:lnTo>
                    <a:pt x="0" y="3852"/>
                  </a:lnTo>
                  <a:lnTo>
                    <a:pt x="188" y="3946"/>
                  </a:lnTo>
                  <a:lnTo>
                    <a:pt x="376" y="4016"/>
                  </a:lnTo>
                  <a:lnTo>
                    <a:pt x="540" y="4040"/>
                  </a:lnTo>
                  <a:lnTo>
                    <a:pt x="705" y="4063"/>
                  </a:lnTo>
                  <a:lnTo>
                    <a:pt x="705" y="4063"/>
                  </a:lnTo>
                  <a:lnTo>
                    <a:pt x="845" y="4040"/>
                  </a:lnTo>
                  <a:lnTo>
                    <a:pt x="986" y="4016"/>
                  </a:lnTo>
                  <a:lnTo>
                    <a:pt x="1127" y="3969"/>
                  </a:lnTo>
                  <a:lnTo>
                    <a:pt x="1221" y="3922"/>
                  </a:lnTo>
                  <a:lnTo>
                    <a:pt x="1433" y="3781"/>
                  </a:lnTo>
                  <a:lnTo>
                    <a:pt x="1597" y="3617"/>
                  </a:lnTo>
                  <a:lnTo>
                    <a:pt x="1714" y="3429"/>
                  </a:lnTo>
                  <a:lnTo>
                    <a:pt x="1808" y="3288"/>
                  </a:lnTo>
                  <a:lnTo>
                    <a:pt x="1879" y="3147"/>
                  </a:lnTo>
                  <a:lnTo>
                    <a:pt x="6623" y="4275"/>
                  </a:lnTo>
                  <a:lnTo>
                    <a:pt x="6623" y="4275"/>
                  </a:lnTo>
                  <a:lnTo>
                    <a:pt x="6810" y="4674"/>
                  </a:lnTo>
                  <a:lnTo>
                    <a:pt x="6998" y="5026"/>
                  </a:lnTo>
                  <a:lnTo>
                    <a:pt x="7210" y="5378"/>
                  </a:lnTo>
                  <a:lnTo>
                    <a:pt x="7421" y="5660"/>
                  </a:lnTo>
                  <a:lnTo>
                    <a:pt x="7632" y="5918"/>
                  </a:lnTo>
                  <a:lnTo>
                    <a:pt x="7844" y="6153"/>
                  </a:lnTo>
                  <a:lnTo>
                    <a:pt x="8055" y="6365"/>
                  </a:lnTo>
                  <a:lnTo>
                    <a:pt x="8266" y="6552"/>
                  </a:lnTo>
                  <a:lnTo>
                    <a:pt x="8501" y="6693"/>
                  </a:lnTo>
                  <a:lnTo>
                    <a:pt x="8713" y="6811"/>
                  </a:lnTo>
                  <a:lnTo>
                    <a:pt x="8924" y="6928"/>
                  </a:lnTo>
                  <a:lnTo>
                    <a:pt x="9159" y="6999"/>
                  </a:lnTo>
                  <a:lnTo>
                    <a:pt x="9370" y="7069"/>
                  </a:lnTo>
                  <a:lnTo>
                    <a:pt x="9605" y="7093"/>
                  </a:lnTo>
                  <a:lnTo>
                    <a:pt x="9816" y="7116"/>
                  </a:lnTo>
                  <a:lnTo>
                    <a:pt x="10028" y="7140"/>
                  </a:lnTo>
                  <a:lnTo>
                    <a:pt x="10028" y="7140"/>
                  </a:lnTo>
                  <a:lnTo>
                    <a:pt x="10286" y="7116"/>
                  </a:lnTo>
                  <a:lnTo>
                    <a:pt x="10521" y="7093"/>
                  </a:lnTo>
                  <a:lnTo>
                    <a:pt x="10779" y="7046"/>
                  </a:lnTo>
                  <a:lnTo>
                    <a:pt x="11014" y="6999"/>
                  </a:lnTo>
                  <a:lnTo>
                    <a:pt x="11437" y="6834"/>
                  </a:lnTo>
                  <a:lnTo>
                    <a:pt x="11813" y="6670"/>
                  </a:lnTo>
                  <a:lnTo>
                    <a:pt x="12118" y="6482"/>
                  </a:lnTo>
                  <a:lnTo>
                    <a:pt x="12353" y="6341"/>
                  </a:lnTo>
                  <a:lnTo>
                    <a:pt x="12541" y="6200"/>
                  </a:lnTo>
                  <a:lnTo>
                    <a:pt x="12541" y="6200"/>
                  </a:lnTo>
                  <a:lnTo>
                    <a:pt x="13785" y="6858"/>
                  </a:lnTo>
                  <a:lnTo>
                    <a:pt x="15194" y="7633"/>
                  </a:lnTo>
                  <a:lnTo>
                    <a:pt x="17073" y="8619"/>
                  </a:lnTo>
                  <a:lnTo>
                    <a:pt x="19351" y="9817"/>
                  </a:lnTo>
                  <a:lnTo>
                    <a:pt x="21934" y="11132"/>
                  </a:lnTo>
                  <a:lnTo>
                    <a:pt x="24752" y="12541"/>
                  </a:lnTo>
                  <a:lnTo>
                    <a:pt x="27782" y="13997"/>
                  </a:lnTo>
                  <a:lnTo>
                    <a:pt x="29332" y="14725"/>
                  </a:lnTo>
                  <a:lnTo>
                    <a:pt x="30905" y="15453"/>
                  </a:lnTo>
                  <a:lnTo>
                    <a:pt x="32502" y="16158"/>
                  </a:lnTo>
                  <a:lnTo>
                    <a:pt x="34099" y="16862"/>
                  </a:lnTo>
                  <a:lnTo>
                    <a:pt x="35696" y="17543"/>
                  </a:lnTo>
                  <a:lnTo>
                    <a:pt x="37269" y="18177"/>
                  </a:lnTo>
                  <a:lnTo>
                    <a:pt x="38819" y="18788"/>
                  </a:lnTo>
                  <a:lnTo>
                    <a:pt x="40346" y="19351"/>
                  </a:lnTo>
                  <a:lnTo>
                    <a:pt x="41825" y="19892"/>
                  </a:lnTo>
                  <a:lnTo>
                    <a:pt x="43258" y="20361"/>
                  </a:lnTo>
                  <a:lnTo>
                    <a:pt x="44643" y="20784"/>
                  </a:lnTo>
                  <a:lnTo>
                    <a:pt x="45959" y="21136"/>
                  </a:lnTo>
                  <a:lnTo>
                    <a:pt x="47203" y="21418"/>
                  </a:lnTo>
                  <a:lnTo>
                    <a:pt x="47790" y="21535"/>
                  </a:lnTo>
                  <a:lnTo>
                    <a:pt x="48354" y="21629"/>
                  </a:lnTo>
                  <a:lnTo>
                    <a:pt x="48918" y="21700"/>
                  </a:lnTo>
                  <a:lnTo>
                    <a:pt x="49434" y="21747"/>
                  </a:lnTo>
                  <a:lnTo>
                    <a:pt x="49951" y="21794"/>
                  </a:lnTo>
                  <a:lnTo>
                    <a:pt x="50421" y="21794"/>
                  </a:lnTo>
                  <a:lnTo>
                    <a:pt x="50421" y="21794"/>
                  </a:lnTo>
                  <a:lnTo>
                    <a:pt x="50890" y="21794"/>
                  </a:lnTo>
                  <a:lnTo>
                    <a:pt x="51336" y="21747"/>
                  </a:lnTo>
                  <a:lnTo>
                    <a:pt x="51736" y="21676"/>
                  </a:lnTo>
                  <a:lnTo>
                    <a:pt x="52111" y="21582"/>
                  </a:lnTo>
                  <a:lnTo>
                    <a:pt x="52464" y="21465"/>
                  </a:lnTo>
                  <a:lnTo>
                    <a:pt x="52769" y="21324"/>
                  </a:lnTo>
                  <a:lnTo>
                    <a:pt x="53027" y="21136"/>
                  </a:lnTo>
                  <a:lnTo>
                    <a:pt x="53262" y="20925"/>
                  </a:lnTo>
                  <a:lnTo>
                    <a:pt x="53262" y="20925"/>
                  </a:lnTo>
                  <a:lnTo>
                    <a:pt x="52863" y="20948"/>
                  </a:lnTo>
                  <a:lnTo>
                    <a:pt x="52440" y="20948"/>
                  </a:lnTo>
                  <a:lnTo>
                    <a:pt x="52440" y="20948"/>
                  </a:lnTo>
                  <a:lnTo>
                    <a:pt x="51994" y="20948"/>
                  </a:lnTo>
                  <a:lnTo>
                    <a:pt x="51548" y="20925"/>
                  </a:lnTo>
                  <a:lnTo>
                    <a:pt x="51078" y="20878"/>
                  </a:lnTo>
                  <a:lnTo>
                    <a:pt x="50632" y="20831"/>
                  </a:lnTo>
                  <a:lnTo>
                    <a:pt x="49716" y="20667"/>
                  </a:lnTo>
                  <a:lnTo>
                    <a:pt x="48824" y="20479"/>
                  </a:lnTo>
                  <a:lnTo>
                    <a:pt x="47908" y="20244"/>
                  </a:lnTo>
                  <a:lnTo>
                    <a:pt x="47015" y="19985"/>
                  </a:lnTo>
                  <a:lnTo>
                    <a:pt x="46146" y="19704"/>
                  </a:lnTo>
                  <a:lnTo>
                    <a:pt x="45278" y="19422"/>
                  </a:lnTo>
                  <a:lnTo>
                    <a:pt x="45278" y="19422"/>
                  </a:lnTo>
                  <a:lnTo>
                    <a:pt x="43187" y="18670"/>
                  </a:lnTo>
                  <a:lnTo>
                    <a:pt x="41121" y="17895"/>
                  </a:lnTo>
                  <a:lnTo>
                    <a:pt x="39054" y="17073"/>
                  </a:lnTo>
                  <a:lnTo>
                    <a:pt x="37011" y="16228"/>
                  </a:lnTo>
                  <a:lnTo>
                    <a:pt x="34968" y="15336"/>
                  </a:lnTo>
                  <a:lnTo>
                    <a:pt x="32925" y="14443"/>
                  </a:lnTo>
                  <a:lnTo>
                    <a:pt x="30905" y="13504"/>
                  </a:lnTo>
                  <a:lnTo>
                    <a:pt x="28886" y="12564"/>
                  </a:lnTo>
                  <a:lnTo>
                    <a:pt x="26889" y="11578"/>
                  </a:lnTo>
                  <a:lnTo>
                    <a:pt x="24893" y="10592"/>
                  </a:lnTo>
                  <a:lnTo>
                    <a:pt x="22897" y="9582"/>
                  </a:lnTo>
                  <a:lnTo>
                    <a:pt x="20924" y="8572"/>
                  </a:lnTo>
                  <a:lnTo>
                    <a:pt x="16979" y="6506"/>
                  </a:lnTo>
                  <a:lnTo>
                    <a:pt x="13081" y="4415"/>
                  </a:lnTo>
                  <a:lnTo>
                    <a:pt x="13081" y="4415"/>
                  </a:lnTo>
                  <a:lnTo>
                    <a:pt x="12846" y="4556"/>
                  </a:lnTo>
                  <a:lnTo>
                    <a:pt x="12588" y="4674"/>
                  </a:lnTo>
                  <a:lnTo>
                    <a:pt x="12306" y="4791"/>
                  </a:lnTo>
                  <a:lnTo>
                    <a:pt x="12047" y="4885"/>
                  </a:lnTo>
                  <a:lnTo>
                    <a:pt x="11766" y="4956"/>
                  </a:lnTo>
                  <a:lnTo>
                    <a:pt x="11460" y="5003"/>
                  </a:lnTo>
                  <a:lnTo>
                    <a:pt x="11178" y="5026"/>
                  </a:lnTo>
                  <a:lnTo>
                    <a:pt x="10897" y="5050"/>
                  </a:lnTo>
                  <a:lnTo>
                    <a:pt x="10897" y="5050"/>
                  </a:lnTo>
                  <a:lnTo>
                    <a:pt x="10591" y="5026"/>
                  </a:lnTo>
                  <a:lnTo>
                    <a:pt x="10310" y="5003"/>
                  </a:lnTo>
                  <a:lnTo>
                    <a:pt x="10004" y="4956"/>
                  </a:lnTo>
                  <a:lnTo>
                    <a:pt x="9722" y="4862"/>
                  </a:lnTo>
                  <a:lnTo>
                    <a:pt x="9722" y="4862"/>
                  </a:lnTo>
                  <a:lnTo>
                    <a:pt x="9323" y="4721"/>
                  </a:lnTo>
                  <a:lnTo>
                    <a:pt x="8924" y="4509"/>
                  </a:lnTo>
                  <a:lnTo>
                    <a:pt x="8572" y="4275"/>
                  </a:lnTo>
                  <a:lnTo>
                    <a:pt x="8243" y="3993"/>
                  </a:lnTo>
                  <a:lnTo>
                    <a:pt x="7938" y="3687"/>
                  </a:lnTo>
                  <a:lnTo>
                    <a:pt x="7656" y="3335"/>
                  </a:lnTo>
                  <a:lnTo>
                    <a:pt x="7421" y="2959"/>
                  </a:lnTo>
                  <a:lnTo>
                    <a:pt x="7233" y="2584"/>
                  </a:lnTo>
                  <a:lnTo>
                    <a:pt x="7233" y="2584"/>
                  </a:lnTo>
                  <a:lnTo>
                    <a:pt x="6552" y="2490"/>
                  </a:lnTo>
                  <a:lnTo>
                    <a:pt x="5848" y="2396"/>
                  </a:lnTo>
                  <a:lnTo>
                    <a:pt x="5143" y="2255"/>
                  </a:lnTo>
                  <a:lnTo>
                    <a:pt x="4462" y="2114"/>
                  </a:lnTo>
                  <a:lnTo>
                    <a:pt x="3781" y="1926"/>
                  </a:lnTo>
                  <a:lnTo>
                    <a:pt x="3100" y="1738"/>
                  </a:lnTo>
                  <a:lnTo>
                    <a:pt x="2442" y="1503"/>
                  </a:lnTo>
                  <a:lnTo>
                    <a:pt x="1785" y="1245"/>
                  </a:lnTo>
                  <a:lnTo>
                    <a:pt x="1785" y="1245"/>
                  </a:lnTo>
                  <a:lnTo>
                    <a:pt x="1714"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3" name="Google Shape;1293;p24"/>
            <p:cNvSpPr/>
            <p:nvPr/>
          </p:nvSpPr>
          <p:spPr>
            <a:xfrm>
              <a:off x="2500900" y="5324475"/>
              <a:ext cx="604175" cy="272425"/>
            </a:xfrm>
            <a:custGeom>
              <a:rect b="b" l="l" r="r" t="t"/>
              <a:pathLst>
                <a:path extrusionOk="0" h="10897" w="24167">
                  <a:moveTo>
                    <a:pt x="1363" y="0"/>
                  </a:moveTo>
                  <a:lnTo>
                    <a:pt x="1222" y="24"/>
                  </a:lnTo>
                  <a:lnTo>
                    <a:pt x="1081" y="71"/>
                  </a:lnTo>
                  <a:lnTo>
                    <a:pt x="964" y="117"/>
                  </a:lnTo>
                  <a:lnTo>
                    <a:pt x="729" y="235"/>
                  </a:lnTo>
                  <a:lnTo>
                    <a:pt x="541" y="352"/>
                  </a:lnTo>
                  <a:lnTo>
                    <a:pt x="400" y="493"/>
                  </a:lnTo>
                  <a:lnTo>
                    <a:pt x="283" y="634"/>
                  </a:lnTo>
                  <a:lnTo>
                    <a:pt x="165" y="799"/>
                  </a:lnTo>
                  <a:lnTo>
                    <a:pt x="95" y="963"/>
                  </a:lnTo>
                  <a:lnTo>
                    <a:pt x="48" y="1127"/>
                  </a:lnTo>
                  <a:lnTo>
                    <a:pt x="24" y="1292"/>
                  </a:lnTo>
                  <a:lnTo>
                    <a:pt x="1" y="1456"/>
                  </a:lnTo>
                  <a:lnTo>
                    <a:pt x="24" y="1620"/>
                  </a:lnTo>
                  <a:lnTo>
                    <a:pt x="71" y="1949"/>
                  </a:lnTo>
                  <a:lnTo>
                    <a:pt x="142" y="2255"/>
                  </a:lnTo>
                  <a:lnTo>
                    <a:pt x="236" y="2513"/>
                  </a:lnTo>
                  <a:lnTo>
                    <a:pt x="330" y="2677"/>
                  </a:lnTo>
                  <a:lnTo>
                    <a:pt x="471" y="2865"/>
                  </a:lnTo>
                  <a:lnTo>
                    <a:pt x="612" y="3006"/>
                  </a:lnTo>
                  <a:lnTo>
                    <a:pt x="799" y="3147"/>
                  </a:lnTo>
                  <a:lnTo>
                    <a:pt x="1457" y="3523"/>
                  </a:lnTo>
                  <a:lnTo>
                    <a:pt x="2420" y="4063"/>
                  </a:lnTo>
                  <a:lnTo>
                    <a:pt x="3594" y="4697"/>
                  </a:lnTo>
                  <a:lnTo>
                    <a:pt x="4956" y="5401"/>
                  </a:lnTo>
                  <a:lnTo>
                    <a:pt x="6436" y="6129"/>
                  </a:lnTo>
                  <a:lnTo>
                    <a:pt x="7986" y="6857"/>
                  </a:lnTo>
                  <a:lnTo>
                    <a:pt x="9559" y="7539"/>
                  </a:lnTo>
                  <a:lnTo>
                    <a:pt x="10311" y="7844"/>
                  </a:lnTo>
                  <a:lnTo>
                    <a:pt x="11062" y="8149"/>
                  </a:lnTo>
                  <a:lnTo>
                    <a:pt x="12001" y="8478"/>
                  </a:lnTo>
                  <a:lnTo>
                    <a:pt x="12964" y="8807"/>
                  </a:lnTo>
                  <a:lnTo>
                    <a:pt x="13927" y="9135"/>
                  </a:lnTo>
                  <a:lnTo>
                    <a:pt x="14890" y="9417"/>
                  </a:lnTo>
                  <a:lnTo>
                    <a:pt x="15853" y="9699"/>
                  </a:lnTo>
                  <a:lnTo>
                    <a:pt x="16769" y="9957"/>
                  </a:lnTo>
                  <a:lnTo>
                    <a:pt x="17685" y="10192"/>
                  </a:lnTo>
                  <a:lnTo>
                    <a:pt x="18553" y="10404"/>
                  </a:lnTo>
                  <a:lnTo>
                    <a:pt x="19235" y="10545"/>
                  </a:lnTo>
                  <a:lnTo>
                    <a:pt x="19892" y="10662"/>
                  </a:lnTo>
                  <a:lnTo>
                    <a:pt x="20503" y="10756"/>
                  </a:lnTo>
                  <a:lnTo>
                    <a:pt x="21066" y="10826"/>
                  </a:lnTo>
                  <a:lnTo>
                    <a:pt x="21583" y="10897"/>
                  </a:lnTo>
                  <a:lnTo>
                    <a:pt x="22475" y="10897"/>
                  </a:lnTo>
                  <a:lnTo>
                    <a:pt x="22828" y="10873"/>
                  </a:lnTo>
                  <a:lnTo>
                    <a:pt x="23039" y="10826"/>
                  </a:lnTo>
                  <a:lnTo>
                    <a:pt x="23203" y="10756"/>
                  </a:lnTo>
                  <a:lnTo>
                    <a:pt x="23368" y="10685"/>
                  </a:lnTo>
                  <a:lnTo>
                    <a:pt x="23509" y="10615"/>
                  </a:lnTo>
                  <a:lnTo>
                    <a:pt x="23650" y="10521"/>
                  </a:lnTo>
                  <a:lnTo>
                    <a:pt x="23743" y="10427"/>
                  </a:lnTo>
                  <a:lnTo>
                    <a:pt x="23837" y="10333"/>
                  </a:lnTo>
                  <a:lnTo>
                    <a:pt x="23908" y="10216"/>
                  </a:lnTo>
                  <a:lnTo>
                    <a:pt x="24025" y="9957"/>
                  </a:lnTo>
                  <a:lnTo>
                    <a:pt x="24096" y="9699"/>
                  </a:lnTo>
                  <a:lnTo>
                    <a:pt x="24143" y="9417"/>
                  </a:lnTo>
                  <a:lnTo>
                    <a:pt x="24166" y="9112"/>
                  </a:lnTo>
                  <a:lnTo>
                    <a:pt x="24143" y="8948"/>
                  </a:lnTo>
                  <a:lnTo>
                    <a:pt x="24096" y="8760"/>
                  </a:lnTo>
                  <a:lnTo>
                    <a:pt x="24025" y="8572"/>
                  </a:lnTo>
                  <a:lnTo>
                    <a:pt x="23908" y="8407"/>
                  </a:lnTo>
                  <a:lnTo>
                    <a:pt x="23767" y="8267"/>
                  </a:lnTo>
                  <a:lnTo>
                    <a:pt x="23603" y="8126"/>
                  </a:lnTo>
                  <a:lnTo>
                    <a:pt x="23415" y="8008"/>
                  </a:lnTo>
                  <a:lnTo>
                    <a:pt x="23203" y="7914"/>
                  </a:lnTo>
                  <a:lnTo>
                    <a:pt x="19070" y="6388"/>
                  </a:lnTo>
                  <a:lnTo>
                    <a:pt x="2091" y="94"/>
                  </a:lnTo>
                  <a:lnTo>
                    <a:pt x="1786" y="24"/>
                  </a:lnTo>
                  <a:lnTo>
                    <a:pt x="150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4" name="Google Shape;1294;p24"/>
            <p:cNvSpPr/>
            <p:nvPr/>
          </p:nvSpPr>
          <p:spPr>
            <a:xfrm>
              <a:off x="2500900" y="5324475"/>
              <a:ext cx="604175" cy="272425"/>
            </a:xfrm>
            <a:custGeom>
              <a:rect b="b" l="l" r="r" t="t"/>
              <a:pathLst>
                <a:path extrusionOk="0" fill="none" h="10897" w="24167">
                  <a:moveTo>
                    <a:pt x="22828" y="10873"/>
                  </a:moveTo>
                  <a:lnTo>
                    <a:pt x="22828" y="10873"/>
                  </a:lnTo>
                  <a:lnTo>
                    <a:pt x="22475" y="10897"/>
                  </a:lnTo>
                  <a:lnTo>
                    <a:pt x="22053" y="10897"/>
                  </a:lnTo>
                  <a:lnTo>
                    <a:pt x="21583" y="10897"/>
                  </a:lnTo>
                  <a:lnTo>
                    <a:pt x="21066" y="10826"/>
                  </a:lnTo>
                  <a:lnTo>
                    <a:pt x="20503" y="10756"/>
                  </a:lnTo>
                  <a:lnTo>
                    <a:pt x="19892" y="10662"/>
                  </a:lnTo>
                  <a:lnTo>
                    <a:pt x="19235" y="10545"/>
                  </a:lnTo>
                  <a:lnTo>
                    <a:pt x="18553" y="10404"/>
                  </a:lnTo>
                  <a:lnTo>
                    <a:pt x="18553" y="10404"/>
                  </a:lnTo>
                  <a:lnTo>
                    <a:pt x="18553" y="10404"/>
                  </a:lnTo>
                  <a:lnTo>
                    <a:pt x="17685" y="10192"/>
                  </a:lnTo>
                  <a:lnTo>
                    <a:pt x="16769" y="9957"/>
                  </a:lnTo>
                  <a:lnTo>
                    <a:pt x="15853" y="9699"/>
                  </a:lnTo>
                  <a:lnTo>
                    <a:pt x="14890" y="9417"/>
                  </a:lnTo>
                  <a:lnTo>
                    <a:pt x="13927" y="9135"/>
                  </a:lnTo>
                  <a:lnTo>
                    <a:pt x="12964" y="8807"/>
                  </a:lnTo>
                  <a:lnTo>
                    <a:pt x="12001" y="8478"/>
                  </a:lnTo>
                  <a:lnTo>
                    <a:pt x="11062" y="8149"/>
                  </a:lnTo>
                  <a:lnTo>
                    <a:pt x="11062" y="8149"/>
                  </a:lnTo>
                  <a:lnTo>
                    <a:pt x="10311" y="7844"/>
                  </a:lnTo>
                  <a:lnTo>
                    <a:pt x="9559" y="7539"/>
                  </a:lnTo>
                  <a:lnTo>
                    <a:pt x="7986" y="6857"/>
                  </a:lnTo>
                  <a:lnTo>
                    <a:pt x="6436" y="6129"/>
                  </a:lnTo>
                  <a:lnTo>
                    <a:pt x="4956" y="5401"/>
                  </a:lnTo>
                  <a:lnTo>
                    <a:pt x="3594" y="4697"/>
                  </a:lnTo>
                  <a:lnTo>
                    <a:pt x="2420" y="4063"/>
                  </a:lnTo>
                  <a:lnTo>
                    <a:pt x="1457" y="3523"/>
                  </a:lnTo>
                  <a:lnTo>
                    <a:pt x="799" y="3147"/>
                  </a:lnTo>
                  <a:lnTo>
                    <a:pt x="799" y="3147"/>
                  </a:lnTo>
                  <a:lnTo>
                    <a:pt x="612" y="3006"/>
                  </a:lnTo>
                  <a:lnTo>
                    <a:pt x="471" y="2865"/>
                  </a:lnTo>
                  <a:lnTo>
                    <a:pt x="330" y="2677"/>
                  </a:lnTo>
                  <a:lnTo>
                    <a:pt x="236" y="2513"/>
                  </a:lnTo>
                  <a:lnTo>
                    <a:pt x="236" y="2513"/>
                  </a:lnTo>
                  <a:lnTo>
                    <a:pt x="142" y="2255"/>
                  </a:lnTo>
                  <a:lnTo>
                    <a:pt x="71" y="1949"/>
                  </a:lnTo>
                  <a:lnTo>
                    <a:pt x="24" y="1620"/>
                  </a:lnTo>
                  <a:lnTo>
                    <a:pt x="1" y="1456"/>
                  </a:lnTo>
                  <a:lnTo>
                    <a:pt x="24" y="1292"/>
                  </a:lnTo>
                  <a:lnTo>
                    <a:pt x="48" y="1127"/>
                  </a:lnTo>
                  <a:lnTo>
                    <a:pt x="95" y="963"/>
                  </a:lnTo>
                  <a:lnTo>
                    <a:pt x="165" y="799"/>
                  </a:lnTo>
                  <a:lnTo>
                    <a:pt x="283" y="634"/>
                  </a:lnTo>
                  <a:lnTo>
                    <a:pt x="400" y="493"/>
                  </a:lnTo>
                  <a:lnTo>
                    <a:pt x="541" y="352"/>
                  </a:lnTo>
                  <a:lnTo>
                    <a:pt x="729" y="235"/>
                  </a:lnTo>
                  <a:lnTo>
                    <a:pt x="964" y="117"/>
                  </a:lnTo>
                  <a:lnTo>
                    <a:pt x="964" y="117"/>
                  </a:lnTo>
                  <a:lnTo>
                    <a:pt x="1081" y="71"/>
                  </a:lnTo>
                  <a:lnTo>
                    <a:pt x="1222" y="24"/>
                  </a:lnTo>
                  <a:lnTo>
                    <a:pt x="1363" y="0"/>
                  </a:lnTo>
                  <a:lnTo>
                    <a:pt x="1504" y="0"/>
                  </a:lnTo>
                  <a:lnTo>
                    <a:pt x="1786" y="24"/>
                  </a:lnTo>
                  <a:lnTo>
                    <a:pt x="2091" y="94"/>
                  </a:lnTo>
                  <a:lnTo>
                    <a:pt x="19070" y="6388"/>
                  </a:lnTo>
                  <a:lnTo>
                    <a:pt x="19070" y="6388"/>
                  </a:lnTo>
                  <a:lnTo>
                    <a:pt x="23203" y="7914"/>
                  </a:lnTo>
                  <a:lnTo>
                    <a:pt x="23203" y="7914"/>
                  </a:lnTo>
                  <a:lnTo>
                    <a:pt x="23415" y="8008"/>
                  </a:lnTo>
                  <a:lnTo>
                    <a:pt x="23603" y="8126"/>
                  </a:lnTo>
                  <a:lnTo>
                    <a:pt x="23767" y="8267"/>
                  </a:lnTo>
                  <a:lnTo>
                    <a:pt x="23908" y="8407"/>
                  </a:lnTo>
                  <a:lnTo>
                    <a:pt x="24025" y="8572"/>
                  </a:lnTo>
                  <a:lnTo>
                    <a:pt x="24096" y="8760"/>
                  </a:lnTo>
                  <a:lnTo>
                    <a:pt x="24143" y="8948"/>
                  </a:lnTo>
                  <a:lnTo>
                    <a:pt x="24166" y="9112"/>
                  </a:lnTo>
                  <a:lnTo>
                    <a:pt x="24166" y="9112"/>
                  </a:lnTo>
                  <a:lnTo>
                    <a:pt x="24143" y="9417"/>
                  </a:lnTo>
                  <a:lnTo>
                    <a:pt x="24096" y="9699"/>
                  </a:lnTo>
                  <a:lnTo>
                    <a:pt x="24025" y="9957"/>
                  </a:lnTo>
                  <a:lnTo>
                    <a:pt x="23908" y="10216"/>
                  </a:lnTo>
                  <a:lnTo>
                    <a:pt x="23837" y="10333"/>
                  </a:lnTo>
                  <a:lnTo>
                    <a:pt x="23743" y="10427"/>
                  </a:lnTo>
                  <a:lnTo>
                    <a:pt x="23650" y="10521"/>
                  </a:lnTo>
                  <a:lnTo>
                    <a:pt x="23509" y="10615"/>
                  </a:lnTo>
                  <a:lnTo>
                    <a:pt x="23368" y="10685"/>
                  </a:lnTo>
                  <a:lnTo>
                    <a:pt x="23203" y="10756"/>
                  </a:lnTo>
                  <a:lnTo>
                    <a:pt x="23039" y="10826"/>
                  </a:lnTo>
                  <a:lnTo>
                    <a:pt x="22828" y="1087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5" name="Google Shape;1295;p24"/>
            <p:cNvSpPr/>
            <p:nvPr/>
          </p:nvSpPr>
          <p:spPr>
            <a:xfrm>
              <a:off x="2585450" y="5306275"/>
              <a:ext cx="484975" cy="207250"/>
            </a:xfrm>
            <a:custGeom>
              <a:rect b="b" l="l" r="r" t="t"/>
              <a:pathLst>
                <a:path extrusionOk="0" h="8290" w="19399">
                  <a:moveTo>
                    <a:pt x="846" y="0"/>
                  </a:moveTo>
                  <a:lnTo>
                    <a:pt x="658" y="47"/>
                  </a:lnTo>
                  <a:lnTo>
                    <a:pt x="588" y="47"/>
                  </a:lnTo>
                  <a:lnTo>
                    <a:pt x="400" y="141"/>
                  </a:lnTo>
                  <a:lnTo>
                    <a:pt x="236" y="235"/>
                  </a:lnTo>
                  <a:lnTo>
                    <a:pt x="142" y="352"/>
                  </a:lnTo>
                  <a:lnTo>
                    <a:pt x="48" y="470"/>
                  </a:lnTo>
                  <a:lnTo>
                    <a:pt x="1" y="611"/>
                  </a:lnTo>
                  <a:lnTo>
                    <a:pt x="1" y="752"/>
                  </a:lnTo>
                  <a:lnTo>
                    <a:pt x="1" y="892"/>
                  </a:lnTo>
                  <a:lnTo>
                    <a:pt x="24" y="1010"/>
                  </a:lnTo>
                  <a:lnTo>
                    <a:pt x="71" y="1198"/>
                  </a:lnTo>
                  <a:lnTo>
                    <a:pt x="142" y="1362"/>
                  </a:lnTo>
                  <a:lnTo>
                    <a:pt x="236" y="1527"/>
                  </a:lnTo>
                  <a:lnTo>
                    <a:pt x="329" y="1644"/>
                  </a:lnTo>
                  <a:lnTo>
                    <a:pt x="423" y="1761"/>
                  </a:lnTo>
                  <a:lnTo>
                    <a:pt x="564" y="1879"/>
                  </a:lnTo>
                  <a:lnTo>
                    <a:pt x="705" y="1973"/>
                  </a:lnTo>
                  <a:lnTo>
                    <a:pt x="1269" y="2255"/>
                  </a:lnTo>
                  <a:lnTo>
                    <a:pt x="2044" y="2654"/>
                  </a:lnTo>
                  <a:lnTo>
                    <a:pt x="3007" y="3147"/>
                  </a:lnTo>
                  <a:lnTo>
                    <a:pt x="4110" y="3687"/>
                  </a:lnTo>
                  <a:lnTo>
                    <a:pt x="5332" y="4251"/>
                  </a:lnTo>
                  <a:lnTo>
                    <a:pt x="6576" y="4791"/>
                  </a:lnTo>
                  <a:lnTo>
                    <a:pt x="7844" y="5331"/>
                  </a:lnTo>
                  <a:lnTo>
                    <a:pt x="9066" y="5801"/>
                  </a:lnTo>
                  <a:lnTo>
                    <a:pt x="10803" y="6411"/>
                  </a:lnTo>
                  <a:lnTo>
                    <a:pt x="12518" y="6975"/>
                  </a:lnTo>
                  <a:lnTo>
                    <a:pt x="14185" y="7468"/>
                  </a:lnTo>
                  <a:lnTo>
                    <a:pt x="14984" y="7679"/>
                  </a:lnTo>
                  <a:lnTo>
                    <a:pt x="15735" y="7867"/>
                  </a:lnTo>
                  <a:lnTo>
                    <a:pt x="16581" y="8055"/>
                  </a:lnTo>
                  <a:lnTo>
                    <a:pt x="17332" y="8196"/>
                  </a:lnTo>
                  <a:lnTo>
                    <a:pt x="17966" y="8267"/>
                  </a:lnTo>
                  <a:lnTo>
                    <a:pt x="18224" y="8290"/>
                  </a:lnTo>
                  <a:lnTo>
                    <a:pt x="18459" y="8267"/>
                  </a:lnTo>
                  <a:lnTo>
                    <a:pt x="18741" y="8243"/>
                  </a:lnTo>
                  <a:lnTo>
                    <a:pt x="18952" y="8173"/>
                  </a:lnTo>
                  <a:lnTo>
                    <a:pt x="19117" y="8102"/>
                  </a:lnTo>
                  <a:lnTo>
                    <a:pt x="19234" y="7985"/>
                  </a:lnTo>
                  <a:lnTo>
                    <a:pt x="19305" y="7867"/>
                  </a:lnTo>
                  <a:lnTo>
                    <a:pt x="19375" y="7726"/>
                  </a:lnTo>
                  <a:lnTo>
                    <a:pt x="19399" y="7562"/>
                  </a:lnTo>
                  <a:lnTo>
                    <a:pt x="19399" y="7398"/>
                  </a:lnTo>
                  <a:lnTo>
                    <a:pt x="19399" y="7233"/>
                  </a:lnTo>
                  <a:lnTo>
                    <a:pt x="19399" y="7139"/>
                  </a:lnTo>
                  <a:lnTo>
                    <a:pt x="19352" y="7045"/>
                  </a:lnTo>
                  <a:lnTo>
                    <a:pt x="19305" y="6928"/>
                  </a:lnTo>
                  <a:lnTo>
                    <a:pt x="19234" y="6834"/>
                  </a:lnTo>
                  <a:lnTo>
                    <a:pt x="19046" y="6646"/>
                  </a:lnTo>
                  <a:lnTo>
                    <a:pt x="18788" y="6505"/>
                  </a:lnTo>
                  <a:lnTo>
                    <a:pt x="18600" y="6411"/>
                  </a:lnTo>
                  <a:lnTo>
                    <a:pt x="1527" y="94"/>
                  </a:lnTo>
                  <a:lnTo>
                    <a:pt x="1292" y="24"/>
                  </a:lnTo>
                  <a:lnTo>
                    <a:pt x="105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6" name="Google Shape;1296;p24"/>
            <p:cNvSpPr/>
            <p:nvPr/>
          </p:nvSpPr>
          <p:spPr>
            <a:xfrm>
              <a:off x="2585450" y="5306275"/>
              <a:ext cx="484975" cy="207250"/>
            </a:xfrm>
            <a:custGeom>
              <a:rect b="b" l="l" r="r" t="t"/>
              <a:pathLst>
                <a:path extrusionOk="0" fill="none" h="8290" w="19399">
                  <a:moveTo>
                    <a:pt x="19305" y="7867"/>
                  </a:moveTo>
                  <a:lnTo>
                    <a:pt x="19305" y="7867"/>
                  </a:lnTo>
                  <a:lnTo>
                    <a:pt x="19234" y="7985"/>
                  </a:lnTo>
                  <a:lnTo>
                    <a:pt x="19117" y="8102"/>
                  </a:lnTo>
                  <a:lnTo>
                    <a:pt x="18952" y="8173"/>
                  </a:lnTo>
                  <a:lnTo>
                    <a:pt x="18741" y="8243"/>
                  </a:lnTo>
                  <a:lnTo>
                    <a:pt x="18741" y="8243"/>
                  </a:lnTo>
                  <a:lnTo>
                    <a:pt x="18459" y="8267"/>
                  </a:lnTo>
                  <a:lnTo>
                    <a:pt x="18459" y="8267"/>
                  </a:lnTo>
                  <a:lnTo>
                    <a:pt x="18224" y="8290"/>
                  </a:lnTo>
                  <a:lnTo>
                    <a:pt x="17966" y="8267"/>
                  </a:lnTo>
                  <a:lnTo>
                    <a:pt x="17332" y="8196"/>
                  </a:lnTo>
                  <a:lnTo>
                    <a:pt x="16581" y="8055"/>
                  </a:lnTo>
                  <a:lnTo>
                    <a:pt x="15735" y="7867"/>
                  </a:lnTo>
                  <a:lnTo>
                    <a:pt x="15735" y="7867"/>
                  </a:lnTo>
                  <a:lnTo>
                    <a:pt x="15735" y="7867"/>
                  </a:lnTo>
                  <a:lnTo>
                    <a:pt x="14984" y="7679"/>
                  </a:lnTo>
                  <a:lnTo>
                    <a:pt x="14185" y="7468"/>
                  </a:lnTo>
                  <a:lnTo>
                    <a:pt x="12518" y="6975"/>
                  </a:lnTo>
                  <a:lnTo>
                    <a:pt x="10803" y="6411"/>
                  </a:lnTo>
                  <a:lnTo>
                    <a:pt x="9066" y="5801"/>
                  </a:lnTo>
                  <a:lnTo>
                    <a:pt x="9066" y="5801"/>
                  </a:lnTo>
                  <a:lnTo>
                    <a:pt x="7844" y="5331"/>
                  </a:lnTo>
                  <a:lnTo>
                    <a:pt x="6576" y="4791"/>
                  </a:lnTo>
                  <a:lnTo>
                    <a:pt x="5332" y="4251"/>
                  </a:lnTo>
                  <a:lnTo>
                    <a:pt x="4110" y="3687"/>
                  </a:lnTo>
                  <a:lnTo>
                    <a:pt x="3007" y="3147"/>
                  </a:lnTo>
                  <a:lnTo>
                    <a:pt x="2044" y="2654"/>
                  </a:lnTo>
                  <a:lnTo>
                    <a:pt x="1269" y="2255"/>
                  </a:lnTo>
                  <a:lnTo>
                    <a:pt x="705" y="1973"/>
                  </a:lnTo>
                  <a:lnTo>
                    <a:pt x="705" y="1973"/>
                  </a:lnTo>
                  <a:lnTo>
                    <a:pt x="564" y="1879"/>
                  </a:lnTo>
                  <a:lnTo>
                    <a:pt x="423" y="1761"/>
                  </a:lnTo>
                  <a:lnTo>
                    <a:pt x="329" y="1644"/>
                  </a:lnTo>
                  <a:lnTo>
                    <a:pt x="236" y="1527"/>
                  </a:lnTo>
                  <a:lnTo>
                    <a:pt x="236" y="1527"/>
                  </a:lnTo>
                  <a:lnTo>
                    <a:pt x="142" y="1362"/>
                  </a:lnTo>
                  <a:lnTo>
                    <a:pt x="142" y="1362"/>
                  </a:lnTo>
                  <a:lnTo>
                    <a:pt x="71" y="1198"/>
                  </a:lnTo>
                  <a:lnTo>
                    <a:pt x="24" y="1010"/>
                  </a:lnTo>
                  <a:lnTo>
                    <a:pt x="24" y="1010"/>
                  </a:lnTo>
                  <a:lnTo>
                    <a:pt x="1" y="892"/>
                  </a:lnTo>
                  <a:lnTo>
                    <a:pt x="1" y="752"/>
                  </a:lnTo>
                  <a:lnTo>
                    <a:pt x="1" y="611"/>
                  </a:lnTo>
                  <a:lnTo>
                    <a:pt x="48" y="470"/>
                  </a:lnTo>
                  <a:lnTo>
                    <a:pt x="142" y="352"/>
                  </a:lnTo>
                  <a:lnTo>
                    <a:pt x="236" y="235"/>
                  </a:lnTo>
                  <a:lnTo>
                    <a:pt x="400" y="141"/>
                  </a:lnTo>
                  <a:lnTo>
                    <a:pt x="588" y="47"/>
                  </a:lnTo>
                  <a:lnTo>
                    <a:pt x="588" y="47"/>
                  </a:lnTo>
                  <a:lnTo>
                    <a:pt x="658" y="47"/>
                  </a:lnTo>
                  <a:lnTo>
                    <a:pt x="658" y="47"/>
                  </a:lnTo>
                  <a:lnTo>
                    <a:pt x="846" y="0"/>
                  </a:lnTo>
                  <a:lnTo>
                    <a:pt x="1057" y="0"/>
                  </a:lnTo>
                  <a:lnTo>
                    <a:pt x="1292" y="24"/>
                  </a:lnTo>
                  <a:lnTo>
                    <a:pt x="1527" y="94"/>
                  </a:lnTo>
                  <a:lnTo>
                    <a:pt x="18600" y="6411"/>
                  </a:lnTo>
                  <a:lnTo>
                    <a:pt x="18600" y="6411"/>
                  </a:lnTo>
                  <a:lnTo>
                    <a:pt x="18788" y="6505"/>
                  </a:lnTo>
                  <a:lnTo>
                    <a:pt x="18788" y="6505"/>
                  </a:lnTo>
                  <a:lnTo>
                    <a:pt x="19046" y="6646"/>
                  </a:lnTo>
                  <a:lnTo>
                    <a:pt x="19234" y="6834"/>
                  </a:lnTo>
                  <a:lnTo>
                    <a:pt x="19305" y="6928"/>
                  </a:lnTo>
                  <a:lnTo>
                    <a:pt x="19352" y="7045"/>
                  </a:lnTo>
                  <a:lnTo>
                    <a:pt x="19399" y="7139"/>
                  </a:lnTo>
                  <a:lnTo>
                    <a:pt x="19399" y="7233"/>
                  </a:lnTo>
                  <a:lnTo>
                    <a:pt x="19399" y="7233"/>
                  </a:lnTo>
                  <a:lnTo>
                    <a:pt x="19399" y="7398"/>
                  </a:lnTo>
                  <a:lnTo>
                    <a:pt x="19399" y="7562"/>
                  </a:lnTo>
                  <a:lnTo>
                    <a:pt x="19375" y="7726"/>
                  </a:lnTo>
                  <a:lnTo>
                    <a:pt x="19305" y="7867"/>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7" name="Google Shape;1297;p24"/>
            <p:cNvSpPr/>
            <p:nvPr/>
          </p:nvSpPr>
          <p:spPr>
            <a:xfrm>
              <a:off x="2545525" y="5275725"/>
              <a:ext cx="551325" cy="227250"/>
            </a:xfrm>
            <a:custGeom>
              <a:rect b="b" l="l" r="r" t="t"/>
              <a:pathLst>
                <a:path extrusionOk="0" h="9090" w="22053">
                  <a:moveTo>
                    <a:pt x="893" y="1"/>
                  </a:moveTo>
                  <a:lnTo>
                    <a:pt x="682" y="24"/>
                  </a:lnTo>
                  <a:lnTo>
                    <a:pt x="494" y="71"/>
                  </a:lnTo>
                  <a:lnTo>
                    <a:pt x="353" y="118"/>
                  </a:lnTo>
                  <a:lnTo>
                    <a:pt x="236" y="189"/>
                  </a:lnTo>
                  <a:lnTo>
                    <a:pt x="142" y="283"/>
                  </a:lnTo>
                  <a:lnTo>
                    <a:pt x="71" y="353"/>
                  </a:lnTo>
                  <a:lnTo>
                    <a:pt x="24" y="447"/>
                  </a:lnTo>
                  <a:lnTo>
                    <a:pt x="1" y="541"/>
                  </a:lnTo>
                  <a:lnTo>
                    <a:pt x="1" y="658"/>
                  </a:lnTo>
                  <a:lnTo>
                    <a:pt x="24" y="846"/>
                  </a:lnTo>
                  <a:lnTo>
                    <a:pt x="95" y="1058"/>
                  </a:lnTo>
                  <a:lnTo>
                    <a:pt x="212" y="1246"/>
                  </a:lnTo>
                  <a:lnTo>
                    <a:pt x="330" y="1410"/>
                  </a:lnTo>
                  <a:lnTo>
                    <a:pt x="423" y="1551"/>
                  </a:lnTo>
                  <a:lnTo>
                    <a:pt x="564" y="1668"/>
                  </a:lnTo>
                  <a:lnTo>
                    <a:pt x="705" y="1762"/>
                  </a:lnTo>
                  <a:lnTo>
                    <a:pt x="893" y="1880"/>
                  </a:lnTo>
                  <a:lnTo>
                    <a:pt x="1621" y="2232"/>
                  </a:lnTo>
                  <a:lnTo>
                    <a:pt x="2889" y="2866"/>
                  </a:lnTo>
                  <a:lnTo>
                    <a:pt x="4486" y="3594"/>
                  </a:lnTo>
                  <a:lnTo>
                    <a:pt x="5942" y="4252"/>
                  </a:lnTo>
                  <a:lnTo>
                    <a:pt x="7445" y="4909"/>
                  </a:lnTo>
                  <a:lnTo>
                    <a:pt x="8972" y="5543"/>
                  </a:lnTo>
                  <a:lnTo>
                    <a:pt x="10451" y="6107"/>
                  </a:lnTo>
                  <a:lnTo>
                    <a:pt x="12189" y="6741"/>
                  </a:lnTo>
                  <a:lnTo>
                    <a:pt x="13974" y="7328"/>
                  </a:lnTo>
                  <a:lnTo>
                    <a:pt x="15688" y="7868"/>
                  </a:lnTo>
                  <a:lnTo>
                    <a:pt x="17285" y="8338"/>
                  </a:lnTo>
                  <a:lnTo>
                    <a:pt x="18412" y="8620"/>
                  </a:lnTo>
                  <a:lnTo>
                    <a:pt x="19399" y="8854"/>
                  </a:lnTo>
                  <a:lnTo>
                    <a:pt x="20244" y="9019"/>
                  </a:lnTo>
                  <a:lnTo>
                    <a:pt x="20596" y="9066"/>
                  </a:lnTo>
                  <a:lnTo>
                    <a:pt x="20902" y="9089"/>
                  </a:lnTo>
                  <a:lnTo>
                    <a:pt x="21395" y="9089"/>
                  </a:lnTo>
                  <a:lnTo>
                    <a:pt x="21653" y="9019"/>
                  </a:lnTo>
                  <a:lnTo>
                    <a:pt x="21747" y="8995"/>
                  </a:lnTo>
                  <a:lnTo>
                    <a:pt x="21841" y="8925"/>
                  </a:lnTo>
                  <a:lnTo>
                    <a:pt x="21912" y="8878"/>
                  </a:lnTo>
                  <a:lnTo>
                    <a:pt x="21958" y="8807"/>
                  </a:lnTo>
                  <a:lnTo>
                    <a:pt x="22029" y="8690"/>
                  </a:lnTo>
                  <a:lnTo>
                    <a:pt x="22052" y="8526"/>
                  </a:lnTo>
                  <a:lnTo>
                    <a:pt x="22052" y="8361"/>
                  </a:lnTo>
                  <a:lnTo>
                    <a:pt x="22052" y="8173"/>
                  </a:lnTo>
                  <a:lnTo>
                    <a:pt x="22029" y="8056"/>
                  </a:lnTo>
                  <a:lnTo>
                    <a:pt x="21958" y="7939"/>
                  </a:lnTo>
                  <a:lnTo>
                    <a:pt x="21865" y="7821"/>
                  </a:lnTo>
                  <a:lnTo>
                    <a:pt x="21747" y="7704"/>
                  </a:lnTo>
                  <a:lnTo>
                    <a:pt x="21606" y="7610"/>
                  </a:lnTo>
                  <a:lnTo>
                    <a:pt x="21465" y="7492"/>
                  </a:lnTo>
                  <a:lnTo>
                    <a:pt x="21277" y="7398"/>
                  </a:lnTo>
                  <a:lnTo>
                    <a:pt x="21090" y="7328"/>
                  </a:lnTo>
                  <a:lnTo>
                    <a:pt x="1668" y="142"/>
                  </a:lnTo>
                  <a:lnTo>
                    <a:pt x="1410" y="71"/>
                  </a:lnTo>
                  <a:lnTo>
                    <a:pt x="115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8" name="Google Shape;1298;p24"/>
            <p:cNvSpPr/>
            <p:nvPr/>
          </p:nvSpPr>
          <p:spPr>
            <a:xfrm>
              <a:off x="2589575" y="4780225"/>
              <a:ext cx="651125" cy="691625"/>
            </a:xfrm>
            <a:custGeom>
              <a:rect b="b" l="l" r="r" t="t"/>
              <a:pathLst>
                <a:path extrusionOk="0" h="27665" w="26045">
                  <a:moveTo>
                    <a:pt x="8854" y="0"/>
                  </a:moveTo>
                  <a:lnTo>
                    <a:pt x="8619" y="165"/>
                  </a:lnTo>
                  <a:lnTo>
                    <a:pt x="7985" y="658"/>
                  </a:lnTo>
                  <a:lnTo>
                    <a:pt x="7351" y="1198"/>
                  </a:lnTo>
                  <a:lnTo>
                    <a:pt x="6623" y="1902"/>
                  </a:lnTo>
                  <a:lnTo>
                    <a:pt x="6200" y="2325"/>
                  </a:lnTo>
                  <a:lnTo>
                    <a:pt x="5801" y="2771"/>
                  </a:lnTo>
                  <a:lnTo>
                    <a:pt x="5354" y="3264"/>
                  </a:lnTo>
                  <a:lnTo>
                    <a:pt x="4932" y="3805"/>
                  </a:lnTo>
                  <a:lnTo>
                    <a:pt x="4486" y="4368"/>
                  </a:lnTo>
                  <a:lnTo>
                    <a:pt x="4039" y="4979"/>
                  </a:lnTo>
                  <a:lnTo>
                    <a:pt x="3617" y="5636"/>
                  </a:lnTo>
                  <a:lnTo>
                    <a:pt x="3194" y="6317"/>
                  </a:lnTo>
                  <a:lnTo>
                    <a:pt x="2771" y="7045"/>
                  </a:lnTo>
                  <a:lnTo>
                    <a:pt x="2395" y="7820"/>
                  </a:lnTo>
                  <a:lnTo>
                    <a:pt x="2043" y="8619"/>
                  </a:lnTo>
                  <a:lnTo>
                    <a:pt x="1691" y="9464"/>
                  </a:lnTo>
                  <a:lnTo>
                    <a:pt x="1409" y="10310"/>
                  </a:lnTo>
                  <a:lnTo>
                    <a:pt x="1127" y="11155"/>
                  </a:lnTo>
                  <a:lnTo>
                    <a:pt x="892" y="12001"/>
                  </a:lnTo>
                  <a:lnTo>
                    <a:pt x="705" y="12799"/>
                  </a:lnTo>
                  <a:lnTo>
                    <a:pt x="540" y="13598"/>
                  </a:lnTo>
                  <a:lnTo>
                    <a:pt x="399" y="14349"/>
                  </a:lnTo>
                  <a:lnTo>
                    <a:pt x="282" y="15077"/>
                  </a:lnTo>
                  <a:lnTo>
                    <a:pt x="188" y="15782"/>
                  </a:lnTo>
                  <a:lnTo>
                    <a:pt x="117" y="16463"/>
                  </a:lnTo>
                  <a:lnTo>
                    <a:pt x="71" y="17097"/>
                  </a:lnTo>
                  <a:lnTo>
                    <a:pt x="0" y="18247"/>
                  </a:lnTo>
                  <a:lnTo>
                    <a:pt x="0" y="19234"/>
                  </a:lnTo>
                  <a:lnTo>
                    <a:pt x="24" y="20009"/>
                  </a:lnTo>
                  <a:lnTo>
                    <a:pt x="47" y="20338"/>
                  </a:lnTo>
                  <a:lnTo>
                    <a:pt x="71" y="20549"/>
                  </a:lnTo>
                  <a:lnTo>
                    <a:pt x="164" y="20760"/>
                  </a:lnTo>
                  <a:lnTo>
                    <a:pt x="282" y="20948"/>
                  </a:lnTo>
                  <a:lnTo>
                    <a:pt x="423" y="21089"/>
                  </a:lnTo>
                  <a:lnTo>
                    <a:pt x="540" y="21183"/>
                  </a:lnTo>
                  <a:lnTo>
                    <a:pt x="634" y="21253"/>
                  </a:lnTo>
                  <a:lnTo>
                    <a:pt x="2489" y="22169"/>
                  </a:lnTo>
                  <a:lnTo>
                    <a:pt x="4345" y="23062"/>
                  </a:lnTo>
                  <a:lnTo>
                    <a:pt x="6223" y="23860"/>
                  </a:lnTo>
                  <a:lnTo>
                    <a:pt x="8079" y="24635"/>
                  </a:lnTo>
                  <a:lnTo>
                    <a:pt x="9018" y="24987"/>
                  </a:lnTo>
                  <a:lnTo>
                    <a:pt x="9957" y="25340"/>
                  </a:lnTo>
                  <a:lnTo>
                    <a:pt x="10920" y="25668"/>
                  </a:lnTo>
                  <a:lnTo>
                    <a:pt x="11860" y="25997"/>
                  </a:lnTo>
                  <a:lnTo>
                    <a:pt x="12799" y="26279"/>
                  </a:lnTo>
                  <a:lnTo>
                    <a:pt x="13738" y="26584"/>
                  </a:lnTo>
                  <a:lnTo>
                    <a:pt x="14701" y="26843"/>
                  </a:lnTo>
                  <a:lnTo>
                    <a:pt x="15641" y="27101"/>
                  </a:lnTo>
                  <a:lnTo>
                    <a:pt x="16768" y="27383"/>
                  </a:lnTo>
                  <a:lnTo>
                    <a:pt x="17872" y="27641"/>
                  </a:lnTo>
                  <a:lnTo>
                    <a:pt x="18083" y="27665"/>
                  </a:lnTo>
                  <a:lnTo>
                    <a:pt x="18271" y="27665"/>
                  </a:lnTo>
                  <a:lnTo>
                    <a:pt x="18459" y="27618"/>
                  </a:lnTo>
                  <a:lnTo>
                    <a:pt x="18623" y="27547"/>
                  </a:lnTo>
                  <a:lnTo>
                    <a:pt x="18811" y="27430"/>
                  </a:lnTo>
                  <a:lnTo>
                    <a:pt x="18952" y="27289"/>
                  </a:lnTo>
                  <a:lnTo>
                    <a:pt x="19140" y="27078"/>
                  </a:lnTo>
                  <a:lnTo>
                    <a:pt x="19680" y="26420"/>
                  </a:lnTo>
                  <a:lnTo>
                    <a:pt x="20337" y="25598"/>
                  </a:lnTo>
                  <a:lnTo>
                    <a:pt x="21089" y="24612"/>
                  </a:lnTo>
                  <a:lnTo>
                    <a:pt x="21864" y="23484"/>
                  </a:lnTo>
                  <a:lnTo>
                    <a:pt x="22263" y="22874"/>
                  </a:lnTo>
                  <a:lnTo>
                    <a:pt x="22662" y="22216"/>
                  </a:lnTo>
                  <a:lnTo>
                    <a:pt x="23038" y="21559"/>
                  </a:lnTo>
                  <a:lnTo>
                    <a:pt x="23414" y="20878"/>
                  </a:lnTo>
                  <a:lnTo>
                    <a:pt x="23790" y="20173"/>
                  </a:lnTo>
                  <a:lnTo>
                    <a:pt x="24118" y="19445"/>
                  </a:lnTo>
                  <a:lnTo>
                    <a:pt x="24424" y="18717"/>
                  </a:lnTo>
                  <a:lnTo>
                    <a:pt x="24729" y="17966"/>
                  </a:lnTo>
                  <a:lnTo>
                    <a:pt x="24964" y="17214"/>
                  </a:lnTo>
                  <a:lnTo>
                    <a:pt x="25199" y="16439"/>
                  </a:lnTo>
                  <a:lnTo>
                    <a:pt x="25386" y="15664"/>
                  </a:lnTo>
                  <a:lnTo>
                    <a:pt x="25551" y="14889"/>
                  </a:lnTo>
                  <a:lnTo>
                    <a:pt x="25668" y="14138"/>
                  </a:lnTo>
                  <a:lnTo>
                    <a:pt x="25786" y="13363"/>
                  </a:lnTo>
                  <a:lnTo>
                    <a:pt x="25880" y="12635"/>
                  </a:lnTo>
                  <a:lnTo>
                    <a:pt x="25950" y="11907"/>
                  </a:lnTo>
                  <a:lnTo>
                    <a:pt x="25997" y="11202"/>
                  </a:lnTo>
                  <a:lnTo>
                    <a:pt x="26021" y="10545"/>
                  </a:lnTo>
                  <a:lnTo>
                    <a:pt x="26044" y="9300"/>
                  </a:lnTo>
                  <a:lnTo>
                    <a:pt x="26044" y="8243"/>
                  </a:lnTo>
                  <a:lnTo>
                    <a:pt x="25997" y="7398"/>
                  </a:lnTo>
                  <a:lnTo>
                    <a:pt x="25950" y="6740"/>
                  </a:lnTo>
                  <a:lnTo>
                    <a:pt x="25927" y="6505"/>
                  </a:lnTo>
                  <a:lnTo>
                    <a:pt x="23743" y="5660"/>
                  </a:lnTo>
                  <a:lnTo>
                    <a:pt x="885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9" name="Google Shape;1299;p24"/>
            <p:cNvSpPr/>
            <p:nvPr/>
          </p:nvSpPr>
          <p:spPr>
            <a:xfrm>
              <a:off x="2756300" y="4744400"/>
              <a:ext cx="551325" cy="227250"/>
            </a:xfrm>
            <a:custGeom>
              <a:rect b="b" l="l" r="r" t="t"/>
              <a:pathLst>
                <a:path extrusionOk="0" h="9090" w="22053">
                  <a:moveTo>
                    <a:pt x="893" y="1"/>
                  </a:moveTo>
                  <a:lnTo>
                    <a:pt x="682" y="24"/>
                  </a:lnTo>
                  <a:lnTo>
                    <a:pt x="494" y="71"/>
                  </a:lnTo>
                  <a:lnTo>
                    <a:pt x="353" y="118"/>
                  </a:lnTo>
                  <a:lnTo>
                    <a:pt x="235" y="188"/>
                  </a:lnTo>
                  <a:lnTo>
                    <a:pt x="141" y="259"/>
                  </a:lnTo>
                  <a:lnTo>
                    <a:pt x="71" y="353"/>
                  </a:lnTo>
                  <a:lnTo>
                    <a:pt x="24" y="447"/>
                  </a:lnTo>
                  <a:lnTo>
                    <a:pt x="1" y="541"/>
                  </a:lnTo>
                  <a:lnTo>
                    <a:pt x="1" y="635"/>
                  </a:lnTo>
                  <a:lnTo>
                    <a:pt x="24" y="846"/>
                  </a:lnTo>
                  <a:lnTo>
                    <a:pt x="95" y="1057"/>
                  </a:lnTo>
                  <a:lnTo>
                    <a:pt x="212" y="1245"/>
                  </a:lnTo>
                  <a:lnTo>
                    <a:pt x="306" y="1410"/>
                  </a:lnTo>
                  <a:lnTo>
                    <a:pt x="423" y="1527"/>
                  </a:lnTo>
                  <a:lnTo>
                    <a:pt x="541" y="1645"/>
                  </a:lnTo>
                  <a:lnTo>
                    <a:pt x="705" y="1762"/>
                  </a:lnTo>
                  <a:lnTo>
                    <a:pt x="869" y="1856"/>
                  </a:lnTo>
                  <a:lnTo>
                    <a:pt x="1316" y="2091"/>
                  </a:lnTo>
                  <a:lnTo>
                    <a:pt x="3007" y="2913"/>
                  </a:lnTo>
                  <a:lnTo>
                    <a:pt x="5308" y="3969"/>
                  </a:lnTo>
                  <a:lnTo>
                    <a:pt x="6576" y="4533"/>
                  </a:lnTo>
                  <a:lnTo>
                    <a:pt x="7891" y="5073"/>
                  </a:lnTo>
                  <a:lnTo>
                    <a:pt x="9183" y="5613"/>
                  </a:lnTo>
                  <a:lnTo>
                    <a:pt x="10451" y="6107"/>
                  </a:lnTo>
                  <a:lnTo>
                    <a:pt x="11978" y="6647"/>
                  </a:lnTo>
                  <a:lnTo>
                    <a:pt x="13527" y="7187"/>
                  </a:lnTo>
                  <a:lnTo>
                    <a:pt x="15077" y="7680"/>
                  </a:lnTo>
                  <a:lnTo>
                    <a:pt x="16533" y="8126"/>
                  </a:lnTo>
                  <a:lnTo>
                    <a:pt x="18013" y="8525"/>
                  </a:lnTo>
                  <a:lnTo>
                    <a:pt x="18694" y="8690"/>
                  </a:lnTo>
                  <a:lnTo>
                    <a:pt x="19328" y="8831"/>
                  </a:lnTo>
                  <a:lnTo>
                    <a:pt x="19868" y="8948"/>
                  </a:lnTo>
                  <a:lnTo>
                    <a:pt x="20338" y="9019"/>
                  </a:lnTo>
                  <a:lnTo>
                    <a:pt x="20737" y="9066"/>
                  </a:lnTo>
                  <a:lnTo>
                    <a:pt x="21066" y="9089"/>
                  </a:lnTo>
                  <a:lnTo>
                    <a:pt x="21395" y="9066"/>
                  </a:lnTo>
                  <a:lnTo>
                    <a:pt x="21653" y="9019"/>
                  </a:lnTo>
                  <a:lnTo>
                    <a:pt x="21747" y="8972"/>
                  </a:lnTo>
                  <a:lnTo>
                    <a:pt x="21841" y="8925"/>
                  </a:lnTo>
                  <a:lnTo>
                    <a:pt x="21888" y="8878"/>
                  </a:lnTo>
                  <a:lnTo>
                    <a:pt x="21958" y="8807"/>
                  </a:lnTo>
                  <a:lnTo>
                    <a:pt x="22029" y="8666"/>
                  </a:lnTo>
                  <a:lnTo>
                    <a:pt x="22052" y="8525"/>
                  </a:lnTo>
                  <a:lnTo>
                    <a:pt x="22052" y="8338"/>
                  </a:lnTo>
                  <a:lnTo>
                    <a:pt x="22052" y="8173"/>
                  </a:lnTo>
                  <a:lnTo>
                    <a:pt x="22005" y="8056"/>
                  </a:lnTo>
                  <a:lnTo>
                    <a:pt x="21958" y="7938"/>
                  </a:lnTo>
                  <a:lnTo>
                    <a:pt x="21864" y="7821"/>
                  </a:lnTo>
                  <a:lnTo>
                    <a:pt x="21747" y="7703"/>
                  </a:lnTo>
                  <a:lnTo>
                    <a:pt x="21606" y="7586"/>
                  </a:lnTo>
                  <a:lnTo>
                    <a:pt x="21442" y="7492"/>
                  </a:lnTo>
                  <a:lnTo>
                    <a:pt x="21277" y="7398"/>
                  </a:lnTo>
                  <a:lnTo>
                    <a:pt x="21089" y="7328"/>
                  </a:lnTo>
                  <a:lnTo>
                    <a:pt x="1668" y="142"/>
                  </a:lnTo>
                  <a:lnTo>
                    <a:pt x="1410" y="48"/>
                  </a:lnTo>
                  <a:lnTo>
                    <a:pt x="115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0" name="Google Shape;1300;p24"/>
            <p:cNvSpPr/>
            <p:nvPr/>
          </p:nvSpPr>
          <p:spPr>
            <a:xfrm>
              <a:off x="2756300" y="4744400"/>
              <a:ext cx="551325" cy="227250"/>
            </a:xfrm>
            <a:custGeom>
              <a:rect b="b" l="l" r="r" t="t"/>
              <a:pathLst>
                <a:path extrusionOk="0" fill="none" h="9090" w="22053">
                  <a:moveTo>
                    <a:pt x="21066" y="9089"/>
                  </a:moveTo>
                  <a:lnTo>
                    <a:pt x="21066" y="9089"/>
                  </a:lnTo>
                  <a:lnTo>
                    <a:pt x="20737" y="9066"/>
                  </a:lnTo>
                  <a:lnTo>
                    <a:pt x="20338" y="9019"/>
                  </a:lnTo>
                  <a:lnTo>
                    <a:pt x="19868" y="8948"/>
                  </a:lnTo>
                  <a:lnTo>
                    <a:pt x="19328" y="8831"/>
                  </a:lnTo>
                  <a:lnTo>
                    <a:pt x="19328" y="8831"/>
                  </a:lnTo>
                  <a:lnTo>
                    <a:pt x="18694" y="8690"/>
                  </a:lnTo>
                  <a:lnTo>
                    <a:pt x="18013" y="8525"/>
                  </a:lnTo>
                  <a:lnTo>
                    <a:pt x="16533" y="8126"/>
                  </a:lnTo>
                  <a:lnTo>
                    <a:pt x="16533" y="8126"/>
                  </a:lnTo>
                  <a:lnTo>
                    <a:pt x="15077" y="7680"/>
                  </a:lnTo>
                  <a:lnTo>
                    <a:pt x="13527" y="7187"/>
                  </a:lnTo>
                  <a:lnTo>
                    <a:pt x="11978" y="6647"/>
                  </a:lnTo>
                  <a:lnTo>
                    <a:pt x="10451" y="6107"/>
                  </a:lnTo>
                  <a:lnTo>
                    <a:pt x="10451" y="6107"/>
                  </a:lnTo>
                  <a:lnTo>
                    <a:pt x="9183" y="5613"/>
                  </a:lnTo>
                  <a:lnTo>
                    <a:pt x="7891" y="5073"/>
                  </a:lnTo>
                  <a:lnTo>
                    <a:pt x="6576" y="4533"/>
                  </a:lnTo>
                  <a:lnTo>
                    <a:pt x="5308" y="3969"/>
                  </a:lnTo>
                  <a:lnTo>
                    <a:pt x="3007" y="2913"/>
                  </a:lnTo>
                  <a:lnTo>
                    <a:pt x="1316" y="2091"/>
                  </a:lnTo>
                  <a:lnTo>
                    <a:pt x="1316" y="2091"/>
                  </a:lnTo>
                  <a:lnTo>
                    <a:pt x="869" y="1856"/>
                  </a:lnTo>
                  <a:lnTo>
                    <a:pt x="869" y="1856"/>
                  </a:lnTo>
                  <a:lnTo>
                    <a:pt x="705" y="1762"/>
                  </a:lnTo>
                  <a:lnTo>
                    <a:pt x="541" y="1645"/>
                  </a:lnTo>
                  <a:lnTo>
                    <a:pt x="423" y="1527"/>
                  </a:lnTo>
                  <a:lnTo>
                    <a:pt x="306" y="1410"/>
                  </a:lnTo>
                  <a:lnTo>
                    <a:pt x="306" y="1410"/>
                  </a:lnTo>
                  <a:lnTo>
                    <a:pt x="212" y="1245"/>
                  </a:lnTo>
                  <a:lnTo>
                    <a:pt x="95" y="1057"/>
                  </a:lnTo>
                  <a:lnTo>
                    <a:pt x="24" y="846"/>
                  </a:lnTo>
                  <a:lnTo>
                    <a:pt x="1" y="635"/>
                  </a:lnTo>
                  <a:lnTo>
                    <a:pt x="1" y="541"/>
                  </a:lnTo>
                  <a:lnTo>
                    <a:pt x="24" y="447"/>
                  </a:lnTo>
                  <a:lnTo>
                    <a:pt x="71" y="353"/>
                  </a:lnTo>
                  <a:lnTo>
                    <a:pt x="141" y="259"/>
                  </a:lnTo>
                  <a:lnTo>
                    <a:pt x="235" y="188"/>
                  </a:lnTo>
                  <a:lnTo>
                    <a:pt x="353" y="118"/>
                  </a:lnTo>
                  <a:lnTo>
                    <a:pt x="494" y="71"/>
                  </a:lnTo>
                  <a:lnTo>
                    <a:pt x="682" y="24"/>
                  </a:lnTo>
                  <a:lnTo>
                    <a:pt x="682" y="24"/>
                  </a:lnTo>
                  <a:lnTo>
                    <a:pt x="893" y="1"/>
                  </a:lnTo>
                  <a:lnTo>
                    <a:pt x="1151" y="1"/>
                  </a:lnTo>
                  <a:lnTo>
                    <a:pt x="1410" y="48"/>
                  </a:lnTo>
                  <a:lnTo>
                    <a:pt x="1668" y="142"/>
                  </a:lnTo>
                  <a:lnTo>
                    <a:pt x="21089" y="7328"/>
                  </a:lnTo>
                  <a:lnTo>
                    <a:pt x="21089" y="7328"/>
                  </a:lnTo>
                  <a:lnTo>
                    <a:pt x="21277" y="7398"/>
                  </a:lnTo>
                  <a:lnTo>
                    <a:pt x="21442" y="7492"/>
                  </a:lnTo>
                  <a:lnTo>
                    <a:pt x="21606" y="7586"/>
                  </a:lnTo>
                  <a:lnTo>
                    <a:pt x="21747" y="7703"/>
                  </a:lnTo>
                  <a:lnTo>
                    <a:pt x="21864" y="7821"/>
                  </a:lnTo>
                  <a:lnTo>
                    <a:pt x="21958" y="7938"/>
                  </a:lnTo>
                  <a:lnTo>
                    <a:pt x="22005" y="8056"/>
                  </a:lnTo>
                  <a:lnTo>
                    <a:pt x="22052" y="8173"/>
                  </a:lnTo>
                  <a:lnTo>
                    <a:pt x="22052" y="8173"/>
                  </a:lnTo>
                  <a:lnTo>
                    <a:pt x="22052" y="8338"/>
                  </a:lnTo>
                  <a:lnTo>
                    <a:pt x="22052" y="8525"/>
                  </a:lnTo>
                  <a:lnTo>
                    <a:pt x="22029" y="8666"/>
                  </a:lnTo>
                  <a:lnTo>
                    <a:pt x="21958" y="8807"/>
                  </a:lnTo>
                  <a:lnTo>
                    <a:pt x="21888" y="8878"/>
                  </a:lnTo>
                  <a:lnTo>
                    <a:pt x="21841" y="8925"/>
                  </a:lnTo>
                  <a:lnTo>
                    <a:pt x="21747" y="8972"/>
                  </a:lnTo>
                  <a:lnTo>
                    <a:pt x="21653" y="9019"/>
                  </a:lnTo>
                  <a:lnTo>
                    <a:pt x="21395" y="9066"/>
                  </a:lnTo>
                  <a:lnTo>
                    <a:pt x="21066" y="9089"/>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1" name="Google Shape;1301;p24"/>
            <p:cNvSpPr/>
            <p:nvPr/>
          </p:nvSpPr>
          <p:spPr>
            <a:xfrm>
              <a:off x="2803275" y="4716800"/>
              <a:ext cx="485550" cy="207275"/>
            </a:xfrm>
            <a:custGeom>
              <a:rect b="b" l="l" r="r" t="t"/>
              <a:pathLst>
                <a:path extrusionOk="0" h="8291" w="19422">
                  <a:moveTo>
                    <a:pt x="1081" y="1"/>
                  </a:moveTo>
                  <a:lnTo>
                    <a:pt x="846" y="24"/>
                  </a:lnTo>
                  <a:lnTo>
                    <a:pt x="658" y="48"/>
                  </a:lnTo>
                  <a:lnTo>
                    <a:pt x="493" y="118"/>
                  </a:lnTo>
                  <a:lnTo>
                    <a:pt x="329" y="189"/>
                  </a:lnTo>
                  <a:lnTo>
                    <a:pt x="235" y="283"/>
                  </a:lnTo>
                  <a:lnTo>
                    <a:pt x="141" y="377"/>
                  </a:lnTo>
                  <a:lnTo>
                    <a:pt x="71" y="494"/>
                  </a:lnTo>
                  <a:lnTo>
                    <a:pt x="24" y="611"/>
                  </a:lnTo>
                  <a:lnTo>
                    <a:pt x="0" y="752"/>
                  </a:lnTo>
                  <a:lnTo>
                    <a:pt x="0" y="870"/>
                  </a:lnTo>
                  <a:lnTo>
                    <a:pt x="24" y="1011"/>
                  </a:lnTo>
                  <a:lnTo>
                    <a:pt x="47" y="1128"/>
                  </a:lnTo>
                  <a:lnTo>
                    <a:pt x="141" y="1363"/>
                  </a:lnTo>
                  <a:lnTo>
                    <a:pt x="235" y="1551"/>
                  </a:lnTo>
                  <a:lnTo>
                    <a:pt x="329" y="1668"/>
                  </a:lnTo>
                  <a:lnTo>
                    <a:pt x="447" y="1786"/>
                  </a:lnTo>
                  <a:lnTo>
                    <a:pt x="564" y="1903"/>
                  </a:lnTo>
                  <a:lnTo>
                    <a:pt x="728" y="1997"/>
                  </a:lnTo>
                  <a:lnTo>
                    <a:pt x="1268" y="2279"/>
                  </a:lnTo>
                  <a:lnTo>
                    <a:pt x="2043" y="2678"/>
                  </a:lnTo>
                  <a:lnTo>
                    <a:pt x="3006" y="3171"/>
                  </a:lnTo>
                  <a:lnTo>
                    <a:pt x="4110" y="3688"/>
                  </a:lnTo>
                  <a:lnTo>
                    <a:pt x="5331" y="4252"/>
                  </a:lnTo>
                  <a:lnTo>
                    <a:pt x="6599" y="4815"/>
                  </a:lnTo>
                  <a:lnTo>
                    <a:pt x="7844" y="5355"/>
                  </a:lnTo>
                  <a:lnTo>
                    <a:pt x="9089" y="5825"/>
                  </a:lnTo>
                  <a:lnTo>
                    <a:pt x="10568" y="6365"/>
                  </a:lnTo>
                  <a:lnTo>
                    <a:pt x="12071" y="6858"/>
                  </a:lnTo>
                  <a:lnTo>
                    <a:pt x="13527" y="7304"/>
                  </a:lnTo>
                  <a:lnTo>
                    <a:pt x="14913" y="7680"/>
                  </a:lnTo>
                  <a:lnTo>
                    <a:pt x="16040" y="7962"/>
                  </a:lnTo>
                  <a:lnTo>
                    <a:pt x="17026" y="8150"/>
                  </a:lnTo>
                  <a:lnTo>
                    <a:pt x="17449" y="8220"/>
                  </a:lnTo>
                  <a:lnTo>
                    <a:pt x="17848" y="8267"/>
                  </a:lnTo>
                  <a:lnTo>
                    <a:pt x="18177" y="8291"/>
                  </a:lnTo>
                  <a:lnTo>
                    <a:pt x="18459" y="8291"/>
                  </a:lnTo>
                  <a:lnTo>
                    <a:pt x="18741" y="8267"/>
                  </a:lnTo>
                  <a:lnTo>
                    <a:pt x="18905" y="8220"/>
                  </a:lnTo>
                  <a:lnTo>
                    <a:pt x="19046" y="8150"/>
                  </a:lnTo>
                  <a:lnTo>
                    <a:pt x="19163" y="8079"/>
                  </a:lnTo>
                  <a:lnTo>
                    <a:pt x="19257" y="7986"/>
                  </a:lnTo>
                  <a:lnTo>
                    <a:pt x="19304" y="7892"/>
                  </a:lnTo>
                  <a:lnTo>
                    <a:pt x="19351" y="7774"/>
                  </a:lnTo>
                  <a:lnTo>
                    <a:pt x="19398" y="7680"/>
                  </a:lnTo>
                  <a:lnTo>
                    <a:pt x="19398" y="7539"/>
                  </a:lnTo>
                  <a:lnTo>
                    <a:pt x="19422" y="7257"/>
                  </a:lnTo>
                  <a:lnTo>
                    <a:pt x="19398" y="7140"/>
                  </a:lnTo>
                  <a:lnTo>
                    <a:pt x="19351" y="7023"/>
                  </a:lnTo>
                  <a:lnTo>
                    <a:pt x="19281" y="6905"/>
                  </a:lnTo>
                  <a:lnTo>
                    <a:pt x="19163" y="6788"/>
                  </a:lnTo>
                  <a:lnTo>
                    <a:pt x="19046" y="6670"/>
                  </a:lnTo>
                  <a:lnTo>
                    <a:pt x="18929" y="6576"/>
                  </a:lnTo>
                  <a:lnTo>
                    <a:pt x="18764" y="6506"/>
                  </a:lnTo>
                  <a:lnTo>
                    <a:pt x="18600" y="6436"/>
                  </a:lnTo>
                  <a:lnTo>
                    <a:pt x="1550" y="118"/>
                  </a:lnTo>
                  <a:lnTo>
                    <a:pt x="1315" y="48"/>
                  </a:lnTo>
                  <a:lnTo>
                    <a:pt x="10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2" name="Google Shape;1302;p24"/>
            <p:cNvSpPr/>
            <p:nvPr/>
          </p:nvSpPr>
          <p:spPr>
            <a:xfrm>
              <a:off x="2751600" y="4615250"/>
              <a:ext cx="633525" cy="292975"/>
            </a:xfrm>
            <a:custGeom>
              <a:rect b="b" l="l" r="r" t="t"/>
              <a:pathLst>
                <a:path extrusionOk="0" h="11719" w="25341">
                  <a:moveTo>
                    <a:pt x="1480" y="0"/>
                  </a:moveTo>
                  <a:lnTo>
                    <a:pt x="1339" y="47"/>
                  </a:lnTo>
                  <a:lnTo>
                    <a:pt x="1198" y="71"/>
                  </a:lnTo>
                  <a:lnTo>
                    <a:pt x="1057" y="141"/>
                  </a:lnTo>
                  <a:lnTo>
                    <a:pt x="823" y="282"/>
                  </a:lnTo>
                  <a:lnTo>
                    <a:pt x="611" y="446"/>
                  </a:lnTo>
                  <a:lnTo>
                    <a:pt x="447" y="611"/>
                  </a:lnTo>
                  <a:lnTo>
                    <a:pt x="306" y="775"/>
                  </a:lnTo>
                  <a:lnTo>
                    <a:pt x="212" y="963"/>
                  </a:lnTo>
                  <a:lnTo>
                    <a:pt x="118" y="1127"/>
                  </a:lnTo>
                  <a:lnTo>
                    <a:pt x="71" y="1339"/>
                  </a:lnTo>
                  <a:lnTo>
                    <a:pt x="24" y="1527"/>
                  </a:lnTo>
                  <a:lnTo>
                    <a:pt x="1" y="1714"/>
                  </a:lnTo>
                  <a:lnTo>
                    <a:pt x="1" y="1902"/>
                  </a:lnTo>
                  <a:lnTo>
                    <a:pt x="48" y="2255"/>
                  </a:lnTo>
                  <a:lnTo>
                    <a:pt x="118" y="2607"/>
                  </a:lnTo>
                  <a:lnTo>
                    <a:pt x="212" y="2889"/>
                  </a:lnTo>
                  <a:lnTo>
                    <a:pt x="306" y="3100"/>
                  </a:lnTo>
                  <a:lnTo>
                    <a:pt x="447" y="3288"/>
                  </a:lnTo>
                  <a:lnTo>
                    <a:pt x="611" y="3452"/>
                  </a:lnTo>
                  <a:lnTo>
                    <a:pt x="799" y="3593"/>
                  </a:lnTo>
                  <a:lnTo>
                    <a:pt x="1386" y="3945"/>
                  </a:lnTo>
                  <a:lnTo>
                    <a:pt x="2208" y="4439"/>
                  </a:lnTo>
                  <a:lnTo>
                    <a:pt x="3711" y="5284"/>
                  </a:lnTo>
                  <a:lnTo>
                    <a:pt x="5496" y="6223"/>
                  </a:lnTo>
                  <a:lnTo>
                    <a:pt x="6482" y="6717"/>
                  </a:lnTo>
                  <a:lnTo>
                    <a:pt x="7469" y="7210"/>
                  </a:lnTo>
                  <a:lnTo>
                    <a:pt x="8479" y="7679"/>
                  </a:lnTo>
                  <a:lnTo>
                    <a:pt x="9512" y="8126"/>
                  </a:lnTo>
                  <a:lnTo>
                    <a:pt x="10522" y="8548"/>
                  </a:lnTo>
                  <a:lnTo>
                    <a:pt x="11484" y="8948"/>
                  </a:lnTo>
                  <a:lnTo>
                    <a:pt x="12800" y="9394"/>
                  </a:lnTo>
                  <a:lnTo>
                    <a:pt x="14138" y="9840"/>
                  </a:lnTo>
                  <a:lnTo>
                    <a:pt x="15735" y="10333"/>
                  </a:lnTo>
                  <a:lnTo>
                    <a:pt x="17309" y="10779"/>
                  </a:lnTo>
                  <a:lnTo>
                    <a:pt x="18812" y="11132"/>
                  </a:lnTo>
                  <a:lnTo>
                    <a:pt x="19516" y="11296"/>
                  </a:lnTo>
                  <a:lnTo>
                    <a:pt x="20197" y="11413"/>
                  </a:lnTo>
                  <a:lnTo>
                    <a:pt x="20855" y="11531"/>
                  </a:lnTo>
                  <a:lnTo>
                    <a:pt x="21465" y="11601"/>
                  </a:lnTo>
                  <a:lnTo>
                    <a:pt x="22193" y="11695"/>
                  </a:lnTo>
                  <a:lnTo>
                    <a:pt x="22827" y="11719"/>
                  </a:lnTo>
                  <a:lnTo>
                    <a:pt x="23391" y="11695"/>
                  </a:lnTo>
                  <a:lnTo>
                    <a:pt x="23649" y="11672"/>
                  </a:lnTo>
                  <a:lnTo>
                    <a:pt x="23861" y="11648"/>
                  </a:lnTo>
                  <a:lnTo>
                    <a:pt x="24072" y="11578"/>
                  </a:lnTo>
                  <a:lnTo>
                    <a:pt x="24283" y="11507"/>
                  </a:lnTo>
                  <a:lnTo>
                    <a:pt x="24448" y="11437"/>
                  </a:lnTo>
                  <a:lnTo>
                    <a:pt x="24612" y="11343"/>
                  </a:lnTo>
                  <a:lnTo>
                    <a:pt x="24730" y="11226"/>
                  </a:lnTo>
                  <a:lnTo>
                    <a:pt x="24847" y="11108"/>
                  </a:lnTo>
                  <a:lnTo>
                    <a:pt x="24941" y="10991"/>
                  </a:lnTo>
                  <a:lnTo>
                    <a:pt x="25035" y="10850"/>
                  </a:lnTo>
                  <a:lnTo>
                    <a:pt x="25105" y="10732"/>
                  </a:lnTo>
                  <a:lnTo>
                    <a:pt x="25152" y="10568"/>
                  </a:lnTo>
                  <a:lnTo>
                    <a:pt x="25246" y="10263"/>
                  </a:lnTo>
                  <a:lnTo>
                    <a:pt x="25293" y="9934"/>
                  </a:lnTo>
                  <a:lnTo>
                    <a:pt x="25340" y="9605"/>
                  </a:lnTo>
                  <a:lnTo>
                    <a:pt x="25317" y="9394"/>
                  </a:lnTo>
                  <a:lnTo>
                    <a:pt x="25293" y="9206"/>
                  </a:lnTo>
                  <a:lnTo>
                    <a:pt x="25199" y="8995"/>
                  </a:lnTo>
                  <a:lnTo>
                    <a:pt x="25082" y="8807"/>
                  </a:lnTo>
                  <a:lnTo>
                    <a:pt x="24941" y="8642"/>
                  </a:lnTo>
                  <a:lnTo>
                    <a:pt x="24777" y="8501"/>
                  </a:lnTo>
                  <a:lnTo>
                    <a:pt x="24589" y="8384"/>
                  </a:lnTo>
                  <a:lnTo>
                    <a:pt x="24377" y="8267"/>
                  </a:lnTo>
                  <a:lnTo>
                    <a:pt x="2255" y="94"/>
                  </a:lnTo>
                  <a:lnTo>
                    <a:pt x="2091" y="47"/>
                  </a:lnTo>
                  <a:lnTo>
                    <a:pt x="1950" y="24"/>
                  </a:lnTo>
                  <a:lnTo>
                    <a:pt x="178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3" name="Google Shape;1303;p24"/>
            <p:cNvSpPr/>
            <p:nvPr/>
          </p:nvSpPr>
          <p:spPr>
            <a:xfrm>
              <a:off x="3053975" y="4800175"/>
              <a:ext cx="331150" cy="750925"/>
            </a:xfrm>
            <a:custGeom>
              <a:rect b="b" l="l" r="r" t="t"/>
              <a:pathLst>
                <a:path extrusionOk="0" h="30037" w="13246">
                  <a:moveTo>
                    <a:pt x="0" y="28487"/>
                  </a:moveTo>
                  <a:lnTo>
                    <a:pt x="0" y="28487"/>
                  </a:lnTo>
                  <a:lnTo>
                    <a:pt x="0" y="28487"/>
                  </a:lnTo>
                  <a:lnTo>
                    <a:pt x="0" y="28487"/>
                  </a:lnTo>
                  <a:lnTo>
                    <a:pt x="1080" y="28886"/>
                  </a:lnTo>
                  <a:lnTo>
                    <a:pt x="1080" y="28886"/>
                  </a:lnTo>
                  <a:lnTo>
                    <a:pt x="1292" y="28980"/>
                  </a:lnTo>
                  <a:lnTo>
                    <a:pt x="1480" y="29098"/>
                  </a:lnTo>
                  <a:lnTo>
                    <a:pt x="1644" y="29215"/>
                  </a:lnTo>
                  <a:lnTo>
                    <a:pt x="1761" y="29356"/>
                  </a:lnTo>
                  <a:lnTo>
                    <a:pt x="1879" y="29520"/>
                  </a:lnTo>
                  <a:lnTo>
                    <a:pt x="1973" y="29685"/>
                  </a:lnTo>
                  <a:lnTo>
                    <a:pt x="2020" y="29873"/>
                  </a:lnTo>
                  <a:lnTo>
                    <a:pt x="2043" y="30037"/>
                  </a:lnTo>
                  <a:lnTo>
                    <a:pt x="2043" y="30037"/>
                  </a:lnTo>
                  <a:lnTo>
                    <a:pt x="2020" y="29873"/>
                  </a:lnTo>
                  <a:lnTo>
                    <a:pt x="1973" y="29685"/>
                  </a:lnTo>
                  <a:lnTo>
                    <a:pt x="1879" y="29520"/>
                  </a:lnTo>
                  <a:lnTo>
                    <a:pt x="1761" y="29356"/>
                  </a:lnTo>
                  <a:lnTo>
                    <a:pt x="1644" y="29215"/>
                  </a:lnTo>
                  <a:lnTo>
                    <a:pt x="1480" y="29098"/>
                  </a:lnTo>
                  <a:lnTo>
                    <a:pt x="1292" y="28980"/>
                  </a:lnTo>
                  <a:lnTo>
                    <a:pt x="1080" y="28886"/>
                  </a:lnTo>
                  <a:lnTo>
                    <a:pt x="0" y="28487"/>
                  </a:lnTo>
                  <a:close/>
                  <a:moveTo>
                    <a:pt x="564" y="26280"/>
                  </a:moveTo>
                  <a:lnTo>
                    <a:pt x="564" y="26280"/>
                  </a:lnTo>
                  <a:lnTo>
                    <a:pt x="564" y="26280"/>
                  </a:lnTo>
                  <a:lnTo>
                    <a:pt x="752" y="26350"/>
                  </a:lnTo>
                  <a:lnTo>
                    <a:pt x="752" y="26350"/>
                  </a:lnTo>
                  <a:lnTo>
                    <a:pt x="939" y="26420"/>
                  </a:lnTo>
                  <a:lnTo>
                    <a:pt x="1127" y="26514"/>
                  </a:lnTo>
                  <a:lnTo>
                    <a:pt x="1268" y="26632"/>
                  </a:lnTo>
                  <a:lnTo>
                    <a:pt x="1409" y="26726"/>
                  </a:lnTo>
                  <a:lnTo>
                    <a:pt x="1527" y="26843"/>
                  </a:lnTo>
                  <a:lnTo>
                    <a:pt x="1620" y="26961"/>
                  </a:lnTo>
                  <a:lnTo>
                    <a:pt x="1691" y="27078"/>
                  </a:lnTo>
                  <a:lnTo>
                    <a:pt x="1714" y="27195"/>
                  </a:lnTo>
                  <a:lnTo>
                    <a:pt x="1714" y="27195"/>
                  </a:lnTo>
                  <a:lnTo>
                    <a:pt x="1738" y="27430"/>
                  </a:lnTo>
                  <a:lnTo>
                    <a:pt x="1738" y="27430"/>
                  </a:lnTo>
                  <a:lnTo>
                    <a:pt x="1714" y="27195"/>
                  </a:lnTo>
                  <a:lnTo>
                    <a:pt x="1714" y="27195"/>
                  </a:lnTo>
                  <a:lnTo>
                    <a:pt x="1691" y="27078"/>
                  </a:lnTo>
                  <a:lnTo>
                    <a:pt x="1620" y="26961"/>
                  </a:lnTo>
                  <a:lnTo>
                    <a:pt x="1527" y="26843"/>
                  </a:lnTo>
                  <a:lnTo>
                    <a:pt x="1409" y="26726"/>
                  </a:lnTo>
                  <a:lnTo>
                    <a:pt x="1268" y="26632"/>
                  </a:lnTo>
                  <a:lnTo>
                    <a:pt x="1127" y="26514"/>
                  </a:lnTo>
                  <a:lnTo>
                    <a:pt x="939" y="26420"/>
                  </a:lnTo>
                  <a:lnTo>
                    <a:pt x="752" y="26350"/>
                  </a:lnTo>
                  <a:lnTo>
                    <a:pt x="564" y="26280"/>
                  </a:lnTo>
                  <a:close/>
                  <a:moveTo>
                    <a:pt x="9910" y="1"/>
                  </a:moveTo>
                  <a:lnTo>
                    <a:pt x="9910" y="1"/>
                  </a:lnTo>
                  <a:lnTo>
                    <a:pt x="12282" y="870"/>
                  </a:lnTo>
                  <a:lnTo>
                    <a:pt x="12282" y="870"/>
                  </a:lnTo>
                  <a:lnTo>
                    <a:pt x="12470" y="963"/>
                  </a:lnTo>
                  <a:lnTo>
                    <a:pt x="12658" y="1081"/>
                  </a:lnTo>
                  <a:lnTo>
                    <a:pt x="12822" y="1222"/>
                  </a:lnTo>
                  <a:lnTo>
                    <a:pt x="12963" y="1386"/>
                  </a:lnTo>
                  <a:lnTo>
                    <a:pt x="13081" y="1551"/>
                  </a:lnTo>
                  <a:lnTo>
                    <a:pt x="13175" y="1738"/>
                  </a:lnTo>
                  <a:lnTo>
                    <a:pt x="13222" y="1926"/>
                  </a:lnTo>
                  <a:lnTo>
                    <a:pt x="13245" y="2138"/>
                  </a:lnTo>
                  <a:lnTo>
                    <a:pt x="13245" y="2138"/>
                  </a:lnTo>
                  <a:lnTo>
                    <a:pt x="13222" y="1926"/>
                  </a:lnTo>
                  <a:lnTo>
                    <a:pt x="13175" y="1738"/>
                  </a:lnTo>
                  <a:lnTo>
                    <a:pt x="13081" y="1551"/>
                  </a:lnTo>
                  <a:lnTo>
                    <a:pt x="12963" y="1386"/>
                  </a:lnTo>
                  <a:lnTo>
                    <a:pt x="12822" y="1222"/>
                  </a:lnTo>
                  <a:lnTo>
                    <a:pt x="12658" y="1081"/>
                  </a:lnTo>
                  <a:lnTo>
                    <a:pt x="12470" y="963"/>
                  </a:lnTo>
                  <a:lnTo>
                    <a:pt x="12282" y="870"/>
                  </a:lnTo>
                  <a:lnTo>
                    <a:pt x="9910" y="1"/>
                  </a:lnTo>
                  <a:close/>
                </a:path>
              </a:pathLst>
            </a:custGeom>
            <a:solidFill>
              <a:srgbClr val="A7C8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4" name="Google Shape;1304;p24"/>
            <p:cNvSpPr/>
            <p:nvPr/>
          </p:nvSpPr>
          <p:spPr>
            <a:xfrm>
              <a:off x="3053975" y="5512350"/>
              <a:ext cx="51100" cy="38750"/>
            </a:xfrm>
            <a:custGeom>
              <a:rect b="b" l="l" r="r" t="t"/>
              <a:pathLst>
                <a:path extrusionOk="0" fill="none" h="1550" w="2044">
                  <a:moveTo>
                    <a:pt x="0" y="0"/>
                  </a:moveTo>
                  <a:lnTo>
                    <a:pt x="0" y="0"/>
                  </a:lnTo>
                  <a:lnTo>
                    <a:pt x="0" y="0"/>
                  </a:lnTo>
                  <a:lnTo>
                    <a:pt x="0" y="0"/>
                  </a:lnTo>
                  <a:lnTo>
                    <a:pt x="1080" y="399"/>
                  </a:lnTo>
                  <a:lnTo>
                    <a:pt x="1080" y="399"/>
                  </a:lnTo>
                  <a:lnTo>
                    <a:pt x="1292" y="493"/>
                  </a:lnTo>
                  <a:lnTo>
                    <a:pt x="1480" y="611"/>
                  </a:lnTo>
                  <a:lnTo>
                    <a:pt x="1644" y="728"/>
                  </a:lnTo>
                  <a:lnTo>
                    <a:pt x="1761" y="869"/>
                  </a:lnTo>
                  <a:lnTo>
                    <a:pt x="1879" y="1033"/>
                  </a:lnTo>
                  <a:lnTo>
                    <a:pt x="1973" y="1198"/>
                  </a:lnTo>
                  <a:lnTo>
                    <a:pt x="2020" y="1386"/>
                  </a:lnTo>
                  <a:lnTo>
                    <a:pt x="2043" y="1550"/>
                  </a:lnTo>
                  <a:lnTo>
                    <a:pt x="2043" y="1550"/>
                  </a:lnTo>
                  <a:lnTo>
                    <a:pt x="2020" y="1386"/>
                  </a:lnTo>
                  <a:lnTo>
                    <a:pt x="1973" y="1198"/>
                  </a:lnTo>
                  <a:lnTo>
                    <a:pt x="1879" y="1033"/>
                  </a:lnTo>
                  <a:lnTo>
                    <a:pt x="1761" y="869"/>
                  </a:lnTo>
                  <a:lnTo>
                    <a:pt x="1644" y="728"/>
                  </a:lnTo>
                  <a:lnTo>
                    <a:pt x="1480" y="611"/>
                  </a:lnTo>
                  <a:lnTo>
                    <a:pt x="1292" y="493"/>
                  </a:lnTo>
                  <a:lnTo>
                    <a:pt x="1080" y="399"/>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5" name="Google Shape;1305;p24"/>
            <p:cNvSpPr/>
            <p:nvPr/>
          </p:nvSpPr>
          <p:spPr>
            <a:xfrm>
              <a:off x="3068050" y="5457150"/>
              <a:ext cx="29375" cy="28800"/>
            </a:xfrm>
            <a:custGeom>
              <a:rect b="b" l="l" r="r" t="t"/>
              <a:pathLst>
                <a:path extrusionOk="0" fill="none" h="1152" w="1175">
                  <a:moveTo>
                    <a:pt x="1" y="1"/>
                  </a:moveTo>
                  <a:lnTo>
                    <a:pt x="1" y="1"/>
                  </a:lnTo>
                  <a:lnTo>
                    <a:pt x="1" y="1"/>
                  </a:lnTo>
                  <a:lnTo>
                    <a:pt x="189" y="71"/>
                  </a:lnTo>
                  <a:lnTo>
                    <a:pt x="189" y="71"/>
                  </a:lnTo>
                  <a:lnTo>
                    <a:pt x="376" y="141"/>
                  </a:lnTo>
                  <a:lnTo>
                    <a:pt x="564" y="235"/>
                  </a:lnTo>
                  <a:lnTo>
                    <a:pt x="705" y="353"/>
                  </a:lnTo>
                  <a:lnTo>
                    <a:pt x="846" y="447"/>
                  </a:lnTo>
                  <a:lnTo>
                    <a:pt x="964" y="564"/>
                  </a:lnTo>
                  <a:lnTo>
                    <a:pt x="1057" y="682"/>
                  </a:lnTo>
                  <a:lnTo>
                    <a:pt x="1128" y="799"/>
                  </a:lnTo>
                  <a:lnTo>
                    <a:pt x="1151" y="916"/>
                  </a:lnTo>
                  <a:lnTo>
                    <a:pt x="1151" y="916"/>
                  </a:lnTo>
                  <a:lnTo>
                    <a:pt x="1175" y="1151"/>
                  </a:lnTo>
                  <a:lnTo>
                    <a:pt x="1175" y="1151"/>
                  </a:lnTo>
                  <a:lnTo>
                    <a:pt x="1151" y="916"/>
                  </a:lnTo>
                  <a:lnTo>
                    <a:pt x="1151" y="916"/>
                  </a:lnTo>
                  <a:lnTo>
                    <a:pt x="1128" y="799"/>
                  </a:lnTo>
                  <a:lnTo>
                    <a:pt x="1057" y="682"/>
                  </a:lnTo>
                  <a:lnTo>
                    <a:pt x="964" y="564"/>
                  </a:lnTo>
                  <a:lnTo>
                    <a:pt x="846" y="447"/>
                  </a:lnTo>
                  <a:lnTo>
                    <a:pt x="705" y="353"/>
                  </a:lnTo>
                  <a:lnTo>
                    <a:pt x="564" y="235"/>
                  </a:lnTo>
                  <a:lnTo>
                    <a:pt x="376" y="141"/>
                  </a:lnTo>
                  <a:lnTo>
                    <a:pt x="189" y="71"/>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6" name="Google Shape;1306;p24"/>
            <p:cNvSpPr/>
            <p:nvPr/>
          </p:nvSpPr>
          <p:spPr>
            <a:xfrm>
              <a:off x="3301725" y="4800175"/>
              <a:ext cx="83400" cy="53450"/>
            </a:xfrm>
            <a:custGeom>
              <a:rect b="b" l="l" r="r" t="t"/>
              <a:pathLst>
                <a:path extrusionOk="0" fill="none" h="2138" w="3336">
                  <a:moveTo>
                    <a:pt x="0" y="1"/>
                  </a:moveTo>
                  <a:lnTo>
                    <a:pt x="0" y="1"/>
                  </a:lnTo>
                  <a:lnTo>
                    <a:pt x="2372" y="870"/>
                  </a:lnTo>
                  <a:lnTo>
                    <a:pt x="2372" y="870"/>
                  </a:lnTo>
                  <a:lnTo>
                    <a:pt x="2560" y="963"/>
                  </a:lnTo>
                  <a:lnTo>
                    <a:pt x="2748" y="1081"/>
                  </a:lnTo>
                  <a:lnTo>
                    <a:pt x="2912" y="1222"/>
                  </a:lnTo>
                  <a:lnTo>
                    <a:pt x="3053" y="1386"/>
                  </a:lnTo>
                  <a:lnTo>
                    <a:pt x="3171" y="1551"/>
                  </a:lnTo>
                  <a:lnTo>
                    <a:pt x="3265" y="1738"/>
                  </a:lnTo>
                  <a:lnTo>
                    <a:pt x="3312" y="1926"/>
                  </a:lnTo>
                  <a:lnTo>
                    <a:pt x="3335" y="2138"/>
                  </a:lnTo>
                  <a:lnTo>
                    <a:pt x="3335" y="2138"/>
                  </a:lnTo>
                  <a:lnTo>
                    <a:pt x="3312" y="1926"/>
                  </a:lnTo>
                  <a:lnTo>
                    <a:pt x="3265" y="1738"/>
                  </a:lnTo>
                  <a:lnTo>
                    <a:pt x="3171" y="1551"/>
                  </a:lnTo>
                  <a:lnTo>
                    <a:pt x="3053" y="1386"/>
                  </a:lnTo>
                  <a:lnTo>
                    <a:pt x="2912" y="1222"/>
                  </a:lnTo>
                  <a:lnTo>
                    <a:pt x="2748" y="1081"/>
                  </a:lnTo>
                  <a:lnTo>
                    <a:pt x="2560" y="963"/>
                  </a:lnTo>
                  <a:lnTo>
                    <a:pt x="2372" y="870"/>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7" name="Google Shape;1307;p24"/>
            <p:cNvSpPr/>
            <p:nvPr/>
          </p:nvSpPr>
          <p:spPr>
            <a:xfrm>
              <a:off x="2971775" y="5502950"/>
              <a:ext cx="133300" cy="78100"/>
            </a:xfrm>
            <a:custGeom>
              <a:rect b="b" l="l" r="r" t="t"/>
              <a:pathLst>
                <a:path extrusionOk="0" h="3124" w="5332">
                  <a:moveTo>
                    <a:pt x="282" y="0"/>
                  </a:moveTo>
                  <a:lnTo>
                    <a:pt x="376" y="94"/>
                  </a:lnTo>
                  <a:lnTo>
                    <a:pt x="611" y="329"/>
                  </a:lnTo>
                  <a:lnTo>
                    <a:pt x="728" y="493"/>
                  </a:lnTo>
                  <a:lnTo>
                    <a:pt x="869" y="658"/>
                  </a:lnTo>
                  <a:lnTo>
                    <a:pt x="987" y="869"/>
                  </a:lnTo>
                  <a:lnTo>
                    <a:pt x="1081" y="1081"/>
                  </a:lnTo>
                  <a:lnTo>
                    <a:pt x="1151" y="1315"/>
                  </a:lnTo>
                  <a:lnTo>
                    <a:pt x="1174" y="1550"/>
                  </a:lnTo>
                  <a:lnTo>
                    <a:pt x="1151" y="1809"/>
                  </a:lnTo>
                  <a:lnTo>
                    <a:pt x="1128" y="1949"/>
                  </a:lnTo>
                  <a:lnTo>
                    <a:pt x="1081" y="2067"/>
                  </a:lnTo>
                  <a:lnTo>
                    <a:pt x="1010" y="2208"/>
                  </a:lnTo>
                  <a:lnTo>
                    <a:pt x="940" y="2325"/>
                  </a:lnTo>
                  <a:lnTo>
                    <a:pt x="822" y="2466"/>
                  </a:lnTo>
                  <a:lnTo>
                    <a:pt x="705" y="2607"/>
                  </a:lnTo>
                  <a:lnTo>
                    <a:pt x="564" y="2724"/>
                  </a:lnTo>
                  <a:lnTo>
                    <a:pt x="400" y="2865"/>
                  </a:lnTo>
                  <a:lnTo>
                    <a:pt x="212" y="2983"/>
                  </a:lnTo>
                  <a:lnTo>
                    <a:pt x="0" y="3124"/>
                  </a:lnTo>
                  <a:lnTo>
                    <a:pt x="1856" y="3053"/>
                  </a:lnTo>
                  <a:lnTo>
                    <a:pt x="3687" y="2983"/>
                  </a:lnTo>
                  <a:lnTo>
                    <a:pt x="5167" y="2912"/>
                  </a:lnTo>
                  <a:lnTo>
                    <a:pt x="5237" y="2677"/>
                  </a:lnTo>
                  <a:lnTo>
                    <a:pt x="5284" y="2466"/>
                  </a:lnTo>
                  <a:lnTo>
                    <a:pt x="5308" y="2231"/>
                  </a:lnTo>
                  <a:lnTo>
                    <a:pt x="5331" y="1973"/>
                  </a:lnTo>
                  <a:lnTo>
                    <a:pt x="5331" y="1926"/>
                  </a:lnTo>
                  <a:lnTo>
                    <a:pt x="5308" y="1762"/>
                  </a:lnTo>
                  <a:lnTo>
                    <a:pt x="5261" y="1574"/>
                  </a:lnTo>
                  <a:lnTo>
                    <a:pt x="5167" y="1409"/>
                  </a:lnTo>
                  <a:lnTo>
                    <a:pt x="5049" y="1245"/>
                  </a:lnTo>
                  <a:lnTo>
                    <a:pt x="4932" y="1104"/>
                  </a:lnTo>
                  <a:lnTo>
                    <a:pt x="4768" y="987"/>
                  </a:lnTo>
                  <a:lnTo>
                    <a:pt x="4580" y="869"/>
                  </a:lnTo>
                  <a:lnTo>
                    <a:pt x="4368" y="775"/>
                  </a:lnTo>
                  <a:lnTo>
                    <a:pt x="3288" y="376"/>
                  </a:lnTo>
                  <a:lnTo>
                    <a:pt x="3006" y="400"/>
                  </a:lnTo>
                  <a:lnTo>
                    <a:pt x="2842" y="423"/>
                  </a:lnTo>
                  <a:lnTo>
                    <a:pt x="2349" y="376"/>
                  </a:lnTo>
                  <a:lnTo>
                    <a:pt x="1738" y="306"/>
                  </a:lnTo>
                  <a:lnTo>
                    <a:pt x="1057" y="188"/>
                  </a:lnTo>
                  <a:lnTo>
                    <a:pt x="282" y="0"/>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8" name="Google Shape;1308;p24"/>
            <p:cNvSpPr/>
            <p:nvPr/>
          </p:nvSpPr>
          <p:spPr>
            <a:xfrm>
              <a:off x="2971775" y="5502950"/>
              <a:ext cx="133300" cy="78100"/>
            </a:xfrm>
            <a:custGeom>
              <a:rect b="b" l="l" r="r" t="t"/>
              <a:pathLst>
                <a:path extrusionOk="0" fill="none" h="3124" w="5332">
                  <a:moveTo>
                    <a:pt x="282" y="0"/>
                  </a:moveTo>
                  <a:lnTo>
                    <a:pt x="282" y="0"/>
                  </a:lnTo>
                  <a:lnTo>
                    <a:pt x="376" y="94"/>
                  </a:lnTo>
                  <a:lnTo>
                    <a:pt x="611" y="329"/>
                  </a:lnTo>
                  <a:lnTo>
                    <a:pt x="728" y="493"/>
                  </a:lnTo>
                  <a:lnTo>
                    <a:pt x="869" y="658"/>
                  </a:lnTo>
                  <a:lnTo>
                    <a:pt x="987" y="869"/>
                  </a:lnTo>
                  <a:lnTo>
                    <a:pt x="1081" y="1081"/>
                  </a:lnTo>
                  <a:lnTo>
                    <a:pt x="1151" y="1315"/>
                  </a:lnTo>
                  <a:lnTo>
                    <a:pt x="1174" y="1550"/>
                  </a:lnTo>
                  <a:lnTo>
                    <a:pt x="1151" y="1809"/>
                  </a:lnTo>
                  <a:lnTo>
                    <a:pt x="1128" y="1949"/>
                  </a:lnTo>
                  <a:lnTo>
                    <a:pt x="1081" y="2067"/>
                  </a:lnTo>
                  <a:lnTo>
                    <a:pt x="1010" y="2208"/>
                  </a:lnTo>
                  <a:lnTo>
                    <a:pt x="940" y="2325"/>
                  </a:lnTo>
                  <a:lnTo>
                    <a:pt x="822" y="2466"/>
                  </a:lnTo>
                  <a:lnTo>
                    <a:pt x="705" y="2607"/>
                  </a:lnTo>
                  <a:lnTo>
                    <a:pt x="564" y="2724"/>
                  </a:lnTo>
                  <a:lnTo>
                    <a:pt x="400" y="2865"/>
                  </a:lnTo>
                  <a:lnTo>
                    <a:pt x="212" y="2983"/>
                  </a:lnTo>
                  <a:lnTo>
                    <a:pt x="0" y="3124"/>
                  </a:lnTo>
                  <a:lnTo>
                    <a:pt x="0" y="3124"/>
                  </a:lnTo>
                  <a:lnTo>
                    <a:pt x="1856" y="3053"/>
                  </a:lnTo>
                  <a:lnTo>
                    <a:pt x="3687" y="2983"/>
                  </a:lnTo>
                  <a:lnTo>
                    <a:pt x="3687" y="2983"/>
                  </a:lnTo>
                  <a:lnTo>
                    <a:pt x="3687" y="2983"/>
                  </a:lnTo>
                  <a:lnTo>
                    <a:pt x="5167" y="2912"/>
                  </a:lnTo>
                  <a:lnTo>
                    <a:pt x="5167" y="2912"/>
                  </a:lnTo>
                  <a:lnTo>
                    <a:pt x="5237" y="2677"/>
                  </a:lnTo>
                  <a:lnTo>
                    <a:pt x="5284" y="2466"/>
                  </a:lnTo>
                  <a:lnTo>
                    <a:pt x="5308" y="2231"/>
                  </a:lnTo>
                  <a:lnTo>
                    <a:pt x="5331" y="1973"/>
                  </a:lnTo>
                  <a:lnTo>
                    <a:pt x="5331" y="1973"/>
                  </a:lnTo>
                  <a:lnTo>
                    <a:pt x="5331" y="1926"/>
                  </a:lnTo>
                  <a:lnTo>
                    <a:pt x="5331" y="1926"/>
                  </a:lnTo>
                  <a:lnTo>
                    <a:pt x="5308" y="1762"/>
                  </a:lnTo>
                  <a:lnTo>
                    <a:pt x="5261" y="1574"/>
                  </a:lnTo>
                  <a:lnTo>
                    <a:pt x="5167" y="1409"/>
                  </a:lnTo>
                  <a:lnTo>
                    <a:pt x="5049" y="1245"/>
                  </a:lnTo>
                  <a:lnTo>
                    <a:pt x="4932" y="1104"/>
                  </a:lnTo>
                  <a:lnTo>
                    <a:pt x="4768" y="987"/>
                  </a:lnTo>
                  <a:lnTo>
                    <a:pt x="4580" y="869"/>
                  </a:lnTo>
                  <a:lnTo>
                    <a:pt x="4368" y="775"/>
                  </a:lnTo>
                  <a:lnTo>
                    <a:pt x="3288" y="376"/>
                  </a:lnTo>
                  <a:lnTo>
                    <a:pt x="3288" y="376"/>
                  </a:lnTo>
                  <a:lnTo>
                    <a:pt x="3006" y="400"/>
                  </a:lnTo>
                  <a:lnTo>
                    <a:pt x="3006" y="400"/>
                  </a:lnTo>
                  <a:lnTo>
                    <a:pt x="2842" y="423"/>
                  </a:lnTo>
                  <a:lnTo>
                    <a:pt x="2842" y="423"/>
                  </a:lnTo>
                  <a:lnTo>
                    <a:pt x="2349" y="376"/>
                  </a:lnTo>
                  <a:lnTo>
                    <a:pt x="1738" y="306"/>
                  </a:lnTo>
                  <a:lnTo>
                    <a:pt x="1057" y="188"/>
                  </a:lnTo>
                  <a:lnTo>
                    <a:pt x="282"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9" name="Google Shape;1309;p24"/>
            <p:cNvSpPr/>
            <p:nvPr/>
          </p:nvSpPr>
          <p:spPr>
            <a:xfrm>
              <a:off x="2977650" y="5484150"/>
              <a:ext cx="90425" cy="29375"/>
            </a:xfrm>
            <a:custGeom>
              <a:rect b="b" l="l" r="r" t="t"/>
              <a:pathLst>
                <a:path extrusionOk="0" h="1175" w="3617">
                  <a:moveTo>
                    <a:pt x="0" y="1"/>
                  </a:moveTo>
                  <a:lnTo>
                    <a:pt x="47" y="752"/>
                  </a:lnTo>
                  <a:lnTo>
                    <a:pt x="822" y="940"/>
                  </a:lnTo>
                  <a:lnTo>
                    <a:pt x="1503" y="1058"/>
                  </a:lnTo>
                  <a:lnTo>
                    <a:pt x="2114" y="1128"/>
                  </a:lnTo>
                  <a:lnTo>
                    <a:pt x="2607" y="1175"/>
                  </a:lnTo>
                  <a:lnTo>
                    <a:pt x="2771" y="1152"/>
                  </a:lnTo>
                  <a:lnTo>
                    <a:pt x="3053" y="1128"/>
                  </a:lnTo>
                  <a:lnTo>
                    <a:pt x="3264" y="1058"/>
                  </a:lnTo>
                  <a:lnTo>
                    <a:pt x="3429" y="987"/>
                  </a:lnTo>
                  <a:lnTo>
                    <a:pt x="3546" y="870"/>
                  </a:lnTo>
                  <a:lnTo>
                    <a:pt x="3617" y="752"/>
                  </a:lnTo>
                  <a:lnTo>
                    <a:pt x="3311" y="729"/>
                  </a:lnTo>
                  <a:lnTo>
                    <a:pt x="2959" y="682"/>
                  </a:lnTo>
                  <a:lnTo>
                    <a:pt x="2114" y="517"/>
                  </a:lnTo>
                  <a:lnTo>
                    <a:pt x="1127" y="283"/>
                  </a:lnTo>
                  <a:lnTo>
                    <a:pt x="0" y="1"/>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0" name="Google Shape;1310;p24"/>
            <p:cNvSpPr/>
            <p:nvPr/>
          </p:nvSpPr>
          <p:spPr>
            <a:xfrm>
              <a:off x="2977650" y="5484150"/>
              <a:ext cx="90425" cy="29375"/>
            </a:xfrm>
            <a:custGeom>
              <a:rect b="b" l="l" r="r" t="t"/>
              <a:pathLst>
                <a:path extrusionOk="0" fill="none" h="1175" w="3617">
                  <a:moveTo>
                    <a:pt x="0" y="1"/>
                  </a:moveTo>
                  <a:lnTo>
                    <a:pt x="47" y="752"/>
                  </a:lnTo>
                  <a:lnTo>
                    <a:pt x="47" y="752"/>
                  </a:lnTo>
                  <a:lnTo>
                    <a:pt x="47" y="752"/>
                  </a:lnTo>
                  <a:lnTo>
                    <a:pt x="47" y="752"/>
                  </a:lnTo>
                  <a:lnTo>
                    <a:pt x="822" y="940"/>
                  </a:lnTo>
                  <a:lnTo>
                    <a:pt x="1503" y="1058"/>
                  </a:lnTo>
                  <a:lnTo>
                    <a:pt x="2114" y="1128"/>
                  </a:lnTo>
                  <a:lnTo>
                    <a:pt x="2607" y="1175"/>
                  </a:lnTo>
                  <a:lnTo>
                    <a:pt x="2607" y="1175"/>
                  </a:lnTo>
                  <a:lnTo>
                    <a:pt x="2771" y="1152"/>
                  </a:lnTo>
                  <a:lnTo>
                    <a:pt x="2771" y="1152"/>
                  </a:lnTo>
                  <a:lnTo>
                    <a:pt x="3053" y="1128"/>
                  </a:lnTo>
                  <a:lnTo>
                    <a:pt x="3053" y="1128"/>
                  </a:lnTo>
                  <a:lnTo>
                    <a:pt x="3053" y="1128"/>
                  </a:lnTo>
                  <a:lnTo>
                    <a:pt x="3053" y="1128"/>
                  </a:lnTo>
                  <a:lnTo>
                    <a:pt x="3053" y="1128"/>
                  </a:lnTo>
                  <a:lnTo>
                    <a:pt x="3264" y="1058"/>
                  </a:lnTo>
                  <a:lnTo>
                    <a:pt x="3429" y="987"/>
                  </a:lnTo>
                  <a:lnTo>
                    <a:pt x="3546" y="870"/>
                  </a:lnTo>
                  <a:lnTo>
                    <a:pt x="3617" y="752"/>
                  </a:lnTo>
                  <a:lnTo>
                    <a:pt x="3617" y="752"/>
                  </a:lnTo>
                  <a:lnTo>
                    <a:pt x="3311" y="729"/>
                  </a:lnTo>
                  <a:lnTo>
                    <a:pt x="2959" y="682"/>
                  </a:lnTo>
                  <a:lnTo>
                    <a:pt x="2114" y="517"/>
                  </a:lnTo>
                  <a:lnTo>
                    <a:pt x="1127" y="283"/>
                  </a:lnTo>
                  <a:lnTo>
                    <a:pt x="0" y="1"/>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1" name="Google Shape;1311;p24"/>
            <p:cNvSpPr/>
            <p:nvPr/>
          </p:nvSpPr>
          <p:spPr>
            <a:xfrm>
              <a:off x="2977650" y="5457150"/>
              <a:ext cx="119775" cy="45825"/>
            </a:xfrm>
            <a:custGeom>
              <a:rect b="b" l="l" r="r" t="t"/>
              <a:pathLst>
                <a:path extrusionOk="0" h="1833" w="4791">
                  <a:moveTo>
                    <a:pt x="3617" y="1"/>
                  </a:moveTo>
                  <a:lnTo>
                    <a:pt x="3429" y="212"/>
                  </a:lnTo>
                  <a:lnTo>
                    <a:pt x="3288" y="353"/>
                  </a:lnTo>
                  <a:lnTo>
                    <a:pt x="3100" y="470"/>
                  </a:lnTo>
                  <a:lnTo>
                    <a:pt x="2983" y="517"/>
                  </a:lnTo>
                  <a:lnTo>
                    <a:pt x="2865" y="564"/>
                  </a:lnTo>
                  <a:lnTo>
                    <a:pt x="2724" y="588"/>
                  </a:lnTo>
                  <a:lnTo>
                    <a:pt x="2607" y="588"/>
                  </a:lnTo>
                  <a:lnTo>
                    <a:pt x="2349" y="564"/>
                  </a:lnTo>
                  <a:lnTo>
                    <a:pt x="1245" y="306"/>
                  </a:lnTo>
                  <a:lnTo>
                    <a:pt x="118" y="24"/>
                  </a:lnTo>
                  <a:lnTo>
                    <a:pt x="118" y="24"/>
                  </a:lnTo>
                  <a:lnTo>
                    <a:pt x="188" y="141"/>
                  </a:lnTo>
                  <a:lnTo>
                    <a:pt x="258" y="282"/>
                  </a:lnTo>
                  <a:lnTo>
                    <a:pt x="305" y="447"/>
                  </a:lnTo>
                  <a:lnTo>
                    <a:pt x="305" y="611"/>
                  </a:lnTo>
                  <a:lnTo>
                    <a:pt x="305" y="705"/>
                  </a:lnTo>
                  <a:lnTo>
                    <a:pt x="282" y="799"/>
                  </a:lnTo>
                  <a:lnTo>
                    <a:pt x="258" y="869"/>
                  </a:lnTo>
                  <a:lnTo>
                    <a:pt x="188" y="940"/>
                  </a:lnTo>
                  <a:lnTo>
                    <a:pt x="118" y="1010"/>
                  </a:lnTo>
                  <a:lnTo>
                    <a:pt x="0" y="1081"/>
                  </a:lnTo>
                  <a:lnTo>
                    <a:pt x="1127" y="1363"/>
                  </a:lnTo>
                  <a:lnTo>
                    <a:pt x="2114" y="1597"/>
                  </a:lnTo>
                  <a:lnTo>
                    <a:pt x="2959" y="1762"/>
                  </a:lnTo>
                  <a:lnTo>
                    <a:pt x="3311" y="1809"/>
                  </a:lnTo>
                  <a:lnTo>
                    <a:pt x="3617" y="1832"/>
                  </a:lnTo>
                  <a:lnTo>
                    <a:pt x="4086" y="1832"/>
                  </a:lnTo>
                  <a:lnTo>
                    <a:pt x="4321" y="1785"/>
                  </a:lnTo>
                  <a:lnTo>
                    <a:pt x="4486" y="1715"/>
                  </a:lnTo>
                  <a:lnTo>
                    <a:pt x="4603" y="1644"/>
                  </a:lnTo>
                  <a:lnTo>
                    <a:pt x="4697" y="1527"/>
                  </a:lnTo>
                  <a:lnTo>
                    <a:pt x="4744" y="1410"/>
                  </a:lnTo>
                  <a:lnTo>
                    <a:pt x="4767" y="1292"/>
                  </a:lnTo>
                  <a:lnTo>
                    <a:pt x="4791" y="1151"/>
                  </a:lnTo>
                  <a:lnTo>
                    <a:pt x="4767" y="916"/>
                  </a:lnTo>
                  <a:lnTo>
                    <a:pt x="4744" y="799"/>
                  </a:lnTo>
                  <a:lnTo>
                    <a:pt x="4673" y="682"/>
                  </a:lnTo>
                  <a:lnTo>
                    <a:pt x="4580" y="564"/>
                  </a:lnTo>
                  <a:lnTo>
                    <a:pt x="4462" y="447"/>
                  </a:lnTo>
                  <a:lnTo>
                    <a:pt x="4321" y="353"/>
                  </a:lnTo>
                  <a:lnTo>
                    <a:pt x="4180" y="235"/>
                  </a:lnTo>
                  <a:lnTo>
                    <a:pt x="3992" y="141"/>
                  </a:lnTo>
                  <a:lnTo>
                    <a:pt x="3805" y="71"/>
                  </a:lnTo>
                  <a:lnTo>
                    <a:pt x="3617" y="1"/>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2" name="Google Shape;1312;p24"/>
            <p:cNvSpPr/>
            <p:nvPr/>
          </p:nvSpPr>
          <p:spPr>
            <a:xfrm>
              <a:off x="2977650" y="5457150"/>
              <a:ext cx="119775" cy="45825"/>
            </a:xfrm>
            <a:custGeom>
              <a:rect b="b" l="l" r="r" t="t"/>
              <a:pathLst>
                <a:path extrusionOk="0" fill="none" h="1833" w="4791">
                  <a:moveTo>
                    <a:pt x="3617" y="1"/>
                  </a:moveTo>
                  <a:lnTo>
                    <a:pt x="3617" y="1"/>
                  </a:lnTo>
                  <a:lnTo>
                    <a:pt x="3429" y="212"/>
                  </a:lnTo>
                  <a:lnTo>
                    <a:pt x="3429" y="212"/>
                  </a:lnTo>
                  <a:lnTo>
                    <a:pt x="3288" y="353"/>
                  </a:lnTo>
                  <a:lnTo>
                    <a:pt x="3100" y="470"/>
                  </a:lnTo>
                  <a:lnTo>
                    <a:pt x="3100" y="470"/>
                  </a:lnTo>
                  <a:lnTo>
                    <a:pt x="2983" y="517"/>
                  </a:lnTo>
                  <a:lnTo>
                    <a:pt x="2865" y="564"/>
                  </a:lnTo>
                  <a:lnTo>
                    <a:pt x="2724" y="588"/>
                  </a:lnTo>
                  <a:lnTo>
                    <a:pt x="2607" y="588"/>
                  </a:lnTo>
                  <a:lnTo>
                    <a:pt x="2607" y="588"/>
                  </a:lnTo>
                  <a:lnTo>
                    <a:pt x="2349" y="564"/>
                  </a:lnTo>
                  <a:lnTo>
                    <a:pt x="2349" y="564"/>
                  </a:lnTo>
                  <a:lnTo>
                    <a:pt x="1245" y="306"/>
                  </a:lnTo>
                  <a:lnTo>
                    <a:pt x="118" y="24"/>
                  </a:lnTo>
                  <a:lnTo>
                    <a:pt x="118" y="24"/>
                  </a:lnTo>
                  <a:lnTo>
                    <a:pt x="188" y="141"/>
                  </a:lnTo>
                  <a:lnTo>
                    <a:pt x="258" y="282"/>
                  </a:lnTo>
                  <a:lnTo>
                    <a:pt x="305" y="447"/>
                  </a:lnTo>
                  <a:lnTo>
                    <a:pt x="305" y="611"/>
                  </a:lnTo>
                  <a:lnTo>
                    <a:pt x="305" y="705"/>
                  </a:lnTo>
                  <a:lnTo>
                    <a:pt x="282" y="799"/>
                  </a:lnTo>
                  <a:lnTo>
                    <a:pt x="258" y="869"/>
                  </a:lnTo>
                  <a:lnTo>
                    <a:pt x="188" y="940"/>
                  </a:lnTo>
                  <a:lnTo>
                    <a:pt x="118" y="1010"/>
                  </a:lnTo>
                  <a:lnTo>
                    <a:pt x="0" y="1081"/>
                  </a:lnTo>
                  <a:lnTo>
                    <a:pt x="0" y="1081"/>
                  </a:lnTo>
                  <a:lnTo>
                    <a:pt x="0" y="1081"/>
                  </a:lnTo>
                  <a:lnTo>
                    <a:pt x="0" y="1081"/>
                  </a:lnTo>
                  <a:lnTo>
                    <a:pt x="1127" y="1363"/>
                  </a:lnTo>
                  <a:lnTo>
                    <a:pt x="2114" y="1597"/>
                  </a:lnTo>
                  <a:lnTo>
                    <a:pt x="2959" y="1762"/>
                  </a:lnTo>
                  <a:lnTo>
                    <a:pt x="3311" y="1809"/>
                  </a:lnTo>
                  <a:lnTo>
                    <a:pt x="3617" y="1832"/>
                  </a:lnTo>
                  <a:lnTo>
                    <a:pt x="3617" y="1832"/>
                  </a:lnTo>
                  <a:lnTo>
                    <a:pt x="3617" y="1832"/>
                  </a:lnTo>
                  <a:lnTo>
                    <a:pt x="3781" y="1832"/>
                  </a:lnTo>
                  <a:lnTo>
                    <a:pt x="3781" y="1832"/>
                  </a:lnTo>
                  <a:lnTo>
                    <a:pt x="3828" y="1832"/>
                  </a:lnTo>
                  <a:lnTo>
                    <a:pt x="3828" y="1832"/>
                  </a:lnTo>
                  <a:lnTo>
                    <a:pt x="4086" y="1832"/>
                  </a:lnTo>
                  <a:lnTo>
                    <a:pt x="4321" y="1785"/>
                  </a:lnTo>
                  <a:lnTo>
                    <a:pt x="4486" y="1715"/>
                  </a:lnTo>
                  <a:lnTo>
                    <a:pt x="4603" y="1644"/>
                  </a:lnTo>
                  <a:lnTo>
                    <a:pt x="4697" y="1527"/>
                  </a:lnTo>
                  <a:lnTo>
                    <a:pt x="4744" y="1410"/>
                  </a:lnTo>
                  <a:lnTo>
                    <a:pt x="4767" y="1292"/>
                  </a:lnTo>
                  <a:lnTo>
                    <a:pt x="4791" y="1151"/>
                  </a:lnTo>
                  <a:lnTo>
                    <a:pt x="4791" y="1151"/>
                  </a:lnTo>
                  <a:lnTo>
                    <a:pt x="4767" y="916"/>
                  </a:lnTo>
                  <a:lnTo>
                    <a:pt x="4767" y="916"/>
                  </a:lnTo>
                  <a:lnTo>
                    <a:pt x="4744" y="799"/>
                  </a:lnTo>
                  <a:lnTo>
                    <a:pt x="4673" y="682"/>
                  </a:lnTo>
                  <a:lnTo>
                    <a:pt x="4580" y="564"/>
                  </a:lnTo>
                  <a:lnTo>
                    <a:pt x="4462" y="447"/>
                  </a:lnTo>
                  <a:lnTo>
                    <a:pt x="4321" y="353"/>
                  </a:lnTo>
                  <a:lnTo>
                    <a:pt x="4180" y="235"/>
                  </a:lnTo>
                  <a:lnTo>
                    <a:pt x="3992" y="141"/>
                  </a:lnTo>
                  <a:lnTo>
                    <a:pt x="3805" y="71"/>
                  </a:lnTo>
                  <a:lnTo>
                    <a:pt x="3617"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3" name="Google Shape;1313;p24"/>
            <p:cNvSpPr/>
            <p:nvPr/>
          </p:nvSpPr>
          <p:spPr>
            <a:xfrm>
              <a:off x="2980575" y="4947550"/>
              <a:ext cx="260125" cy="524300"/>
            </a:xfrm>
            <a:custGeom>
              <a:rect b="b" l="l" r="r" t="t"/>
              <a:pathLst>
                <a:path extrusionOk="0" h="20972" w="10405">
                  <a:moveTo>
                    <a:pt x="7562" y="0"/>
                  </a:moveTo>
                  <a:lnTo>
                    <a:pt x="7609" y="446"/>
                  </a:lnTo>
                  <a:lnTo>
                    <a:pt x="7633" y="987"/>
                  </a:lnTo>
                  <a:lnTo>
                    <a:pt x="7656" y="1715"/>
                  </a:lnTo>
                  <a:lnTo>
                    <a:pt x="7633" y="2630"/>
                  </a:lnTo>
                  <a:lnTo>
                    <a:pt x="7562" y="3687"/>
                  </a:lnTo>
                  <a:lnTo>
                    <a:pt x="7515" y="4274"/>
                  </a:lnTo>
                  <a:lnTo>
                    <a:pt x="7445" y="4908"/>
                  </a:lnTo>
                  <a:lnTo>
                    <a:pt x="7351" y="5542"/>
                  </a:lnTo>
                  <a:lnTo>
                    <a:pt x="7257" y="6224"/>
                  </a:lnTo>
                  <a:lnTo>
                    <a:pt x="7116" y="6928"/>
                  </a:lnTo>
                  <a:lnTo>
                    <a:pt x="6952" y="7680"/>
                  </a:lnTo>
                  <a:lnTo>
                    <a:pt x="6764" y="8431"/>
                  </a:lnTo>
                  <a:lnTo>
                    <a:pt x="6553" y="9206"/>
                  </a:lnTo>
                  <a:lnTo>
                    <a:pt x="6294" y="10004"/>
                  </a:lnTo>
                  <a:lnTo>
                    <a:pt x="6013" y="10803"/>
                  </a:lnTo>
                  <a:lnTo>
                    <a:pt x="5684" y="11625"/>
                  </a:lnTo>
                  <a:lnTo>
                    <a:pt x="5331" y="12470"/>
                  </a:lnTo>
                  <a:lnTo>
                    <a:pt x="4932" y="13316"/>
                  </a:lnTo>
                  <a:lnTo>
                    <a:pt x="4510" y="14185"/>
                  </a:lnTo>
                  <a:lnTo>
                    <a:pt x="4016" y="15054"/>
                  </a:lnTo>
                  <a:lnTo>
                    <a:pt x="3500" y="15923"/>
                  </a:lnTo>
                  <a:lnTo>
                    <a:pt x="2913" y="16791"/>
                  </a:lnTo>
                  <a:lnTo>
                    <a:pt x="2302" y="17684"/>
                  </a:lnTo>
                  <a:lnTo>
                    <a:pt x="1621" y="18553"/>
                  </a:lnTo>
                  <a:lnTo>
                    <a:pt x="893" y="19422"/>
                  </a:lnTo>
                  <a:lnTo>
                    <a:pt x="470" y="19891"/>
                  </a:lnTo>
                  <a:lnTo>
                    <a:pt x="1" y="20408"/>
                  </a:lnTo>
                  <a:lnTo>
                    <a:pt x="1128" y="20690"/>
                  </a:lnTo>
                  <a:lnTo>
                    <a:pt x="2232" y="20948"/>
                  </a:lnTo>
                  <a:lnTo>
                    <a:pt x="2490" y="20972"/>
                  </a:lnTo>
                  <a:lnTo>
                    <a:pt x="2607" y="20972"/>
                  </a:lnTo>
                  <a:lnTo>
                    <a:pt x="2748" y="20948"/>
                  </a:lnTo>
                  <a:lnTo>
                    <a:pt x="2866" y="20901"/>
                  </a:lnTo>
                  <a:lnTo>
                    <a:pt x="2983" y="20854"/>
                  </a:lnTo>
                  <a:lnTo>
                    <a:pt x="3171" y="20737"/>
                  </a:lnTo>
                  <a:lnTo>
                    <a:pt x="3312" y="20596"/>
                  </a:lnTo>
                  <a:lnTo>
                    <a:pt x="3500" y="20385"/>
                  </a:lnTo>
                  <a:lnTo>
                    <a:pt x="4040" y="19727"/>
                  </a:lnTo>
                  <a:lnTo>
                    <a:pt x="4697" y="18905"/>
                  </a:lnTo>
                  <a:lnTo>
                    <a:pt x="5449" y="17919"/>
                  </a:lnTo>
                  <a:lnTo>
                    <a:pt x="6224" y="16791"/>
                  </a:lnTo>
                  <a:lnTo>
                    <a:pt x="6623" y="16181"/>
                  </a:lnTo>
                  <a:lnTo>
                    <a:pt x="7022" y="15523"/>
                  </a:lnTo>
                  <a:lnTo>
                    <a:pt x="7398" y="14866"/>
                  </a:lnTo>
                  <a:lnTo>
                    <a:pt x="7774" y="14185"/>
                  </a:lnTo>
                  <a:lnTo>
                    <a:pt x="8150" y="13480"/>
                  </a:lnTo>
                  <a:lnTo>
                    <a:pt x="8478" y="12752"/>
                  </a:lnTo>
                  <a:lnTo>
                    <a:pt x="8784" y="12024"/>
                  </a:lnTo>
                  <a:lnTo>
                    <a:pt x="9089" y="11273"/>
                  </a:lnTo>
                  <a:lnTo>
                    <a:pt x="9277" y="10709"/>
                  </a:lnTo>
                  <a:lnTo>
                    <a:pt x="9465" y="10122"/>
                  </a:lnTo>
                  <a:lnTo>
                    <a:pt x="9606" y="9535"/>
                  </a:lnTo>
                  <a:lnTo>
                    <a:pt x="9746" y="8948"/>
                  </a:lnTo>
                  <a:lnTo>
                    <a:pt x="9887" y="8361"/>
                  </a:lnTo>
                  <a:lnTo>
                    <a:pt x="9981" y="7773"/>
                  </a:lnTo>
                  <a:lnTo>
                    <a:pt x="10146" y="6599"/>
                  </a:lnTo>
                  <a:lnTo>
                    <a:pt x="10287" y="5495"/>
                  </a:lnTo>
                  <a:lnTo>
                    <a:pt x="10357" y="4415"/>
                  </a:lnTo>
                  <a:lnTo>
                    <a:pt x="10404" y="3405"/>
                  </a:lnTo>
                  <a:lnTo>
                    <a:pt x="10404" y="2513"/>
                  </a:lnTo>
                  <a:lnTo>
                    <a:pt x="10404" y="1503"/>
                  </a:lnTo>
                  <a:lnTo>
                    <a:pt x="10357" y="705"/>
                  </a:lnTo>
                  <a:lnTo>
                    <a:pt x="9723" y="564"/>
                  </a:lnTo>
                  <a:lnTo>
                    <a:pt x="9042" y="399"/>
                  </a:lnTo>
                  <a:lnTo>
                    <a:pt x="7562" y="0"/>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4" name="Google Shape;1314;p24"/>
            <p:cNvSpPr/>
            <p:nvPr/>
          </p:nvSpPr>
          <p:spPr>
            <a:xfrm>
              <a:off x="2980575" y="4947550"/>
              <a:ext cx="260125" cy="524300"/>
            </a:xfrm>
            <a:custGeom>
              <a:rect b="b" l="l" r="r" t="t"/>
              <a:pathLst>
                <a:path extrusionOk="0" fill="none" h="20972" w="10405">
                  <a:moveTo>
                    <a:pt x="7562" y="0"/>
                  </a:moveTo>
                  <a:lnTo>
                    <a:pt x="7562" y="0"/>
                  </a:lnTo>
                  <a:lnTo>
                    <a:pt x="7609" y="446"/>
                  </a:lnTo>
                  <a:lnTo>
                    <a:pt x="7633" y="987"/>
                  </a:lnTo>
                  <a:lnTo>
                    <a:pt x="7656" y="1715"/>
                  </a:lnTo>
                  <a:lnTo>
                    <a:pt x="7633" y="2630"/>
                  </a:lnTo>
                  <a:lnTo>
                    <a:pt x="7562" y="3687"/>
                  </a:lnTo>
                  <a:lnTo>
                    <a:pt x="7515" y="4274"/>
                  </a:lnTo>
                  <a:lnTo>
                    <a:pt x="7445" y="4908"/>
                  </a:lnTo>
                  <a:lnTo>
                    <a:pt x="7351" y="5542"/>
                  </a:lnTo>
                  <a:lnTo>
                    <a:pt x="7257" y="6224"/>
                  </a:lnTo>
                  <a:lnTo>
                    <a:pt x="7116" y="6928"/>
                  </a:lnTo>
                  <a:lnTo>
                    <a:pt x="6952" y="7680"/>
                  </a:lnTo>
                  <a:lnTo>
                    <a:pt x="6764" y="8431"/>
                  </a:lnTo>
                  <a:lnTo>
                    <a:pt x="6553" y="9206"/>
                  </a:lnTo>
                  <a:lnTo>
                    <a:pt x="6294" y="10004"/>
                  </a:lnTo>
                  <a:lnTo>
                    <a:pt x="6013" y="10803"/>
                  </a:lnTo>
                  <a:lnTo>
                    <a:pt x="5684" y="11625"/>
                  </a:lnTo>
                  <a:lnTo>
                    <a:pt x="5331" y="12470"/>
                  </a:lnTo>
                  <a:lnTo>
                    <a:pt x="4932" y="13316"/>
                  </a:lnTo>
                  <a:lnTo>
                    <a:pt x="4510" y="14185"/>
                  </a:lnTo>
                  <a:lnTo>
                    <a:pt x="4016" y="15054"/>
                  </a:lnTo>
                  <a:lnTo>
                    <a:pt x="3500" y="15923"/>
                  </a:lnTo>
                  <a:lnTo>
                    <a:pt x="2913" y="16791"/>
                  </a:lnTo>
                  <a:lnTo>
                    <a:pt x="2302" y="17684"/>
                  </a:lnTo>
                  <a:lnTo>
                    <a:pt x="1621" y="18553"/>
                  </a:lnTo>
                  <a:lnTo>
                    <a:pt x="893" y="19422"/>
                  </a:lnTo>
                  <a:lnTo>
                    <a:pt x="893" y="19422"/>
                  </a:lnTo>
                  <a:lnTo>
                    <a:pt x="470" y="19891"/>
                  </a:lnTo>
                  <a:lnTo>
                    <a:pt x="470" y="19891"/>
                  </a:lnTo>
                  <a:lnTo>
                    <a:pt x="1" y="20408"/>
                  </a:lnTo>
                  <a:lnTo>
                    <a:pt x="1" y="20408"/>
                  </a:lnTo>
                  <a:lnTo>
                    <a:pt x="1" y="20408"/>
                  </a:lnTo>
                  <a:lnTo>
                    <a:pt x="1128" y="20690"/>
                  </a:lnTo>
                  <a:lnTo>
                    <a:pt x="2232" y="20948"/>
                  </a:lnTo>
                  <a:lnTo>
                    <a:pt x="2232" y="20948"/>
                  </a:lnTo>
                  <a:lnTo>
                    <a:pt x="2490" y="20972"/>
                  </a:lnTo>
                  <a:lnTo>
                    <a:pt x="2490" y="20972"/>
                  </a:lnTo>
                  <a:lnTo>
                    <a:pt x="2607" y="20972"/>
                  </a:lnTo>
                  <a:lnTo>
                    <a:pt x="2748" y="20948"/>
                  </a:lnTo>
                  <a:lnTo>
                    <a:pt x="2866" y="20901"/>
                  </a:lnTo>
                  <a:lnTo>
                    <a:pt x="2983" y="20854"/>
                  </a:lnTo>
                  <a:lnTo>
                    <a:pt x="2983" y="20854"/>
                  </a:lnTo>
                  <a:lnTo>
                    <a:pt x="3171" y="20737"/>
                  </a:lnTo>
                  <a:lnTo>
                    <a:pt x="3312" y="20596"/>
                  </a:lnTo>
                  <a:lnTo>
                    <a:pt x="3312" y="20596"/>
                  </a:lnTo>
                  <a:lnTo>
                    <a:pt x="3500" y="20385"/>
                  </a:lnTo>
                  <a:lnTo>
                    <a:pt x="3500" y="20385"/>
                  </a:lnTo>
                  <a:lnTo>
                    <a:pt x="3500" y="20385"/>
                  </a:lnTo>
                  <a:lnTo>
                    <a:pt x="3500" y="20385"/>
                  </a:lnTo>
                  <a:lnTo>
                    <a:pt x="4040" y="19727"/>
                  </a:lnTo>
                  <a:lnTo>
                    <a:pt x="4697" y="18905"/>
                  </a:lnTo>
                  <a:lnTo>
                    <a:pt x="5449" y="17919"/>
                  </a:lnTo>
                  <a:lnTo>
                    <a:pt x="6224" y="16791"/>
                  </a:lnTo>
                  <a:lnTo>
                    <a:pt x="6623" y="16181"/>
                  </a:lnTo>
                  <a:lnTo>
                    <a:pt x="7022" y="15523"/>
                  </a:lnTo>
                  <a:lnTo>
                    <a:pt x="7398" y="14866"/>
                  </a:lnTo>
                  <a:lnTo>
                    <a:pt x="7774" y="14185"/>
                  </a:lnTo>
                  <a:lnTo>
                    <a:pt x="8150" y="13480"/>
                  </a:lnTo>
                  <a:lnTo>
                    <a:pt x="8478" y="12752"/>
                  </a:lnTo>
                  <a:lnTo>
                    <a:pt x="8784" y="12024"/>
                  </a:lnTo>
                  <a:lnTo>
                    <a:pt x="9089" y="11273"/>
                  </a:lnTo>
                  <a:lnTo>
                    <a:pt x="9089" y="11273"/>
                  </a:lnTo>
                  <a:lnTo>
                    <a:pt x="9277" y="10709"/>
                  </a:lnTo>
                  <a:lnTo>
                    <a:pt x="9465" y="10122"/>
                  </a:lnTo>
                  <a:lnTo>
                    <a:pt x="9606" y="9535"/>
                  </a:lnTo>
                  <a:lnTo>
                    <a:pt x="9746" y="8948"/>
                  </a:lnTo>
                  <a:lnTo>
                    <a:pt x="9887" y="8361"/>
                  </a:lnTo>
                  <a:lnTo>
                    <a:pt x="9981" y="7773"/>
                  </a:lnTo>
                  <a:lnTo>
                    <a:pt x="10146" y="6599"/>
                  </a:lnTo>
                  <a:lnTo>
                    <a:pt x="10287" y="5495"/>
                  </a:lnTo>
                  <a:lnTo>
                    <a:pt x="10357" y="4415"/>
                  </a:lnTo>
                  <a:lnTo>
                    <a:pt x="10404" y="3405"/>
                  </a:lnTo>
                  <a:lnTo>
                    <a:pt x="10404" y="2513"/>
                  </a:lnTo>
                  <a:lnTo>
                    <a:pt x="10404" y="2513"/>
                  </a:lnTo>
                  <a:lnTo>
                    <a:pt x="10404" y="1503"/>
                  </a:lnTo>
                  <a:lnTo>
                    <a:pt x="10357" y="705"/>
                  </a:lnTo>
                  <a:lnTo>
                    <a:pt x="10357" y="705"/>
                  </a:lnTo>
                  <a:lnTo>
                    <a:pt x="10357" y="705"/>
                  </a:lnTo>
                  <a:lnTo>
                    <a:pt x="9723" y="564"/>
                  </a:lnTo>
                  <a:lnTo>
                    <a:pt x="9042" y="399"/>
                  </a:lnTo>
                  <a:lnTo>
                    <a:pt x="7562"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5" name="Google Shape;1315;p24"/>
            <p:cNvSpPr/>
            <p:nvPr/>
          </p:nvSpPr>
          <p:spPr>
            <a:xfrm>
              <a:off x="3169625" y="4908800"/>
              <a:ext cx="138000" cy="62850"/>
            </a:xfrm>
            <a:custGeom>
              <a:rect b="b" l="l" r="r" t="t"/>
              <a:pathLst>
                <a:path extrusionOk="0" h="2514" w="5520">
                  <a:moveTo>
                    <a:pt x="259" y="0"/>
                  </a:moveTo>
                  <a:lnTo>
                    <a:pt x="376" y="188"/>
                  </a:lnTo>
                  <a:lnTo>
                    <a:pt x="470" y="329"/>
                  </a:lnTo>
                  <a:lnTo>
                    <a:pt x="541" y="517"/>
                  </a:lnTo>
                  <a:lnTo>
                    <a:pt x="564" y="658"/>
                  </a:lnTo>
                  <a:lnTo>
                    <a:pt x="588" y="799"/>
                  </a:lnTo>
                  <a:lnTo>
                    <a:pt x="588" y="940"/>
                  </a:lnTo>
                  <a:lnTo>
                    <a:pt x="541" y="1080"/>
                  </a:lnTo>
                  <a:lnTo>
                    <a:pt x="470" y="1198"/>
                  </a:lnTo>
                  <a:lnTo>
                    <a:pt x="353" y="1339"/>
                  </a:lnTo>
                  <a:lnTo>
                    <a:pt x="212" y="1456"/>
                  </a:lnTo>
                  <a:lnTo>
                    <a:pt x="0" y="1550"/>
                  </a:lnTo>
                  <a:lnTo>
                    <a:pt x="1480" y="1949"/>
                  </a:lnTo>
                  <a:lnTo>
                    <a:pt x="2161" y="2114"/>
                  </a:lnTo>
                  <a:lnTo>
                    <a:pt x="2795" y="2255"/>
                  </a:lnTo>
                  <a:lnTo>
                    <a:pt x="3335" y="2372"/>
                  </a:lnTo>
                  <a:lnTo>
                    <a:pt x="3805" y="2443"/>
                  </a:lnTo>
                  <a:lnTo>
                    <a:pt x="4204" y="2490"/>
                  </a:lnTo>
                  <a:lnTo>
                    <a:pt x="4533" y="2513"/>
                  </a:lnTo>
                  <a:lnTo>
                    <a:pt x="4838" y="2513"/>
                  </a:lnTo>
                  <a:lnTo>
                    <a:pt x="5050" y="2466"/>
                  </a:lnTo>
                  <a:lnTo>
                    <a:pt x="5237" y="2396"/>
                  </a:lnTo>
                  <a:lnTo>
                    <a:pt x="5355" y="2302"/>
                  </a:lnTo>
                  <a:lnTo>
                    <a:pt x="5425" y="2208"/>
                  </a:lnTo>
                  <a:lnTo>
                    <a:pt x="5496" y="2090"/>
                  </a:lnTo>
                  <a:lnTo>
                    <a:pt x="5519" y="1973"/>
                  </a:lnTo>
                  <a:lnTo>
                    <a:pt x="5519" y="1832"/>
                  </a:lnTo>
                  <a:lnTo>
                    <a:pt x="5519" y="1597"/>
                  </a:lnTo>
                  <a:lnTo>
                    <a:pt x="5472" y="1480"/>
                  </a:lnTo>
                  <a:lnTo>
                    <a:pt x="5425" y="1362"/>
                  </a:lnTo>
                  <a:lnTo>
                    <a:pt x="5331" y="1245"/>
                  </a:lnTo>
                  <a:lnTo>
                    <a:pt x="5214" y="1127"/>
                  </a:lnTo>
                  <a:lnTo>
                    <a:pt x="5073" y="1010"/>
                  </a:lnTo>
                  <a:lnTo>
                    <a:pt x="4909" y="916"/>
                  </a:lnTo>
                  <a:lnTo>
                    <a:pt x="4744" y="822"/>
                  </a:lnTo>
                  <a:lnTo>
                    <a:pt x="4556" y="752"/>
                  </a:lnTo>
                  <a:lnTo>
                    <a:pt x="4087" y="587"/>
                  </a:lnTo>
                  <a:lnTo>
                    <a:pt x="3805" y="611"/>
                  </a:lnTo>
                  <a:lnTo>
                    <a:pt x="3359" y="611"/>
                  </a:lnTo>
                  <a:lnTo>
                    <a:pt x="3030" y="587"/>
                  </a:lnTo>
                  <a:lnTo>
                    <a:pt x="2231" y="446"/>
                  </a:lnTo>
                  <a:lnTo>
                    <a:pt x="1316" y="259"/>
                  </a:lnTo>
                  <a:lnTo>
                    <a:pt x="259" y="0"/>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6" name="Google Shape;1316;p24"/>
            <p:cNvSpPr/>
            <p:nvPr/>
          </p:nvSpPr>
          <p:spPr>
            <a:xfrm>
              <a:off x="3169625" y="4908800"/>
              <a:ext cx="138000" cy="62850"/>
            </a:xfrm>
            <a:custGeom>
              <a:rect b="b" l="l" r="r" t="t"/>
              <a:pathLst>
                <a:path extrusionOk="0" fill="none" h="2514" w="5520">
                  <a:moveTo>
                    <a:pt x="259" y="0"/>
                  </a:moveTo>
                  <a:lnTo>
                    <a:pt x="259" y="0"/>
                  </a:lnTo>
                  <a:lnTo>
                    <a:pt x="376" y="188"/>
                  </a:lnTo>
                  <a:lnTo>
                    <a:pt x="470" y="329"/>
                  </a:lnTo>
                  <a:lnTo>
                    <a:pt x="541" y="517"/>
                  </a:lnTo>
                  <a:lnTo>
                    <a:pt x="541" y="517"/>
                  </a:lnTo>
                  <a:lnTo>
                    <a:pt x="564" y="658"/>
                  </a:lnTo>
                  <a:lnTo>
                    <a:pt x="588" y="799"/>
                  </a:lnTo>
                  <a:lnTo>
                    <a:pt x="588" y="940"/>
                  </a:lnTo>
                  <a:lnTo>
                    <a:pt x="541" y="1080"/>
                  </a:lnTo>
                  <a:lnTo>
                    <a:pt x="470" y="1198"/>
                  </a:lnTo>
                  <a:lnTo>
                    <a:pt x="353" y="1339"/>
                  </a:lnTo>
                  <a:lnTo>
                    <a:pt x="212" y="1456"/>
                  </a:lnTo>
                  <a:lnTo>
                    <a:pt x="0" y="1550"/>
                  </a:lnTo>
                  <a:lnTo>
                    <a:pt x="0" y="1550"/>
                  </a:lnTo>
                  <a:lnTo>
                    <a:pt x="0" y="1550"/>
                  </a:lnTo>
                  <a:lnTo>
                    <a:pt x="1480" y="1949"/>
                  </a:lnTo>
                  <a:lnTo>
                    <a:pt x="2161" y="2114"/>
                  </a:lnTo>
                  <a:lnTo>
                    <a:pt x="2795" y="2255"/>
                  </a:lnTo>
                  <a:lnTo>
                    <a:pt x="2795" y="2255"/>
                  </a:lnTo>
                  <a:lnTo>
                    <a:pt x="2795" y="2255"/>
                  </a:lnTo>
                  <a:lnTo>
                    <a:pt x="2795" y="2255"/>
                  </a:lnTo>
                  <a:lnTo>
                    <a:pt x="2795" y="2255"/>
                  </a:lnTo>
                  <a:lnTo>
                    <a:pt x="3335" y="2372"/>
                  </a:lnTo>
                  <a:lnTo>
                    <a:pt x="3805" y="2443"/>
                  </a:lnTo>
                  <a:lnTo>
                    <a:pt x="4204" y="2490"/>
                  </a:lnTo>
                  <a:lnTo>
                    <a:pt x="4533" y="2513"/>
                  </a:lnTo>
                  <a:lnTo>
                    <a:pt x="4533" y="2513"/>
                  </a:lnTo>
                  <a:lnTo>
                    <a:pt x="4580" y="2513"/>
                  </a:lnTo>
                  <a:lnTo>
                    <a:pt x="4580" y="2513"/>
                  </a:lnTo>
                  <a:lnTo>
                    <a:pt x="4838" y="2513"/>
                  </a:lnTo>
                  <a:lnTo>
                    <a:pt x="5050" y="2466"/>
                  </a:lnTo>
                  <a:lnTo>
                    <a:pt x="5237" y="2396"/>
                  </a:lnTo>
                  <a:lnTo>
                    <a:pt x="5355" y="2302"/>
                  </a:lnTo>
                  <a:lnTo>
                    <a:pt x="5425" y="2208"/>
                  </a:lnTo>
                  <a:lnTo>
                    <a:pt x="5496" y="2090"/>
                  </a:lnTo>
                  <a:lnTo>
                    <a:pt x="5519" y="1973"/>
                  </a:lnTo>
                  <a:lnTo>
                    <a:pt x="5519" y="1832"/>
                  </a:lnTo>
                  <a:lnTo>
                    <a:pt x="5519" y="1832"/>
                  </a:lnTo>
                  <a:lnTo>
                    <a:pt x="5519" y="1597"/>
                  </a:lnTo>
                  <a:lnTo>
                    <a:pt x="5519" y="1597"/>
                  </a:lnTo>
                  <a:lnTo>
                    <a:pt x="5472" y="1480"/>
                  </a:lnTo>
                  <a:lnTo>
                    <a:pt x="5425" y="1362"/>
                  </a:lnTo>
                  <a:lnTo>
                    <a:pt x="5331" y="1245"/>
                  </a:lnTo>
                  <a:lnTo>
                    <a:pt x="5214" y="1127"/>
                  </a:lnTo>
                  <a:lnTo>
                    <a:pt x="5073" y="1010"/>
                  </a:lnTo>
                  <a:lnTo>
                    <a:pt x="4909" y="916"/>
                  </a:lnTo>
                  <a:lnTo>
                    <a:pt x="4744" y="822"/>
                  </a:lnTo>
                  <a:lnTo>
                    <a:pt x="4556" y="752"/>
                  </a:lnTo>
                  <a:lnTo>
                    <a:pt x="4556" y="752"/>
                  </a:lnTo>
                  <a:lnTo>
                    <a:pt x="4087" y="587"/>
                  </a:lnTo>
                  <a:lnTo>
                    <a:pt x="4087" y="587"/>
                  </a:lnTo>
                  <a:lnTo>
                    <a:pt x="4087" y="587"/>
                  </a:lnTo>
                  <a:lnTo>
                    <a:pt x="3805" y="611"/>
                  </a:lnTo>
                  <a:lnTo>
                    <a:pt x="3805" y="611"/>
                  </a:lnTo>
                  <a:lnTo>
                    <a:pt x="3641" y="611"/>
                  </a:lnTo>
                  <a:lnTo>
                    <a:pt x="3641" y="611"/>
                  </a:lnTo>
                  <a:lnTo>
                    <a:pt x="3359" y="611"/>
                  </a:lnTo>
                  <a:lnTo>
                    <a:pt x="3030" y="587"/>
                  </a:lnTo>
                  <a:lnTo>
                    <a:pt x="2231" y="446"/>
                  </a:lnTo>
                  <a:lnTo>
                    <a:pt x="1316" y="259"/>
                  </a:lnTo>
                  <a:lnTo>
                    <a:pt x="259"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7" name="Google Shape;1317;p24"/>
            <p:cNvSpPr/>
            <p:nvPr/>
          </p:nvSpPr>
          <p:spPr>
            <a:xfrm>
              <a:off x="3144975" y="4873575"/>
              <a:ext cx="143275" cy="50500"/>
            </a:xfrm>
            <a:custGeom>
              <a:rect b="b" l="l" r="r" t="t"/>
              <a:pathLst>
                <a:path extrusionOk="0" h="2020" w="5731">
                  <a:moveTo>
                    <a:pt x="0" y="0"/>
                  </a:moveTo>
                  <a:lnTo>
                    <a:pt x="258" y="118"/>
                  </a:lnTo>
                  <a:lnTo>
                    <a:pt x="493" y="235"/>
                  </a:lnTo>
                  <a:lnTo>
                    <a:pt x="728" y="376"/>
                  </a:lnTo>
                  <a:lnTo>
                    <a:pt x="916" y="493"/>
                  </a:lnTo>
                  <a:lnTo>
                    <a:pt x="1080" y="611"/>
                  </a:lnTo>
                  <a:lnTo>
                    <a:pt x="1221" y="752"/>
                  </a:lnTo>
                  <a:lnTo>
                    <a:pt x="1315" y="869"/>
                  </a:lnTo>
                  <a:lnTo>
                    <a:pt x="1386" y="1010"/>
                  </a:lnTo>
                  <a:lnTo>
                    <a:pt x="1409" y="1080"/>
                  </a:lnTo>
                  <a:lnTo>
                    <a:pt x="1409" y="1151"/>
                  </a:lnTo>
                  <a:lnTo>
                    <a:pt x="1409" y="1221"/>
                  </a:lnTo>
                  <a:lnTo>
                    <a:pt x="1362" y="1292"/>
                  </a:lnTo>
                  <a:lnTo>
                    <a:pt x="1315" y="1362"/>
                  </a:lnTo>
                  <a:lnTo>
                    <a:pt x="1245" y="1409"/>
                  </a:lnTo>
                  <a:lnTo>
                    <a:pt x="2302" y="1668"/>
                  </a:lnTo>
                  <a:lnTo>
                    <a:pt x="3217" y="1855"/>
                  </a:lnTo>
                  <a:lnTo>
                    <a:pt x="4016" y="1996"/>
                  </a:lnTo>
                  <a:lnTo>
                    <a:pt x="4345" y="2020"/>
                  </a:lnTo>
                  <a:lnTo>
                    <a:pt x="4791" y="2020"/>
                  </a:lnTo>
                  <a:lnTo>
                    <a:pt x="5073" y="1996"/>
                  </a:lnTo>
                  <a:lnTo>
                    <a:pt x="5237" y="1949"/>
                  </a:lnTo>
                  <a:lnTo>
                    <a:pt x="5378" y="1879"/>
                  </a:lnTo>
                  <a:lnTo>
                    <a:pt x="5495" y="1808"/>
                  </a:lnTo>
                  <a:lnTo>
                    <a:pt x="5589" y="1715"/>
                  </a:lnTo>
                  <a:lnTo>
                    <a:pt x="5636" y="1621"/>
                  </a:lnTo>
                  <a:lnTo>
                    <a:pt x="5683" y="1503"/>
                  </a:lnTo>
                  <a:lnTo>
                    <a:pt x="5730" y="1409"/>
                  </a:lnTo>
                  <a:lnTo>
                    <a:pt x="5730" y="1268"/>
                  </a:lnTo>
                  <a:lnTo>
                    <a:pt x="5120" y="1198"/>
                  </a:lnTo>
                  <a:lnTo>
                    <a:pt x="4462" y="1080"/>
                  </a:lnTo>
                  <a:lnTo>
                    <a:pt x="3781" y="963"/>
                  </a:lnTo>
                  <a:lnTo>
                    <a:pt x="3077" y="799"/>
                  </a:lnTo>
                  <a:lnTo>
                    <a:pt x="1574" y="446"/>
                  </a:lnTo>
                  <a:lnTo>
                    <a:pt x="0" y="0"/>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8" name="Google Shape;1318;p24"/>
            <p:cNvSpPr/>
            <p:nvPr/>
          </p:nvSpPr>
          <p:spPr>
            <a:xfrm>
              <a:off x="3144975" y="4873575"/>
              <a:ext cx="143275" cy="50500"/>
            </a:xfrm>
            <a:custGeom>
              <a:rect b="b" l="l" r="r" t="t"/>
              <a:pathLst>
                <a:path extrusionOk="0" fill="none" h="2020" w="5731">
                  <a:moveTo>
                    <a:pt x="0" y="0"/>
                  </a:moveTo>
                  <a:lnTo>
                    <a:pt x="0" y="0"/>
                  </a:lnTo>
                  <a:lnTo>
                    <a:pt x="258" y="118"/>
                  </a:lnTo>
                  <a:lnTo>
                    <a:pt x="493" y="235"/>
                  </a:lnTo>
                  <a:lnTo>
                    <a:pt x="728" y="376"/>
                  </a:lnTo>
                  <a:lnTo>
                    <a:pt x="728" y="376"/>
                  </a:lnTo>
                  <a:lnTo>
                    <a:pt x="916" y="493"/>
                  </a:lnTo>
                  <a:lnTo>
                    <a:pt x="1080" y="611"/>
                  </a:lnTo>
                  <a:lnTo>
                    <a:pt x="1221" y="752"/>
                  </a:lnTo>
                  <a:lnTo>
                    <a:pt x="1315" y="869"/>
                  </a:lnTo>
                  <a:lnTo>
                    <a:pt x="1386" y="1010"/>
                  </a:lnTo>
                  <a:lnTo>
                    <a:pt x="1409" y="1080"/>
                  </a:lnTo>
                  <a:lnTo>
                    <a:pt x="1409" y="1151"/>
                  </a:lnTo>
                  <a:lnTo>
                    <a:pt x="1409" y="1221"/>
                  </a:lnTo>
                  <a:lnTo>
                    <a:pt x="1362" y="1292"/>
                  </a:lnTo>
                  <a:lnTo>
                    <a:pt x="1315" y="1362"/>
                  </a:lnTo>
                  <a:lnTo>
                    <a:pt x="1245" y="1409"/>
                  </a:lnTo>
                  <a:lnTo>
                    <a:pt x="1245" y="1409"/>
                  </a:lnTo>
                  <a:lnTo>
                    <a:pt x="1245" y="1409"/>
                  </a:lnTo>
                  <a:lnTo>
                    <a:pt x="1245" y="1409"/>
                  </a:lnTo>
                  <a:lnTo>
                    <a:pt x="2302" y="1668"/>
                  </a:lnTo>
                  <a:lnTo>
                    <a:pt x="3217" y="1855"/>
                  </a:lnTo>
                  <a:lnTo>
                    <a:pt x="4016" y="1996"/>
                  </a:lnTo>
                  <a:lnTo>
                    <a:pt x="4345" y="2020"/>
                  </a:lnTo>
                  <a:lnTo>
                    <a:pt x="4627" y="2020"/>
                  </a:lnTo>
                  <a:lnTo>
                    <a:pt x="4627" y="2020"/>
                  </a:lnTo>
                  <a:lnTo>
                    <a:pt x="4791" y="2020"/>
                  </a:lnTo>
                  <a:lnTo>
                    <a:pt x="4791" y="2020"/>
                  </a:lnTo>
                  <a:lnTo>
                    <a:pt x="5073" y="1996"/>
                  </a:lnTo>
                  <a:lnTo>
                    <a:pt x="5073" y="1996"/>
                  </a:lnTo>
                  <a:lnTo>
                    <a:pt x="5073" y="1996"/>
                  </a:lnTo>
                  <a:lnTo>
                    <a:pt x="5237" y="1949"/>
                  </a:lnTo>
                  <a:lnTo>
                    <a:pt x="5378" y="1879"/>
                  </a:lnTo>
                  <a:lnTo>
                    <a:pt x="5495" y="1808"/>
                  </a:lnTo>
                  <a:lnTo>
                    <a:pt x="5589" y="1715"/>
                  </a:lnTo>
                  <a:lnTo>
                    <a:pt x="5636" y="1621"/>
                  </a:lnTo>
                  <a:lnTo>
                    <a:pt x="5683" y="1503"/>
                  </a:lnTo>
                  <a:lnTo>
                    <a:pt x="5730" y="1409"/>
                  </a:lnTo>
                  <a:lnTo>
                    <a:pt x="5730" y="1268"/>
                  </a:lnTo>
                  <a:lnTo>
                    <a:pt x="5730" y="1268"/>
                  </a:lnTo>
                  <a:lnTo>
                    <a:pt x="5120" y="1198"/>
                  </a:lnTo>
                  <a:lnTo>
                    <a:pt x="4462" y="1080"/>
                  </a:lnTo>
                  <a:lnTo>
                    <a:pt x="3781" y="963"/>
                  </a:lnTo>
                  <a:lnTo>
                    <a:pt x="3077" y="799"/>
                  </a:lnTo>
                  <a:lnTo>
                    <a:pt x="1574" y="446"/>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9" name="Google Shape;1319;p24"/>
            <p:cNvSpPr/>
            <p:nvPr/>
          </p:nvSpPr>
          <p:spPr>
            <a:xfrm>
              <a:off x="3144975" y="4800175"/>
              <a:ext cx="240150" cy="108050"/>
            </a:xfrm>
            <a:custGeom>
              <a:rect b="b" l="l" r="r" t="t"/>
              <a:pathLst>
                <a:path extrusionOk="0" h="4322" w="9606">
                  <a:moveTo>
                    <a:pt x="6270" y="1"/>
                  </a:moveTo>
                  <a:lnTo>
                    <a:pt x="6270" y="95"/>
                  </a:lnTo>
                  <a:lnTo>
                    <a:pt x="6247" y="306"/>
                  </a:lnTo>
                  <a:lnTo>
                    <a:pt x="6200" y="470"/>
                  </a:lnTo>
                  <a:lnTo>
                    <a:pt x="6153" y="635"/>
                  </a:lnTo>
                  <a:lnTo>
                    <a:pt x="6083" y="823"/>
                  </a:lnTo>
                  <a:lnTo>
                    <a:pt x="5989" y="1034"/>
                  </a:lnTo>
                  <a:lnTo>
                    <a:pt x="5871" y="1269"/>
                  </a:lnTo>
                  <a:lnTo>
                    <a:pt x="5707" y="1480"/>
                  </a:lnTo>
                  <a:lnTo>
                    <a:pt x="5495" y="1691"/>
                  </a:lnTo>
                  <a:lnTo>
                    <a:pt x="5261" y="1926"/>
                  </a:lnTo>
                  <a:lnTo>
                    <a:pt x="4955" y="2138"/>
                  </a:lnTo>
                  <a:lnTo>
                    <a:pt x="4627" y="2326"/>
                  </a:lnTo>
                  <a:lnTo>
                    <a:pt x="4227" y="2490"/>
                  </a:lnTo>
                  <a:lnTo>
                    <a:pt x="3758" y="2654"/>
                  </a:lnTo>
                  <a:lnTo>
                    <a:pt x="3217" y="2795"/>
                  </a:lnTo>
                  <a:lnTo>
                    <a:pt x="2607" y="2889"/>
                  </a:lnTo>
                  <a:lnTo>
                    <a:pt x="1902" y="2960"/>
                  </a:lnTo>
                  <a:lnTo>
                    <a:pt x="1127" y="2983"/>
                  </a:lnTo>
                  <a:lnTo>
                    <a:pt x="587" y="2960"/>
                  </a:lnTo>
                  <a:lnTo>
                    <a:pt x="0" y="2936"/>
                  </a:lnTo>
                  <a:lnTo>
                    <a:pt x="1574" y="3382"/>
                  </a:lnTo>
                  <a:lnTo>
                    <a:pt x="3077" y="3735"/>
                  </a:lnTo>
                  <a:lnTo>
                    <a:pt x="3781" y="3899"/>
                  </a:lnTo>
                  <a:lnTo>
                    <a:pt x="4462" y="4016"/>
                  </a:lnTo>
                  <a:lnTo>
                    <a:pt x="5120" y="4134"/>
                  </a:lnTo>
                  <a:lnTo>
                    <a:pt x="5730" y="4204"/>
                  </a:lnTo>
                  <a:lnTo>
                    <a:pt x="6529" y="4298"/>
                  </a:lnTo>
                  <a:lnTo>
                    <a:pt x="7210" y="4322"/>
                  </a:lnTo>
                  <a:lnTo>
                    <a:pt x="7703" y="4298"/>
                  </a:lnTo>
                  <a:lnTo>
                    <a:pt x="8126" y="4251"/>
                  </a:lnTo>
                  <a:lnTo>
                    <a:pt x="8337" y="4181"/>
                  </a:lnTo>
                  <a:lnTo>
                    <a:pt x="8548" y="4110"/>
                  </a:lnTo>
                  <a:lnTo>
                    <a:pt x="8713" y="4040"/>
                  </a:lnTo>
                  <a:lnTo>
                    <a:pt x="8877" y="3946"/>
                  </a:lnTo>
                  <a:lnTo>
                    <a:pt x="8995" y="3829"/>
                  </a:lnTo>
                  <a:lnTo>
                    <a:pt x="9112" y="3711"/>
                  </a:lnTo>
                  <a:lnTo>
                    <a:pt x="9206" y="3594"/>
                  </a:lnTo>
                  <a:lnTo>
                    <a:pt x="9300" y="3453"/>
                  </a:lnTo>
                  <a:lnTo>
                    <a:pt x="9370" y="3335"/>
                  </a:lnTo>
                  <a:lnTo>
                    <a:pt x="9417" y="3171"/>
                  </a:lnTo>
                  <a:lnTo>
                    <a:pt x="9511" y="2866"/>
                  </a:lnTo>
                  <a:lnTo>
                    <a:pt x="9558" y="2537"/>
                  </a:lnTo>
                  <a:lnTo>
                    <a:pt x="9605" y="2208"/>
                  </a:lnTo>
                  <a:lnTo>
                    <a:pt x="9605" y="2138"/>
                  </a:lnTo>
                  <a:lnTo>
                    <a:pt x="9582" y="1926"/>
                  </a:lnTo>
                  <a:lnTo>
                    <a:pt x="9535" y="1738"/>
                  </a:lnTo>
                  <a:lnTo>
                    <a:pt x="9441" y="1551"/>
                  </a:lnTo>
                  <a:lnTo>
                    <a:pt x="9323" y="1386"/>
                  </a:lnTo>
                  <a:lnTo>
                    <a:pt x="9182" y="1222"/>
                  </a:lnTo>
                  <a:lnTo>
                    <a:pt x="9018" y="1081"/>
                  </a:lnTo>
                  <a:lnTo>
                    <a:pt x="8830" y="963"/>
                  </a:lnTo>
                  <a:lnTo>
                    <a:pt x="8642" y="870"/>
                  </a:lnTo>
                  <a:lnTo>
                    <a:pt x="6270" y="1"/>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0" name="Google Shape;1320;p24"/>
            <p:cNvSpPr/>
            <p:nvPr/>
          </p:nvSpPr>
          <p:spPr>
            <a:xfrm>
              <a:off x="3144975" y="4800175"/>
              <a:ext cx="240150" cy="108050"/>
            </a:xfrm>
            <a:custGeom>
              <a:rect b="b" l="l" r="r" t="t"/>
              <a:pathLst>
                <a:path extrusionOk="0" fill="none" h="4322" w="9606">
                  <a:moveTo>
                    <a:pt x="6270" y="1"/>
                  </a:moveTo>
                  <a:lnTo>
                    <a:pt x="6270" y="1"/>
                  </a:lnTo>
                  <a:lnTo>
                    <a:pt x="6270" y="95"/>
                  </a:lnTo>
                  <a:lnTo>
                    <a:pt x="6247" y="306"/>
                  </a:lnTo>
                  <a:lnTo>
                    <a:pt x="6200" y="470"/>
                  </a:lnTo>
                  <a:lnTo>
                    <a:pt x="6153" y="635"/>
                  </a:lnTo>
                  <a:lnTo>
                    <a:pt x="6083" y="823"/>
                  </a:lnTo>
                  <a:lnTo>
                    <a:pt x="5989" y="1034"/>
                  </a:lnTo>
                  <a:lnTo>
                    <a:pt x="5871" y="1269"/>
                  </a:lnTo>
                  <a:lnTo>
                    <a:pt x="5707" y="1480"/>
                  </a:lnTo>
                  <a:lnTo>
                    <a:pt x="5495" y="1691"/>
                  </a:lnTo>
                  <a:lnTo>
                    <a:pt x="5261" y="1926"/>
                  </a:lnTo>
                  <a:lnTo>
                    <a:pt x="4955" y="2138"/>
                  </a:lnTo>
                  <a:lnTo>
                    <a:pt x="4627" y="2326"/>
                  </a:lnTo>
                  <a:lnTo>
                    <a:pt x="4227" y="2490"/>
                  </a:lnTo>
                  <a:lnTo>
                    <a:pt x="3758" y="2654"/>
                  </a:lnTo>
                  <a:lnTo>
                    <a:pt x="3758" y="2654"/>
                  </a:lnTo>
                  <a:lnTo>
                    <a:pt x="3217" y="2795"/>
                  </a:lnTo>
                  <a:lnTo>
                    <a:pt x="2607" y="2889"/>
                  </a:lnTo>
                  <a:lnTo>
                    <a:pt x="1902" y="2960"/>
                  </a:lnTo>
                  <a:lnTo>
                    <a:pt x="1127" y="2983"/>
                  </a:lnTo>
                  <a:lnTo>
                    <a:pt x="1127" y="2983"/>
                  </a:lnTo>
                  <a:lnTo>
                    <a:pt x="587" y="2960"/>
                  </a:lnTo>
                  <a:lnTo>
                    <a:pt x="0" y="2936"/>
                  </a:lnTo>
                  <a:lnTo>
                    <a:pt x="0" y="2936"/>
                  </a:lnTo>
                  <a:lnTo>
                    <a:pt x="0" y="2936"/>
                  </a:lnTo>
                  <a:lnTo>
                    <a:pt x="1574" y="3382"/>
                  </a:lnTo>
                  <a:lnTo>
                    <a:pt x="3077" y="3735"/>
                  </a:lnTo>
                  <a:lnTo>
                    <a:pt x="3781" y="3899"/>
                  </a:lnTo>
                  <a:lnTo>
                    <a:pt x="4462" y="4016"/>
                  </a:lnTo>
                  <a:lnTo>
                    <a:pt x="5120" y="4134"/>
                  </a:lnTo>
                  <a:lnTo>
                    <a:pt x="5730" y="4204"/>
                  </a:lnTo>
                  <a:lnTo>
                    <a:pt x="5730" y="4204"/>
                  </a:lnTo>
                  <a:lnTo>
                    <a:pt x="5730" y="4204"/>
                  </a:lnTo>
                  <a:lnTo>
                    <a:pt x="6529" y="4298"/>
                  </a:lnTo>
                  <a:lnTo>
                    <a:pt x="7210" y="4322"/>
                  </a:lnTo>
                  <a:lnTo>
                    <a:pt x="7210" y="4322"/>
                  </a:lnTo>
                  <a:lnTo>
                    <a:pt x="7703" y="4298"/>
                  </a:lnTo>
                  <a:lnTo>
                    <a:pt x="8126" y="4251"/>
                  </a:lnTo>
                  <a:lnTo>
                    <a:pt x="8126" y="4251"/>
                  </a:lnTo>
                  <a:lnTo>
                    <a:pt x="8337" y="4181"/>
                  </a:lnTo>
                  <a:lnTo>
                    <a:pt x="8548" y="4110"/>
                  </a:lnTo>
                  <a:lnTo>
                    <a:pt x="8713" y="4040"/>
                  </a:lnTo>
                  <a:lnTo>
                    <a:pt x="8877" y="3946"/>
                  </a:lnTo>
                  <a:lnTo>
                    <a:pt x="8995" y="3829"/>
                  </a:lnTo>
                  <a:lnTo>
                    <a:pt x="9112" y="3711"/>
                  </a:lnTo>
                  <a:lnTo>
                    <a:pt x="9206" y="3594"/>
                  </a:lnTo>
                  <a:lnTo>
                    <a:pt x="9300" y="3453"/>
                  </a:lnTo>
                  <a:lnTo>
                    <a:pt x="9370" y="3335"/>
                  </a:lnTo>
                  <a:lnTo>
                    <a:pt x="9417" y="3171"/>
                  </a:lnTo>
                  <a:lnTo>
                    <a:pt x="9511" y="2866"/>
                  </a:lnTo>
                  <a:lnTo>
                    <a:pt x="9558" y="2537"/>
                  </a:lnTo>
                  <a:lnTo>
                    <a:pt x="9605" y="2208"/>
                  </a:lnTo>
                  <a:lnTo>
                    <a:pt x="9605" y="2208"/>
                  </a:lnTo>
                  <a:lnTo>
                    <a:pt x="9605" y="2138"/>
                  </a:lnTo>
                  <a:lnTo>
                    <a:pt x="9605" y="2138"/>
                  </a:lnTo>
                  <a:lnTo>
                    <a:pt x="9582" y="1926"/>
                  </a:lnTo>
                  <a:lnTo>
                    <a:pt x="9535" y="1738"/>
                  </a:lnTo>
                  <a:lnTo>
                    <a:pt x="9441" y="1551"/>
                  </a:lnTo>
                  <a:lnTo>
                    <a:pt x="9323" y="1386"/>
                  </a:lnTo>
                  <a:lnTo>
                    <a:pt x="9182" y="1222"/>
                  </a:lnTo>
                  <a:lnTo>
                    <a:pt x="9018" y="1081"/>
                  </a:lnTo>
                  <a:lnTo>
                    <a:pt x="8830" y="963"/>
                  </a:lnTo>
                  <a:lnTo>
                    <a:pt x="8642" y="870"/>
                  </a:lnTo>
                  <a:lnTo>
                    <a:pt x="627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1" name="Google Shape;1321;p24"/>
            <p:cNvSpPr/>
            <p:nvPr/>
          </p:nvSpPr>
          <p:spPr>
            <a:xfrm>
              <a:off x="2660600" y="4839525"/>
              <a:ext cx="169700" cy="218425"/>
            </a:xfrm>
            <a:custGeom>
              <a:rect b="b" l="l" r="r" t="t"/>
              <a:pathLst>
                <a:path extrusionOk="0" h="8737" w="6788">
                  <a:moveTo>
                    <a:pt x="6013" y="0"/>
                  </a:moveTo>
                  <a:lnTo>
                    <a:pt x="5825" y="24"/>
                  </a:lnTo>
                  <a:lnTo>
                    <a:pt x="5637" y="71"/>
                  </a:lnTo>
                  <a:lnTo>
                    <a:pt x="5402" y="141"/>
                  </a:lnTo>
                  <a:lnTo>
                    <a:pt x="5191" y="235"/>
                  </a:lnTo>
                  <a:lnTo>
                    <a:pt x="4932" y="376"/>
                  </a:lnTo>
                  <a:lnTo>
                    <a:pt x="4697" y="540"/>
                  </a:lnTo>
                  <a:lnTo>
                    <a:pt x="4416" y="705"/>
                  </a:lnTo>
                  <a:lnTo>
                    <a:pt x="4157" y="916"/>
                  </a:lnTo>
                  <a:lnTo>
                    <a:pt x="3899" y="1151"/>
                  </a:lnTo>
                  <a:lnTo>
                    <a:pt x="3617" y="1409"/>
                  </a:lnTo>
                  <a:lnTo>
                    <a:pt x="3054" y="1973"/>
                  </a:lnTo>
                  <a:lnTo>
                    <a:pt x="2490" y="2630"/>
                  </a:lnTo>
                  <a:lnTo>
                    <a:pt x="1950" y="3335"/>
                  </a:lnTo>
                  <a:lnTo>
                    <a:pt x="1645" y="3781"/>
                  </a:lnTo>
                  <a:lnTo>
                    <a:pt x="1363" y="4227"/>
                  </a:lnTo>
                  <a:lnTo>
                    <a:pt x="1104" y="4650"/>
                  </a:lnTo>
                  <a:lnTo>
                    <a:pt x="870" y="5073"/>
                  </a:lnTo>
                  <a:lnTo>
                    <a:pt x="658" y="5495"/>
                  </a:lnTo>
                  <a:lnTo>
                    <a:pt x="470" y="5895"/>
                  </a:lnTo>
                  <a:lnTo>
                    <a:pt x="329" y="6270"/>
                  </a:lnTo>
                  <a:lnTo>
                    <a:pt x="212" y="6646"/>
                  </a:lnTo>
                  <a:lnTo>
                    <a:pt x="118" y="6998"/>
                  </a:lnTo>
                  <a:lnTo>
                    <a:pt x="48" y="7327"/>
                  </a:lnTo>
                  <a:lnTo>
                    <a:pt x="1" y="7609"/>
                  </a:lnTo>
                  <a:lnTo>
                    <a:pt x="1" y="7891"/>
                  </a:lnTo>
                  <a:lnTo>
                    <a:pt x="48" y="8126"/>
                  </a:lnTo>
                  <a:lnTo>
                    <a:pt x="95" y="8337"/>
                  </a:lnTo>
                  <a:lnTo>
                    <a:pt x="212" y="8501"/>
                  </a:lnTo>
                  <a:lnTo>
                    <a:pt x="329" y="8619"/>
                  </a:lnTo>
                  <a:lnTo>
                    <a:pt x="423" y="8666"/>
                  </a:lnTo>
                  <a:lnTo>
                    <a:pt x="541" y="8713"/>
                  </a:lnTo>
                  <a:lnTo>
                    <a:pt x="658" y="8736"/>
                  </a:lnTo>
                  <a:lnTo>
                    <a:pt x="964" y="8736"/>
                  </a:lnTo>
                  <a:lnTo>
                    <a:pt x="1151" y="8689"/>
                  </a:lnTo>
                  <a:lnTo>
                    <a:pt x="1386" y="8619"/>
                  </a:lnTo>
                  <a:lnTo>
                    <a:pt x="1621" y="8501"/>
                  </a:lnTo>
                  <a:lnTo>
                    <a:pt x="1856" y="8384"/>
                  </a:lnTo>
                  <a:lnTo>
                    <a:pt x="2114" y="8220"/>
                  </a:lnTo>
                  <a:lnTo>
                    <a:pt x="2373" y="8032"/>
                  </a:lnTo>
                  <a:lnTo>
                    <a:pt x="2631" y="7820"/>
                  </a:lnTo>
                  <a:lnTo>
                    <a:pt x="2913" y="7585"/>
                  </a:lnTo>
                  <a:lnTo>
                    <a:pt x="3171" y="7351"/>
                  </a:lnTo>
                  <a:lnTo>
                    <a:pt x="3735" y="6764"/>
                  </a:lnTo>
                  <a:lnTo>
                    <a:pt x="4298" y="6129"/>
                  </a:lnTo>
                  <a:lnTo>
                    <a:pt x="4862" y="5401"/>
                  </a:lnTo>
                  <a:lnTo>
                    <a:pt x="5167" y="4979"/>
                  </a:lnTo>
                  <a:lnTo>
                    <a:pt x="5449" y="4533"/>
                  </a:lnTo>
                  <a:lnTo>
                    <a:pt x="5707" y="4110"/>
                  </a:lnTo>
                  <a:lnTo>
                    <a:pt x="5919" y="3687"/>
                  </a:lnTo>
                  <a:lnTo>
                    <a:pt x="6130" y="3264"/>
                  </a:lnTo>
                  <a:lnTo>
                    <a:pt x="6318" y="2865"/>
                  </a:lnTo>
                  <a:lnTo>
                    <a:pt x="6459" y="2466"/>
                  </a:lnTo>
                  <a:lnTo>
                    <a:pt x="6600" y="2114"/>
                  </a:lnTo>
                  <a:lnTo>
                    <a:pt x="6694" y="1761"/>
                  </a:lnTo>
                  <a:lnTo>
                    <a:pt x="6741" y="1433"/>
                  </a:lnTo>
                  <a:lnTo>
                    <a:pt x="6788" y="1127"/>
                  </a:lnTo>
                  <a:lnTo>
                    <a:pt x="6788" y="869"/>
                  </a:lnTo>
                  <a:lnTo>
                    <a:pt x="6741" y="634"/>
                  </a:lnTo>
                  <a:lnTo>
                    <a:pt x="6694" y="423"/>
                  </a:lnTo>
                  <a:lnTo>
                    <a:pt x="6600" y="258"/>
                  </a:lnTo>
                  <a:lnTo>
                    <a:pt x="6459" y="141"/>
                  </a:lnTo>
                  <a:lnTo>
                    <a:pt x="6365" y="71"/>
                  </a:lnTo>
                  <a:lnTo>
                    <a:pt x="6247" y="24"/>
                  </a:lnTo>
                  <a:lnTo>
                    <a:pt x="6154" y="0"/>
                  </a:lnTo>
                  <a:close/>
                </a:path>
              </a:pathLst>
            </a:custGeom>
            <a:solidFill>
              <a:srgbClr val="FFFFFF">
                <a:alpha val="11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2" name="Google Shape;1322;p24"/>
            <p:cNvSpPr/>
            <p:nvPr/>
          </p:nvSpPr>
          <p:spPr>
            <a:xfrm>
              <a:off x="2660600" y="4839525"/>
              <a:ext cx="169700" cy="218425"/>
            </a:xfrm>
            <a:custGeom>
              <a:rect b="b" l="l" r="r" t="t"/>
              <a:pathLst>
                <a:path extrusionOk="0" fill="none" h="8737" w="6788">
                  <a:moveTo>
                    <a:pt x="6013" y="0"/>
                  </a:moveTo>
                  <a:lnTo>
                    <a:pt x="6013" y="0"/>
                  </a:lnTo>
                  <a:lnTo>
                    <a:pt x="5825" y="24"/>
                  </a:lnTo>
                  <a:lnTo>
                    <a:pt x="5637" y="71"/>
                  </a:lnTo>
                  <a:lnTo>
                    <a:pt x="5402" y="141"/>
                  </a:lnTo>
                  <a:lnTo>
                    <a:pt x="5191" y="235"/>
                  </a:lnTo>
                  <a:lnTo>
                    <a:pt x="4932" y="376"/>
                  </a:lnTo>
                  <a:lnTo>
                    <a:pt x="4697" y="540"/>
                  </a:lnTo>
                  <a:lnTo>
                    <a:pt x="4416" y="705"/>
                  </a:lnTo>
                  <a:lnTo>
                    <a:pt x="4157" y="916"/>
                  </a:lnTo>
                  <a:lnTo>
                    <a:pt x="3899" y="1151"/>
                  </a:lnTo>
                  <a:lnTo>
                    <a:pt x="3617" y="1409"/>
                  </a:lnTo>
                  <a:lnTo>
                    <a:pt x="3054" y="1973"/>
                  </a:lnTo>
                  <a:lnTo>
                    <a:pt x="2490" y="2630"/>
                  </a:lnTo>
                  <a:lnTo>
                    <a:pt x="1950" y="3335"/>
                  </a:lnTo>
                  <a:lnTo>
                    <a:pt x="1950" y="3335"/>
                  </a:lnTo>
                  <a:lnTo>
                    <a:pt x="1645" y="3781"/>
                  </a:lnTo>
                  <a:lnTo>
                    <a:pt x="1363" y="4227"/>
                  </a:lnTo>
                  <a:lnTo>
                    <a:pt x="1104" y="4650"/>
                  </a:lnTo>
                  <a:lnTo>
                    <a:pt x="870" y="5073"/>
                  </a:lnTo>
                  <a:lnTo>
                    <a:pt x="658" y="5495"/>
                  </a:lnTo>
                  <a:lnTo>
                    <a:pt x="470" y="5895"/>
                  </a:lnTo>
                  <a:lnTo>
                    <a:pt x="329" y="6270"/>
                  </a:lnTo>
                  <a:lnTo>
                    <a:pt x="212" y="6646"/>
                  </a:lnTo>
                  <a:lnTo>
                    <a:pt x="118" y="6998"/>
                  </a:lnTo>
                  <a:lnTo>
                    <a:pt x="48" y="7327"/>
                  </a:lnTo>
                  <a:lnTo>
                    <a:pt x="1" y="7609"/>
                  </a:lnTo>
                  <a:lnTo>
                    <a:pt x="1" y="7891"/>
                  </a:lnTo>
                  <a:lnTo>
                    <a:pt x="48" y="8126"/>
                  </a:lnTo>
                  <a:lnTo>
                    <a:pt x="95" y="8337"/>
                  </a:lnTo>
                  <a:lnTo>
                    <a:pt x="212" y="8501"/>
                  </a:lnTo>
                  <a:lnTo>
                    <a:pt x="329" y="8619"/>
                  </a:lnTo>
                  <a:lnTo>
                    <a:pt x="329" y="8619"/>
                  </a:lnTo>
                  <a:lnTo>
                    <a:pt x="423" y="8666"/>
                  </a:lnTo>
                  <a:lnTo>
                    <a:pt x="541" y="8713"/>
                  </a:lnTo>
                  <a:lnTo>
                    <a:pt x="658" y="8736"/>
                  </a:lnTo>
                  <a:lnTo>
                    <a:pt x="776" y="8736"/>
                  </a:lnTo>
                  <a:lnTo>
                    <a:pt x="776" y="8736"/>
                  </a:lnTo>
                  <a:lnTo>
                    <a:pt x="964" y="8736"/>
                  </a:lnTo>
                  <a:lnTo>
                    <a:pt x="1151" y="8689"/>
                  </a:lnTo>
                  <a:lnTo>
                    <a:pt x="1386" y="8619"/>
                  </a:lnTo>
                  <a:lnTo>
                    <a:pt x="1621" y="8501"/>
                  </a:lnTo>
                  <a:lnTo>
                    <a:pt x="1856" y="8384"/>
                  </a:lnTo>
                  <a:lnTo>
                    <a:pt x="2114" y="8220"/>
                  </a:lnTo>
                  <a:lnTo>
                    <a:pt x="2373" y="8032"/>
                  </a:lnTo>
                  <a:lnTo>
                    <a:pt x="2631" y="7820"/>
                  </a:lnTo>
                  <a:lnTo>
                    <a:pt x="2913" y="7585"/>
                  </a:lnTo>
                  <a:lnTo>
                    <a:pt x="3171" y="7351"/>
                  </a:lnTo>
                  <a:lnTo>
                    <a:pt x="3735" y="6764"/>
                  </a:lnTo>
                  <a:lnTo>
                    <a:pt x="4298" y="6129"/>
                  </a:lnTo>
                  <a:lnTo>
                    <a:pt x="4862" y="5401"/>
                  </a:lnTo>
                  <a:lnTo>
                    <a:pt x="4862" y="5401"/>
                  </a:lnTo>
                  <a:lnTo>
                    <a:pt x="5167" y="4979"/>
                  </a:lnTo>
                  <a:lnTo>
                    <a:pt x="5449" y="4533"/>
                  </a:lnTo>
                  <a:lnTo>
                    <a:pt x="5707" y="4110"/>
                  </a:lnTo>
                  <a:lnTo>
                    <a:pt x="5919" y="3687"/>
                  </a:lnTo>
                  <a:lnTo>
                    <a:pt x="6130" y="3264"/>
                  </a:lnTo>
                  <a:lnTo>
                    <a:pt x="6318" y="2865"/>
                  </a:lnTo>
                  <a:lnTo>
                    <a:pt x="6459" y="2466"/>
                  </a:lnTo>
                  <a:lnTo>
                    <a:pt x="6600" y="2114"/>
                  </a:lnTo>
                  <a:lnTo>
                    <a:pt x="6694" y="1761"/>
                  </a:lnTo>
                  <a:lnTo>
                    <a:pt x="6741" y="1433"/>
                  </a:lnTo>
                  <a:lnTo>
                    <a:pt x="6788" y="1127"/>
                  </a:lnTo>
                  <a:lnTo>
                    <a:pt x="6788" y="869"/>
                  </a:lnTo>
                  <a:lnTo>
                    <a:pt x="6741" y="634"/>
                  </a:lnTo>
                  <a:lnTo>
                    <a:pt x="6694" y="423"/>
                  </a:lnTo>
                  <a:lnTo>
                    <a:pt x="6600" y="258"/>
                  </a:lnTo>
                  <a:lnTo>
                    <a:pt x="6459" y="141"/>
                  </a:lnTo>
                  <a:lnTo>
                    <a:pt x="6459" y="141"/>
                  </a:lnTo>
                  <a:lnTo>
                    <a:pt x="6365" y="71"/>
                  </a:lnTo>
                  <a:lnTo>
                    <a:pt x="6247" y="24"/>
                  </a:lnTo>
                  <a:lnTo>
                    <a:pt x="6154" y="0"/>
                  </a:lnTo>
                  <a:lnTo>
                    <a:pt x="6013"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3" name="Google Shape;1323;p24"/>
            <p:cNvSpPr/>
            <p:nvPr/>
          </p:nvSpPr>
          <p:spPr>
            <a:xfrm>
              <a:off x="2512650" y="5569300"/>
              <a:ext cx="691650" cy="111550"/>
            </a:xfrm>
            <a:custGeom>
              <a:rect b="b" l="l" r="r" t="t"/>
              <a:pathLst>
                <a:path extrusionOk="0" h="4462" w="27666">
                  <a:moveTo>
                    <a:pt x="729" y="0"/>
                  </a:moveTo>
                  <a:lnTo>
                    <a:pt x="48" y="4110"/>
                  </a:lnTo>
                  <a:lnTo>
                    <a:pt x="1" y="4462"/>
                  </a:lnTo>
                  <a:lnTo>
                    <a:pt x="27665" y="4462"/>
                  </a:lnTo>
                  <a:lnTo>
                    <a:pt x="27618" y="4110"/>
                  </a:lnTo>
                  <a:lnTo>
                    <a:pt x="27007" y="0"/>
                  </a:lnTo>
                  <a:lnTo>
                    <a:pt x="24542" y="188"/>
                  </a:lnTo>
                  <a:lnTo>
                    <a:pt x="22052" y="329"/>
                  </a:lnTo>
                  <a:lnTo>
                    <a:pt x="19258" y="446"/>
                  </a:lnTo>
                  <a:lnTo>
                    <a:pt x="16463" y="493"/>
                  </a:lnTo>
                  <a:lnTo>
                    <a:pt x="13621" y="517"/>
                  </a:lnTo>
                  <a:lnTo>
                    <a:pt x="10780" y="470"/>
                  </a:lnTo>
                  <a:lnTo>
                    <a:pt x="9582" y="446"/>
                  </a:lnTo>
                  <a:lnTo>
                    <a:pt x="8291" y="399"/>
                  </a:lnTo>
                  <a:lnTo>
                    <a:pt x="6647" y="352"/>
                  </a:lnTo>
                  <a:lnTo>
                    <a:pt x="5003" y="258"/>
                  </a:lnTo>
                  <a:lnTo>
                    <a:pt x="2889" y="141"/>
                  </a:lnTo>
                  <a:lnTo>
                    <a:pt x="72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4" name="Google Shape;1324;p24"/>
            <p:cNvSpPr/>
            <p:nvPr/>
          </p:nvSpPr>
          <p:spPr>
            <a:xfrm>
              <a:off x="2512650" y="5569300"/>
              <a:ext cx="691650" cy="111550"/>
            </a:xfrm>
            <a:custGeom>
              <a:rect b="b" l="l" r="r" t="t"/>
              <a:pathLst>
                <a:path extrusionOk="0" fill="none" h="4462" w="27666">
                  <a:moveTo>
                    <a:pt x="27665" y="4462"/>
                  </a:moveTo>
                  <a:lnTo>
                    <a:pt x="1" y="4462"/>
                  </a:lnTo>
                  <a:lnTo>
                    <a:pt x="48" y="4110"/>
                  </a:lnTo>
                  <a:lnTo>
                    <a:pt x="729" y="0"/>
                  </a:lnTo>
                  <a:lnTo>
                    <a:pt x="729" y="0"/>
                  </a:lnTo>
                  <a:lnTo>
                    <a:pt x="2889" y="141"/>
                  </a:lnTo>
                  <a:lnTo>
                    <a:pt x="5003" y="258"/>
                  </a:lnTo>
                  <a:lnTo>
                    <a:pt x="5003" y="258"/>
                  </a:lnTo>
                  <a:lnTo>
                    <a:pt x="6647" y="352"/>
                  </a:lnTo>
                  <a:lnTo>
                    <a:pt x="8291" y="399"/>
                  </a:lnTo>
                  <a:lnTo>
                    <a:pt x="8291" y="399"/>
                  </a:lnTo>
                  <a:lnTo>
                    <a:pt x="9582" y="446"/>
                  </a:lnTo>
                  <a:lnTo>
                    <a:pt x="9582" y="446"/>
                  </a:lnTo>
                  <a:lnTo>
                    <a:pt x="10780" y="470"/>
                  </a:lnTo>
                  <a:lnTo>
                    <a:pt x="10780" y="470"/>
                  </a:lnTo>
                  <a:lnTo>
                    <a:pt x="13621" y="517"/>
                  </a:lnTo>
                  <a:lnTo>
                    <a:pt x="16463" y="493"/>
                  </a:lnTo>
                  <a:lnTo>
                    <a:pt x="19258" y="446"/>
                  </a:lnTo>
                  <a:lnTo>
                    <a:pt x="22052" y="329"/>
                  </a:lnTo>
                  <a:lnTo>
                    <a:pt x="22052" y="329"/>
                  </a:lnTo>
                  <a:lnTo>
                    <a:pt x="24542" y="188"/>
                  </a:lnTo>
                  <a:lnTo>
                    <a:pt x="27007" y="0"/>
                  </a:lnTo>
                  <a:lnTo>
                    <a:pt x="27618" y="4110"/>
                  </a:lnTo>
                  <a:lnTo>
                    <a:pt x="27665" y="4462"/>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5" name="Google Shape;1325;p24"/>
            <p:cNvSpPr/>
            <p:nvPr/>
          </p:nvSpPr>
          <p:spPr>
            <a:xfrm>
              <a:off x="2629475" y="5575750"/>
              <a:ext cx="90450" cy="103350"/>
            </a:xfrm>
            <a:custGeom>
              <a:rect b="b" l="l" r="r" t="t"/>
              <a:pathLst>
                <a:path extrusionOk="0" h="4134" w="3618">
                  <a:moveTo>
                    <a:pt x="330" y="0"/>
                  </a:moveTo>
                  <a:lnTo>
                    <a:pt x="1" y="4040"/>
                  </a:lnTo>
                  <a:lnTo>
                    <a:pt x="142" y="4063"/>
                  </a:lnTo>
                  <a:lnTo>
                    <a:pt x="1434" y="4087"/>
                  </a:lnTo>
                  <a:lnTo>
                    <a:pt x="2631" y="4134"/>
                  </a:lnTo>
                  <a:lnTo>
                    <a:pt x="3218" y="4134"/>
                  </a:lnTo>
                  <a:lnTo>
                    <a:pt x="3618" y="141"/>
                  </a:lnTo>
                  <a:lnTo>
                    <a:pt x="1974" y="94"/>
                  </a:lnTo>
                  <a:lnTo>
                    <a:pt x="330" y="0"/>
                  </a:lnTo>
                  <a:close/>
                </a:path>
              </a:pathLst>
            </a:custGeom>
            <a:solidFill>
              <a:srgbClr val="FFFFFF">
                <a:alpha val="11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6" name="Google Shape;1326;p24"/>
            <p:cNvSpPr/>
            <p:nvPr/>
          </p:nvSpPr>
          <p:spPr>
            <a:xfrm>
              <a:off x="2629475" y="5575750"/>
              <a:ext cx="90450" cy="103350"/>
            </a:xfrm>
            <a:custGeom>
              <a:rect b="b" l="l" r="r" t="t"/>
              <a:pathLst>
                <a:path extrusionOk="0" fill="none" h="4134" w="3618">
                  <a:moveTo>
                    <a:pt x="330" y="0"/>
                  </a:moveTo>
                  <a:lnTo>
                    <a:pt x="1" y="4040"/>
                  </a:lnTo>
                  <a:lnTo>
                    <a:pt x="1" y="4040"/>
                  </a:lnTo>
                  <a:lnTo>
                    <a:pt x="142" y="4063"/>
                  </a:lnTo>
                  <a:lnTo>
                    <a:pt x="142" y="4063"/>
                  </a:lnTo>
                  <a:lnTo>
                    <a:pt x="142" y="4063"/>
                  </a:lnTo>
                  <a:lnTo>
                    <a:pt x="142" y="4063"/>
                  </a:lnTo>
                  <a:lnTo>
                    <a:pt x="1434" y="4087"/>
                  </a:lnTo>
                  <a:lnTo>
                    <a:pt x="1434" y="4087"/>
                  </a:lnTo>
                  <a:lnTo>
                    <a:pt x="1434" y="4087"/>
                  </a:lnTo>
                  <a:lnTo>
                    <a:pt x="2631" y="4134"/>
                  </a:lnTo>
                  <a:lnTo>
                    <a:pt x="2631" y="4134"/>
                  </a:lnTo>
                  <a:lnTo>
                    <a:pt x="2631" y="4134"/>
                  </a:lnTo>
                  <a:lnTo>
                    <a:pt x="2631" y="4134"/>
                  </a:lnTo>
                  <a:lnTo>
                    <a:pt x="3218" y="4134"/>
                  </a:lnTo>
                  <a:lnTo>
                    <a:pt x="3618" y="141"/>
                  </a:lnTo>
                  <a:lnTo>
                    <a:pt x="3618" y="141"/>
                  </a:lnTo>
                  <a:lnTo>
                    <a:pt x="1974" y="94"/>
                  </a:lnTo>
                  <a:lnTo>
                    <a:pt x="330" y="0"/>
                  </a:lnTo>
                  <a:lnTo>
                    <a:pt x="33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7" name="Google Shape;1327;p24"/>
            <p:cNvSpPr/>
            <p:nvPr/>
          </p:nvSpPr>
          <p:spPr>
            <a:xfrm>
              <a:off x="2743975" y="5580450"/>
              <a:ext cx="38175" cy="99825"/>
            </a:xfrm>
            <a:custGeom>
              <a:rect b="b" l="l" r="r" t="t"/>
              <a:pathLst>
                <a:path extrusionOk="0" h="3993" w="1527">
                  <a:moveTo>
                    <a:pt x="329" y="0"/>
                  </a:moveTo>
                  <a:lnTo>
                    <a:pt x="0" y="3993"/>
                  </a:lnTo>
                  <a:lnTo>
                    <a:pt x="1151" y="3993"/>
                  </a:lnTo>
                  <a:lnTo>
                    <a:pt x="1527" y="24"/>
                  </a:lnTo>
                  <a:lnTo>
                    <a:pt x="329" y="0"/>
                  </a:lnTo>
                  <a:close/>
                </a:path>
              </a:pathLst>
            </a:custGeom>
            <a:solidFill>
              <a:srgbClr val="FFFFFF">
                <a:alpha val="11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8" name="Google Shape;1328;p24"/>
            <p:cNvSpPr/>
            <p:nvPr/>
          </p:nvSpPr>
          <p:spPr>
            <a:xfrm>
              <a:off x="2406975" y="5666750"/>
              <a:ext cx="902400" cy="111575"/>
            </a:xfrm>
            <a:custGeom>
              <a:rect b="b" l="l" r="r" t="t"/>
              <a:pathLst>
                <a:path extrusionOk="0" h="4463" w="36096">
                  <a:moveTo>
                    <a:pt x="705" y="0"/>
                  </a:moveTo>
                  <a:lnTo>
                    <a:pt x="0" y="4462"/>
                  </a:lnTo>
                  <a:lnTo>
                    <a:pt x="36096" y="4462"/>
                  </a:lnTo>
                  <a:lnTo>
                    <a:pt x="35485" y="0"/>
                  </a:lnTo>
                  <a:lnTo>
                    <a:pt x="33677" y="94"/>
                  </a:lnTo>
                  <a:lnTo>
                    <a:pt x="31845" y="212"/>
                  </a:lnTo>
                  <a:lnTo>
                    <a:pt x="29356" y="329"/>
                  </a:lnTo>
                  <a:lnTo>
                    <a:pt x="26843" y="423"/>
                  </a:lnTo>
                  <a:lnTo>
                    <a:pt x="24659" y="494"/>
                  </a:lnTo>
                  <a:lnTo>
                    <a:pt x="22475" y="541"/>
                  </a:lnTo>
                  <a:lnTo>
                    <a:pt x="20314" y="564"/>
                  </a:lnTo>
                  <a:lnTo>
                    <a:pt x="14819" y="564"/>
                  </a:lnTo>
                  <a:lnTo>
                    <a:pt x="11531" y="494"/>
                  </a:lnTo>
                  <a:lnTo>
                    <a:pt x="10334" y="447"/>
                  </a:lnTo>
                  <a:lnTo>
                    <a:pt x="9042" y="423"/>
                  </a:lnTo>
                  <a:lnTo>
                    <a:pt x="5754" y="282"/>
                  </a:lnTo>
                  <a:lnTo>
                    <a:pt x="4275" y="212"/>
                  </a:lnTo>
                  <a:lnTo>
                    <a:pt x="2490" y="94"/>
                  </a:lnTo>
                  <a:lnTo>
                    <a:pt x="70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9" name="Google Shape;1329;p24"/>
            <p:cNvSpPr/>
            <p:nvPr/>
          </p:nvSpPr>
          <p:spPr>
            <a:xfrm>
              <a:off x="2406975" y="5666750"/>
              <a:ext cx="902400" cy="111575"/>
            </a:xfrm>
            <a:custGeom>
              <a:rect b="b" l="l" r="r" t="t"/>
              <a:pathLst>
                <a:path extrusionOk="0" fill="none" h="4463" w="36096">
                  <a:moveTo>
                    <a:pt x="36096" y="4462"/>
                  </a:moveTo>
                  <a:lnTo>
                    <a:pt x="0" y="4462"/>
                  </a:lnTo>
                  <a:lnTo>
                    <a:pt x="705" y="0"/>
                  </a:lnTo>
                  <a:lnTo>
                    <a:pt x="705" y="0"/>
                  </a:lnTo>
                  <a:lnTo>
                    <a:pt x="2490" y="94"/>
                  </a:lnTo>
                  <a:lnTo>
                    <a:pt x="4275" y="212"/>
                  </a:lnTo>
                  <a:lnTo>
                    <a:pt x="4275" y="212"/>
                  </a:lnTo>
                  <a:lnTo>
                    <a:pt x="5754" y="282"/>
                  </a:lnTo>
                  <a:lnTo>
                    <a:pt x="5754" y="282"/>
                  </a:lnTo>
                  <a:lnTo>
                    <a:pt x="9042" y="423"/>
                  </a:lnTo>
                  <a:lnTo>
                    <a:pt x="9042" y="423"/>
                  </a:lnTo>
                  <a:lnTo>
                    <a:pt x="10334" y="447"/>
                  </a:lnTo>
                  <a:lnTo>
                    <a:pt x="10334" y="447"/>
                  </a:lnTo>
                  <a:lnTo>
                    <a:pt x="11531" y="494"/>
                  </a:lnTo>
                  <a:lnTo>
                    <a:pt x="11531" y="494"/>
                  </a:lnTo>
                  <a:lnTo>
                    <a:pt x="14819" y="564"/>
                  </a:lnTo>
                  <a:lnTo>
                    <a:pt x="18130" y="564"/>
                  </a:lnTo>
                  <a:lnTo>
                    <a:pt x="18130" y="564"/>
                  </a:lnTo>
                  <a:lnTo>
                    <a:pt x="20314" y="564"/>
                  </a:lnTo>
                  <a:lnTo>
                    <a:pt x="22475" y="541"/>
                  </a:lnTo>
                  <a:lnTo>
                    <a:pt x="24659" y="494"/>
                  </a:lnTo>
                  <a:lnTo>
                    <a:pt x="26843" y="423"/>
                  </a:lnTo>
                  <a:lnTo>
                    <a:pt x="26843" y="423"/>
                  </a:lnTo>
                  <a:lnTo>
                    <a:pt x="29356" y="329"/>
                  </a:lnTo>
                  <a:lnTo>
                    <a:pt x="31845" y="212"/>
                  </a:lnTo>
                  <a:lnTo>
                    <a:pt x="31845" y="212"/>
                  </a:lnTo>
                  <a:lnTo>
                    <a:pt x="33677" y="94"/>
                  </a:lnTo>
                  <a:lnTo>
                    <a:pt x="35485" y="0"/>
                  </a:lnTo>
                  <a:lnTo>
                    <a:pt x="36096" y="4462"/>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0" name="Google Shape;1330;p24"/>
            <p:cNvSpPr/>
            <p:nvPr/>
          </p:nvSpPr>
          <p:spPr>
            <a:xfrm>
              <a:off x="2541425" y="5673800"/>
              <a:ext cx="91600" cy="104525"/>
            </a:xfrm>
            <a:custGeom>
              <a:rect b="b" l="l" r="r" t="t"/>
              <a:pathLst>
                <a:path extrusionOk="0" h="4181" w="3664">
                  <a:moveTo>
                    <a:pt x="376" y="0"/>
                  </a:moveTo>
                  <a:lnTo>
                    <a:pt x="0" y="4180"/>
                  </a:lnTo>
                  <a:lnTo>
                    <a:pt x="3265" y="4180"/>
                  </a:lnTo>
                  <a:lnTo>
                    <a:pt x="3664" y="141"/>
                  </a:lnTo>
                  <a:lnTo>
                    <a:pt x="3523" y="118"/>
                  </a:lnTo>
                  <a:lnTo>
                    <a:pt x="376" y="0"/>
                  </a:lnTo>
                  <a:close/>
                </a:path>
              </a:pathLst>
            </a:custGeom>
            <a:solidFill>
              <a:srgbClr val="FFFFFF">
                <a:alpha val="11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1" name="Google Shape;1331;p24"/>
            <p:cNvSpPr/>
            <p:nvPr/>
          </p:nvSpPr>
          <p:spPr>
            <a:xfrm>
              <a:off x="2541425" y="5673800"/>
              <a:ext cx="91600" cy="104525"/>
            </a:xfrm>
            <a:custGeom>
              <a:rect b="b" l="l" r="r" t="t"/>
              <a:pathLst>
                <a:path extrusionOk="0" fill="none" h="4181" w="3664">
                  <a:moveTo>
                    <a:pt x="376" y="0"/>
                  </a:moveTo>
                  <a:lnTo>
                    <a:pt x="0" y="4180"/>
                  </a:lnTo>
                  <a:lnTo>
                    <a:pt x="3265" y="4180"/>
                  </a:lnTo>
                  <a:lnTo>
                    <a:pt x="3664" y="141"/>
                  </a:lnTo>
                  <a:lnTo>
                    <a:pt x="3664" y="141"/>
                  </a:lnTo>
                  <a:lnTo>
                    <a:pt x="3523" y="118"/>
                  </a:lnTo>
                  <a:lnTo>
                    <a:pt x="3523" y="118"/>
                  </a:lnTo>
                  <a:lnTo>
                    <a:pt x="376" y="0"/>
                  </a:lnTo>
                  <a:lnTo>
                    <a:pt x="376"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2" name="Google Shape;1332;p24"/>
            <p:cNvSpPr/>
            <p:nvPr/>
          </p:nvSpPr>
          <p:spPr>
            <a:xfrm>
              <a:off x="2656500" y="5677900"/>
              <a:ext cx="38775" cy="100425"/>
            </a:xfrm>
            <a:custGeom>
              <a:rect b="b" l="l" r="r" t="t"/>
              <a:pathLst>
                <a:path extrusionOk="0" h="4017" w="1551">
                  <a:moveTo>
                    <a:pt x="353" y="1"/>
                  </a:moveTo>
                  <a:lnTo>
                    <a:pt x="0" y="4016"/>
                  </a:lnTo>
                  <a:lnTo>
                    <a:pt x="1174" y="4016"/>
                  </a:lnTo>
                  <a:lnTo>
                    <a:pt x="1550" y="48"/>
                  </a:lnTo>
                  <a:lnTo>
                    <a:pt x="353" y="1"/>
                  </a:lnTo>
                  <a:close/>
                </a:path>
              </a:pathLst>
            </a:custGeom>
            <a:solidFill>
              <a:srgbClr val="FFFFFF">
                <a:alpha val="11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3" name="Google Shape;1333;p24"/>
            <p:cNvSpPr/>
            <p:nvPr/>
          </p:nvSpPr>
          <p:spPr>
            <a:xfrm>
              <a:off x="2656500" y="5677900"/>
              <a:ext cx="38775" cy="100425"/>
            </a:xfrm>
            <a:custGeom>
              <a:rect b="b" l="l" r="r" t="t"/>
              <a:pathLst>
                <a:path extrusionOk="0" fill="none" h="4017" w="1551">
                  <a:moveTo>
                    <a:pt x="353" y="1"/>
                  </a:moveTo>
                  <a:lnTo>
                    <a:pt x="0" y="4016"/>
                  </a:lnTo>
                  <a:lnTo>
                    <a:pt x="1174" y="4016"/>
                  </a:lnTo>
                  <a:lnTo>
                    <a:pt x="1550" y="48"/>
                  </a:lnTo>
                  <a:lnTo>
                    <a:pt x="1550" y="48"/>
                  </a:lnTo>
                  <a:lnTo>
                    <a:pt x="353" y="1"/>
                  </a:lnTo>
                  <a:lnTo>
                    <a:pt x="353"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4" name="Google Shape;1334;p24"/>
            <p:cNvSpPr/>
            <p:nvPr/>
          </p:nvSpPr>
          <p:spPr>
            <a:xfrm>
              <a:off x="3063950" y="5569300"/>
              <a:ext cx="139175" cy="108050"/>
            </a:xfrm>
            <a:custGeom>
              <a:rect b="b" l="l" r="r" t="t"/>
              <a:pathLst>
                <a:path extrusionOk="0" h="4322" w="5567">
                  <a:moveTo>
                    <a:pt x="4955" y="0"/>
                  </a:moveTo>
                  <a:lnTo>
                    <a:pt x="3218" y="141"/>
                  </a:lnTo>
                  <a:lnTo>
                    <a:pt x="1480" y="258"/>
                  </a:lnTo>
                  <a:lnTo>
                    <a:pt x="0" y="329"/>
                  </a:lnTo>
                  <a:lnTo>
                    <a:pt x="564" y="4321"/>
                  </a:lnTo>
                  <a:lnTo>
                    <a:pt x="3077" y="4227"/>
                  </a:lnTo>
                  <a:lnTo>
                    <a:pt x="5566" y="4110"/>
                  </a:lnTo>
                  <a:lnTo>
                    <a:pt x="4955" y="0"/>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5" name="Google Shape;1335;p24"/>
            <p:cNvSpPr/>
            <p:nvPr/>
          </p:nvSpPr>
          <p:spPr>
            <a:xfrm>
              <a:off x="3063950" y="5569300"/>
              <a:ext cx="139175" cy="108050"/>
            </a:xfrm>
            <a:custGeom>
              <a:rect b="b" l="l" r="r" t="t"/>
              <a:pathLst>
                <a:path extrusionOk="0" fill="none" h="4322" w="5567">
                  <a:moveTo>
                    <a:pt x="4955" y="0"/>
                  </a:moveTo>
                  <a:lnTo>
                    <a:pt x="4955" y="0"/>
                  </a:lnTo>
                  <a:lnTo>
                    <a:pt x="3218" y="141"/>
                  </a:lnTo>
                  <a:lnTo>
                    <a:pt x="1480" y="258"/>
                  </a:lnTo>
                  <a:lnTo>
                    <a:pt x="1480" y="258"/>
                  </a:lnTo>
                  <a:lnTo>
                    <a:pt x="0" y="329"/>
                  </a:lnTo>
                  <a:lnTo>
                    <a:pt x="564" y="4321"/>
                  </a:lnTo>
                  <a:lnTo>
                    <a:pt x="564" y="4321"/>
                  </a:lnTo>
                  <a:lnTo>
                    <a:pt x="3077" y="4227"/>
                  </a:lnTo>
                  <a:lnTo>
                    <a:pt x="5566" y="4110"/>
                  </a:lnTo>
                  <a:lnTo>
                    <a:pt x="4955"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6" name="Google Shape;1336;p24"/>
            <p:cNvSpPr/>
            <p:nvPr/>
          </p:nvSpPr>
          <p:spPr>
            <a:xfrm>
              <a:off x="3078025" y="5666750"/>
              <a:ext cx="231350" cy="111575"/>
            </a:xfrm>
            <a:custGeom>
              <a:rect b="b" l="l" r="r" t="t"/>
              <a:pathLst>
                <a:path extrusionOk="0" h="4463" w="9254">
                  <a:moveTo>
                    <a:pt x="8643" y="0"/>
                  </a:moveTo>
                  <a:lnTo>
                    <a:pt x="6835" y="94"/>
                  </a:lnTo>
                  <a:lnTo>
                    <a:pt x="5003" y="212"/>
                  </a:lnTo>
                  <a:lnTo>
                    <a:pt x="2514" y="329"/>
                  </a:lnTo>
                  <a:lnTo>
                    <a:pt x="1" y="423"/>
                  </a:lnTo>
                  <a:lnTo>
                    <a:pt x="1" y="447"/>
                  </a:lnTo>
                  <a:lnTo>
                    <a:pt x="447" y="564"/>
                  </a:lnTo>
                  <a:lnTo>
                    <a:pt x="4839" y="1738"/>
                  </a:lnTo>
                  <a:lnTo>
                    <a:pt x="5543" y="4462"/>
                  </a:lnTo>
                  <a:lnTo>
                    <a:pt x="9254" y="4462"/>
                  </a:lnTo>
                  <a:lnTo>
                    <a:pt x="8643" y="0"/>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7" name="Google Shape;1337;p24"/>
            <p:cNvSpPr/>
            <p:nvPr/>
          </p:nvSpPr>
          <p:spPr>
            <a:xfrm>
              <a:off x="3078025" y="5666750"/>
              <a:ext cx="231350" cy="111575"/>
            </a:xfrm>
            <a:custGeom>
              <a:rect b="b" l="l" r="r" t="t"/>
              <a:pathLst>
                <a:path extrusionOk="0" fill="none" h="4463" w="9254">
                  <a:moveTo>
                    <a:pt x="8643" y="0"/>
                  </a:moveTo>
                  <a:lnTo>
                    <a:pt x="8643" y="0"/>
                  </a:lnTo>
                  <a:lnTo>
                    <a:pt x="6835" y="94"/>
                  </a:lnTo>
                  <a:lnTo>
                    <a:pt x="5003" y="212"/>
                  </a:lnTo>
                  <a:lnTo>
                    <a:pt x="5003" y="212"/>
                  </a:lnTo>
                  <a:lnTo>
                    <a:pt x="5003" y="212"/>
                  </a:lnTo>
                  <a:lnTo>
                    <a:pt x="2514" y="329"/>
                  </a:lnTo>
                  <a:lnTo>
                    <a:pt x="1" y="423"/>
                  </a:lnTo>
                  <a:lnTo>
                    <a:pt x="1" y="447"/>
                  </a:lnTo>
                  <a:lnTo>
                    <a:pt x="447" y="564"/>
                  </a:lnTo>
                  <a:lnTo>
                    <a:pt x="4839" y="1738"/>
                  </a:lnTo>
                  <a:lnTo>
                    <a:pt x="5543" y="4462"/>
                  </a:lnTo>
                  <a:lnTo>
                    <a:pt x="9254" y="4462"/>
                  </a:lnTo>
                  <a:lnTo>
                    <a:pt x="8643"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38" name="Google Shape;1338;p24"/>
          <p:cNvSpPr txBox="1"/>
          <p:nvPr>
            <p:ph type="ctrTitle"/>
          </p:nvPr>
        </p:nvSpPr>
        <p:spPr>
          <a:xfrm>
            <a:off x="777950" y="1062338"/>
            <a:ext cx="7912500" cy="1431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BF9000"/>
                </a:solidFill>
              </a:rPr>
              <a:t>Knight’s Pre-Law</a:t>
            </a:r>
            <a:r>
              <a:rPr lang="en"/>
              <a:t> </a:t>
            </a:r>
            <a:r>
              <a:rPr lang="en" sz="4500">
                <a:solidFill>
                  <a:srgbClr val="000000"/>
                </a:solidFill>
              </a:rPr>
              <a:t>Association</a:t>
            </a:r>
            <a:endParaRPr sz="4500">
              <a:solidFill>
                <a:srgbClr val="000000"/>
              </a:solidFill>
            </a:endParaRPr>
          </a:p>
        </p:txBody>
      </p:sp>
      <p:sp>
        <p:nvSpPr>
          <p:cNvPr id="1339" name="Google Shape;1339;p24"/>
          <p:cNvSpPr/>
          <p:nvPr/>
        </p:nvSpPr>
        <p:spPr>
          <a:xfrm>
            <a:off x="1156149" y="2224999"/>
            <a:ext cx="365700" cy="365700"/>
          </a:xfrm>
          <a:prstGeom prst="star4">
            <a:avLst>
              <a:gd fmla="val 12500" name="adj"/>
            </a:avLst>
          </a:prstGeom>
          <a:solidFill>
            <a:srgbClr val="B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0" name="Google Shape;1340;p24"/>
          <p:cNvSpPr/>
          <p:nvPr/>
        </p:nvSpPr>
        <p:spPr>
          <a:xfrm>
            <a:off x="7266350" y="3080413"/>
            <a:ext cx="212400" cy="212400"/>
          </a:xfrm>
          <a:prstGeom prst="star4">
            <a:avLst>
              <a:gd fmla="val 125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1" name="Google Shape;1341;p24"/>
          <p:cNvSpPr/>
          <p:nvPr/>
        </p:nvSpPr>
        <p:spPr>
          <a:xfrm>
            <a:off x="1380545" y="442395"/>
            <a:ext cx="141300" cy="141300"/>
          </a:xfrm>
          <a:prstGeom prst="star4">
            <a:avLst>
              <a:gd fmla="val 125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2" name="Google Shape;1342;p24"/>
          <p:cNvSpPr/>
          <p:nvPr/>
        </p:nvSpPr>
        <p:spPr>
          <a:xfrm>
            <a:off x="5856488" y="3509413"/>
            <a:ext cx="212400" cy="212400"/>
          </a:xfrm>
          <a:prstGeom prst="star4">
            <a:avLst>
              <a:gd fmla="val 12500" name="adj"/>
            </a:avLst>
          </a:prstGeom>
          <a:solidFill>
            <a:srgbClr val="B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3" name="Google Shape;1343;p24"/>
          <p:cNvSpPr/>
          <p:nvPr/>
        </p:nvSpPr>
        <p:spPr>
          <a:xfrm>
            <a:off x="2018638" y="3596525"/>
            <a:ext cx="212400" cy="212400"/>
          </a:xfrm>
          <a:prstGeom prst="star4">
            <a:avLst>
              <a:gd fmla="val 125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4" name="Google Shape;1344;p24"/>
          <p:cNvSpPr/>
          <p:nvPr/>
        </p:nvSpPr>
        <p:spPr>
          <a:xfrm>
            <a:off x="7752830" y="2380603"/>
            <a:ext cx="302100" cy="218100"/>
          </a:xfrm>
          <a:prstGeom prst="star4">
            <a:avLst>
              <a:gd fmla="val 0" name="adj"/>
            </a:avLst>
          </a:prstGeom>
          <a:solidFill>
            <a:srgbClr val="B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5" name="Google Shape;1345;p24"/>
          <p:cNvSpPr/>
          <p:nvPr/>
        </p:nvSpPr>
        <p:spPr>
          <a:xfrm>
            <a:off x="8085126" y="1977249"/>
            <a:ext cx="365700" cy="305400"/>
          </a:xfrm>
          <a:prstGeom prst="star4">
            <a:avLst>
              <a:gd fmla="val 12500" name="adj"/>
            </a:avLst>
          </a:prstGeom>
          <a:solidFill>
            <a:srgbClr val="B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6" name="Google Shape;1346;p24"/>
          <p:cNvSpPr/>
          <p:nvPr/>
        </p:nvSpPr>
        <p:spPr>
          <a:xfrm>
            <a:off x="5381575" y="263738"/>
            <a:ext cx="212400" cy="212400"/>
          </a:xfrm>
          <a:prstGeom prst="star4">
            <a:avLst>
              <a:gd fmla="val 125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47" name="Google Shape;1347;p24"/>
          <p:cNvPicPr preferRelativeResize="0"/>
          <p:nvPr/>
        </p:nvPicPr>
        <p:blipFill>
          <a:blip r:embed="rId3">
            <a:alphaModFix/>
          </a:blip>
          <a:stretch>
            <a:fillRect/>
          </a:stretch>
        </p:blipFill>
        <p:spPr>
          <a:xfrm>
            <a:off x="-141300" y="-185950"/>
            <a:ext cx="1521850" cy="15218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3" name="Shape 2123"/>
        <p:cNvGrpSpPr/>
        <p:nvPr/>
      </p:nvGrpSpPr>
      <p:grpSpPr>
        <a:xfrm>
          <a:off x="0" y="0"/>
          <a:ext cx="0" cy="0"/>
          <a:chOff x="0" y="0"/>
          <a:chExt cx="0" cy="0"/>
        </a:xfrm>
      </p:grpSpPr>
      <p:sp>
        <p:nvSpPr>
          <p:cNvPr id="2124" name="Google Shape;2124;p33"/>
          <p:cNvSpPr/>
          <p:nvPr/>
        </p:nvSpPr>
        <p:spPr>
          <a:xfrm flipH="1">
            <a:off x="4854971" y="3721233"/>
            <a:ext cx="749100" cy="145800"/>
          </a:xfrm>
          <a:prstGeom prst="ellipse">
            <a:avLst/>
          </a:prstGeom>
          <a:solidFill>
            <a:srgbClr val="363636">
              <a:alpha val="53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5" name="Google Shape;2125;p33"/>
          <p:cNvSpPr/>
          <p:nvPr/>
        </p:nvSpPr>
        <p:spPr>
          <a:xfrm flipH="1">
            <a:off x="7349967" y="3738650"/>
            <a:ext cx="1147500" cy="145800"/>
          </a:xfrm>
          <a:prstGeom prst="ellipse">
            <a:avLst/>
          </a:prstGeom>
          <a:solidFill>
            <a:srgbClr val="363636">
              <a:alpha val="53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6" name="Google Shape;2126;p33"/>
          <p:cNvSpPr/>
          <p:nvPr/>
        </p:nvSpPr>
        <p:spPr>
          <a:xfrm flipH="1">
            <a:off x="5824443" y="3729949"/>
            <a:ext cx="1436400" cy="145800"/>
          </a:xfrm>
          <a:prstGeom prst="ellipse">
            <a:avLst/>
          </a:prstGeom>
          <a:solidFill>
            <a:srgbClr val="363636">
              <a:alpha val="53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7" name="Google Shape;2127;p33"/>
          <p:cNvSpPr txBox="1"/>
          <p:nvPr>
            <p:ph type="title"/>
          </p:nvPr>
        </p:nvSpPr>
        <p:spPr>
          <a:xfrm>
            <a:off x="1393800" y="539500"/>
            <a:ext cx="6356400" cy="54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212121"/>
                </a:solidFill>
              </a:rPr>
              <a:t>TAKE OUT</a:t>
            </a:r>
            <a:r>
              <a:rPr lang="en">
                <a:solidFill>
                  <a:srgbClr val="212121"/>
                </a:solidFill>
              </a:rPr>
              <a:t> </a:t>
            </a:r>
            <a:r>
              <a:rPr lang="en">
                <a:solidFill>
                  <a:srgbClr val="BF9000"/>
                </a:solidFill>
              </a:rPr>
              <a:t>YOUR </a:t>
            </a:r>
            <a:r>
              <a:rPr lang="en">
                <a:solidFill>
                  <a:srgbClr val="212121"/>
                </a:solidFill>
              </a:rPr>
              <a:t>PHONE</a:t>
            </a:r>
            <a:endParaRPr>
              <a:solidFill>
                <a:srgbClr val="BF9000"/>
              </a:solidFill>
            </a:endParaRPr>
          </a:p>
        </p:txBody>
      </p:sp>
      <p:sp>
        <p:nvSpPr>
          <p:cNvPr id="2128" name="Google Shape;2128;p33"/>
          <p:cNvSpPr/>
          <p:nvPr/>
        </p:nvSpPr>
        <p:spPr>
          <a:xfrm>
            <a:off x="4089063" y="327088"/>
            <a:ext cx="212400" cy="212400"/>
          </a:xfrm>
          <a:prstGeom prst="star4">
            <a:avLst>
              <a:gd fmla="val 12500" name="adj"/>
            </a:avLst>
          </a:prstGeom>
          <a:solidFill>
            <a:srgbClr val="B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9" name="Google Shape;2129;p33"/>
          <p:cNvSpPr/>
          <p:nvPr/>
        </p:nvSpPr>
        <p:spPr>
          <a:xfrm>
            <a:off x="8677013" y="797338"/>
            <a:ext cx="212400" cy="212400"/>
          </a:xfrm>
          <a:prstGeom prst="star4">
            <a:avLst>
              <a:gd fmla="val 12500" name="adj"/>
            </a:avLst>
          </a:prstGeom>
          <a:solidFill>
            <a:srgbClr val="B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0" name="Google Shape;2130;p33"/>
          <p:cNvSpPr/>
          <p:nvPr/>
        </p:nvSpPr>
        <p:spPr>
          <a:xfrm>
            <a:off x="6185438" y="205663"/>
            <a:ext cx="212400" cy="212400"/>
          </a:xfrm>
          <a:prstGeom prst="star4">
            <a:avLst>
              <a:gd fmla="val 125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1" name="Google Shape;2131;p33"/>
          <p:cNvSpPr/>
          <p:nvPr/>
        </p:nvSpPr>
        <p:spPr>
          <a:xfrm>
            <a:off x="8779513" y="2142238"/>
            <a:ext cx="212400" cy="212400"/>
          </a:xfrm>
          <a:prstGeom prst="star4">
            <a:avLst>
              <a:gd fmla="val 125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2" name="Google Shape;2132;p33"/>
          <p:cNvSpPr/>
          <p:nvPr/>
        </p:nvSpPr>
        <p:spPr>
          <a:xfrm>
            <a:off x="173380" y="2655205"/>
            <a:ext cx="302100" cy="297000"/>
          </a:xfrm>
          <a:prstGeom prst="star4">
            <a:avLst>
              <a:gd fmla="val 12500" name="adj"/>
            </a:avLst>
          </a:prstGeom>
          <a:solidFill>
            <a:srgbClr val="B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3" name="Google Shape;2133;p33"/>
          <p:cNvSpPr/>
          <p:nvPr/>
        </p:nvSpPr>
        <p:spPr>
          <a:xfrm>
            <a:off x="249378" y="1869301"/>
            <a:ext cx="263400" cy="212400"/>
          </a:xfrm>
          <a:prstGeom prst="star4">
            <a:avLst>
              <a:gd fmla="val 125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134" name="Google Shape;2134;p33"/>
          <p:cNvPicPr preferRelativeResize="0"/>
          <p:nvPr/>
        </p:nvPicPr>
        <p:blipFill>
          <a:blip r:embed="rId3">
            <a:alphaModFix/>
          </a:blip>
          <a:stretch>
            <a:fillRect/>
          </a:stretch>
        </p:blipFill>
        <p:spPr>
          <a:xfrm>
            <a:off x="1391725" y="1385000"/>
            <a:ext cx="2584300" cy="2584300"/>
          </a:xfrm>
          <a:prstGeom prst="rect">
            <a:avLst/>
          </a:prstGeom>
          <a:noFill/>
          <a:ln>
            <a:noFill/>
          </a:ln>
        </p:spPr>
      </p:pic>
      <p:sp>
        <p:nvSpPr>
          <p:cNvPr id="2135" name="Google Shape;2135;p33"/>
          <p:cNvSpPr txBox="1"/>
          <p:nvPr>
            <p:ph idx="1" type="subTitle"/>
          </p:nvPr>
        </p:nvSpPr>
        <p:spPr>
          <a:xfrm>
            <a:off x="1599375" y="3969288"/>
            <a:ext cx="2169000" cy="548700"/>
          </a:xfrm>
          <a:prstGeom prst="rect">
            <a:avLst/>
          </a:prstGeom>
        </p:spPr>
        <p:txBody>
          <a:bodyPr anchorCtr="0" anchor="t" bIns="91425" lIns="91425" spcFirstLastPara="1" rIns="91425" wrap="square" tIns="91425">
            <a:noAutofit/>
          </a:bodyPr>
          <a:lstStyle/>
          <a:p>
            <a:pPr indent="0" lvl="0" marL="0" rtl="0" algn="ctr">
              <a:lnSpc>
                <a:spcPct val="120000"/>
              </a:lnSpc>
              <a:spcBef>
                <a:spcPts val="0"/>
              </a:spcBef>
              <a:spcAft>
                <a:spcPts val="0"/>
              </a:spcAft>
              <a:buNone/>
            </a:pPr>
            <a:r>
              <a:rPr lang="en">
                <a:latin typeface="Alfa Slab One"/>
                <a:ea typeface="Alfa Slab One"/>
                <a:cs typeface="Alfa Slab One"/>
                <a:sym typeface="Alfa Slab One"/>
              </a:rPr>
              <a:t>Membership </a:t>
            </a:r>
            <a:r>
              <a:rPr lang="en">
                <a:solidFill>
                  <a:srgbClr val="BF9000"/>
                </a:solidFill>
                <a:latin typeface="Alfa Slab One"/>
                <a:ea typeface="Alfa Slab One"/>
                <a:cs typeface="Alfa Slab One"/>
                <a:sym typeface="Alfa Slab One"/>
              </a:rPr>
              <a:t>Form</a:t>
            </a:r>
            <a:endParaRPr>
              <a:solidFill>
                <a:srgbClr val="BF9000"/>
              </a:solidFill>
              <a:latin typeface="Alfa Slab One"/>
              <a:ea typeface="Alfa Slab One"/>
              <a:cs typeface="Alfa Slab One"/>
              <a:sym typeface="Alfa Slab One"/>
            </a:endParaRPr>
          </a:p>
        </p:txBody>
      </p:sp>
      <p:pic>
        <p:nvPicPr>
          <p:cNvPr id="2136" name="Google Shape;2136;p33"/>
          <p:cNvPicPr preferRelativeResize="0"/>
          <p:nvPr/>
        </p:nvPicPr>
        <p:blipFill>
          <a:blip r:embed="rId4">
            <a:alphaModFix/>
          </a:blip>
          <a:stretch>
            <a:fillRect/>
          </a:stretch>
        </p:blipFill>
        <p:spPr>
          <a:xfrm>
            <a:off x="5250500" y="1385000"/>
            <a:ext cx="2584300" cy="2584300"/>
          </a:xfrm>
          <a:prstGeom prst="rect">
            <a:avLst/>
          </a:prstGeom>
          <a:noFill/>
          <a:ln>
            <a:noFill/>
          </a:ln>
        </p:spPr>
      </p:pic>
      <p:sp>
        <p:nvSpPr>
          <p:cNvPr id="2137" name="Google Shape;2137;p33"/>
          <p:cNvSpPr txBox="1"/>
          <p:nvPr>
            <p:ph idx="1" type="subTitle"/>
          </p:nvPr>
        </p:nvSpPr>
        <p:spPr>
          <a:xfrm>
            <a:off x="5458150" y="3969288"/>
            <a:ext cx="2169000" cy="548700"/>
          </a:xfrm>
          <a:prstGeom prst="rect">
            <a:avLst/>
          </a:prstGeom>
        </p:spPr>
        <p:txBody>
          <a:bodyPr anchorCtr="0" anchor="t" bIns="91425" lIns="91425" spcFirstLastPara="1" rIns="91425" wrap="square" tIns="91425">
            <a:noAutofit/>
          </a:bodyPr>
          <a:lstStyle/>
          <a:p>
            <a:pPr indent="0" lvl="0" marL="0" rtl="0" algn="ctr">
              <a:lnSpc>
                <a:spcPct val="120000"/>
              </a:lnSpc>
              <a:spcBef>
                <a:spcPts val="0"/>
              </a:spcBef>
              <a:spcAft>
                <a:spcPts val="0"/>
              </a:spcAft>
              <a:buNone/>
            </a:pPr>
            <a:r>
              <a:rPr lang="en">
                <a:latin typeface="Alfa Slab One"/>
                <a:ea typeface="Alfa Slab One"/>
                <a:cs typeface="Alfa Slab One"/>
                <a:sym typeface="Alfa Slab One"/>
              </a:rPr>
              <a:t>Events </a:t>
            </a:r>
            <a:r>
              <a:rPr lang="en">
                <a:solidFill>
                  <a:srgbClr val="BF9000"/>
                </a:solidFill>
                <a:latin typeface="Alfa Slab One"/>
                <a:ea typeface="Alfa Slab One"/>
                <a:cs typeface="Alfa Slab One"/>
                <a:sym typeface="Alfa Slab One"/>
              </a:rPr>
              <a:t>Page</a:t>
            </a:r>
            <a:endParaRPr>
              <a:solidFill>
                <a:srgbClr val="BF9000"/>
              </a:solidFill>
              <a:latin typeface="Alfa Slab One"/>
              <a:ea typeface="Alfa Slab One"/>
              <a:cs typeface="Alfa Slab One"/>
              <a:sym typeface="Alfa Slab One"/>
            </a:endParaRPr>
          </a:p>
        </p:txBody>
      </p:sp>
      <p:sp>
        <p:nvSpPr>
          <p:cNvPr id="2138" name="Google Shape;2138;p33"/>
          <p:cNvSpPr/>
          <p:nvPr/>
        </p:nvSpPr>
        <p:spPr>
          <a:xfrm rot="10800000">
            <a:off x="7795637" y="1716911"/>
            <a:ext cx="657600" cy="562500"/>
          </a:xfrm>
          <a:prstGeom prst="bentArrow">
            <a:avLst>
              <a:gd fmla="val 25000" name="adj1"/>
              <a:gd fmla="val 25000" name="adj2"/>
              <a:gd fmla="val 25000" name="adj3"/>
              <a:gd fmla="val 43750" name="adj4"/>
            </a:avLst>
          </a:prstGeom>
          <a:solidFill>
            <a:srgbClr val="BF9000"/>
          </a:solidFill>
          <a:ln cap="flat" cmpd="sng" w="9525">
            <a:solidFill>
              <a:srgbClr val="21212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9" name="Google Shape;2139;p33"/>
          <p:cNvSpPr txBox="1"/>
          <p:nvPr>
            <p:ph idx="1" type="subTitle"/>
          </p:nvPr>
        </p:nvSpPr>
        <p:spPr>
          <a:xfrm>
            <a:off x="7576500" y="1058975"/>
            <a:ext cx="1567500" cy="722400"/>
          </a:xfrm>
          <a:prstGeom prst="rect">
            <a:avLst/>
          </a:prstGeom>
        </p:spPr>
        <p:txBody>
          <a:bodyPr anchorCtr="0" anchor="t" bIns="91425" lIns="91425" spcFirstLastPara="1" rIns="91425" wrap="square" tIns="91425">
            <a:noAutofit/>
          </a:bodyPr>
          <a:lstStyle/>
          <a:p>
            <a:pPr indent="0" lvl="0" marL="0" rtl="0" algn="ctr">
              <a:lnSpc>
                <a:spcPct val="120000"/>
              </a:lnSpc>
              <a:spcBef>
                <a:spcPts val="0"/>
              </a:spcBef>
              <a:spcAft>
                <a:spcPts val="0"/>
              </a:spcAft>
              <a:buNone/>
            </a:pPr>
            <a:r>
              <a:rPr lang="en">
                <a:latin typeface="Alfa Slab One"/>
                <a:ea typeface="Alfa Slab One"/>
                <a:cs typeface="Alfa Slab One"/>
                <a:sym typeface="Alfa Slab One"/>
              </a:rPr>
              <a:t>Subscribe to </a:t>
            </a:r>
            <a:r>
              <a:rPr lang="en">
                <a:solidFill>
                  <a:srgbClr val="BF9000"/>
                </a:solidFill>
                <a:latin typeface="Alfa Slab One"/>
                <a:ea typeface="Alfa Slab One"/>
                <a:cs typeface="Alfa Slab One"/>
                <a:sym typeface="Alfa Slab One"/>
              </a:rPr>
              <a:t>our</a:t>
            </a:r>
            <a:r>
              <a:rPr lang="en">
                <a:latin typeface="Alfa Slab One"/>
                <a:ea typeface="Alfa Slab One"/>
                <a:cs typeface="Alfa Slab One"/>
                <a:sym typeface="Alfa Slab One"/>
              </a:rPr>
              <a:t> calendar</a:t>
            </a:r>
            <a:endParaRPr>
              <a:solidFill>
                <a:srgbClr val="BF9000"/>
              </a:solidFill>
              <a:latin typeface="Alfa Slab One"/>
              <a:ea typeface="Alfa Slab One"/>
              <a:cs typeface="Alfa Slab One"/>
              <a:sym typeface="Alfa Slab One"/>
            </a:endParaRPr>
          </a:p>
        </p:txBody>
      </p:sp>
      <p:pic>
        <p:nvPicPr>
          <p:cNvPr id="2140" name="Google Shape;2140;p33"/>
          <p:cNvPicPr preferRelativeResize="0"/>
          <p:nvPr/>
        </p:nvPicPr>
        <p:blipFill>
          <a:blip r:embed="rId5">
            <a:alphaModFix/>
          </a:blip>
          <a:stretch>
            <a:fillRect/>
          </a:stretch>
        </p:blipFill>
        <p:spPr>
          <a:xfrm>
            <a:off x="-141300" y="-185950"/>
            <a:ext cx="1521850" cy="15218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4" name="Shape 2144"/>
        <p:cNvGrpSpPr/>
        <p:nvPr/>
      </p:nvGrpSpPr>
      <p:grpSpPr>
        <a:xfrm>
          <a:off x="0" y="0"/>
          <a:ext cx="0" cy="0"/>
          <a:chOff x="0" y="0"/>
          <a:chExt cx="0" cy="0"/>
        </a:xfrm>
      </p:grpSpPr>
      <p:sp>
        <p:nvSpPr>
          <p:cNvPr id="2145" name="Google Shape;2145;p34"/>
          <p:cNvSpPr/>
          <p:nvPr/>
        </p:nvSpPr>
        <p:spPr>
          <a:xfrm flipH="1">
            <a:off x="4854971" y="3721233"/>
            <a:ext cx="749100" cy="145800"/>
          </a:xfrm>
          <a:prstGeom prst="ellipse">
            <a:avLst/>
          </a:prstGeom>
          <a:solidFill>
            <a:srgbClr val="363636">
              <a:alpha val="53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6" name="Google Shape;2146;p34"/>
          <p:cNvSpPr/>
          <p:nvPr/>
        </p:nvSpPr>
        <p:spPr>
          <a:xfrm flipH="1">
            <a:off x="7349967" y="3738650"/>
            <a:ext cx="1147500" cy="145800"/>
          </a:xfrm>
          <a:prstGeom prst="ellipse">
            <a:avLst/>
          </a:prstGeom>
          <a:solidFill>
            <a:srgbClr val="363636">
              <a:alpha val="53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7" name="Google Shape;2147;p34"/>
          <p:cNvSpPr/>
          <p:nvPr/>
        </p:nvSpPr>
        <p:spPr>
          <a:xfrm flipH="1">
            <a:off x="5824443" y="3729949"/>
            <a:ext cx="1436400" cy="145800"/>
          </a:xfrm>
          <a:prstGeom prst="ellipse">
            <a:avLst/>
          </a:prstGeom>
          <a:solidFill>
            <a:srgbClr val="363636">
              <a:alpha val="53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8" name="Google Shape;2148;p34"/>
          <p:cNvSpPr txBox="1"/>
          <p:nvPr>
            <p:ph type="title"/>
          </p:nvPr>
        </p:nvSpPr>
        <p:spPr>
          <a:xfrm>
            <a:off x="725978" y="1701150"/>
            <a:ext cx="3958200" cy="548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solidFill>
                  <a:srgbClr val="212121"/>
                </a:solidFill>
              </a:rPr>
              <a:t>SOCIAL</a:t>
            </a:r>
            <a:r>
              <a:rPr lang="en"/>
              <a:t> </a:t>
            </a:r>
            <a:r>
              <a:rPr lang="en">
                <a:solidFill>
                  <a:srgbClr val="BF9000"/>
                </a:solidFill>
              </a:rPr>
              <a:t>MEDIA</a:t>
            </a:r>
            <a:endParaRPr>
              <a:solidFill>
                <a:srgbClr val="BF9000"/>
              </a:solidFill>
            </a:endParaRPr>
          </a:p>
        </p:txBody>
      </p:sp>
      <p:sp>
        <p:nvSpPr>
          <p:cNvPr id="2149" name="Google Shape;2149;p34"/>
          <p:cNvSpPr txBox="1"/>
          <p:nvPr>
            <p:ph idx="1" type="subTitle"/>
          </p:nvPr>
        </p:nvSpPr>
        <p:spPr>
          <a:xfrm>
            <a:off x="725975" y="2354650"/>
            <a:ext cx="4128300" cy="731400"/>
          </a:xfrm>
          <a:prstGeom prst="rect">
            <a:avLst/>
          </a:prstGeom>
        </p:spPr>
        <p:txBody>
          <a:bodyPr anchorCtr="0" anchor="t" bIns="91425" lIns="91425" spcFirstLastPara="1" rIns="91425" wrap="square" tIns="91425">
            <a:noAutofit/>
          </a:bodyPr>
          <a:lstStyle/>
          <a:p>
            <a:pPr indent="457200" lvl="0" marL="0" rtl="0" algn="l">
              <a:lnSpc>
                <a:spcPct val="150000"/>
              </a:lnSpc>
              <a:spcBef>
                <a:spcPts val="0"/>
              </a:spcBef>
              <a:spcAft>
                <a:spcPts val="0"/>
              </a:spcAft>
              <a:buNone/>
            </a:pPr>
            <a:r>
              <a:rPr lang="en"/>
              <a:t>@knightsprelawassociation</a:t>
            </a:r>
            <a:endParaRPr/>
          </a:p>
          <a:p>
            <a:pPr indent="457200" lvl="0" marL="0" rtl="0" algn="l">
              <a:lnSpc>
                <a:spcPct val="150000"/>
              </a:lnSpc>
              <a:spcBef>
                <a:spcPts val="0"/>
              </a:spcBef>
              <a:spcAft>
                <a:spcPts val="0"/>
              </a:spcAft>
              <a:buNone/>
            </a:pPr>
            <a:r>
              <a:rPr lang="en" u="sng">
                <a:solidFill>
                  <a:schemeClr val="hlink"/>
                </a:solidFill>
                <a:hlinkClick r:id="rId3"/>
              </a:rPr>
              <a:t>www.knightsprelawassociation.com</a:t>
            </a:r>
            <a:endParaRPr/>
          </a:p>
          <a:p>
            <a:pPr indent="457200" lvl="0" marL="0" rtl="0" algn="l">
              <a:lnSpc>
                <a:spcPct val="150000"/>
              </a:lnSpc>
              <a:spcBef>
                <a:spcPts val="0"/>
              </a:spcBef>
              <a:spcAft>
                <a:spcPts val="0"/>
              </a:spcAft>
              <a:buNone/>
            </a:pPr>
            <a:r>
              <a:rPr lang="en"/>
              <a:t>Knight’s Pre-Law Association</a:t>
            </a:r>
            <a:endParaRPr/>
          </a:p>
          <a:p>
            <a:pPr indent="457200" lvl="0" marL="0" rtl="0" algn="l">
              <a:lnSpc>
                <a:spcPct val="150000"/>
              </a:lnSpc>
              <a:spcBef>
                <a:spcPts val="0"/>
              </a:spcBef>
              <a:spcAft>
                <a:spcPts val="0"/>
              </a:spcAft>
              <a:buNone/>
            </a:pPr>
            <a:r>
              <a:rPr lang="en"/>
              <a:t>Knight’s Pre-Law Association</a:t>
            </a:r>
            <a:endParaRPr/>
          </a:p>
        </p:txBody>
      </p:sp>
      <p:grpSp>
        <p:nvGrpSpPr>
          <p:cNvPr id="2150" name="Google Shape;2150;p34"/>
          <p:cNvGrpSpPr/>
          <p:nvPr/>
        </p:nvGrpSpPr>
        <p:grpSpPr>
          <a:xfrm>
            <a:off x="4988845" y="1328657"/>
            <a:ext cx="3180602" cy="2486155"/>
            <a:chOff x="4794566" y="1229221"/>
            <a:chExt cx="3492864" cy="2730238"/>
          </a:xfrm>
        </p:grpSpPr>
        <p:sp>
          <p:nvSpPr>
            <p:cNvPr id="2151" name="Google Shape;2151;p34"/>
            <p:cNvSpPr/>
            <p:nvPr/>
          </p:nvSpPr>
          <p:spPr>
            <a:xfrm>
              <a:off x="6010192" y="3526822"/>
              <a:ext cx="1061612" cy="432637"/>
            </a:xfrm>
            <a:custGeom>
              <a:rect b="b" l="l" r="r" t="t"/>
              <a:pathLst>
                <a:path extrusionOk="0" h="6128" w="15037">
                  <a:moveTo>
                    <a:pt x="2443" y="1"/>
                  </a:moveTo>
                  <a:lnTo>
                    <a:pt x="2222" y="2875"/>
                  </a:lnTo>
                  <a:cubicBezTo>
                    <a:pt x="2222" y="2875"/>
                    <a:pt x="2339" y="3398"/>
                    <a:pt x="1529" y="4116"/>
                  </a:cubicBezTo>
                  <a:cubicBezTo>
                    <a:pt x="732" y="4835"/>
                    <a:pt x="92" y="5500"/>
                    <a:pt x="92" y="5500"/>
                  </a:cubicBezTo>
                  <a:cubicBezTo>
                    <a:pt x="92" y="5500"/>
                    <a:pt x="1" y="5657"/>
                    <a:pt x="1" y="5892"/>
                  </a:cubicBezTo>
                  <a:cubicBezTo>
                    <a:pt x="1" y="6115"/>
                    <a:pt x="131" y="6127"/>
                    <a:pt x="693" y="6127"/>
                  </a:cubicBezTo>
                  <a:lnTo>
                    <a:pt x="14345" y="6127"/>
                  </a:lnTo>
                  <a:cubicBezTo>
                    <a:pt x="14906" y="6127"/>
                    <a:pt x="15037" y="6115"/>
                    <a:pt x="15037" y="5892"/>
                  </a:cubicBezTo>
                  <a:cubicBezTo>
                    <a:pt x="15037" y="5657"/>
                    <a:pt x="14946" y="5500"/>
                    <a:pt x="14946" y="5500"/>
                  </a:cubicBezTo>
                  <a:cubicBezTo>
                    <a:pt x="14946" y="5500"/>
                    <a:pt x="14305" y="4835"/>
                    <a:pt x="13495" y="4116"/>
                  </a:cubicBezTo>
                  <a:cubicBezTo>
                    <a:pt x="12699" y="3398"/>
                    <a:pt x="12804" y="2875"/>
                    <a:pt x="12804" y="2875"/>
                  </a:cubicBezTo>
                  <a:lnTo>
                    <a:pt x="12595" y="1"/>
                  </a:lnTo>
                  <a:close/>
                </a:path>
              </a:pathLst>
            </a:custGeom>
            <a:solidFill>
              <a:srgbClr val="B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2" name="Google Shape;2152;p34"/>
            <p:cNvSpPr/>
            <p:nvPr/>
          </p:nvSpPr>
          <p:spPr>
            <a:xfrm>
              <a:off x="4794566" y="1229221"/>
              <a:ext cx="3492864" cy="2297606"/>
            </a:xfrm>
            <a:custGeom>
              <a:rect b="b" l="l" r="r" t="t"/>
              <a:pathLst>
                <a:path extrusionOk="0" h="32544" w="49474">
                  <a:moveTo>
                    <a:pt x="2509" y="0"/>
                  </a:moveTo>
                  <a:cubicBezTo>
                    <a:pt x="1124" y="0"/>
                    <a:pt x="0" y="1124"/>
                    <a:pt x="0" y="2509"/>
                  </a:cubicBezTo>
                  <a:lnTo>
                    <a:pt x="0" y="30035"/>
                  </a:lnTo>
                  <a:cubicBezTo>
                    <a:pt x="0" y="31420"/>
                    <a:pt x="1124" y="32544"/>
                    <a:pt x="2509" y="32544"/>
                  </a:cubicBezTo>
                  <a:lnTo>
                    <a:pt x="46965" y="32544"/>
                  </a:lnTo>
                  <a:cubicBezTo>
                    <a:pt x="48350" y="32544"/>
                    <a:pt x="49474" y="31420"/>
                    <a:pt x="49474" y="30035"/>
                  </a:cubicBezTo>
                  <a:lnTo>
                    <a:pt x="49474" y="2509"/>
                  </a:lnTo>
                  <a:cubicBezTo>
                    <a:pt x="49474" y="1124"/>
                    <a:pt x="48350" y="0"/>
                    <a:pt x="4696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3" name="Google Shape;2153;p34"/>
            <p:cNvSpPr/>
            <p:nvPr/>
          </p:nvSpPr>
          <p:spPr>
            <a:xfrm>
              <a:off x="6472417" y="3323532"/>
              <a:ext cx="137163" cy="137161"/>
            </a:xfrm>
            <a:custGeom>
              <a:rect b="b" l="l" r="r" t="t"/>
              <a:pathLst>
                <a:path extrusionOk="0" h="3020" w="3005">
                  <a:moveTo>
                    <a:pt x="1503" y="1"/>
                  </a:moveTo>
                  <a:cubicBezTo>
                    <a:pt x="667" y="1"/>
                    <a:pt x="0" y="680"/>
                    <a:pt x="0" y="1504"/>
                  </a:cubicBezTo>
                  <a:cubicBezTo>
                    <a:pt x="0" y="2340"/>
                    <a:pt x="667" y="3019"/>
                    <a:pt x="1503" y="3019"/>
                  </a:cubicBezTo>
                  <a:cubicBezTo>
                    <a:pt x="2326" y="3019"/>
                    <a:pt x="3005" y="2340"/>
                    <a:pt x="3005" y="1504"/>
                  </a:cubicBezTo>
                  <a:cubicBezTo>
                    <a:pt x="3005" y="680"/>
                    <a:pt x="2326" y="1"/>
                    <a:pt x="150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154" name="Google Shape;2154;p34"/>
          <p:cNvPicPr preferRelativeResize="0"/>
          <p:nvPr/>
        </p:nvPicPr>
        <p:blipFill rotWithShape="1">
          <a:blip r:embed="rId4">
            <a:alphaModFix/>
          </a:blip>
          <a:srcRect b="0" l="8486" r="8477" t="0"/>
          <a:stretch/>
        </p:blipFill>
        <p:spPr>
          <a:xfrm>
            <a:off x="5251653" y="1565071"/>
            <a:ext cx="2655000" cy="1477500"/>
          </a:xfrm>
          <a:prstGeom prst="roundRect">
            <a:avLst>
              <a:gd fmla="val 8041" name="adj"/>
            </a:avLst>
          </a:prstGeom>
          <a:noFill/>
          <a:ln>
            <a:noFill/>
          </a:ln>
        </p:spPr>
      </p:pic>
      <p:grpSp>
        <p:nvGrpSpPr>
          <p:cNvPr id="2155" name="Google Shape;2155;p34"/>
          <p:cNvGrpSpPr/>
          <p:nvPr/>
        </p:nvGrpSpPr>
        <p:grpSpPr>
          <a:xfrm>
            <a:off x="7307730" y="2551376"/>
            <a:ext cx="861712" cy="1291912"/>
            <a:chOff x="5831933" y="1426049"/>
            <a:chExt cx="1401841" cy="2653341"/>
          </a:xfrm>
        </p:grpSpPr>
        <p:sp>
          <p:nvSpPr>
            <p:cNvPr id="2156" name="Google Shape;2156;p34"/>
            <p:cNvSpPr/>
            <p:nvPr/>
          </p:nvSpPr>
          <p:spPr>
            <a:xfrm>
              <a:off x="5831933" y="1426049"/>
              <a:ext cx="1401841" cy="2653341"/>
            </a:xfrm>
            <a:custGeom>
              <a:rect b="b" l="l" r="r" t="t"/>
              <a:pathLst>
                <a:path extrusionOk="0" h="42212" w="22301">
                  <a:moveTo>
                    <a:pt x="1712" y="1"/>
                  </a:moveTo>
                  <a:cubicBezTo>
                    <a:pt x="771" y="1"/>
                    <a:pt x="1" y="967"/>
                    <a:pt x="1" y="2143"/>
                  </a:cubicBezTo>
                  <a:lnTo>
                    <a:pt x="1" y="40082"/>
                  </a:lnTo>
                  <a:cubicBezTo>
                    <a:pt x="1" y="41257"/>
                    <a:pt x="771" y="42212"/>
                    <a:pt x="1712" y="42212"/>
                  </a:cubicBezTo>
                  <a:lnTo>
                    <a:pt x="20590" y="42212"/>
                  </a:lnTo>
                  <a:cubicBezTo>
                    <a:pt x="21531" y="42212"/>
                    <a:pt x="22301" y="41257"/>
                    <a:pt x="22301" y="40082"/>
                  </a:cubicBezTo>
                  <a:lnTo>
                    <a:pt x="22301" y="2143"/>
                  </a:lnTo>
                  <a:cubicBezTo>
                    <a:pt x="22301" y="967"/>
                    <a:pt x="21531" y="1"/>
                    <a:pt x="20590" y="1"/>
                  </a:cubicBezTo>
                  <a:close/>
                </a:path>
              </a:pathLst>
            </a:custGeom>
            <a:solidFill>
              <a:srgbClr val="B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7" name="Google Shape;2157;p34"/>
            <p:cNvSpPr/>
            <p:nvPr/>
          </p:nvSpPr>
          <p:spPr>
            <a:xfrm>
              <a:off x="6434698" y="3711415"/>
              <a:ext cx="196312" cy="196367"/>
            </a:xfrm>
            <a:custGeom>
              <a:rect b="b" l="l" r="r" t="t"/>
              <a:pathLst>
                <a:path extrusionOk="0" h="3124" w="3123">
                  <a:moveTo>
                    <a:pt x="1555" y="1"/>
                  </a:moveTo>
                  <a:cubicBezTo>
                    <a:pt x="693" y="1"/>
                    <a:pt x="1" y="694"/>
                    <a:pt x="1" y="1556"/>
                  </a:cubicBezTo>
                  <a:cubicBezTo>
                    <a:pt x="1" y="2418"/>
                    <a:pt x="693" y="3124"/>
                    <a:pt x="1555" y="3124"/>
                  </a:cubicBezTo>
                  <a:cubicBezTo>
                    <a:pt x="2431" y="3124"/>
                    <a:pt x="3123" y="2418"/>
                    <a:pt x="3123" y="1556"/>
                  </a:cubicBezTo>
                  <a:cubicBezTo>
                    <a:pt x="3123" y="694"/>
                    <a:pt x="2431" y="1"/>
                    <a:pt x="155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158" name="Google Shape;2158;p34"/>
          <p:cNvPicPr preferRelativeResize="0"/>
          <p:nvPr/>
        </p:nvPicPr>
        <p:blipFill rotWithShape="1">
          <a:blip r:embed="rId5">
            <a:alphaModFix/>
          </a:blip>
          <a:srcRect b="10153" l="0" r="0" t="10153"/>
          <a:stretch/>
        </p:blipFill>
        <p:spPr>
          <a:xfrm>
            <a:off x="7448194" y="2625821"/>
            <a:ext cx="580800" cy="954600"/>
          </a:xfrm>
          <a:prstGeom prst="roundRect">
            <a:avLst>
              <a:gd fmla="val 9282" name="adj"/>
            </a:avLst>
          </a:prstGeom>
          <a:noFill/>
          <a:ln>
            <a:noFill/>
          </a:ln>
        </p:spPr>
      </p:pic>
      <p:grpSp>
        <p:nvGrpSpPr>
          <p:cNvPr id="2159" name="Google Shape;2159;p34"/>
          <p:cNvGrpSpPr/>
          <p:nvPr/>
        </p:nvGrpSpPr>
        <p:grpSpPr>
          <a:xfrm flipH="1">
            <a:off x="442568" y="3685650"/>
            <a:ext cx="2352600" cy="1226225"/>
            <a:chOff x="2284875" y="4615250"/>
            <a:chExt cx="2352600" cy="1226225"/>
          </a:xfrm>
        </p:grpSpPr>
        <p:sp>
          <p:nvSpPr>
            <p:cNvPr id="2160" name="Google Shape;2160;p34"/>
            <p:cNvSpPr/>
            <p:nvPr/>
          </p:nvSpPr>
          <p:spPr>
            <a:xfrm>
              <a:off x="2284875" y="5741575"/>
              <a:ext cx="2352600" cy="99900"/>
            </a:xfrm>
            <a:prstGeom prst="ellipse">
              <a:avLst/>
            </a:prstGeom>
            <a:solidFill>
              <a:srgbClr val="363636">
                <a:alpha val="53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1" name="Google Shape;2161;p34"/>
            <p:cNvSpPr/>
            <p:nvPr/>
          </p:nvSpPr>
          <p:spPr>
            <a:xfrm>
              <a:off x="3154350" y="5114275"/>
              <a:ext cx="1358600" cy="649950"/>
            </a:xfrm>
            <a:custGeom>
              <a:rect b="b" l="l" r="r" t="t"/>
              <a:pathLst>
                <a:path extrusionOk="0" h="25998" w="54344">
                  <a:moveTo>
                    <a:pt x="2819" y="1"/>
                  </a:moveTo>
                  <a:lnTo>
                    <a:pt x="1" y="7680"/>
                  </a:lnTo>
                  <a:lnTo>
                    <a:pt x="306" y="7915"/>
                  </a:lnTo>
                  <a:lnTo>
                    <a:pt x="588" y="8079"/>
                  </a:lnTo>
                  <a:lnTo>
                    <a:pt x="846" y="8197"/>
                  </a:lnTo>
                  <a:lnTo>
                    <a:pt x="1105" y="8244"/>
                  </a:lnTo>
                  <a:lnTo>
                    <a:pt x="1316" y="8267"/>
                  </a:lnTo>
                  <a:lnTo>
                    <a:pt x="1527" y="8220"/>
                  </a:lnTo>
                  <a:lnTo>
                    <a:pt x="1692" y="8150"/>
                  </a:lnTo>
                  <a:lnTo>
                    <a:pt x="1856" y="8079"/>
                  </a:lnTo>
                  <a:lnTo>
                    <a:pt x="1997" y="7962"/>
                  </a:lnTo>
                  <a:lnTo>
                    <a:pt x="2091" y="7844"/>
                  </a:lnTo>
                  <a:lnTo>
                    <a:pt x="2279" y="7610"/>
                  </a:lnTo>
                  <a:lnTo>
                    <a:pt x="2373" y="7445"/>
                  </a:lnTo>
                  <a:lnTo>
                    <a:pt x="2420" y="7351"/>
                  </a:lnTo>
                  <a:lnTo>
                    <a:pt x="7164" y="8479"/>
                  </a:lnTo>
                  <a:lnTo>
                    <a:pt x="7375" y="8925"/>
                  </a:lnTo>
                  <a:lnTo>
                    <a:pt x="7586" y="9324"/>
                  </a:lnTo>
                  <a:lnTo>
                    <a:pt x="7821" y="9676"/>
                  </a:lnTo>
                  <a:lnTo>
                    <a:pt x="8056" y="10005"/>
                  </a:lnTo>
                  <a:lnTo>
                    <a:pt x="8291" y="10263"/>
                  </a:lnTo>
                  <a:lnTo>
                    <a:pt x="8526" y="10522"/>
                  </a:lnTo>
                  <a:lnTo>
                    <a:pt x="8784" y="10710"/>
                  </a:lnTo>
                  <a:lnTo>
                    <a:pt x="9019" y="10897"/>
                  </a:lnTo>
                  <a:lnTo>
                    <a:pt x="9277" y="11038"/>
                  </a:lnTo>
                  <a:lnTo>
                    <a:pt x="9512" y="11132"/>
                  </a:lnTo>
                  <a:lnTo>
                    <a:pt x="9770" y="11226"/>
                  </a:lnTo>
                  <a:lnTo>
                    <a:pt x="10005" y="11297"/>
                  </a:lnTo>
                  <a:lnTo>
                    <a:pt x="10240" y="11320"/>
                  </a:lnTo>
                  <a:lnTo>
                    <a:pt x="10498" y="11344"/>
                  </a:lnTo>
                  <a:lnTo>
                    <a:pt x="10733" y="11344"/>
                  </a:lnTo>
                  <a:lnTo>
                    <a:pt x="10945" y="11320"/>
                  </a:lnTo>
                  <a:lnTo>
                    <a:pt x="11179" y="11273"/>
                  </a:lnTo>
                  <a:lnTo>
                    <a:pt x="11391" y="11226"/>
                  </a:lnTo>
                  <a:lnTo>
                    <a:pt x="11790" y="11109"/>
                  </a:lnTo>
                  <a:lnTo>
                    <a:pt x="12166" y="10968"/>
                  </a:lnTo>
                  <a:lnTo>
                    <a:pt x="12471" y="10803"/>
                  </a:lnTo>
                  <a:lnTo>
                    <a:pt x="12729" y="10639"/>
                  </a:lnTo>
                  <a:lnTo>
                    <a:pt x="12917" y="10522"/>
                  </a:lnTo>
                  <a:lnTo>
                    <a:pt x="13082" y="10404"/>
                  </a:lnTo>
                  <a:lnTo>
                    <a:pt x="14632" y="11250"/>
                  </a:lnTo>
                  <a:lnTo>
                    <a:pt x="16440" y="12213"/>
                  </a:lnTo>
                  <a:lnTo>
                    <a:pt x="18765" y="13434"/>
                  </a:lnTo>
                  <a:lnTo>
                    <a:pt x="21559" y="14866"/>
                  </a:lnTo>
                  <a:lnTo>
                    <a:pt x="24683" y="16440"/>
                  </a:lnTo>
                  <a:lnTo>
                    <a:pt x="26350" y="17262"/>
                  </a:lnTo>
                  <a:lnTo>
                    <a:pt x="28088" y="18084"/>
                  </a:lnTo>
                  <a:lnTo>
                    <a:pt x="29826" y="18906"/>
                  </a:lnTo>
                  <a:lnTo>
                    <a:pt x="31634" y="19727"/>
                  </a:lnTo>
                  <a:lnTo>
                    <a:pt x="33419" y="20526"/>
                  </a:lnTo>
                  <a:lnTo>
                    <a:pt x="35227" y="21324"/>
                  </a:lnTo>
                  <a:lnTo>
                    <a:pt x="37012" y="22076"/>
                  </a:lnTo>
                  <a:lnTo>
                    <a:pt x="38773" y="22780"/>
                  </a:lnTo>
                  <a:lnTo>
                    <a:pt x="40511" y="23438"/>
                  </a:lnTo>
                  <a:lnTo>
                    <a:pt x="42202" y="24049"/>
                  </a:lnTo>
                  <a:lnTo>
                    <a:pt x="43822" y="24565"/>
                  </a:lnTo>
                  <a:lnTo>
                    <a:pt x="45396" y="25035"/>
                  </a:lnTo>
                  <a:lnTo>
                    <a:pt x="46147" y="25246"/>
                  </a:lnTo>
                  <a:lnTo>
                    <a:pt x="46875" y="25434"/>
                  </a:lnTo>
                  <a:lnTo>
                    <a:pt x="47556" y="25575"/>
                  </a:lnTo>
                  <a:lnTo>
                    <a:pt x="48237" y="25716"/>
                  </a:lnTo>
                  <a:lnTo>
                    <a:pt x="48895" y="25833"/>
                  </a:lnTo>
                  <a:lnTo>
                    <a:pt x="49506" y="25904"/>
                  </a:lnTo>
                  <a:lnTo>
                    <a:pt x="50093" y="25974"/>
                  </a:lnTo>
                  <a:lnTo>
                    <a:pt x="50656" y="25998"/>
                  </a:lnTo>
                  <a:lnTo>
                    <a:pt x="51196" y="25998"/>
                  </a:lnTo>
                  <a:lnTo>
                    <a:pt x="51666" y="25974"/>
                  </a:lnTo>
                  <a:lnTo>
                    <a:pt x="52136" y="25904"/>
                  </a:lnTo>
                  <a:lnTo>
                    <a:pt x="52559" y="25833"/>
                  </a:lnTo>
                  <a:lnTo>
                    <a:pt x="52934" y="25692"/>
                  </a:lnTo>
                  <a:lnTo>
                    <a:pt x="53263" y="25552"/>
                  </a:lnTo>
                  <a:lnTo>
                    <a:pt x="53568" y="25340"/>
                  </a:lnTo>
                  <a:lnTo>
                    <a:pt x="53686" y="25246"/>
                  </a:lnTo>
                  <a:lnTo>
                    <a:pt x="53803" y="25129"/>
                  </a:lnTo>
                  <a:lnTo>
                    <a:pt x="53944" y="24988"/>
                  </a:lnTo>
                  <a:lnTo>
                    <a:pt x="54038" y="24824"/>
                  </a:lnTo>
                  <a:lnTo>
                    <a:pt x="54132" y="24659"/>
                  </a:lnTo>
                  <a:lnTo>
                    <a:pt x="54202" y="24471"/>
                  </a:lnTo>
                  <a:lnTo>
                    <a:pt x="54273" y="24307"/>
                  </a:lnTo>
                  <a:lnTo>
                    <a:pt x="54296" y="24119"/>
                  </a:lnTo>
                  <a:lnTo>
                    <a:pt x="54320" y="23955"/>
                  </a:lnTo>
                  <a:lnTo>
                    <a:pt x="54343" y="23790"/>
                  </a:lnTo>
                  <a:lnTo>
                    <a:pt x="54320" y="23602"/>
                  </a:lnTo>
                  <a:lnTo>
                    <a:pt x="54296" y="23438"/>
                  </a:lnTo>
                  <a:lnTo>
                    <a:pt x="54249" y="23250"/>
                  </a:lnTo>
                  <a:lnTo>
                    <a:pt x="54202" y="23062"/>
                  </a:lnTo>
                  <a:lnTo>
                    <a:pt x="54062" y="22710"/>
                  </a:lnTo>
                  <a:lnTo>
                    <a:pt x="53850" y="22358"/>
                  </a:lnTo>
                  <a:lnTo>
                    <a:pt x="53592" y="21982"/>
                  </a:lnTo>
                  <a:lnTo>
                    <a:pt x="53263" y="21630"/>
                  </a:lnTo>
                  <a:lnTo>
                    <a:pt x="52887" y="21254"/>
                  </a:lnTo>
                  <a:lnTo>
                    <a:pt x="52488" y="20878"/>
                  </a:lnTo>
                  <a:lnTo>
                    <a:pt x="52018" y="20526"/>
                  </a:lnTo>
                  <a:lnTo>
                    <a:pt x="51525" y="20150"/>
                  </a:lnTo>
                  <a:lnTo>
                    <a:pt x="50962" y="19774"/>
                  </a:lnTo>
                  <a:lnTo>
                    <a:pt x="50374" y="19422"/>
                  </a:lnTo>
                  <a:lnTo>
                    <a:pt x="49740" y="19046"/>
                  </a:lnTo>
                  <a:lnTo>
                    <a:pt x="49083" y="18671"/>
                  </a:lnTo>
                  <a:lnTo>
                    <a:pt x="48378" y="18295"/>
                  </a:lnTo>
                  <a:lnTo>
                    <a:pt x="47650" y="17943"/>
                  </a:lnTo>
                  <a:lnTo>
                    <a:pt x="46100" y="17215"/>
                  </a:lnTo>
                  <a:lnTo>
                    <a:pt x="44456" y="16487"/>
                  </a:lnTo>
                  <a:lnTo>
                    <a:pt x="42695" y="15782"/>
                  </a:lnTo>
                  <a:lnTo>
                    <a:pt x="40887" y="15078"/>
                  </a:lnTo>
                  <a:lnTo>
                    <a:pt x="39008" y="14397"/>
                  </a:lnTo>
                  <a:lnTo>
                    <a:pt x="37106" y="13716"/>
                  </a:lnTo>
                  <a:lnTo>
                    <a:pt x="35157" y="13058"/>
                  </a:lnTo>
                  <a:lnTo>
                    <a:pt x="33208" y="12447"/>
                  </a:lnTo>
                  <a:lnTo>
                    <a:pt x="31282" y="11837"/>
                  </a:lnTo>
                  <a:lnTo>
                    <a:pt x="29356" y="11250"/>
                  </a:lnTo>
                  <a:lnTo>
                    <a:pt x="27477" y="10710"/>
                  </a:lnTo>
                  <a:lnTo>
                    <a:pt x="23931" y="9700"/>
                  </a:lnTo>
                  <a:lnTo>
                    <a:pt x="20714" y="8831"/>
                  </a:lnTo>
                  <a:lnTo>
                    <a:pt x="18013" y="8126"/>
                  </a:lnTo>
                  <a:lnTo>
                    <a:pt x="15900" y="7610"/>
                  </a:lnTo>
                  <a:lnTo>
                    <a:pt x="14068" y="7163"/>
                  </a:lnTo>
                  <a:lnTo>
                    <a:pt x="13904" y="6741"/>
                  </a:lnTo>
                  <a:lnTo>
                    <a:pt x="13739" y="6341"/>
                  </a:lnTo>
                  <a:lnTo>
                    <a:pt x="13575" y="5989"/>
                  </a:lnTo>
                  <a:lnTo>
                    <a:pt x="13363" y="5684"/>
                  </a:lnTo>
                  <a:lnTo>
                    <a:pt x="13176" y="5402"/>
                  </a:lnTo>
                  <a:lnTo>
                    <a:pt x="12964" y="5167"/>
                  </a:lnTo>
                  <a:lnTo>
                    <a:pt x="12753" y="4956"/>
                  </a:lnTo>
                  <a:lnTo>
                    <a:pt x="12518" y="4791"/>
                  </a:lnTo>
                  <a:lnTo>
                    <a:pt x="12283" y="4651"/>
                  </a:lnTo>
                  <a:lnTo>
                    <a:pt x="12072" y="4533"/>
                  </a:lnTo>
                  <a:lnTo>
                    <a:pt x="11837" y="4439"/>
                  </a:lnTo>
                  <a:lnTo>
                    <a:pt x="11602" y="4369"/>
                  </a:lnTo>
                  <a:lnTo>
                    <a:pt x="11344" y="4322"/>
                  </a:lnTo>
                  <a:lnTo>
                    <a:pt x="11109" y="4298"/>
                  </a:lnTo>
                  <a:lnTo>
                    <a:pt x="10663" y="4298"/>
                  </a:lnTo>
                  <a:lnTo>
                    <a:pt x="10216" y="4345"/>
                  </a:lnTo>
                  <a:lnTo>
                    <a:pt x="9794" y="4463"/>
                  </a:lnTo>
                  <a:lnTo>
                    <a:pt x="9418" y="4580"/>
                  </a:lnTo>
                  <a:lnTo>
                    <a:pt x="9089" y="4721"/>
                  </a:lnTo>
                  <a:lnTo>
                    <a:pt x="8807" y="4862"/>
                  </a:lnTo>
                  <a:lnTo>
                    <a:pt x="8596" y="4956"/>
                  </a:lnTo>
                  <a:lnTo>
                    <a:pt x="8432" y="5073"/>
                  </a:lnTo>
                  <a:lnTo>
                    <a:pt x="4345" y="2161"/>
                  </a:lnTo>
                  <a:lnTo>
                    <a:pt x="4345" y="1879"/>
                  </a:lnTo>
                  <a:lnTo>
                    <a:pt x="4322" y="1621"/>
                  </a:lnTo>
                  <a:lnTo>
                    <a:pt x="4275" y="1363"/>
                  </a:lnTo>
                  <a:lnTo>
                    <a:pt x="4181" y="1151"/>
                  </a:lnTo>
                  <a:lnTo>
                    <a:pt x="4087" y="964"/>
                  </a:lnTo>
                  <a:lnTo>
                    <a:pt x="3946" y="776"/>
                  </a:lnTo>
                  <a:lnTo>
                    <a:pt x="3805" y="635"/>
                  </a:lnTo>
                  <a:lnTo>
                    <a:pt x="3664" y="494"/>
                  </a:lnTo>
                  <a:lnTo>
                    <a:pt x="3359" y="283"/>
                  </a:lnTo>
                  <a:lnTo>
                    <a:pt x="3101" y="118"/>
                  </a:lnTo>
                  <a:lnTo>
                    <a:pt x="2913" y="48"/>
                  </a:lnTo>
                  <a:lnTo>
                    <a:pt x="281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2" name="Google Shape;2162;p34"/>
            <p:cNvSpPr/>
            <p:nvPr/>
          </p:nvSpPr>
          <p:spPr>
            <a:xfrm>
              <a:off x="3154350" y="5114275"/>
              <a:ext cx="1358600" cy="649950"/>
            </a:xfrm>
            <a:custGeom>
              <a:rect b="b" l="l" r="r" t="t"/>
              <a:pathLst>
                <a:path extrusionOk="0" fill="none" h="25998" w="54344">
                  <a:moveTo>
                    <a:pt x="54202" y="24471"/>
                  </a:moveTo>
                  <a:lnTo>
                    <a:pt x="54202" y="24471"/>
                  </a:lnTo>
                  <a:lnTo>
                    <a:pt x="54132" y="24659"/>
                  </a:lnTo>
                  <a:lnTo>
                    <a:pt x="54038" y="24824"/>
                  </a:lnTo>
                  <a:lnTo>
                    <a:pt x="53944" y="24988"/>
                  </a:lnTo>
                  <a:lnTo>
                    <a:pt x="53803" y="25129"/>
                  </a:lnTo>
                  <a:lnTo>
                    <a:pt x="53803" y="25129"/>
                  </a:lnTo>
                  <a:lnTo>
                    <a:pt x="53686" y="25246"/>
                  </a:lnTo>
                  <a:lnTo>
                    <a:pt x="53568" y="25340"/>
                  </a:lnTo>
                  <a:lnTo>
                    <a:pt x="53263" y="25552"/>
                  </a:lnTo>
                  <a:lnTo>
                    <a:pt x="52934" y="25692"/>
                  </a:lnTo>
                  <a:lnTo>
                    <a:pt x="52559" y="25833"/>
                  </a:lnTo>
                  <a:lnTo>
                    <a:pt x="52136" y="25904"/>
                  </a:lnTo>
                  <a:lnTo>
                    <a:pt x="51666" y="25974"/>
                  </a:lnTo>
                  <a:lnTo>
                    <a:pt x="51196" y="25998"/>
                  </a:lnTo>
                  <a:lnTo>
                    <a:pt x="50656" y="25998"/>
                  </a:lnTo>
                  <a:lnTo>
                    <a:pt x="50093" y="25974"/>
                  </a:lnTo>
                  <a:lnTo>
                    <a:pt x="49506" y="25904"/>
                  </a:lnTo>
                  <a:lnTo>
                    <a:pt x="48895" y="25833"/>
                  </a:lnTo>
                  <a:lnTo>
                    <a:pt x="48237" y="25716"/>
                  </a:lnTo>
                  <a:lnTo>
                    <a:pt x="47556" y="25575"/>
                  </a:lnTo>
                  <a:lnTo>
                    <a:pt x="46875" y="25434"/>
                  </a:lnTo>
                  <a:lnTo>
                    <a:pt x="46147" y="25246"/>
                  </a:lnTo>
                  <a:lnTo>
                    <a:pt x="45396" y="25035"/>
                  </a:lnTo>
                  <a:lnTo>
                    <a:pt x="43822" y="24565"/>
                  </a:lnTo>
                  <a:lnTo>
                    <a:pt x="42202" y="24049"/>
                  </a:lnTo>
                  <a:lnTo>
                    <a:pt x="40511" y="23438"/>
                  </a:lnTo>
                  <a:lnTo>
                    <a:pt x="38773" y="22780"/>
                  </a:lnTo>
                  <a:lnTo>
                    <a:pt x="37012" y="22076"/>
                  </a:lnTo>
                  <a:lnTo>
                    <a:pt x="35227" y="21324"/>
                  </a:lnTo>
                  <a:lnTo>
                    <a:pt x="33419" y="20526"/>
                  </a:lnTo>
                  <a:lnTo>
                    <a:pt x="31634" y="19727"/>
                  </a:lnTo>
                  <a:lnTo>
                    <a:pt x="29826" y="18906"/>
                  </a:lnTo>
                  <a:lnTo>
                    <a:pt x="28088" y="18084"/>
                  </a:lnTo>
                  <a:lnTo>
                    <a:pt x="26350" y="17262"/>
                  </a:lnTo>
                  <a:lnTo>
                    <a:pt x="24683" y="16440"/>
                  </a:lnTo>
                  <a:lnTo>
                    <a:pt x="21559" y="14866"/>
                  </a:lnTo>
                  <a:lnTo>
                    <a:pt x="18765" y="13434"/>
                  </a:lnTo>
                  <a:lnTo>
                    <a:pt x="16440" y="12213"/>
                  </a:lnTo>
                  <a:lnTo>
                    <a:pt x="14632" y="11250"/>
                  </a:lnTo>
                  <a:lnTo>
                    <a:pt x="13082" y="10404"/>
                  </a:lnTo>
                  <a:lnTo>
                    <a:pt x="13082" y="10404"/>
                  </a:lnTo>
                  <a:lnTo>
                    <a:pt x="12917" y="10522"/>
                  </a:lnTo>
                  <a:lnTo>
                    <a:pt x="12729" y="10639"/>
                  </a:lnTo>
                  <a:lnTo>
                    <a:pt x="12471" y="10803"/>
                  </a:lnTo>
                  <a:lnTo>
                    <a:pt x="12166" y="10968"/>
                  </a:lnTo>
                  <a:lnTo>
                    <a:pt x="11790" y="11109"/>
                  </a:lnTo>
                  <a:lnTo>
                    <a:pt x="11391" y="11226"/>
                  </a:lnTo>
                  <a:lnTo>
                    <a:pt x="11179" y="11273"/>
                  </a:lnTo>
                  <a:lnTo>
                    <a:pt x="10945" y="11320"/>
                  </a:lnTo>
                  <a:lnTo>
                    <a:pt x="10733" y="11344"/>
                  </a:lnTo>
                  <a:lnTo>
                    <a:pt x="10498" y="11344"/>
                  </a:lnTo>
                  <a:lnTo>
                    <a:pt x="10240" y="11320"/>
                  </a:lnTo>
                  <a:lnTo>
                    <a:pt x="10005" y="11297"/>
                  </a:lnTo>
                  <a:lnTo>
                    <a:pt x="9770" y="11226"/>
                  </a:lnTo>
                  <a:lnTo>
                    <a:pt x="9512" y="11132"/>
                  </a:lnTo>
                  <a:lnTo>
                    <a:pt x="9277" y="11038"/>
                  </a:lnTo>
                  <a:lnTo>
                    <a:pt x="9019" y="10897"/>
                  </a:lnTo>
                  <a:lnTo>
                    <a:pt x="8784" y="10710"/>
                  </a:lnTo>
                  <a:lnTo>
                    <a:pt x="8526" y="10522"/>
                  </a:lnTo>
                  <a:lnTo>
                    <a:pt x="8291" y="10263"/>
                  </a:lnTo>
                  <a:lnTo>
                    <a:pt x="8056" y="10005"/>
                  </a:lnTo>
                  <a:lnTo>
                    <a:pt x="7821" y="9676"/>
                  </a:lnTo>
                  <a:lnTo>
                    <a:pt x="7586" y="9324"/>
                  </a:lnTo>
                  <a:lnTo>
                    <a:pt x="7375" y="8925"/>
                  </a:lnTo>
                  <a:lnTo>
                    <a:pt x="7164" y="8479"/>
                  </a:lnTo>
                  <a:lnTo>
                    <a:pt x="2420" y="7351"/>
                  </a:lnTo>
                  <a:lnTo>
                    <a:pt x="2420" y="7351"/>
                  </a:lnTo>
                  <a:lnTo>
                    <a:pt x="2373" y="7445"/>
                  </a:lnTo>
                  <a:lnTo>
                    <a:pt x="2279" y="7610"/>
                  </a:lnTo>
                  <a:lnTo>
                    <a:pt x="2091" y="7844"/>
                  </a:lnTo>
                  <a:lnTo>
                    <a:pt x="1997" y="7962"/>
                  </a:lnTo>
                  <a:lnTo>
                    <a:pt x="1856" y="8079"/>
                  </a:lnTo>
                  <a:lnTo>
                    <a:pt x="1692" y="8150"/>
                  </a:lnTo>
                  <a:lnTo>
                    <a:pt x="1527" y="8220"/>
                  </a:lnTo>
                  <a:lnTo>
                    <a:pt x="1316" y="8267"/>
                  </a:lnTo>
                  <a:lnTo>
                    <a:pt x="1105" y="8244"/>
                  </a:lnTo>
                  <a:lnTo>
                    <a:pt x="846" y="8197"/>
                  </a:lnTo>
                  <a:lnTo>
                    <a:pt x="588" y="8079"/>
                  </a:lnTo>
                  <a:lnTo>
                    <a:pt x="306" y="7915"/>
                  </a:lnTo>
                  <a:lnTo>
                    <a:pt x="1" y="7680"/>
                  </a:lnTo>
                  <a:lnTo>
                    <a:pt x="2819" y="1"/>
                  </a:lnTo>
                  <a:lnTo>
                    <a:pt x="2819" y="1"/>
                  </a:lnTo>
                  <a:lnTo>
                    <a:pt x="2913" y="48"/>
                  </a:lnTo>
                  <a:lnTo>
                    <a:pt x="3101" y="118"/>
                  </a:lnTo>
                  <a:lnTo>
                    <a:pt x="3359" y="283"/>
                  </a:lnTo>
                  <a:lnTo>
                    <a:pt x="3664" y="494"/>
                  </a:lnTo>
                  <a:lnTo>
                    <a:pt x="3805" y="635"/>
                  </a:lnTo>
                  <a:lnTo>
                    <a:pt x="3946" y="776"/>
                  </a:lnTo>
                  <a:lnTo>
                    <a:pt x="4087" y="964"/>
                  </a:lnTo>
                  <a:lnTo>
                    <a:pt x="4181" y="1151"/>
                  </a:lnTo>
                  <a:lnTo>
                    <a:pt x="4275" y="1363"/>
                  </a:lnTo>
                  <a:lnTo>
                    <a:pt x="4322" y="1621"/>
                  </a:lnTo>
                  <a:lnTo>
                    <a:pt x="4345" y="1879"/>
                  </a:lnTo>
                  <a:lnTo>
                    <a:pt x="4345" y="2161"/>
                  </a:lnTo>
                  <a:lnTo>
                    <a:pt x="8432" y="5073"/>
                  </a:lnTo>
                  <a:lnTo>
                    <a:pt x="8432" y="5073"/>
                  </a:lnTo>
                  <a:lnTo>
                    <a:pt x="8596" y="4956"/>
                  </a:lnTo>
                  <a:lnTo>
                    <a:pt x="8807" y="4862"/>
                  </a:lnTo>
                  <a:lnTo>
                    <a:pt x="9089" y="4721"/>
                  </a:lnTo>
                  <a:lnTo>
                    <a:pt x="9418" y="4580"/>
                  </a:lnTo>
                  <a:lnTo>
                    <a:pt x="9794" y="4463"/>
                  </a:lnTo>
                  <a:lnTo>
                    <a:pt x="10216" y="4345"/>
                  </a:lnTo>
                  <a:lnTo>
                    <a:pt x="10663" y="4298"/>
                  </a:lnTo>
                  <a:lnTo>
                    <a:pt x="10898" y="4298"/>
                  </a:lnTo>
                  <a:lnTo>
                    <a:pt x="11109" y="4298"/>
                  </a:lnTo>
                  <a:lnTo>
                    <a:pt x="11344" y="4322"/>
                  </a:lnTo>
                  <a:lnTo>
                    <a:pt x="11602" y="4369"/>
                  </a:lnTo>
                  <a:lnTo>
                    <a:pt x="11837" y="4439"/>
                  </a:lnTo>
                  <a:lnTo>
                    <a:pt x="12072" y="4533"/>
                  </a:lnTo>
                  <a:lnTo>
                    <a:pt x="12283" y="4651"/>
                  </a:lnTo>
                  <a:lnTo>
                    <a:pt x="12518" y="4791"/>
                  </a:lnTo>
                  <a:lnTo>
                    <a:pt x="12753" y="4956"/>
                  </a:lnTo>
                  <a:lnTo>
                    <a:pt x="12964" y="5167"/>
                  </a:lnTo>
                  <a:lnTo>
                    <a:pt x="13176" y="5402"/>
                  </a:lnTo>
                  <a:lnTo>
                    <a:pt x="13363" y="5684"/>
                  </a:lnTo>
                  <a:lnTo>
                    <a:pt x="13575" y="5989"/>
                  </a:lnTo>
                  <a:lnTo>
                    <a:pt x="13739" y="6341"/>
                  </a:lnTo>
                  <a:lnTo>
                    <a:pt x="13904" y="6741"/>
                  </a:lnTo>
                  <a:lnTo>
                    <a:pt x="14068" y="7163"/>
                  </a:lnTo>
                  <a:lnTo>
                    <a:pt x="14068" y="7163"/>
                  </a:lnTo>
                  <a:lnTo>
                    <a:pt x="15900" y="7610"/>
                  </a:lnTo>
                  <a:lnTo>
                    <a:pt x="18013" y="8126"/>
                  </a:lnTo>
                  <a:lnTo>
                    <a:pt x="20714" y="8831"/>
                  </a:lnTo>
                  <a:lnTo>
                    <a:pt x="23931" y="9700"/>
                  </a:lnTo>
                  <a:lnTo>
                    <a:pt x="27477" y="10710"/>
                  </a:lnTo>
                  <a:lnTo>
                    <a:pt x="29356" y="11250"/>
                  </a:lnTo>
                  <a:lnTo>
                    <a:pt x="31282" y="11837"/>
                  </a:lnTo>
                  <a:lnTo>
                    <a:pt x="33208" y="12447"/>
                  </a:lnTo>
                  <a:lnTo>
                    <a:pt x="35157" y="13058"/>
                  </a:lnTo>
                  <a:lnTo>
                    <a:pt x="37106" y="13716"/>
                  </a:lnTo>
                  <a:lnTo>
                    <a:pt x="39008" y="14397"/>
                  </a:lnTo>
                  <a:lnTo>
                    <a:pt x="40887" y="15078"/>
                  </a:lnTo>
                  <a:lnTo>
                    <a:pt x="42695" y="15782"/>
                  </a:lnTo>
                  <a:lnTo>
                    <a:pt x="44456" y="16487"/>
                  </a:lnTo>
                  <a:lnTo>
                    <a:pt x="46100" y="17215"/>
                  </a:lnTo>
                  <a:lnTo>
                    <a:pt x="47650" y="17943"/>
                  </a:lnTo>
                  <a:lnTo>
                    <a:pt x="48378" y="18295"/>
                  </a:lnTo>
                  <a:lnTo>
                    <a:pt x="49083" y="18671"/>
                  </a:lnTo>
                  <a:lnTo>
                    <a:pt x="49740" y="19046"/>
                  </a:lnTo>
                  <a:lnTo>
                    <a:pt x="50374" y="19422"/>
                  </a:lnTo>
                  <a:lnTo>
                    <a:pt x="50962" y="19774"/>
                  </a:lnTo>
                  <a:lnTo>
                    <a:pt x="51525" y="20150"/>
                  </a:lnTo>
                  <a:lnTo>
                    <a:pt x="52018" y="20526"/>
                  </a:lnTo>
                  <a:lnTo>
                    <a:pt x="52488" y="20878"/>
                  </a:lnTo>
                  <a:lnTo>
                    <a:pt x="52887" y="21254"/>
                  </a:lnTo>
                  <a:lnTo>
                    <a:pt x="53263" y="21630"/>
                  </a:lnTo>
                  <a:lnTo>
                    <a:pt x="53592" y="21982"/>
                  </a:lnTo>
                  <a:lnTo>
                    <a:pt x="53850" y="22358"/>
                  </a:lnTo>
                  <a:lnTo>
                    <a:pt x="54062" y="22710"/>
                  </a:lnTo>
                  <a:lnTo>
                    <a:pt x="54202" y="23062"/>
                  </a:lnTo>
                  <a:lnTo>
                    <a:pt x="54249" y="23250"/>
                  </a:lnTo>
                  <a:lnTo>
                    <a:pt x="54296" y="23438"/>
                  </a:lnTo>
                  <a:lnTo>
                    <a:pt x="54320" y="23602"/>
                  </a:lnTo>
                  <a:lnTo>
                    <a:pt x="54343" y="23790"/>
                  </a:lnTo>
                  <a:lnTo>
                    <a:pt x="54320" y="23955"/>
                  </a:lnTo>
                  <a:lnTo>
                    <a:pt x="54296" y="24119"/>
                  </a:lnTo>
                  <a:lnTo>
                    <a:pt x="54273" y="24307"/>
                  </a:lnTo>
                  <a:lnTo>
                    <a:pt x="54202" y="2447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3" name="Google Shape;2163;p34"/>
            <p:cNvSpPr/>
            <p:nvPr/>
          </p:nvSpPr>
          <p:spPr>
            <a:xfrm>
              <a:off x="3167875" y="5219375"/>
              <a:ext cx="1331575" cy="544850"/>
            </a:xfrm>
            <a:custGeom>
              <a:rect b="b" l="l" r="r" t="t"/>
              <a:pathLst>
                <a:path extrusionOk="0" h="21794" w="53263">
                  <a:moveTo>
                    <a:pt x="1714" y="0"/>
                  </a:moveTo>
                  <a:lnTo>
                    <a:pt x="1597" y="400"/>
                  </a:lnTo>
                  <a:lnTo>
                    <a:pt x="1245" y="1292"/>
                  </a:lnTo>
                  <a:lnTo>
                    <a:pt x="845" y="2184"/>
                  </a:lnTo>
                  <a:lnTo>
                    <a:pt x="446" y="3030"/>
                  </a:lnTo>
                  <a:lnTo>
                    <a:pt x="0" y="3852"/>
                  </a:lnTo>
                  <a:lnTo>
                    <a:pt x="188" y="3946"/>
                  </a:lnTo>
                  <a:lnTo>
                    <a:pt x="376" y="4016"/>
                  </a:lnTo>
                  <a:lnTo>
                    <a:pt x="540" y="4040"/>
                  </a:lnTo>
                  <a:lnTo>
                    <a:pt x="705" y="4063"/>
                  </a:lnTo>
                  <a:lnTo>
                    <a:pt x="845" y="4040"/>
                  </a:lnTo>
                  <a:lnTo>
                    <a:pt x="986" y="4016"/>
                  </a:lnTo>
                  <a:lnTo>
                    <a:pt x="1127" y="3969"/>
                  </a:lnTo>
                  <a:lnTo>
                    <a:pt x="1221" y="3922"/>
                  </a:lnTo>
                  <a:lnTo>
                    <a:pt x="1433" y="3781"/>
                  </a:lnTo>
                  <a:lnTo>
                    <a:pt x="1597" y="3617"/>
                  </a:lnTo>
                  <a:lnTo>
                    <a:pt x="1714" y="3429"/>
                  </a:lnTo>
                  <a:lnTo>
                    <a:pt x="1808" y="3288"/>
                  </a:lnTo>
                  <a:lnTo>
                    <a:pt x="1879" y="3147"/>
                  </a:lnTo>
                  <a:lnTo>
                    <a:pt x="6623" y="4275"/>
                  </a:lnTo>
                  <a:lnTo>
                    <a:pt x="6810" y="4674"/>
                  </a:lnTo>
                  <a:lnTo>
                    <a:pt x="6998" y="5026"/>
                  </a:lnTo>
                  <a:lnTo>
                    <a:pt x="7210" y="5378"/>
                  </a:lnTo>
                  <a:lnTo>
                    <a:pt x="7421" y="5660"/>
                  </a:lnTo>
                  <a:lnTo>
                    <a:pt x="7632" y="5918"/>
                  </a:lnTo>
                  <a:lnTo>
                    <a:pt x="7844" y="6153"/>
                  </a:lnTo>
                  <a:lnTo>
                    <a:pt x="8055" y="6365"/>
                  </a:lnTo>
                  <a:lnTo>
                    <a:pt x="8266" y="6552"/>
                  </a:lnTo>
                  <a:lnTo>
                    <a:pt x="8501" y="6693"/>
                  </a:lnTo>
                  <a:lnTo>
                    <a:pt x="8713" y="6811"/>
                  </a:lnTo>
                  <a:lnTo>
                    <a:pt x="8924" y="6928"/>
                  </a:lnTo>
                  <a:lnTo>
                    <a:pt x="9159" y="6999"/>
                  </a:lnTo>
                  <a:lnTo>
                    <a:pt x="9370" y="7069"/>
                  </a:lnTo>
                  <a:lnTo>
                    <a:pt x="9605" y="7093"/>
                  </a:lnTo>
                  <a:lnTo>
                    <a:pt x="9816" y="7116"/>
                  </a:lnTo>
                  <a:lnTo>
                    <a:pt x="10028" y="7140"/>
                  </a:lnTo>
                  <a:lnTo>
                    <a:pt x="10286" y="7116"/>
                  </a:lnTo>
                  <a:lnTo>
                    <a:pt x="10521" y="7093"/>
                  </a:lnTo>
                  <a:lnTo>
                    <a:pt x="10779" y="7046"/>
                  </a:lnTo>
                  <a:lnTo>
                    <a:pt x="11014" y="6999"/>
                  </a:lnTo>
                  <a:lnTo>
                    <a:pt x="11437" y="6834"/>
                  </a:lnTo>
                  <a:lnTo>
                    <a:pt x="11813" y="6670"/>
                  </a:lnTo>
                  <a:lnTo>
                    <a:pt x="12118" y="6482"/>
                  </a:lnTo>
                  <a:lnTo>
                    <a:pt x="12353" y="6341"/>
                  </a:lnTo>
                  <a:lnTo>
                    <a:pt x="12541" y="6200"/>
                  </a:lnTo>
                  <a:lnTo>
                    <a:pt x="13785" y="6858"/>
                  </a:lnTo>
                  <a:lnTo>
                    <a:pt x="15194" y="7633"/>
                  </a:lnTo>
                  <a:lnTo>
                    <a:pt x="17073" y="8619"/>
                  </a:lnTo>
                  <a:lnTo>
                    <a:pt x="19351" y="9817"/>
                  </a:lnTo>
                  <a:lnTo>
                    <a:pt x="21934" y="11132"/>
                  </a:lnTo>
                  <a:lnTo>
                    <a:pt x="24752" y="12541"/>
                  </a:lnTo>
                  <a:lnTo>
                    <a:pt x="27782" y="13997"/>
                  </a:lnTo>
                  <a:lnTo>
                    <a:pt x="29332" y="14725"/>
                  </a:lnTo>
                  <a:lnTo>
                    <a:pt x="30905" y="15453"/>
                  </a:lnTo>
                  <a:lnTo>
                    <a:pt x="32502" y="16158"/>
                  </a:lnTo>
                  <a:lnTo>
                    <a:pt x="34099" y="16862"/>
                  </a:lnTo>
                  <a:lnTo>
                    <a:pt x="35696" y="17543"/>
                  </a:lnTo>
                  <a:lnTo>
                    <a:pt x="37269" y="18177"/>
                  </a:lnTo>
                  <a:lnTo>
                    <a:pt x="38819" y="18788"/>
                  </a:lnTo>
                  <a:lnTo>
                    <a:pt x="40346" y="19351"/>
                  </a:lnTo>
                  <a:lnTo>
                    <a:pt x="41825" y="19892"/>
                  </a:lnTo>
                  <a:lnTo>
                    <a:pt x="43258" y="20361"/>
                  </a:lnTo>
                  <a:lnTo>
                    <a:pt x="44643" y="20784"/>
                  </a:lnTo>
                  <a:lnTo>
                    <a:pt x="45959" y="21136"/>
                  </a:lnTo>
                  <a:lnTo>
                    <a:pt x="47203" y="21418"/>
                  </a:lnTo>
                  <a:lnTo>
                    <a:pt x="47790" y="21535"/>
                  </a:lnTo>
                  <a:lnTo>
                    <a:pt x="48354" y="21629"/>
                  </a:lnTo>
                  <a:lnTo>
                    <a:pt x="48918" y="21700"/>
                  </a:lnTo>
                  <a:lnTo>
                    <a:pt x="49434" y="21747"/>
                  </a:lnTo>
                  <a:lnTo>
                    <a:pt x="49951" y="21794"/>
                  </a:lnTo>
                  <a:lnTo>
                    <a:pt x="50890" y="21794"/>
                  </a:lnTo>
                  <a:lnTo>
                    <a:pt x="51336" y="21747"/>
                  </a:lnTo>
                  <a:lnTo>
                    <a:pt x="51736" y="21676"/>
                  </a:lnTo>
                  <a:lnTo>
                    <a:pt x="52111" y="21582"/>
                  </a:lnTo>
                  <a:lnTo>
                    <a:pt x="52464" y="21465"/>
                  </a:lnTo>
                  <a:lnTo>
                    <a:pt x="52769" y="21324"/>
                  </a:lnTo>
                  <a:lnTo>
                    <a:pt x="53027" y="21136"/>
                  </a:lnTo>
                  <a:lnTo>
                    <a:pt x="53262" y="20925"/>
                  </a:lnTo>
                  <a:lnTo>
                    <a:pt x="52863" y="20948"/>
                  </a:lnTo>
                  <a:lnTo>
                    <a:pt x="51994" y="20948"/>
                  </a:lnTo>
                  <a:lnTo>
                    <a:pt x="51548" y="20925"/>
                  </a:lnTo>
                  <a:lnTo>
                    <a:pt x="51078" y="20878"/>
                  </a:lnTo>
                  <a:lnTo>
                    <a:pt x="50632" y="20831"/>
                  </a:lnTo>
                  <a:lnTo>
                    <a:pt x="49716" y="20667"/>
                  </a:lnTo>
                  <a:lnTo>
                    <a:pt x="48824" y="20479"/>
                  </a:lnTo>
                  <a:lnTo>
                    <a:pt x="47908" y="20244"/>
                  </a:lnTo>
                  <a:lnTo>
                    <a:pt x="47015" y="19985"/>
                  </a:lnTo>
                  <a:lnTo>
                    <a:pt x="46146" y="19704"/>
                  </a:lnTo>
                  <a:lnTo>
                    <a:pt x="45278" y="19422"/>
                  </a:lnTo>
                  <a:lnTo>
                    <a:pt x="43187" y="18670"/>
                  </a:lnTo>
                  <a:lnTo>
                    <a:pt x="41121" y="17895"/>
                  </a:lnTo>
                  <a:lnTo>
                    <a:pt x="39054" y="17073"/>
                  </a:lnTo>
                  <a:lnTo>
                    <a:pt x="37011" y="16228"/>
                  </a:lnTo>
                  <a:lnTo>
                    <a:pt x="34968" y="15336"/>
                  </a:lnTo>
                  <a:lnTo>
                    <a:pt x="32925" y="14443"/>
                  </a:lnTo>
                  <a:lnTo>
                    <a:pt x="30905" y="13504"/>
                  </a:lnTo>
                  <a:lnTo>
                    <a:pt x="28886" y="12564"/>
                  </a:lnTo>
                  <a:lnTo>
                    <a:pt x="26889" y="11578"/>
                  </a:lnTo>
                  <a:lnTo>
                    <a:pt x="24893" y="10592"/>
                  </a:lnTo>
                  <a:lnTo>
                    <a:pt x="22897" y="9582"/>
                  </a:lnTo>
                  <a:lnTo>
                    <a:pt x="20924" y="8572"/>
                  </a:lnTo>
                  <a:lnTo>
                    <a:pt x="16979" y="6506"/>
                  </a:lnTo>
                  <a:lnTo>
                    <a:pt x="13081" y="4415"/>
                  </a:lnTo>
                  <a:lnTo>
                    <a:pt x="12846" y="4556"/>
                  </a:lnTo>
                  <a:lnTo>
                    <a:pt x="12588" y="4674"/>
                  </a:lnTo>
                  <a:lnTo>
                    <a:pt x="12306" y="4791"/>
                  </a:lnTo>
                  <a:lnTo>
                    <a:pt x="12047" y="4885"/>
                  </a:lnTo>
                  <a:lnTo>
                    <a:pt x="11766" y="4956"/>
                  </a:lnTo>
                  <a:lnTo>
                    <a:pt x="11460" y="5003"/>
                  </a:lnTo>
                  <a:lnTo>
                    <a:pt x="11178" y="5026"/>
                  </a:lnTo>
                  <a:lnTo>
                    <a:pt x="10897" y="5050"/>
                  </a:lnTo>
                  <a:lnTo>
                    <a:pt x="10591" y="5026"/>
                  </a:lnTo>
                  <a:lnTo>
                    <a:pt x="10310" y="5003"/>
                  </a:lnTo>
                  <a:lnTo>
                    <a:pt x="10004" y="4956"/>
                  </a:lnTo>
                  <a:lnTo>
                    <a:pt x="9722" y="4862"/>
                  </a:lnTo>
                  <a:lnTo>
                    <a:pt x="9323" y="4721"/>
                  </a:lnTo>
                  <a:lnTo>
                    <a:pt x="8924" y="4509"/>
                  </a:lnTo>
                  <a:lnTo>
                    <a:pt x="8572" y="4275"/>
                  </a:lnTo>
                  <a:lnTo>
                    <a:pt x="8243" y="3993"/>
                  </a:lnTo>
                  <a:lnTo>
                    <a:pt x="7938" y="3687"/>
                  </a:lnTo>
                  <a:lnTo>
                    <a:pt x="7656" y="3335"/>
                  </a:lnTo>
                  <a:lnTo>
                    <a:pt x="7421" y="2959"/>
                  </a:lnTo>
                  <a:lnTo>
                    <a:pt x="7233" y="2584"/>
                  </a:lnTo>
                  <a:lnTo>
                    <a:pt x="6552" y="2490"/>
                  </a:lnTo>
                  <a:lnTo>
                    <a:pt x="5848" y="2396"/>
                  </a:lnTo>
                  <a:lnTo>
                    <a:pt x="5143" y="2255"/>
                  </a:lnTo>
                  <a:lnTo>
                    <a:pt x="4462" y="2114"/>
                  </a:lnTo>
                  <a:lnTo>
                    <a:pt x="3781" y="1926"/>
                  </a:lnTo>
                  <a:lnTo>
                    <a:pt x="3100" y="1738"/>
                  </a:lnTo>
                  <a:lnTo>
                    <a:pt x="2442" y="1503"/>
                  </a:lnTo>
                  <a:lnTo>
                    <a:pt x="1785" y="1245"/>
                  </a:lnTo>
                  <a:lnTo>
                    <a:pt x="1714" y="0"/>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4" name="Google Shape;2164;p34"/>
            <p:cNvSpPr/>
            <p:nvPr/>
          </p:nvSpPr>
          <p:spPr>
            <a:xfrm>
              <a:off x="3167875" y="5219375"/>
              <a:ext cx="1331575" cy="544850"/>
            </a:xfrm>
            <a:custGeom>
              <a:rect b="b" l="l" r="r" t="t"/>
              <a:pathLst>
                <a:path extrusionOk="0" fill="none" h="21794" w="53263">
                  <a:moveTo>
                    <a:pt x="1714" y="0"/>
                  </a:moveTo>
                  <a:lnTo>
                    <a:pt x="1714" y="0"/>
                  </a:lnTo>
                  <a:lnTo>
                    <a:pt x="1597" y="400"/>
                  </a:lnTo>
                  <a:lnTo>
                    <a:pt x="1597" y="400"/>
                  </a:lnTo>
                  <a:lnTo>
                    <a:pt x="1245" y="1292"/>
                  </a:lnTo>
                  <a:lnTo>
                    <a:pt x="845" y="2184"/>
                  </a:lnTo>
                  <a:lnTo>
                    <a:pt x="446" y="3030"/>
                  </a:lnTo>
                  <a:lnTo>
                    <a:pt x="0" y="3852"/>
                  </a:lnTo>
                  <a:lnTo>
                    <a:pt x="0" y="3852"/>
                  </a:lnTo>
                  <a:lnTo>
                    <a:pt x="188" y="3946"/>
                  </a:lnTo>
                  <a:lnTo>
                    <a:pt x="376" y="4016"/>
                  </a:lnTo>
                  <a:lnTo>
                    <a:pt x="540" y="4040"/>
                  </a:lnTo>
                  <a:lnTo>
                    <a:pt x="705" y="4063"/>
                  </a:lnTo>
                  <a:lnTo>
                    <a:pt x="705" y="4063"/>
                  </a:lnTo>
                  <a:lnTo>
                    <a:pt x="845" y="4040"/>
                  </a:lnTo>
                  <a:lnTo>
                    <a:pt x="986" y="4016"/>
                  </a:lnTo>
                  <a:lnTo>
                    <a:pt x="1127" y="3969"/>
                  </a:lnTo>
                  <a:lnTo>
                    <a:pt x="1221" y="3922"/>
                  </a:lnTo>
                  <a:lnTo>
                    <a:pt x="1433" y="3781"/>
                  </a:lnTo>
                  <a:lnTo>
                    <a:pt x="1597" y="3617"/>
                  </a:lnTo>
                  <a:lnTo>
                    <a:pt x="1714" y="3429"/>
                  </a:lnTo>
                  <a:lnTo>
                    <a:pt x="1808" y="3288"/>
                  </a:lnTo>
                  <a:lnTo>
                    <a:pt x="1879" y="3147"/>
                  </a:lnTo>
                  <a:lnTo>
                    <a:pt x="6623" y="4275"/>
                  </a:lnTo>
                  <a:lnTo>
                    <a:pt x="6623" y="4275"/>
                  </a:lnTo>
                  <a:lnTo>
                    <a:pt x="6810" y="4674"/>
                  </a:lnTo>
                  <a:lnTo>
                    <a:pt x="6998" y="5026"/>
                  </a:lnTo>
                  <a:lnTo>
                    <a:pt x="7210" y="5378"/>
                  </a:lnTo>
                  <a:lnTo>
                    <a:pt x="7421" y="5660"/>
                  </a:lnTo>
                  <a:lnTo>
                    <a:pt x="7632" y="5918"/>
                  </a:lnTo>
                  <a:lnTo>
                    <a:pt x="7844" y="6153"/>
                  </a:lnTo>
                  <a:lnTo>
                    <a:pt x="8055" y="6365"/>
                  </a:lnTo>
                  <a:lnTo>
                    <a:pt x="8266" y="6552"/>
                  </a:lnTo>
                  <a:lnTo>
                    <a:pt x="8501" y="6693"/>
                  </a:lnTo>
                  <a:lnTo>
                    <a:pt x="8713" y="6811"/>
                  </a:lnTo>
                  <a:lnTo>
                    <a:pt x="8924" y="6928"/>
                  </a:lnTo>
                  <a:lnTo>
                    <a:pt x="9159" y="6999"/>
                  </a:lnTo>
                  <a:lnTo>
                    <a:pt x="9370" y="7069"/>
                  </a:lnTo>
                  <a:lnTo>
                    <a:pt x="9605" y="7093"/>
                  </a:lnTo>
                  <a:lnTo>
                    <a:pt x="9816" y="7116"/>
                  </a:lnTo>
                  <a:lnTo>
                    <a:pt x="10028" y="7140"/>
                  </a:lnTo>
                  <a:lnTo>
                    <a:pt x="10028" y="7140"/>
                  </a:lnTo>
                  <a:lnTo>
                    <a:pt x="10286" y="7116"/>
                  </a:lnTo>
                  <a:lnTo>
                    <a:pt x="10521" y="7093"/>
                  </a:lnTo>
                  <a:lnTo>
                    <a:pt x="10779" y="7046"/>
                  </a:lnTo>
                  <a:lnTo>
                    <a:pt x="11014" y="6999"/>
                  </a:lnTo>
                  <a:lnTo>
                    <a:pt x="11437" y="6834"/>
                  </a:lnTo>
                  <a:lnTo>
                    <a:pt x="11813" y="6670"/>
                  </a:lnTo>
                  <a:lnTo>
                    <a:pt x="12118" y="6482"/>
                  </a:lnTo>
                  <a:lnTo>
                    <a:pt x="12353" y="6341"/>
                  </a:lnTo>
                  <a:lnTo>
                    <a:pt x="12541" y="6200"/>
                  </a:lnTo>
                  <a:lnTo>
                    <a:pt x="12541" y="6200"/>
                  </a:lnTo>
                  <a:lnTo>
                    <a:pt x="13785" y="6858"/>
                  </a:lnTo>
                  <a:lnTo>
                    <a:pt x="15194" y="7633"/>
                  </a:lnTo>
                  <a:lnTo>
                    <a:pt x="17073" y="8619"/>
                  </a:lnTo>
                  <a:lnTo>
                    <a:pt x="19351" y="9817"/>
                  </a:lnTo>
                  <a:lnTo>
                    <a:pt x="21934" y="11132"/>
                  </a:lnTo>
                  <a:lnTo>
                    <a:pt x="24752" y="12541"/>
                  </a:lnTo>
                  <a:lnTo>
                    <a:pt x="27782" y="13997"/>
                  </a:lnTo>
                  <a:lnTo>
                    <a:pt x="29332" y="14725"/>
                  </a:lnTo>
                  <a:lnTo>
                    <a:pt x="30905" y="15453"/>
                  </a:lnTo>
                  <a:lnTo>
                    <a:pt x="32502" y="16158"/>
                  </a:lnTo>
                  <a:lnTo>
                    <a:pt x="34099" y="16862"/>
                  </a:lnTo>
                  <a:lnTo>
                    <a:pt x="35696" y="17543"/>
                  </a:lnTo>
                  <a:lnTo>
                    <a:pt x="37269" y="18177"/>
                  </a:lnTo>
                  <a:lnTo>
                    <a:pt x="38819" y="18788"/>
                  </a:lnTo>
                  <a:lnTo>
                    <a:pt x="40346" y="19351"/>
                  </a:lnTo>
                  <a:lnTo>
                    <a:pt x="41825" y="19892"/>
                  </a:lnTo>
                  <a:lnTo>
                    <a:pt x="43258" y="20361"/>
                  </a:lnTo>
                  <a:lnTo>
                    <a:pt x="44643" y="20784"/>
                  </a:lnTo>
                  <a:lnTo>
                    <a:pt x="45959" y="21136"/>
                  </a:lnTo>
                  <a:lnTo>
                    <a:pt x="47203" y="21418"/>
                  </a:lnTo>
                  <a:lnTo>
                    <a:pt x="47790" y="21535"/>
                  </a:lnTo>
                  <a:lnTo>
                    <a:pt x="48354" y="21629"/>
                  </a:lnTo>
                  <a:lnTo>
                    <a:pt x="48918" y="21700"/>
                  </a:lnTo>
                  <a:lnTo>
                    <a:pt x="49434" y="21747"/>
                  </a:lnTo>
                  <a:lnTo>
                    <a:pt x="49951" y="21794"/>
                  </a:lnTo>
                  <a:lnTo>
                    <a:pt x="50421" y="21794"/>
                  </a:lnTo>
                  <a:lnTo>
                    <a:pt x="50421" y="21794"/>
                  </a:lnTo>
                  <a:lnTo>
                    <a:pt x="50890" y="21794"/>
                  </a:lnTo>
                  <a:lnTo>
                    <a:pt x="51336" y="21747"/>
                  </a:lnTo>
                  <a:lnTo>
                    <a:pt x="51736" y="21676"/>
                  </a:lnTo>
                  <a:lnTo>
                    <a:pt x="52111" y="21582"/>
                  </a:lnTo>
                  <a:lnTo>
                    <a:pt x="52464" y="21465"/>
                  </a:lnTo>
                  <a:lnTo>
                    <a:pt x="52769" y="21324"/>
                  </a:lnTo>
                  <a:lnTo>
                    <a:pt x="53027" y="21136"/>
                  </a:lnTo>
                  <a:lnTo>
                    <a:pt x="53262" y="20925"/>
                  </a:lnTo>
                  <a:lnTo>
                    <a:pt x="53262" y="20925"/>
                  </a:lnTo>
                  <a:lnTo>
                    <a:pt x="52863" y="20948"/>
                  </a:lnTo>
                  <a:lnTo>
                    <a:pt x="52440" y="20948"/>
                  </a:lnTo>
                  <a:lnTo>
                    <a:pt x="52440" y="20948"/>
                  </a:lnTo>
                  <a:lnTo>
                    <a:pt x="51994" y="20948"/>
                  </a:lnTo>
                  <a:lnTo>
                    <a:pt x="51548" y="20925"/>
                  </a:lnTo>
                  <a:lnTo>
                    <a:pt x="51078" y="20878"/>
                  </a:lnTo>
                  <a:lnTo>
                    <a:pt x="50632" y="20831"/>
                  </a:lnTo>
                  <a:lnTo>
                    <a:pt x="49716" y="20667"/>
                  </a:lnTo>
                  <a:lnTo>
                    <a:pt x="48824" y="20479"/>
                  </a:lnTo>
                  <a:lnTo>
                    <a:pt x="47908" y="20244"/>
                  </a:lnTo>
                  <a:lnTo>
                    <a:pt x="47015" y="19985"/>
                  </a:lnTo>
                  <a:lnTo>
                    <a:pt x="46146" y="19704"/>
                  </a:lnTo>
                  <a:lnTo>
                    <a:pt x="45278" y="19422"/>
                  </a:lnTo>
                  <a:lnTo>
                    <a:pt x="45278" y="19422"/>
                  </a:lnTo>
                  <a:lnTo>
                    <a:pt x="43187" y="18670"/>
                  </a:lnTo>
                  <a:lnTo>
                    <a:pt x="41121" y="17895"/>
                  </a:lnTo>
                  <a:lnTo>
                    <a:pt x="39054" y="17073"/>
                  </a:lnTo>
                  <a:lnTo>
                    <a:pt x="37011" y="16228"/>
                  </a:lnTo>
                  <a:lnTo>
                    <a:pt x="34968" y="15336"/>
                  </a:lnTo>
                  <a:lnTo>
                    <a:pt x="32925" y="14443"/>
                  </a:lnTo>
                  <a:lnTo>
                    <a:pt x="30905" y="13504"/>
                  </a:lnTo>
                  <a:lnTo>
                    <a:pt x="28886" y="12564"/>
                  </a:lnTo>
                  <a:lnTo>
                    <a:pt x="26889" y="11578"/>
                  </a:lnTo>
                  <a:lnTo>
                    <a:pt x="24893" y="10592"/>
                  </a:lnTo>
                  <a:lnTo>
                    <a:pt x="22897" y="9582"/>
                  </a:lnTo>
                  <a:lnTo>
                    <a:pt x="20924" y="8572"/>
                  </a:lnTo>
                  <a:lnTo>
                    <a:pt x="16979" y="6506"/>
                  </a:lnTo>
                  <a:lnTo>
                    <a:pt x="13081" y="4415"/>
                  </a:lnTo>
                  <a:lnTo>
                    <a:pt x="13081" y="4415"/>
                  </a:lnTo>
                  <a:lnTo>
                    <a:pt x="12846" y="4556"/>
                  </a:lnTo>
                  <a:lnTo>
                    <a:pt x="12588" y="4674"/>
                  </a:lnTo>
                  <a:lnTo>
                    <a:pt x="12306" y="4791"/>
                  </a:lnTo>
                  <a:lnTo>
                    <a:pt x="12047" y="4885"/>
                  </a:lnTo>
                  <a:lnTo>
                    <a:pt x="11766" y="4956"/>
                  </a:lnTo>
                  <a:lnTo>
                    <a:pt x="11460" y="5003"/>
                  </a:lnTo>
                  <a:lnTo>
                    <a:pt x="11178" y="5026"/>
                  </a:lnTo>
                  <a:lnTo>
                    <a:pt x="10897" y="5050"/>
                  </a:lnTo>
                  <a:lnTo>
                    <a:pt x="10897" y="5050"/>
                  </a:lnTo>
                  <a:lnTo>
                    <a:pt x="10591" y="5026"/>
                  </a:lnTo>
                  <a:lnTo>
                    <a:pt x="10310" y="5003"/>
                  </a:lnTo>
                  <a:lnTo>
                    <a:pt x="10004" y="4956"/>
                  </a:lnTo>
                  <a:lnTo>
                    <a:pt x="9722" y="4862"/>
                  </a:lnTo>
                  <a:lnTo>
                    <a:pt x="9722" y="4862"/>
                  </a:lnTo>
                  <a:lnTo>
                    <a:pt x="9323" y="4721"/>
                  </a:lnTo>
                  <a:lnTo>
                    <a:pt x="8924" y="4509"/>
                  </a:lnTo>
                  <a:lnTo>
                    <a:pt x="8572" y="4275"/>
                  </a:lnTo>
                  <a:lnTo>
                    <a:pt x="8243" y="3993"/>
                  </a:lnTo>
                  <a:lnTo>
                    <a:pt x="7938" y="3687"/>
                  </a:lnTo>
                  <a:lnTo>
                    <a:pt x="7656" y="3335"/>
                  </a:lnTo>
                  <a:lnTo>
                    <a:pt x="7421" y="2959"/>
                  </a:lnTo>
                  <a:lnTo>
                    <a:pt x="7233" y="2584"/>
                  </a:lnTo>
                  <a:lnTo>
                    <a:pt x="7233" y="2584"/>
                  </a:lnTo>
                  <a:lnTo>
                    <a:pt x="6552" y="2490"/>
                  </a:lnTo>
                  <a:lnTo>
                    <a:pt x="5848" y="2396"/>
                  </a:lnTo>
                  <a:lnTo>
                    <a:pt x="5143" y="2255"/>
                  </a:lnTo>
                  <a:lnTo>
                    <a:pt x="4462" y="2114"/>
                  </a:lnTo>
                  <a:lnTo>
                    <a:pt x="3781" y="1926"/>
                  </a:lnTo>
                  <a:lnTo>
                    <a:pt x="3100" y="1738"/>
                  </a:lnTo>
                  <a:lnTo>
                    <a:pt x="2442" y="1503"/>
                  </a:lnTo>
                  <a:lnTo>
                    <a:pt x="1785" y="1245"/>
                  </a:lnTo>
                  <a:lnTo>
                    <a:pt x="1785" y="1245"/>
                  </a:lnTo>
                  <a:lnTo>
                    <a:pt x="1714"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5" name="Google Shape;2165;p34"/>
            <p:cNvSpPr/>
            <p:nvPr/>
          </p:nvSpPr>
          <p:spPr>
            <a:xfrm>
              <a:off x="2500900" y="5324475"/>
              <a:ext cx="604175" cy="272425"/>
            </a:xfrm>
            <a:custGeom>
              <a:rect b="b" l="l" r="r" t="t"/>
              <a:pathLst>
                <a:path extrusionOk="0" h="10897" w="24167">
                  <a:moveTo>
                    <a:pt x="1363" y="0"/>
                  </a:moveTo>
                  <a:lnTo>
                    <a:pt x="1222" y="24"/>
                  </a:lnTo>
                  <a:lnTo>
                    <a:pt x="1081" y="71"/>
                  </a:lnTo>
                  <a:lnTo>
                    <a:pt x="964" y="117"/>
                  </a:lnTo>
                  <a:lnTo>
                    <a:pt x="729" y="235"/>
                  </a:lnTo>
                  <a:lnTo>
                    <a:pt x="541" y="352"/>
                  </a:lnTo>
                  <a:lnTo>
                    <a:pt x="400" y="493"/>
                  </a:lnTo>
                  <a:lnTo>
                    <a:pt x="283" y="634"/>
                  </a:lnTo>
                  <a:lnTo>
                    <a:pt x="165" y="799"/>
                  </a:lnTo>
                  <a:lnTo>
                    <a:pt x="95" y="963"/>
                  </a:lnTo>
                  <a:lnTo>
                    <a:pt x="48" y="1127"/>
                  </a:lnTo>
                  <a:lnTo>
                    <a:pt x="24" y="1292"/>
                  </a:lnTo>
                  <a:lnTo>
                    <a:pt x="1" y="1456"/>
                  </a:lnTo>
                  <a:lnTo>
                    <a:pt x="24" y="1620"/>
                  </a:lnTo>
                  <a:lnTo>
                    <a:pt x="71" y="1949"/>
                  </a:lnTo>
                  <a:lnTo>
                    <a:pt x="142" y="2255"/>
                  </a:lnTo>
                  <a:lnTo>
                    <a:pt x="236" y="2513"/>
                  </a:lnTo>
                  <a:lnTo>
                    <a:pt x="330" y="2677"/>
                  </a:lnTo>
                  <a:lnTo>
                    <a:pt x="471" y="2865"/>
                  </a:lnTo>
                  <a:lnTo>
                    <a:pt x="612" y="3006"/>
                  </a:lnTo>
                  <a:lnTo>
                    <a:pt x="799" y="3147"/>
                  </a:lnTo>
                  <a:lnTo>
                    <a:pt x="1457" y="3523"/>
                  </a:lnTo>
                  <a:lnTo>
                    <a:pt x="2420" y="4063"/>
                  </a:lnTo>
                  <a:lnTo>
                    <a:pt x="3594" y="4697"/>
                  </a:lnTo>
                  <a:lnTo>
                    <a:pt x="4956" y="5401"/>
                  </a:lnTo>
                  <a:lnTo>
                    <a:pt x="6436" y="6129"/>
                  </a:lnTo>
                  <a:lnTo>
                    <a:pt x="7986" y="6857"/>
                  </a:lnTo>
                  <a:lnTo>
                    <a:pt x="9559" y="7539"/>
                  </a:lnTo>
                  <a:lnTo>
                    <a:pt x="10311" y="7844"/>
                  </a:lnTo>
                  <a:lnTo>
                    <a:pt x="11062" y="8149"/>
                  </a:lnTo>
                  <a:lnTo>
                    <a:pt x="12001" y="8478"/>
                  </a:lnTo>
                  <a:lnTo>
                    <a:pt x="12964" y="8807"/>
                  </a:lnTo>
                  <a:lnTo>
                    <a:pt x="13927" y="9135"/>
                  </a:lnTo>
                  <a:lnTo>
                    <a:pt x="14890" y="9417"/>
                  </a:lnTo>
                  <a:lnTo>
                    <a:pt x="15853" y="9699"/>
                  </a:lnTo>
                  <a:lnTo>
                    <a:pt x="16769" y="9957"/>
                  </a:lnTo>
                  <a:lnTo>
                    <a:pt x="17685" y="10192"/>
                  </a:lnTo>
                  <a:lnTo>
                    <a:pt x="18553" y="10404"/>
                  </a:lnTo>
                  <a:lnTo>
                    <a:pt x="19235" y="10545"/>
                  </a:lnTo>
                  <a:lnTo>
                    <a:pt x="19892" y="10662"/>
                  </a:lnTo>
                  <a:lnTo>
                    <a:pt x="20503" y="10756"/>
                  </a:lnTo>
                  <a:lnTo>
                    <a:pt x="21066" y="10826"/>
                  </a:lnTo>
                  <a:lnTo>
                    <a:pt x="21583" y="10897"/>
                  </a:lnTo>
                  <a:lnTo>
                    <a:pt x="22475" y="10897"/>
                  </a:lnTo>
                  <a:lnTo>
                    <a:pt x="22828" y="10873"/>
                  </a:lnTo>
                  <a:lnTo>
                    <a:pt x="23039" y="10826"/>
                  </a:lnTo>
                  <a:lnTo>
                    <a:pt x="23203" y="10756"/>
                  </a:lnTo>
                  <a:lnTo>
                    <a:pt x="23368" y="10685"/>
                  </a:lnTo>
                  <a:lnTo>
                    <a:pt x="23509" y="10615"/>
                  </a:lnTo>
                  <a:lnTo>
                    <a:pt x="23650" y="10521"/>
                  </a:lnTo>
                  <a:lnTo>
                    <a:pt x="23743" y="10427"/>
                  </a:lnTo>
                  <a:lnTo>
                    <a:pt x="23837" y="10333"/>
                  </a:lnTo>
                  <a:lnTo>
                    <a:pt x="23908" y="10216"/>
                  </a:lnTo>
                  <a:lnTo>
                    <a:pt x="24025" y="9957"/>
                  </a:lnTo>
                  <a:lnTo>
                    <a:pt x="24096" y="9699"/>
                  </a:lnTo>
                  <a:lnTo>
                    <a:pt x="24143" y="9417"/>
                  </a:lnTo>
                  <a:lnTo>
                    <a:pt x="24166" y="9112"/>
                  </a:lnTo>
                  <a:lnTo>
                    <a:pt x="24143" y="8948"/>
                  </a:lnTo>
                  <a:lnTo>
                    <a:pt x="24096" y="8760"/>
                  </a:lnTo>
                  <a:lnTo>
                    <a:pt x="24025" y="8572"/>
                  </a:lnTo>
                  <a:lnTo>
                    <a:pt x="23908" y="8407"/>
                  </a:lnTo>
                  <a:lnTo>
                    <a:pt x="23767" y="8267"/>
                  </a:lnTo>
                  <a:lnTo>
                    <a:pt x="23603" y="8126"/>
                  </a:lnTo>
                  <a:lnTo>
                    <a:pt x="23415" y="8008"/>
                  </a:lnTo>
                  <a:lnTo>
                    <a:pt x="23203" y="7914"/>
                  </a:lnTo>
                  <a:lnTo>
                    <a:pt x="19070" y="6388"/>
                  </a:lnTo>
                  <a:lnTo>
                    <a:pt x="2091" y="94"/>
                  </a:lnTo>
                  <a:lnTo>
                    <a:pt x="1786" y="24"/>
                  </a:lnTo>
                  <a:lnTo>
                    <a:pt x="150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6" name="Google Shape;2166;p34"/>
            <p:cNvSpPr/>
            <p:nvPr/>
          </p:nvSpPr>
          <p:spPr>
            <a:xfrm>
              <a:off x="2500900" y="5324475"/>
              <a:ext cx="604175" cy="272425"/>
            </a:xfrm>
            <a:custGeom>
              <a:rect b="b" l="l" r="r" t="t"/>
              <a:pathLst>
                <a:path extrusionOk="0" fill="none" h="10897" w="24167">
                  <a:moveTo>
                    <a:pt x="22828" y="10873"/>
                  </a:moveTo>
                  <a:lnTo>
                    <a:pt x="22828" y="10873"/>
                  </a:lnTo>
                  <a:lnTo>
                    <a:pt x="22475" y="10897"/>
                  </a:lnTo>
                  <a:lnTo>
                    <a:pt x="22053" y="10897"/>
                  </a:lnTo>
                  <a:lnTo>
                    <a:pt x="21583" y="10897"/>
                  </a:lnTo>
                  <a:lnTo>
                    <a:pt x="21066" y="10826"/>
                  </a:lnTo>
                  <a:lnTo>
                    <a:pt x="20503" y="10756"/>
                  </a:lnTo>
                  <a:lnTo>
                    <a:pt x="19892" y="10662"/>
                  </a:lnTo>
                  <a:lnTo>
                    <a:pt x="19235" y="10545"/>
                  </a:lnTo>
                  <a:lnTo>
                    <a:pt x="18553" y="10404"/>
                  </a:lnTo>
                  <a:lnTo>
                    <a:pt x="18553" y="10404"/>
                  </a:lnTo>
                  <a:lnTo>
                    <a:pt x="18553" y="10404"/>
                  </a:lnTo>
                  <a:lnTo>
                    <a:pt x="17685" y="10192"/>
                  </a:lnTo>
                  <a:lnTo>
                    <a:pt x="16769" y="9957"/>
                  </a:lnTo>
                  <a:lnTo>
                    <a:pt x="15853" y="9699"/>
                  </a:lnTo>
                  <a:lnTo>
                    <a:pt x="14890" y="9417"/>
                  </a:lnTo>
                  <a:lnTo>
                    <a:pt x="13927" y="9135"/>
                  </a:lnTo>
                  <a:lnTo>
                    <a:pt x="12964" y="8807"/>
                  </a:lnTo>
                  <a:lnTo>
                    <a:pt x="12001" y="8478"/>
                  </a:lnTo>
                  <a:lnTo>
                    <a:pt x="11062" y="8149"/>
                  </a:lnTo>
                  <a:lnTo>
                    <a:pt x="11062" y="8149"/>
                  </a:lnTo>
                  <a:lnTo>
                    <a:pt x="10311" y="7844"/>
                  </a:lnTo>
                  <a:lnTo>
                    <a:pt x="9559" y="7539"/>
                  </a:lnTo>
                  <a:lnTo>
                    <a:pt x="7986" y="6857"/>
                  </a:lnTo>
                  <a:lnTo>
                    <a:pt x="6436" y="6129"/>
                  </a:lnTo>
                  <a:lnTo>
                    <a:pt x="4956" y="5401"/>
                  </a:lnTo>
                  <a:lnTo>
                    <a:pt x="3594" y="4697"/>
                  </a:lnTo>
                  <a:lnTo>
                    <a:pt x="2420" y="4063"/>
                  </a:lnTo>
                  <a:lnTo>
                    <a:pt x="1457" y="3523"/>
                  </a:lnTo>
                  <a:lnTo>
                    <a:pt x="799" y="3147"/>
                  </a:lnTo>
                  <a:lnTo>
                    <a:pt x="799" y="3147"/>
                  </a:lnTo>
                  <a:lnTo>
                    <a:pt x="612" y="3006"/>
                  </a:lnTo>
                  <a:lnTo>
                    <a:pt x="471" y="2865"/>
                  </a:lnTo>
                  <a:lnTo>
                    <a:pt x="330" y="2677"/>
                  </a:lnTo>
                  <a:lnTo>
                    <a:pt x="236" y="2513"/>
                  </a:lnTo>
                  <a:lnTo>
                    <a:pt x="236" y="2513"/>
                  </a:lnTo>
                  <a:lnTo>
                    <a:pt x="142" y="2255"/>
                  </a:lnTo>
                  <a:lnTo>
                    <a:pt x="71" y="1949"/>
                  </a:lnTo>
                  <a:lnTo>
                    <a:pt x="24" y="1620"/>
                  </a:lnTo>
                  <a:lnTo>
                    <a:pt x="1" y="1456"/>
                  </a:lnTo>
                  <a:lnTo>
                    <a:pt x="24" y="1292"/>
                  </a:lnTo>
                  <a:lnTo>
                    <a:pt x="48" y="1127"/>
                  </a:lnTo>
                  <a:lnTo>
                    <a:pt x="95" y="963"/>
                  </a:lnTo>
                  <a:lnTo>
                    <a:pt x="165" y="799"/>
                  </a:lnTo>
                  <a:lnTo>
                    <a:pt x="283" y="634"/>
                  </a:lnTo>
                  <a:lnTo>
                    <a:pt x="400" y="493"/>
                  </a:lnTo>
                  <a:lnTo>
                    <a:pt x="541" y="352"/>
                  </a:lnTo>
                  <a:lnTo>
                    <a:pt x="729" y="235"/>
                  </a:lnTo>
                  <a:lnTo>
                    <a:pt x="964" y="117"/>
                  </a:lnTo>
                  <a:lnTo>
                    <a:pt x="964" y="117"/>
                  </a:lnTo>
                  <a:lnTo>
                    <a:pt x="1081" y="71"/>
                  </a:lnTo>
                  <a:lnTo>
                    <a:pt x="1222" y="24"/>
                  </a:lnTo>
                  <a:lnTo>
                    <a:pt x="1363" y="0"/>
                  </a:lnTo>
                  <a:lnTo>
                    <a:pt x="1504" y="0"/>
                  </a:lnTo>
                  <a:lnTo>
                    <a:pt x="1786" y="24"/>
                  </a:lnTo>
                  <a:lnTo>
                    <a:pt x="2091" y="94"/>
                  </a:lnTo>
                  <a:lnTo>
                    <a:pt x="19070" y="6388"/>
                  </a:lnTo>
                  <a:lnTo>
                    <a:pt x="19070" y="6388"/>
                  </a:lnTo>
                  <a:lnTo>
                    <a:pt x="23203" y="7914"/>
                  </a:lnTo>
                  <a:lnTo>
                    <a:pt x="23203" y="7914"/>
                  </a:lnTo>
                  <a:lnTo>
                    <a:pt x="23415" y="8008"/>
                  </a:lnTo>
                  <a:lnTo>
                    <a:pt x="23603" y="8126"/>
                  </a:lnTo>
                  <a:lnTo>
                    <a:pt x="23767" y="8267"/>
                  </a:lnTo>
                  <a:lnTo>
                    <a:pt x="23908" y="8407"/>
                  </a:lnTo>
                  <a:lnTo>
                    <a:pt x="24025" y="8572"/>
                  </a:lnTo>
                  <a:lnTo>
                    <a:pt x="24096" y="8760"/>
                  </a:lnTo>
                  <a:lnTo>
                    <a:pt x="24143" y="8948"/>
                  </a:lnTo>
                  <a:lnTo>
                    <a:pt x="24166" y="9112"/>
                  </a:lnTo>
                  <a:lnTo>
                    <a:pt x="24166" y="9112"/>
                  </a:lnTo>
                  <a:lnTo>
                    <a:pt x="24143" y="9417"/>
                  </a:lnTo>
                  <a:lnTo>
                    <a:pt x="24096" y="9699"/>
                  </a:lnTo>
                  <a:lnTo>
                    <a:pt x="24025" y="9957"/>
                  </a:lnTo>
                  <a:lnTo>
                    <a:pt x="23908" y="10216"/>
                  </a:lnTo>
                  <a:lnTo>
                    <a:pt x="23837" y="10333"/>
                  </a:lnTo>
                  <a:lnTo>
                    <a:pt x="23743" y="10427"/>
                  </a:lnTo>
                  <a:lnTo>
                    <a:pt x="23650" y="10521"/>
                  </a:lnTo>
                  <a:lnTo>
                    <a:pt x="23509" y="10615"/>
                  </a:lnTo>
                  <a:lnTo>
                    <a:pt x="23368" y="10685"/>
                  </a:lnTo>
                  <a:lnTo>
                    <a:pt x="23203" y="10756"/>
                  </a:lnTo>
                  <a:lnTo>
                    <a:pt x="23039" y="10826"/>
                  </a:lnTo>
                  <a:lnTo>
                    <a:pt x="22828" y="1087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7" name="Google Shape;2167;p34"/>
            <p:cNvSpPr/>
            <p:nvPr/>
          </p:nvSpPr>
          <p:spPr>
            <a:xfrm>
              <a:off x="2585450" y="5306275"/>
              <a:ext cx="484975" cy="207250"/>
            </a:xfrm>
            <a:custGeom>
              <a:rect b="b" l="l" r="r" t="t"/>
              <a:pathLst>
                <a:path extrusionOk="0" h="8290" w="19399">
                  <a:moveTo>
                    <a:pt x="846" y="0"/>
                  </a:moveTo>
                  <a:lnTo>
                    <a:pt x="658" y="47"/>
                  </a:lnTo>
                  <a:lnTo>
                    <a:pt x="588" y="47"/>
                  </a:lnTo>
                  <a:lnTo>
                    <a:pt x="400" y="141"/>
                  </a:lnTo>
                  <a:lnTo>
                    <a:pt x="236" y="235"/>
                  </a:lnTo>
                  <a:lnTo>
                    <a:pt x="142" y="352"/>
                  </a:lnTo>
                  <a:lnTo>
                    <a:pt x="48" y="470"/>
                  </a:lnTo>
                  <a:lnTo>
                    <a:pt x="1" y="611"/>
                  </a:lnTo>
                  <a:lnTo>
                    <a:pt x="1" y="752"/>
                  </a:lnTo>
                  <a:lnTo>
                    <a:pt x="1" y="892"/>
                  </a:lnTo>
                  <a:lnTo>
                    <a:pt x="24" y="1010"/>
                  </a:lnTo>
                  <a:lnTo>
                    <a:pt x="71" y="1198"/>
                  </a:lnTo>
                  <a:lnTo>
                    <a:pt x="142" y="1362"/>
                  </a:lnTo>
                  <a:lnTo>
                    <a:pt x="236" y="1527"/>
                  </a:lnTo>
                  <a:lnTo>
                    <a:pt x="329" y="1644"/>
                  </a:lnTo>
                  <a:lnTo>
                    <a:pt x="423" y="1761"/>
                  </a:lnTo>
                  <a:lnTo>
                    <a:pt x="564" y="1879"/>
                  </a:lnTo>
                  <a:lnTo>
                    <a:pt x="705" y="1973"/>
                  </a:lnTo>
                  <a:lnTo>
                    <a:pt x="1269" y="2255"/>
                  </a:lnTo>
                  <a:lnTo>
                    <a:pt x="2044" y="2654"/>
                  </a:lnTo>
                  <a:lnTo>
                    <a:pt x="3007" y="3147"/>
                  </a:lnTo>
                  <a:lnTo>
                    <a:pt x="4110" y="3687"/>
                  </a:lnTo>
                  <a:lnTo>
                    <a:pt x="5332" y="4251"/>
                  </a:lnTo>
                  <a:lnTo>
                    <a:pt x="6576" y="4791"/>
                  </a:lnTo>
                  <a:lnTo>
                    <a:pt x="7844" y="5331"/>
                  </a:lnTo>
                  <a:lnTo>
                    <a:pt x="9066" y="5801"/>
                  </a:lnTo>
                  <a:lnTo>
                    <a:pt x="10803" y="6411"/>
                  </a:lnTo>
                  <a:lnTo>
                    <a:pt x="12518" y="6975"/>
                  </a:lnTo>
                  <a:lnTo>
                    <a:pt x="14185" y="7468"/>
                  </a:lnTo>
                  <a:lnTo>
                    <a:pt x="14984" y="7679"/>
                  </a:lnTo>
                  <a:lnTo>
                    <a:pt x="15735" y="7867"/>
                  </a:lnTo>
                  <a:lnTo>
                    <a:pt x="16581" y="8055"/>
                  </a:lnTo>
                  <a:lnTo>
                    <a:pt x="17332" y="8196"/>
                  </a:lnTo>
                  <a:lnTo>
                    <a:pt x="17966" y="8267"/>
                  </a:lnTo>
                  <a:lnTo>
                    <a:pt x="18224" y="8290"/>
                  </a:lnTo>
                  <a:lnTo>
                    <a:pt x="18459" y="8267"/>
                  </a:lnTo>
                  <a:lnTo>
                    <a:pt x="18741" y="8243"/>
                  </a:lnTo>
                  <a:lnTo>
                    <a:pt x="18952" y="8173"/>
                  </a:lnTo>
                  <a:lnTo>
                    <a:pt x="19117" y="8102"/>
                  </a:lnTo>
                  <a:lnTo>
                    <a:pt x="19234" y="7985"/>
                  </a:lnTo>
                  <a:lnTo>
                    <a:pt x="19305" y="7867"/>
                  </a:lnTo>
                  <a:lnTo>
                    <a:pt x="19375" y="7726"/>
                  </a:lnTo>
                  <a:lnTo>
                    <a:pt x="19399" y="7562"/>
                  </a:lnTo>
                  <a:lnTo>
                    <a:pt x="19399" y="7398"/>
                  </a:lnTo>
                  <a:lnTo>
                    <a:pt x="19399" y="7233"/>
                  </a:lnTo>
                  <a:lnTo>
                    <a:pt x="19399" y="7139"/>
                  </a:lnTo>
                  <a:lnTo>
                    <a:pt x="19352" y="7045"/>
                  </a:lnTo>
                  <a:lnTo>
                    <a:pt x="19305" y="6928"/>
                  </a:lnTo>
                  <a:lnTo>
                    <a:pt x="19234" y="6834"/>
                  </a:lnTo>
                  <a:lnTo>
                    <a:pt x="19046" y="6646"/>
                  </a:lnTo>
                  <a:lnTo>
                    <a:pt x="18788" y="6505"/>
                  </a:lnTo>
                  <a:lnTo>
                    <a:pt x="18600" y="6411"/>
                  </a:lnTo>
                  <a:lnTo>
                    <a:pt x="1527" y="94"/>
                  </a:lnTo>
                  <a:lnTo>
                    <a:pt x="1292" y="24"/>
                  </a:lnTo>
                  <a:lnTo>
                    <a:pt x="105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8" name="Google Shape;2168;p34"/>
            <p:cNvSpPr/>
            <p:nvPr/>
          </p:nvSpPr>
          <p:spPr>
            <a:xfrm>
              <a:off x="2585450" y="5306275"/>
              <a:ext cx="484975" cy="207250"/>
            </a:xfrm>
            <a:custGeom>
              <a:rect b="b" l="l" r="r" t="t"/>
              <a:pathLst>
                <a:path extrusionOk="0" fill="none" h="8290" w="19399">
                  <a:moveTo>
                    <a:pt x="19305" y="7867"/>
                  </a:moveTo>
                  <a:lnTo>
                    <a:pt x="19305" y="7867"/>
                  </a:lnTo>
                  <a:lnTo>
                    <a:pt x="19234" y="7985"/>
                  </a:lnTo>
                  <a:lnTo>
                    <a:pt x="19117" y="8102"/>
                  </a:lnTo>
                  <a:lnTo>
                    <a:pt x="18952" y="8173"/>
                  </a:lnTo>
                  <a:lnTo>
                    <a:pt x="18741" y="8243"/>
                  </a:lnTo>
                  <a:lnTo>
                    <a:pt x="18741" y="8243"/>
                  </a:lnTo>
                  <a:lnTo>
                    <a:pt x="18459" y="8267"/>
                  </a:lnTo>
                  <a:lnTo>
                    <a:pt x="18459" y="8267"/>
                  </a:lnTo>
                  <a:lnTo>
                    <a:pt x="18224" y="8290"/>
                  </a:lnTo>
                  <a:lnTo>
                    <a:pt x="17966" y="8267"/>
                  </a:lnTo>
                  <a:lnTo>
                    <a:pt x="17332" y="8196"/>
                  </a:lnTo>
                  <a:lnTo>
                    <a:pt x="16581" y="8055"/>
                  </a:lnTo>
                  <a:lnTo>
                    <a:pt x="15735" y="7867"/>
                  </a:lnTo>
                  <a:lnTo>
                    <a:pt x="15735" y="7867"/>
                  </a:lnTo>
                  <a:lnTo>
                    <a:pt x="15735" y="7867"/>
                  </a:lnTo>
                  <a:lnTo>
                    <a:pt x="14984" y="7679"/>
                  </a:lnTo>
                  <a:lnTo>
                    <a:pt x="14185" y="7468"/>
                  </a:lnTo>
                  <a:lnTo>
                    <a:pt x="12518" y="6975"/>
                  </a:lnTo>
                  <a:lnTo>
                    <a:pt x="10803" y="6411"/>
                  </a:lnTo>
                  <a:lnTo>
                    <a:pt x="9066" y="5801"/>
                  </a:lnTo>
                  <a:lnTo>
                    <a:pt x="9066" y="5801"/>
                  </a:lnTo>
                  <a:lnTo>
                    <a:pt x="7844" y="5331"/>
                  </a:lnTo>
                  <a:lnTo>
                    <a:pt x="6576" y="4791"/>
                  </a:lnTo>
                  <a:lnTo>
                    <a:pt x="5332" y="4251"/>
                  </a:lnTo>
                  <a:lnTo>
                    <a:pt x="4110" y="3687"/>
                  </a:lnTo>
                  <a:lnTo>
                    <a:pt x="3007" y="3147"/>
                  </a:lnTo>
                  <a:lnTo>
                    <a:pt x="2044" y="2654"/>
                  </a:lnTo>
                  <a:lnTo>
                    <a:pt x="1269" y="2255"/>
                  </a:lnTo>
                  <a:lnTo>
                    <a:pt x="705" y="1973"/>
                  </a:lnTo>
                  <a:lnTo>
                    <a:pt x="705" y="1973"/>
                  </a:lnTo>
                  <a:lnTo>
                    <a:pt x="564" y="1879"/>
                  </a:lnTo>
                  <a:lnTo>
                    <a:pt x="423" y="1761"/>
                  </a:lnTo>
                  <a:lnTo>
                    <a:pt x="329" y="1644"/>
                  </a:lnTo>
                  <a:lnTo>
                    <a:pt x="236" y="1527"/>
                  </a:lnTo>
                  <a:lnTo>
                    <a:pt x="236" y="1527"/>
                  </a:lnTo>
                  <a:lnTo>
                    <a:pt x="142" y="1362"/>
                  </a:lnTo>
                  <a:lnTo>
                    <a:pt x="142" y="1362"/>
                  </a:lnTo>
                  <a:lnTo>
                    <a:pt x="71" y="1198"/>
                  </a:lnTo>
                  <a:lnTo>
                    <a:pt x="24" y="1010"/>
                  </a:lnTo>
                  <a:lnTo>
                    <a:pt x="24" y="1010"/>
                  </a:lnTo>
                  <a:lnTo>
                    <a:pt x="1" y="892"/>
                  </a:lnTo>
                  <a:lnTo>
                    <a:pt x="1" y="752"/>
                  </a:lnTo>
                  <a:lnTo>
                    <a:pt x="1" y="611"/>
                  </a:lnTo>
                  <a:lnTo>
                    <a:pt x="48" y="470"/>
                  </a:lnTo>
                  <a:lnTo>
                    <a:pt x="142" y="352"/>
                  </a:lnTo>
                  <a:lnTo>
                    <a:pt x="236" y="235"/>
                  </a:lnTo>
                  <a:lnTo>
                    <a:pt x="400" y="141"/>
                  </a:lnTo>
                  <a:lnTo>
                    <a:pt x="588" y="47"/>
                  </a:lnTo>
                  <a:lnTo>
                    <a:pt x="588" y="47"/>
                  </a:lnTo>
                  <a:lnTo>
                    <a:pt x="658" y="47"/>
                  </a:lnTo>
                  <a:lnTo>
                    <a:pt x="658" y="47"/>
                  </a:lnTo>
                  <a:lnTo>
                    <a:pt x="846" y="0"/>
                  </a:lnTo>
                  <a:lnTo>
                    <a:pt x="1057" y="0"/>
                  </a:lnTo>
                  <a:lnTo>
                    <a:pt x="1292" y="24"/>
                  </a:lnTo>
                  <a:lnTo>
                    <a:pt x="1527" y="94"/>
                  </a:lnTo>
                  <a:lnTo>
                    <a:pt x="18600" y="6411"/>
                  </a:lnTo>
                  <a:lnTo>
                    <a:pt x="18600" y="6411"/>
                  </a:lnTo>
                  <a:lnTo>
                    <a:pt x="18788" y="6505"/>
                  </a:lnTo>
                  <a:lnTo>
                    <a:pt x="18788" y="6505"/>
                  </a:lnTo>
                  <a:lnTo>
                    <a:pt x="19046" y="6646"/>
                  </a:lnTo>
                  <a:lnTo>
                    <a:pt x="19234" y="6834"/>
                  </a:lnTo>
                  <a:lnTo>
                    <a:pt x="19305" y="6928"/>
                  </a:lnTo>
                  <a:lnTo>
                    <a:pt x="19352" y="7045"/>
                  </a:lnTo>
                  <a:lnTo>
                    <a:pt x="19399" y="7139"/>
                  </a:lnTo>
                  <a:lnTo>
                    <a:pt x="19399" y="7233"/>
                  </a:lnTo>
                  <a:lnTo>
                    <a:pt x="19399" y="7233"/>
                  </a:lnTo>
                  <a:lnTo>
                    <a:pt x="19399" y="7398"/>
                  </a:lnTo>
                  <a:lnTo>
                    <a:pt x="19399" y="7562"/>
                  </a:lnTo>
                  <a:lnTo>
                    <a:pt x="19375" y="7726"/>
                  </a:lnTo>
                  <a:lnTo>
                    <a:pt x="19305" y="7867"/>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9" name="Google Shape;2169;p34"/>
            <p:cNvSpPr/>
            <p:nvPr/>
          </p:nvSpPr>
          <p:spPr>
            <a:xfrm>
              <a:off x="2545525" y="5275725"/>
              <a:ext cx="551325" cy="227250"/>
            </a:xfrm>
            <a:custGeom>
              <a:rect b="b" l="l" r="r" t="t"/>
              <a:pathLst>
                <a:path extrusionOk="0" h="9090" w="22053">
                  <a:moveTo>
                    <a:pt x="893" y="1"/>
                  </a:moveTo>
                  <a:lnTo>
                    <a:pt x="682" y="24"/>
                  </a:lnTo>
                  <a:lnTo>
                    <a:pt x="494" y="71"/>
                  </a:lnTo>
                  <a:lnTo>
                    <a:pt x="353" y="118"/>
                  </a:lnTo>
                  <a:lnTo>
                    <a:pt x="236" y="189"/>
                  </a:lnTo>
                  <a:lnTo>
                    <a:pt x="142" y="283"/>
                  </a:lnTo>
                  <a:lnTo>
                    <a:pt x="71" y="353"/>
                  </a:lnTo>
                  <a:lnTo>
                    <a:pt x="24" y="447"/>
                  </a:lnTo>
                  <a:lnTo>
                    <a:pt x="1" y="541"/>
                  </a:lnTo>
                  <a:lnTo>
                    <a:pt x="1" y="658"/>
                  </a:lnTo>
                  <a:lnTo>
                    <a:pt x="24" y="846"/>
                  </a:lnTo>
                  <a:lnTo>
                    <a:pt x="95" y="1058"/>
                  </a:lnTo>
                  <a:lnTo>
                    <a:pt x="212" y="1246"/>
                  </a:lnTo>
                  <a:lnTo>
                    <a:pt x="330" y="1410"/>
                  </a:lnTo>
                  <a:lnTo>
                    <a:pt x="423" y="1551"/>
                  </a:lnTo>
                  <a:lnTo>
                    <a:pt x="564" y="1668"/>
                  </a:lnTo>
                  <a:lnTo>
                    <a:pt x="705" y="1762"/>
                  </a:lnTo>
                  <a:lnTo>
                    <a:pt x="893" y="1880"/>
                  </a:lnTo>
                  <a:lnTo>
                    <a:pt x="1621" y="2232"/>
                  </a:lnTo>
                  <a:lnTo>
                    <a:pt x="2889" y="2866"/>
                  </a:lnTo>
                  <a:lnTo>
                    <a:pt x="4486" y="3594"/>
                  </a:lnTo>
                  <a:lnTo>
                    <a:pt x="5942" y="4252"/>
                  </a:lnTo>
                  <a:lnTo>
                    <a:pt x="7445" y="4909"/>
                  </a:lnTo>
                  <a:lnTo>
                    <a:pt x="8972" y="5543"/>
                  </a:lnTo>
                  <a:lnTo>
                    <a:pt x="10451" y="6107"/>
                  </a:lnTo>
                  <a:lnTo>
                    <a:pt x="12189" y="6741"/>
                  </a:lnTo>
                  <a:lnTo>
                    <a:pt x="13974" y="7328"/>
                  </a:lnTo>
                  <a:lnTo>
                    <a:pt x="15688" y="7868"/>
                  </a:lnTo>
                  <a:lnTo>
                    <a:pt x="17285" y="8338"/>
                  </a:lnTo>
                  <a:lnTo>
                    <a:pt x="18412" y="8620"/>
                  </a:lnTo>
                  <a:lnTo>
                    <a:pt x="19399" y="8854"/>
                  </a:lnTo>
                  <a:lnTo>
                    <a:pt x="20244" y="9019"/>
                  </a:lnTo>
                  <a:lnTo>
                    <a:pt x="20596" y="9066"/>
                  </a:lnTo>
                  <a:lnTo>
                    <a:pt x="20902" y="9089"/>
                  </a:lnTo>
                  <a:lnTo>
                    <a:pt x="21395" y="9089"/>
                  </a:lnTo>
                  <a:lnTo>
                    <a:pt x="21653" y="9019"/>
                  </a:lnTo>
                  <a:lnTo>
                    <a:pt x="21747" y="8995"/>
                  </a:lnTo>
                  <a:lnTo>
                    <a:pt x="21841" y="8925"/>
                  </a:lnTo>
                  <a:lnTo>
                    <a:pt x="21912" y="8878"/>
                  </a:lnTo>
                  <a:lnTo>
                    <a:pt x="21958" y="8807"/>
                  </a:lnTo>
                  <a:lnTo>
                    <a:pt x="22029" y="8690"/>
                  </a:lnTo>
                  <a:lnTo>
                    <a:pt x="22052" y="8526"/>
                  </a:lnTo>
                  <a:lnTo>
                    <a:pt x="22052" y="8361"/>
                  </a:lnTo>
                  <a:lnTo>
                    <a:pt x="22052" y="8173"/>
                  </a:lnTo>
                  <a:lnTo>
                    <a:pt x="22029" y="8056"/>
                  </a:lnTo>
                  <a:lnTo>
                    <a:pt x="21958" y="7939"/>
                  </a:lnTo>
                  <a:lnTo>
                    <a:pt x="21865" y="7821"/>
                  </a:lnTo>
                  <a:lnTo>
                    <a:pt x="21747" y="7704"/>
                  </a:lnTo>
                  <a:lnTo>
                    <a:pt x="21606" y="7610"/>
                  </a:lnTo>
                  <a:lnTo>
                    <a:pt x="21465" y="7492"/>
                  </a:lnTo>
                  <a:lnTo>
                    <a:pt x="21277" y="7398"/>
                  </a:lnTo>
                  <a:lnTo>
                    <a:pt x="21090" y="7328"/>
                  </a:lnTo>
                  <a:lnTo>
                    <a:pt x="1668" y="142"/>
                  </a:lnTo>
                  <a:lnTo>
                    <a:pt x="1410" y="71"/>
                  </a:lnTo>
                  <a:lnTo>
                    <a:pt x="115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0" name="Google Shape;2170;p34"/>
            <p:cNvSpPr/>
            <p:nvPr/>
          </p:nvSpPr>
          <p:spPr>
            <a:xfrm>
              <a:off x="2589575" y="4780225"/>
              <a:ext cx="651125" cy="691625"/>
            </a:xfrm>
            <a:custGeom>
              <a:rect b="b" l="l" r="r" t="t"/>
              <a:pathLst>
                <a:path extrusionOk="0" h="27665" w="26045">
                  <a:moveTo>
                    <a:pt x="8854" y="0"/>
                  </a:moveTo>
                  <a:lnTo>
                    <a:pt x="8619" y="165"/>
                  </a:lnTo>
                  <a:lnTo>
                    <a:pt x="7985" y="658"/>
                  </a:lnTo>
                  <a:lnTo>
                    <a:pt x="7351" y="1198"/>
                  </a:lnTo>
                  <a:lnTo>
                    <a:pt x="6623" y="1902"/>
                  </a:lnTo>
                  <a:lnTo>
                    <a:pt x="6200" y="2325"/>
                  </a:lnTo>
                  <a:lnTo>
                    <a:pt x="5801" y="2771"/>
                  </a:lnTo>
                  <a:lnTo>
                    <a:pt x="5354" y="3264"/>
                  </a:lnTo>
                  <a:lnTo>
                    <a:pt x="4932" y="3805"/>
                  </a:lnTo>
                  <a:lnTo>
                    <a:pt x="4486" y="4368"/>
                  </a:lnTo>
                  <a:lnTo>
                    <a:pt x="4039" y="4979"/>
                  </a:lnTo>
                  <a:lnTo>
                    <a:pt x="3617" y="5636"/>
                  </a:lnTo>
                  <a:lnTo>
                    <a:pt x="3194" y="6317"/>
                  </a:lnTo>
                  <a:lnTo>
                    <a:pt x="2771" y="7045"/>
                  </a:lnTo>
                  <a:lnTo>
                    <a:pt x="2395" y="7820"/>
                  </a:lnTo>
                  <a:lnTo>
                    <a:pt x="2043" y="8619"/>
                  </a:lnTo>
                  <a:lnTo>
                    <a:pt x="1691" y="9464"/>
                  </a:lnTo>
                  <a:lnTo>
                    <a:pt x="1409" y="10310"/>
                  </a:lnTo>
                  <a:lnTo>
                    <a:pt x="1127" y="11155"/>
                  </a:lnTo>
                  <a:lnTo>
                    <a:pt x="892" y="12001"/>
                  </a:lnTo>
                  <a:lnTo>
                    <a:pt x="705" y="12799"/>
                  </a:lnTo>
                  <a:lnTo>
                    <a:pt x="540" y="13598"/>
                  </a:lnTo>
                  <a:lnTo>
                    <a:pt x="399" y="14349"/>
                  </a:lnTo>
                  <a:lnTo>
                    <a:pt x="282" y="15077"/>
                  </a:lnTo>
                  <a:lnTo>
                    <a:pt x="188" y="15782"/>
                  </a:lnTo>
                  <a:lnTo>
                    <a:pt x="117" y="16463"/>
                  </a:lnTo>
                  <a:lnTo>
                    <a:pt x="71" y="17097"/>
                  </a:lnTo>
                  <a:lnTo>
                    <a:pt x="0" y="18247"/>
                  </a:lnTo>
                  <a:lnTo>
                    <a:pt x="0" y="19234"/>
                  </a:lnTo>
                  <a:lnTo>
                    <a:pt x="24" y="20009"/>
                  </a:lnTo>
                  <a:lnTo>
                    <a:pt x="47" y="20338"/>
                  </a:lnTo>
                  <a:lnTo>
                    <a:pt x="71" y="20549"/>
                  </a:lnTo>
                  <a:lnTo>
                    <a:pt x="164" y="20760"/>
                  </a:lnTo>
                  <a:lnTo>
                    <a:pt x="282" y="20948"/>
                  </a:lnTo>
                  <a:lnTo>
                    <a:pt x="423" y="21089"/>
                  </a:lnTo>
                  <a:lnTo>
                    <a:pt x="540" y="21183"/>
                  </a:lnTo>
                  <a:lnTo>
                    <a:pt x="634" y="21253"/>
                  </a:lnTo>
                  <a:lnTo>
                    <a:pt x="2489" y="22169"/>
                  </a:lnTo>
                  <a:lnTo>
                    <a:pt x="4345" y="23062"/>
                  </a:lnTo>
                  <a:lnTo>
                    <a:pt x="6223" y="23860"/>
                  </a:lnTo>
                  <a:lnTo>
                    <a:pt x="8079" y="24635"/>
                  </a:lnTo>
                  <a:lnTo>
                    <a:pt x="9018" y="24987"/>
                  </a:lnTo>
                  <a:lnTo>
                    <a:pt x="9957" y="25340"/>
                  </a:lnTo>
                  <a:lnTo>
                    <a:pt x="10920" y="25668"/>
                  </a:lnTo>
                  <a:lnTo>
                    <a:pt x="11860" y="25997"/>
                  </a:lnTo>
                  <a:lnTo>
                    <a:pt x="12799" y="26279"/>
                  </a:lnTo>
                  <a:lnTo>
                    <a:pt x="13738" y="26584"/>
                  </a:lnTo>
                  <a:lnTo>
                    <a:pt x="14701" y="26843"/>
                  </a:lnTo>
                  <a:lnTo>
                    <a:pt x="15641" y="27101"/>
                  </a:lnTo>
                  <a:lnTo>
                    <a:pt x="16768" y="27383"/>
                  </a:lnTo>
                  <a:lnTo>
                    <a:pt x="17872" y="27641"/>
                  </a:lnTo>
                  <a:lnTo>
                    <a:pt x="18083" y="27665"/>
                  </a:lnTo>
                  <a:lnTo>
                    <a:pt x="18271" y="27665"/>
                  </a:lnTo>
                  <a:lnTo>
                    <a:pt x="18459" y="27618"/>
                  </a:lnTo>
                  <a:lnTo>
                    <a:pt x="18623" y="27547"/>
                  </a:lnTo>
                  <a:lnTo>
                    <a:pt x="18811" y="27430"/>
                  </a:lnTo>
                  <a:lnTo>
                    <a:pt x="18952" y="27289"/>
                  </a:lnTo>
                  <a:lnTo>
                    <a:pt x="19140" y="27078"/>
                  </a:lnTo>
                  <a:lnTo>
                    <a:pt x="19680" y="26420"/>
                  </a:lnTo>
                  <a:lnTo>
                    <a:pt x="20337" y="25598"/>
                  </a:lnTo>
                  <a:lnTo>
                    <a:pt x="21089" y="24612"/>
                  </a:lnTo>
                  <a:lnTo>
                    <a:pt x="21864" y="23484"/>
                  </a:lnTo>
                  <a:lnTo>
                    <a:pt x="22263" y="22874"/>
                  </a:lnTo>
                  <a:lnTo>
                    <a:pt x="22662" y="22216"/>
                  </a:lnTo>
                  <a:lnTo>
                    <a:pt x="23038" y="21559"/>
                  </a:lnTo>
                  <a:lnTo>
                    <a:pt x="23414" y="20878"/>
                  </a:lnTo>
                  <a:lnTo>
                    <a:pt x="23790" y="20173"/>
                  </a:lnTo>
                  <a:lnTo>
                    <a:pt x="24118" y="19445"/>
                  </a:lnTo>
                  <a:lnTo>
                    <a:pt x="24424" y="18717"/>
                  </a:lnTo>
                  <a:lnTo>
                    <a:pt x="24729" y="17966"/>
                  </a:lnTo>
                  <a:lnTo>
                    <a:pt x="24964" y="17214"/>
                  </a:lnTo>
                  <a:lnTo>
                    <a:pt x="25199" y="16439"/>
                  </a:lnTo>
                  <a:lnTo>
                    <a:pt x="25386" y="15664"/>
                  </a:lnTo>
                  <a:lnTo>
                    <a:pt x="25551" y="14889"/>
                  </a:lnTo>
                  <a:lnTo>
                    <a:pt x="25668" y="14138"/>
                  </a:lnTo>
                  <a:lnTo>
                    <a:pt x="25786" y="13363"/>
                  </a:lnTo>
                  <a:lnTo>
                    <a:pt x="25880" y="12635"/>
                  </a:lnTo>
                  <a:lnTo>
                    <a:pt x="25950" y="11907"/>
                  </a:lnTo>
                  <a:lnTo>
                    <a:pt x="25997" y="11202"/>
                  </a:lnTo>
                  <a:lnTo>
                    <a:pt x="26021" y="10545"/>
                  </a:lnTo>
                  <a:lnTo>
                    <a:pt x="26044" y="9300"/>
                  </a:lnTo>
                  <a:lnTo>
                    <a:pt x="26044" y="8243"/>
                  </a:lnTo>
                  <a:lnTo>
                    <a:pt x="25997" y="7398"/>
                  </a:lnTo>
                  <a:lnTo>
                    <a:pt x="25950" y="6740"/>
                  </a:lnTo>
                  <a:lnTo>
                    <a:pt x="25927" y="6505"/>
                  </a:lnTo>
                  <a:lnTo>
                    <a:pt x="23743" y="5660"/>
                  </a:lnTo>
                  <a:lnTo>
                    <a:pt x="885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1" name="Google Shape;2171;p34"/>
            <p:cNvSpPr/>
            <p:nvPr/>
          </p:nvSpPr>
          <p:spPr>
            <a:xfrm>
              <a:off x="2756300" y="4744400"/>
              <a:ext cx="551325" cy="227250"/>
            </a:xfrm>
            <a:custGeom>
              <a:rect b="b" l="l" r="r" t="t"/>
              <a:pathLst>
                <a:path extrusionOk="0" h="9090" w="22053">
                  <a:moveTo>
                    <a:pt x="893" y="1"/>
                  </a:moveTo>
                  <a:lnTo>
                    <a:pt x="682" y="24"/>
                  </a:lnTo>
                  <a:lnTo>
                    <a:pt x="494" y="71"/>
                  </a:lnTo>
                  <a:lnTo>
                    <a:pt x="353" y="118"/>
                  </a:lnTo>
                  <a:lnTo>
                    <a:pt x="235" y="188"/>
                  </a:lnTo>
                  <a:lnTo>
                    <a:pt x="141" y="259"/>
                  </a:lnTo>
                  <a:lnTo>
                    <a:pt x="71" y="353"/>
                  </a:lnTo>
                  <a:lnTo>
                    <a:pt x="24" y="447"/>
                  </a:lnTo>
                  <a:lnTo>
                    <a:pt x="1" y="541"/>
                  </a:lnTo>
                  <a:lnTo>
                    <a:pt x="1" y="635"/>
                  </a:lnTo>
                  <a:lnTo>
                    <a:pt x="24" y="846"/>
                  </a:lnTo>
                  <a:lnTo>
                    <a:pt x="95" y="1057"/>
                  </a:lnTo>
                  <a:lnTo>
                    <a:pt x="212" y="1245"/>
                  </a:lnTo>
                  <a:lnTo>
                    <a:pt x="306" y="1410"/>
                  </a:lnTo>
                  <a:lnTo>
                    <a:pt x="423" y="1527"/>
                  </a:lnTo>
                  <a:lnTo>
                    <a:pt x="541" y="1645"/>
                  </a:lnTo>
                  <a:lnTo>
                    <a:pt x="705" y="1762"/>
                  </a:lnTo>
                  <a:lnTo>
                    <a:pt x="869" y="1856"/>
                  </a:lnTo>
                  <a:lnTo>
                    <a:pt x="1316" y="2091"/>
                  </a:lnTo>
                  <a:lnTo>
                    <a:pt x="3007" y="2913"/>
                  </a:lnTo>
                  <a:lnTo>
                    <a:pt x="5308" y="3969"/>
                  </a:lnTo>
                  <a:lnTo>
                    <a:pt x="6576" y="4533"/>
                  </a:lnTo>
                  <a:lnTo>
                    <a:pt x="7891" y="5073"/>
                  </a:lnTo>
                  <a:lnTo>
                    <a:pt x="9183" y="5613"/>
                  </a:lnTo>
                  <a:lnTo>
                    <a:pt x="10451" y="6107"/>
                  </a:lnTo>
                  <a:lnTo>
                    <a:pt x="11978" y="6647"/>
                  </a:lnTo>
                  <a:lnTo>
                    <a:pt x="13527" y="7187"/>
                  </a:lnTo>
                  <a:lnTo>
                    <a:pt x="15077" y="7680"/>
                  </a:lnTo>
                  <a:lnTo>
                    <a:pt x="16533" y="8126"/>
                  </a:lnTo>
                  <a:lnTo>
                    <a:pt x="18013" y="8525"/>
                  </a:lnTo>
                  <a:lnTo>
                    <a:pt x="18694" y="8690"/>
                  </a:lnTo>
                  <a:lnTo>
                    <a:pt x="19328" y="8831"/>
                  </a:lnTo>
                  <a:lnTo>
                    <a:pt x="19868" y="8948"/>
                  </a:lnTo>
                  <a:lnTo>
                    <a:pt x="20338" y="9019"/>
                  </a:lnTo>
                  <a:lnTo>
                    <a:pt x="20737" y="9066"/>
                  </a:lnTo>
                  <a:lnTo>
                    <a:pt x="21066" y="9089"/>
                  </a:lnTo>
                  <a:lnTo>
                    <a:pt x="21395" y="9066"/>
                  </a:lnTo>
                  <a:lnTo>
                    <a:pt x="21653" y="9019"/>
                  </a:lnTo>
                  <a:lnTo>
                    <a:pt x="21747" y="8972"/>
                  </a:lnTo>
                  <a:lnTo>
                    <a:pt x="21841" y="8925"/>
                  </a:lnTo>
                  <a:lnTo>
                    <a:pt x="21888" y="8878"/>
                  </a:lnTo>
                  <a:lnTo>
                    <a:pt x="21958" y="8807"/>
                  </a:lnTo>
                  <a:lnTo>
                    <a:pt x="22029" y="8666"/>
                  </a:lnTo>
                  <a:lnTo>
                    <a:pt x="22052" y="8525"/>
                  </a:lnTo>
                  <a:lnTo>
                    <a:pt x="22052" y="8338"/>
                  </a:lnTo>
                  <a:lnTo>
                    <a:pt x="22052" y="8173"/>
                  </a:lnTo>
                  <a:lnTo>
                    <a:pt x="22005" y="8056"/>
                  </a:lnTo>
                  <a:lnTo>
                    <a:pt x="21958" y="7938"/>
                  </a:lnTo>
                  <a:lnTo>
                    <a:pt x="21864" y="7821"/>
                  </a:lnTo>
                  <a:lnTo>
                    <a:pt x="21747" y="7703"/>
                  </a:lnTo>
                  <a:lnTo>
                    <a:pt x="21606" y="7586"/>
                  </a:lnTo>
                  <a:lnTo>
                    <a:pt x="21442" y="7492"/>
                  </a:lnTo>
                  <a:lnTo>
                    <a:pt x="21277" y="7398"/>
                  </a:lnTo>
                  <a:lnTo>
                    <a:pt x="21089" y="7328"/>
                  </a:lnTo>
                  <a:lnTo>
                    <a:pt x="1668" y="142"/>
                  </a:lnTo>
                  <a:lnTo>
                    <a:pt x="1410" y="48"/>
                  </a:lnTo>
                  <a:lnTo>
                    <a:pt x="115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2" name="Google Shape;2172;p34"/>
            <p:cNvSpPr/>
            <p:nvPr/>
          </p:nvSpPr>
          <p:spPr>
            <a:xfrm>
              <a:off x="2756300" y="4744400"/>
              <a:ext cx="551325" cy="227250"/>
            </a:xfrm>
            <a:custGeom>
              <a:rect b="b" l="l" r="r" t="t"/>
              <a:pathLst>
                <a:path extrusionOk="0" fill="none" h="9090" w="22053">
                  <a:moveTo>
                    <a:pt x="21066" y="9089"/>
                  </a:moveTo>
                  <a:lnTo>
                    <a:pt x="21066" y="9089"/>
                  </a:lnTo>
                  <a:lnTo>
                    <a:pt x="20737" y="9066"/>
                  </a:lnTo>
                  <a:lnTo>
                    <a:pt x="20338" y="9019"/>
                  </a:lnTo>
                  <a:lnTo>
                    <a:pt x="19868" y="8948"/>
                  </a:lnTo>
                  <a:lnTo>
                    <a:pt x="19328" y="8831"/>
                  </a:lnTo>
                  <a:lnTo>
                    <a:pt x="19328" y="8831"/>
                  </a:lnTo>
                  <a:lnTo>
                    <a:pt x="18694" y="8690"/>
                  </a:lnTo>
                  <a:lnTo>
                    <a:pt x="18013" y="8525"/>
                  </a:lnTo>
                  <a:lnTo>
                    <a:pt x="16533" y="8126"/>
                  </a:lnTo>
                  <a:lnTo>
                    <a:pt x="16533" y="8126"/>
                  </a:lnTo>
                  <a:lnTo>
                    <a:pt x="15077" y="7680"/>
                  </a:lnTo>
                  <a:lnTo>
                    <a:pt x="13527" y="7187"/>
                  </a:lnTo>
                  <a:lnTo>
                    <a:pt x="11978" y="6647"/>
                  </a:lnTo>
                  <a:lnTo>
                    <a:pt x="10451" y="6107"/>
                  </a:lnTo>
                  <a:lnTo>
                    <a:pt x="10451" y="6107"/>
                  </a:lnTo>
                  <a:lnTo>
                    <a:pt x="9183" y="5613"/>
                  </a:lnTo>
                  <a:lnTo>
                    <a:pt x="7891" y="5073"/>
                  </a:lnTo>
                  <a:lnTo>
                    <a:pt x="6576" y="4533"/>
                  </a:lnTo>
                  <a:lnTo>
                    <a:pt x="5308" y="3969"/>
                  </a:lnTo>
                  <a:lnTo>
                    <a:pt x="3007" y="2913"/>
                  </a:lnTo>
                  <a:lnTo>
                    <a:pt x="1316" y="2091"/>
                  </a:lnTo>
                  <a:lnTo>
                    <a:pt x="1316" y="2091"/>
                  </a:lnTo>
                  <a:lnTo>
                    <a:pt x="869" y="1856"/>
                  </a:lnTo>
                  <a:lnTo>
                    <a:pt x="869" y="1856"/>
                  </a:lnTo>
                  <a:lnTo>
                    <a:pt x="705" y="1762"/>
                  </a:lnTo>
                  <a:lnTo>
                    <a:pt x="541" y="1645"/>
                  </a:lnTo>
                  <a:lnTo>
                    <a:pt x="423" y="1527"/>
                  </a:lnTo>
                  <a:lnTo>
                    <a:pt x="306" y="1410"/>
                  </a:lnTo>
                  <a:lnTo>
                    <a:pt x="306" y="1410"/>
                  </a:lnTo>
                  <a:lnTo>
                    <a:pt x="212" y="1245"/>
                  </a:lnTo>
                  <a:lnTo>
                    <a:pt x="95" y="1057"/>
                  </a:lnTo>
                  <a:lnTo>
                    <a:pt x="24" y="846"/>
                  </a:lnTo>
                  <a:lnTo>
                    <a:pt x="1" y="635"/>
                  </a:lnTo>
                  <a:lnTo>
                    <a:pt x="1" y="541"/>
                  </a:lnTo>
                  <a:lnTo>
                    <a:pt x="24" y="447"/>
                  </a:lnTo>
                  <a:lnTo>
                    <a:pt x="71" y="353"/>
                  </a:lnTo>
                  <a:lnTo>
                    <a:pt x="141" y="259"/>
                  </a:lnTo>
                  <a:lnTo>
                    <a:pt x="235" y="188"/>
                  </a:lnTo>
                  <a:lnTo>
                    <a:pt x="353" y="118"/>
                  </a:lnTo>
                  <a:lnTo>
                    <a:pt x="494" y="71"/>
                  </a:lnTo>
                  <a:lnTo>
                    <a:pt x="682" y="24"/>
                  </a:lnTo>
                  <a:lnTo>
                    <a:pt x="682" y="24"/>
                  </a:lnTo>
                  <a:lnTo>
                    <a:pt x="893" y="1"/>
                  </a:lnTo>
                  <a:lnTo>
                    <a:pt x="1151" y="1"/>
                  </a:lnTo>
                  <a:lnTo>
                    <a:pt x="1410" y="48"/>
                  </a:lnTo>
                  <a:lnTo>
                    <a:pt x="1668" y="142"/>
                  </a:lnTo>
                  <a:lnTo>
                    <a:pt x="21089" y="7328"/>
                  </a:lnTo>
                  <a:lnTo>
                    <a:pt x="21089" y="7328"/>
                  </a:lnTo>
                  <a:lnTo>
                    <a:pt x="21277" y="7398"/>
                  </a:lnTo>
                  <a:lnTo>
                    <a:pt x="21442" y="7492"/>
                  </a:lnTo>
                  <a:lnTo>
                    <a:pt x="21606" y="7586"/>
                  </a:lnTo>
                  <a:lnTo>
                    <a:pt x="21747" y="7703"/>
                  </a:lnTo>
                  <a:lnTo>
                    <a:pt x="21864" y="7821"/>
                  </a:lnTo>
                  <a:lnTo>
                    <a:pt x="21958" y="7938"/>
                  </a:lnTo>
                  <a:lnTo>
                    <a:pt x="22005" y="8056"/>
                  </a:lnTo>
                  <a:lnTo>
                    <a:pt x="22052" y="8173"/>
                  </a:lnTo>
                  <a:lnTo>
                    <a:pt x="22052" y="8173"/>
                  </a:lnTo>
                  <a:lnTo>
                    <a:pt x="22052" y="8338"/>
                  </a:lnTo>
                  <a:lnTo>
                    <a:pt x="22052" y="8525"/>
                  </a:lnTo>
                  <a:lnTo>
                    <a:pt x="22029" y="8666"/>
                  </a:lnTo>
                  <a:lnTo>
                    <a:pt x="21958" y="8807"/>
                  </a:lnTo>
                  <a:lnTo>
                    <a:pt x="21888" y="8878"/>
                  </a:lnTo>
                  <a:lnTo>
                    <a:pt x="21841" y="8925"/>
                  </a:lnTo>
                  <a:lnTo>
                    <a:pt x="21747" y="8972"/>
                  </a:lnTo>
                  <a:lnTo>
                    <a:pt x="21653" y="9019"/>
                  </a:lnTo>
                  <a:lnTo>
                    <a:pt x="21395" y="9066"/>
                  </a:lnTo>
                  <a:lnTo>
                    <a:pt x="21066" y="9089"/>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3" name="Google Shape;2173;p34"/>
            <p:cNvSpPr/>
            <p:nvPr/>
          </p:nvSpPr>
          <p:spPr>
            <a:xfrm>
              <a:off x="2803275" y="4716800"/>
              <a:ext cx="485550" cy="207275"/>
            </a:xfrm>
            <a:custGeom>
              <a:rect b="b" l="l" r="r" t="t"/>
              <a:pathLst>
                <a:path extrusionOk="0" h="8291" w="19422">
                  <a:moveTo>
                    <a:pt x="1081" y="1"/>
                  </a:moveTo>
                  <a:lnTo>
                    <a:pt x="846" y="24"/>
                  </a:lnTo>
                  <a:lnTo>
                    <a:pt x="658" y="48"/>
                  </a:lnTo>
                  <a:lnTo>
                    <a:pt x="493" y="118"/>
                  </a:lnTo>
                  <a:lnTo>
                    <a:pt x="329" y="189"/>
                  </a:lnTo>
                  <a:lnTo>
                    <a:pt x="235" y="283"/>
                  </a:lnTo>
                  <a:lnTo>
                    <a:pt x="141" y="377"/>
                  </a:lnTo>
                  <a:lnTo>
                    <a:pt x="71" y="494"/>
                  </a:lnTo>
                  <a:lnTo>
                    <a:pt x="24" y="611"/>
                  </a:lnTo>
                  <a:lnTo>
                    <a:pt x="0" y="752"/>
                  </a:lnTo>
                  <a:lnTo>
                    <a:pt x="0" y="870"/>
                  </a:lnTo>
                  <a:lnTo>
                    <a:pt x="24" y="1011"/>
                  </a:lnTo>
                  <a:lnTo>
                    <a:pt x="47" y="1128"/>
                  </a:lnTo>
                  <a:lnTo>
                    <a:pt x="141" y="1363"/>
                  </a:lnTo>
                  <a:lnTo>
                    <a:pt x="235" y="1551"/>
                  </a:lnTo>
                  <a:lnTo>
                    <a:pt x="329" y="1668"/>
                  </a:lnTo>
                  <a:lnTo>
                    <a:pt x="447" y="1786"/>
                  </a:lnTo>
                  <a:lnTo>
                    <a:pt x="564" y="1903"/>
                  </a:lnTo>
                  <a:lnTo>
                    <a:pt x="728" y="1997"/>
                  </a:lnTo>
                  <a:lnTo>
                    <a:pt x="1268" y="2279"/>
                  </a:lnTo>
                  <a:lnTo>
                    <a:pt x="2043" y="2678"/>
                  </a:lnTo>
                  <a:lnTo>
                    <a:pt x="3006" y="3171"/>
                  </a:lnTo>
                  <a:lnTo>
                    <a:pt x="4110" y="3688"/>
                  </a:lnTo>
                  <a:lnTo>
                    <a:pt x="5331" y="4252"/>
                  </a:lnTo>
                  <a:lnTo>
                    <a:pt x="6599" y="4815"/>
                  </a:lnTo>
                  <a:lnTo>
                    <a:pt x="7844" y="5355"/>
                  </a:lnTo>
                  <a:lnTo>
                    <a:pt x="9089" y="5825"/>
                  </a:lnTo>
                  <a:lnTo>
                    <a:pt x="10568" y="6365"/>
                  </a:lnTo>
                  <a:lnTo>
                    <a:pt x="12071" y="6858"/>
                  </a:lnTo>
                  <a:lnTo>
                    <a:pt x="13527" y="7304"/>
                  </a:lnTo>
                  <a:lnTo>
                    <a:pt x="14913" y="7680"/>
                  </a:lnTo>
                  <a:lnTo>
                    <a:pt x="16040" y="7962"/>
                  </a:lnTo>
                  <a:lnTo>
                    <a:pt x="17026" y="8150"/>
                  </a:lnTo>
                  <a:lnTo>
                    <a:pt x="17449" y="8220"/>
                  </a:lnTo>
                  <a:lnTo>
                    <a:pt x="17848" y="8267"/>
                  </a:lnTo>
                  <a:lnTo>
                    <a:pt x="18177" y="8291"/>
                  </a:lnTo>
                  <a:lnTo>
                    <a:pt x="18459" y="8291"/>
                  </a:lnTo>
                  <a:lnTo>
                    <a:pt x="18741" y="8267"/>
                  </a:lnTo>
                  <a:lnTo>
                    <a:pt x="18905" y="8220"/>
                  </a:lnTo>
                  <a:lnTo>
                    <a:pt x="19046" y="8150"/>
                  </a:lnTo>
                  <a:lnTo>
                    <a:pt x="19163" y="8079"/>
                  </a:lnTo>
                  <a:lnTo>
                    <a:pt x="19257" y="7986"/>
                  </a:lnTo>
                  <a:lnTo>
                    <a:pt x="19304" y="7892"/>
                  </a:lnTo>
                  <a:lnTo>
                    <a:pt x="19351" y="7774"/>
                  </a:lnTo>
                  <a:lnTo>
                    <a:pt x="19398" y="7680"/>
                  </a:lnTo>
                  <a:lnTo>
                    <a:pt x="19398" y="7539"/>
                  </a:lnTo>
                  <a:lnTo>
                    <a:pt x="19422" y="7257"/>
                  </a:lnTo>
                  <a:lnTo>
                    <a:pt x="19398" y="7140"/>
                  </a:lnTo>
                  <a:lnTo>
                    <a:pt x="19351" y="7023"/>
                  </a:lnTo>
                  <a:lnTo>
                    <a:pt x="19281" y="6905"/>
                  </a:lnTo>
                  <a:lnTo>
                    <a:pt x="19163" y="6788"/>
                  </a:lnTo>
                  <a:lnTo>
                    <a:pt x="19046" y="6670"/>
                  </a:lnTo>
                  <a:lnTo>
                    <a:pt x="18929" y="6576"/>
                  </a:lnTo>
                  <a:lnTo>
                    <a:pt x="18764" y="6506"/>
                  </a:lnTo>
                  <a:lnTo>
                    <a:pt x="18600" y="6436"/>
                  </a:lnTo>
                  <a:lnTo>
                    <a:pt x="1550" y="118"/>
                  </a:lnTo>
                  <a:lnTo>
                    <a:pt x="1315" y="48"/>
                  </a:lnTo>
                  <a:lnTo>
                    <a:pt x="10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4" name="Google Shape;2174;p34"/>
            <p:cNvSpPr/>
            <p:nvPr/>
          </p:nvSpPr>
          <p:spPr>
            <a:xfrm>
              <a:off x="2751600" y="4615250"/>
              <a:ext cx="633525" cy="292975"/>
            </a:xfrm>
            <a:custGeom>
              <a:rect b="b" l="l" r="r" t="t"/>
              <a:pathLst>
                <a:path extrusionOk="0" h="11719" w="25341">
                  <a:moveTo>
                    <a:pt x="1480" y="0"/>
                  </a:moveTo>
                  <a:lnTo>
                    <a:pt x="1339" y="47"/>
                  </a:lnTo>
                  <a:lnTo>
                    <a:pt x="1198" y="71"/>
                  </a:lnTo>
                  <a:lnTo>
                    <a:pt x="1057" y="141"/>
                  </a:lnTo>
                  <a:lnTo>
                    <a:pt x="823" y="282"/>
                  </a:lnTo>
                  <a:lnTo>
                    <a:pt x="611" y="446"/>
                  </a:lnTo>
                  <a:lnTo>
                    <a:pt x="447" y="611"/>
                  </a:lnTo>
                  <a:lnTo>
                    <a:pt x="306" y="775"/>
                  </a:lnTo>
                  <a:lnTo>
                    <a:pt x="212" y="963"/>
                  </a:lnTo>
                  <a:lnTo>
                    <a:pt x="118" y="1127"/>
                  </a:lnTo>
                  <a:lnTo>
                    <a:pt x="71" y="1339"/>
                  </a:lnTo>
                  <a:lnTo>
                    <a:pt x="24" y="1527"/>
                  </a:lnTo>
                  <a:lnTo>
                    <a:pt x="1" y="1714"/>
                  </a:lnTo>
                  <a:lnTo>
                    <a:pt x="1" y="1902"/>
                  </a:lnTo>
                  <a:lnTo>
                    <a:pt x="48" y="2255"/>
                  </a:lnTo>
                  <a:lnTo>
                    <a:pt x="118" y="2607"/>
                  </a:lnTo>
                  <a:lnTo>
                    <a:pt x="212" y="2889"/>
                  </a:lnTo>
                  <a:lnTo>
                    <a:pt x="306" y="3100"/>
                  </a:lnTo>
                  <a:lnTo>
                    <a:pt x="447" y="3288"/>
                  </a:lnTo>
                  <a:lnTo>
                    <a:pt x="611" y="3452"/>
                  </a:lnTo>
                  <a:lnTo>
                    <a:pt x="799" y="3593"/>
                  </a:lnTo>
                  <a:lnTo>
                    <a:pt x="1386" y="3945"/>
                  </a:lnTo>
                  <a:lnTo>
                    <a:pt x="2208" y="4439"/>
                  </a:lnTo>
                  <a:lnTo>
                    <a:pt x="3711" y="5284"/>
                  </a:lnTo>
                  <a:lnTo>
                    <a:pt x="5496" y="6223"/>
                  </a:lnTo>
                  <a:lnTo>
                    <a:pt x="6482" y="6717"/>
                  </a:lnTo>
                  <a:lnTo>
                    <a:pt x="7469" y="7210"/>
                  </a:lnTo>
                  <a:lnTo>
                    <a:pt x="8479" y="7679"/>
                  </a:lnTo>
                  <a:lnTo>
                    <a:pt x="9512" y="8126"/>
                  </a:lnTo>
                  <a:lnTo>
                    <a:pt x="10522" y="8548"/>
                  </a:lnTo>
                  <a:lnTo>
                    <a:pt x="11484" y="8948"/>
                  </a:lnTo>
                  <a:lnTo>
                    <a:pt x="12800" y="9394"/>
                  </a:lnTo>
                  <a:lnTo>
                    <a:pt x="14138" y="9840"/>
                  </a:lnTo>
                  <a:lnTo>
                    <a:pt x="15735" y="10333"/>
                  </a:lnTo>
                  <a:lnTo>
                    <a:pt x="17309" y="10779"/>
                  </a:lnTo>
                  <a:lnTo>
                    <a:pt x="18812" y="11132"/>
                  </a:lnTo>
                  <a:lnTo>
                    <a:pt x="19516" y="11296"/>
                  </a:lnTo>
                  <a:lnTo>
                    <a:pt x="20197" y="11413"/>
                  </a:lnTo>
                  <a:lnTo>
                    <a:pt x="20855" y="11531"/>
                  </a:lnTo>
                  <a:lnTo>
                    <a:pt x="21465" y="11601"/>
                  </a:lnTo>
                  <a:lnTo>
                    <a:pt x="22193" y="11695"/>
                  </a:lnTo>
                  <a:lnTo>
                    <a:pt x="22827" y="11719"/>
                  </a:lnTo>
                  <a:lnTo>
                    <a:pt x="23391" y="11695"/>
                  </a:lnTo>
                  <a:lnTo>
                    <a:pt x="23649" y="11672"/>
                  </a:lnTo>
                  <a:lnTo>
                    <a:pt x="23861" y="11648"/>
                  </a:lnTo>
                  <a:lnTo>
                    <a:pt x="24072" y="11578"/>
                  </a:lnTo>
                  <a:lnTo>
                    <a:pt x="24283" y="11507"/>
                  </a:lnTo>
                  <a:lnTo>
                    <a:pt x="24448" y="11437"/>
                  </a:lnTo>
                  <a:lnTo>
                    <a:pt x="24612" y="11343"/>
                  </a:lnTo>
                  <a:lnTo>
                    <a:pt x="24730" y="11226"/>
                  </a:lnTo>
                  <a:lnTo>
                    <a:pt x="24847" y="11108"/>
                  </a:lnTo>
                  <a:lnTo>
                    <a:pt x="24941" y="10991"/>
                  </a:lnTo>
                  <a:lnTo>
                    <a:pt x="25035" y="10850"/>
                  </a:lnTo>
                  <a:lnTo>
                    <a:pt x="25105" y="10732"/>
                  </a:lnTo>
                  <a:lnTo>
                    <a:pt x="25152" y="10568"/>
                  </a:lnTo>
                  <a:lnTo>
                    <a:pt x="25246" y="10263"/>
                  </a:lnTo>
                  <a:lnTo>
                    <a:pt x="25293" y="9934"/>
                  </a:lnTo>
                  <a:lnTo>
                    <a:pt x="25340" y="9605"/>
                  </a:lnTo>
                  <a:lnTo>
                    <a:pt x="25317" y="9394"/>
                  </a:lnTo>
                  <a:lnTo>
                    <a:pt x="25293" y="9206"/>
                  </a:lnTo>
                  <a:lnTo>
                    <a:pt x="25199" y="8995"/>
                  </a:lnTo>
                  <a:lnTo>
                    <a:pt x="25082" y="8807"/>
                  </a:lnTo>
                  <a:lnTo>
                    <a:pt x="24941" y="8642"/>
                  </a:lnTo>
                  <a:lnTo>
                    <a:pt x="24777" y="8501"/>
                  </a:lnTo>
                  <a:lnTo>
                    <a:pt x="24589" y="8384"/>
                  </a:lnTo>
                  <a:lnTo>
                    <a:pt x="24377" y="8267"/>
                  </a:lnTo>
                  <a:lnTo>
                    <a:pt x="2255" y="94"/>
                  </a:lnTo>
                  <a:lnTo>
                    <a:pt x="2091" y="47"/>
                  </a:lnTo>
                  <a:lnTo>
                    <a:pt x="1950" y="24"/>
                  </a:lnTo>
                  <a:lnTo>
                    <a:pt x="178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5" name="Google Shape;2175;p34"/>
            <p:cNvSpPr/>
            <p:nvPr/>
          </p:nvSpPr>
          <p:spPr>
            <a:xfrm>
              <a:off x="3053975" y="4800175"/>
              <a:ext cx="331150" cy="750925"/>
            </a:xfrm>
            <a:custGeom>
              <a:rect b="b" l="l" r="r" t="t"/>
              <a:pathLst>
                <a:path extrusionOk="0" h="30037" w="13246">
                  <a:moveTo>
                    <a:pt x="0" y="28487"/>
                  </a:moveTo>
                  <a:lnTo>
                    <a:pt x="0" y="28487"/>
                  </a:lnTo>
                  <a:lnTo>
                    <a:pt x="0" y="28487"/>
                  </a:lnTo>
                  <a:lnTo>
                    <a:pt x="0" y="28487"/>
                  </a:lnTo>
                  <a:lnTo>
                    <a:pt x="1080" y="28886"/>
                  </a:lnTo>
                  <a:lnTo>
                    <a:pt x="1080" y="28886"/>
                  </a:lnTo>
                  <a:lnTo>
                    <a:pt x="1292" y="28980"/>
                  </a:lnTo>
                  <a:lnTo>
                    <a:pt x="1480" y="29098"/>
                  </a:lnTo>
                  <a:lnTo>
                    <a:pt x="1644" y="29215"/>
                  </a:lnTo>
                  <a:lnTo>
                    <a:pt x="1761" y="29356"/>
                  </a:lnTo>
                  <a:lnTo>
                    <a:pt x="1879" y="29520"/>
                  </a:lnTo>
                  <a:lnTo>
                    <a:pt x="1973" y="29685"/>
                  </a:lnTo>
                  <a:lnTo>
                    <a:pt x="2020" y="29873"/>
                  </a:lnTo>
                  <a:lnTo>
                    <a:pt x="2043" y="30037"/>
                  </a:lnTo>
                  <a:lnTo>
                    <a:pt x="2043" y="30037"/>
                  </a:lnTo>
                  <a:lnTo>
                    <a:pt x="2020" y="29873"/>
                  </a:lnTo>
                  <a:lnTo>
                    <a:pt x="1973" y="29685"/>
                  </a:lnTo>
                  <a:lnTo>
                    <a:pt x="1879" y="29520"/>
                  </a:lnTo>
                  <a:lnTo>
                    <a:pt x="1761" y="29356"/>
                  </a:lnTo>
                  <a:lnTo>
                    <a:pt x="1644" y="29215"/>
                  </a:lnTo>
                  <a:lnTo>
                    <a:pt x="1480" y="29098"/>
                  </a:lnTo>
                  <a:lnTo>
                    <a:pt x="1292" y="28980"/>
                  </a:lnTo>
                  <a:lnTo>
                    <a:pt x="1080" y="28886"/>
                  </a:lnTo>
                  <a:lnTo>
                    <a:pt x="0" y="28487"/>
                  </a:lnTo>
                  <a:close/>
                  <a:moveTo>
                    <a:pt x="564" y="26280"/>
                  </a:moveTo>
                  <a:lnTo>
                    <a:pt x="564" y="26280"/>
                  </a:lnTo>
                  <a:lnTo>
                    <a:pt x="564" y="26280"/>
                  </a:lnTo>
                  <a:lnTo>
                    <a:pt x="752" y="26350"/>
                  </a:lnTo>
                  <a:lnTo>
                    <a:pt x="752" y="26350"/>
                  </a:lnTo>
                  <a:lnTo>
                    <a:pt x="939" y="26420"/>
                  </a:lnTo>
                  <a:lnTo>
                    <a:pt x="1127" y="26514"/>
                  </a:lnTo>
                  <a:lnTo>
                    <a:pt x="1268" y="26632"/>
                  </a:lnTo>
                  <a:lnTo>
                    <a:pt x="1409" y="26726"/>
                  </a:lnTo>
                  <a:lnTo>
                    <a:pt x="1527" y="26843"/>
                  </a:lnTo>
                  <a:lnTo>
                    <a:pt x="1620" y="26961"/>
                  </a:lnTo>
                  <a:lnTo>
                    <a:pt x="1691" y="27078"/>
                  </a:lnTo>
                  <a:lnTo>
                    <a:pt x="1714" y="27195"/>
                  </a:lnTo>
                  <a:lnTo>
                    <a:pt x="1714" y="27195"/>
                  </a:lnTo>
                  <a:lnTo>
                    <a:pt x="1738" y="27430"/>
                  </a:lnTo>
                  <a:lnTo>
                    <a:pt x="1738" y="27430"/>
                  </a:lnTo>
                  <a:lnTo>
                    <a:pt x="1714" y="27195"/>
                  </a:lnTo>
                  <a:lnTo>
                    <a:pt x="1714" y="27195"/>
                  </a:lnTo>
                  <a:lnTo>
                    <a:pt x="1691" y="27078"/>
                  </a:lnTo>
                  <a:lnTo>
                    <a:pt x="1620" y="26961"/>
                  </a:lnTo>
                  <a:lnTo>
                    <a:pt x="1527" y="26843"/>
                  </a:lnTo>
                  <a:lnTo>
                    <a:pt x="1409" y="26726"/>
                  </a:lnTo>
                  <a:lnTo>
                    <a:pt x="1268" y="26632"/>
                  </a:lnTo>
                  <a:lnTo>
                    <a:pt x="1127" y="26514"/>
                  </a:lnTo>
                  <a:lnTo>
                    <a:pt x="939" y="26420"/>
                  </a:lnTo>
                  <a:lnTo>
                    <a:pt x="752" y="26350"/>
                  </a:lnTo>
                  <a:lnTo>
                    <a:pt x="564" y="26280"/>
                  </a:lnTo>
                  <a:close/>
                  <a:moveTo>
                    <a:pt x="9910" y="1"/>
                  </a:moveTo>
                  <a:lnTo>
                    <a:pt x="9910" y="1"/>
                  </a:lnTo>
                  <a:lnTo>
                    <a:pt x="12282" y="870"/>
                  </a:lnTo>
                  <a:lnTo>
                    <a:pt x="12282" y="870"/>
                  </a:lnTo>
                  <a:lnTo>
                    <a:pt x="12470" y="963"/>
                  </a:lnTo>
                  <a:lnTo>
                    <a:pt x="12658" y="1081"/>
                  </a:lnTo>
                  <a:lnTo>
                    <a:pt x="12822" y="1222"/>
                  </a:lnTo>
                  <a:lnTo>
                    <a:pt x="12963" y="1386"/>
                  </a:lnTo>
                  <a:lnTo>
                    <a:pt x="13081" y="1551"/>
                  </a:lnTo>
                  <a:lnTo>
                    <a:pt x="13175" y="1738"/>
                  </a:lnTo>
                  <a:lnTo>
                    <a:pt x="13222" y="1926"/>
                  </a:lnTo>
                  <a:lnTo>
                    <a:pt x="13245" y="2138"/>
                  </a:lnTo>
                  <a:lnTo>
                    <a:pt x="13245" y="2138"/>
                  </a:lnTo>
                  <a:lnTo>
                    <a:pt x="13222" y="1926"/>
                  </a:lnTo>
                  <a:lnTo>
                    <a:pt x="13175" y="1738"/>
                  </a:lnTo>
                  <a:lnTo>
                    <a:pt x="13081" y="1551"/>
                  </a:lnTo>
                  <a:lnTo>
                    <a:pt x="12963" y="1386"/>
                  </a:lnTo>
                  <a:lnTo>
                    <a:pt x="12822" y="1222"/>
                  </a:lnTo>
                  <a:lnTo>
                    <a:pt x="12658" y="1081"/>
                  </a:lnTo>
                  <a:lnTo>
                    <a:pt x="12470" y="963"/>
                  </a:lnTo>
                  <a:lnTo>
                    <a:pt x="12282" y="870"/>
                  </a:lnTo>
                  <a:lnTo>
                    <a:pt x="9910" y="1"/>
                  </a:lnTo>
                  <a:close/>
                </a:path>
              </a:pathLst>
            </a:custGeom>
            <a:solidFill>
              <a:srgbClr val="A7C8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6" name="Google Shape;2176;p34"/>
            <p:cNvSpPr/>
            <p:nvPr/>
          </p:nvSpPr>
          <p:spPr>
            <a:xfrm>
              <a:off x="3053975" y="5512350"/>
              <a:ext cx="51100" cy="38750"/>
            </a:xfrm>
            <a:custGeom>
              <a:rect b="b" l="l" r="r" t="t"/>
              <a:pathLst>
                <a:path extrusionOk="0" fill="none" h="1550" w="2044">
                  <a:moveTo>
                    <a:pt x="0" y="0"/>
                  </a:moveTo>
                  <a:lnTo>
                    <a:pt x="0" y="0"/>
                  </a:lnTo>
                  <a:lnTo>
                    <a:pt x="0" y="0"/>
                  </a:lnTo>
                  <a:lnTo>
                    <a:pt x="0" y="0"/>
                  </a:lnTo>
                  <a:lnTo>
                    <a:pt x="1080" y="399"/>
                  </a:lnTo>
                  <a:lnTo>
                    <a:pt x="1080" y="399"/>
                  </a:lnTo>
                  <a:lnTo>
                    <a:pt x="1292" y="493"/>
                  </a:lnTo>
                  <a:lnTo>
                    <a:pt x="1480" y="611"/>
                  </a:lnTo>
                  <a:lnTo>
                    <a:pt x="1644" y="728"/>
                  </a:lnTo>
                  <a:lnTo>
                    <a:pt x="1761" y="869"/>
                  </a:lnTo>
                  <a:lnTo>
                    <a:pt x="1879" y="1033"/>
                  </a:lnTo>
                  <a:lnTo>
                    <a:pt x="1973" y="1198"/>
                  </a:lnTo>
                  <a:lnTo>
                    <a:pt x="2020" y="1386"/>
                  </a:lnTo>
                  <a:lnTo>
                    <a:pt x="2043" y="1550"/>
                  </a:lnTo>
                  <a:lnTo>
                    <a:pt x="2043" y="1550"/>
                  </a:lnTo>
                  <a:lnTo>
                    <a:pt x="2020" y="1386"/>
                  </a:lnTo>
                  <a:lnTo>
                    <a:pt x="1973" y="1198"/>
                  </a:lnTo>
                  <a:lnTo>
                    <a:pt x="1879" y="1033"/>
                  </a:lnTo>
                  <a:lnTo>
                    <a:pt x="1761" y="869"/>
                  </a:lnTo>
                  <a:lnTo>
                    <a:pt x="1644" y="728"/>
                  </a:lnTo>
                  <a:lnTo>
                    <a:pt x="1480" y="611"/>
                  </a:lnTo>
                  <a:lnTo>
                    <a:pt x="1292" y="493"/>
                  </a:lnTo>
                  <a:lnTo>
                    <a:pt x="1080" y="399"/>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7" name="Google Shape;2177;p34"/>
            <p:cNvSpPr/>
            <p:nvPr/>
          </p:nvSpPr>
          <p:spPr>
            <a:xfrm>
              <a:off x="3068050" y="5457150"/>
              <a:ext cx="29375" cy="28800"/>
            </a:xfrm>
            <a:custGeom>
              <a:rect b="b" l="l" r="r" t="t"/>
              <a:pathLst>
                <a:path extrusionOk="0" fill="none" h="1152" w="1175">
                  <a:moveTo>
                    <a:pt x="1" y="1"/>
                  </a:moveTo>
                  <a:lnTo>
                    <a:pt x="1" y="1"/>
                  </a:lnTo>
                  <a:lnTo>
                    <a:pt x="1" y="1"/>
                  </a:lnTo>
                  <a:lnTo>
                    <a:pt x="189" y="71"/>
                  </a:lnTo>
                  <a:lnTo>
                    <a:pt x="189" y="71"/>
                  </a:lnTo>
                  <a:lnTo>
                    <a:pt x="376" y="141"/>
                  </a:lnTo>
                  <a:lnTo>
                    <a:pt x="564" y="235"/>
                  </a:lnTo>
                  <a:lnTo>
                    <a:pt x="705" y="353"/>
                  </a:lnTo>
                  <a:lnTo>
                    <a:pt x="846" y="447"/>
                  </a:lnTo>
                  <a:lnTo>
                    <a:pt x="964" y="564"/>
                  </a:lnTo>
                  <a:lnTo>
                    <a:pt x="1057" y="682"/>
                  </a:lnTo>
                  <a:lnTo>
                    <a:pt x="1128" y="799"/>
                  </a:lnTo>
                  <a:lnTo>
                    <a:pt x="1151" y="916"/>
                  </a:lnTo>
                  <a:lnTo>
                    <a:pt x="1151" y="916"/>
                  </a:lnTo>
                  <a:lnTo>
                    <a:pt x="1175" y="1151"/>
                  </a:lnTo>
                  <a:lnTo>
                    <a:pt x="1175" y="1151"/>
                  </a:lnTo>
                  <a:lnTo>
                    <a:pt x="1151" y="916"/>
                  </a:lnTo>
                  <a:lnTo>
                    <a:pt x="1151" y="916"/>
                  </a:lnTo>
                  <a:lnTo>
                    <a:pt x="1128" y="799"/>
                  </a:lnTo>
                  <a:lnTo>
                    <a:pt x="1057" y="682"/>
                  </a:lnTo>
                  <a:lnTo>
                    <a:pt x="964" y="564"/>
                  </a:lnTo>
                  <a:lnTo>
                    <a:pt x="846" y="447"/>
                  </a:lnTo>
                  <a:lnTo>
                    <a:pt x="705" y="353"/>
                  </a:lnTo>
                  <a:lnTo>
                    <a:pt x="564" y="235"/>
                  </a:lnTo>
                  <a:lnTo>
                    <a:pt x="376" y="141"/>
                  </a:lnTo>
                  <a:lnTo>
                    <a:pt x="189" y="71"/>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8" name="Google Shape;2178;p34"/>
            <p:cNvSpPr/>
            <p:nvPr/>
          </p:nvSpPr>
          <p:spPr>
            <a:xfrm>
              <a:off x="3301725" y="4800175"/>
              <a:ext cx="83400" cy="53450"/>
            </a:xfrm>
            <a:custGeom>
              <a:rect b="b" l="l" r="r" t="t"/>
              <a:pathLst>
                <a:path extrusionOk="0" fill="none" h="2138" w="3336">
                  <a:moveTo>
                    <a:pt x="0" y="1"/>
                  </a:moveTo>
                  <a:lnTo>
                    <a:pt x="0" y="1"/>
                  </a:lnTo>
                  <a:lnTo>
                    <a:pt x="2372" y="870"/>
                  </a:lnTo>
                  <a:lnTo>
                    <a:pt x="2372" y="870"/>
                  </a:lnTo>
                  <a:lnTo>
                    <a:pt x="2560" y="963"/>
                  </a:lnTo>
                  <a:lnTo>
                    <a:pt x="2748" y="1081"/>
                  </a:lnTo>
                  <a:lnTo>
                    <a:pt x="2912" y="1222"/>
                  </a:lnTo>
                  <a:lnTo>
                    <a:pt x="3053" y="1386"/>
                  </a:lnTo>
                  <a:lnTo>
                    <a:pt x="3171" y="1551"/>
                  </a:lnTo>
                  <a:lnTo>
                    <a:pt x="3265" y="1738"/>
                  </a:lnTo>
                  <a:lnTo>
                    <a:pt x="3312" y="1926"/>
                  </a:lnTo>
                  <a:lnTo>
                    <a:pt x="3335" y="2138"/>
                  </a:lnTo>
                  <a:lnTo>
                    <a:pt x="3335" y="2138"/>
                  </a:lnTo>
                  <a:lnTo>
                    <a:pt x="3312" y="1926"/>
                  </a:lnTo>
                  <a:lnTo>
                    <a:pt x="3265" y="1738"/>
                  </a:lnTo>
                  <a:lnTo>
                    <a:pt x="3171" y="1551"/>
                  </a:lnTo>
                  <a:lnTo>
                    <a:pt x="3053" y="1386"/>
                  </a:lnTo>
                  <a:lnTo>
                    <a:pt x="2912" y="1222"/>
                  </a:lnTo>
                  <a:lnTo>
                    <a:pt x="2748" y="1081"/>
                  </a:lnTo>
                  <a:lnTo>
                    <a:pt x="2560" y="963"/>
                  </a:lnTo>
                  <a:lnTo>
                    <a:pt x="2372" y="870"/>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9" name="Google Shape;2179;p34"/>
            <p:cNvSpPr/>
            <p:nvPr/>
          </p:nvSpPr>
          <p:spPr>
            <a:xfrm>
              <a:off x="2971775" y="5502950"/>
              <a:ext cx="133300" cy="78100"/>
            </a:xfrm>
            <a:custGeom>
              <a:rect b="b" l="l" r="r" t="t"/>
              <a:pathLst>
                <a:path extrusionOk="0" h="3124" w="5332">
                  <a:moveTo>
                    <a:pt x="282" y="0"/>
                  </a:moveTo>
                  <a:lnTo>
                    <a:pt x="376" y="94"/>
                  </a:lnTo>
                  <a:lnTo>
                    <a:pt x="611" y="329"/>
                  </a:lnTo>
                  <a:lnTo>
                    <a:pt x="728" y="493"/>
                  </a:lnTo>
                  <a:lnTo>
                    <a:pt x="869" y="658"/>
                  </a:lnTo>
                  <a:lnTo>
                    <a:pt x="987" y="869"/>
                  </a:lnTo>
                  <a:lnTo>
                    <a:pt x="1081" y="1081"/>
                  </a:lnTo>
                  <a:lnTo>
                    <a:pt x="1151" y="1315"/>
                  </a:lnTo>
                  <a:lnTo>
                    <a:pt x="1174" y="1550"/>
                  </a:lnTo>
                  <a:lnTo>
                    <a:pt x="1151" y="1809"/>
                  </a:lnTo>
                  <a:lnTo>
                    <a:pt x="1128" y="1949"/>
                  </a:lnTo>
                  <a:lnTo>
                    <a:pt x="1081" y="2067"/>
                  </a:lnTo>
                  <a:lnTo>
                    <a:pt x="1010" y="2208"/>
                  </a:lnTo>
                  <a:lnTo>
                    <a:pt x="940" y="2325"/>
                  </a:lnTo>
                  <a:lnTo>
                    <a:pt x="822" y="2466"/>
                  </a:lnTo>
                  <a:lnTo>
                    <a:pt x="705" y="2607"/>
                  </a:lnTo>
                  <a:lnTo>
                    <a:pt x="564" y="2724"/>
                  </a:lnTo>
                  <a:lnTo>
                    <a:pt x="400" y="2865"/>
                  </a:lnTo>
                  <a:lnTo>
                    <a:pt x="212" y="2983"/>
                  </a:lnTo>
                  <a:lnTo>
                    <a:pt x="0" y="3124"/>
                  </a:lnTo>
                  <a:lnTo>
                    <a:pt x="1856" y="3053"/>
                  </a:lnTo>
                  <a:lnTo>
                    <a:pt x="3687" y="2983"/>
                  </a:lnTo>
                  <a:lnTo>
                    <a:pt x="5167" y="2912"/>
                  </a:lnTo>
                  <a:lnTo>
                    <a:pt x="5237" y="2677"/>
                  </a:lnTo>
                  <a:lnTo>
                    <a:pt x="5284" y="2466"/>
                  </a:lnTo>
                  <a:lnTo>
                    <a:pt x="5308" y="2231"/>
                  </a:lnTo>
                  <a:lnTo>
                    <a:pt x="5331" y="1973"/>
                  </a:lnTo>
                  <a:lnTo>
                    <a:pt x="5331" y="1926"/>
                  </a:lnTo>
                  <a:lnTo>
                    <a:pt x="5308" y="1762"/>
                  </a:lnTo>
                  <a:lnTo>
                    <a:pt x="5261" y="1574"/>
                  </a:lnTo>
                  <a:lnTo>
                    <a:pt x="5167" y="1409"/>
                  </a:lnTo>
                  <a:lnTo>
                    <a:pt x="5049" y="1245"/>
                  </a:lnTo>
                  <a:lnTo>
                    <a:pt x="4932" y="1104"/>
                  </a:lnTo>
                  <a:lnTo>
                    <a:pt x="4768" y="987"/>
                  </a:lnTo>
                  <a:lnTo>
                    <a:pt x="4580" y="869"/>
                  </a:lnTo>
                  <a:lnTo>
                    <a:pt x="4368" y="775"/>
                  </a:lnTo>
                  <a:lnTo>
                    <a:pt x="3288" y="376"/>
                  </a:lnTo>
                  <a:lnTo>
                    <a:pt x="3006" y="400"/>
                  </a:lnTo>
                  <a:lnTo>
                    <a:pt x="2842" y="423"/>
                  </a:lnTo>
                  <a:lnTo>
                    <a:pt x="2349" y="376"/>
                  </a:lnTo>
                  <a:lnTo>
                    <a:pt x="1738" y="306"/>
                  </a:lnTo>
                  <a:lnTo>
                    <a:pt x="1057" y="188"/>
                  </a:lnTo>
                  <a:lnTo>
                    <a:pt x="282" y="0"/>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0" name="Google Shape;2180;p34"/>
            <p:cNvSpPr/>
            <p:nvPr/>
          </p:nvSpPr>
          <p:spPr>
            <a:xfrm>
              <a:off x="2971775" y="5502950"/>
              <a:ext cx="133300" cy="78100"/>
            </a:xfrm>
            <a:custGeom>
              <a:rect b="b" l="l" r="r" t="t"/>
              <a:pathLst>
                <a:path extrusionOk="0" fill="none" h="3124" w="5332">
                  <a:moveTo>
                    <a:pt x="282" y="0"/>
                  </a:moveTo>
                  <a:lnTo>
                    <a:pt x="282" y="0"/>
                  </a:lnTo>
                  <a:lnTo>
                    <a:pt x="376" y="94"/>
                  </a:lnTo>
                  <a:lnTo>
                    <a:pt x="611" y="329"/>
                  </a:lnTo>
                  <a:lnTo>
                    <a:pt x="728" y="493"/>
                  </a:lnTo>
                  <a:lnTo>
                    <a:pt x="869" y="658"/>
                  </a:lnTo>
                  <a:lnTo>
                    <a:pt x="987" y="869"/>
                  </a:lnTo>
                  <a:lnTo>
                    <a:pt x="1081" y="1081"/>
                  </a:lnTo>
                  <a:lnTo>
                    <a:pt x="1151" y="1315"/>
                  </a:lnTo>
                  <a:lnTo>
                    <a:pt x="1174" y="1550"/>
                  </a:lnTo>
                  <a:lnTo>
                    <a:pt x="1151" y="1809"/>
                  </a:lnTo>
                  <a:lnTo>
                    <a:pt x="1128" y="1949"/>
                  </a:lnTo>
                  <a:lnTo>
                    <a:pt x="1081" y="2067"/>
                  </a:lnTo>
                  <a:lnTo>
                    <a:pt x="1010" y="2208"/>
                  </a:lnTo>
                  <a:lnTo>
                    <a:pt x="940" y="2325"/>
                  </a:lnTo>
                  <a:lnTo>
                    <a:pt x="822" y="2466"/>
                  </a:lnTo>
                  <a:lnTo>
                    <a:pt x="705" y="2607"/>
                  </a:lnTo>
                  <a:lnTo>
                    <a:pt x="564" y="2724"/>
                  </a:lnTo>
                  <a:lnTo>
                    <a:pt x="400" y="2865"/>
                  </a:lnTo>
                  <a:lnTo>
                    <a:pt x="212" y="2983"/>
                  </a:lnTo>
                  <a:lnTo>
                    <a:pt x="0" y="3124"/>
                  </a:lnTo>
                  <a:lnTo>
                    <a:pt x="0" y="3124"/>
                  </a:lnTo>
                  <a:lnTo>
                    <a:pt x="1856" y="3053"/>
                  </a:lnTo>
                  <a:lnTo>
                    <a:pt x="3687" y="2983"/>
                  </a:lnTo>
                  <a:lnTo>
                    <a:pt x="3687" y="2983"/>
                  </a:lnTo>
                  <a:lnTo>
                    <a:pt x="3687" y="2983"/>
                  </a:lnTo>
                  <a:lnTo>
                    <a:pt x="5167" y="2912"/>
                  </a:lnTo>
                  <a:lnTo>
                    <a:pt x="5167" y="2912"/>
                  </a:lnTo>
                  <a:lnTo>
                    <a:pt x="5237" y="2677"/>
                  </a:lnTo>
                  <a:lnTo>
                    <a:pt x="5284" y="2466"/>
                  </a:lnTo>
                  <a:lnTo>
                    <a:pt x="5308" y="2231"/>
                  </a:lnTo>
                  <a:lnTo>
                    <a:pt x="5331" y="1973"/>
                  </a:lnTo>
                  <a:lnTo>
                    <a:pt x="5331" y="1973"/>
                  </a:lnTo>
                  <a:lnTo>
                    <a:pt x="5331" y="1926"/>
                  </a:lnTo>
                  <a:lnTo>
                    <a:pt x="5331" y="1926"/>
                  </a:lnTo>
                  <a:lnTo>
                    <a:pt x="5308" y="1762"/>
                  </a:lnTo>
                  <a:lnTo>
                    <a:pt x="5261" y="1574"/>
                  </a:lnTo>
                  <a:lnTo>
                    <a:pt x="5167" y="1409"/>
                  </a:lnTo>
                  <a:lnTo>
                    <a:pt x="5049" y="1245"/>
                  </a:lnTo>
                  <a:lnTo>
                    <a:pt x="4932" y="1104"/>
                  </a:lnTo>
                  <a:lnTo>
                    <a:pt x="4768" y="987"/>
                  </a:lnTo>
                  <a:lnTo>
                    <a:pt x="4580" y="869"/>
                  </a:lnTo>
                  <a:lnTo>
                    <a:pt x="4368" y="775"/>
                  </a:lnTo>
                  <a:lnTo>
                    <a:pt x="3288" y="376"/>
                  </a:lnTo>
                  <a:lnTo>
                    <a:pt x="3288" y="376"/>
                  </a:lnTo>
                  <a:lnTo>
                    <a:pt x="3006" y="400"/>
                  </a:lnTo>
                  <a:lnTo>
                    <a:pt x="3006" y="400"/>
                  </a:lnTo>
                  <a:lnTo>
                    <a:pt x="2842" y="423"/>
                  </a:lnTo>
                  <a:lnTo>
                    <a:pt x="2842" y="423"/>
                  </a:lnTo>
                  <a:lnTo>
                    <a:pt x="2349" y="376"/>
                  </a:lnTo>
                  <a:lnTo>
                    <a:pt x="1738" y="306"/>
                  </a:lnTo>
                  <a:lnTo>
                    <a:pt x="1057" y="188"/>
                  </a:lnTo>
                  <a:lnTo>
                    <a:pt x="282"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1" name="Google Shape;2181;p34"/>
            <p:cNvSpPr/>
            <p:nvPr/>
          </p:nvSpPr>
          <p:spPr>
            <a:xfrm>
              <a:off x="2977650" y="5484150"/>
              <a:ext cx="90425" cy="29375"/>
            </a:xfrm>
            <a:custGeom>
              <a:rect b="b" l="l" r="r" t="t"/>
              <a:pathLst>
                <a:path extrusionOk="0" h="1175" w="3617">
                  <a:moveTo>
                    <a:pt x="0" y="1"/>
                  </a:moveTo>
                  <a:lnTo>
                    <a:pt x="47" y="752"/>
                  </a:lnTo>
                  <a:lnTo>
                    <a:pt x="822" y="940"/>
                  </a:lnTo>
                  <a:lnTo>
                    <a:pt x="1503" y="1058"/>
                  </a:lnTo>
                  <a:lnTo>
                    <a:pt x="2114" y="1128"/>
                  </a:lnTo>
                  <a:lnTo>
                    <a:pt x="2607" y="1175"/>
                  </a:lnTo>
                  <a:lnTo>
                    <a:pt x="2771" y="1152"/>
                  </a:lnTo>
                  <a:lnTo>
                    <a:pt x="3053" y="1128"/>
                  </a:lnTo>
                  <a:lnTo>
                    <a:pt x="3264" y="1058"/>
                  </a:lnTo>
                  <a:lnTo>
                    <a:pt x="3429" y="987"/>
                  </a:lnTo>
                  <a:lnTo>
                    <a:pt x="3546" y="870"/>
                  </a:lnTo>
                  <a:lnTo>
                    <a:pt x="3617" y="752"/>
                  </a:lnTo>
                  <a:lnTo>
                    <a:pt x="3311" y="729"/>
                  </a:lnTo>
                  <a:lnTo>
                    <a:pt x="2959" y="682"/>
                  </a:lnTo>
                  <a:lnTo>
                    <a:pt x="2114" y="517"/>
                  </a:lnTo>
                  <a:lnTo>
                    <a:pt x="1127" y="283"/>
                  </a:lnTo>
                  <a:lnTo>
                    <a:pt x="0" y="1"/>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2" name="Google Shape;2182;p34"/>
            <p:cNvSpPr/>
            <p:nvPr/>
          </p:nvSpPr>
          <p:spPr>
            <a:xfrm>
              <a:off x="2977650" y="5484150"/>
              <a:ext cx="90425" cy="29375"/>
            </a:xfrm>
            <a:custGeom>
              <a:rect b="b" l="l" r="r" t="t"/>
              <a:pathLst>
                <a:path extrusionOk="0" fill="none" h="1175" w="3617">
                  <a:moveTo>
                    <a:pt x="0" y="1"/>
                  </a:moveTo>
                  <a:lnTo>
                    <a:pt x="47" y="752"/>
                  </a:lnTo>
                  <a:lnTo>
                    <a:pt x="47" y="752"/>
                  </a:lnTo>
                  <a:lnTo>
                    <a:pt x="47" y="752"/>
                  </a:lnTo>
                  <a:lnTo>
                    <a:pt x="47" y="752"/>
                  </a:lnTo>
                  <a:lnTo>
                    <a:pt x="822" y="940"/>
                  </a:lnTo>
                  <a:lnTo>
                    <a:pt x="1503" y="1058"/>
                  </a:lnTo>
                  <a:lnTo>
                    <a:pt x="2114" y="1128"/>
                  </a:lnTo>
                  <a:lnTo>
                    <a:pt x="2607" y="1175"/>
                  </a:lnTo>
                  <a:lnTo>
                    <a:pt x="2607" y="1175"/>
                  </a:lnTo>
                  <a:lnTo>
                    <a:pt x="2771" y="1152"/>
                  </a:lnTo>
                  <a:lnTo>
                    <a:pt x="2771" y="1152"/>
                  </a:lnTo>
                  <a:lnTo>
                    <a:pt x="3053" y="1128"/>
                  </a:lnTo>
                  <a:lnTo>
                    <a:pt x="3053" y="1128"/>
                  </a:lnTo>
                  <a:lnTo>
                    <a:pt x="3053" y="1128"/>
                  </a:lnTo>
                  <a:lnTo>
                    <a:pt x="3053" y="1128"/>
                  </a:lnTo>
                  <a:lnTo>
                    <a:pt x="3053" y="1128"/>
                  </a:lnTo>
                  <a:lnTo>
                    <a:pt x="3264" y="1058"/>
                  </a:lnTo>
                  <a:lnTo>
                    <a:pt x="3429" y="987"/>
                  </a:lnTo>
                  <a:lnTo>
                    <a:pt x="3546" y="870"/>
                  </a:lnTo>
                  <a:lnTo>
                    <a:pt x="3617" y="752"/>
                  </a:lnTo>
                  <a:lnTo>
                    <a:pt x="3617" y="752"/>
                  </a:lnTo>
                  <a:lnTo>
                    <a:pt x="3311" y="729"/>
                  </a:lnTo>
                  <a:lnTo>
                    <a:pt x="2959" y="682"/>
                  </a:lnTo>
                  <a:lnTo>
                    <a:pt x="2114" y="517"/>
                  </a:lnTo>
                  <a:lnTo>
                    <a:pt x="1127" y="283"/>
                  </a:lnTo>
                  <a:lnTo>
                    <a:pt x="0" y="1"/>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3" name="Google Shape;2183;p34"/>
            <p:cNvSpPr/>
            <p:nvPr/>
          </p:nvSpPr>
          <p:spPr>
            <a:xfrm>
              <a:off x="2977650" y="5457150"/>
              <a:ext cx="119775" cy="45825"/>
            </a:xfrm>
            <a:custGeom>
              <a:rect b="b" l="l" r="r" t="t"/>
              <a:pathLst>
                <a:path extrusionOk="0" h="1833" w="4791">
                  <a:moveTo>
                    <a:pt x="3617" y="1"/>
                  </a:moveTo>
                  <a:lnTo>
                    <a:pt x="3429" y="212"/>
                  </a:lnTo>
                  <a:lnTo>
                    <a:pt x="3288" y="353"/>
                  </a:lnTo>
                  <a:lnTo>
                    <a:pt x="3100" y="470"/>
                  </a:lnTo>
                  <a:lnTo>
                    <a:pt x="2983" y="517"/>
                  </a:lnTo>
                  <a:lnTo>
                    <a:pt x="2865" y="564"/>
                  </a:lnTo>
                  <a:lnTo>
                    <a:pt x="2724" y="588"/>
                  </a:lnTo>
                  <a:lnTo>
                    <a:pt x="2607" y="588"/>
                  </a:lnTo>
                  <a:lnTo>
                    <a:pt x="2349" y="564"/>
                  </a:lnTo>
                  <a:lnTo>
                    <a:pt x="1245" y="306"/>
                  </a:lnTo>
                  <a:lnTo>
                    <a:pt x="118" y="24"/>
                  </a:lnTo>
                  <a:lnTo>
                    <a:pt x="118" y="24"/>
                  </a:lnTo>
                  <a:lnTo>
                    <a:pt x="188" y="141"/>
                  </a:lnTo>
                  <a:lnTo>
                    <a:pt x="258" y="282"/>
                  </a:lnTo>
                  <a:lnTo>
                    <a:pt x="305" y="447"/>
                  </a:lnTo>
                  <a:lnTo>
                    <a:pt x="305" y="611"/>
                  </a:lnTo>
                  <a:lnTo>
                    <a:pt x="305" y="705"/>
                  </a:lnTo>
                  <a:lnTo>
                    <a:pt x="282" y="799"/>
                  </a:lnTo>
                  <a:lnTo>
                    <a:pt x="258" y="869"/>
                  </a:lnTo>
                  <a:lnTo>
                    <a:pt x="188" y="940"/>
                  </a:lnTo>
                  <a:lnTo>
                    <a:pt x="118" y="1010"/>
                  </a:lnTo>
                  <a:lnTo>
                    <a:pt x="0" y="1081"/>
                  </a:lnTo>
                  <a:lnTo>
                    <a:pt x="1127" y="1363"/>
                  </a:lnTo>
                  <a:lnTo>
                    <a:pt x="2114" y="1597"/>
                  </a:lnTo>
                  <a:lnTo>
                    <a:pt x="2959" y="1762"/>
                  </a:lnTo>
                  <a:lnTo>
                    <a:pt x="3311" y="1809"/>
                  </a:lnTo>
                  <a:lnTo>
                    <a:pt x="3617" y="1832"/>
                  </a:lnTo>
                  <a:lnTo>
                    <a:pt x="4086" y="1832"/>
                  </a:lnTo>
                  <a:lnTo>
                    <a:pt x="4321" y="1785"/>
                  </a:lnTo>
                  <a:lnTo>
                    <a:pt x="4486" y="1715"/>
                  </a:lnTo>
                  <a:lnTo>
                    <a:pt x="4603" y="1644"/>
                  </a:lnTo>
                  <a:lnTo>
                    <a:pt x="4697" y="1527"/>
                  </a:lnTo>
                  <a:lnTo>
                    <a:pt x="4744" y="1410"/>
                  </a:lnTo>
                  <a:lnTo>
                    <a:pt x="4767" y="1292"/>
                  </a:lnTo>
                  <a:lnTo>
                    <a:pt x="4791" y="1151"/>
                  </a:lnTo>
                  <a:lnTo>
                    <a:pt x="4767" y="916"/>
                  </a:lnTo>
                  <a:lnTo>
                    <a:pt x="4744" y="799"/>
                  </a:lnTo>
                  <a:lnTo>
                    <a:pt x="4673" y="682"/>
                  </a:lnTo>
                  <a:lnTo>
                    <a:pt x="4580" y="564"/>
                  </a:lnTo>
                  <a:lnTo>
                    <a:pt x="4462" y="447"/>
                  </a:lnTo>
                  <a:lnTo>
                    <a:pt x="4321" y="353"/>
                  </a:lnTo>
                  <a:lnTo>
                    <a:pt x="4180" y="235"/>
                  </a:lnTo>
                  <a:lnTo>
                    <a:pt x="3992" y="141"/>
                  </a:lnTo>
                  <a:lnTo>
                    <a:pt x="3805" y="71"/>
                  </a:lnTo>
                  <a:lnTo>
                    <a:pt x="3617" y="1"/>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4" name="Google Shape;2184;p34"/>
            <p:cNvSpPr/>
            <p:nvPr/>
          </p:nvSpPr>
          <p:spPr>
            <a:xfrm>
              <a:off x="2977650" y="5457150"/>
              <a:ext cx="119775" cy="45825"/>
            </a:xfrm>
            <a:custGeom>
              <a:rect b="b" l="l" r="r" t="t"/>
              <a:pathLst>
                <a:path extrusionOk="0" fill="none" h="1833" w="4791">
                  <a:moveTo>
                    <a:pt x="3617" y="1"/>
                  </a:moveTo>
                  <a:lnTo>
                    <a:pt x="3617" y="1"/>
                  </a:lnTo>
                  <a:lnTo>
                    <a:pt x="3429" y="212"/>
                  </a:lnTo>
                  <a:lnTo>
                    <a:pt x="3429" y="212"/>
                  </a:lnTo>
                  <a:lnTo>
                    <a:pt x="3288" y="353"/>
                  </a:lnTo>
                  <a:lnTo>
                    <a:pt x="3100" y="470"/>
                  </a:lnTo>
                  <a:lnTo>
                    <a:pt x="3100" y="470"/>
                  </a:lnTo>
                  <a:lnTo>
                    <a:pt x="2983" y="517"/>
                  </a:lnTo>
                  <a:lnTo>
                    <a:pt x="2865" y="564"/>
                  </a:lnTo>
                  <a:lnTo>
                    <a:pt x="2724" y="588"/>
                  </a:lnTo>
                  <a:lnTo>
                    <a:pt x="2607" y="588"/>
                  </a:lnTo>
                  <a:lnTo>
                    <a:pt x="2607" y="588"/>
                  </a:lnTo>
                  <a:lnTo>
                    <a:pt x="2349" y="564"/>
                  </a:lnTo>
                  <a:lnTo>
                    <a:pt x="2349" y="564"/>
                  </a:lnTo>
                  <a:lnTo>
                    <a:pt x="1245" y="306"/>
                  </a:lnTo>
                  <a:lnTo>
                    <a:pt x="118" y="24"/>
                  </a:lnTo>
                  <a:lnTo>
                    <a:pt x="118" y="24"/>
                  </a:lnTo>
                  <a:lnTo>
                    <a:pt x="188" y="141"/>
                  </a:lnTo>
                  <a:lnTo>
                    <a:pt x="258" y="282"/>
                  </a:lnTo>
                  <a:lnTo>
                    <a:pt x="305" y="447"/>
                  </a:lnTo>
                  <a:lnTo>
                    <a:pt x="305" y="611"/>
                  </a:lnTo>
                  <a:lnTo>
                    <a:pt x="305" y="705"/>
                  </a:lnTo>
                  <a:lnTo>
                    <a:pt x="282" y="799"/>
                  </a:lnTo>
                  <a:lnTo>
                    <a:pt x="258" y="869"/>
                  </a:lnTo>
                  <a:lnTo>
                    <a:pt x="188" y="940"/>
                  </a:lnTo>
                  <a:lnTo>
                    <a:pt x="118" y="1010"/>
                  </a:lnTo>
                  <a:lnTo>
                    <a:pt x="0" y="1081"/>
                  </a:lnTo>
                  <a:lnTo>
                    <a:pt x="0" y="1081"/>
                  </a:lnTo>
                  <a:lnTo>
                    <a:pt x="0" y="1081"/>
                  </a:lnTo>
                  <a:lnTo>
                    <a:pt x="0" y="1081"/>
                  </a:lnTo>
                  <a:lnTo>
                    <a:pt x="1127" y="1363"/>
                  </a:lnTo>
                  <a:lnTo>
                    <a:pt x="2114" y="1597"/>
                  </a:lnTo>
                  <a:lnTo>
                    <a:pt x="2959" y="1762"/>
                  </a:lnTo>
                  <a:lnTo>
                    <a:pt x="3311" y="1809"/>
                  </a:lnTo>
                  <a:lnTo>
                    <a:pt x="3617" y="1832"/>
                  </a:lnTo>
                  <a:lnTo>
                    <a:pt x="3617" y="1832"/>
                  </a:lnTo>
                  <a:lnTo>
                    <a:pt x="3617" y="1832"/>
                  </a:lnTo>
                  <a:lnTo>
                    <a:pt x="3781" y="1832"/>
                  </a:lnTo>
                  <a:lnTo>
                    <a:pt x="3781" y="1832"/>
                  </a:lnTo>
                  <a:lnTo>
                    <a:pt x="3828" y="1832"/>
                  </a:lnTo>
                  <a:lnTo>
                    <a:pt x="3828" y="1832"/>
                  </a:lnTo>
                  <a:lnTo>
                    <a:pt x="4086" y="1832"/>
                  </a:lnTo>
                  <a:lnTo>
                    <a:pt x="4321" y="1785"/>
                  </a:lnTo>
                  <a:lnTo>
                    <a:pt x="4486" y="1715"/>
                  </a:lnTo>
                  <a:lnTo>
                    <a:pt x="4603" y="1644"/>
                  </a:lnTo>
                  <a:lnTo>
                    <a:pt x="4697" y="1527"/>
                  </a:lnTo>
                  <a:lnTo>
                    <a:pt x="4744" y="1410"/>
                  </a:lnTo>
                  <a:lnTo>
                    <a:pt x="4767" y="1292"/>
                  </a:lnTo>
                  <a:lnTo>
                    <a:pt x="4791" y="1151"/>
                  </a:lnTo>
                  <a:lnTo>
                    <a:pt x="4791" y="1151"/>
                  </a:lnTo>
                  <a:lnTo>
                    <a:pt x="4767" y="916"/>
                  </a:lnTo>
                  <a:lnTo>
                    <a:pt x="4767" y="916"/>
                  </a:lnTo>
                  <a:lnTo>
                    <a:pt x="4744" y="799"/>
                  </a:lnTo>
                  <a:lnTo>
                    <a:pt x="4673" y="682"/>
                  </a:lnTo>
                  <a:lnTo>
                    <a:pt x="4580" y="564"/>
                  </a:lnTo>
                  <a:lnTo>
                    <a:pt x="4462" y="447"/>
                  </a:lnTo>
                  <a:lnTo>
                    <a:pt x="4321" y="353"/>
                  </a:lnTo>
                  <a:lnTo>
                    <a:pt x="4180" y="235"/>
                  </a:lnTo>
                  <a:lnTo>
                    <a:pt x="3992" y="141"/>
                  </a:lnTo>
                  <a:lnTo>
                    <a:pt x="3805" y="71"/>
                  </a:lnTo>
                  <a:lnTo>
                    <a:pt x="3617"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5" name="Google Shape;2185;p34"/>
            <p:cNvSpPr/>
            <p:nvPr/>
          </p:nvSpPr>
          <p:spPr>
            <a:xfrm>
              <a:off x="2980575" y="4947550"/>
              <a:ext cx="260125" cy="524300"/>
            </a:xfrm>
            <a:custGeom>
              <a:rect b="b" l="l" r="r" t="t"/>
              <a:pathLst>
                <a:path extrusionOk="0" h="20972" w="10405">
                  <a:moveTo>
                    <a:pt x="7562" y="0"/>
                  </a:moveTo>
                  <a:lnTo>
                    <a:pt x="7609" y="446"/>
                  </a:lnTo>
                  <a:lnTo>
                    <a:pt x="7633" y="987"/>
                  </a:lnTo>
                  <a:lnTo>
                    <a:pt x="7656" y="1715"/>
                  </a:lnTo>
                  <a:lnTo>
                    <a:pt x="7633" y="2630"/>
                  </a:lnTo>
                  <a:lnTo>
                    <a:pt x="7562" y="3687"/>
                  </a:lnTo>
                  <a:lnTo>
                    <a:pt x="7515" y="4274"/>
                  </a:lnTo>
                  <a:lnTo>
                    <a:pt x="7445" y="4908"/>
                  </a:lnTo>
                  <a:lnTo>
                    <a:pt x="7351" y="5542"/>
                  </a:lnTo>
                  <a:lnTo>
                    <a:pt x="7257" y="6224"/>
                  </a:lnTo>
                  <a:lnTo>
                    <a:pt x="7116" y="6928"/>
                  </a:lnTo>
                  <a:lnTo>
                    <a:pt x="6952" y="7680"/>
                  </a:lnTo>
                  <a:lnTo>
                    <a:pt x="6764" y="8431"/>
                  </a:lnTo>
                  <a:lnTo>
                    <a:pt x="6553" y="9206"/>
                  </a:lnTo>
                  <a:lnTo>
                    <a:pt x="6294" y="10004"/>
                  </a:lnTo>
                  <a:lnTo>
                    <a:pt x="6013" y="10803"/>
                  </a:lnTo>
                  <a:lnTo>
                    <a:pt x="5684" y="11625"/>
                  </a:lnTo>
                  <a:lnTo>
                    <a:pt x="5331" y="12470"/>
                  </a:lnTo>
                  <a:lnTo>
                    <a:pt x="4932" y="13316"/>
                  </a:lnTo>
                  <a:lnTo>
                    <a:pt x="4510" y="14185"/>
                  </a:lnTo>
                  <a:lnTo>
                    <a:pt x="4016" y="15054"/>
                  </a:lnTo>
                  <a:lnTo>
                    <a:pt x="3500" y="15923"/>
                  </a:lnTo>
                  <a:lnTo>
                    <a:pt x="2913" y="16791"/>
                  </a:lnTo>
                  <a:lnTo>
                    <a:pt x="2302" y="17684"/>
                  </a:lnTo>
                  <a:lnTo>
                    <a:pt x="1621" y="18553"/>
                  </a:lnTo>
                  <a:lnTo>
                    <a:pt x="893" y="19422"/>
                  </a:lnTo>
                  <a:lnTo>
                    <a:pt x="470" y="19891"/>
                  </a:lnTo>
                  <a:lnTo>
                    <a:pt x="1" y="20408"/>
                  </a:lnTo>
                  <a:lnTo>
                    <a:pt x="1128" y="20690"/>
                  </a:lnTo>
                  <a:lnTo>
                    <a:pt x="2232" y="20948"/>
                  </a:lnTo>
                  <a:lnTo>
                    <a:pt x="2490" y="20972"/>
                  </a:lnTo>
                  <a:lnTo>
                    <a:pt x="2607" y="20972"/>
                  </a:lnTo>
                  <a:lnTo>
                    <a:pt x="2748" y="20948"/>
                  </a:lnTo>
                  <a:lnTo>
                    <a:pt x="2866" y="20901"/>
                  </a:lnTo>
                  <a:lnTo>
                    <a:pt x="2983" y="20854"/>
                  </a:lnTo>
                  <a:lnTo>
                    <a:pt x="3171" y="20737"/>
                  </a:lnTo>
                  <a:lnTo>
                    <a:pt x="3312" y="20596"/>
                  </a:lnTo>
                  <a:lnTo>
                    <a:pt x="3500" y="20385"/>
                  </a:lnTo>
                  <a:lnTo>
                    <a:pt x="4040" y="19727"/>
                  </a:lnTo>
                  <a:lnTo>
                    <a:pt x="4697" y="18905"/>
                  </a:lnTo>
                  <a:lnTo>
                    <a:pt x="5449" y="17919"/>
                  </a:lnTo>
                  <a:lnTo>
                    <a:pt x="6224" y="16791"/>
                  </a:lnTo>
                  <a:lnTo>
                    <a:pt x="6623" y="16181"/>
                  </a:lnTo>
                  <a:lnTo>
                    <a:pt x="7022" y="15523"/>
                  </a:lnTo>
                  <a:lnTo>
                    <a:pt x="7398" y="14866"/>
                  </a:lnTo>
                  <a:lnTo>
                    <a:pt x="7774" y="14185"/>
                  </a:lnTo>
                  <a:lnTo>
                    <a:pt x="8150" y="13480"/>
                  </a:lnTo>
                  <a:lnTo>
                    <a:pt x="8478" y="12752"/>
                  </a:lnTo>
                  <a:lnTo>
                    <a:pt x="8784" y="12024"/>
                  </a:lnTo>
                  <a:lnTo>
                    <a:pt x="9089" y="11273"/>
                  </a:lnTo>
                  <a:lnTo>
                    <a:pt x="9277" y="10709"/>
                  </a:lnTo>
                  <a:lnTo>
                    <a:pt x="9465" y="10122"/>
                  </a:lnTo>
                  <a:lnTo>
                    <a:pt x="9606" y="9535"/>
                  </a:lnTo>
                  <a:lnTo>
                    <a:pt x="9746" y="8948"/>
                  </a:lnTo>
                  <a:lnTo>
                    <a:pt x="9887" y="8361"/>
                  </a:lnTo>
                  <a:lnTo>
                    <a:pt x="9981" y="7773"/>
                  </a:lnTo>
                  <a:lnTo>
                    <a:pt x="10146" y="6599"/>
                  </a:lnTo>
                  <a:lnTo>
                    <a:pt x="10287" y="5495"/>
                  </a:lnTo>
                  <a:lnTo>
                    <a:pt x="10357" y="4415"/>
                  </a:lnTo>
                  <a:lnTo>
                    <a:pt x="10404" y="3405"/>
                  </a:lnTo>
                  <a:lnTo>
                    <a:pt x="10404" y="2513"/>
                  </a:lnTo>
                  <a:lnTo>
                    <a:pt x="10404" y="1503"/>
                  </a:lnTo>
                  <a:lnTo>
                    <a:pt x="10357" y="705"/>
                  </a:lnTo>
                  <a:lnTo>
                    <a:pt x="9723" y="564"/>
                  </a:lnTo>
                  <a:lnTo>
                    <a:pt x="9042" y="399"/>
                  </a:lnTo>
                  <a:lnTo>
                    <a:pt x="7562" y="0"/>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6" name="Google Shape;2186;p34"/>
            <p:cNvSpPr/>
            <p:nvPr/>
          </p:nvSpPr>
          <p:spPr>
            <a:xfrm>
              <a:off x="2980575" y="4947550"/>
              <a:ext cx="260125" cy="524300"/>
            </a:xfrm>
            <a:custGeom>
              <a:rect b="b" l="l" r="r" t="t"/>
              <a:pathLst>
                <a:path extrusionOk="0" fill="none" h="20972" w="10405">
                  <a:moveTo>
                    <a:pt x="7562" y="0"/>
                  </a:moveTo>
                  <a:lnTo>
                    <a:pt x="7562" y="0"/>
                  </a:lnTo>
                  <a:lnTo>
                    <a:pt x="7609" y="446"/>
                  </a:lnTo>
                  <a:lnTo>
                    <a:pt x="7633" y="987"/>
                  </a:lnTo>
                  <a:lnTo>
                    <a:pt x="7656" y="1715"/>
                  </a:lnTo>
                  <a:lnTo>
                    <a:pt x="7633" y="2630"/>
                  </a:lnTo>
                  <a:lnTo>
                    <a:pt x="7562" y="3687"/>
                  </a:lnTo>
                  <a:lnTo>
                    <a:pt x="7515" y="4274"/>
                  </a:lnTo>
                  <a:lnTo>
                    <a:pt x="7445" y="4908"/>
                  </a:lnTo>
                  <a:lnTo>
                    <a:pt x="7351" y="5542"/>
                  </a:lnTo>
                  <a:lnTo>
                    <a:pt x="7257" y="6224"/>
                  </a:lnTo>
                  <a:lnTo>
                    <a:pt x="7116" y="6928"/>
                  </a:lnTo>
                  <a:lnTo>
                    <a:pt x="6952" y="7680"/>
                  </a:lnTo>
                  <a:lnTo>
                    <a:pt x="6764" y="8431"/>
                  </a:lnTo>
                  <a:lnTo>
                    <a:pt x="6553" y="9206"/>
                  </a:lnTo>
                  <a:lnTo>
                    <a:pt x="6294" y="10004"/>
                  </a:lnTo>
                  <a:lnTo>
                    <a:pt x="6013" y="10803"/>
                  </a:lnTo>
                  <a:lnTo>
                    <a:pt x="5684" y="11625"/>
                  </a:lnTo>
                  <a:lnTo>
                    <a:pt x="5331" y="12470"/>
                  </a:lnTo>
                  <a:lnTo>
                    <a:pt x="4932" y="13316"/>
                  </a:lnTo>
                  <a:lnTo>
                    <a:pt x="4510" y="14185"/>
                  </a:lnTo>
                  <a:lnTo>
                    <a:pt x="4016" y="15054"/>
                  </a:lnTo>
                  <a:lnTo>
                    <a:pt x="3500" y="15923"/>
                  </a:lnTo>
                  <a:lnTo>
                    <a:pt x="2913" y="16791"/>
                  </a:lnTo>
                  <a:lnTo>
                    <a:pt x="2302" y="17684"/>
                  </a:lnTo>
                  <a:lnTo>
                    <a:pt x="1621" y="18553"/>
                  </a:lnTo>
                  <a:lnTo>
                    <a:pt x="893" y="19422"/>
                  </a:lnTo>
                  <a:lnTo>
                    <a:pt x="893" y="19422"/>
                  </a:lnTo>
                  <a:lnTo>
                    <a:pt x="470" y="19891"/>
                  </a:lnTo>
                  <a:lnTo>
                    <a:pt x="470" y="19891"/>
                  </a:lnTo>
                  <a:lnTo>
                    <a:pt x="1" y="20408"/>
                  </a:lnTo>
                  <a:lnTo>
                    <a:pt x="1" y="20408"/>
                  </a:lnTo>
                  <a:lnTo>
                    <a:pt x="1" y="20408"/>
                  </a:lnTo>
                  <a:lnTo>
                    <a:pt x="1128" y="20690"/>
                  </a:lnTo>
                  <a:lnTo>
                    <a:pt x="2232" y="20948"/>
                  </a:lnTo>
                  <a:lnTo>
                    <a:pt x="2232" y="20948"/>
                  </a:lnTo>
                  <a:lnTo>
                    <a:pt x="2490" y="20972"/>
                  </a:lnTo>
                  <a:lnTo>
                    <a:pt x="2490" y="20972"/>
                  </a:lnTo>
                  <a:lnTo>
                    <a:pt x="2607" y="20972"/>
                  </a:lnTo>
                  <a:lnTo>
                    <a:pt x="2748" y="20948"/>
                  </a:lnTo>
                  <a:lnTo>
                    <a:pt x="2866" y="20901"/>
                  </a:lnTo>
                  <a:lnTo>
                    <a:pt x="2983" y="20854"/>
                  </a:lnTo>
                  <a:lnTo>
                    <a:pt x="2983" y="20854"/>
                  </a:lnTo>
                  <a:lnTo>
                    <a:pt x="3171" y="20737"/>
                  </a:lnTo>
                  <a:lnTo>
                    <a:pt x="3312" y="20596"/>
                  </a:lnTo>
                  <a:lnTo>
                    <a:pt x="3312" y="20596"/>
                  </a:lnTo>
                  <a:lnTo>
                    <a:pt x="3500" y="20385"/>
                  </a:lnTo>
                  <a:lnTo>
                    <a:pt x="3500" y="20385"/>
                  </a:lnTo>
                  <a:lnTo>
                    <a:pt x="3500" y="20385"/>
                  </a:lnTo>
                  <a:lnTo>
                    <a:pt x="3500" y="20385"/>
                  </a:lnTo>
                  <a:lnTo>
                    <a:pt x="4040" y="19727"/>
                  </a:lnTo>
                  <a:lnTo>
                    <a:pt x="4697" y="18905"/>
                  </a:lnTo>
                  <a:lnTo>
                    <a:pt x="5449" y="17919"/>
                  </a:lnTo>
                  <a:lnTo>
                    <a:pt x="6224" y="16791"/>
                  </a:lnTo>
                  <a:lnTo>
                    <a:pt x="6623" y="16181"/>
                  </a:lnTo>
                  <a:lnTo>
                    <a:pt x="7022" y="15523"/>
                  </a:lnTo>
                  <a:lnTo>
                    <a:pt x="7398" y="14866"/>
                  </a:lnTo>
                  <a:lnTo>
                    <a:pt x="7774" y="14185"/>
                  </a:lnTo>
                  <a:lnTo>
                    <a:pt x="8150" y="13480"/>
                  </a:lnTo>
                  <a:lnTo>
                    <a:pt x="8478" y="12752"/>
                  </a:lnTo>
                  <a:lnTo>
                    <a:pt x="8784" y="12024"/>
                  </a:lnTo>
                  <a:lnTo>
                    <a:pt x="9089" y="11273"/>
                  </a:lnTo>
                  <a:lnTo>
                    <a:pt x="9089" y="11273"/>
                  </a:lnTo>
                  <a:lnTo>
                    <a:pt x="9277" y="10709"/>
                  </a:lnTo>
                  <a:lnTo>
                    <a:pt x="9465" y="10122"/>
                  </a:lnTo>
                  <a:lnTo>
                    <a:pt x="9606" y="9535"/>
                  </a:lnTo>
                  <a:lnTo>
                    <a:pt x="9746" y="8948"/>
                  </a:lnTo>
                  <a:lnTo>
                    <a:pt x="9887" y="8361"/>
                  </a:lnTo>
                  <a:lnTo>
                    <a:pt x="9981" y="7773"/>
                  </a:lnTo>
                  <a:lnTo>
                    <a:pt x="10146" y="6599"/>
                  </a:lnTo>
                  <a:lnTo>
                    <a:pt x="10287" y="5495"/>
                  </a:lnTo>
                  <a:lnTo>
                    <a:pt x="10357" y="4415"/>
                  </a:lnTo>
                  <a:lnTo>
                    <a:pt x="10404" y="3405"/>
                  </a:lnTo>
                  <a:lnTo>
                    <a:pt x="10404" y="2513"/>
                  </a:lnTo>
                  <a:lnTo>
                    <a:pt x="10404" y="2513"/>
                  </a:lnTo>
                  <a:lnTo>
                    <a:pt x="10404" y="1503"/>
                  </a:lnTo>
                  <a:lnTo>
                    <a:pt x="10357" y="705"/>
                  </a:lnTo>
                  <a:lnTo>
                    <a:pt x="10357" y="705"/>
                  </a:lnTo>
                  <a:lnTo>
                    <a:pt x="10357" y="705"/>
                  </a:lnTo>
                  <a:lnTo>
                    <a:pt x="9723" y="564"/>
                  </a:lnTo>
                  <a:lnTo>
                    <a:pt x="9042" y="399"/>
                  </a:lnTo>
                  <a:lnTo>
                    <a:pt x="7562"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7" name="Google Shape;2187;p34"/>
            <p:cNvSpPr/>
            <p:nvPr/>
          </p:nvSpPr>
          <p:spPr>
            <a:xfrm>
              <a:off x="3169625" y="4908800"/>
              <a:ext cx="138000" cy="62850"/>
            </a:xfrm>
            <a:custGeom>
              <a:rect b="b" l="l" r="r" t="t"/>
              <a:pathLst>
                <a:path extrusionOk="0" h="2514" w="5520">
                  <a:moveTo>
                    <a:pt x="259" y="0"/>
                  </a:moveTo>
                  <a:lnTo>
                    <a:pt x="376" y="188"/>
                  </a:lnTo>
                  <a:lnTo>
                    <a:pt x="470" y="329"/>
                  </a:lnTo>
                  <a:lnTo>
                    <a:pt x="541" y="517"/>
                  </a:lnTo>
                  <a:lnTo>
                    <a:pt x="564" y="658"/>
                  </a:lnTo>
                  <a:lnTo>
                    <a:pt x="588" y="799"/>
                  </a:lnTo>
                  <a:lnTo>
                    <a:pt x="588" y="940"/>
                  </a:lnTo>
                  <a:lnTo>
                    <a:pt x="541" y="1080"/>
                  </a:lnTo>
                  <a:lnTo>
                    <a:pt x="470" y="1198"/>
                  </a:lnTo>
                  <a:lnTo>
                    <a:pt x="353" y="1339"/>
                  </a:lnTo>
                  <a:lnTo>
                    <a:pt x="212" y="1456"/>
                  </a:lnTo>
                  <a:lnTo>
                    <a:pt x="0" y="1550"/>
                  </a:lnTo>
                  <a:lnTo>
                    <a:pt x="1480" y="1949"/>
                  </a:lnTo>
                  <a:lnTo>
                    <a:pt x="2161" y="2114"/>
                  </a:lnTo>
                  <a:lnTo>
                    <a:pt x="2795" y="2255"/>
                  </a:lnTo>
                  <a:lnTo>
                    <a:pt x="3335" y="2372"/>
                  </a:lnTo>
                  <a:lnTo>
                    <a:pt x="3805" y="2443"/>
                  </a:lnTo>
                  <a:lnTo>
                    <a:pt x="4204" y="2490"/>
                  </a:lnTo>
                  <a:lnTo>
                    <a:pt x="4533" y="2513"/>
                  </a:lnTo>
                  <a:lnTo>
                    <a:pt x="4838" y="2513"/>
                  </a:lnTo>
                  <a:lnTo>
                    <a:pt x="5050" y="2466"/>
                  </a:lnTo>
                  <a:lnTo>
                    <a:pt x="5237" y="2396"/>
                  </a:lnTo>
                  <a:lnTo>
                    <a:pt x="5355" y="2302"/>
                  </a:lnTo>
                  <a:lnTo>
                    <a:pt x="5425" y="2208"/>
                  </a:lnTo>
                  <a:lnTo>
                    <a:pt x="5496" y="2090"/>
                  </a:lnTo>
                  <a:lnTo>
                    <a:pt x="5519" y="1973"/>
                  </a:lnTo>
                  <a:lnTo>
                    <a:pt x="5519" y="1832"/>
                  </a:lnTo>
                  <a:lnTo>
                    <a:pt x="5519" y="1597"/>
                  </a:lnTo>
                  <a:lnTo>
                    <a:pt x="5472" y="1480"/>
                  </a:lnTo>
                  <a:lnTo>
                    <a:pt x="5425" y="1362"/>
                  </a:lnTo>
                  <a:lnTo>
                    <a:pt x="5331" y="1245"/>
                  </a:lnTo>
                  <a:lnTo>
                    <a:pt x="5214" y="1127"/>
                  </a:lnTo>
                  <a:lnTo>
                    <a:pt x="5073" y="1010"/>
                  </a:lnTo>
                  <a:lnTo>
                    <a:pt x="4909" y="916"/>
                  </a:lnTo>
                  <a:lnTo>
                    <a:pt x="4744" y="822"/>
                  </a:lnTo>
                  <a:lnTo>
                    <a:pt x="4556" y="752"/>
                  </a:lnTo>
                  <a:lnTo>
                    <a:pt x="4087" y="587"/>
                  </a:lnTo>
                  <a:lnTo>
                    <a:pt x="3805" y="611"/>
                  </a:lnTo>
                  <a:lnTo>
                    <a:pt x="3359" y="611"/>
                  </a:lnTo>
                  <a:lnTo>
                    <a:pt x="3030" y="587"/>
                  </a:lnTo>
                  <a:lnTo>
                    <a:pt x="2231" y="446"/>
                  </a:lnTo>
                  <a:lnTo>
                    <a:pt x="1316" y="259"/>
                  </a:lnTo>
                  <a:lnTo>
                    <a:pt x="259" y="0"/>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8" name="Google Shape;2188;p34"/>
            <p:cNvSpPr/>
            <p:nvPr/>
          </p:nvSpPr>
          <p:spPr>
            <a:xfrm>
              <a:off x="3169625" y="4908800"/>
              <a:ext cx="138000" cy="62850"/>
            </a:xfrm>
            <a:custGeom>
              <a:rect b="b" l="l" r="r" t="t"/>
              <a:pathLst>
                <a:path extrusionOk="0" fill="none" h="2514" w="5520">
                  <a:moveTo>
                    <a:pt x="259" y="0"/>
                  </a:moveTo>
                  <a:lnTo>
                    <a:pt x="259" y="0"/>
                  </a:lnTo>
                  <a:lnTo>
                    <a:pt x="376" y="188"/>
                  </a:lnTo>
                  <a:lnTo>
                    <a:pt x="470" y="329"/>
                  </a:lnTo>
                  <a:lnTo>
                    <a:pt x="541" y="517"/>
                  </a:lnTo>
                  <a:lnTo>
                    <a:pt x="541" y="517"/>
                  </a:lnTo>
                  <a:lnTo>
                    <a:pt x="564" y="658"/>
                  </a:lnTo>
                  <a:lnTo>
                    <a:pt x="588" y="799"/>
                  </a:lnTo>
                  <a:lnTo>
                    <a:pt x="588" y="940"/>
                  </a:lnTo>
                  <a:lnTo>
                    <a:pt x="541" y="1080"/>
                  </a:lnTo>
                  <a:lnTo>
                    <a:pt x="470" y="1198"/>
                  </a:lnTo>
                  <a:lnTo>
                    <a:pt x="353" y="1339"/>
                  </a:lnTo>
                  <a:lnTo>
                    <a:pt x="212" y="1456"/>
                  </a:lnTo>
                  <a:lnTo>
                    <a:pt x="0" y="1550"/>
                  </a:lnTo>
                  <a:lnTo>
                    <a:pt x="0" y="1550"/>
                  </a:lnTo>
                  <a:lnTo>
                    <a:pt x="0" y="1550"/>
                  </a:lnTo>
                  <a:lnTo>
                    <a:pt x="1480" y="1949"/>
                  </a:lnTo>
                  <a:lnTo>
                    <a:pt x="2161" y="2114"/>
                  </a:lnTo>
                  <a:lnTo>
                    <a:pt x="2795" y="2255"/>
                  </a:lnTo>
                  <a:lnTo>
                    <a:pt x="2795" y="2255"/>
                  </a:lnTo>
                  <a:lnTo>
                    <a:pt x="2795" y="2255"/>
                  </a:lnTo>
                  <a:lnTo>
                    <a:pt x="2795" y="2255"/>
                  </a:lnTo>
                  <a:lnTo>
                    <a:pt x="2795" y="2255"/>
                  </a:lnTo>
                  <a:lnTo>
                    <a:pt x="3335" y="2372"/>
                  </a:lnTo>
                  <a:lnTo>
                    <a:pt x="3805" y="2443"/>
                  </a:lnTo>
                  <a:lnTo>
                    <a:pt x="4204" y="2490"/>
                  </a:lnTo>
                  <a:lnTo>
                    <a:pt x="4533" y="2513"/>
                  </a:lnTo>
                  <a:lnTo>
                    <a:pt x="4533" y="2513"/>
                  </a:lnTo>
                  <a:lnTo>
                    <a:pt x="4580" y="2513"/>
                  </a:lnTo>
                  <a:lnTo>
                    <a:pt x="4580" y="2513"/>
                  </a:lnTo>
                  <a:lnTo>
                    <a:pt x="4838" y="2513"/>
                  </a:lnTo>
                  <a:lnTo>
                    <a:pt x="5050" y="2466"/>
                  </a:lnTo>
                  <a:lnTo>
                    <a:pt x="5237" y="2396"/>
                  </a:lnTo>
                  <a:lnTo>
                    <a:pt x="5355" y="2302"/>
                  </a:lnTo>
                  <a:lnTo>
                    <a:pt x="5425" y="2208"/>
                  </a:lnTo>
                  <a:lnTo>
                    <a:pt x="5496" y="2090"/>
                  </a:lnTo>
                  <a:lnTo>
                    <a:pt x="5519" y="1973"/>
                  </a:lnTo>
                  <a:lnTo>
                    <a:pt x="5519" y="1832"/>
                  </a:lnTo>
                  <a:lnTo>
                    <a:pt x="5519" y="1832"/>
                  </a:lnTo>
                  <a:lnTo>
                    <a:pt x="5519" y="1597"/>
                  </a:lnTo>
                  <a:lnTo>
                    <a:pt x="5519" y="1597"/>
                  </a:lnTo>
                  <a:lnTo>
                    <a:pt x="5472" y="1480"/>
                  </a:lnTo>
                  <a:lnTo>
                    <a:pt x="5425" y="1362"/>
                  </a:lnTo>
                  <a:lnTo>
                    <a:pt x="5331" y="1245"/>
                  </a:lnTo>
                  <a:lnTo>
                    <a:pt x="5214" y="1127"/>
                  </a:lnTo>
                  <a:lnTo>
                    <a:pt x="5073" y="1010"/>
                  </a:lnTo>
                  <a:lnTo>
                    <a:pt x="4909" y="916"/>
                  </a:lnTo>
                  <a:lnTo>
                    <a:pt x="4744" y="822"/>
                  </a:lnTo>
                  <a:lnTo>
                    <a:pt x="4556" y="752"/>
                  </a:lnTo>
                  <a:lnTo>
                    <a:pt x="4556" y="752"/>
                  </a:lnTo>
                  <a:lnTo>
                    <a:pt x="4087" y="587"/>
                  </a:lnTo>
                  <a:lnTo>
                    <a:pt x="4087" y="587"/>
                  </a:lnTo>
                  <a:lnTo>
                    <a:pt x="4087" y="587"/>
                  </a:lnTo>
                  <a:lnTo>
                    <a:pt x="3805" y="611"/>
                  </a:lnTo>
                  <a:lnTo>
                    <a:pt x="3805" y="611"/>
                  </a:lnTo>
                  <a:lnTo>
                    <a:pt x="3641" y="611"/>
                  </a:lnTo>
                  <a:lnTo>
                    <a:pt x="3641" y="611"/>
                  </a:lnTo>
                  <a:lnTo>
                    <a:pt x="3359" y="611"/>
                  </a:lnTo>
                  <a:lnTo>
                    <a:pt x="3030" y="587"/>
                  </a:lnTo>
                  <a:lnTo>
                    <a:pt x="2231" y="446"/>
                  </a:lnTo>
                  <a:lnTo>
                    <a:pt x="1316" y="259"/>
                  </a:lnTo>
                  <a:lnTo>
                    <a:pt x="259"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9" name="Google Shape;2189;p34"/>
            <p:cNvSpPr/>
            <p:nvPr/>
          </p:nvSpPr>
          <p:spPr>
            <a:xfrm>
              <a:off x="3144975" y="4873575"/>
              <a:ext cx="143275" cy="50500"/>
            </a:xfrm>
            <a:custGeom>
              <a:rect b="b" l="l" r="r" t="t"/>
              <a:pathLst>
                <a:path extrusionOk="0" h="2020" w="5731">
                  <a:moveTo>
                    <a:pt x="0" y="0"/>
                  </a:moveTo>
                  <a:lnTo>
                    <a:pt x="258" y="118"/>
                  </a:lnTo>
                  <a:lnTo>
                    <a:pt x="493" y="235"/>
                  </a:lnTo>
                  <a:lnTo>
                    <a:pt x="728" y="376"/>
                  </a:lnTo>
                  <a:lnTo>
                    <a:pt x="916" y="493"/>
                  </a:lnTo>
                  <a:lnTo>
                    <a:pt x="1080" y="611"/>
                  </a:lnTo>
                  <a:lnTo>
                    <a:pt x="1221" y="752"/>
                  </a:lnTo>
                  <a:lnTo>
                    <a:pt x="1315" y="869"/>
                  </a:lnTo>
                  <a:lnTo>
                    <a:pt x="1386" y="1010"/>
                  </a:lnTo>
                  <a:lnTo>
                    <a:pt x="1409" y="1080"/>
                  </a:lnTo>
                  <a:lnTo>
                    <a:pt x="1409" y="1151"/>
                  </a:lnTo>
                  <a:lnTo>
                    <a:pt x="1409" y="1221"/>
                  </a:lnTo>
                  <a:lnTo>
                    <a:pt x="1362" y="1292"/>
                  </a:lnTo>
                  <a:lnTo>
                    <a:pt x="1315" y="1362"/>
                  </a:lnTo>
                  <a:lnTo>
                    <a:pt x="1245" y="1409"/>
                  </a:lnTo>
                  <a:lnTo>
                    <a:pt x="2302" y="1668"/>
                  </a:lnTo>
                  <a:lnTo>
                    <a:pt x="3217" y="1855"/>
                  </a:lnTo>
                  <a:lnTo>
                    <a:pt x="4016" y="1996"/>
                  </a:lnTo>
                  <a:lnTo>
                    <a:pt x="4345" y="2020"/>
                  </a:lnTo>
                  <a:lnTo>
                    <a:pt x="4791" y="2020"/>
                  </a:lnTo>
                  <a:lnTo>
                    <a:pt x="5073" y="1996"/>
                  </a:lnTo>
                  <a:lnTo>
                    <a:pt x="5237" y="1949"/>
                  </a:lnTo>
                  <a:lnTo>
                    <a:pt x="5378" y="1879"/>
                  </a:lnTo>
                  <a:lnTo>
                    <a:pt x="5495" y="1808"/>
                  </a:lnTo>
                  <a:lnTo>
                    <a:pt x="5589" y="1715"/>
                  </a:lnTo>
                  <a:lnTo>
                    <a:pt x="5636" y="1621"/>
                  </a:lnTo>
                  <a:lnTo>
                    <a:pt x="5683" y="1503"/>
                  </a:lnTo>
                  <a:lnTo>
                    <a:pt x="5730" y="1409"/>
                  </a:lnTo>
                  <a:lnTo>
                    <a:pt x="5730" y="1268"/>
                  </a:lnTo>
                  <a:lnTo>
                    <a:pt x="5120" y="1198"/>
                  </a:lnTo>
                  <a:lnTo>
                    <a:pt x="4462" y="1080"/>
                  </a:lnTo>
                  <a:lnTo>
                    <a:pt x="3781" y="963"/>
                  </a:lnTo>
                  <a:lnTo>
                    <a:pt x="3077" y="799"/>
                  </a:lnTo>
                  <a:lnTo>
                    <a:pt x="1574" y="446"/>
                  </a:lnTo>
                  <a:lnTo>
                    <a:pt x="0" y="0"/>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0" name="Google Shape;2190;p34"/>
            <p:cNvSpPr/>
            <p:nvPr/>
          </p:nvSpPr>
          <p:spPr>
            <a:xfrm>
              <a:off x="3144975" y="4873575"/>
              <a:ext cx="143275" cy="50500"/>
            </a:xfrm>
            <a:custGeom>
              <a:rect b="b" l="l" r="r" t="t"/>
              <a:pathLst>
                <a:path extrusionOk="0" fill="none" h="2020" w="5731">
                  <a:moveTo>
                    <a:pt x="0" y="0"/>
                  </a:moveTo>
                  <a:lnTo>
                    <a:pt x="0" y="0"/>
                  </a:lnTo>
                  <a:lnTo>
                    <a:pt x="258" y="118"/>
                  </a:lnTo>
                  <a:lnTo>
                    <a:pt x="493" y="235"/>
                  </a:lnTo>
                  <a:lnTo>
                    <a:pt x="728" y="376"/>
                  </a:lnTo>
                  <a:lnTo>
                    <a:pt x="728" y="376"/>
                  </a:lnTo>
                  <a:lnTo>
                    <a:pt x="916" y="493"/>
                  </a:lnTo>
                  <a:lnTo>
                    <a:pt x="1080" y="611"/>
                  </a:lnTo>
                  <a:lnTo>
                    <a:pt x="1221" y="752"/>
                  </a:lnTo>
                  <a:lnTo>
                    <a:pt x="1315" y="869"/>
                  </a:lnTo>
                  <a:lnTo>
                    <a:pt x="1386" y="1010"/>
                  </a:lnTo>
                  <a:lnTo>
                    <a:pt x="1409" y="1080"/>
                  </a:lnTo>
                  <a:lnTo>
                    <a:pt x="1409" y="1151"/>
                  </a:lnTo>
                  <a:lnTo>
                    <a:pt x="1409" y="1221"/>
                  </a:lnTo>
                  <a:lnTo>
                    <a:pt x="1362" y="1292"/>
                  </a:lnTo>
                  <a:lnTo>
                    <a:pt x="1315" y="1362"/>
                  </a:lnTo>
                  <a:lnTo>
                    <a:pt x="1245" y="1409"/>
                  </a:lnTo>
                  <a:lnTo>
                    <a:pt x="1245" y="1409"/>
                  </a:lnTo>
                  <a:lnTo>
                    <a:pt x="1245" y="1409"/>
                  </a:lnTo>
                  <a:lnTo>
                    <a:pt x="1245" y="1409"/>
                  </a:lnTo>
                  <a:lnTo>
                    <a:pt x="2302" y="1668"/>
                  </a:lnTo>
                  <a:lnTo>
                    <a:pt x="3217" y="1855"/>
                  </a:lnTo>
                  <a:lnTo>
                    <a:pt x="4016" y="1996"/>
                  </a:lnTo>
                  <a:lnTo>
                    <a:pt x="4345" y="2020"/>
                  </a:lnTo>
                  <a:lnTo>
                    <a:pt x="4627" y="2020"/>
                  </a:lnTo>
                  <a:lnTo>
                    <a:pt x="4627" y="2020"/>
                  </a:lnTo>
                  <a:lnTo>
                    <a:pt x="4791" y="2020"/>
                  </a:lnTo>
                  <a:lnTo>
                    <a:pt x="4791" y="2020"/>
                  </a:lnTo>
                  <a:lnTo>
                    <a:pt x="5073" y="1996"/>
                  </a:lnTo>
                  <a:lnTo>
                    <a:pt x="5073" y="1996"/>
                  </a:lnTo>
                  <a:lnTo>
                    <a:pt x="5073" y="1996"/>
                  </a:lnTo>
                  <a:lnTo>
                    <a:pt x="5237" y="1949"/>
                  </a:lnTo>
                  <a:lnTo>
                    <a:pt x="5378" y="1879"/>
                  </a:lnTo>
                  <a:lnTo>
                    <a:pt x="5495" y="1808"/>
                  </a:lnTo>
                  <a:lnTo>
                    <a:pt x="5589" y="1715"/>
                  </a:lnTo>
                  <a:lnTo>
                    <a:pt x="5636" y="1621"/>
                  </a:lnTo>
                  <a:lnTo>
                    <a:pt x="5683" y="1503"/>
                  </a:lnTo>
                  <a:lnTo>
                    <a:pt x="5730" y="1409"/>
                  </a:lnTo>
                  <a:lnTo>
                    <a:pt x="5730" y="1268"/>
                  </a:lnTo>
                  <a:lnTo>
                    <a:pt x="5730" y="1268"/>
                  </a:lnTo>
                  <a:lnTo>
                    <a:pt x="5120" y="1198"/>
                  </a:lnTo>
                  <a:lnTo>
                    <a:pt x="4462" y="1080"/>
                  </a:lnTo>
                  <a:lnTo>
                    <a:pt x="3781" y="963"/>
                  </a:lnTo>
                  <a:lnTo>
                    <a:pt x="3077" y="799"/>
                  </a:lnTo>
                  <a:lnTo>
                    <a:pt x="1574" y="446"/>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1" name="Google Shape;2191;p34"/>
            <p:cNvSpPr/>
            <p:nvPr/>
          </p:nvSpPr>
          <p:spPr>
            <a:xfrm>
              <a:off x="3144975" y="4800175"/>
              <a:ext cx="240150" cy="108050"/>
            </a:xfrm>
            <a:custGeom>
              <a:rect b="b" l="l" r="r" t="t"/>
              <a:pathLst>
                <a:path extrusionOk="0" h="4322" w="9606">
                  <a:moveTo>
                    <a:pt x="6270" y="1"/>
                  </a:moveTo>
                  <a:lnTo>
                    <a:pt x="6270" y="95"/>
                  </a:lnTo>
                  <a:lnTo>
                    <a:pt x="6247" y="306"/>
                  </a:lnTo>
                  <a:lnTo>
                    <a:pt x="6200" y="470"/>
                  </a:lnTo>
                  <a:lnTo>
                    <a:pt x="6153" y="635"/>
                  </a:lnTo>
                  <a:lnTo>
                    <a:pt x="6083" y="823"/>
                  </a:lnTo>
                  <a:lnTo>
                    <a:pt x="5989" y="1034"/>
                  </a:lnTo>
                  <a:lnTo>
                    <a:pt x="5871" y="1269"/>
                  </a:lnTo>
                  <a:lnTo>
                    <a:pt x="5707" y="1480"/>
                  </a:lnTo>
                  <a:lnTo>
                    <a:pt x="5495" y="1691"/>
                  </a:lnTo>
                  <a:lnTo>
                    <a:pt x="5261" y="1926"/>
                  </a:lnTo>
                  <a:lnTo>
                    <a:pt x="4955" y="2138"/>
                  </a:lnTo>
                  <a:lnTo>
                    <a:pt x="4627" y="2326"/>
                  </a:lnTo>
                  <a:lnTo>
                    <a:pt x="4227" y="2490"/>
                  </a:lnTo>
                  <a:lnTo>
                    <a:pt x="3758" y="2654"/>
                  </a:lnTo>
                  <a:lnTo>
                    <a:pt x="3217" y="2795"/>
                  </a:lnTo>
                  <a:lnTo>
                    <a:pt x="2607" y="2889"/>
                  </a:lnTo>
                  <a:lnTo>
                    <a:pt x="1902" y="2960"/>
                  </a:lnTo>
                  <a:lnTo>
                    <a:pt x="1127" y="2983"/>
                  </a:lnTo>
                  <a:lnTo>
                    <a:pt x="587" y="2960"/>
                  </a:lnTo>
                  <a:lnTo>
                    <a:pt x="0" y="2936"/>
                  </a:lnTo>
                  <a:lnTo>
                    <a:pt x="1574" y="3382"/>
                  </a:lnTo>
                  <a:lnTo>
                    <a:pt x="3077" y="3735"/>
                  </a:lnTo>
                  <a:lnTo>
                    <a:pt x="3781" y="3899"/>
                  </a:lnTo>
                  <a:lnTo>
                    <a:pt x="4462" y="4016"/>
                  </a:lnTo>
                  <a:lnTo>
                    <a:pt x="5120" y="4134"/>
                  </a:lnTo>
                  <a:lnTo>
                    <a:pt x="5730" y="4204"/>
                  </a:lnTo>
                  <a:lnTo>
                    <a:pt x="6529" y="4298"/>
                  </a:lnTo>
                  <a:lnTo>
                    <a:pt x="7210" y="4322"/>
                  </a:lnTo>
                  <a:lnTo>
                    <a:pt x="7703" y="4298"/>
                  </a:lnTo>
                  <a:lnTo>
                    <a:pt x="8126" y="4251"/>
                  </a:lnTo>
                  <a:lnTo>
                    <a:pt x="8337" y="4181"/>
                  </a:lnTo>
                  <a:lnTo>
                    <a:pt x="8548" y="4110"/>
                  </a:lnTo>
                  <a:lnTo>
                    <a:pt x="8713" y="4040"/>
                  </a:lnTo>
                  <a:lnTo>
                    <a:pt x="8877" y="3946"/>
                  </a:lnTo>
                  <a:lnTo>
                    <a:pt x="8995" y="3829"/>
                  </a:lnTo>
                  <a:lnTo>
                    <a:pt x="9112" y="3711"/>
                  </a:lnTo>
                  <a:lnTo>
                    <a:pt x="9206" y="3594"/>
                  </a:lnTo>
                  <a:lnTo>
                    <a:pt x="9300" y="3453"/>
                  </a:lnTo>
                  <a:lnTo>
                    <a:pt x="9370" y="3335"/>
                  </a:lnTo>
                  <a:lnTo>
                    <a:pt x="9417" y="3171"/>
                  </a:lnTo>
                  <a:lnTo>
                    <a:pt x="9511" y="2866"/>
                  </a:lnTo>
                  <a:lnTo>
                    <a:pt x="9558" y="2537"/>
                  </a:lnTo>
                  <a:lnTo>
                    <a:pt x="9605" y="2208"/>
                  </a:lnTo>
                  <a:lnTo>
                    <a:pt x="9605" y="2138"/>
                  </a:lnTo>
                  <a:lnTo>
                    <a:pt x="9582" y="1926"/>
                  </a:lnTo>
                  <a:lnTo>
                    <a:pt x="9535" y="1738"/>
                  </a:lnTo>
                  <a:lnTo>
                    <a:pt x="9441" y="1551"/>
                  </a:lnTo>
                  <a:lnTo>
                    <a:pt x="9323" y="1386"/>
                  </a:lnTo>
                  <a:lnTo>
                    <a:pt x="9182" y="1222"/>
                  </a:lnTo>
                  <a:lnTo>
                    <a:pt x="9018" y="1081"/>
                  </a:lnTo>
                  <a:lnTo>
                    <a:pt x="8830" y="963"/>
                  </a:lnTo>
                  <a:lnTo>
                    <a:pt x="8642" y="870"/>
                  </a:lnTo>
                  <a:lnTo>
                    <a:pt x="6270" y="1"/>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2" name="Google Shape;2192;p34"/>
            <p:cNvSpPr/>
            <p:nvPr/>
          </p:nvSpPr>
          <p:spPr>
            <a:xfrm>
              <a:off x="3144975" y="4800175"/>
              <a:ext cx="240150" cy="108050"/>
            </a:xfrm>
            <a:custGeom>
              <a:rect b="b" l="l" r="r" t="t"/>
              <a:pathLst>
                <a:path extrusionOk="0" fill="none" h="4322" w="9606">
                  <a:moveTo>
                    <a:pt x="6270" y="1"/>
                  </a:moveTo>
                  <a:lnTo>
                    <a:pt x="6270" y="1"/>
                  </a:lnTo>
                  <a:lnTo>
                    <a:pt x="6270" y="95"/>
                  </a:lnTo>
                  <a:lnTo>
                    <a:pt x="6247" y="306"/>
                  </a:lnTo>
                  <a:lnTo>
                    <a:pt x="6200" y="470"/>
                  </a:lnTo>
                  <a:lnTo>
                    <a:pt x="6153" y="635"/>
                  </a:lnTo>
                  <a:lnTo>
                    <a:pt x="6083" y="823"/>
                  </a:lnTo>
                  <a:lnTo>
                    <a:pt x="5989" y="1034"/>
                  </a:lnTo>
                  <a:lnTo>
                    <a:pt x="5871" y="1269"/>
                  </a:lnTo>
                  <a:lnTo>
                    <a:pt x="5707" y="1480"/>
                  </a:lnTo>
                  <a:lnTo>
                    <a:pt x="5495" y="1691"/>
                  </a:lnTo>
                  <a:lnTo>
                    <a:pt x="5261" y="1926"/>
                  </a:lnTo>
                  <a:lnTo>
                    <a:pt x="4955" y="2138"/>
                  </a:lnTo>
                  <a:lnTo>
                    <a:pt x="4627" y="2326"/>
                  </a:lnTo>
                  <a:lnTo>
                    <a:pt x="4227" y="2490"/>
                  </a:lnTo>
                  <a:lnTo>
                    <a:pt x="3758" y="2654"/>
                  </a:lnTo>
                  <a:lnTo>
                    <a:pt x="3758" y="2654"/>
                  </a:lnTo>
                  <a:lnTo>
                    <a:pt x="3217" y="2795"/>
                  </a:lnTo>
                  <a:lnTo>
                    <a:pt x="2607" y="2889"/>
                  </a:lnTo>
                  <a:lnTo>
                    <a:pt x="1902" y="2960"/>
                  </a:lnTo>
                  <a:lnTo>
                    <a:pt x="1127" y="2983"/>
                  </a:lnTo>
                  <a:lnTo>
                    <a:pt x="1127" y="2983"/>
                  </a:lnTo>
                  <a:lnTo>
                    <a:pt x="587" y="2960"/>
                  </a:lnTo>
                  <a:lnTo>
                    <a:pt x="0" y="2936"/>
                  </a:lnTo>
                  <a:lnTo>
                    <a:pt x="0" y="2936"/>
                  </a:lnTo>
                  <a:lnTo>
                    <a:pt x="0" y="2936"/>
                  </a:lnTo>
                  <a:lnTo>
                    <a:pt x="1574" y="3382"/>
                  </a:lnTo>
                  <a:lnTo>
                    <a:pt x="3077" y="3735"/>
                  </a:lnTo>
                  <a:lnTo>
                    <a:pt x="3781" y="3899"/>
                  </a:lnTo>
                  <a:lnTo>
                    <a:pt x="4462" y="4016"/>
                  </a:lnTo>
                  <a:lnTo>
                    <a:pt x="5120" y="4134"/>
                  </a:lnTo>
                  <a:lnTo>
                    <a:pt x="5730" y="4204"/>
                  </a:lnTo>
                  <a:lnTo>
                    <a:pt x="5730" y="4204"/>
                  </a:lnTo>
                  <a:lnTo>
                    <a:pt x="5730" y="4204"/>
                  </a:lnTo>
                  <a:lnTo>
                    <a:pt x="6529" y="4298"/>
                  </a:lnTo>
                  <a:lnTo>
                    <a:pt x="7210" y="4322"/>
                  </a:lnTo>
                  <a:lnTo>
                    <a:pt x="7210" y="4322"/>
                  </a:lnTo>
                  <a:lnTo>
                    <a:pt x="7703" y="4298"/>
                  </a:lnTo>
                  <a:lnTo>
                    <a:pt x="8126" y="4251"/>
                  </a:lnTo>
                  <a:lnTo>
                    <a:pt x="8126" y="4251"/>
                  </a:lnTo>
                  <a:lnTo>
                    <a:pt x="8337" y="4181"/>
                  </a:lnTo>
                  <a:lnTo>
                    <a:pt x="8548" y="4110"/>
                  </a:lnTo>
                  <a:lnTo>
                    <a:pt x="8713" y="4040"/>
                  </a:lnTo>
                  <a:lnTo>
                    <a:pt x="8877" y="3946"/>
                  </a:lnTo>
                  <a:lnTo>
                    <a:pt x="8995" y="3829"/>
                  </a:lnTo>
                  <a:lnTo>
                    <a:pt x="9112" y="3711"/>
                  </a:lnTo>
                  <a:lnTo>
                    <a:pt x="9206" y="3594"/>
                  </a:lnTo>
                  <a:lnTo>
                    <a:pt x="9300" y="3453"/>
                  </a:lnTo>
                  <a:lnTo>
                    <a:pt x="9370" y="3335"/>
                  </a:lnTo>
                  <a:lnTo>
                    <a:pt x="9417" y="3171"/>
                  </a:lnTo>
                  <a:lnTo>
                    <a:pt x="9511" y="2866"/>
                  </a:lnTo>
                  <a:lnTo>
                    <a:pt x="9558" y="2537"/>
                  </a:lnTo>
                  <a:lnTo>
                    <a:pt x="9605" y="2208"/>
                  </a:lnTo>
                  <a:lnTo>
                    <a:pt x="9605" y="2208"/>
                  </a:lnTo>
                  <a:lnTo>
                    <a:pt x="9605" y="2138"/>
                  </a:lnTo>
                  <a:lnTo>
                    <a:pt x="9605" y="2138"/>
                  </a:lnTo>
                  <a:lnTo>
                    <a:pt x="9582" y="1926"/>
                  </a:lnTo>
                  <a:lnTo>
                    <a:pt x="9535" y="1738"/>
                  </a:lnTo>
                  <a:lnTo>
                    <a:pt x="9441" y="1551"/>
                  </a:lnTo>
                  <a:lnTo>
                    <a:pt x="9323" y="1386"/>
                  </a:lnTo>
                  <a:lnTo>
                    <a:pt x="9182" y="1222"/>
                  </a:lnTo>
                  <a:lnTo>
                    <a:pt x="9018" y="1081"/>
                  </a:lnTo>
                  <a:lnTo>
                    <a:pt x="8830" y="963"/>
                  </a:lnTo>
                  <a:lnTo>
                    <a:pt x="8642" y="870"/>
                  </a:lnTo>
                  <a:lnTo>
                    <a:pt x="627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3" name="Google Shape;2193;p34"/>
            <p:cNvSpPr/>
            <p:nvPr/>
          </p:nvSpPr>
          <p:spPr>
            <a:xfrm>
              <a:off x="2660600" y="4839525"/>
              <a:ext cx="169700" cy="218425"/>
            </a:xfrm>
            <a:custGeom>
              <a:rect b="b" l="l" r="r" t="t"/>
              <a:pathLst>
                <a:path extrusionOk="0" h="8737" w="6788">
                  <a:moveTo>
                    <a:pt x="6013" y="0"/>
                  </a:moveTo>
                  <a:lnTo>
                    <a:pt x="5825" y="24"/>
                  </a:lnTo>
                  <a:lnTo>
                    <a:pt x="5637" y="71"/>
                  </a:lnTo>
                  <a:lnTo>
                    <a:pt x="5402" y="141"/>
                  </a:lnTo>
                  <a:lnTo>
                    <a:pt x="5191" y="235"/>
                  </a:lnTo>
                  <a:lnTo>
                    <a:pt x="4932" y="376"/>
                  </a:lnTo>
                  <a:lnTo>
                    <a:pt x="4697" y="540"/>
                  </a:lnTo>
                  <a:lnTo>
                    <a:pt x="4416" y="705"/>
                  </a:lnTo>
                  <a:lnTo>
                    <a:pt x="4157" y="916"/>
                  </a:lnTo>
                  <a:lnTo>
                    <a:pt x="3899" y="1151"/>
                  </a:lnTo>
                  <a:lnTo>
                    <a:pt x="3617" y="1409"/>
                  </a:lnTo>
                  <a:lnTo>
                    <a:pt x="3054" y="1973"/>
                  </a:lnTo>
                  <a:lnTo>
                    <a:pt x="2490" y="2630"/>
                  </a:lnTo>
                  <a:lnTo>
                    <a:pt x="1950" y="3335"/>
                  </a:lnTo>
                  <a:lnTo>
                    <a:pt x="1645" y="3781"/>
                  </a:lnTo>
                  <a:lnTo>
                    <a:pt x="1363" y="4227"/>
                  </a:lnTo>
                  <a:lnTo>
                    <a:pt x="1104" y="4650"/>
                  </a:lnTo>
                  <a:lnTo>
                    <a:pt x="870" y="5073"/>
                  </a:lnTo>
                  <a:lnTo>
                    <a:pt x="658" y="5495"/>
                  </a:lnTo>
                  <a:lnTo>
                    <a:pt x="470" y="5895"/>
                  </a:lnTo>
                  <a:lnTo>
                    <a:pt x="329" y="6270"/>
                  </a:lnTo>
                  <a:lnTo>
                    <a:pt x="212" y="6646"/>
                  </a:lnTo>
                  <a:lnTo>
                    <a:pt x="118" y="6998"/>
                  </a:lnTo>
                  <a:lnTo>
                    <a:pt x="48" y="7327"/>
                  </a:lnTo>
                  <a:lnTo>
                    <a:pt x="1" y="7609"/>
                  </a:lnTo>
                  <a:lnTo>
                    <a:pt x="1" y="7891"/>
                  </a:lnTo>
                  <a:lnTo>
                    <a:pt x="48" y="8126"/>
                  </a:lnTo>
                  <a:lnTo>
                    <a:pt x="95" y="8337"/>
                  </a:lnTo>
                  <a:lnTo>
                    <a:pt x="212" y="8501"/>
                  </a:lnTo>
                  <a:lnTo>
                    <a:pt x="329" y="8619"/>
                  </a:lnTo>
                  <a:lnTo>
                    <a:pt x="423" y="8666"/>
                  </a:lnTo>
                  <a:lnTo>
                    <a:pt x="541" y="8713"/>
                  </a:lnTo>
                  <a:lnTo>
                    <a:pt x="658" y="8736"/>
                  </a:lnTo>
                  <a:lnTo>
                    <a:pt x="964" y="8736"/>
                  </a:lnTo>
                  <a:lnTo>
                    <a:pt x="1151" y="8689"/>
                  </a:lnTo>
                  <a:lnTo>
                    <a:pt x="1386" y="8619"/>
                  </a:lnTo>
                  <a:lnTo>
                    <a:pt x="1621" y="8501"/>
                  </a:lnTo>
                  <a:lnTo>
                    <a:pt x="1856" y="8384"/>
                  </a:lnTo>
                  <a:lnTo>
                    <a:pt x="2114" y="8220"/>
                  </a:lnTo>
                  <a:lnTo>
                    <a:pt x="2373" y="8032"/>
                  </a:lnTo>
                  <a:lnTo>
                    <a:pt x="2631" y="7820"/>
                  </a:lnTo>
                  <a:lnTo>
                    <a:pt x="2913" y="7585"/>
                  </a:lnTo>
                  <a:lnTo>
                    <a:pt x="3171" y="7351"/>
                  </a:lnTo>
                  <a:lnTo>
                    <a:pt x="3735" y="6764"/>
                  </a:lnTo>
                  <a:lnTo>
                    <a:pt x="4298" y="6129"/>
                  </a:lnTo>
                  <a:lnTo>
                    <a:pt x="4862" y="5401"/>
                  </a:lnTo>
                  <a:lnTo>
                    <a:pt x="5167" y="4979"/>
                  </a:lnTo>
                  <a:lnTo>
                    <a:pt x="5449" y="4533"/>
                  </a:lnTo>
                  <a:lnTo>
                    <a:pt x="5707" y="4110"/>
                  </a:lnTo>
                  <a:lnTo>
                    <a:pt x="5919" y="3687"/>
                  </a:lnTo>
                  <a:lnTo>
                    <a:pt x="6130" y="3264"/>
                  </a:lnTo>
                  <a:lnTo>
                    <a:pt x="6318" y="2865"/>
                  </a:lnTo>
                  <a:lnTo>
                    <a:pt x="6459" y="2466"/>
                  </a:lnTo>
                  <a:lnTo>
                    <a:pt x="6600" y="2114"/>
                  </a:lnTo>
                  <a:lnTo>
                    <a:pt x="6694" y="1761"/>
                  </a:lnTo>
                  <a:lnTo>
                    <a:pt x="6741" y="1433"/>
                  </a:lnTo>
                  <a:lnTo>
                    <a:pt x="6788" y="1127"/>
                  </a:lnTo>
                  <a:lnTo>
                    <a:pt x="6788" y="869"/>
                  </a:lnTo>
                  <a:lnTo>
                    <a:pt x="6741" y="634"/>
                  </a:lnTo>
                  <a:lnTo>
                    <a:pt x="6694" y="423"/>
                  </a:lnTo>
                  <a:lnTo>
                    <a:pt x="6600" y="258"/>
                  </a:lnTo>
                  <a:lnTo>
                    <a:pt x="6459" y="141"/>
                  </a:lnTo>
                  <a:lnTo>
                    <a:pt x="6365" y="71"/>
                  </a:lnTo>
                  <a:lnTo>
                    <a:pt x="6247" y="24"/>
                  </a:lnTo>
                  <a:lnTo>
                    <a:pt x="6154" y="0"/>
                  </a:lnTo>
                  <a:close/>
                </a:path>
              </a:pathLst>
            </a:custGeom>
            <a:solidFill>
              <a:srgbClr val="FFFFFF">
                <a:alpha val="11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4" name="Google Shape;2194;p34"/>
            <p:cNvSpPr/>
            <p:nvPr/>
          </p:nvSpPr>
          <p:spPr>
            <a:xfrm>
              <a:off x="2660600" y="4839525"/>
              <a:ext cx="169700" cy="218425"/>
            </a:xfrm>
            <a:custGeom>
              <a:rect b="b" l="l" r="r" t="t"/>
              <a:pathLst>
                <a:path extrusionOk="0" fill="none" h="8737" w="6788">
                  <a:moveTo>
                    <a:pt x="6013" y="0"/>
                  </a:moveTo>
                  <a:lnTo>
                    <a:pt x="6013" y="0"/>
                  </a:lnTo>
                  <a:lnTo>
                    <a:pt x="5825" y="24"/>
                  </a:lnTo>
                  <a:lnTo>
                    <a:pt x="5637" y="71"/>
                  </a:lnTo>
                  <a:lnTo>
                    <a:pt x="5402" y="141"/>
                  </a:lnTo>
                  <a:lnTo>
                    <a:pt x="5191" y="235"/>
                  </a:lnTo>
                  <a:lnTo>
                    <a:pt x="4932" y="376"/>
                  </a:lnTo>
                  <a:lnTo>
                    <a:pt x="4697" y="540"/>
                  </a:lnTo>
                  <a:lnTo>
                    <a:pt x="4416" y="705"/>
                  </a:lnTo>
                  <a:lnTo>
                    <a:pt x="4157" y="916"/>
                  </a:lnTo>
                  <a:lnTo>
                    <a:pt x="3899" y="1151"/>
                  </a:lnTo>
                  <a:lnTo>
                    <a:pt x="3617" y="1409"/>
                  </a:lnTo>
                  <a:lnTo>
                    <a:pt x="3054" y="1973"/>
                  </a:lnTo>
                  <a:lnTo>
                    <a:pt x="2490" y="2630"/>
                  </a:lnTo>
                  <a:lnTo>
                    <a:pt x="1950" y="3335"/>
                  </a:lnTo>
                  <a:lnTo>
                    <a:pt x="1950" y="3335"/>
                  </a:lnTo>
                  <a:lnTo>
                    <a:pt x="1645" y="3781"/>
                  </a:lnTo>
                  <a:lnTo>
                    <a:pt x="1363" y="4227"/>
                  </a:lnTo>
                  <a:lnTo>
                    <a:pt x="1104" y="4650"/>
                  </a:lnTo>
                  <a:lnTo>
                    <a:pt x="870" y="5073"/>
                  </a:lnTo>
                  <a:lnTo>
                    <a:pt x="658" y="5495"/>
                  </a:lnTo>
                  <a:lnTo>
                    <a:pt x="470" y="5895"/>
                  </a:lnTo>
                  <a:lnTo>
                    <a:pt x="329" y="6270"/>
                  </a:lnTo>
                  <a:lnTo>
                    <a:pt x="212" y="6646"/>
                  </a:lnTo>
                  <a:lnTo>
                    <a:pt x="118" y="6998"/>
                  </a:lnTo>
                  <a:lnTo>
                    <a:pt x="48" y="7327"/>
                  </a:lnTo>
                  <a:lnTo>
                    <a:pt x="1" y="7609"/>
                  </a:lnTo>
                  <a:lnTo>
                    <a:pt x="1" y="7891"/>
                  </a:lnTo>
                  <a:lnTo>
                    <a:pt x="48" y="8126"/>
                  </a:lnTo>
                  <a:lnTo>
                    <a:pt x="95" y="8337"/>
                  </a:lnTo>
                  <a:lnTo>
                    <a:pt x="212" y="8501"/>
                  </a:lnTo>
                  <a:lnTo>
                    <a:pt x="329" y="8619"/>
                  </a:lnTo>
                  <a:lnTo>
                    <a:pt x="329" y="8619"/>
                  </a:lnTo>
                  <a:lnTo>
                    <a:pt x="423" y="8666"/>
                  </a:lnTo>
                  <a:lnTo>
                    <a:pt x="541" y="8713"/>
                  </a:lnTo>
                  <a:lnTo>
                    <a:pt x="658" y="8736"/>
                  </a:lnTo>
                  <a:lnTo>
                    <a:pt x="776" y="8736"/>
                  </a:lnTo>
                  <a:lnTo>
                    <a:pt x="776" y="8736"/>
                  </a:lnTo>
                  <a:lnTo>
                    <a:pt x="964" y="8736"/>
                  </a:lnTo>
                  <a:lnTo>
                    <a:pt x="1151" y="8689"/>
                  </a:lnTo>
                  <a:lnTo>
                    <a:pt x="1386" y="8619"/>
                  </a:lnTo>
                  <a:lnTo>
                    <a:pt x="1621" y="8501"/>
                  </a:lnTo>
                  <a:lnTo>
                    <a:pt x="1856" y="8384"/>
                  </a:lnTo>
                  <a:lnTo>
                    <a:pt x="2114" y="8220"/>
                  </a:lnTo>
                  <a:lnTo>
                    <a:pt x="2373" y="8032"/>
                  </a:lnTo>
                  <a:lnTo>
                    <a:pt x="2631" y="7820"/>
                  </a:lnTo>
                  <a:lnTo>
                    <a:pt x="2913" y="7585"/>
                  </a:lnTo>
                  <a:lnTo>
                    <a:pt x="3171" y="7351"/>
                  </a:lnTo>
                  <a:lnTo>
                    <a:pt x="3735" y="6764"/>
                  </a:lnTo>
                  <a:lnTo>
                    <a:pt x="4298" y="6129"/>
                  </a:lnTo>
                  <a:lnTo>
                    <a:pt x="4862" y="5401"/>
                  </a:lnTo>
                  <a:lnTo>
                    <a:pt x="4862" y="5401"/>
                  </a:lnTo>
                  <a:lnTo>
                    <a:pt x="5167" y="4979"/>
                  </a:lnTo>
                  <a:lnTo>
                    <a:pt x="5449" y="4533"/>
                  </a:lnTo>
                  <a:lnTo>
                    <a:pt x="5707" y="4110"/>
                  </a:lnTo>
                  <a:lnTo>
                    <a:pt x="5919" y="3687"/>
                  </a:lnTo>
                  <a:lnTo>
                    <a:pt x="6130" y="3264"/>
                  </a:lnTo>
                  <a:lnTo>
                    <a:pt x="6318" y="2865"/>
                  </a:lnTo>
                  <a:lnTo>
                    <a:pt x="6459" y="2466"/>
                  </a:lnTo>
                  <a:lnTo>
                    <a:pt x="6600" y="2114"/>
                  </a:lnTo>
                  <a:lnTo>
                    <a:pt x="6694" y="1761"/>
                  </a:lnTo>
                  <a:lnTo>
                    <a:pt x="6741" y="1433"/>
                  </a:lnTo>
                  <a:lnTo>
                    <a:pt x="6788" y="1127"/>
                  </a:lnTo>
                  <a:lnTo>
                    <a:pt x="6788" y="869"/>
                  </a:lnTo>
                  <a:lnTo>
                    <a:pt x="6741" y="634"/>
                  </a:lnTo>
                  <a:lnTo>
                    <a:pt x="6694" y="423"/>
                  </a:lnTo>
                  <a:lnTo>
                    <a:pt x="6600" y="258"/>
                  </a:lnTo>
                  <a:lnTo>
                    <a:pt x="6459" y="141"/>
                  </a:lnTo>
                  <a:lnTo>
                    <a:pt x="6459" y="141"/>
                  </a:lnTo>
                  <a:lnTo>
                    <a:pt x="6365" y="71"/>
                  </a:lnTo>
                  <a:lnTo>
                    <a:pt x="6247" y="24"/>
                  </a:lnTo>
                  <a:lnTo>
                    <a:pt x="6154" y="0"/>
                  </a:lnTo>
                  <a:lnTo>
                    <a:pt x="6013"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5" name="Google Shape;2195;p34"/>
            <p:cNvSpPr/>
            <p:nvPr/>
          </p:nvSpPr>
          <p:spPr>
            <a:xfrm>
              <a:off x="2512650" y="5569300"/>
              <a:ext cx="691650" cy="111550"/>
            </a:xfrm>
            <a:custGeom>
              <a:rect b="b" l="l" r="r" t="t"/>
              <a:pathLst>
                <a:path extrusionOk="0" h="4462" w="27666">
                  <a:moveTo>
                    <a:pt x="729" y="0"/>
                  </a:moveTo>
                  <a:lnTo>
                    <a:pt x="48" y="4110"/>
                  </a:lnTo>
                  <a:lnTo>
                    <a:pt x="1" y="4462"/>
                  </a:lnTo>
                  <a:lnTo>
                    <a:pt x="27665" y="4462"/>
                  </a:lnTo>
                  <a:lnTo>
                    <a:pt x="27618" y="4110"/>
                  </a:lnTo>
                  <a:lnTo>
                    <a:pt x="27007" y="0"/>
                  </a:lnTo>
                  <a:lnTo>
                    <a:pt x="24542" y="188"/>
                  </a:lnTo>
                  <a:lnTo>
                    <a:pt x="22052" y="329"/>
                  </a:lnTo>
                  <a:lnTo>
                    <a:pt x="19258" y="446"/>
                  </a:lnTo>
                  <a:lnTo>
                    <a:pt x="16463" y="493"/>
                  </a:lnTo>
                  <a:lnTo>
                    <a:pt x="13621" y="517"/>
                  </a:lnTo>
                  <a:lnTo>
                    <a:pt x="10780" y="470"/>
                  </a:lnTo>
                  <a:lnTo>
                    <a:pt x="9582" y="446"/>
                  </a:lnTo>
                  <a:lnTo>
                    <a:pt x="8291" y="399"/>
                  </a:lnTo>
                  <a:lnTo>
                    <a:pt x="6647" y="352"/>
                  </a:lnTo>
                  <a:lnTo>
                    <a:pt x="5003" y="258"/>
                  </a:lnTo>
                  <a:lnTo>
                    <a:pt x="2889" y="141"/>
                  </a:lnTo>
                  <a:lnTo>
                    <a:pt x="72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6" name="Google Shape;2196;p34"/>
            <p:cNvSpPr/>
            <p:nvPr/>
          </p:nvSpPr>
          <p:spPr>
            <a:xfrm>
              <a:off x="2512650" y="5569300"/>
              <a:ext cx="691650" cy="111550"/>
            </a:xfrm>
            <a:custGeom>
              <a:rect b="b" l="l" r="r" t="t"/>
              <a:pathLst>
                <a:path extrusionOk="0" fill="none" h="4462" w="27666">
                  <a:moveTo>
                    <a:pt x="27665" y="4462"/>
                  </a:moveTo>
                  <a:lnTo>
                    <a:pt x="1" y="4462"/>
                  </a:lnTo>
                  <a:lnTo>
                    <a:pt x="48" y="4110"/>
                  </a:lnTo>
                  <a:lnTo>
                    <a:pt x="729" y="0"/>
                  </a:lnTo>
                  <a:lnTo>
                    <a:pt x="729" y="0"/>
                  </a:lnTo>
                  <a:lnTo>
                    <a:pt x="2889" y="141"/>
                  </a:lnTo>
                  <a:lnTo>
                    <a:pt x="5003" y="258"/>
                  </a:lnTo>
                  <a:lnTo>
                    <a:pt x="5003" y="258"/>
                  </a:lnTo>
                  <a:lnTo>
                    <a:pt x="6647" y="352"/>
                  </a:lnTo>
                  <a:lnTo>
                    <a:pt x="8291" y="399"/>
                  </a:lnTo>
                  <a:lnTo>
                    <a:pt x="8291" y="399"/>
                  </a:lnTo>
                  <a:lnTo>
                    <a:pt x="9582" y="446"/>
                  </a:lnTo>
                  <a:lnTo>
                    <a:pt x="9582" y="446"/>
                  </a:lnTo>
                  <a:lnTo>
                    <a:pt x="10780" y="470"/>
                  </a:lnTo>
                  <a:lnTo>
                    <a:pt x="10780" y="470"/>
                  </a:lnTo>
                  <a:lnTo>
                    <a:pt x="13621" y="517"/>
                  </a:lnTo>
                  <a:lnTo>
                    <a:pt x="16463" y="493"/>
                  </a:lnTo>
                  <a:lnTo>
                    <a:pt x="19258" y="446"/>
                  </a:lnTo>
                  <a:lnTo>
                    <a:pt x="22052" y="329"/>
                  </a:lnTo>
                  <a:lnTo>
                    <a:pt x="22052" y="329"/>
                  </a:lnTo>
                  <a:lnTo>
                    <a:pt x="24542" y="188"/>
                  </a:lnTo>
                  <a:lnTo>
                    <a:pt x="27007" y="0"/>
                  </a:lnTo>
                  <a:lnTo>
                    <a:pt x="27618" y="4110"/>
                  </a:lnTo>
                  <a:lnTo>
                    <a:pt x="27665" y="4462"/>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7" name="Google Shape;2197;p34"/>
            <p:cNvSpPr/>
            <p:nvPr/>
          </p:nvSpPr>
          <p:spPr>
            <a:xfrm>
              <a:off x="2629475" y="5575750"/>
              <a:ext cx="90450" cy="103350"/>
            </a:xfrm>
            <a:custGeom>
              <a:rect b="b" l="l" r="r" t="t"/>
              <a:pathLst>
                <a:path extrusionOk="0" h="4134" w="3618">
                  <a:moveTo>
                    <a:pt x="330" y="0"/>
                  </a:moveTo>
                  <a:lnTo>
                    <a:pt x="1" y="4040"/>
                  </a:lnTo>
                  <a:lnTo>
                    <a:pt x="142" y="4063"/>
                  </a:lnTo>
                  <a:lnTo>
                    <a:pt x="1434" y="4087"/>
                  </a:lnTo>
                  <a:lnTo>
                    <a:pt x="2631" y="4134"/>
                  </a:lnTo>
                  <a:lnTo>
                    <a:pt x="3218" y="4134"/>
                  </a:lnTo>
                  <a:lnTo>
                    <a:pt x="3618" y="141"/>
                  </a:lnTo>
                  <a:lnTo>
                    <a:pt x="1974" y="94"/>
                  </a:lnTo>
                  <a:lnTo>
                    <a:pt x="330" y="0"/>
                  </a:lnTo>
                  <a:close/>
                </a:path>
              </a:pathLst>
            </a:custGeom>
            <a:solidFill>
              <a:srgbClr val="FFFFFF">
                <a:alpha val="11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8" name="Google Shape;2198;p34"/>
            <p:cNvSpPr/>
            <p:nvPr/>
          </p:nvSpPr>
          <p:spPr>
            <a:xfrm>
              <a:off x="2629475" y="5575750"/>
              <a:ext cx="90450" cy="103350"/>
            </a:xfrm>
            <a:custGeom>
              <a:rect b="b" l="l" r="r" t="t"/>
              <a:pathLst>
                <a:path extrusionOk="0" fill="none" h="4134" w="3618">
                  <a:moveTo>
                    <a:pt x="330" y="0"/>
                  </a:moveTo>
                  <a:lnTo>
                    <a:pt x="1" y="4040"/>
                  </a:lnTo>
                  <a:lnTo>
                    <a:pt x="1" y="4040"/>
                  </a:lnTo>
                  <a:lnTo>
                    <a:pt x="142" y="4063"/>
                  </a:lnTo>
                  <a:lnTo>
                    <a:pt x="142" y="4063"/>
                  </a:lnTo>
                  <a:lnTo>
                    <a:pt x="142" y="4063"/>
                  </a:lnTo>
                  <a:lnTo>
                    <a:pt x="142" y="4063"/>
                  </a:lnTo>
                  <a:lnTo>
                    <a:pt x="1434" y="4087"/>
                  </a:lnTo>
                  <a:lnTo>
                    <a:pt x="1434" y="4087"/>
                  </a:lnTo>
                  <a:lnTo>
                    <a:pt x="1434" y="4087"/>
                  </a:lnTo>
                  <a:lnTo>
                    <a:pt x="2631" y="4134"/>
                  </a:lnTo>
                  <a:lnTo>
                    <a:pt x="2631" y="4134"/>
                  </a:lnTo>
                  <a:lnTo>
                    <a:pt x="2631" y="4134"/>
                  </a:lnTo>
                  <a:lnTo>
                    <a:pt x="2631" y="4134"/>
                  </a:lnTo>
                  <a:lnTo>
                    <a:pt x="3218" y="4134"/>
                  </a:lnTo>
                  <a:lnTo>
                    <a:pt x="3618" y="141"/>
                  </a:lnTo>
                  <a:lnTo>
                    <a:pt x="3618" y="141"/>
                  </a:lnTo>
                  <a:lnTo>
                    <a:pt x="1974" y="94"/>
                  </a:lnTo>
                  <a:lnTo>
                    <a:pt x="330" y="0"/>
                  </a:lnTo>
                  <a:lnTo>
                    <a:pt x="33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9" name="Google Shape;2199;p34"/>
            <p:cNvSpPr/>
            <p:nvPr/>
          </p:nvSpPr>
          <p:spPr>
            <a:xfrm>
              <a:off x="2743975" y="5580450"/>
              <a:ext cx="38175" cy="99825"/>
            </a:xfrm>
            <a:custGeom>
              <a:rect b="b" l="l" r="r" t="t"/>
              <a:pathLst>
                <a:path extrusionOk="0" h="3993" w="1527">
                  <a:moveTo>
                    <a:pt x="329" y="0"/>
                  </a:moveTo>
                  <a:lnTo>
                    <a:pt x="0" y="3993"/>
                  </a:lnTo>
                  <a:lnTo>
                    <a:pt x="1151" y="3993"/>
                  </a:lnTo>
                  <a:lnTo>
                    <a:pt x="1527" y="24"/>
                  </a:lnTo>
                  <a:lnTo>
                    <a:pt x="329" y="0"/>
                  </a:lnTo>
                  <a:close/>
                </a:path>
              </a:pathLst>
            </a:custGeom>
            <a:solidFill>
              <a:srgbClr val="FFFFFF">
                <a:alpha val="11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0" name="Google Shape;2200;p34"/>
            <p:cNvSpPr/>
            <p:nvPr/>
          </p:nvSpPr>
          <p:spPr>
            <a:xfrm>
              <a:off x="2406975" y="5666750"/>
              <a:ext cx="902400" cy="111575"/>
            </a:xfrm>
            <a:custGeom>
              <a:rect b="b" l="l" r="r" t="t"/>
              <a:pathLst>
                <a:path extrusionOk="0" h="4463" w="36096">
                  <a:moveTo>
                    <a:pt x="705" y="0"/>
                  </a:moveTo>
                  <a:lnTo>
                    <a:pt x="0" y="4462"/>
                  </a:lnTo>
                  <a:lnTo>
                    <a:pt x="36096" y="4462"/>
                  </a:lnTo>
                  <a:lnTo>
                    <a:pt x="35485" y="0"/>
                  </a:lnTo>
                  <a:lnTo>
                    <a:pt x="33677" y="94"/>
                  </a:lnTo>
                  <a:lnTo>
                    <a:pt x="31845" y="212"/>
                  </a:lnTo>
                  <a:lnTo>
                    <a:pt x="29356" y="329"/>
                  </a:lnTo>
                  <a:lnTo>
                    <a:pt x="26843" y="423"/>
                  </a:lnTo>
                  <a:lnTo>
                    <a:pt x="24659" y="494"/>
                  </a:lnTo>
                  <a:lnTo>
                    <a:pt x="22475" y="541"/>
                  </a:lnTo>
                  <a:lnTo>
                    <a:pt x="20314" y="564"/>
                  </a:lnTo>
                  <a:lnTo>
                    <a:pt x="14819" y="564"/>
                  </a:lnTo>
                  <a:lnTo>
                    <a:pt x="11531" y="494"/>
                  </a:lnTo>
                  <a:lnTo>
                    <a:pt x="10334" y="447"/>
                  </a:lnTo>
                  <a:lnTo>
                    <a:pt x="9042" y="423"/>
                  </a:lnTo>
                  <a:lnTo>
                    <a:pt x="5754" y="282"/>
                  </a:lnTo>
                  <a:lnTo>
                    <a:pt x="4275" y="212"/>
                  </a:lnTo>
                  <a:lnTo>
                    <a:pt x="2490" y="94"/>
                  </a:lnTo>
                  <a:lnTo>
                    <a:pt x="70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1" name="Google Shape;2201;p34"/>
            <p:cNvSpPr/>
            <p:nvPr/>
          </p:nvSpPr>
          <p:spPr>
            <a:xfrm>
              <a:off x="2406975" y="5666750"/>
              <a:ext cx="902400" cy="111575"/>
            </a:xfrm>
            <a:custGeom>
              <a:rect b="b" l="l" r="r" t="t"/>
              <a:pathLst>
                <a:path extrusionOk="0" fill="none" h="4463" w="36096">
                  <a:moveTo>
                    <a:pt x="36096" y="4462"/>
                  </a:moveTo>
                  <a:lnTo>
                    <a:pt x="0" y="4462"/>
                  </a:lnTo>
                  <a:lnTo>
                    <a:pt x="705" y="0"/>
                  </a:lnTo>
                  <a:lnTo>
                    <a:pt x="705" y="0"/>
                  </a:lnTo>
                  <a:lnTo>
                    <a:pt x="2490" y="94"/>
                  </a:lnTo>
                  <a:lnTo>
                    <a:pt x="4275" y="212"/>
                  </a:lnTo>
                  <a:lnTo>
                    <a:pt x="4275" y="212"/>
                  </a:lnTo>
                  <a:lnTo>
                    <a:pt x="5754" y="282"/>
                  </a:lnTo>
                  <a:lnTo>
                    <a:pt x="5754" y="282"/>
                  </a:lnTo>
                  <a:lnTo>
                    <a:pt x="9042" y="423"/>
                  </a:lnTo>
                  <a:lnTo>
                    <a:pt x="9042" y="423"/>
                  </a:lnTo>
                  <a:lnTo>
                    <a:pt x="10334" y="447"/>
                  </a:lnTo>
                  <a:lnTo>
                    <a:pt x="10334" y="447"/>
                  </a:lnTo>
                  <a:lnTo>
                    <a:pt x="11531" y="494"/>
                  </a:lnTo>
                  <a:lnTo>
                    <a:pt x="11531" y="494"/>
                  </a:lnTo>
                  <a:lnTo>
                    <a:pt x="14819" y="564"/>
                  </a:lnTo>
                  <a:lnTo>
                    <a:pt x="18130" y="564"/>
                  </a:lnTo>
                  <a:lnTo>
                    <a:pt x="18130" y="564"/>
                  </a:lnTo>
                  <a:lnTo>
                    <a:pt x="20314" y="564"/>
                  </a:lnTo>
                  <a:lnTo>
                    <a:pt x="22475" y="541"/>
                  </a:lnTo>
                  <a:lnTo>
                    <a:pt x="24659" y="494"/>
                  </a:lnTo>
                  <a:lnTo>
                    <a:pt x="26843" y="423"/>
                  </a:lnTo>
                  <a:lnTo>
                    <a:pt x="26843" y="423"/>
                  </a:lnTo>
                  <a:lnTo>
                    <a:pt x="29356" y="329"/>
                  </a:lnTo>
                  <a:lnTo>
                    <a:pt x="31845" y="212"/>
                  </a:lnTo>
                  <a:lnTo>
                    <a:pt x="31845" y="212"/>
                  </a:lnTo>
                  <a:lnTo>
                    <a:pt x="33677" y="94"/>
                  </a:lnTo>
                  <a:lnTo>
                    <a:pt x="35485" y="0"/>
                  </a:lnTo>
                  <a:lnTo>
                    <a:pt x="36096" y="4462"/>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2" name="Google Shape;2202;p34"/>
            <p:cNvSpPr/>
            <p:nvPr/>
          </p:nvSpPr>
          <p:spPr>
            <a:xfrm>
              <a:off x="2541425" y="5673800"/>
              <a:ext cx="91600" cy="104525"/>
            </a:xfrm>
            <a:custGeom>
              <a:rect b="b" l="l" r="r" t="t"/>
              <a:pathLst>
                <a:path extrusionOk="0" h="4181" w="3664">
                  <a:moveTo>
                    <a:pt x="376" y="0"/>
                  </a:moveTo>
                  <a:lnTo>
                    <a:pt x="0" y="4180"/>
                  </a:lnTo>
                  <a:lnTo>
                    <a:pt x="3265" y="4180"/>
                  </a:lnTo>
                  <a:lnTo>
                    <a:pt x="3664" y="141"/>
                  </a:lnTo>
                  <a:lnTo>
                    <a:pt x="3523" y="118"/>
                  </a:lnTo>
                  <a:lnTo>
                    <a:pt x="376" y="0"/>
                  </a:lnTo>
                  <a:close/>
                </a:path>
              </a:pathLst>
            </a:custGeom>
            <a:solidFill>
              <a:srgbClr val="FFFFFF">
                <a:alpha val="11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3" name="Google Shape;2203;p34"/>
            <p:cNvSpPr/>
            <p:nvPr/>
          </p:nvSpPr>
          <p:spPr>
            <a:xfrm>
              <a:off x="2541425" y="5673800"/>
              <a:ext cx="91600" cy="104525"/>
            </a:xfrm>
            <a:custGeom>
              <a:rect b="b" l="l" r="r" t="t"/>
              <a:pathLst>
                <a:path extrusionOk="0" fill="none" h="4181" w="3664">
                  <a:moveTo>
                    <a:pt x="376" y="0"/>
                  </a:moveTo>
                  <a:lnTo>
                    <a:pt x="0" y="4180"/>
                  </a:lnTo>
                  <a:lnTo>
                    <a:pt x="3265" y="4180"/>
                  </a:lnTo>
                  <a:lnTo>
                    <a:pt x="3664" y="141"/>
                  </a:lnTo>
                  <a:lnTo>
                    <a:pt x="3664" y="141"/>
                  </a:lnTo>
                  <a:lnTo>
                    <a:pt x="3523" y="118"/>
                  </a:lnTo>
                  <a:lnTo>
                    <a:pt x="3523" y="118"/>
                  </a:lnTo>
                  <a:lnTo>
                    <a:pt x="376" y="0"/>
                  </a:lnTo>
                  <a:lnTo>
                    <a:pt x="376"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4" name="Google Shape;2204;p34"/>
            <p:cNvSpPr/>
            <p:nvPr/>
          </p:nvSpPr>
          <p:spPr>
            <a:xfrm>
              <a:off x="2656500" y="5677900"/>
              <a:ext cx="38775" cy="100425"/>
            </a:xfrm>
            <a:custGeom>
              <a:rect b="b" l="l" r="r" t="t"/>
              <a:pathLst>
                <a:path extrusionOk="0" h="4017" w="1551">
                  <a:moveTo>
                    <a:pt x="353" y="1"/>
                  </a:moveTo>
                  <a:lnTo>
                    <a:pt x="0" y="4016"/>
                  </a:lnTo>
                  <a:lnTo>
                    <a:pt x="1174" y="4016"/>
                  </a:lnTo>
                  <a:lnTo>
                    <a:pt x="1550" y="48"/>
                  </a:lnTo>
                  <a:lnTo>
                    <a:pt x="353" y="1"/>
                  </a:lnTo>
                  <a:close/>
                </a:path>
              </a:pathLst>
            </a:custGeom>
            <a:solidFill>
              <a:srgbClr val="FFFFFF">
                <a:alpha val="11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5" name="Google Shape;2205;p34"/>
            <p:cNvSpPr/>
            <p:nvPr/>
          </p:nvSpPr>
          <p:spPr>
            <a:xfrm>
              <a:off x="2656500" y="5677900"/>
              <a:ext cx="38775" cy="100425"/>
            </a:xfrm>
            <a:custGeom>
              <a:rect b="b" l="l" r="r" t="t"/>
              <a:pathLst>
                <a:path extrusionOk="0" fill="none" h="4017" w="1551">
                  <a:moveTo>
                    <a:pt x="353" y="1"/>
                  </a:moveTo>
                  <a:lnTo>
                    <a:pt x="0" y="4016"/>
                  </a:lnTo>
                  <a:lnTo>
                    <a:pt x="1174" y="4016"/>
                  </a:lnTo>
                  <a:lnTo>
                    <a:pt x="1550" y="48"/>
                  </a:lnTo>
                  <a:lnTo>
                    <a:pt x="1550" y="48"/>
                  </a:lnTo>
                  <a:lnTo>
                    <a:pt x="353" y="1"/>
                  </a:lnTo>
                  <a:lnTo>
                    <a:pt x="353"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6" name="Google Shape;2206;p34"/>
            <p:cNvSpPr/>
            <p:nvPr/>
          </p:nvSpPr>
          <p:spPr>
            <a:xfrm>
              <a:off x="3063950" y="5569300"/>
              <a:ext cx="139175" cy="108050"/>
            </a:xfrm>
            <a:custGeom>
              <a:rect b="b" l="l" r="r" t="t"/>
              <a:pathLst>
                <a:path extrusionOk="0" h="4322" w="5567">
                  <a:moveTo>
                    <a:pt x="4955" y="0"/>
                  </a:moveTo>
                  <a:lnTo>
                    <a:pt x="3218" y="141"/>
                  </a:lnTo>
                  <a:lnTo>
                    <a:pt x="1480" y="258"/>
                  </a:lnTo>
                  <a:lnTo>
                    <a:pt x="0" y="329"/>
                  </a:lnTo>
                  <a:lnTo>
                    <a:pt x="564" y="4321"/>
                  </a:lnTo>
                  <a:lnTo>
                    <a:pt x="3077" y="4227"/>
                  </a:lnTo>
                  <a:lnTo>
                    <a:pt x="5566" y="4110"/>
                  </a:lnTo>
                  <a:lnTo>
                    <a:pt x="4955" y="0"/>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7" name="Google Shape;2207;p34"/>
            <p:cNvSpPr/>
            <p:nvPr/>
          </p:nvSpPr>
          <p:spPr>
            <a:xfrm>
              <a:off x="3063950" y="5569300"/>
              <a:ext cx="139175" cy="108050"/>
            </a:xfrm>
            <a:custGeom>
              <a:rect b="b" l="l" r="r" t="t"/>
              <a:pathLst>
                <a:path extrusionOk="0" fill="none" h="4322" w="5567">
                  <a:moveTo>
                    <a:pt x="4955" y="0"/>
                  </a:moveTo>
                  <a:lnTo>
                    <a:pt x="4955" y="0"/>
                  </a:lnTo>
                  <a:lnTo>
                    <a:pt x="3218" y="141"/>
                  </a:lnTo>
                  <a:lnTo>
                    <a:pt x="1480" y="258"/>
                  </a:lnTo>
                  <a:lnTo>
                    <a:pt x="1480" y="258"/>
                  </a:lnTo>
                  <a:lnTo>
                    <a:pt x="0" y="329"/>
                  </a:lnTo>
                  <a:lnTo>
                    <a:pt x="564" y="4321"/>
                  </a:lnTo>
                  <a:lnTo>
                    <a:pt x="564" y="4321"/>
                  </a:lnTo>
                  <a:lnTo>
                    <a:pt x="3077" y="4227"/>
                  </a:lnTo>
                  <a:lnTo>
                    <a:pt x="5566" y="4110"/>
                  </a:lnTo>
                  <a:lnTo>
                    <a:pt x="4955"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8" name="Google Shape;2208;p34"/>
            <p:cNvSpPr/>
            <p:nvPr/>
          </p:nvSpPr>
          <p:spPr>
            <a:xfrm>
              <a:off x="3078025" y="5666750"/>
              <a:ext cx="231350" cy="111575"/>
            </a:xfrm>
            <a:custGeom>
              <a:rect b="b" l="l" r="r" t="t"/>
              <a:pathLst>
                <a:path extrusionOk="0" h="4463" w="9254">
                  <a:moveTo>
                    <a:pt x="8643" y="0"/>
                  </a:moveTo>
                  <a:lnTo>
                    <a:pt x="6835" y="94"/>
                  </a:lnTo>
                  <a:lnTo>
                    <a:pt x="5003" y="212"/>
                  </a:lnTo>
                  <a:lnTo>
                    <a:pt x="2514" y="329"/>
                  </a:lnTo>
                  <a:lnTo>
                    <a:pt x="1" y="423"/>
                  </a:lnTo>
                  <a:lnTo>
                    <a:pt x="1" y="447"/>
                  </a:lnTo>
                  <a:lnTo>
                    <a:pt x="447" y="564"/>
                  </a:lnTo>
                  <a:lnTo>
                    <a:pt x="4839" y="1738"/>
                  </a:lnTo>
                  <a:lnTo>
                    <a:pt x="5543" y="4462"/>
                  </a:lnTo>
                  <a:lnTo>
                    <a:pt x="9254" y="4462"/>
                  </a:lnTo>
                  <a:lnTo>
                    <a:pt x="8643" y="0"/>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9" name="Google Shape;2209;p34"/>
            <p:cNvSpPr/>
            <p:nvPr/>
          </p:nvSpPr>
          <p:spPr>
            <a:xfrm>
              <a:off x="3078025" y="5666750"/>
              <a:ext cx="231350" cy="111575"/>
            </a:xfrm>
            <a:custGeom>
              <a:rect b="b" l="l" r="r" t="t"/>
              <a:pathLst>
                <a:path extrusionOk="0" fill="none" h="4463" w="9254">
                  <a:moveTo>
                    <a:pt x="8643" y="0"/>
                  </a:moveTo>
                  <a:lnTo>
                    <a:pt x="8643" y="0"/>
                  </a:lnTo>
                  <a:lnTo>
                    <a:pt x="6835" y="94"/>
                  </a:lnTo>
                  <a:lnTo>
                    <a:pt x="5003" y="212"/>
                  </a:lnTo>
                  <a:lnTo>
                    <a:pt x="5003" y="212"/>
                  </a:lnTo>
                  <a:lnTo>
                    <a:pt x="5003" y="212"/>
                  </a:lnTo>
                  <a:lnTo>
                    <a:pt x="2514" y="329"/>
                  </a:lnTo>
                  <a:lnTo>
                    <a:pt x="1" y="423"/>
                  </a:lnTo>
                  <a:lnTo>
                    <a:pt x="1" y="447"/>
                  </a:lnTo>
                  <a:lnTo>
                    <a:pt x="447" y="564"/>
                  </a:lnTo>
                  <a:lnTo>
                    <a:pt x="4839" y="1738"/>
                  </a:lnTo>
                  <a:lnTo>
                    <a:pt x="5543" y="4462"/>
                  </a:lnTo>
                  <a:lnTo>
                    <a:pt x="9254" y="4462"/>
                  </a:lnTo>
                  <a:lnTo>
                    <a:pt x="8643"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10" name="Google Shape;2210;p34"/>
          <p:cNvGrpSpPr/>
          <p:nvPr/>
        </p:nvGrpSpPr>
        <p:grpSpPr>
          <a:xfrm>
            <a:off x="2934255" y="4534308"/>
            <a:ext cx="1486764" cy="322306"/>
            <a:chOff x="1067349" y="466100"/>
            <a:chExt cx="2096100" cy="454400"/>
          </a:xfrm>
        </p:grpSpPr>
        <p:sp>
          <p:nvSpPr>
            <p:cNvPr id="2211" name="Google Shape;2211;p34"/>
            <p:cNvSpPr/>
            <p:nvPr/>
          </p:nvSpPr>
          <p:spPr>
            <a:xfrm flipH="1">
              <a:off x="1067349" y="820600"/>
              <a:ext cx="2096100" cy="99900"/>
            </a:xfrm>
            <a:prstGeom prst="ellipse">
              <a:avLst/>
            </a:prstGeom>
            <a:solidFill>
              <a:srgbClr val="363636">
                <a:alpha val="53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2" name="Google Shape;2212;p34"/>
            <p:cNvSpPr/>
            <p:nvPr/>
          </p:nvSpPr>
          <p:spPr>
            <a:xfrm>
              <a:off x="1841092" y="483242"/>
              <a:ext cx="1268732" cy="359128"/>
            </a:xfrm>
            <a:custGeom>
              <a:rect b="b" l="l" r="r" t="t"/>
              <a:pathLst>
                <a:path extrusionOk="0" h="9281" w="32788">
                  <a:moveTo>
                    <a:pt x="24586" y="0"/>
                  </a:moveTo>
                  <a:lnTo>
                    <a:pt x="23893" y="19"/>
                  </a:lnTo>
                  <a:lnTo>
                    <a:pt x="22488" y="96"/>
                  </a:lnTo>
                  <a:lnTo>
                    <a:pt x="21024" y="212"/>
                  </a:lnTo>
                  <a:lnTo>
                    <a:pt x="19523" y="385"/>
                  </a:lnTo>
                  <a:lnTo>
                    <a:pt x="18002" y="578"/>
                  </a:lnTo>
                  <a:lnTo>
                    <a:pt x="16461" y="809"/>
                  </a:lnTo>
                  <a:lnTo>
                    <a:pt x="14921" y="1059"/>
                  </a:lnTo>
                  <a:lnTo>
                    <a:pt x="13381" y="1329"/>
                  </a:lnTo>
                  <a:lnTo>
                    <a:pt x="11879" y="1598"/>
                  </a:lnTo>
                  <a:lnTo>
                    <a:pt x="10416" y="1906"/>
                  </a:lnTo>
                  <a:lnTo>
                    <a:pt x="8991" y="2195"/>
                  </a:lnTo>
                  <a:lnTo>
                    <a:pt x="7644" y="2503"/>
                  </a:lnTo>
                  <a:lnTo>
                    <a:pt x="5141" y="3081"/>
                  </a:lnTo>
                  <a:lnTo>
                    <a:pt x="3042" y="3600"/>
                  </a:lnTo>
                  <a:lnTo>
                    <a:pt x="1425" y="4024"/>
                  </a:lnTo>
                  <a:lnTo>
                    <a:pt x="0" y="4409"/>
                  </a:lnTo>
                  <a:lnTo>
                    <a:pt x="366" y="8529"/>
                  </a:lnTo>
                  <a:lnTo>
                    <a:pt x="1733" y="8664"/>
                  </a:lnTo>
                  <a:lnTo>
                    <a:pt x="3312" y="8799"/>
                  </a:lnTo>
                  <a:lnTo>
                    <a:pt x="5372" y="8953"/>
                  </a:lnTo>
                  <a:lnTo>
                    <a:pt x="7798" y="9107"/>
                  </a:lnTo>
                  <a:lnTo>
                    <a:pt x="9126" y="9165"/>
                  </a:lnTo>
                  <a:lnTo>
                    <a:pt x="10512" y="9222"/>
                  </a:lnTo>
                  <a:lnTo>
                    <a:pt x="11937" y="9261"/>
                  </a:lnTo>
                  <a:lnTo>
                    <a:pt x="13420" y="9280"/>
                  </a:lnTo>
                  <a:lnTo>
                    <a:pt x="14902" y="9280"/>
                  </a:lnTo>
                  <a:lnTo>
                    <a:pt x="16404" y="9261"/>
                  </a:lnTo>
                  <a:lnTo>
                    <a:pt x="17925" y="9222"/>
                  </a:lnTo>
                  <a:lnTo>
                    <a:pt x="19426" y="9165"/>
                  </a:lnTo>
                  <a:lnTo>
                    <a:pt x="20890" y="9049"/>
                  </a:lnTo>
                  <a:lnTo>
                    <a:pt x="22334" y="8914"/>
                  </a:lnTo>
                  <a:lnTo>
                    <a:pt x="23739" y="8760"/>
                  </a:lnTo>
                  <a:lnTo>
                    <a:pt x="24413" y="8664"/>
                  </a:lnTo>
                  <a:lnTo>
                    <a:pt x="25068" y="8548"/>
                  </a:lnTo>
                  <a:lnTo>
                    <a:pt x="25722" y="8433"/>
                  </a:lnTo>
                  <a:lnTo>
                    <a:pt x="26338" y="8298"/>
                  </a:lnTo>
                  <a:lnTo>
                    <a:pt x="26954" y="8163"/>
                  </a:lnTo>
                  <a:lnTo>
                    <a:pt x="27532" y="8009"/>
                  </a:lnTo>
                  <a:lnTo>
                    <a:pt x="28090" y="7836"/>
                  </a:lnTo>
                  <a:lnTo>
                    <a:pt x="28629" y="7663"/>
                  </a:lnTo>
                  <a:lnTo>
                    <a:pt x="29149" y="7470"/>
                  </a:lnTo>
                  <a:lnTo>
                    <a:pt x="29631" y="7278"/>
                  </a:lnTo>
                  <a:lnTo>
                    <a:pt x="30093" y="7047"/>
                  </a:lnTo>
                  <a:lnTo>
                    <a:pt x="30516" y="6835"/>
                  </a:lnTo>
                  <a:lnTo>
                    <a:pt x="30901" y="6585"/>
                  </a:lnTo>
                  <a:lnTo>
                    <a:pt x="31267" y="6334"/>
                  </a:lnTo>
                  <a:lnTo>
                    <a:pt x="31594" y="6046"/>
                  </a:lnTo>
                  <a:lnTo>
                    <a:pt x="31883" y="5776"/>
                  </a:lnTo>
                  <a:lnTo>
                    <a:pt x="32133" y="5468"/>
                  </a:lnTo>
                  <a:lnTo>
                    <a:pt x="32345" y="5141"/>
                  </a:lnTo>
                  <a:lnTo>
                    <a:pt x="32518" y="4813"/>
                  </a:lnTo>
                  <a:lnTo>
                    <a:pt x="32653" y="4467"/>
                  </a:lnTo>
                  <a:lnTo>
                    <a:pt x="32711" y="4274"/>
                  </a:lnTo>
                  <a:lnTo>
                    <a:pt x="32749" y="4101"/>
                  </a:lnTo>
                  <a:lnTo>
                    <a:pt x="32769" y="3908"/>
                  </a:lnTo>
                  <a:lnTo>
                    <a:pt x="32788" y="3716"/>
                  </a:lnTo>
                  <a:lnTo>
                    <a:pt x="32788" y="3581"/>
                  </a:lnTo>
                  <a:lnTo>
                    <a:pt x="32788" y="3389"/>
                  </a:lnTo>
                  <a:lnTo>
                    <a:pt x="32788" y="3196"/>
                  </a:lnTo>
                  <a:lnTo>
                    <a:pt x="32749" y="3023"/>
                  </a:lnTo>
                  <a:lnTo>
                    <a:pt x="32711" y="2850"/>
                  </a:lnTo>
                  <a:lnTo>
                    <a:pt x="32672" y="2676"/>
                  </a:lnTo>
                  <a:lnTo>
                    <a:pt x="32615" y="2503"/>
                  </a:lnTo>
                  <a:lnTo>
                    <a:pt x="32538" y="2349"/>
                  </a:lnTo>
                  <a:lnTo>
                    <a:pt x="32461" y="2195"/>
                  </a:lnTo>
                  <a:lnTo>
                    <a:pt x="32364" y="2041"/>
                  </a:lnTo>
                  <a:lnTo>
                    <a:pt x="32249" y="1906"/>
                  </a:lnTo>
                  <a:lnTo>
                    <a:pt x="32018" y="1637"/>
                  </a:lnTo>
                  <a:lnTo>
                    <a:pt x="31748" y="1386"/>
                  </a:lnTo>
                  <a:lnTo>
                    <a:pt x="31421" y="1175"/>
                  </a:lnTo>
                  <a:lnTo>
                    <a:pt x="31074" y="982"/>
                  </a:lnTo>
                  <a:lnTo>
                    <a:pt x="30689" y="789"/>
                  </a:lnTo>
                  <a:lnTo>
                    <a:pt x="30266" y="635"/>
                  </a:lnTo>
                  <a:lnTo>
                    <a:pt x="29823" y="501"/>
                  </a:lnTo>
                  <a:lnTo>
                    <a:pt x="29342" y="366"/>
                  </a:lnTo>
                  <a:lnTo>
                    <a:pt x="28841" y="270"/>
                  </a:lnTo>
                  <a:lnTo>
                    <a:pt x="28302" y="193"/>
                  </a:lnTo>
                  <a:lnTo>
                    <a:pt x="27744" y="116"/>
                  </a:lnTo>
                  <a:lnTo>
                    <a:pt x="27147" y="58"/>
                  </a:lnTo>
                  <a:lnTo>
                    <a:pt x="26531" y="19"/>
                  </a:lnTo>
                  <a:lnTo>
                    <a:pt x="2591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3" name="Google Shape;2213;p34"/>
            <p:cNvSpPr/>
            <p:nvPr/>
          </p:nvSpPr>
          <p:spPr>
            <a:xfrm>
              <a:off x="1841092" y="483242"/>
              <a:ext cx="1268732" cy="359128"/>
            </a:xfrm>
            <a:custGeom>
              <a:rect b="b" l="l" r="r" t="t"/>
              <a:pathLst>
                <a:path extrusionOk="0" fill="none" h="9281" w="32788">
                  <a:moveTo>
                    <a:pt x="0" y="4409"/>
                  </a:moveTo>
                  <a:lnTo>
                    <a:pt x="366" y="8529"/>
                  </a:lnTo>
                  <a:lnTo>
                    <a:pt x="366" y="8529"/>
                  </a:lnTo>
                  <a:lnTo>
                    <a:pt x="1733" y="8664"/>
                  </a:lnTo>
                  <a:lnTo>
                    <a:pt x="3312" y="8799"/>
                  </a:lnTo>
                  <a:lnTo>
                    <a:pt x="5372" y="8953"/>
                  </a:lnTo>
                  <a:lnTo>
                    <a:pt x="7798" y="9107"/>
                  </a:lnTo>
                  <a:lnTo>
                    <a:pt x="9126" y="9165"/>
                  </a:lnTo>
                  <a:lnTo>
                    <a:pt x="10512" y="9222"/>
                  </a:lnTo>
                  <a:lnTo>
                    <a:pt x="11937" y="9261"/>
                  </a:lnTo>
                  <a:lnTo>
                    <a:pt x="13420" y="9280"/>
                  </a:lnTo>
                  <a:lnTo>
                    <a:pt x="14902" y="9280"/>
                  </a:lnTo>
                  <a:lnTo>
                    <a:pt x="16404" y="9261"/>
                  </a:lnTo>
                  <a:lnTo>
                    <a:pt x="17925" y="9222"/>
                  </a:lnTo>
                  <a:lnTo>
                    <a:pt x="19426" y="9165"/>
                  </a:lnTo>
                  <a:lnTo>
                    <a:pt x="20890" y="9049"/>
                  </a:lnTo>
                  <a:lnTo>
                    <a:pt x="22334" y="8914"/>
                  </a:lnTo>
                  <a:lnTo>
                    <a:pt x="23739" y="8760"/>
                  </a:lnTo>
                  <a:lnTo>
                    <a:pt x="24413" y="8664"/>
                  </a:lnTo>
                  <a:lnTo>
                    <a:pt x="25068" y="8548"/>
                  </a:lnTo>
                  <a:lnTo>
                    <a:pt x="25722" y="8433"/>
                  </a:lnTo>
                  <a:lnTo>
                    <a:pt x="26338" y="8298"/>
                  </a:lnTo>
                  <a:lnTo>
                    <a:pt x="26954" y="8163"/>
                  </a:lnTo>
                  <a:lnTo>
                    <a:pt x="27532" y="8009"/>
                  </a:lnTo>
                  <a:lnTo>
                    <a:pt x="28090" y="7836"/>
                  </a:lnTo>
                  <a:lnTo>
                    <a:pt x="28629" y="7663"/>
                  </a:lnTo>
                  <a:lnTo>
                    <a:pt x="29149" y="7470"/>
                  </a:lnTo>
                  <a:lnTo>
                    <a:pt x="29631" y="7278"/>
                  </a:lnTo>
                  <a:lnTo>
                    <a:pt x="30093" y="7047"/>
                  </a:lnTo>
                  <a:lnTo>
                    <a:pt x="30516" y="6835"/>
                  </a:lnTo>
                  <a:lnTo>
                    <a:pt x="30901" y="6585"/>
                  </a:lnTo>
                  <a:lnTo>
                    <a:pt x="31267" y="6334"/>
                  </a:lnTo>
                  <a:lnTo>
                    <a:pt x="31594" y="6046"/>
                  </a:lnTo>
                  <a:lnTo>
                    <a:pt x="31883" y="5776"/>
                  </a:lnTo>
                  <a:lnTo>
                    <a:pt x="32133" y="5468"/>
                  </a:lnTo>
                  <a:lnTo>
                    <a:pt x="32345" y="5141"/>
                  </a:lnTo>
                  <a:lnTo>
                    <a:pt x="32518" y="4813"/>
                  </a:lnTo>
                  <a:lnTo>
                    <a:pt x="32653" y="4467"/>
                  </a:lnTo>
                  <a:lnTo>
                    <a:pt x="32711" y="4274"/>
                  </a:lnTo>
                  <a:lnTo>
                    <a:pt x="32749" y="4101"/>
                  </a:lnTo>
                  <a:lnTo>
                    <a:pt x="32769" y="3908"/>
                  </a:lnTo>
                  <a:lnTo>
                    <a:pt x="32788" y="3716"/>
                  </a:lnTo>
                  <a:lnTo>
                    <a:pt x="32788" y="3716"/>
                  </a:lnTo>
                  <a:lnTo>
                    <a:pt x="32788" y="3581"/>
                  </a:lnTo>
                  <a:lnTo>
                    <a:pt x="32788" y="3581"/>
                  </a:lnTo>
                  <a:lnTo>
                    <a:pt x="32788" y="3389"/>
                  </a:lnTo>
                  <a:lnTo>
                    <a:pt x="32788" y="3196"/>
                  </a:lnTo>
                  <a:lnTo>
                    <a:pt x="32749" y="3023"/>
                  </a:lnTo>
                  <a:lnTo>
                    <a:pt x="32711" y="2850"/>
                  </a:lnTo>
                  <a:lnTo>
                    <a:pt x="32672" y="2676"/>
                  </a:lnTo>
                  <a:lnTo>
                    <a:pt x="32615" y="2503"/>
                  </a:lnTo>
                  <a:lnTo>
                    <a:pt x="32538" y="2349"/>
                  </a:lnTo>
                  <a:lnTo>
                    <a:pt x="32461" y="2195"/>
                  </a:lnTo>
                  <a:lnTo>
                    <a:pt x="32364" y="2041"/>
                  </a:lnTo>
                  <a:lnTo>
                    <a:pt x="32249" y="1906"/>
                  </a:lnTo>
                  <a:lnTo>
                    <a:pt x="32018" y="1637"/>
                  </a:lnTo>
                  <a:lnTo>
                    <a:pt x="31748" y="1386"/>
                  </a:lnTo>
                  <a:lnTo>
                    <a:pt x="31421" y="1175"/>
                  </a:lnTo>
                  <a:lnTo>
                    <a:pt x="31074" y="982"/>
                  </a:lnTo>
                  <a:lnTo>
                    <a:pt x="30689" y="789"/>
                  </a:lnTo>
                  <a:lnTo>
                    <a:pt x="30266" y="635"/>
                  </a:lnTo>
                  <a:lnTo>
                    <a:pt x="29823" y="501"/>
                  </a:lnTo>
                  <a:lnTo>
                    <a:pt x="29342" y="366"/>
                  </a:lnTo>
                  <a:lnTo>
                    <a:pt x="28841" y="270"/>
                  </a:lnTo>
                  <a:lnTo>
                    <a:pt x="28302" y="193"/>
                  </a:lnTo>
                  <a:lnTo>
                    <a:pt x="27744" y="116"/>
                  </a:lnTo>
                  <a:lnTo>
                    <a:pt x="27147" y="58"/>
                  </a:lnTo>
                  <a:lnTo>
                    <a:pt x="26531" y="19"/>
                  </a:lnTo>
                  <a:lnTo>
                    <a:pt x="25915" y="0"/>
                  </a:lnTo>
                  <a:lnTo>
                    <a:pt x="25260" y="0"/>
                  </a:lnTo>
                  <a:lnTo>
                    <a:pt x="24586" y="0"/>
                  </a:lnTo>
                  <a:lnTo>
                    <a:pt x="23893" y="19"/>
                  </a:lnTo>
                  <a:lnTo>
                    <a:pt x="22488" y="96"/>
                  </a:lnTo>
                  <a:lnTo>
                    <a:pt x="21024" y="212"/>
                  </a:lnTo>
                  <a:lnTo>
                    <a:pt x="19523" y="385"/>
                  </a:lnTo>
                  <a:lnTo>
                    <a:pt x="18002" y="578"/>
                  </a:lnTo>
                  <a:lnTo>
                    <a:pt x="16461" y="809"/>
                  </a:lnTo>
                  <a:lnTo>
                    <a:pt x="14921" y="1059"/>
                  </a:lnTo>
                  <a:lnTo>
                    <a:pt x="13381" y="1329"/>
                  </a:lnTo>
                  <a:lnTo>
                    <a:pt x="11879" y="1598"/>
                  </a:lnTo>
                  <a:lnTo>
                    <a:pt x="10416" y="1906"/>
                  </a:lnTo>
                  <a:lnTo>
                    <a:pt x="8991" y="2195"/>
                  </a:lnTo>
                  <a:lnTo>
                    <a:pt x="7644" y="2503"/>
                  </a:lnTo>
                  <a:lnTo>
                    <a:pt x="5141" y="3081"/>
                  </a:lnTo>
                  <a:lnTo>
                    <a:pt x="3042" y="3600"/>
                  </a:lnTo>
                  <a:lnTo>
                    <a:pt x="1425" y="4024"/>
                  </a:lnTo>
                  <a:lnTo>
                    <a:pt x="0" y="4409"/>
                  </a:lnTo>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4" name="Google Shape;2214;p34"/>
            <p:cNvSpPr/>
            <p:nvPr/>
          </p:nvSpPr>
          <p:spPr>
            <a:xfrm>
              <a:off x="1473799" y="653849"/>
              <a:ext cx="381455" cy="178810"/>
            </a:xfrm>
            <a:custGeom>
              <a:rect b="b" l="l" r="r" t="t"/>
              <a:pathLst>
                <a:path extrusionOk="0" h="4621" w="9858">
                  <a:moveTo>
                    <a:pt x="9492" y="0"/>
                  </a:moveTo>
                  <a:lnTo>
                    <a:pt x="0" y="1714"/>
                  </a:lnTo>
                  <a:lnTo>
                    <a:pt x="270" y="4621"/>
                  </a:lnTo>
                  <a:lnTo>
                    <a:pt x="9858" y="4120"/>
                  </a:lnTo>
                  <a:lnTo>
                    <a:pt x="9492" y="0"/>
                  </a:lnTo>
                  <a:close/>
                </a:path>
              </a:pathLst>
            </a:custGeom>
            <a:solidFill>
              <a:srgbClr val="7197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5" name="Google Shape;2215;p34"/>
            <p:cNvSpPr/>
            <p:nvPr/>
          </p:nvSpPr>
          <p:spPr>
            <a:xfrm>
              <a:off x="1473799" y="653849"/>
              <a:ext cx="381455" cy="178810"/>
            </a:xfrm>
            <a:custGeom>
              <a:rect b="b" l="l" r="r" t="t"/>
              <a:pathLst>
                <a:path extrusionOk="0" fill="none" h="4621" w="9858">
                  <a:moveTo>
                    <a:pt x="0" y="1714"/>
                  </a:moveTo>
                  <a:lnTo>
                    <a:pt x="270" y="4621"/>
                  </a:lnTo>
                  <a:lnTo>
                    <a:pt x="9858" y="4120"/>
                  </a:lnTo>
                  <a:lnTo>
                    <a:pt x="9492" y="0"/>
                  </a:lnTo>
                  <a:lnTo>
                    <a:pt x="0" y="1714"/>
                  </a:lnTo>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6" name="Google Shape;2216;p34"/>
            <p:cNvSpPr/>
            <p:nvPr/>
          </p:nvSpPr>
          <p:spPr>
            <a:xfrm>
              <a:off x="1480493" y="793887"/>
              <a:ext cx="3792" cy="38772"/>
            </a:xfrm>
            <a:custGeom>
              <a:rect b="b" l="l" r="r" t="t"/>
              <a:pathLst>
                <a:path extrusionOk="0" h="1002" w="98">
                  <a:moveTo>
                    <a:pt x="1" y="1"/>
                  </a:moveTo>
                  <a:lnTo>
                    <a:pt x="1" y="1"/>
                  </a:lnTo>
                  <a:lnTo>
                    <a:pt x="1" y="1"/>
                  </a:lnTo>
                  <a:lnTo>
                    <a:pt x="97" y="1002"/>
                  </a:lnTo>
                  <a:lnTo>
                    <a:pt x="1" y="1"/>
                  </a:lnTo>
                  <a:close/>
                </a:path>
              </a:pathLst>
            </a:custGeom>
            <a:solidFill>
              <a:srgbClr val="A0B9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7" name="Google Shape;2217;p34"/>
            <p:cNvSpPr/>
            <p:nvPr/>
          </p:nvSpPr>
          <p:spPr>
            <a:xfrm>
              <a:off x="1480493" y="793887"/>
              <a:ext cx="3792" cy="38772"/>
            </a:xfrm>
            <a:custGeom>
              <a:rect b="b" l="l" r="r" t="t"/>
              <a:pathLst>
                <a:path extrusionOk="0" fill="none" h="1002" w="98">
                  <a:moveTo>
                    <a:pt x="1" y="1"/>
                  </a:moveTo>
                  <a:lnTo>
                    <a:pt x="1" y="1"/>
                  </a:lnTo>
                  <a:lnTo>
                    <a:pt x="1" y="1"/>
                  </a:lnTo>
                  <a:lnTo>
                    <a:pt x="97" y="1002"/>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8" name="Google Shape;2218;p34"/>
            <p:cNvSpPr/>
            <p:nvPr/>
          </p:nvSpPr>
          <p:spPr>
            <a:xfrm>
              <a:off x="1850031" y="626995"/>
              <a:ext cx="1259793" cy="215376"/>
            </a:xfrm>
            <a:custGeom>
              <a:rect b="b" l="l" r="r" t="t"/>
              <a:pathLst>
                <a:path extrusionOk="0" h="5566" w="32557">
                  <a:moveTo>
                    <a:pt x="32557" y="1"/>
                  </a:moveTo>
                  <a:lnTo>
                    <a:pt x="32095" y="251"/>
                  </a:lnTo>
                  <a:lnTo>
                    <a:pt x="31633" y="482"/>
                  </a:lnTo>
                  <a:lnTo>
                    <a:pt x="31152" y="694"/>
                  </a:lnTo>
                  <a:lnTo>
                    <a:pt x="30670" y="906"/>
                  </a:lnTo>
                  <a:lnTo>
                    <a:pt x="30189" y="1098"/>
                  </a:lnTo>
                  <a:lnTo>
                    <a:pt x="29688" y="1272"/>
                  </a:lnTo>
                  <a:lnTo>
                    <a:pt x="29188" y="1426"/>
                  </a:lnTo>
                  <a:lnTo>
                    <a:pt x="28687" y="1580"/>
                  </a:lnTo>
                  <a:lnTo>
                    <a:pt x="28187" y="1734"/>
                  </a:lnTo>
                  <a:lnTo>
                    <a:pt x="27667" y="1849"/>
                  </a:lnTo>
                  <a:lnTo>
                    <a:pt x="26646" y="2080"/>
                  </a:lnTo>
                  <a:lnTo>
                    <a:pt x="25607" y="2254"/>
                  </a:lnTo>
                  <a:lnTo>
                    <a:pt x="24567" y="2408"/>
                  </a:lnTo>
                  <a:lnTo>
                    <a:pt x="21621" y="2735"/>
                  </a:lnTo>
                  <a:lnTo>
                    <a:pt x="18964" y="3004"/>
                  </a:lnTo>
                  <a:lnTo>
                    <a:pt x="16616" y="3216"/>
                  </a:lnTo>
                  <a:lnTo>
                    <a:pt x="14498" y="3389"/>
                  </a:lnTo>
                  <a:lnTo>
                    <a:pt x="12592" y="3524"/>
                  </a:lnTo>
                  <a:lnTo>
                    <a:pt x="10917" y="3601"/>
                  </a:lnTo>
                  <a:lnTo>
                    <a:pt x="9376" y="3640"/>
                  </a:lnTo>
                  <a:lnTo>
                    <a:pt x="8009" y="3659"/>
                  </a:lnTo>
                  <a:lnTo>
                    <a:pt x="6874" y="3640"/>
                  </a:lnTo>
                  <a:lnTo>
                    <a:pt x="5815" y="3620"/>
                  </a:lnTo>
                  <a:lnTo>
                    <a:pt x="4813" y="3582"/>
                  </a:lnTo>
                  <a:lnTo>
                    <a:pt x="3851" y="3524"/>
                  </a:lnTo>
                  <a:lnTo>
                    <a:pt x="1964" y="3389"/>
                  </a:lnTo>
                  <a:lnTo>
                    <a:pt x="0" y="3255"/>
                  </a:lnTo>
                  <a:lnTo>
                    <a:pt x="135" y="4814"/>
                  </a:lnTo>
                  <a:lnTo>
                    <a:pt x="1309" y="4930"/>
                  </a:lnTo>
                  <a:lnTo>
                    <a:pt x="2657" y="5064"/>
                  </a:lnTo>
                  <a:lnTo>
                    <a:pt x="4428" y="5199"/>
                  </a:lnTo>
                  <a:lnTo>
                    <a:pt x="6546" y="5334"/>
                  </a:lnTo>
                  <a:lnTo>
                    <a:pt x="8934" y="5450"/>
                  </a:lnTo>
                  <a:lnTo>
                    <a:pt x="10204" y="5507"/>
                  </a:lnTo>
                  <a:lnTo>
                    <a:pt x="11514" y="5546"/>
                  </a:lnTo>
                  <a:lnTo>
                    <a:pt x="12861" y="5565"/>
                  </a:lnTo>
                  <a:lnTo>
                    <a:pt x="15865" y="5565"/>
                  </a:lnTo>
                  <a:lnTo>
                    <a:pt x="17501" y="5527"/>
                  </a:lnTo>
                  <a:lnTo>
                    <a:pt x="19118" y="5450"/>
                  </a:lnTo>
                  <a:lnTo>
                    <a:pt x="20716" y="5334"/>
                  </a:lnTo>
                  <a:lnTo>
                    <a:pt x="22257" y="5199"/>
                  </a:lnTo>
                  <a:lnTo>
                    <a:pt x="23027" y="5103"/>
                  </a:lnTo>
                  <a:lnTo>
                    <a:pt x="23758" y="5007"/>
                  </a:lnTo>
                  <a:lnTo>
                    <a:pt x="24490" y="4891"/>
                  </a:lnTo>
                  <a:lnTo>
                    <a:pt x="25202" y="4776"/>
                  </a:lnTo>
                  <a:lnTo>
                    <a:pt x="25876" y="4641"/>
                  </a:lnTo>
                  <a:lnTo>
                    <a:pt x="26550" y="4487"/>
                  </a:lnTo>
                  <a:lnTo>
                    <a:pt x="27185" y="4314"/>
                  </a:lnTo>
                  <a:lnTo>
                    <a:pt x="27802" y="4140"/>
                  </a:lnTo>
                  <a:lnTo>
                    <a:pt x="28379" y="3948"/>
                  </a:lnTo>
                  <a:lnTo>
                    <a:pt x="28937" y="3755"/>
                  </a:lnTo>
                  <a:lnTo>
                    <a:pt x="29457" y="3524"/>
                  </a:lnTo>
                  <a:lnTo>
                    <a:pt x="29939" y="3293"/>
                  </a:lnTo>
                  <a:lnTo>
                    <a:pt x="30401" y="3043"/>
                  </a:lnTo>
                  <a:lnTo>
                    <a:pt x="30805" y="2773"/>
                  </a:lnTo>
                  <a:lnTo>
                    <a:pt x="31190" y="2504"/>
                  </a:lnTo>
                  <a:lnTo>
                    <a:pt x="31517" y="2196"/>
                  </a:lnTo>
                  <a:lnTo>
                    <a:pt x="31806" y="1868"/>
                  </a:lnTo>
                  <a:lnTo>
                    <a:pt x="31941" y="1714"/>
                  </a:lnTo>
                  <a:lnTo>
                    <a:pt x="32056" y="1541"/>
                  </a:lnTo>
                  <a:lnTo>
                    <a:pt x="32153" y="1368"/>
                  </a:lnTo>
                  <a:lnTo>
                    <a:pt x="32249" y="1175"/>
                  </a:lnTo>
                  <a:lnTo>
                    <a:pt x="32345" y="1002"/>
                  </a:lnTo>
                  <a:lnTo>
                    <a:pt x="32403" y="810"/>
                  </a:lnTo>
                  <a:lnTo>
                    <a:pt x="32461" y="617"/>
                  </a:lnTo>
                  <a:lnTo>
                    <a:pt x="32499" y="405"/>
                  </a:lnTo>
                  <a:lnTo>
                    <a:pt x="32538" y="213"/>
                  </a:lnTo>
                  <a:lnTo>
                    <a:pt x="32557" y="1"/>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9" name="Google Shape;2219;p34"/>
            <p:cNvSpPr/>
            <p:nvPr/>
          </p:nvSpPr>
          <p:spPr>
            <a:xfrm>
              <a:off x="1480493" y="752909"/>
              <a:ext cx="374761" cy="79750"/>
            </a:xfrm>
            <a:custGeom>
              <a:rect b="b" l="l" r="r" t="t"/>
              <a:pathLst>
                <a:path extrusionOk="0" h="2061" w="9685">
                  <a:moveTo>
                    <a:pt x="9550" y="1"/>
                  </a:moveTo>
                  <a:lnTo>
                    <a:pt x="7163" y="212"/>
                  </a:lnTo>
                  <a:lnTo>
                    <a:pt x="4775" y="463"/>
                  </a:lnTo>
                  <a:lnTo>
                    <a:pt x="2388" y="732"/>
                  </a:lnTo>
                  <a:lnTo>
                    <a:pt x="1" y="1060"/>
                  </a:lnTo>
                  <a:lnTo>
                    <a:pt x="97" y="2061"/>
                  </a:lnTo>
                  <a:lnTo>
                    <a:pt x="9685" y="1560"/>
                  </a:lnTo>
                  <a:lnTo>
                    <a:pt x="9550" y="1"/>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0" name="Google Shape;2220;p34"/>
            <p:cNvSpPr/>
            <p:nvPr/>
          </p:nvSpPr>
          <p:spPr>
            <a:xfrm>
              <a:off x="1104300" y="670217"/>
              <a:ext cx="379985" cy="214602"/>
            </a:xfrm>
            <a:custGeom>
              <a:rect b="b" l="l" r="r" t="t"/>
              <a:pathLst>
                <a:path extrusionOk="0" h="5546" w="9820">
                  <a:moveTo>
                    <a:pt x="6488" y="1"/>
                  </a:moveTo>
                  <a:lnTo>
                    <a:pt x="6122" y="39"/>
                  </a:lnTo>
                  <a:lnTo>
                    <a:pt x="5795" y="97"/>
                  </a:lnTo>
                  <a:lnTo>
                    <a:pt x="5429" y="212"/>
                  </a:lnTo>
                  <a:lnTo>
                    <a:pt x="5044" y="366"/>
                  </a:lnTo>
                  <a:lnTo>
                    <a:pt x="4640" y="559"/>
                  </a:lnTo>
                  <a:lnTo>
                    <a:pt x="4216" y="751"/>
                  </a:lnTo>
                  <a:lnTo>
                    <a:pt x="3793" y="1002"/>
                  </a:lnTo>
                  <a:lnTo>
                    <a:pt x="3369" y="1233"/>
                  </a:lnTo>
                  <a:lnTo>
                    <a:pt x="2946" y="1502"/>
                  </a:lnTo>
                  <a:lnTo>
                    <a:pt x="2137" y="2041"/>
                  </a:lnTo>
                  <a:lnTo>
                    <a:pt x="1386" y="2542"/>
                  </a:lnTo>
                  <a:lnTo>
                    <a:pt x="770" y="3004"/>
                  </a:lnTo>
                  <a:lnTo>
                    <a:pt x="308" y="3351"/>
                  </a:lnTo>
                  <a:lnTo>
                    <a:pt x="0" y="3582"/>
                  </a:lnTo>
                  <a:lnTo>
                    <a:pt x="404" y="3736"/>
                  </a:lnTo>
                  <a:lnTo>
                    <a:pt x="963" y="3967"/>
                  </a:lnTo>
                  <a:lnTo>
                    <a:pt x="1714" y="4256"/>
                  </a:lnTo>
                  <a:lnTo>
                    <a:pt x="2561" y="4583"/>
                  </a:lnTo>
                  <a:lnTo>
                    <a:pt x="3485" y="4910"/>
                  </a:lnTo>
                  <a:lnTo>
                    <a:pt x="4409" y="5180"/>
                  </a:lnTo>
                  <a:lnTo>
                    <a:pt x="4852" y="5314"/>
                  </a:lnTo>
                  <a:lnTo>
                    <a:pt x="5275" y="5411"/>
                  </a:lnTo>
                  <a:lnTo>
                    <a:pt x="5660" y="5488"/>
                  </a:lnTo>
                  <a:lnTo>
                    <a:pt x="6026" y="5526"/>
                  </a:lnTo>
                  <a:lnTo>
                    <a:pt x="6334" y="5545"/>
                  </a:lnTo>
                  <a:lnTo>
                    <a:pt x="6604" y="5526"/>
                  </a:lnTo>
                  <a:lnTo>
                    <a:pt x="6893" y="5468"/>
                  </a:lnTo>
                  <a:lnTo>
                    <a:pt x="7181" y="5391"/>
                  </a:lnTo>
                  <a:lnTo>
                    <a:pt x="7470" y="5314"/>
                  </a:lnTo>
                  <a:lnTo>
                    <a:pt x="7740" y="5218"/>
                  </a:lnTo>
                  <a:lnTo>
                    <a:pt x="8279" y="4987"/>
                  </a:lnTo>
                  <a:lnTo>
                    <a:pt x="8779" y="4775"/>
                  </a:lnTo>
                  <a:lnTo>
                    <a:pt x="9203" y="4564"/>
                  </a:lnTo>
                  <a:lnTo>
                    <a:pt x="9530" y="4371"/>
                  </a:lnTo>
                  <a:lnTo>
                    <a:pt x="9819" y="4198"/>
                  </a:lnTo>
                  <a:lnTo>
                    <a:pt x="9549" y="1291"/>
                  </a:lnTo>
                  <a:lnTo>
                    <a:pt x="9492" y="1214"/>
                  </a:lnTo>
                  <a:lnTo>
                    <a:pt x="9299" y="1060"/>
                  </a:lnTo>
                  <a:lnTo>
                    <a:pt x="8991" y="809"/>
                  </a:lnTo>
                  <a:lnTo>
                    <a:pt x="8799" y="674"/>
                  </a:lnTo>
                  <a:lnTo>
                    <a:pt x="8587" y="559"/>
                  </a:lnTo>
                  <a:lnTo>
                    <a:pt x="8356" y="424"/>
                  </a:lnTo>
                  <a:lnTo>
                    <a:pt x="8086" y="309"/>
                  </a:lnTo>
                  <a:lnTo>
                    <a:pt x="7797" y="193"/>
                  </a:lnTo>
                  <a:lnTo>
                    <a:pt x="7509" y="116"/>
                  </a:lnTo>
                  <a:lnTo>
                    <a:pt x="7181" y="39"/>
                  </a:lnTo>
                  <a:lnTo>
                    <a:pt x="6835" y="1"/>
                  </a:lnTo>
                  <a:close/>
                </a:path>
              </a:pathLst>
            </a:custGeom>
            <a:solidFill>
              <a:srgbClr val="B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1" name="Google Shape;2221;p34"/>
            <p:cNvSpPr/>
            <p:nvPr/>
          </p:nvSpPr>
          <p:spPr>
            <a:xfrm>
              <a:off x="1104300" y="766336"/>
              <a:ext cx="213093" cy="51426"/>
            </a:xfrm>
            <a:custGeom>
              <a:rect b="b" l="l" r="r" t="t"/>
              <a:pathLst>
                <a:path extrusionOk="0" h="1329" w="5507">
                  <a:moveTo>
                    <a:pt x="4794" y="0"/>
                  </a:moveTo>
                  <a:lnTo>
                    <a:pt x="4678" y="19"/>
                  </a:lnTo>
                  <a:lnTo>
                    <a:pt x="4582" y="58"/>
                  </a:lnTo>
                  <a:lnTo>
                    <a:pt x="4486" y="96"/>
                  </a:lnTo>
                  <a:lnTo>
                    <a:pt x="4409" y="154"/>
                  </a:lnTo>
                  <a:lnTo>
                    <a:pt x="4332" y="231"/>
                  </a:lnTo>
                  <a:lnTo>
                    <a:pt x="4274" y="328"/>
                  </a:lnTo>
                  <a:lnTo>
                    <a:pt x="4216" y="405"/>
                  </a:lnTo>
                  <a:lnTo>
                    <a:pt x="4197" y="520"/>
                  </a:lnTo>
                  <a:lnTo>
                    <a:pt x="308" y="867"/>
                  </a:lnTo>
                  <a:lnTo>
                    <a:pt x="0" y="1098"/>
                  </a:lnTo>
                  <a:lnTo>
                    <a:pt x="404" y="1252"/>
                  </a:lnTo>
                  <a:lnTo>
                    <a:pt x="4236" y="924"/>
                  </a:lnTo>
                  <a:lnTo>
                    <a:pt x="4274" y="1001"/>
                  </a:lnTo>
                  <a:lnTo>
                    <a:pt x="4332" y="1098"/>
                  </a:lnTo>
                  <a:lnTo>
                    <a:pt x="4409" y="1175"/>
                  </a:lnTo>
                  <a:lnTo>
                    <a:pt x="4486" y="1232"/>
                  </a:lnTo>
                  <a:lnTo>
                    <a:pt x="4582" y="1271"/>
                  </a:lnTo>
                  <a:lnTo>
                    <a:pt x="4678" y="1309"/>
                  </a:lnTo>
                  <a:lnTo>
                    <a:pt x="4794" y="1329"/>
                  </a:lnTo>
                  <a:lnTo>
                    <a:pt x="4910" y="1329"/>
                  </a:lnTo>
                  <a:lnTo>
                    <a:pt x="5025" y="1309"/>
                  </a:lnTo>
                  <a:lnTo>
                    <a:pt x="5160" y="1252"/>
                  </a:lnTo>
                  <a:lnTo>
                    <a:pt x="5256" y="1175"/>
                  </a:lnTo>
                  <a:lnTo>
                    <a:pt x="5352" y="1098"/>
                  </a:lnTo>
                  <a:lnTo>
                    <a:pt x="5429" y="982"/>
                  </a:lnTo>
                  <a:lnTo>
                    <a:pt x="5487" y="867"/>
                  </a:lnTo>
                  <a:lnTo>
                    <a:pt x="5506" y="732"/>
                  </a:lnTo>
                  <a:lnTo>
                    <a:pt x="5506" y="597"/>
                  </a:lnTo>
                  <a:lnTo>
                    <a:pt x="5487" y="462"/>
                  </a:lnTo>
                  <a:lnTo>
                    <a:pt x="5429" y="347"/>
                  </a:lnTo>
                  <a:lnTo>
                    <a:pt x="5352" y="231"/>
                  </a:lnTo>
                  <a:lnTo>
                    <a:pt x="5275" y="154"/>
                  </a:lnTo>
                  <a:lnTo>
                    <a:pt x="5160" y="77"/>
                  </a:lnTo>
                  <a:lnTo>
                    <a:pt x="5044" y="19"/>
                  </a:lnTo>
                  <a:lnTo>
                    <a:pt x="492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2" name="Google Shape;2222;p34"/>
            <p:cNvSpPr/>
            <p:nvPr/>
          </p:nvSpPr>
          <p:spPr>
            <a:xfrm>
              <a:off x="2200182" y="466100"/>
              <a:ext cx="542388" cy="421698"/>
            </a:xfrm>
            <a:custGeom>
              <a:rect b="b" l="l" r="r" t="t"/>
              <a:pathLst>
                <a:path extrusionOk="0" h="10898" w="14017">
                  <a:moveTo>
                    <a:pt x="11610" y="0"/>
                  </a:moveTo>
                  <a:lnTo>
                    <a:pt x="11436" y="58"/>
                  </a:lnTo>
                  <a:lnTo>
                    <a:pt x="11282" y="135"/>
                  </a:lnTo>
                  <a:lnTo>
                    <a:pt x="11148" y="231"/>
                  </a:lnTo>
                  <a:lnTo>
                    <a:pt x="11013" y="366"/>
                  </a:lnTo>
                  <a:lnTo>
                    <a:pt x="10936" y="539"/>
                  </a:lnTo>
                  <a:lnTo>
                    <a:pt x="10859" y="693"/>
                  </a:lnTo>
                  <a:lnTo>
                    <a:pt x="10840" y="867"/>
                  </a:lnTo>
                  <a:lnTo>
                    <a:pt x="10840" y="1059"/>
                  </a:lnTo>
                  <a:lnTo>
                    <a:pt x="10859" y="1136"/>
                  </a:lnTo>
                  <a:lnTo>
                    <a:pt x="10897" y="1213"/>
                  </a:lnTo>
                  <a:lnTo>
                    <a:pt x="11109" y="1695"/>
                  </a:lnTo>
                  <a:lnTo>
                    <a:pt x="11321" y="2157"/>
                  </a:lnTo>
                  <a:lnTo>
                    <a:pt x="11494" y="2638"/>
                  </a:lnTo>
                  <a:lnTo>
                    <a:pt x="11648" y="3119"/>
                  </a:lnTo>
                  <a:lnTo>
                    <a:pt x="11783" y="3601"/>
                  </a:lnTo>
                  <a:lnTo>
                    <a:pt x="11898" y="4101"/>
                  </a:lnTo>
                  <a:lnTo>
                    <a:pt x="12014" y="4602"/>
                  </a:lnTo>
                  <a:lnTo>
                    <a:pt x="12091" y="5102"/>
                  </a:lnTo>
                  <a:lnTo>
                    <a:pt x="12149" y="5603"/>
                  </a:lnTo>
                  <a:lnTo>
                    <a:pt x="12187" y="6103"/>
                  </a:lnTo>
                  <a:lnTo>
                    <a:pt x="12207" y="6604"/>
                  </a:lnTo>
                  <a:lnTo>
                    <a:pt x="12207" y="7105"/>
                  </a:lnTo>
                  <a:lnTo>
                    <a:pt x="12168" y="7624"/>
                  </a:lnTo>
                  <a:lnTo>
                    <a:pt x="12129" y="8125"/>
                  </a:lnTo>
                  <a:lnTo>
                    <a:pt x="12072" y="8645"/>
                  </a:lnTo>
                  <a:lnTo>
                    <a:pt x="11975" y="9145"/>
                  </a:lnTo>
                  <a:lnTo>
                    <a:pt x="11956" y="9319"/>
                  </a:lnTo>
                  <a:lnTo>
                    <a:pt x="11975" y="9492"/>
                  </a:lnTo>
                  <a:lnTo>
                    <a:pt x="12014" y="9627"/>
                  </a:lnTo>
                  <a:lnTo>
                    <a:pt x="12091" y="9762"/>
                  </a:lnTo>
                  <a:lnTo>
                    <a:pt x="212" y="10455"/>
                  </a:lnTo>
                  <a:lnTo>
                    <a:pt x="116" y="10474"/>
                  </a:lnTo>
                  <a:lnTo>
                    <a:pt x="58" y="10532"/>
                  </a:lnTo>
                  <a:lnTo>
                    <a:pt x="19" y="10609"/>
                  </a:lnTo>
                  <a:lnTo>
                    <a:pt x="0" y="10686"/>
                  </a:lnTo>
                  <a:lnTo>
                    <a:pt x="39" y="10763"/>
                  </a:lnTo>
                  <a:lnTo>
                    <a:pt x="77" y="10840"/>
                  </a:lnTo>
                  <a:lnTo>
                    <a:pt x="154" y="10878"/>
                  </a:lnTo>
                  <a:lnTo>
                    <a:pt x="250" y="10897"/>
                  </a:lnTo>
                  <a:lnTo>
                    <a:pt x="12803" y="10185"/>
                  </a:lnTo>
                  <a:lnTo>
                    <a:pt x="12957" y="10185"/>
                  </a:lnTo>
                  <a:lnTo>
                    <a:pt x="13111" y="10166"/>
                  </a:lnTo>
                  <a:lnTo>
                    <a:pt x="13265" y="10108"/>
                  </a:lnTo>
                  <a:lnTo>
                    <a:pt x="13400" y="10031"/>
                  </a:lnTo>
                  <a:lnTo>
                    <a:pt x="13535" y="9935"/>
                  </a:lnTo>
                  <a:lnTo>
                    <a:pt x="13631" y="9819"/>
                  </a:lnTo>
                  <a:lnTo>
                    <a:pt x="13708" y="9646"/>
                  </a:lnTo>
                  <a:lnTo>
                    <a:pt x="13766" y="9473"/>
                  </a:lnTo>
                  <a:lnTo>
                    <a:pt x="13862" y="8914"/>
                  </a:lnTo>
                  <a:lnTo>
                    <a:pt x="13939" y="8337"/>
                  </a:lnTo>
                  <a:lnTo>
                    <a:pt x="13997" y="7778"/>
                  </a:lnTo>
                  <a:lnTo>
                    <a:pt x="14016" y="7201"/>
                  </a:lnTo>
                  <a:lnTo>
                    <a:pt x="14016" y="6643"/>
                  </a:lnTo>
                  <a:lnTo>
                    <a:pt x="13997" y="6065"/>
                  </a:lnTo>
                  <a:lnTo>
                    <a:pt x="13959" y="5507"/>
                  </a:lnTo>
                  <a:lnTo>
                    <a:pt x="13901" y="4929"/>
                  </a:lnTo>
                  <a:lnTo>
                    <a:pt x="13824" y="4371"/>
                  </a:lnTo>
                  <a:lnTo>
                    <a:pt x="13708" y="3812"/>
                  </a:lnTo>
                  <a:lnTo>
                    <a:pt x="13573" y="3254"/>
                  </a:lnTo>
                  <a:lnTo>
                    <a:pt x="13439" y="2715"/>
                  </a:lnTo>
                  <a:lnTo>
                    <a:pt x="13265" y="2157"/>
                  </a:lnTo>
                  <a:lnTo>
                    <a:pt x="13054" y="1637"/>
                  </a:lnTo>
                  <a:lnTo>
                    <a:pt x="12842" y="1098"/>
                  </a:lnTo>
                  <a:lnTo>
                    <a:pt x="12611" y="578"/>
                  </a:lnTo>
                  <a:lnTo>
                    <a:pt x="12515" y="424"/>
                  </a:lnTo>
                  <a:lnTo>
                    <a:pt x="12399" y="289"/>
                  </a:lnTo>
                  <a:lnTo>
                    <a:pt x="12264" y="174"/>
                  </a:lnTo>
                  <a:lnTo>
                    <a:pt x="12129" y="77"/>
                  </a:lnTo>
                  <a:lnTo>
                    <a:pt x="11975" y="20"/>
                  </a:lnTo>
                  <a:lnTo>
                    <a:pt x="11802" y="0"/>
                  </a:lnTo>
                  <a:close/>
                </a:path>
              </a:pathLst>
            </a:custGeom>
            <a:solidFill>
              <a:srgbClr val="B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23" name="Google Shape;2223;p34"/>
          <p:cNvSpPr/>
          <p:nvPr/>
        </p:nvSpPr>
        <p:spPr>
          <a:xfrm>
            <a:off x="4089063" y="327088"/>
            <a:ext cx="212400" cy="212400"/>
          </a:xfrm>
          <a:prstGeom prst="star4">
            <a:avLst>
              <a:gd fmla="val 12500" name="adj"/>
            </a:avLst>
          </a:prstGeom>
          <a:solidFill>
            <a:srgbClr val="B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4" name="Google Shape;2224;p34"/>
          <p:cNvSpPr/>
          <p:nvPr/>
        </p:nvSpPr>
        <p:spPr>
          <a:xfrm>
            <a:off x="8677013" y="797338"/>
            <a:ext cx="212400" cy="212400"/>
          </a:xfrm>
          <a:prstGeom prst="star4">
            <a:avLst>
              <a:gd fmla="val 12500" name="adj"/>
            </a:avLst>
          </a:prstGeom>
          <a:solidFill>
            <a:srgbClr val="B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5" name="Google Shape;2225;p34"/>
          <p:cNvSpPr/>
          <p:nvPr/>
        </p:nvSpPr>
        <p:spPr>
          <a:xfrm>
            <a:off x="6185438" y="205663"/>
            <a:ext cx="212400" cy="212400"/>
          </a:xfrm>
          <a:prstGeom prst="star4">
            <a:avLst>
              <a:gd fmla="val 125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6" name="Google Shape;2226;p34"/>
          <p:cNvSpPr/>
          <p:nvPr/>
        </p:nvSpPr>
        <p:spPr>
          <a:xfrm>
            <a:off x="8779513" y="2142238"/>
            <a:ext cx="212400" cy="212400"/>
          </a:xfrm>
          <a:prstGeom prst="star4">
            <a:avLst>
              <a:gd fmla="val 125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7" name="Google Shape;2227;p34"/>
          <p:cNvSpPr/>
          <p:nvPr/>
        </p:nvSpPr>
        <p:spPr>
          <a:xfrm>
            <a:off x="173380" y="2655205"/>
            <a:ext cx="302100" cy="297000"/>
          </a:xfrm>
          <a:prstGeom prst="star4">
            <a:avLst>
              <a:gd fmla="val 12500" name="adj"/>
            </a:avLst>
          </a:prstGeom>
          <a:solidFill>
            <a:srgbClr val="B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8" name="Google Shape;2228;p34"/>
          <p:cNvSpPr/>
          <p:nvPr/>
        </p:nvSpPr>
        <p:spPr>
          <a:xfrm>
            <a:off x="249378" y="1869301"/>
            <a:ext cx="263400" cy="212400"/>
          </a:xfrm>
          <a:prstGeom prst="star4">
            <a:avLst>
              <a:gd fmla="val 125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29" name="Google Shape;2229;p34"/>
          <p:cNvGrpSpPr/>
          <p:nvPr/>
        </p:nvGrpSpPr>
        <p:grpSpPr>
          <a:xfrm>
            <a:off x="938097" y="2456220"/>
            <a:ext cx="263387" cy="264038"/>
            <a:chOff x="864491" y="1723250"/>
            <a:chExt cx="397866" cy="397887"/>
          </a:xfrm>
        </p:grpSpPr>
        <p:sp>
          <p:nvSpPr>
            <p:cNvPr id="2230" name="Google Shape;2230;p34"/>
            <p:cNvSpPr/>
            <p:nvPr/>
          </p:nvSpPr>
          <p:spPr>
            <a:xfrm>
              <a:off x="935197" y="1793977"/>
              <a:ext cx="256451" cy="256430"/>
            </a:xfrm>
            <a:custGeom>
              <a:rect b="b" l="l" r="r" t="t"/>
              <a:pathLst>
                <a:path extrusionOk="0" h="12287" w="12288">
                  <a:moveTo>
                    <a:pt x="10053" y="1117"/>
                  </a:moveTo>
                  <a:cubicBezTo>
                    <a:pt x="10669" y="1117"/>
                    <a:pt x="11171" y="1617"/>
                    <a:pt x="11171" y="2233"/>
                  </a:cubicBezTo>
                  <a:cubicBezTo>
                    <a:pt x="11170" y="2850"/>
                    <a:pt x="10669" y="3351"/>
                    <a:pt x="10053" y="3351"/>
                  </a:cubicBezTo>
                  <a:cubicBezTo>
                    <a:pt x="9438" y="3351"/>
                    <a:pt x="8937" y="2850"/>
                    <a:pt x="8937" y="2233"/>
                  </a:cubicBezTo>
                  <a:cubicBezTo>
                    <a:pt x="8937" y="1617"/>
                    <a:pt x="9438" y="1117"/>
                    <a:pt x="10053" y="1117"/>
                  </a:cubicBezTo>
                  <a:close/>
                  <a:moveTo>
                    <a:pt x="6144" y="2233"/>
                  </a:moveTo>
                  <a:cubicBezTo>
                    <a:pt x="8300" y="2233"/>
                    <a:pt x="10053" y="3988"/>
                    <a:pt x="10053" y="6144"/>
                  </a:cubicBezTo>
                  <a:cubicBezTo>
                    <a:pt x="10053" y="8299"/>
                    <a:pt x="8300" y="10054"/>
                    <a:pt x="6144" y="10054"/>
                  </a:cubicBezTo>
                  <a:cubicBezTo>
                    <a:pt x="3989" y="10054"/>
                    <a:pt x="2234" y="8299"/>
                    <a:pt x="2234" y="6144"/>
                  </a:cubicBezTo>
                  <a:cubicBezTo>
                    <a:pt x="2234" y="3988"/>
                    <a:pt x="3987" y="2233"/>
                    <a:pt x="6144" y="2233"/>
                  </a:cubicBezTo>
                  <a:close/>
                  <a:moveTo>
                    <a:pt x="1675" y="1"/>
                  </a:moveTo>
                  <a:cubicBezTo>
                    <a:pt x="752" y="1"/>
                    <a:pt x="0" y="751"/>
                    <a:pt x="0" y="1676"/>
                  </a:cubicBezTo>
                  <a:lnTo>
                    <a:pt x="0" y="10611"/>
                  </a:lnTo>
                  <a:cubicBezTo>
                    <a:pt x="0" y="11536"/>
                    <a:pt x="752" y="12286"/>
                    <a:pt x="1675" y="12286"/>
                  </a:cubicBezTo>
                  <a:lnTo>
                    <a:pt x="10612" y="12286"/>
                  </a:lnTo>
                  <a:cubicBezTo>
                    <a:pt x="11536" y="12286"/>
                    <a:pt x="12288" y="11536"/>
                    <a:pt x="12288" y="10611"/>
                  </a:cubicBezTo>
                  <a:lnTo>
                    <a:pt x="12288" y="1676"/>
                  </a:lnTo>
                  <a:cubicBezTo>
                    <a:pt x="12288" y="752"/>
                    <a:pt x="11536" y="1"/>
                    <a:pt x="10612" y="1"/>
                  </a:cubicBezTo>
                  <a:close/>
                </a:path>
              </a:pathLst>
            </a:custGeom>
            <a:solidFill>
              <a:srgbClr val="B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1" name="Google Shape;2231;p34"/>
            <p:cNvSpPr/>
            <p:nvPr/>
          </p:nvSpPr>
          <p:spPr>
            <a:xfrm>
              <a:off x="1005109" y="1863910"/>
              <a:ext cx="116622" cy="116559"/>
            </a:xfrm>
            <a:custGeom>
              <a:rect b="b" l="l" r="r" t="t"/>
              <a:pathLst>
                <a:path extrusionOk="0" h="5585" w="5588">
                  <a:moveTo>
                    <a:pt x="2794" y="0"/>
                  </a:moveTo>
                  <a:cubicBezTo>
                    <a:pt x="1255" y="0"/>
                    <a:pt x="1" y="1252"/>
                    <a:pt x="1" y="2793"/>
                  </a:cubicBezTo>
                  <a:cubicBezTo>
                    <a:pt x="1" y="4332"/>
                    <a:pt x="1255" y="5585"/>
                    <a:pt x="2794" y="5585"/>
                  </a:cubicBezTo>
                  <a:cubicBezTo>
                    <a:pt x="4333" y="5585"/>
                    <a:pt x="5587" y="4332"/>
                    <a:pt x="5587" y="2793"/>
                  </a:cubicBezTo>
                  <a:cubicBezTo>
                    <a:pt x="5587" y="1252"/>
                    <a:pt x="4333" y="0"/>
                    <a:pt x="2794" y="0"/>
                  </a:cubicBezTo>
                  <a:close/>
                </a:path>
              </a:pathLst>
            </a:custGeom>
            <a:solidFill>
              <a:srgbClr val="B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2" name="Google Shape;2232;p34"/>
            <p:cNvSpPr/>
            <p:nvPr/>
          </p:nvSpPr>
          <p:spPr>
            <a:xfrm>
              <a:off x="864491" y="1723250"/>
              <a:ext cx="397866" cy="397887"/>
            </a:xfrm>
            <a:custGeom>
              <a:rect b="b" l="l" r="r" t="t"/>
              <a:pathLst>
                <a:path extrusionOk="0" h="19065" w="19064">
                  <a:moveTo>
                    <a:pt x="14000" y="2271"/>
                  </a:moveTo>
                  <a:cubicBezTo>
                    <a:pt x="15539" y="2271"/>
                    <a:pt x="16794" y="3524"/>
                    <a:pt x="16794" y="5065"/>
                  </a:cubicBezTo>
                  <a:lnTo>
                    <a:pt x="16794" y="14000"/>
                  </a:lnTo>
                  <a:cubicBezTo>
                    <a:pt x="16794" y="15541"/>
                    <a:pt x="15539" y="16793"/>
                    <a:pt x="14000" y="16793"/>
                  </a:cubicBezTo>
                  <a:lnTo>
                    <a:pt x="5063" y="16793"/>
                  </a:lnTo>
                  <a:cubicBezTo>
                    <a:pt x="3524" y="16793"/>
                    <a:pt x="2272" y="15541"/>
                    <a:pt x="2272" y="14000"/>
                  </a:cubicBezTo>
                  <a:lnTo>
                    <a:pt x="2272" y="5065"/>
                  </a:lnTo>
                  <a:cubicBezTo>
                    <a:pt x="2272" y="3524"/>
                    <a:pt x="3524" y="2271"/>
                    <a:pt x="5063" y="2271"/>
                  </a:cubicBezTo>
                  <a:close/>
                  <a:moveTo>
                    <a:pt x="2829" y="0"/>
                  </a:moveTo>
                  <a:cubicBezTo>
                    <a:pt x="1290" y="0"/>
                    <a:pt x="0" y="1290"/>
                    <a:pt x="0" y="2831"/>
                  </a:cubicBezTo>
                  <a:lnTo>
                    <a:pt x="0" y="16234"/>
                  </a:lnTo>
                  <a:cubicBezTo>
                    <a:pt x="0" y="17775"/>
                    <a:pt x="1290" y="19065"/>
                    <a:pt x="2829" y="19065"/>
                  </a:cubicBezTo>
                  <a:lnTo>
                    <a:pt x="16235" y="19065"/>
                  </a:lnTo>
                  <a:cubicBezTo>
                    <a:pt x="17774" y="19065"/>
                    <a:pt x="19063" y="17775"/>
                    <a:pt x="19063" y="16234"/>
                  </a:cubicBezTo>
                  <a:lnTo>
                    <a:pt x="19063" y="2831"/>
                  </a:lnTo>
                  <a:cubicBezTo>
                    <a:pt x="19063" y="1290"/>
                    <a:pt x="17774" y="0"/>
                    <a:pt x="16235" y="0"/>
                  </a:cubicBezTo>
                  <a:close/>
                </a:path>
              </a:pathLst>
            </a:custGeom>
            <a:solidFill>
              <a:srgbClr val="B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3" name="Google Shape;2233;p34"/>
          <p:cNvGrpSpPr/>
          <p:nvPr/>
        </p:nvGrpSpPr>
        <p:grpSpPr>
          <a:xfrm>
            <a:off x="938085" y="3070931"/>
            <a:ext cx="263415" cy="264038"/>
            <a:chOff x="266768" y="1721375"/>
            <a:chExt cx="397907" cy="397887"/>
          </a:xfrm>
        </p:grpSpPr>
        <p:sp>
          <p:nvSpPr>
            <p:cNvPr id="2234" name="Google Shape;2234;p34"/>
            <p:cNvSpPr/>
            <p:nvPr/>
          </p:nvSpPr>
          <p:spPr>
            <a:xfrm>
              <a:off x="454843" y="1791037"/>
              <a:ext cx="136218" cy="328222"/>
            </a:xfrm>
            <a:custGeom>
              <a:rect b="b" l="l" r="r" t="t"/>
              <a:pathLst>
                <a:path extrusionOk="0" h="15727" w="6527">
                  <a:moveTo>
                    <a:pt x="4957" y="1"/>
                  </a:moveTo>
                  <a:cubicBezTo>
                    <a:pt x="4645" y="1"/>
                    <a:pt x="4336" y="24"/>
                    <a:pt x="4028" y="69"/>
                  </a:cubicBezTo>
                  <a:cubicBezTo>
                    <a:pt x="2588" y="280"/>
                    <a:pt x="1700" y="890"/>
                    <a:pt x="1675" y="2250"/>
                  </a:cubicBezTo>
                  <a:lnTo>
                    <a:pt x="1675" y="5040"/>
                  </a:lnTo>
                  <a:cubicBezTo>
                    <a:pt x="1675" y="5348"/>
                    <a:pt x="1426" y="5599"/>
                    <a:pt x="1118" y="5599"/>
                  </a:cubicBezTo>
                  <a:lnTo>
                    <a:pt x="0" y="5599"/>
                  </a:lnTo>
                  <a:lnTo>
                    <a:pt x="0" y="6715"/>
                  </a:lnTo>
                  <a:lnTo>
                    <a:pt x="1118" y="6715"/>
                  </a:lnTo>
                  <a:cubicBezTo>
                    <a:pt x="1426" y="6715"/>
                    <a:pt x="1675" y="6965"/>
                    <a:pt x="1675" y="7274"/>
                  </a:cubicBezTo>
                  <a:lnTo>
                    <a:pt x="1675" y="15727"/>
                  </a:lnTo>
                  <a:lnTo>
                    <a:pt x="3352" y="15727"/>
                  </a:lnTo>
                  <a:lnTo>
                    <a:pt x="3352" y="7274"/>
                  </a:lnTo>
                  <a:cubicBezTo>
                    <a:pt x="3352" y="6965"/>
                    <a:pt x="3602" y="6715"/>
                    <a:pt x="3910" y="6715"/>
                  </a:cubicBezTo>
                  <a:lnTo>
                    <a:pt x="5709" y="6715"/>
                  </a:lnTo>
                  <a:lnTo>
                    <a:pt x="5987" y="5599"/>
                  </a:lnTo>
                  <a:lnTo>
                    <a:pt x="3910" y="5599"/>
                  </a:lnTo>
                  <a:cubicBezTo>
                    <a:pt x="3602" y="5599"/>
                    <a:pt x="3352" y="5348"/>
                    <a:pt x="3352" y="5040"/>
                  </a:cubicBezTo>
                  <a:lnTo>
                    <a:pt x="3352" y="3253"/>
                  </a:lnTo>
                  <a:cubicBezTo>
                    <a:pt x="3352" y="2316"/>
                    <a:pt x="3942" y="1677"/>
                    <a:pt x="4968" y="1504"/>
                  </a:cubicBezTo>
                  <a:cubicBezTo>
                    <a:pt x="5157" y="1473"/>
                    <a:pt x="5339" y="1460"/>
                    <a:pt x="5511" y="1460"/>
                  </a:cubicBezTo>
                  <a:cubicBezTo>
                    <a:pt x="5810" y="1460"/>
                    <a:pt x="6082" y="1498"/>
                    <a:pt x="6324" y="1546"/>
                  </a:cubicBezTo>
                  <a:lnTo>
                    <a:pt x="6526" y="182"/>
                  </a:lnTo>
                  <a:cubicBezTo>
                    <a:pt x="5988" y="62"/>
                    <a:pt x="5468" y="1"/>
                    <a:pt x="4957" y="1"/>
                  </a:cubicBezTo>
                  <a:close/>
                </a:path>
              </a:pathLst>
            </a:custGeom>
            <a:solidFill>
              <a:srgbClr val="B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5" name="Google Shape;2235;p34"/>
            <p:cNvSpPr/>
            <p:nvPr/>
          </p:nvSpPr>
          <p:spPr>
            <a:xfrm>
              <a:off x="266768" y="1721375"/>
              <a:ext cx="397907" cy="397887"/>
            </a:xfrm>
            <a:custGeom>
              <a:rect b="b" l="l" r="r" t="t"/>
              <a:pathLst>
                <a:path extrusionOk="0" h="19065" w="19066">
                  <a:moveTo>
                    <a:pt x="2794" y="0"/>
                  </a:moveTo>
                  <a:cubicBezTo>
                    <a:pt x="1255" y="0"/>
                    <a:pt x="1" y="1253"/>
                    <a:pt x="1" y="2793"/>
                  </a:cubicBezTo>
                  <a:lnTo>
                    <a:pt x="1" y="16271"/>
                  </a:lnTo>
                  <a:cubicBezTo>
                    <a:pt x="1" y="17812"/>
                    <a:pt x="1255" y="19065"/>
                    <a:pt x="2794" y="19065"/>
                  </a:cubicBezTo>
                  <a:lnTo>
                    <a:pt x="9571" y="19065"/>
                  </a:lnTo>
                  <a:lnTo>
                    <a:pt x="9571" y="11171"/>
                  </a:lnTo>
                  <a:lnTo>
                    <a:pt x="8453" y="11171"/>
                  </a:lnTo>
                  <a:cubicBezTo>
                    <a:pt x="8145" y="11171"/>
                    <a:pt x="7896" y="10920"/>
                    <a:pt x="7896" y="10612"/>
                  </a:cubicBezTo>
                  <a:lnTo>
                    <a:pt x="7896" y="8378"/>
                  </a:lnTo>
                  <a:cubicBezTo>
                    <a:pt x="7896" y="8070"/>
                    <a:pt x="8145" y="7819"/>
                    <a:pt x="8453" y="7819"/>
                  </a:cubicBezTo>
                  <a:lnTo>
                    <a:pt x="9571" y="7819"/>
                  </a:lnTo>
                  <a:lnTo>
                    <a:pt x="9571" y="5836"/>
                  </a:lnTo>
                  <a:cubicBezTo>
                    <a:pt x="9571" y="3710"/>
                    <a:pt x="10741" y="2615"/>
                    <a:pt x="12878" y="2302"/>
                  </a:cubicBezTo>
                  <a:cubicBezTo>
                    <a:pt x="13231" y="2249"/>
                    <a:pt x="13591" y="2223"/>
                    <a:pt x="13956" y="2223"/>
                  </a:cubicBezTo>
                  <a:cubicBezTo>
                    <a:pt x="14725" y="2223"/>
                    <a:pt x="15517" y="2339"/>
                    <a:pt x="16318" y="2567"/>
                  </a:cubicBezTo>
                  <a:cubicBezTo>
                    <a:pt x="16589" y="2643"/>
                    <a:pt x="16759" y="2908"/>
                    <a:pt x="16718" y="3186"/>
                  </a:cubicBezTo>
                  <a:lnTo>
                    <a:pt x="16352" y="5650"/>
                  </a:lnTo>
                  <a:cubicBezTo>
                    <a:pt x="16329" y="5806"/>
                    <a:pt x="16240" y="5944"/>
                    <a:pt x="16111" y="6031"/>
                  </a:cubicBezTo>
                  <a:cubicBezTo>
                    <a:pt x="16006" y="6102"/>
                    <a:pt x="15912" y="6127"/>
                    <a:pt x="15818" y="6127"/>
                  </a:cubicBezTo>
                  <a:cubicBezTo>
                    <a:pt x="15717" y="6127"/>
                    <a:pt x="15614" y="6098"/>
                    <a:pt x="15494" y="6068"/>
                  </a:cubicBezTo>
                  <a:cubicBezTo>
                    <a:pt x="15202" y="5995"/>
                    <a:pt x="14879" y="5914"/>
                    <a:pt x="14527" y="5914"/>
                  </a:cubicBezTo>
                  <a:cubicBezTo>
                    <a:pt x="14409" y="5914"/>
                    <a:pt x="14289" y="5923"/>
                    <a:pt x="14165" y="5944"/>
                  </a:cubicBezTo>
                  <a:cubicBezTo>
                    <a:pt x="13534" y="6050"/>
                    <a:pt x="13481" y="6333"/>
                    <a:pt x="13481" y="6590"/>
                  </a:cubicBezTo>
                  <a:lnTo>
                    <a:pt x="13481" y="7819"/>
                  </a:lnTo>
                  <a:lnTo>
                    <a:pt x="15715" y="7819"/>
                  </a:lnTo>
                  <a:cubicBezTo>
                    <a:pt x="15887" y="7819"/>
                    <a:pt x="16048" y="7899"/>
                    <a:pt x="16154" y="8035"/>
                  </a:cubicBezTo>
                  <a:cubicBezTo>
                    <a:pt x="16260" y="8169"/>
                    <a:pt x="16297" y="8346"/>
                    <a:pt x="16256" y="8513"/>
                  </a:cubicBezTo>
                  <a:lnTo>
                    <a:pt x="15697" y="10747"/>
                  </a:lnTo>
                  <a:cubicBezTo>
                    <a:pt x="15635" y="10996"/>
                    <a:pt x="15412" y="11170"/>
                    <a:pt x="15156" y="11170"/>
                  </a:cubicBezTo>
                  <a:lnTo>
                    <a:pt x="13481" y="11170"/>
                  </a:lnTo>
                  <a:lnTo>
                    <a:pt x="13481" y="19065"/>
                  </a:lnTo>
                  <a:lnTo>
                    <a:pt x="16272" y="19065"/>
                  </a:lnTo>
                  <a:cubicBezTo>
                    <a:pt x="17813" y="19065"/>
                    <a:pt x="19066" y="17810"/>
                    <a:pt x="19066" y="16271"/>
                  </a:cubicBezTo>
                  <a:lnTo>
                    <a:pt x="19066" y="2793"/>
                  </a:lnTo>
                  <a:cubicBezTo>
                    <a:pt x="19066" y="1253"/>
                    <a:pt x="17813" y="0"/>
                    <a:pt x="16274" y="0"/>
                  </a:cubicBezTo>
                  <a:close/>
                </a:path>
              </a:pathLst>
            </a:custGeom>
            <a:solidFill>
              <a:srgbClr val="B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6" name="Google Shape;2236;p34"/>
          <p:cNvGrpSpPr/>
          <p:nvPr/>
        </p:nvGrpSpPr>
        <p:grpSpPr>
          <a:xfrm>
            <a:off x="938104" y="3378296"/>
            <a:ext cx="263361" cy="264038"/>
            <a:chOff x="1379798" y="1723250"/>
            <a:chExt cx="397887" cy="397887"/>
          </a:xfrm>
        </p:grpSpPr>
        <p:sp>
          <p:nvSpPr>
            <p:cNvPr id="2237" name="Google Shape;2237;p34"/>
            <p:cNvSpPr/>
            <p:nvPr/>
          </p:nvSpPr>
          <p:spPr>
            <a:xfrm>
              <a:off x="1462169" y="1793977"/>
              <a:ext cx="23354" cy="23312"/>
            </a:xfrm>
            <a:custGeom>
              <a:rect b="b" l="l" r="r" t="t"/>
              <a:pathLst>
                <a:path extrusionOk="0" h="1117" w="1119">
                  <a:moveTo>
                    <a:pt x="559" y="1"/>
                  </a:moveTo>
                  <a:cubicBezTo>
                    <a:pt x="251" y="1"/>
                    <a:pt x="0" y="250"/>
                    <a:pt x="0" y="558"/>
                  </a:cubicBezTo>
                  <a:cubicBezTo>
                    <a:pt x="0" y="866"/>
                    <a:pt x="251" y="1117"/>
                    <a:pt x="559" y="1117"/>
                  </a:cubicBezTo>
                  <a:cubicBezTo>
                    <a:pt x="867" y="1117"/>
                    <a:pt x="1118" y="866"/>
                    <a:pt x="1118" y="558"/>
                  </a:cubicBezTo>
                  <a:cubicBezTo>
                    <a:pt x="1118" y="250"/>
                    <a:pt x="867" y="1"/>
                    <a:pt x="559" y="1"/>
                  </a:cubicBezTo>
                  <a:close/>
                </a:path>
              </a:pathLst>
            </a:custGeom>
            <a:solidFill>
              <a:srgbClr val="B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8" name="Google Shape;2238;p34"/>
            <p:cNvSpPr/>
            <p:nvPr/>
          </p:nvSpPr>
          <p:spPr>
            <a:xfrm>
              <a:off x="1379798" y="1723250"/>
              <a:ext cx="397887" cy="397887"/>
            </a:xfrm>
            <a:custGeom>
              <a:rect b="b" l="l" r="r" t="t"/>
              <a:pathLst>
                <a:path extrusionOk="0" h="19065" w="19065">
                  <a:moveTo>
                    <a:pt x="4506" y="2271"/>
                  </a:moveTo>
                  <a:cubicBezTo>
                    <a:pt x="5429" y="2271"/>
                    <a:pt x="6181" y="3023"/>
                    <a:pt x="6181" y="3947"/>
                  </a:cubicBezTo>
                  <a:cubicBezTo>
                    <a:pt x="6181" y="4872"/>
                    <a:pt x="5429" y="5622"/>
                    <a:pt x="4506" y="5622"/>
                  </a:cubicBezTo>
                  <a:cubicBezTo>
                    <a:pt x="3583" y="5622"/>
                    <a:pt x="2831" y="4872"/>
                    <a:pt x="2831" y="3947"/>
                  </a:cubicBezTo>
                  <a:cubicBezTo>
                    <a:pt x="2831" y="3023"/>
                    <a:pt x="3583" y="2271"/>
                    <a:pt x="4506" y="2271"/>
                  </a:cubicBezTo>
                  <a:close/>
                  <a:moveTo>
                    <a:pt x="5622" y="6740"/>
                  </a:moveTo>
                  <a:cubicBezTo>
                    <a:pt x="5932" y="6740"/>
                    <a:pt x="6181" y="6989"/>
                    <a:pt x="6181" y="7299"/>
                  </a:cubicBezTo>
                  <a:lnTo>
                    <a:pt x="6181" y="16234"/>
                  </a:lnTo>
                  <a:cubicBezTo>
                    <a:pt x="6181" y="16544"/>
                    <a:pt x="5932" y="16793"/>
                    <a:pt x="5622" y="16793"/>
                  </a:cubicBezTo>
                  <a:lnTo>
                    <a:pt x="3388" y="16793"/>
                  </a:lnTo>
                  <a:cubicBezTo>
                    <a:pt x="3080" y="16793"/>
                    <a:pt x="2831" y="16544"/>
                    <a:pt x="2831" y="16234"/>
                  </a:cubicBezTo>
                  <a:lnTo>
                    <a:pt x="2831" y="7299"/>
                  </a:lnTo>
                  <a:cubicBezTo>
                    <a:pt x="2831" y="6989"/>
                    <a:pt x="3080" y="6740"/>
                    <a:pt x="3388" y="6740"/>
                  </a:cubicBezTo>
                  <a:close/>
                  <a:moveTo>
                    <a:pt x="12596" y="6721"/>
                  </a:moveTo>
                  <a:cubicBezTo>
                    <a:pt x="12811" y="6721"/>
                    <a:pt x="13027" y="6739"/>
                    <a:pt x="13241" y="6774"/>
                  </a:cubicBezTo>
                  <a:cubicBezTo>
                    <a:pt x="15058" y="7069"/>
                    <a:pt x="16235" y="8557"/>
                    <a:pt x="16235" y="10223"/>
                  </a:cubicBezTo>
                  <a:lnTo>
                    <a:pt x="16235" y="16234"/>
                  </a:lnTo>
                  <a:cubicBezTo>
                    <a:pt x="16235" y="16544"/>
                    <a:pt x="15985" y="16793"/>
                    <a:pt x="15676" y="16793"/>
                  </a:cubicBezTo>
                  <a:lnTo>
                    <a:pt x="13441" y="16793"/>
                  </a:lnTo>
                  <a:cubicBezTo>
                    <a:pt x="13133" y="16793"/>
                    <a:pt x="12884" y="16544"/>
                    <a:pt x="12884" y="16234"/>
                  </a:cubicBezTo>
                  <a:lnTo>
                    <a:pt x="12884" y="11209"/>
                  </a:lnTo>
                  <a:cubicBezTo>
                    <a:pt x="12884" y="10593"/>
                    <a:pt x="12382" y="10091"/>
                    <a:pt x="11766" y="10091"/>
                  </a:cubicBezTo>
                  <a:cubicBezTo>
                    <a:pt x="11150" y="10091"/>
                    <a:pt x="10650" y="10593"/>
                    <a:pt x="10650" y="11209"/>
                  </a:cubicBezTo>
                  <a:lnTo>
                    <a:pt x="10650" y="16234"/>
                  </a:lnTo>
                  <a:cubicBezTo>
                    <a:pt x="10650" y="16544"/>
                    <a:pt x="10399" y="16793"/>
                    <a:pt x="10091" y="16793"/>
                  </a:cubicBezTo>
                  <a:lnTo>
                    <a:pt x="7857" y="16793"/>
                  </a:lnTo>
                  <a:cubicBezTo>
                    <a:pt x="7547" y="16793"/>
                    <a:pt x="7298" y="16544"/>
                    <a:pt x="7298" y="16234"/>
                  </a:cubicBezTo>
                  <a:lnTo>
                    <a:pt x="7298" y="7299"/>
                  </a:lnTo>
                  <a:cubicBezTo>
                    <a:pt x="7298" y="6989"/>
                    <a:pt x="7547" y="6740"/>
                    <a:pt x="7857" y="6740"/>
                  </a:cubicBezTo>
                  <a:lnTo>
                    <a:pt x="10091" y="6740"/>
                  </a:lnTo>
                  <a:cubicBezTo>
                    <a:pt x="10377" y="6740"/>
                    <a:pt x="10613" y="6956"/>
                    <a:pt x="10644" y="7234"/>
                  </a:cubicBezTo>
                  <a:cubicBezTo>
                    <a:pt x="11219" y="6901"/>
                    <a:pt x="11901" y="6721"/>
                    <a:pt x="12596" y="6721"/>
                  </a:cubicBezTo>
                  <a:close/>
                  <a:moveTo>
                    <a:pt x="2831" y="0"/>
                  </a:moveTo>
                  <a:cubicBezTo>
                    <a:pt x="1290" y="0"/>
                    <a:pt x="0" y="1290"/>
                    <a:pt x="0" y="2831"/>
                  </a:cubicBezTo>
                  <a:lnTo>
                    <a:pt x="0" y="16234"/>
                  </a:lnTo>
                  <a:cubicBezTo>
                    <a:pt x="0" y="17775"/>
                    <a:pt x="1290" y="19065"/>
                    <a:pt x="2831" y="19065"/>
                  </a:cubicBezTo>
                  <a:lnTo>
                    <a:pt x="16235" y="19065"/>
                  </a:lnTo>
                  <a:cubicBezTo>
                    <a:pt x="17774" y="19065"/>
                    <a:pt x="19065" y="17775"/>
                    <a:pt x="19065" y="16234"/>
                  </a:cubicBezTo>
                  <a:lnTo>
                    <a:pt x="19065" y="2831"/>
                  </a:lnTo>
                  <a:cubicBezTo>
                    <a:pt x="19065" y="1290"/>
                    <a:pt x="17774" y="0"/>
                    <a:pt x="16235" y="0"/>
                  </a:cubicBezTo>
                  <a:close/>
                </a:path>
              </a:pathLst>
            </a:custGeom>
            <a:solidFill>
              <a:srgbClr val="B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9" name="Google Shape;2239;p34"/>
            <p:cNvSpPr/>
            <p:nvPr/>
          </p:nvSpPr>
          <p:spPr>
            <a:xfrm>
              <a:off x="1555413" y="1886846"/>
              <a:ext cx="139912" cy="163558"/>
            </a:xfrm>
            <a:custGeom>
              <a:rect b="b" l="l" r="r" t="t"/>
              <a:pathLst>
                <a:path extrusionOk="0" h="7837" w="6704">
                  <a:moveTo>
                    <a:pt x="4182" y="0"/>
                  </a:moveTo>
                  <a:cubicBezTo>
                    <a:pt x="3474" y="0"/>
                    <a:pt x="2782" y="261"/>
                    <a:pt x="2332" y="711"/>
                  </a:cubicBezTo>
                  <a:cubicBezTo>
                    <a:pt x="2108" y="935"/>
                    <a:pt x="1938" y="1142"/>
                    <a:pt x="1686" y="1142"/>
                  </a:cubicBezTo>
                  <a:cubicBezTo>
                    <a:pt x="1618" y="1142"/>
                    <a:pt x="1544" y="1127"/>
                    <a:pt x="1462" y="1093"/>
                  </a:cubicBezTo>
                  <a:cubicBezTo>
                    <a:pt x="1253" y="1006"/>
                    <a:pt x="1117" y="803"/>
                    <a:pt x="1117" y="576"/>
                  </a:cubicBezTo>
                  <a:lnTo>
                    <a:pt x="1117" y="17"/>
                  </a:lnTo>
                  <a:lnTo>
                    <a:pt x="1" y="17"/>
                  </a:lnTo>
                  <a:lnTo>
                    <a:pt x="1" y="7836"/>
                  </a:lnTo>
                  <a:lnTo>
                    <a:pt x="1117" y="7836"/>
                  </a:lnTo>
                  <a:lnTo>
                    <a:pt x="1117" y="3370"/>
                  </a:lnTo>
                  <a:cubicBezTo>
                    <a:pt x="1117" y="2137"/>
                    <a:pt x="2120" y="1135"/>
                    <a:pt x="3351" y="1135"/>
                  </a:cubicBezTo>
                  <a:cubicBezTo>
                    <a:pt x="4584" y="1135"/>
                    <a:pt x="5585" y="2137"/>
                    <a:pt x="5585" y="3370"/>
                  </a:cubicBezTo>
                  <a:lnTo>
                    <a:pt x="5585" y="7836"/>
                  </a:lnTo>
                  <a:lnTo>
                    <a:pt x="6703" y="7836"/>
                  </a:lnTo>
                  <a:lnTo>
                    <a:pt x="6703" y="2384"/>
                  </a:lnTo>
                  <a:cubicBezTo>
                    <a:pt x="6703" y="1266"/>
                    <a:pt x="5932" y="245"/>
                    <a:pt x="4648" y="38"/>
                  </a:cubicBezTo>
                  <a:cubicBezTo>
                    <a:pt x="4493" y="13"/>
                    <a:pt x="4337" y="0"/>
                    <a:pt x="4182" y="0"/>
                  </a:cubicBezTo>
                  <a:close/>
                </a:path>
              </a:pathLst>
            </a:custGeom>
            <a:solidFill>
              <a:srgbClr val="B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0" name="Google Shape;2240;p34"/>
            <p:cNvSpPr/>
            <p:nvPr/>
          </p:nvSpPr>
          <p:spPr>
            <a:xfrm>
              <a:off x="1462169" y="1887200"/>
              <a:ext cx="23354" cy="163203"/>
            </a:xfrm>
            <a:custGeom>
              <a:rect b="b" l="l" r="r" t="t"/>
              <a:pathLst>
                <a:path extrusionOk="0" h="7820" w="1119">
                  <a:moveTo>
                    <a:pt x="0" y="0"/>
                  </a:moveTo>
                  <a:lnTo>
                    <a:pt x="0" y="7819"/>
                  </a:lnTo>
                  <a:lnTo>
                    <a:pt x="1118" y="7819"/>
                  </a:lnTo>
                  <a:lnTo>
                    <a:pt x="1118" y="0"/>
                  </a:lnTo>
                  <a:close/>
                </a:path>
              </a:pathLst>
            </a:custGeom>
            <a:solidFill>
              <a:srgbClr val="B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41" name="Google Shape;2241;p34"/>
          <p:cNvGrpSpPr/>
          <p:nvPr/>
        </p:nvGrpSpPr>
        <p:grpSpPr>
          <a:xfrm>
            <a:off x="918770" y="2763538"/>
            <a:ext cx="302104" cy="264019"/>
            <a:chOff x="5049725" y="2635825"/>
            <a:chExt cx="481825" cy="451700"/>
          </a:xfrm>
        </p:grpSpPr>
        <p:sp>
          <p:nvSpPr>
            <p:cNvPr id="2242" name="Google Shape;2242;p34"/>
            <p:cNvSpPr/>
            <p:nvPr/>
          </p:nvSpPr>
          <p:spPr>
            <a:xfrm>
              <a:off x="5135325" y="3031050"/>
              <a:ext cx="310550" cy="56475"/>
            </a:xfrm>
            <a:custGeom>
              <a:rect b="b" l="l" r="r" t="t"/>
              <a:pathLst>
                <a:path extrusionOk="0" h="2259" w="12422">
                  <a:moveTo>
                    <a:pt x="2791" y="0"/>
                  </a:moveTo>
                  <a:lnTo>
                    <a:pt x="2415" y="1130"/>
                  </a:lnTo>
                  <a:lnTo>
                    <a:pt x="566" y="1130"/>
                  </a:lnTo>
                  <a:cubicBezTo>
                    <a:pt x="253" y="1130"/>
                    <a:pt x="0" y="1383"/>
                    <a:pt x="0" y="1696"/>
                  </a:cubicBezTo>
                  <a:cubicBezTo>
                    <a:pt x="0" y="2006"/>
                    <a:pt x="253" y="2259"/>
                    <a:pt x="566" y="2259"/>
                  </a:cubicBezTo>
                  <a:lnTo>
                    <a:pt x="11858" y="2259"/>
                  </a:lnTo>
                  <a:cubicBezTo>
                    <a:pt x="12169" y="2259"/>
                    <a:pt x="12421" y="2006"/>
                    <a:pt x="12421" y="1696"/>
                  </a:cubicBezTo>
                  <a:cubicBezTo>
                    <a:pt x="12421" y="1383"/>
                    <a:pt x="12169" y="1130"/>
                    <a:pt x="11858" y="1130"/>
                  </a:cubicBezTo>
                  <a:lnTo>
                    <a:pt x="10006" y="1130"/>
                  </a:lnTo>
                  <a:lnTo>
                    <a:pt x="9630" y="0"/>
                  </a:lnTo>
                  <a:close/>
                </a:path>
              </a:pathLst>
            </a:custGeom>
            <a:solidFill>
              <a:srgbClr val="B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2243" name="Google Shape;2243;p34"/>
            <p:cNvSpPr/>
            <p:nvPr/>
          </p:nvSpPr>
          <p:spPr>
            <a:xfrm>
              <a:off x="5049725" y="2946350"/>
              <a:ext cx="481825" cy="56500"/>
            </a:xfrm>
            <a:custGeom>
              <a:rect b="b" l="l" r="r" t="t"/>
              <a:pathLst>
                <a:path extrusionOk="0" h="2260" w="19273">
                  <a:moveTo>
                    <a:pt x="0" y="1"/>
                  </a:moveTo>
                  <a:lnTo>
                    <a:pt x="0" y="567"/>
                  </a:lnTo>
                  <a:cubicBezTo>
                    <a:pt x="0" y="1500"/>
                    <a:pt x="756" y="2259"/>
                    <a:pt x="1693" y="2259"/>
                  </a:cubicBezTo>
                  <a:lnTo>
                    <a:pt x="17577" y="2259"/>
                  </a:lnTo>
                  <a:cubicBezTo>
                    <a:pt x="18513" y="2259"/>
                    <a:pt x="19269" y="1500"/>
                    <a:pt x="19272" y="567"/>
                  </a:cubicBezTo>
                  <a:lnTo>
                    <a:pt x="19272" y="1"/>
                  </a:lnTo>
                  <a:close/>
                </a:path>
              </a:pathLst>
            </a:custGeom>
            <a:solidFill>
              <a:srgbClr val="B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2244" name="Google Shape;2244;p34"/>
            <p:cNvSpPr/>
            <p:nvPr/>
          </p:nvSpPr>
          <p:spPr>
            <a:xfrm>
              <a:off x="5049725" y="2635825"/>
              <a:ext cx="481825" cy="282325"/>
            </a:xfrm>
            <a:custGeom>
              <a:rect b="b" l="l" r="r" t="t"/>
              <a:pathLst>
                <a:path extrusionOk="0" h="11293" w="19273">
                  <a:moveTo>
                    <a:pt x="1693" y="0"/>
                  </a:moveTo>
                  <a:cubicBezTo>
                    <a:pt x="756" y="0"/>
                    <a:pt x="0" y="759"/>
                    <a:pt x="0" y="1696"/>
                  </a:cubicBezTo>
                  <a:lnTo>
                    <a:pt x="0" y="11293"/>
                  </a:lnTo>
                  <a:lnTo>
                    <a:pt x="19272" y="11293"/>
                  </a:lnTo>
                  <a:lnTo>
                    <a:pt x="19272" y="1696"/>
                  </a:lnTo>
                  <a:cubicBezTo>
                    <a:pt x="19269" y="759"/>
                    <a:pt x="18513" y="0"/>
                    <a:pt x="17577" y="0"/>
                  </a:cubicBezTo>
                  <a:close/>
                </a:path>
              </a:pathLst>
            </a:custGeom>
            <a:solidFill>
              <a:srgbClr val="B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pic>
        <p:nvPicPr>
          <p:cNvPr id="2245" name="Google Shape;2245;p34"/>
          <p:cNvPicPr preferRelativeResize="0"/>
          <p:nvPr/>
        </p:nvPicPr>
        <p:blipFill>
          <a:blip r:embed="rId6">
            <a:alphaModFix/>
          </a:blip>
          <a:stretch>
            <a:fillRect/>
          </a:stretch>
        </p:blipFill>
        <p:spPr>
          <a:xfrm>
            <a:off x="-141300" y="-185950"/>
            <a:ext cx="1521850" cy="15218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9" name="Shape 2249"/>
        <p:cNvGrpSpPr/>
        <p:nvPr/>
      </p:nvGrpSpPr>
      <p:grpSpPr>
        <a:xfrm>
          <a:off x="0" y="0"/>
          <a:ext cx="0" cy="0"/>
          <a:chOff x="0" y="0"/>
          <a:chExt cx="0" cy="0"/>
        </a:xfrm>
      </p:grpSpPr>
      <p:sp>
        <p:nvSpPr>
          <p:cNvPr id="2250" name="Google Shape;2250;p35"/>
          <p:cNvSpPr txBox="1"/>
          <p:nvPr>
            <p:ph type="title"/>
          </p:nvPr>
        </p:nvSpPr>
        <p:spPr>
          <a:xfrm>
            <a:off x="720000" y="365760"/>
            <a:ext cx="7704000" cy="54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2"/>
                </a:solidFill>
              </a:rPr>
              <a:t>Jordan L. </a:t>
            </a:r>
            <a:r>
              <a:rPr lang="en">
                <a:solidFill>
                  <a:srgbClr val="BF9000"/>
                </a:solidFill>
              </a:rPr>
              <a:t>Kronen</a:t>
            </a:r>
            <a:r>
              <a:rPr lang="en">
                <a:solidFill>
                  <a:schemeClr val="dk2"/>
                </a:solidFill>
              </a:rPr>
              <a:t> Charitable Fund</a:t>
            </a:r>
            <a:endParaRPr>
              <a:solidFill>
                <a:srgbClr val="BF9000"/>
              </a:solidFill>
            </a:endParaRPr>
          </a:p>
        </p:txBody>
      </p:sp>
      <p:sp>
        <p:nvSpPr>
          <p:cNvPr id="2251" name="Google Shape;2251;p35"/>
          <p:cNvSpPr txBox="1"/>
          <p:nvPr>
            <p:ph idx="1" type="body"/>
          </p:nvPr>
        </p:nvSpPr>
        <p:spPr>
          <a:xfrm>
            <a:off x="713614" y="1457300"/>
            <a:ext cx="4668000" cy="2194500"/>
          </a:xfrm>
          <a:prstGeom prst="rect">
            <a:avLst/>
          </a:prstGeom>
        </p:spPr>
        <p:txBody>
          <a:bodyPr anchorCtr="0" anchor="ctr" bIns="91425" lIns="91425" spcFirstLastPara="1" rIns="91425" wrap="square" tIns="91425">
            <a:noAutofit/>
          </a:bodyPr>
          <a:lstStyle/>
          <a:p>
            <a:pPr indent="0" lvl="0" marL="0" rtl="0" algn="l">
              <a:lnSpc>
                <a:spcPct val="150000"/>
              </a:lnSpc>
              <a:spcBef>
                <a:spcPts val="0"/>
              </a:spcBef>
              <a:spcAft>
                <a:spcPts val="1600"/>
              </a:spcAft>
              <a:buClr>
                <a:srgbClr val="273D40"/>
              </a:buClr>
              <a:buSzPts val="600"/>
              <a:buFont typeface="Arial"/>
              <a:buNone/>
            </a:pPr>
            <a:r>
              <a:rPr lang="en"/>
              <a:t>In June 2021, Jordan, sadly passed away. Since his passing, his parents established the Jordan L. Kronen Charitable Fund. This fund is used to locate and support deserving causes in which Jordan was passionate about and that share his enjoyment of life and compassion toward others.</a:t>
            </a:r>
            <a:endParaRPr sz="1600"/>
          </a:p>
        </p:txBody>
      </p:sp>
      <p:pic>
        <p:nvPicPr>
          <p:cNvPr id="2252" name="Google Shape;2252;p35"/>
          <p:cNvPicPr preferRelativeResize="0"/>
          <p:nvPr>
            <p:ph idx="2" type="pic"/>
          </p:nvPr>
        </p:nvPicPr>
        <p:blipFill rotWithShape="1">
          <a:blip r:embed="rId3">
            <a:alphaModFix/>
          </a:blip>
          <a:srcRect b="10000" l="0" r="0" t="10000"/>
          <a:stretch/>
        </p:blipFill>
        <p:spPr>
          <a:xfrm>
            <a:off x="5828500" y="1436850"/>
            <a:ext cx="2493300" cy="2493300"/>
          </a:xfrm>
          <a:prstGeom prst="ellipse">
            <a:avLst/>
          </a:prstGeom>
          <a:noFill/>
          <a:ln>
            <a:noFill/>
          </a:ln>
        </p:spPr>
      </p:pic>
      <p:grpSp>
        <p:nvGrpSpPr>
          <p:cNvPr id="2253" name="Google Shape;2253;p35"/>
          <p:cNvGrpSpPr/>
          <p:nvPr/>
        </p:nvGrpSpPr>
        <p:grpSpPr>
          <a:xfrm>
            <a:off x="5415963" y="3920375"/>
            <a:ext cx="2493300" cy="861850"/>
            <a:chOff x="5614925" y="3724625"/>
            <a:chExt cx="2493300" cy="861850"/>
          </a:xfrm>
        </p:grpSpPr>
        <p:sp>
          <p:nvSpPr>
            <p:cNvPr id="2254" name="Google Shape;2254;p35"/>
            <p:cNvSpPr/>
            <p:nvPr/>
          </p:nvSpPr>
          <p:spPr>
            <a:xfrm>
              <a:off x="5614925" y="4438875"/>
              <a:ext cx="2493300" cy="147600"/>
            </a:xfrm>
            <a:prstGeom prst="ellipse">
              <a:avLst/>
            </a:prstGeom>
            <a:solidFill>
              <a:srgbClr val="363636">
                <a:alpha val="53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5" name="Google Shape;2255;p35"/>
            <p:cNvSpPr/>
            <p:nvPr/>
          </p:nvSpPr>
          <p:spPr>
            <a:xfrm>
              <a:off x="6271400" y="3738700"/>
              <a:ext cx="987525" cy="488500"/>
            </a:xfrm>
            <a:custGeom>
              <a:rect b="b" l="l" r="r" t="t"/>
              <a:pathLst>
                <a:path extrusionOk="0" h="19540" w="39501">
                  <a:moveTo>
                    <a:pt x="39501" y="1"/>
                  </a:moveTo>
                  <a:lnTo>
                    <a:pt x="25363" y="283"/>
                  </a:lnTo>
                  <a:lnTo>
                    <a:pt x="21136" y="377"/>
                  </a:lnTo>
                  <a:lnTo>
                    <a:pt x="18788" y="424"/>
                  </a:lnTo>
                  <a:lnTo>
                    <a:pt x="2654" y="752"/>
                  </a:lnTo>
                  <a:lnTo>
                    <a:pt x="2325" y="1316"/>
                  </a:lnTo>
                  <a:lnTo>
                    <a:pt x="2020" y="1880"/>
                  </a:lnTo>
                  <a:lnTo>
                    <a:pt x="1762" y="2443"/>
                  </a:lnTo>
                  <a:lnTo>
                    <a:pt x="1503" y="2983"/>
                  </a:lnTo>
                  <a:lnTo>
                    <a:pt x="1269" y="3547"/>
                  </a:lnTo>
                  <a:lnTo>
                    <a:pt x="1034" y="4111"/>
                  </a:lnTo>
                  <a:lnTo>
                    <a:pt x="846" y="4674"/>
                  </a:lnTo>
                  <a:lnTo>
                    <a:pt x="681" y="5238"/>
                  </a:lnTo>
                  <a:lnTo>
                    <a:pt x="517" y="5778"/>
                  </a:lnTo>
                  <a:lnTo>
                    <a:pt x="376" y="6342"/>
                  </a:lnTo>
                  <a:lnTo>
                    <a:pt x="259" y="6905"/>
                  </a:lnTo>
                  <a:lnTo>
                    <a:pt x="165" y="7469"/>
                  </a:lnTo>
                  <a:lnTo>
                    <a:pt x="94" y="8032"/>
                  </a:lnTo>
                  <a:lnTo>
                    <a:pt x="47" y="8596"/>
                  </a:lnTo>
                  <a:lnTo>
                    <a:pt x="0" y="9136"/>
                  </a:lnTo>
                  <a:lnTo>
                    <a:pt x="0" y="9700"/>
                  </a:lnTo>
                  <a:lnTo>
                    <a:pt x="0" y="10263"/>
                  </a:lnTo>
                  <a:lnTo>
                    <a:pt x="24" y="10827"/>
                  </a:lnTo>
                  <a:lnTo>
                    <a:pt x="71" y="11391"/>
                  </a:lnTo>
                  <a:lnTo>
                    <a:pt x="141" y="11954"/>
                  </a:lnTo>
                  <a:lnTo>
                    <a:pt x="235" y="12494"/>
                  </a:lnTo>
                  <a:lnTo>
                    <a:pt x="329" y="13058"/>
                  </a:lnTo>
                  <a:lnTo>
                    <a:pt x="470" y="13622"/>
                  </a:lnTo>
                  <a:lnTo>
                    <a:pt x="611" y="14185"/>
                  </a:lnTo>
                  <a:lnTo>
                    <a:pt x="775" y="14749"/>
                  </a:lnTo>
                  <a:lnTo>
                    <a:pt x="963" y="15289"/>
                  </a:lnTo>
                  <a:lnTo>
                    <a:pt x="1175" y="15853"/>
                  </a:lnTo>
                  <a:lnTo>
                    <a:pt x="1409" y="16416"/>
                  </a:lnTo>
                  <a:lnTo>
                    <a:pt x="1668" y="16980"/>
                  </a:lnTo>
                  <a:lnTo>
                    <a:pt x="1926" y="17544"/>
                  </a:lnTo>
                  <a:lnTo>
                    <a:pt x="2231" y="18107"/>
                  </a:lnTo>
                  <a:lnTo>
                    <a:pt x="2537" y="18647"/>
                  </a:lnTo>
                  <a:lnTo>
                    <a:pt x="2654" y="18859"/>
                  </a:lnTo>
                  <a:lnTo>
                    <a:pt x="19445" y="19211"/>
                  </a:lnTo>
                  <a:lnTo>
                    <a:pt x="21864" y="19258"/>
                  </a:lnTo>
                  <a:lnTo>
                    <a:pt x="35861" y="19540"/>
                  </a:lnTo>
                  <a:lnTo>
                    <a:pt x="3950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6" name="Google Shape;2256;p35"/>
            <p:cNvSpPr/>
            <p:nvPr/>
          </p:nvSpPr>
          <p:spPr>
            <a:xfrm>
              <a:off x="6271400" y="3738700"/>
              <a:ext cx="987525" cy="488500"/>
            </a:xfrm>
            <a:custGeom>
              <a:rect b="b" l="l" r="r" t="t"/>
              <a:pathLst>
                <a:path extrusionOk="0" fill="none" h="19540" w="39501">
                  <a:moveTo>
                    <a:pt x="39501" y="1"/>
                  </a:moveTo>
                  <a:lnTo>
                    <a:pt x="35861" y="19540"/>
                  </a:lnTo>
                  <a:lnTo>
                    <a:pt x="21864" y="19258"/>
                  </a:lnTo>
                  <a:lnTo>
                    <a:pt x="19445" y="19211"/>
                  </a:lnTo>
                  <a:lnTo>
                    <a:pt x="2654" y="18859"/>
                  </a:lnTo>
                  <a:lnTo>
                    <a:pt x="2654" y="18859"/>
                  </a:lnTo>
                  <a:lnTo>
                    <a:pt x="2537" y="18647"/>
                  </a:lnTo>
                  <a:lnTo>
                    <a:pt x="2537" y="18647"/>
                  </a:lnTo>
                  <a:lnTo>
                    <a:pt x="2231" y="18107"/>
                  </a:lnTo>
                  <a:lnTo>
                    <a:pt x="1926" y="17544"/>
                  </a:lnTo>
                  <a:lnTo>
                    <a:pt x="1668" y="16980"/>
                  </a:lnTo>
                  <a:lnTo>
                    <a:pt x="1409" y="16416"/>
                  </a:lnTo>
                  <a:lnTo>
                    <a:pt x="1175" y="15853"/>
                  </a:lnTo>
                  <a:lnTo>
                    <a:pt x="963" y="15289"/>
                  </a:lnTo>
                  <a:lnTo>
                    <a:pt x="775" y="14749"/>
                  </a:lnTo>
                  <a:lnTo>
                    <a:pt x="611" y="14185"/>
                  </a:lnTo>
                  <a:lnTo>
                    <a:pt x="470" y="13622"/>
                  </a:lnTo>
                  <a:lnTo>
                    <a:pt x="329" y="13058"/>
                  </a:lnTo>
                  <a:lnTo>
                    <a:pt x="235" y="12494"/>
                  </a:lnTo>
                  <a:lnTo>
                    <a:pt x="141" y="11954"/>
                  </a:lnTo>
                  <a:lnTo>
                    <a:pt x="71" y="11391"/>
                  </a:lnTo>
                  <a:lnTo>
                    <a:pt x="24" y="10827"/>
                  </a:lnTo>
                  <a:lnTo>
                    <a:pt x="0" y="10263"/>
                  </a:lnTo>
                  <a:lnTo>
                    <a:pt x="0" y="9700"/>
                  </a:lnTo>
                  <a:lnTo>
                    <a:pt x="0" y="9136"/>
                  </a:lnTo>
                  <a:lnTo>
                    <a:pt x="47" y="8596"/>
                  </a:lnTo>
                  <a:lnTo>
                    <a:pt x="94" y="8032"/>
                  </a:lnTo>
                  <a:lnTo>
                    <a:pt x="165" y="7469"/>
                  </a:lnTo>
                  <a:lnTo>
                    <a:pt x="259" y="6905"/>
                  </a:lnTo>
                  <a:lnTo>
                    <a:pt x="376" y="6342"/>
                  </a:lnTo>
                  <a:lnTo>
                    <a:pt x="517" y="5778"/>
                  </a:lnTo>
                  <a:lnTo>
                    <a:pt x="681" y="5238"/>
                  </a:lnTo>
                  <a:lnTo>
                    <a:pt x="846" y="4674"/>
                  </a:lnTo>
                  <a:lnTo>
                    <a:pt x="1034" y="4111"/>
                  </a:lnTo>
                  <a:lnTo>
                    <a:pt x="1269" y="3547"/>
                  </a:lnTo>
                  <a:lnTo>
                    <a:pt x="1503" y="2983"/>
                  </a:lnTo>
                  <a:lnTo>
                    <a:pt x="1762" y="2443"/>
                  </a:lnTo>
                  <a:lnTo>
                    <a:pt x="2020" y="1880"/>
                  </a:lnTo>
                  <a:lnTo>
                    <a:pt x="2325" y="1316"/>
                  </a:lnTo>
                  <a:lnTo>
                    <a:pt x="2654" y="752"/>
                  </a:lnTo>
                  <a:lnTo>
                    <a:pt x="18788" y="424"/>
                  </a:lnTo>
                  <a:lnTo>
                    <a:pt x="21136" y="377"/>
                  </a:lnTo>
                  <a:lnTo>
                    <a:pt x="25363" y="283"/>
                  </a:lnTo>
                  <a:lnTo>
                    <a:pt x="3950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7" name="Google Shape;2257;p35"/>
            <p:cNvSpPr/>
            <p:nvPr/>
          </p:nvSpPr>
          <p:spPr>
            <a:xfrm>
              <a:off x="6405250" y="3751625"/>
              <a:ext cx="230175" cy="464425"/>
            </a:xfrm>
            <a:custGeom>
              <a:rect b="b" l="l" r="r" t="t"/>
              <a:pathLst>
                <a:path extrusionOk="0" h="18577" w="9207">
                  <a:moveTo>
                    <a:pt x="9207" y="0"/>
                  </a:moveTo>
                  <a:lnTo>
                    <a:pt x="2795" y="118"/>
                  </a:lnTo>
                  <a:lnTo>
                    <a:pt x="2537" y="494"/>
                  </a:lnTo>
                  <a:lnTo>
                    <a:pt x="2255" y="916"/>
                  </a:lnTo>
                  <a:lnTo>
                    <a:pt x="1926" y="1527"/>
                  </a:lnTo>
                  <a:lnTo>
                    <a:pt x="1527" y="2278"/>
                  </a:lnTo>
                  <a:lnTo>
                    <a:pt x="1339" y="2725"/>
                  </a:lnTo>
                  <a:lnTo>
                    <a:pt x="1151" y="3194"/>
                  </a:lnTo>
                  <a:lnTo>
                    <a:pt x="964" y="3687"/>
                  </a:lnTo>
                  <a:lnTo>
                    <a:pt x="776" y="4228"/>
                  </a:lnTo>
                  <a:lnTo>
                    <a:pt x="588" y="4791"/>
                  </a:lnTo>
                  <a:lnTo>
                    <a:pt x="447" y="5402"/>
                  </a:lnTo>
                  <a:lnTo>
                    <a:pt x="306" y="6036"/>
                  </a:lnTo>
                  <a:lnTo>
                    <a:pt x="189" y="6693"/>
                  </a:lnTo>
                  <a:lnTo>
                    <a:pt x="95" y="7375"/>
                  </a:lnTo>
                  <a:lnTo>
                    <a:pt x="48" y="8103"/>
                  </a:lnTo>
                  <a:lnTo>
                    <a:pt x="1" y="8831"/>
                  </a:lnTo>
                  <a:lnTo>
                    <a:pt x="24" y="9606"/>
                  </a:lnTo>
                  <a:lnTo>
                    <a:pt x="48" y="10404"/>
                  </a:lnTo>
                  <a:lnTo>
                    <a:pt x="142" y="11202"/>
                  </a:lnTo>
                  <a:lnTo>
                    <a:pt x="283" y="12048"/>
                  </a:lnTo>
                  <a:lnTo>
                    <a:pt x="470" y="12917"/>
                  </a:lnTo>
                  <a:lnTo>
                    <a:pt x="705" y="13786"/>
                  </a:lnTo>
                  <a:lnTo>
                    <a:pt x="987" y="14678"/>
                  </a:lnTo>
                  <a:lnTo>
                    <a:pt x="1339" y="15594"/>
                  </a:lnTo>
                  <a:lnTo>
                    <a:pt x="1762" y="16533"/>
                  </a:lnTo>
                  <a:lnTo>
                    <a:pt x="2255" y="17496"/>
                  </a:lnTo>
                  <a:lnTo>
                    <a:pt x="2795" y="18459"/>
                  </a:lnTo>
                  <a:lnTo>
                    <a:pt x="9207" y="18577"/>
                  </a:lnTo>
                  <a:lnTo>
                    <a:pt x="8972" y="18224"/>
                  </a:lnTo>
                  <a:lnTo>
                    <a:pt x="8713" y="17802"/>
                  </a:lnTo>
                  <a:lnTo>
                    <a:pt x="8385" y="17214"/>
                  </a:lnTo>
                  <a:lnTo>
                    <a:pt x="8032" y="16463"/>
                  </a:lnTo>
                  <a:lnTo>
                    <a:pt x="7844" y="16040"/>
                  </a:lnTo>
                  <a:lnTo>
                    <a:pt x="7657" y="15571"/>
                  </a:lnTo>
                  <a:lnTo>
                    <a:pt x="7492" y="15077"/>
                  </a:lnTo>
                  <a:lnTo>
                    <a:pt x="7328" y="14537"/>
                  </a:lnTo>
                  <a:lnTo>
                    <a:pt x="7163" y="13974"/>
                  </a:lnTo>
                  <a:lnTo>
                    <a:pt x="7023" y="13363"/>
                  </a:lnTo>
                  <a:lnTo>
                    <a:pt x="6882" y="12752"/>
                  </a:lnTo>
                  <a:lnTo>
                    <a:pt x="6788" y="12071"/>
                  </a:lnTo>
                  <a:lnTo>
                    <a:pt x="6694" y="11390"/>
                  </a:lnTo>
                  <a:lnTo>
                    <a:pt x="6647" y="10662"/>
                  </a:lnTo>
                  <a:lnTo>
                    <a:pt x="6600" y="9911"/>
                  </a:lnTo>
                  <a:lnTo>
                    <a:pt x="6623" y="9136"/>
                  </a:lnTo>
                  <a:lnTo>
                    <a:pt x="6647" y="8337"/>
                  </a:lnTo>
                  <a:lnTo>
                    <a:pt x="6741" y="7492"/>
                  </a:lnTo>
                  <a:lnTo>
                    <a:pt x="6858" y="6647"/>
                  </a:lnTo>
                  <a:lnTo>
                    <a:pt x="7046" y="5754"/>
                  </a:lnTo>
                  <a:lnTo>
                    <a:pt x="7257" y="4838"/>
                  </a:lnTo>
                  <a:lnTo>
                    <a:pt x="7539" y="3922"/>
                  </a:lnTo>
                  <a:lnTo>
                    <a:pt x="7868" y="2959"/>
                  </a:lnTo>
                  <a:lnTo>
                    <a:pt x="8244" y="1997"/>
                  </a:lnTo>
                  <a:lnTo>
                    <a:pt x="8690" y="1010"/>
                  </a:lnTo>
                  <a:lnTo>
                    <a:pt x="9207" y="0"/>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8" name="Google Shape;2258;p35"/>
            <p:cNvSpPr/>
            <p:nvPr/>
          </p:nvSpPr>
          <p:spPr>
            <a:xfrm>
              <a:off x="6405250" y="3751625"/>
              <a:ext cx="230175" cy="464425"/>
            </a:xfrm>
            <a:custGeom>
              <a:rect b="b" l="l" r="r" t="t"/>
              <a:pathLst>
                <a:path extrusionOk="0" fill="none" h="18577" w="9207">
                  <a:moveTo>
                    <a:pt x="2795" y="118"/>
                  </a:moveTo>
                  <a:lnTo>
                    <a:pt x="2795" y="118"/>
                  </a:lnTo>
                  <a:lnTo>
                    <a:pt x="2537" y="494"/>
                  </a:lnTo>
                  <a:lnTo>
                    <a:pt x="2255" y="916"/>
                  </a:lnTo>
                  <a:lnTo>
                    <a:pt x="1926" y="1527"/>
                  </a:lnTo>
                  <a:lnTo>
                    <a:pt x="1527" y="2278"/>
                  </a:lnTo>
                  <a:lnTo>
                    <a:pt x="1339" y="2725"/>
                  </a:lnTo>
                  <a:lnTo>
                    <a:pt x="1151" y="3194"/>
                  </a:lnTo>
                  <a:lnTo>
                    <a:pt x="964" y="3687"/>
                  </a:lnTo>
                  <a:lnTo>
                    <a:pt x="776" y="4228"/>
                  </a:lnTo>
                  <a:lnTo>
                    <a:pt x="588" y="4791"/>
                  </a:lnTo>
                  <a:lnTo>
                    <a:pt x="447" y="5402"/>
                  </a:lnTo>
                  <a:lnTo>
                    <a:pt x="306" y="6036"/>
                  </a:lnTo>
                  <a:lnTo>
                    <a:pt x="189" y="6693"/>
                  </a:lnTo>
                  <a:lnTo>
                    <a:pt x="95" y="7375"/>
                  </a:lnTo>
                  <a:lnTo>
                    <a:pt x="48" y="8103"/>
                  </a:lnTo>
                  <a:lnTo>
                    <a:pt x="1" y="8831"/>
                  </a:lnTo>
                  <a:lnTo>
                    <a:pt x="24" y="9606"/>
                  </a:lnTo>
                  <a:lnTo>
                    <a:pt x="48" y="10404"/>
                  </a:lnTo>
                  <a:lnTo>
                    <a:pt x="142" y="11202"/>
                  </a:lnTo>
                  <a:lnTo>
                    <a:pt x="283" y="12048"/>
                  </a:lnTo>
                  <a:lnTo>
                    <a:pt x="470" y="12917"/>
                  </a:lnTo>
                  <a:lnTo>
                    <a:pt x="705" y="13786"/>
                  </a:lnTo>
                  <a:lnTo>
                    <a:pt x="987" y="14678"/>
                  </a:lnTo>
                  <a:lnTo>
                    <a:pt x="1339" y="15594"/>
                  </a:lnTo>
                  <a:lnTo>
                    <a:pt x="1762" y="16533"/>
                  </a:lnTo>
                  <a:lnTo>
                    <a:pt x="2255" y="17496"/>
                  </a:lnTo>
                  <a:lnTo>
                    <a:pt x="2795" y="18459"/>
                  </a:lnTo>
                  <a:lnTo>
                    <a:pt x="9207" y="18577"/>
                  </a:lnTo>
                  <a:lnTo>
                    <a:pt x="9207" y="18577"/>
                  </a:lnTo>
                  <a:lnTo>
                    <a:pt x="8972" y="18224"/>
                  </a:lnTo>
                  <a:lnTo>
                    <a:pt x="8713" y="17802"/>
                  </a:lnTo>
                  <a:lnTo>
                    <a:pt x="8385" y="17214"/>
                  </a:lnTo>
                  <a:lnTo>
                    <a:pt x="8032" y="16463"/>
                  </a:lnTo>
                  <a:lnTo>
                    <a:pt x="7844" y="16040"/>
                  </a:lnTo>
                  <a:lnTo>
                    <a:pt x="7657" y="15571"/>
                  </a:lnTo>
                  <a:lnTo>
                    <a:pt x="7492" y="15077"/>
                  </a:lnTo>
                  <a:lnTo>
                    <a:pt x="7328" y="14537"/>
                  </a:lnTo>
                  <a:lnTo>
                    <a:pt x="7163" y="13974"/>
                  </a:lnTo>
                  <a:lnTo>
                    <a:pt x="7023" y="13363"/>
                  </a:lnTo>
                  <a:lnTo>
                    <a:pt x="6882" y="12752"/>
                  </a:lnTo>
                  <a:lnTo>
                    <a:pt x="6788" y="12071"/>
                  </a:lnTo>
                  <a:lnTo>
                    <a:pt x="6694" y="11390"/>
                  </a:lnTo>
                  <a:lnTo>
                    <a:pt x="6647" y="10662"/>
                  </a:lnTo>
                  <a:lnTo>
                    <a:pt x="6600" y="9911"/>
                  </a:lnTo>
                  <a:lnTo>
                    <a:pt x="6623" y="9136"/>
                  </a:lnTo>
                  <a:lnTo>
                    <a:pt x="6647" y="8337"/>
                  </a:lnTo>
                  <a:lnTo>
                    <a:pt x="6741" y="7492"/>
                  </a:lnTo>
                  <a:lnTo>
                    <a:pt x="6858" y="6647"/>
                  </a:lnTo>
                  <a:lnTo>
                    <a:pt x="7046" y="5754"/>
                  </a:lnTo>
                  <a:lnTo>
                    <a:pt x="7257" y="4838"/>
                  </a:lnTo>
                  <a:lnTo>
                    <a:pt x="7539" y="3922"/>
                  </a:lnTo>
                  <a:lnTo>
                    <a:pt x="7868" y="2959"/>
                  </a:lnTo>
                  <a:lnTo>
                    <a:pt x="8244" y="1997"/>
                  </a:lnTo>
                  <a:lnTo>
                    <a:pt x="8690" y="1010"/>
                  </a:lnTo>
                  <a:lnTo>
                    <a:pt x="9207" y="0"/>
                  </a:lnTo>
                  <a:lnTo>
                    <a:pt x="2795" y="118"/>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9" name="Google Shape;2259;p35"/>
            <p:cNvSpPr/>
            <p:nvPr/>
          </p:nvSpPr>
          <p:spPr>
            <a:xfrm>
              <a:off x="6688250" y="3748100"/>
              <a:ext cx="129775" cy="472050"/>
            </a:xfrm>
            <a:custGeom>
              <a:rect b="b" l="l" r="r" t="t"/>
              <a:pathLst>
                <a:path extrusionOk="0" h="18882" w="5191">
                  <a:moveTo>
                    <a:pt x="4462" y="1"/>
                  </a:moveTo>
                  <a:lnTo>
                    <a:pt x="2114" y="48"/>
                  </a:lnTo>
                  <a:lnTo>
                    <a:pt x="1832" y="611"/>
                  </a:lnTo>
                  <a:lnTo>
                    <a:pt x="1574" y="1175"/>
                  </a:lnTo>
                  <a:lnTo>
                    <a:pt x="1339" y="1738"/>
                  </a:lnTo>
                  <a:lnTo>
                    <a:pt x="1127" y="2326"/>
                  </a:lnTo>
                  <a:lnTo>
                    <a:pt x="916" y="2913"/>
                  </a:lnTo>
                  <a:lnTo>
                    <a:pt x="752" y="3500"/>
                  </a:lnTo>
                  <a:lnTo>
                    <a:pt x="587" y="4087"/>
                  </a:lnTo>
                  <a:lnTo>
                    <a:pt x="446" y="4674"/>
                  </a:lnTo>
                  <a:lnTo>
                    <a:pt x="329" y="5285"/>
                  </a:lnTo>
                  <a:lnTo>
                    <a:pt x="212" y="5872"/>
                  </a:lnTo>
                  <a:lnTo>
                    <a:pt x="141" y="6482"/>
                  </a:lnTo>
                  <a:lnTo>
                    <a:pt x="71" y="7093"/>
                  </a:lnTo>
                  <a:lnTo>
                    <a:pt x="24" y="7703"/>
                  </a:lnTo>
                  <a:lnTo>
                    <a:pt x="0" y="8291"/>
                  </a:lnTo>
                  <a:lnTo>
                    <a:pt x="0" y="8901"/>
                  </a:lnTo>
                  <a:lnTo>
                    <a:pt x="0" y="9512"/>
                  </a:lnTo>
                  <a:lnTo>
                    <a:pt x="47" y="10122"/>
                  </a:lnTo>
                  <a:lnTo>
                    <a:pt x="94" y="10733"/>
                  </a:lnTo>
                  <a:lnTo>
                    <a:pt x="165" y="11320"/>
                  </a:lnTo>
                  <a:lnTo>
                    <a:pt x="258" y="11931"/>
                  </a:lnTo>
                  <a:lnTo>
                    <a:pt x="352" y="12518"/>
                  </a:lnTo>
                  <a:lnTo>
                    <a:pt x="493" y="13128"/>
                  </a:lnTo>
                  <a:lnTo>
                    <a:pt x="634" y="13715"/>
                  </a:lnTo>
                  <a:lnTo>
                    <a:pt x="799" y="14302"/>
                  </a:lnTo>
                  <a:lnTo>
                    <a:pt x="963" y="14890"/>
                  </a:lnTo>
                  <a:lnTo>
                    <a:pt x="1174" y="15477"/>
                  </a:lnTo>
                  <a:lnTo>
                    <a:pt x="1386" y="16040"/>
                  </a:lnTo>
                  <a:lnTo>
                    <a:pt x="1621" y="16604"/>
                  </a:lnTo>
                  <a:lnTo>
                    <a:pt x="1879" y="17168"/>
                  </a:lnTo>
                  <a:lnTo>
                    <a:pt x="2161" y="17731"/>
                  </a:lnTo>
                  <a:lnTo>
                    <a:pt x="2466" y="18271"/>
                  </a:lnTo>
                  <a:lnTo>
                    <a:pt x="2771" y="18835"/>
                  </a:lnTo>
                  <a:lnTo>
                    <a:pt x="5190" y="18882"/>
                  </a:lnTo>
                  <a:lnTo>
                    <a:pt x="5190" y="18882"/>
                  </a:lnTo>
                  <a:lnTo>
                    <a:pt x="4838" y="18342"/>
                  </a:lnTo>
                  <a:lnTo>
                    <a:pt x="4486" y="17802"/>
                  </a:lnTo>
                  <a:lnTo>
                    <a:pt x="4180" y="17261"/>
                  </a:lnTo>
                  <a:lnTo>
                    <a:pt x="3875" y="16698"/>
                  </a:lnTo>
                  <a:lnTo>
                    <a:pt x="3593" y="16134"/>
                  </a:lnTo>
                  <a:lnTo>
                    <a:pt x="3335" y="15547"/>
                  </a:lnTo>
                  <a:lnTo>
                    <a:pt x="3124" y="14960"/>
                  </a:lnTo>
                  <a:lnTo>
                    <a:pt x="2912" y="14373"/>
                  </a:lnTo>
                  <a:lnTo>
                    <a:pt x="2724" y="13786"/>
                  </a:lnTo>
                  <a:lnTo>
                    <a:pt x="2560" y="13199"/>
                  </a:lnTo>
                  <a:lnTo>
                    <a:pt x="2419" y="12588"/>
                  </a:lnTo>
                  <a:lnTo>
                    <a:pt x="2302" y="11978"/>
                  </a:lnTo>
                  <a:lnTo>
                    <a:pt x="2208" y="11367"/>
                  </a:lnTo>
                  <a:lnTo>
                    <a:pt x="2114" y="10756"/>
                  </a:lnTo>
                  <a:lnTo>
                    <a:pt x="2067" y="10146"/>
                  </a:lnTo>
                  <a:lnTo>
                    <a:pt x="2043" y="9535"/>
                  </a:lnTo>
                  <a:lnTo>
                    <a:pt x="2020" y="8925"/>
                  </a:lnTo>
                  <a:lnTo>
                    <a:pt x="2043" y="8314"/>
                  </a:lnTo>
                  <a:lnTo>
                    <a:pt x="2067" y="7680"/>
                  </a:lnTo>
                  <a:lnTo>
                    <a:pt x="2114" y="7069"/>
                  </a:lnTo>
                  <a:lnTo>
                    <a:pt x="2208" y="6459"/>
                  </a:lnTo>
                  <a:lnTo>
                    <a:pt x="2302" y="5848"/>
                  </a:lnTo>
                  <a:lnTo>
                    <a:pt x="2419" y="5238"/>
                  </a:lnTo>
                  <a:lnTo>
                    <a:pt x="2560" y="4627"/>
                  </a:lnTo>
                  <a:lnTo>
                    <a:pt x="2724" y="4040"/>
                  </a:lnTo>
                  <a:lnTo>
                    <a:pt x="2912" y="3453"/>
                  </a:lnTo>
                  <a:lnTo>
                    <a:pt x="3124" y="2842"/>
                  </a:lnTo>
                  <a:lnTo>
                    <a:pt x="3335" y="2255"/>
                  </a:lnTo>
                  <a:lnTo>
                    <a:pt x="3593" y="1691"/>
                  </a:lnTo>
                  <a:lnTo>
                    <a:pt x="3875" y="1104"/>
                  </a:lnTo>
                  <a:lnTo>
                    <a:pt x="4157" y="541"/>
                  </a:lnTo>
                  <a:lnTo>
                    <a:pt x="4462" y="1"/>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0" name="Google Shape;2260;p35"/>
            <p:cNvSpPr/>
            <p:nvPr/>
          </p:nvSpPr>
          <p:spPr>
            <a:xfrm>
              <a:off x="6688250" y="3748100"/>
              <a:ext cx="129775" cy="472050"/>
            </a:xfrm>
            <a:custGeom>
              <a:rect b="b" l="l" r="r" t="t"/>
              <a:pathLst>
                <a:path extrusionOk="0" fill="none" h="18882" w="5191">
                  <a:moveTo>
                    <a:pt x="5190" y="18882"/>
                  </a:moveTo>
                  <a:lnTo>
                    <a:pt x="2771" y="18835"/>
                  </a:lnTo>
                  <a:lnTo>
                    <a:pt x="2771" y="18835"/>
                  </a:lnTo>
                  <a:lnTo>
                    <a:pt x="2466" y="18271"/>
                  </a:lnTo>
                  <a:lnTo>
                    <a:pt x="2161" y="17731"/>
                  </a:lnTo>
                  <a:lnTo>
                    <a:pt x="1879" y="17168"/>
                  </a:lnTo>
                  <a:lnTo>
                    <a:pt x="1621" y="16604"/>
                  </a:lnTo>
                  <a:lnTo>
                    <a:pt x="1386" y="16040"/>
                  </a:lnTo>
                  <a:lnTo>
                    <a:pt x="1174" y="15477"/>
                  </a:lnTo>
                  <a:lnTo>
                    <a:pt x="963" y="14890"/>
                  </a:lnTo>
                  <a:lnTo>
                    <a:pt x="799" y="14302"/>
                  </a:lnTo>
                  <a:lnTo>
                    <a:pt x="634" y="13715"/>
                  </a:lnTo>
                  <a:lnTo>
                    <a:pt x="493" y="13128"/>
                  </a:lnTo>
                  <a:lnTo>
                    <a:pt x="352" y="12518"/>
                  </a:lnTo>
                  <a:lnTo>
                    <a:pt x="258" y="11931"/>
                  </a:lnTo>
                  <a:lnTo>
                    <a:pt x="165" y="11320"/>
                  </a:lnTo>
                  <a:lnTo>
                    <a:pt x="94" y="10733"/>
                  </a:lnTo>
                  <a:lnTo>
                    <a:pt x="47" y="10122"/>
                  </a:lnTo>
                  <a:lnTo>
                    <a:pt x="0" y="9512"/>
                  </a:lnTo>
                  <a:lnTo>
                    <a:pt x="0" y="8901"/>
                  </a:lnTo>
                  <a:lnTo>
                    <a:pt x="0" y="8291"/>
                  </a:lnTo>
                  <a:lnTo>
                    <a:pt x="24" y="7703"/>
                  </a:lnTo>
                  <a:lnTo>
                    <a:pt x="71" y="7093"/>
                  </a:lnTo>
                  <a:lnTo>
                    <a:pt x="141" y="6482"/>
                  </a:lnTo>
                  <a:lnTo>
                    <a:pt x="212" y="5872"/>
                  </a:lnTo>
                  <a:lnTo>
                    <a:pt x="329" y="5285"/>
                  </a:lnTo>
                  <a:lnTo>
                    <a:pt x="446" y="4674"/>
                  </a:lnTo>
                  <a:lnTo>
                    <a:pt x="587" y="4087"/>
                  </a:lnTo>
                  <a:lnTo>
                    <a:pt x="752" y="3500"/>
                  </a:lnTo>
                  <a:lnTo>
                    <a:pt x="916" y="2913"/>
                  </a:lnTo>
                  <a:lnTo>
                    <a:pt x="1127" y="2326"/>
                  </a:lnTo>
                  <a:lnTo>
                    <a:pt x="1339" y="1738"/>
                  </a:lnTo>
                  <a:lnTo>
                    <a:pt x="1574" y="1175"/>
                  </a:lnTo>
                  <a:lnTo>
                    <a:pt x="1832" y="611"/>
                  </a:lnTo>
                  <a:lnTo>
                    <a:pt x="2114" y="48"/>
                  </a:lnTo>
                  <a:lnTo>
                    <a:pt x="4462" y="1"/>
                  </a:lnTo>
                  <a:lnTo>
                    <a:pt x="4462" y="1"/>
                  </a:lnTo>
                  <a:lnTo>
                    <a:pt x="4157" y="541"/>
                  </a:lnTo>
                  <a:lnTo>
                    <a:pt x="3875" y="1104"/>
                  </a:lnTo>
                  <a:lnTo>
                    <a:pt x="3593" y="1691"/>
                  </a:lnTo>
                  <a:lnTo>
                    <a:pt x="3335" y="2255"/>
                  </a:lnTo>
                  <a:lnTo>
                    <a:pt x="3124" y="2842"/>
                  </a:lnTo>
                  <a:lnTo>
                    <a:pt x="2912" y="3453"/>
                  </a:lnTo>
                  <a:lnTo>
                    <a:pt x="2724" y="4040"/>
                  </a:lnTo>
                  <a:lnTo>
                    <a:pt x="2560" y="4627"/>
                  </a:lnTo>
                  <a:lnTo>
                    <a:pt x="2419" y="5238"/>
                  </a:lnTo>
                  <a:lnTo>
                    <a:pt x="2302" y="5848"/>
                  </a:lnTo>
                  <a:lnTo>
                    <a:pt x="2208" y="6459"/>
                  </a:lnTo>
                  <a:lnTo>
                    <a:pt x="2114" y="7069"/>
                  </a:lnTo>
                  <a:lnTo>
                    <a:pt x="2067" y="7680"/>
                  </a:lnTo>
                  <a:lnTo>
                    <a:pt x="2043" y="8314"/>
                  </a:lnTo>
                  <a:lnTo>
                    <a:pt x="2020" y="8925"/>
                  </a:lnTo>
                  <a:lnTo>
                    <a:pt x="2043" y="9535"/>
                  </a:lnTo>
                  <a:lnTo>
                    <a:pt x="2067" y="10146"/>
                  </a:lnTo>
                  <a:lnTo>
                    <a:pt x="2114" y="10756"/>
                  </a:lnTo>
                  <a:lnTo>
                    <a:pt x="2208" y="11367"/>
                  </a:lnTo>
                  <a:lnTo>
                    <a:pt x="2302" y="11978"/>
                  </a:lnTo>
                  <a:lnTo>
                    <a:pt x="2419" y="12588"/>
                  </a:lnTo>
                  <a:lnTo>
                    <a:pt x="2560" y="13199"/>
                  </a:lnTo>
                  <a:lnTo>
                    <a:pt x="2724" y="13786"/>
                  </a:lnTo>
                  <a:lnTo>
                    <a:pt x="2912" y="14373"/>
                  </a:lnTo>
                  <a:lnTo>
                    <a:pt x="3124" y="14960"/>
                  </a:lnTo>
                  <a:lnTo>
                    <a:pt x="3335" y="15547"/>
                  </a:lnTo>
                  <a:lnTo>
                    <a:pt x="3593" y="16134"/>
                  </a:lnTo>
                  <a:lnTo>
                    <a:pt x="3875" y="16698"/>
                  </a:lnTo>
                  <a:lnTo>
                    <a:pt x="4180" y="17261"/>
                  </a:lnTo>
                  <a:lnTo>
                    <a:pt x="4486" y="17802"/>
                  </a:lnTo>
                  <a:lnTo>
                    <a:pt x="4838" y="18342"/>
                  </a:lnTo>
                  <a:lnTo>
                    <a:pt x="5190" y="18882"/>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1" name="Google Shape;2261;p35"/>
            <p:cNvSpPr/>
            <p:nvPr/>
          </p:nvSpPr>
          <p:spPr>
            <a:xfrm>
              <a:off x="6408200" y="3738700"/>
              <a:ext cx="850725" cy="472650"/>
            </a:xfrm>
            <a:custGeom>
              <a:rect b="b" l="l" r="r" t="t"/>
              <a:pathLst>
                <a:path extrusionOk="0" h="18906" w="34029">
                  <a:moveTo>
                    <a:pt x="2114" y="17966"/>
                  </a:moveTo>
                  <a:lnTo>
                    <a:pt x="1057" y="18201"/>
                  </a:lnTo>
                  <a:lnTo>
                    <a:pt x="0" y="18389"/>
                  </a:lnTo>
                  <a:lnTo>
                    <a:pt x="2372" y="18436"/>
                  </a:lnTo>
                  <a:lnTo>
                    <a:pt x="2372" y="18436"/>
                  </a:lnTo>
                  <a:lnTo>
                    <a:pt x="2114" y="17966"/>
                  </a:lnTo>
                  <a:close/>
                  <a:moveTo>
                    <a:pt x="11625" y="13269"/>
                  </a:moveTo>
                  <a:lnTo>
                    <a:pt x="11155" y="13645"/>
                  </a:lnTo>
                  <a:lnTo>
                    <a:pt x="10662" y="14021"/>
                  </a:lnTo>
                  <a:lnTo>
                    <a:pt x="10145" y="14373"/>
                  </a:lnTo>
                  <a:lnTo>
                    <a:pt x="9629" y="14725"/>
                  </a:lnTo>
                  <a:lnTo>
                    <a:pt x="9112" y="15054"/>
                  </a:lnTo>
                  <a:lnTo>
                    <a:pt x="8572" y="15360"/>
                  </a:lnTo>
                  <a:lnTo>
                    <a:pt x="8055" y="15665"/>
                  </a:lnTo>
                  <a:lnTo>
                    <a:pt x="7492" y="15970"/>
                  </a:lnTo>
                  <a:lnTo>
                    <a:pt x="7844" y="16816"/>
                  </a:lnTo>
                  <a:lnTo>
                    <a:pt x="8173" y="17520"/>
                  </a:lnTo>
                  <a:lnTo>
                    <a:pt x="8478" y="18131"/>
                  </a:lnTo>
                  <a:lnTo>
                    <a:pt x="8736" y="18577"/>
                  </a:lnTo>
                  <a:lnTo>
                    <a:pt x="13668" y="18694"/>
                  </a:lnTo>
                  <a:lnTo>
                    <a:pt x="13668" y="18694"/>
                  </a:lnTo>
                  <a:lnTo>
                    <a:pt x="13339" y="18037"/>
                  </a:lnTo>
                  <a:lnTo>
                    <a:pt x="13010" y="17379"/>
                  </a:lnTo>
                  <a:lnTo>
                    <a:pt x="12729" y="16722"/>
                  </a:lnTo>
                  <a:lnTo>
                    <a:pt x="12447" y="16041"/>
                  </a:lnTo>
                  <a:lnTo>
                    <a:pt x="12212" y="15360"/>
                  </a:lnTo>
                  <a:lnTo>
                    <a:pt x="12001" y="14678"/>
                  </a:lnTo>
                  <a:lnTo>
                    <a:pt x="11789" y="13974"/>
                  </a:lnTo>
                  <a:lnTo>
                    <a:pt x="11625" y="13269"/>
                  </a:lnTo>
                  <a:close/>
                  <a:moveTo>
                    <a:pt x="34029" y="1"/>
                  </a:moveTo>
                  <a:lnTo>
                    <a:pt x="19891" y="283"/>
                  </a:lnTo>
                  <a:lnTo>
                    <a:pt x="19680" y="1081"/>
                  </a:lnTo>
                  <a:lnTo>
                    <a:pt x="19445" y="1880"/>
                  </a:lnTo>
                  <a:lnTo>
                    <a:pt x="19163" y="2678"/>
                  </a:lnTo>
                  <a:lnTo>
                    <a:pt x="18881" y="3453"/>
                  </a:lnTo>
                  <a:lnTo>
                    <a:pt x="18553" y="4204"/>
                  </a:lnTo>
                  <a:lnTo>
                    <a:pt x="18200" y="4956"/>
                  </a:lnTo>
                  <a:lnTo>
                    <a:pt x="17825" y="5707"/>
                  </a:lnTo>
                  <a:lnTo>
                    <a:pt x="17425" y="6435"/>
                  </a:lnTo>
                  <a:lnTo>
                    <a:pt x="17003" y="7164"/>
                  </a:lnTo>
                  <a:lnTo>
                    <a:pt x="16557" y="7845"/>
                  </a:lnTo>
                  <a:lnTo>
                    <a:pt x="16087" y="8549"/>
                  </a:lnTo>
                  <a:lnTo>
                    <a:pt x="15594" y="9207"/>
                  </a:lnTo>
                  <a:lnTo>
                    <a:pt x="15077" y="9864"/>
                  </a:lnTo>
                  <a:lnTo>
                    <a:pt x="14537" y="10498"/>
                  </a:lnTo>
                  <a:lnTo>
                    <a:pt x="13973" y="11109"/>
                  </a:lnTo>
                  <a:lnTo>
                    <a:pt x="13386" y="11696"/>
                  </a:lnTo>
                  <a:lnTo>
                    <a:pt x="13551" y="12635"/>
                  </a:lnTo>
                  <a:lnTo>
                    <a:pt x="13738" y="13528"/>
                  </a:lnTo>
                  <a:lnTo>
                    <a:pt x="13997" y="14444"/>
                  </a:lnTo>
                  <a:lnTo>
                    <a:pt x="14302" y="15336"/>
                  </a:lnTo>
                  <a:lnTo>
                    <a:pt x="14678" y="16205"/>
                  </a:lnTo>
                  <a:lnTo>
                    <a:pt x="15077" y="17074"/>
                  </a:lnTo>
                  <a:lnTo>
                    <a:pt x="15523" y="17919"/>
                  </a:lnTo>
                  <a:lnTo>
                    <a:pt x="16040" y="18741"/>
                  </a:lnTo>
                  <a:lnTo>
                    <a:pt x="16979" y="18765"/>
                  </a:lnTo>
                  <a:lnTo>
                    <a:pt x="22193" y="18882"/>
                  </a:lnTo>
                  <a:lnTo>
                    <a:pt x="23531" y="18906"/>
                  </a:lnTo>
                  <a:lnTo>
                    <a:pt x="23085" y="17966"/>
                  </a:lnTo>
                  <a:lnTo>
                    <a:pt x="22686" y="17027"/>
                  </a:lnTo>
                  <a:lnTo>
                    <a:pt x="22357" y="16088"/>
                  </a:lnTo>
                  <a:lnTo>
                    <a:pt x="22075" y="15172"/>
                  </a:lnTo>
                  <a:lnTo>
                    <a:pt x="21840" y="14279"/>
                  </a:lnTo>
                  <a:lnTo>
                    <a:pt x="21653" y="13387"/>
                  </a:lnTo>
                  <a:lnTo>
                    <a:pt x="21512" y="12541"/>
                  </a:lnTo>
                  <a:lnTo>
                    <a:pt x="21394" y="11672"/>
                  </a:lnTo>
                  <a:lnTo>
                    <a:pt x="21347" y="10851"/>
                  </a:lnTo>
                  <a:lnTo>
                    <a:pt x="21300" y="10052"/>
                  </a:lnTo>
                  <a:lnTo>
                    <a:pt x="21324" y="9277"/>
                  </a:lnTo>
                  <a:lnTo>
                    <a:pt x="21347" y="8502"/>
                  </a:lnTo>
                  <a:lnTo>
                    <a:pt x="21418" y="7774"/>
                  </a:lnTo>
                  <a:lnTo>
                    <a:pt x="21512" y="7070"/>
                  </a:lnTo>
                  <a:lnTo>
                    <a:pt x="21606" y="6389"/>
                  </a:lnTo>
                  <a:lnTo>
                    <a:pt x="21723" y="5731"/>
                  </a:lnTo>
                  <a:lnTo>
                    <a:pt x="21864" y="5120"/>
                  </a:lnTo>
                  <a:lnTo>
                    <a:pt x="22028" y="4510"/>
                  </a:lnTo>
                  <a:lnTo>
                    <a:pt x="22193" y="3970"/>
                  </a:lnTo>
                  <a:lnTo>
                    <a:pt x="22357" y="3430"/>
                  </a:lnTo>
                  <a:lnTo>
                    <a:pt x="22709" y="2490"/>
                  </a:lnTo>
                  <a:lnTo>
                    <a:pt x="23038" y="1692"/>
                  </a:lnTo>
                  <a:lnTo>
                    <a:pt x="23320" y="1058"/>
                  </a:lnTo>
                  <a:lnTo>
                    <a:pt x="23578" y="588"/>
                  </a:lnTo>
                  <a:lnTo>
                    <a:pt x="23790" y="212"/>
                  </a:lnTo>
                  <a:lnTo>
                    <a:pt x="34029" y="1"/>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2" name="Google Shape;2262;p35"/>
            <p:cNvSpPr/>
            <p:nvPr/>
          </p:nvSpPr>
          <p:spPr>
            <a:xfrm>
              <a:off x="6408200" y="4187850"/>
              <a:ext cx="59325" cy="11750"/>
            </a:xfrm>
            <a:custGeom>
              <a:rect b="b" l="l" r="r" t="t"/>
              <a:pathLst>
                <a:path extrusionOk="0" fill="none" h="470" w="2373">
                  <a:moveTo>
                    <a:pt x="2114" y="0"/>
                  </a:moveTo>
                  <a:lnTo>
                    <a:pt x="2114" y="0"/>
                  </a:lnTo>
                  <a:lnTo>
                    <a:pt x="1057" y="235"/>
                  </a:lnTo>
                  <a:lnTo>
                    <a:pt x="0" y="423"/>
                  </a:lnTo>
                  <a:lnTo>
                    <a:pt x="2372" y="470"/>
                  </a:lnTo>
                  <a:lnTo>
                    <a:pt x="2372" y="470"/>
                  </a:lnTo>
                  <a:lnTo>
                    <a:pt x="2114"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3" name="Google Shape;2263;p35"/>
            <p:cNvSpPr/>
            <p:nvPr/>
          </p:nvSpPr>
          <p:spPr>
            <a:xfrm>
              <a:off x="6595475" y="4070425"/>
              <a:ext cx="154425" cy="135650"/>
            </a:xfrm>
            <a:custGeom>
              <a:rect b="b" l="l" r="r" t="t"/>
              <a:pathLst>
                <a:path extrusionOk="0" fill="none" h="5426" w="6177">
                  <a:moveTo>
                    <a:pt x="4134" y="0"/>
                  </a:moveTo>
                  <a:lnTo>
                    <a:pt x="4134" y="0"/>
                  </a:lnTo>
                  <a:lnTo>
                    <a:pt x="3664" y="376"/>
                  </a:lnTo>
                  <a:lnTo>
                    <a:pt x="3171" y="752"/>
                  </a:lnTo>
                  <a:lnTo>
                    <a:pt x="2654" y="1104"/>
                  </a:lnTo>
                  <a:lnTo>
                    <a:pt x="2138" y="1456"/>
                  </a:lnTo>
                  <a:lnTo>
                    <a:pt x="1621" y="1785"/>
                  </a:lnTo>
                  <a:lnTo>
                    <a:pt x="1081" y="2091"/>
                  </a:lnTo>
                  <a:lnTo>
                    <a:pt x="564" y="2396"/>
                  </a:lnTo>
                  <a:lnTo>
                    <a:pt x="1" y="2701"/>
                  </a:lnTo>
                  <a:lnTo>
                    <a:pt x="1" y="2701"/>
                  </a:lnTo>
                  <a:lnTo>
                    <a:pt x="353" y="3547"/>
                  </a:lnTo>
                  <a:lnTo>
                    <a:pt x="682" y="4251"/>
                  </a:lnTo>
                  <a:lnTo>
                    <a:pt x="987" y="4862"/>
                  </a:lnTo>
                  <a:lnTo>
                    <a:pt x="1245" y="5308"/>
                  </a:lnTo>
                  <a:lnTo>
                    <a:pt x="6177" y="5425"/>
                  </a:lnTo>
                  <a:lnTo>
                    <a:pt x="6177" y="5425"/>
                  </a:lnTo>
                  <a:lnTo>
                    <a:pt x="5848" y="4768"/>
                  </a:lnTo>
                  <a:lnTo>
                    <a:pt x="5519" y="4110"/>
                  </a:lnTo>
                  <a:lnTo>
                    <a:pt x="5238" y="3453"/>
                  </a:lnTo>
                  <a:lnTo>
                    <a:pt x="4956" y="2772"/>
                  </a:lnTo>
                  <a:lnTo>
                    <a:pt x="4721" y="2091"/>
                  </a:lnTo>
                  <a:lnTo>
                    <a:pt x="4510" y="1409"/>
                  </a:lnTo>
                  <a:lnTo>
                    <a:pt x="4298" y="705"/>
                  </a:lnTo>
                  <a:lnTo>
                    <a:pt x="4134"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4" name="Google Shape;2264;p35"/>
            <p:cNvSpPr/>
            <p:nvPr/>
          </p:nvSpPr>
          <p:spPr>
            <a:xfrm>
              <a:off x="6742850" y="3738700"/>
              <a:ext cx="516075" cy="472650"/>
            </a:xfrm>
            <a:custGeom>
              <a:rect b="b" l="l" r="r" t="t"/>
              <a:pathLst>
                <a:path extrusionOk="0" fill="none" h="18906" w="20643">
                  <a:moveTo>
                    <a:pt x="20643" y="1"/>
                  </a:moveTo>
                  <a:lnTo>
                    <a:pt x="6505" y="283"/>
                  </a:lnTo>
                  <a:lnTo>
                    <a:pt x="6505" y="283"/>
                  </a:lnTo>
                  <a:lnTo>
                    <a:pt x="6294" y="1081"/>
                  </a:lnTo>
                  <a:lnTo>
                    <a:pt x="6059" y="1880"/>
                  </a:lnTo>
                  <a:lnTo>
                    <a:pt x="5777" y="2678"/>
                  </a:lnTo>
                  <a:lnTo>
                    <a:pt x="5495" y="3453"/>
                  </a:lnTo>
                  <a:lnTo>
                    <a:pt x="5167" y="4204"/>
                  </a:lnTo>
                  <a:lnTo>
                    <a:pt x="4814" y="4956"/>
                  </a:lnTo>
                  <a:lnTo>
                    <a:pt x="4439" y="5707"/>
                  </a:lnTo>
                  <a:lnTo>
                    <a:pt x="4039" y="6435"/>
                  </a:lnTo>
                  <a:lnTo>
                    <a:pt x="3617" y="7164"/>
                  </a:lnTo>
                  <a:lnTo>
                    <a:pt x="3171" y="7845"/>
                  </a:lnTo>
                  <a:lnTo>
                    <a:pt x="2701" y="8549"/>
                  </a:lnTo>
                  <a:lnTo>
                    <a:pt x="2208" y="9207"/>
                  </a:lnTo>
                  <a:lnTo>
                    <a:pt x="1691" y="9864"/>
                  </a:lnTo>
                  <a:lnTo>
                    <a:pt x="1151" y="10498"/>
                  </a:lnTo>
                  <a:lnTo>
                    <a:pt x="587" y="11109"/>
                  </a:lnTo>
                  <a:lnTo>
                    <a:pt x="0" y="11696"/>
                  </a:lnTo>
                  <a:lnTo>
                    <a:pt x="0" y="11696"/>
                  </a:lnTo>
                  <a:lnTo>
                    <a:pt x="165" y="12635"/>
                  </a:lnTo>
                  <a:lnTo>
                    <a:pt x="352" y="13528"/>
                  </a:lnTo>
                  <a:lnTo>
                    <a:pt x="611" y="14444"/>
                  </a:lnTo>
                  <a:lnTo>
                    <a:pt x="916" y="15336"/>
                  </a:lnTo>
                  <a:lnTo>
                    <a:pt x="1292" y="16205"/>
                  </a:lnTo>
                  <a:lnTo>
                    <a:pt x="1691" y="17074"/>
                  </a:lnTo>
                  <a:lnTo>
                    <a:pt x="2137" y="17919"/>
                  </a:lnTo>
                  <a:lnTo>
                    <a:pt x="2654" y="18741"/>
                  </a:lnTo>
                  <a:lnTo>
                    <a:pt x="3593" y="18765"/>
                  </a:lnTo>
                  <a:lnTo>
                    <a:pt x="3593" y="18765"/>
                  </a:lnTo>
                  <a:lnTo>
                    <a:pt x="3593" y="18765"/>
                  </a:lnTo>
                  <a:lnTo>
                    <a:pt x="3593" y="18765"/>
                  </a:lnTo>
                  <a:lnTo>
                    <a:pt x="8807" y="18882"/>
                  </a:lnTo>
                  <a:lnTo>
                    <a:pt x="10145" y="18906"/>
                  </a:lnTo>
                  <a:lnTo>
                    <a:pt x="10145" y="18906"/>
                  </a:lnTo>
                  <a:lnTo>
                    <a:pt x="9699" y="17966"/>
                  </a:lnTo>
                  <a:lnTo>
                    <a:pt x="9300" y="17027"/>
                  </a:lnTo>
                  <a:lnTo>
                    <a:pt x="8971" y="16088"/>
                  </a:lnTo>
                  <a:lnTo>
                    <a:pt x="8689" y="15172"/>
                  </a:lnTo>
                  <a:lnTo>
                    <a:pt x="8454" y="14279"/>
                  </a:lnTo>
                  <a:lnTo>
                    <a:pt x="8267" y="13387"/>
                  </a:lnTo>
                  <a:lnTo>
                    <a:pt x="8126" y="12541"/>
                  </a:lnTo>
                  <a:lnTo>
                    <a:pt x="8008" y="11672"/>
                  </a:lnTo>
                  <a:lnTo>
                    <a:pt x="7961" y="10851"/>
                  </a:lnTo>
                  <a:lnTo>
                    <a:pt x="7914" y="10052"/>
                  </a:lnTo>
                  <a:lnTo>
                    <a:pt x="7938" y="9277"/>
                  </a:lnTo>
                  <a:lnTo>
                    <a:pt x="7961" y="8502"/>
                  </a:lnTo>
                  <a:lnTo>
                    <a:pt x="8032" y="7774"/>
                  </a:lnTo>
                  <a:lnTo>
                    <a:pt x="8126" y="7070"/>
                  </a:lnTo>
                  <a:lnTo>
                    <a:pt x="8220" y="6389"/>
                  </a:lnTo>
                  <a:lnTo>
                    <a:pt x="8337" y="5731"/>
                  </a:lnTo>
                  <a:lnTo>
                    <a:pt x="8478" y="5120"/>
                  </a:lnTo>
                  <a:lnTo>
                    <a:pt x="8642" y="4510"/>
                  </a:lnTo>
                  <a:lnTo>
                    <a:pt x="8807" y="3970"/>
                  </a:lnTo>
                  <a:lnTo>
                    <a:pt x="8971" y="3430"/>
                  </a:lnTo>
                  <a:lnTo>
                    <a:pt x="9323" y="2490"/>
                  </a:lnTo>
                  <a:lnTo>
                    <a:pt x="9652" y="1692"/>
                  </a:lnTo>
                  <a:lnTo>
                    <a:pt x="9934" y="1058"/>
                  </a:lnTo>
                  <a:lnTo>
                    <a:pt x="10192" y="588"/>
                  </a:lnTo>
                  <a:lnTo>
                    <a:pt x="10404" y="212"/>
                  </a:lnTo>
                  <a:lnTo>
                    <a:pt x="20643" y="1"/>
                  </a:lnTo>
                  <a:lnTo>
                    <a:pt x="20643"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5" name="Google Shape;2265;p35"/>
            <p:cNvSpPr/>
            <p:nvPr/>
          </p:nvSpPr>
          <p:spPr>
            <a:xfrm>
              <a:off x="6461025" y="4137950"/>
              <a:ext cx="165600" cy="65175"/>
            </a:xfrm>
            <a:custGeom>
              <a:rect b="b" l="l" r="r" t="t"/>
              <a:pathLst>
                <a:path extrusionOk="0" h="2607" w="6624">
                  <a:moveTo>
                    <a:pt x="5379" y="0"/>
                  </a:moveTo>
                  <a:lnTo>
                    <a:pt x="4745" y="305"/>
                  </a:lnTo>
                  <a:lnTo>
                    <a:pt x="4087" y="611"/>
                  </a:lnTo>
                  <a:lnTo>
                    <a:pt x="3429" y="893"/>
                  </a:lnTo>
                  <a:lnTo>
                    <a:pt x="2748" y="1151"/>
                  </a:lnTo>
                  <a:lnTo>
                    <a:pt x="2067" y="1386"/>
                  </a:lnTo>
                  <a:lnTo>
                    <a:pt x="1386" y="1621"/>
                  </a:lnTo>
                  <a:lnTo>
                    <a:pt x="705" y="1808"/>
                  </a:lnTo>
                  <a:lnTo>
                    <a:pt x="1" y="1996"/>
                  </a:lnTo>
                  <a:lnTo>
                    <a:pt x="259" y="2466"/>
                  </a:lnTo>
                  <a:lnTo>
                    <a:pt x="6623" y="2607"/>
                  </a:lnTo>
                  <a:lnTo>
                    <a:pt x="6365" y="2161"/>
                  </a:lnTo>
                  <a:lnTo>
                    <a:pt x="6060" y="1550"/>
                  </a:lnTo>
                  <a:lnTo>
                    <a:pt x="5731" y="846"/>
                  </a:lnTo>
                  <a:lnTo>
                    <a:pt x="5379" y="0"/>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6" name="Google Shape;2266;p35"/>
            <p:cNvSpPr/>
            <p:nvPr/>
          </p:nvSpPr>
          <p:spPr>
            <a:xfrm>
              <a:off x="6461025" y="4137950"/>
              <a:ext cx="165600" cy="65175"/>
            </a:xfrm>
            <a:custGeom>
              <a:rect b="b" l="l" r="r" t="t"/>
              <a:pathLst>
                <a:path extrusionOk="0" fill="none" h="2607" w="6624">
                  <a:moveTo>
                    <a:pt x="5379" y="0"/>
                  </a:moveTo>
                  <a:lnTo>
                    <a:pt x="5379" y="0"/>
                  </a:lnTo>
                  <a:lnTo>
                    <a:pt x="4745" y="305"/>
                  </a:lnTo>
                  <a:lnTo>
                    <a:pt x="4087" y="611"/>
                  </a:lnTo>
                  <a:lnTo>
                    <a:pt x="3429" y="893"/>
                  </a:lnTo>
                  <a:lnTo>
                    <a:pt x="2748" y="1151"/>
                  </a:lnTo>
                  <a:lnTo>
                    <a:pt x="2067" y="1386"/>
                  </a:lnTo>
                  <a:lnTo>
                    <a:pt x="1386" y="1621"/>
                  </a:lnTo>
                  <a:lnTo>
                    <a:pt x="705" y="1808"/>
                  </a:lnTo>
                  <a:lnTo>
                    <a:pt x="1" y="1996"/>
                  </a:lnTo>
                  <a:lnTo>
                    <a:pt x="1" y="1996"/>
                  </a:lnTo>
                  <a:lnTo>
                    <a:pt x="259" y="2466"/>
                  </a:lnTo>
                  <a:lnTo>
                    <a:pt x="6623" y="2607"/>
                  </a:lnTo>
                  <a:lnTo>
                    <a:pt x="6623" y="2607"/>
                  </a:lnTo>
                  <a:lnTo>
                    <a:pt x="6365" y="2161"/>
                  </a:lnTo>
                  <a:lnTo>
                    <a:pt x="6060" y="1550"/>
                  </a:lnTo>
                  <a:lnTo>
                    <a:pt x="5731" y="846"/>
                  </a:lnTo>
                  <a:lnTo>
                    <a:pt x="5379"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7" name="Google Shape;2267;p35"/>
            <p:cNvSpPr/>
            <p:nvPr/>
          </p:nvSpPr>
          <p:spPr>
            <a:xfrm>
              <a:off x="6698800" y="4031075"/>
              <a:ext cx="110400" cy="176175"/>
            </a:xfrm>
            <a:custGeom>
              <a:rect b="b" l="l" r="r" t="t"/>
              <a:pathLst>
                <a:path extrusionOk="0" h="7047" w="4416">
                  <a:moveTo>
                    <a:pt x="1762" y="1"/>
                  </a:moveTo>
                  <a:lnTo>
                    <a:pt x="1058" y="682"/>
                  </a:lnTo>
                  <a:lnTo>
                    <a:pt x="330" y="1316"/>
                  </a:lnTo>
                  <a:lnTo>
                    <a:pt x="1" y="1574"/>
                  </a:lnTo>
                  <a:lnTo>
                    <a:pt x="165" y="2279"/>
                  </a:lnTo>
                  <a:lnTo>
                    <a:pt x="377" y="2983"/>
                  </a:lnTo>
                  <a:lnTo>
                    <a:pt x="588" y="3665"/>
                  </a:lnTo>
                  <a:lnTo>
                    <a:pt x="823" y="4346"/>
                  </a:lnTo>
                  <a:lnTo>
                    <a:pt x="1105" y="5027"/>
                  </a:lnTo>
                  <a:lnTo>
                    <a:pt x="1386" y="5684"/>
                  </a:lnTo>
                  <a:lnTo>
                    <a:pt x="1715" y="6342"/>
                  </a:lnTo>
                  <a:lnTo>
                    <a:pt x="2044" y="6999"/>
                  </a:lnTo>
                  <a:lnTo>
                    <a:pt x="4416" y="7046"/>
                  </a:lnTo>
                  <a:lnTo>
                    <a:pt x="3899" y="6224"/>
                  </a:lnTo>
                  <a:lnTo>
                    <a:pt x="3453" y="5379"/>
                  </a:lnTo>
                  <a:lnTo>
                    <a:pt x="3054" y="4510"/>
                  </a:lnTo>
                  <a:lnTo>
                    <a:pt x="2678" y="3641"/>
                  </a:lnTo>
                  <a:lnTo>
                    <a:pt x="2373" y="2749"/>
                  </a:lnTo>
                  <a:lnTo>
                    <a:pt x="2114" y="1833"/>
                  </a:lnTo>
                  <a:lnTo>
                    <a:pt x="1927" y="940"/>
                  </a:lnTo>
                  <a:lnTo>
                    <a:pt x="1762" y="1"/>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8" name="Google Shape;2268;p35"/>
            <p:cNvSpPr/>
            <p:nvPr/>
          </p:nvSpPr>
          <p:spPr>
            <a:xfrm>
              <a:off x="6698800" y="4031075"/>
              <a:ext cx="110400" cy="176175"/>
            </a:xfrm>
            <a:custGeom>
              <a:rect b="b" l="l" r="r" t="t"/>
              <a:pathLst>
                <a:path extrusionOk="0" fill="none" h="7047" w="4416">
                  <a:moveTo>
                    <a:pt x="1762" y="1"/>
                  </a:moveTo>
                  <a:lnTo>
                    <a:pt x="1762" y="1"/>
                  </a:lnTo>
                  <a:lnTo>
                    <a:pt x="1058" y="682"/>
                  </a:lnTo>
                  <a:lnTo>
                    <a:pt x="330" y="1316"/>
                  </a:lnTo>
                  <a:lnTo>
                    <a:pt x="330" y="1316"/>
                  </a:lnTo>
                  <a:lnTo>
                    <a:pt x="1" y="1574"/>
                  </a:lnTo>
                  <a:lnTo>
                    <a:pt x="1" y="1574"/>
                  </a:lnTo>
                  <a:lnTo>
                    <a:pt x="165" y="2279"/>
                  </a:lnTo>
                  <a:lnTo>
                    <a:pt x="377" y="2983"/>
                  </a:lnTo>
                  <a:lnTo>
                    <a:pt x="588" y="3665"/>
                  </a:lnTo>
                  <a:lnTo>
                    <a:pt x="823" y="4346"/>
                  </a:lnTo>
                  <a:lnTo>
                    <a:pt x="1105" y="5027"/>
                  </a:lnTo>
                  <a:lnTo>
                    <a:pt x="1386" y="5684"/>
                  </a:lnTo>
                  <a:lnTo>
                    <a:pt x="1715" y="6342"/>
                  </a:lnTo>
                  <a:lnTo>
                    <a:pt x="2044" y="6999"/>
                  </a:lnTo>
                  <a:lnTo>
                    <a:pt x="4416" y="7046"/>
                  </a:lnTo>
                  <a:lnTo>
                    <a:pt x="4416" y="7046"/>
                  </a:lnTo>
                  <a:lnTo>
                    <a:pt x="3899" y="6224"/>
                  </a:lnTo>
                  <a:lnTo>
                    <a:pt x="3453" y="5379"/>
                  </a:lnTo>
                  <a:lnTo>
                    <a:pt x="3054" y="4510"/>
                  </a:lnTo>
                  <a:lnTo>
                    <a:pt x="2678" y="3641"/>
                  </a:lnTo>
                  <a:lnTo>
                    <a:pt x="2373" y="2749"/>
                  </a:lnTo>
                  <a:lnTo>
                    <a:pt x="2114" y="1833"/>
                  </a:lnTo>
                  <a:lnTo>
                    <a:pt x="1927" y="940"/>
                  </a:lnTo>
                  <a:lnTo>
                    <a:pt x="1762"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9" name="Google Shape;2269;p35"/>
            <p:cNvSpPr/>
            <p:nvPr/>
          </p:nvSpPr>
          <p:spPr>
            <a:xfrm>
              <a:off x="6940700" y="3724625"/>
              <a:ext cx="996925" cy="518425"/>
            </a:xfrm>
            <a:custGeom>
              <a:rect b="b" l="l" r="r" t="t"/>
              <a:pathLst>
                <a:path extrusionOk="0" h="20737" w="39877">
                  <a:moveTo>
                    <a:pt x="39877" y="0"/>
                  </a:moveTo>
                  <a:lnTo>
                    <a:pt x="2490" y="775"/>
                  </a:lnTo>
                  <a:lnTo>
                    <a:pt x="2278" y="1174"/>
                  </a:lnTo>
                  <a:lnTo>
                    <a:pt x="2020" y="1644"/>
                  </a:lnTo>
                  <a:lnTo>
                    <a:pt x="1715" y="2302"/>
                  </a:lnTo>
                  <a:lnTo>
                    <a:pt x="1362" y="3124"/>
                  </a:lnTo>
                  <a:lnTo>
                    <a:pt x="1198" y="3593"/>
                  </a:lnTo>
                  <a:lnTo>
                    <a:pt x="1010" y="4086"/>
                  </a:lnTo>
                  <a:lnTo>
                    <a:pt x="846" y="4627"/>
                  </a:lnTo>
                  <a:lnTo>
                    <a:pt x="681" y="5214"/>
                  </a:lnTo>
                  <a:lnTo>
                    <a:pt x="540" y="5824"/>
                  </a:lnTo>
                  <a:lnTo>
                    <a:pt x="400" y="6458"/>
                  </a:lnTo>
                  <a:lnTo>
                    <a:pt x="282" y="7139"/>
                  </a:lnTo>
                  <a:lnTo>
                    <a:pt x="165" y="7844"/>
                  </a:lnTo>
                  <a:lnTo>
                    <a:pt x="94" y="8572"/>
                  </a:lnTo>
                  <a:lnTo>
                    <a:pt x="47" y="9323"/>
                  </a:lnTo>
                  <a:lnTo>
                    <a:pt x="0" y="10098"/>
                  </a:lnTo>
                  <a:lnTo>
                    <a:pt x="24" y="10897"/>
                  </a:lnTo>
                  <a:lnTo>
                    <a:pt x="47" y="11719"/>
                  </a:lnTo>
                  <a:lnTo>
                    <a:pt x="141" y="12564"/>
                  </a:lnTo>
                  <a:lnTo>
                    <a:pt x="259" y="13433"/>
                  </a:lnTo>
                  <a:lnTo>
                    <a:pt x="423" y="14326"/>
                  </a:lnTo>
                  <a:lnTo>
                    <a:pt x="634" y="15241"/>
                  </a:lnTo>
                  <a:lnTo>
                    <a:pt x="893" y="16157"/>
                  </a:lnTo>
                  <a:lnTo>
                    <a:pt x="1198" y="17097"/>
                  </a:lnTo>
                  <a:lnTo>
                    <a:pt x="1574" y="18036"/>
                  </a:lnTo>
                  <a:lnTo>
                    <a:pt x="1997" y="18999"/>
                  </a:lnTo>
                  <a:lnTo>
                    <a:pt x="2490" y="19962"/>
                  </a:lnTo>
                  <a:lnTo>
                    <a:pt x="39877" y="20737"/>
                  </a:lnTo>
                  <a:lnTo>
                    <a:pt x="39877" y="17167"/>
                  </a:lnTo>
                  <a:lnTo>
                    <a:pt x="22005" y="16744"/>
                  </a:lnTo>
                  <a:lnTo>
                    <a:pt x="22451" y="3311"/>
                  </a:lnTo>
                  <a:lnTo>
                    <a:pt x="39877" y="3311"/>
                  </a:lnTo>
                  <a:lnTo>
                    <a:pt x="39877"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0" name="Google Shape;2270;p35"/>
            <p:cNvSpPr/>
            <p:nvPr/>
          </p:nvSpPr>
          <p:spPr>
            <a:xfrm>
              <a:off x="6940700" y="3724625"/>
              <a:ext cx="996925" cy="518425"/>
            </a:xfrm>
            <a:custGeom>
              <a:rect b="b" l="l" r="r" t="t"/>
              <a:pathLst>
                <a:path extrusionOk="0" fill="none" h="20737" w="39877">
                  <a:moveTo>
                    <a:pt x="22005" y="16744"/>
                  </a:moveTo>
                  <a:lnTo>
                    <a:pt x="22451" y="3311"/>
                  </a:lnTo>
                  <a:lnTo>
                    <a:pt x="39877" y="3311"/>
                  </a:lnTo>
                  <a:lnTo>
                    <a:pt x="39877" y="0"/>
                  </a:lnTo>
                  <a:lnTo>
                    <a:pt x="2490" y="775"/>
                  </a:lnTo>
                  <a:lnTo>
                    <a:pt x="2490" y="775"/>
                  </a:lnTo>
                  <a:lnTo>
                    <a:pt x="2278" y="1174"/>
                  </a:lnTo>
                  <a:lnTo>
                    <a:pt x="2020" y="1644"/>
                  </a:lnTo>
                  <a:lnTo>
                    <a:pt x="1715" y="2302"/>
                  </a:lnTo>
                  <a:lnTo>
                    <a:pt x="1362" y="3124"/>
                  </a:lnTo>
                  <a:lnTo>
                    <a:pt x="1198" y="3593"/>
                  </a:lnTo>
                  <a:lnTo>
                    <a:pt x="1010" y="4086"/>
                  </a:lnTo>
                  <a:lnTo>
                    <a:pt x="846" y="4627"/>
                  </a:lnTo>
                  <a:lnTo>
                    <a:pt x="681" y="5214"/>
                  </a:lnTo>
                  <a:lnTo>
                    <a:pt x="540" y="5824"/>
                  </a:lnTo>
                  <a:lnTo>
                    <a:pt x="400" y="6458"/>
                  </a:lnTo>
                  <a:lnTo>
                    <a:pt x="282" y="7139"/>
                  </a:lnTo>
                  <a:lnTo>
                    <a:pt x="165" y="7844"/>
                  </a:lnTo>
                  <a:lnTo>
                    <a:pt x="94" y="8572"/>
                  </a:lnTo>
                  <a:lnTo>
                    <a:pt x="47" y="9323"/>
                  </a:lnTo>
                  <a:lnTo>
                    <a:pt x="0" y="10098"/>
                  </a:lnTo>
                  <a:lnTo>
                    <a:pt x="24" y="10897"/>
                  </a:lnTo>
                  <a:lnTo>
                    <a:pt x="47" y="11719"/>
                  </a:lnTo>
                  <a:lnTo>
                    <a:pt x="141" y="12564"/>
                  </a:lnTo>
                  <a:lnTo>
                    <a:pt x="259" y="13433"/>
                  </a:lnTo>
                  <a:lnTo>
                    <a:pt x="423" y="14326"/>
                  </a:lnTo>
                  <a:lnTo>
                    <a:pt x="634" y="15241"/>
                  </a:lnTo>
                  <a:lnTo>
                    <a:pt x="893" y="16157"/>
                  </a:lnTo>
                  <a:lnTo>
                    <a:pt x="1198" y="17097"/>
                  </a:lnTo>
                  <a:lnTo>
                    <a:pt x="1574" y="18036"/>
                  </a:lnTo>
                  <a:lnTo>
                    <a:pt x="1997" y="18999"/>
                  </a:lnTo>
                  <a:lnTo>
                    <a:pt x="2490" y="19962"/>
                  </a:lnTo>
                  <a:lnTo>
                    <a:pt x="39877" y="20737"/>
                  </a:lnTo>
                  <a:lnTo>
                    <a:pt x="39877" y="17167"/>
                  </a:lnTo>
                  <a:lnTo>
                    <a:pt x="22005" y="16744"/>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1" name="Google Shape;2271;p35"/>
            <p:cNvSpPr/>
            <p:nvPr/>
          </p:nvSpPr>
          <p:spPr>
            <a:xfrm>
              <a:off x="6997650" y="3807400"/>
              <a:ext cx="860125" cy="344650"/>
            </a:xfrm>
            <a:custGeom>
              <a:rect b="b" l="l" r="r" t="t"/>
              <a:pathLst>
                <a:path extrusionOk="0" h="13786" w="34405">
                  <a:moveTo>
                    <a:pt x="1503" y="0"/>
                  </a:moveTo>
                  <a:lnTo>
                    <a:pt x="1433" y="141"/>
                  </a:lnTo>
                  <a:lnTo>
                    <a:pt x="1268" y="541"/>
                  </a:lnTo>
                  <a:lnTo>
                    <a:pt x="1010" y="1198"/>
                  </a:lnTo>
                  <a:lnTo>
                    <a:pt x="705" y="2044"/>
                  </a:lnTo>
                  <a:lnTo>
                    <a:pt x="564" y="2560"/>
                  </a:lnTo>
                  <a:lnTo>
                    <a:pt x="423" y="3100"/>
                  </a:lnTo>
                  <a:lnTo>
                    <a:pt x="306" y="3687"/>
                  </a:lnTo>
                  <a:lnTo>
                    <a:pt x="188" y="4322"/>
                  </a:lnTo>
                  <a:lnTo>
                    <a:pt x="94" y="4979"/>
                  </a:lnTo>
                  <a:lnTo>
                    <a:pt x="24" y="5684"/>
                  </a:lnTo>
                  <a:lnTo>
                    <a:pt x="0" y="6412"/>
                  </a:lnTo>
                  <a:lnTo>
                    <a:pt x="0" y="7140"/>
                  </a:lnTo>
                  <a:lnTo>
                    <a:pt x="24" y="7844"/>
                  </a:lnTo>
                  <a:lnTo>
                    <a:pt x="118" y="8549"/>
                  </a:lnTo>
                  <a:lnTo>
                    <a:pt x="212" y="9277"/>
                  </a:lnTo>
                  <a:lnTo>
                    <a:pt x="376" y="10005"/>
                  </a:lnTo>
                  <a:lnTo>
                    <a:pt x="587" y="10756"/>
                  </a:lnTo>
                  <a:lnTo>
                    <a:pt x="846" y="11508"/>
                  </a:lnTo>
                  <a:lnTo>
                    <a:pt x="1151" y="12259"/>
                  </a:lnTo>
                  <a:lnTo>
                    <a:pt x="1503" y="13011"/>
                  </a:lnTo>
                  <a:lnTo>
                    <a:pt x="34405" y="13786"/>
                  </a:lnTo>
                  <a:lnTo>
                    <a:pt x="34240" y="13316"/>
                  </a:lnTo>
                  <a:lnTo>
                    <a:pt x="34076" y="12752"/>
                  </a:lnTo>
                  <a:lnTo>
                    <a:pt x="33888" y="12001"/>
                  </a:lnTo>
                  <a:lnTo>
                    <a:pt x="33677" y="11109"/>
                  </a:lnTo>
                  <a:lnTo>
                    <a:pt x="33489" y="10052"/>
                  </a:lnTo>
                  <a:lnTo>
                    <a:pt x="33395" y="9488"/>
                  </a:lnTo>
                  <a:lnTo>
                    <a:pt x="33324" y="8878"/>
                  </a:lnTo>
                  <a:lnTo>
                    <a:pt x="33254" y="8267"/>
                  </a:lnTo>
                  <a:lnTo>
                    <a:pt x="33207" y="7633"/>
                  </a:lnTo>
                  <a:lnTo>
                    <a:pt x="33184" y="6717"/>
                  </a:lnTo>
                  <a:lnTo>
                    <a:pt x="33184" y="5778"/>
                  </a:lnTo>
                  <a:lnTo>
                    <a:pt x="33230" y="4838"/>
                  </a:lnTo>
                  <a:lnTo>
                    <a:pt x="33324" y="3852"/>
                  </a:lnTo>
                  <a:lnTo>
                    <a:pt x="33395" y="3382"/>
                  </a:lnTo>
                  <a:lnTo>
                    <a:pt x="33489" y="2889"/>
                  </a:lnTo>
                  <a:lnTo>
                    <a:pt x="33606" y="2396"/>
                  </a:lnTo>
                  <a:lnTo>
                    <a:pt x="33724" y="1903"/>
                  </a:lnTo>
                  <a:lnTo>
                    <a:pt x="33865" y="1433"/>
                  </a:lnTo>
                  <a:lnTo>
                    <a:pt x="34029" y="940"/>
                  </a:lnTo>
                  <a:lnTo>
                    <a:pt x="34193" y="470"/>
                  </a:lnTo>
                  <a:lnTo>
                    <a:pt x="3440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2" name="Google Shape;2272;p35"/>
            <p:cNvSpPr/>
            <p:nvPr/>
          </p:nvSpPr>
          <p:spPr>
            <a:xfrm>
              <a:off x="6997650" y="3807400"/>
              <a:ext cx="860125" cy="344650"/>
            </a:xfrm>
            <a:custGeom>
              <a:rect b="b" l="l" r="r" t="t"/>
              <a:pathLst>
                <a:path extrusionOk="0" fill="none" h="13786" w="34405">
                  <a:moveTo>
                    <a:pt x="33207" y="7633"/>
                  </a:moveTo>
                  <a:lnTo>
                    <a:pt x="33207" y="7633"/>
                  </a:lnTo>
                  <a:lnTo>
                    <a:pt x="33254" y="8267"/>
                  </a:lnTo>
                  <a:lnTo>
                    <a:pt x="33324" y="8878"/>
                  </a:lnTo>
                  <a:lnTo>
                    <a:pt x="33395" y="9488"/>
                  </a:lnTo>
                  <a:lnTo>
                    <a:pt x="33489" y="10052"/>
                  </a:lnTo>
                  <a:lnTo>
                    <a:pt x="33677" y="11109"/>
                  </a:lnTo>
                  <a:lnTo>
                    <a:pt x="33888" y="12001"/>
                  </a:lnTo>
                  <a:lnTo>
                    <a:pt x="34076" y="12752"/>
                  </a:lnTo>
                  <a:lnTo>
                    <a:pt x="34240" y="13316"/>
                  </a:lnTo>
                  <a:lnTo>
                    <a:pt x="34405" y="13786"/>
                  </a:lnTo>
                  <a:lnTo>
                    <a:pt x="1503" y="13011"/>
                  </a:lnTo>
                  <a:lnTo>
                    <a:pt x="1503" y="13011"/>
                  </a:lnTo>
                  <a:lnTo>
                    <a:pt x="1151" y="12259"/>
                  </a:lnTo>
                  <a:lnTo>
                    <a:pt x="846" y="11508"/>
                  </a:lnTo>
                  <a:lnTo>
                    <a:pt x="587" y="10756"/>
                  </a:lnTo>
                  <a:lnTo>
                    <a:pt x="376" y="10005"/>
                  </a:lnTo>
                  <a:lnTo>
                    <a:pt x="212" y="9277"/>
                  </a:lnTo>
                  <a:lnTo>
                    <a:pt x="118" y="8549"/>
                  </a:lnTo>
                  <a:lnTo>
                    <a:pt x="24" y="7844"/>
                  </a:lnTo>
                  <a:lnTo>
                    <a:pt x="0" y="7140"/>
                  </a:lnTo>
                  <a:lnTo>
                    <a:pt x="0" y="7140"/>
                  </a:lnTo>
                  <a:lnTo>
                    <a:pt x="0" y="6412"/>
                  </a:lnTo>
                  <a:lnTo>
                    <a:pt x="24" y="5684"/>
                  </a:lnTo>
                  <a:lnTo>
                    <a:pt x="94" y="4979"/>
                  </a:lnTo>
                  <a:lnTo>
                    <a:pt x="188" y="4322"/>
                  </a:lnTo>
                  <a:lnTo>
                    <a:pt x="306" y="3687"/>
                  </a:lnTo>
                  <a:lnTo>
                    <a:pt x="423" y="3100"/>
                  </a:lnTo>
                  <a:lnTo>
                    <a:pt x="564" y="2560"/>
                  </a:lnTo>
                  <a:lnTo>
                    <a:pt x="705" y="2044"/>
                  </a:lnTo>
                  <a:lnTo>
                    <a:pt x="1010" y="1198"/>
                  </a:lnTo>
                  <a:lnTo>
                    <a:pt x="1268" y="541"/>
                  </a:lnTo>
                  <a:lnTo>
                    <a:pt x="1433" y="141"/>
                  </a:lnTo>
                  <a:lnTo>
                    <a:pt x="1503" y="0"/>
                  </a:lnTo>
                  <a:lnTo>
                    <a:pt x="34405" y="0"/>
                  </a:lnTo>
                  <a:lnTo>
                    <a:pt x="34405" y="0"/>
                  </a:lnTo>
                  <a:lnTo>
                    <a:pt x="34193" y="470"/>
                  </a:lnTo>
                  <a:lnTo>
                    <a:pt x="34029" y="940"/>
                  </a:lnTo>
                  <a:lnTo>
                    <a:pt x="33865" y="1433"/>
                  </a:lnTo>
                  <a:lnTo>
                    <a:pt x="33724" y="1903"/>
                  </a:lnTo>
                  <a:lnTo>
                    <a:pt x="33606" y="2396"/>
                  </a:lnTo>
                  <a:lnTo>
                    <a:pt x="33489" y="2889"/>
                  </a:lnTo>
                  <a:lnTo>
                    <a:pt x="33395" y="3382"/>
                  </a:lnTo>
                  <a:lnTo>
                    <a:pt x="33324" y="3852"/>
                  </a:lnTo>
                  <a:lnTo>
                    <a:pt x="33230" y="4838"/>
                  </a:lnTo>
                  <a:lnTo>
                    <a:pt x="33184" y="5778"/>
                  </a:lnTo>
                  <a:lnTo>
                    <a:pt x="33184" y="6717"/>
                  </a:lnTo>
                  <a:lnTo>
                    <a:pt x="33207" y="763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3" name="Google Shape;2273;p35"/>
            <p:cNvSpPr/>
            <p:nvPr/>
          </p:nvSpPr>
          <p:spPr>
            <a:xfrm>
              <a:off x="7090400" y="3863175"/>
              <a:ext cx="665225" cy="18225"/>
            </a:xfrm>
            <a:custGeom>
              <a:rect b="b" l="l" r="r" t="t"/>
              <a:pathLst>
                <a:path extrusionOk="0" h="729" w="26609">
                  <a:moveTo>
                    <a:pt x="3336" y="0"/>
                  </a:moveTo>
                  <a:lnTo>
                    <a:pt x="1" y="71"/>
                  </a:lnTo>
                  <a:lnTo>
                    <a:pt x="3336" y="282"/>
                  </a:lnTo>
                  <a:lnTo>
                    <a:pt x="6647" y="447"/>
                  </a:lnTo>
                  <a:lnTo>
                    <a:pt x="9982" y="564"/>
                  </a:lnTo>
                  <a:lnTo>
                    <a:pt x="13293" y="658"/>
                  </a:lnTo>
                  <a:lnTo>
                    <a:pt x="16628" y="705"/>
                  </a:lnTo>
                  <a:lnTo>
                    <a:pt x="19962" y="728"/>
                  </a:lnTo>
                  <a:lnTo>
                    <a:pt x="21606" y="728"/>
                  </a:lnTo>
                  <a:lnTo>
                    <a:pt x="23274" y="705"/>
                  </a:lnTo>
                  <a:lnTo>
                    <a:pt x="26608" y="635"/>
                  </a:lnTo>
                  <a:lnTo>
                    <a:pt x="23297" y="423"/>
                  </a:lnTo>
                  <a:lnTo>
                    <a:pt x="21630" y="329"/>
                  </a:lnTo>
                  <a:lnTo>
                    <a:pt x="19962" y="259"/>
                  </a:lnTo>
                  <a:lnTo>
                    <a:pt x="16651" y="141"/>
                  </a:lnTo>
                  <a:lnTo>
                    <a:pt x="13316" y="71"/>
                  </a:lnTo>
                  <a:lnTo>
                    <a:pt x="9982" y="24"/>
                  </a:lnTo>
                  <a:lnTo>
                    <a:pt x="6670" y="0"/>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4" name="Google Shape;2274;p35"/>
            <p:cNvSpPr/>
            <p:nvPr/>
          </p:nvSpPr>
          <p:spPr>
            <a:xfrm>
              <a:off x="7395125" y="3938325"/>
              <a:ext cx="360500" cy="15300"/>
            </a:xfrm>
            <a:custGeom>
              <a:rect b="b" l="l" r="r" t="t"/>
              <a:pathLst>
                <a:path extrusionOk="0" h="612" w="14420">
                  <a:moveTo>
                    <a:pt x="5401" y="0"/>
                  </a:moveTo>
                  <a:lnTo>
                    <a:pt x="3617" y="24"/>
                  </a:lnTo>
                  <a:lnTo>
                    <a:pt x="1808" y="71"/>
                  </a:lnTo>
                  <a:lnTo>
                    <a:pt x="893" y="94"/>
                  </a:lnTo>
                  <a:lnTo>
                    <a:pt x="0" y="165"/>
                  </a:lnTo>
                  <a:lnTo>
                    <a:pt x="893" y="259"/>
                  </a:lnTo>
                  <a:lnTo>
                    <a:pt x="1808" y="353"/>
                  </a:lnTo>
                  <a:lnTo>
                    <a:pt x="3593" y="470"/>
                  </a:lnTo>
                  <a:lnTo>
                    <a:pt x="5401" y="541"/>
                  </a:lnTo>
                  <a:lnTo>
                    <a:pt x="7210" y="611"/>
                  </a:lnTo>
                  <a:lnTo>
                    <a:pt x="10803" y="611"/>
                  </a:lnTo>
                  <a:lnTo>
                    <a:pt x="12611" y="564"/>
                  </a:lnTo>
                  <a:lnTo>
                    <a:pt x="13527" y="517"/>
                  </a:lnTo>
                  <a:lnTo>
                    <a:pt x="14419" y="447"/>
                  </a:lnTo>
                  <a:lnTo>
                    <a:pt x="13527" y="353"/>
                  </a:lnTo>
                  <a:lnTo>
                    <a:pt x="12611" y="282"/>
                  </a:lnTo>
                  <a:lnTo>
                    <a:pt x="10826" y="165"/>
                  </a:lnTo>
                  <a:lnTo>
                    <a:pt x="9018" y="71"/>
                  </a:lnTo>
                  <a:lnTo>
                    <a:pt x="7210" y="24"/>
                  </a:lnTo>
                  <a:lnTo>
                    <a:pt x="5401" y="0"/>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5" name="Google Shape;2275;p35"/>
            <p:cNvSpPr/>
            <p:nvPr/>
          </p:nvSpPr>
          <p:spPr>
            <a:xfrm>
              <a:off x="7294125" y="4068650"/>
              <a:ext cx="281250" cy="14725"/>
            </a:xfrm>
            <a:custGeom>
              <a:rect b="b" l="l" r="r" t="t"/>
              <a:pathLst>
                <a:path extrusionOk="0" h="589" w="11250">
                  <a:moveTo>
                    <a:pt x="4228" y="1"/>
                  </a:moveTo>
                  <a:lnTo>
                    <a:pt x="2819" y="24"/>
                  </a:lnTo>
                  <a:lnTo>
                    <a:pt x="1410" y="95"/>
                  </a:lnTo>
                  <a:lnTo>
                    <a:pt x="705" y="142"/>
                  </a:lnTo>
                  <a:lnTo>
                    <a:pt x="1" y="212"/>
                  </a:lnTo>
                  <a:lnTo>
                    <a:pt x="705" y="306"/>
                  </a:lnTo>
                  <a:lnTo>
                    <a:pt x="1386" y="377"/>
                  </a:lnTo>
                  <a:lnTo>
                    <a:pt x="2795" y="471"/>
                  </a:lnTo>
                  <a:lnTo>
                    <a:pt x="4205" y="541"/>
                  </a:lnTo>
                  <a:lnTo>
                    <a:pt x="5614" y="588"/>
                  </a:lnTo>
                  <a:lnTo>
                    <a:pt x="7023" y="588"/>
                  </a:lnTo>
                  <a:lnTo>
                    <a:pt x="8432" y="565"/>
                  </a:lnTo>
                  <a:lnTo>
                    <a:pt x="9841" y="518"/>
                  </a:lnTo>
                  <a:lnTo>
                    <a:pt x="10545" y="447"/>
                  </a:lnTo>
                  <a:lnTo>
                    <a:pt x="11250" y="377"/>
                  </a:lnTo>
                  <a:lnTo>
                    <a:pt x="10545" y="306"/>
                  </a:lnTo>
                  <a:lnTo>
                    <a:pt x="9841" y="212"/>
                  </a:lnTo>
                  <a:lnTo>
                    <a:pt x="8432" y="118"/>
                  </a:lnTo>
                  <a:lnTo>
                    <a:pt x="7023" y="48"/>
                  </a:lnTo>
                  <a:lnTo>
                    <a:pt x="5637" y="1"/>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6" name="Google Shape;2276;p35"/>
            <p:cNvSpPr/>
            <p:nvPr/>
          </p:nvSpPr>
          <p:spPr>
            <a:xfrm>
              <a:off x="7294125" y="4068650"/>
              <a:ext cx="281250" cy="14725"/>
            </a:xfrm>
            <a:custGeom>
              <a:rect b="b" l="l" r="r" t="t"/>
              <a:pathLst>
                <a:path extrusionOk="0" fill="none" h="589" w="11250">
                  <a:moveTo>
                    <a:pt x="1" y="212"/>
                  </a:moveTo>
                  <a:lnTo>
                    <a:pt x="1" y="212"/>
                  </a:lnTo>
                  <a:lnTo>
                    <a:pt x="705" y="142"/>
                  </a:lnTo>
                  <a:lnTo>
                    <a:pt x="1410" y="95"/>
                  </a:lnTo>
                  <a:lnTo>
                    <a:pt x="2819" y="24"/>
                  </a:lnTo>
                  <a:lnTo>
                    <a:pt x="2819" y="24"/>
                  </a:lnTo>
                  <a:lnTo>
                    <a:pt x="4228" y="1"/>
                  </a:lnTo>
                  <a:lnTo>
                    <a:pt x="5637" y="1"/>
                  </a:lnTo>
                  <a:lnTo>
                    <a:pt x="5637" y="1"/>
                  </a:lnTo>
                  <a:lnTo>
                    <a:pt x="7023" y="48"/>
                  </a:lnTo>
                  <a:lnTo>
                    <a:pt x="8432" y="118"/>
                  </a:lnTo>
                  <a:lnTo>
                    <a:pt x="8432" y="118"/>
                  </a:lnTo>
                  <a:lnTo>
                    <a:pt x="9841" y="212"/>
                  </a:lnTo>
                  <a:lnTo>
                    <a:pt x="10545" y="306"/>
                  </a:lnTo>
                  <a:lnTo>
                    <a:pt x="11250" y="377"/>
                  </a:lnTo>
                  <a:lnTo>
                    <a:pt x="11250" y="377"/>
                  </a:lnTo>
                  <a:lnTo>
                    <a:pt x="10545" y="447"/>
                  </a:lnTo>
                  <a:lnTo>
                    <a:pt x="9841" y="518"/>
                  </a:lnTo>
                  <a:lnTo>
                    <a:pt x="8432" y="565"/>
                  </a:lnTo>
                  <a:lnTo>
                    <a:pt x="8432" y="565"/>
                  </a:lnTo>
                  <a:lnTo>
                    <a:pt x="7023" y="588"/>
                  </a:lnTo>
                  <a:lnTo>
                    <a:pt x="5614" y="588"/>
                  </a:lnTo>
                  <a:lnTo>
                    <a:pt x="5614" y="588"/>
                  </a:lnTo>
                  <a:lnTo>
                    <a:pt x="4205" y="541"/>
                  </a:lnTo>
                  <a:lnTo>
                    <a:pt x="2795" y="471"/>
                  </a:lnTo>
                  <a:lnTo>
                    <a:pt x="2795" y="471"/>
                  </a:lnTo>
                  <a:lnTo>
                    <a:pt x="1386" y="377"/>
                  </a:lnTo>
                  <a:lnTo>
                    <a:pt x="705" y="306"/>
                  </a:lnTo>
                  <a:lnTo>
                    <a:pt x="1" y="212"/>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7" name="Google Shape;2277;p35"/>
            <p:cNvSpPr/>
            <p:nvPr/>
          </p:nvSpPr>
          <p:spPr>
            <a:xfrm>
              <a:off x="7111550" y="4008775"/>
              <a:ext cx="498475" cy="15875"/>
            </a:xfrm>
            <a:custGeom>
              <a:rect b="b" l="l" r="r" t="t"/>
              <a:pathLst>
                <a:path extrusionOk="0" h="635" w="19939">
                  <a:moveTo>
                    <a:pt x="7492" y="1"/>
                  </a:moveTo>
                  <a:lnTo>
                    <a:pt x="5002" y="24"/>
                  </a:lnTo>
                  <a:lnTo>
                    <a:pt x="2513" y="71"/>
                  </a:lnTo>
                  <a:lnTo>
                    <a:pt x="0" y="188"/>
                  </a:lnTo>
                  <a:lnTo>
                    <a:pt x="2490" y="353"/>
                  </a:lnTo>
                  <a:lnTo>
                    <a:pt x="5002" y="470"/>
                  </a:lnTo>
                  <a:lnTo>
                    <a:pt x="7492" y="564"/>
                  </a:lnTo>
                  <a:lnTo>
                    <a:pt x="9981" y="611"/>
                  </a:lnTo>
                  <a:lnTo>
                    <a:pt x="12470" y="635"/>
                  </a:lnTo>
                  <a:lnTo>
                    <a:pt x="14960" y="611"/>
                  </a:lnTo>
                  <a:lnTo>
                    <a:pt x="16204" y="611"/>
                  </a:lnTo>
                  <a:lnTo>
                    <a:pt x="17449" y="564"/>
                  </a:lnTo>
                  <a:lnTo>
                    <a:pt x="19938" y="470"/>
                  </a:lnTo>
                  <a:lnTo>
                    <a:pt x="17449" y="282"/>
                  </a:lnTo>
                  <a:lnTo>
                    <a:pt x="16204" y="212"/>
                  </a:lnTo>
                  <a:lnTo>
                    <a:pt x="14960" y="165"/>
                  </a:lnTo>
                  <a:lnTo>
                    <a:pt x="12470" y="95"/>
                  </a:lnTo>
                  <a:lnTo>
                    <a:pt x="9981" y="24"/>
                  </a:lnTo>
                  <a:lnTo>
                    <a:pt x="7492" y="1"/>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8" name="Google Shape;2278;p35"/>
            <p:cNvSpPr/>
            <p:nvPr/>
          </p:nvSpPr>
          <p:spPr>
            <a:xfrm>
              <a:off x="7111550" y="4008775"/>
              <a:ext cx="498475" cy="15875"/>
            </a:xfrm>
            <a:custGeom>
              <a:rect b="b" l="l" r="r" t="t"/>
              <a:pathLst>
                <a:path extrusionOk="0" fill="none" h="635" w="19939">
                  <a:moveTo>
                    <a:pt x="0" y="188"/>
                  </a:moveTo>
                  <a:lnTo>
                    <a:pt x="0" y="188"/>
                  </a:lnTo>
                  <a:lnTo>
                    <a:pt x="2513" y="71"/>
                  </a:lnTo>
                  <a:lnTo>
                    <a:pt x="5002" y="24"/>
                  </a:lnTo>
                  <a:lnTo>
                    <a:pt x="5002" y="24"/>
                  </a:lnTo>
                  <a:lnTo>
                    <a:pt x="7492" y="1"/>
                  </a:lnTo>
                  <a:lnTo>
                    <a:pt x="9981" y="24"/>
                  </a:lnTo>
                  <a:lnTo>
                    <a:pt x="9981" y="24"/>
                  </a:lnTo>
                  <a:lnTo>
                    <a:pt x="12470" y="95"/>
                  </a:lnTo>
                  <a:lnTo>
                    <a:pt x="14960" y="165"/>
                  </a:lnTo>
                  <a:lnTo>
                    <a:pt x="14960" y="165"/>
                  </a:lnTo>
                  <a:lnTo>
                    <a:pt x="16204" y="212"/>
                  </a:lnTo>
                  <a:lnTo>
                    <a:pt x="17449" y="282"/>
                  </a:lnTo>
                  <a:lnTo>
                    <a:pt x="19938" y="470"/>
                  </a:lnTo>
                  <a:lnTo>
                    <a:pt x="19938" y="470"/>
                  </a:lnTo>
                  <a:lnTo>
                    <a:pt x="17449" y="564"/>
                  </a:lnTo>
                  <a:lnTo>
                    <a:pt x="16204" y="611"/>
                  </a:lnTo>
                  <a:lnTo>
                    <a:pt x="14960" y="611"/>
                  </a:lnTo>
                  <a:lnTo>
                    <a:pt x="14960" y="611"/>
                  </a:lnTo>
                  <a:lnTo>
                    <a:pt x="12470" y="635"/>
                  </a:lnTo>
                  <a:lnTo>
                    <a:pt x="9981" y="611"/>
                  </a:lnTo>
                  <a:lnTo>
                    <a:pt x="9981" y="611"/>
                  </a:lnTo>
                  <a:lnTo>
                    <a:pt x="7492" y="564"/>
                  </a:lnTo>
                  <a:lnTo>
                    <a:pt x="5002" y="470"/>
                  </a:lnTo>
                  <a:lnTo>
                    <a:pt x="5002" y="470"/>
                  </a:lnTo>
                  <a:lnTo>
                    <a:pt x="2490" y="353"/>
                  </a:lnTo>
                  <a:lnTo>
                    <a:pt x="0" y="188"/>
                  </a:lnTo>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9" name="Google Shape;2279;p35"/>
            <p:cNvSpPr/>
            <p:nvPr/>
          </p:nvSpPr>
          <p:spPr>
            <a:xfrm>
              <a:off x="6997650" y="3985875"/>
              <a:ext cx="860125" cy="166175"/>
            </a:xfrm>
            <a:custGeom>
              <a:rect b="b" l="l" r="r" t="t"/>
              <a:pathLst>
                <a:path extrusionOk="0" h="6647" w="34405">
                  <a:moveTo>
                    <a:pt x="11508" y="917"/>
                  </a:moveTo>
                  <a:lnTo>
                    <a:pt x="14537" y="940"/>
                  </a:lnTo>
                  <a:lnTo>
                    <a:pt x="17026" y="1011"/>
                  </a:lnTo>
                  <a:lnTo>
                    <a:pt x="19516" y="1081"/>
                  </a:lnTo>
                  <a:lnTo>
                    <a:pt x="20760" y="1128"/>
                  </a:lnTo>
                  <a:lnTo>
                    <a:pt x="22005" y="1198"/>
                  </a:lnTo>
                  <a:lnTo>
                    <a:pt x="24494" y="1386"/>
                  </a:lnTo>
                  <a:lnTo>
                    <a:pt x="22005" y="1480"/>
                  </a:lnTo>
                  <a:lnTo>
                    <a:pt x="20760" y="1527"/>
                  </a:lnTo>
                  <a:lnTo>
                    <a:pt x="19516" y="1527"/>
                  </a:lnTo>
                  <a:lnTo>
                    <a:pt x="17567" y="1551"/>
                  </a:lnTo>
                  <a:lnTo>
                    <a:pt x="14537" y="1527"/>
                  </a:lnTo>
                  <a:lnTo>
                    <a:pt x="12048" y="1480"/>
                  </a:lnTo>
                  <a:lnTo>
                    <a:pt x="9558" y="1386"/>
                  </a:lnTo>
                  <a:lnTo>
                    <a:pt x="7046" y="1269"/>
                  </a:lnTo>
                  <a:lnTo>
                    <a:pt x="4556" y="1104"/>
                  </a:lnTo>
                  <a:lnTo>
                    <a:pt x="7069" y="987"/>
                  </a:lnTo>
                  <a:lnTo>
                    <a:pt x="9558" y="940"/>
                  </a:lnTo>
                  <a:lnTo>
                    <a:pt x="11508" y="917"/>
                  </a:lnTo>
                  <a:close/>
                  <a:moveTo>
                    <a:pt x="17496" y="3312"/>
                  </a:moveTo>
                  <a:lnTo>
                    <a:pt x="18882" y="3359"/>
                  </a:lnTo>
                  <a:lnTo>
                    <a:pt x="20291" y="3429"/>
                  </a:lnTo>
                  <a:lnTo>
                    <a:pt x="21700" y="3523"/>
                  </a:lnTo>
                  <a:lnTo>
                    <a:pt x="22404" y="3617"/>
                  </a:lnTo>
                  <a:lnTo>
                    <a:pt x="23109" y="3688"/>
                  </a:lnTo>
                  <a:lnTo>
                    <a:pt x="22404" y="3758"/>
                  </a:lnTo>
                  <a:lnTo>
                    <a:pt x="21700" y="3829"/>
                  </a:lnTo>
                  <a:lnTo>
                    <a:pt x="20291" y="3876"/>
                  </a:lnTo>
                  <a:lnTo>
                    <a:pt x="19445" y="3899"/>
                  </a:lnTo>
                  <a:lnTo>
                    <a:pt x="17473" y="3899"/>
                  </a:lnTo>
                  <a:lnTo>
                    <a:pt x="16064" y="3852"/>
                  </a:lnTo>
                  <a:lnTo>
                    <a:pt x="14654" y="3782"/>
                  </a:lnTo>
                  <a:lnTo>
                    <a:pt x="13245" y="3688"/>
                  </a:lnTo>
                  <a:lnTo>
                    <a:pt x="12564" y="3617"/>
                  </a:lnTo>
                  <a:lnTo>
                    <a:pt x="11860" y="3523"/>
                  </a:lnTo>
                  <a:lnTo>
                    <a:pt x="12564" y="3453"/>
                  </a:lnTo>
                  <a:lnTo>
                    <a:pt x="13269" y="3406"/>
                  </a:lnTo>
                  <a:lnTo>
                    <a:pt x="14678" y="3335"/>
                  </a:lnTo>
                  <a:lnTo>
                    <a:pt x="15547" y="3312"/>
                  </a:lnTo>
                  <a:close/>
                  <a:moveTo>
                    <a:pt x="0" y="1"/>
                  </a:moveTo>
                  <a:lnTo>
                    <a:pt x="24" y="705"/>
                  </a:lnTo>
                  <a:lnTo>
                    <a:pt x="118" y="1410"/>
                  </a:lnTo>
                  <a:lnTo>
                    <a:pt x="212" y="2138"/>
                  </a:lnTo>
                  <a:lnTo>
                    <a:pt x="376" y="2866"/>
                  </a:lnTo>
                  <a:lnTo>
                    <a:pt x="587" y="3617"/>
                  </a:lnTo>
                  <a:lnTo>
                    <a:pt x="846" y="4369"/>
                  </a:lnTo>
                  <a:lnTo>
                    <a:pt x="1151" y="5120"/>
                  </a:lnTo>
                  <a:lnTo>
                    <a:pt x="1503" y="5872"/>
                  </a:lnTo>
                  <a:lnTo>
                    <a:pt x="34405" y="6647"/>
                  </a:lnTo>
                  <a:lnTo>
                    <a:pt x="34240" y="6177"/>
                  </a:lnTo>
                  <a:lnTo>
                    <a:pt x="34076" y="5613"/>
                  </a:lnTo>
                  <a:lnTo>
                    <a:pt x="33888" y="4862"/>
                  </a:lnTo>
                  <a:lnTo>
                    <a:pt x="33677" y="3970"/>
                  </a:lnTo>
                  <a:lnTo>
                    <a:pt x="33489" y="2913"/>
                  </a:lnTo>
                  <a:lnTo>
                    <a:pt x="33395" y="2349"/>
                  </a:lnTo>
                  <a:lnTo>
                    <a:pt x="33324" y="1739"/>
                  </a:lnTo>
                  <a:lnTo>
                    <a:pt x="33254" y="1128"/>
                  </a:lnTo>
                  <a:lnTo>
                    <a:pt x="33207" y="494"/>
                  </a:lnTo>
                  <a:lnTo>
                    <a:pt x="26279" y="494"/>
                  </a:lnTo>
                  <a:lnTo>
                    <a:pt x="22522" y="470"/>
                  </a:lnTo>
                  <a:lnTo>
                    <a:pt x="18764" y="423"/>
                  </a:lnTo>
                  <a:lnTo>
                    <a:pt x="15007" y="376"/>
                  </a:lnTo>
                  <a:lnTo>
                    <a:pt x="11249" y="306"/>
                  </a:lnTo>
                  <a:lnTo>
                    <a:pt x="7515" y="212"/>
                  </a:lnTo>
                  <a:lnTo>
                    <a:pt x="3758" y="118"/>
                  </a:lnTo>
                  <a:lnTo>
                    <a:pt x="0" y="1"/>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0" name="Google Shape;2280;p35"/>
            <p:cNvSpPr/>
            <p:nvPr/>
          </p:nvSpPr>
          <p:spPr>
            <a:xfrm>
              <a:off x="7294125" y="4068650"/>
              <a:ext cx="281250" cy="14725"/>
            </a:xfrm>
            <a:custGeom>
              <a:rect b="b" l="l" r="r" t="t"/>
              <a:pathLst>
                <a:path extrusionOk="0" fill="none" h="589" w="11250">
                  <a:moveTo>
                    <a:pt x="6717" y="588"/>
                  </a:moveTo>
                  <a:lnTo>
                    <a:pt x="6717" y="588"/>
                  </a:lnTo>
                  <a:lnTo>
                    <a:pt x="5614" y="588"/>
                  </a:lnTo>
                  <a:lnTo>
                    <a:pt x="5614" y="588"/>
                  </a:lnTo>
                  <a:lnTo>
                    <a:pt x="4205" y="541"/>
                  </a:lnTo>
                  <a:lnTo>
                    <a:pt x="2795" y="471"/>
                  </a:lnTo>
                  <a:lnTo>
                    <a:pt x="2795" y="471"/>
                  </a:lnTo>
                  <a:lnTo>
                    <a:pt x="1386" y="377"/>
                  </a:lnTo>
                  <a:lnTo>
                    <a:pt x="705" y="306"/>
                  </a:lnTo>
                  <a:lnTo>
                    <a:pt x="1" y="212"/>
                  </a:lnTo>
                  <a:lnTo>
                    <a:pt x="1" y="212"/>
                  </a:lnTo>
                  <a:lnTo>
                    <a:pt x="705" y="142"/>
                  </a:lnTo>
                  <a:lnTo>
                    <a:pt x="1410" y="95"/>
                  </a:lnTo>
                  <a:lnTo>
                    <a:pt x="2819" y="24"/>
                  </a:lnTo>
                  <a:lnTo>
                    <a:pt x="2819" y="24"/>
                  </a:lnTo>
                  <a:lnTo>
                    <a:pt x="3688" y="1"/>
                  </a:lnTo>
                  <a:lnTo>
                    <a:pt x="4557" y="1"/>
                  </a:lnTo>
                  <a:lnTo>
                    <a:pt x="4557" y="1"/>
                  </a:lnTo>
                  <a:lnTo>
                    <a:pt x="5637" y="1"/>
                  </a:lnTo>
                  <a:lnTo>
                    <a:pt x="5637" y="1"/>
                  </a:lnTo>
                  <a:lnTo>
                    <a:pt x="7023" y="48"/>
                  </a:lnTo>
                  <a:lnTo>
                    <a:pt x="8432" y="118"/>
                  </a:lnTo>
                  <a:lnTo>
                    <a:pt x="8432" y="118"/>
                  </a:lnTo>
                  <a:lnTo>
                    <a:pt x="9841" y="212"/>
                  </a:lnTo>
                  <a:lnTo>
                    <a:pt x="10545" y="306"/>
                  </a:lnTo>
                  <a:lnTo>
                    <a:pt x="11250" y="377"/>
                  </a:lnTo>
                  <a:lnTo>
                    <a:pt x="11250" y="377"/>
                  </a:lnTo>
                  <a:lnTo>
                    <a:pt x="10545" y="447"/>
                  </a:lnTo>
                  <a:lnTo>
                    <a:pt x="9841" y="518"/>
                  </a:lnTo>
                  <a:lnTo>
                    <a:pt x="8432" y="565"/>
                  </a:lnTo>
                  <a:lnTo>
                    <a:pt x="8432" y="565"/>
                  </a:lnTo>
                  <a:lnTo>
                    <a:pt x="7586" y="588"/>
                  </a:lnTo>
                  <a:lnTo>
                    <a:pt x="6717" y="588"/>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1" name="Google Shape;2281;p35"/>
            <p:cNvSpPr/>
            <p:nvPr/>
          </p:nvSpPr>
          <p:spPr>
            <a:xfrm>
              <a:off x="6997650" y="3985875"/>
              <a:ext cx="860125" cy="166175"/>
            </a:xfrm>
            <a:custGeom>
              <a:rect b="b" l="l" r="r" t="t"/>
              <a:pathLst>
                <a:path extrusionOk="0" fill="none" h="6647" w="34405">
                  <a:moveTo>
                    <a:pt x="0" y="1"/>
                  </a:moveTo>
                  <a:lnTo>
                    <a:pt x="0" y="1"/>
                  </a:lnTo>
                  <a:lnTo>
                    <a:pt x="24" y="705"/>
                  </a:lnTo>
                  <a:lnTo>
                    <a:pt x="118" y="1410"/>
                  </a:lnTo>
                  <a:lnTo>
                    <a:pt x="212" y="2138"/>
                  </a:lnTo>
                  <a:lnTo>
                    <a:pt x="376" y="2866"/>
                  </a:lnTo>
                  <a:lnTo>
                    <a:pt x="587" y="3617"/>
                  </a:lnTo>
                  <a:lnTo>
                    <a:pt x="846" y="4369"/>
                  </a:lnTo>
                  <a:lnTo>
                    <a:pt x="1151" y="5120"/>
                  </a:lnTo>
                  <a:lnTo>
                    <a:pt x="1503" y="5872"/>
                  </a:lnTo>
                  <a:lnTo>
                    <a:pt x="34405" y="6647"/>
                  </a:lnTo>
                  <a:lnTo>
                    <a:pt x="34405" y="6647"/>
                  </a:lnTo>
                  <a:lnTo>
                    <a:pt x="34240" y="6177"/>
                  </a:lnTo>
                  <a:lnTo>
                    <a:pt x="34076" y="5613"/>
                  </a:lnTo>
                  <a:lnTo>
                    <a:pt x="33888" y="4862"/>
                  </a:lnTo>
                  <a:lnTo>
                    <a:pt x="33677" y="3970"/>
                  </a:lnTo>
                  <a:lnTo>
                    <a:pt x="33489" y="2913"/>
                  </a:lnTo>
                  <a:lnTo>
                    <a:pt x="33395" y="2349"/>
                  </a:lnTo>
                  <a:lnTo>
                    <a:pt x="33324" y="1739"/>
                  </a:lnTo>
                  <a:lnTo>
                    <a:pt x="33254" y="1128"/>
                  </a:lnTo>
                  <a:lnTo>
                    <a:pt x="33207" y="494"/>
                  </a:lnTo>
                  <a:lnTo>
                    <a:pt x="33207" y="494"/>
                  </a:lnTo>
                  <a:lnTo>
                    <a:pt x="33207" y="494"/>
                  </a:lnTo>
                  <a:lnTo>
                    <a:pt x="30037" y="494"/>
                  </a:lnTo>
                  <a:lnTo>
                    <a:pt x="30037" y="494"/>
                  </a:lnTo>
                  <a:lnTo>
                    <a:pt x="26279" y="494"/>
                  </a:lnTo>
                  <a:lnTo>
                    <a:pt x="22522" y="470"/>
                  </a:lnTo>
                  <a:lnTo>
                    <a:pt x="18764" y="423"/>
                  </a:lnTo>
                  <a:lnTo>
                    <a:pt x="15007" y="376"/>
                  </a:lnTo>
                  <a:lnTo>
                    <a:pt x="11249" y="306"/>
                  </a:lnTo>
                  <a:lnTo>
                    <a:pt x="7515" y="212"/>
                  </a:lnTo>
                  <a:lnTo>
                    <a:pt x="3758" y="118"/>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2" name="Google Shape;2282;p35"/>
            <p:cNvSpPr/>
            <p:nvPr/>
          </p:nvSpPr>
          <p:spPr>
            <a:xfrm>
              <a:off x="7294125" y="4068650"/>
              <a:ext cx="281250" cy="14725"/>
            </a:xfrm>
            <a:custGeom>
              <a:rect b="b" l="l" r="r" t="t"/>
              <a:pathLst>
                <a:path extrusionOk="0" h="589" w="11250">
                  <a:moveTo>
                    <a:pt x="3688" y="1"/>
                  </a:moveTo>
                  <a:lnTo>
                    <a:pt x="2819" y="24"/>
                  </a:lnTo>
                  <a:lnTo>
                    <a:pt x="1410" y="95"/>
                  </a:lnTo>
                  <a:lnTo>
                    <a:pt x="705" y="142"/>
                  </a:lnTo>
                  <a:lnTo>
                    <a:pt x="1" y="212"/>
                  </a:lnTo>
                  <a:lnTo>
                    <a:pt x="705" y="306"/>
                  </a:lnTo>
                  <a:lnTo>
                    <a:pt x="1386" y="377"/>
                  </a:lnTo>
                  <a:lnTo>
                    <a:pt x="2795" y="471"/>
                  </a:lnTo>
                  <a:lnTo>
                    <a:pt x="4205" y="541"/>
                  </a:lnTo>
                  <a:lnTo>
                    <a:pt x="5614" y="588"/>
                  </a:lnTo>
                  <a:lnTo>
                    <a:pt x="7586" y="588"/>
                  </a:lnTo>
                  <a:lnTo>
                    <a:pt x="8432" y="565"/>
                  </a:lnTo>
                  <a:lnTo>
                    <a:pt x="9841" y="518"/>
                  </a:lnTo>
                  <a:lnTo>
                    <a:pt x="10545" y="447"/>
                  </a:lnTo>
                  <a:lnTo>
                    <a:pt x="11250" y="377"/>
                  </a:lnTo>
                  <a:lnTo>
                    <a:pt x="10545" y="306"/>
                  </a:lnTo>
                  <a:lnTo>
                    <a:pt x="9841" y="212"/>
                  </a:lnTo>
                  <a:lnTo>
                    <a:pt x="8432" y="118"/>
                  </a:lnTo>
                  <a:lnTo>
                    <a:pt x="7023" y="48"/>
                  </a:lnTo>
                  <a:lnTo>
                    <a:pt x="5637"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3" name="Google Shape;2283;p35"/>
            <p:cNvSpPr/>
            <p:nvPr/>
          </p:nvSpPr>
          <p:spPr>
            <a:xfrm>
              <a:off x="7071025" y="3938325"/>
              <a:ext cx="175575" cy="246025"/>
            </a:xfrm>
            <a:custGeom>
              <a:rect b="b" l="l" r="r" t="t"/>
              <a:pathLst>
                <a:path extrusionOk="0" h="9841" w="7023">
                  <a:moveTo>
                    <a:pt x="1" y="0"/>
                  </a:moveTo>
                  <a:lnTo>
                    <a:pt x="377" y="564"/>
                  </a:lnTo>
                  <a:lnTo>
                    <a:pt x="729" y="1151"/>
                  </a:lnTo>
                  <a:lnTo>
                    <a:pt x="1034" y="1738"/>
                  </a:lnTo>
                  <a:lnTo>
                    <a:pt x="1292" y="2349"/>
                  </a:lnTo>
                  <a:lnTo>
                    <a:pt x="1527" y="2936"/>
                  </a:lnTo>
                  <a:lnTo>
                    <a:pt x="1715" y="3547"/>
                  </a:lnTo>
                  <a:lnTo>
                    <a:pt x="1880" y="4157"/>
                  </a:lnTo>
                  <a:lnTo>
                    <a:pt x="1997" y="4768"/>
                  </a:lnTo>
                  <a:lnTo>
                    <a:pt x="2067" y="5378"/>
                  </a:lnTo>
                  <a:lnTo>
                    <a:pt x="2114" y="6012"/>
                  </a:lnTo>
                  <a:lnTo>
                    <a:pt x="2138" y="6623"/>
                  </a:lnTo>
                  <a:lnTo>
                    <a:pt x="2114" y="7257"/>
                  </a:lnTo>
                  <a:lnTo>
                    <a:pt x="2044" y="7891"/>
                  </a:lnTo>
                  <a:lnTo>
                    <a:pt x="1927" y="8502"/>
                  </a:lnTo>
                  <a:lnTo>
                    <a:pt x="1786" y="9136"/>
                  </a:lnTo>
                  <a:lnTo>
                    <a:pt x="1621" y="9770"/>
                  </a:lnTo>
                  <a:lnTo>
                    <a:pt x="5144" y="7774"/>
                  </a:lnTo>
                  <a:lnTo>
                    <a:pt x="5496" y="8314"/>
                  </a:lnTo>
                  <a:lnTo>
                    <a:pt x="5895" y="8854"/>
                  </a:lnTo>
                  <a:lnTo>
                    <a:pt x="6318" y="9347"/>
                  </a:lnTo>
                  <a:lnTo>
                    <a:pt x="6811" y="9840"/>
                  </a:lnTo>
                  <a:lnTo>
                    <a:pt x="6905" y="9206"/>
                  </a:lnTo>
                  <a:lnTo>
                    <a:pt x="6999" y="8572"/>
                  </a:lnTo>
                  <a:lnTo>
                    <a:pt x="7023" y="7915"/>
                  </a:lnTo>
                  <a:lnTo>
                    <a:pt x="7023" y="7281"/>
                  </a:lnTo>
                  <a:lnTo>
                    <a:pt x="6976" y="6647"/>
                  </a:lnTo>
                  <a:lnTo>
                    <a:pt x="6905" y="5989"/>
                  </a:lnTo>
                  <a:lnTo>
                    <a:pt x="6788" y="5355"/>
                  </a:lnTo>
                  <a:lnTo>
                    <a:pt x="6623" y="4721"/>
                  </a:lnTo>
                  <a:lnTo>
                    <a:pt x="6436" y="4087"/>
                  </a:lnTo>
                  <a:lnTo>
                    <a:pt x="6201" y="3476"/>
                  </a:lnTo>
                  <a:lnTo>
                    <a:pt x="5919" y="2866"/>
                  </a:lnTo>
                  <a:lnTo>
                    <a:pt x="5614" y="2255"/>
                  </a:lnTo>
                  <a:lnTo>
                    <a:pt x="5261" y="1668"/>
                  </a:lnTo>
                  <a:lnTo>
                    <a:pt x="4886" y="1104"/>
                  </a:lnTo>
                  <a:lnTo>
                    <a:pt x="4463" y="541"/>
                  </a:lnTo>
                  <a:lnTo>
                    <a:pt x="399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4" name="Google Shape;2284;p35"/>
            <p:cNvSpPr/>
            <p:nvPr/>
          </p:nvSpPr>
          <p:spPr>
            <a:xfrm>
              <a:off x="5778225" y="4184325"/>
              <a:ext cx="2128275" cy="332900"/>
            </a:xfrm>
            <a:custGeom>
              <a:rect b="b" l="l" r="r" t="t"/>
              <a:pathLst>
                <a:path extrusionOk="0" h="13316" w="85131">
                  <a:moveTo>
                    <a:pt x="1" y="0"/>
                  </a:moveTo>
                  <a:lnTo>
                    <a:pt x="1" y="1597"/>
                  </a:lnTo>
                  <a:lnTo>
                    <a:pt x="16369" y="2208"/>
                  </a:lnTo>
                  <a:lnTo>
                    <a:pt x="16369" y="11273"/>
                  </a:lnTo>
                  <a:lnTo>
                    <a:pt x="1" y="11578"/>
                  </a:lnTo>
                  <a:lnTo>
                    <a:pt x="1" y="13316"/>
                  </a:lnTo>
                  <a:lnTo>
                    <a:pt x="43306" y="12940"/>
                  </a:lnTo>
                  <a:lnTo>
                    <a:pt x="83440" y="12588"/>
                  </a:lnTo>
                  <a:lnTo>
                    <a:pt x="83839" y="11907"/>
                  </a:lnTo>
                  <a:lnTo>
                    <a:pt x="84168" y="11202"/>
                  </a:lnTo>
                  <a:lnTo>
                    <a:pt x="84473" y="10521"/>
                  </a:lnTo>
                  <a:lnTo>
                    <a:pt x="84708" y="9840"/>
                  </a:lnTo>
                  <a:lnTo>
                    <a:pt x="84896" y="9159"/>
                  </a:lnTo>
                  <a:lnTo>
                    <a:pt x="85013" y="8478"/>
                  </a:lnTo>
                  <a:lnTo>
                    <a:pt x="85107" y="7821"/>
                  </a:lnTo>
                  <a:lnTo>
                    <a:pt x="85131" y="7140"/>
                  </a:lnTo>
                  <a:lnTo>
                    <a:pt x="85084" y="6482"/>
                  </a:lnTo>
                  <a:lnTo>
                    <a:pt x="85013" y="5801"/>
                  </a:lnTo>
                  <a:lnTo>
                    <a:pt x="84873" y="5143"/>
                  </a:lnTo>
                  <a:lnTo>
                    <a:pt x="84685" y="4486"/>
                  </a:lnTo>
                  <a:lnTo>
                    <a:pt x="84450" y="3805"/>
                  </a:lnTo>
                  <a:lnTo>
                    <a:pt x="84168" y="3147"/>
                  </a:lnTo>
                  <a:lnTo>
                    <a:pt x="83816" y="2490"/>
                  </a:lnTo>
                  <a:lnTo>
                    <a:pt x="83440" y="1856"/>
                  </a:lnTo>
                  <a:lnTo>
                    <a:pt x="42178" y="940"/>
                  </a:lnTo>
                  <a:lnTo>
                    <a:pt x="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5" name="Google Shape;2285;p35"/>
            <p:cNvSpPr/>
            <p:nvPr/>
          </p:nvSpPr>
          <p:spPr>
            <a:xfrm>
              <a:off x="5778225" y="4184325"/>
              <a:ext cx="2128275" cy="332900"/>
            </a:xfrm>
            <a:custGeom>
              <a:rect b="b" l="l" r="r" t="t"/>
              <a:pathLst>
                <a:path extrusionOk="0" fill="none" h="13316" w="85131">
                  <a:moveTo>
                    <a:pt x="83440" y="1856"/>
                  </a:moveTo>
                  <a:lnTo>
                    <a:pt x="42178" y="940"/>
                  </a:lnTo>
                  <a:lnTo>
                    <a:pt x="1" y="0"/>
                  </a:lnTo>
                  <a:lnTo>
                    <a:pt x="1" y="1597"/>
                  </a:lnTo>
                  <a:lnTo>
                    <a:pt x="16369" y="2208"/>
                  </a:lnTo>
                  <a:lnTo>
                    <a:pt x="16369" y="11273"/>
                  </a:lnTo>
                  <a:lnTo>
                    <a:pt x="1" y="11578"/>
                  </a:lnTo>
                  <a:lnTo>
                    <a:pt x="1" y="13316"/>
                  </a:lnTo>
                  <a:lnTo>
                    <a:pt x="43306" y="12940"/>
                  </a:lnTo>
                  <a:lnTo>
                    <a:pt x="83440" y="12588"/>
                  </a:lnTo>
                  <a:lnTo>
                    <a:pt x="83440" y="12588"/>
                  </a:lnTo>
                  <a:lnTo>
                    <a:pt x="83839" y="11907"/>
                  </a:lnTo>
                  <a:lnTo>
                    <a:pt x="84168" y="11202"/>
                  </a:lnTo>
                  <a:lnTo>
                    <a:pt x="84473" y="10521"/>
                  </a:lnTo>
                  <a:lnTo>
                    <a:pt x="84708" y="9840"/>
                  </a:lnTo>
                  <a:lnTo>
                    <a:pt x="84896" y="9159"/>
                  </a:lnTo>
                  <a:lnTo>
                    <a:pt x="85013" y="8478"/>
                  </a:lnTo>
                  <a:lnTo>
                    <a:pt x="85107" y="7821"/>
                  </a:lnTo>
                  <a:lnTo>
                    <a:pt x="85131" y="7140"/>
                  </a:lnTo>
                  <a:lnTo>
                    <a:pt x="85084" y="6482"/>
                  </a:lnTo>
                  <a:lnTo>
                    <a:pt x="85013" y="5801"/>
                  </a:lnTo>
                  <a:lnTo>
                    <a:pt x="84873" y="5143"/>
                  </a:lnTo>
                  <a:lnTo>
                    <a:pt x="84685" y="4486"/>
                  </a:lnTo>
                  <a:lnTo>
                    <a:pt x="84450" y="3805"/>
                  </a:lnTo>
                  <a:lnTo>
                    <a:pt x="84168" y="3147"/>
                  </a:lnTo>
                  <a:lnTo>
                    <a:pt x="83816" y="2490"/>
                  </a:lnTo>
                  <a:lnTo>
                    <a:pt x="83440" y="1856"/>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6" name="Google Shape;2286;p35"/>
            <p:cNvSpPr/>
            <p:nvPr/>
          </p:nvSpPr>
          <p:spPr>
            <a:xfrm>
              <a:off x="6832675" y="4207800"/>
              <a:ext cx="1073825" cy="300050"/>
            </a:xfrm>
            <a:custGeom>
              <a:rect b="b" l="l" r="r" t="t"/>
              <a:pathLst>
                <a:path extrusionOk="0" h="12002" w="42953">
                  <a:moveTo>
                    <a:pt x="0" y="1"/>
                  </a:moveTo>
                  <a:lnTo>
                    <a:pt x="259" y="330"/>
                  </a:lnTo>
                  <a:lnTo>
                    <a:pt x="540" y="729"/>
                  </a:lnTo>
                  <a:lnTo>
                    <a:pt x="822" y="1175"/>
                  </a:lnTo>
                  <a:lnTo>
                    <a:pt x="1104" y="1692"/>
                  </a:lnTo>
                  <a:lnTo>
                    <a:pt x="1362" y="2255"/>
                  </a:lnTo>
                  <a:lnTo>
                    <a:pt x="1621" y="2866"/>
                  </a:lnTo>
                  <a:lnTo>
                    <a:pt x="1832" y="3523"/>
                  </a:lnTo>
                  <a:lnTo>
                    <a:pt x="2020" y="4228"/>
                  </a:lnTo>
                  <a:lnTo>
                    <a:pt x="2090" y="4604"/>
                  </a:lnTo>
                  <a:lnTo>
                    <a:pt x="2161" y="5003"/>
                  </a:lnTo>
                  <a:lnTo>
                    <a:pt x="2208" y="5402"/>
                  </a:lnTo>
                  <a:lnTo>
                    <a:pt x="2255" y="5825"/>
                  </a:lnTo>
                  <a:lnTo>
                    <a:pt x="2255" y="6248"/>
                  </a:lnTo>
                  <a:lnTo>
                    <a:pt x="2278" y="6694"/>
                  </a:lnTo>
                  <a:lnTo>
                    <a:pt x="2255" y="7140"/>
                  </a:lnTo>
                  <a:lnTo>
                    <a:pt x="2231" y="7610"/>
                  </a:lnTo>
                  <a:lnTo>
                    <a:pt x="2184" y="8103"/>
                  </a:lnTo>
                  <a:lnTo>
                    <a:pt x="2114" y="8596"/>
                  </a:lnTo>
                  <a:lnTo>
                    <a:pt x="2020" y="9113"/>
                  </a:lnTo>
                  <a:lnTo>
                    <a:pt x="1902" y="9629"/>
                  </a:lnTo>
                  <a:lnTo>
                    <a:pt x="1762" y="10146"/>
                  </a:lnTo>
                  <a:lnTo>
                    <a:pt x="1597" y="10710"/>
                  </a:lnTo>
                  <a:lnTo>
                    <a:pt x="1409" y="11250"/>
                  </a:lnTo>
                  <a:lnTo>
                    <a:pt x="1198" y="11837"/>
                  </a:lnTo>
                  <a:lnTo>
                    <a:pt x="1128" y="12001"/>
                  </a:lnTo>
                  <a:lnTo>
                    <a:pt x="8948" y="11931"/>
                  </a:lnTo>
                  <a:lnTo>
                    <a:pt x="9981" y="11931"/>
                  </a:lnTo>
                  <a:lnTo>
                    <a:pt x="36589" y="11696"/>
                  </a:lnTo>
                  <a:lnTo>
                    <a:pt x="41262" y="11649"/>
                  </a:lnTo>
                  <a:lnTo>
                    <a:pt x="41661" y="10968"/>
                  </a:lnTo>
                  <a:lnTo>
                    <a:pt x="41990" y="10263"/>
                  </a:lnTo>
                  <a:lnTo>
                    <a:pt x="42295" y="9582"/>
                  </a:lnTo>
                  <a:lnTo>
                    <a:pt x="42530" y="8901"/>
                  </a:lnTo>
                  <a:lnTo>
                    <a:pt x="42718" y="8220"/>
                  </a:lnTo>
                  <a:lnTo>
                    <a:pt x="42835" y="7539"/>
                  </a:lnTo>
                  <a:lnTo>
                    <a:pt x="42929" y="6882"/>
                  </a:lnTo>
                  <a:lnTo>
                    <a:pt x="42953" y="6201"/>
                  </a:lnTo>
                  <a:lnTo>
                    <a:pt x="42906" y="5543"/>
                  </a:lnTo>
                  <a:lnTo>
                    <a:pt x="42835" y="4862"/>
                  </a:lnTo>
                  <a:lnTo>
                    <a:pt x="42695" y="4204"/>
                  </a:lnTo>
                  <a:lnTo>
                    <a:pt x="42507" y="3547"/>
                  </a:lnTo>
                  <a:lnTo>
                    <a:pt x="42272" y="2866"/>
                  </a:lnTo>
                  <a:lnTo>
                    <a:pt x="41990" y="2208"/>
                  </a:lnTo>
                  <a:lnTo>
                    <a:pt x="41638" y="1551"/>
                  </a:lnTo>
                  <a:lnTo>
                    <a:pt x="41262" y="917"/>
                  </a:lnTo>
                  <a:lnTo>
                    <a:pt x="36401" y="799"/>
                  </a:lnTo>
                  <a:lnTo>
                    <a:pt x="30084" y="658"/>
                  </a:lnTo>
                  <a:lnTo>
                    <a:pt x="9323" y="212"/>
                  </a:lnTo>
                  <a:lnTo>
                    <a:pt x="6905" y="142"/>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7" name="Google Shape;2287;p35"/>
            <p:cNvSpPr/>
            <p:nvPr/>
          </p:nvSpPr>
          <p:spPr>
            <a:xfrm>
              <a:off x="6832675" y="4207800"/>
              <a:ext cx="1073825" cy="300050"/>
            </a:xfrm>
            <a:custGeom>
              <a:rect b="b" l="l" r="r" t="t"/>
              <a:pathLst>
                <a:path extrusionOk="0" fill="none" h="12002" w="42953">
                  <a:moveTo>
                    <a:pt x="41262" y="11649"/>
                  </a:moveTo>
                  <a:lnTo>
                    <a:pt x="36589" y="11696"/>
                  </a:lnTo>
                  <a:lnTo>
                    <a:pt x="9981" y="11931"/>
                  </a:lnTo>
                  <a:lnTo>
                    <a:pt x="8948" y="11931"/>
                  </a:lnTo>
                  <a:lnTo>
                    <a:pt x="1128" y="12001"/>
                  </a:lnTo>
                  <a:lnTo>
                    <a:pt x="1128" y="12001"/>
                  </a:lnTo>
                  <a:lnTo>
                    <a:pt x="1198" y="11837"/>
                  </a:lnTo>
                  <a:lnTo>
                    <a:pt x="1198" y="11837"/>
                  </a:lnTo>
                  <a:lnTo>
                    <a:pt x="1409" y="11250"/>
                  </a:lnTo>
                  <a:lnTo>
                    <a:pt x="1597" y="10710"/>
                  </a:lnTo>
                  <a:lnTo>
                    <a:pt x="1762" y="10146"/>
                  </a:lnTo>
                  <a:lnTo>
                    <a:pt x="1902" y="9629"/>
                  </a:lnTo>
                  <a:lnTo>
                    <a:pt x="2020" y="9113"/>
                  </a:lnTo>
                  <a:lnTo>
                    <a:pt x="2114" y="8596"/>
                  </a:lnTo>
                  <a:lnTo>
                    <a:pt x="2184" y="8103"/>
                  </a:lnTo>
                  <a:lnTo>
                    <a:pt x="2231" y="7610"/>
                  </a:lnTo>
                  <a:lnTo>
                    <a:pt x="2255" y="7140"/>
                  </a:lnTo>
                  <a:lnTo>
                    <a:pt x="2278" y="6694"/>
                  </a:lnTo>
                  <a:lnTo>
                    <a:pt x="2255" y="6248"/>
                  </a:lnTo>
                  <a:lnTo>
                    <a:pt x="2255" y="5825"/>
                  </a:lnTo>
                  <a:lnTo>
                    <a:pt x="2208" y="5402"/>
                  </a:lnTo>
                  <a:lnTo>
                    <a:pt x="2161" y="5003"/>
                  </a:lnTo>
                  <a:lnTo>
                    <a:pt x="2090" y="4604"/>
                  </a:lnTo>
                  <a:lnTo>
                    <a:pt x="2020" y="4228"/>
                  </a:lnTo>
                  <a:lnTo>
                    <a:pt x="1832" y="3523"/>
                  </a:lnTo>
                  <a:lnTo>
                    <a:pt x="1621" y="2866"/>
                  </a:lnTo>
                  <a:lnTo>
                    <a:pt x="1362" y="2255"/>
                  </a:lnTo>
                  <a:lnTo>
                    <a:pt x="1104" y="1692"/>
                  </a:lnTo>
                  <a:lnTo>
                    <a:pt x="822" y="1175"/>
                  </a:lnTo>
                  <a:lnTo>
                    <a:pt x="540" y="729"/>
                  </a:lnTo>
                  <a:lnTo>
                    <a:pt x="259" y="330"/>
                  </a:lnTo>
                  <a:lnTo>
                    <a:pt x="0" y="1"/>
                  </a:lnTo>
                  <a:lnTo>
                    <a:pt x="6905" y="142"/>
                  </a:lnTo>
                  <a:lnTo>
                    <a:pt x="9323" y="212"/>
                  </a:lnTo>
                  <a:lnTo>
                    <a:pt x="30084" y="658"/>
                  </a:lnTo>
                  <a:lnTo>
                    <a:pt x="36401" y="799"/>
                  </a:lnTo>
                  <a:lnTo>
                    <a:pt x="41262" y="917"/>
                  </a:lnTo>
                  <a:lnTo>
                    <a:pt x="41262" y="917"/>
                  </a:lnTo>
                  <a:lnTo>
                    <a:pt x="41638" y="1551"/>
                  </a:lnTo>
                  <a:lnTo>
                    <a:pt x="41990" y="2208"/>
                  </a:lnTo>
                  <a:lnTo>
                    <a:pt x="42272" y="2866"/>
                  </a:lnTo>
                  <a:lnTo>
                    <a:pt x="42507" y="3547"/>
                  </a:lnTo>
                  <a:lnTo>
                    <a:pt x="42695" y="4204"/>
                  </a:lnTo>
                  <a:lnTo>
                    <a:pt x="42835" y="4862"/>
                  </a:lnTo>
                  <a:lnTo>
                    <a:pt x="42906" y="5543"/>
                  </a:lnTo>
                  <a:lnTo>
                    <a:pt x="42953" y="6201"/>
                  </a:lnTo>
                  <a:lnTo>
                    <a:pt x="42929" y="6882"/>
                  </a:lnTo>
                  <a:lnTo>
                    <a:pt x="42835" y="7539"/>
                  </a:lnTo>
                  <a:lnTo>
                    <a:pt x="42718" y="8220"/>
                  </a:lnTo>
                  <a:lnTo>
                    <a:pt x="42530" y="8901"/>
                  </a:lnTo>
                  <a:lnTo>
                    <a:pt x="42295" y="9582"/>
                  </a:lnTo>
                  <a:lnTo>
                    <a:pt x="41990" y="10263"/>
                  </a:lnTo>
                  <a:lnTo>
                    <a:pt x="41661" y="10968"/>
                  </a:lnTo>
                  <a:lnTo>
                    <a:pt x="41262" y="11649"/>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8" name="Google Shape;2288;p35"/>
            <p:cNvSpPr/>
            <p:nvPr/>
          </p:nvSpPr>
          <p:spPr>
            <a:xfrm>
              <a:off x="5859825" y="4227175"/>
              <a:ext cx="976975" cy="244850"/>
            </a:xfrm>
            <a:custGeom>
              <a:rect b="b" l="l" r="r" t="t"/>
              <a:pathLst>
                <a:path extrusionOk="0" h="9794" w="39079">
                  <a:moveTo>
                    <a:pt x="1" y="1"/>
                  </a:moveTo>
                  <a:lnTo>
                    <a:pt x="212" y="376"/>
                  </a:lnTo>
                  <a:lnTo>
                    <a:pt x="424" y="752"/>
                  </a:lnTo>
                  <a:lnTo>
                    <a:pt x="612" y="1151"/>
                  </a:lnTo>
                  <a:lnTo>
                    <a:pt x="776" y="1527"/>
                  </a:lnTo>
                  <a:lnTo>
                    <a:pt x="917" y="1903"/>
                  </a:lnTo>
                  <a:lnTo>
                    <a:pt x="1058" y="2279"/>
                  </a:lnTo>
                  <a:lnTo>
                    <a:pt x="1175" y="2654"/>
                  </a:lnTo>
                  <a:lnTo>
                    <a:pt x="1293" y="3054"/>
                  </a:lnTo>
                  <a:lnTo>
                    <a:pt x="1387" y="3429"/>
                  </a:lnTo>
                  <a:lnTo>
                    <a:pt x="1457" y="3805"/>
                  </a:lnTo>
                  <a:lnTo>
                    <a:pt x="1504" y="4181"/>
                  </a:lnTo>
                  <a:lnTo>
                    <a:pt x="1551" y="4557"/>
                  </a:lnTo>
                  <a:lnTo>
                    <a:pt x="1574" y="4932"/>
                  </a:lnTo>
                  <a:lnTo>
                    <a:pt x="1574" y="5332"/>
                  </a:lnTo>
                  <a:lnTo>
                    <a:pt x="1574" y="5707"/>
                  </a:lnTo>
                  <a:lnTo>
                    <a:pt x="1551" y="6083"/>
                  </a:lnTo>
                  <a:lnTo>
                    <a:pt x="1504" y="6553"/>
                  </a:lnTo>
                  <a:lnTo>
                    <a:pt x="1433" y="7023"/>
                  </a:lnTo>
                  <a:lnTo>
                    <a:pt x="1316" y="7469"/>
                  </a:lnTo>
                  <a:lnTo>
                    <a:pt x="1199" y="7938"/>
                  </a:lnTo>
                  <a:lnTo>
                    <a:pt x="1058" y="8408"/>
                  </a:lnTo>
                  <a:lnTo>
                    <a:pt x="893" y="8878"/>
                  </a:lnTo>
                  <a:lnTo>
                    <a:pt x="682" y="9347"/>
                  </a:lnTo>
                  <a:lnTo>
                    <a:pt x="471" y="9794"/>
                  </a:lnTo>
                  <a:lnTo>
                    <a:pt x="38139" y="9089"/>
                  </a:lnTo>
                  <a:lnTo>
                    <a:pt x="38398" y="8643"/>
                  </a:lnTo>
                  <a:lnTo>
                    <a:pt x="38585" y="8197"/>
                  </a:lnTo>
                  <a:lnTo>
                    <a:pt x="38750" y="7751"/>
                  </a:lnTo>
                  <a:lnTo>
                    <a:pt x="38891" y="7304"/>
                  </a:lnTo>
                  <a:lnTo>
                    <a:pt x="38985" y="6858"/>
                  </a:lnTo>
                  <a:lnTo>
                    <a:pt x="39032" y="6412"/>
                  </a:lnTo>
                  <a:lnTo>
                    <a:pt x="39079" y="5966"/>
                  </a:lnTo>
                  <a:lnTo>
                    <a:pt x="39079" y="5520"/>
                  </a:lnTo>
                  <a:lnTo>
                    <a:pt x="39079" y="5120"/>
                  </a:lnTo>
                  <a:lnTo>
                    <a:pt x="39055" y="4698"/>
                  </a:lnTo>
                  <a:lnTo>
                    <a:pt x="39008" y="4322"/>
                  </a:lnTo>
                  <a:lnTo>
                    <a:pt x="38938" y="3946"/>
                  </a:lnTo>
                  <a:lnTo>
                    <a:pt x="38797" y="3242"/>
                  </a:lnTo>
                  <a:lnTo>
                    <a:pt x="38609" y="2631"/>
                  </a:lnTo>
                  <a:lnTo>
                    <a:pt x="38445" y="2138"/>
                  </a:lnTo>
                  <a:lnTo>
                    <a:pt x="38304" y="1762"/>
                  </a:lnTo>
                  <a:lnTo>
                    <a:pt x="38139" y="1457"/>
                  </a:lnTo>
                  <a:lnTo>
                    <a:pt x="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9" name="Google Shape;2289;p35"/>
            <p:cNvSpPr/>
            <p:nvPr/>
          </p:nvSpPr>
          <p:spPr>
            <a:xfrm>
              <a:off x="5859825" y="4227175"/>
              <a:ext cx="976975" cy="244850"/>
            </a:xfrm>
            <a:custGeom>
              <a:rect b="b" l="l" r="r" t="t"/>
              <a:pathLst>
                <a:path extrusionOk="0" fill="none" h="9794" w="39079">
                  <a:moveTo>
                    <a:pt x="39079" y="5520"/>
                  </a:moveTo>
                  <a:lnTo>
                    <a:pt x="39079" y="5520"/>
                  </a:lnTo>
                  <a:lnTo>
                    <a:pt x="39079" y="5966"/>
                  </a:lnTo>
                  <a:lnTo>
                    <a:pt x="39032" y="6412"/>
                  </a:lnTo>
                  <a:lnTo>
                    <a:pt x="38985" y="6858"/>
                  </a:lnTo>
                  <a:lnTo>
                    <a:pt x="38891" y="7304"/>
                  </a:lnTo>
                  <a:lnTo>
                    <a:pt x="38750" y="7751"/>
                  </a:lnTo>
                  <a:lnTo>
                    <a:pt x="38585" y="8197"/>
                  </a:lnTo>
                  <a:lnTo>
                    <a:pt x="38398" y="8643"/>
                  </a:lnTo>
                  <a:lnTo>
                    <a:pt x="38139" y="9089"/>
                  </a:lnTo>
                  <a:lnTo>
                    <a:pt x="471" y="9794"/>
                  </a:lnTo>
                  <a:lnTo>
                    <a:pt x="471" y="9794"/>
                  </a:lnTo>
                  <a:lnTo>
                    <a:pt x="682" y="9347"/>
                  </a:lnTo>
                  <a:lnTo>
                    <a:pt x="893" y="8878"/>
                  </a:lnTo>
                  <a:lnTo>
                    <a:pt x="1058" y="8408"/>
                  </a:lnTo>
                  <a:lnTo>
                    <a:pt x="1199" y="7938"/>
                  </a:lnTo>
                  <a:lnTo>
                    <a:pt x="1316" y="7469"/>
                  </a:lnTo>
                  <a:lnTo>
                    <a:pt x="1433" y="7023"/>
                  </a:lnTo>
                  <a:lnTo>
                    <a:pt x="1504" y="6553"/>
                  </a:lnTo>
                  <a:lnTo>
                    <a:pt x="1551" y="6083"/>
                  </a:lnTo>
                  <a:lnTo>
                    <a:pt x="1551" y="6083"/>
                  </a:lnTo>
                  <a:lnTo>
                    <a:pt x="1574" y="5707"/>
                  </a:lnTo>
                  <a:lnTo>
                    <a:pt x="1574" y="5332"/>
                  </a:lnTo>
                  <a:lnTo>
                    <a:pt x="1574" y="4932"/>
                  </a:lnTo>
                  <a:lnTo>
                    <a:pt x="1551" y="4557"/>
                  </a:lnTo>
                  <a:lnTo>
                    <a:pt x="1504" y="4181"/>
                  </a:lnTo>
                  <a:lnTo>
                    <a:pt x="1457" y="3805"/>
                  </a:lnTo>
                  <a:lnTo>
                    <a:pt x="1387" y="3429"/>
                  </a:lnTo>
                  <a:lnTo>
                    <a:pt x="1293" y="3054"/>
                  </a:lnTo>
                  <a:lnTo>
                    <a:pt x="1175" y="2654"/>
                  </a:lnTo>
                  <a:lnTo>
                    <a:pt x="1058" y="2279"/>
                  </a:lnTo>
                  <a:lnTo>
                    <a:pt x="917" y="1903"/>
                  </a:lnTo>
                  <a:lnTo>
                    <a:pt x="776" y="1527"/>
                  </a:lnTo>
                  <a:lnTo>
                    <a:pt x="612" y="1151"/>
                  </a:lnTo>
                  <a:lnTo>
                    <a:pt x="424" y="752"/>
                  </a:lnTo>
                  <a:lnTo>
                    <a:pt x="212" y="376"/>
                  </a:lnTo>
                  <a:lnTo>
                    <a:pt x="1" y="1"/>
                  </a:lnTo>
                  <a:lnTo>
                    <a:pt x="38139" y="1457"/>
                  </a:lnTo>
                  <a:lnTo>
                    <a:pt x="38139" y="1457"/>
                  </a:lnTo>
                  <a:lnTo>
                    <a:pt x="38304" y="1762"/>
                  </a:lnTo>
                  <a:lnTo>
                    <a:pt x="38445" y="2138"/>
                  </a:lnTo>
                  <a:lnTo>
                    <a:pt x="38609" y="2631"/>
                  </a:lnTo>
                  <a:lnTo>
                    <a:pt x="38797" y="3242"/>
                  </a:lnTo>
                  <a:lnTo>
                    <a:pt x="38938" y="3946"/>
                  </a:lnTo>
                  <a:lnTo>
                    <a:pt x="39008" y="4322"/>
                  </a:lnTo>
                  <a:lnTo>
                    <a:pt x="39055" y="4698"/>
                  </a:lnTo>
                  <a:lnTo>
                    <a:pt x="39079" y="5120"/>
                  </a:lnTo>
                  <a:lnTo>
                    <a:pt x="39079" y="552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0" name="Google Shape;2290;p35"/>
            <p:cNvSpPr/>
            <p:nvPr/>
          </p:nvSpPr>
          <p:spPr>
            <a:xfrm>
              <a:off x="5933800" y="4264750"/>
              <a:ext cx="664650" cy="18225"/>
            </a:xfrm>
            <a:custGeom>
              <a:rect b="b" l="l" r="r" t="t"/>
              <a:pathLst>
                <a:path extrusionOk="0" h="729" w="26586">
                  <a:moveTo>
                    <a:pt x="3312" y="1"/>
                  </a:moveTo>
                  <a:lnTo>
                    <a:pt x="1" y="71"/>
                  </a:lnTo>
                  <a:lnTo>
                    <a:pt x="3312" y="283"/>
                  </a:lnTo>
                  <a:lnTo>
                    <a:pt x="6647" y="447"/>
                  </a:lnTo>
                  <a:lnTo>
                    <a:pt x="9958" y="564"/>
                  </a:lnTo>
                  <a:lnTo>
                    <a:pt x="13293" y="658"/>
                  </a:lnTo>
                  <a:lnTo>
                    <a:pt x="16604" y="705"/>
                  </a:lnTo>
                  <a:lnTo>
                    <a:pt x="19939" y="729"/>
                  </a:lnTo>
                  <a:lnTo>
                    <a:pt x="21606" y="729"/>
                  </a:lnTo>
                  <a:lnTo>
                    <a:pt x="23274" y="705"/>
                  </a:lnTo>
                  <a:lnTo>
                    <a:pt x="26585" y="635"/>
                  </a:lnTo>
                  <a:lnTo>
                    <a:pt x="23274" y="423"/>
                  </a:lnTo>
                  <a:lnTo>
                    <a:pt x="21606" y="329"/>
                  </a:lnTo>
                  <a:lnTo>
                    <a:pt x="19939" y="259"/>
                  </a:lnTo>
                  <a:lnTo>
                    <a:pt x="16628" y="142"/>
                  </a:lnTo>
                  <a:lnTo>
                    <a:pt x="13293" y="71"/>
                  </a:lnTo>
                  <a:lnTo>
                    <a:pt x="9982" y="24"/>
                  </a:lnTo>
                  <a:lnTo>
                    <a:pt x="6647" y="1"/>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1" name="Google Shape;2291;p35"/>
            <p:cNvSpPr/>
            <p:nvPr/>
          </p:nvSpPr>
          <p:spPr>
            <a:xfrm>
              <a:off x="6408775" y="4332275"/>
              <a:ext cx="360500" cy="15275"/>
            </a:xfrm>
            <a:custGeom>
              <a:rect b="b" l="l" r="r" t="t"/>
              <a:pathLst>
                <a:path extrusionOk="0" h="611" w="14420">
                  <a:moveTo>
                    <a:pt x="3617" y="0"/>
                  </a:moveTo>
                  <a:lnTo>
                    <a:pt x="1809" y="47"/>
                  </a:lnTo>
                  <a:lnTo>
                    <a:pt x="893" y="94"/>
                  </a:lnTo>
                  <a:lnTo>
                    <a:pt x="1" y="165"/>
                  </a:lnTo>
                  <a:lnTo>
                    <a:pt x="893" y="259"/>
                  </a:lnTo>
                  <a:lnTo>
                    <a:pt x="1809" y="353"/>
                  </a:lnTo>
                  <a:lnTo>
                    <a:pt x="3594" y="470"/>
                  </a:lnTo>
                  <a:lnTo>
                    <a:pt x="5402" y="541"/>
                  </a:lnTo>
                  <a:lnTo>
                    <a:pt x="7210" y="587"/>
                  </a:lnTo>
                  <a:lnTo>
                    <a:pt x="8995" y="611"/>
                  </a:lnTo>
                  <a:lnTo>
                    <a:pt x="10803" y="611"/>
                  </a:lnTo>
                  <a:lnTo>
                    <a:pt x="12612" y="564"/>
                  </a:lnTo>
                  <a:lnTo>
                    <a:pt x="13504" y="517"/>
                  </a:lnTo>
                  <a:lnTo>
                    <a:pt x="14420" y="447"/>
                  </a:lnTo>
                  <a:lnTo>
                    <a:pt x="13528" y="353"/>
                  </a:lnTo>
                  <a:lnTo>
                    <a:pt x="12612" y="282"/>
                  </a:lnTo>
                  <a:lnTo>
                    <a:pt x="10827" y="141"/>
                  </a:lnTo>
                  <a:lnTo>
                    <a:pt x="9019" y="71"/>
                  </a:lnTo>
                  <a:lnTo>
                    <a:pt x="7210" y="24"/>
                  </a:lnTo>
                  <a:lnTo>
                    <a:pt x="5402" y="0"/>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2" name="Google Shape;2292;p35"/>
            <p:cNvSpPr/>
            <p:nvPr/>
          </p:nvSpPr>
          <p:spPr>
            <a:xfrm>
              <a:off x="5969625" y="4395100"/>
              <a:ext cx="498475" cy="15275"/>
            </a:xfrm>
            <a:custGeom>
              <a:rect b="b" l="l" r="r" t="t"/>
              <a:pathLst>
                <a:path extrusionOk="0" h="611" w="19939">
                  <a:moveTo>
                    <a:pt x="4979" y="0"/>
                  </a:moveTo>
                  <a:lnTo>
                    <a:pt x="2490" y="47"/>
                  </a:lnTo>
                  <a:lnTo>
                    <a:pt x="0" y="165"/>
                  </a:lnTo>
                  <a:lnTo>
                    <a:pt x="2490" y="329"/>
                  </a:lnTo>
                  <a:lnTo>
                    <a:pt x="4979" y="446"/>
                  </a:lnTo>
                  <a:lnTo>
                    <a:pt x="7468" y="540"/>
                  </a:lnTo>
                  <a:lnTo>
                    <a:pt x="9958" y="587"/>
                  </a:lnTo>
                  <a:lnTo>
                    <a:pt x="12447" y="611"/>
                  </a:lnTo>
                  <a:lnTo>
                    <a:pt x="14936" y="611"/>
                  </a:lnTo>
                  <a:lnTo>
                    <a:pt x="16181" y="587"/>
                  </a:lnTo>
                  <a:lnTo>
                    <a:pt x="17426" y="540"/>
                  </a:lnTo>
                  <a:lnTo>
                    <a:pt x="19939" y="446"/>
                  </a:lnTo>
                  <a:lnTo>
                    <a:pt x="17449" y="259"/>
                  </a:lnTo>
                  <a:lnTo>
                    <a:pt x="16205" y="188"/>
                  </a:lnTo>
                  <a:lnTo>
                    <a:pt x="14936" y="141"/>
                  </a:lnTo>
                  <a:lnTo>
                    <a:pt x="12447" y="71"/>
                  </a:lnTo>
                  <a:lnTo>
                    <a:pt x="9958" y="0"/>
                  </a:lnTo>
                  <a:close/>
                </a:path>
              </a:pathLst>
            </a:custGeom>
            <a:solidFill>
              <a:srgbClr val="7197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3" name="Google Shape;2293;p35"/>
            <p:cNvSpPr/>
            <p:nvPr/>
          </p:nvSpPr>
          <p:spPr>
            <a:xfrm>
              <a:off x="5969625" y="4395100"/>
              <a:ext cx="498475" cy="15275"/>
            </a:xfrm>
            <a:custGeom>
              <a:rect b="b" l="l" r="r" t="t"/>
              <a:pathLst>
                <a:path extrusionOk="0" fill="none" h="611" w="19939">
                  <a:moveTo>
                    <a:pt x="0" y="165"/>
                  </a:moveTo>
                  <a:lnTo>
                    <a:pt x="0" y="165"/>
                  </a:lnTo>
                  <a:lnTo>
                    <a:pt x="2490" y="47"/>
                  </a:lnTo>
                  <a:lnTo>
                    <a:pt x="4979" y="0"/>
                  </a:lnTo>
                  <a:lnTo>
                    <a:pt x="4979" y="0"/>
                  </a:lnTo>
                  <a:lnTo>
                    <a:pt x="7468" y="0"/>
                  </a:lnTo>
                  <a:lnTo>
                    <a:pt x="9958" y="0"/>
                  </a:lnTo>
                  <a:lnTo>
                    <a:pt x="9958" y="0"/>
                  </a:lnTo>
                  <a:lnTo>
                    <a:pt x="12447" y="71"/>
                  </a:lnTo>
                  <a:lnTo>
                    <a:pt x="14936" y="141"/>
                  </a:lnTo>
                  <a:lnTo>
                    <a:pt x="14936" y="141"/>
                  </a:lnTo>
                  <a:lnTo>
                    <a:pt x="16205" y="188"/>
                  </a:lnTo>
                  <a:lnTo>
                    <a:pt x="17449" y="259"/>
                  </a:lnTo>
                  <a:lnTo>
                    <a:pt x="19939" y="446"/>
                  </a:lnTo>
                  <a:lnTo>
                    <a:pt x="19939" y="446"/>
                  </a:lnTo>
                  <a:lnTo>
                    <a:pt x="17426" y="540"/>
                  </a:lnTo>
                  <a:lnTo>
                    <a:pt x="16181" y="587"/>
                  </a:lnTo>
                  <a:lnTo>
                    <a:pt x="14936" y="611"/>
                  </a:lnTo>
                  <a:lnTo>
                    <a:pt x="14936" y="611"/>
                  </a:lnTo>
                  <a:lnTo>
                    <a:pt x="12447" y="611"/>
                  </a:lnTo>
                  <a:lnTo>
                    <a:pt x="9958" y="587"/>
                  </a:lnTo>
                  <a:lnTo>
                    <a:pt x="9958" y="587"/>
                  </a:lnTo>
                  <a:lnTo>
                    <a:pt x="7468" y="540"/>
                  </a:lnTo>
                  <a:lnTo>
                    <a:pt x="4979" y="446"/>
                  </a:lnTo>
                  <a:lnTo>
                    <a:pt x="4979" y="446"/>
                  </a:lnTo>
                  <a:lnTo>
                    <a:pt x="2490" y="329"/>
                  </a:lnTo>
                  <a:lnTo>
                    <a:pt x="0" y="16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4" name="Google Shape;2294;p35"/>
            <p:cNvSpPr/>
            <p:nvPr/>
          </p:nvSpPr>
          <p:spPr>
            <a:xfrm>
              <a:off x="7065750" y="4213100"/>
              <a:ext cx="706900" cy="292975"/>
            </a:xfrm>
            <a:custGeom>
              <a:rect b="b" l="l" r="r" t="t"/>
              <a:pathLst>
                <a:path extrusionOk="0" h="11719" w="28276">
                  <a:moveTo>
                    <a:pt x="0" y="0"/>
                  </a:moveTo>
                  <a:lnTo>
                    <a:pt x="212" y="423"/>
                  </a:lnTo>
                  <a:lnTo>
                    <a:pt x="447" y="892"/>
                  </a:lnTo>
                  <a:lnTo>
                    <a:pt x="658" y="1433"/>
                  </a:lnTo>
                  <a:lnTo>
                    <a:pt x="893" y="2020"/>
                  </a:lnTo>
                  <a:lnTo>
                    <a:pt x="1104" y="2654"/>
                  </a:lnTo>
                  <a:lnTo>
                    <a:pt x="1292" y="3335"/>
                  </a:lnTo>
                  <a:lnTo>
                    <a:pt x="1457" y="4039"/>
                  </a:lnTo>
                  <a:lnTo>
                    <a:pt x="1597" y="4814"/>
                  </a:lnTo>
                  <a:lnTo>
                    <a:pt x="1691" y="5589"/>
                  </a:lnTo>
                  <a:lnTo>
                    <a:pt x="1738" y="6411"/>
                  </a:lnTo>
                  <a:lnTo>
                    <a:pt x="1738" y="6834"/>
                  </a:lnTo>
                  <a:lnTo>
                    <a:pt x="1738" y="7257"/>
                  </a:lnTo>
                  <a:lnTo>
                    <a:pt x="1715" y="7679"/>
                  </a:lnTo>
                  <a:lnTo>
                    <a:pt x="1668" y="8102"/>
                  </a:lnTo>
                  <a:lnTo>
                    <a:pt x="1621" y="8548"/>
                  </a:lnTo>
                  <a:lnTo>
                    <a:pt x="1550" y="8995"/>
                  </a:lnTo>
                  <a:lnTo>
                    <a:pt x="1457" y="9441"/>
                  </a:lnTo>
                  <a:lnTo>
                    <a:pt x="1339" y="9887"/>
                  </a:lnTo>
                  <a:lnTo>
                    <a:pt x="1198" y="10333"/>
                  </a:lnTo>
                  <a:lnTo>
                    <a:pt x="1034" y="10803"/>
                  </a:lnTo>
                  <a:lnTo>
                    <a:pt x="869" y="11249"/>
                  </a:lnTo>
                  <a:lnTo>
                    <a:pt x="658" y="11719"/>
                  </a:lnTo>
                  <a:lnTo>
                    <a:pt x="27266" y="11484"/>
                  </a:lnTo>
                  <a:lnTo>
                    <a:pt x="27407" y="11038"/>
                  </a:lnTo>
                  <a:lnTo>
                    <a:pt x="27571" y="10545"/>
                  </a:lnTo>
                  <a:lnTo>
                    <a:pt x="27712" y="10004"/>
                  </a:lnTo>
                  <a:lnTo>
                    <a:pt x="27853" y="9417"/>
                  </a:lnTo>
                  <a:lnTo>
                    <a:pt x="27994" y="8807"/>
                  </a:lnTo>
                  <a:lnTo>
                    <a:pt x="28088" y="8149"/>
                  </a:lnTo>
                  <a:lnTo>
                    <a:pt x="28182" y="7468"/>
                  </a:lnTo>
                  <a:lnTo>
                    <a:pt x="28252" y="6764"/>
                  </a:lnTo>
                  <a:lnTo>
                    <a:pt x="28275" y="6012"/>
                  </a:lnTo>
                  <a:lnTo>
                    <a:pt x="28252" y="5261"/>
                  </a:lnTo>
                  <a:lnTo>
                    <a:pt x="28205" y="4509"/>
                  </a:lnTo>
                  <a:lnTo>
                    <a:pt x="28088" y="3734"/>
                  </a:lnTo>
                  <a:lnTo>
                    <a:pt x="27923" y="2936"/>
                  </a:lnTo>
                  <a:lnTo>
                    <a:pt x="27829" y="2536"/>
                  </a:lnTo>
                  <a:lnTo>
                    <a:pt x="27712" y="2161"/>
                  </a:lnTo>
                  <a:lnTo>
                    <a:pt x="27571" y="1761"/>
                  </a:lnTo>
                  <a:lnTo>
                    <a:pt x="27430" y="1362"/>
                  </a:lnTo>
                  <a:lnTo>
                    <a:pt x="27266" y="986"/>
                  </a:lnTo>
                  <a:lnTo>
                    <a:pt x="27078" y="587"/>
                  </a:lnTo>
                  <a:lnTo>
                    <a:pt x="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5" name="Google Shape;2295;p35"/>
            <p:cNvSpPr/>
            <p:nvPr/>
          </p:nvSpPr>
          <p:spPr>
            <a:xfrm>
              <a:off x="7065750" y="4213100"/>
              <a:ext cx="706900" cy="292975"/>
            </a:xfrm>
            <a:custGeom>
              <a:rect b="b" l="l" r="r" t="t"/>
              <a:pathLst>
                <a:path extrusionOk="0" fill="none" h="11719" w="28276">
                  <a:moveTo>
                    <a:pt x="27266" y="11484"/>
                  </a:moveTo>
                  <a:lnTo>
                    <a:pt x="658" y="11719"/>
                  </a:lnTo>
                  <a:lnTo>
                    <a:pt x="658" y="11719"/>
                  </a:lnTo>
                  <a:lnTo>
                    <a:pt x="869" y="11249"/>
                  </a:lnTo>
                  <a:lnTo>
                    <a:pt x="1034" y="10803"/>
                  </a:lnTo>
                  <a:lnTo>
                    <a:pt x="1198" y="10333"/>
                  </a:lnTo>
                  <a:lnTo>
                    <a:pt x="1339" y="9887"/>
                  </a:lnTo>
                  <a:lnTo>
                    <a:pt x="1457" y="9441"/>
                  </a:lnTo>
                  <a:lnTo>
                    <a:pt x="1550" y="8995"/>
                  </a:lnTo>
                  <a:lnTo>
                    <a:pt x="1621" y="8548"/>
                  </a:lnTo>
                  <a:lnTo>
                    <a:pt x="1668" y="8102"/>
                  </a:lnTo>
                  <a:lnTo>
                    <a:pt x="1715" y="7679"/>
                  </a:lnTo>
                  <a:lnTo>
                    <a:pt x="1738" y="7257"/>
                  </a:lnTo>
                  <a:lnTo>
                    <a:pt x="1738" y="6834"/>
                  </a:lnTo>
                  <a:lnTo>
                    <a:pt x="1738" y="6411"/>
                  </a:lnTo>
                  <a:lnTo>
                    <a:pt x="1691" y="5589"/>
                  </a:lnTo>
                  <a:lnTo>
                    <a:pt x="1597" y="4814"/>
                  </a:lnTo>
                  <a:lnTo>
                    <a:pt x="1457" y="4039"/>
                  </a:lnTo>
                  <a:lnTo>
                    <a:pt x="1292" y="3335"/>
                  </a:lnTo>
                  <a:lnTo>
                    <a:pt x="1104" y="2654"/>
                  </a:lnTo>
                  <a:lnTo>
                    <a:pt x="893" y="2020"/>
                  </a:lnTo>
                  <a:lnTo>
                    <a:pt x="658" y="1433"/>
                  </a:lnTo>
                  <a:lnTo>
                    <a:pt x="447" y="892"/>
                  </a:lnTo>
                  <a:lnTo>
                    <a:pt x="212" y="423"/>
                  </a:lnTo>
                  <a:lnTo>
                    <a:pt x="0" y="0"/>
                  </a:lnTo>
                  <a:lnTo>
                    <a:pt x="27078" y="587"/>
                  </a:lnTo>
                  <a:lnTo>
                    <a:pt x="27078" y="587"/>
                  </a:lnTo>
                  <a:lnTo>
                    <a:pt x="27266" y="986"/>
                  </a:lnTo>
                  <a:lnTo>
                    <a:pt x="27430" y="1362"/>
                  </a:lnTo>
                  <a:lnTo>
                    <a:pt x="27571" y="1761"/>
                  </a:lnTo>
                  <a:lnTo>
                    <a:pt x="27712" y="2161"/>
                  </a:lnTo>
                  <a:lnTo>
                    <a:pt x="27829" y="2536"/>
                  </a:lnTo>
                  <a:lnTo>
                    <a:pt x="27923" y="2936"/>
                  </a:lnTo>
                  <a:lnTo>
                    <a:pt x="28088" y="3734"/>
                  </a:lnTo>
                  <a:lnTo>
                    <a:pt x="28205" y="4509"/>
                  </a:lnTo>
                  <a:lnTo>
                    <a:pt x="28252" y="5261"/>
                  </a:lnTo>
                  <a:lnTo>
                    <a:pt x="28275" y="6012"/>
                  </a:lnTo>
                  <a:lnTo>
                    <a:pt x="28252" y="6764"/>
                  </a:lnTo>
                  <a:lnTo>
                    <a:pt x="28182" y="7468"/>
                  </a:lnTo>
                  <a:lnTo>
                    <a:pt x="28088" y="8149"/>
                  </a:lnTo>
                  <a:lnTo>
                    <a:pt x="27994" y="8807"/>
                  </a:lnTo>
                  <a:lnTo>
                    <a:pt x="27853" y="9417"/>
                  </a:lnTo>
                  <a:lnTo>
                    <a:pt x="27712" y="10004"/>
                  </a:lnTo>
                  <a:lnTo>
                    <a:pt x="27571" y="10545"/>
                  </a:lnTo>
                  <a:lnTo>
                    <a:pt x="27407" y="11038"/>
                  </a:lnTo>
                  <a:lnTo>
                    <a:pt x="27266" y="11484"/>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6" name="Google Shape;2296;p35"/>
            <p:cNvSpPr/>
            <p:nvPr/>
          </p:nvSpPr>
          <p:spPr>
            <a:xfrm>
              <a:off x="7202550" y="4312300"/>
              <a:ext cx="483200" cy="94550"/>
            </a:xfrm>
            <a:custGeom>
              <a:rect b="b" l="l" r="r" t="t"/>
              <a:pathLst>
                <a:path extrusionOk="0" h="3782" w="19328">
                  <a:moveTo>
                    <a:pt x="8666" y="1"/>
                  </a:moveTo>
                  <a:lnTo>
                    <a:pt x="7703" y="24"/>
                  </a:lnTo>
                  <a:lnTo>
                    <a:pt x="6787" y="71"/>
                  </a:lnTo>
                  <a:lnTo>
                    <a:pt x="5895" y="142"/>
                  </a:lnTo>
                  <a:lnTo>
                    <a:pt x="5049" y="212"/>
                  </a:lnTo>
                  <a:lnTo>
                    <a:pt x="4251" y="306"/>
                  </a:lnTo>
                  <a:lnTo>
                    <a:pt x="3523" y="424"/>
                  </a:lnTo>
                  <a:lnTo>
                    <a:pt x="2818" y="541"/>
                  </a:lnTo>
                  <a:lnTo>
                    <a:pt x="2208" y="682"/>
                  </a:lnTo>
                  <a:lnTo>
                    <a:pt x="1644" y="823"/>
                  </a:lnTo>
                  <a:lnTo>
                    <a:pt x="1151" y="987"/>
                  </a:lnTo>
                  <a:lnTo>
                    <a:pt x="752" y="1152"/>
                  </a:lnTo>
                  <a:lnTo>
                    <a:pt x="423" y="1316"/>
                  </a:lnTo>
                  <a:lnTo>
                    <a:pt x="306" y="1410"/>
                  </a:lnTo>
                  <a:lnTo>
                    <a:pt x="188" y="1504"/>
                  </a:lnTo>
                  <a:lnTo>
                    <a:pt x="118" y="1598"/>
                  </a:lnTo>
                  <a:lnTo>
                    <a:pt x="47" y="1692"/>
                  </a:lnTo>
                  <a:lnTo>
                    <a:pt x="0" y="1786"/>
                  </a:lnTo>
                  <a:lnTo>
                    <a:pt x="0" y="1880"/>
                  </a:lnTo>
                  <a:lnTo>
                    <a:pt x="0" y="1974"/>
                  </a:lnTo>
                  <a:lnTo>
                    <a:pt x="47" y="2068"/>
                  </a:lnTo>
                  <a:lnTo>
                    <a:pt x="118" y="2161"/>
                  </a:lnTo>
                  <a:lnTo>
                    <a:pt x="188" y="2255"/>
                  </a:lnTo>
                  <a:lnTo>
                    <a:pt x="306" y="2349"/>
                  </a:lnTo>
                  <a:lnTo>
                    <a:pt x="423" y="2443"/>
                  </a:lnTo>
                  <a:lnTo>
                    <a:pt x="752" y="2631"/>
                  </a:lnTo>
                  <a:lnTo>
                    <a:pt x="1151" y="2796"/>
                  </a:lnTo>
                  <a:lnTo>
                    <a:pt x="1644" y="2936"/>
                  </a:lnTo>
                  <a:lnTo>
                    <a:pt x="2208" y="3101"/>
                  </a:lnTo>
                  <a:lnTo>
                    <a:pt x="2818" y="3218"/>
                  </a:lnTo>
                  <a:lnTo>
                    <a:pt x="3523" y="3336"/>
                  </a:lnTo>
                  <a:lnTo>
                    <a:pt x="4251" y="3453"/>
                  </a:lnTo>
                  <a:lnTo>
                    <a:pt x="5049" y="3547"/>
                  </a:lnTo>
                  <a:lnTo>
                    <a:pt x="5895" y="3641"/>
                  </a:lnTo>
                  <a:lnTo>
                    <a:pt x="6787" y="3688"/>
                  </a:lnTo>
                  <a:lnTo>
                    <a:pt x="7703" y="3735"/>
                  </a:lnTo>
                  <a:lnTo>
                    <a:pt x="8666" y="3758"/>
                  </a:lnTo>
                  <a:lnTo>
                    <a:pt x="9652" y="3782"/>
                  </a:lnTo>
                  <a:lnTo>
                    <a:pt x="10639" y="3758"/>
                  </a:lnTo>
                  <a:lnTo>
                    <a:pt x="11602" y="3735"/>
                  </a:lnTo>
                  <a:lnTo>
                    <a:pt x="12541" y="3688"/>
                  </a:lnTo>
                  <a:lnTo>
                    <a:pt x="13410" y="3641"/>
                  </a:lnTo>
                  <a:lnTo>
                    <a:pt x="14255" y="3547"/>
                  </a:lnTo>
                  <a:lnTo>
                    <a:pt x="15054" y="3453"/>
                  </a:lnTo>
                  <a:lnTo>
                    <a:pt x="15805" y="3336"/>
                  </a:lnTo>
                  <a:lnTo>
                    <a:pt x="16486" y="3218"/>
                  </a:lnTo>
                  <a:lnTo>
                    <a:pt x="17120" y="3101"/>
                  </a:lnTo>
                  <a:lnTo>
                    <a:pt x="17660" y="2936"/>
                  </a:lnTo>
                  <a:lnTo>
                    <a:pt x="18154" y="2796"/>
                  </a:lnTo>
                  <a:lnTo>
                    <a:pt x="18553" y="2631"/>
                  </a:lnTo>
                  <a:lnTo>
                    <a:pt x="18882" y="2443"/>
                  </a:lnTo>
                  <a:lnTo>
                    <a:pt x="19023" y="2349"/>
                  </a:lnTo>
                  <a:lnTo>
                    <a:pt x="19116" y="2255"/>
                  </a:lnTo>
                  <a:lnTo>
                    <a:pt x="19210" y="2161"/>
                  </a:lnTo>
                  <a:lnTo>
                    <a:pt x="19281" y="2068"/>
                  </a:lnTo>
                  <a:lnTo>
                    <a:pt x="19304" y="1974"/>
                  </a:lnTo>
                  <a:lnTo>
                    <a:pt x="19328" y="1880"/>
                  </a:lnTo>
                  <a:lnTo>
                    <a:pt x="19304" y="1786"/>
                  </a:lnTo>
                  <a:lnTo>
                    <a:pt x="19281" y="1692"/>
                  </a:lnTo>
                  <a:lnTo>
                    <a:pt x="19210" y="1598"/>
                  </a:lnTo>
                  <a:lnTo>
                    <a:pt x="19116" y="1504"/>
                  </a:lnTo>
                  <a:lnTo>
                    <a:pt x="19023" y="1410"/>
                  </a:lnTo>
                  <a:lnTo>
                    <a:pt x="18882" y="1316"/>
                  </a:lnTo>
                  <a:lnTo>
                    <a:pt x="18553" y="1152"/>
                  </a:lnTo>
                  <a:lnTo>
                    <a:pt x="18154" y="987"/>
                  </a:lnTo>
                  <a:lnTo>
                    <a:pt x="17660" y="823"/>
                  </a:lnTo>
                  <a:lnTo>
                    <a:pt x="17120" y="682"/>
                  </a:lnTo>
                  <a:lnTo>
                    <a:pt x="16486" y="541"/>
                  </a:lnTo>
                  <a:lnTo>
                    <a:pt x="15805" y="424"/>
                  </a:lnTo>
                  <a:lnTo>
                    <a:pt x="15054" y="306"/>
                  </a:lnTo>
                  <a:lnTo>
                    <a:pt x="14255" y="212"/>
                  </a:lnTo>
                  <a:lnTo>
                    <a:pt x="13410" y="142"/>
                  </a:lnTo>
                  <a:lnTo>
                    <a:pt x="12541" y="71"/>
                  </a:lnTo>
                  <a:lnTo>
                    <a:pt x="11602" y="24"/>
                  </a:lnTo>
                  <a:lnTo>
                    <a:pt x="1063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7" name="Google Shape;2297;p35"/>
            <p:cNvSpPr/>
            <p:nvPr/>
          </p:nvSpPr>
          <p:spPr>
            <a:xfrm>
              <a:off x="7202550" y="4312300"/>
              <a:ext cx="483200" cy="94550"/>
            </a:xfrm>
            <a:custGeom>
              <a:rect b="b" l="l" r="r" t="t"/>
              <a:pathLst>
                <a:path extrusionOk="0" fill="none" h="3782" w="19328">
                  <a:moveTo>
                    <a:pt x="19328" y="1880"/>
                  </a:moveTo>
                  <a:lnTo>
                    <a:pt x="19328" y="1880"/>
                  </a:lnTo>
                  <a:lnTo>
                    <a:pt x="19304" y="1974"/>
                  </a:lnTo>
                  <a:lnTo>
                    <a:pt x="19281" y="2068"/>
                  </a:lnTo>
                  <a:lnTo>
                    <a:pt x="19210" y="2161"/>
                  </a:lnTo>
                  <a:lnTo>
                    <a:pt x="19116" y="2255"/>
                  </a:lnTo>
                  <a:lnTo>
                    <a:pt x="19023" y="2349"/>
                  </a:lnTo>
                  <a:lnTo>
                    <a:pt x="18882" y="2443"/>
                  </a:lnTo>
                  <a:lnTo>
                    <a:pt x="18553" y="2631"/>
                  </a:lnTo>
                  <a:lnTo>
                    <a:pt x="18154" y="2796"/>
                  </a:lnTo>
                  <a:lnTo>
                    <a:pt x="17660" y="2936"/>
                  </a:lnTo>
                  <a:lnTo>
                    <a:pt x="17120" y="3101"/>
                  </a:lnTo>
                  <a:lnTo>
                    <a:pt x="16486" y="3218"/>
                  </a:lnTo>
                  <a:lnTo>
                    <a:pt x="15805" y="3336"/>
                  </a:lnTo>
                  <a:lnTo>
                    <a:pt x="15054" y="3453"/>
                  </a:lnTo>
                  <a:lnTo>
                    <a:pt x="14255" y="3547"/>
                  </a:lnTo>
                  <a:lnTo>
                    <a:pt x="13410" y="3641"/>
                  </a:lnTo>
                  <a:lnTo>
                    <a:pt x="12541" y="3688"/>
                  </a:lnTo>
                  <a:lnTo>
                    <a:pt x="11602" y="3735"/>
                  </a:lnTo>
                  <a:lnTo>
                    <a:pt x="10639" y="3758"/>
                  </a:lnTo>
                  <a:lnTo>
                    <a:pt x="9652" y="3782"/>
                  </a:lnTo>
                  <a:lnTo>
                    <a:pt x="9652" y="3782"/>
                  </a:lnTo>
                  <a:lnTo>
                    <a:pt x="8666" y="3758"/>
                  </a:lnTo>
                  <a:lnTo>
                    <a:pt x="7703" y="3735"/>
                  </a:lnTo>
                  <a:lnTo>
                    <a:pt x="6787" y="3688"/>
                  </a:lnTo>
                  <a:lnTo>
                    <a:pt x="5895" y="3641"/>
                  </a:lnTo>
                  <a:lnTo>
                    <a:pt x="5049" y="3547"/>
                  </a:lnTo>
                  <a:lnTo>
                    <a:pt x="4251" y="3453"/>
                  </a:lnTo>
                  <a:lnTo>
                    <a:pt x="3523" y="3336"/>
                  </a:lnTo>
                  <a:lnTo>
                    <a:pt x="2818" y="3218"/>
                  </a:lnTo>
                  <a:lnTo>
                    <a:pt x="2208" y="3101"/>
                  </a:lnTo>
                  <a:lnTo>
                    <a:pt x="1644" y="2936"/>
                  </a:lnTo>
                  <a:lnTo>
                    <a:pt x="1151" y="2796"/>
                  </a:lnTo>
                  <a:lnTo>
                    <a:pt x="752" y="2631"/>
                  </a:lnTo>
                  <a:lnTo>
                    <a:pt x="423" y="2443"/>
                  </a:lnTo>
                  <a:lnTo>
                    <a:pt x="306" y="2349"/>
                  </a:lnTo>
                  <a:lnTo>
                    <a:pt x="188" y="2255"/>
                  </a:lnTo>
                  <a:lnTo>
                    <a:pt x="118" y="2161"/>
                  </a:lnTo>
                  <a:lnTo>
                    <a:pt x="47" y="2068"/>
                  </a:lnTo>
                  <a:lnTo>
                    <a:pt x="0" y="1974"/>
                  </a:lnTo>
                  <a:lnTo>
                    <a:pt x="0" y="1880"/>
                  </a:lnTo>
                  <a:lnTo>
                    <a:pt x="0" y="1880"/>
                  </a:lnTo>
                  <a:lnTo>
                    <a:pt x="0" y="1786"/>
                  </a:lnTo>
                  <a:lnTo>
                    <a:pt x="47" y="1692"/>
                  </a:lnTo>
                  <a:lnTo>
                    <a:pt x="118" y="1598"/>
                  </a:lnTo>
                  <a:lnTo>
                    <a:pt x="188" y="1504"/>
                  </a:lnTo>
                  <a:lnTo>
                    <a:pt x="306" y="1410"/>
                  </a:lnTo>
                  <a:lnTo>
                    <a:pt x="423" y="1316"/>
                  </a:lnTo>
                  <a:lnTo>
                    <a:pt x="752" y="1152"/>
                  </a:lnTo>
                  <a:lnTo>
                    <a:pt x="1151" y="987"/>
                  </a:lnTo>
                  <a:lnTo>
                    <a:pt x="1644" y="823"/>
                  </a:lnTo>
                  <a:lnTo>
                    <a:pt x="2208" y="682"/>
                  </a:lnTo>
                  <a:lnTo>
                    <a:pt x="2818" y="541"/>
                  </a:lnTo>
                  <a:lnTo>
                    <a:pt x="3523" y="424"/>
                  </a:lnTo>
                  <a:lnTo>
                    <a:pt x="4251" y="306"/>
                  </a:lnTo>
                  <a:lnTo>
                    <a:pt x="5049" y="212"/>
                  </a:lnTo>
                  <a:lnTo>
                    <a:pt x="5895" y="142"/>
                  </a:lnTo>
                  <a:lnTo>
                    <a:pt x="6787" y="71"/>
                  </a:lnTo>
                  <a:lnTo>
                    <a:pt x="7703" y="24"/>
                  </a:lnTo>
                  <a:lnTo>
                    <a:pt x="8666" y="1"/>
                  </a:lnTo>
                  <a:lnTo>
                    <a:pt x="9652" y="1"/>
                  </a:lnTo>
                  <a:lnTo>
                    <a:pt x="9652" y="1"/>
                  </a:lnTo>
                  <a:lnTo>
                    <a:pt x="10639" y="1"/>
                  </a:lnTo>
                  <a:lnTo>
                    <a:pt x="11602" y="24"/>
                  </a:lnTo>
                  <a:lnTo>
                    <a:pt x="12541" y="71"/>
                  </a:lnTo>
                  <a:lnTo>
                    <a:pt x="13410" y="142"/>
                  </a:lnTo>
                  <a:lnTo>
                    <a:pt x="14255" y="212"/>
                  </a:lnTo>
                  <a:lnTo>
                    <a:pt x="15054" y="306"/>
                  </a:lnTo>
                  <a:lnTo>
                    <a:pt x="15805" y="424"/>
                  </a:lnTo>
                  <a:lnTo>
                    <a:pt x="16486" y="541"/>
                  </a:lnTo>
                  <a:lnTo>
                    <a:pt x="17120" y="682"/>
                  </a:lnTo>
                  <a:lnTo>
                    <a:pt x="17660" y="823"/>
                  </a:lnTo>
                  <a:lnTo>
                    <a:pt x="18154" y="987"/>
                  </a:lnTo>
                  <a:lnTo>
                    <a:pt x="18553" y="1152"/>
                  </a:lnTo>
                  <a:lnTo>
                    <a:pt x="18882" y="1316"/>
                  </a:lnTo>
                  <a:lnTo>
                    <a:pt x="19023" y="1410"/>
                  </a:lnTo>
                  <a:lnTo>
                    <a:pt x="19116" y="1504"/>
                  </a:lnTo>
                  <a:lnTo>
                    <a:pt x="19210" y="1598"/>
                  </a:lnTo>
                  <a:lnTo>
                    <a:pt x="19281" y="1692"/>
                  </a:lnTo>
                  <a:lnTo>
                    <a:pt x="19304" y="1786"/>
                  </a:lnTo>
                  <a:lnTo>
                    <a:pt x="19328" y="188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8" name="Google Shape;2298;p35"/>
            <p:cNvSpPr/>
            <p:nvPr/>
          </p:nvSpPr>
          <p:spPr>
            <a:xfrm>
              <a:off x="5871575" y="4365150"/>
              <a:ext cx="965225" cy="106875"/>
            </a:xfrm>
            <a:custGeom>
              <a:rect b="b" l="l" r="r" t="t"/>
              <a:pathLst>
                <a:path extrusionOk="0" h="4275" w="38609">
                  <a:moveTo>
                    <a:pt x="13880" y="1198"/>
                  </a:moveTo>
                  <a:lnTo>
                    <a:pt x="16369" y="1269"/>
                  </a:lnTo>
                  <a:lnTo>
                    <a:pt x="18858" y="1339"/>
                  </a:lnTo>
                  <a:lnTo>
                    <a:pt x="20127" y="1386"/>
                  </a:lnTo>
                  <a:lnTo>
                    <a:pt x="21371" y="1457"/>
                  </a:lnTo>
                  <a:lnTo>
                    <a:pt x="23861" y="1644"/>
                  </a:lnTo>
                  <a:lnTo>
                    <a:pt x="21348" y="1738"/>
                  </a:lnTo>
                  <a:lnTo>
                    <a:pt x="20103" y="1785"/>
                  </a:lnTo>
                  <a:lnTo>
                    <a:pt x="18858" y="1809"/>
                  </a:lnTo>
                  <a:lnTo>
                    <a:pt x="16909" y="1809"/>
                  </a:lnTo>
                  <a:lnTo>
                    <a:pt x="13880" y="1785"/>
                  </a:lnTo>
                  <a:lnTo>
                    <a:pt x="11390" y="1738"/>
                  </a:lnTo>
                  <a:lnTo>
                    <a:pt x="8901" y="1644"/>
                  </a:lnTo>
                  <a:lnTo>
                    <a:pt x="6412" y="1527"/>
                  </a:lnTo>
                  <a:lnTo>
                    <a:pt x="3922" y="1363"/>
                  </a:lnTo>
                  <a:lnTo>
                    <a:pt x="6412" y="1245"/>
                  </a:lnTo>
                  <a:lnTo>
                    <a:pt x="8901" y="1198"/>
                  </a:lnTo>
                  <a:close/>
                  <a:moveTo>
                    <a:pt x="38609" y="1"/>
                  </a:moveTo>
                  <a:lnTo>
                    <a:pt x="34569" y="141"/>
                  </a:lnTo>
                  <a:lnTo>
                    <a:pt x="30530" y="259"/>
                  </a:lnTo>
                  <a:lnTo>
                    <a:pt x="26491" y="353"/>
                  </a:lnTo>
                  <a:lnTo>
                    <a:pt x="22428" y="447"/>
                  </a:lnTo>
                  <a:lnTo>
                    <a:pt x="18389" y="494"/>
                  </a:lnTo>
                  <a:lnTo>
                    <a:pt x="14349" y="541"/>
                  </a:lnTo>
                  <a:lnTo>
                    <a:pt x="10310" y="564"/>
                  </a:lnTo>
                  <a:lnTo>
                    <a:pt x="6247" y="588"/>
                  </a:lnTo>
                  <a:lnTo>
                    <a:pt x="1081" y="564"/>
                  </a:lnTo>
                  <a:lnTo>
                    <a:pt x="1034" y="1034"/>
                  </a:lnTo>
                  <a:lnTo>
                    <a:pt x="963" y="1504"/>
                  </a:lnTo>
                  <a:lnTo>
                    <a:pt x="846" y="1950"/>
                  </a:lnTo>
                  <a:lnTo>
                    <a:pt x="729" y="2419"/>
                  </a:lnTo>
                  <a:lnTo>
                    <a:pt x="588" y="2889"/>
                  </a:lnTo>
                  <a:lnTo>
                    <a:pt x="423" y="3359"/>
                  </a:lnTo>
                  <a:lnTo>
                    <a:pt x="212" y="3828"/>
                  </a:lnTo>
                  <a:lnTo>
                    <a:pt x="1" y="4275"/>
                  </a:lnTo>
                  <a:lnTo>
                    <a:pt x="37669" y="3570"/>
                  </a:lnTo>
                  <a:lnTo>
                    <a:pt x="37928" y="3124"/>
                  </a:lnTo>
                  <a:lnTo>
                    <a:pt x="38115" y="2678"/>
                  </a:lnTo>
                  <a:lnTo>
                    <a:pt x="38280" y="2232"/>
                  </a:lnTo>
                  <a:lnTo>
                    <a:pt x="38421" y="1785"/>
                  </a:lnTo>
                  <a:lnTo>
                    <a:pt x="38515" y="1339"/>
                  </a:lnTo>
                  <a:lnTo>
                    <a:pt x="38562" y="893"/>
                  </a:lnTo>
                  <a:lnTo>
                    <a:pt x="38609" y="447"/>
                  </a:lnTo>
                  <a:lnTo>
                    <a:pt x="38609" y="1"/>
                  </a:lnTo>
                  <a:close/>
                </a:path>
              </a:pathLst>
            </a:custGeom>
            <a:solidFill>
              <a:srgbClr val="BFD4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9" name="Google Shape;2299;p35"/>
            <p:cNvSpPr/>
            <p:nvPr/>
          </p:nvSpPr>
          <p:spPr>
            <a:xfrm>
              <a:off x="5969625" y="4395100"/>
              <a:ext cx="498475" cy="15275"/>
            </a:xfrm>
            <a:custGeom>
              <a:rect b="b" l="l" r="r" t="t"/>
              <a:pathLst>
                <a:path extrusionOk="0" fill="none" h="611" w="19939">
                  <a:moveTo>
                    <a:pt x="12987" y="611"/>
                  </a:moveTo>
                  <a:lnTo>
                    <a:pt x="12987" y="611"/>
                  </a:lnTo>
                  <a:lnTo>
                    <a:pt x="9958" y="587"/>
                  </a:lnTo>
                  <a:lnTo>
                    <a:pt x="9958" y="587"/>
                  </a:lnTo>
                  <a:lnTo>
                    <a:pt x="7468" y="540"/>
                  </a:lnTo>
                  <a:lnTo>
                    <a:pt x="4979" y="446"/>
                  </a:lnTo>
                  <a:lnTo>
                    <a:pt x="4979" y="446"/>
                  </a:lnTo>
                  <a:lnTo>
                    <a:pt x="2490" y="329"/>
                  </a:lnTo>
                  <a:lnTo>
                    <a:pt x="0" y="165"/>
                  </a:lnTo>
                  <a:lnTo>
                    <a:pt x="0" y="165"/>
                  </a:lnTo>
                  <a:lnTo>
                    <a:pt x="2490" y="47"/>
                  </a:lnTo>
                  <a:lnTo>
                    <a:pt x="4979" y="0"/>
                  </a:lnTo>
                  <a:lnTo>
                    <a:pt x="4979" y="0"/>
                  </a:lnTo>
                  <a:lnTo>
                    <a:pt x="6928" y="0"/>
                  </a:lnTo>
                  <a:lnTo>
                    <a:pt x="6928" y="0"/>
                  </a:lnTo>
                  <a:lnTo>
                    <a:pt x="9958" y="0"/>
                  </a:lnTo>
                  <a:lnTo>
                    <a:pt x="9958" y="0"/>
                  </a:lnTo>
                  <a:lnTo>
                    <a:pt x="12447" y="71"/>
                  </a:lnTo>
                  <a:lnTo>
                    <a:pt x="14936" y="141"/>
                  </a:lnTo>
                  <a:lnTo>
                    <a:pt x="14936" y="141"/>
                  </a:lnTo>
                  <a:lnTo>
                    <a:pt x="16205" y="188"/>
                  </a:lnTo>
                  <a:lnTo>
                    <a:pt x="17449" y="259"/>
                  </a:lnTo>
                  <a:lnTo>
                    <a:pt x="19939" y="446"/>
                  </a:lnTo>
                  <a:lnTo>
                    <a:pt x="19939" y="446"/>
                  </a:lnTo>
                  <a:lnTo>
                    <a:pt x="17426" y="540"/>
                  </a:lnTo>
                  <a:lnTo>
                    <a:pt x="16181" y="587"/>
                  </a:lnTo>
                  <a:lnTo>
                    <a:pt x="14936" y="611"/>
                  </a:lnTo>
                  <a:lnTo>
                    <a:pt x="14936" y="611"/>
                  </a:lnTo>
                  <a:lnTo>
                    <a:pt x="12987" y="61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0" name="Google Shape;2300;p35"/>
            <p:cNvSpPr/>
            <p:nvPr/>
          </p:nvSpPr>
          <p:spPr>
            <a:xfrm>
              <a:off x="5871575" y="4365150"/>
              <a:ext cx="965225" cy="106875"/>
            </a:xfrm>
            <a:custGeom>
              <a:rect b="b" l="l" r="r" t="t"/>
              <a:pathLst>
                <a:path extrusionOk="0" fill="none" h="4275" w="38609">
                  <a:moveTo>
                    <a:pt x="38609" y="1"/>
                  </a:moveTo>
                  <a:lnTo>
                    <a:pt x="38609" y="1"/>
                  </a:lnTo>
                  <a:lnTo>
                    <a:pt x="34569" y="141"/>
                  </a:lnTo>
                  <a:lnTo>
                    <a:pt x="30530" y="259"/>
                  </a:lnTo>
                  <a:lnTo>
                    <a:pt x="26491" y="353"/>
                  </a:lnTo>
                  <a:lnTo>
                    <a:pt x="22428" y="447"/>
                  </a:lnTo>
                  <a:lnTo>
                    <a:pt x="18389" y="494"/>
                  </a:lnTo>
                  <a:lnTo>
                    <a:pt x="14349" y="541"/>
                  </a:lnTo>
                  <a:lnTo>
                    <a:pt x="10310" y="564"/>
                  </a:lnTo>
                  <a:lnTo>
                    <a:pt x="6247" y="588"/>
                  </a:lnTo>
                  <a:lnTo>
                    <a:pt x="6247" y="588"/>
                  </a:lnTo>
                  <a:lnTo>
                    <a:pt x="1081" y="564"/>
                  </a:lnTo>
                  <a:lnTo>
                    <a:pt x="1081" y="564"/>
                  </a:lnTo>
                  <a:lnTo>
                    <a:pt x="1081" y="564"/>
                  </a:lnTo>
                  <a:lnTo>
                    <a:pt x="1034" y="1034"/>
                  </a:lnTo>
                  <a:lnTo>
                    <a:pt x="963" y="1504"/>
                  </a:lnTo>
                  <a:lnTo>
                    <a:pt x="846" y="1950"/>
                  </a:lnTo>
                  <a:lnTo>
                    <a:pt x="729" y="2419"/>
                  </a:lnTo>
                  <a:lnTo>
                    <a:pt x="588" y="2889"/>
                  </a:lnTo>
                  <a:lnTo>
                    <a:pt x="423" y="3359"/>
                  </a:lnTo>
                  <a:lnTo>
                    <a:pt x="212" y="3828"/>
                  </a:lnTo>
                  <a:lnTo>
                    <a:pt x="1" y="4275"/>
                  </a:lnTo>
                  <a:lnTo>
                    <a:pt x="37669" y="3570"/>
                  </a:lnTo>
                  <a:lnTo>
                    <a:pt x="37669" y="3570"/>
                  </a:lnTo>
                  <a:lnTo>
                    <a:pt x="37928" y="3124"/>
                  </a:lnTo>
                  <a:lnTo>
                    <a:pt x="38115" y="2678"/>
                  </a:lnTo>
                  <a:lnTo>
                    <a:pt x="38280" y="2232"/>
                  </a:lnTo>
                  <a:lnTo>
                    <a:pt x="38421" y="1785"/>
                  </a:lnTo>
                  <a:lnTo>
                    <a:pt x="38515" y="1339"/>
                  </a:lnTo>
                  <a:lnTo>
                    <a:pt x="38562" y="893"/>
                  </a:lnTo>
                  <a:lnTo>
                    <a:pt x="38609" y="447"/>
                  </a:lnTo>
                  <a:lnTo>
                    <a:pt x="38609"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1" name="Google Shape;2301;p35"/>
            <p:cNvSpPr/>
            <p:nvPr/>
          </p:nvSpPr>
          <p:spPr>
            <a:xfrm>
              <a:off x="5969625" y="4395100"/>
              <a:ext cx="498475" cy="15275"/>
            </a:xfrm>
            <a:custGeom>
              <a:rect b="b" l="l" r="r" t="t"/>
              <a:pathLst>
                <a:path extrusionOk="0" h="611" w="19939">
                  <a:moveTo>
                    <a:pt x="4979" y="0"/>
                  </a:moveTo>
                  <a:lnTo>
                    <a:pt x="2490" y="47"/>
                  </a:lnTo>
                  <a:lnTo>
                    <a:pt x="0" y="165"/>
                  </a:lnTo>
                  <a:lnTo>
                    <a:pt x="2490" y="329"/>
                  </a:lnTo>
                  <a:lnTo>
                    <a:pt x="4979" y="446"/>
                  </a:lnTo>
                  <a:lnTo>
                    <a:pt x="7468" y="540"/>
                  </a:lnTo>
                  <a:lnTo>
                    <a:pt x="9958" y="587"/>
                  </a:lnTo>
                  <a:lnTo>
                    <a:pt x="12987" y="611"/>
                  </a:lnTo>
                  <a:lnTo>
                    <a:pt x="14936" y="611"/>
                  </a:lnTo>
                  <a:lnTo>
                    <a:pt x="16181" y="587"/>
                  </a:lnTo>
                  <a:lnTo>
                    <a:pt x="17426" y="540"/>
                  </a:lnTo>
                  <a:lnTo>
                    <a:pt x="19939" y="446"/>
                  </a:lnTo>
                  <a:lnTo>
                    <a:pt x="17449" y="259"/>
                  </a:lnTo>
                  <a:lnTo>
                    <a:pt x="16205" y="188"/>
                  </a:lnTo>
                  <a:lnTo>
                    <a:pt x="14936" y="141"/>
                  </a:lnTo>
                  <a:lnTo>
                    <a:pt x="12447" y="71"/>
                  </a:lnTo>
                  <a:lnTo>
                    <a:pt x="9958" y="0"/>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2" name="Google Shape;2302;p35"/>
            <p:cNvSpPr/>
            <p:nvPr/>
          </p:nvSpPr>
          <p:spPr>
            <a:xfrm>
              <a:off x="6860850" y="4211325"/>
              <a:ext cx="1045650" cy="296525"/>
            </a:xfrm>
            <a:custGeom>
              <a:rect b="b" l="l" r="r" t="t"/>
              <a:pathLst>
                <a:path extrusionOk="0" h="11861" w="41826">
                  <a:moveTo>
                    <a:pt x="24142" y="423"/>
                  </a:moveTo>
                  <a:lnTo>
                    <a:pt x="29685" y="541"/>
                  </a:lnTo>
                  <a:lnTo>
                    <a:pt x="28957" y="517"/>
                  </a:lnTo>
                  <a:lnTo>
                    <a:pt x="24142" y="423"/>
                  </a:lnTo>
                  <a:close/>
                  <a:moveTo>
                    <a:pt x="35274" y="658"/>
                  </a:moveTo>
                  <a:lnTo>
                    <a:pt x="35462" y="1057"/>
                  </a:lnTo>
                  <a:lnTo>
                    <a:pt x="35626" y="1433"/>
                  </a:lnTo>
                  <a:lnTo>
                    <a:pt x="35767" y="1832"/>
                  </a:lnTo>
                  <a:lnTo>
                    <a:pt x="35908" y="2232"/>
                  </a:lnTo>
                  <a:lnTo>
                    <a:pt x="36025" y="2607"/>
                  </a:lnTo>
                  <a:lnTo>
                    <a:pt x="36119" y="3007"/>
                  </a:lnTo>
                  <a:lnTo>
                    <a:pt x="36284" y="3805"/>
                  </a:lnTo>
                  <a:lnTo>
                    <a:pt x="36401" y="4580"/>
                  </a:lnTo>
                  <a:lnTo>
                    <a:pt x="36448" y="5332"/>
                  </a:lnTo>
                  <a:lnTo>
                    <a:pt x="36471" y="6083"/>
                  </a:lnTo>
                  <a:lnTo>
                    <a:pt x="36448" y="6835"/>
                  </a:lnTo>
                  <a:lnTo>
                    <a:pt x="36378" y="7539"/>
                  </a:lnTo>
                  <a:lnTo>
                    <a:pt x="36284" y="8220"/>
                  </a:lnTo>
                  <a:lnTo>
                    <a:pt x="36190" y="8878"/>
                  </a:lnTo>
                  <a:lnTo>
                    <a:pt x="36049" y="9488"/>
                  </a:lnTo>
                  <a:lnTo>
                    <a:pt x="35908" y="10075"/>
                  </a:lnTo>
                  <a:lnTo>
                    <a:pt x="35767" y="10616"/>
                  </a:lnTo>
                  <a:lnTo>
                    <a:pt x="35603" y="11109"/>
                  </a:lnTo>
                  <a:lnTo>
                    <a:pt x="35462" y="11555"/>
                  </a:lnTo>
                  <a:lnTo>
                    <a:pt x="40135" y="11508"/>
                  </a:lnTo>
                  <a:lnTo>
                    <a:pt x="40511" y="10827"/>
                  </a:lnTo>
                  <a:lnTo>
                    <a:pt x="40863" y="10146"/>
                  </a:lnTo>
                  <a:lnTo>
                    <a:pt x="41168" y="9465"/>
                  </a:lnTo>
                  <a:lnTo>
                    <a:pt x="41403" y="8784"/>
                  </a:lnTo>
                  <a:lnTo>
                    <a:pt x="41568" y="8103"/>
                  </a:lnTo>
                  <a:lnTo>
                    <a:pt x="41708" y="7445"/>
                  </a:lnTo>
                  <a:lnTo>
                    <a:pt x="41779" y="6764"/>
                  </a:lnTo>
                  <a:lnTo>
                    <a:pt x="41826" y="6107"/>
                  </a:lnTo>
                  <a:lnTo>
                    <a:pt x="41779" y="5425"/>
                  </a:lnTo>
                  <a:lnTo>
                    <a:pt x="41708" y="4744"/>
                  </a:lnTo>
                  <a:lnTo>
                    <a:pt x="41568" y="4087"/>
                  </a:lnTo>
                  <a:lnTo>
                    <a:pt x="41403" y="3406"/>
                  </a:lnTo>
                  <a:lnTo>
                    <a:pt x="41145" y="2748"/>
                  </a:lnTo>
                  <a:lnTo>
                    <a:pt x="40863" y="2091"/>
                  </a:lnTo>
                  <a:lnTo>
                    <a:pt x="40511" y="1433"/>
                  </a:lnTo>
                  <a:lnTo>
                    <a:pt x="40135" y="776"/>
                  </a:lnTo>
                  <a:lnTo>
                    <a:pt x="35274" y="658"/>
                  </a:lnTo>
                  <a:close/>
                  <a:moveTo>
                    <a:pt x="5778" y="1"/>
                  </a:moveTo>
                  <a:lnTo>
                    <a:pt x="5496" y="517"/>
                  </a:lnTo>
                  <a:lnTo>
                    <a:pt x="5214" y="1034"/>
                  </a:lnTo>
                  <a:lnTo>
                    <a:pt x="4979" y="1574"/>
                  </a:lnTo>
                  <a:lnTo>
                    <a:pt x="4744" y="2114"/>
                  </a:lnTo>
                  <a:lnTo>
                    <a:pt x="4556" y="2678"/>
                  </a:lnTo>
                  <a:lnTo>
                    <a:pt x="4369" y="3218"/>
                  </a:lnTo>
                  <a:lnTo>
                    <a:pt x="4228" y="3782"/>
                  </a:lnTo>
                  <a:lnTo>
                    <a:pt x="4087" y="4369"/>
                  </a:lnTo>
                  <a:lnTo>
                    <a:pt x="3969" y="4932"/>
                  </a:lnTo>
                  <a:lnTo>
                    <a:pt x="3899" y="5519"/>
                  </a:lnTo>
                  <a:lnTo>
                    <a:pt x="3828" y="6107"/>
                  </a:lnTo>
                  <a:lnTo>
                    <a:pt x="3805" y="6694"/>
                  </a:lnTo>
                  <a:lnTo>
                    <a:pt x="3805" y="7281"/>
                  </a:lnTo>
                  <a:lnTo>
                    <a:pt x="3805" y="7868"/>
                  </a:lnTo>
                  <a:lnTo>
                    <a:pt x="3852" y="8431"/>
                  </a:lnTo>
                  <a:lnTo>
                    <a:pt x="3922" y="9019"/>
                  </a:lnTo>
                  <a:lnTo>
                    <a:pt x="3500" y="9418"/>
                  </a:lnTo>
                  <a:lnTo>
                    <a:pt x="3053" y="9817"/>
                  </a:lnTo>
                  <a:lnTo>
                    <a:pt x="2584" y="10169"/>
                  </a:lnTo>
                  <a:lnTo>
                    <a:pt x="2114" y="10522"/>
                  </a:lnTo>
                  <a:lnTo>
                    <a:pt x="1621" y="10850"/>
                  </a:lnTo>
                  <a:lnTo>
                    <a:pt x="1104" y="11156"/>
                  </a:lnTo>
                  <a:lnTo>
                    <a:pt x="588" y="11437"/>
                  </a:lnTo>
                  <a:lnTo>
                    <a:pt x="71" y="11696"/>
                  </a:lnTo>
                  <a:lnTo>
                    <a:pt x="1" y="11860"/>
                  </a:lnTo>
                  <a:lnTo>
                    <a:pt x="7821" y="11790"/>
                  </a:lnTo>
                  <a:lnTo>
                    <a:pt x="8854" y="11790"/>
                  </a:lnTo>
                  <a:lnTo>
                    <a:pt x="9065" y="11320"/>
                  </a:lnTo>
                  <a:lnTo>
                    <a:pt x="9230" y="10874"/>
                  </a:lnTo>
                  <a:lnTo>
                    <a:pt x="9394" y="10404"/>
                  </a:lnTo>
                  <a:lnTo>
                    <a:pt x="9535" y="9958"/>
                  </a:lnTo>
                  <a:lnTo>
                    <a:pt x="9653" y="9512"/>
                  </a:lnTo>
                  <a:lnTo>
                    <a:pt x="9746" y="9066"/>
                  </a:lnTo>
                  <a:lnTo>
                    <a:pt x="9817" y="8619"/>
                  </a:lnTo>
                  <a:lnTo>
                    <a:pt x="9864" y="8173"/>
                  </a:lnTo>
                  <a:lnTo>
                    <a:pt x="9911" y="7750"/>
                  </a:lnTo>
                  <a:lnTo>
                    <a:pt x="9934" y="7328"/>
                  </a:lnTo>
                  <a:lnTo>
                    <a:pt x="9934" y="6905"/>
                  </a:lnTo>
                  <a:lnTo>
                    <a:pt x="9934" y="6482"/>
                  </a:lnTo>
                  <a:lnTo>
                    <a:pt x="9887" y="5660"/>
                  </a:lnTo>
                  <a:lnTo>
                    <a:pt x="9793" y="4885"/>
                  </a:lnTo>
                  <a:lnTo>
                    <a:pt x="9653" y="4110"/>
                  </a:lnTo>
                  <a:lnTo>
                    <a:pt x="9488" y="3406"/>
                  </a:lnTo>
                  <a:lnTo>
                    <a:pt x="9300" y="2725"/>
                  </a:lnTo>
                  <a:lnTo>
                    <a:pt x="9089" y="2091"/>
                  </a:lnTo>
                  <a:lnTo>
                    <a:pt x="8854" y="1504"/>
                  </a:lnTo>
                  <a:lnTo>
                    <a:pt x="8643" y="963"/>
                  </a:lnTo>
                  <a:lnTo>
                    <a:pt x="8408" y="494"/>
                  </a:lnTo>
                  <a:lnTo>
                    <a:pt x="8196" y="71"/>
                  </a:lnTo>
                  <a:lnTo>
                    <a:pt x="577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3" name="Google Shape;2303;p35"/>
            <p:cNvSpPr/>
            <p:nvPr/>
          </p:nvSpPr>
          <p:spPr>
            <a:xfrm>
              <a:off x="7464400" y="4221900"/>
              <a:ext cx="138575" cy="2950"/>
            </a:xfrm>
            <a:custGeom>
              <a:rect b="b" l="l" r="r" t="t"/>
              <a:pathLst>
                <a:path extrusionOk="0" fill="none" h="118" w="5543">
                  <a:moveTo>
                    <a:pt x="0" y="0"/>
                  </a:moveTo>
                  <a:lnTo>
                    <a:pt x="5543" y="118"/>
                  </a:lnTo>
                  <a:lnTo>
                    <a:pt x="4815" y="94"/>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4" name="Google Shape;2304;p35"/>
            <p:cNvSpPr/>
            <p:nvPr/>
          </p:nvSpPr>
          <p:spPr>
            <a:xfrm>
              <a:off x="6860850" y="4211325"/>
              <a:ext cx="1045650" cy="296525"/>
            </a:xfrm>
            <a:custGeom>
              <a:rect b="b" l="l" r="r" t="t"/>
              <a:pathLst>
                <a:path extrusionOk="0" fill="none" h="11861" w="41826">
                  <a:moveTo>
                    <a:pt x="5778" y="1"/>
                  </a:moveTo>
                  <a:lnTo>
                    <a:pt x="5778" y="1"/>
                  </a:lnTo>
                  <a:lnTo>
                    <a:pt x="5496" y="517"/>
                  </a:lnTo>
                  <a:lnTo>
                    <a:pt x="5214" y="1034"/>
                  </a:lnTo>
                  <a:lnTo>
                    <a:pt x="4979" y="1574"/>
                  </a:lnTo>
                  <a:lnTo>
                    <a:pt x="4744" y="2114"/>
                  </a:lnTo>
                  <a:lnTo>
                    <a:pt x="4556" y="2678"/>
                  </a:lnTo>
                  <a:lnTo>
                    <a:pt x="4369" y="3218"/>
                  </a:lnTo>
                  <a:lnTo>
                    <a:pt x="4228" y="3782"/>
                  </a:lnTo>
                  <a:lnTo>
                    <a:pt x="4087" y="4369"/>
                  </a:lnTo>
                  <a:lnTo>
                    <a:pt x="3969" y="4932"/>
                  </a:lnTo>
                  <a:lnTo>
                    <a:pt x="3899" y="5519"/>
                  </a:lnTo>
                  <a:lnTo>
                    <a:pt x="3828" y="6107"/>
                  </a:lnTo>
                  <a:lnTo>
                    <a:pt x="3805" y="6694"/>
                  </a:lnTo>
                  <a:lnTo>
                    <a:pt x="3805" y="7281"/>
                  </a:lnTo>
                  <a:lnTo>
                    <a:pt x="3805" y="7868"/>
                  </a:lnTo>
                  <a:lnTo>
                    <a:pt x="3852" y="8431"/>
                  </a:lnTo>
                  <a:lnTo>
                    <a:pt x="3922" y="9019"/>
                  </a:lnTo>
                  <a:lnTo>
                    <a:pt x="3922" y="9019"/>
                  </a:lnTo>
                  <a:lnTo>
                    <a:pt x="3500" y="9418"/>
                  </a:lnTo>
                  <a:lnTo>
                    <a:pt x="3053" y="9817"/>
                  </a:lnTo>
                  <a:lnTo>
                    <a:pt x="2584" y="10169"/>
                  </a:lnTo>
                  <a:lnTo>
                    <a:pt x="2114" y="10522"/>
                  </a:lnTo>
                  <a:lnTo>
                    <a:pt x="1621" y="10850"/>
                  </a:lnTo>
                  <a:lnTo>
                    <a:pt x="1104" y="11156"/>
                  </a:lnTo>
                  <a:lnTo>
                    <a:pt x="588" y="11437"/>
                  </a:lnTo>
                  <a:lnTo>
                    <a:pt x="71" y="11696"/>
                  </a:lnTo>
                  <a:lnTo>
                    <a:pt x="71" y="11696"/>
                  </a:lnTo>
                  <a:lnTo>
                    <a:pt x="71" y="11696"/>
                  </a:lnTo>
                  <a:lnTo>
                    <a:pt x="1" y="11860"/>
                  </a:lnTo>
                  <a:lnTo>
                    <a:pt x="7821" y="11790"/>
                  </a:lnTo>
                  <a:lnTo>
                    <a:pt x="8854" y="11790"/>
                  </a:lnTo>
                  <a:lnTo>
                    <a:pt x="35462" y="11555"/>
                  </a:lnTo>
                  <a:lnTo>
                    <a:pt x="40135" y="11508"/>
                  </a:lnTo>
                  <a:lnTo>
                    <a:pt x="40135" y="11508"/>
                  </a:lnTo>
                  <a:lnTo>
                    <a:pt x="40511" y="10827"/>
                  </a:lnTo>
                  <a:lnTo>
                    <a:pt x="40863" y="10146"/>
                  </a:lnTo>
                  <a:lnTo>
                    <a:pt x="41168" y="9465"/>
                  </a:lnTo>
                  <a:lnTo>
                    <a:pt x="41403" y="8784"/>
                  </a:lnTo>
                  <a:lnTo>
                    <a:pt x="41568" y="8103"/>
                  </a:lnTo>
                  <a:lnTo>
                    <a:pt x="41708" y="7445"/>
                  </a:lnTo>
                  <a:lnTo>
                    <a:pt x="41779" y="6764"/>
                  </a:lnTo>
                  <a:lnTo>
                    <a:pt x="41826" y="6107"/>
                  </a:lnTo>
                  <a:lnTo>
                    <a:pt x="41826" y="6107"/>
                  </a:lnTo>
                  <a:lnTo>
                    <a:pt x="41779" y="5425"/>
                  </a:lnTo>
                  <a:lnTo>
                    <a:pt x="41708" y="4744"/>
                  </a:lnTo>
                  <a:lnTo>
                    <a:pt x="41568" y="4087"/>
                  </a:lnTo>
                  <a:lnTo>
                    <a:pt x="41403" y="3406"/>
                  </a:lnTo>
                  <a:lnTo>
                    <a:pt x="41145" y="2748"/>
                  </a:lnTo>
                  <a:lnTo>
                    <a:pt x="40863" y="2091"/>
                  </a:lnTo>
                  <a:lnTo>
                    <a:pt x="40511" y="1433"/>
                  </a:lnTo>
                  <a:lnTo>
                    <a:pt x="40135" y="776"/>
                  </a:lnTo>
                  <a:lnTo>
                    <a:pt x="35274" y="658"/>
                  </a:lnTo>
                  <a:lnTo>
                    <a:pt x="35274" y="658"/>
                  </a:lnTo>
                  <a:lnTo>
                    <a:pt x="35274" y="658"/>
                  </a:lnTo>
                  <a:lnTo>
                    <a:pt x="35462" y="1057"/>
                  </a:lnTo>
                  <a:lnTo>
                    <a:pt x="35626" y="1433"/>
                  </a:lnTo>
                  <a:lnTo>
                    <a:pt x="35767" y="1832"/>
                  </a:lnTo>
                  <a:lnTo>
                    <a:pt x="35908" y="2232"/>
                  </a:lnTo>
                  <a:lnTo>
                    <a:pt x="36025" y="2607"/>
                  </a:lnTo>
                  <a:lnTo>
                    <a:pt x="36119" y="3007"/>
                  </a:lnTo>
                  <a:lnTo>
                    <a:pt x="36284" y="3805"/>
                  </a:lnTo>
                  <a:lnTo>
                    <a:pt x="36401" y="4580"/>
                  </a:lnTo>
                  <a:lnTo>
                    <a:pt x="36448" y="5332"/>
                  </a:lnTo>
                  <a:lnTo>
                    <a:pt x="36471" y="6083"/>
                  </a:lnTo>
                  <a:lnTo>
                    <a:pt x="36448" y="6835"/>
                  </a:lnTo>
                  <a:lnTo>
                    <a:pt x="36378" y="7539"/>
                  </a:lnTo>
                  <a:lnTo>
                    <a:pt x="36284" y="8220"/>
                  </a:lnTo>
                  <a:lnTo>
                    <a:pt x="36190" y="8878"/>
                  </a:lnTo>
                  <a:lnTo>
                    <a:pt x="36049" y="9488"/>
                  </a:lnTo>
                  <a:lnTo>
                    <a:pt x="35908" y="10075"/>
                  </a:lnTo>
                  <a:lnTo>
                    <a:pt x="35767" y="10616"/>
                  </a:lnTo>
                  <a:lnTo>
                    <a:pt x="35603" y="11109"/>
                  </a:lnTo>
                  <a:lnTo>
                    <a:pt x="35462" y="11555"/>
                  </a:lnTo>
                  <a:lnTo>
                    <a:pt x="8854" y="11790"/>
                  </a:lnTo>
                  <a:lnTo>
                    <a:pt x="8854" y="11790"/>
                  </a:lnTo>
                  <a:lnTo>
                    <a:pt x="9065" y="11320"/>
                  </a:lnTo>
                  <a:lnTo>
                    <a:pt x="9230" y="10874"/>
                  </a:lnTo>
                  <a:lnTo>
                    <a:pt x="9394" y="10404"/>
                  </a:lnTo>
                  <a:lnTo>
                    <a:pt x="9535" y="9958"/>
                  </a:lnTo>
                  <a:lnTo>
                    <a:pt x="9653" y="9512"/>
                  </a:lnTo>
                  <a:lnTo>
                    <a:pt x="9746" y="9066"/>
                  </a:lnTo>
                  <a:lnTo>
                    <a:pt x="9817" y="8619"/>
                  </a:lnTo>
                  <a:lnTo>
                    <a:pt x="9864" y="8173"/>
                  </a:lnTo>
                  <a:lnTo>
                    <a:pt x="9911" y="7750"/>
                  </a:lnTo>
                  <a:lnTo>
                    <a:pt x="9934" y="7328"/>
                  </a:lnTo>
                  <a:lnTo>
                    <a:pt x="9934" y="6905"/>
                  </a:lnTo>
                  <a:lnTo>
                    <a:pt x="9934" y="6482"/>
                  </a:lnTo>
                  <a:lnTo>
                    <a:pt x="9887" y="5660"/>
                  </a:lnTo>
                  <a:lnTo>
                    <a:pt x="9793" y="4885"/>
                  </a:lnTo>
                  <a:lnTo>
                    <a:pt x="9653" y="4110"/>
                  </a:lnTo>
                  <a:lnTo>
                    <a:pt x="9488" y="3406"/>
                  </a:lnTo>
                  <a:lnTo>
                    <a:pt x="9300" y="2725"/>
                  </a:lnTo>
                  <a:lnTo>
                    <a:pt x="9089" y="2091"/>
                  </a:lnTo>
                  <a:lnTo>
                    <a:pt x="8854" y="1504"/>
                  </a:lnTo>
                  <a:lnTo>
                    <a:pt x="8643" y="963"/>
                  </a:lnTo>
                  <a:lnTo>
                    <a:pt x="8408" y="494"/>
                  </a:lnTo>
                  <a:lnTo>
                    <a:pt x="8196" y="71"/>
                  </a:lnTo>
                  <a:lnTo>
                    <a:pt x="8196" y="71"/>
                  </a:lnTo>
                  <a:lnTo>
                    <a:pt x="577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5" name="Google Shape;2305;p35"/>
            <p:cNvSpPr/>
            <p:nvPr/>
          </p:nvSpPr>
          <p:spPr>
            <a:xfrm>
              <a:off x="7065750" y="4213100"/>
              <a:ext cx="706900" cy="292975"/>
            </a:xfrm>
            <a:custGeom>
              <a:rect b="b" l="l" r="r" t="t"/>
              <a:pathLst>
                <a:path extrusionOk="0" h="11719" w="28276">
                  <a:moveTo>
                    <a:pt x="16111" y="3969"/>
                  </a:moveTo>
                  <a:lnTo>
                    <a:pt x="17074" y="3992"/>
                  </a:lnTo>
                  <a:lnTo>
                    <a:pt x="18013" y="4039"/>
                  </a:lnTo>
                  <a:lnTo>
                    <a:pt x="18882" y="4110"/>
                  </a:lnTo>
                  <a:lnTo>
                    <a:pt x="19727" y="4180"/>
                  </a:lnTo>
                  <a:lnTo>
                    <a:pt x="20526" y="4274"/>
                  </a:lnTo>
                  <a:lnTo>
                    <a:pt x="21277" y="4392"/>
                  </a:lnTo>
                  <a:lnTo>
                    <a:pt x="21958" y="4509"/>
                  </a:lnTo>
                  <a:lnTo>
                    <a:pt x="22592" y="4650"/>
                  </a:lnTo>
                  <a:lnTo>
                    <a:pt x="23132" y="4791"/>
                  </a:lnTo>
                  <a:lnTo>
                    <a:pt x="23626" y="4955"/>
                  </a:lnTo>
                  <a:lnTo>
                    <a:pt x="24025" y="5120"/>
                  </a:lnTo>
                  <a:lnTo>
                    <a:pt x="24354" y="5284"/>
                  </a:lnTo>
                  <a:lnTo>
                    <a:pt x="24495" y="5378"/>
                  </a:lnTo>
                  <a:lnTo>
                    <a:pt x="24588" y="5472"/>
                  </a:lnTo>
                  <a:lnTo>
                    <a:pt x="24682" y="5566"/>
                  </a:lnTo>
                  <a:lnTo>
                    <a:pt x="24753" y="5660"/>
                  </a:lnTo>
                  <a:lnTo>
                    <a:pt x="24776" y="5754"/>
                  </a:lnTo>
                  <a:lnTo>
                    <a:pt x="24800" y="5848"/>
                  </a:lnTo>
                  <a:lnTo>
                    <a:pt x="24776" y="5942"/>
                  </a:lnTo>
                  <a:lnTo>
                    <a:pt x="24753" y="6036"/>
                  </a:lnTo>
                  <a:lnTo>
                    <a:pt x="24682" y="6129"/>
                  </a:lnTo>
                  <a:lnTo>
                    <a:pt x="24588" y="6223"/>
                  </a:lnTo>
                  <a:lnTo>
                    <a:pt x="24495" y="6317"/>
                  </a:lnTo>
                  <a:lnTo>
                    <a:pt x="24354" y="6411"/>
                  </a:lnTo>
                  <a:lnTo>
                    <a:pt x="24025" y="6599"/>
                  </a:lnTo>
                  <a:lnTo>
                    <a:pt x="23626" y="6764"/>
                  </a:lnTo>
                  <a:lnTo>
                    <a:pt x="23132" y="6904"/>
                  </a:lnTo>
                  <a:lnTo>
                    <a:pt x="22592" y="7069"/>
                  </a:lnTo>
                  <a:lnTo>
                    <a:pt x="21958" y="7186"/>
                  </a:lnTo>
                  <a:lnTo>
                    <a:pt x="21277" y="7304"/>
                  </a:lnTo>
                  <a:lnTo>
                    <a:pt x="20526" y="7421"/>
                  </a:lnTo>
                  <a:lnTo>
                    <a:pt x="19727" y="7515"/>
                  </a:lnTo>
                  <a:lnTo>
                    <a:pt x="18882" y="7609"/>
                  </a:lnTo>
                  <a:lnTo>
                    <a:pt x="18013" y="7656"/>
                  </a:lnTo>
                  <a:lnTo>
                    <a:pt x="17074" y="7703"/>
                  </a:lnTo>
                  <a:lnTo>
                    <a:pt x="16111" y="7726"/>
                  </a:lnTo>
                  <a:lnTo>
                    <a:pt x="15124" y="7750"/>
                  </a:lnTo>
                  <a:lnTo>
                    <a:pt x="14138" y="7726"/>
                  </a:lnTo>
                  <a:lnTo>
                    <a:pt x="13175" y="7703"/>
                  </a:lnTo>
                  <a:lnTo>
                    <a:pt x="12259" y="7656"/>
                  </a:lnTo>
                  <a:lnTo>
                    <a:pt x="11367" y="7609"/>
                  </a:lnTo>
                  <a:lnTo>
                    <a:pt x="10521" y="7515"/>
                  </a:lnTo>
                  <a:lnTo>
                    <a:pt x="9723" y="7421"/>
                  </a:lnTo>
                  <a:lnTo>
                    <a:pt x="8995" y="7304"/>
                  </a:lnTo>
                  <a:lnTo>
                    <a:pt x="8290" y="7186"/>
                  </a:lnTo>
                  <a:lnTo>
                    <a:pt x="7680" y="7069"/>
                  </a:lnTo>
                  <a:lnTo>
                    <a:pt x="7116" y="6904"/>
                  </a:lnTo>
                  <a:lnTo>
                    <a:pt x="6623" y="6764"/>
                  </a:lnTo>
                  <a:lnTo>
                    <a:pt x="6224" y="6599"/>
                  </a:lnTo>
                  <a:lnTo>
                    <a:pt x="5895" y="6411"/>
                  </a:lnTo>
                  <a:lnTo>
                    <a:pt x="5778" y="6317"/>
                  </a:lnTo>
                  <a:lnTo>
                    <a:pt x="5660" y="6223"/>
                  </a:lnTo>
                  <a:lnTo>
                    <a:pt x="5590" y="6129"/>
                  </a:lnTo>
                  <a:lnTo>
                    <a:pt x="5519" y="6036"/>
                  </a:lnTo>
                  <a:lnTo>
                    <a:pt x="5472" y="5942"/>
                  </a:lnTo>
                  <a:lnTo>
                    <a:pt x="5472" y="5848"/>
                  </a:lnTo>
                  <a:lnTo>
                    <a:pt x="5472" y="5754"/>
                  </a:lnTo>
                  <a:lnTo>
                    <a:pt x="5519" y="5660"/>
                  </a:lnTo>
                  <a:lnTo>
                    <a:pt x="5590" y="5566"/>
                  </a:lnTo>
                  <a:lnTo>
                    <a:pt x="5660" y="5472"/>
                  </a:lnTo>
                  <a:lnTo>
                    <a:pt x="5778" y="5378"/>
                  </a:lnTo>
                  <a:lnTo>
                    <a:pt x="5895" y="5284"/>
                  </a:lnTo>
                  <a:lnTo>
                    <a:pt x="6224" y="5120"/>
                  </a:lnTo>
                  <a:lnTo>
                    <a:pt x="6623" y="4955"/>
                  </a:lnTo>
                  <a:lnTo>
                    <a:pt x="7116" y="4791"/>
                  </a:lnTo>
                  <a:lnTo>
                    <a:pt x="7680" y="4650"/>
                  </a:lnTo>
                  <a:lnTo>
                    <a:pt x="8290" y="4509"/>
                  </a:lnTo>
                  <a:lnTo>
                    <a:pt x="8995" y="4392"/>
                  </a:lnTo>
                  <a:lnTo>
                    <a:pt x="9723" y="4274"/>
                  </a:lnTo>
                  <a:lnTo>
                    <a:pt x="10521" y="4180"/>
                  </a:lnTo>
                  <a:lnTo>
                    <a:pt x="11367" y="4110"/>
                  </a:lnTo>
                  <a:lnTo>
                    <a:pt x="12259" y="4039"/>
                  </a:lnTo>
                  <a:lnTo>
                    <a:pt x="13175" y="3992"/>
                  </a:lnTo>
                  <a:lnTo>
                    <a:pt x="14138" y="3969"/>
                  </a:lnTo>
                  <a:close/>
                  <a:moveTo>
                    <a:pt x="0" y="0"/>
                  </a:moveTo>
                  <a:lnTo>
                    <a:pt x="212" y="423"/>
                  </a:lnTo>
                  <a:lnTo>
                    <a:pt x="447" y="892"/>
                  </a:lnTo>
                  <a:lnTo>
                    <a:pt x="658" y="1433"/>
                  </a:lnTo>
                  <a:lnTo>
                    <a:pt x="893" y="2020"/>
                  </a:lnTo>
                  <a:lnTo>
                    <a:pt x="1104" y="2654"/>
                  </a:lnTo>
                  <a:lnTo>
                    <a:pt x="1292" y="3335"/>
                  </a:lnTo>
                  <a:lnTo>
                    <a:pt x="1457" y="4039"/>
                  </a:lnTo>
                  <a:lnTo>
                    <a:pt x="1597" y="4814"/>
                  </a:lnTo>
                  <a:lnTo>
                    <a:pt x="1691" y="5589"/>
                  </a:lnTo>
                  <a:lnTo>
                    <a:pt x="1738" y="6411"/>
                  </a:lnTo>
                  <a:lnTo>
                    <a:pt x="1738" y="6834"/>
                  </a:lnTo>
                  <a:lnTo>
                    <a:pt x="1738" y="7257"/>
                  </a:lnTo>
                  <a:lnTo>
                    <a:pt x="1715" y="7679"/>
                  </a:lnTo>
                  <a:lnTo>
                    <a:pt x="1668" y="8102"/>
                  </a:lnTo>
                  <a:lnTo>
                    <a:pt x="1621" y="8548"/>
                  </a:lnTo>
                  <a:lnTo>
                    <a:pt x="1550" y="8995"/>
                  </a:lnTo>
                  <a:lnTo>
                    <a:pt x="1457" y="9441"/>
                  </a:lnTo>
                  <a:lnTo>
                    <a:pt x="1339" y="9887"/>
                  </a:lnTo>
                  <a:lnTo>
                    <a:pt x="1198" y="10333"/>
                  </a:lnTo>
                  <a:lnTo>
                    <a:pt x="1034" y="10803"/>
                  </a:lnTo>
                  <a:lnTo>
                    <a:pt x="869" y="11249"/>
                  </a:lnTo>
                  <a:lnTo>
                    <a:pt x="658" y="11719"/>
                  </a:lnTo>
                  <a:lnTo>
                    <a:pt x="27266" y="11484"/>
                  </a:lnTo>
                  <a:lnTo>
                    <a:pt x="27407" y="11038"/>
                  </a:lnTo>
                  <a:lnTo>
                    <a:pt x="27571" y="10545"/>
                  </a:lnTo>
                  <a:lnTo>
                    <a:pt x="27712" y="10004"/>
                  </a:lnTo>
                  <a:lnTo>
                    <a:pt x="27853" y="9417"/>
                  </a:lnTo>
                  <a:lnTo>
                    <a:pt x="27994" y="8807"/>
                  </a:lnTo>
                  <a:lnTo>
                    <a:pt x="28088" y="8149"/>
                  </a:lnTo>
                  <a:lnTo>
                    <a:pt x="28182" y="7468"/>
                  </a:lnTo>
                  <a:lnTo>
                    <a:pt x="28252" y="6764"/>
                  </a:lnTo>
                  <a:lnTo>
                    <a:pt x="28275" y="6012"/>
                  </a:lnTo>
                  <a:lnTo>
                    <a:pt x="28252" y="5261"/>
                  </a:lnTo>
                  <a:lnTo>
                    <a:pt x="28205" y="4509"/>
                  </a:lnTo>
                  <a:lnTo>
                    <a:pt x="28088" y="3734"/>
                  </a:lnTo>
                  <a:lnTo>
                    <a:pt x="27923" y="2936"/>
                  </a:lnTo>
                  <a:lnTo>
                    <a:pt x="27829" y="2536"/>
                  </a:lnTo>
                  <a:lnTo>
                    <a:pt x="27712" y="2161"/>
                  </a:lnTo>
                  <a:lnTo>
                    <a:pt x="27571" y="1761"/>
                  </a:lnTo>
                  <a:lnTo>
                    <a:pt x="27430" y="1362"/>
                  </a:lnTo>
                  <a:lnTo>
                    <a:pt x="27266" y="986"/>
                  </a:lnTo>
                  <a:lnTo>
                    <a:pt x="27078" y="587"/>
                  </a:lnTo>
                  <a:lnTo>
                    <a:pt x="21489" y="470"/>
                  </a:lnTo>
                  <a:lnTo>
                    <a:pt x="15946" y="352"/>
                  </a:lnTo>
                  <a:lnTo>
                    <a:pt x="0" y="0"/>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6" name="Google Shape;2306;p35"/>
            <p:cNvSpPr/>
            <p:nvPr/>
          </p:nvSpPr>
          <p:spPr>
            <a:xfrm>
              <a:off x="7202550" y="4312300"/>
              <a:ext cx="483200" cy="94550"/>
            </a:xfrm>
            <a:custGeom>
              <a:rect b="b" l="l" r="r" t="t"/>
              <a:pathLst>
                <a:path extrusionOk="0" fill="none" h="3782" w="19328">
                  <a:moveTo>
                    <a:pt x="9652" y="3782"/>
                  </a:moveTo>
                  <a:lnTo>
                    <a:pt x="9652" y="3782"/>
                  </a:lnTo>
                  <a:lnTo>
                    <a:pt x="8666" y="3758"/>
                  </a:lnTo>
                  <a:lnTo>
                    <a:pt x="7703" y="3735"/>
                  </a:lnTo>
                  <a:lnTo>
                    <a:pt x="6787" y="3688"/>
                  </a:lnTo>
                  <a:lnTo>
                    <a:pt x="5895" y="3641"/>
                  </a:lnTo>
                  <a:lnTo>
                    <a:pt x="5049" y="3547"/>
                  </a:lnTo>
                  <a:lnTo>
                    <a:pt x="4251" y="3453"/>
                  </a:lnTo>
                  <a:lnTo>
                    <a:pt x="3523" y="3336"/>
                  </a:lnTo>
                  <a:lnTo>
                    <a:pt x="2818" y="3218"/>
                  </a:lnTo>
                  <a:lnTo>
                    <a:pt x="2208" y="3101"/>
                  </a:lnTo>
                  <a:lnTo>
                    <a:pt x="1644" y="2936"/>
                  </a:lnTo>
                  <a:lnTo>
                    <a:pt x="1151" y="2796"/>
                  </a:lnTo>
                  <a:lnTo>
                    <a:pt x="752" y="2631"/>
                  </a:lnTo>
                  <a:lnTo>
                    <a:pt x="423" y="2443"/>
                  </a:lnTo>
                  <a:lnTo>
                    <a:pt x="306" y="2349"/>
                  </a:lnTo>
                  <a:lnTo>
                    <a:pt x="188" y="2255"/>
                  </a:lnTo>
                  <a:lnTo>
                    <a:pt x="118" y="2161"/>
                  </a:lnTo>
                  <a:lnTo>
                    <a:pt x="47" y="2068"/>
                  </a:lnTo>
                  <a:lnTo>
                    <a:pt x="0" y="1974"/>
                  </a:lnTo>
                  <a:lnTo>
                    <a:pt x="0" y="1880"/>
                  </a:lnTo>
                  <a:lnTo>
                    <a:pt x="0" y="1880"/>
                  </a:lnTo>
                  <a:lnTo>
                    <a:pt x="0" y="1786"/>
                  </a:lnTo>
                  <a:lnTo>
                    <a:pt x="47" y="1692"/>
                  </a:lnTo>
                  <a:lnTo>
                    <a:pt x="118" y="1598"/>
                  </a:lnTo>
                  <a:lnTo>
                    <a:pt x="188" y="1504"/>
                  </a:lnTo>
                  <a:lnTo>
                    <a:pt x="306" y="1410"/>
                  </a:lnTo>
                  <a:lnTo>
                    <a:pt x="423" y="1316"/>
                  </a:lnTo>
                  <a:lnTo>
                    <a:pt x="752" y="1152"/>
                  </a:lnTo>
                  <a:lnTo>
                    <a:pt x="1151" y="987"/>
                  </a:lnTo>
                  <a:lnTo>
                    <a:pt x="1644" y="823"/>
                  </a:lnTo>
                  <a:lnTo>
                    <a:pt x="2208" y="682"/>
                  </a:lnTo>
                  <a:lnTo>
                    <a:pt x="2818" y="541"/>
                  </a:lnTo>
                  <a:lnTo>
                    <a:pt x="3523" y="424"/>
                  </a:lnTo>
                  <a:lnTo>
                    <a:pt x="4251" y="306"/>
                  </a:lnTo>
                  <a:lnTo>
                    <a:pt x="5049" y="212"/>
                  </a:lnTo>
                  <a:lnTo>
                    <a:pt x="5895" y="142"/>
                  </a:lnTo>
                  <a:lnTo>
                    <a:pt x="6787" y="71"/>
                  </a:lnTo>
                  <a:lnTo>
                    <a:pt x="7703" y="24"/>
                  </a:lnTo>
                  <a:lnTo>
                    <a:pt x="8666" y="1"/>
                  </a:lnTo>
                  <a:lnTo>
                    <a:pt x="9652" y="1"/>
                  </a:lnTo>
                  <a:lnTo>
                    <a:pt x="9652" y="1"/>
                  </a:lnTo>
                  <a:lnTo>
                    <a:pt x="10639" y="1"/>
                  </a:lnTo>
                  <a:lnTo>
                    <a:pt x="11602" y="24"/>
                  </a:lnTo>
                  <a:lnTo>
                    <a:pt x="12541" y="71"/>
                  </a:lnTo>
                  <a:lnTo>
                    <a:pt x="13410" y="142"/>
                  </a:lnTo>
                  <a:lnTo>
                    <a:pt x="14255" y="212"/>
                  </a:lnTo>
                  <a:lnTo>
                    <a:pt x="15054" y="306"/>
                  </a:lnTo>
                  <a:lnTo>
                    <a:pt x="15805" y="424"/>
                  </a:lnTo>
                  <a:lnTo>
                    <a:pt x="16486" y="541"/>
                  </a:lnTo>
                  <a:lnTo>
                    <a:pt x="17120" y="682"/>
                  </a:lnTo>
                  <a:lnTo>
                    <a:pt x="17660" y="823"/>
                  </a:lnTo>
                  <a:lnTo>
                    <a:pt x="18154" y="987"/>
                  </a:lnTo>
                  <a:lnTo>
                    <a:pt x="18553" y="1152"/>
                  </a:lnTo>
                  <a:lnTo>
                    <a:pt x="18882" y="1316"/>
                  </a:lnTo>
                  <a:lnTo>
                    <a:pt x="19023" y="1410"/>
                  </a:lnTo>
                  <a:lnTo>
                    <a:pt x="19116" y="1504"/>
                  </a:lnTo>
                  <a:lnTo>
                    <a:pt x="19210" y="1598"/>
                  </a:lnTo>
                  <a:lnTo>
                    <a:pt x="19281" y="1692"/>
                  </a:lnTo>
                  <a:lnTo>
                    <a:pt x="19304" y="1786"/>
                  </a:lnTo>
                  <a:lnTo>
                    <a:pt x="19328" y="1880"/>
                  </a:lnTo>
                  <a:lnTo>
                    <a:pt x="19328" y="1880"/>
                  </a:lnTo>
                  <a:lnTo>
                    <a:pt x="19304" y="1974"/>
                  </a:lnTo>
                  <a:lnTo>
                    <a:pt x="19281" y="2068"/>
                  </a:lnTo>
                  <a:lnTo>
                    <a:pt x="19210" y="2161"/>
                  </a:lnTo>
                  <a:lnTo>
                    <a:pt x="19116" y="2255"/>
                  </a:lnTo>
                  <a:lnTo>
                    <a:pt x="19023" y="2349"/>
                  </a:lnTo>
                  <a:lnTo>
                    <a:pt x="18882" y="2443"/>
                  </a:lnTo>
                  <a:lnTo>
                    <a:pt x="18553" y="2631"/>
                  </a:lnTo>
                  <a:lnTo>
                    <a:pt x="18154" y="2796"/>
                  </a:lnTo>
                  <a:lnTo>
                    <a:pt x="17660" y="2936"/>
                  </a:lnTo>
                  <a:lnTo>
                    <a:pt x="17120" y="3101"/>
                  </a:lnTo>
                  <a:lnTo>
                    <a:pt x="16486" y="3218"/>
                  </a:lnTo>
                  <a:lnTo>
                    <a:pt x="15805" y="3336"/>
                  </a:lnTo>
                  <a:lnTo>
                    <a:pt x="15054" y="3453"/>
                  </a:lnTo>
                  <a:lnTo>
                    <a:pt x="14255" y="3547"/>
                  </a:lnTo>
                  <a:lnTo>
                    <a:pt x="13410" y="3641"/>
                  </a:lnTo>
                  <a:lnTo>
                    <a:pt x="12541" y="3688"/>
                  </a:lnTo>
                  <a:lnTo>
                    <a:pt x="11602" y="3735"/>
                  </a:lnTo>
                  <a:lnTo>
                    <a:pt x="10639" y="3758"/>
                  </a:lnTo>
                  <a:lnTo>
                    <a:pt x="9652" y="3782"/>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7" name="Google Shape;2307;p35"/>
            <p:cNvSpPr/>
            <p:nvPr/>
          </p:nvSpPr>
          <p:spPr>
            <a:xfrm>
              <a:off x="7065750" y="4213100"/>
              <a:ext cx="706900" cy="292975"/>
            </a:xfrm>
            <a:custGeom>
              <a:rect b="b" l="l" r="r" t="t"/>
              <a:pathLst>
                <a:path extrusionOk="0" fill="none" h="11719" w="28276">
                  <a:moveTo>
                    <a:pt x="0" y="0"/>
                  </a:moveTo>
                  <a:lnTo>
                    <a:pt x="0" y="0"/>
                  </a:lnTo>
                  <a:lnTo>
                    <a:pt x="0" y="0"/>
                  </a:lnTo>
                  <a:lnTo>
                    <a:pt x="212" y="423"/>
                  </a:lnTo>
                  <a:lnTo>
                    <a:pt x="447" y="892"/>
                  </a:lnTo>
                  <a:lnTo>
                    <a:pt x="658" y="1433"/>
                  </a:lnTo>
                  <a:lnTo>
                    <a:pt x="893" y="2020"/>
                  </a:lnTo>
                  <a:lnTo>
                    <a:pt x="1104" y="2654"/>
                  </a:lnTo>
                  <a:lnTo>
                    <a:pt x="1292" y="3335"/>
                  </a:lnTo>
                  <a:lnTo>
                    <a:pt x="1457" y="4039"/>
                  </a:lnTo>
                  <a:lnTo>
                    <a:pt x="1597" y="4814"/>
                  </a:lnTo>
                  <a:lnTo>
                    <a:pt x="1691" y="5589"/>
                  </a:lnTo>
                  <a:lnTo>
                    <a:pt x="1738" y="6411"/>
                  </a:lnTo>
                  <a:lnTo>
                    <a:pt x="1738" y="6834"/>
                  </a:lnTo>
                  <a:lnTo>
                    <a:pt x="1738" y="7257"/>
                  </a:lnTo>
                  <a:lnTo>
                    <a:pt x="1715" y="7679"/>
                  </a:lnTo>
                  <a:lnTo>
                    <a:pt x="1668" y="8102"/>
                  </a:lnTo>
                  <a:lnTo>
                    <a:pt x="1621" y="8548"/>
                  </a:lnTo>
                  <a:lnTo>
                    <a:pt x="1550" y="8995"/>
                  </a:lnTo>
                  <a:lnTo>
                    <a:pt x="1457" y="9441"/>
                  </a:lnTo>
                  <a:lnTo>
                    <a:pt x="1339" y="9887"/>
                  </a:lnTo>
                  <a:lnTo>
                    <a:pt x="1198" y="10333"/>
                  </a:lnTo>
                  <a:lnTo>
                    <a:pt x="1034" y="10803"/>
                  </a:lnTo>
                  <a:lnTo>
                    <a:pt x="869" y="11249"/>
                  </a:lnTo>
                  <a:lnTo>
                    <a:pt x="658" y="11719"/>
                  </a:lnTo>
                  <a:lnTo>
                    <a:pt x="27266" y="11484"/>
                  </a:lnTo>
                  <a:lnTo>
                    <a:pt x="27266" y="11484"/>
                  </a:lnTo>
                  <a:lnTo>
                    <a:pt x="27407" y="11038"/>
                  </a:lnTo>
                  <a:lnTo>
                    <a:pt x="27571" y="10545"/>
                  </a:lnTo>
                  <a:lnTo>
                    <a:pt x="27712" y="10004"/>
                  </a:lnTo>
                  <a:lnTo>
                    <a:pt x="27853" y="9417"/>
                  </a:lnTo>
                  <a:lnTo>
                    <a:pt x="27994" y="8807"/>
                  </a:lnTo>
                  <a:lnTo>
                    <a:pt x="28088" y="8149"/>
                  </a:lnTo>
                  <a:lnTo>
                    <a:pt x="28182" y="7468"/>
                  </a:lnTo>
                  <a:lnTo>
                    <a:pt x="28252" y="6764"/>
                  </a:lnTo>
                  <a:lnTo>
                    <a:pt x="28275" y="6012"/>
                  </a:lnTo>
                  <a:lnTo>
                    <a:pt x="28252" y="5261"/>
                  </a:lnTo>
                  <a:lnTo>
                    <a:pt x="28205" y="4509"/>
                  </a:lnTo>
                  <a:lnTo>
                    <a:pt x="28088" y="3734"/>
                  </a:lnTo>
                  <a:lnTo>
                    <a:pt x="27923" y="2936"/>
                  </a:lnTo>
                  <a:lnTo>
                    <a:pt x="27829" y="2536"/>
                  </a:lnTo>
                  <a:lnTo>
                    <a:pt x="27712" y="2161"/>
                  </a:lnTo>
                  <a:lnTo>
                    <a:pt x="27571" y="1761"/>
                  </a:lnTo>
                  <a:lnTo>
                    <a:pt x="27430" y="1362"/>
                  </a:lnTo>
                  <a:lnTo>
                    <a:pt x="27266" y="986"/>
                  </a:lnTo>
                  <a:lnTo>
                    <a:pt x="27078" y="587"/>
                  </a:lnTo>
                  <a:lnTo>
                    <a:pt x="27078" y="587"/>
                  </a:lnTo>
                  <a:lnTo>
                    <a:pt x="21489" y="470"/>
                  </a:lnTo>
                  <a:lnTo>
                    <a:pt x="15946" y="352"/>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8" name="Google Shape;2308;p35"/>
            <p:cNvSpPr/>
            <p:nvPr/>
          </p:nvSpPr>
          <p:spPr>
            <a:xfrm>
              <a:off x="7202550" y="4312300"/>
              <a:ext cx="483200" cy="94550"/>
            </a:xfrm>
            <a:custGeom>
              <a:rect b="b" l="l" r="r" t="t"/>
              <a:pathLst>
                <a:path extrusionOk="0" h="3782" w="19328">
                  <a:moveTo>
                    <a:pt x="8666" y="1"/>
                  </a:moveTo>
                  <a:lnTo>
                    <a:pt x="7703" y="24"/>
                  </a:lnTo>
                  <a:lnTo>
                    <a:pt x="6787" y="71"/>
                  </a:lnTo>
                  <a:lnTo>
                    <a:pt x="5895" y="142"/>
                  </a:lnTo>
                  <a:lnTo>
                    <a:pt x="5049" y="212"/>
                  </a:lnTo>
                  <a:lnTo>
                    <a:pt x="4251" y="306"/>
                  </a:lnTo>
                  <a:lnTo>
                    <a:pt x="3523" y="424"/>
                  </a:lnTo>
                  <a:lnTo>
                    <a:pt x="2818" y="541"/>
                  </a:lnTo>
                  <a:lnTo>
                    <a:pt x="2208" y="682"/>
                  </a:lnTo>
                  <a:lnTo>
                    <a:pt x="1644" y="823"/>
                  </a:lnTo>
                  <a:lnTo>
                    <a:pt x="1151" y="987"/>
                  </a:lnTo>
                  <a:lnTo>
                    <a:pt x="752" y="1152"/>
                  </a:lnTo>
                  <a:lnTo>
                    <a:pt x="423" y="1316"/>
                  </a:lnTo>
                  <a:lnTo>
                    <a:pt x="306" y="1410"/>
                  </a:lnTo>
                  <a:lnTo>
                    <a:pt x="188" y="1504"/>
                  </a:lnTo>
                  <a:lnTo>
                    <a:pt x="118" y="1598"/>
                  </a:lnTo>
                  <a:lnTo>
                    <a:pt x="47" y="1692"/>
                  </a:lnTo>
                  <a:lnTo>
                    <a:pt x="0" y="1786"/>
                  </a:lnTo>
                  <a:lnTo>
                    <a:pt x="0" y="1880"/>
                  </a:lnTo>
                  <a:lnTo>
                    <a:pt x="0" y="1974"/>
                  </a:lnTo>
                  <a:lnTo>
                    <a:pt x="47" y="2068"/>
                  </a:lnTo>
                  <a:lnTo>
                    <a:pt x="118" y="2161"/>
                  </a:lnTo>
                  <a:lnTo>
                    <a:pt x="188" y="2255"/>
                  </a:lnTo>
                  <a:lnTo>
                    <a:pt x="306" y="2349"/>
                  </a:lnTo>
                  <a:lnTo>
                    <a:pt x="423" y="2443"/>
                  </a:lnTo>
                  <a:lnTo>
                    <a:pt x="752" y="2631"/>
                  </a:lnTo>
                  <a:lnTo>
                    <a:pt x="1151" y="2796"/>
                  </a:lnTo>
                  <a:lnTo>
                    <a:pt x="1644" y="2936"/>
                  </a:lnTo>
                  <a:lnTo>
                    <a:pt x="2208" y="3101"/>
                  </a:lnTo>
                  <a:lnTo>
                    <a:pt x="2818" y="3218"/>
                  </a:lnTo>
                  <a:lnTo>
                    <a:pt x="3523" y="3336"/>
                  </a:lnTo>
                  <a:lnTo>
                    <a:pt x="4251" y="3453"/>
                  </a:lnTo>
                  <a:lnTo>
                    <a:pt x="5049" y="3547"/>
                  </a:lnTo>
                  <a:lnTo>
                    <a:pt x="5895" y="3641"/>
                  </a:lnTo>
                  <a:lnTo>
                    <a:pt x="6787" y="3688"/>
                  </a:lnTo>
                  <a:lnTo>
                    <a:pt x="7703" y="3735"/>
                  </a:lnTo>
                  <a:lnTo>
                    <a:pt x="8666" y="3758"/>
                  </a:lnTo>
                  <a:lnTo>
                    <a:pt x="9652" y="3782"/>
                  </a:lnTo>
                  <a:lnTo>
                    <a:pt x="10639" y="3758"/>
                  </a:lnTo>
                  <a:lnTo>
                    <a:pt x="11602" y="3735"/>
                  </a:lnTo>
                  <a:lnTo>
                    <a:pt x="12541" y="3688"/>
                  </a:lnTo>
                  <a:lnTo>
                    <a:pt x="13410" y="3641"/>
                  </a:lnTo>
                  <a:lnTo>
                    <a:pt x="14255" y="3547"/>
                  </a:lnTo>
                  <a:lnTo>
                    <a:pt x="15054" y="3453"/>
                  </a:lnTo>
                  <a:lnTo>
                    <a:pt x="15805" y="3336"/>
                  </a:lnTo>
                  <a:lnTo>
                    <a:pt x="16486" y="3218"/>
                  </a:lnTo>
                  <a:lnTo>
                    <a:pt x="17120" y="3101"/>
                  </a:lnTo>
                  <a:lnTo>
                    <a:pt x="17660" y="2936"/>
                  </a:lnTo>
                  <a:lnTo>
                    <a:pt x="18154" y="2796"/>
                  </a:lnTo>
                  <a:lnTo>
                    <a:pt x="18553" y="2631"/>
                  </a:lnTo>
                  <a:lnTo>
                    <a:pt x="18882" y="2443"/>
                  </a:lnTo>
                  <a:lnTo>
                    <a:pt x="19023" y="2349"/>
                  </a:lnTo>
                  <a:lnTo>
                    <a:pt x="19116" y="2255"/>
                  </a:lnTo>
                  <a:lnTo>
                    <a:pt x="19210" y="2161"/>
                  </a:lnTo>
                  <a:lnTo>
                    <a:pt x="19281" y="2068"/>
                  </a:lnTo>
                  <a:lnTo>
                    <a:pt x="19304" y="1974"/>
                  </a:lnTo>
                  <a:lnTo>
                    <a:pt x="19328" y="1880"/>
                  </a:lnTo>
                  <a:lnTo>
                    <a:pt x="19304" y="1786"/>
                  </a:lnTo>
                  <a:lnTo>
                    <a:pt x="19281" y="1692"/>
                  </a:lnTo>
                  <a:lnTo>
                    <a:pt x="19210" y="1598"/>
                  </a:lnTo>
                  <a:lnTo>
                    <a:pt x="19116" y="1504"/>
                  </a:lnTo>
                  <a:lnTo>
                    <a:pt x="19023" y="1410"/>
                  </a:lnTo>
                  <a:lnTo>
                    <a:pt x="18882" y="1316"/>
                  </a:lnTo>
                  <a:lnTo>
                    <a:pt x="18553" y="1152"/>
                  </a:lnTo>
                  <a:lnTo>
                    <a:pt x="18154" y="987"/>
                  </a:lnTo>
                  <a:lnTo>
                    <a:pt x="17660" y="823"/>
                  </a:lnTo>
                  <a:lnTo>
                    <a:pt x="17120" y="682"/>
                  </a:lnTo>
                  <a:lnTo>
                    <a:pt x="16486" y="541"/>
                  </a:lnTo>
                  <a:lnTo>
                    <a:pt x="15805" y="424"/>
                  </a:lnTo>
                  <a:lnTo>
                    <a:pt x="15054" y="306"/>
                  </a:lnTo>
                  <a:lnTo>
                    <a:pt x="14255" y="212"/>
                  </a:lnTo>
                  <a:lnTo>
                    <a:pt x="13410" y="142"/>
                  </a:lnTo>
                  <a:lnTo>
                    <a:pt x="12541" y="71"/>
                  </a:lnTo>
                  <a:lnTo>
                    <a:pt x="11602" y="24"/>
                  </a:lnTo>
                  <a:lnTo>
                    <a:pt x="10639" y="1"/>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9" name="Google Shape;2309;p35"/>
            <p:cNvSpPr/>
            <p:nvPr/>
          </p:nvSpPr>
          <p:spPr>
            <a:xfrm>
              <a:off x="7202550" y="4312300"/>
              <a:ext cx="483200" cy="94550"/>
            </a:xfrm>
            <a:custGeom>
              <a:rect b="b" l="l" r="r" t="t"/>
              <a:pathLst>
                <a:path extrusionOk="0" fill="none" h="3782" w="19328">
                  <a:moveTo>
                    <a:pt x="9652" y="1"/>
                  </a:moveTo>
                  <a:lnTo>
                    <a:pt x="9652" y="1"/>
                  </a:lnTo>
                  <a:lnTo>
                    <a:pt x="8666" y="1"/>
                  </a:lnTo>
                  <a:lnTo>
                    <a:pt x="7703" y="24"/>
                  </a:lnTo>
                  <a:lnTo>
                    <a:pt x="6787" y="71"/>
                  </a:lnTo>
                  <a:lnTo>
                    <a:pt x="5895" y="142"/>
                  </a:lnTo>
                  <a:lnTo>
                    <a:pt x="5049" y="212"/>
                  </a:lnTo>
                  <a:lnTo>
                    <a:pt x="4251" y="306"/>
                  </a:lnTo>
                  <a:lnTo>
                    <a:pt x="3523" y="424"/>
                  </a:lnTo>
                  <a:lnTo>
                    <a:pt x="2818" y="541"/>
                  </a:lnTo>
                  <a:lnTo>
                    <a:pt x="2208" y="682"/>
                  </a:lnTo>
                  <a:lnTo>
                    <a:pt x="1644" y="823"/>
                  </a:lnTo>
                  <a:lnTo>
                    <a:pt x="1151" y="987"/>
                  </a:lnTo>
                  <a:lnTo>
                    <a:pt x="752" y="1152"/>
                  </a:lnTo>
                  <a:lnTo>
                    <a:pt x="423" y="1316"/>
                  </a:lnTo>
                  <a:lnTo>
                    <a:pt x="306" y="1410"/>
                  </a:lnTo>
                  <a:lnTo>
                    <a:pt x="188" y="1504"/>
                  </a:lnTo>
                  <a:lnTo>
                    <a:pt x="118" y="1598"/>
                  </a:lnTo>
                  <a:lnTo>
                    <a:pt x="47" y="1692"/>
                  </a:lnTo>
                  <a:lnTo>
                    <a:pt x="0" y="1786"/>
                  </a:lnTo>
                  <a:lnTo>
                    <a:pt x="0" y="1880"/>
                  </a:lnTo>
                  <a:lnTo>
                    <a:pt x="0" y="1880"/>
                  </a:lnTo>
                  <a:lnTo>
                    <a:pt x="0" y="1974"/>
                  </a:lnTo>
                  <a:lnTo>
                    <a:pt x="47" y="2068"/>
                  </a:lnTo>
                  <a:lnTo>
                    <a:pt x="118" y="2161"/>
                  </a:lnTo>
                  <a:lnTo>
                    <a:pt x="188" y="2255"/>
                  </a:lnTo>
                  <a:lnTo>
                    <a:pt x="306" y="2349"/>
                  </a:lnTo>
                  <a:lnTo>
                    <a:pt x="423" y="2443"/>
                  </a:lnTo>
                  <a:lnTo>
                    <a:pt x="752" y="2631"/>
                  </a:lnTo>
                  <a:lnTo>
                    <a:pt x="1151" y="2796"/>
                  </a:lnTo>
                  <a:lnTo>
                    <a:pt x="1644" y="2936"/>
                  </a:lnTo>
                  <a:lnTo>
                    <a:pt x="2208" y="3101"/>
                  </a:lnTo>
                  <a:lnTo>
                    <a:pt x="2818" y="3218"/>
                  </a:lnTo>
                  <a:lnTo>
                    <a:pt x="3523" y="3336"/>
                  </a:lnTo>
                  <a:lnTo>
                    <a:pt x="4251" y="3453"/>
                  </a:lnTo>
                  <a:lnTo>
                    <a:pt x="5049" y="3547"/>
                  </a:lnTo>
                  <a:lnTo>
                    <a:pt x="5895" y="3641"/>
                  </a:lnTo>
                  <a:lnTo>
                    <a:pt x="6787" y="3688"/>
                  </a:lnTo>
                  <a:lnTo>
                    <a:pt x="7703" y="3735"/>
                  </a:lnTo>
                  <a:lnTo>
                    <a:pt x="8666" y="3758"/>
                  </a:lnTo>
                  <a:lnTo>
                    <a:pt x="9652" y="3782"/>
                  </a:lnTo>
                  <a:lnTo>
                    <a:pt x="9652" y="3782"/>
                  </a:lnTo>
                  <a:lnTo>
                    <a:pt x="10639" y="3758"/>
                  </a:lnTo>
                  <a:lnTo>
                    <a:pt x="11602" y="3735"/>
                  </a:lnTo>
                  <a:lnTo>
                    <a:pt x="12541" y="3688"/>
                  </a:lnTo>
                  <a:lnTo>
                    <a:pt x="13410" y="3641"/>
                  </a:lnTo>
                  <a:lnTo>
                    <a:pt x="14255" y="3547"/>
                  </a:lnTo>
                  <a:lnTo>
                    <a:pt x="15054" y="3453"/>
                  </a:lnTo>
                  <a:lnTo>
                    <a:pt x="15805" y="3336"/>
                  </a:lnTo>
                  <a:lnTo>
                    <a:pt x="16486" y="3218"/>
                  </a:lnTo>
                  <a:lnTo>
                    <a:pt x="17120" y="3101"/>
                  </a:lnTo>
                  <a:lnTo>
                    <a:pt x="17660" y="2936"/>
                  </a:lnTo>
                  <a:lnTo>
                    <a:pt x="18154" y="2796"/>
                  </a:lnTo>
                  <a:lnTo>
                    <a:pt x="18553" y="2631"/>
                  </a:lnTo>
                  <a:lnTo>
                    <a:pt x="18882" y="2443"/>
                  </a:lnTo>
                  <a:lnTo>
                    <a:pt x="19023" y="2349"/>
                  </a:lnTo>
                  <a:lnTo>
                    <a:pt x="19116" y="2255"/>
                  </a:lnTo>
                  <a:lnTo>
                    <a:pt x="19210" y="2161"/>
                  </a:lnTo>
                  <a:lnTo>
                    <a:pt x="19281" y="2068"/>
                  </a:lnTo>
                  <a:lnTo>
                    <a:pt x="19304" y="1974"/>
                  </a:lnTo>
                  <a:lnTo>
                    <a:pt x="19328" y="1880"/>
                  </a:lnTo>
                  <a:lnTo>
                    <a:pt x="19328" y="1880"/>
                  </a:lnTo>
                  <a:lnTo>
                    <a:pt x="19304" y="1786"/>
                  </a:lnTo>
                  <a:lnTo>
                    <a:pt x="19281" y="1692"/>
                  </a:lnTo>
                  <a:lnTo>
                    <a:pt x="19210" y="1598"/>
                  </a:lnTo>
                  <a:lnTo>
                    <a:pt x="19116" y="1504"/>
                  </a:lnTo>
                  <a:lnTo>
                    <a:pt x="19023" y="1410"/>
                  </a:lnTo>
                  <a:lnTo>
                    <a:pt x="18882" y="1316"/>
                  </a:lnTo>
                  <a:lnTo>
                    <a:pt x="18553" y="1152"/>
                  </a:lnTo>
                  <a:lnTo>
                    <a:pt x="18154" y="987"/>
                  </a:lnTo>
                  <a:lnTo>
                    <a:pt x="17660" y="823"/>
                  </a:lnTo>
                  <a:lnTo>
                    <a:pt x="17120" y="682"/>
                  </a:lnTo>
                  <a:lnTo>
                    <a:pt x="16486" y="541"/>
                  </a:lnTo>
                  <a:lnTo>
                    <a:pt x="15805" y="424"/>
                  </a:lnTo>
                  <a:lnTo>
                    <a:pt x="15054" y="306"/>
                  </a:lnTo>
                  <a:lnTo>
                    <a:pt x="14255" y="212"/>
                  </a:lnTo>
                  <a:lnTo>
                    <a:pt x="13410" y="142"/>
                  </a:lnTo>
                  <a:lnTo>
                    <a:pt x="12541" y="71"/>
                  </a:lnTo>
                  <a:lnTo>
                    <a:pt x="11602" y="24"/>
                  </a:lnTo>
                  <a:lnTo>
                    <a:pt x="10639" y="1"/>
                  </a:lnTo>
                  <a:lnTo>
                    <a:pt x="9652"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0" name="Google Shape;2310;p35"/>
            <p:cNvSpPr/>
            <p:nvPr/>
          </p:nvSpPr>
          <p:spPr>
            <a:xfrm>
              <a:off x="6504475" y="4312300"/>
              <a:ext cx="243100" cy="197900"/>
            </a:xfrm>
            <a:custGeom>
              <a:rect b="b" l="l" r="r" t="t"/>
              <a:pathLst>
                <a:path extrusionOk="0" h="7916" w="9724">
                  <a:moveTo>
                    <a:pt x="7656" y="1"/>
                  </a:moveTo>
                  <a:lnTo>
                    <a:pt x="7633" y="330"/>
                  </a:lnTo>
                  <a:lnTo>
                    <a:pt x="7586" y="658"/>
                  </a:lnTo>
                  <a:lnTo>
                    <a:pt x="7516" y="987"/>
                  </a:lnTo>
                  <a:lnTo>
                    <a:pt x="7422" y="1340"/>
                  </a:lnTo>
                  <a:lnTo>
                    <a:pt x="7304" y="1645"/>
                  </a:lnTo>
                  <a:lnTo>
                    <a:pt x="7163" y="1974"/>
                  </a:lnTo>
                  <a:lnTo>
                    <a:pt x="7022" y="2279"/>
                  </a:lnTo>
                  <a:lnTo>
                    <a:pt x="6834" y="2584"/>
                  </a:lnTo>
                  <a:lnTo>
                    <a:pt x="6670" y="2889"/>
                  </a:lnTo>
                  <a:lnTo>
                    <a:pt x="6459" y="3171"/>
                  </a:lnTo>
                  <a:lnTo>
                    <a:pt x="6247" y="3430"/>
                  </a:lnTo>
                  <a:lnTo>
                    <a:pt x="6013" y="3711"/>
                  </a:lnTo>
                  <a:lnTo>
                    <a:pt x="5778" y="3946"/>
                  </a:lnTo>
                  <a:lnTo>
                    <a:pt x="5519" y="4181"/>
                  </a:lnTo>
                  <a:lnTo>
                    <a:pt x="5261" y="4392"/>
                  </a:lnTo>
                  <a:lnTo>
                    <a:pt x="4979" y="4580"/>
                  </a:lnTo>
                  <a:lnTo>
                    <a:pt x="4416" y="4933"/>
                  </a:lnTo>
                  <a:lnTo>
                    <a:pt x="3829" y="5238"/>
                  </a:lnTo>
                  <a:lnTo>
                    <a:pt x="3218" y="5520"/>
                  </a:lnTo>
                  <a:lnTo>
                    <a:pt x="2584" y="5755"/>
                  </a:lnTo>
                  <a:lnTo>
                    <a:pt x="1950" y="5966"/>
                  </a:lnTo>
                  <a:lnTo>
                    <a:pt x="1292" y="6154"/>
                  </a:lnTo>
                  <a:lnTo>
                    <a:pt x="658" y="6318"/>
                  </a:lnTo>
                  <a:lnTo>
                    <a:pt x="1" y="6459"/>
                  </a:lnTo>
                  <a:lnTo>
                    <a:pt x="799" y="6483"/>
                  </a:lnTo>
                  <a:lnTo>
                    <a:pt x="1621" y="6459"/>
                  </a:lnTo>
                  <a:lnTo>
                    <a:pt x="2419" y="6412"/>
                  </a:lnTo>
                  <a:lnTo>
                    <a:pt x="3218" y="6318"/>
                  </a:lnTo>
                  <a:lnTo>
                    <a:pt x="2607" y="7915"/>
                  </a:lnTo>
                  <a:lnTo>
                    <a:pt x="2960" y="7892"/>
                  </a:lnTo>
                  <a:lnTo>
                    <a:pt x="3335" y="7868"/>
                  </a:lnTo>
                  <a:lnTo>
                    <a:pt x="3711" y="7821"/>
                  </a:lnTo>
                  <a:lnTo>
                    <a:pt x="4063" y="7751"/>
                  </a:lnTo>
                  <a:lnTo>
                    <a:pt x="4439" y="7680"/>
                  </a:lnTo>
                  <a:lnTo>
                    <a:pt x="4791" y="7563"/>
                  </a:lnTo>
                  <a:lnTo>
                    <a:pt x="5144" y="7445"/>
                  </a:lnTo>
                  <a:lnTo>
                    <a:pt x="5496" y="7305"/>
                  </a:lnTo>
                  <a:lnTo>
                    <a:pt x="5825" y="7140"/>
                  </a:lnTo>
                  <a:lnTo>
                    <a:pt x="6153" y="6952"/>
                  </a:lnTo>
                  <a:lnTo>
                    <a:pt x="6482" y="6764"/>
                  </a:lnTo>
                  <a:lnTo>
                    <a:pt x="6788" y="6553"/>
                  </a:lnTo>
                  <a:lnTo>
                    <a:pt x="7093" y="6318"/>
                  </a:lnTo>
                  <a:lnTo>
                    <a:pt x="7375" y="6083"/>
                  </a:lnTo>
                  <a:lnTo>
                    <a:pt x="7633" y="5825"/>
                  </a:lnTo>
                  <a:lnTo>
                    <a:pt x="7891" y="5543"/>
                  </a:lnTo>
                  <a:lnTo>
                    <a:pt x="8150" y="5261"/>
                  </a:lnTo>
                  <a:lnTo>
                    <a:pt x="8361" y="4956"/>
                  </a:lnTo>
                  <a:lnTo>
                    <a:pt x="8572" y="4651"/>
                  </a:lnTo>
                  <a:lnTo>
                    <a:pt x="8784" y="4322"/>
                  </a:lnTo>
                  <a:lnTo>
                    <a:pt x="8948" y="3993"/>
                  </a:lnTo>
                  <a:lnTo>
                    <a:pt x="9112" y="3664"/>
                  </a:lnTo>
                  <a:lnTo>
                    <a:pt x="9253" y="3312"/>
                  </a:lnTo>
                  <a:lnTo>
                    <a:pt x="9371" y="2960"/>
                  </a:lnTo>
                  <a:lnTo>
                    <a:pt x="9488" y="2608"/>
                  </a:lnTo>
                  <a:lnTo>
                    <a:pt x="9559" y="2255"/>
                  </a:lnTo>
                  <a:lnTo>
                    <a:pt x="9629" y="1880"/>
                  </a:lnTo>
                  <a:lnTo>
                    <a:pt x="9700" y="1504"/>
                  </a:lnTo>
                  <a:lnTo>
                    <a:pt x="9723" y="1128"/>
                  </a:lnTo>
                  <a:lnTo>
                    <a:pt x="9723" y="752"/>
                  </a:lnTo>
                  <a:lnTo>
                    <a:pt x="9723" y="377"/>
                  </a:lnTo>
                  <a:lnTo>
                    <a:pt x="970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11" name="Google Shape;2311;p35"/>
          <p:cNvGrpSpPr/>
          <p:nvPr/>
        </p:nvGrpSpPr>
        <p:grpSpPr>
          <a:xfrm>
            <a:off x="795038" y="3985625"/>
            <a:ext cx="2847475" cy="960750"/>
            <a:chOff x="3178100" y="6174825"/>
            <a:chExt cx="2847475" cy="960750"/>
          </a:xfrm>
        </p:grpSpPr>
        <p:sp>
          <p:nvSpPr>
            <p:cNvPr id="2312" name="Google Shape;2312;p35"/>
            <p:cNvSpPr/>
            <p:nvPr/>
          </p:nvSpPr>
          <p:spPr>
            <a:xfrm>
              <a:off x="3178100" y="6987975"/>
              <a:ext cx="2769600" cy="147600"/>
            </a:xfrm>
            <a:prstGeom prst="ellipse">
              <a:avLst/>
            </a:prstGeom>
            <a:solidFill>
              <a:srgbClr val="363636">
                <a:alpha val="53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3" name="Google Shape;2313;p35"/>
            <p:cNvSpPr/>
            <p:nvPr/>
          </p:nvSpPr>
          <p:spPr>
            <a:xfrm>
              <a:off x="4826700" y="6514750"/>
              <a:ext cx="1198875" cy="552500"/>
            </a:xfrm>
            <a:custGeom>
              <a:rect b="b" l="l" r="r" t="t"/>
              <a:pathLst>
                <a:path extrusionOk="0" h="22100" w="47955">
                  <a:moveTo>
                    <a:pt x="17590" y="1"/>
                  </a:moveTo>
                  <a:lnTo>
                    <a:pt x="17284" y="940"/>
                  </a:lnTo>
                  <a:lnTo>
                    <a:pt x="16885" y="2044"/>
                  </a:lnTo>
                  <a:lnTo>
                    <a:pt x="16369" y="3453"/>
                  </a:lnTo>
                  <a:lnTo>
                    <a:pt x="15688" y="5120"/>
                  </a:lnTo>
                  <a:lnTo>
                    <a:pt x="15312" y="6036"/>
                  </a:lnTo>
                  <a:lnTo>
                    <a:pt x="14889" y="6999"/>
                  </a:lnTo>
                  <a:lnTo>
                    <a:pt x="14419" y="7985"/>
                  </a:lnTo>
                  <a:lnTo>
                    <a:pt x="13926" y="8995"/>
                  </a:lnTo>
                  <a:lnTo>
                    <a:pt x="13410" y="10005"/>
                  </a:lnTo>
                  <a:lnTo>
                    <a:pt x="12846" y="11038"/>
                  </a:lnTo>
                  <a:lnTo>
                    <a:pt x="12259" y="12071"/>
                  </a:lnTo>
                  <a:lnTo>
                    <a:pt x="11648" y="13105"/>
                  </a:lnTo>
                  <a:lnTo>
                    <a:pt x="10991" y="14115"/>
                  </a:lnTo>
                  <a:lnTo>
                    <a:pt x="10333" y="15101"/>
                  </a:lnTo>
                  <a:lnTo>
                    <a:pt x="9605" y="16064"/>
                  </a:lnTo>
                  <a:lnTo>
                    <a:pt x="8877" y="16956"/>
                  </a:lnTo>
                  <a:lnTo>
                    <a:pt x="8501" y="17402"/>
                  </a:lnTo>
                  <a:lnTo>
                    <a:pt x="8102" y="17825"/>
                  </a:lnTo>
                  <a:lnTo>
                    <a:pt x="7726" y="18248"/>
                  </a:lnTo>
                  <a:lnTo>
                    <a:pt x="7304" y="18647"/>
                  </a:lnTo>
                  <a:lnTo>
                    <a:pt x="6904" y="19023"/>
                  </a:lnTo>
                  <a:lnTo>
                    <a:pt x="6482" y="19375"/>
                  </a:lnTo>
                  <a:lnTo>
                    <a:pt x="6059" y="19727"/>
                  </a:lnTo>
                  <a:lnTo>
                    <a:pt x="5636" y="20056"/>
                  </a:lnTo>
                  <a:lnTo>
                    <a:pt x="5214" y="20361"/>
                  </a:lnTo>
                  <a:lnTo>
                    <a:pt x="4767" y="20643"/>
                  </a:lnTo>
                  <a:lnTo>
                    <a:pt x="4321" y="20902"/>
                  </a:lnTo>
                  <a:lnTo>
                    <a:pt x="3851" y="21136"/>
                  </a:lnTo>
                  <a:lnTo>
                    <a:pt x="3405" y="21348"/>
                  </a:lnTo>
                  <a:lnTo>
                    <a:pt x="2936" y="21536"/>
                  </a:lnTo>
                  <a:lnTo>
                    <a:pt x="2466" y="21700"/>
                  </a:lnTo>
                  <a:lnTo>
                    <a:pt x="1973" y="21841"/>
                  </a:lnTo>
                  <a:lnTo>
                    <a:pt x="1480" y="21958"/>
                  </a:lnTo>
                  <a:lnTo>
                    <a:pt x="986" y="22029"/>
                  </a:lnTo>
                  <a:lnTo>
                    <a:pt x="493" y="22076"/>
                  </a:lnTo>
                  <a:lnTo>
                    <a:pt x="0" y="22099"/>
                  </a:lnTo>
                  <a:lnTo>
                    <a:pt x="30365" y="22099"/>
                  </a:lnTo>
                  <a:lnTo>
                    <a:pt x="30858" y="22076"/>
                  </a:lnTo>
                  <a:lnTo>
                    <a:pt x="31351" y="22029"/>
                  </a:lnTo>
                  <a:lnTo>
                    <a:pt x="31845" y="21958"/>
                  </a:lnTo>
                  <a:lnTo>
                    <a:pt x="32338" y="21841"/>
                  </a:lnTo>
                  <a:lnTo>
                    <a:pt x="32808" y="21700"/>
                  </a:lnTo>
                  <a:lnTo>
                    <a:pt x="33301" y="21536"/>
                  </a:lnTo>
                  <a:lnTo>
                    <a:pt x="33770" y="21348"/>
                  </a:lnTo>
                  <a:lnTo>
                    <a:pt x="34217" y="21136"/>
                  </a:lnTo>
                  <a:lnTo>
                    <a:pt x="34686" y="20902"/>
                  </a:lnTo>
                  <a:lnTo>
                    <a:pt x="35132" y="20643"/>
                  </a:lnTo>
                  <a:lnTo>
                    <a:pt x="35579" y="20361"/>
                  </a:lnTo>
                  <a:lnTo>
                    <a:pt x="36001" y="20056"/>
                  </a:lnTo>
                  <a:lnTo>
                    <a:pt x="36424" y="19727"/>
                  </a:lnTo>
                  <a:lnTo>
                    <a:pt x="36847" y="19375"/>
                  </a:lnTo>
                  <a:lnTo>
                    <a:pt x="37270" y="19023"/>
                  </a:lnTo>
                  <a:lnTo>
                    <a:pt x="37669" y="18647"/>
                  </a:lnTo>
                  <a:lnTo>
                    <a:pt x="38068" y="18248"/>
                  </a:lnTo>
                  <a:lnTo>
                    <a:pt x="38467" y="17825"/>
                  </a:lnTo>
                  <a:lnTo>
                    <a:pt x="38866" y="17402"/>
                  </a:lnTo>
                  <a:lnTo>
                    <a:pt x="39242" y="16956"/>
                  </a:lnTo>
                  <a:lnTo>
                    <a:pt x="39970" y="16064"/>
                  </a:lnTo>
                  <a:lnTo>
                    <a:pt x="40675" y="15101"/>
                  </a:lnTo>
                  <a:lnTo>
                    <a:pt x="41356" y="14115"/>
                  </a:lnTo>
                  <a:lnTo>
                    <a:pt x="42013" y="13105"/>
                  </a:lnTo>
                  <a:lnTo>
                    <a:pt x="42624" y="12071"/>
                  </a:lnTo>
                  <a:lnTo>
                    <a:pt x="43211" y="11038"/>
                  </a:lnTo>
                  <a:lnTo>
                    <a:pt x="43775" y="10005"/>
                  </a:lnTo>
                  <a:lnTo>
                    <a:pt x="44291" y="8995"/>
                  </a:lnTo>
                  <a:lnTo>
                    <a:pt x="44784" y="7985"/>
                  </a:lnTo>
                  <a:lnTo>
                    <a:pt x="45231" y="6999"/>
                  </a:lnTo>
                  <a:lnTo>
                    <a:pt x="45653" y="6036"/>
                  </a:lnTo>
                  <a:lnTo>
                    <a:pt x="46053" y="5120"/>
                  </a:lnTo>
                  <a:lnTo>
                    <a:pt x="46734" y="3453"/>
                  </a:lnTo>
                  <a:lnTo>
                    <a:pt x="47250" y="2044"/>
                  </a:lnTo>
                  <a:lnTo>
                    <a:pt x="47626" y="940"/>
                  </a:lnTo>
                  <a:lnTo>
                    <a:pt x="47955" y="1"/>
                  </a:lnTo>
                  <a:lnTo>
                    <a:pt x="45912" y="165"/>
                  </a:lnTo>
                  <a:lnTo>
                    <a:pt x="43892" y="306"/>
                  </a:lnTo>
                  <a:lnTo>
                    <a:pt x="41872" y="423"/>
                  </a:lnTo>
                  <a:lnTo>
                    <a:pt x="39900" y="541"/>
                  </a:lnTo>
                  <a:lnTo>
                    <a:pt x="37927" y="611"/>
                  </a:lnTo>
                  <a:lnTo>
                    <a:pt x="36001" y="658"/>
                  </a:lnTo>
                  <a:lnTo>
                    <a:pt x="34076" y="682"/>
                  </a:lnTo>
                  <a:lnTo>
                    <a:pt x="32173" y="705"/>
                  </a:lnTo>
                  <a:lnTo>
                    <a:pt x="30271" y="682"/>
                  </a:lnTo>
                  <a:lnTo>
                    <a:pt x="28416" y="658"/>
                  </a:lnTo>
                  <a:lnTo>
                    <a:pt x="26561" y="588"/>
                  </a:lnTo>
                  <a:lnTo>
                    <a:pt x="24729" y="517"/>
                  </a:lnTo>
                  <a:lnTo>
                    <a:pt x="22921" y="423"/>
                  </a:lnTo>
                  <a:lnTo>
                    <a:pt x="21136" y="306"/>
                  </a:lnTo>
                  <a:lnTo>
                    <a:pt x="19351" y="165"/>
                  </a:lnTo>
                  <a:lnTo>
                    <a:pt x="1759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4" name="Google Shape;2314;p35"/>
            <p:cNvSpPr/>
            <p:nvPr/>
          </p:nvSpPr>
          <p:spPr>
            <a:xfrm>
              <a:off x="5309300" y="6579925"/>
              <a:ext cx="590650" cy="16450"/>
            </a:xfrm>
            <a:custGeom>
              <a:rect b="b" l="l" r="r" t="t"/>
              <a:pathLst>
                <a:path extrusionOk="0" h="658" w="23626">
                  <a:moveTo>
                    <a:pt x="235" y="0"/>
                  </a:moveTo>
                  <a:lnTo>
                    <a:pt x="141" y="24"/>
                  </a:lnTo>
                  <a:lnTo>
                    <a:pt x="71" y="94"/>
                  </a:lnTo>
                  <a:lnTo>
                    <a:pt x="24" y="165"/>
                  </a:lnTo>
                  <a:lnTo>
                    <a:pt x="0" y="259"/>
                  </a:lnTo>
                  <a:lnTo>
                    <a:pt x="24" y="376"/>
                  </a:lnTo>
                  <a:lnTo>
                    <a:pt x="71" y="446"/>
                  </a:lnTo>
                  <a:lnTo>
                    <a:pt x="141" y="517"/>
                  </a:lnTo>
                  <a:lnTo>
                    <a:pt x="235" y="540"/>
                  </a:lnTo>
                  <a:lnTo>
                    <a:pt x="18294" y="634"/>
                  </a:lnTo>
                  <a:lnTo>
                    <a:pt x="23414" y="658"/>
                  </a:lnTo>
                  <a:lnTo>
                    <a:pt x="23508" y="634"/>
                  </a:lnTo>
                  <a:lnTo>
                    <a:pt x="23578" y="587"/>
                  </a:lnTo>
                  <a:lnTo>
                    <a:pt x="23625" y="493"/>
                  </a:lnTo>
                  <a:lnTo>
                    <a:pt x="23625" y="400"/>
                  </a:lnTo>
                  <a:lnTo>
                    <a:pt x="23625" y="306"/>
                  </a:lnTo>
                  <a:lnTo>
                    <a:pt x="23578" y="212"/>
                  </a:lnTo>
                  <a:lnTo>
                    <a:pt x="23508" y="165"/>
                  </a:lnTo>
                  <a:lnTo>
                    <a:pt x="23414" y="141"/>
                  </a:lnTo>
                  <a:lnTo>
                    <a:pt x="5331" y="47"/>
                  </a:lnTo>
                  <a:lnTo>
                    <a:pt x="23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5" name="Google Shape;2315;p35"/>
            <p:cNvSpPr/>
            <p:nvPr/>
          </p:nvSpPr>
          <p:spPr>
            <a:xfrm>
              <a:off x="5291100" y="6641575"/>
              <a:ext cx="508450" cy="13525"/>
            </a:xfrm>
            <a:custGeom>
              <a:rect b="b" l="l" r="r" t="t"/>
              <a:pathLst>
                <a:path extrusionOk="0" h="541" w="20338">
                  <a:moveTo>
                    <a:pt x="235" y="0"/>
                  </a:moveTo>
                  <a:lnTo>
                    <a:pt x="141" y="24"/>
                  </a:lnTo>
                  <a:lnTo>
                    <a:pt x="47" y="94"/>
                  </a:lnTo>
                  <a:lnTo>
                    <a:pt x="24" y="165"/>
                  </a:lnTo>
                  <a:lnTo>
                    <a:pt x="0" y="258"/>
                  </a:lnTo>
                  <a:lnTo>
                    <a:pt x="24" y="376"/>
                  </a:lnTo>
                  <a:lnTo>
                    <a:pt x="47" y="446"/>
                  </a:lnTo>
                  <a:lnTo>
                    <a:pt x="141" y="517"/>
                  </a:lnTo>
                  <a:lnTo>
                    <a:pt x="235" y="540"/>
                  </a:lnTo>
                  <a:lnTo>
                    <a:pt x="20103" y="540"/>
                  </a:lnTo>
                  <a:lnTo>
                    <a:pt x="20220" y="517"/>
                  </a:lnTo>
                  <a:lnTo>
                    <a:pt x="20290" y="446"/>
                  </a:lnTo>
                  <a:lnTo>
                    <a:pt x="20337" y="376"/>
                  </a:lnTo>
                  <a:lnTo>
                    <a:pt x="20337" y="258"/>
                  </a:lnTo>
                  <a:lnTo>
                    <a:pt x="20337" y="165"/>
                  </a:lnTo>
                  <a:lnTo>
                    <a:pt x="20290" y="94"/>
                  </a:lnTo>
                  <a:lnTo>
                    <a:pt x="20220" y="24"/>
                  </a:lnTo>
                  <a:lnTo>
                    <a:pt x="2010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6" name="Google Shape;2316;p35"/>
            <p:cNvSpPr/>
            <p:nvPr/>
          </p:nvSpPr>
          <p:spPr>
            <a:xfrm>
              <a:off x="5275825" y="6702625"/>
              <a:ext cx="455025" cy="14125"/>
            </a:xfrm>
            <a:custGeom>
              <a:rect b="b" l="l" r="r" t="t"/>
              <a:pathLst>
                <a:path extrusionOk="0" h="565" w="18201">
                  <a:moveTo>
                    <a:pt x="235" y="1"/>
                  </a:moveTo>
                  <a:lnTo>
                    <a:pt x="141" y="24"/>
                  </a:lnTo>
                  <a:lnTo>
                    <a:pt x="71" y="94"/>
                  </a:lnTo>
                  <a:lnTo>
                    <a:pt x="24" y="165"/>
                  </a:lnTo>
                  <a:lnTo>
                    <a:pt x="0" y="259"/>
                  </a:lnTo>
                  <a:lnTo>
                    <a:pt x="24" y="376"/>
                  </a:lnTo>
                  <a:lnTo>
                    <a:pt x="71" y="447"/>
                  </a:lnTo>
                  <a:lnTo>
                    <a:pt x="141" y="517"/>
                  </a:lnTo>
                  <a:lnTo>
                    <a:pt x="235" y="541"/>
                  </a:lnTo>
                  <a:lnTo>
                    <a:pt x="14021" y="564"/>
                  </a:lnTo>
                  <a:lnTo>
                    <a:pt x="17966" y="564"/>
                  </a:lnTo>
                  <a:lnTo>
                    <a:pt x="18083" y="541"/>
                  </a:lnTo>
                  <a:lnTo>
                    <a:pt x="18154" y="494"/>
                  </a:lnTo>
                  <a:lnTo>
                    <a:pt x="18201" y="400"/>
                  </a:lnTo>
                  <a:lnTo>
                    <a:pt x="18201" y="306"/>
                  </a:lnTo>
                  <a:lnTo>
                    <a:pt x="18201" y="212"/>
                  </a:lnTo>
                  <a:lnTo>
                    <a:pt x="18154" y="141"/>
                  </a:lnTo>
                  <a:lnTo>
                    <a:pt x="18083" y="71"/>
                  </a:lnTo>
                  <a:lnTo>
                    <a:pt x="17966" y="47"/>
                  </a:lnTo>
                  <a:lnTo>
                    <a:pt x="4181" y="24"/>
                  </a:lnTo>
                  <a:lnTo>
                    <a:pt x="23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7" name="Google Shape;2317;p35"/>
            <p:cNvSpPr/>
            <p:nvPr/>
          </p:nvSpPr>
          <p:spPr>
            <a:xfrm>
              <a:off x="5251750" y="6768975"/>
              <a:ext cx="366375" cy="14100"/>
            </a:xfrm>
            <a:custGeom>
              <a:rect b="b" l="l" r="r" t="t"/>
              <a:pathLst>
                <a:path extrusionOk="0" h="564" w="14655">
                  <a:moveTo>
                    <a:pt x="212" y="0"/>
                  </a:moveTo>
                  <a:lnTo>
                    <a:pt x="118" y="24"/>
                  </a:lnTo>
                  <a:lnTo>
                    <a:pt x="48" y="71"/>
                  </a:lnTo>
                  <a:lnTo>
                    <a:pt x="1" y="165"/>
                  </a:lnTo>
                  <a:lnTo>
                    <a:pt x="1" y="259"/>
                  </a:lnTo>
                  <a:lnTo>
                    <a:pt x="1" y="352"/>
                  </a:lnTo>
                  <a:lnTo>
                    <a:pt x="48" y="423"/>
                  </a:lnTo>
                  <a:lnTo>
                    <a:pt x="118" y="493"/>
                  </a:lnTo>
                  <a:lnTo>
                    <a:pt x="212" y="517"/>
                  </a:lnTo>
                  <a:lnTo>
                    <a:pt x="14420" y="564"/>
                  </a:lnTo>
                  <a:lnTo>
                    <a:pt x="14537" y="540"/>
                  </a:lnTo>
                  <a:lnTo>
                    <a:pt x="14608" y="470"/>
                  </a:lnTo>
                  <a:lnTo>
                    <a:pt x="14655" y="376"/>
                  </a:lnTo>
                  <a:lnTo>
                    <a:pt x="14655" y="282"/>
                  </a:lnTo>
                  <a:lnTo>
                    <a:pt x="14655" y="188"/>
                  </a:lnTo>
                  <a:lnTo>
                    <a:pt x="14608" y="118"/>
                  </a:lnTo>
                  <a:lnTo>
                    <a:pt x="14537" y="47"/>
                  </a:lnTo>
                  <a:lnTo>
                    <a:pt x="14420" y="24"/>
                  </a:lnTo>
                  <a:lnTo>
                    <a:pt x="21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8" name="Google Shape;2318;p35"/>
            <p:cNvSpPr/>
            <p:nvPr/>
          </p:nvSpPr>
          <p:spPr>
            <a:xfrm>
              <a:off x="5225325" y="6826500"/>
              <a:ext cx="537825" cy="17050"/>
            </a:xfrm>
            <a:custGeom>
              <a:rect b="b" l="l" r="r" t="t"/>
              <a:pathLst>
                <a:path extrusionOk="0" h="682" w="21513">
                  <a:moveTo>
                    <a:pt x="236" y="1"/>
                  </a:moveTo>
                  <a:lnTo>
                    <a:pt x="142" y="24"/>
                  </a:lnTo>
                  <a:lnTo>
                    <a:pt x="71" y="95"/>
                  </a:lnTo>
                  <a:lnTo>
                    <a:pt x="24" y="165"/>
                  </a:lnTo>
                  <a:lnTo>
                    <a:pt x="1" y="259"/>
                  </a:lnTo>
                  <a:lnTo>
                    <a:pt x="24" y="353"/>
                  </a:lnTo>
                  <a:lnTo>
                    <a:pt x="71" y="447"/>
                  </a:lnTo>
                  <a:lnTo>
                    <a:pt x="142" y="517"/>
                  </a:lnTo>
                  <a:lnTo>
                    <a:pt x="236" y="541"/>
                  </a:lnTo>
                  <a:lnTo>
                    <a:pt x="16651" y="658"/>
                  </a:lnTo>
                  <a:lnTo>
                    <a:pt x="21278" y="682"/>
                  </a:lnTo>
                  <a:lnTo>
                    <a:pt x="21371" y="658"/>
                  </a:lnTo>
                  <a:lnTo>
                    <a:pt x="21442" y="588"/>
                  </a:lnTo>
                  <a:lnTo>
                    <a:pt x="21489" y="517"/>
                  </a:lnTo>
                  <a:lnTo>
                    <a:pt x="21512" y="423"/>
                  </a:lnTo>
                  <a:lnTo>
                    <a:pt x="21489" y="329"/>
                  </a:lnTo>
                  <a:lnTo>
                    <a:pt x="21442" y="236"/>
                  </a:lnTo>
                  <a:lnTo>
                    <a:pt x="21371" y="189"/>
                  </a:lnTo>
                  <a:lnTo>
                    <a:pt x="21278" y="165"/>
                  </a:lnTo>
                  <a:lnTo>
                    <a:pt x="4862" y="48"/>
                  </a:lnTo>
                  <a:lnTo>
                    <a:pt x="23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9" name="Google Shape;2319;p35"/>
            <p:cNvSpPr/>
            <p:nvPr/>
          </p:nvSpPr>
          <p:spPr>
            <a:xfrm>
              <a:off x="5193625" y="6882275"/>
              <a:ext cx="409250" cy="18225"/>
            </a:xfrm>
            <a:custGeom>
              <a:rect b="b" l="l" r="r" t="t"/>
              <a:pathLst>
                <a:path extrusionOk="0" h="729" w="16370">
                  <a:moveTo>
                    <a:pt x="236" y="1"/>
                  </a:moveTo>
                  <a:lnTo>
                    <a:pt x="118" y="24"/>
                  </a:lnTo>
                  <a:lnTo>
                    <a:pt x="48" y="71"/>
                  </a:lnTo>
                  <a:lnTo>
                    <a:pt x="1" y="165"/>
                  </a:lnTo>
                  <a:lnTo>
                    <a:pt x="1" y="259"/>
                  </a:lnTo>
                  <a:lnTo>
                    <a:pt x="1" y="353"/>
                  </a:lnTo>
                  <a:lnTo>
                    <a:pt x="48" y="447"/>
                  </a:lnTo>
                  <a:lnTo>
                    <a:pt x="118" y="494"/>
                  </a:lnTo>
                  <a:lnTo>
                    <a:pt x="236" y="517"/>
                  </a:lnTo>
                  <a:lnTo>
                    <a:pt x="12588" y="682"/>
                  </a:lnTo>
                  <a:lnTo>
                    <a:pt x="16134" y="729"/>
                  </a:lnTo>
                  <a:lnTo>
                    <a:pt x="16252" y="705"/>
                  </a:lnTo>
                  <a:lnTo>
                    <a:pt x="16322" y="635"/>
                  </a:lnTo>
                  <a:lnTo>
                    <a:pt x="16369" y="564"/>
                  </a:lnTo>
                  <a:lnTo>
                    <a:pt x="16369" y="470"/>
                  </a:lnTo>
                  <a:lnTo>
                    <a:pt x="16369" y="353"/>
                  </a:lnTo>
                  <a:lnTo>
                    <a:pt x="16322" y="283"/>
                  </a:lnTo>
                  <a:lnTo>
                    <a:pt x="16252" y="212"/>
                  </a:lnTo>
                  <a:lnTo>
                    <a:pt x="16134" y="189"/>
                  </a:lnTo>
                  <a:lnTo>
                    <a:pt x="3782" y="48"/>
                  </a:lnTo>
                  <a:lnTo>
                    <a:pt x="23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0" name="Google Shape;2320;p35"/>
            <p:cNvSpPr/>
            <p:nvPr/>
          </p:nvSpPr>
          <p:spPr>
            <a:xfrm>
              <a:off x="5161350" y="6935125"/>
              <a:ext cx="502575" cy="18225"/>
            </a:xfrm>
            <a:custGeom>
              <a:rect b="b" l="l" r="r" t="t"/>
              <a:pathLst>
                <a:path extrusionOk="0" h="729" w="20103">
                  <a:moveTo>
                    <a:pt x="235" y="0"/>
                  </a:moveTo>
                  <a:lnTo>
                    <a:pt x="141" y="24"/>
                  </a:lnTo>
                  <a:lnTo>
                    <a:pt x="71" y="94"/>
                  </a:lnTo>
                  <a:lnTo>
                    <a:pt x="24" y="165"/>
                  </a:lnTo>
                  <a:lnTo>
                    <a:pt x="0" y="259"/>
                  </a:lnTo>
                  <a:lnTo>
                    <a:pt x="24" y="376"/>
                  </a:lnTo>
                  <a:lnTo>
                    <a:pt x="71" y="446"/>
                  </a:lnTo>
                  <a:lnTo>
                    <a:pt x="141" y="517"/>
                  </a:lnTo>
                  <a:lnTo>
                    <a:pt x="235" y="540"/>
                  </a:lnTo>
                  <a:lnTo>
                    <a:pt x="15547" y="681"/>
                  </a:lnTo>
                  <a:lnTo>
                    <a:pt x="19868" y="728"/>
                  </a:lnTo>
                  <a:lnTo>
                    <a:pt x="19985" y="705"/>
                  </a:lnTo>
                  <a:lnTo>
                    <a:pt x="20056" y="658"/>
                  </a:lnTo>
                  <a:lnTo>
                    <a:pt x="20079" y="564"/>
                  </a:lnTo>
                  <a:lnTo>
                    <a:pt x="20103" y="470"/>
                  </a:lnTo>
                  <a:lnTo>
                    <a:pt x="20079" y="376"/>
                  </a:lnTo>
                  <a:lnTo>
                    <a:pt x="20056" y="282"/>
                  </a:lnTo>
                  <a:lnTo>
                    <a:pt x="19985" y="235"/>
                  </a:lnTo>
                  <a:lnTo>
                    <a:pt x="19868" y="212"/>
                  </a:lnTo>
                  <a:lnTo>
                    <a:pt x="4579" y="47"/>
                  </a:lnTo>
                  <a:lnTo>
                    <a:pt x="23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1" name="Google Shape;2321;p35"/>
            <p:cNvSpPr/>
            <p:nvPr/>
          </p:nvSpPr>
          <p:spPr>
            <a:xfrm>
              <a:off x="4028825" y="6174825"/>
              <a:ext cx="1557025" cy="892425"/>
            </a:xfrm>
            <a:custGeom>
              <a:rect b="b" l="l" r="r" t="t"/>
              <a:pathLst>
                <a:path extrusionOk="0" h="35697" w="62281">
                  <a:moveTo>
                    <a:pt x="0" y="0"/>
                  </a:moveTo>
                  <a:lnTo>
                    <a:pt x="587" y="24"/>
                  </a:lnTo>
                  <a:lnTo>
                    <a:pt x="1174" y="118"/>
                  </a:lnTo>
                  <a:lnTo>
                    <a:pt x="1738" y="235"/>
                  </a:lnTo>
                  <a:lnTo>
                    <a:pt x="2325" y="399"/>
                  </a:lnTo>
                  <a:lnTo>
                    <a:pt x="2889" y="634"/>
                  </a:lnTo>
                  <a:lnTo>
                    <a:pt x="3429" y="893"/>
                  </a:lnTo>
                  <a:lnTo>
                    <a:pt x="3992" y="1198"/>
                  </a:lnTo>
                  <a:lnTo>
                    <a:pt x="4533" y="1550"/>
                  </a:lnTo>
                  <a:lnTo>
                    <a:pt x="5096" y="1926"/>
                  </a:lnTo>
                  <a:lnTo>
                    <a:pt x="5636" y="2349"/>
                  </a:lnTo>
                  <a:lnTo>
                    <a:pt x="6153" y="2795"/>
                  </a:lnTo>
                  <a:lnTo>
                    <a:pt x="6693" y="3288"/>
                  </a:lnTo>
                  <a:lnTo>
                    <a:pt x="7210" y="3828"/>
                  </a:lnTo>
                  <a:lnTo>
                    <a:pt x="7750" y="4392"/>
                  </a:lnTo>
                  <a:lnTo>
                    <a:pt x="8266" y="4979"/>
                  </a:lnTo>
                  <a:lnTo>
                    <a:pt x="8783" y="5589"/>
                  </a:lnTo>
                  <a:lnTo>
                    <a:pt x="9276" y="6223"/>
                  </a:lnTo>
                  <a:lnTo>
                    <a:pt x="9793" y="6881"/>
                  </a:lnTo>
                  <a:lnTo>
                    <a:pt x="10286" y="7562"/>
                  </a:lnTo>
                  <a:lnTo>
                    <a:pt x="10803" y="8290"/>
                  </a:lnTo>
                  <a:lnTo>
                    <a:pt x="11789" y="9746"/>
                  </a:lnTo>
                  <a:lnTo>
                    <a:pt x="12775" y="11296"/>
                  </a:lnTo>
                  <a:lnTo>
                    <a:pt x="13738" y="12893"/>
                  </a:lnTo>
                  <a:lnTo>
                    <a:pt x="14701" y="14513"/>
                  </a:lnTo>
                  <a:lnTo>
                    <a:pt x="15664" y="16181"/>
                  </a:lnTo>
                  <a:lnTo>
                    <a:pt x="16603" y="17848"/>
                  </a:lnTo>
                  <a:lnTo>
                    <a:pt x="18506" y="21183"/>
                  </a:lnTo>
                  <a:lnTo>
                    <a:pt x="19445" y="22803"/>
                  </a:lnTo>
                  <a:lnTo>
                    <a:pt x="20361" y="24400"/>
                  </a:lnTo>
                  <a:lnTo>
                    <a:pt x="21300" y="25927"/>
                  </a:lnTo>
                  <a:lnTo>
                    <a:pt x="22240" y="27406"/>
                  </a:lnTo>
                  <a:lnTo>
                    <a:pt x="23179" y="28815"/>
                  </a:lnTo>
                  <a:lnTo>
                    <a:pt x="23649" y="29473"/>
                  </a:lnTo>
                  <a:lnTo>
                    <a:pt x="24118" y="30107"/>
                  </a:lnTo>
                  <a:lnTo>
                    <a:pt x="24588" y="30718"/>
                  </a:lnTo>
                  <a:lnTo>
                    <a:pt x="25058" y="31305"/>
                  </a:lnTo>
                  <a:lnTo>
                    <a:pt x="25551" y="31868"/>
                  </a:lnTo>
                  <a:lnTo>
                    <a:pt x="26021" y="32385"/>
                  </a:lnTo>
                  <a:lnTo>
                    <a:pt x="26490" y="32878"/>
                  </a:lnTo>
                  <a:lnTo>
                    <a:pt x="26983" y="33348"/>
                  </a:lnTo>
                  <a:lnTo>
                    <a:pt x="27453" y="33771"/>
                  </a:lnTo>
                  <a:lnTo>
                    <a:pt x="27946" y="34146"/>
                  </a:lnTo>
                  <a:lnTo>
                    <a:pt x="28439" y="34499"/>
                  </a:lnTo>
                  <a:lnTo>
                    <a:pt x="28909" y="34804"/>
                  </a:lnTo>
                  <a:lnTo>
                    <a:pt x="29402" y="35062"/>
                  </a:lnTo>
                  <a:lnTo>
                    <a:pt x="29895" y="35297"/>
                  </a:lnTo>
                  <a:lnTo>
                    <a:pt x="30389" y="35461"/>
                  </a:lnTo>
                  <a:lnTo>
                    <a:pt x="30905" y="35579"/>
                  </a:lnTo>
                  <a:lnTo>
                    <a:pt x="31398" y="35673"/>
                  </a:lnTo>
                  <a:lnTo>
                    <a:pt x="31915" y="35696"/>
                  </a:lnTo>
                  <a:lnTo>
                    <a:pt x="62280" y="35696"/>
                  </a:lnTo>
                  <a:lnTo>
                    <a:pt x="61764" y="35673"/>
                  </a:lnTo>
                  <a:lnTo>
                    <a:pt x="61270" y="35579"/>
                  </a:lnTo>
                  <a:lnTo>
                    <a:pt x="60754" y="35461"/>
                  </a:lnTo>
                  <a:lnTo>
                    <a:pt x="60261" y="35297"/>
                  </a:lnTo>
                  <a:lnTo>
                    <a:pt x="59767" y="35062"/>
                  </a:lnTo>
                  <a:lnTo>
                    <a:pt x="59274" y="34804"/>
                  </a:lnTo>
                  <a:lnTo>
                    <a:pt x="58781" y="34499"/>
                  </a:lnTo>
                  <a:lnTo>
                    <a:pt x="58311" y="34146"/>
                  </a:lnTo>
                  <a:lnTo>
                    <a:pt x="57818" y="33771"/>
                  </a:lnTo>
                  <a:lnTo>
                    <a:pt x="57348" y="33348"/>
                  </a:lnTo>
                  <a:lnTo>
                    <a:pt x="56855" y="32878"/>
                  </a:lnTo>
                  <a:lnTo>
                    <a:pt x="56386" y="32385"/>
                  </a:lnTo>
                  <a:lnTo>
                    <a:pt x="55892" y="31868"/>
                  </a:lnTo>
                  <a:lnTo>
                    <a:pt x="55423" y="31305"/>
                  </a:lnTo>
                  <a:lnTo>
                    <a:pt x="54953" y="30718"/>
                  </a:lnTo>
                  <a:lnTo>
                    <a:pt x="54483" y="30107"/>
                  </a:lnTo>
                  <a:lnTo>
                    <a:pt x="54014" y="29473"/>
                  </a:lnTo>
                  <a:lnTo>
                    <a:pt x="53544" y="28815"/>
                  </a:lnTo>
                  <a:lnTo>
                    <a:pt x="52605" y="27406"/>
                  </a:lnTo>
                  <a:lnTo>
                    <a:pt x="51665" y="25927"/>
                  </a:lnTo>
                  <a:lnTo>
                    <a:pt x="50726" y="24400"/>
                  </a:lnTo>
                  <a:lnTo>
                    <a:pt x="49787" y="22803"/>
                  </a:lnTo>
                  <a:lnTo>
                    <a:pt x="48847" y="21183"/>
                  </a:lnTo>
                  <a:lnTo>
                    <a:pt x="46968" y="17848"/>
                  </a:lnTo>
                  <a:lnTo>
                    <a:pt x="46029" y="16181"/>
                  </a:lnTo>
                  <a:lnTo>
                    <a:pt x="45066" y="14513"/>
                  </a:lnTo>
                  <a:lnTo>
                    <a:pt x="44103" y="12893"/>
                  </a:lnTo>
                  <a:lnTo>
                    <a:pt x="43141" y="11296"/>
                  </a:lnTo>
                  <a:lnTo>
                    <a:pt x="42154" y="9746"/>
                  </a:lnTo>
                  <a:lnTo>
                    <a:pt x="41168" y="8290"/>
                  </a:lnTo>
                  <a:lnTo>
                    <a:pt x="40651" y="7562"/>
                  </a:lnTo>
                  <a:lnTo>
                    <a:pt x="40158" y="6881"/>
                  </a:lnTo>
                  <a:lnTo>
                    <a:pt x="39641" y="6223"/>
                  </a:lnTo>
                  <a:lnTo>
                    <a:pt x="39125" y="5589"/>
                  </a:lnTo>
                  <a:lnTo>
                    <a:pt x="38632" y="4979"/>
                  </a:lnTo>
                  <a:lnTo>
                    <a:pt x="38091" y="4392"/>
                  </a:lnTo>
                  <a:lnTo>
                    <a:pt x="37575" y="3828"/>
                  </a:lnTo>
                  <a:lnTo>
                    <a:pt x="37058" y="3288"/>
                  </a:lnTo>
                  <a:lnTo>
                    <a:pt x="36518" y="2795"/>
                  </a:lnTo>
                  <a:lnTo>
                    <a:pt x="35978" y="2349"/>
                  </a:lnTo>
                  <a:lnTo>
                    <a:pt x="35438" y="1926"/>
                  </a:lnTo>
                  <a:lnTo>
                    <a:pt x="34898" y="1550"/>
                  </a:lnTo>
                  <a:lnTo>
                    <a:pt x="34357" y="1198"/>
                  </a:lnTo>
                  <a:lnTo>
                    <a:pt x="33794" y="893"/>
                  </a:lnTo>
                  <a:lnTo>
                    <a:pt x="33230" y="634"/>
                  </a:lnTo>
                  <a:lnTo>
                    <a:pt x="32667" y="399"/>
                  </a:lnTo>
                  <a:lnTo>
                    <a:pt x="32103" y="235"/>
                  </a:lnTo>
                  <a:lnTo>
                    <a:pt x="31539" y="118"/>
                  </a:lnTo>
                  <a:lnTo>
                    <a:pt x="30952" y="24"/>
                  </a:lnTo>
                  <a:lnTo>
                    <a:pt x="30365"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2" name="Google Shape;2322;p35"/>
            <p:cNvSpPr/>
            <p:nvPr/>
          </p:nvSpPr>
          <p:spPr>
            <a:xfrm>
              <a:off x="3364800" y="6174825"/>
              <a:ext cx="1423175" cy="892425"/>
            </a:xfrm>
            <a:custGeom>
              <a:rect b="b" l="l" r="r" t="t"/>
              <a:pathLst>
                <a:path extrusionOk="0" h="35697" w="56927">
                  <a:moveTo>
                    <a:pt x="26561" y="0"/>
                  </a:moveTo>
                  <a:lnTo>
                    <a:pt x="25974" y="24"/>
                  </a:lnTo>
                  <a:lnTo>
                    <a:pt x="25387" y="118"/>
                  </a:lnTo>
                  <a:lnTo>
                    <a:pt x="24776" y="235"/>
                  </a:lnTo>
                  <a:lnTo>
                    <a:pt x="24189" y="399"/>
                  </a:lnTo>
                  <a:lnTo>
                    <a:pt x="23602" y="634"/>
                  </a:lnTo>
                  <a:lnTo>
                    <a:pt x="22991" y="893"/>
                  </a:lnTo>
                  <a:lnTo>
                    <a:pt x="22404" y="1198"/>
                  </a:lnTo>
                  <a:lnTo>
                    <a:pt x="21817" y="1550"/>
                  </a:lnTo>
                  <a:lnTo>
                    <a:pt x="21207" y="1926"/>
                  </a:lnTo>
                  <a:lnTo>
                    <a:pt x="20620" y="2349"/>
                  </a:lnTo>
                  <a:lnTo>
                    <a:pt x="20032" y="2795"/>
                  </a:lnTo>
                  <a:lnTo>
                    <a:pt x="19445" y="3288"/>
                  </a:lnTo>
                  <a:lnTo>
                    <a:pt x="18858" y="3828"/>
                  </a:lnTo>
                  <a:lnTo>
                    <a:pt x="18271" y="4392"/>
                  </a:lnTo>
                  <a:lnTo>
                    <a:pt x="17684" y="4979"/>
                  </a:lnTo>
                  <a:lnTo>
                    <a:pt x="17097" y="5589"/>
                  </a:lnTo>
                  <a:lnTo>
                    <a:pt x="16533" y="6223"/>
                  </a:lnTo>
                  <a:lnTo>
                    <a:pt x="15946" y="6881"/>
                  </a:lnTo>
                  <a:lnTo>
                    <a:pt x="15383" y="7562"/>
                  </a:lnTo>
                  <a:lnTo>
                    <a:pt x="14819" y="8290"/>
                  </a:lnTo>
                  <a:lnTo>
                    <a:pt x="14255" y="9018"/>
                  </a:lnTo>
                  <a:lnTo>
                    <a:pt x="13715" y="9746"/>
                  </a:lnTo>
                  <a:lnTo>
                    <a:pt x="12635" y="11296"/>
                  </a:lnTo>
                  <a:lnTo>
                    <a:pt x="11555" y="12893"/>
                  </a:lnTo>
                  <a:lnTo>
                    <a:pt x="10521" y="14513"/>
                  </a:lnTo>
                  <a:lnTo>
                    <a:pt x="9535" y="16181"/>
                  </a:lnTo>
                  <a:lnTo>
                    <a:pt x="8572" y="17848"/>
                  </a:lnTo>
                  <a:lnTo>
                    <a:pt x="7633" y="19516"/>
                  </a:lnTo>
                  <a:lnTo>
                    <a:pt x="6740" y="21183"/>
                  </a:lnTo>
                  <a:lnTo>
                    <a:pt x="5895" y="22803"/>
                  </a:lnTo>
                  <a:lnTo>
                    <a:pt x="5096" y="24400"/>
                  </a:lnTo>
                  <a:lnTo>
                    <a:pt x="4345" y="25927"/>
                  </a:lnTo>
                  <a:lnTo>
                    <a:pt x="3640" y="27406"/>
                  </a:lnTo>
                  <a:lnTo>
                    <a:pt x="2396" y="30107"/>
                  </a:lnTo>
                  <a:lnTo>
                    <a:pt x="1386" y="32385"/>
                  </a:lnTo>
                  <a:lnTo>
                    <a:pt x="634" y="34146"/>
                  </a:lnTo>
                  <a:lnTo>
                    <a:pt x="0" y="35696"/>
                  </a:lnTo>
                  <a:lnTo>
                    <a:pt x="0" y="35696"/>
                  </a:lnTo>
                  <a:lnTo>
                    <a:pt x="1926" y="35532"/>
                  </a:lnTo>
                  <a:lnTo>
                    <a:pt x="3828" y="35414"/>
                  </a:lnTo>
                  <a:lnTo>
                    <a:pt x="5754" y="35297"/>
                  </a:lnTo>
                  <a:lnTo>
                    <a:pt x="7656" y="35227"/>
                  </a:lnTo>
                  <a:lnTo>
                    <a:pt x="9558" y="35156"/>
                  </a:lnTo>
                  <a:lnTo>
                    <a:pt x="11461" y="35109"/>
                  </a:lnTo>
                  <a:lnTo>
                    <a:pt x="13363" y="35062"/>
                  </a:lnTo>
                  <a:lnTo>
                    <a:pt x="17167" y="35062"/>
                  </a:lnTo>
                  <a:lnTo>
                    <a:pt x="19046" y="35086"/>
                  </a:lnTo>
                  <a:lnTo>
                    <a:pt x="20948" y="35133"/>
                  </a:lnTo>
                  <a:lnTo>
                    <a:pt x="22827" y="35203"/>
                  </a:lnTo>
                  <a:lnTo>
                    <a:pt x="24729" y="35297"/>
                  </a:lnTo>
                  <a:lnTo>
                    <a:pt x="26608" y="35414"/>
                  </a:lnTo>
                  <a:lnTo>
                    <a:pt x="28487" y="35532"/>
                  </a:lnTo>
                  <a:lnTo>
                    <a:pt x="30365" y="35696"/>
                  </a:lnTo>
                  <a:lnTo>
                    <a:pt x="31000" y="34146"/>
                  </a:lnTo>
                  <a:lnTo>
                    <a:pt x="31751" y="32385"/>
                  </a:lnTo>
                  <a:lnTo>
                    <a:pt x="32737" y="30107"/>
                  </a:lnTo>
                  <a:lnTo>
                    <a:pt x="33982" y="27406"/>
                  </a:lnTo>
                  <a:lnTo>
                    <a:pt x="34687" y="25927"/>
                  </a:lnTo>
                  <a:lnTo>
                    <a:pt x="35462" y="24400"/>
                  </a:lnTo>
                  <a:lnTo>
                    <a:pt x="36260" y="22803"/>
                  </a:lnTo>
                  <a:lnTo>
                    <a:pt x="37105" y="21183"/>
                  </a:lnTo>
                  <a:lnTo>
                    <a:pt x="37998" y="19516"/>
                  </a:lnTo>
                  <a:lnTo>
                    <a:pt x="38914" y="17848"/>
                  </a:lnTo>
                  <a:lnTo>
                    <a:pt x="39900" y="16181"/>
                  </a:lnTo>
                  <a:lnTo>
                    <a:pt x="40886" y="14513"/>
                  </a:lnTo>
                  <a:lnTo>
                    <a:pt x="41920" y="12893"/>
                  </a:lnTo>
                  <a:lnTo>
                    <a:pt x="42977" y="11296"/>
                  </a:lnTo>
                  <a:lnTo>
                    <a:pt x="44080" y="9746"/>
                  </a:lnTo>
                  <a:lnTo>
                    <a:pt x="44620" y="9018"/>
                  </a:lnTo>
                  <a:lnTo>
                    <a:pt x="45184" y="8290"/>
                  </a:lnTo>
                  <a:lnTo>
                    <a:pt x="45748" y="7562"/>
                  </a:lnTo>
                  <a:lnTo>
                    <a:pt x="46311" y="6881"/>
                  </a:lnTo>
                  <a:lnTo>
                    <a:pt x="46898" y="6223"/>
                  </a:lnTo>
                  <a:lnTo>
                    <a:pt x="47462" y="5589"/>
                  </a:lnTo>
                  <a:lnTo>
                    <a:pt x="48049" y="4979"/>
                  </a:lnTo>
                  <a:lnTo>
                    <a:pt x="48613" y="4392"/>
                  </a:lnTo>
                  <a:lnTo>
                    <a:pt x="49200" y="3828"/>
                  </a:lnTo>
                  <a:lnTo>
                    <a:pt x="49787" y="3288"/>
                  </a:lnTo>
                  <a:lnTo>
                    <a:pt x="50398" y="2795"/>
                  </a:lnTo>
                  <a:lnTo>
                    <a:pt x="50985" y="2349"/>
                  </a:lnTo>
                  <a:lnTo>
                    <a:pt x="51572" y="1926"/>
                  </a:lnTo>
                  <a:lnTo>
                    <a:pt x="52159" y="1550"/>
                  </a:lnTo>
                  <a:lnTo>
                    <a:pt x="52769" y="1198"/>
                  </a:lnTo>
                  <a:lnTo>
                    <a:pt x="53357" y="893"/>
                  </a:lnTo>
                  <a:lnTo>
                    <a:pt x="53944" y="634"/>
                  </a:lnTo>
                  <a:lnTo>
                    <a:pt x="54554" y="399"/>
                  </a:lnTo>
                  <a:lnTo>
                    <a:pt x="55141" y="235"/>
                  </a:lnTo>
                  <a:lnTo>
                    <a:pt x="55728" y="118"/>
                  </a:lnTo>
                  <a:lnTo>
                    <a:pt x="56339" y="24"/>
                  </a:lnTo>
                  <a:lnTo>
                    <a:pt x="5692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3" name="Google Shape;2323;p35"/>
            <p:cNvSpPr/>
            <p:nvPr/>
          </p:nvSpPr>
          <p:spPr>
            <a:xfrm>
              <a:off x="3924900" y="6264650"/>
              <a:ext cx="569525" cy="12925"/>
            </a:xfrm>
            <a:custGeom>
              <a:rect b="b" l="l" r="r" t="t"/>
              <a:pathLst>
                <a:path extrusionOk="0" h="517" w="22781">
                  <a:moveTo>
                    <a:pt x="235" y="0"/>
                  </a:moveTo>
                  <a:lnTo>
                    <a:pt x="118" y="24"/>
                  </a:lnTo>
                  <a:lnTo>
                    <a:pt x="47" y="71"/>
                  </a:lnTo>
                  <a:lnTo>
                    <a:pt x="0" y="165"/>
                  </a:lnTo>
                  <a:lnTo>
                    <a:pt x="0" y="259"/>
                  </a:lnTo>
                  <a:lnTo>
                    <a:pt x="0" y="353"/>
                  </a:lnTo>
                  <a:lnTo>
                    <a:pt x="47" y="446"/>
                  </a:lnTo>
                  <a:lnTo>
                    <a:pt x="118" y="493"/>
                  </a:lnTo>
                  <a:lnTo>
                    <a:pt x="235" y="517"/>
                  </a:lnTo>
                  <a:lnTo>
                    <a:pt x="22545" y="517"/>
                  </a:lnTo>
                  <a:lnTo>
                    <a:pt x="22639" y="493"/>
                  </a:lnTo>
                  <a:lnTo>
                    <a:pt x="22710" y="446"/>
                  </a:lnTo>
                  <a:lnTo>
                    <a:pt x="22757" y="353"/>
                  </a:lnTo>
                  <a:lnTo>
                    <a:pt x="22780" y="259"/>
                  </a:lnTo>
                  <a:lnTo>
                    <a:pt x="22757" y="165"/>
                  </a:lnTo>
                  <a:lnTo>
                    <a:pt x="22710" y="71"/>
                  </a:lnTo>
                  <a:lnTo>
                    <a:pt x="22639" y="24"/>
                  </a:lnTo>
                  <a:lnTo>
                    <a:pt x="2254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4" name="Google Shape;2324;p35"/>
            <p:cNvSpPr/>
            <p:nvPr/>
          </p:nvSpPr>
          <p:spPr>
            <a:xfrm>
              <a:off x="3853850" y="6316900"/>
              <a:ext cx="475575" cy="12925"/>
            </a:xfrm>
            <a:custGeom>
              <a:rect b="b" l="l" r="r" t="t"/>
              <a:pathLst>
                <a:path extrusionOk="0" h="517" w="19023">
                  <a:moveTo>
                    <a:pt x="236" y="0"/>
                  </a:moveTo>
                  <a:lnTo>
                    <a:pt x="142" y="24"/>
                  </a:lnTo>
                  <a:lnTo>
                    <a:pt x="71" y="71"/>
                  </a:lnTo>
                  <a:lnTo>
                    <a:pt x="24" y="165"/>
                  </a:lnTo>
                  <a:lnTo>
                    <a:pt x="1" y="259"/>
                  </a:lnTo>
                  <a:lnTo>
                    <a:pt x="24" y="353"/>
                  </a:lnTo>
                  <a:lnTo>
                    <a:pt x="71" y="447"/>
                  </a:lnTo>
                  <a:lnTo>
                    <a:pt x="142" y="494"/>
                  </a:lnTo>
                  <a:lnTo>
                    <a:pt x="236" y="517"/>
                  </a:lnTo>
                  <a:lnTo>
                    <a:pt x="18788" y="517"/>
                  </a:lnTo>
                  <a:lnTo>
                    <a:pt x="18906" y="494"/>
                  </a:lnTo>
                  <a:lnTo>
                    <a:pt x="18976" y="447"/>
                  </a:lnTo>
                  <a:lnTo>
                    <a:pt x="19023" y="353"/>
                  </a:lnTo>
                  <a:lnTo>
                    <a:pt x="19023" y="259"/>
                  </a:lnTo>
                  <a:lnTo>
                    <a:pt x="19023" y="165"/>
                  </a:lnTo>
                  <a:lnTo>
                    <a:pt x="18976" y="71"/>
                  </a:lnTo>
                  <a:lnTo>
                    <a:pt x="18906" y="24"/>
                  </a:lnTo>
                  <a:lnTo>
                    <a:pt x="1878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5" name="Google Shape;2325;p35"/>
            <p:cNvSpPr/>
            <p:nvPr/>
          </p:nvSpPr>
          <p:spPr>
            <a:xfrm>
              <a:off x="3801025" y="6379125"/>
              <a:ext cx="455600" cy="12950"/>
            </a:xfrm>
            <a:custGeom>
              <a:rect b="b" l="l" r="r" t="t"/>
              <a:pathLst>
                <a:path extrusionOk="0" h="518" w="18224">
                  <a:moveTo>
                    <a:pt x="235" y="1"/>
                  </a:moveTo>
                  <a:lnTo>
                    <a:pt x="141" y="24"/>
                  </a:lnTo>
                  <a:lnTo>
                    <a:pt x="71" y="71"/>
                  </a:lnTo>
                  <a:lnTo>
                    <a:pt x="24" y="165"/>
                  </a:lnTo>
                  <a:lnTo>
                    <a:pt x="0" y="259"/>
                  </a:lnTo>
                  <a:lnTo>
                    <a:pt x="24" y="353"/>
                  </a:lnTo>
                  <a:lnTo>
                    <a:pt x="71" y="423"/>
                  </a:lnTo>
                  <a:lnTo>
                    <a:pt x="141" y="494"/>
                  </a:lnTo>
                  <a:lnTo>
                    <a:pt x="235" y="517"/>
                  </a:lnTo>
                  <a:lnTo>
                    <a:pt x="17989" y="517"/>
                  </a:lnTo>
                  <a:lnTo>
                    <a:pt x="18083" y="494"/>
                  </a:lnTo>
                  <a:lnTo>
                    <a:pt x="18153" y="423"/>
                  </a:lnTo>
                  <a:lnTo>
                    <a:pt x="18200" y="353"/>
                  </a:lnTo>
                  <a:lnTo>
                    <a:pt x="18224" y="259"/>
                  </a:lnTo>
                  <a:lnTo>
                    <a:pt x="18200" y="165"/>
                  </a:lnTo>
                  <a:lnTo>
                    <a:pt x="18153" y="71"/>
                  </a:lnTo>
                  <a:lnTo>
                    <a:pt x="18083" y="24"/>
                  </a:lnTo>
                  <a:lnTo>
                    <a:pt x="1798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6" name="Google Shape;2326;p35"/>
            <p:cNvSpPr/>
            <p:nvPr/>
          </p:nvSpPr>
          <p:spPr>
            <a:xfrm>
              <a:off x="3682425" y="6572875"/>
              <a:ext cx="571850" cy="21150"/>
            </a:xfrm>
            <a:custGeom>
              <a:rect b="b" l="l" r="r" t="t"/>
              <a:pathLst>
                <a:path extrusionOk="0" h="846" w="22874">
                  <a:moveTo>
                    <a:pt x="22639" y="0"/>
                  </a:moveTo>
                  <a:lnTo>
                    <a:pt x="5167" y="259"/>
                  </a:lnTo>
                  <a:lnTo>
                    <a:pt x="235" y="329"/>
                  </a:lnTo>
                  <a:lnTo>
                    <a:pt x="141" y="353"/>
                  </a:lnTo>
                  <a:lnTo>
                    <a:pt x="47" y="400"/>
                  </a:lnTo>
                  <a:lnTo>
                    <a:pt x="24" y="494"/>
                  </a:lnTo>
                  <a:lnTo>
                    <a:pt x="0" y="588"/>
                  </a:lnTo>
                  <a:lnTo>
                    <a:pt x="24" y="682"/>
                  </a:lnTo>
                  <a:lnTo>
                    <a:pt x="47" y="775"/>
                  </a:lnTo>
                  <a:lnTo>
                    <a:pt x="141" y="822"/>
                  </a:lnTo>
                  <a:lnTo>
                    <a:pt x="235" y="846"/>
                  </a:lnTo>
                  <a:lnTo>
                    <a:pt x="17707" y="611"/>
                  </a:lnTo>
                  <a:lnTo>
                    <a:pt x="22639" y="541"/>
                  </a:lnTo>
                  <a:lnTo>
                    <a:pt x="22733" y="517"/>
                  </a:lnTo>
                  <a:lnTo>
                    <a:pt x="22804" y="447"/>
                  </a:lnTo>
                  <a:lnTo>
                    <a:pt x="22851" y="376"/>
                  </a:lnTo>
                  <a:lnTo>
                    <a:pt x="22874" y="259"/>
                  </a:lnTo>
                  <a:lnTo>
                    <a:pt x="22851" y="165"/>
                  </a:lnTo>
                  <a:lnTo>
                    <a:pt x="22804" y="94"/>
                  </a:lnTo>
                  <a:lnTo>
                    <a:pt x="22733" y="24"/>
                  </a:lnTo>
                  <a:lnTo>
                    <a:pt x="2263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7" name="Google Shape;2327;p35"/>
            <p:cNvSpPr/>
            <p:nvPr/>
          </p:nvSpPr>
          <p:spPr>
            <a:xfrm>
              <a:off x="3641325" y="6646275"/>
              <a:ext cx="452675" cy="14700"/>
            </a:xfrm>
            <a:custGeom>
              <a:rect b="b" l="l" r="r" t="t"/>
              <a:pathLst>
                <a:path extrusionOk="0" h="588" w="18107">
                  <a:moveTo>
                    <a:pt x="17872" y="0"/>
                  </a:moveTo>
                  <a:lnTo>
                    <a:pt x="4134" y="47"/>
                  </a:lnTo>
                  <a:lnTo>
                    <a:pt x="235" y="70"/>
                  </a:lnTo>
                  <a:lnTo>
                    <a:pt x="118" y="94"/>
                  </a:lnTo>
                  <a:lnTo>
                    <a:pt x="47" y="141"/>
                  </a:lnTo>
                  <a:lnTo>
                    <a:pt x="24" y="235"/>
                  </a:lnTo>
                  <a:lnTo>
                    <a:pt x="0" y="329"/>
                  </a:lnTo>
                  <a:lnTo>
                    <a:pt x="24" y="423"/>
                  </a:lnTo>
                  <a:lnTo>
                    <a:pt x="47" y="517"/>
                  </a:lnTo>
                  <a:lnTo>
                    <a:pt x="118" y="564"/>
                  </a:lnTo>
                  <a:lnTo>
                    <a:pt x="235" y="587"/>
                  </a:lnTo>
                  <a:lnTo>
                    <a:pt x="13974" y="540"/>
                  </a:lnTo>
                  <a:lnTo>
                    <a:pt x="17872" y="540"/>
                  </a:lnTo>
                  <a:lnTo>
                    <a:pt x="17989" y="517"/>
                  </a:lnTo>
                  <a:lnTo>
                    <a:pt x="18060" y="446"/>
                  </a:lnTo>
                  <a:lnTo>
                    <a:pt x="18107" y="376"/>
                  </a:lnTo>
                  <a:lnTo>
                    <a:pt x="18107" y="282"/>
                  </a:lnTo>
                  <a:lnTo>
                    <a:pt x="18107" y="164"/>
                  </a:lnTo>
                  <a:lnTo>
                    <a:pt x="18060" y="94"/>
                  </a:lnTo>
                  <a:lnTo>
                    <a:pt x="17989" y="24"/>
                  </a:lnTo>
                  <a:lnTo>
                    <a:pt x="1787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8" name="Google Shape;2328;p35"/>
            <p:cNvSpPr/>
            <p:nvPr/>
          </p:nvSpPr>
          <p:spPr>
            <a:xfrm>
              <a:off x="3609025" y="6719650"/>
              <a:ext cx="480875" cy="15300"/>
            </a:xfrm>
            <a:custGeom>
              <a:rect b="b" l="l" r="r" t="t"/>
              <a:pathLst>
                <a:path extrusionOk="0" h="612" w="19235">
                  <a:moveTo>
                    <a:pt x="19000" y="1"/>
                  </a:moveTo>
                  <a:lnTo>
                    <a:pt x="4392" y="71"/>
                  </a:lnTo>
                  <a:lnTo>
                    <a:pt x="236" y="71"/>
                  </a:lnTo>
                  <a:lnTo>
                    <a:pt x="142" y="94"/>
                  </a:lnTo>
                  <a:lnTo>
                    <a:pt x="71" y="165"/>
                  </a:lnTo>
                  <a:lnTo>
                    <a:pt x="24" y="259"/>
                  </a:lnTo>
                  <a:lnTo>
                    <a:pt x="1" y="353"/>
                  </a:lnTo>
                  <a:lnTo>
                    <a:pt x="24" y="447"/>
                  </a:lnTo>
                  <a:lnTo>
                    <a:pt x="71" y="517"/>
                  </a:lnTo>
                  <a:lnTo>
                    <a:pt x="142" y="588"/>
                  </a:lnTo>
                  <a:lnTo>
                    <a:pt x="236" y="611"/>
                  </a:lnTo>
                  <a:lnTo>
                    <a:pt x="14843" y="541"/>
                  </a:lnTo>
                  <a:lnTo>
                    <a:pt x="19000" y="517"/>
                  </a:lnTo>
                  <a:lnTo>
                    <a:pt x="19094" y="494"/>
                  </a:lnTo>
                  <a:lnTo>
                    <a:pt x="19164" y="447"/>
                  </a:lnTo>
                  <a:lnTo>
                    <a:pt x="19211" y="353"/>
                  </a:lnTo>
                  <a:lnTo>
                    <a:pt x="19234" y="259"/>
                  </a:lnTo>
                  <a:lnTo>
                    <a:pt x="19211" y="165"/>
                  </a:lnTo>
                  <a:lnTo>
                    <a:pt x="19164" y="71"/>
                  </a:lnTo>
                  <a:lnTo>
                    <a:pt x="19094" y="24"/>
                  </a:lnTo>
                  <a:lnTo>
                    <a:pt x="1900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9" name="Google Shape;2329;p35"/>
            <p:cNvSpPr/>
            <p:nvPr/>
          </p:nvSpPr>
          <p:spPr>
            <a:xfrm>
              <a:off x="3588475" y="6780125"/>
              <a:ext cx="368725" cy="18225"/>
            </a:xfrm>
            <a:custGeom>
              <a:rect b="b" l="l" r="r" t="t"/>
              <a:pathLst>
                <a:path extrusionOk="0" h="729" w="14749">
                  <a:moveTo>
                    <a:pt x="236" y="0"/>
                  </a:moveTo>
                  <a:lnTo>
                    <a:pt x="142" y="24"/>
                  </a:lnTo>
                  <a:lnTo>
                    <a:pt x="71" y="71"/>
                  </a:lnTo>
                  <a:lnTo>
                    <a:pt x="24" y="165"/>
                  </a:lnTo>
                  <a:lnTo>
                    <a:pt x="1" y="259"/>
                  </a:lnTo>
                  <a:lnTo>
                    <a:pt x="24" y="353"/>
                  </a:lnTo>
                  <a:lnTo>
                    <a:pt x="71" y="423"/>
                  </a:lnTo>
                  <a:lnTo>
                    <a:pt x="142" y="494"/>
                  </a:lnTo>
                  <a:lnTo>
                    <a:pt x="236" y="517"/>
                  </a:lnTo>
                  <a:lnTo>
                    <a:pt x="14514" y="728"/>
                  </a:lnTo>
                  <a:lnTo>
                    <a:pt x="14608" y="705"/>
                  </a:lnTo>
                  <a:lnTo>
                    <a:pt x="14679" y="658"/>
                  </a:lnTo>
                  <a:lnTo>
                    <a:pt x="14725" y="564"/>
                  </a:lnTo>
                  <a:lnTo>
                    <a:pt x="14749" y="470"/>
                  </a:lnTo>
                  <a:lnTo>
                    <a:pt x="14725" y="376"/>
                  </a:lnTo>
                  <a:lnTo>
                    <a:pt x="14679" y="282"/>
                  </a:lnTo>
                  <a:lnTo>
                    <a:pt x="14608" y="235"/>
                  </a:lnTo>
                  <a:lnTo>
                    <a:pt x="14514" y="212"/>
                  </a:lnTo>
                  <a:lnTo>
                    <a:pt x="23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0" name="Google Shape;2330;p35"/>
            <p:cNvSpPr/>
            <p:nvPr/>
          </p:nvSpPr>
          <p:spPr>
            <a:xfrm>
              <a:off x="3572625" y="6855275"/>
              <a:ext cx="489675" cy="14700"/>
            </a:xfrm>
            <a:custGeom>
              <a:rect b="b" l="l" r="r" t="t"/>
              <a:pathLst>
                <a:path extrusionOk="0" h="588" w="19587">
                  <a:moveTo>
                    <a:pt x="19352" y="0"/>
                  </a:moveTo>
                  <a:lnTo>
                    <a:pt x="4439" y="47"/>
                  </a:lnTo>
                  <a:lnTo>
                    <a:pt x="236" y="71"/>
                  </a:lnTo>
                  <a:lnTo>
                    <a:pt x="142" y="94"/>
                  </a:lnTo>
                  <a:lnTo>
                    <a:pt x="71" y="141"/>
                  </a:lnTo>
                  <a:lnTo>
                    <a:pt x="24" y="235"/>
                  </a:lnTo>
                  <a:lnTo>
                    <a:pt x="1" y="329"/>
                  </a:lnTo>
                  <a:lnTo>
                    <a:pt x="24" y="423"/>
                  </a:lnTo>
                  <a:lnTo>
                    <a:pt x="71" y="517"/>
                  </a:lnTo>
                  <a:lnTo>
                    <a:pt x="142" y="564"/>
                  </a:lnTo>
                  <a:lnTo>
                    <a:pt x="236" y="588"/>
                  </a:lnTo>
                  <a:lnTo>
                    <a:pt x="15148" y="541"/>
                  </a:lnTo>
                  <a:lnTo>
                    <a:pt x="19352" y="517"/>
                  </a:lnTo>
                  <a:lnTo>
                    <a:pt x="19446" y="517"/>
                  </a:lnTo>
                  <a:lnTo>
                    <a:pt x="19516" y="447"/>
                  </a:lnTo>
                  <a:lnTo>
                    <a:pt x="19563" y="353"/>
                  </a:lnTo>
                  <a:lnTo>
                    <a:pt x="19587" y="259"/>
                  </a:lnTo>
                  <a:lnTo>
                    <a:pt x="19563" y="165"/>
                  </a:lnTo>
                  <a:lnTo>
                    <a:pt x="19516" y="94"/>
                  </a:lnTo>
                  <a:lnTo>
                    <a:pt x="19446" y="24"/>
                  </a:lnTo>
                  <a:lnTo>
                    <a:pt x="1935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1" name="Google Shape;2331;p35"/>
            <p:cNvSpPr/>
            <p:nvPr/>
          </p:nvSpPr>
          <p:spPr>
            <a:xfrm>
              <a:off x="3771650" y="6434325"/>
              <a:ext cx="441550" cy="18225"/>
            </a:xfrm>
            <a:custGeom>
              <a:rect b="b" l="l" r="r" t="t"/>
              <a:pathLst>
                <a:path extrusionOk="0" h="729" w="17662">
                  <a:moveTo>
                    <a:pt x="236" y="0"/>
                  </a:moveTo>
                  <a:lnTo>
                    <a:pt x="118" y="24"/>
                  </a:lnTo>
                  <a:lnTo>
                    <a:pt x="48" y="71"/>
                  </a:lnTo>
                  <a:lnTo>
                    <a:pt x="1" y="165"/>
                  </a:lnTo>
                  <a:lnTo>
                    <a:pt x="1" y="259"/>
                  </a:lnTo>
                  <a:lnTo>
                    <a:pt x="1" y="352"/>
                  </a:lnTo>
                  <a:lnTo>
                    <a:pt x="48" y="423"/>
                  </a:lnTo>
                  <a:lnTo>
                    <a:pt x="118" y="493"/>
                  </a:lnTo>
                  <a:lnTo>
                    <a:pt x="236" y="517"/>
                  </a:lnTo>
                  <a:lnTo>
                    <a:pt x="13645" y="681"/>
                  </a:lnTo>
                  <a:lnTo>
                    <a:pt x="17426" y="728"/>
                  </a:lnTo>
                  <a:lnTo>
                    <a:pt x="17520" y="705"/>
                  </a:lnTo>
                  <a:lnTo>
                    <a:pt x="17591" y="634"/>
                  </a:lnTo>
                  <a:lnTo>
                    <a:pt x="17638" y="564"/>
                  </a:lnTo>
                  <a:lnTo>
                    <a:pt x="17661" y="446"/>
                  </a:lnTo>
                  <a:lnTo>
                    <a:pt x="17638" y="352"/>
                  </a:lnTo>
                  <a:lnTo>
                    <a:pt x="17591" y="282"/>
                  </a:lnTo>
                  <a:lnTo>
                    <a:pt x="17520" y="212"/>
                  </a:lnTo>
                  <a:lnTo>
                    <a:pt x="17426" y="188"/>
                  </a:lnTo>
                  <a:lnTo>
                    <a:pt x="4017" y="47"/>
                  </a:lnTo>
                  <a:lnTo>
                    <a:pt x="23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2" name="Google Shape;2332;p35"/>
            <p:cNvSpPr/>
            <p:nvPr/>
          </p:nvSpPr>
          <p:spPr>
            <a:xfrm>
              <a:off x="3900250" y="6910450"/>
              <a:ext cx="189650" cy="95725"/>
            </a:xfrm>
            <a:custGeom>
              <a:rect b="b" l="l" r="r" t="t"/>
              <a:pathLst>
                <a:path extrusionOk="0" h="3829" w="7586">
                  <a:moveTo>
                    <a:pt x="3405" y="1"/>
                  </a:moveTo>
                  <a:lnTo>
                    <a:pt x="3029" y="24"/>
                  </a:lnTo>
                  <a:lnTo>
                    <a:pt x="2677" y="71"/>
                  </a:lnTo>
                  <a:lnTo>
                    <a:pt x="2325" y="142"/>
                  </a:lnTo>
                  <a:lnTo>
                    <a:pt x="1996" y="236"/>
                  </a:lnTo>
                  <a:lnTo>
                    <a:pt x="1667" y="330"/>
                  </a:lnTo>
                  <a:lnTo>
                    <a:pt x="1386" y="424"/>
                  </a:lnTo>
                  <a:lnTo>
                    <a:pt x="1127" y="565"/>
                  </a:lnTo>
                  <a:lnTo>
                    <a:pt x="869" y="682"/>
                  </a:lnTo>
                  <a:lnTo>
                    <a:pt x="658" y="846"/>
                  </a:lnTo>
                  <a:lnTo>
                    <a:pt x="470" y="1011"/>
                  </a:lnTo>
                  <a:lnTo>
                    <a:pt x="305" y="1175"/>
                  </a:lnTo>
                  <a:lnTo>
                    <a:pt x="188" y="1340"/>
                  </a:lnTo>
                  <a:lnTo>
                    <a:pt x="94" y="1527"/>
                  </a:lnTo>
                  <a:lnTo>
                    <a:pt x="23" y="1715"/>
                  </a:lnTo>
                  <a:lnTo>
                    <a:pt x="0" y="1927"/>
                  </a:lnTo>
                  <a:lnTo>
                    <a:pt x="23" y="2115"/>
                  </a:lnTo>
                  <a:lnTo>
                    <a:pt x="94" y="2302"/>
                  </a:lnTo>
                  <a:lnTo>
                    <a:pt x="188" y="2490"/>
                  </a:lnTo>
                  <a:lnTo>
                    <a:pt x="305" y="2655"/>
                  </a:lnTo>
                  <a:lnTo>
                    <a:pt x="470" y="2843"/>
                  </a:lnTo>
                  <a:lnTo>
                    <a:pt x="658" y="2983"/>
                  </a:lnTo>
                  <a:lnTo>
                    <a:pt x="869" y="3148"/>
                  </a:lnTo>
                  <a:lnTo>
                    <a:pt x="1127" y="3289"/>
                  </a:lnTo>
                  <a:lnTo>
                    <a:pt x="1386" y="3406"/>
                  </a:lnTo>
                  <a:lnTo>
                    <a:pt x="1667" y="3524"/>
                  </a:lnTo>
                  <a:lnTo>
                    <a:pt x="1996" y="3618"/>
                  </a:lnTo>
                  <a:lnTo>
                    <a:pt x="2325" y="3688"/>
                  </a:lnTo>
                  <a:lnTo>
                    <a:pt x="2677" y="3758"/>
                  </a:lnTo>
                  <a:lnTo>
                    <a:pt x="3029" y="3805"/>
                  </a:lnTo>
                  <a:lnTo>
                    <a:pt x="3405" y="3829"/>
                  </a:lnTo>
                  <a:lnTo>
                    <a:pt x="4180" y="3829"/>
                  </a:lnTo>
                  <a:lnTo>
                    <a:pt x="4556" y="3805"/>
                  </a:lnTo>
                  <a:lnTo>
                    <a:pt x="4908" y="3758"/>
                  </a:lnTo>
                  <a:lnTo>
                    <a:pt x="5260" y="3688"/>
                  </a:lnTo>
                  <a:lnTo>
                    <a:pt x="5589" y="3618"/>
                  </a:lnTo>
                  <a:lnTo>
                    <a:pt x="5918" y="3524"/>
                  </a:lnTo>
                  <a:lnTo>
                    <a:pt x="6200" y="3406"/>
                  </a:lnTo>
                  <a:lnTo>
                    <a:pt x="6458" y="3289"/>
                  </a:lnTo>
                  <a:lnTo>
                    <a:pt x="6716" y="3148"/>
                  </a:lnTo>
                  <a:lnTo>
                    <a:pt x="6928" y="2983"/>
                  </a:lnTo>
                  <a:lnTo>
                    <a:pt x="7116" y="2843"/>
                  </a:lnTo>
                  <a:lnTo>
                    <a:pt x="7280" y="2655"/>
                  </a:lnTo>
                  <a:lnTo>
                    <a:pt x="7398" y="2490"/>
                  </a:lnTo>
                  <a:lnTo>
                    <a:pt x="7491" y="2302"/>
                  </a:lnTo>
                  <a:lnTo>
                    <a:pt x="7562" y="2115"/>
                  </a:lnTo>
                  <a:lnTo>
                    <a:pt x="7585" y="1927"/>
                  </a:lnTo>
                  <a:lnTo>
                    <a:pt x="7562" y="1715"/>
                  </a:lnTo>
                  <a:lnTo>
                    <a:pt x="7491" y="1527"/>
                  </a:lnTo>
                  <a:lnTo>
                    <a:pt x="7398" y="1340"/>
                  </a:lnTo>
                  <a:lnTo>
                    <a:pt x="7280" y="1175"/>
                  </a:lnTo>
                  <a:lnTo>
                    <a:pt x="7116" y="1011"/>
                  </a:lnTo>
                  <a:lnTo>
                    <a:pt x="6928" y="846"/>
                  </a:lnTo>
                  <a:lnTo>
                    <a:pt x="6716" y="682"/>
                  </a:lnTo>
                  <a:lnTo>
                    <a:pt x="6458" y="565"/>
                  </a:lnTo>
                  <a:lnTo>
                    <a:pt x="6200" y="424"/>
                  </a:lnTo>
                  <a:lnTo>
                    <a:pt x="5918" y="330"/>
                  </a:lnTo>
                  <a:lnTo>
                    <a:pt x="5589" y="236"/>
                  </a:lnTo>
                  <a:lnTo>
                    <a:pt x="5260" y="142"/>
                  </a:lnTo>
                  <a:lnTo>
                    <a:pt x="4908" y="71"/>
                  </a:lnTo>
                  <a:lnTo>
                    <a:pt x="4556" y="24"/>
                  </a:lnTo>
                  <a:lnTo>
                    <a:pt x="418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33" name="Google Shape;2333;p35"/>
          <p:cNvSpPr/>
          <p:nvPr/>
        </p:nvSpPr>
        <p:spPr>
          <a:xfrm>
            <a:off x="5381688" y="265038"/>
            <a:ext cx="212400" cy="212400"/>
          </a:xfrm>
          <a:prstGeom prst="star4">
            <a:avLst>
              <a:gd fmla="val 125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4" name="Google Shape;2334;p35"/>
          <p:cNvSpPr/>
          <p:nvPr/>
        </p:nvSpPr>
        <p:spPr>
          <a:xfrm>
            <a:off x="6423488" y="1436850"/>
            <a:ext cx="212400" cy="212400"/>
          </a:xfrm>
          <a:prstGeom prst="star4">
            <a:avLst>
              <a:gd fmla="val 125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5" name="Google Shape;2335;p35"/>
          <p:cNvSpPr/>
          <p:nvPr/>
        </p:nvSpPr>
        <p:spPr>
          <a:xfrm>
            <a:off x="217288" y="2377988"/>
            <a:ext cx="212400" cy="212400"/>
          </a:xfrm>
          <a:prstGeom prst="star4">
            <a:avLst>
              <a:gd fmla="val 12500" name="adj"/>
            </a:avLst>
          </a:prstGeom>
          <a:solidFill>
            <a:srgbClr val="B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6" name="Google Shape;2336;p35"/>
          <p:cNvSpPr/>
          <p:nvPr/>
        </p:nvSpPr>
        <p:spPr>
          <a:xfrm>
            <a:off x="5381688" y="265038"/>
            <a:ext cx="212400" cy="212400"/>
          </a:xfrm>
          <a:prstGeom prst="star4">
            <a:avLst>
              <a:gd fmla="val 12500" name="adj"/>
            </a:avLst>
          </a:prstGeom>
          <a:solidFill>
            <a:srgbClr val="B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7" name="Google Shape;2337;p35"/>
          <p:cNvSpPr/>
          <p:nvPr/>
        </p:nvSpPr>
        <p:spPr>
          <a:xfrm>
            <a:off x="6423488" y="1436838"/>
            <a:ext cx="212400" cy="212400"/>
          </a:xfrm>
          <a:prstGeom prst="star4">
            <a:avLst>
              <a:gd fmla="val 12500" name="adj"/>
            </a:avLst>
          </a:prstGeom>
          <a:solidFill>
            <a:srgbClr val="B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8" name="Google Shape;2338;p35"/>
          <p:cNvSpPr/>
          <p:nvPr/>
        </p:nvSpPr>
        <p:spPr>
          <a:xfrm>
            <a:off x="131238" y="153338"/>
            <a:ext cx="212400" cy="212400"/>
          </a:xfrm>
          <a:prstGeom prst="star4">
            <a:avLst>
              <a:gd fmla="val 125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9" name="Google Shape;2339;p35"/>
          <p:cNvSpPr/>
          <p:nvPr/>
        </p:nvSpPr>
        <p:spPr>
          <a:xfrm>
            <a:off x="6556413" y="52638"/>
            <a:ext cx="212400" cy="212400"/>
          </a:xfrm>
          <a:prstGeom prst="star4">
            <a:avLst>
              <a:gd fmla="val 125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0" name="Google Shape;2340;p35"/>
          <p:cNvSpPr/>
          <p:nvPr/>
        </p:nvSpPr>
        <p:spPr>
          <a:xfrm>
            <a:off x="8768663" y="2465538"/>
            <a:ext cx="212400" cy="212400"/>
          </a:xfrm>
          <a:prstGeom prst="star4">
            <a:avLst>
              <a:gd fmla="val 125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41" name="Google Shape;2341;p35"/>
          <p:cNvGrpSpPr/>
          <p:nvPr/>
        </p:nvGrpSpPr>
        <p:grpSpPr>
          <a:xfrm>
            <a:off x="795038" y="3985625"/>
            <a:ext cx="2847475" cy="960750"/>
            <a:chOff x="3178100" y="6174825"/>
            <a:chExt cx="2847475" cy="960750"/>
          </a:xfrm>
        </p:grpSpPr>
        <p:sp>
          <p:nvSpPr>
            <p:cNvPr id="2342" name="Google Shape;2342;p35"/>
            <p:cNvSpPr/>
            <p:nvPr/>
          </p:nvSpPr>
          <p:spPr>
            <a:xfrm>
              <a:off x="3178100" y="6987975"/>
              <a:ext cx="2769600" cy="147600"/>
            </a:xfrm>
            <a:prstGeom prst="ellipse">
              <a:avLst/>
            </a:prstGeom>
            <a:solidFill>
              <a:srgbClr val="363636">
                <a:alpha val="53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3" name="Google Shape;2343;p35"/>
            <p:cNvSpPr/>
            <p:nvPr/>
          </p:nvSpPr>
          <p:spPr>
            <a:xfrm>
              <a:off x="4826700" y="6514750"/>
              <a:ext cx="1198875" cy="552500"/>
            </a:xfrm>
            <a:custGeom>
              <a:rect b="b" l="l" r="r" t="t"/>
              <a:pathLst>
                <a:path extrusionOk="0" h="22100" w="47955">
                  <a:moveTo>
                    <a:pt x="17590" y="1"/>
                  </a:moveTo>
                  <a:lnTo>
                    <a:pt x="17284" y="940"/>
                  </a:lnTo>
                  <a:lnTo>
                    <a:pt x="16885" y="2044"/>
                  </a:lnTo>
                  <a:lnTo>
                    <a:pt x="16369" y="3453"/>
                  </a:lnTo>
                  <a:lnTo>
                    <a:pt x="15688" y="5120"/>
                  </a:lnTo>
                  <a:lnTo>
                    <a:pt x="15312" y="6036"/>
                  </a:lnTo>
                  <a:lnTo>
                    <a:pt x="14889" y="6999"/>
                  </a:lnTo>
                  <a:lnTo>
                    <a:pt x="14419" y="7985"/>
                  </a:lnTo>
                  <a:lnTo>
                    <a:pt x="13926" y="8995"/>
                  </a:lnTo>
                  <a:lnTo>
                    <a:pt x="13410" y="10005"/>
                  </a:lnTo>
                  <a:lnTo>
                    <a:pt x="12846" y="11038"/>
                  </a:lnTo>
                  <a:lnTo>
                    <a:pt x="12259" y="12071"/>
                  </a:lnTo>
                  <a:lnTo>
                    <a:pt x="11648" y="13105"/>
                  </a:lnTo>
                  <a:lnTo>
                    <a:pt x="10991" y="14115"/>
                  </a:lnTo>
                  <a:lnTo>
                    <a:pt x="10333" y="15101"/>
                  </a:lnTo>
                  <a:lnTo>
                    <a:pt x="9605" y="16064"/>
                  </a:lnTo>
                  <a:lnTo>
                    <a:pt x="8877" y="16956"/>
                  </a:lnTo>
                  <a:lnTo>
                    <a:pt x="8501" y="17402"/>
                  </a:lnTo>
                  <a:lnTo>
                    <a:pt x="8102" y="17825"/>
                  </a:lnTo>
                  <a:lnTo>
                    <a:pt x="7726" y="18248"/>
                  </a:lnTo>
                  <a:lnTo>
                    <a:pt x="7304" y="18647"/>
                  </a:lnTo>
                  <a:lnTo>
                    <a:pt x="6904" y="19023"/>
                  </a:lnTo>
                  <a:lnTo>
                    <a:pt x="6482" y="19375"/>
                  </a:lnTo>
                  <a:lnTo>
                    <a:pt x="6059" y="19727"/>
                  </a:lnTo>
                  <a:lnTo>
                    <a:pt x="5636" y="20056"/>
                  </a:lnTo>
                  <a:lnTo>
                    <a:pt x="5214" y="20361"/>
                  </a:lnTo>
                  <a:lnTo>
                    <a:pt x="4767" y="20643"/>
                  </a:lnTo>
                  <a:lnTo>
                    <a:pt x="4321" y="20902"/>
                  </a:lnTo>
                  <a:lnTo>
                    <a:pt x="3851" y="21136"/>
                  </a:lnTo>
                  <a:lnTo>
                    <a:pt x="3405" y="21348"/>
                  </a:lnTo>
                  <a:lnTo>
                    <a:pt x="2936" y="21536"/>
                  </a:lnTo>
                  <a:lnTo>
                    <a:pt x="2466" y="21700"/>
                  </a:lnTo>
                  <a:lnTo>
                    <a:pt x="1973" y="21841"/>
                  </a:lnTo>
                  <a:lnTo>
                    <a:pt x="1480" y="21958"/>
                  </a:lnTo>
                  <a:lnTo>
                    <a:pt x="986" y="22029"/>
                  </a:lnTo>
                  <a:lnTo>
                    <a:pt x="493" y="22076"/>
                  </a:lnTo>
                  <a:lnTo>
                    <a:pt x="0" y="22099"/>
                  </a:lnTo>
                  <a:lnTo>
                    <a:pt x="30365" y="22099"/>
                  </a:lnTo>
                  <a:lnTo>
                    <a:pt x="30858" y="22076"/>
                  </a:lnTo>
                  <a:lnTo>
                    <a:pt x="31351" y="22029"/>
                  </a:lnTo>
                  <a:lnTo>
                    <a:pt x="31845" y="21958"/>
                  </a:lnTo>
                  <a:lnTo>
                    <a:pt x="32338" y="21841"/>
                  </a:lnTo>
                  <a:lnTo>
                    <a:pt x="32808" y="21700"/>
                  </a:lnTo>
                  <a:lnTo>
                    <a:pt x="33301" y="21536"/>
                  </a:lnTo>
                  <a:lnTo>
                    <a:pt x="33770" y="21348"/>
                  </a:lnTo>
                  <a:lnTo>
                    <a:pt x="34217" y="21136"/>
                  </a:lnTo>
                  <a:lnTo>
                    <a:pt x="34686" y="20902"/>
                  </a:lnTo>
                  <a:lnTo>
                    <a:pt x="35132" y="20643"/>
                  </a:lnTo>
                  <a:lnTo>
                    <a:pt x="35579" y="20361"/>
                  </a:lnTo>
                  <a:lnTo>
                    <a:pt x="36001" y="20056"/>
                  </a:lnTo>
                  <a:lnTo>
                    <a:pt x="36424" y="19727"/>
                  </a:lnTo>
                  <a:lnTo>
                    <a:pt x="36847" y="19375"/>
                  </a:lnTo>
                  <a:lnTo>
                    <a:pt x="37270" y="19023"/>
                  </a:lnTo>
                  <a:lnTo>
                    <a:pt x="37669" y="18647"/>
                  </a:lnTo>
                  <a:lnTo>
                    <a:pt x="38068" y="18248"/>
                  </a:lnTo>
                  <a:lnTo>
                    <a:pt x="38467" y="17825"/>
                  </a:lnTo>
                  <a:lnTo>
                    <a:pt x="38866" y="17402"/>
                  </a:lnTo>
                  <a:lnTo>
                    <a:pt x="39242" y="16956"/>
                  </a:lnTo>
                  <a:lnTo>
                    <a:pt x="39970" y="16064"/>
                  </a:lnTo>
                  <a:lnTo>
                    <a:pt x="40675" y="15101"/>
                  </a:lnTo>
                  <a:lnTo>
                    <a:pt x="41356" y="14115"/>
                  </a:lnTo>
                  <a:lnTo>
                    <a:pt x="42013" y="13105"/>
                  </a:lnTo>
                  <a:lnTo>
                    <a:pt x="42624" y="12071"/>
                  </a:lnTo>
                  <a:lnTo>
                    <a:pt x="43211" y="11038"/>
                  </a:lnTo>
                  <a:lnTo>
                    <a:pt x="43775" y="10005"/>
                  </a:lnTo>
                  <a:lnTo>
                    <a:pt x="44291" y="8995"/>
                  </a:lnTo>
                  <a:lnTo>
                    <a:pt x="44784" y="7985"/>
                  </a:lnTo>
                  <a:lnTo>
                    <a:pt x="45231" y="6999"/>
                  </a:lnTo>
                  <a:lnTo>
                    <a:pt x="45653" y="6036"/>
                  </a:lnTo>
                  <a:lnTo>
                    <a:pt x="46053" y="5120"/>
                  </a:lnTo>
                  <a:lnTo>
                    <a:pt x="46734" y="3453"/>
                  </a:lnTo>
                  <a:lnTo>
                    <a:pt x="47250" y="2044"/>
                  </a:lnTo>
                  <a:lnTo>
                    <a:pt x="47626" y="940"/>
                  </a:lnTo>
                  <a:lnTo>
                    <a:pt x="47955" y="1"/>
                  </a:lnTo>
                  <a:lnTo>
                    <a:pt x="45912" y="165"/>
                  </a:lnTo>
                  <a:lnTo>
                    <a:pt x="43892" y="306"/>
                  </a:lnTo>
                  <a:lnTo>
                    <a:pt x="41872" y="423"/>
                  </a:lnTo>
                  <a:lnTo>
                    <a:pt x="39900" y="541"/>
                  </a:lnTo>
                  <a:lnTo>
                    <a:pt x="37927" y="611"/>
                  </a:lnTo>
                  <a:lnTo>
                    <a:pt x="36001" y="658"/>
                  </a:lnTo>
                  <a:lnTo>
                    <a:pt x="34076" y="682"/>
                  </a:lnTo>
                  <a:lnTo>
                    <a:pt x="32173" y="705"/>
                  </a:lnTo>
                  <a:lnTo>
                    <a:pt x="30271" y="682"/>
                  </a:lnTo>
                  <a:lnTo>
                    <a:pt x="28416" y="658"/>
                  </a:lnTo>
                  <a:lnTo>
                    <a:pt x="26561" y="588"/>
                  </a:lnTo>
                  <a:lnTo>
                    <a:pt x="24729" y="517"/>
                  </a:lnTo>
                  <a:lnTo>
                    <a:pt x="22921" y="423"/>
                  </a:lnTo>
                  <a:lnTo>
                    <a:pt x="21136" y="306"/>
                  </a:lnTo>
                  <a:lnTo>
                    <a:pt x="19351" y="165"/>
                  </a:lnTo>
                  <a:lnTo>
                    <a:pt x="1759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4" name="Google Shape;2344;p35"/>
            <p:cNvSpPr/>
            <p:nvPr/>
          </p:nvSpPr>
          <p:spPr>
            <a:xfrm>
              <a:off x="5309300" y="6579925"/>
              <a:ext cx="590650" cy="16450"/>
            </a:xfrm>
            <a:custGeom>
              <a:rect b="b" l="l" r="r" t="t"/>
              <a:pathLst>
                <a:path extrusionOk="0" h="658" w="23626">
                  <a:moveTo>
                    <a:pt x="235" y="0"/>
                  </a:moveTo>
                  <a:lnTo>
                    <a:pt x="141" y="24"/>
                  </a:lnTo>
                  <a:lnTo>
                    <a:pt x="71" y="94"/>
                  </a:lnTo>
                  <a:lnTo>
                    <a:pt x="24" y="165"/>
                  </a:lnTo>
                  <a:lnTo>
                    <a:pt x="0" y="259"/>
                  </a:lnTo>
                  <a:lnTo>
                    <a:pt x="24" y="376"/>
                  </a:lnTo>
                  <a:lnTo>
                    <a:pt x="71" y="446"/>
                  </a:lnTo>
                  <a:lnTo>
                    <a:pt x="141" y="517"/>
                  </a:lnTo>
                  <a:lnTo>
                    <a:pt x="235" y="540"/>
                  </a:lnTo>
                  <a:lnTo>
                    <a:pt x="18294" y="634"/>
                  </a:lnTo>
                  <a:lnTo>
                    <a:pt x="23414" y="658"/>
                  </a:lnTo>
                  <a:lnTo>
                    <a:pt x="23508" y="634"/>
                  </a:lnTo>
                  <a:lnTo>
                    <a:pt x="23578" y="587"/>
                  </a:lnTo>
                  <a:lnTo>
                    <a:pt x="23625" y="493"/>
                  </a:lnTo>
                  <a:lnTo>
                    <a:pt x="23625" y="400"/>
                  </a:lnTo>
                  <a:lnTo>
                    <a:pt x="23625" y="306"/>
                  </a:lnTo>
                  <a:lnTo>
                    <a:pt x="23578" y="212"/>
                  </a:lnTo>
                  <a:lnTo>
                    <a:pt x="23508" y="165"/>
                  </a:lnTo>
                  <a:lnTo>
                    <a:pt x="23414" y="141"/>
                  </a:lnTo>
                  <a:lnTo>
                    <a:pt x="5331" y="47"/>
                  </a:lnTo>
                  <a:lnTo>
                    <a:pt x="23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5" name="Google Shape;2345;p35"/>
            <p:cNvSpPr/>
            <p:nvPr/>
          </p:nvSpPr>
          <p:spPr>
            <a:xfrm>
              <a:off x="5291100" y="6641575"/>
              <a:ext cx="508450" cy="13525"/>
            </a:xfrm>
            <a:custGeom>
              <a:rect b="b" l="l" r="r" t="t"/>
              <a:pathLst>
                <a:path extrusionOk="0" h="541" w="20338">
                  <a:moveTo>
                    <a:pt x="235" y="0"/>
                  </a:moveTo>
                  <a:lnTo>
                    <a:pt x="141" y="24"/>
                  </a:lnTo>
                  <a:lnTo>
                    <a:pt x="47" y="94"/>
                  </a:lnTo>
                  <a:lnTo>
                    <a:pt x="24" y="165"/>
                  </a:lnTo>
                  <a:lnTo>
                    <a:pt x="0" y="258"/>
                  </a:lnTo>
                  <a:lnTo>
                    <a:pt x="24" y="376"/>
                  </a:lnTo>
                  <a:lnTo>
                    <a:pt x="47" y="446"/>
                  </a:lnTo>
                  <a:lnTo>
                    <a:pt x="141" y="517"/>
                  </a:lnTo>
                  <a:lnTo>
                    <a:pt x="235" y="540"/>
                  </a:lnTo>
                  <a:lnTo>
                    <a:pt x="20103" y="540"/>
                  </a:lnTo>
                  <a:lnTo>
                    <a:pt x="20220" y="517"/>
                  </a:lnTo>
                  <a:lnTo>
                    <a:pt x="20290" y="446"/>
                  </a:lnTo>
                  <a:lnTo>
                    <a:pt x="20337" y="376"/>
                  </a:lnTo>
                  <a:lnTo>
                    <a:pt x="20337" y="258"/>
                  </a:lnTo>
                  <a:lnTo>
                    <a:pt x="20337" y="165"/>
                  </a:lnTo>
                  <a:lnTo>
                    <a:pt x="20290" y="94"/>
                  </a:lnTo>
                  <a:lnTo>
                    <a:pt x="20220" y="24"/>
                  </a:lnTo>
                  <a:lnTo>
                    <a:pt x="2010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6" name="Google Shape;2346;p35"/>
            <p:cNvSpPr/>
            <p:nvPr/>
          </p:nvSpPr>
          <p:spPr>
            <a:xfrm>
              <a:off x="5275825" y="6702625"/>
              <a:ext cx="455025" cy="14125"/>
            </a:xfrm>
            <a:custGeom>
              <a:rect b="b" l="l" r="r" t="t"/>
              <a:pathLst>
                <a:path extrusionOk="0" h="565" w="18201">
                  <a:moveTo>
                    <a:pt x="235" y="1"/>
                  </a:moveTo>
                  <a:lnTo>
                    <a:pt x="141" y="24"/>
                  </a:lnTo>
                  <a:lnTo>
                    <a:pt x="71" y="94"/>
                  </a:lnTo>
                  <a:lnTo>
                    <a:pt x="24" y="165"/>
                  </a:lnTo>
                  <a:lnTo>
                    <a:pt x="0" y="259"/>
                  </a:lnTo>
                  <a:lnTo>
                    <a:pt x="24" y="376"/>
                  </a:lnTo>
                  <a:lnTo>
                    <a:pt x="71" y="447"/>
                  </a:lnTo>
                  <a:lnTo>
                    <a:pt x="141" y="517"/>
                  </a:lnTo>
                  <a:lnTo>
                    <a:pt x="235" y="541"/>
                  </a:lnTo>
                  <a:lnTo>
                    <a:pt x="14021" y="564"/>
                  </a:lnTo>
                  <a:lnTo>
                    <a:pt x="17966" y="564"/>
                  </a:lnTo>
                  <a:lnTo>
                    <a:pt x="18083" y="541"/>
                  </a:lnTo>
                  <a:lnTo>
                    <a:pt x="18154" y="494"/>
                  </a:lnTo>
                  <a:lnTo>
                    <a:pt x="18201" y="400"/>
                  </a:lnTo>
                  <a:lnTo>
                    <a:pt x="18201" y="306"/>
                  </a:lnTo>
                  <a:lnTo>
                    <a:pt x="18201" y="212"/>
                  </a:lnTo>
                  <a:lnTo>
                    <a:pt x="18154" y="141"/>
                  </a:lnTo>
                  <a:lnTo>
                    <a:pt x="18083" y="71"/>
                  </a:lnTo>
                  <a:lnTo>
                    <a:pt x="17966" y="47"/>
                  </a:lnTo>
                  <a:lnTo>
                    <a:pt x="4181" y="24"/>
                  </a:lnTo>
                  <a:lnTo>
                    <a:pt x="23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7" name="Google Shape;2347;p35"/>
            <p:cNvSpPr/>
            <p:nvPr/>
          </p:nvSpPr>
          <p:spPr>
            <a:xfrm>
              <a:off x="5251750" y="6768975"/>
              <a:ext cx="366375" cy="14100"/>
            </a:xfrm>
            <a:custGeom>
              <a:rect b="b" l="l" r="r" t="t"/>
              <a:pathLst>
                <a:path extrusionOk="0" h="564" w="14655">
                  <a:moveTo>
                    <a:pt x="212" y="0"/>
                  </a:moveTo>
                  <a:lnTo>
                    <a:pt x="118" y="24"/>
                  </a:lnTo>
                  <a:lnTo>
                    <a:pt x="48" y="71"/>
                  </a:lnTo>
                  <a:lnTo>
                    <a:pt x="1" y="165"/>
                  </a:lnTo>
                  <a:lnTo>
                    <a:pt x="1" y="259"/>
                  </a:lnTo>
                  <a:lnTo>
                    <a:pt x="1" y="352"/>
                  </a:lnTo>
                  <a:lnTo>
                    <a:pt x="48" y="423"/>
                  </a:lnTo>
                  <a:lnTo>
                    <a:pt x="118" y="493"/>
                  </a:lnTo>
                  <a:lnTo>
                    <a:pt x="212" y="517"/>
                  </a:lnTo>
                  <a:lnTo>
                    <a:pt x="14420" y="564"/>
                  </a:lnTo>
                  <a:lnTo>
                    <a:pt x="14537" y="540"/>
                  </a:lnTo>
                  <a:lnTo>
                    <a:pt x="14608" y="470"/>
                  </a:lnTo>
                  <a:lnTo>
                    <a:pt x="14655" y="376"/>
                  </a:lnTo>
                  <a:lnTo>
                    <a:pt x="14655" y="282"/>
                  </a:lnTo>
                  <a:lnTo>
                    <a:pt x="14655" y="188"/>
                  </a:lnTo>
                  <a:lnTo>
                    <a:pt x="14608" y="118"/>
                  </a:lnTo>
                  <a:lnTo>
                    <a:pt x="14537" y="47"/>
                  </a:lnTo>
                  <a:lnTo>
                    <a:pt x="14420" y="24"/>
                  </a:lnTo>
                  <a:lnTo>
                    <a:pt x="21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8" name="Google Shape;2348;p35"/>
            <p:cNvSpPr/>
            <p:nvPr/>
          </p:nvSpPr>
          <p:spPr>
            <a:xfrm>
              <a:off x="5225325" y="6826500"/>
              <a:ext cx="537825" cy="17050"/>
            </a:xfrm>
            <a:custGeom>
              <a:rect b="b" l="l" r="r" t="t"/>
              <a:pathLst>
                <a:path extrusionOk="0" h="682" w="21513">
                  <a:moveTo>
                    <a:pt x="236" y="1"/>
                  </a:moveTo>
                  <a:lnTo>
                    <a:pt x="142" y="24"/>
                  </a:lnTo>
                  <a:lnTo>
                    <a:pt x="71" y="95"/>
                  </a:lnTo>
                  <a:lnTo>
                    <a:pt x="24" y="165"/>
                  </a:lnTo>
                  <a:lnTo>
                    <a:pt x="1" y="259"/>
                  </a:lnTo>
                  <a:lnTo>
                    <a:pt x="24" y="353"/>
                  </a:lnTo>
                  <a:lnTo>
                    <a:pt x="71" y="447"/>
                  </a:lnTo>
                  <a:lnTo>
                    <a:pt x="142" y="517"/>
                  </a:lnTo>
                  <a:lnTo>
                    <a:pt x="236" y="541"/>
                  </a:lnTo>
                  <a:lnTo>
                    <a:pt x="16651" y="658"/>
                  </a:lnTo>
                  <a:lnTo>
                    <a:pt x="21278" y="682"/>
                  </a:lnTo>
                  <a:lnTo>
                    <a:pt x="21371" y="658"/>
                  </a:lnTo>
                  <a:lnTo>
                    <a:pt x="21442" y="588"/>
                  </a:lnTo>
                  <a:lnTo>
                    <a:pt x="21489" y="517"/>
                  </a:lnTo>
                  <a:lnTo>
                    <a:pt x="21512" y="423"/>
                  </a:lnTo>
                  <a:lnTo>
                    <a:pt x="21489" y="329"/>
                  </a:lnTo>
                  <a:lnTo>
                    <a:pt x="21442" y="236"/>
                  </a:lnTo>
                  <a:lnTo>
                    <a:pt x="21371" y="189"/>
                  </a:lnTo>
                  <a:lnTo>
                    <a:pt x="21278" y="165"/>
                  </a:lnTo>
                  <a:lnTo>
                    <a:pt x="4862" y="48"/>
                  </a:lnTo>
                  <a:lnTo>
                    <a:pt x="23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9" name="Google Shape;2349;p35"/>
            <p:cNvSpPr/>
            <p:nvPr/>
          </p:nvSpPr>
          <p:spPr>
            <a:xfrm>
              <a:off x="5193625" y="6882275"/>
              <a:ext cx="409250" cy="18225"/>
            </a:xfrm>
            <a:custGeom>
              <a:rect b="b" l="l" r="r" t="t"/>
              <a:pathLst>
                <a:path extrusionOk="0" h="729" w="16370">
                  <a:moveTo>
                    <a:pt x="236" y="1"/>
                  </a:moveTo>
                  <a:lnTo>
                    <a:pt x="118" y="24"/>
                  </a:lnTo>
                  <a:lnTo>
                    <a:pt x="48" y="71"/>
                  </a:lnTo>
                  <a:lnTo>
                    <a:pt x="1" y="165"/>
                  </a:lnTo>
                  <a:lnTo>
                    <a:pt x="1" y="259"/>
                  </a:lnTo>
                  <a:lnTo>
                    <a:pt x="1" y="353"/>
                  </a:lnTo>
                  <a:lnTo>
                    <a:pt x="48" y="447"/>
                  </a:lnTo>
                  <a:lnTo>
                    <a:pt x="118" y="494"/>
                  </a:lnTo>
                  <a:lnTo>
                    <a:pt x="236" y="517"/>
                  </a:lnTo>
                  <a:lnTo>
                    <a:pt x="12588" y="682"/>
                  </a:lnTo>
                  <a:lnTo>
                    <a:pt x="16134" y="729"/>
                  </a:lnTo>
                  <a:lnTo>
                    <a:pt x="16252" y="705"/>
                  </a:lnTo>
                  <a:lnTo>
                    <a:pt x="16322" y="635"/>
                  </a:lnTo>
                  <a:lnTo>
                    <a:pt x="16369" y="564"/>
                  </a:lnTo>
                  <a:lnTo>
                    <a:pt x="16369" y="470"/>
                  </a:lnTo>
                  <a:lnTo>
                    <a:pt x="16369" y="353"/>
                  </a:lnTo>
                  <a:lnTo>
                    <a:pt x="16322" y="283"/>
                  </a:lnTo>
                  <a:lnTo>
                    <a:pt x="16252" y="212"/>
                  </a:lnTo>
                  <a:lnTo>
                    <a:pt x="16134" y="189"/>
                  </a:lnTo>
                  <a:lnTo>
                    <a:pt x="3782" y="48"/>
                  </a:lnTo>
                  <a:lnTo>
                    <a:pt x="23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0" name="Google Shape;2350;p35"/>
            <p:cNvSpPr/>
            <p:nvPr/>
          </p:nvSpPr>
          <p:spPr>
            <a:xfrm>
              <a:off x="5161350" y="6935125"/>
              <a:ext cx="502575" cy="18225"/>
            </a:xfrm>
            <a:custGeom>
              <a:rect b="b" l="l" r="r" t="t"/>
              <a:pathLst>
                <a:path extrusionOk="0" h="729" w="20103">
                  <a:moveTo>
                    <a:pt x="235" y="0"/>
                  </a:moveTo>
                  <a:lnTo>
                    <a:pt x="141" y="24"/>
                  </a:lnTo>
                  <a:lnTo>
                    <a:pt x="71" y="94"/>
                  </a:lnTo>
                  <a:lnTo>
                    <a:pt x="24" y="165"/>
                  </a:lnTo>
                  <a:lnTo>
                    <a:pt x="0" y="259"/>
                  </a:lnTo>
                  <a:lnTo>
                    <a:pt x="24" y="376"/>
                  </a:lnTo>
                  <a:lnTo>
                    <a:pt x="71" y="446"/>
                  </a:lnTo>
                  <a:lnTo>
                    <a:pt x="141" y="517"/>
                  </a:lnTo>
                  <a:lnTo>
                    <a:pt x="235" y="540"/>
                  </a:lnTo>
                  <a:lnTo>
                    <a:pt x="15547" y="681"/>
                  </a:lnTo>
                  <a:lnTo>
                    <a:pt x="19868" y="728"/>
                  </a:lnTo>
                  <a:lnTo>
                    <a:pt x="19985" y="705"/>
                  </a:lnTo>
                  <a:lnTo>
                    <a:pt x="20056" y="658"/>
                  </a:lnTo>
                  <a:lnTo>
                    <a:pt x="20079" y="564"/>
                  </a:lnTo>
                  <a:lnTo>
                    <a:pt x="20103" y="470"/>
                  </a:lnTo>
                  <a:lnTo>
                    <a:pt x="20079" y="376"/>
                  </a:lnTo>
                  <a:lnTo>
                    <a:pt x="20056" y="282"/>
                  </a:lnTo>
                  <a:lnTo>
                    <a:pt x="19985" y="235"/>
                  </a:lnTo>
                  <a:lnTo>
                    <a:pt x="19868" y="212"/>
                  </a:lnTo>
                  <a:lnTo>
                    <a:pt x="4579" y="47"/>
                  </a:lnTo>
                  <a:lnTo>
                    <a:pt x="23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1" name="Google Shape;2351;p35"/>
            <p:cNvSpPr/>
            <p:nvPr/>
          </p:nvSpPr>
          <p:spPr>
            <a:xfrm>
              <a:off x="4028825" y="6174825"/>
              <a:ext cx="1557025" cy="892425"/>
            </a:xfrm>
            <a:custGeom>
              <a:rect b="b" l="l" r="r" t="t"/>
              <a:pathLst>
                <a:path extrusionOk="0" h="35697" w="62281">
                  <a:moveTo>
                    <a:pt x="0" y="0"/>
                  </a:moveTo>
                  <a:lnTo>
                    <a:pt x="587" y="24"/>
                  </a:lnTo>
                  <a:lnTo>
                    <a:pt x="1174" y="118"/>
                  </a:lnTo>
                  <a:lnTo>
                    <a:pt x="1738" y="235"/>
                  </a:lnTo>
                  <a:lnTo>
                    <a:pt x="2325" y="399"/>
                  </a:lnTo>
                  <a:lnTo>
                    <a:pt x="2889" y="634"/>
                  </a:lnTo>
                  <a:lnTo>
                    <a:pt x="3429" y="893"/>
                  </a:lnTo>
                  <a:lnTo>
                    <a:pt x="3992" y="1198"/>
                  </a:lnTo>
                  <a:lnTo>
                    <a:pt x="4533" y="1550"/>
                  </a:lnTo>
                  <a:lnTo>
                    <a:pt x="5096" y="1926"/>
                  </a:lnTo>
                  <a:lnTo>
                    <a:pt x="5636" y="2349"/>
                  </a:lnTo>
                  <a:lnTo>
                    <a:pt x="6153" y="2795"/>
                  </a:lnTo>
                  <a:lnTo>
                    <a:pt x="6693" y="3288"/>
                  </a:lnTo>
                  <a:lnTo>
                    <a:pt x="7210" y="3828"/>
                  </a:lnTo>
                  <a:lnTo>
                    <a:pt x="7750" y="4392"/>
                  </a:lnTo>
                  <a:lnTo>
                    <a:pt x="8266" y="4979"/>
                  </a:lnTo>
                  <a:lnTo>
                    <a:pt x="8783" y="5589"/>
                  </a:lnTo>
                  <a:lnTo>
                    <a:pt x="9276" y="6223"/>
                  </a:lnTo>
                  <a:lnTo>
                    <a:pt x="9793" y="6881"/>
                  </a:lnTo>
                  <a:lnTo>
                    <a:pt x="10286" y="7562"/>
                  </a:lnTo>
                  <a:lnTo>
                    <a:pt x="10803" y="8290"/>
                  </a:lnTo>
                  <a:lnTo>
                    <a:pt x="11789" y="9746"/>
                  </a:lnTo>
                  <a:lnTo>
                    <a:pt x="12775" y="11296"/>
                  </a:lnTo>
                  <a:lnTo>
                    <a:pt x="13738" y="12893"/>
                  </a:lnTo>
                  <a:lnTo>
                    <a:pt x="14701" y="14513"/>
                  </a:lnTo>
                  <a:lnTo>
                    <a:pt x="15664" y="16181"/>
                  </a:lnTo>
                  <a:lnTo>
                    <a:pt x="16603" y="17848"/>
                  </a:lnTo>
                  <a:lnTo>
                    <a:pt x="18506" y="21183"/>
                  </a:lnTo>
                  <a:lnTo>
                    <a:pt x="19445" y="22803"/>
                  </a:lnTo>
                  <a:lnTo>
                    <a:pt x="20361" y="24400"/>
                  </a:lnTo>
                  <a:lnTo>
                    <a:pt x="21300" y="25927"/>
                  </a:lnTo>
                  <a:lnTo>
                    <a:pt x="22240" y="27406"/>
                  </a:lnTo>
                  <a:lnTo>
                    <a:pt x="23179" y="28815"/>
                  </a:lnTo>
                  <a:lnTo>
                    <a:pt x="23649" y="29473"/>
                  </a:lnTo>
                  <a:lnTo>
                    <a:pt x="24118" y="30107"/>
                  </a:lnTo>
                  <a:lnTo>
                    <a:pt x="24588" y="30718"/>
                  </a:lnTo>
                  <a:lnTo>
                    <a:pt x="25058" y="31305"/>
                  </a:lnTo>
                  <a:lnTo>
                    <a:pt x="25551" y="31868"/>
                  </a:lnTo>
                  <a:lnTo>
                    <a:pt x="26021" y="32385"/>
                  </a:lnTo>
                  <a:lnTo>
                    <a:pt x="26490" y="32878"/>
                  </a:lnTo>
                  <a:lnTo>
                    <a:pt x="26983" y="33348"/>
                  </a:lnTo>
                  <a:lnTo>
                    <a:pt x="27453" y="33771"/>
                  </a:lnTo>
                  <a:lnTo>
                    <a:pt x="27946" y="34146"/>
                  </a:lnTo>
                  <a:lnTo>
                    <a:pt x="28439" y="34499"/>
                  </a:lnTo>
                  <a:lnTo>
                    <a:pt x="28909" y="34804"/>
                  </a:lnTo>
                  <a:lnTo>
                    <a:pt x="29402" y="35062"/>
                  </a:lnTo>
                  <a:lnTo>
                    <a:pt x="29895" y="35297"/>
                  </a:lnTo>
                  <a:lnTo>
                    <a:pt x="30389" y="35461"/>
                  </a:lnTo>
                  <a:lnTo>
                    <a:pt x="30905" y="35579"/>
                  </a:lnTo>
                  <a:lnTo>
                    <a:pt x="31398" y="35673"/>
                  </a:lnTo>
                  <a:lnTo>
                    <a:pt x="31915" y="35696"/>
                  </a:lnTo>
                  <a:lnTo>
                    <a:pt x="62280" y="35696"/>
                  </a:lnTo>
                  <a:lnTo>
                    <a:pt x="61764" y="35673"/>
                  </a:lnTo>
                  <a:lnTo>
                    <a:pt x="61270" y="35579"/>
                  </a:lnTo>
                  <a:lnTo>
                    <a:pt x="60754" y="35461"/>
                  </a:lnTo>
                  <a:lnTo>
                    <a:pt x="60261" y="35297"/>
                  </a:lnTo>
                  <a:lnTo>
                    <a:pt x="59767" y="35062"/>
                  </a:lnTo>
                  <a:lnTo>
                    <a:pt x="59274" y="34804"/>
                  </a:lnTo>
                  <a:lnTo>
                    <a:pt x="58781" y="34499"/>
                  </a:lnTo>
                  <a:lnTo>
                    <a:pt x="58311" y="34146"/>
                  </a:lnTo>
                  <a:lnTo>
                    <a:pt x="57818" y="33771"/>
                  </a:lnTo>
                  <a:lnTo>
                    <a:pt x="57348" y="33348"/>
                  </a:lnTo>
                  <a:lnTo>
                    <a:pt x="56855" y="32878"/>
                  </a:lnTo>
                  <a:lnTo>
                    <a:pt x="56386" y="32385"/>
                  </a:lnTo>
                  <a:lnTo>
                    <a:pt x="55892" y="31868"/>
                  </a:lnTo>
                  <a:lnTo>
                    <a:pt x="55423" y="31305"/>
                  </a:lnTo>
                  <a:lnTo>
                    <a:pt x="54953" y="30718"/>
                  </a:lnTo>
                  <a:lnTo>
                    <a:pt x="54483" y="30107"/>
                  </a:lnTo>
                  <a:lnTo>
                    <a:pt x="54014" y="29473"/>
                  </a:lnTo>
                  <a:lnTo>
                    <a:pt x="53544" y="28815"/>
                  </a:lnTo>
                  <a:lnTo>
                    <a:pt x="52605" y="27406"/>
                  </a:lnTo>
                  <a:lnTo>
                    <a:pt x="51665" y="25927"/>
                  </a:lnTo>
                  <a:lnTo>
                    <a:pt x="50726" y="24400"/>
                  </a:lnTo>
                  <a:lnTo>
                    <a:pt x="49787" y="22803"/>
                  </a:lnTo>
                  <a:lnTo>
                    <a:pt x="48847" y="21183"/>
                  </a:lnTo>
                  <a:lnTo>
                    <a:pt x="46968" y="17848"/>
                  </a:lnTo>
                  <a:lnTo>
                    <a:pt x="46029" y="16181"/>
                  </a:lnTo>
                  <a:lnTo>
                    <a:pt x="45066" y="14513"/>
                  </a:lnTo>
                  <a:lnTo>
                    <a:pt x="44103" y="12893"/>
                  </a:lnTo>
                  <a:lnTo>
                    <a:pt x="43141" y="11296"/>
                  </a:lnTo>
                  <a:lnTo>
                    <a:pt x="42154" y="9746"/>
                  </a:lnTo>
                  <a:lnTo>
                    <a:pt x="41168" y="8290"/>
                  </a:lnTo>
                  <a:lnTo>
                    <a:pt x="40651" y="7562"/>
                  </a:lnTo>
                  <a:lnTo>
                    <a:pt x="40158" y="6881"/>
                  </a:lnTo>
                  <a:lnTo>
                    <a:pt x="39641" y="6223"/>
                  </a:lnTo>
                  <a:lnTo>
                    <a:pt x="39125" y="5589"/>
                  </a:lnTo>
                  <a:lnTo>
                    <a:pt x="38632" y="4979"/>
                  </a:lnTo>
                  <a:lnTo>
                    <a:pt x="38091" y="4392"/>
                  </a:lnTo>
                  <a:lnTo>
                    <a:pt x="37575" y="3828"/>
                  </a:lnTo>
                  <a:lnTo>
                    <a:pt x="37058" y="3288"/>
                  </a:lnTo>
                  <a:lnTo>
                    <a:pt x="36518" y="2795"/>
                  </a:lnTo>
                  <a:lnTo>
                    <a:pt x="35978" y="2349"/>
                  </a:lnTo>
                  <a:lnTo>
                    <a:pt x="35438" y="1926"/>
                  </a:lnTo>
                  <a:lnTo>
                    <a:pt x="34898" y="1550"/>
                  </a:lnTo>
                  <a:lnTo>
                    <a:pt x="34357" y="1198"/>
                  </a:lnTo>
                  <a:lnTo>
                    <a:pt x="33794" y="893"/>
                  </a:lnTo>
                  <a:lnTo>
                    <a:pt x="33230" y="634"/>
                  </a:lnTo>
                  <a:lnTo>
                    <a:pt x="32667" y="399"/>
                  </a:lnTo>
                  <a:lnTo>
                    <a:pt x="32103" y="235"/>
                  </a:lnTo>
                  <a:lnTo>
                    <a:pt x="31539" y="118"/>
                  </a:lnTo>
                  <a:lnTo>
                    <a:pt x="30952" y="24"/>
                  </a:lnTo>
                  <a:lnTo>
                    <a:pt x="3036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2" name="Google Shape;2352;p35"/>
            <p:cNvSpPr/>
            <p:nvPr/>
          </p:nvSpPr>
          <p:spPr>
            <a:xfrm>
              <a:off x="3364800" y="6174825"/>
              <a:ext cx="1423175" cy="892425"/>
            </a:xfrm>
            <a:custGeom>
              <a:rect b="b" l="l" r="r" t="t"/>
              <a:pathLst>
                <a:path extrusionOk="0" h="35697" w="56927">
                  <a:moveTo>
                    <a:pt x="26561" y="0"/>
                  </a:moveTo>
                  <a:lnTo>
                    <a:pt x="25974" y="24"/>
                  </a:lnTo>
                  <a:lnTo>
                    <a:pt x="25387" y="118"/>
                  </a:lnTo>
                  <a:lnTo>
                    <a:pt x="24776" y="235"/>
                  </a:lnTo>
                  <a:lnTo>
                    <a:pt x="24189" y="399"/>
                  </a:lnTo>
                  <a:lnTo>
                    <a:pt x="23602" y="634"/>
                  </a:lnTo>
                  <a:lnTo>
                    <a:pt x="22991" y="893"/>
                  </a:lnTo>
                  <a:lnTo>
                    <a:pt x="22404" y="1198"/>
                  </a:lnTo>
                  <a:lnTo>
                    <a:pt x="21817" y="1550"/>
                  </a:lnTo>
                  <a:lnTo>
                    <a:pt x="21207" y="1926"/>
                  </a:lnTo>
                  <a:lnTo>
                    <a:pt x="20620" y="2349"/>
                  </a:lnTo>
                  <a:lnTo>
                    <a:pt x="20032" y="2795"/>
                  </a:lnTo>
                  <a:lnTo>
                    <a:pt x="19445" y="3288"/>
                  </a:lnTo>
                  <a:lnTo>
                    <a:pt x="18858" y="3828"/>
                  </a:lnTo>
                  <a:lnTo>
                    <a:pt x="18271" y="4392"/>
                  </a:lnTo>
                  <a:lnTo>
                    <a:pt x="17684" y="4979"/>
                  </a:lnTo>
                  <a:lnTo>
                    <a:pt x="17097" y="5589"/>
                  </a:lnTo>
                  <a:lnTo>
                    <a:pt x="16533" y="6223"/>
                  </a:lnTo>
                  <a:lnTo>
                    <a:pt x="15946" y="6881"/>
                  </a:lnTo>
                  <a:lnTo>
                    <a:pt x="15383" y="7562"/>
                  </a:lnTo>
                  <a:lnTo>
                    <a:pt x="14819" y="8290"/>
                  </a:lnTo>
                  <a:lnTo>
                    <a:pt x="14255" y="9018"/>
                  </a:lnTo>
                  <a:lnTo>
                    <a:pt x="13715" y="9746"/>
                  </a:lnTo>
                  <a:lnTo>
                    <a:pt x="12635" y="11296"/>
                  </a:lnTo>
                  <a:lnTo>
                    <a:pt x="11555" y="12893"/>
                  </a:lnTo>
                  <a:lnTo>
                    <a:pt x="10521" y="14513"/>
                  </a:lnTo>
                  <a:lnTo>
                    <a:pt x="9535" y="16181"/>
                  </a:lnTo>
                  <a:lnTo>
                    <a:pt x="8572" y="17848"/>
                  </a:lnTo>
                  <a:lnTo>
                    <a:pt x="7633" y="19516"/>
                  </a:lnTo>
                  <a:lnTo>
                    <a:pt x="6740" y="21183"/>
                  </a:lnTo>
                  <a:lnTo>
                    <a:pt x="5895" y="22803"/>
                  </a:lnTo>
                  <a:lnTo>
                    <a:pt x="5096" y="24400"/>
                  </a:lnTo>
                  <a:lnTo>
                    <a:pt x="4345" y="25927"/>
                  </a:lnTo>
                  <a:lnTo>
                    <a:pt x="3640" y="27406"/>
                  </a:lnTo>
                  <a:lnTo>
                    <a:pt x="2396" y="30107"/>
                  </a:lnTo>
                  <a:lnTo>
                    <a:pt x="1386" y="32385"/>
                  </a:lnTo>
                  <a:lnTo>
                    <a:pt x="634" y="34146"/>
                  </a:lnTo>
                  <a:lnTo>
                    <a:pt x="0" y="35696"/>
                  </a:lnTo>
                  <a:lnTo>
                    <a:pt x="0" y="35696"/>
                  </a:lnTo>
                  <a:lnTo>
                    <a:pt x="1926" y="35532"/>
                  </a:lnTo>
                  <a:lnTo>
                    <a:pt x="3828" y="35414"/>
                  </a:lnTo>
                  <a:lnTo>
                    <a:pt x="5754" y="35297"/>
                  </a:lnTo>
                  <a:lnTo>
                    <a:pt x="7656" y="35227"/>
                  </a:lnTo>
                  <a:lnTo>
                    <a:pt x="9558" y="35156"/>
                  </a:lnTo>
                  <a:lnTo>
                    <a:pt x="11461" y="35109"/>
                  </a:lnTo>
                  <a:lnTo>
                    <a:pt x="13363" y="35062"/>
                  </a:lnTo>
                  <a:lnTo>
                    <a:pt x="17167" y="35062"/>
                  </a:lnTo>
                  <a:lnTo>
                    <a:pt x="19046" y="35086"/>
                  </a:lnTo>
                  <a:lnTo>
                    <a:pt x="20948" y="35133"/>
                  </a:lnTo>
                  <a:lnTo>
                    <a:pt x="22827" y="35203"/>
                  </a:lnTo>
                  <a:lnTo>
                    <a:pt x="24729" y="35297"/>
                  </a:lnTo>
                  <a:lnTo>
                    <a:pt x="26608" y="35414"/>
                  </a:lnTo>
                  <a:lnTo>
                    <a:pt x="28487" y="35532"/>
                  </a:lnTo>
                  <a:lnTo>
                    <a:pt x="30365" y="35696"/>
                  </a:lnTo>
                  <a:lnTo>
                    <a:pt x="31000" y="34146"/>
                  </a:lnTo>
                  <a:lnTo>
                    <a:pt x="31751" y="32385"/>
                  </a:lnTo>
                  <a:lnTo>
                    <a:pt x="32737" y="30107"/>
                  </a:lnTo>
                  <a:lnTo>
                    <a:pt x="33982" y="27406"/>
                  </a:lnTo>
                  <a:lnTo>
                    <a:pt x="34687" y="25927"/>
                  </a:lnTo>
                  <a:lnTo>
                    <a:pt x="35462" y="24400"/>
                  </a:lnTo>
                  <a:lnTo>
                    <a:pt x="36260" y="22803"/>
                  </a:lnTo>
                  <a:lnTo>
                    <a:pt x="37105" y="21183"/>
                  </a:lnTo>
                  <a:lnTo>
                    <a:pt x="37998" y="19516"/>
                  </a:lnTo>
                  <a:lnTo>
                    <a:pt x="38914" y="17848"/>
                  </a:lnTo>
                  <a:lnTo>
                    <a:pt x="39900" y="16181"/>
                  </a:lnTo>
                  <a:lnTo>
                    <a:pt x="40886" y="14513"/>
                  </a:lnTo>
                  <a:lnTo>
                    <a:pt x="41920" y="12893"/>
                  </a:lnTo>
                  <a:lnTo>
                    <a:pt x="42977" y="11296"/>
                  </a:lnTo>
                  <a:lnTo>
                    <a:pt x="44080" y="9746"/>
                  </a:lnTo>
                  <a:lnTo>
                    <a:pt x="44620" y="9018"/>
                  </a:lnTo>
                  <a:lnTo>
                    <a:pt x="45184" y="8290"/>
                  </a:lnTo>
                  <a:lnTo>
                    <a:pt x="45748" y="7562"/>
                  </a:lnTo>
                  <a:lnTo>
                    <a:pt x="46311" y="6881"/>
                  </a:lnTo>
                  <a:lnTo>
                    <a:pt x="46898" y="6223"/>
                  </a:lnTo>
                  <a:lnTo>
                    <a:pt x="47462" y="5589"/>
                  </a:lnTo>
                  <a:lnTo>
                    <a:pt x="48049" y="4979"/>
                  </a:lnTo>
                  <a:lnTo>
                    <a:pt x="48613" y="4392"/>
                  </a:lnTo>
                  <a:lnTo>
                    <a:pt x="49200" y="3828"/>
                  </a:lnTo>
                  <a:lnTo>
                    <a:pt x="49787" y="3288"/>
                  </a:lnTo>
                  <a:lnTo>
                    <a:pt x="50398" y="2795"/>
                  </a:lnTo>
                  <a:lnTo>
                    <a:pt x="50985" y="2349"/>
                  </a:lnTo>
                  <a:lnTo>
                    <a:pt x="51572" y="1926"/>
                  </a:lnTo>
                  <a:lnTo>
                    <a:pt x="52159" y="1550"/>
                  </a:lnTo>
                  <a:lnTo>
                    <a:pt x="52769" y="1198"/>
                  </a:lnTo>
                  <a:lnTo>
                    <a:pt x="53357" y="893"/>
                  </a:lnTo>
                  <a:lnTo>
                    <a:pt x="53944" y="634"/>
                  </a:lnTo>
                  <a:lnTo>
                    <a:pt x="54554" y="399"/>
                  </a:lnTo>
                  <a:lnTo>
                    <a:pt x="55141" y="235"/>
                  </a:lnTo>
                  <a:lnTo>
                    <a:pt x="55728" y="118"/>
                  </a:lnTo>
                  <a:lnTo>
                    <a:pt x="56339" y="24"/>
                  </a:lnTo>
                  <a:lnTo>
                    <a:pt x="5692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3" name="Google Shape;2353;p35"/>
            <p:cNvSpPr/>
            <p:nvPr/>
          </p:nvSpPr>
          <p:spPr>
            <a:xfrm>
              <a:off x="3924900" y="6264650"/>
              <a:ext cx="569525" cy="12925"/>
            </a:xfrm>
            <a:custGeom>
              <a:rect b="b" l="l" r="r" t="t"/>
              <a:pathLst>
                <a:path extrusionOk="0" h="517" w="22781">
                  <a:moveTo>
                    <a:pt x="235" y="0"/>
                  </a:moveTo>
                  <a:lnTo>
                    <a:pt x="118" y="24"/>
                  </a:lnTo>
                  <a:lnTo>
                    <a:pt x="47" y="71"/>
                  </a:lnTo>
                  <a:lnTo>
                    <a:pt x="0" y="165"/>
                  </a:lnTo>
                  <a:lnTo>
                    <a:pt x="0" y="259"/>
                  </a:lnTo>
                  <a:lnTo>
                    <a:pt x="0" y="353"/>
                  </a:lnTo>
                  <a:lnTo>
                    <a:pt x="47" y="446"/>
                  </a:lnTo>
                  <a:lnTo>
                    <a:pt x="118" y="493"/>
                  </a:lnTo>
                  <a:lnTo>
                    <a:pt x="235" y="517"/>
                  </a:lnTo>
                  <a:lnTo>
                    <a:pt x="22545" y="517"/>
                  </a:lnTo>
                  <a:lnTo>
                    <a:pt x="22639" y="493"/>
                  </a:lnTo>
                  <a:lnTo>
                    <a:pt x="22710" y="446"/>
                  </a:lnTo>
                  <a:lnTo>
                    <a:pt x="22757" y="353"/>
                  </a:lnTo>
                  <a:lnTo>
                    <a:pt x="22780" y="259"/>
                  </a:lnTo>
                  <a:lnTo>
                    <a:pt x="22757" y="165"/>
                  </a:lnTo>
                  <a:lnTo>
                    <a:pt x="22710" y="71"/>
                  </a:lnTo>
                  <a:lnTo>
                    <a:pt x="22639" y="24"/>
                  </a:lnTo>
                  <a:lnTo>
                    <a:pt x="2254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4" name="Google Shape;2354;p35"/>
            <p:cNvSpPr/>
            <p:nvPr/>
          </p:nvSpPr>
          <p:spPr>
            <a:xfrm>
              <a:off x="3853850" y="6316900"/>
              <a:ext cx="475575" cy="12925"/>
            </a:xfrm>
            <a:custGeom>
              <a:rect b="b" l="l" r="r" t="t"/>
              <a:pathLst>
                <a:path extrusionOk="0" h="517" w="19023">
                  <a:moveTo>
                    <a:pt x="236" y="0"/>
                  </a:moveTo>
                  <a:lnTo>
                    <a:pt x="142" y="24"/>
                  </a:lnTo>
                  <a:lnTo>
                    <a:pt x="71" y="71"/>
                  </a:lnTo>
                  <a:lnTo>
                    <a:pt x="24" y="165"/>
                  </a:lnTo>
                  <a:lnTo>
                    <a:pt x="1" y="259"/>
                  </a:lnTo>
                  <a:lnTo>
                    <a:pt x="24" y="353"/>
                  </a:lnTo>
                  <a:lnTo>
                    <a:pt x="71" y="447"/>
                  </a:lnTo>
                  <a:lnTo>
                    <a:pt x="142" y="494"/>
                  </a:lnTo>
                  <a:lnTo>
                    <a:pt x="236" y="517"/>
                  </a:lnTo>
                  <a:lnTo>
                    <a:pt x="18788" y="517"/>
                  </a:lnTo>
                  <a:lnTo>
                    <a:pt x="18906" y="494"/>
                  </a:lnTo>
                  <a:lnTo>
                    <a:pt x="18976" y="447"/>
                  </a:lnTo>
                  <a:lnTo>
                    <a:pt x="19023" y="353"/>
                  </a:lnTo>
                  <a:lnTo>
                    <a:pt x="19023" y="259"/>
                  </a:lnTo>
                  <a:lnTo>
                    <a:pt x="19023" y="165"/>
                  </a:lnTo>
                  <a:lnTo>
                    <a:pt x="18976" y="71"/>
                  </a:lnTo>
                  <a:lnTo>
                    <a:pt x="18906" y="24"/>
                  </a:lnTo>
                  <a:lnTo>
                    <a:pt x="1878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5" name="Google Shape;2355;p35"/>
            <p:cNvSpPr/>
            <p:nvPr/>
          </p:nvSpPr>
          <p:spPr>
            <a:xfrm>
              <a:off x="3801025" y="6379125"/>
              <a:ext cx="455600" cy="12950"/>
            </a:xfrm>
            <a:custGeom>
              <a:rect b="b" l="l" r="r" t="t"/>
              <a:pathLst>
                <a:path extrusionOk="0" h="518" w="18224">
                  <a:moveTo>
                    <a:pt x="235" y="1"/>
                  </a:moveTo>
                  <a:lnTo>
                    <a:pt x="141" y="24"/>
                  </a:lnTo>
                  <a:lnTo>
                    <a:pt x="71" y="71"/>
                  </a:lnTo>
                  <a:lnTo>
                    <a:pt x="24" y="165"/>
                  </a:lnTo>
                  <a:lnTo>
                    <a:pt x="0" y="259"/>
                  </a:lnTo>
                  <a:lnTo>
                    <a:pt x="24" y="353"/>
                  </a:lnTo>
                  <a:lnTo>
                    <a:pt x="71" y="423"/>
                  </a:lnTo>
                  <a:lnTo>
                    <a:pt x="141" y="494"/>
                  </a:lnTo>
                  <a:lnTo>
                    <a:pt x="235" y="517"/>
                  </a:lnTo>
                  <a:lnTo>
                    <a:pt x="17989" y="517"/>
                  </a:lnTo>
                  <a:lnTo>
                    <a:pt x="18083" y="494"/>
                  </a:lnTo>
                  <a:lnTo>
                    <a:pt x="18153" y="423"/>
                  </a:lnTo>
                  <a:lnTo>
                    <a:pt x="18200" y="353"/>
                  </a:lnTo>
                  <a:lnTo>
                    <a:pt x="18224" y="259"/>
                  </a:lnTo>
                  <a:lnTo>
                    <a:pt x="18200" y="165"/>
                  </a:lnTo>
                  <a:lnTo>
                    <a:pt x="18153" y="71"/>
                  </a:lnTo>
                  <a:lnTo>
                    <a:pt x="18083" y="24"/>
                  </a:lnTo>
                  <a:lnTo>
                    <a:pt x="1798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6" name="Google Shape;2356;p35"/>
            <p:cNvSpPr/>
            <p:nvPr/>
          </p:nvSpPr>
          <p:spPr>
            <a:xfrm>
              <a:off x="3682425" y="6572875"/>
              <a:ext cx="571850" cy="21150"/>
            </a:xfrm>
            <a:custGeom>
              <a:rect b="b" l="l" r="r" t="t"/>
              <a:pathLst>
                <a:path extrusionOk="0" h="846" w="22874">
                  <a:moveTo>
                    <a:pt x="22639" y="0"/>
                  </a:moveTo>
                  <a:lnTo>
                    <a:pt x="5167" y="259"/>
                  </a:lnTo>
                  <a:lnTo>
                    <a:pt x="235" y="329"/>
                  </a:lnTo>
                  <a:lnTo>
                    <a:pt x="141" y="353"/>
                  </a:lnTo>
                  <a:lnTo>
                    <a:pt x="47" y="400"/>
                  </a:lnTo>
                  <a:lnTo>
                    <a:pt x="24" y="494"/>
                  </a:lnTo>
                  <a:lnTo>
                    <a:pt x="0" y="588"/>
                  </a:lnTo>
                  <a:lnTo>
                    <a:pt x="24" y="682"/>
                  </a:lnTo>
                  <a:lnTo>
                    <a:pt x="47" y="775"/>
                  </a:lnTo>
                  <a:lnTo>
                    <a:pt x="141" y="822"/>
                  </a:lnTo>
                  <a:lnTo>
                    <a:pt x="235" y="846"/>
                  </a:lnTo>
                  <a:lnTo>
                    <a:pt x="17707" y="611"/>
                  </a:lnTo>
                  <a:lnTo>
                    <a:pt x="22639" y="541"/>
                  </a:lnTo>
                  <a:lnTo>
                    <a:pt x="22733" y="517"/>
                  </a:lnTo>
                  <a:lnTo>
                    <a:pt x="22804" y="447"/>
                  </a:lnTo>
                  <a:lnTo>
                    <a:pt x="22851" y="376"/>
                  </a:lnTo>
                  <a:lnTo>
                    <a:pt x="22874" y="259"/>
                  </a:lnTo>
                  <a:lnTo>
                    <a:pt x="22851" y="165"/>
                  </a:lnTo>
                  <a:lnTo>
                    <a:pt x="22804" y="94"/>
                  </a:lnTo>
                  <a:lnTo>
                    <a:pt x="22733" y="24"/>
                  </a:lnTo>
                  <a:lnTo>
                    <a:pt x="2263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7" name="Google Shape;2357;p35"/>
            <p:cNvSpPr/>
            <p:nvPr/>
          </p:nvSpPr>
          <p:spPr>
            <a:xfrm>
              <a:off x="3641325" y="6646275"/>
              <a:ext cx="452675" cy="14700"/>
            </a:xfrm>
            <a:custGeom>
              <a:rect b="b" l="l" r="r" t="t"/>
              <a:pathLst>
                <a:path extrusionOk="0" h="588" w="18107">
                  <a:moveTo>
                    <a:pt x="17872" y="0"/>
                  </a:moveTo>
                  <a:lnTo>
                    <a:pt x="4134" y="47"/>
                  </a:lnTo>
                  <a:lnTo>
                    <a:pt x="235" y="70"/>
                  </a:lnTo>
                  <a:lnTo>
                    <a:pt x="118" y="94"/>
                  </a:lnTo>
                  <a:lnTo>
                    <a:pt x="47" y="141"/>
                  </a:lnTo>
                  <a:lnTo>
                    <a:pt x="24" y="235"/>
                  </a:lnTo>
                  <a:lnTo>
                    <a:pt x="0" y="329"/>
                  </a:lnTo>
                  <a:lnTo>
                    <a:pt x="24" y="423"/>
                  </a:lnTo>
                  <a:lnTo>
                    <a:pt x="47" y="517"/>
                  </a:lnTo>
                  <a:lnTo>
                    <a:pt x="118" y="564"/>
                  </a:lnTo>
                  <a:lnTo>
                    <a:pt x="235" y="587"/>
                  </a:lnTo>
                  <a:lnTo>
                    <a:pt x="13974" y="540"/>
                  </a:lnTo>
                  <a:lnTo>
                    <a:pt x="17872" y="540"/>
                  </a:lnTo>
                  <a:lnTo>
                    <a:pt x="17989" y="517"/>
                  </a:lnTo>
                  <a:lnTo>
                    <a:pt x="18060" y="446"/>
                  </a:lnTo>
                  <a:lnTo>
                    <a:pt x="18107" y="376"/>
                  </a:lnTo>
                  <a:lnTo>
                    <a:pt x="18107" y="282"/>
                  </a:lnTo>
                  <a:lnTo>
                    <a:pt x="18107" y="164"/>
                  </a:lnTo>
                  <a:lnTo>
                    <a:pt x="18060" y="94"/>
                  </a:lnTo>
                  <a:lnTo>
                    <a:pt x="17989" y="24"/>
                  </a:lnTo>
                  <a:lnTo>
                    <a:pt x="1787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8" name="Google Shape;2358;p35"/>
            <p:cNvSpPr/>
            <p:nvPr/>
          </p:nvSpPr>
          <p:spPr>
            <a:xfrm>
              <a:off x="3609025" y="6719650"/>
              <a:ext cx="480875" cy="15300"/>
            </a:xfrm>
            <a:custGeom>
              <a:rect b="b" l="l" r="r" t="t"/>
              <a:pathLst>
                <a:path extrusionOk="0" h="612" w="19235">
                  <a:moveTo>
                    <a:pt x="19000" y="1"/>
                  </a:moveTo>
                  <a:lnTo>
                    <a:pt x="4392" y="71"/>
                  </a:lnTo>
                  <a:lnTo>
                    <a:pt x="236" y="71"/>
                  </a:lnTo>
                  <a:lnTo>
                    <a:pt x="142" y="94"/>
                  </a:lnTo>
                  <a:lnTo>
                    <a:pt x="71" y="165"/>
                  </a:lnTo>
                  <a:lnTo>
                    <a:pt x="24" y="259"/>
                  </a:lnTo>
                  <a:lnTo>
                    <a:pt x="1" y="353"/>
                  </a:lnTo>
                  <a:lnTo>
                    <a:pt x="24" y="447"/>
                  </a:lnTo>
                  <a:lnTo>
                    <a:pt x="71" y="517"/>
                  </a:lnTo>
                  <a:lnTo>
                    <a:pt x="142" y="588"/>
                  </a:lnTo>
                  <a:lnTo>
                    <a:pt x="236" y="611"/>
                  </a:lnTo>
                  <a:lnTo>
                    <a:pt x="14843" y="541"/>
                  </a:lnTo>
                  <a:lnTo>
                    <a:pt x="19000" y="517"/>
                  </a:lnTo>
                  <a:lnTo>
                    <a:pt x="19094" y="494"/>
                  </a:lnTo>
                  <a:lnTo>
                    <a:pt x="19164" y="447"/>
                  </a:lnTo>
                  <a:lnTo>
                    <a:pt x="19211" y="353"/>
                  </a:lnTo>
                  <a:lnTo>
                    <a:pt x="19234" y="259"/>
                  </a:lnTo>
                  <a:lnTo>
                    <a:pt x="19211" y="165"/>
                  </a:lnTo>
                  <a:lnTo>
                    <a:pt x="19164" y="71"/>
                  </a:lnTo>
                  <a:lnTo>
                    <a:pt x="19094" y="24"/>
                  </a:lnTo>
                  <a:lnTo>
                    <a:pt x="1900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9" name="Google Shape;2359;p35"/>
            <p:cNvSpPr/>
            <p:nvPr/>
          </p:nvSpPr>
          <p:spPr>
            <a:xfrm>
              <a:off x="3588475" y="6780125"/>
              <a:ext cx="368725" cy="18225"/>
            </a:xfrm>
            <a:custGeom>
              <a:rect b="b" l="l" r="r" t="t"/>
              <a:pathLst>
                <a:path extrusionOk="0" h="729" w="14749">
                  <a:moveTo>
                    <a:pt x="236" y="0"/>
                  </a:moveTo>
                  <a:lnTo>
                    <a:pt x="142" y="24"/>
                  </a:lnTo>
                  <a:lnTo>
                    <a:pt x="71" y="71"/>
                  </a:lnTo>
                  <a:lnTo>
                    <a:pt x="24" y="165"/>
                  </a:lnTo>
                  <a:lnTo>
                    <a:pt x="1" y="259"/>
                  </a:lnTo>
                  <a:lnTo>
                    <a:pt x="24" y="353"/>
                  </a:lnTo>
                  <a:lnTo>
                    <a:pt x="71" y="423"/>
                  </a:lnTo>
                  <a:lnTo>
                    <a:pt x="142" y="494"/>
                  </a:lnTo>
                  <a:lnTo>
                    <a:pt x="236" y="517"/>
                  </a:lnTo>
                  <a:lnTo>
                    <a:pt x="14514" y="728"/>
                  </a:lnTo>
                  <a:lnTo>
                    <a:pt x="14608" y="705"/>
                  </a:lnTo>
                  <a:lnTo>
                    <a:pt x="14679" y="658"/>
                  </a:lnTo>
                  <a:lnTo>
                    <a:pt x="14725" y="564"/>
                  </a:lnTo>
                  <a:lnTo>
                    <a:pt x="14749" y="470"/>
                  </a:lnTo>
                  <a:lnTo>
                    <a:pt x="14725" y="376"/>
                  </a:lnTo>
                  <a:lnTo>
                    <a:pt x="14679" y="282"/>
                  </a:lnTo>
                  <a:lnTo>
                    <a:pt x="14608" y="235"/>
                  </a:lnTo>
                  <a:lnTo>
                    <a:pt x="14514" y="212"/>
                  </a:lnTo>
                  <a:lnTo>
                    <a:pt x="23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0" name="Google Shape;2360;p35"/>
            <p:cNvSpPr/>
            <p:nvPr/>
          </p:nvSpPr>
          <p:spPr>
            <a:xfrm>
              <a:off x="3572625" y="6855275"/>
              <a:ext cx="489675" cy="14700"/>
            </a:xfrm>
            <a:custGeom>
              <a:rect b="b" l="l" r="r" t="t"/>
              <a:pathLst>
                <a:path extrusionOk="0" h="588" w="19587">
                  <a:moveTo>
                    <a:pt x="19352" y="0"/>
                  </a:moveTo>
                  <a:lnTo>
                    <a:pt x="4439" y="47"/>
                  </a:lnTo>
                  <a:lnTo>
                    <a:pt x="236" y="71"/>
                  </a:lnTo>
                  <a:lnTo>
                    <a:pt x="142" y="94"/>
                  </a:lnTo>
                  <a:lnTo>
                    <a:pt x="71" y="141"/>
                  </a:lnTo>
                  <a:lnTo>
                    <a:pt x="24" y="235"/>
                  </a:lnTo>
                  <a:lnTo>
                    <a:pt x="1" y="329"/>
                  </a:lnTo>
                  <a:lnTo>
                    <a:pt x="24" y="423"/>
                  </a:lnTo>
                  <a:lnTo>
                    <a:pt x="71" y="517"/>
                  </a:lnTo>
                  <a:lnTo>
                    <a:pt x="142" y="564"/>
                  </a:lnTo>
                  <a:lnTo>
                    <a:pt x="236" y="588"/>
                  </a:lnTo>
                  <a:lnTo>
                    <a:pt x="15148" y="541"/>
                  </a:lnTo>
                  <a:lnTo>
                    <a:pt x="19352" y="517"/>
                  </a:lnTo>
                  <a:lnTo>
                    <a:pt x="19446" y="517"/>
                  </a:lnTo>
                  <a:lnTo>
                    <a:pt x="19516" y="447"/>
                  </a:lnTo>
                  <a:lnTo>
                    <a:pt x="19563" y="353"/>
                  </a:lnTo>
                  <a:lnTo>
                    <a:pt x="19587" y="259"/>
                  </a:lnTo>
                  <a:lnTo>
                    <a:pt x="19563" y="165"/>
                  </a:lnTo>
                  <a:lnTo>
                    <a:pt x="19516" y="94"/>
                  </a:lnTo>
                  <a:lnTo>
                    <a:pt x="19446" y="24"/>
                  </a:lnTo>
                  <a:lnTo>
                    <a:pt x="1935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1" name="Google Shape;2361;p35"/>
            <p:cNvSpPr/>
            <p:nvPr/>
          </p:nvSpPr>
          <p:spPr>
            <a:xfrm>
              <a:off x="3771650" y="6434325"/>
              <a:ext cx="441550" cy="18225"/>
            </a:xfrm>
            <a:custGeom>
              <a:rect b="b" l="l" r="r" t="t"/>
              <a:pathLst>
                <a:path extrusionOk="0" h="729" w="17662">
                  <a:moveTo>
                    <a:pt x="236" y="0"/>
                  </a:moveTo>
                  <a:lnTo>
                    <a:pt x="118" y="24"/>
                  </a:lnTo>
                  <a:lnTo>
                    <a:pt x="48" y="71"/>
                  </a:lnTo>
                  <a:lnTo>
                    <a:pt x="1" y="165"/>
                  </a:lnTo>
                  <a:lnTo>
                    <a:pt x="1" y="259"/>
                  </a:lnTo>
                  <a:lnTo>
                    <a:pt x="1" y="352"/>
                  </a:lnTo>
                  <a:lnTo>
                    <a:pt x="48" y="423"/>
                  </a:lnTo>
                  <a:lnTo>
                    <a:pt x="118" y="493"/>
                  </a:lnTo>
                  <a:lnTo>
                    <a:pt x="236" y="517"/>
                  </a:lnTo>
                  <a:lnTo>
                    <a:pt x="13645" y="681"/>
                  </a:lnTo>
                  <a:lnTo>
                    <a:pt x="17426" y="728"/>
                  </a:lnTo>
                  <a:lnTo>
                    <a:pt x="17520" y="705"/>
                  </a:lnTo>
                  <a:lnTo>
                    <a:pt x="17591" y="634"/>
                  </a:lnTo>
                  <a:lnTo>
                    <a:pt x="17638" y="564"/>
                  </a:lnTo>
                  <a:lnTo>
                    <a:pt x="17661" y="446"/>
                  </a:lnTo>
                  <a:lnTo>
                    <a:pt x="17638" y="352"/>
                  </a:lnTo>
                  <a:lnTo>
                    <a:pt x="17591" y="282"/>
                  </a:lnTo>
                  <a:lnTo>
                    <a:pt x="17520" y="212"/>
                  </a:lnTo>
                  <a:lnTo>
                    <a:pt x="17426" y="188"/>
                  </a:lnTo>
                  <a:lnTo>
                    <a:pt x="4017" y="47"/>
                  </a:lnTo>
                  <a:lnTo>
                    <a:pt x="23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2" name="Google Shape;2362;p35"/>
            <p:cNvSpPr/>
            <p:nvPr/>
          </p:nvSpPr>
          <p:spPr>
            <a:xfrm>
              <a:off x="3900250" y="6910450"/>
              <a:ext cx="189650" cy="95725"/>
            </a:xfrm>
            <a:custGeom>
              <a:rect b="b" l="l" r="r" t="t"/>
              <a:pathLst>
                <a:path extrusionOk="0" h="3829" w="7586">
                  <a:moveTo>
                    <a:pt x="3405" y="1"/>
                  </a:moveTo>
                  <a:lnTo>
                    <a:pt x="3029" y="24"/>
                  </a:lnTo>
                  <a:lnTo>
                    <a:pt x="2677" y="71"/>
                  </a:lnTo>
                  <a:lnTo>
                    <a:pt x="2325" y="142"/>
                  </a:lnTo>
                  <a:lnTo>
                    <a:pt x="1996" y="236"/>
                  </a:lnTo>
                  <a:lnTo>
                    <a:pt x="1667" y="330"/>
                  </a:lnTo>
                  <a:lnTo>
                    <a:pt x="1386" y="424"/>
                  </a:lnTo>
                  <a:lnTo>
                    <a:pt x="1127" y="565"/>
                  </a:lnTo>
                  <a:lnTo>
                    <a:pt x="869" y="682"/>
                  </a:lnTo>
                  <a:lnTo>
                    <a:pt x="658" y="846"/>
                  </a:lnTo>
                  <a:lnTo>
                    <a:pt x="470" y="1011"/>
                  </a:lnTo>
                  <a:lnTo>
                    <a:pt x="305" y="1175"/>
                  </a:lnTo>
                  <a:lnTo>
                    <a:pt x="188" y="1340"/>
                  </a:lnTo>
                  <a:lnTo>
                    <a:pt x="94" y="1527"/>
                  </a:lnTo>
                  <a:lnTo>
                    <a:pt x="23" y="1715"/>
                  </a:lnTo>
                  <a:lnTo>
                    <a:pt x="0" y="1927"/>
                  </a:lnTo>
                  <a:lnTo>
                    <a:pt x="23" y="2115"/>
                  </a:lnTo>
                  <a:lnTo>
                    <a:pt x="94" y="2302"/>
                  </a:lnTo>
                  <a:lnTo>
                    <a:pt x="188" y="2490"/>
                  </a:lnTo>
                  <a:lnTo>
                    <a:pt x="305" y="2655"/>
                  </a:lnTo>
                  <a:lnTo>
                    <a:pt x="470" y="2843"/>
                  </a:lnTo>
                  <a:lnTo>
                    <a:pt x="658" y="2983"/>
                  </a:lnTo>
                  <a:lnTo>
                    <a:pt x="869" y="3148"/>
                  </a:lnTo>
                  <a:lnTo>
                    <a:pt x="1127" y="3289"/>
                  </a:lnTo>
                  <a:lnTo>
                    <a:pt x="1386" y="3406"/>
                  </a:lnTo>
                  <a:lnTo>
                    <a:pt x="1667" y="3524"/>
                  </a:lnTo>
                  <a:lnTo>
                    <a:pt x="1996" y="3618"/>
                  </a:lnTo>
                  <a:lnTo>
                    <a:pt x="2325" y="3688"/>
                  </a:lnTo>
                  <a:lnTo>
                    <a:pt x="2677" y="3758"/>
                  </a:lnTo>
                  <a:lnTo>
                    <a:pt x="3029" y="3805"/>
                  </a:lnTo>
                  <a:lnTo>
                    <a:pt x="3405" y="3829"/>
                  </a:lnTo>
                  <a:lnTo>
                    <a:pt x="4180" y="3829"/>
                  </a:lnTo>
                  <a:lnTo>
                    <a:pt x="4556" y="3805"/>
                  </a:lnTo>
                  <a:lnTo>
                    <a:pt x="4908" y="3758"/>
                  </a:lnTo>
                  <a:lnTo>
                    <a:pt x="5260" y="3688"/>
                  </a:lnTo>
                  <a:lnTo>
                    <a:pt x="5589" y="3618"/>
                  </a:lnTo>
                  <a:lnTo>
                    <a:pt x="5918" y="3524"/>
                  </a:lnTo>
                  <a:lnTo>
                    <a:pt x="6200" y="3406"/>
                  </a:lnTo>
                  <a:lnTo>
                    <a:pt x="6458" y="3289"/>
                  </a:lnTo>
                  <a:lnTo>
                    <a:pt x="6716" y="3148"/>
                  </a:lnTo>
                  <a:lnTo>
                    <a:pt x="6928" y="2983"/>
                  </a:lnTo>
                  <a:lnTo>
                    <a:pt x="7116" y="2843"/>
                  </a:lnTo>
                  <a:lnTo>
                    <a:pt x="7280" y="2655"/>
                  </a:lnTo>
                  <a:lnTo>
                    <a:pt x="7398" y="2490"/>
                  </a:lnTo>
                  <a:lnTo>
                    <a:pt x="7491" y="2302"/>
                  </a:lnTo>
                  <a:lnTo>
                    <a:pt x="7562" y="2115"/>
                  </a:lnTo>
                  <a:lnTo>
                    <a:pt x="7585" y="1927"/>
                  </a:lnTo>
                  <a:lnTo>
                    <a:pt x="7562" y="1715"/>
                  </a:lnTo>
                  <a:lnTo>
                    <a:pt x="7491" y="1527"/>
                  </a:lnTo>
                  <a:lnTo>
                    <a:pt x="7398" y="1340"/>
                  </a:lnTo>
                  <a:lnTo>
                    <a:pt x="7280" y="1175"/>
                  </a:lnTo>
                  <a:lnTo>
                    <a:pt x="7116" y="1011"/>
                  </a:lnTo>
                  <a:lnTo>
                    <a:pt x="6928" y="846"/>
                  </a:lnTo>
                  <a:lnTo>
                    <a:pt x="6716" y="682"/>
                  </a:lnTo>
                  <a:lnTo>
                    <a:pt x="6458" y="565"/>
                  </a:lnTo>
                  <a:lnTo>
                    <a:pt x="6200" y="424"/>
                  </a:lnTo>
                  <a:lnTo>
                    <a:pt x="5918" y="330"/>
                  </a:lnTo>
                  <a:lnTo>
                    <a:pt x="5589" y="236"/>
                  </a:lnTo>
                  <a:lnTo>
                    <a:pt x="5260" y="142"/>
                  </a:lnTo>
                  <a:lnTo>
                    <a:pt x="4908" y="71"/>
                  </a:lnTo>
                  <a:lnTo>
                    <a:pt x="4556" y="24"/>
                  </a:lnTo>
                  <a:lnTo>
                    <a:pt x="4180" y="1"/>
                  </a:lnTo>
                  <a:close/>
                </a:path>
              </a:pathLst>
            </a:custGeom>
            <a:solidFill>
              <a:srgbClr val="B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63" name="Google Shape;2363;p35"/>
          <p:cNvGrpSpPr/>
          <p:nvPr/>
        </p:nvGrpSpPr>
        <p:grpSpPr>
          <a:xfrm>
            <a:off x="5415963" y="3920375"/>
            <a:ext cx="2493300" cy="861850"/>
            <a:chOff x="5614925" y="3724625"/>
            <a:chExt cx="2493300" cy="861850"/>
          </a:xfrm>
        </p:grpSpPr>
        <p:sp>
          <p:nvSpPr>
            <p:cNvPr id="2364" name="Google Shape;2364;p35"/>
            <p:cNvSpPr/>
            <p:nvPr/>
          </p:nvSpPr>
          <p:spPr>
            <a:xfrm>
              <a:off x="5614925" y="4438875"/>
              <a:ext cx="2493300" cy="147600"/>
            </a:xfrm>
            <a:prstGeom prst="ellipse">
              <a:avLst/>
            </a:prstGeom>
            <a:solidFill>
              <a:srgbClr val="363636">
                <a:alpha val="53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5" name="Google Shape;2365;p35"/>
            <p:cNvSpPr/>
            <p:nvPr/>
          </p:nvSpPr>
          <p:spPr>
            <a:xfrm>
              <a:off x="6271400" y="3738700"/>
              <a:ext cx="987525" cy="488500"/>
            </a:xfrm>
            <a:custGeom>
              <a:rect b="b" l="l" r="r" t="t"/>
              <a:pathLst>
                <a:path extrusionOk="0" h="19540" w="39501">
                  <a:moveTo>
                    <a:pt x="39501" y="1"/>
                  </a:moveTo>
                  <a:lnTo>
                    <a:pt x="25363" y="283"/>
                  </a:lnTo>
                  <a:lnTo>
                    <a:pt x="21136" y="377"/>
                  </a:lnTo>
                  <a:lnTo>
                    <a:pt x="18788" y="424"/>
                  </a:lnTo>
                  <a:lnTo>
                    <a:pt x="2654" y="752"/>
                  </a:lnTo>
                  <a:lnTo>
                    <a:pt x="2325" y="1316"/>
                  </a:lnTo>
                  <a:lnTo>
                    <a:pt x="2020" y="1880"/>
                  </a:lnTo>
                  <a:lnTo>
                    <a:pt x="1762" y="2443"/>
                  </a:lnTo>
                  <a:lnTo>
                    <a:pt x="1503" y="2983"/>
                  </a:lnTo>
                  <a:lnTo>
                    <a:pt x="1269" y="3547"/>
                  </a:lnTo>
                  <a:lnTo>
                    <a:pt x="1034" y="4111"/>
                  </a:lnTo>
                  <a:lnTo>
                    <a:pt x="846" y="4674"/>
                  </a:lnTo>
                  <a:lnTo>
                    <a:pt x="681" y="5238"/>
                  </a:lnTo>
                  <a:lnTo>
                    <a:pt x="517" y="5778"/>
                  </a:lnTo>
                  <a:lnTo>
                    <a:pt x="376" y="6342"/>
                  </a:lnTo>
                  <a:lnTo>
                    <a:pt x="259" y="6905"/>
                  </a:lnTo>
                  <a:lnTo>
                    <a:pt x="165" y="7469"/>
                  </a:lnTo>
                  <a:lnTo>
                    <a:pt x="94" y="8032"/>
                  </a:lnTo>
                  <a:lnTo>
                    <a:pt x="47" y="8596"/>
                  </a:lnTo>
                  <a:lnTo>
                    <a:pt x="0" y="9136"/>
                  </a:lnTo>
                  <a:lnTo>
                    <a:pt x="0" y="9700"/>
                  </a:lnTo>
                  <a:lnTo>
                    <a:pt x="0" y="10263"/>
                  </a:lnTo>
                  <a:lnTo>
                    <a:pt x="24" y="10827"/>
                  </a:lnTo>
                  <a:lnTo>
                    <a:pt x="71" y="11391"/>
                  </a:lnTo>
                  <a:lnTo>
                    <a:pt x="141" y="11954"/>
                  </a:lnTo>
                  <a:lnTo>
                    <a:pt x="235" y="12494"/>
                  </a:lnTo>
                  <a:lnTo>
                    <a:pt x="329" y="13058"/>
                  </a:lnTo>
                  <a:lnTo>
                    <a:pt x="470" y="13622"/>
                  </a:lnTo>
                  <a:lnTo>
                    <a:pt x="611" y="14185"/>
                  </a:lnTo>
                  <a:lnTo>
                    <a:pt x="775" y="14749"/>
                  </a:lnTo>
                  <a:lnTo>
                    <a:pt x="963" y="15289"/>
                  </a:lnTo>
                  <a:lnTo>
                    <a:pt x="1175" y="15853"/>
                  </a:lnTo>
                  <a:lnTo>
                    <a:pt x="1409" y="16416"/>
                  </a:lnTo>
                  <a:lnTo>
                    <a:pt x="1668" y="16980"/>
                  </a:lnTo>
                  <a:lnTo>
                    <a:pt x="1926" y="17544"/>
                  </a:lnTo>
                  <a:lnTo>
                    <a:pt x="2231" y="18107"/>
                  </a:lnTo>
                  <a:lnTo>
                    <a:pt x="2537" y="18647"/>
                  </a:lnTo>
                  <a:lnTo>
                    <a:pt x="2654" y="18859"/>
                  </a:lnTo>
                  <a:lnTo>
                    <a:pt x="19445" y="19211"/>
                  </a:lnTo>
                  <a:lnTo>
                    <a:pt x="21864" y="19258"/>
                  </a:lnTo>
                  <a:lnTo>
                    <a:pt x="35861" y="19540"/>
                  </a:lnTo>
                  <a:lnTo>
                    <a:pt x="3950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6" name="Google Shape;2366;p35"/>
            <p:cNvSpPr/>
            <p:nvPr/>
          </p:nvSpPr>
          <p:spPr>
            <a:xfrm>
              <a:off x="6271400" y="3738700"/>
              <a:ext cx="987525" cy="488500"/>
            </a:xfrm>
            <a:custGeom>
              <a:rect b="b" l="l" r="r" t="t"/>
              <a:pathLst>
                <a:path extrusionOk="0" fill="none" h="19540" w="39501">
                  <a:moveTo>
                    <a:pt x="39501" y="1"/>
                  </a:moveTo>
                  <a:lnTo>
                    <a:pt x="35861" y="19540"/>
                  </a:lnTo>
                  <a:lnTo>
                    <a:pt x="21864" y="19258"/>
                  </a:lnTo>
                  <a:lnTo>
                    <a:pt x="19445" y="19211"/>
                  </a:lnTo>
                  <a:lnTo>
                    <a:pt x="2654" y="18859"/>
                  </a:lnTo>
                  <a:lnTo>
                    <a:pt x="2654" y="18859"/>
                  </a:lnTo>
                  <a:lnTo>
                    <a:pt x="2537" y="18647"/>
                  </a:lnTo>
                  <a:lnTo>
                    <a:pt x="2537" y="18647"/>
                  </a:lnTo>
                  <a:lnTo>
                    <a:pt x="2231" y="18107"/>
                  </a:lnTo>
                  <a:lnTo>
                    <a:pt x="1926" y="17544"/>
                  </a:lnTo>
                  <a:lnTo>
                    <a:pt x="1668" y="16980"/>
                  </a:lnTo>
                  <a:lnTo>
                    <a:pt x="1409" y="16416"/>
                  </a:lnTo>
                  <a:lnTo>
                    <a:pt x="1175" y="15853"/>
                  </a:lnTo>
                  <a:lnTo>
                    <a:pt x="963" y="15289"/>
                  </a:lnTo>
                  <a:lnTo>
                    <a:pt x="775" y="14749"/>
                  </a:lnTo>
                  <a:lnTo>
                    <a:pt x="611" y="14185"/>
                  </a:lnTo>
                  <a:lnTo>
                    <a:pt x="470" y="13622"/>
                  </a:lnTo>
                  <a:lnTo>
                    <a:pt x="329" y="13058"/>
                  </a:lnTo>
                  <a:lnTo>
                    <a:pt x="235" y="12494"/>
                  </a:lnTo>
                  <a:lnTo>
                    <a:pt x="141" y="11954"/>
                  </a:lnTo>
                  <a:lnTo>
                    <a:pt x="71" y="11391"/>
                  </a:lnTo>
                  <a:lnTo>
                    <a:pt x="24" y="10827"/>
                  </a:lnTo>
                  <a:lnTo>
                    <a:pt x="0" y="10263"/>
                  </a:lnTo>
                  <a:lnTo>
                    <a:pt x="0" y="9700"/>
                  </a:lnTo>
                  <a:lnTo>
                    <a:pt x="0" y="9136"/>
                  </a:lnTo>
                  <a:lnTo>
                    <a:pt x="47" y="8596"/>
                  </a:lnTo>
                  <a:lnTo>
                    <a:pt x="94" y="8032"/>
                  </a:lnTo>
                  <a:lnTo>
                    <a:pt x="165" y="7469"/>
                  </a:lnTo>
                  <a:lnTo>
                    <a:pt x="259" y="6905"/>
                  </a:lnTo>
                  <a:lnTo>
                    <a:pt x="376" y="6342"/>
                  </a:lnTo>
                  <a:lnTo>
                    <a:pt x="517" y="5778"/>
                  </a:lnTo>
                  <a:lnTo>
                    <a:pt x="681" y="5238"/>
                  </a:lnTo>
                  <a:lnTo>
                    <a:pt x="846" y="4674"/>
                  </a:lnTo>
                  <a:lnTo>
                    <a:pt x="1034" y="4111"/>
                  </a:lnTo>
                  <a:lnTo>
                    <a:pt x="1269" y="3547"/>
                  </a:lnTo>
                  <a:lnTo>
                    <a:pt x="1503" y="2983"/>
                  </a:lnTo>
                  <a:lnTo>
                    <a:pt x="1762" y="2443"/>
                  </a:lnTo>
                  <a:lnTo>
                    <a:pt x="2020" y="1880"/>
                  </a:lnTo>
                  <a:lnTo>
                    <a:pt x="2325" y="1316"/>
                  </a:lnTo>
                  <a:lnTo>
                    <a:pt x="2654" y="752"/>
                  </a:lnTo>
                  <a:lnTo>
                    <a:pt x="18788" y="424"/>
                  </a:lnTo>
                  <a:lnTo>
                    <a:pt x="21136" y="377"/>
                  </a:lnTo>
                  <a:lnTo>
                    <a:pt x="25363" y="283"/>
                  </a:lnTo>
                  <a:lnTo>
                    <a:pt x="3950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7" name="Google Shape;2367;p35"/>
            <p:cNvSpPr/>
            <p:nvPr/>
          </p:nvSpPr>
          <p:spPr>
            <a:xfrm>
              <a:off x="6405250" y="3751625"/>
              <a:ext cx="230175" cy="464425"/>
            </a:xfrm>
            <a:custGeom>
              <a:rect b="b" l="l" r="r" t="t"/>
              <a:pathLst>
                <a:path extrusionOk="0" h="18577" w="9207">
                  <a:moveTo>
                    <a:pt x="9207" y="0"/>
                  </a:moveTo>
                  <a:lnTo>
                    <a:pt x="2795" y="118"/>
                  </a:lnTo>
                  <a:lnTo>
                    <a:pt x="2537" y="494"/>
                  </a:lnTo>
                  <a:lnTo>
                    <a:pt x="2255" y="916"/>
                  </a:lnTo>
                  <a:lnTo>
                    <a:pt x="1926" y="1527"/>
                  </a:lnTo>
                  <a:lnTo>
                    <a:pt x="1527" y="2278"/>
                  </a:lnTo>
                  <a:lnTo>
                    <a:pt x="1339" y="2725"/>
                  </a:lnTo>
                  <a:lnTo>
                    <a:pt x="1151" y="3194"/>
                  </a:lnTo>
                  <a:lnTo>
                    <a:pt x="964" y="3687"/>
                  </a:lnTo>
                  <a:lnTo>
                    <a:pt x="776" y="4228"/>
                  </a:lnTo>
                  <a:lnTo>
                    <a:pt x="588" y="4791"/>
                  </a:lnTo>
                  <a:lnTo>
                    <a:pt x="447" y="5402"/>
                  </a:lnTo>
                  <a:lnTo>
                    <a:pt x="306" y="6036"/>
                  </a:lnTo>
                  <a:lnTo>
                    <a:pt x="189" y="6693"/>
                  </a:lnTo>
                  <a:lnTo>
                    <a:pt x="95" y="7375"/>
                  </a:lnTo>
                  <a:lnTo>
                    <a:pt x="48" y="8103"/>
                  </a:lnTo>
                  <a:lnTo>
                    <a:pt x="1" y="8831"/>
                  </a:lnTo>
                  <a:lnTo>
                    <a:pt x="24" y="9606"/>
                  </a:lnTo>
                  <a:lnTo>
                    <a:pt x="48" y="10404"/>
                  </a:lnTo>
                  <a:lnTo>
                    <a:pt x="142" y="11202"/>
                  </a:lnTo>
                  <a:lnTo>
                    <a:pt x="283" y="12048"/>
                  </a:lnTo>
                  <a:lnTo>
                    <a:pt x="470" y="12917"/>
                  </a:lnTo>
                  <a:lnTo>
                    <a:pt x="705" y="13786"/>
                  </a:lnTo>
                  <a:lnTo>
                    <a:pt x="987" y="14678"/>
                  </a:lnTo>
                  <a:lnTo>
                    <a:pt x="1339" y="15594"/>
                  </a:lnTo>
                  <a:lnTo>
                    <a:pt x="1762" y="16533"/>
                  </a:lnTo>
                  <a:lnTo>
                    <a:pt x="2255" y="17496"/>
                  </a:lnTo>
                  <a:lnTo>
                    <a:pt x="2795" y="18459"/>
                  </a:lnTo>
                  <a:lnTo>
                    <a:pt x="9207" y="18577"/>
                  </a:lnTo>
                  <a:lnTo>
                    <a:pt x="8972" y="18224"/>
                  </a:lnTo>
                  <a:lnTo>
                    <a:pt x="8713" y="17802"/>
                  </a:lnTo>
                  <a:lnTo>
                    <a:pt x="8385" y="17214"/>
                  </a:lnTo>
                  <a:lnTo>
                    <a:pt x="8032" y="16463"/>
                  </a:lnTo>
                  <a:lnTo>
                    <a:pt x="7844" y="16040"/>
                  </a:lnTo>
                  <a:lnTo>
                    <a:pt x="7657" y="15571"/>
                  </a:lnTo>
                  <a:lnTo>
                    <a:pt x="7492" y="15077"/>
                  </a:lnTo>
                  <a:lnTo>
                    <a:pt x="7328" y="14537"/>
                  </a:lnTo>
                  <a:lnTo>
                    <a:pt x="7163" y="13974"/>
                  </a:lnTo>
                  <a:lnTo>
                    <a:pt x="7023" y="13363"/>
                  </a:lnTo>
                  <a:lnTo>
                    <a:pt x="6882" y="12752"/>
                  </a:lnTo>
                  <a:lnTo>
                    <a:pt x="6788" y="12071"/>
                  </a:lnTo>
                  <a:lnTo>
                    <a:pt x="6694" y="11390"/>
                  </a:lnTo>
                  <a:lnTo>
                    <a:pt x="6647" y="10662"/>
                  </a:lnTo>
                  <a:lnTo>
                    <a:pt x="6600" y="9911"/>
                  </a:lnTo>
                  <a:lnTo>
                    <a:pt x="6623" y="9136"/>
                  </a:lnTo>
                  <a:lnTo>
                    <a:pt x="6647" y="8337"/>
                  </a:lnTo>
                  <a:lnTo>
                    <a:pt x="6741" y="7492"/>
                  </a:lnTo>
                  <a:lnTo>
                    <a:pt x="6858" y="6647"/>
                  </a:lnTo>
                  <a:lnTo>
                    <a:pt x="7046" y="5754"/>
                  </a:lnTo>
                  <a:lnTo>
                    <a:pt x="7257" y="4838"/>
                  </a:lnTo>
                  <a:lnTo>
                    <a:pt x="7539" y="3922"/>
                  </a:lnTo>
                  <a:lnTo>
                    <a:pt x="7868" y="2959"/>
                  </a:lnTo>
                  <a:lnTo>
                    <a:pt x="8244" y="1997"/>
                  </a:lnTo>
                  <a:lnTo>
                    <a:pt x="8690" y="1010"/>
                  </a:lnTo>
                  <a:lnTo>
                    <a:pt x="9207" y="0"/>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8" name="Google Shape;2368;p35"/>
            <p:cNvSpPr/>
            <p:nvPr/>
          </p:nvSpPr>
          <p:spPr>
            <a:xfrm>
              <a:off x="6405250" y="3751625"/>
              <a:ext cx="230175" cy="464425"/>
            </a:xfrm>
            <a:custGeom>
              <a:rect b="b" l="l" r="r" t="t"/>
              <a:pathLst>
                <a:path extrusionOk="0" fill="none" h="18577" w="9207">
                  <a:moveTo>
                    <a:pt x="2795" y="118"/>
                  </a:moveTo>
                  <a:lnTo>
                    <a:pt x="2795" y="118"/>
                  </a:lnTo>
                  <a:lnTo>
                    <a:pt x="2537" y="494"/>
                  </a:lnTo>
                  <a:lnTo>
                    <a:pt x="2255" y="916"/>
                  </a:lnTo>
                  <a:lnTo>
                    <a:pt x="1926" y="1527"/>
                  </a:lnTo>
                  <a:lnTo>
                    <a:pt x="1527" y="2278"/>
                  </a:lnTo>
                  <a:lnTo>
                    <a:pt x="1339" y="2725"/>
                  </a:lnTo>
                  <a:lnTo>
                    <a:pt x="1151" y="3194"/>
                  </a:lnTo>
                  <a:lnTo>
                    <a:pt x="964" y="3687"/>
                  </a:lnTo>
                  <a:lnTo>
                    <a:pt x="776" y="4228"/>
                  </a:lnTo>
                  <a:lnTo>
                    <a:pt x="588" y="4791"/>
                  </a:lnTo>
                  <a:lnTo>
                    <a:pt x="447" y="5402"/>
                  </a:lnTo>
                  <a:lnTo>
                    <a:pt x="306" y="6036"/>
                  </a:lnTo>
                  <a:lnTo>
                    <a:pt x="189" y="6693"/>
                  </a:lnTo>
                  <a:lnTo>
                    <a:pt x="95" y="7375"/>
                  </a:lnTo>
                  <a:lnTo>
                    <a:pt x="48" y="8103"/>
                  </a:lnTo>
                  <a:lnTo>
                    <a:pt x="1" y="8831"/>
                  </a:lnTo>
                  <a:lnTo>
                    <a:pt x="24" y="9606"/>
                  </a:lnTo>
                  <a:lnTo>
                    <a:pt x="48" y="10404"/>
                  </a:lnTo>
                  <a:lnTo>
                    <a:pt x="142" y="11202"/>
                  </a:lnTo>
                  <a:lnTo>
                    <a:pt x="283" y="12048"/>
                  </a:lnTo>
                  <a:lnTo>
                    <a:pt x="470" y="12917"/>
                  </a:lnTo>
                  <a:lnTo>
                    <a:pt x="705" y="13786"/>
                  </a:lnTo>
                  <a:lnTo>
                    <a:pt x="987" y="14678"/>
                  </a:lnTo>
                  <a:lnTo>
                    <a:pt x="1339" y="15594"/>
                  </a:lnTo>
                  <a:lnTo>
                    <a:pt x="1762" y="16533"/>
                  </a:lnTo>
                  <a:lnTo>
                    <a:pt x="2255" y="17496"/>
                  </a:lnTo>
                  <a:lnTo>
                    <a:pt x="2795" y="18459"/>
                  </a:lnTo>
                  <a:lnTo>
                    <a:pt x="9207" y="18577"/>
                  </a:lnTo>
                  <a:lnTo>
                    <a:pt x="9207" y="18577"/>
                  </a:lnTo>
                  <a:lnTo>
                    <a:pt x="8972" y="18224"/>
                  </a:lnTo>
                  <a:lnTo>
                    <a:pt x="8713" y="17802"/>
                  </a:lnTo>
                  <a:lnTo>
                    <a:pt x="8385" y="17214"/>
                  </a:lnTo>
                  <a:lnTo>
                    <a:pt x="8032" y="16463"/>
                  </a:lnTo>
                  <a:lnTo>
                    <a:pt x="7844" y="16040"/>
                  </a:lnTo>
                  <a:lnTo>
                    <a:pt x="7657" y="15571"/>
                  </a:lnTo>
                  <a:lnTo>
                    <a:pt x="7492" y="15077"/>
                  </a:lnTo>
                  <a:lnTo>
                    <a:pt x="7328" y="14537"/>
                  </a:lnTo>
                  <a:lnTo>
                    <a:pt x="7163" y="13974"/>
                  </a:lnTo>
                  <a:lnTo>
                    <a:pt x="7023" y="13363"/>
                  </a:lnTo>
                  <a:lnTo>
                    <a:pt x="6882" y="12752"/>
                  </a:lnTo>
                  <a:lnTo>
                    <a:pt x="6788" y="12071"/>
                  </a:lnTo>
                  <a:lnTo>
                    <a:pt x="6694" y="11390"/>
                  </a:lnTo>
                  <a:lnTo>
                    <a:pt x="6647" y="10662"/>
                  </a:lnTo>
                  <a:lnTo>
                    <a:pt x="6600" y="9911"/>
                  </a:lnTo>
                  <a:lnTo>
                    <a:pt x="6623" y="9136"/>
                  </a:lnTo>
                  <a:lnTo>
                    <a:pt x="6647" y="8337"/>
                  </a:lnTo>
                  <a:lnTo>
                    <a:pt x="6741" y="7492"/>
                  </a:lnTo>
                  <a:lnTo>
                    <a:pt x="6858" y="6647"/>
                  </a:lnTo>
                  <a:lnTo>
                    <a:pt x="7046" y="5754"/>
                  </a:lnTo>
                  <a:lnTo>
                    <a:pt x="7257" y="4838"/>
                  </a:lnTo>
                  <a:lnTo>
                    <a:pt x="7539" y="3922"/>
                  </a:lnTo>
                  <a:lnTo>
                    <a:pt x="7868" y="2959"/>
                  </a:lnTo>
                  <a:lnTo>
                    <a:pt x="8244" y="1997"/>
                  </a:lnTo>
                  <a:lnTo>
                    <a:pt x="8690" y="1010"/>
                  </a:lnTo>
                  <a:lnTo>
                    <a:pt x="9207" y="0"/>
                  </a:lnTo>
                  <a:lnTo>
                    <a:pt x="2795" y="118"/>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9" name="Google Shape;2369;p35"/>
            <p:cNvSpPr/>
            <p:nvPr/>
          </p:nvSpPr>
          <p:spPr>
            <a:xfrm>
              <a:off x="6688250" y="3748100"/>
              <a:ext cx="129775" cy="472050"/>
            </a:xfrm>
            <a:custGeom>
              <a:rect b="b" l="l" r="r" t="t"/>
              <a:pathLst>
                <a:path extrusionOk="0" h="18882" w="5191">
                  <a:moveTo>
                    <a:pt x="4462" y="1"/>
                  </a:moveTo>
                  <a:lnTo>
                    <a:pt x="2114" y="48"/>
                  </a:lnTo>
                  <a:lnTo>
                    <a:pt x="1832" y="611"/>
                  </a:lnTo>
                  <a:lnTo>
                    <a:pt x="1574" y="1175"/>
                  </a:lnTo>
                  <a:lnTo>
                    <a:pt x="1339" y="1738"/>
                  </a:lnTo>
                  <a:lnTo>
                    <a:pt x="1127" y="2326"/>
                  </a:lnTo>
                  <a:lnTo>
                    <a:pt x="916" y="2913"/>
                  </a:lnTo>
                  <a:lnTo>
                    <a:pt x="752" y="3500"/>
                  </a:lnTo>
                  <a:lnTo>
                    <a:pt x="587" y="4087"/>
                  </a:lnTo>
                  <a:lnTo>
                    <a:pt x="446" y="4674"/>
                  </a:lnTo>
                  <a:lnTo>
                    <a:pt x="329" y="5285"/>
                  </a:lnTo>
                  <a:lnTo>
                    <a:pt x="212" y="5872"/>
                  </a:lnTo>
                  <a:lnTo>
                    <a:pt x="141" y="6482"/>
                  </a:lnTo>
                  <a:lnTo>
                    <a:pt x="71" y="7093"/>
                  </a:lnTo>
                  <a:lnTo>
                    <a:pt x="24" y="7703"/>
                  </a:lnTo>
                  <a:lnTo>
                    <a:pt x="0" y="8291"/>
                  </a:lnTo>
                  <a:lnTo>
                    <a:pt x="0" y="8901"/>
                  </a:lnTo>
                  <a:lnTo>
                    <a:pt x="0" y="9512"/>
                  </a:lnTo>
                  <a:lnTo>
                    <a:pt x="47" y="10122"/>
                  </a:lnTo>
                  <a:lnTo>
                    <a:pt x="94" y="10733"/>
                  </a:lnTo>
                  <a:lnTo>
                    <a:pt x="165" y="11320"/>
                  </a:lnTo>
                  <a:lnTo>
                    <a:pt x="258" y="11931"/>
                  </a:lnTo>
                  <a:lnTo>
                    <a:pt x="352" y="12518"/>
                  </a:lnTo>
                  <a:lnTo>
                    <a:pt x="493" y="13128"/>
                  </a:lnTo>
                  <a:lnTo>
                    <a:pt x="634" y="13715"/>
                  </a:lnTo>
                  <a:lnTo>
                    <a:pt x="799" y="14302"/>
                  </a:lnTo>
                  <a:lnTo>
                    <a:pt x="963" y="14890"/>
                  </a:lnTo>
                  <a:lnTo>
                    <a:pt x="1174" y="15477"/>
                  </a:lnTo>
                  <a:lnTo>
                    <a:pt x="1386" y="16040"/>
                  </a:lnTo>
                  <a:lnTo>
                    <a:pt x="1621" y="16604"/>
                  </a:lnTo>
                  <a:lnTo>
                    <a:pt x="1879" y="17168"/>
                  </a:lnTo>
                  <a:lnTo>
                    <a:pt x="2161" y="17731"/>
                  </a:lnTo>
                  <a:lnTo>
                    <a:pt x="2466" y="18271"/>
                  </a:lnTo>
                  <a:lnTo>
                    <a:pt x="2771" y="18835"/>
                  </a:lnTo>
                  <a:lnTo>
                    <a:pt x="5190" y="18882"/>
                  </a:lnTo>
                  <a:lnTo>
                    <a:pt x="5190" y="18882"/>
                  </a:lnTo>
                  <a:lnTo>
                    <a:pt x="4838" y="18342"/>
                  </a:lnTo>
                  <a:lnTo>
                    <a:pt x="4486" y="17802"/>
                  </a:lnTo>
                  <a:lnTo>
                    <a:pt x="4180" y="17261"/>
                  </a:lnTo>
                  <a:lnTo>
                    <a:pt x="3875" y="16698"/>
                  </a:lnTo>
                  <a:lnTo>
                    <a:pt x="3593" y="16134"/>
                  </a:lnTo>
                  <a:lnTo>
                    <a:pt x="3335" y="15547"/>
                  </a:lnTo>
                  <a:lnTo>
                    <a:pt x="3124" y="14960"/>
                  </a:lnTo>
                  <a:lnTo>
                    <a:pt x="2912" y="14373"/>
                  </a:lnTo>
                  <a:lnTo>
                    <a:pt x="2724" y="13786"/>
                  </a:lnTo>
                  <a:lnTo>
                    <a:pt x="2560" y="13199"/>
                  </a:lnTo>
                  <a:lnTo>
                    <a:pt x="2419" y="12588"/>
                  </a:lnTo>
                  <a:lnTo>
                    <a:pt x="2302" y="11978"/>
                  </a:lnTo>
                  <a:lnTo>
                    <a:pt x="2208" y="11367"/>
                  </a:lnTo>
                  <a:lnTo>
                    <a:pt x="2114" y="10756"/>
                  </a:lnTo>
                  <a:lnTo>
                    <a:pt x="2067" y="10146"/>
                  </a:lnTo>
                  <a:lnTo>
                    <a:pt x="2043" y="9535"/>
                  </a:lnTo>
                  <a:lnTo>
                    <a:pt x="2020" y="8925"/>
                  </a:lnTo>
                  <a:lnTo>
                    <a:pt x="2043" y="8314"/>
                  </a:lnTo>
                  <a:lnTo>
                    <a:pt x="2067" y="7680"/>
                  </a:lnTo>
                  <a:lnTo>
                    <a:pt x="2114" y="7069"/>
                  </a:lnTo>
                  <a:lnTo>
                    <a:pt x="2208" y="6459"/>
                  </a:lnTo>
                  <a:lnTo>
                    <a:pt x="2302" y="5848"/>
                  </a:lnTo>
                  <a:lnTo>
                    <a:pt x="2419" y="5238"/>
                  </a:lnTo>
                  <a:lnTo>
                    <a:pt x="2560" y="4627"/>
                  </a:lnTo>
                  <a:lnTo>
                    <a:pt x="2724" y="4040"/>
                  </a:lnTo>
                  <a:lnTo>
                    <a:pt x="2912" y="3453"/>
                  </a:lnTo>
                  <a:lnTo>
                    <a:pt x="3124" y="2842"/>
                  </a:lnTo>
                  <a:lnTo>
                    <a:pt x="3335" y="2255"/>
                  </a:lnTo>
                  <a:lnTo>
                    <a:pt x="3593" y="1691"/>
                  </a:lnTo>
                  <a:lnTo>
                    <a:pt x="3875" y="1104"/>
                  </a:lnTo>
                  <a:lnTo>
                    <a:pt x="4157" y="541"/>
                  </a:lnTo>
                  <a:lnTo>
                    <a:pt x="4462" y="1"/>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0" name="Google Shape;2370;p35"/>
            <p:cNvSpPr/>
            <p:nvPr/>
          </p:nvSpPr>
          <p:spPr>
            <a:xfrm>
              <a:off x="6688250" y="3748100"/>
              <a:ext cx="129775" cy="472050"/>
            </a:xfrm>
            <a:custGeom>
              <a:rect b="b" l="l" r="r" t="t"/>
              <a:pathLst>
                <a:path extrusionOk="0" fill="none" h="18882" w="5191">
                  <a:moveTo>
                    <a:pt x="5190" y="18882"/>
                  </a:moveTo>
                  <a:lnTo>
                    <a:pt x="2771" y="18835"/>
                  </a:lnTo>
                  <a:lnTo>
                    <a:pt x="2771" y="18835"/>
                  </a:lnTo>
                  <a:lnTo>
                    <a:pt x="2466" y="18271"/>
                  </a:lnTo>
                  <a:lnTo>
                    <a:pt x="2161" y="17731"/>
                  </a:lnTo>
                  <a:lnTo>
                    <a:pt x="1879" y="17168"/>
                  </a:lnTo>
                  <a:lnTo>
                    <a:pt x="1621" y="16604"/>
                  </a:lnTo>
                  <a:lnTo>
                    <a:pt x="1386" y="16040"/>
                  </a:lnTo>
                  <a:lnTo>
                    <a:pt x="1174" y="15477"/>
                  </a:lnTo>
                  <a:lnTo>
                    <a:pt x="963" y="14890"/>
                  </a:lnTo>
                  <a:lnTo>
                    <a:pt x="799" y="14302"/>
                  </a:lnTo>
                  <a:lnTo>
                    <a:pt x="634" y="13715"/>
                  </a:lnTo>
                  <a:lnTo>
                    <a:pt x="493" y="13128"/>
                  </a:lnTo>
                  <a:lnTo>
                    <a:pt x="352" y="12518"/>
                  </a:lnTo>
                  <a:lnTo>
                    <a:pt x="258" y="11931"/>
                  </a:lnTo>
                  <a:lnTo>
                    <a:pt x="165" y="11320"/>
                  </a:lnTo>
                  <a:lnTo>
                    <a:pt x="94" y="10733"/>
                  </a:lnTo>
                  <a:lnTo>
                    <a:pt x="47" y="10122"/>
                  </a:lnTo>
                  <a:lnTo>
                    <a:pt x="0" y="9512"/>
                  </a:lnTo>
                  <a:lnTo>
                    <a:pt x="0" y="8901"/>
                  </a:lnTo>
                  <a:lnTo>
                    <a:pt x="0" y="8291"/>
                  </a:lnTo>
                  <a:lnTo>
                    <a:pt x="24" y="7703"/>
                  </a:lnTo>
                  <a:lnTo>
                    <a:pt x="71" y="7093"/>
                  </a:lnTo>
                  <a:lnTo>
                    <a:pt x="141" y="6482"/>
                  </a:lnTo>
                  <a:lnTo>
                    <a:pt x="212" y="5872"/>
                  </a:lnTo>
                  <a:lnTo>
                    <a:pt x="329" y="5285"/>
                  </a:lnTo>
                  <a:lnTo>
                    <a:pt x="446" y="4674"/>
                  </a:lnTo>
                  <a:lnTo>
                    <a:pt x="587" y="4087"/>
                  </a:lnTo>
                  <a:lnTo>
                    <a:pt x="752" y="3500"/>
                  </a:lnTo>
                  <a:lnTo>
                    <a:pt x="916" y="2913"/>
                  </a:lnTo>
                  <a:lnTo>
                    <a:pt x="1127" y="2326"/>
                  </a:lnTo>
                  <a:lnTo>
                    <a:pt x="1339" y="1738"/>
                  </a:lnTo>
                  <a:lnTo>
                    <a:pt x="1574" y="1175"/>
                  </a:lnTo>
                  <a:lnTo>
                    <a:pt x="1832" y="611"/>
                  </a:lnTo>
                  <a:lnTo>
                    <a:pt x="2114" y="48"/>
                  </a:lnTo>
                  <a:lnTo>
                    <a:pt x="4462" y="1"/>
                  </a:lnTo>
                  <a:lnTo>
                    <a:pt x="4462" y="1"/>
                  </a:lnTo>
                  <a:lnTo>
                    <a:pt x="4157" y="541"/>
                  </a:lnTo>
                  <a:lnTo>
                    <a:pt x="3875" y="1104"/>
                  </a:lnTo>
                  <a:lnTo>
                    <a:pt x="3593" y="1691"/>
                  </a:lnTo>
                  <a:lnTo>
                    <a:pt x="3335" y="2255"/>
                  </a:lnTo>
                  <a:lnTo>
                    <a:pt x="3124" y="2842"/>
                  </a:lnTo>
                  <a:lnTo>
                    <a:pt x="2912" y="3453"/>
                  </a:lnTo>
                  <a:lnTo>
                    <a:pt x="2724" y="4040"/>
                  </a:lnTo>
                  <a:lnTo>
                    <a:pt x="2560" y="4627"/>
                  </a:lnTo>
                  <a:lnTo>
                    <a:pt x="2419" y="5238"/>
                  </a:lnTo>
                  <a:lnTo>
                    <a:pt x="2302" y="5848"/>
                  </a:lnTo>
                  <a:lnTo>
                    <a:pt x="2208" y="6459"/>
                  </a:lnTo>
                  <a:lnTo>
                    <a:pt x="2114" y="7069"/>
                  </a:lnTo>
                  <a:lnTo>
                    <a:pt x="2067" y="7680"/>
                  </a:lnTo>
                  <a:lnTo>
                    <a:pt x="2043" y="8314"/>
                  </a:lnTo>
                  <a:lnTo>
                    <a:pt x="2020" y="8925"/>
                  </a:lnTo>
                  <a:lnTo>
                    <a:pt x="2043" y="9535"/>
                  </a:lnTo>
                  <a:lnTo>
                    <a:pt x="2067" y="10146"/>
                  </a:lnTo>
                  <a:lnTo>
                    <a:pt x="2114" y="10756"/>
                  </a:lnTo>
                  <a:lnTo>
                    <a:pt x="2208" y="11367"/>
                  </a:lnTo>
                  <a:lnTo>
                    <a:pt x="2302" y="11978"/>
                  </a:lnTo>
                  <a:lnTo>
                    <a:pt x="2419" y="12588"/>
                  </a:lnTo>
                  <a:lnTo>
                    <a:pt x="2560" y="13199"/>
                  </a:lnTo>
                  <a:lnTo>
                    <a:pt x="2724" y="13786"/>
                  </a:lnTo>
                  <a:lnTo>
                    <a:pt x="2912" y="14373"/>
                  </a:lnTo>
                  <a:lnTo>
                    <a:pt x="3124" y="14960"/>
                  </a:lnTo>
                  <a:lnTo>
                    <a:pt x="3335" y="15547"/>
                  </a:lnTo>
                  <a:lnTo>
                    <a:pt x="3593" y="16134"/>
                  </a:lnTo>
                  <a:lnTo>
                    <a:pt x="3875" y="16698"/>
                  </a:lnTo>
                  <a:lnTo>
                    <a:pt x="4180" y="17261"/>
                  </a:lnTo>
                  <a:lnTo>
                    <a:pt x="4486" y="17802"/>
                  </a:lnTo>
                  <a:lnTo>
                    <a:pt x="4838" y="18342"/>
                  </a:lnTo>
                  <a:lnTo>
                    <a:pt x="5190" y="18882"/>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1" name="Google Shape;2371;p35"/>
            <p:cNvSpPr/>
            <p:nvPr/>
          </p:nvSpPr>
          <p:spPr>
            <a:xfrm>
              <a:off x="6408200" y="3738700"/>
              <a:ext cx="850725" cy="472650"/>
            </a:xfrm>
            <a:custGeom>
              <a:rect b="b" l="l" r="r" t="t"/>
              <a:pathLst>
                <a:path extrusionOk="0" h="18906" w="34029">
                  <a:moveTo>
                    <a:pt x="2114" y="17966"/>
                  </a:moveTo>
                  <a:lnTo>
                    <a:pt x="1057" y="18201"/>
                  </a:lnTo>
                  <a:lnTo>
                    <a:pt x="0" y="18389"/>
                  </a:lnTo>
                  <a:lnTo>
                    <a:pt x="2372" y="18436"/>
                  </a:lnTo>
                  <a:lnTo>
                    <a:pt x="2372" y="18436"/>
                  </a:lnTo>
                  <a:lnTo>
                    <a:pt x="2114" y="17966"/>
                  </a:lnTo>
                  <a:close/>
                  <a:moveTo>
                    <a:pt x="11625" y="13269"/>
                  </a:moveTo>
                  <a:lnTo>
                    <a:pt x="11155" y="13645"/>
                  </a:lnTo>
                  <a:lnTo>
                    <a:pt x="10662" y="14021"/>
                  </a:lnTo>
                  <a:lnTo>
                    <a:pt x="10145" y="14373"/>
                  </a:lnTo>
                  <a:lnTo>
                    <a:pt x="9629" y="14725"/>
                  </a:lnTo>
                  <a:lnTo>
                    <a:pt x="9112" y="15054"/>
                  </a:lnTo>
                  <a:lnTo>
                    <a:pt x="8572" y="15360"/>
                  </a:lnTo>
                  <a:lnTo>
                    <a:pt x="8055" y="15665"/>
                  </a:lnTo>
                  <a:lnTo>
                    <a:pt x="7492" y="15970"/>
                  </a:lnTo>
                  <a:lnTo>
                    <a:pt x="7844" y="16816"/>
                  </a:lnTo>
                  <a:lnTo>
                    <a:pt x="8173" y="17520"/>
                  </a:lnTo>
                  <a:lnTo>
                    <a:pt x="8478" y="18131"/>
                  </a:lnTo>
                  <a:lnTo>
                    <a:pt x="8736" y="18577"/>
                  </a:lnTo>
                  <a:lnTo>
                    <a:pt x="13668" y="18694"/>
                  </a:lnTo>
                  <a:lnTo>
                    <a:pt x="13668" y="18694"/>
                  </a:lnTo>
                  <a:lnTo>
                    <a:pt x="13339" y="18037"/>
                  </a:lnTo>
                  <a:lnTo>
                    <a:pt x="13010" y="17379"/>
                  </a:lnTo>
                  <a:lnTo>
                    <a:pt x="12729" y="16722"/>
                  </a:lnTo>
                  <a:lnTo>
                    <a:pt x="12447" y="16041"/>
                  </a:lnTo>
                  <a:lnTo>
                    <a:pt x="12212" y="15360"/>
                  </a:lnTo>
                  <a:lnTo>
                    <a:pt x="12001" y="14678"/>
                  </a:lnTo>
                  <a:lnTo>
                    <a:pt x="11789" y="13974"/>
                  </a:lnTo>
                  <a:lnTo>
                    <a:pt x="11625" y="13269"/>
                  </a:lnTo>
                  <a:close/>
                  <a:moveTo>
                    <a:pt x="34029" y="1"/>
                  </a:moveTo>
                  <a:lnTo>
                    <a:pt x="19891" y="283"/>
                  </a:lnTo>
                  <a:lnTo>
                    <a:pt x="19680" y="1081"/>
                  </a:lnTo>
                  <a:lnTo>
                    <a:pt x="19445" y="1880"/>
                  </a:lnTo>
                  <a:lnTo>
                    <a:pt x="19163" y="2678"/>
                  </a:lnTo>
                  <a:lnTo>
                    <a:pt x="18881" y="3453"/>
                  </a:lnTo>
                  <a:lnTo>
                    <a:pt x="18553" y="4204"/>
                  </a:lnTo>
                  <a:lnTo>
                    <a:pt x="18200" y="4956"/>
                  </a:lnTo>
                  <a:lnTo>
                    <a:pt x="17825" y="5707"/>
                  </a:lnTo>
                  <a:lnTo>
                    <a:pt x="17425" y="6435"/>
                  </a:lnTo>
                  <a:lnTo>
                    <a:pt x="17003" y="7164"/>
                  </a:lnTo>
                  <a:lnTo>
                    <a:pt x="16557" y="7845"/>
                  </a:lnTo>
                  <a:lnTo>
                    <a:pt x="16087" y="8549"/>
                  </a:lnTo>
                  <a:lnTo>
                    <a:pt x="15594" y="9207"/>
                  </a:lnTo>
                  <a:lnTo>
                    <a:pt x="15077" y="9864"/>
                  </a:lnTo>
                  <a:lnTo>
                    <a:pt x="14537" y="10498"/>
                  </a:lnTo>
                  <a:lnTo>
                    <a:pt x="13973" y="11109"/>
                  </a:lnTo>
                  <a:lnTo>
                    <a:pt x="13386" y="11696"/>
                  </a:lnTo>
                  <a:lnTo>
                    <a:pt x="13551" y="12635"/>
                  </a:lnTo>
                  <a:lnTo>
                    <a:pt x="13738" y="13528"/>
                  </a:lnTo>
                  <a:lnTo>
                    <a:pt x="13997" y="14444"/>
                  </a:lnTo>
                  <a:lnTo>
                    <a:pt x="14302" y="15336"/>
                  </a:lnTo>
                  <a:lnTo>
                    <a:pt x="14678" y="16205"/>
                  </a:lnTo>
                  <a:lnTo>
                    <a:pt x="15077" y="17074"/>
                  </a:lnTo>
                  <a:lnTo>
                    <a:pt x="15523" y="17919"/>
                  </a:lnTo>
                  <a:lnTo>
                    <a:pt x="16040" y="18741"/>
                  </a:lnTo>
                  <a:lnTo>
                    <a:pt x="16979" y="18765"/>
                  </a:lnTo>
                  <a:lnTo>
                    <a:pt x="22193" y="18882"/>
                  </a:lnTo>
                  <a:lnTo>
                    <a:pt x="23531" y="18906"/>
                  </a:lnTo>
                  <a:lnTo>
                    <a:pt x="23085" y="17966"/>
                  </a:lnTo>
                  <a:lnTo>
                    <a:pt x="22686" y="17027"/>
                  </a:lnTo>
                  <a:lnTo>
                    <a:pt x="22357" y="16088"/>
                  </a:lnTo>
                  <a:lnTo>
                    <a:pt x="22075" y="15172"/>
                  </a:lnTo>
                  <a:lnTo>
                    <a:pt x="21840" y="14279"/>
                  </a:lnTo>
                  <a:lnTo>
                    <a:pt x="21653" y="13387"/>
                  </a:lnTo>
                  <a:lnTo>
                    <a:pt x="21512" y="12541"/>
                  </a:lnTo>
                  <a:lnTo>
                    <a:pt x="21394" y="11672"/>
                  </a:lnTo>
                  <a:lnTo>
                    <a:pt x="21347" y="10851"/>
                  </a:lnTo>
                  <a:lnTo>
                    <a:pt x="21300" y="10052"/>
                  </a:lnTo>
                  <a:lnTo>
                    <a:pt x="21324" y="9277"/>
                  </a:lnTo>
                  <a:lnTo>
                    <a:pt x="21347" y="8502"/>
                  </a:lnTo>
                  <a:lnTo>
                    <a:pt x="21418" y="7774"/>
                  </a:lnTo>
                  <a:lnTo>
                    <a:pt x="21512" y="7070"/>
                  </a:lnTo>
                  <a:lnTo>
                    <a:pt x="21606" y="6389"/>
                  </a:lnTo>
                  <a:lnTo>
                    <a:pt x="21723" y="5731"/>
                  </a:lnTo>
                  <a:lnTo>
                    <a:pt x="21864" y="5120"/>
                  </a:lnTo>
                  <a:lnTo>
                    <a:pt x="22028" y="4510"/>
                  </a:lnTo>
                  <a:lnTo>
                    <a:pt x="22193" y="3970"/>
                  </a:lnTo>
                  <a:lnTo>
                    <a:pt x="22357" y="3430"/>
                  </a:lnTo>
                  <a:lnTo>
                    <a:pt x="22709" y="2490"/>
                  </a:lnTo>
                  <a:lnTo>
                    <a:pt x="23038" y="1692"/>
                  </a:lnTo>
                  <a:lnTo>
                    <a:pt x="23320" y="1058"/>
                  </a:lnTo>
                  <a:lnTo>
                    <a:pt x="23578" y="588"/>
                  </a:lnTo>
                  <a:lnTo>
                    <a:pt x="23790" y="212"/>
                  </a:lnTo>
                  <a:lnTo>
                    <a:pt x="34029" y="1"/>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2" name="Google Shape;2372;p35"/>
            <p:cNvSpPr/>
            <p:nvPr/>
          </p:nvSpPr>
          <p:spPr>
            <a:xfrm>
              <a:off x="6408200" y="4187850"/>
              <a:ext cx="59325" cy="11750"/>
            </a:xfrm>
            <a:custGeom>
              <a:rect b="b" l="l" r="r" t="t"/>
              <a:pathLst>
                <a:path extrusionOk="0" fill="none" h="470" w="2373">
                  <a:moveTo>
                    <a:pt x="2114" y="0"/>
                  </a:moveTo>
                  <a:lnTo>
                    <a:pt x="2114" y="0"/>
                  </a:lnTo>
                  <a:lnTo>
                    <a:pt x="1057" y="235"/>
                  </a:lnTo>
                  <a:lnTo>
                    <a:pt x="0" y="423"/>
                  </a:lnTo>
                  <a:lnTo>
                    <a:pt x="2372" y="470"/>
                  </a:lnTo>
                  <a:lnTo>
                    <a:pt x="2372" y="470"/>
                  </a:lnTo>
                  <a:lnTo>
                    <a:pt x="2114"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3" name="Google Shape;2373;p35"/>
            <p:cNvSpPr/>
            <p:nvPr/>
          </p:nvSpPr>
          <p:spPr>
            <a:xfrm>
              <a:off x="6595475" y="4070425"/>
              <a:ext cx="154425" cy="135650"/>
            </a:xfrm>
            <a:custGeom>
              <a:rect b="b" l="l" r="r" t="t"/>
              <a:pathLst>
                <a:path extrusionOk="0" fill="none" h="5426" w="6177">
                  <a:moveTo>
                    <a:pt x="4134" y="0"/>
                  </a:moveTo>
                  <a:lnTo>
                    <a:pt x="4134" y="0"/>
                  </a:lnTo>
                  <a:lnTo>
                    <a:pt x="3664" y="376"/>
                  </a:lnTo>
                  <a:lnTo>
                    <a:pt x="3171" y="752"/>
                  </a:lnTo>
                  <a:lnTo>
                    <a:pt x="2654" y="1104"/>
                  </a:lnTo>
                  <a:lnTo>
                    <a:pt x="2138" y="1456"/>
                  </a:lnTo>
                  <a:lnTo>
                    <a:pt x="1621" y="1785"/>
                  </a:lnTo>
                  <a:lnTo>
                    <a:pt x="1081" y="2091"/>
                  </a:lnTo>
                  <a:lnTo>
                    <a:pt x="564" y="2396"/>
                  </a:lnTo>
                  <a:lnTo>
                    <a:pt x="1" y="2701"/>
                  </a:lnTo>
                  <a:lnTo>
                    <a:pt x="1" y="2701"/>
                  </a:lnTo>
                  <a:lnTo>
                    <a:pt x="353" y="3547"/>
                  </a:lnTo>
                  <a:lnTo>
                    <a:pt x="682" y="4251"/>
                  </a:lnTo>
                  <a:lnTo>
                    <a:pt x="987" y="4862"/>
                  </a:lnTo>
                  <a:lnTo>
                    <a:pt x="1245" y="5308"/>
                  </a:lnTo>
                  <a:lnTo>
                    <a:pt x="6177" y="5425"/>
                  </a:lnTo>
                  <a:lnTo>
                    <a:pt x="6177" y="5425"/>
                  </a:lnTo>
                  <a:lnTo>
                    <a:pt x="5848" y="4768"/>
                  </a:lnTo>
                  <a:lnTo>
                    <a:pt x="5519" y="4110"/>
                  </a:lnTo>
                  <a:lnTo>
                    <a:pt x="5238" y="3453"/>
                  </a:lnTo>
                  <a:lnTo>
                    <a:pt x="4956" y="2772"/>
                  </a:lnTo>
                  <a:lnTo>
                    <a:pt x="4721" y="2091"/>
                  </a:lnTo>
                  <a:lnTo>
                    <a:pt x="4510" y="1409"/>
                  </a:lnTo>
                  <a:lnTo>
                    <a:pt x="4298" y="705"/>
                  </a:lnTo>
                  <a:lnTo>
                    <a:pt x="4134"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4" name="Google Shape;2374;p35"/>
            <p:cNvSpPr/>
            <p:nvPr/>
          </p:nvSpPr>
          <p:spPr>
            <a:xfrm>
              <a:off x="6742850" y="3738700"/>
              <a:ext cx="516075" cy="472650"/>
            </a:xfrm>
            <a:custGeom>
              <a:rect b="b" l="l" r="r" t="t"/>
              <a:pathLst>
                <a:path extrusionOk="0" fill="none" h="18906" w="20643">
                  <a:moveTo>
                    <a:pt x="20643" y="1"/>
                  </a:moveTo>
                  <a:lnTo>
                    <a:pt x="6505" y="283"/>
                  </a:lnTo>
                  <a:lnTo>
                    <a:pt x="6505" y="283"/>
                  </a:lnTo>
                  <a:lnTo>
                    <a:pt x="6294" y="1081"/>
                  </a:lnTo>
                  <a:lnTo>
                    <a:pt x="6059" y="1880"/>
                  </a:lnTo>
                  <a:lnTo>
                    <a:pt x="5777" y="2678"/>
                  </a:lnTo>
                  <a:lnTo>
                    <a:pt x="5495" y="3453"/>
                  </a:lnTo>
                  <a:lnTo>
                    <a:pt x="5167" y="4204"/>
                  </a:lnTo>
                  <a:lnTo>
                    <a:pt x="4814" y="4956"/>
                  </a:lnTo>
                  <a:lnTo>
                    <a:pt x="4439" y="5707"/>
                  </a:lnTo>
                  <a:lnTo>
                    <a:pt x="4039" y="6435"/>
                  </a:lnTo>
                  <a:lnTo>
                    <a:pt x="3617" y="7164"/>
                  </a:lnTo>
                  <a:lnTo>
                    <a:pt x="3171" y="7845"/>
                  </a:lnTo>
                  <a:lnTo>
                    <a:pt x="2701" y="8549"/>
                  </a:lnTo>
                  <a:lnTo>
                    <a:pt x="2208" y="9207"/>
                  </a:lnTo>
                  <a:lnTo>
                    <a:pt x="1691" y="9864"/>
                  </a:lnTo>
                  <a:lnTo>
                    <a:pt x="1151" y="10498"/>
                  </a:lnTo>
                  <a:lnTo>
                    <a:pt x="587" y="11109"/>
                  </a:lnTo>
                  <a:lnTo>
                    <a:pt x="0" y="11696"/>
                  </a:lnTo>
                  <a:lnTo>
                    <a:pt x="0" y="11696"/>
                  </a:lnTo>
                  <a:lnTo>
                    <a:pt x="165" y="12635"/>
                  </a:lnTo>
                  <a:lnTo>
                    <a:pt x="352" y="13528"/>
                  </a:lnTo>
                  <a:lnTo>
                    <a:pt x="611" y="14444"/>
                  </a:lnTo>
                  <a:lnTo>
                    <a:pt x="916" y="15336"/>
                  </a:lnTo>
                  <a:lnTo>
                    <a:pt x="1292" y="16205"/>
                  </a:lnTo>
                  <a:lnTo>
                    <a:pt x="1691" y="17074"/>
                  </a:lnTo>
                  <a:lnTo>
                    <a:pt x="2137" y="17919"/>
                  </a:lnTo>
                  <a:lnTo>
                    <a:pt x="2654" y="18741"/>
                  </a:lnTo>
                  <a:lnTo>
                    <a:pt x="3593" y="18765"/>
                  </a:lnTo>
                  <a:lnTo>
                    <a:pt x="3593" y="18765"/>
                  </a:lnTo>
                  <a:lnTo>
                    <a:pt x="3593" y="18765"/>
                  </a:lnTo>
                  <a:lnTo>
                    <a:pt x="3593" y="18765"/>
                  </a:lnTo>
                  <a:lnTo>
                    <a:pt x="8807" y="18882"/>
                  </a:lnTo>
                  <a:lnTo>
                    <a:pt x="10145" y="18906"/>
                  </a:lnTo>
                  <a:lnTo>
                    <a:pt x="10145" y="18906"/>
                  </a:lnTo>
                  <a:lnTo>
                    <a:pt x="9699" y="17966"/>
                  </a:lnTo>
                  <a:lnTo>
                    <a:pt x="9300" y="17027"/>
                  </a:lnTo>
                  <a:lnTo>
                    <a:pt x="8971" y="16088"/>
                  </a:lnTo>
                  <a:lnTo>
                    <a:pt x="8689" y="15172"/>
                  </a:lnTo>
                  <a:lnTo>
                    <a:pt x="8454" y="14279"/>
                  </a:lnTo>
                  <a:lnTo>
                    <a:pt x="8267" y="13387"/>
                  </a:lnTo>
                  <a:lnTo>
                    <a:pt x="8126" y="12541"/>
                  </a:lnTo>
                  <a:lnTo>
                    <a:pt x="8008" y="11672"/>
                  </a:lnTo>
                  <a:lnTo>
                    <a:pt x="7961" y="10851"/>
                  </a:lnTo>
                  <a:lnTo>
                    <a:pt x="7914" y="10052"/>
                  </a:lnTo>
                  <a:lnTo>
                    <a:pt x="7938" y="9277"/>
                  </a:lnTo>
                  <a:lnTo>
                    <a:pt x="7961" y="8502"/>
                  </a:lnTo>
                  <a:lnTo>
                    <a:pt x="8032" y="7774"/>
                  </a:lnTo>
                  <a:lnTo>
                    <a:pt x="8126" y="7070"/>
                  </a:lnTo>
                  <a:lnTo>
                    <a:pt x="8220" y="6389"/>
                  </a:lnTo>
                  <a:lnTo>
                    <a:pt x="8337" y="5731"/>
                  </a:lnTo>
                  <a:lnTo>
                    <a:pt x="8478" y="5120"/>
                  </a:lnTo>
                  <a:lnTo>
                    <a:pt x="8642" y="4510"/>
                  </a:lnTo>
                  <a:lnTo>
                    <a:pt x="8807" y="3970"/>
                  </a:lnTo>
                  <a:lnTo>
                    <a:pt x="8971" y="3430"/>
                  </a:lnTo>
                  <a:lnTo>
                    <a:pt x="9323" y="2490"/>
                  </a:lnTo>
                  <a:lnTo>
                    <a:pt x="9652" y="1692"/>
                  </a:lnTo>
                  <a:lnTo>
                    <a:pt x="9934" y="1058"/>
                  </a:lnTo>
                  <a:lnTo>
                    <a:pt x="10192" y="588"/>
                  </a:lnTo>
                  <a:lnTo>
                    <a:pt x="10404" y="212"/>
                  </a:lnTo>
                  <a:lnTo>
                    <a:pt x="20643" y="1"/>
                  </a:lnTo>
                  <a:lnTo>
                    <a:pt x="20643"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5" name="Google Shape;2375;p35"/>
            <p:cNvSpPr/>
            <p:nvPr/>
          </p:nvSpPr>
          <p:spPr>
            <a:xfrm>
              <a:off x="6461025" y="4137950"/>
              <a:ext cx="165600" cy="65175"/>
            </a:xfrm>
            <a:custGeom>
              <a:rect b="b" l="l" r="r" t="t"/>
              <a:pathLst>
                <a:path extrusionOk="0" h="2607" w="6624">
                  <a:moveTo>
                    <a:pt x="5379" y="0"/>
                  </a:moveTo>
                  <a:lnTo>
                    <a:pt x="4745" y="305"/>
                  </a:lnTo>
                  <a:lnTo>
                    <a:pt x="4087" y="611"/>
                  </a:lnTo>
                  <a:lnTo>
                    <a:pt x="3429" y="893"/>
                  </a:lnTo>
                  <a:lnTo>
                    <a:pt x="2748" y="1151"/>
                  </a:lnTo>
                  <a:lnTo>
                    <a:pt x="2067" y="1386"/>
                  </a:lnTo>
                  <a:lnTo>
                    <a:pt x="1386" y="1621"/>
                  </a:lnTo>
                  <a:lnTo>
                    <a:pt x="705" y="1808"/>
                  </a:lnTo>
                  <a:lnTo>
                    <a:pt x="1" y="1996"/>
                  </a:lnTo>
                  <a:lnTo>
                    <a:pt x="259" y="2466"/>
                  </a:lnTo>
                  <a:lnTo>
                    <a:pt x="6623" y="2607"/>
                  </a:lnTo>
                  <a:lnTo>
                    <a:pt x="6365" y="2161"/>
                  </a:lnTo>
                  <a:lnTo>
                    <a:pt x="6060" y="1550"/>
                  </a:lnTo>
                  <a:lnTo>
                    <a:pt x="5731" y="846"/>
                  </a:lnTo>
                  <a:lnTo>
                    <a:pt x="5379" y="0"/>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6" name="Google Shape;2376;p35"/>
            <p:cNvSpPr/>
            <p:nvPr/>
          </p:nvSpPr>
          <p:spPr>
            <a:xfrm>
              <a:off x="6461025" y="4137950"/>
              <a:ext cx="165600" cy="65175"/>
            </a:xfrm>
            <a:custGeom>
              <a:rect b="b" l="l" r="r" t="t"/>
              <a:pathLst>
                <a:path extrusionOk="0" fill="none" h="2607" w="6624">
                  <a:moveTo>
                    <a:pt x="5379" y="0"/>
                  </a:moveTo>
                  <a:lnTo>
                    <a:pt x="5379" y="0"/>
                  </a:lnTo>
                  <a:lnTo>
                    <a:pt x="4745" y="305"/>
                  </a:lnTo>
                  <a:lnTo>
                    <a:pt x="4087" y="611"/>
                  </a:lnTo>
                  <a:lnTo>
                    <a:pt x="3429" y="893"/>
                  </a:lnTo>
                  <a:lnTo>
                    <a:pt x="2748" y="1151"/>
                  </a:lnTo>
                  <a:lnTo>
                    <a:pt x="2067" y="1386"/>
                  </a:lnTo>
                  <a:lnTo>
                    <a:pt x="1386" y="1621"/>
                  </a:lnTo>
                  <a:lnTo>
                    <a:pt x="705" y="1808"/>
                  </a:lnTo>
                  <a:lnTo>
                    <a:pt x="1" y="1996"/>
                  </a:lnTo>
                  <a:lnTo>
                    <a:pt x="1" y="1996"/>
                  </a:lnTo>
                  <a:lnTo>
                    <a:pt x="259" y="2466"/>
                  </a:lnTo>
                  <a:lnTo>
                    <a:pt x="6623" y="2607"/>
                  </a:lnTo>
                  <a:lnTo>
                    <a:pt x="6623" y="2607"/>
                  </a:lnTo>
                  <a:lnTo>
                    <a:pt x="6365" y="2161"/>
                  </a:lnTo>
                  <a:lnTo>
                    <a:pt x="6060" y="1550"/>
                  </a:lnTo>
                  <a:lnTo>
                    <a:pt x="5731" y="846"/>
                  </a:lnTo>
                  <a:lnTo>
                    <a:pt x="5379"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7" name="Google Shape;2377;p35"/>
            <p:cNvSpPr/>
            <p:nvPr/>
          </p:nvSpPr>
          <p:spPr>
            <a:xfrm>
              <a:off x="6698800" y="4031075"/>
              <a:ext cx="110400" cy="176175"/>
            </a:xfrm>
            <a:custGeom>
              <a:rect b="b" l="l" r="r" t="t"/>
              <a:pathLst>
                <a:path extrusionOk="0" h="7047" w="4416">
                  <a:moveTo>
                    <a:pt x="1762" y="1"/>
                  </a:moveTo>
                  <a:lnTo>
                    <a:pt x="1058" y="682"/>
                  </a:lnTo>
                  <a:lnTo>
                    <a:pt x="330" y="1316"/>
                  </a:lnTo>
                  <a:lnTo>
                    <a:pt x="1" y="1574"/>
                  </a:lnTo>
                  <a:lnTo>
                    <a:pt x="165" y="2279"/>
                  </a:lnTo>
                  <a:lnTo>
                    <a:pt x="377" y="2983"/>
                  </a:lnTo>
                  <a:lnTo>
                    <a:pt x="588" y="3665"/>
                  </a:lnTo>
                  <a:lnTo>
                    <a:pt x="823" y="4346"/>
                  </a:lnTo>
                  <a:lnTo>
                    <a:pt x="1105" y="5027"/>
                  </a:lnTo>
                  <a:lnTo>
                    <a:pt x="1386" y="5684"/>
                  </a:lnTo>
                  <a:lnTo>
                    <a:pt x="1715" y="6342"/>
                  </a:lnTo>
                  <a:lnTo>
                    <a:pt x="2044" y="6999"/>
                  </a:lnTo>
                  <a:lnTo>
                    <a:pt x="4416" y="7046"/>
                  </a:lnTo>
                  <a:lnTo>
                    <a:pt x="3899" y="6224"/>
                  </a:lnTo>
                  <a:lnTo>
                    <a:pt x="3453" y="5379"/>
                  </a:lnTo>
                  <a:lnTo>
                    <a:pt x="3054" y="4510"/>
                  </a:lnTo>
                  <a:lnTo>
                    <a:pt x="2678" y="3641"/>
                  </a:lnTo>
                  <a:lnTo>
                    <a:pt x="2373" y="2749"/>
                  </a:lnTo>
                  <a:lnTo>
                    <a:pt x="2114" y="1833"/>
                  </a:lnTo>
                  <a:lnTo>
                    <a:pt x="1927" y="940"/>
                  </a:lnTo>
                  <a:lnTo>
                    <a:pt x="1762" y="1"/>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8" name="Google Shape;2378;p35"/>
            <p:cNvSpPr/>
            <p:nvPr/>
          </p:nvSpPr>
          <p:spPr>
            <a:xfrm>
              <a:off x="6698800" y="4031075"/>
              <a:ext cx="110400" cy="176175"/>
            </a:xfrm>
            <a:custGeom>
              <a:rect b="b" l="l" r="r" t="t"/>
              <a:pathLst>
                <a:path extrusionOk="0" fill="none" h="7047" w="4416">
                  <a:moveTo>
                    <a:pt x="1762" y="1"/>
                  </a:moveTo>
                  <a:lnTo>
                    <a:pt x="1762" y="1"/>
                  </a:lnTo>
                  <a:lnTo>
                    <a:pt x="1058" y="682"/>
                  </a:lnTo>
                  <a:lnTo>
                    <a:pt x="330" y="1316"/>
                  </a:lnTo>
                  <a:lnTo>
                    <a:pt x="330" y="1316"/>
                  </a:lnTo>
                  <a:lnTo>
                    <a:pt x="1" y="1574"/>
                  </a:lnTo>
                  <a:lnTo>
                    <a:pt x="1" y="1574"/>
                  </a:lnTo>
                  <a:lnTo>
                    <a:pt x="165" y="2279"/>
                  </a:lnTo>
                  <a:lnTo>
                    <a:pt x="377" y="2983"/>
                  </a:lnTo>
                  <a:lnTo>
                    <a:pt x="588" y="3665"/>
                  </a:lnTo>
                  <a:lnTo>
                    <a:pt x="823" y="4346"/>
                  </a:lnTo>
                  <a:lnTo>
                    <a:pt x="1105" y="5027"/>
                  </a:lnTo>
                  <a:lnTo>
                    <a:pt x="1386" y="5684"/>
                  </a:lnTo>
                  <a:lnTo>
                    <a:pt x="1715" y="6342"/>
                  </a:lnTo>
                  <a:lnTo>
                    <a:pt x="2044" y="6999"/>
                  </a:lnTo>
                  <a:lnTo>
                    <a:pt x="4416" y="7046"/>
                  </a:lnTo>
                  <a:lnTo>
                    <a:pt x="4416" y="7046"/>
                  </a:lnTo>
                  <a:lnTo>
                    <a:pt x="3899" y="6224"/>
                  </a:lnTo>
                  <a:lnTo>
                    <a:pt x="3453" y="5379"/>
                  </a:lnTo>
                  <a:lnTo>
                    <a:pt x="3054" y="4510"/>
                  </a:lnTo>
                  <a:lnTo>
                    <a:pt x="2678" y="3641"/>
                  </a:lnTo>
                  <a:lnTo>
                    <a:pt x="2373" y="2749"/>
                  </a:lnTo>
                  <a:lnTo>
                    <a:pt x="2114" y="1833"/>
                  </a:lnTo>
                  <a:lnTo>
                    <a:pt x="1927" y="940"/>
                  </a:lnTo>
                  <a:lnTo>
                    <a:pt x="1762"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9" name="Google Shape;2379;p35"/>
            <p:cNvSpPr/>
            <p:nvPr/>
          </p:nvSpPr>
          <p:spPr>
            <a:xfrm>
              <a:off x="6940700" y="3724625"/>
              <a:ext cx="996925" cy="518425"/>
            </a:xfrm>
            <a:custGeom>
              <a:rect b="b" l="l" r="r" t="t"/>
              <a:pathLst>
                <a:path extrusionOk="0" h="20737" w="39877">
                  <a:moveTo>
                    <a:pt x="39877" y="0"/>
                  </a:moveTo>
                  <a:lnTo>
                    <a:pt x="2490" y="775"/>
                  </a:lnTo>
                  <a:lnTo>
                    <a:pt x="2278" y="1174"/>
                  </a:lnTo>
                  <a:lnTo>
                    <a:pt x="2020" y="1644"/>
                  </a:lnTo>
                  <a:lnTo>
                    <a:pt x="1715" y="2302"/>
                  </a:lnTo>
                  <a:lnTo>
                    <a:pt x="1362" y="3124"/>
                  </a:lnTo>
                  <a:lnTo>
                    <a:pt x="1198" y="3593"/>
                  </a:lnTo>
                  <a:lnTo>
                    <a:pt x="1010" y="4086"/>
                  </a:lnTo>
                  <a:lnTo>
                    <a:pt x="846" y="4627"/>
                  </a:lnTo>
                  <a:lnTo>
                    <a:pt x="681" y="5214"/>
                  </a:lnTo>
                  <a:lnTo>
                    <a:pt x="540" y="5824"/>
                  </a:lnTo>
                  <a:lnTo>
                    <a:pt x="400" y="6458"/>
                  </a:lnTo>
                  <a:lnTo>
                    <a:pt x="282" y="7139"/>
                  </a:lnTo>
                  <a:lnTo>
                    <a:pt x="165" y="7844"/>
                  </a:lnTo>
                  <a:lnTo>
                    <a:pt x="94" y="8572"/>
                  </a:lnTo>
                  <a:lnTo>
                    <a:pt x="47" y="9323"/>
                  </a:lnTo>
                  <a:lnTo>
                    <a:pt x="0" y="10098"/>
                  </a:lnTo>
                  <a:lnTo>
                    <a:pt x="24" y="10897"/>
                  </a:lnTo>
                  <a:lnTo>
                    <a:pt x="47" y="11719"/>
                  </a:lnTo>
                  <a:lnTo>
                    <a:pt x="141" y="12564"/>
                  </a:lnTo>
                  <a:lnTo>
                    <a:pt x="259" y="13433"/>
                  </a:lnTo>
                  <a:lnTo>
                    <a:pt x="423" y="14326"/>
                  </a:lnTo>
                  <a:lnTo>
                    <a:pt x="634" y="15241"/>
                  </a:lnTo>
                  <a:lnTo>
                    <a:pt x="893" y="16157"/>
                  </a:lnTo>
                  <a:lnTo>
                    <a:pt x="1198" y="17097"/>
                  </a:lnTo>
                  <a:lnTo>
                    <a:pt x="1574" y="18036"/>
                  </a:lnTo>
                  <a:lnTo>
                    <a:pt x="1997" y="18999"/>
                  </a:lnTo>
                  <a:lnTo>
                    <a:pt x="2490" y="19962"/>
                  </a:lnTo>
                  <a:lnTo>
                    <a:pt x="39877" y="20737"/>
                  </a:lnTo>
                  <a:lnTo>
                    <a:pt x="39877" y="17167"/>
                  </a:lnTo>
                  <a:lnTo>
                    <a:pt x="22005" y="16744"/>
                  </a:lnTo>
                  <a:lnTo>
                    <a:pt x="22451" y="3311"/>
                  </a:lnTo>
                  <a:lnTo>
                    <a:pt x="39877" y="3311"/>
                  </a:lnTo>
                  <a:lnTo>
                    <a:pt x="39877"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0" name="Google Shape;2380;p35"/>
            <p:cNvSpPr/>
            <p:nvPr/>
          </p:nvSpPr>
          <p:spPr>
            <a:xfrm>
              <a:off x="6940700" y="3724625"/>
              <a:ext cx="996925" cy="518425"/>
            </a:xfrm>
            <a:custGeom>
              <a:rect b="b" l="l" r="r" t="t"/>
              <a:pathLst>
                <a:path extrusionOk="0" fill="none" h="20737" w="39877">
                  <a:moveTo>
                    <a:pt x="22005" y="16744"/>
                  </a:moveTo>
                  <a:lnTo>
                    <a:pt x="22451" y="3311"/>
                  </a:lnTo>
                  <a:lnTo>
                    <a:pt x="39877" y="3311"/>
                  </a:lnTo>
                  <a:lnTo>
                    <a:pt x="39877" y="0"/>
                  </a:lnTo>
                  <a:lnTo>
                    <a:pt x="2490" y="775"/>
                  </a:lnTo>
                  <a:lnTo>
                    <a:pt x="2490" y="775"/>
                  </a:lnTo>
                  <a:lnTo>
                    <a:pt x="2278" y="1174"/>
                  </a:lnTo>
                  <a:lnTo>
                    <a:pt x="2020" y="1644"/>
                  </a:lnTo>
                  <a:lnTo>
                    <a:pt x="1715" y="2302"/>
                  </a:lnTo>
                  <a:lnTo>
                    <a:pt x="1362" y="3124"/>
                  </a:lnTo>
                  <a:lnTo>
                    <a:pt x="1198" y="3593"/>
                  </a:lnTo>
                  <a:lnTo>
                    <a:pt x="1010" y="4086"/>
                  </a:lnTo>
                  <a:lnTo>
                    <a:pt x="846" y="4627"/>
                  </a:lnTo>
                  <a:lnTo>
                    <a:pt x="681" y="5214"/>
                  </a:lnTo>
                  <a:lnTo>
                    <a:pt x="540" y="5824"/>
                  </a:lnTo>
                  <a:lnTo>
                    <a:pt x="400" y="6458"/>
                  </a:lnTo>
                  <a:lnTo>
                    <a:pt x="282" y="7139"/>
                  </a:lnTo>
                  <a:lnTo>
                    <a:pt x="165" y="7844"/>
                  </a:lnTo>
                  <a:lnTo>
                    <a:pt x="94" y="8572"/>
                  </a:lnTo>
                  <a:lnTo>
                    <a:pt x="47" y="9323"/>
                  </a:lnTo>
                  <a:lnTo>
                    <a:pt x="0" y="10098"/>
                  </a:lnTo>
                  <a:lnTo>
                    <a:pt x="24" y="10897"/>
                  </a:lnTo>
                  <a:lnTo>
                    <a:pt x="47" y="11719"/>
                  </a:lnTo>
                  <a:lnTo>
                    <a:pt x="141" y="12564"/>
                  </a:lnTo>
                  <a:lnTo>
                    <a:pt x="259" y="13433"/>
                  </a:lnTo>
                  <a:lnTo>
                    <a:pt x="423" y="14326"/>
                  </a:lnTo>
                  <a:lnTo>
                    <a:pt x="634" y="15241"/>
                  </a:lnTo>
                  <a:lnTo>
                    <a:pt x="893" y="16157"/>
                  </a:lnTo>
                  <a:lnTo>
                    <a:pt x="1198" y="17097"/>
                  </a:lnTo>
                  <a:lnTo>
                    <a:pt x="1574" y="18036"/>
                  </a:lnTo>
                  <a:lnTo>
                    <a:pt x="1997" y="18999"/>
                  </a:lnTo>
                  <a:lnTo>
                    <a:pt x="2490" y="19962"/>
                  </a:lnTo>
                  <a:lnTo>
                    <a:pt x="39877" y="20737"/>
                  </a:lnTo>
                  <a:lnTo>
                    <a:pt x="39877" y="17167"/>
                  </a:lnTo>
                  <a:lnTo>
                    <a:pt x="22005" y="16744"/>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1" name="Google Shape;2381;p35"/>
            <p:cNvSpPr/>
            <p:nvPr/>
          </p:nvSpPr>
          <p:spPr>
            <a:xfrm>
              <a:off x="6997650" y="3807400"/>
              <a:ext cx="860125" cy="344650"/>
            </a:xfrm>
            <a:custGeom>
              <a:rect b="b" l="l" r="r" t="t"/>
              <a:pathLst>
                <a:path extrusionOk="0" h="13786" w="34405">
                  <a:moveTo>
                    <a:pt x="1503" y="0"/>
                  </a:moveTo>
                  <a:lnTo>
                    <a:pt x="1433" y="141"/>
                  </a:lnTo>
                  <a:lnTo>
                    <a:pt x="1268" y="541"/>
                  </a:lnTo>
                  <a:lnTo>
                    <a:pt x="1010" y="1198"/>
                  </a:lnTo>
                  <a:lnTo>
                    <a:pt x="705" y="2044"/>
                  </a:lnTo>
                  <a:lnTo>
                    <a:pt x="564" y="2560"/>
                  </a:lnTo>
                  <a:lnTo>
                    <a:pt x="423" y="3100"/>
                  </a:lnTo>
                  <a:lnTo>
                    <a:pt x="306" y="3687"/>
                  </a:lnTo>
                  <a:lnTo>
                    <a:pt x="188" y="4322"/>
                  </a:lnTo>
                  <a:lnTo>
                    <a:pt x="94" y="4979"/>
                  </a:lnTo>
                  <a:lnTo>
                    <a:pt x="24" y="5684"/>
                  </a:lnTo>
                  <a:lnTo>
                    <a:pt x="0" y="6412"/>
                  </a:lnTo>
                  <a:lnTo>
                    <a:pt x="0" y="7140"/>
                  </a:lnTo>
                  <a:lnTo>
                    <a:pt x="24" y="7844"/>
                  </a:lnTo>
                  <a:lnTo>
                    <a:pt x="118" y="8549"/>
                  </a:lnTo>
                  <a:lnTo>
                    <a:pt x="212" y="9277"/>
                  </a:lnTo>
                  <a:lnTo>
                    <a:pt x="376" y="10005"/>
                  </a:lnTo>
                  <a:lnTo>
                    <a:pt x="587" y="10756"/>
                  </a:lnTo>
                  <a:lnTo>
                    <a:pt x="846" y="11508"/>
                  </a:lnTo>
                  <a:lnTo>
                    <a:pt x="1151" y="12259"/>
                  </a:lnTo>
                  <a:lnTo>
                    <a:pt x="1503" y="13011"/>
                  </a:lnTo>
                  <a:lnTo>
                    <a:pt x="34405" y="13786"/>
                  </a:lnTo>
                  <a:lnTo>
                    <a:pt x="34240" y="13316"/>
                  </a:lnTo>
                  <a:lnTo>
                    <a:pt x="34076" y="12752"/>
                  </a:lnTo>
                  <a:lnTo>
                    <a:pt x="33888" y="12001"/>
                  </a:lnTo>
                  <a:lnTo>
                    <a:pt x="33677" y="11109"/>
                  </a:lnTo>
                  <a:lnTo>
                    <a:pt x="33489" y="10052"/>
                  </a:lnTo>
                  <a:lnTo>
                    <a:pt x="33395" y="9488"/>
                  </a:lnTo>
                  <a:lnTo>
                    <a:pt x="33324" y="8878"/>
                  </a:lnTo>
                  <a:lnTo>
                    <a:pt x="33254" y="8267"/>
                  </a:lnTo>
                  <a:lnTo>
                    <a:pt x="33207" y="7633"/>
                  </a:lnTo>
                  <a:lnTo>
                    <a:pt x="33184" y="6717"/>
                  </a:lnTo>
                  <a:lnTo>
                    <a:pt x="33184" y="5778"/>
                  </a:lnTo>
                  <a:lnTo>
                    <a:pt x="33230" y="4838"/>
                  </a:lnTo>
                  <a:lnTo>
                    <a:pt x="33324" y="3852"/>
                  </a:lnTo>
                  <a:lnTo>
                    <a:pt x="33395" y="3382"/>
                  </a:lnTo>
                  <a:lnTo>
                    <a:pt x="33489" y="2889"/>
                  </a:lnTo>
                  <a:lnTo>
                    <a:pt x="33606" y="2396"/>
                  </a:lnTo>
                  <a:lnTo>
                    <a:pt x="33724" y="1903"/>
                  </a:lnTo>
                  <a:lnTo>
                    <a:pt x="33865" y="1433"/>
                  </a:lnTo>
                  <a:lnTo>
                    <a:pt x="34029" y="940"/>
                  </a:lnTo>
                  <a:lnTo>
                    <a:pt x="34193" y="470"/>
                  </a:lnTo>
                  <a:lnTo>
                    <a:pt x="3440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2" name="Google Shape;2382;p35"/>
            <p:cNvSpPr/>
            <p:nvPr/>
          </p:nvSpPr>
          <p:spPr>
            <a:xfrm>
              <a:off x="6997650" y="3807400"/>
              <a:ext cx="860125" cy="344650"/>
            </a:xfrm>
            <a:custGeom>
              <a:rect b="b" l="l" r="r" t="t"/>
              <a:pathLst>
                <a:path extrusionOk="0" fill="none" h="13786" w="34405">
                  <a:moveTo>
                    <a:pt x="33207" y="7633"/>
                  </a:moveTo>
                  <a:lnTo>
                    <a:pt x="33207" y="7633"/>
                  </a:lnTo>
                  <a:lnTo>
                    <a:pt x="33254" y="8267"/>
                  </a:lnTo>
                  <a:lnTo>
                    <a:pt x="33324" y="8878"/>
                  </a:lnTo>
                  <a:lnTo>
                    <a:pt x="33395" y="9488"/>
                  </a:lnTo>
                  <a:lnTo>
                    <a:pt x="33489" y="10052"/>
                  </a:lnTo>
                  <a:lnTo>
                    <a:pt x="33677" y="11109"/>
                  </a:lnTo>
                  <a:lnTo>
                    <a:pt x="33888" y="12001"/>
                  </a:lnTo>
                  <a:lnTo>
                    <a:pt x="34076" y="12752"/>
                  </a:lnTo>
                  <a:lnTo>
                    <a:pt x="34240" y="13316"/>
                  </a:lnTo>
                  <a:lnTo>
                    <a:pt x="34405" y="13786"/>
                  </a:lnTo>
                  <a:lnTo>
                    <a:pt x="1503" y="13011"/>
                  </a:lnTo>
                  <a:lnTo>
                    <a:pt x="1503" y="13011"/>
                  </a:lnTo>
                  <a:lnTo>
                    <a:pt x="1151" y="12259"/>
                  </a:lnTo>
                  <a:lnTo>
                    <a:pt x="846" y="11508"/>
                  </a:lnTo>
                  <a:lnTo>
                    <a:pt x="587" y="10756"/>
                  </a:lnTo>
                  <a:lnTo>
                    <a:pt x="376" y="10005"/>
                  </a:lnTo>
                  <a:lnTo>
                    <a:pt x="212" y="9277"/>
                  </a:lnTo>
                  <a:lnTo>
                    <a:pt x="118" y="8549"/>
                  </a:lnTo>
                  <a:lnTo>
                    <a:pt x="24" y="7844"/>
                  </a:lnTo>
                  <a:lnTo>
                    <a:pt x="0" y="7140"/>
                  </a:lnTo>
                  <a:lnTo>
                    <a:pt x="0" y="7140"/>
                  </a:lnTo>
                  <a:lnTo>
                    <a:pt x="0" y="6412"/>
                  </a:lnTo>
                  <a:lnTo>
                    <a:pt x="24" y="5684"/>
                  </a:lnTo>
                  <a:lnTo>
                    <a:pt x="94" y="4979"/>
                  </a:lnTo>
                  <a:lnTo>
                    <a:pt x="188" y="4322"/>
                  </a:lnTo>
                  <a:lnTo>
                    <a:pt x="306" y="3687"/>
                  </a:lnTo>
                  <a:lnTo>
                    <a:pt x="423" y="3100"/>
                  </a:lnTo>
                  <a:lnTo>
                    <a:pt x="564" y="2560"/>
                  </a:lnTo>
                  <a:lnTo>
                    <a:pt x="705" y="2044"/>
                  </a:lnTo>
                  <a:lnTo>
                    <a:pt x="1010" y="1198"/>
                  </a:lnTo>
                  <a:lnTo>
                    <a:pt x="1268" y="541"/>
                  </a:lnTo>
                  <a:lnTo>
                    <a:pt x="1433" y="141"/>
                  </a:lnTo>
                  <a:lnTo>
                    <a:pt x="1503" y="0"/>
                  </a:lnTo>
                  <a:lnTo>
                    <a:pt x="34405" y="0"/>
                  </a:lnTo>
                  <a:lnTo>
                    <a:pt x="34405" y="0"/>
                  </a:lnTo>
                  <a:lnTo>
                    <a:pt x="34193" y="470"/>
                  </a:lnTo>
                  <a:lnTo>
                    <a:pt x="34029" y="940"/>
                  </a:lnTo>
                  <a:lnTo>
                    <a:pt x="33865" y="1433"/>
                  </a:lnTo>
                  <a:lnTo>
                    <a:pt x="33724" y="1903"/>
                  </a:lnTo>
                  <a:lnTo>
                    <a:pt x="33606" y="2396"/>
                  </a:lnTo>
                  <a:lnTo>
                    <a:pt x="33489" y="2889"/>
                  </a:lnTo>
                  <a:lnTo>
                    <a:pt x="33395" y="3382"/>
                  </a:lnTo>
                  <a:lnTo>
                    <a:pt x="33324" y="3852"/>
                  </a:lnTo>
                  <a:lnTo>
                    <a:pt x="33230" y="4838"/>
                  </a:lnTo>
                  <a:lnTo>
                    <a:pt x="33184" y="5778"/>
                  </a:lnTo>
                  <a:lnTo>
                    <a:pt x="33184" y="6717"/>
                  </a:lnTo>
                  <a:lnTo>
                    <a:pt x="33207" y="763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3" name="Google Shape;2383;p35"/>
            <p:cNvSpPr/>
            <p:nvPr/>
          </p:nvSpPr>
          <p:spPr>
            <a:xfrm>
              <a:off x="7090400" y="3863175"/>
              <a:ext cx="665225" cy="18225"/>
            </a:xfrm>
            <a:custGeom>
              <a:rect b="b" l="l" r="r" t="t"/>
              <a:pathLst>
                <a:path extrusionOk="0" h="729" w="26609">
                  <a:moveTo>
                    <a:pt x="3336" y="0"/>
                  </a:moveTo>
                  <a:lnTo>
                    <a:pt x="1" y="71"/>
                  </a:lnTo>
                  <a:lnTo>
                    <a:pt x="3336" y="282"/>
                  </a:lnTo>
                  <a:lnTo>
                    <a:pt x="6647" y="447"/>
                  </a:lnTo>
                  <a:lnTo>
                    <a:pt x="9982" y="564"/>
                  </a:lnTo>
                  <a:lnTo>
                    <a:pt x="13293" y="658"/>
                  </a:lnTo>
                  <a:lnTo>
                    <a:pt x="16628" y="705"/>
                  </a:lnTo>
                  <a:lnTo>
                    <a:pt x="19962" y="728"/>
                  </a:lnTo>
                  <a:lnTo>
                    <a:pt x="21606" y="728"/>
                  </a:lnTo>
                  <a:lnTo>
                    <a:pt x="23274" y="705"/>
                  </a:lnTo>
                  <a:lnTo>
                    <a:pt x="26608" y="635"/>
                  </a:lnTo>
                  <a:lnTo>
                    <a:pt x="23297" y="423"/>
                  </a:lnTo>
                  <a:lnTo>
                    <a:pt x="21630" y="329"/>
                  </a:lnTo>
                  <a:lnTo>
                    <a:pt x="19962" y="259"/>
                  </a:lnTo>
                  <a:lnTo>
                    <a:pt x="16651" y="141"/>
                  </a:lnTo>
                  <a:lnTo>
                    <a:pt x="13316" y="71"/>
                  </a:lnTo>
                  <a:lnTo>
                    <a:pt x="9982" y="24"/>
                  </a:lnTo>
                  <a:lnTo>
                    <a:pt x="6670" y="0"/>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4" name="Google Shape;2384;p35"/>
            <p:cNvSpPr/>
            <p:nvPr/>
          </p:nvSpPr>
          <p:spPr>
            <a:xfrm>
              <a:off x="7395125" y="3938325"/>
              <a:ext cx="360500" cy="15300"/>
            </a:xfrm>
            <a:custGeom>
              <a:rect b="b" l="l" r="r" t="t"/>
              <a:pathLst>
                <a:path extrusionOk="0" h="612" w="14420">
                  <a:moveTo>
                    <a:pt x="5401" y="0"/>
                  </a:moveTo>
                  <a:lnTo>
                    <a:pt x="3617" y="24"/>
                  </a:lnTo>
                  <a:lnTo>
                    <a:pt x="1808" y="71"/>
                  </a:lnTo>
                  <a:lnTo>
                    <a:pt x="893" y="94"/>
                  </a:lnTo>
                  <a:lnTo>
                    <a:pt x="0" y="165"/>
                  </a:lnTo>
                  <a:lnTo>
                    <a:pt x="893" y="259"/>
                  </a:lnTo>
                  <a:lnTo>
                    <a:pt x="1808" y="353"/>
                  </a:lnTo>
                  <a:lnTo>
                    <a:pt x="3593" y="470"/>
                  </a:lnTo>
                  <a:lnTo>
                    <a:pt x="5401" y="541"/>
                  </a:lnTo>
                  <a:lnTo>
                    <a:pt x="7210" y="611"/>
                  </a:lnTo>
                  <a:lnTo>
                    <a:pt x="10803" y="611"/>
                  </a:lnTo>
                  <a:lnTo>
                    <a:pt x="12611" y="564"/>
                  </a:lnTo>
                  <a:lnTo>
                    <a:pt x="13527" y="517"/>
                  </a:lnTo>
                  <a:lnTo>
                    <a:pt x="14419" y="447"/>
                  </a:lnTo>
                  <a:lnTo>
                    <a:pt x="13527" y="353"/>
                  </a:lnTo>
                  <a:lnTo>
                    <a:pt x="12611" y="282"/>
                  </a:lnTo>
                  <a:lnTo>
                    <a:pt x="10826" y="165"/>
                  </a:lnTo>
                  <a:lnTo>
                    <a:pt x="9018" y="71"/>
                  </a:lnTo>
                  <a:lnTo>
                    <a:pt x="7210" y="24"/>
                  </a:lnTo>
                  <a:lnTo>
                    <a:pt x="5401" y="0"/>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5" name="Google Shape;2385;p35"/>
            <p:cNvSpPr/>
            <p:nvPr/>
          </p:nvSpPr>
          <p:spPr>
            <a:xfrm>
              <a:off x="7294125" y="4068650"/>
              <a:ext cx="281250" cy="14725"/>
            </a:xfrm>
            <a:custGeom>
              <a:rect b="b" l="l" r="r" t="t"/>
              <a:pathLst>
                <a:path extrusionOk="0" h="589" w="11250">
                  <a:moveTo>
                    <a:pt x="4228" y="1"/>
                  </a:moveTo>
                  <a:lnTo>
                    <a:pt x="2819" y="24"/>
                  </a:lnTo>
                  <a:lnTo>
                    <a:pt x="1410" y="95"/>
                  </a:lnTo>
                  <a:lnTo>
                    <a:pt x="705" y="142"/>
                  </a:lnTo>
                  <a:lnTo>
                    <a:pt x="1" y="212"/>
                  </a:lnTo>
                  <a:lnTo>
                    <a:pt x="705" y="306"/>
                  </a:lnTo>
                  <a:lnTo>
                    <a:pt x="1386" y="377"/>
                  </a:lnTo>
                  <a:lnTo>
                    <a:pt x="2795" y="471"/>
                  </a:lnTo>
                  <a:lnTo>
                    <a:pt x="4205" y="541"/>
                  </a:lnTo>
                  <a:lnTo>
                    <a:pt x="5614" y="588"/>
                  </a:lnTo>
                  <a:lnTo>
                    <a:pt x="7023" y="588"/>
                  </a:lnTo>
                  <a:lnTo>
                    <a:pt x="8432" y="565"/>
                  </a:lnTo>
                  <a:lnTo>
                    <a:pt x="9841" y="518"/>
                  </a:lnTo>
                  <a:lnTo>
                    <a:pt x="10545" y="447"/>
                  </a:lnTo>
                  <a:lnTo>
                    <a:pt x="11250" y="377"/>
                  </a:lnTo>
                  <a:lnTo>
                    <a:pt x="10545" y="306"/>
                  </a:lnTo>
                  <a:lnTo>
                    <a:pt x="9841" y="212"/>
                  </a:lnTo>
                  <a:lnTo>
                    <a:pt x="8432" y="118"/>
                  </a:lnTo>
                  <a:lnTo>
                    <a:pt x="7023" y="48"/>
                  </a:lnTo>
                  <a:lnTo>
                    <a:pt x="5637" y="1"/>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6" name="Google Shape;2386;p35"/>
            <p:cNvSpPr/>
            <p:nvPr/>
          </p:nvSpPr>
          <p:spPr>
            <a:xfrm>
              <a:off x="7294125" y="4068650"/>
              <a:ext cx="281250" cy="14725"/>
            </a:xfrm>
            <a:custGeom>
              <a:rect b="b" l="l" r="r" t="t"/>
              <a:pathLst>
                <a:path extrusionOk="0" fill="none" h="589" w="11250">
                  <a:moveTo>
                    <a:pt x="1" y="212"/>
                  </a:moveTo>
                  <a:lnTo>
                    <a:pt x="1" y="212"/>
                  </a:lnTo>
                  <a:lnTo>
                    <a:pt x="705" y="142"/>
                  </a:lnTo>
                  <a:lnTo>
                    <a:pt x="1410" y="95"/>
                  </a:lnTo>
                  <a:lnTo>
                    <a:pt x="2819" y="24"/>
                  </a:lnTo>
                  <a:lnTo>
                    <a:pt x="2819" y="24"/>
                  </a:lnTo>
                  <a:lnTo>
                    <a:pt x="4228" y="1"/>
                  </a:lnTo>
                  <a:lnTo>
                    <a:pt x="5637" y="1"/>
                  </a:lnTo>
                  <a:lnTo>
                    <a:pt x="5637" y="1"/>
                  </a:lnTo>
                  <a:lnTo>
                    <a:pt x="7023" y="48"/>
                  </a:lnTo>
                  <a:lnTo>
                    <a:pt x="8432" y="118"/>
                  </a:lnTo>
                  <a:lnTo>
                    <a:pt x="8432" y="118"/>
                  </a:lnTo>
                  <a:lnTo>
                    <a:pt x="9841" y="212"/>
                  </a:lnTo>
                  <a:lnTo>
                    <a:pt x="10545" y="306"/>
                  </a:lnTo>
                  <a:lnTo>
                    <a:pt x="11250" y="377"/>
                  </a:lnTo>
                  <a:lnTo>
                    <a:pt x="11250" y="377"/>
                  </a:lnTo>
                  <a:lnTo>
                    <a:pt x="10545" y="447"/>
                  </a:lnTo>
                  <a:lnTo>
                    <a:pt x="9841" y="518"/>
                  </a:lnTo>
                  <a:lnTo>
                    <a:pt x="8432" y="565"/>
                  </a:lnTo>
                  <a:lnTo>
                    <a:pt x="8432" y="565"/>
                  </a:lnTo>
                  <a:lnTo>
                    <a:pt x="7023" y="588"/>
                  </a:lnTo>
                  <a:lnTo>
                    <a:pt x="5614" y="588"/>
                  </a:lnTo>
                  <a:lnTo>
                    <a:pt x="5614" y="588"/>
                  </a:lnTo>
                  <a:lnTo>
                    <a:pt x="4205" y="541"/>
                  </a:lnTo>
                  <a:lnTo>
                    <a:pt x="2795" y="471"/>
                  </a:lnTo>
                  <a:lnTo>
                    <a:pt x="2795" y="471"/>
                  </a:lnTo>
                  <a:lnTo>
                    <a:pt x="1386" y="377"/>
                  </a:lnTo>
                  <a:lnTo>
                    <a:pt x="705" y="306"/>
                  </a:lnTo>
                  <a:lnTo>
                    <a:pt x="1" y="212"/>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7" name="Google Shape;2387;p35"/>
            <p:cNvSpPr/>
            <p:nvPr/>
          </p:nvSpPr>
          <p:spPr>
            <a:xfrm>
              <a:off x="7111550" y="4008775"/>
              <a:ext cx="498475" cy="15875"/>
            </a:xfrm>
            <a:custGeom>
              <a:rect b="b" l="l" r="r" t="t"/>
              <a:pathLst>
                <a:path extrusionOk="0" h="635" w="19939">
                  <a:moveTo>
                    <a:pt x="7492" y="1"/>
                  </a:moveTo>
                  <a:lnTo>
                    <a:pt x="5002" y="24"/>
                  </a:lnTo>
                  <a:lnTo>
                    <a:pt x="2513" y="71"/>
                  </a:lnTo>
                  <a:lnTo>
                    <a:pt x="0" y="188"/>
                  </a:lnTo>
                  <a:lnTo>
                    <a:pt x="2490" y="353"/>
                  </a:lnTo>
                  <a:lnTo>
                    <a:pt x="5002" y="470"/>
                  </a:lnTo>
                  <a:lnTo>
                    <a:pt x="7492" y="564"/>
                  </a:lnTo>
                  <a:lnTo>
                    <a:pt x="9981" y="611"/>
                  </a:lnTo>
                  <a:lnTo>
                    <a:pt x="12470" y="635"/>
                  </a:lnTo>
                  <a:lnTo>
                    <a:pt x="14960" y="611"/>
                  </a:lnTo>
                  <a:lnTo>
                    <a:pt x="16204" y="611"/>
                  </a:lnTo>
                  <a:lnTo>
                    <a:pt x="17449" y="564"/>
                  </a:lnTo>
                  <a:lnTo>
                    <a:pt x="19938" y="470"/>
                  </a:lnTo>
                  <a:lnTo>
                    <a:pt x="17449" y="282"/>
                  </a:lnTo>
                  <a:lnTo>
                    <a:pt x="16204" y="212"/>
                  </a:lnTo>
                  <a:lnTo>
                    <a:pt x="14960" y="165"/>
                  </a:lnTo>
                  <a:lnTo>
                    <a:pt x="12470" y="95"/>
                  </a:lnTo>
                  <a:lnTo>
                    <a:pt x="9981" y="24"/>
                  </a:lnTo>
                  <a:lnTo>
                    <a:pt x="7492" y="1"/>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8" name="Google Shape;2388;p35"/>
            <p:cNvSpPr/>
            <p:nvPr/>
          </p:nvSpPr>
          <p:spPr>
            <a:xfrm>
              <a:off x="7111550" y="4008775"/>
              <a:ext cx="498475" cy="15875"/>
            </a:xfrm>
            <a:custGeom>
              <a:rect b="b" l="l" r="r" t="t"/>
              <a:pathLst>
                <a:path extrusionOk="0" fill="none" h="635" w="19939">
                  <a:moveTo>
                    <a:pt x="0" y="188"/>
                  </a:moveTo>
                  <a:lnTo>
                    <a:pt x="0" y="188"/>
                  </a:lnTo>
                  <a:lnTo>
                    <a:pt x="2513" y="71"/>
                  </a:lnTo>
                  <a:lnTo>
                    <a:pt x="5002" y="24"/>
                  </a:lnTo>
                  <a:lnTo>
                    <a:pt x="5002" y="24"/>
                  </a:lnTo>
                  <a:lnTo>
                    <a:pt x="7492" y="1"/>
                  </a:lnTo>
                  <a:lnTo>
                    <a:pt x="9981" y="24"/>
                  </a:lnTo>
                  <a:lnTo>
                    <a:pt x="9981" y="24"/>
                  </a:lnTo>
                  <a:lnTo>
                    <a:pt x="12470" y="95"/>
                  </a:lnTo>
                  <a:lnTo>
                    <a:pt x="14960" y="165"/>
                  </a:lnTo>
                  <a:lnTo>
                    <a:pt x="14960" y="165"/>
                  </a:lnTo>
                  <a:lnTo>
                    <a:pt x="16204" y="212"/>
                  </a:lnTo>
                  <a:lnTo>
                    <a:pt x="17449" y="282"/>
                  </a:lnTo>
                  <a:lnTo>
                    <a:pt x="19938" y="470"/>
                  </a:lnTo>
                  <a:lnTo>
                    <a:pt x="19938" y="470"/>
                  </a:lnTo>
                  <a:lnTo>
                    <a:pt x="17449" y="564"/>
                  </a:lnTo>
                  <a:lnTo>
                    <a:pt x="16204" y="611"/>
                  </a:lnTo>
                  <a:lnTo>
                    <a:pt x="14960" y="611"/>
                  </a:lnTo>
                  <a:lnTo>
                    <a:pt x="14960" y="611"/>
                  </a:lnTo>
                  <a:lnTo>
                    <a:pt x="12470" y="635"/>
                  </a:lnTo>
                  <a:lnTo>
                    <a:pt x="9981" y="611"/>
                  </a:lnTo>
                  <a:lnTo>
                    <a:pt x="9981" y="611"/>
                  </a:lnTo>
                  <a:lnTo>
                    <a:pt x="7492" y="564"/>
                  </a:lnTo>
                  <a:lnTo>
                    <a:pt x="5002" y="470"/>
                  </a:lnTo>
                  <a:lnTo>
                    <a:pt x="5002" y="470"/>
                  </a:lnTo>
                  <a:lnTo>
                    <a:pt x="2490" y="353"/>
                  </a:lnTo>
                  <a:lnTo>
                    <a:pt x="0" y="188"/>
                  </a:lnTo>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9" name="Google Shape;2389;p35"/>
            <p:cNvSpPr/>
            <p:nvPr/>
          </p:nvSpPr>
          <p:spPr>
            <a:xfrm>
              <a:off x="6997650" y="3985875"/>
              <a:ext cx="860125" cy="166175"/>
            </a:xfrm>
            <a:custGeom>
              <a:rect b="b" l="l" r="r" t="t"/>
              <a:pathLst>
                <a:path extrusionOk="0" h="6647" w="34405">
                  <a:moveTo>
                    <a:pt x="11508" y="917"/>
                  </a:moveTo>
                  <a:lnTo>
                    <a:pt x="14537" y="940"/>
                  </a:lnTo>
                  <a:lnTo>
                    <a:pt x="17026" y="1011"/>
                  </a:lnTo>
                  <a:lnTo>
                    <a:pt x="19516" y="1081"/>
                  </a:lnTo>
                  <a:lnTo>
                    <a:pt x="20760" y="1128"/>
                  </a:lnTo>
                  <a:lnTo>
                    <a:pt x="22005" y="1198"/>
                  </a:lnTo>
                  <a:lnTo>
                    <a:pt x="24494" y="1386"/>
                  </a:lnTo>
                  <a:lnTo>
                    <a:pt x="22005" y="1480"/>
                  </a:lnTo>
                  <a:lnTo>
                    <a:pt x="20760" y="1527"/>
                  </a:lnTo>
                  <a:lnTo>
                    <a:pt x="19516" y="1527"/>
                  </a:lnTo>
                  <a:lnTo>
                    <a:pt x="17567" y="1551"/>
                  </a:lnTo>
                  <a:lnTo>
                    <a:pt x="14537" y="1527"/>
                  </a:lnTo>
                  <a:lnTo>
                    <a:pt x="12048" y="1480"/>
                  </a:lnTo>
                  <a:lnTo>
                    <a:pt x="9558" y="1386"/>
                  </a:lnTo>
                  <a:lnTo>
                    <a:pt x="7046" y="1269"/>
                  </a:lnTo>
                  <a:lnTo>
                    <a:pt x="4556" y="1104"/>
                  </a:lnTo>
                  <a:lnTo>
                    <a:pt x="7069" y="987"/>
                  </a:lnTo>
                  <a:lnTo>
                    <a:pt x="9558" y="940"/>
                  </a:lnTo>
                  <a:lnTo>
                    <a:pt x="11508" y="917"/>
                  </a:lnTo>
                  <a:close/>
                  <a:moveTo>
                    <a:pt x="17496" y="3312"/>
                  </a:moveTo>
                  <a:lnTo>
                    <a:pt x="18882" y="3359"/>
                  </a:lnTo>
                  <a:lnTo>
                    <a:pt x="20291" y="3429"/>
                  </a:lnTo>
                  <a:lnTo>
                    <a:pt x="21700" y="3523"/>
                  </a:lnTo>
                  <a:lnTo>
                    <a:pt x="22404" y="3617"/>
                  </a:lnTo>
                  <a:lnTo>
                    <a:pt x="23109" y="3688"/>
                  </a:lnTo>
                  <a:lnTo>
                    <a:pt x="22404" y="3758"/>
                  </a:lnTo>
                  <a:lnTo>
                    <a:pt x="21700" y="3829"/>
                  </a:lnTo>
                  <a:lnTo>
                    <a:pt x="20291" y="3876"/>
                  </a:lnTo>
                  <a:lnTo>
                    <a:pt x="19445" y="3899"/>
                  </a:lnTo>
                  <a:lnTo>
                    <a:pt x="17473" y="3899"/>
                  </a:lnTo>
                  <a:lnTo>
                    <a:pt x="16064" y="3852"/>
                  </a:lnTo>
                  <a:lnTo>
                    <a:pt x="14654" y="3782"/>
                  </a:lnTo>
                  <a:lnTo>
                    <a:pt x="13245" y="3688"/>
                  </a:lnTo>
                  <a:lnTo>
                    <a:pt x="12564" y="3617"/>
                  </a:lnTo>
                  <a:lnTo>
                    <a:pt x="11860" y="3523"/>
                  </a:lnTo>
                  <a:lnTo>
                    <a:pt x="12564" y="3453"/>
                  </a:lnTo>
                  <a:lnTo>
                    <a:pt x="13269" y="3406"/>
                  </a:lnTo>
                  <a:lnTo>
                    <a:pt x="14678" y="3335"/>
                  </a:lnTo>
                  <a:lnTo>
                    <a:pt x="15547" y="3312"/>
                  </a:lnTo>
                  <a:close/>
                  <a:moveTo>
                    <a:pt x="0" y="1"/>
                  </a:moveTo>
                  <a:lnTo>
                    <a:pt x="24" y="705"/>
                  </a:lnTo>
                  <a:lnTo>
                    <a:pt x="118" y="1410"/>
                  </a:lnTo>
                  <a:lnTo>
                    <a:pt x="212" y="2138"/>
                  </a:lnTo>
                  <a:lnTo>
                    <a:pt x="376" y="2866"/>
                  </a:lnTo>
                  <a:lnTo>
                    <a:pt x="587" y="3617"/>
                  </a:lnTo>
                  <a:lnTo>
                    <a:pt x="846" y="4369"/>
                  </a:lnTo>
                  <a:lnTo>
                    <a:pt x="1151" y="5120"/>
                  </a:lnTo>
                  <a:lnTo>
                    <a:pt x="1503" y="5872"/>
                  </a:lnTo>
                  <a:lnTo>
                    <a:pt x="34405" y="6647"/>
                  </a:lnTo>
                  <a:lnTo>
                    <a:pt x="34240" y="6177"/>
                  </a:lnTo>
                  <a:lnTo>
                    <a:pt x="34076" y="5613"/>
                  </a:lnTo>
                  <a:lnTo>
                    <a:pt x="33888" y="4862"/>
                  </a:lnTo>
                  <a:lnTo>
                    <a:pt x="33677" y="3970"/>
                  </a:lnTo>
                  <a:lnTo>
                    <a:pt x="33489" y="2913"/>
                  </a:lnTo>
                  <a:lnTo>
                    <a:pt x="33395" y="2349"/>
                  </a:lnTo>
                  <a:lnTo>
                    <a:pt x="33324" y="1739"/>
                  </a:lnTo>
                  <a:lnTo>
                    <a:pt x="33254" y="1128"/>
                  </a:lnTo>
                  <a:lnTo>
                    <a:pt x="33207" y="494"/>
                  </a:lnTo>
                  <a:lnTo>
                    <a:pt x="26279" y="494"/>
                  </a:lnTo>
                  <a:lnTo>
                    <a:pt x="22522" y="470"/>
                  </a:lnTo>
                  <a:lnTo>
                    <a:pt x="18764" y="423"/>
                  </a:lnTo>
                  <a:lnTo>
                    <a:pt x="15007" y="376"/>
                  </a:lnTo>
                  <a:lnTo>
                    <a:pt x="11249" y="306"/>
                  </a:lnTo>
                  <a:lnTo>
                    <a:pt x="7515" y="212"/>
                  </a:lnTo>
                  <a:lnTo>
                    <a:pt x="3758" y="118"/>
                  </a:lnTo>
                  <a:lnTo>
                    <a:pt x="0" y="1"/>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0" name="Google Shape;2390;p35"/>
            <p:cNvSpPr/>
            <p:nvPr/>
          </p:nvSpPr>
          <p:spPr>
            <a:xfrm>
              <a:off x="7294125" y="4068650"/>
              <a:ext cx="281250" cy="14725"/>
            </a:xfrm>
            <a:custGeom>
              <a:rect b="b" l="l" r="r" t="t"/>
              <a:pathLst>
                <a:path extrusionOk="0" fill="none" h="589" w="11250">
                  <a:moveTo>
                    <a:pt x="6717" y="588"/>
                  </a:moveTo>
                  <a:lnTo>
                    <a:pt x="6717" y="588"/>
                  </a:lnTo>
                  <a:lnTo>
                    <a:pt x="5614" y="588"/>
                  </a:lnTo>
                  <a:lnTo>
                    <a:pt x="5614" y="588"/>
                  </a:lnTo>
                  <a:lnTo>
                    <a:pt x="4205" y="541"/>
                  </a:lnTo>
                  <a:lnTo>
                    <a:pt x="2795" y="471"/>
                  </a:lnTo>
                  <a:lnTo>
                    <a:pt x="2795" y="471"/>
                  </a:lnTo>
                  <a:lnTo>
                    <a:pt x="1386" y="377"/>
                  </a:lnTo>
                  <a:lnTo>
                    <a:pt x="705" y="306"/>
                  </a:lnTo>
                  <a:lnTo>
                    <a:pt x="1" y="212"/>
                  </a:lnTo>
                  <a:lnTo>
                    <a:pt x="1" y="212"/>
                  </a:lnTo>
                  <a:lnTo>
                    <a:pt x="705" y="142"/>
                  </a:lnTo>
                  <a:lnTo>
                    <a:pt x="1410" y="95"/>
                  </a:lnTo>
                  <a:lnTo>
                    <a:pt x="2819" y="24"/>
                  </a:lnTo>
                  <a:lnTo>
                    <a:pt x="2819" y="24"/>
                  </a:lnTo>
                  <a:lnTo>
                    <a:pt x="3688" y="1"/>
                  </a:lnTo>
                  <a:lnTo>
                    <a:pt x="4557" y="1"/>
                  </a:lnTo>
                  <a:lnTo>
                    <a:pt x="4557" y="1"/>
                  </a:lnTo>
                  <a:lnTo>
                    <a:pt x="5637" y="1"/>
                  </a:lnTo>
                  <a:lnTo>
                    <a:pt x="5637" y="1"/>
                  </a:lnTo>
                  <a:lnTo>
                    <a:pt x="7023" y="48"/>
                  </a:lnTo>
                  <a:lnTo>
                    <a:pt x="8432" y="118"/>
                  </a:lnTo>
                  <a:lnTo>
                    <a:pt x="8432" y="118"/>
                  </a:lnTo>
                  <a:lnTo>
                    <a:pt x="9841" y="212"/>
                  </a:lnTo>
                  <a:lnTo>
                    <a:pt x="10545" y="306"/>
                  </a:lnTo>
                  <a:lnTo>
                    <a:pt x="11250" y="377"/>
                  </a:lnTo>
                  <a:lnTo>
                    <a:pt x="11250" y="377"/>
                  </a:lnTo>
                  <a:lnTo>
                    <a:pt x="10545" y="447"/>
                  </a:lnTo>
                  <a:lnTo>
                    <a:pt x="9841" y="518"/>
                  </a:lnTo>
                  <a:lnTo>
                    <a:pt x="8432" y="565"/>
                  </a:lnTo>
                  <a:lnTo>
                    <a:pt x="8432" y="565"/>
                  </a:lnTo>
                  <a:lnTo>
                    <a:pt x="7586" y="588"/>
                  </a:lnTo>
                  <a:lnTo>
                    <a:pt x="6717" y="588"/>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1" name="Google Shape;2391;p35"/>
            <p:cNvSpPr/>
            <p:nvPr/>
          </p:nvSpPr>
          <p:spPr>
            <a:xfrm>
              <a:off x="6997650" y="3985875"/>
              <a:ext cx="860125" cy="166175"/>
            </a:xfrm>
            <a:custGeom>
              <a:rect b="b" l="l" r="r" t="t"/>
              <a:pathLst>
                <a:path extrusionOk="0" fill="none" h="6647" w="34405">
                  <a:moveTo>
                    <a:pt x="0" y="1"/>
                  </a:moveTo>
                  <a:lnTo>
                    <a:pt x="0" y="1"/>
                  </a:lnTo>
                  <a:lnTo>
                    <a:pt x="24" y="705"/>
                  </a:lnTo>
                  <a:lnTo>
                    <a:pt x="118" y="1410"/>
                  </a:lnTo>
                  <a:lnTo>
                    <a:pt x="212" y="2138"/>
                  </a:lnTo>
                  <a:lnTo>
                    <a:pt x="376" y="2866"/>
                  </a:lnTo>
                  <a:lnTo>
                    <a:pt x="587" y="3617"/>
                  </a:lnTo>
                  <a:lnTo>
                    <a:pt x="846" y="4369"/>
                  </a:lnTo>
                  <a:lnTo>
                    <a:pt x="1151" y="5120"/>
                  </a:lnTo>
                  <a:lnTo>
                    <a:pt x="1503" y="5872"/>
                  </a:lnTo>
                  <a:lnTo>
                    <a:pt x="34405" y="6647"/>
                  </a:lnTo>
                  <a:lnTo>
                    <a:pt x="34405" y="6647"/>
                  </a:lnTo>
                  <a:lnTo>
                    <a:pt x="34240" y="6177"/>
                  </a:lnTo>
                  <a:lnTo>
                    <a:pt x="34076" y="5613"/>
                  </a:lnTo>
                  <a:lnTo>
                    <a:pt x="33888" y="4862"/>
                  </a:lnTo>
                  <a:lnTo>
                    <a:pt x="33677" y="3970"/>
                  </a:lnTo>
                  <a:lnTo>
                    <a:pt x="33489" y="2913"/>
                  </a:lnTo>
                  <a:lnTo>
                    <a:pt x="33395" y="2349"/>
                  </a:lnTo>
                  <a:lnTo>
                    <a:pt x="33324" y="1739"/>
                  </a:lnTo>
                  <a:lnTo>
                    <a:pt x="33254" y="1128"/>
                  </a:lnTo>
                  <a:lnTo>
                    <a:pt x="33207" y="494"/>
                  </a:lnTo>
                  <a:lnTo>
                    <a:pt x="33207" y="494"/>
                  </a:lnTo>
                  <a:lnTo>
                    <a:pt x="33207" y="494"/>
                  </a:lnTo>
                  <a:lnTo>
                    <a:pt x="30037" y="494"/>
                  </a:lnTo>
                  <a:lnTo>
                    <a:pt x="30037" y="494"/>
                  </a:lnTo>
                  <a:lnTo>
                    <a:pt x="26279" y="494"/>
                  </a:lnTo>
                  <a:lnTo>
                    <a:pt x="22522" y="470"/>
                  </a:lnTo>
                  <a:lnTo>
                    <a:pt x="18764" y="423"/>
                  </a:lnTo>
                  <a:lnTo>
                    <a:pt x="15007" y="376"/>
                  </a:lnTo>
                  <a:lnTo>
                    <a:pt x="11249" y="306"/>
                  </a:lnTo>
                  <a:lnTo>
                    <a:pt x="7515" y="212"/>
                  </a:lnTo>
                  <a:lnTo>
                    <a:pt x="3758" y="118"/>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2" name="Google Shape;2392;p35"/>
            <p:cNvSpPr/>
            <p:nvPr/>
          </p:nvSpPr>
          <p:spPr>
            <a:xfrm>
              <a:off x="7294125" y="4068650"/>
              <a:ext cx="281250" cy="14725"/>
            </a:xfrm>
            <a:custGeom>
              <a:rect b="b" l="l" r="r" t="t"/>
              <a:pathLst>
                <a:path extrusionOk="0" h="589" w="11250">
                  <a:moveTo>
                    <a:pt x="3688" y="1"/>
                  </a:moveTo>
                  <a:lnTo>
                    <a:pt x="2819" y="24"/>
                  </a:lnTo>
                  <a:lnTo>
                    <a:pt x="1410" y="95"/>
                  </a:lnTo>
                  <a:lnTo>
                    <a:pt x="705" y="142"/>
                  </a:lnTo>
                  <a:lnTo>
                    <a:pt x="1" y="212"/>
                  </a:lnTo>
                  <a:lnTo>
                    <a:pt x="705" y="306"/>
                  </a:lnTo>
                  <a:lnTo>
                    <a:pt x="1386" y="377"/>
                  </a:lnTo>
                  <a:lnTo>
                    <a:pt x="2795" y="471"/>
                  </a:lnTo>
                  <a:lnTo>
                    <a:pt x="4205" y="541"/>
                  </a:lnTo>
                  <a:lnTo>
                    <a:pt x="5614" y="588"/>
                  </a:lnTo>
                  <a:lnTo>
                    <a:pt x="7586" y="588"/>
                  </a:lnTo>
                  <a:lnTo>
                    <a:pt x="8432" y="565"/>
                  </a:lnTo>
                  <a:lnTo>
                    <a:pt x="9841" y="518"/>
                  </a:lnTo>
                  <a:lnTo>
                    <a:pt x="10545" y="447"/>
                  </a:lnTo>
                  <a:lnTo>
                    <a:pt x="11250" y="377"/>
                  </a:lnTo>
                  <a:lnTo>
                    <a:pt x="10545" y="306"/>
                  </a:lnTo>
                  <a:lnTo>
                    <a:pt x="9841" y="212"/>
                  </a:lnTo>
                  <a:lnTo>
                    <a:pt x="8432" y="118"/>
                  </a:lnTo>
                  <a:lnTo>
                    <a:pt x="7023" y="48"/>
                  </a:lnTo>
                  <a:lnTo>
                    <a:pt x="5637"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3" name="Google Shape;2393;p35"/>
            <p:cNvSpPr/>
            <p:nvPr/>
          </p:nvSpPr>
          <p:spPr>
            <a:xfrm>
              <a:off x="7071025" y="3938325"/>
              <a:ext cx="175575" cy="246025"/>
            </a:xfrm>
            <a:custGeom>
              <a:rect b="b" l="l" r="r" t="t"/>
              <a:pathLst>
                <a:path extrusionOk="0" h="9841" w="7023">
                  <a:moveTo>
                    <a:pt x="1" y="0"/>
                  </a:moveTo>
                  <a:lnTo>
                    <a:pt x="377" y="564"/>
                  </a:lnTo>
                  <a:lnTo>
                    <a:pt x="729" y="1151"/>
                  </a:lnTo>
                  <a:lnTo>
                    <a:pt x="1034" y="1738"/>
                  </a:lnTo>
                  <a:lnTo>
                    <a:pt x="1292" y="2349"/>
                  </a:lnTo>
                  <a:lnTo>
                    <a:pt x="1527" y="2936"/>
                  </a:lnTo>
                  <a:lnTo>
                    <a:pt x="1715" y="3547"/>
                  </a:lnTo>
                  <a:lnTo>
                    <a:pt x="1880" y="4157"/>
                  </a:lnTo>
                  <a:lnTo>
                    <a:pt x="1997" y="4768"/>
                  </a:lnTo>
                  <a:lnTo>
                    <a:pt x="2067" y="5378"/>
                  </a:lnTo>
                  <a:lnTo>
                    <a:pt x="2114" y="6012"/>
                  </a:lnTo>
                  <a:lnTo>
                    <a:pt x="2138" y="6623"/>
                  </a:lnTo>
                  <a:lnTo>
                    <a:pt x="2114" y="7257"/>
                  </a:lnTo>
                  <a:lnTo>
                    <a:pt x="2044" y="7891"/>
                  </a:lnTo>
                  <a:lnTo>
                    <a:pt x="1927" y="8502"/>
                  </a:lnTo>
                  <a:lnTo>
                    <a:pt x="1786" y="9136"/>
                  </a:lnTo>
                  <a:lnTo>
                    <a:pt x="1621" y="9770"/>
                  </a:lnTo>
                  <a:lnTo>
                    <a:pt x="5144" y="7774"/>
                  </a:lnTo>
                  <a:lnTo>
                    <a:pt x="5496" y="8314"/>
                  </a:lnTo>
                  <a:lnTo>
                    <a:pt x="5895" y="8854"/>
                  </a:lnTo>
                  <a:lnTo>
                    <a:pt x="6318" y="9347"/>
                  </a:lnTo>
                  <a:lnTo>
                    <a:pt x="6811" y="9840"/>
                  </a:lnTo>
                  <a:lnTo>
                    <a:pt x="6905" y="9206"/>
                  </a:lnTo>
                  <a:lnTo>
                    <a:pt x="6999" y="8572"/>
                  </a:lnTo>
                  <a:lnTo>
                    <a:pt x="7023" y="7915"/>
                  </a:lnTo>
                  <a:lnTo>
                    <a:pt x="7023" y="7281"/>
                  </a:lnTo>
                  <a:lnTo>
                    <a:pt x="6976" y="6647"/>
                  </a:lnTo>
                  <a:lnTo>
                    <a:pt x="6905" y="5989"/>
                  </a:lnTo>
                  <a:lnTo>
                    <a:pt x="6788" y="5355"/>
                  </a:lnTo>
                  <a:lnTo>
                    <a:pt x="6623" y="4721"/>
                  </a:lnTo>
                  <a:lnTo>
                    <a:pt x="6436" y="4087"/>
                  </a:lnTo>
                  <a:lnTo>
                    <a:pt x="6201" y="3476"/>
                  </a:lnTo>
                  <a:lnTo>
                    <a:pt x="5919" y="2866"/>
                  </a:lnTo>
                  <a:lnTo>
                    <a:pt x="5614" y="2255"/>
                  </a:lnTo>
                  <a:lnTo>
                    <a:pt x="5261" y="1668"/>
                  </a:lnTo>
                  <a:lnTo>
                    <a:pt x="4886" y="1104"/>
                  </a:lnTo>
                  <a:lnTo>
                    <a:pt x="4463" y="541"/>
                  </a:lnTo>
                  <a:lnTo>
                    <a:pt x="3993" y="0"/>
                  </a:lnTo>
                  <a:close/>
                </a:path>
              </a:pathLst>
            </a:custGeom>
            <a:solidFill>
              <a:srgbClr val="B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4" name="Google Shape;2394;p35"/>
            <p:cNvSpPr/>
            <p:nvPr/>
          </p:nvSpPr>
          <p:spPr>
            <a:xfrm>
              <a:off x="5778225" y="4184325"/>
              <a:ext cx="2128275" cy="332900"/>
            </a:xfrm>
            <a:custGeom>
              <a:rect b="b" l="l" r="r" t="t"/>
              <a:pathLst>
                <a:path extrusionOk="0" h="13316" w="85131">
                  <a:moveTo>
                    <a:pt x="1" y="0"/>
                  </a:moveTo>
                  <a:lnTo>
                    <a:pt x="1" y="1597"/>
                  </a:lnTo>
                  <a:lnTo>
                    <a:pt x="16369" y="2208"/>
                  </a:lnTo>
                  <a:lnTo>
                    <a:pt x="16369" y="11273"/>
                  </a:lnTo>
                  <a:lnTo>
                    <a:pt x="1" y="11578"/>
                  </a:lnTo>
                  <a:lnTo>
                    <a:pt x="1" y="13316"/>
                  </a:lnTo>
                  <a:lnTo>
                    <a:pt x="43306" y="12940"/>
                  </a:lnTo>
                  <a:lnTo>
                    <a:pt x="83440" y="12588"/>
                  </a:lnTo>
                  <a:lnTo>
                    <a:pt x="83839" y="11907"/>
                  </a:lnTo>
                  <a:lnTo>
                    <a:pt x="84168" y="11202"/>
                  </a:lnTo>
                  <a:lnTo>
                    <a:pt x="84473" y="10521"/>
                  </a:lnTo>
                  <a:lnTo>
                    <a:pt x="84708" y="9840"/>
                  </a:lnTo>
                  <a:lnTo>
                    <a:pt x="84896" y="9159"/>
                  </a:lnTo>
                  <a:lnTo>
                    <a:pt x="85013" y="8478"/>
                  </a:lnTo>
                  <a:lnTo>
                    <a:pt x="85107" y="7821"/>
                  </a:lnTo>
                  <a:lnTo>
                    <a:pt x="85131" y="7140"/>
                  </a:lnTo>
                  <a:lnTo>
                    <a:pt x="85084" y="6482"/>
                  </a:lnTo>
                  <a:lnTo>
                    <a:pt x="85013" y="5801"/>
                  </a:lnTo>
                  <a:lnTo>
                    <a:pt x="84873" y="5143"/>
                  </a:lnTo>
                  <a:lnTo>
                    <a:pt x="84685" y="4486"/>
                  </a:lnTo>
                  <a:lnTo>
                    <a:pt x="84450" y="3805"/>
                  </a:lnTo>
                  <a:lnTo>
                    <a:pt x="84168" y="3147"/>
                  </a:lnTo>
                  <a:lnTo>
                    <a:pt x="83816" y="2490"/>
                  </a:lnTo>
                  <a:lnTo>
                    <a:pt x="83440" y="1856"/>
                  </a:lnTo>
                  <a:lnTo>
                    <a:pt x="42178" y="940"/>
                  </a:lnTo>
                  <a:lnTo>
                    <a:pt x="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5" name="Google Shape;2395;p35"/>
            <p:cNvSpPr/>
            <p:nvPr/>
          </p:nvSpPr>
          <p:spPr>
            <a:xfrm>
              <a:off x="5778225" y="4184325"/>
              <a:ext cx="2128275" cy="332900"/>
            </a:xfrm>
            <a:custGeom>
              <a:rect b="b" l="l" r="r" t="t"/>
              <a:pathLst>
                <a:path extrusionOk="0" fill="none" h="13316" w="85131">
                  <a:moveTo>
                    <a:pt x="83440" y="1856"/>
                  </a:moveTo>
                  <a:lnTo>
                    <a:pt x="42178" y="940"/>
                  </a:lnTo>
                  <a:lnTo>
                    <a:pt x="1" y="0"/>
                  </a:lnTo>
                  <a:lnTo>
                    <a:pt x="1" y="1597"/>
                  </a:lnTo>
                  <a:lnTo>
                    <a:pt x="16369" y="2208"/>
                  </a:lnTo>
                  <a:lnTo>
                    <a:pt x="16369" y="11273"/>
                  </a:lnTo>
                  <a:lnTo>
                    <a:pt x="1" y="11578"/>
                  </a:lnTo>
                  <a:lnTo>
                    <a:pt x="1" y="13316"/>
                  </a:lnTo>
                  <a:lnTo>
                    <a:pt x="43306" y="12940"/>
                  </a:lnTo>
                  <a:lnTo>
                    <a:pt x="83440" y="12588"/>
                  </a:lnTo>
                  <a:lnTo>
                    <a:pt x="83440" y="12588"/>
                  </a:lnTo>
                  <a:lnTo>
                    <a:pt x="83839" y="11907"/>
                  </a:lnTo>
                  <a:lnTo>
                    <a:pt x="84168" y="11202"/>
                  </a:lnTo>
                  <a:lnTo>
                    <a:pt x="84473" y="10521"/>
                  </a:lnTo>
                  <a:lnTo>
                    <a:pt x="84708" y="9840"/>
                  </a:lnTo>
                  <a:lnTo>
                    <a:pt x="84896" y="9159"/>
                  </a:lnTo>
                  <a:lnTo>
                    <a:pt x="85013" y="8478"/>
                  </a:lnTo>
                  <a:lnTo>
                    <a:pt x="85107" y="7821"/>
                  </a:lnTo>
                  <a:lnTo>
                    <a:pt x="85131" y="7140"/>
                  </a:lnTo>
                  <a:lnTo>
                    <a:pt x="85084" y="6482"/>
                  </a:lnTo>
                  <a:lnTo>
                    <a:pt x="85013" y="5801"/>
                  </a:lnTo>
                  <a:lnTo>
                    <a:pt x="84873" y="5143"/>
                  </a:lnTo>
                  <a:lnTo>
                    <a:pt x="84685" y="4486"/>
                  </a:lnTo>
                  <a:lnTo>
                    <a:pt x="84450" y="3805"/>
                  </a:lnTo>
                  <a:lnTo>
                    <a:pt x="84168" y="3147"/>
                  </a:lnTo>
                  <a:lnTo>
                    <a:pt x="83816" y="2490"/>
                  </a:lnTo>
                  <a:lnTo>
                    <a:pt x="83440" y="1856"/>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6" name="Google Shape;2396;p35"/>
            <p:cNvSpPr/>
            <p:nvPr/>
          </p:nvSpPr>
          <p:spPr>
            <a:xfrm>
              <a:off x="6832675" y="4207800"/>
              <a:ext cx="1073825" cy="300050"/>
            </a:xfrm>
            <a:custGeom>
              <a:rect b="b" l="l" r="r" t="t"/>
              <a:pathLst>
                <a:path extrusionOk="0" h="12002" w="42953">
                  <a:moveTo>
                    <a:pt x="0" y="1"/>
                  </a:moveTo>
                  <a:lnTo>
                    <a:pt x="259" y="330"/>
                  </a:lnTo>
                  <a:lnTo>
                    <a:pt x="540" y="729"/>
                  </a:lnTo>
                  <a:lnTo>
                    <a:pt x="822" y="1175"/>
                  </a:lnTo>
                  <a:lnTo>
                    <a:pt x="1104" y="1692"/>
                  </a:lnTo>
                  <a:lnTo>
                    <a:pt x="1362" y="2255"/>
                  </a:lnTo>
                  <a:lnTo>
                    <a:pt x="1621" y="2866"/>
                  </a:lnTo>
                  <a:lnTo>
                    <a:pt x="1832" y="3523"/>
                  </a:lnTo>
                  <a:lnTo>
                    <a:pt x="2020" y="4228"/>
                  </a:lnTo>
                  <a:lnTo>
                    <a:pt x="2090" y="4604"/>
                  </a:lnTo>
                  <a:lnTo>
                    <a:pt x="2161" y="5003"/>
                  </a:lnTo>
                  <a:lnTo>
                    <a:pt x="2208" y="5402"/>
                  </a:lnTo>
                  <a:lnTo>
                    <a:pt x="2255" y="5825"/>
                  </a:lnTo>
                  <a:lnTo>
                    <a:pt x="2255" y="6248"/>
                  </a:lnTo>
                  <a:lnTo>
                    <a:pt x="2278" y="6694"/>
                  </a:lnTo>
                  <a:lnTo>
                    <a:pt x="2255" y="7140"/>
                  </a:lnTo>
                  <a:lnTo>
                    <a:pt x="2231" y="7610"/>
                  </a:lnTo>
                  <a:lnTo>
                    <a:pt x="2184" y="8103"/>
                  </a:lnTo>
                  <a:lnTo>
                    <a:pt x="2114" y="8596"/>
                  </a:lnTo>
                  <a:lnTo>
                    <a:pt x="2020" y="9113"/>
                  </a:lnTo>
                  <a:lnTo>
                    <a:pt x="1902" y="9629"/>
                  </a:lnTo>
                  <a:lnTo>
                    <a:pt x="1762" y="10146"/>
                  </a:lnTo>
                  <a:lnTo>
                    <a:pt x="1597" y="10710"/>
                  </a:lnTo>
                  <a:lnTo>
                    <a:pt x="1409" y="11250"/>
                  </a:lnTo>
                  <a:lnTo>
                    <a:pt x="1198" y="11837"/>
                  </a:lnTo>
                  <a:lnTo>
                    <a:pt x="1128" y="12001"/>
                  </a:lnTo>
                  <a:lnTo>
                    <a:pt x="8948" y="11931"/>
                  </a:lnTo>
                  <a:lnTo>
                    <a:pt x="9981" y="11931"/>
                  </a:lnTo>
                  <a:lnTo>
                    <a:pt x="36589" y="11696"/>
                  </a:lnTo>
                  <a:lnTo>
                    <a:pt x="41262" y="11649"/>
                  </a:lnTo>
                  <a:lnTo>
                    <a:pt x="41661" y="10968"/>
                  </a:lnTo>
                  <a:lnTo>
                    <a:pt x="41990" y="10263"/>
                  </a:lnTo>
                  <a:lnTo>
                    <a:pt x="42295" y="9582"/>
                  </a:lnTo>
                  <a:lnTo>
                    <a:pt x="42530" y="8901"/>
                  </a:lnTo>
                  <a:lnTo>
                    <a:pt x="42718" y="8220"/>
                  </a:lnTo>
                  <a:lnTo>
                    <a:pt x="42835" y="7539"/>
                  </a:lnTo>
                  <a:lnTo>
                    <a:pt x="42929" y="6882"/>
                  </a:lnTo>
                  <a:lnTo>
                    <a:pt x="42953" y="6201"/>
                  </a:lnTo>
                  <a:lnTo>
                    <a:pt x="42906" y="5543"/>
                  </a:lnTo>
                  <a:lnTo>
                    <a:pt x="42835" y="4862"/>
                  </a:lnTo>
                  <a:lnTo>
                    <a:pt x="42695" y="4204"/>
                  </a:lnTo>
                  <a:lnTo>
                    <a:pt x="42507" y="3547"/>
                  </a:lnTo>
                  <a:lnTo>
                    <a:pt x="42272" y="2866"/>
                  </a:lnTo>
                  <a:lnTo>
                    <a:pt x="41990" y="2208"/>
                  </a:lnTo>
                  <a:lnTo>
                    <a:pt x="41638" y="1551"/>
                  </a:lnTo>
                  <a:lnTo>
                    <a:pt x="41262" y="917"/>
                  </a:lnTo>
                  <a:lnTo>
                    <a:pt x="36401" y="799"/>
                  </a:lnTo>
                  <a:lnTo>
                    <a:pt x="30084" y="658"/>
                  </a:lnTo>
                  <a:lnTo>
                    <a:pt x="9323" y="212"/>
                  </a:lnTo>
                  <a:lnTo>
                    <a:pt x="6905" y="142"/>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7" name="Google Shape;2397;p35"/>
            <p:cNvSpPr/>
            <p:nvPr/>
          </p:nvSpPr>
          <p:spPr>
            <a:xfrm>
              <a:off x="6832675" y="4207800"/>
              <a:ext cx="1073825" cy="300050"/>
            </a:xfrm>
            <a:custGeom>
              <a:rect b="b" l="l" r="r" t="t"/>
              <a:pathLst>
                <a:path extrusionOk="0" fill="none" h="12002" w="42953">
                  <a:moveTo>
                    <a:pt x="41262" y="11649"/>
                  </a:moveTo>
                  <a:lnTo>
                    <a:pt x="36589" y="11696"/>
                  </a:lnTo>
                  <a:lnTo>
                    <a:pt x="9981" y="11931"/>
                  </a:lnTo>
                  <a:lnTo>
                    <a:pt x="8948" y="11931"/>
                  </a:lnTo>
                  <a:lnTo>
                    <a:pt x="1128" y="12001"/>
                  </a:lnTo>
                  <a:lnTo>
                    <a:pt x="1128" y="12001"/>
                  </a:lnTo>
                  <a:lnTo>
                    <a:pt x="1198" y="11837"/>
                  </a:lnTo>
                  <a:lnTo>
                    <a:pt x="1198" y="11837"/>
                  </a:lnTo>
                  <a:lnTo>
                    <a:pt x="1409" y="11250"/>
                  </a:lnTo>
                  <a:lnTo>
                    <a:pt x="1597" y="10710"/>
                  </a:lnTo>
                  <a:lnTo>
                    <a:pt x="1762" y="10146"/>
                  </a:lnTo>
                  <a:lnTo>
                    <a:pt x="1902" y="9629"/>
                  </a:lnTo>
                  <a:lnTo>
                    <a:pt x="2020" y="9113"/>
                  </a:lnTo>
                  <a:lnTo>
                    <a:pt x="2114" y="8596"/>
                  </a:lnTo>
                  <a:lnTo>
                    <a:pt x="2184" y="8103"/>
                  </a:lnTo>
                  <a:lnTo>
                    <a:pt x="2231" y="7610"/>
                  </a:lnTo>
                  <a:lnTo>
                    <a:pt x="2255" y="7140"/>
                  </a:lnTo>
                  <a:lnTo>
                    <a:pt x="2278" y="6694"/>
                  </a:lnTo>
                  <a:lnTo>
                    <a:pt x="2255" y="6248"/>
                  </a:lnTo>
                  <a:lnTo>
                    <a:pt x="2255" y="5825"/>
                  </a:lnTo>
                  <a:lnTo>
                    <a:pt x="2208" y="5402"/>
                  </a:lnTo>
                  <a:lnTo>
                    <a:pt x="2161" y="5003"/>
                  </a:lnTo>
                  <a:lnTo>
                    <a:pt x="2090" y="4604"/>
                  </a:lnTo>
                  <a:lnTo>
                    <a:pt x="2020" y="4228"/>
                  </a:lnTo>
                  <a:lnTo>
                    <a:pt x="1832" y="3523"/>
                  </a:lnTo>
                  <a:lnTo>
                    <a:pt x="1621" y="2866"/>
                  </a:lnTo>
                  <a:lnTo>
                    <a:pt x="1362" y="2255"/>
                  </a:lnTo>
                  <a:lnTo>
                    <a:pt x="1104" y="1692"/>
                  </a:lnTo>
                  <a:lnTo>
                    <a:pt x="822" y="1175"/>
                  </a:lnTo>
                  <a:lnTo>
                    <a:pt x="540" y="729"/>
                  </a:lnTo>
                  <a:lnTo>
                    <a:pt x="259" y="330"/>
                  </a:lnTo>
                  <a:lnTo>
                    <a:pt x="0" y="1"/>
                  </a:lnTo>
                  <a:lnTo>
                    <a:pt x="6905" y="142"/>
                  </a:lnTo>
                  <a:lnTo>
                    <a:pt x="9323" y="212"/>
                  </a:lnTo>
                  <a:lnTo>
                    <a:pt x="30084" y="658"/>
                  </a:lnTo>
                  <a:lnTo>
                    <a:pt x="36401" y="799"/>
                  </a:lnTo>
                  <a:lnTo>
                    <a:pt x="41262" y="917"/>
                  </a:lnTo>
                  <a:lnTo>
                    <a:pt x="41262" y="917"/>
                  </a:lnTo>
                  <a:lnTo>
                    <a:pt x="41638" y="1551"/>
                  </a:lnTo>
                  <a:lnTo>
                    <a:pt x="41990" y="2208"/>
                  </a:lnTo>
                  <a:lnTo>
                    <a:pt x="42272" y="2866"/>
                  </a:lnTo>
                  <a:lnTo>
                    <a:pt x="42507" y="3547"/>
                  </a:lnTo>
                  <a:lnTo>
                    <a:pt x="42695" y="4204"/>
                  </a:lnTo>
                  <a:lnTo>
                    <a:pt x="42835" y="4862"/>
                  </a:lnTo>
                  <a:lnTo>
                    <a:pt x="42906" y="5543"/>
                  </a:lnTo>
                  <a:lnTo>
                    <a:pt x="42953" y="6201"/>
                  </a:lnTo>
                  <a:lnTo>
                    <a:pt x="42929" y="6882"/>
                  </a:lnTo>
                  <a:lnTo>
                    <a:pt x="42835" y="7539"/>
                  </a:lnTo>
                  <a:lnTo>
                    <a:pt x="42718" y="8220"/>
                  </a:lnTo>
                  <a:lnTo>
                    <a:pt x="42530" y="8901"/>
                  </a:lnTo>
                  <a:lnTo>
                    <a:pt x="42295" y="9582"/>
                  </a:lnTo>
                  <a:lnTo>
                    <a:pt x="41990" y="10263"/>
                  </a:lnTo>
                  <a:lnTo>
                    <a:pt x="41661" y="10968"/>
                  </a:lnTo>
                  <a:lnTo>
                    <a:pt x="41262" y="11649"/>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8" name="Google Shape;2398;p35"/>
            <p:cNvSpPr/>
            <p:nvPr/>
          </p:nvSpPr>
          <p:spPr>
            <a:xfrm>
              <a:off x="5859825" y="4227175"/>
              <a:ext cx="976975" cy="244850"/>
            </a:xfrm>
            <a:custGeom>
              <a:rect b="b" l="l" r="r" t="t"/>
              <a:pathLst>
                <a:path extrusionOk="0" h="9794" w="39079">
                  <a:moveTo>
                    <a:pt x="1" y="1"/>
                  </a:moveTo>
                  <a:lnTo>
                    <a:pt x="212" y="376"/>
                  </a:lnTo>
                  <a:lnTo>
                    <a:pt x="424" y="752"/>
                  </a:lnTo>
                  <a:lnTo>
                    <a:pt x="612" y="1151"/>
                  </a:lnTo>
                  <a:lnTo>
                    <a:pt x="776" y="1527"/>
                  </a:lnTo>
                  <a:lnTo>
                    <a:pt x="917" y="1903"/>
                  </a:lnTo>
                  <a:lnTo>
                    <a:pt x="1058" y="2279"/>
                  </a:lnTo>
                  <a:lnTo>
                    <a:pt x="1175" y="2654"/>
                  </a:lnTo>
                  <a:lnTo>
                    <a:pt x="1293" y="3054"/>
                  </a:lnTo>
                  <a:lnTo>
                    <a:pt x="1387" y="3429"/>
                  </a:lnTo>
                  <a:lnTo>
                    <a:pt x="1457" y="3805"/>
                  </a:lnTo>
                  <a:lnTo>
                    <a:pt x="1504" y="4181"/>
                  </a:lnTo>
                  <a:lnTo>
                    <a:pt x="1551" y="4557"/>
                  </a:lnTo>
                  <a:lnTo>
                    <a:pt x="1574" y="4932"/>
                  </a:lnTo>
                  <a:lnTo>
                    <a:pt x="1574" y="5332"/>
                  </a:lnTo>
                  <a:lnTo>
                    <a:pt x="1574" y="5707"/>
                  </a:lnTo>
                  <a:lnTo>
                    <a:pt x="1551" y="6083"/>
                  </a:lnTo>
                  <a:lnTo>
                    <a:pt x="1504" y="6553"/>
                  </a:lnTo>
                  <a:lnTo>
                    <a:pt x="1433" y="7023"/>
                  </a:lnTo>
                  <a:lnTo>
                    <a:pt x="1316" y="7469"/>
                  </a:lnTo>
                  <a:lnTo>
                    <a:pt x="1199" y="7938"/>
                  </a:lnTo>
                  <a:lnTo>
                    <a:pt x="1058" y="8408"/>
                  </a:lnTo>
                  <a:lnTo>
                    <a:pt x="893" y="8878"/>
                  </a:lnTo>
                  <a:lnTo>
                    <a:pt x="682" y="9347"/>
                  </a:lnTo>
                  <a:lnTo>
                    <a:pt x="471" y="9794"/>
                  </a:lnTo>
                  <a:lnTo>
                    <a:pt x="38139" y="9089"/>
                  </a:lnTo>
                  <a:lnTo>
                    <a:pt x="38398" y="8643"/>
                  </a:lnTo>
                  <a:lnTo>
                    <a:pt x="38585" y="8197"/>
                  </a:lnTo>
                  <a:lnTo>
                    <a:pt x="38750" y="7751"/>
                  </a:lnTo>
                  <a:lnTo>
                    <a:pt x="38891" y="7304"/>
                  </a:lnTo>
                  <a:lnTo>
                    <a:pt x="38985" y="6858"/>
                  </a:lnTo>
                  <a:lnTo>
                    <a:pt x="39032" y="6412"/>
                  </a:lnTo>
                  <a:lnTo>
                    <a:pt x="39079" y="5966"/>
                  </a:lnTo>
                  <a:lnTo>
                    <a:pt x="39079" y="5520"/>
                  </a:lnTo>
                  <a:lnTo>
                    <a:pt x="39079" y="5120"/>
                  </a:lnTo>
                  <a:lnTo>
                    <a:pt x="39055" y="4698"/>
                  </a:lnTo>
                  <a:lnTo>
                    <a:pt x="39008" y="4322"/>
                  </a:lnTo>
                  <a:lnTo>
                    <a:pt x="38938" y="3946"/>
                  </a:lnTo>
                  <a:lnTo>
                    <a:pt x="38797" y="3242"/>
                  </a:lnTo>
                  <a:lnTo>
                    <a:pt x="38609" y="2631"/>
                  </a:lnTo>
                  <a:lnTo>
                    <a:pt x="38445" y="2138"/>
                  </a:lnTo>
                  <a:lnTo>
                    <a:pt x="38304" y="1762"/>
                  </a:lnTo>
                  <a:lnTo>
                    <a:pt x="38139" y="1457"/>
                  </a:lnTo>
                  <a:lnTo>
                    <a:pt x="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9" name="Google Shape;2399;p35"/>
            <p:cNvSpPr/>
            <p:nvPr/>
          </p:nvSpPr>
          <p:spPr>
            <a:xfrm>
              <a:off x="5859825" y="4227175"/>
              <a:ext cx="976975" cy="244850"/>
            </a:xfrm>
            <a:custGeom>
              <a:rect b="b" l="l" r="r" t="t"/>
              <a:pathLst>
                <a:path extrusionOk="0" fill="none" h="9794" w="39079">
                  <a:moveTo>
                    <a:pt x="39079" y="5520"/>
                  </a:moveTo>
                  <a:lnTo>
                    <a:pt x="39079" y="5520"/>
                  </a:lnTo>
                  <a:lnTo>
                    <a:pt x="39079" y="5966"/>
                  </a:lnTo>
                  <a:lnTo>
                    <a:pt x="39032" y="6412"/>
                  </a:lnTo>
                  <a:lnTo>
                    <a:pt x="38985" y="6858"/>
                  </a:lnTo>
                  <a:lnTo>
                    <a:pt x="38891" y="7304"/>
                  </a:lnTo>
                  <a:lnTo>
                    <a:pt x="38750" y="7751"/>
                  </a:lnTo>
                  <a:lnTo>
                    <a:pt x="38585" y="8197"/>
                  </a:lnTo>
                  <a:lnTo>
                    <a:pt x="38398" y="8643"/>
                  </a:lnTo>
                  <a:lnTo>
                    <a:pt x="38139" y="9089"/>
                  </a:lnTo>
                  <a:lnTo>
                    <a:pt x="471" y="9794"/>
                  </a:lnTo>
                  <a:lnTo>
                    <a:pt x="471" y="9794"/>
                  </a:lnTo>
                  <a:lnTo>
                    <a:pt x="682" y="9347"/>
                  </a:lnTo>
                  <a:lnTo>
                    <a:pt x="893" y="8878"/>
                  </a:lnTo>
                  <a:lnTo>
                    <a:pt x="1058" y="8408"/>
                  </a:lnTo>
                  <a:lnTo>
                    <a:pt x="1199" y="7938"/>
                  </a:lnTo>
                  <a:lnTo>
                    <a:pt x="1316" y="7469"/>
                  </a:lnTo>
                  <a:lnTo>
                    <a:pt x="1433" y="7023"/>
                  </a:lnTo>
                  <a:lnTo>
                    <a:pt x="1504" y="6553"/>
                  </a:lnTo>
                  <a:lnTo>
                    <a:pt x="1551" y="6083"/>
                  </a:lnTo>
                  <a:lnTo>
                    <a:pt x="1551" y="6083"/>
                  </a:lnTo>
                  <a:lnTo>
                    <a:pt x="1574" y="5707"/>
                  </a:lnTo>
                  <a:lnTo>
                    <a:pt x="1574" y="5332"/>
                  </a:lnTo>
                  <a:lnTo>
                    <a:pt x="1574" y="4932"/>
                  </a:lnTo>
                  <a:lnTo>
                    <a:pt x="1551" y="4557"/>
                  </a:lnTo>
                  <a:lnTo>
                    <a:pt x="1504" y="4181"/>
                  </a:lnTo>
                  <a:lnTo>
                    <a:pt x="1457" y="3805"/>
                  </a:lnTo>
                  <a:lnTo>
                    <a:pt x="1387" y="3429"/>
                  </a:lnTo>
                  <a:lnTo>
                    <a:pt x="1293" y="3054"/>
                  </a:lnTo>
                  <a:lnTo>
                    <a:pt x="1175" y="2654"/>
                  </a:lnTo>
                  <a:lnTo>
                    <a:pt x="1058" y="2279"/>
                  </a:lnTo>
                  <a:lnTo>
                    <a:pt x="917" y="1903"/>
                  </a:lnTo>
                  <a:lnTo>
                    <a:pt x="776" y="1527"/>
                  </a:lnTo>
                  <a:lnTo>
                    <a:pt x="612" y="1151"/>
                  </a:lnTo>
                  <a:lnTo>
                    <a:pt x="424" y="752"/>
                  </a:lnTo>
                  <a:lnTo>
                    <a:pt x="212" y="376"/>
                  </a:lnTo>
                  <a:lnTo>
                    <a:pt x="1" y="1"/>
                  </a:lnTo>
                  <a:lnTo>
                    <a:pt x="38139" y="1457"/>
                  </a:lnTo>
                  <a:lnTo>
                    <a:pt x="38139" y="1457"/>
                  </a:lnTo>
                  <a:lnTo>
                    <a:pt x="38304" y="1762"/>
                  </a:lnTo>
                  <a:lnTo>
                    <a:pt x="38445" y="2138"/>
                  </a:lnTo>
                  <a:lnTo>
                    <a:pt x="38609" y="2631"/>
                  </a:lnTo>
                  <a:lnTo>
                    <a:pt x="38797" y="3242"/>
                  </a:lnTo>
                  <a:lnTo>
                    <a:pt x="38938" y="3946"/>
                  </a:lnTo>
                  <a:lnTo>
                    <a:pt x="39008" y="4322"/>
                  </a:lnTo>
                  <a:lnTo>
                    <a:pt x="39055" y="4698"/>
                  </a:lnTo>
                  <a:lnTo>
                    <a:pt x="39079" y="5120"/>
                  </a:lnTo>
                  <a:lnTo>
                    <a:pt x="39079" y="552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0" name="Google Shape;2400;p35"/>
            <p:cNvSpPr/>
            <p:nvPr/>
          </p:nvSpPr>
          <p:spPr>
            <a:xfrm>
              <a:off x="5933800" y="4264750"/>
              <a:ext cx="664650" cy="18225"/>
            </a:xfrm>
            <a:custGeom>
              <a:rect b="b" l="l" r="r" t="t"/>
              <a:pathLst>
                <a:path extrusionOk="0" h="729" w="26586">
                  <a:moveTo>
                    <a:pt x="3312" y="1"/>
                  </a:moveTo>
                  <a:lnTo>
                    <a:pt x="1" y="71"/>
                  </a:lnTo>
                  <a:lnTo>
                    <a:pt x="3312" y="283"/>
                  </a:lnTo>
                  <a:lnTo>
                    <a:pt x="6647" y="447"/>
                  </a:lnTo>
                  <a:lnTo>
                    <a:pt x="9958" y="564"/>
                  </a:lnTo>
                  <a:lnTo>
                    <a:pt x="13293" y="658"/>
                  </a:lnTo>
                  <a:lnTo>
                    <a:pt x="16604" y="705"/>
                  </a:lnTo>
                  <a:lnTo>
                    <a:pt x="19939" y="729"/>
                  </a:lnTo>
                  <a:lnTo>
                    <a:pt x="21606" y="729"/>
                  </a:lnTo>
                  <a:lnTo>
                    <a:pt x="23274" y="705"/>
                  </a:lnTo>
                  <a:lnTo>
                    <a:pt x="26585" y="635"/>
                  </a:lnTo>
                  <a:lnTo>
                    <a:pt x="23274" y="423"/>
                  </a:lnTo>
                  <a:lnTo>
                    <a:pt x="21606" y="329"/>
                  </a:lnTo>
                  <a:lnTo>
                    <a:pt x="19939" y="259"/>
                  </a:lnTo>
                  <a:lnTo>
                    <a:pt x="16628" y="142"/>
                  </a:lnTo>
                  <a:lnTo>
                    <a:pt x="13293" y="71"/>
                  </a:lnTo>
                  <a:lnTo>
                    <a:pt x="9982" y="24"/>
                  </a:lnTo>
                  <a:lnTo>
                    <a:pt x="6647" y="1"/>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1" name="Google Shape;2401;p35"/>
            <p:cNvSpPr/>
            <p:nvPr/>
          </p:nvSpPr>
          <p:spPr>
            <a:xfrm>
              <a:off x="6408775" y="4332275"/>
              <a:ext cx="360500" cy="15275"/>
            </a:xfrm>
            <a:custGeom>
              <a:rect b="b" l="l" r="r" t="t"/>
              <a:pathLst>
                <a:path extrusionOk="0" h="611" w="14420">
                  <a:moveTo>
                    <a:pt x="3617" y="0"/>
                  </a:moveTo>
                  <a:lnTo>
                    <a:pt x="1809" y="47"/>
                  </a:lnTo>
                  <a:lnTo>
                    <a:pt x="893" y="94"/>
                  </a:lnTo>
                  <a:lnTo>
                    <a:pt x="1" y="165"/>
                  </a:lnTo>
                  <a:lnTo>
                    <a:pt x="893" y="259"/>
                  </a:lnTo>
                  <a:lnTo>
                    <a:pt x="1809" y="353"/>
                  </a:lnTo>
                  <a:lnTo>
                    <a:pt x="3594" y="470"/>
                  </a:lnTo>
                  <a:lnTo>
                    <a:pt x="5402" y="541"/>
                  </a:lnTo>
                  <a:lnTo>
                    <a:pt x="7210" y="587"/>
                  </a:lnTo>
                  <a:lnTo>
                    <a:pt x="8995" y="611"/>
                  </a:lnTo>
                  <a:lnTo>
                    <a:pt x="10803" y="611"/>
                  </a:lnTo>
                  <a:lnTo>
                    <a:pt x="12612" y="564"/>
                  </a:lnTo>
                  <a:lnTo>
                    <a:pt x="13504" y="517"/>
                  </a:lnTo>
                  <a:lnTo>
                    <a:pt x="14420" y="447"/>
                  </a:lnTo>
                  <a:lnTo>
                    <a:pt x="13528" y="353"/>
                  </a:lnTo>
                  <a:lnTo>
                    <a:pt x="12612" y="282"/>
                  </a:lnTo>
                  <a:lnTo>
                    <a:pt x="10827" y="141"/>
                  </a:lnTo>
                  <a:lnTo>
                    <a:pt x="9019" y="71"/>
                  </a:lnTo>
                  <a:lnTo>
                    <a:pt x="7210" y="24"/>
                  </a:lnTo>
                  <a:lnTo>
                    <a:pt x="5402" y="0"/>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2" name="Google Shape;2402;p35"/>
            <p:cNvSpPr/>
            <p:nvPr/>
          </p:nvSpPr>
          <p:spPr>
            <a:xfrm>
              <a:off x="5969625" y="4395100"/>
              <a:ext cx="498475" cy="15275"/>
            </a:xfrm>
            <a:custGeom>
              <a:rect b="b" l="l" r="r" t="t"/>
              <a:pathLst>
                <a:path extrusionOk="0" h="611" w="19939">
                  <a:moveTo>
                    <a:pt x="4979" y="0"/>
                  </a:moveTo>
                  <a:lnTo>
                    <a:pt x="2490" y="47"/>
                  </a:lnTo>
                  <a:lnTo>
                    <a:pt x="0" y="165"/>
                  </a:lnTo>
                  <a:lnTo>
                    <a:pt x="2490" y="329"/>
                  </a:lnTo>
                  <a:lnTo>
                    <a:pt x="4979" y="446"/>
                  </a:lnTo>
                  <a:lnTo>
                    <a:pt x="7468" y="540"/>
                  </a:lnTo>
                  <a:lnTo>
                    <a:pt x="9958" y="587"/>
                  </a:lnTo>
                  <a:lnTo>
                    <a:pt x="12447" y="611"/>
                  </a:lnTo>
                  <a:lnTo>
                    <a:pt x="14936" y="611"/>
                  </a:lnTo>
                  <a:lnTo>
                    <a:pt x="16181" y="587"/>
                  </a:lnTo>
                  <a:lnTo>
                    <a:pt x="17426" y="540"/>
                  </a:lnTo>
                  <a:lnTo>
                    <a:pt x="19939" y="446"/>
                  </a:lnTo>
                  <a:lnTo>
                    <a:pt x="17449" y="259"/>
                  </a:lnTo>
                  <a:lnTo>
                    <a:pt x="16205" y="188"/>
                  </a:lnTo>
                  <a:lnTo>
                    <a:pt x="14936" y="141"/>
                  </a:lnTo>
                  <a:lnTo>
                    <a:pt x="12447" y="71"/>
                  </a:lnTo>
                  <a:lnTo>
                    <a:pt x="9958" y="0"/>
                  </a:lnTo>
                  <a:close/>
                </a:path>
              </a:pathLst>
            </a:custGeom>
            <a:solidFill>
              <a:srgbClr val="7197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3" name="Google Shape;2403;p35"/>
            <p:cNvSpPr/>
            <p:nvPr/>
          </p:nvSpPr>
          <p:spPr>
            <a:xfrm>
              <a:off x="5969625" y="4395100"/>
              <a:ext cx="498475" cy="15275"/>
            </a:xfrm>
            <a:custGeom>
              <a:rect b="b" l="l" r="r" t="t"/>
              <a:pathLst>
                <a:path extrusionOk="0" fill="none" h="611" w="19939">
                  <a:moveTo>
                    <a:pt x="0" y="165"/>
                  </a:moveTo>
                  <a:lnTo>
                    <a:pt x="0" y="165"/>
                  </a:lnTo>
                  <a:lnTo>
                    <a:pt x="2490" y="47"/>
                  </a:lnTo>
                  <a:lnTo>
                    <a:pt x="4979" y="0"/>
                  </a:lnTo>
                  <a:lnTo>
                    <a:pt x="4979" y="0"/>
                  </a:lnTo>
                  <a:lnTo>
                    <a:pt x="7468" y="0"/>
                  </a:lnTo>
                  <a:lnTo>
                    <a:pt x="9958" y="0"/>
                  </a:lnTo>
                  <a:lnTo>
                    <a:pt x="9958" y="0"/>
                  </a:lnTo>
                  <a:lnTo>
                    <a:pt x="12447" y="71"/>
                  </a:lnTo>
                  <a:lnTo>
                    <a:pt x="14936" y="141"/>
                  </a:lnTo>
                  <a:lnTo>
                    <a:pt x="14936" y="141"/>
                  </a:lnTo>
                  <a:lnTo>
                    <a:pt x="16205" y="188"/>
                  </a:lnTo>
                  <a:lnTo>
                    <a:pt x="17449" y="259"/>
                  </a:lnTo>
                  <a:lnTo>
                    <a:pt x="19939" y="446"/>
                  </a:lnTo>
                  <a:lnTo>
                    <a:pt x="19939" y="446"/>
                  </a:lnTo>
                  <a:lnTo>
                    <a:pt x="17426" y="540"/>
                  </a:lnTo>
                  <a:lnTo>
                    <a:pt x="16181" y="587"/>
                  </a:lnTo>
                  <a:lnTo>
                    <a:pt x="14936" y="611"/>
                  </a:lnTo>
                  <a:lnTo>
                    <a:pt x="14936" y="611"/>
                  </a:lnTo>
                  <a:lnTo>
                    <a:pt x="12447" y="611"/>
                  </a:lnTo>
                  <a:lnTo>
                    <a:pt x="9958" y="587"/>
                  </a:lnTo>
                  <a:lnTo>
                    <a:pt x="9958" y="587"/>
                  </a:lnTo>
                  <a:lnTo>
                    <a:pt x="7468" y="540"/>
                  </a:lnTo>
                  <a:lnTo>
                    <a:pt x="4979" y="446"/>
                  </a:lnTo>
                  <a:lnTo>
                    <a:pt x="4979" y="446"/>
                  </a:lnTo>
                  <a:lnTo>
                    <a:pt x="2490" y="329"/>
                  </a:lnTo>
                  <a:lnTo>
                    <a:pt x="0" y="16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4" name="Google Shape;2404;p35"/>
            <p:cNvSpPr/>
            <p:nvPr/>
          </p:nvSpPr>
          <p:spPr>
            <a:xfrm>
              <a:off x="7065750" y="4213100"/>
              <a:ext cx="706900" cy="292975"/>
            </a:xfrm>
            <a:custGeom>
              <a:rect b="b" l="l" r="r" t="t"/>
              <a:pathLst>
                <a:path extrusionOk="0" h="11719" w="28276">
                  <a:moveTo>
                    <a:pt x="0" y="0"/>
                  </a:moveTo>
                  <a:lnTo>
                    <a:pt x="212" y="423"/>
                  </a:lnTo>
                  <a:lnTo>
                    <a:pt x="447" y="892"/>
                  </a:lnTo>
                  <a:lnTo>
                    <a:pt x="658" y="1433"/>
                  </a:lnTo>
                  <a:lnTo>
                    <a:pt x="893" y="2020"/>
                  </a:lnTo>
                  <a:lnTo>
                    <a:pt x="1104" y="2654"/>
                  </a:lnTo>
                  <a:lnTo>
                    <a:pt x="1292" y="3335"/>
                  </a:lnTo>
                  <a:lnTo>
                    <a:pt x="1457" y="4039"/>
                  </a:lnTo>
                  <a:lnTo>
                    <a:pt x="1597" y="4814"/>
                  </a:lnTo>
                  <a:lnTo>
                    <a:pt x="1691" y="5589"/>
                  </a:lnTo>
                  <a:lnTo>
                    <a:pt x="1738" y="6411"/>
                  </a:lnTo>
                  <a:lnTo>
                    <a:pt x="1738" y="6834"/>
                  </a:lnTo>
                  <a:lnTo>
                    <a:pt x="1738" y="7257"/>
                  </a:lnTo>
                  <a:lnTo>
                    <a:pt x="1715" y="7679"/>
                  </a:lnTo>
                  <a:lnTo>
                    <a:pt x="1668" y="8102"/>
                  </a:lnTo>
                  <a:lnTo>
                    <a:pt x="1621" y="8548"/>
                  </a:lnTo>
                  <a:lnTo>
                    <a:pt x="1550" y="8995"/>
                  </a:lnTo>
                  <a:lnTo>
                    <a:pt x="1457" y="9441"/>
                  </a:lnTo>
                  <a:lnTo>
                    <a:pt x="1339" y="9887"/>
                  </a:lnTo>
                  <a:lnTo>
                    <a:pt x="1198" y="10333"/>
                  </a:lnTo>
                  <a:lnTo>
                    <a:pt x="1034" y="10803"/>
                  </a:lnTo>
                  <a:lnTo>
                    <a:pt x="869" y="11249"/>
                  </a:lnTo>
                  <a:lnTo>
                    <a:pt x="658" y="11719"/>
                  </a:lnTo>
                  <a:lnTo>
                    <a:pt x="27266" y="11484"/>
                  </a:lnTo>
                  <a:lnTo>
                    <a:pt x="27407" y="11038"/>
                  </a:lnTo>
                  <a:lnTo>
                    <a:pt x="27571" y="10545"/>
                  </a:lnTo>
                  <a:lnTo>
                    <a:pt x="27712" y="10004"/>
                  </a:lnTo>
                  <a:lnTo>
                    <a:pt x="27853" y="9417"/>
                  </a:lnTo>
                  <a:lnTo>
                    <a:pt x="27994" y="8807"/>
                  </a:lnTo>
                  <a:lnTo>
                    <a:pt x="28088" y="8149"/>
                  </a:lnTo>
                  <a:lnTo>
                    <a:pt x="28182" y="7468"/>
                  </a:lnTo>
                  <a:lnTo>
                    <a:pt x="28252" y="6764"/>
                  </a:lnTo>
                  <a:lnTo>
                    <a:pt x="28275" y="6012"/>
                  </a:lnTo>
                  <a:lnTo>
                    <a:pt x="28252" y="5261"/>
                  </a:lnTo>
                  <a:lnTo>
                    <a:pt x="28205" y="4509"/>
                  </a:lnTo>
                  <a:lnTo>
                    <a:pt x="28088" y="3734"/>
                  </a:lnTo>
                  <a:lnTo>
                    <a:pt x="27923" y="2936"/>
                  </a:lnTo>
                  <a:lnTo>
                    <a:pt x="27829" y="2536"/>
                  </a:lnTo>
                  <a:lnTo>
                    <a:pt x="27712" y="2161"/>
                  </a:lnTo>
                  <a:lnTo>
                    <a:pt x="27571" y="1761"/>
                  </a:lnTo>
                  <a:lnTo>
                    <a:pt x="27430" y="1362"/>
                  </a:lnTo>
                  <a:lnTo>
                    <a:pt x="27266" y="986"/>
                  </a:lnTo>
                  <a:lnTo>
                    <a:pt x="27078" y="587"/>
                  </a:lnTo>
                  <a:lnTo>
                    <a:pt x="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5" name="Google Shape;2405;p35"/>
            <p:cNvSpPr/>
            <p:nvPr/>
          </p:nvSpPr>
          <p:spPr>
            <a:xfrm>
              <a:off x="7065750" y="4213100"/>
              <a:ext cx="706900" cy="292975"/>
            </a:xfrm>
            <a:custGeom>
              <a:rect b="b" l="l" r="r" t="t"/>
              <a:pathLst>
                <a:path extrusionOk="0" fill="none" h="11719" w="28276">
                  <a:moveTo>
                    <a:pt x="27266" y="11484"/>
                  </a:moveTo>
                  <a:lnTo>
                    <a:pt x="658" y="11719"/>
                  </a:lnTo>
                  <a:lnTo>
                    <a:pt x="658" y="11719"/>
                  </a:lnTo>
                  <a:lnTo>
                    <a:pt x="869" y="11249"/>
                  </a:lnTo>
                  <a:lnTo>
                    <a:pt x="1034" y="10803"/>
                  </a:lnTo>
                  <a:lnTo>
                    <a:pt x="1198" y="10333"/>
                  </a:lnTo>
                  <a:lnTo>
                    <a:pt x="1339" y="9887"/>
                  </a:lnTo>
                  <a:lnTo>
                    <a:pt x="1457" y="9441"/>
                  </a:lnTo>
                  <a:lnTo>
                    <a:pt x="1550" y="8995"/>
                  </a:lnTo>
                  <a:lnTo>
                    <a:pt x="1621" y="8548"/>
                  </a:lnTo>
                  <a:lnTo>
                    <a:pt x="1668" y="8102"/>
                  </a:lnTo>
                  <a:lnTo>
                    <a:pt x="1715" y="7679"/>
                  </a:lnTo>
                  <a:lnTo>
                    <a:pt x="1738" y="7257"/>
                  </a:lnTo>
                  <a:lnTo>
                    <a:pt x="1738" y="6834"/>
                  </a:lnTo>
                  <a:lnTo>
                    <a:pt x="1738" y="6411"/>
                  </a:lnTo>
                  <a:lnTo>
                    <a:pt x="1691" y="5589"/>
                  </a:lnTo>
                  <a:lnTo>
                    <a:pt x="1597" y="4814"/>
                  </a:lnTo>
                  <a:lnTo>
                    <a:pt x="1457" y="4039"/>
                  </a:lnTo>
                  <a:lnTo>
                    <a:pt x="1292" y="3335"/>
                  </a:lnTo>
                  <a:lnTo>
                    <a:pt x="1104" y="2654"/>
                  </a:lnTo>
                  <a:lnTo>
                    <a:pt x="893" y="2020"/>
                  </a:lnTo>
                  <a:lnTo>
                    <a:pt x="658" y="1433"/>
                  </a:lnTo>
                  <a:lnTo>
                    <a:pt x="447" y="892"/>
                  </a:lnTo>
                  <a:lnTo>
                    <a:pt x="212" y="423"/>
                  </a:lnTo>
                  <a:lnTo>
                    <a:pt x="0" y="0"/>
                  </a:lnTo>
                  <a:lnTo>
                    <a:pt x="27078" y="587"/>
                  </a:lnTo>
                  <a:lnTo>
                    <a:pt x="27078" y="587"/>
                  </a:lnTo>
                  <a:lnTo>
                    <a:pt x="27266" y="986"/>
                  </a:lnTo>
                  <a:lnTo>
                    <a:pt x="27430" y="1362"/>
                  </a:lnTo>
                  <a:lnTo>
                    <a:pt x="27571" y="1761"/>
                  </a:lnTo>
                  <a:lnTo>
                    <a:pt x="27712" y="2161"/>
                  </a:lnTo>
                  <a:lnTo>
                    <a:pt x="27829" y="2536"/>
                  </a:lnTo>
                  <a:lnTo>
                    <a:pt x="27923" y="2936"/>
                  </a:lnTo>
                  <a:lnTo>
                    <a:pt x="28088" y="3734"/>
                  </a:lnTo>
                  <a:lnTo>
                    <a:pt x="28205" y="4509"/>
                  </a:lnTo>
                  <a:lnTo>
                    <a:pt x="28252" y="5261"/>
                  </a:lnTo>
                  <a:lnTo>
                    <a:pt x="28275" y="6012"/>
                  </a:lnTo>
                  <a:lnTo>
                    <a:pt x="28252" y="6764"/>
                  </a:lnTo>
                  <a:lnTo>
                    <a:pt x="28182" y="7468"/>
                  </a:lnTo>
                  <a:lnTo>
                    <a:pt x="28088" y="8149"/>
                  </a:lnTo>
                  <a:lnTo>
                    <a:pt x="27994" y="8807"/>
                  </a:lnTo>
                  <a:lnTo>
                    <a:pt x="27853" y="9417"/>
                  </a:lnTo>
                  <a:lnTo>
                    <a:pt x="27712" y="10004"/>
                  </a:lnTo>
                  <a:lnTo>
                    <a:pt x="27571" y="10545"/>
                  </a:lnTo>
                  <a:lnTo>
                    <a:pt x="27407" y="11038"/>
                  </a:lnTo>
                  <a:lnTo>
                    <a:pt x="27266" y="11484"/>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6" name="Google Shape;2406;p35"/>
            <p:cNvSpPr/>
            <p:nvPr/>
          </p:nvSpPr>
          <p:spPr>
            <a:xfrm>
              <a:off x="7202550" y="4312300"/>
              <a:ext cx="483200" cy="94550"/>
            </a:xfrm>
            <a:custGeom>
              <a:rect b="b" l="l" r="r" t="t"/>
              <a:pathLst>
                <a:path extrusionOk="0" h="3782" w="19328">
                  <a:moveTo>
                    <a:pt x="8666" y="1"/>
                  </a:moveTo>
                  <a:lnTo>
                    <a:pt x="7703" y="24"/>
                  </a:lnTo>
                  <a:lnTo>
                    <a:pt x="6787" y="71"/>
                  </a:lnTo>
                  <a:lnTo>
                    <a:pt x="5895" y="142"/>
                  </a:lnTo>
                  <a:lnTo>
                    <a:pt x="5049" y="212"/>
                  </a:lnTo>
                  <a:lnTo>
                    <a:pt x="4251" y="306"/>
                  </a:lnTo>
                  <a:lnTo>
                    <a:pt x="3523" y="424"/>
                  </a:lnTo>
                  <a:lnTo>
                    <a:pt x="2818" y="541"/>
                  </a:lnTo>
                  <a:lnTo>
                    <a:pt x="2208" y="682"/>
                  </a:lnTo>
                  <a:lnTo>
                    <a:pt x="1644" y="823"/>
                  </a:lnTo>
                  <a:lnTo>
                    <a:pt x="1151" y="987"/>
                  </a:lnTo>
                  <a:lnTo>
                    <a:pt x="752" y="1152"/>
                  </a:lnTo>
                  <a:lnTo>
                    <a:pt x="423" y="1316"/>
                  </a:lnTo>
                  <a:lnTo>
                    <a:pt x="306" y="1410"/>
                  </a:lnTo>
                  <a:lnTo>
                    <a:pt x="188" y="1504"/>
                  </a:lnTo>
                  <a:lnTo>
                    <a:pt x="118" y="1598"/>
                  </a:lnTo>
                  <a:lnTo>
                    <a:pt x="47" y="1692"/>
                  </a:lnTo>
                  <a:lnTo>
                    <a:pt x="0" y="1786"/>
                  </a:lnTo>
                  <a:lnTo>
                    <a:pt x="0" y="1880"/>
                  </a:lnTo>
                  <a:lnTo>
                    <a:pt x="0" y="1974"/>
                  </a:lnTo>
                  <a:lnTo>
                    <a:pt x="47" y="2068"/>
                  </a:lnTo>
                  <a:lnTo>
                    <a:pt x="118" y="2161"/>
                  </a:lnTo>
                  <a:lnTo>
                    <a:pt x="188" y="2255"/>
                  </a:lnTo>
                  <a:lnTo>
                    <a:pt x="306" y="2349"/>
                  </a:lnTo>
                  <a:lnTo>
                    <a:pt x="423" y="2443"/>
                  </a:lnTo>
                  <a:lnTo>
                    <a:pt x="752" y="2631"/>
                  </a:lnTo>
                  <a:lnTo>
                    <a:pt x="1151" y="2796"/>
                  </a:lnTo>
                  <a:lnTo>
                    <a:pt x="1644" y="2936"/>
                  </a:lnTo>
                  <a:lnTo>
                    <a:pt x="2208" y="3101"/>
                  </a:lnTo>
                  <a:lnTo>
                    <a:pt x="2818" y="3218"/>
                  </a:lnTo>
                  <a:lnTo>
                    <a:pt x="3523" y="3336"/>
                  </a:lnTo>
                  <a:lnTo>
                    <a:pt x="4251" y="3453"/>
                  </a:lnTo>
                  <a:lnTo>
                    <a:pt x="5049" y="3547"/>
                  </a:lnTo>
                  <a:lnTo>
                    <a:pt x="5895" y="3641"/>
                  </a:lnTo>
                  <a:lnTo>
                    <a:pt x="6787" y="3688"/>
                  </a:lnTo>
                  <a:lnTo>
                    <a:pt x="7703" y="3735"/>
                  </a:lnTo>
                  <a:lnTo>
                    <a:pt x="8666" y="3758"/>
                  </a:lnTo>
                  <a:lnTo>
                    <a:pt x="9652" y="3782"/>
                  </a:lnTo>
                  <a:lnTo>
                    <a:pt x="10639" y="3758"/>
                  </a:lnTo>
                  <a:lnTo>
                    <a:pt x="11602" y="3735"/>
                  </a:lnTo>
                  <a:lnTo>
                    <a:pt x="12541" y="3688"/>
                  </a:lnTo>
                  <a:lnTo>
                    <a:pt x="13410" y="3641"/>
                  </a:lnTo>
                  <a:lnTo>
                    <a:pt x="14255" y="3547"/>
                  </a:lnTo>
                  <a:lnTo>
                    <a:pt x="15054" y="3453"/>
                  </a:lnTo>
                  <a:lnTo>
                    <a:pt x="15805" y="3336"/>
                  </a:lnTo>
                  <a:lnTo>
                    <a:pt x="16486" y="3218"/>
                  </a:lnTo>
                  <a:lnTo>
                    <a:pt x="17120" y="3101"/>
                  </a:lnTo>
                  <a:lnTo>
                    <a:pt x="17660" y="2936"/>
                  </a:lnTo>
                  <a:lnTo>
                    <a:pt x="18154" y="2796"/>
                  </a:lnTo>
                  <a:lnTo>
                    <a:pt x="18553" y="2631"/>
                  </a:lnTo>
                  <a:lnTo>
                    <a:pt x="18882" y="2443"/>
                  </a:lnTo>
                  <a:lnTo>
                    <a:pt x="19023" y="2349"/>
                  </a:lnTo>
                  <a:lnTo>
                    <a:pt x="19116" y="2255"/>
                  </a:lnTo>
                  <a:lnTo>
                    <a:pt x="19210" y="2161"/>
                  </a:lnTo>
                  <a:lnTo>
                    <a:pt x="19281" y="2068"/>
                  </a:lnTo>
                  <a:lnTo>
                    <a:pt x="19304" y="1974"/>
                  </a:lnTo>
                  <a:lnTo>
                    <a:pt x="19328" y="1880"/>
                  </a:lnTo>
                  <a:lnTo>
                    <a:pt x="19304" y="1786"/>
                  </a:lnTo>
                  <a:lnTo>
                    <a:pt x="19281" y="1692"/>
                  </a:lnTo>
                  <a:lnTo>
                    <a:pt x="19210" y="1598"/>
                  </a:lnTo>
                  <a:lnTo>
                    <a:pt x="19116" y="1504"/>
                  </a:lnTo>
                  <a:lnTo>
                    <a:pt x="19023" y="1410"/>
                  </a:lnTo>
                  <a:lnTo>
                    <a:pt x="18882" y="1316"/>
                  </a:lnTo>
                  <a:lnTo>
                    <a:pt x="18553" y="1152"/>
                  </a:lnTo>
                  <a:lnTo>
                    <a:pt x="18154" y="987"/>
                  </a:lnTo>
                  <a:lnTo>
                    <a:pt x="17660" y="823"/>
                  </a:lnTo>
                  <a:lnTo>
                    <a:pt x="17120" y="682"/>
                  </a:lnTo>
                  <a:lnTo>
                    <a:pt x="16486" y="541"/>
                  </a:lnTo>
                  <a:lnTo>
                    <a:pt x="15805" y="424"/>
                  </a:lnTo>
                  <a:lnTo>
                    <a:pt x="15054" y="306"/>
                  </a:lnTo>
                  <a:lnTo>
                    <a:pt x="14255" y="212"/>
                  </a:lnTo>
                  <a:lnTo>
                    <a:pt x="13410" y="142"/>
                  </a:lnTo>
                  <a:lnTo>
                    <a:pt x="12541" y="71"/>
                  </a:lnTo>
                  <a:lnTo>
                    <a:pt x="11602" y="24"/>
                  </a:lnTo>
                  <a:lnTo>
                    <a:pt x="1063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7" name="Google Shape;2407;p35"/>
            <p:cNvSpPr/>
            <p:nvPr/>
          </p:nvSpPr>
          <p:spPr>
            <a:xfrm>
              <a:off x="7202550" y="4312300"/>
              <a:ext cx="483200" cy="94550"/>
            </a:xfrm>
            <a:custGeom>
              <a:rect b="b" l="l" r="r" t="t"/>
              <a:pathLst>
                <a:path extrusionOk="0" fill="none" h="3782" w="19328">
                  <a:moveTo>
                    <a:pt x="19328" y="1880"/>
                  </a:moveTo>
                  <a:lnTo>
                    <a:pt x="19328" y="1880"/>
                  </a:lnTo>
                  <a:lnTo>
                    <a:pt x="19304" y="1974"/>
                  </a:lnTo>
                  <a:lnTo>
                    <a:pt x="19281" y="2068"/>
                  </a:lnTo>
                  <a:lnTo>
                    <a:pt x="19210" y="2161"/>
                  </a:lnTo>
                  <a:lnTo>
                    <a:pt x="19116" y="2255"/>
                  </a:lnTo>
                  <a:lnTo>
                    <a:pt x="19023" y="2349"/>
                  </a:lnTo>
                  <a:lnTo>
                    <a:pt x="18882" y="2443"/>
                  </a:lnTo>
                  <a:lnTo>
                    <a:pt x="18553" y="2631"/>
                  </a:lnTo>
                  <a:lnTo>
                    <a:pt x="18154" y="2796"/>
                  </a:lnTo>
                  <a:lnTo>
                    <a:pt x="17660" y="2936"/>
                  </a:lnTo>
                  <a:lnTo>
                    <a:pt x="17120" y="3101"/>
                  </a:lnTo>
                  <a:lnTo>
                    <a:pt x="16486" y="3218"/>
                  </a:lnTo>
                  <a:lnTo>
                    <a:pt x="15805" y="3336"/>
                  </a:lnTo>
                  <a:lnTo>
                    <a:pt x="15054" y="3453"/>
                  </a:lnTo>
                  <a:lnTo>
                    <a:pt x="14255" y="3547"/>
                  </a:lnTo>
                  <a:lnTo>
                    <a:pt x="13410" y="3641"/>
                  </a:lnTo>
                  <a:lnTo>
                    <a:pt x="12541" y="3688"/>
                  </a:lnTo>
                  <a:lnTo>
                    <a:pt x="11602" y="3735"/>
                  </a:lnTo>
                  <a:lnTo>
                    <a:pt x="10639" y="3758"/>
                  </a:lnTo>
                  <a:lnTo>
                    <a:pt x="9652" y="3782"/>
                  </a:lnTo>
                  <a:lnTo>
                    <a:pt x="9652" y="3782"/>
                  </a:lnTo>
                  <a:lnTo>
                    <a:pt x="8666" y="3758"/>
                  </a:lnTo>
                  <a:lnTo>
                    <a:pt x="7703" y="3735"/>
                  </a:lnTo>
                  <a:lnTo>
                    <a:pt x="6787" y="3688"/>
                  </a:lnTo>
                  <a:lnTo>
                    <a:pt x="5895" y="3641"/>
                  </a:lnTo>
                  <a:lnTo>
                    <a:pt x="5049" y="3547"/>
                  </a:lnTo>
                  <a:lnTo>
                    <a:pt x="4251" y="3453"/>
                  </a:lnTo>
                  <a:lnTo>
                    <a:pt x="3523" y="3336"/>
                  </a:lnTo>
                  <a:lnTo>
                    <a:pt x="2818" y="3218"/>
                  </a:lnTo>
                  <a:lnTo>
                    <a:pt x="2208" y="3101"/>
                  </a:lnTo>
                  <a:lnTo>
                    <a:pt x="1644" y="2936"/>
                  </a:lnTo>
                  <a:lnTo>
                    <a:pt x="1151" y="2796"/>
                  </a:lnTo>
                  <a:lnTo>
                    <a:pt x="752" y="2631"/>
                  </a:lnTo>
                  <a:lnTo>
                    <a:pt x="423" y="2443"/>
                  </a:lnTo>
                  <a:lnTo>
                    <a:pt x="306" y="2349"/>
                  </a:lnTo>
                  <a:lnTo>
                    <a:pt x="188" y="2255"/>
                  </a:lnTo>
                  <a:lnTo>
                    <a:pt x="118" y="2161"/>
                  </a:lnTo>
                  <a:lnTo>
                    <a:pt x="47" y="2068"/>
                  </a:lnTo>
                  <a:lnTo>
                    <a:pt x="0" y="1974"/>
                  </a:lnTo>
                  <a:lnTo>
                    <a:pt x="0" y="1880"/>
                  </a:lnTo>
                  <a:lnTo>
                    <a:pt x="0" y="1880"/>
                  </a:lnTo>
                  <a:lnTo>
                    <a:pt x="0" y="1786"/>
                  </a:lnTo>
                  <a:lnTo>
                    <a:pt x="47" y="1692"/>
                  </a:lnTo>
                  <a:lnTo>
                    <a:pt x="118" y="1598"/>
                  </a:lnTo>
                  <a:lnTo>
                    <a:pt x="188" y="1504"/>
                  </a:lnTo>
                  <a:lnTo>
                    <a:pt x="306" y="1410"/>
                  </a:lnTo>
                  <a:lnTo>
                    <a:pt x="423" y="1316"/>
                  </a:lnTo>
                  <a:lnTo>
                    <a:pt x="752" y="1152"/>
                  </a:lnTo>
                  <a:lnTo>
                    <a:pt x="1151" y="987"/>
                  </a:lnTo>
                  <a:lnTo>
                    <a:pt x="1644" y="823"/>
                  </a:lnTo>
                  <a:lnTo>
                    <a:pt x="2208" y="682"/>
                  </a:lnTo>
                  <a:lnTo>
                    <a:pt x="2818" y="541"/>
                  </a:lnTo>
                  <a:lnTo>
                    <a:pt x="3523" y="424"/>
                  </a:lnTo>
                  <a:lnTo>
                    <a:pt x="4251" y="306"/>
                  </a:lnTo>
                  <a:lnTo>
                    <a:pt x="5049" y="212"/>
                  </a:lnTo>
                  <a:lnTo>
                    <a:pt x="5895" y="142"/>
                  </a:lnTo>
                  <a:lnTo>
                    <a:pt x="6787" y="71"/>
                  </a:lnTo>
                  <a:lnTo>
                    <a:pt x="7703" y="24"/>
                  </a:lnTo>
                  <a:lnTo>
                    <a:pt x="8666" y="1"/>
                  </a:lnTo>
                  <a:lnTo>
                    <a:pt x="9652" y="1"/>
                  </a:lnTo>
                  <a:lnTo>
                    <a:pt x="9652" y="1"/>
                  </a:lnTo>
                  <a:lnTo>
                    <a:pt x="10639" y="1"/>
                  </a:lnTo>
                  <a:lnTo>
                    <a:pt x="11602" y="24"/>
                  </a:lnTo>
                  <a:lnTo>
                    <a:pt x="12541" y="71"/>
                  </a:lnTo>
                  <a:lnTo>
                    <a:pt x="13410" y="142"/>
                  </a:lnTo>
                  <a:lnTo>
                    <a:pt x="14255" y="212"/>
                  </a:lnTo>
                  <a:lnTo>
                    <a:pt x="15054" y="306"/>
                  </a:lnTo>
                  <a:lnTo>
                    <a:pt x="15805" y="424"/>
                  </a:lnTo>
                  <a:lnTo>
                    <a:pt x="16486" y="541"/>
                  </a:lnTo>
                  <a:lnTo>
                    <a:pt x="17120" y="682"/>
                  </a:lnTo>
                  <a:lnTo>
                    <a:pt x="17660" y="823"/>
                  </a:lnTo>
                  <a:lnTo>
                    <a:pt x="18154" y="987"/>
                  </a:lnTo>
                  <a:lnTo>
                    <a:pt x="18553" y="1152"/>
                  </a:lnTo>
                  <a:lnTo>
                    <a:pt x="18882" y="1316"/>
                  </a:lnTo>
                  <a:lnTo>
                    <a:pt x="19023" y="1410"/>
                  </a:lnTo>
                  <a:lnTo>
                    <a:pt x="19116" y="1504"/>
                  </a:lnTo>
                  <a:lnTo>
                    <a:pt x="19210" y="1598"/>
                  </a:lnTo>
                  <a:lnTo>
                    <a:pt x="19281" y="1692"/>
                  </a:lnTo>
                  <a:lnTo>
                    <a:pt x="19304" y="1786"/>
                  </a:lnTo>
                  <a:lnTo>
                    <a:pt x="19328" y="188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8" name="Google Shape;2408;p35"/>
            <p:cNvSpPr/>
            <p:nvPr/>
          </p:nvSpPr>
          <p:spPr>
            <a:xfrm>
              <a:off x="5871575" y="4365150"/>
              <a:ext cx="965225" cy="106875"/>
            </a:xfrm>
            <a:custGeom>
              <a:rect b="b" l="l" r="r" t="t"/>
              <a:pathLst>
                <a:path extrusionOk="0" h="4275" w="38609">
                  <a:moveTo>
                    <a:pt x="13880" y="1198"/>
                  </a:moveTo>
                  <a:lnTo>
                    <a:pt x="16369" y="1269"/>
                  </a:lnTo>
                  <a:lnTo>
                    <a:pt x="18858" y="1339"/>
                  </a:lnTo>
                  <a:lnTo>
                    <a:pt x="20127" y="1386"/>
                  </a:lnTo>
                  <a:lnTo>
                    <a:pt x="21371" y="1457"/>
                  </a:lnTo>
                  <a:lnTo>
                    <a:pt x="23861" y="1644"/>
                  </a:lnTo>
                  <a:lnTo>
                    <a:pt x="21348" y="1738"/>
                  </a:lnTo>
                  <a:lnTo>
                    <a:pt x="20103" y="1785"/>
                  </a:lnTo>
                  <a:lnTo>
                    <a:pt x="18858" y="1809"/>
                  </a:lnTo>
                  <a:lnTo>
                    <a:pt x="16909" y="1809"/>
                  </a:lnTo>
                  <a:lnTo>
                    <a:pt x="13880" y="1785"/>
                  </a:lnTo>
                  <a:lnTo>
                    <a:pt x="11390" y="1738"/>
                  </a:lnTo>
                  <a:lnTo>
                    <a:pt x="8901" y="1644"/>
                  </a:lnTo>
                  <a:lnTo>
                    <a:pt x="6412" y="1527"/>
                  </a:lnTo>
                  <a:lnTo>
                    <a:pt x="3922" y="1363"/>
                  </a:lnTo>
                  <a:lnTo>
                    <a:pt x="6412" y="1245"/>
                  </a:lnTo>
                  <a:lnTo>
                    <a:pt x="8901" y="1198"/>
                  </a:lnTo>
                  <a:close/>
                  <a:moveTo>
                    <a:pt x="38609" y="1"/>
                  </a:moveTo>
                  <a:lnTo>
                    <a:pt x="34569" y="141"/>
                  </a:lnTo>
                  <a:lnTo>
                    <a:pt x="30530" y="259"/>
                  </a:lnTo>
                  <a:lnTo>
                    <a:pt x="26491" y="353"/>
                  </a:lnTo>
                  <a:lnTo>
                    <a:pt x="22428" y="447"/>
                  </a:lnTo>
                  <a:lnTo>
                    <a:pt x="18389" y="494"/>
                  </a:lnTo>
                  <a:lnTo>
                    <a:pt x="14349" y="541"/>
                  </a:lnTo>
                  <a:lnTo>
                    <a:pt x="10310" y="564"/>
                  </a:lnTo>
                  <a:lnTo>
                    <a:pt x="6247" y="588"/>
                  </a:lnTo>
                  <a:lnTo>
                    <a:pt x="1081" y="564"/>
                  </a:lnTo>
                  <a:lnTo>
                    <a:pt x="1034" y="1034"/>
                  </a:lnTo>
                  <a:lnTo>
                    <a:pt x="963" y="1504"/>
                  </a:lnTo>
                  <a:lnTo>
                    <a:pt x="846" y="1950"/>
                  </a:lnTo>
                  <a:lnTo>
                    <a:pt x="729" y="2419"/>
                  </a:lnTo>
                  <a:lnTo>
                    <a:pt x="588" y="2889"/>
                  </a:lnTo>
                  <a:lnTo>
                    <a:pt x="423" y="3359"/>
                  </a:lnTo>
                  <a:lnTo>
                    <a:pt x="212" y="3828"/>
                  </a:lnTo>
                  <a:lnTo>
                    <a:pt x="1" y="4275"/>
                  </a:lnTo>
                  <a:lnTo>
                    <a:pt x="37669" y="3570"/>
                  </a:lnTo>
                  <a:lnTo>
                    <a:pt x="37928" y="3124"/>
                  </a:lnTo>
                  <a:lnTo>
                    <a:pt x="38115" y="2678"/>
                  </a:lnTo>
                  <a:lnTo>
                    <a:pt x="38280" y="2232"/>
                  </a:lnTo>
                  <a:lnTo>
                    <a:pt x="38421" y="1785"/>
                  </a:lnTo>
                  <a:lnTo>
                    <a:pt x="38515" y="1339"/>
                  </a:lnTo>
                  <a:lnTo>
                    <a:pt x="38562" y="893"/>
                  </a:lnTo>
                  <a:lnTo>
                    <a:pt x="38609" y="447"/>
                  </a:lnTo>
                  <a:lnTo>
                    <a:pt x="38609" y="1"/>
                  </a:lnTo>
                  <a:close/>
                </a:path>
              </a:pathLst>
            </a:custGeom>
            <a:solidFill>
              <a:srgbClr val="BFD4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9" name="Google Shape;2409;p35"/>
            <p:cNvSpPr/>
            <p:nvPr/>
          </p:nvSpPr>
          <p:spPr>
            <a:xfrm>
              <a:off x="5969625" y="4395100"/>
              <a:ext cx="498475" cy="15275"/>
            </a:xfrm>
            <a:custGeom>
              <a:rect b="b" l="l" r="r" t="t"/>
              <a:pathLst>
                <a:path extrusionOk="0" fill="none" h="611" w="19939">
                  <a:moveTo>
                    <a:pt x="12987" y="611"/>
                  </a:moveTo>
                  <a:lnTo>
                    <a:pt x="12987" y="611"/>
                  </a:lnTo>
                  <a:lnTo>
                    <a:pt x="9958" y="587"/>
                  </a:lnTo>
                  <a:lnTo>
                    <a:pt x="9958" y="587"/>
                  </a:lnTo>
                  <a:lnTo>
                    <a:pt x="7468" y="540"/>
                  </a:lnTo>
                  <a:lnTo>
                    <a:pt x="4979" y="446"/>
                  </a:lnTo>
                  <a:lnTo>
                    <a:pt x="4979" y="446"/>
                  </a:lnTo>
                  <a:lnTo>
                    <a:pt x="2490" y="329"/>
                  </a:lnTo>
                  <a:lnTo>
                    <a:pt x="0" y="165"/>
                  </a:lnTo>
                  <a:lnTo>
                    <a:pt x="0" y="165"/>
                  </a:lnTo>
                  <a:lnTo>
                    <a:pt x="2490" y="47"/>
                  </a:lnTo>
                  <a:lnTo>
                    <a:pt x="4979" y="0"/>
                  </a:lnTo>
                  <a:lnTo>
                    <a:pt x="4979" y="0"/>
                  </a:lnTo>
                  <a:lnTo>
                    <a:pt x="6928" y="0"/>
                  </a:lnTo>
                  <a:lnTo>
                    <a:pt x="6928" y="0"/>
                  </a:lnTo>
                  <a:lnTo>
                    <a:pt x="9958" y="0"/>
                  </a:lnTo>
                  <a:lnTo>
                    <a:pt x="9958" y="0"/>
                  </a:lnTo>
                  <a:lnTo>
                    <a:pt x="12447" y="71"/>
                  </a:lnTo>
                  <a:lnTo>
                    <a:pt x="14936" y="141"/>
                  </a:lnTo>
                  <a:lnTo>
                    <a:pt x="14936" y="141"/>
                  </a:lnTo>
                  <a:lnTo>
                    <a:pt x="16205" y="188"/>
                  </a:lnTo>
                  <a:lnTo>
                    <a:pt x="17449" y="259"/>
                  </a:lnTo>
                  <a:lnTo>
                    <a:pt x="19939" y="446"/>
                  </a:lnTo>
                  <a:lnTo>
                    <a:pt x="19939" y="446"/>
                  </a:lnTo>
                  <a:lnTo>
                    <a:pt x="17426" y="540"/>
                  </a:lnTo>
                  <a:lnTo>
                    <a:pt x="16181" y="587"/>
                  </a:lnTo>
                  <a:lnTo>
                    <a:pt x="14936" y="611"/>
                  </a:lnTo>
                  <a:lnTo>
                    <a:pt x="14936" y="611"/>
                  </a:lnTo>
                  <a:lnTo>
                    <a:pt x="12987" y="61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0" name="Google Shape;2410;p35"/>
            <p:cNvSpPr/>
            <p:nvPr/>
          </p:nvSpPr>
          <p:spPr>
            <a:xfrm>
              <a:off x="5871575" y="4365150"/>
              <a:ext cx="965225" cy="106875"/>
            </a:xfrm>
            <a:custGeom>
              <a:rect b="b" l="l" r="r" t="t"/>
              <a:pathLst>
                <a:path extrusionOk="0" fill="none" h="4275" w="38609">
                  <a:moveTo>
                    <a:pt x="38609" y="1"/>
                  </a:moveTo>
                  <a:lnTo>
                    <a:pt x="38609" y="1"/>
                  </a:lnTo>
                  <a:lnTo>
                    <a:pt x="34569" y="141"/>
                  </a:lnTo>
                  <a:lnTo>
                    <a:pt x="30530" y="259"/>
                  </a:lnTo>
                  <a:lnTo>
                    <a:pt x="26491" y="353"/>
                  </a:lnTo>
                  <a:lnTo>
                    <a:pt x="22428" y="447"/>
                  </a:lnTo>
                  <a:lnTo>
                    <a:pt x="18389" y="494"/>
                  </a:lnTo>
                  <a:lnTo>
                    <a:pt x="14349" y="541"/>
                  </a:lnTo>
                  <a:lnTo>
                    <a:pt x="10310" y="564"/>
                  </a:lnTo>
                  <a:lnTo>
                    <a:pt x="6247" y="588"/>
                  </a:lnTo>
                  <a:lnTo>
                    <a:pt x="6247" y="588"/>
                  </a:lnTo>
                  <a:lnTo>
                    <a:pt x="1081" y="564"/>
                  </a:lnTo>
                  <a:lnTo>
                    <a:pt x="1081" y="564"/>
                  </a:lnTo>
                  <a:lnTo>
                    <a:pt x="1081" y="564"/>
                  </a:lnTo>
                  <a:lnTo>
                    <a:pt x="1034" y="1034"/>
                  </a:lnTo>
                  <a:lnTo>
                    <a:pt x="963" y="1504"/>
                  </a:lnTo>
                  <a:lnTo>
                    <a:pt x="846" y="1950"/>
                  </a:lnTo>
                  <a:lnTo>
                    <a:pt x="729" y="2419"/>
                  </a:lnTo>
                  <a:lnTo>
                    <a:pt x="588" y="2889"/>
                  </a:lnTo>
                  <a:lnTo>
                    <a:pt x="423" y="3359"/>
                  </a:lnTo>
                  <a:lnTo>
                    <a:pt x="212" y="3828"/>
                  </a:lnTo>
                  <a:lnTo>
                    <a:pt x="1" y="4275"/>
                  </a:lnTo>
                  <a:lnTo>
                    <a:pt x="37669" y="3570"/>
                  </a:lnTo>
                  <a:lnTo>
                    <a:pt x="37669" y="3570"/>
                  </a:lnTo>
                  <a:lnTo>
                    <a:pt x="37928" y="3124"/>
                  </a:lnTo>
                  <a:lnTo>
                    <a:pt x="38115" y="2678"/>
                  </a:lnTo>
                  <a:lnTo>
                    <a:pt x="38280" y="2232"/>
                  </a:lnTo>
                  <a:lnTo>
                    <a:pt x="38421" y="1785"/>
                  </a:lnTo>
                  <a:lnTo>
                    <a:pt x="38515" y="1339"/>
                  </a:lnTo>
                  <a:lnTo>
                    <a:pt x="38562" y="893"/>
                  </a:lnTo>
                  <a:lnTo>
                    <a:pt x="38609" y="447"/>
                  </a:lnTo>
                  <a:lnTo>
                    <a:pt x="38609"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1" name="Google Shape;2411;p35"/>
            <p:cNvSpPr/>
            <p:nvPr/>
          </p:nvSpPr>
          <p:spPr>
            <a:xfrm>
              <a:off x="5969625" y="4395100"/>
              <a:ext cx="498475" cy="15275"/>
            </a:xfrm>
            <a:custGeom>
              <a:rect b="b" l="l" r="r" t="t"/>
              <a:pathLst>
                <a:path extrusionOk="0" h="611" w="19939">
                  <a:moveTo>
                    <a:pt x="4979" y="0"/>
                  </a:moveTo>
                  <a:lnTo>
                    <a:pt x="2490" y="47"/>
                  </a:lnTo>
                  <a:lnTo>
                    <a:pt x="0" y="165"/>
                  </a:lnTo>
                  <a:lnTo>
                    <a:pt x="2490" y="329"/>
                  </a:lnTo>
                  <a:lnTo>
                    <a:pt x="4979" y="446"/>
                  </a:lnTo>
                  <a:lnTo>
                    <a:pt x="7468" y="540"/>
                  </a:lnTo>
                  <a:lnTo>
                    <a:pt x="9958" y="587"/>
                  </a:lnTo>
                  <a:lnTo>
                    <a:pt x="12987" y="611"/>
                  </a:lnTo>
                  <a:lnTo>
                    <a:pt x="14936" y="611"/>
                  </a:lnTo>
                  <a:lnTo>
                    <a:pt x="16181" y="587"/>
                  </a:lnTo>
                  <a:lnTo>
                    <a:pt x="17426" y="540"/>
                  </a:lnTo>
                  <a:lnTo>
                    <a:pt x="19939" y="446"/>
                  </a:lnTo>
                  <a:lnTo>
                    <a:pt x="17449" y="259"/>
                  </a:lnTo>
                  <a:lnTo>
                    <a:pt x="16205" y="188"/>
                  </a:lnTo>
                  <a:lnTo>
                    <a:pt x="14936" y="141"/>
                  </a:lnTo>
                  <a:lnTo>
                    <a:pt x="12447" y="71"/>
                  </a:lnTo>
                  <a:lnTo>
                    <a:pt x="9958" y="0"/>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2" name="Google Shape;2412;p35"/>
            <p:cNvSpPr/>
            <p:nvPr/>
          </p:nvSpPr>
          <p:spPr>
            <a:xfrm>
              <a:off x="6860850" y="4211325"/>
              <a:ext cx="1045650" cy="296525"/>
            </a:xfrm>
            <a:custGeom>
              <a:rect b="b" l="l" r="r" t="t"/>
              <a:pathLst>
                <a:path extrusionOk="0" h="11861" w="41826">
                  <a:moveTo>
                    <a:pt x="24142" y="423"/>
                  </a:moveTo>
                  <a:lnTo>
                    <a:pt x="29685" y="541"/>
                  </a:lnTo>
                  <a:lnTo>
                    <a:pt x="28957" y="517"/>
                  </a:lnTo>
                  <a:lnTo>
                    <a:pt x="24142" y="423"/>
                  </a:lnTo>
                  <a:close/>
                  <a:moveTo>
                    <a:pt x="35274" y="658"/>
                  </a:moveTo>
                  <a:lnTo>
                    <a:pt x="35462" y="1057"/>
                  </a:lnTo>
                  <a:lnTo>
                    <a:pt x="35626" y="1433"/>
                  </a:lnTo>
                  <a:lnTo>
                    <a:pt x="35767" y="1832"/>
                  </a:lnTo>
                  <a:lnTo>
                    <a:pt x="35908" y="2232"/>
                  </a:lnTo>
                  <a:lnTo>
                    <a:pt x="36025" y="2607"/>
                  </a:lnTo>
                  <a:lnTo>
                    <a:pt x="36119" y="3007"/>
                  </a:lnTo>
                  <a:lnTo>
                    <a:pt x="36284" y="3805"/>
                  </a:lnTo>
                  <a:lnTo>
                    <a:pt x="36401" y="4580"/>
                  </a:lnTo>
                  <a:lnTo>
                    <a:pt x="36448" y="5332"/>
                  </a:lnTo>
                  <a:lnTo>
                    <a:pt x="36471" y="6083"/>
                  </a:lnTo>
                  <a:lnTo>
                    <a:pt x="36448" y="6835"/>
                  </a:lnTo>
                  <a:lnTo>
                    <a:pt x="36378" y="7539"/>
                  </a:lnTo>
                  <a:lnTo>
                    <a:pt x="36284" y="8220"/>
                  </a:lnTo>
                  <a:lnTo>
                    <a:pt x="36190" y="8878"/>
                  </a:lnTo>
                  <a:lnTo>
                    <a:pt x="36049" y="9488"/>
                  </a:lnTo>
                  <a:lnTo>
                    <a:pt x="35908" y="10075"/>
                  </a:lnTo>
                  <a:lnTo>
                    <a:pt x="35767" y="10616"/>
                  </a:lnTo>
                  <a:lnTo>
                    <a:pt x="35603" y="11109"/>
                  </a:lnTo>
                  <a:lnTo>
                    <a:pt x="35462" y="11555"/>
                  </a:lnTo>
                  <a:lnTo>
                    <a:pt x="40135" y="11508"/>
                  </a:lnTo>
                  <a:lnTo>
                    <a:pt x="40511" y="10827"/>
                  </a:lnTo>
                  <a:lnTo>
                    <a:pt x="40863" y="10146"/>
                  </a:lnTo>
                  <a:lnTo>
                    <a:pt x="41168" y="9465"/>
                  </a:lnTo>
                  <a:lnTo>
                    <a:pt x="41403" y="8784"/>
                  </a:lnTo>
                  <a:lnTo>
                    <a:pt x="41568" y="8103"/>
                  </a:lnTo>
                  <a:lnTo>
                    <a:pt x="41708" y="7445"/>
                  </a:lnTo>
                  <a:lnTo>
                    <a:pt x="41779" y="6764"/>
                  </a:lnTo>
                  <a:lnTo>
                    <a:pt x="41826" y="6107"/>
                  </a:lnTo>
                  <a:lnTo>
                    <a:pt x="41779" y="5425"/>
                  </a:lnTo>
                  <a:lnTo>
                    <a:pt x="41708" y="4744"/>
                  </a:lnTo>
                  <a:lnTo>
                    <a:pt x="41568" y="4087"/>
                  </a:lnTo>
                  <a:lnTo>
                    <a:pt x="41403" y="3406"/>
                  </a:lnTo>
                  <a:lnTo>
                    <a:pt x="41145" y="2748"/>
                  </a:lnTo>
                  <a:lnTo>
                    <a:pt x="40863" y="2091"/>
                  </a:lnTo>
                  <a:lnTo>
                    <a:pt x="40511" y="1433"/>
                  </a:lnTo>
                  <a:lnTo>
                    <a:pt x="40135" y="776"/>
                  </a:lnTo>
                  <a:lnTo>
                    <a:pt x="35274" y="658"/>
                  </a:lnTo>
                  <a:close/>
                  <a:moveTo>
                    <a:pt x="5778" y="1"/>
                  </a:moveTo>
                  <a:lnTo>
                    <a:pt x="5496" y="517"/>
                  </a:lnTo>
                  <a:lnTo>
                    <a:pt x="5214" y="1034"/>
                  </a:lnTo>
                  <a:lnTo>
                    <a:pt x="4979" y="1574"/>
                  </a:lnTo>
                  <a:lnTo>
                    <a:pt x="4744" y="2114"/>
                  </a:lnTo>
                  <a:lnTo>
                    <a:pt x="4556" y="2678"/>
                  </a:lnTo>
                  <a:lnTo>
                    <a:pt x="4369" y="3218"/>
                  </a:lnTo>
                  <a:lnTo>
                    <a:pt x="4228" y="3782"/>
                  </a:lnTo>
                  <a:lnTo>
                    <a:pt x="4087" y="4369"/>
                  </a:lnTo>
                  <a:lnTo>
                    <a:pt x="3969" y="4932"/>
                  </a:lnTo>
                  <a:lnTo>
                    <a:pt x="3899" y="5519"/>
                  </a:lnTo>
                  <a:lnTo>
                    <a:pt x="3828" y="6107"/>
                  </a:lnTo>
                  <a:lnTo>
                    <a:pt x="3805" y="6694"/>
                  </a:lnTo>
                  <a:lnTo>
                    <a:pt x="3805" y="7281"/>
                  </a:lnTo>
                  <a:lnTo>
                    <a:pt x="3805" y="7868"/>
                  </a:lnTo>
                  <a:lnTo>
                    <a:pt x="3852" y="8431"/>
                  </a:lnTo>
                  <a:lnTo>
                    <a:pt x="3922" y="9019"/>
                  </a:lnTo>
                  <a:lnTo>
                    <a:pt x="3500" y="9418"/>
                  </a:lnTo>
                  <a:lnTo>
                    <a:pt x="3053" y="9817"/>
                  </a:lnTo>
                  <a:lnTo>
                    <a:pt x="2584" y="10169"/>
                  </a:lnTo>
                  <a:lnTo>
                    <a:pt x="2114" y="10522"/>
                  </a:lnTo>
                  <a:lnTo>
                    <a:pt x="1621" y="10850"/>
                  </a:lnTo>
                  <a:lnTo>
                    <a:pt x="1104" y="11156"/>
                  </a:lnTo>
                  <a:lnTo>
                    <a:pt x="588" y="11437"/>
                  </a:lnTo>
                  <a:lnTo>
                    <a:pt x="71" y="11696"/>
                  </a:lnTo>
                  <a:lnTo>
                    <a:pt x="1" y="11860"/>
                  </a:lnTo>
                  <a:lnTo>
                    <a:pt x="7821" y="11790"/>
                  </a:lnTo>
                  <a:lnTo>
                    <a:pt x="8854" y="11790"/>
                  </a:lnTo>
                  <a:lnTo>
                    <a:pt x="9065" y="11320"/>
                  </a:lnTo>
                  <a:lnTo>
                    <a:pt x="9230" y="10874"/>
                  </a:lnTo>
                  <a:lnTo>
                    <a:pt x="9394" y="10404"/>
                  </a:lnTo>
                  <a:lnTo>
                    <a:pt x="9535" y="9958"/>
                  </a:lnTo>
                  <a:lnTo>
                    <a:pt x="9653" y="9512"/>
                  </a:lnTo>
                  <a:lnTo>
                    <a:pt x="9746" y="9066"/>
                  </a:lnTo>
                  <a:lnTo>
                    <a:pt x="9817" y="8619"/>
                  </a:lnTo>
                  <a:lnTo>
                    <a:pt x="9864" y="8173"/>
                  </a:lnTo>
                  <a:lnTo>
                    <a:pt x="9911" y="7750"/>
                  </a:lnTo>
                  <a:lnTo>
                    <a:pt x="9934" y="7328"/>
                  </a:lnTo>
                  <a:lnTo>
                    <a:pt x="9934" y="6905"/>
                  </a:lnTo>
                  <a:lnTo>
                    <a:pt x="9934" y="6482"/>
                  </a:lnTo>
                  <a:lnTo>
                    <a:pt x="9887" y="5660"/>
                  </a:lnTo>
                  <a:lnTo>
                    <a:pt x="9793" y="4885"/>
                  </a:lnTo>
                  <a:lnTo>
                    <a:pt x="9653" y="4110"/>
                  </a:lnTo>
                  <a:lnTo>
                    <a:pt x="9488" y="3406"/>
                  </a:lnTo>
                  <a:lnTo>
                    <a:pt x="9300" y="2725"/>
                  </a:lnTo>
                  <a:lnTo>
                    <a:pt x="9089" y="2091"/>
                  </a:lnTo>
                  <a:lnTo>
                    <a:pt x="8854" y="1504"/>
                  </a:lnTo>
                  <a:lnTo>
                    <a:pt x="8643" y="963"/>
                  </a:lnTo>
                  <a:lnTo>
                    <a:pt x="8408" y="494"/>
                  </a:lnTo>
                  <a:lnTo>
                    <a:pt x="8196" y="71"/>
                  </a:lnTo>
                  <a:lnTo>
                    <a:pt x="577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3" name="Google Shape;2413;p35"/>
            <p:cNvSpPr/>
            <p:nvPr/>
          </p:nvSpPr>
          <p:spPr>
            <a:xfrm>
              <a:off x="7464400" y="4221900"/>
              <a:ext cx="138575" cy="2950"/>
            </a:xfrm>
            <a:custGeom>
              <a:rect b="b" l="l" r="r" t="t"/>
              <a:pathLst>
                <a:path extrusionOk="0" fill="none" h="118" w="5543">
                  <a:moveTo>
                    <a:pt x="0" y="0"/>
                  </a:moveTo>
                  <a:lnTo>
                    <a:pt x="5543" y="118"/>
                  </a:lnTo>
                  <a:lnTo>
                    <a:pt x="4815" y="94"/>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4" name="Google Shape;2414;p35"/>
            <p:cNvSpPr/>
            <p:nvPr/>
          </p:nvSpPr>
          <p:spPr>
            <a:xfrm>
              <a:off x="6860850" y="4211325"/>
              <a:ext cx="1045650" cy="296525"/>
            </a:xfrm>
            <a:custGeom>
              <a:rect b="b" l="l" r="r" t="t"/>
              <a:pathLst>
                <a:path extrusionOk="0" fill="none" h="11861" w="41826">
                  <a:moveTo>
                    <a:pt x="5778" y="1"/>
                  </a:moveTo>
                  <a:lnTo>
                    <a:pt x="5778" y="1"/>
                  </a:lnTo>
                  <a:lnTo>
                    <a:pt x="5496" y="517"/>
                  </a:lnTo>
                  <a:lnTo>
                    <a:pt x="5214" y="1034"/>
                  </a:lnTo>
                  <a:lnTo>
                    <a:pt x="4979" y="1574"/>
                  </a:lnTo>
                  <a:lnTo>
                    <a:pt x="4744" y="2114"/>
                  </a:lnTo>
                  <a:lnTo>
                    <a:pt x="4556" y="2678"/>
                  </a:lnTo>
                  <a:lnTo>
                    <a:pt x="4369" y="3218"/>
                  </a:lnTo>
                  <a:lnTo>
                    <a:pt x="4228" y="3782"/>
                  </a:lnTo>
                  <a:lnTo>
                    <a:pt x="4087" y="4369"/>
                  </a:lnTo>
                  <a:lnTo>
                    <a:pt x="3969" y="4932"/>
                  </a:lnTo>
                  <a:lnTo>
                    <a:pt x="3899" y="5519"/>
                  </a:lnTo>
                  <a:lnTo>
                    <a:pt x="3828" y="6107"/>
                  </a:lnTo>
                  <a:lnTo>
                    <a:pt x="3805" y="6694"/>
                  </a:lnTo>
                  <a:lnTo>
                    <a:pt x="3805" y="7281"/>
                  </a:lnTo>
                  <a:lnTo>
                    <a:pt x="3805" y="7868"/>
                  </a:lnTo>
                  <a:lnTo>
                    <a:pt x="3852" y="8431"/>
                  </a:lnTo>
                  <a:lnTo>
                    <a:pt x="3922" y="9019"/>
                  </a:lnTo>
                  <a:lnTo>
                    <a:pt x="3922" y="9019"/>
                  </a:lnTo>
                  <a:lnTo>
                    <a:pt x="3500" y="9418"/>
                  </a:lnTo>
                  <a:lnTo>
                    <a:pt x="3053" y="9817"/>
                  </a:lnTo>
                  <a:lnTo>
                    <a:pt x="2584" y="10169"/>
                  </a:lnTo>
                  <a:lnTo>
                    <a:pt x="2114" y="10522"/>
                  </a:lnTo>
                  <a:lnTo>
                    <a:pt x="1621" y="10850"/>
                  </a:lnTo>
                  <a:lnTo>
                    <a:pt x="1104" y="11156"/>
                  </a:lnTo>
                  <a:lnTo>
                    <a:pt x="588" y="11437"/>
                  </a:lnTo>
                  <a:lnTo>
                    <a:pt x="71" y="11696"/>
                  </a:lnTo>
                  <a:lnTo>
                    <a:pt x="71" y="11696"/>
                  </a:lnTo>
                  <a:lnTo>
                    <a:pt x="71" y="11696"/>
                  </a:lnTo>
                  <a:lnTo>
                    <a:pt x="1" y="11860"/>
                  </a:lnTo>
                  <a:lnTo>
                    <a:pt x="7821" y="11790"/>
                  </a:lnTo>
                  <a:lnTo>
                    <a:pt x="8854" y="11790"/>
                  </a:lnTo>
                  <a:lnTo>
                    <a:pt x="35462" y="11555"/>
                  </a:lnTo>
                  <a:lnTo>
                    <a:pt x="40135" y="11508"/>
                  </a:lnTo>
                  <a:lnTo>
                    <a:pt x="40135" y="11508"/>
                  </a:lnTo>
                  <a:lnTo>
                    <a:pt x="40511" y="10827"/>
                  </a:lnTo>
                  <a:lnTo>
                    <a:pt x="40863" y="10146"/>
                  </a:lnTo>
                  <a:lnTo>
                    <a:pt x="41168" y="9465"/>
                  </a:lnTo>
                  <a:lnTo>
                    <a:pt x="41403" y="8784"/>
                  </a:lnTo>
                  <a:lnTo>
                    <a:pt x="41568" y="8103"/>
                  </a:lnTo>
                  <a:lnTo>
                    <a:pt x="41708" y="7445"/>
                  </a:lnTo>
                  <a:lnTo>
                    <a:pt x="41779" y="6764"/>
                  </a:lnTo>
                  <a:lnTo>
                    <a:pt x="41826" y="6107"/>
                  </a:lnTo>
                  <a:lnTo>
                    <a:pt x="41826" y="6107"/>
                  </a:lnTo>
                  <a:lnTo>
                    <a:pt x="41779" y="5425"/>
                  </a:lnTo>
                  <a:lnTo>
                    <a:pt x="41708" y="4744"/>
                  </a:lnTo>
                  <a:lnTo>
                    <a:pt x="41568" y="4087"/>
                  </a:lnTo>
                  <a:lnTo>
                    <a:pt x="41403" y="3406"/>
                  </a:lnTo>
                  <a:lnTo>
                    <a:pt x="41145" y="2748"/>
                  </a:lnTo>
                  <a:lnTo>
                    <a:pt x="40863" y="2091"/>
                  </a:lnTo>
                  <a:lnTo>
                    <a:pt x="40511" y="1433"/>
                  </a:lnTo>
                  <a:lnTo>
                    <a:pt x="40135" y="776"/>
                  </a:lnTo>
                  <a:lnTo>
                    <a:pt x="35274" y="658"/>
                  </a:lnTo>
                  <a:lnTo>
                    <a:pt x="35274" y="658"/>
                  </a:lnTo>
                  <a:lnTo>
                    <a:pt x="35274" y="658"/>
                  </a:lnTo>
                  <a:lnTo>
                    <a:pt x="35462" y="1057"/>
                  </a:lnTo>
                  <a:lnTo>
                    <a:pt x="35626" y="1433"/>
                  </a:lnTo>
                  <a:lnTo>
                    <a:pt x="35767" y="1832"/>
                  </a:lnTo>
                  <a:lnTo>
                    <a:pt x="35908" y="2232"/>
                  </a:lnTo>
                  <a:lnTo>
                    <a:pt x="36025" y="2607"/>
                  </a:lnTo>
                  <a:lnTo>
                    <a:pt x="36119" y="3007"/>
                  </a:lnTo>
                  <a:lnTo>
                    <a:pt x="36284" y="3805"/>
                  </a:lnTo>
                  <a:lnTo>
                    <a:pt x="36401" y="4580"/>
                  </a:lnTo>
                  <a:lnTo>
                    <a:pt x="36448" y="5332"/>
                  </a:lnTo>
                  <a:lnTo>
                    <a:pt x="36471" y="6083"/>
                  </a:lnTo>
                  <a:lnTo>
                    <a:pt x="36448" y="6835"/>
                  </a:lnTo>
                  <a:lnTo>
                    <a:pt x="36378" y="7539"/>
                  </a:lnTo>
                  <a:lnTo>
                    <a:pt x="36284" y="8220"/>
                  </a:lnTo>
                  <a:lnTo>
                    <a:pt x="36190" y="8878"/>
                  </a:lnTo>
                  <a:lnTo>
                    <a:pt x="36049" y="9488"/>
                  </a:lnTo>
                  <a:lnTo>
                    <a:pt x="35908" y="10075"/>
                  </a:lnTo>
                  <a:lnTo>
                    <a:pt x="35767" y="10616"/>
                  </a:lnTo>
                  <a:lnTo>
                    <a:pt x="35603" y="11109"/>
                  </a:lnTo>
                  <a:lnTo>
                    <a:pt x="35462" y="11555"/>
                  </a:lnTo>
                  <a:lnTo>
                    <a:pt x="8854" y="11790"/>
                  </a:lnTo>
                  <a:lnTo>
                    <a:pt x="8854" y="11790"/>
                  </a:lnTo>
                  <a:lnTo>
                    <a:pt x="9065" y="11320"/>
                  </a:lnTo>
                  <a:lnTo>
                    <a:pt x="9230" y="10874"/>
                  </a:lnTo>
                  <a:lnTo>
                    <a:pt x="9394" y="10404"/>
                  </a:lnTo>
                  <a:lnTo>
                    <a:pt x="9535" y="9958"/>
                  </a:lnTo>
                  <a:lnTo>
                    <a:pt x="9653" y="9512"/>
                  </a:lnTo>
                  <a:lnTo>
                    <a:pt x="9746" y="9066"/>
                  </a:lnTo>
                  <a:lnTo>
                    <a:pt x="9817" y="8619"/>
                  </a:lnTo>
                  <a:lnTo>
                    <a:pt x="9864" y="8173"/>
                  </a:lnTo>
                  <a:lnTo>
                    <a:pt x="9911" y="7750"/>
                  </a:lnTo>
                  <a:lnTo>
                    <a:pt x="9934" y="7328"/>
                  </a:lnTo>
                  <a:lnTo>
                    <a:pt x="9934" y="6905"/>
                  </a:lnTo>
                  <a:lnTo>
                    <a:pt x="9934" y="6482"/>
                  </a:lnTo>
                  <a:lnTo>
                    <a:pt x="9887" y="5660"/>
                  </a:lnTo>
                  <a:lnTo>
                    <a:pt x="9793" y="4885"/>
                  </a:lnTo>
                  <a:lnTo>
                    <a:pt x="9653" y="4110"/>
                  </a:lnTo>
                  <a:lnTo>
                    <a:pt x="9488" y="3406"/>
                  </a:lnTo>
                  <a:lnTo>
                    <a:pt x="9300" y="2725"/>
                  </a:lnTo>
                  <a:lnTo>
                    <a:pt x="9089" y="2091"/>
                  </a:lnTo>
                  <a:lnTo>
                    <a:pt x="8854" y="1504"/>
                  </a:lnTo>
                  <a:lnTo>
                    <a:pt x="8643" y="963"/>
                  </a:lnTo>
                  <a:lnTo>
                    <a:pt x="8408" y="494"/>
                  </a:lnTo>
                  <a:lnTo>
                    <a:pt x="8196" y="71"/>
                  </a:lnTo>
                  <a:lnTo>
                    <a:pt x="8196" y="71"/>
                  </a:lnTo>
                  <a:lnTo>
                    <a:pt x="577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5" name="Google Shape;2415;p35"/>
            <p:cNvSpPr/>
            <p:nvPr/>
          </p:nvSpPr>
          <p:spPr>
            <a:xfrm>
              <a:off x="7065750" y="4213100"/>
              <a:ext cx="706900" cy="292975"/>
            </a:xfrm>
            <a:custGeom>
              <a:rect b="b" l="l" r="r" t="t"/>
              <a:pathLst>
                <a:path extrusionOk="0" h="11719" w="28276">
                  <a:moveTo>
                    <a:pt x="16111" y="3969"/>
                  </a:moveTo>
                  <a:lnTo>
                    <a:pt x="17074" y="3992"/>
                  </a:lnTo>
                  <a:lnTo>
                    <a:pt x="18013" y="4039"/>
                  </a:lnTo>
                  <a:lnTo>
                    <a:pt x="18882" y="4110"/>
                  </a:lnTo>
                  <a:lnTo>
                    <a:pt x="19727" y="4180"/>
                  </a:lnTo>
                  <a:lnTo>
                    <a:pt x="20526" y="4274"/>
                  </a:lnTo>
                  <a:lnTo>
                    <a:pt x="21277" y="4392"/>
                  </a:lnTo>
                  <a:lnTo>
                    <a:pt x="21958" y="4509"/>
                  </a:lnTo>
                  <a:lnTo>
                    <a:pt x="22592" y="4650"/>
                  </a:lnTo>
                  <a:lnTo>
                    <a:pt x="23132" y="4791"/>
                  </a:lnTo>
                  <a:lnTo>
                    <a:pt x="23626" y="4955"/>
                  </a:lnTo>
                  <a:lnTo>
                    <a:pt x="24025" y="5120"/>
                  </a:lnTo>
                  <a:lnTo>
                    <a:pt x="24354" y="5284"/>
                  </a:lnTo>
                  <a:lnTo>
                    <a:pt x="24495" y="5378"/>
                  </a:lnTo>
                  <a:lnTo>
                    <a:pt x="24588" y="5472"/>
                  </a:lnTo>
                  <a:lnTo>
                    <a:pt x="24682" y="5566"/>
                  </a:lnTo>
                  <a:lnTo>
                    <a:pt x="24753" y="5660"/>
                  </a:lnTo>
                  <a:lnTo>
                    <a:pt x="24776" y="5754"/>
                  </a:lnTo>
                  <a:lnTo>
                    <a:pt x="24800" y="5848"/>
                  </a:lnTo>
                  <a:lnTo>
                    <a:pt x="24776" y="5942"/>
                  </a:lnTo>
                  <a:lnTo>
                    <a:pt x="24753" y="6036"/>
                  </a:lnTo>
                  <a:lnTo>
                    <a:pt x="24682" y="6129"/>
                  </a:lnTo>
                  <a:lnTo>
                    <a:pt x="24588" y="6223"/>
                  </a:lnTo>
                  <a:lnTo>
                    <a:pt x="24495" y="6317"/>
                  </a:lnTo>
                  <a:lnTo>
                    <a:pt x="24354" y="6411"/>
                  </a:lnTo>
                  <a:lnTo>
                    <a:pt x="24025" y="6599"/>
                  </a:lnTo>
                  <a:lnTo>
                    <a:pt x="23626" y="6764"/>
                  </a:lnTo>
                  <a:lnTo>
                    <a:pt x="23132" y="6904"/>
                  </a:lnTo>
                  <a:lnTo>
                    <a:pt x="22592" y="7069"/>
                  </a:lnTo>
                  <a:lnTo>
                    <a:pt x="21958" y="7186"/>
                  </a:lnTo>
                  <a:lnTo>
                    <a:pt x="21277" y="7304"/>
                  </a:lnTo>
                  <a:lnTo>
                    <a:pt x="20526" y="7421"/>
                  </a:lnTo>
                  <a:lnTo>
                    <a:pt x="19727" y="7515"/>
                  </a:lnTo>
                  <a:lnTo>
                    <a:pt x="18882" y="7609"/>
                  </a:lnTo>
                  <a:lnTo>
                    <a:pt x="18013" y="7656"/>
                  </a:lnTo>
                  <a:lnTo>
                    <a:pt x="17074" y="7703"/>
                  </a:lnTo>
                  <a:lnTo>
                    <a:pt x="16111" y="7726"/>
                  </a:lnTo>
                  <a:lnTo>
                    <a:pt x="15124" y="7750"/>
                  </a:lnTo>
                  <a:lnTo>
                    <a:pt x="14138" y="7726"/>
                  </a:lnTo>
                  <a:lnTo>
                    <a:pt x="13175" y="7703"/>
                  </a:lnTo>
                  <a:lnTo>
                    <a:pt x="12259" y="7656"/>
                  </a:lnTo>
                  <a:lnTo>
                    <a:pt x="11367" y="7609"/>
                  </a:lnTo>
                  <a:lnTo>
                    <a:pt x="10521" y="7515"/>
                  </a:lnTo>
                  <a:lnTo>
                    <a:pt x="9723" y="7421"/>
                  </a:lnTo>
                  <a:lnTo>
                    <a:pt x="8995" y="7304"/>
                  </a:lnTo>
                  <a:lnTo>
                    <a:pt x="8290" y="7186"/>
                  </a:lnTo>
                  <a:lnTo>
                    <a:pt x="7680" y="7069"/>
                  </a:lnTo>
                  <a:lnTo>
                    <a:pt x="7116" y="6904"/>
                  </a:lnTo>
                  <a:lnTo>
                    <a:pt x="6623" y="6764"/>
                  </a:lnTo>
                  <a:lnTo>
                    <a:pt x="6224" y="6599"/>
                  </a:lnTo>
                  <a:lnTo>
                    <a:pt x="5895" y="6411"/>
                  </a:lnTo>
                  <a:lnTo>
                    <a:pt x="5778" y="6317"/>
                  </a:lnTo>
                  <a:lnTo>
                    <a:pt x="5660" y="6223"/>
                  </a:lnTo>
                  <a:lnTo>
                    <a:pt x="5590" y="6129"/>
                  </a:lnTo>
                  <a:lnTo>
                    <a:pt x="5519" y="6036"/>
                  </a:lnTo>
                  <a:lnTo>
                    <a:pt x="5472" y="5942"/>
                  </a:lnTo>
                  <a:lnTo>
                    <a:pt x="5472" y="5848"/>
                  </a:lnTo>
                  <a:lnTo>
                    <a:pt x="5472" y="5754"/>
                  </a:lnTo>
                  <a:lnTo>
                    <a:pt x="5519" y="5660"/>
                  </a:lnTo>
                  <a:lnTo>
                    <a:pt x="5590" y="5566"/>
                  </a:lnTo>
                  <a:lnTo>
                    <a:pt x="5660" y="5472"/>
                  </a:lnTo>
                  <a:lnTo>
                    <a:pt x="5778" y="5378"/>
                  </a:lnTo>
                  <a:lnTo>
                    <a:pt x="5895" y="5284"/>
                  </a:lnTo>
                  <a:lnTo>
                    <a:pt x="6224" y="5120"/>
                  </a:lnTo>
                  <a:lnTo>
                    <a:pt x="6623" y="4955"/>
                  </a:lnTo>
                  <a:lnTo>
                    <a:pt x="7116" y="4791"/>
                  </a:lnTo>
                  <a:lnTo>
                    <a:pt x="7680" y="4650"/>
                  </a:lnTo>
                  <a:lnTo>
                    <a:pt x="8290" y="4509"/>
                  </a:lnTo>
                  <a:lnTo>
                    <a:pt x="8995" y="4392"/>
                  </a:lnTo>
                  <a:lnTo>
                    <a:pt x="9723" y="4274"/>
                  </a:lnTo>
                  <a:lnTo>
                    <a:pt x="10521" y="4180"/>
                  </a:lnTo>
                  <a:lnTo>
                    <a:pt x="11367" y="4110"/>
                  </a:lnTo>
                  <a:lnTo>
                    <a:pt x="12259" y="4039"/>
                  </a:lnTo>
                  <a:lnTo>
                    <a:pt x="13175" y="3992"/>
                  </a:lnTo>
                  <a:lnTo>
                    <a:pt x="14138" y="3969"/>
                  </a:lnTo>
                  <a:close/>
                  <a:moveTo>
                    <a:pt x="0" y="0"/>
                  </a:moveTo>
                  <a:lnTo>
                    <a:pt x="212" y="423"/>
                  </a:lnTo>
                  <a:lnTo>
                    <a:pt x="447" y="892"/>
                  </a:lnTo>
                  <a:lnTo>
                    <a:pt x="658" y="1433"/>
                  </a:lnTo>
                  <a:lnTo>
                    <a:pt x="893" y="2020"/>
                  </a:lnTo>
                  <a:lnTo>
                    <a:pt x="1104" y="2654"/>
                  </a:lnTo>
                  <a:lnTo>
                    <a:pt x="1292" y="3335"/>
                  </a:lnTo>
                  <a:lnTo>
                    <a:pt x="1457" y="4039"/>
                  </a:lnTo>
                  <a:lnTo>
                    <a:pt x="1597" y="4814"/>
                  </a:lnTo>
                  <a:lnTo>
                    <a:pt x="1691" y="5589"/>
                  </a:lnTo>
                  <a:lnTo>
                    <a:pt x="1738" y="6411"/>
                  </a:lnTo>
                  <a:lnTo>
                    <a:pt x="1738" y="6834"/>
                  </a:lnTo>
                  <a:lnTo>
                    <a:pt x="1738" y="7257"/>
                  </a:lnTo>
                  <a:lnTo>
                    <a:pt x="1715" y="7679"/>
                  </a:lnTo>
                  <a:lnTo>
                    <a:pt x="1668" y="8102"/>
                  </a:lnTo>
                  <a:lnTo>
                    <a:pt x="1621" y="8548"/>
                  </a:lnTo>
                  <a:lnTo>
                    <a:pt x="1550" y="8995"/>
                  </a:lnTo>
                  <a:lnTo>
                    <a:pt x="1457" y="9441"/>
                  </a:lnTo>
                  <a:lnTo>
                    <a:pt x="1339" y="9887"/>
                  </a:lnTo>
                  <a:lnTo>
                    <a:pt x="1198" y="10333"/>
                  </a:lnTo>
                  <a:lnTo>
                    <a:pt x="1034" y="10803"/>
                  </a:lnTo>
                  <a:lnTo>
                    <a:pt x="869" y="11249"/>
                  </a:lnTo>
                  <a:lnTo>
                    <a:pt x="658" y="11719"/>
                  </a:lnTo>
                  <a:lnTo>
                    <a:pt x="27266" y="11484"/>
                  </a:lnTo>
                  <a:lnTo>
                    <a:pt x="27407" y="11038"/>
                  </a:lnTo>
                  <a:lnTo>
                    <a:pt x="27571" y="10545"/>
                  </a:lnTo>
                  <a:lnTo>
                    <a:pt x="27712" y="10004"/>
                  </a:lnTo>
                  <a:lnTo>
                    <a:pt x="27853" y="9417"/>
                  </a:lnTo>
                  <a:lnTo>
                    <a:pt x="27994" y="8807"/>
                  </a:lnTo>
                  <a:lnTo>
                    <a:pt x="28088" y="8149"/>
                  </a:lnTo>
                  <a:lnTo>
                    <a:pt x="28182" y="7468"/>
                  </a:lnTo>
                  <a:lnTo>
                    <a:pt x="28252" y="6764"/>
                  </a:lnTo>
                  <a:lnTo>
                    <a:pt x="28275" y="6012"/>
                  </a:lnTo>
                  <a:lnTo>
                    <a:pt x="28252" y="5261"/>
                  </a:lnTo>
                  <a:lnTo>
                    <a:pt x="28205" y="4509"/>
                  </a:lnTo>
                  <a:lnTo>
                    <a:pt x="28088" y="3734"/>
                  </a:lnTo>
                  <a:lnTo>
                    <a:pt x="27923" y="2936"/>
                  </a:lnTo>
                  <a:lnTo>
                    <a:pt x="27829" y="2536"/>
                  </a:lnTo>
                  <a:lnTo>
                    <a:pt x="27712" y="2161"/>
                  </a:lnTo>
                  <a:lnTo>
                    <a:pt x="27571" y="1761"/>
                  </a:lnTo>
                  <a:lnTo>
                    <a:pt x="27430" y="1362"/>
                  </a:lnTo>
                  <a:lnTo>
                    <a:pt x="27266" y="986"/>
                  </a:lnTo>
                  <a:lnTo>
                    <a:pt x="27078" y="587"/>
                  </a:lnTo>
                  <a:lnTo>
                    <a:pt x="21489" y="470"/>
                  </a:lnTo>
                  <a:lnTo>
                    <a:pt x="15946" y="352"/>
                  </a:lnTo>
                  <a:lnTo>
                    <a:pt x="0" y="0"/>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6" name="Google Shape;2416;p35"/>
            <p:cNvSpPr/>
            <p:nvPr/>
          </p:nvSpPr>
          <p:spPr>
            <a:xfrm>
              <a:off x="7202550" y="4312300"/>
              <a:ext cx="483200" cy="94550"/>
            </a:xfrm>
            <a:custGeom>
              <a:rect b="b" l="l" r="r" t="t"/>
              <a:pathLst>
                <a:path extrusionOk="0" fill="none" h="3782" w="19328">
                  <a:moveTo>
                    <a:pt x="9652" y="3782"/>
                  </a:moveTo>
                  <a:lnTo>
                    <a:pt x="9652" y="3782"/>
                  </a:lnTo>
                  <a:lnTo>
                    <a:pt x="8666" y="3758"/>
                  </a:lnTo>
                  <a:lnTo>
                    <a:pt x="7703" y="3735"/>
                  </a:lnTo>
                  <a:lnTo>
                    <a:pt x="6787" y="3688"/>
                  </a:lnTo>
                  <a:lnTo>
                    <a:pt x="5895" y="3641"/>
                  </a:lnTo>
                  <a:lnTo>
                    <a:pt x="5049" y="3547"/>
                  </a:lnTo>
                  <a:lnTo>
                    <a:pt x="4251" y="3453"/>
                  </a:lnTo>
                  <a:lnTo>
                    <a:pt x="3523" y="3336"/>
                  </a:lnTo>
                  <a:lnTo>
                    <a:pt x="2818" y="3218"/>
                  </a:lnTo>
                  <a:lnTo>
                    <a:pt x="2208" y="3101"/>
                  </a:lnTo>
                  <a:lnTo>
                    <a:pt x="1644" y="2936"/>
                  </a:lnTo>
                  <a:lnTo>
                    <a:pt x="1151" y="2796"/>
                  </a:lnTo>
                  <a:lnTo>
                    <a:pt x="752" y="2631"/>
                  </a:lnTo>
                  <a:lnTo>
                    <a:pt x="423" y="2443"/>
                  </a:lnTo>
                  <a:lnTo>
                    <a:pt x="306" y="2349"/>
                  </a:lnTo>
                  <a:lnTo>
                    <a:pt x="188" y="2255"/>
                  </a:lnTo>
                  <a:lnTo>
                    <a:pt x="118" y="2161"/>
                  </a:lnTo>
                  <a:lnTo>
                    <a:pt x="47" y="2068"/>
                  </a:lnTo>
                  <a:lnTo>
                    <a:pt x="0" y="1974"/>
                  </a:lnTo>
                  <a:lnTo>
                    <a:pt x="0" y="1880"/>
                  </a:lnTo>
                  <a:lnTo>
                    <a:pt x="0" y="1880"/>
                  </a:lnTo>
                  <a:lnTo>
                    <a:pt x="0" y="1786"/>
                  </a:lnTo>
                  <a:lnTo>
                    <a:pt x="47" y="1692"/>
                  </a:lnTo>
                  <a:lnTo>
                    <a:pt x="118" y="1598"/>
                  </a:lnTo>
                  <a:lnTo>
                    <a:pt x="188" y="1504"/>
                  </a:lnTo>
                  <a:lnTo>
                    <a:pt x="306" y="1410"/>
                  </a:lnTo>
                  <a:lnTo>
                    <a:pt x="423" y="1316"/>
                  </a:lnTo>
                  <a:lnTo>
                    <a:pt x="752" y="1152"/>
                  </a:lnTo>
                  <a:lnTo>
                    <a:pt x="1151" y="987"/>
                  </a:lnTo>
                  <a:lnTo>
                    <a:pt x="1644" y="823"/>
                  </a:lnTo>
                  <a:lnTo>
                    <a:pt x="2208" y="682"/>
                  </a:lnTo>
                  <a:lnTo>
                    <a:pt x="2818" y="541"/>
                  </a:lnTo>
                  <a:lnTo>
                    <a:pt x="3523" y="424"/>
                  </a:lnTo>
                  <a:lnTo>
                    <a:pt x="4251" y="306"/>
                  </a:lnTo>
                  <a:lnTo>
                    <a:pt x="5049" y="212"/>
                  </a:lnTo>
                  <a:lnTo>
                    <a:pt x="5895" y="142"/>
                  </a:lnTo>
                  <a:lnTo>
                    <a:pt x="6787" y="71"/>
                  </a:lnTo>
                  <a:lnTo>
                    <a:pt x="7703" y="24"/>
                  </a:lnTo>
                  <a:lnTo>
                    <a:pt x="8666" y="1"/>
                  </a:lnTo>
                  <a:lnTo>
                    <a:pt x="9652" y="1"/>
                  </a:lnTo>
                  <a:lnTo>
                    <a:pt x="9652" y="1"/>
                  </a:lnTo>
                  <a:lnTo>
                    <a:pt x="10639" y="1"/>
                  </a:lnTo>
                  <a:lnTo>
                    <a:pt x="11602" y="24"/>
                  </a:lnTo>
                  <a:lnTo>
                    <a:pt x="12541" y="71"/>
                  </a:lnTo>
                  <a:lnTo>
                    <a:pt x="13410" y="142"/>
                  </a:lnTo>
                  <a:lnTo>
                    <a:pt x="14255" y="212"/>
                  </a:lnTo>
                  <a:lnTo>
                    <a:pt x="15054" y="306"/>
                  </a:lnTo>
                  <a:lnTo>
                    <a:pt x="15805" y="424"/>
                  </a:lnTo>
                  <a:lnTo>
                    <a:pt x="16486" y="541"/>
                  </a:lnTo>
                  <a:lnTo>
                    <a:pt x="17120" y="682"/>
                  </a:lnTo>
                  <a:lnTo>
                    <a:pt x="17660" y="823"/>
                  </a:lnTo>
                  <a:lnTo>
                    <a:pt x="18154" y="987"/>
                  </a:lnTo>
                  <a:lnTo>
                    <a:pt x="18553" y="1152"/>
                  </a:lnTo>
                  <a:lnTo>
                    <a:pt x="18882" y="1316"/>
                  </a:lnTo>
                  <a:lnTo>
                    <a:pt x="19023" y="1410"/>
                  </a:lnTo>
                  <a:lnTo>
                    <a:pt x="19116" y="1504"/>
                  </a:lnTo>
                  <a:lnTo>
                    <a:pt x="19210" y="1598"/>
                  </a:lnTo>
                  <a:lnTo>
                    <a:pt x="19281" y="1692"/>
                  </a:lnTo>
                  <a:lnTo>
                    <a:pt x="19304" y="1786"/>
                  </a:lnTo>
                  <a:lnTo>
                    <a:pt x="19328" y="1880"/>
                  </a:lnTo>
                  <a:lnTo>
                    <a:pt x="19328" y="1880"/>
                  </a:lnTo>
                  <a:lnTo>
                    <a:pt x="19304" y="1974"/>
                  </a:lnTo>
                  <a:lnTo>
                    <a:pt x="19281" y="2068"/>
                  </a:lnTo>
                  <a:lnTo>
                    <a:pt x="19210" y="2161"/>
                  </a:lnTo>
                  <a:lnTo>
                    <a:pt x="19116" y="2255"/>
                  </a:lnTo>
                  <a:lnTo>
                    <a:pt x="19023" y="2349"/>
                  </a:lnTo>
                  <a:lnTo>
                    <a:pt x="18882" y="2443"/>
                  </a:lnTo>
                  <a:lnTo>
                    <a:pt x="18553" y="2631"/>
                  </a:lnTo>
                  <a:lnTo>
                    <a:pt x="18154" y="2796"/>
                  </a:lnTo>
                  <a:lnTo>
                    <a:pt x="17660" y="2936"/>
                  </a:lnTo>
                  <a:lnTo>
                    <a:pt x="17120" y="3101"/>
                  </a:lnTo>
                  <a:lnTo>
                    <a:pt x="16486" y="3218"/>
                  </a:lnTo>
                  <a:lnTo>
                    <a:pt x="15805" y="3336"/>
                  </a:lnTo>
                  <a:lnTo>
                    <a:pt x="15054" y="3453"/>
                  </a:lnTo>
                  <a:lnTo>
                    <a:pt x="14255" y="3547"/>
                  </a:lnTo>
                  <a:lnTo>
                    <a:pt x="13410" y="3641"/>
                  </a:lnTo>
                  <a:lnTo>
                    <a:pt x="12541" y="3688"/>
                  </a:lnTo>
                  <a:lnTo>
                    <a:pt x="11602" y="3735"/>
                  </a:lnTo>
                  <a:lnTo>
                    <a:pt x="10639" y="3758"/>
                  </a:lnTo>
                  <a:lnTo>
                    <a:pt x="9652" y="3782"/>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7" name="Google Shape;2417;p35"/>
            <p:cNvSpPr/>
            <p:nvPr/>
          </p:nvSpPr>
          <p:spPr>
            <a:xfrm>
              <a:off x="7065750" y="4213100"/>
              <a:ext cx="706900" cy="292975"/>
            </a:xfrm>
            <a:custGeom>
              <a:rect b="b" l="l" r="r" t="t"/>
              <a:pathLst>
                <a:path extrusionOk="0" fill="none" h="11719" w="28276">
                  <a:moveTo>
                    <a:pt x="0" y="0"/>
                  </a:moveTo>
                  <a:lnTo>
                    <a:pt x="0" y="0"/>
                  </a:lnTo>
                  <a:lnTo>
                    <a:pt x="0" y="0"/>
                  </a:lnTo>
                  <a:lnTo>
                    <a:pt x="212" y="423"/>
                  </a:lnTo>
                  <a:lnTo>
                    <a:pt x="447" y="892"/>
                  </a:lnTo>
                  <a:lnTo>
                    <a:pt x="658" y="1433"/>
                  </a:lnTo>
                  <a:lnTo>
                    <a:pt x="893" y="2020"/>
                  </a:lnTo>
                  <a:lnTo>
                    <a:pt x="1104" y="2654"/>
                  </a:lnTo>
                  <a:lnTo>
                    <a:pt x="1292" y="3335"/>
                  </a:lnTo>
                  <a:lnTo>
                    <a:pt x="1457" y="4039"/>
                  </a:lnTo>
                  <a:lnTo>
                    <a:pt x="1597" y="4814"/>
                  </a:lnTo>
                  <a:lnTo>
                    <a:pt x="1691" y="5589"/>
                  </a:lnTo>
                  <a:lnTo>
                    <a:pt x="1738" y="6411"/>
                  </a:lnTo>
                  <a:lnTo>
                    <a:pt x="1738" y="6834"/>
                  </a:lnTo>
                  <a:lnTo>
                    <a:pt x="1738" y="7257"/>
                  </a:lnTo>
                  <a:lnTo>
                    <a:pt x="1715" y="7679"/>
                  </a:lnTo>
                  <a:lnTo>
                    <a:pt x="1668" y="8102"/>
                  </a:lnTo>
                  <a:lnTo>
                    <a:pt x="1621" y="8548"/>
                  </a:lnTo>
                  <a:lnTo>
                    <a:pt x="1550" y="8995"/>
                  </a:lnTo>
                  <a:lnTo>
                    <a:pt x="1457" y="9441"/>
                  </a:lnTo>
                  <a:lnTo>
                    <a:pt x="1339" y="9887"/>
                  </a:lnTo>
                  <a:lnTo>
                    <a:pt x="1198" y="10333"/>
                  </a:lnTo>
                  <a:lnTo>
                    <a:pt x="1034" y="10803"/>
                  </a:lnTo>
                  <a:lnTo>
                    <a:pt x="869" y="11249"/>
                  </a:lnTo>
                  <a:lnTo>
                    <a:pt x="658" y="11719"/>
                  </a:lnTo>
                  <a:lnTo>
                    <a:pt x="27266" y="11484"/>
                  </a:lnTo>
                  <a:lnTo>
                    <a:pt x="27266" y="11484"/>
                  </a:lnTo>
                  <a:lnTo>
                    <a:pt x="27407" y="11038"/>
                  </a:lnTo>
                  <a:lnTo>
                    <a:pt x="27571" y="10545"/>
                  </a:lnTo>
                  <a:lnTo>
                    <a:pt x="27712" y="10004"/>
                  </a:lnTo>
                  <a:lnTo>
                    <a:pt x="27853" y="9417"/>
                  </a:lnTo>
                  <a:lnTo>
                    <a:pt x="27994" y="8807"/>
                  </a:lnTo>
                  <a:lnTo>
                    <a:pt x="28088" y="8149"/>
                  </a:lnTo>
                  <a:lnTo>
                    <a:pt x="28182" y="7468"/>
                  </a:lnTo>
                  <a:lnTo>
                    <a:pt x="28252" y="6764"/>
                  </a:lnTo>
                  <a:lnTo>
                    <a:pt x="28275" y="6012"/>
                  </a:lnTo>
                  <a:lnTo>
                    <a:pt x="28252" y="5261"/>
                  </a:lnTo>
                  <a:lnTo>
                    <a:pt x="28205" y="4509"/>
                  </a:lnTo>
                  <a:lnTo>
                    <a:pt x="28088" y="3734"/>
                  </a:lnTo>
                  <a:lnTo>
                    <a:pt x="27923" y="2936"/>
                  </a:lnTo>
                  <a:lnTo>
                    <a:pt x="27829" y="2536"/>
                  </a:lnTo>
                  <a:lnTo>
                    <a:pt x="27712" y="2161"/>
                  </a:lnTo>
                  <a:lnTo>
                    <a:pt x="27571" y="1761"/>
                  </a:lnTo>
                  <a:lnTo>
                    <a:pt x="27430" y="1362"/>
                  </a:lnTo>
                  <a:lnTo>
                    <a:pt x="27266" y="986"/>
                  </a:lnTo>
                  <a:lnTo>
                    <a:pt x="27078" y="587"/>
                  </a:lnTo>
                  <a:lnTo>
                    <a:pt x="27078" y="587"/>
                  </a:lnTo>
                  <a:lnTo>
                    <a:pt x="21489" y="470"/>
                  </a:lnTo>
                  <a:lnTo>
                    <a:pt x="15946" y="352"/>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8" name="Google Shape;2418;p35"/>
            <p:cNvSpPr/>
            <p:nvPr/>
          </p:nvSpPr>
          <p:spPr>
            <a:xfrm>
              <a:off x="7202550" y="4312300"/>
              <a:ext cx="483200" cy="94550"/>
            </a:xfrm>
            <a:custGeom>
              <a:rect b="b" l="l" r="r" t="t"/>
              <a:pathLst>
                <a:path extrusionOk="0" h="3782" w="19328">
                  <a:moveTo>
                    <a:pt x="8666" y="1"/>
                  </a:moveTo>
                  <a:lnTo>
                    <a:pt x="7703" y="24"/>
                  </a:lnTo>
                  <a:lnTo>
                    <a:pt x="6787" y="71"/>
                  </a:lnTo>
                  <a:lnTo>
                    <a:pt x="5895" y="142"/>
                  </a:lnTo>
                  <a:lnTo>
                    <a:pt x="5049" y="212"/>
                  </a:lnTo>
                  <a:lnTo>
                    <a:pt x="4251" y="306"/>
                  </a:lnTo>
                  <a:lnTo>
                    <a:pt x="3523" y="424"/>
                  </a:lnTo>
                  <a:lnTo>
                    <a:pt x="2818" y="541"/>
                  </a:lnTo>
                  <a:lnTo>
                    <a:pt x="2208" y="682"/>
                  </a:lnTo>
                  <a:lnTo>
                    <a:pt x="1644" y="823"/>
                  </a:lnTo>
                  <a:lnTo>
                    <a:pt x="1151" y="987"/>
                  </a:lnTo>
                  <a:lnTo>
                    <a:pt x="752" y="1152"/>
                  </a:lnTo>
                  <a:lnTo>
                    <a:pt x="423" y="1316"/>
                  </a:lnTo>
                  <a:lnTo>
                    <a:pt x="306" y="1410"/>
                  </a:lnTo>
                  <a:lnTo>
                    <a:pt x="188" y="1504"/>
                  </a:lnTo>
                  <a:lnTo>
                    <a:pt x="118" y="1598"/>
                  </a:lnTo>
                  <a:lnTo>
                    <a:pt x="47" y="1692"/>
                  </a:lnTo>
                  <a:lnTo>
                    <a:pt x="0" y="1786"/>
                  </a:lnTo>
                  <a:lnTo>
                    <a:pt x="0" y="1880"/>
                  </a:lnTo>
                  <a:lnTo>
                    <a:pt x="0" y="1974"/>
                  </a:lnTo>
                  <a:lnTo>
                    <a:pt x="47" y="2068"/>
                  </a:lnTo>
                  <a:lnTo>
                    <a:pt x="118" y="2161"/>
                  </a:lnTo>
                  <a:lnTo>
                    <a:pt x="188" y="2255"/>
                  </a:lnTo>
                  <a:lnTo>
                    <a:pt x="306" y="2349"/>
                  </a:lnTo>
                  <a:lnTo>
                    <a:pt x="423" y="2443"/>
                  </a:lnTo>
                  <a:lnTo>
                    <a:pt x="752" y="2631"/>
                  </a:lnTo>
                  <a:lnTo>
                    <a:pt x="1151" y="2796"/>
                  </a:lnTo>
                  <a:lnTo>
                    <a:pt x="1644" y="2936"/>
                  </a:lnTo>
                  <a:lnTo>
                    <a:pt x="2208" y="3101"/>
                  </a:lnTo>
                  <a:lnTo>
                    <a:pt x="2818" y="3218"/>
                  </a:lnTo>
                  <a:lnTo>
                    <a:pt x="3523" y="3336"/>
                  </a:lnTo>
                  <a:lnTo>
                    <a:pt x="4251" y="3453"/>
                  </a:lnTo>
                  <a:lnTo>
                    <a:pt x="5049" y="3547"/>
                  </a:lnTo>
                  <a:lnTo>
                    <a:pt x="5895" y="3641"/>
                  </a:lnTo>
                  <a:lnTo>
                    <a:pt x="6787" y="3688"/>
                  </a:lnTo>
                  <a:lnTo>
                    <a:pt x="7703" y="3735"/>
                  </a:lnTo>
                  <a:lnTo>
                    <a:pt x="8666" y="3758"/>
                  </a:lnTo>
                  <a:lnTo>
                    <a:pt x="9652" y="3782"/>
                  </a:lnTo>
                  <a:lnTo>
                    <a:pt x="10639" y="3758"/>
                  </a:lnTo>
                  <a:lnTo>
                    <a:pt x="11602" y="3735"/>
                  </a:lnTo>
                  <a:lnTo>
                    <a:pt x="12541" y="3688"/>
                  </a:lnTo>
                  <a:lnTo>
                    <a:pt x="13410" y="3641"/>
                  </a:lnTo>
                  <a:lnTo>
                    <a:pt x="14255" y="3547"/>
                  </a:lnTo>
                  <a:lnTo>
                    <a:pt x="15054" y="3453"/>
                  </a:lnTo>
                  <a:lnTo>
                    <a:pt x="15805" y="3336"/>
                  </a:lnTo>
                  <a:lnTo>
                    <a:pt x="16486" y="3218"/>
                  </a:lnTo>
                  <a:lnTo>
                    <a:pt x="17120" y="3101"/>
                  </a:lnTo>
                  <a:lnTo>
                    <a:pt x="17660" y="2936"/>
                  </a:lnTo>
                  <a:lnTo>
                    <a:pt x="18154" y="2796"/>
                  </a:lnTo>
                  <a:lnTo>
                    <a:pt x="18553" y="2631"/>
                  </a:lnTo>
                  <a:lnTo>
                    <a:pt x="18882" y="2443"/>
                  </a:lnTo>
                  <a:lnTo>
                    <a:pt x="19023" y="2349"/>
                  </a:lnTo>
                  <a:lnTo>
                    <a:pt x="19116" y="2255"/>
                  </a:lnTo>
                  <a:lnTo>
                    <a:pt x="19210" y="2161"/>
                  </a:lnTo>
                  <a:lnTo>
                    <a:pt x="19281" y="2068"/>
                  </a:lnTo>
                  <a:lnTo>
                    <a:pt x="19304" y="1974"/>
                  </a:lnTo>
                  <a:lnTo>
                    <a:pt x="19328" y="1880"/>
                  </a:lnTo>
                  <a:lnTo>
                    <a:pt x="19304" y="1786"/>
                  </a:lnTo>
                  <a:lnTo>
                    <a:pt x="19281" y="1692"/>
                  </a:lnTo>
                  <a:lnTo>
                    <a:pt x="19210" y="1598"/>
                  </a:lnTo>
                  <a:lnTo>
                    <a:pt x="19116" y="1504"/>
                  </a:lnTo>
                  <a:lnTo>
                    <a:pt x="19023" y="1410"/>
                  </a:lnTo>
                  <a:lnTo>
                    <a:pt x="18882" y="1316"/>
                  </a:lnTo>
                  <a:lnTo>
                    <a:pt x="18553" y="1152"/>
                  </a:lnTo>
                  <a:lnTo>
                    <a:pt x="18154" y="987"/>
                  </a:lnTo>
                  <a:lnTo>
                    <a:pt x="17660" y="823"/>
                  </a:lnTo>
                  <a:lnTo>
                    <a:pt x="17120" y="682"/>
                  </a:lnTo>
                  <a:lnTo>
                    <a:pt x="16486" y="541"/>
                  </a:lnTo>
                  <a:lnTo>
                    <a:pt x="15805" y="424"/>
                  </a:lnTo>
                  <a:lnTo>
                    <a:pt x="15054" y="306"/>
                  </a:lnTo>
                  <a:lnTo>
                    <a:pt x="14255" y="212"/>
                  </a:lnTo>
                  <a:lnTo>
                    <a:pt x="13410" y="142"/>
                  </a:lnTo>
                  <a:lnTo>
                    <a:pt x="12541" y="71"/>
                  </a:lnTo>
                  <a:lnTo>
                    <a:pt x="11602" y="24"/>
                  </a:lnTo>
                  <a:lnTo>
                    <a:pt x="10639" y="1"/>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9" name="Google Shape;2419;p35"/>
            <p:cNvSpPr/>
            <p:nvPr/>
          </p:nvSpPr>
          <p:spPr>
            <a:xfrm>
              <a:off x="7202550" y="4312300"/>
              <a:ext cx="483200" cy="94550"/>
            </a:xfrm>
            <a:custGeom>
              <a:rect b="b" l="l" r="r" t="t"/>
              <a:pathLst>
                <a:path extrusionOk="0" fill="none" h="3782" w="19328">
                  <a:moveTo>
                    <a:pt x="9652" y="1"/>
                  </a:moveTo>
                  <a:lnTo>
                    <a:pt x="9652" y="1"/>
                  </a:lnTo>
                  <a:lnTo>
                    <a:pt x="8666" y="1"/>
                  </a:lnTo>
                  <a:lnTo>
                    <a:pt x="7703" y="24"/>
                  </a:lnTo>
                  <a:lnTo>
                    <a:pt x="6787" y="71"/>
                  </a:lnTo>
                  <a:lnTo>
                    <a:pt x="5895" y="142"/>
                  </a:lnTo>
                  <a:lnTo>
                    <a:pt x="5049" y="212"/>
                  </a:lnTo>
                  <a:lnTo>
                    <a:pt x="4251" y="306"/>
                  </a:lnTo>
                  <a:lnTo>
                    <a:pt x="3523" y="424"/>
                  </a:lnTo>
                  <a:lnTo>
                    <a:pt x="2818" y="541"/>
                  </a:lnTo>
                  <a:lnTo>
                    <a:pt x="2208" y="682"/>
                  </a:lnTo>
                  <a:lnTo>
                    <a:pt x="1644" y="823"/>
                  </a:lnTo>
                  <a:lnTo>
                    <a:pt x="1151" y="987"/>
                  </a:lnTo>
                  <a:lnTo>
                    <a:pt x="752" y="1152"/>
                  </a:lnTo>
                  <a:lnTo>
                    <a:pt x="423" y="1316"/>
                  </a:lnTo>
                  <a:lnTo>
                    <a:pt x="306" y="1410"/>
                  </a:lnTo>
                  <a:lnTo>
                    <a:pt x="188" y="1504"/>
                  </a:lnTo>
                  <a:lnTo>
                    <a:pt x="118" y="1598"/>
                  </a:lnTo>
                  <a:lnTo>
                    <a:pt x="47" y="1692"/>
                  </a:lnTo>
                  <a:lnTo>
                    <a:pt x="0" y="1786"/>
                  </a:lnTo>
                  <a:lnTo>
                    <a:pt x="0" y="1880"/>
                  </a:lnTo>
                  <a:lnTo>
                    <a:pt x="0" y="1880"/>
                  </a:lnTo>
                  <a:lnTo>
                    <a:pt x="0" y="1974"/>
                  </a:lnTo>
                  <a:lnTo>
                    <a:pt x="47" y="2068"/>
                  </a:lnTo>
                  <a:lnTo>
                    <a:pt x="118" y="2161"/>
                  </a:lnTo>
                  <a:lnTo>
                    <a:pt x="188" y="2255"/>
                  </a:lnTo>
                  <a:lnTo>
                    <a:pt x="306" y="2349"/>
                  </a:lnTo>
                  <a:lnTo>
                    <a:pt x="423" y="2443"/>
                  </a:lnTo>
                  <a:lnTo>
                    <a:pt x="752" y="2631"/>
                  </a:lnTo>
                  <a:lnTo>
                    <a:pt x="1151" y="2796"/>
                  </a:lnTo>
                  <a:lnTo>
                    <a:pt x="1644" y="2936"/>
                  </a:lnTo>
                  <a:lnTo>
                    <a:pt x="2208" y="3101"/>
                  </a:lnTo>
                  <a:lnTo>
                    <a:pt x="2818" y="3218"/>
                  </a:lnTo>
                  <a:lnTo>
                    <a:pt x="3523" y="3336"/>
                  </a:lnTo>
                  <a:lnTo>
                    <a:pt x="4251" y="3453"/>
                  </a:lnTo>
                  <a:lnTo>
                    <a:pt x="5049" y="3547"/>
                  </a:lnTo>
                  <a:lnTo>
                    <a:pt x="5895" y="3641"/>
                  </a:lnTo>
                  <a:lnTo>
                    <a:pt x="6787" y="3688"/>
                  </a:lnTo>
                  <a:lnTo>
                    <a:pt x="7703" y="3735"/>
                  </a:lnTo>
                  <a:lnTo>
                    <a:pt x="8666" y="3758"/>
                  </a:lnTo>
                  <a:lnTo>
                    <a:pt x="9652" y="3782"/>
                  </a:lnTo>
                  <a:lnTo>
                    <a:pt x="9652" y="3782"/>
                  </a:lnTo>
                  <a:lnTo>
                    <a:pt x="10639" y="3758"/>
                  </a:lnTo>
                  <a:lnTo>
                    <a:pt x="11602" y="3735"/>
                  </a:lnTo>
                  <a:lnTo>
                    <a:pt x="12541" y="3688"/>
                  </a:lnTo>
                  <a:lnTo>
                    <a:pt x="13410" y="3641"/>
                  </a:lnTo>
                  <a:lnTo>
                    <a:pt x="14255" y="3547"/>
                  </a:lnTo>
                  <a:lnTo>
                    <a:pt x="15054" y="3453"/>
                  </a:lnTo>
                  <a:lnTo>
                    <a:pt x="15805" y="3336"/>
                  </a:lnTo>
                  <a:lnTo>
                    <a:pt x="16486" y="3218"/>
                  </a:lnTo>
                  <a:lnTo>
                    <a:pt x="17120" y="3101"/>
                  </a:lnTo>
                  <a:lnTo>
                    <a:pt x="17660" y="2936"/>
                  </a:lnTo>
                  <a:lnTo>
                    <a:pt x="18154" y="2796"/>
                  </a:lnTo>
                  <a:lnTo>
                    <a:pt x="18553" y="2631"/>
                  </a:lnTo>
                  <a:lnTo>
                    <a:pt x="18882" y="2443"/>
                  </a:lnTo>
                  <a:lnTo>
                    <a:pt x="19023" y="2349"/>
                  </a:lnTo>
                  <a:lnTo>
                    <a:pt x="19116" y="2255"/>
                  </a:lnTo>
                  <a:lnTo>
                    <a:pt x="19210" y="2161"/>
                  </a:lnTo>
                  <a:lnTo>
                    <a:pt x="19281" y="2068"/>
                  </a:lnTo>
                  <a:lnTo>
                    <a:pt x="19304" y="1974"/>
                  </a:lnTo>
                  <a:lnTo>
                    <a:pt x="19328" y="1880"/>
                  </a:lnTo>
                  <a:lnTo>
                    <a:pt x="19328" y="1880"/>
                  </a:lnTo>
                  <a:lnTo>
                    <a:pt x="19304" y="1786"/>
                  </a:lnTo>
                  <a:lnTo>
                    <a:pt x="19281" y="1692"/>
                  </a:lnTo>
                  <a:lnTo>
                    <a:pt x="19210" y="1598"/>
                  </a:lnTo>
                  <a:lnTo>
                    <a:pt x="19116" y="1504"/>
                  </a:lnTo>
                  <a:lnTo>
                    <a:pt x="19023" y="1410"/>
                  </a:lnTo>
                  <a:lnTo>
                    <a:pt x="18882" y="1316"/>
                  </a:lnTo>
                  <a:lnTo>
                    <a:pt x="18553" y="1152"/>
                  </a:lnTo>
                  <a:lnTo>
                    <a:pt x="18154" y="987"/>
                  </a:lnTo>
                  <a:lnTo>
                    <a:pt x="17660" y="823"/>
                  </a:lnTo>
                  <a:lnTo>
                    <a:pt x="17120" y="682"/>
                  </a:lnTo>
                  <a:lnTo>
                    <a:pt x="16486" y="541"/>
                  </a:lnTo>
                  <a:lnTo>
                    <a:pt x="15805" y="424"/>
                  </a:lnTo>
                  <a:lnTo>
                    <a:pt x="15054" y="306"/>
                  </a:lnTo>
                  <a:lnTo>
                    <a:pt x="14255" y="212"/>
                  </a:lnTo>
                  <a:lnTo>
                    <a:pt x="13410" y="142"/>
                  </a:lnTo>
                  <a:lnTo>
                    <a:pt x="12541" y="71"/>
                  </a:lnTo>
                  <a:lnTo>
                    <a:pt x="11602" y="24"/>
                  </a:lnTo>
                  <a:lnTo>
                    <a:pt x="10639" y="1"/>
                  </a:lnTo>
                  <a:lnTo>
                    <a:pt x="9652"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0" name="Google Shape;2420;p35"/>
            <p:cNvSpPr/>
            <p:nvPr/>
          </p:nvSpPr>
          <p:spPr>
            <a:xfrm>
              <a:off x="6504475" y="4312300"/>
              <a:ext cx="243100" cy="197900"/>
            </a:xfrm>
            <a:custGeom>
              <a:rect b="b" l="l" r="r" t="t"/>
              <a:pathLst>
                <a:path extrusionOk="0" h="7916" w="9724">
                  <a:moveTo>
                    <a:pt x="7656" y="1"/>
                  </a:moveTo>
                  <a:lnTo>
                    <a:pt x="7633" y="330"/>
                  </a:lnTo>
                  <a:lnTo>
                    <a:pt x="7586" y="658"/>
                  </a:lnTo>
                  <a:lnTo>
                    <a:pt x="7516" y="987"/>
                  </a:lnTo>
                  <a:lnTo>
                    <a:pt x="7422" y="1340"/>
                  </a:lnTo>
                  <a:lnTo>
                    <a:pt x="7304" y="1645"/>
                  </a:lnTo>
                  <a:lnTo>
                    <a:pt x="7163" y="1974"/>
                  </a:lnTo>
                  <a:lnTo>
                    <a:pt x="7022" y="2279"/>
                  </a:lnTo>
                  <a:lnTo>
                    <a:pt x="6834" y="2584"/>
                  </a:lnTo>
                  <a:lnTo>
                    <a:pt x="6670" y="2889"/>
                  </a:lnTo>
                  <a:lnTo>
                    <a:pt x="6459" y="3171"/>
                  </a:lnTo>
                  <a:lnTo>
                    <a:pt x="6247" y="3430"/>
                  </a:lnTo>
                  <a:lnTo>
                    <a:pt x="6013" y="3711"/>
                  </a:lnTo>
                  <a:lnTo>
                    <a:pt x="5778" y="3946"/>
                  </a:lnTo>
                  <a:lnTo>
                    <a:pt x="5519" y="4181"/>
                  </a:lnTo>
                  <a:lnTo>
                    <a:pt x="5261" y="4392"/>
                  </a:lnTo>
                  <a:lnTo>
                    <a:pt x="4979" y="4580"/>
                  </a:lnTo>
                  <a:lnTo>
                    <a:pt x="4416" y="4933"/>
                  </a:lnTo>
                  <a:lnTo>
                    <a:pt x="3829" y="5238"/>
                  </a:lnTo>
                  <a:lnTo>
                    <a:pt x="3218" y="5520"/>
                  </a:lnTo>
                  <a:lnTo>
                    <a:pt x="2584" y="5755"/>
                  </a:lnTo>
                  <a:lnTo>
                    <a:pt x="1950" y="5966"/>
                  </a:lnTo>
                  <a:lnTo>
                    <a:pt x="1292" y="6154"/>
                  </a:lnTo>
                  <a:lnTo>
                    <a:pt x="658" y="6318"/>
                  </a:lnTo>
                  <a:lnTo>
                    <a:pt x="1" y="6459"/>
                  </a:lnTo>
                  <a:lnTo>
                    <a:pt x="799" y="6483"/>
                  </a:lnTo>
                  <a:lnTo>
                    <a:pt x="1621" y="6459"/>
                  </a:lnTo>
                  <a:lnTo>
                    <a:pt x="2419" y="6412"/>
                  </a:lnTo>
                  <a:lnTo>
                    <a:pt x="3218" y="6318"/>
                  </a:lnTo>
                  <a:lnTo>
                    <a:pt x="2607" y="7915"/>
                  </a:lnTo>
                  <a:lnTo>
                    <a:pt x="2960" y="7892"/>
                  </a:lnTo>
                  <a:lnTo>
                    <a:pt x="3335" y="7868"/>
                  </a:lnTo>
                  <a:lnTo>
                    <a:pt x="3711" y="7821"/>
                  </a:lnTo>
                  <a:lnTo>
                    <a:pt x="4063" y="7751"/>
                  </a:lnTo>
                  <a:lnTo>
                    <a:pt x="4439" y="7680"/>
                  </a:lnTo>
                  <a:lnTo>
                    <a:pt x="4791" y="7563"/>
                  </a:lnTo>
                  <a:lnTo>
                    <a:pt x="5144" y="7445"/>
                  </a:lnTo>
                  <a:lnTo>
                    <a:pt x="5496" y="7305"/>
                  </a:lnTo>
                  <a:lnTo>
                    <a:pt x="5825" y="7140"/>
                  </a:lnTo>
                  <a:lnTo>
                    <a:pt x="6153" y="6952"/>
                  </a:lnTo>
                  <a:lnTo>
                    <a:pt x="6482" y="6764"/>
                  </a:lnTo>
                  <a:lnTo>
                    <a:pt x="6788" y="6553"/>
                  </a:lnTo>
                  <a:lnTo>
                    <a:pt x="7093" y="6318"/>
                  </a:lnTo>
                  <a:lnTo>
                    <a:pt x="7375" y="6083"/>
                  </a:lnTo>
                  <a:lnTo>
                    <a:pt x="7633" y="5825"/>
                  </a:lnTo>
                  <a:lnTo>
                    <a:pt x="7891" y="5543"/>
                  </a:lnTo>
                  <a:lnTo>
                    <a:pt x="8150" y="5261"/>
                  </a:lnTo>
                  <a:lnTo>
                    <a:pt x="8361" y="4956"/>
                  </a:lnTo>
                  <a:lnTo>
                    <a:pt x="8572" y="4651"/>
                  </a:lnTo>
                  <a:lnTo>
                    <a:pt x="8784" y="4322"/>
                  </a:lnTo>
                  <a:lnTo>
                    <a:pt x="8948" y="3993"/>
                  </a:lnTo>
                  <a:lnTo>
                    <a:pt x="9112" y="3664"/>
                  </a:lnTo>
                  <a:lnTo>
                    <a:pt x="9253" y="3312"/>
                  </a:lnTo>
                  <a:lnTo>
                    <a:pt x="9371" y="2960"/>
                  </a:lnTo>
                  <a:lnTo>
                    <a:pt x="9488" y="2608"/>
                  </a:lnTo>
                  <a:lnTo>
                    <a:pt x="9559" y="2255"/>
                  </a:lnTo>
                  <a:lnTo>
                    <a:pt x="9629" y="1880"/>
                  </a:lnTo>
                  <a:lnTo>
                    <a:pt x="9700" y="1504"/>
                  </a:lnTo>
                  <a:lnTo>
                    <a:pt x="9723" y="1128"/>
                  </a:lnTo>
                  <a:lnTo>
                    <a:pt x="9723" y="752"/>
                  </a:lnTo>
                  <a:lnTo>
                    <a:pt x="9723" y="377"/>
                  </a:lnTo>
                  <a:lnTo>
                    <a:pt x="9700" y="1"/>
                  </a:lnTo>
                  <a:close/>
                </a:path>
              </a:pathLst>
            </a:custGeom>
            <a:solidFill>
              <a:srgbClr val="B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4" name="Shape 2424"/>
        <p:cNvGrpSpPr/>
        <p:nvPr/>
      </p:nvGrpSpPr>
      <p:grpSpPr>
        <a:xfrm>
          <a:off x="0" y="0"/>
          <a:ext cx="0" cy="0"/>
          <a:chOff x="0" y="0"/>
          <a:chExt cx="0" cy="0"/>
        </a:xfrm>
      </p:grpSpPr>
      <p:sp>
        <p:nvSpPr>
          <p:cNvPr id="2425" name="Google Shape;2425;p36"/>
          <p:cNvSpPr txBox="1"/>
          <p:nvPr>
            <p:ph type="title"/>
          </p:nvPr>
        </p:nvSpPr>
        <p:spPr>
          <a:xfrm>
            <a:off x="891450" y="1492788"/>
            <a:ext cx="7361100" cy="914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2"/>
                </a:solidFill>
              </a:rPr>
              <a:t>THANK </a:t>
            </a:r>
            <a:r>
              <a:rPr lang="en">
                <a:solidFill>
                  <a:srgbClr val="BF9000"/>
                </a:solidFill>
              </a:rPr>
              <a:t>YOU!</a:t>
            </a:r>
            <a:endParaRPr>
              <a:solidFill>
                <a:srgbClr val="BF9000"/>
              </a:solidFill>
            </a:endParaRPr>
          </a:p>
        </p:txBody>
      </p:sp>
      <p:sp>
        <p:nvSpPr>
          <p:cNvPr id="2426" name="Google Shape;2426;p36"/>
          <p:cNvSpPr/>
          <p:nvPr/>
        </p:nvSpPr>
        <p:spPr>
          <a:xfrm>
            <a:off x="296763" y="2291313"/>
            <a:ext cx="212400" cy="212400"/>
          </a:xfrm>
          <a:prstGeom prst="star4">
            <a:avLst>
              <a:gd fmla="val 12500" name="adj"/>
            </a:avLst>
          </a:prstGeom>
          <a:solidFill>
            <a:srgbClr val="B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7" name="Google Shape;2427;p36"/>
          <p:cNvSpPr/>
          <p:nvPr/>
        </p:nvSpPr>
        <p:spPr>
          <a:xfrm>
            <a:off x="2298513" y="204263"/>
            <a:ext cx="212400" cy="212400"/>
          </a:xfrm>
          <a:prstGeom prst="star4">
            <a:avLst>
              <a:gd fmla="val 12500" name="adj"/>
            </a:avLst>
          </a:prstGeom>
          <a:solidFill>
            <a:srgbClr val="B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8" name="Google Shape;2428;p36"/>
          <p:cNvSpPr/>
          <p:nvPr/>
        </p:nvSpPr>
        <p:spPr>
          <a:xfrm>
            <a:off x="7847263" y="667313"/>
            <a:ext cx="212400" cy="212400"/>
          </a:xfrm>
          <a:prstGeom prst="star4">
            <a:avLst>
              <a:gd fmla="val 12500" name="adj"/>
            </a:avLst>
          </a:prstGeom>
          <a:solidFill>
            <a:srgbClr val="B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9" name="Google Shape;2429;p36"/>
          <p:cNvSpPr/>
          <p:nvPr/>
        </p:nvSpPr>
        <p:spPr>
          <a:xfrm>
            <a:off x="363863" y="1448163"/>
            <a:ext cx="212400" cy="212400"/>
          </a:xfrm>
          <a:prstGeom prst="star4">
            <a:avLst>
              <a:gd fmla="val 125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0" name="Google Shape;2430;p36"/>
          <p:cNvSpPr/>
          <p:nvPr/>
        </p:nvSpPr>
        <p:spPr>
          <a:xfrm>
            <a:off x="7487438" y="204263"/>
            <a:ext cx="212400" cy="212400"/>
          </a:xfrm>
          <a:prstGeom prst="star4">
            <a:avLst>
              <a:gd fmla="val 125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1" name="Google Shape;2431;p36"/>
          <p:cNvSpPr/>
          <p:nvPr/>
        </p:nvSpPr>
        <p:spPr>
          <a:xfrm>
            <a:off x="8759553" y="2503727"/>
            <a:ext cx="270600" cy="252600"/>
          </a:xfrm>
          <a:prstGeom prst="star4">
            <a:avLst>
              <a:gd fmla="val 125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32" name="Google Shape;2432;p36"/>
          <p:cNvGrpSpPr/>
          <p:nvPr/>
        </p:nvGrpSpPr>
        <p:grpSpPr>
          <a:xfrm flipH="1">
            <a:off x="3395688" y="3483300"/>
            <a:ext cx="2352600" cy="1226225"/>
            <a:chOff x="2284875" y="4615250"/>
            <a:chExt cx="2352600" cy="1226225"/>
          </a:xfrm>
        </p:grpSpPr>
        <p:sp>
          <p:nvSpPr>
            <p:cNvPr id="2433" name="Google Shape;2433;p36"/>
            <p:cNvSpPr/>
            <p:nvPr/>
          </p:nvSpPr>
          <p:spPr>
            <a:xfrm>
              <a:off x="2284875" y="5741575"/>
              <a:ext cx="2352600" cy="99900"/>
            </a:xfrm>
            <a:prstGeom prst="ellipse">
              <a:avLst/>
            </a:prstGeom>
            <a:solidFill>
              <a:srgbClr val="363636">
                <a:alpha val="53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4" name="Google Shape;2434;p36"/>
            <p:cNvSpPr/>
            <p:nvPr/>
          </p:nvSpPr>
          <p:spPr>
            <a:xfrm>
              <a:off x="3154350" y="5114275"/>
              <a:ext cx="1358600" cy="649950"/>
            </a:xfrm>
            <a:custGeom>
              <a:rect b="b" l="l" r="r" t="t"/>
              <a:pathLst>
                <a:path extrusionOk="0" h="25998" w="54344">
                  <a:moveTo>
                    <a:pt x="2819" y="1"/>
                  </a:moveTo>
                  <a:lnTo>
                    <a:pt x="1" y="7680"/>
                  </a:lnTo>
                  <a:lnTo>
                    <a:pt x="306" y="7915"/>
                  </a:lnTo>
                  <a:lnTo>
                    <a:pt x="588" y="8079"/>
                  </a:lnTo>
                  <a:lnTo>
                    <a:pt x="846" y="8197"/>
                  </a:lnTo>
                  <a:lnTo>
                    <a:pt x="1105" y="8244"/>
                  </a:lnTo>
                  <a:lnTo>
                    <a:pt x="1316" y="8267"/>
                  </a:lnTo>
                  <a:lnTo>
                    <a:pt x="1527" y="8220"/>
                  </a:lnTo>
                  <a:lnTo>
                    <a:pt x="1692" y="8150"/>
                  </a:lnTo>
                  <a:lnTo>
                    <a:pt x="1856" y="8079"/>
                  </a:lnTo>
                  <a:lnTo>
                    <a:pt x="1997" y="7962"/>
                  </a:lnTo>
                  <a:lnTo>
                    <a:pt x="2091" y="7844"/>
                  </a:lnTo>
                  <a:lnTo>
                    <a:pt x="2279" y="7610"/>
                  </a:lnTo>
                  <a:lnTo>
                    <a:pt x="2373" y="7445"/>
                  </a:lnTo>
                  <a:lnTo>
                    <a:pt x="2420" y="7351"/>
                  </a:lnTo>
                  <a:lnTo>
                    <a:pt x="7164" y="8479"/>
                  </a:lnTo>
                  <a:lnTo>
                    <a:pt x="7375" y="8925"/>
                  </a:lnTo>
                  <a:lnTo>
                    <a:pt x="7586" y="9324"/>
                  </a:lnTo>
                  <a:lnTo>
                    <a:pt x="7821" y="9676"/>
                  </a:lnTo>
                  <a:lnTo>
                    <a:pt x="8056" y="10005"/>
                  </a:lnTo>
                  <a:lnTo>
                    <a:pt x="8291" y="10263"/>
                  </a:lnTo>
                  <a:lnTo>
                    <a:pt x="8526" y="10522"/>
                  </a:lnTo>
                  <a:lnTo>
                    <a:pt x="8784" y="10710"/>
                  </a:lnTo>
                  <a:lnTo>
                    <a:pt x="9019" y="10897"/>
                  </a:lnTo>
                  <a:lnTo>
                    <a:pt x="9277" y="11038"/>
                  </a:lnTo>
                  <a:lnTo>
                    <a:pt x="9512" y="11132"/>
                  </a:lnTo>
                  <a:lnTo>
                    <a:pt x="9770" y="11226"/>
                  </a:lnTo>
                  <a:lnTo>
                    <a:pt x="10005" y="11297"/>
                  </a:lnTo>
                  <a:lnTo>
                    <a:pt x="10240" y="11320"/>
                  </a:lnTo>
                  <a:lnTo>
                    <a:pt x="10498" y="11344"/>
                  </a:lnTo>
                  <a:lnTo>
                    <a:pt x="10733" y="11344"/>
                  </a:lnTo>
                  <a:lnTo>
                    <a:pt x="10945" y="11320"/>
                  </a:lnTo>
                  <a:lnTo>
                    <a:pt x="11179" y="11273"/>
                  </a:lnTo>
                  <a:lnTo>
                    <a:pt x="11391" y="11226"/>
                  </a:lnTo>
                  <a:lnTo>
                    <a:pt x="11790" y="11109"/>
                  </a:lnTo>
                  <a:lnTo>
                    <a:pt x="12166" y="10968"/>
                  </a:lnTo>
                  <a:lnTo>
                    <a:pt x="12471" y="10803"/>
                  </a:lnTo>
                  <a:lnTo>
                    <a:pt x="12729" y="10639"/>
                  </a:lnTo>
                  <a:lnTo>
                    <a:pt x="12917" y="10522"/>
                  </a:lnTo>
                  <a:lnTo>
                    <a:pt x="13082" y="10404"/>
                  </a:lnTo>
                  <a:lnTo>
                    <a:pt x="14632" y="11250"/>
                  </a:lnTo>
                  <a:lnTo>
                    <a:pt x="16440" y="12213"/>
                  </a:lnTo>
                  <a:lnTo>
                    <a:pt x="18765" y="13434"/>
                  </a:lnTo>
                  <a:lnTo>
                    <a:pt x="21559" y="14866"/>
                  </a:lnTo>
                  <a:lnTo>
                    <a:pt x="24683" y="16440"/>
                  </a:lnTo>
                  <a:lnTo>
                    <a:pt x="26350" y="17262"/>
                  </a:lnTo>
                  <a:lnTo>
                    <a:pt x="28088" y="18084"/>
                  </a:lnTo>
                  <a:lnTo>
                    <a:pt x="29826" y="18906"/>
                  </a:lnTo>
                  <a:lnTo>
                    <a:pt x="31634" y="19727"/>
                  </a:lnTo>
                  <a:lnTo>
                    <a:pt x="33419" y="20526"/>
                  </a:lnTo>
                  <a:lnTo>
                    <a:pt x="35227" y="21324"/>
                  </a:lnTo>
                  <a:lnTo>
                    <a:pt x="37012" y="22076"/>
                  </a:lnTo>
                  <a:lnTo>
                    <a:pt x="38773" y="22780"/>
                  </a:lnTo>
                  <a:lnTo>
                    <a:pt x="40511" y="23438"/>
                  </a:lnTo>
                  <a:lnTo>
                    <a:pt x="42202" y="24049"/>
                  </a:lnTo>
                  <a:lnTo>
                    <a:pt x="43822" y="24565"/>
                  </a:lnTo>
                  <a:lnTo>
                    <a:pt x="45396" y="25035"/>
                  </a:lnTo>
                  <a:lnTo>
                    <a:pt x="46147" y="25246"/>
                  </a:lnTo>
                  <a:lnTo>
                    <a:pt x="46875" y="25434"/>
                  </a:lnTo>
                  <a:lnTo>
                    <a:pt x="47556" y="25575"/>
                  </a:lnTo>
                  <a:lnTo>
                    <a:pt x="48237" y="25716"/>
                  </a:lnTo>
                  <a:lnTo>
                    <a:pt x="48895" y="25833"/>
                  </a:lnTo>
                  <a:lnTo>
                    <a:pt x="49506" y="25904"/>
                  </a:lnTo>
                  <a:lnTo>
                    <a:pt x="50093" y="25974"/>
                  </a:lnTo>
                  <a:lnTo>
                    <a:pt x="50656" y="25998"/>
                  </a:lnTo>
                  <a:lnTo>
                    <a:pt x="51196" y="25998"/>
                  </a:lnTo>
                  <a:lnTo>
                    <a:pt x="51666" y="25974"/>
                  </a:lnTo>
                  <a:lnTo>
                    <a:pt x="52136" y="25904"/>
                  </a:lnTo>
                  <a:lnTo>
                    <a:pt x="52559" y="25833"/>
                  </a:lnTo>
                  <a:lnTo>
                    <a:pt x="52934" y="25692"/>
                  </a:lnTo>
                  <a:lnTo>
                    <a:pt x="53263" y="25552"/>
                  </a:lnTo>
                  <a:lnTo>
                    <a:pt x="53568" y="25340"/>
                  </a:lnTo>
                  <a:lnTo>
                    <a:pt x="53686" y="25246"/>
                  </a:lnTo>
                  <a:lnTo>
                    <a:pt x="53803" y="25129"/>
                  </a:lnTo>
                  <a:lnTo>
                    <a:pt x="53944" y="24988"/>
                  </a:lnTo>
                  <a:lnTo>
                    <a:pt x="54038" y="24824"/>
                  </a:lnTo>
                  <a:lnTo>
                    <a:pt x="54132" y="24659"/>
                  </a:lnTo>
                  <a:lnTo>
                    <a:pt x="54202" y="24471"/>
                  </a:lnTo>
                  <a:lnTo>
                    <a:pt x="54273" y="24307"/>
                  </a:lnTo>
                  <a:lnTo>
                    <a:pt x="54296" y="24119"/>
                  </a:lnTo>
                  <a:lnTo>
                    <a:pt x="54320" y="23955"/>
                  </a:lnTo>
                  <a:lnTo>
                    <a:pt x="54343" y="23790"/>
                  </a:lnTo>
                  <a:lnTo>
                    <a:pt x="54320" y="23602"/>
                  </a:lnTo>
                  <a:lnTo>
                    <a:pt x="54296" y="23438"/>
                  </a:lnTo>
                  <a:lnTo>
                    <a:pt x="54249" y="23250"/>
                  </a:lnTo>
                  <a:lnTo>
                    <a:pt x="54202" y="23062"/>
                  </a:lnTo>
                  <a:lnTo>
                    <a:pt x="54062" y="22710"/>
                  </a:lnTo>
                  <a:lnTo>
                    <a:pt x="53850" y="22358"/>
                  </a:lnTo>
                  <a:lnTo>
                    <a:pt x="53592" y="21982"/>
                  </a:lnTo>
                  <a:lnTo>
                    <a:pt x="53263" y="21630"/>
                  </a:lnTo>
                  <a:lnTo>
                    <a:pt x="52887" y="21254"/>
                  </a:lnTo>
                  <a:lnTo>
                    <a:pt x="52488" y="20878"/>
                  </a:lnTo>
                  <a:lnTo>
                    <a:pt x="52018" y="20526"/>
                  </a:lnTo>
                  <a:lnTo>
                    <a:pt x="51525" y="20150"/>
                  </a:lnTo>
                  <a:lnTo>
                    <a:pt x="50962" y="19774"/>
                  </a:lnTo>
                  <a:lnTo>
                    <a:pt x="50374" y="19422"/>
                  </a:lnTo>
                  <a:lnTo>
                    <a:pt x="49740" y="19046"/>
                  </a:lnTo>
                  <a:lnTo>
                    <a:pt x="49083" y="18671"/>
                  </a:lnTo>
                  <a:lnTo>
                    <a:pt x="48378" y="18295"/>
                  </a:lnTo>
                  <a:lnTo>
                    <a:pt x="47650" y="17943"/>
                  </a:lnTo>
                  <a:lnTo>
                    <a:pt x="46100" y="17215"/>
                  </a:lnTo>
                  <a:lnTo>
                    <a:pt x="44456" y="16487"/>
                  </a:lnTo>
                  <a:lnTo>
                    <a:pt x="42695" y="15782"/>
                  </a:lnTo>
                  <a:lnTo>
                    <a:pt x="40887" y="15078"/>
                  </a:lnTo>
                  <a:lnTo>
                    <a:pt x="39008" y="14397"/>
                  </a:lnTo>
                  <a:lnTo>
                    <a:pt x="37106" y="13716"/>
                  </a:lnTo>
                  <a:lnTo>
                    <a:pt x="35157" y="13058"/>
                  </a:lnTo>
                  <a:lnTo>
                    <a:pt x="33208" y="12447"/>
                  </a:lnTo>
                  <a:lnTo>
                    <a:pt x="31282" y="11837"/>
                  </a:lnTo>
                  <a:lnTo>
                    <a:pt x="29356" y="11250"/>
                  </a:lnTo>
                  <a:lnTo>
                    <a:pt x="27477" y="10710"/>
                  </a:lnTo>
                  <a:lnTo>
                    <a:pt x="23931" y="9700"/>
                  </a:lnTo>
                  <a:lnTo>
                    <a:pt x="20714" y="8831"/>
                  </a:lnTo>
                  <a:lnTo>
                    <a:pt x="18013" y="8126"/>
                  </a:lnTo>
                  <a:lnTo>
                    <a:pt x="15900" y="7610"/>
                  </a:lnTo>
                  <a:lnTo>
                    <a:pt x="14068" y="7163"/>
                  </a:lnTo>
                  <a:lnTo>
                    <a:pt x="13904" y="6741"/>
                  </a:lnTo>
                  <a:lnTo>
                    <a:pt x="13739" y="6341"/>
                  </a:lnTo>
                  <a:lnTo>
                    <a:pt x="13575" y="5989"/>
                  </a:lnTo>
                  <a:lnTo>
                    <a:pt x="13363" y="5684"/>
                  </a:lnTo>
                  <a:lnTo>
                    <a:pt x="13176" y="5402"/>
                  </a:lnTo>
                  <a:lnTo>
                    <a:pt x="12964" y="5167"/>
                  </a:lnTo>
                  <a:lnTo>
                    <a:pt x="12753" y="4956"/>
                  </a:lnTo>
                  <a:lnTo>
                    <a:pt x="12518" y="4791"/>
                  </a:lnTo>
                  <a:lnTo>
                    <a:pt x="12283" y="4651"/>
                  </a:lnTo>
                  <a:lnTo>
                    <a:pt x="12072" y="4533"/>
                  </a:lnTo>
                  <a:lnTo>
                    <a:pt x="11837" y="4439"/>
                  </a:lnTo>
                  <a:lnTo>
                    <a:pt x="11602" y="4369"/>
                  </a:lnTo>
                  <a:lnTo>
                    <a:pt x="11344" y="4322"/>
                  </a:lnTo>
                  <a:lnTo>
                    <a:pt x="11109" y="4298"/>
                  </a:lnTo>
                  <a:lnTo>
                    <a:pt x="10663" y="4298"/>
                  </a:lnTo>
                  <a:lnTo>
                    <a:pt x="10216" y="4345"/>
                  </a:lnTo>
                  <a:lnTo>
                    <a:pt x="9794" y="4463"/>
                  </a:lnTo>
                  <a:lnTo>
                    <a:pt x="9418" y="4580"/>
                  </a:lnTo>
                  <a:lnTo>
                    <a:pt x="9089" y="4721"/>
                  </a:lnTo>
                  <a:lnTo>
                    <a:pt x="8807" y="4862"/>
                  </a:lnTo>
                  <a:lnTo>
                    <a:pt x="8596" y="4956"/>
                  </a:lnTo>
                  <a:lnTo>
                    <a:pt x="8432" y="5073"/>
                  </a:lnTo>
                  <a:lnTo>
                    <a:pt x="4345" y="2161"/>
                  </a:lnTo>
                  <a:lnTo>
                    <a:pt x="4345" y="1879"/>
                  </a:lnTo>
                  <a:lnTo>
                    <a:pt x="4322" y="1621"/>
                  </a:lnTo>
                  <a:lnTo>
                    <a:pt x="4275" y="1363"/>
                  </a:lnTo>
                  <a:lnTo>
                    <a:pt x="4181" y="1151"/>
                  </a:lnTo>
                  <a:lnTo>
                    <a:pt x="4087" y="964"/>
                  </a:lnTo>
                  <a:lnTo>
                    <a:pt x="3946" y="776"/>
                  </a:lnTo>
                  <a:lnTo>
                    <a:pt x="3805" y="635"/>
                  </a:lnTo>
                  <a:lnTo>
                    <a:pt x="3664" y="494"/>
                  </a:lnTo>
                  <a:lnTo>
                    <a:pt x="3359" y="283"/>
                  </a:lnTo>
                  <a:lnTo>
                    <a:pt x="3101" y="118"/>
                  </a:lnTo>
                  <a:lnTo>
                    <a:pt x="2913" y="48"/>
                  </a:lnTo>
                  <a:lnTo>
                    <a:pt x="281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5" name="Google Shape;2435;p36"/>
            <p:cNvSpPr/>
            <p:nvPr/>
          </p:nvSpPr>
          <p:spPr>
            <a:xfrm>
              <a:off x="3154350" y="5114275"/>
              <a:ext cx="1358600" cy="649950"/>
            </a:xfrm>
            <a:custGeom>
              <a:rect b="b" l="l" r="r" t="t"/>
              <a:pathLst>
                <a:path extrusionOk="0" fill="none" h="25998" w="54344">
                  <a:moveTo>
                    <a:pt x="54202" y="24471"/>
                  </a:moveTo>
                  <a:lnTo>
                    <a:pt x="54202" y="24471"/>
                  </a:lnTo>
                  <a:lnTo>
                    <a:pt x="54132" y="24659"/>
                  </a:lnTo>
                  <a:lnTo>
                    <a:pt x="54038" y="24824"/>
                  </a:lnTo>
                  <a:lnTo>
                    <a:pt x="53944" y="24988"/>
                  </a:lnTo>
                  <a:lnTo>
                    <a:pt x="53803" y="25129"/>
                  </a:lnTo>
                  <a:lnTo>
                    <a:pt x="53803" y="25129"/>
                  </a:lnTo>
                  <a:lnTo>
                    <a:pt x="53686" y="25246"/>
                  </a:lnTo>
                  <a:lnTo>
                    <a:pt x="53568" y="25340"/>
                  </a:lnTo>
                  <a:lnTo>
                    <a:pt x="53263" y="25552"/>
                  </a:lnTo>
                  <a:lnTo>
                    <a:pt x="52934" y="25692"/>
                  </a:lnTo>
                  <a:lnTo>
                    <a:pt x="52559" y="25833"/>
                  </a:lnTo>
                  <a:lnTo>
                    <a:pt x="52136" y="25904"/>
                  </a:lnTo>
                  <a:lnTo>
                    <a:pt x="51666" y="25974"/>
                  </a:lnTo>
                  <a:lnTo>
                    <a:pt x="51196" y="25998"/>
                  </a:lnTo>
                  <a:lnTo>
                    <a:pt x="50656" y="25998"/>
                  </a:lnTo>
                  <a:lnTo>
                    <a:pt x="50093" y="25974"/>
                  </a:lnTo>
                  <a:lnTo>
                    <a:pt x="49506" y="25904"/>
                  </a:lnTo>
                  <a:lnTo>
                    <a:pt x="48895" y="25833"/>
                  </a:lnTo>
                  <a:lnTo>
                    <a:pt x="48237" y="25716"/>
                  </a:lnTo>
                  <a:lnTo>
                    <a:pt x="47556" y="25575"/>
                  </a:lnTo>
                  <a:lnTo>
                    <a:pt x="46875" y="25434"/>
                  </a:lnTo>
                  <a:lnTo>
                    <a:pt x="46147" y="25246"/>
                  </a:lnTo>
                  <a:lnTo>
                    <a:pt x="45396" y="25035"/>
                  </a:lnTo>
                  <a:lnTo>
                    <a:pt x="43822" y="24565"/>
                  </a:lnTo>
                  <a:lnTo>
                    <a:pt x="42202" y="24049"/>
                  </a:lnTo>
                  <a:lnTo>
                    <a:pt x="40511" y="23438"/>
                  </a:lnTo>
                  <a:lnTo>
                    <a:pt x="38773" y="22780"/>
                  </a:lnTo>
                  <a:lnTo>
                    <a:pt x="37012" y="22076"/>
                  </a:lnTo>
                  <a:lnTo>
                    <a:pt x="35227" y="21324"/>
                  </a:lnTo>
                  <a:lnTo>
                    <a:pt x="33419" y="20526"/>
                  </a:lnTo>
                  <a:lnTo>
                    <a:pt x="31634" y="19727"/>
                  </a:lnTo>
                  <a:lnTo>
                    <a:pt x="29826" y="18906"/>
                  </a:lnTo>
                  <a:lnTo>
                    <a:pt x="28088" y="18084"/>
                  </a:lnTo>
                  <a:lnTo>
                    <a:pt x="26350" y="17262"/>
                  </a:lnTo>
                  <a:lnTo>
                    <a:pt x="24683" y="16440"/>
                  </a:lnTo>
                  <a:lnTo>
                    <a:pt x="21559" y="14866"/>
                  </a:lnTo>
                  <a:lnTo>
                    <a:pt x="18765" y="13434"/>
                  </a:lnTo>
                  <a:lnTo>
                    <a:pt x="16440" y="12213"/>
                  </a:lnTo>
                  <a:lnTo>
                    <a:pt x="14632" y="11250"/>
                  </a:lnTo>
                  <a:lnTo>
                    <a:pt x="13082" y="10404"/>
                  </a:lnTo>
                  <a:lnTo>
                    <a:pt x="13082" y="10404"/>
                  </a:lnTo>
                  <a:lnTo>
                    <a:pt x="12917" y="10522"/>
                  </a:lnTo>
                  <a:lnTo>
                    <a:pt x="12729" y="10639"/>
                  </a:lnTo>
                  <a:lnTo>
                    <a:pt x="12471" y="10803"/>
                  </a:lnTo>
                  <a:lnTo>
                    <a:pt x="12166" y="10968"/>
                  </a:lnTo>
                  <a:lnTo>
                    <a:pt x="11790" y="11109"/>
                  </a:lnTo>
                  <a:lnTo>
                    <a:pt x="11391" y="11226"/>
                  </a:lnTo>
                  <a:lnTo>
                    <a:pt x="11179" y="11273"/>
                  </a:lnTo>
                  <a:lnTo>
                    <a:pt x="10945" y="11320"/>
                  </a:lnTo>
                  <a:lnTo>
                    <a:pt x="10733" y="11344"/>
                  </a:lnTo>
                  <a:lnTo>
                    <a:pt x="10498" y="11344"/>
                  </a:lnTo>
                  <a:lnTo>
                    <a:pt x="10240" y="11320"/>
                  </a:lnTo>
                  <a:lnTo>
                    <a:pt x="10005" y="11297"/>
                  </a:lnTo>
                  <a:lnTo>
                    <a:pt x="9770" y="11226"/>
                  </a:lnTo>
                  <a:lnTo>
                    <a:pt x="9512" y="11132"/>
                  </a:lnTo>
                  <a:lnTo>
                    <a:pt x="9277" y="11038"/>
                  </a:lnTo>
                  <a:lnTo>
                    <a:pt x="9019" y="10897"/>
                  </a:lnTo>
                  <a:lnTo>
                    <a:pt x="8784" y="10710"/>
                  </a:lnTo>
                  <a:lnTo>
                    <a:pt x="8526" y="10522"/>
                  </a:lnTo>
                  <a:lnTo>
                    <a:pt x="8291" y="10263"/>
                  </a:lnTo>
                  <a:lnTo>
                    <a:pt x="8056" y="10005"/>
                  </a:lnTo>
                  <a:lnTo>
                    <a:pt x="7821" y="9676"/>
                  </a:lnTo>
                  <a:lnTo>
                    <a:pt x="7586" y="9324"/>
                  </a:lnTo>
                  <a:lnTo>
                    <a:pt x="7375" y="8925"/>
                  </a:lnTo>
                  <a:lnTo>
                    <a:pt x="7164" y="8479"/>
                  </a:lnTo>
                  <a:lnTo>
                    <a:pt x="2420" y="7351"/>
                  </a:lnTo>
                  <a:lnTo>
                    <a:pt x="2420" y="7351"/>
                  </a:lnTo>
                  <a:lnTo>
                    <a:pt x="2373" y="7445"/>
                  </a:lnTo>
                  <a:lnTo>
                    <a:pt x="2279" y="7610"/>
                  </a:lnTo>
                  <a:lnTo>
                    <a:pt x="2091" y="7844"/>
                  </a:lnTo>
                  <a:lnTo>
                    <a:pt x="1997" y="7962"/>
                  </a:lnTo>
                  <a:lnTo>
                    <a:pt x="1856" y="8079"/>
                  </a:lnTo>
                  <a:lnTo>
                    <a:pt x="1692" y="8150"/>
                  </a:lnTo>
                  <a:lnTo>
                    <a:pt x="1527" y="8220"/>
                  </a:lnTo>
                  <a:lnTo>
                    <a:pt x="1316" y="8267"/>
                  </a:lnTo>
                  <a:lnTo>
                    <a:pt x="1105" y="8244"/>
                  </a:lnTo>
                  <a:lnTo>
                    <a:pt x="846" y="8197"/>
                  </a:lnTo>
                  <a:lnTo>
                    <a:pt x="588" y="8079"/>
                  </a:lnTo>
                  <a:lnTo>
                    <a:pt x="306" y="7915"/>
                  </a:lnTo>
                  <a:lnTo>
                    <a:pt x="1" y="7680"/>
                  </a:lnTo>
                  <a:lnTo>
                    <a:pt x="2819" y="1"/>
                  </a:lnTo>
                  <a:lnTo>
                    <a:pt x="2819" y="1"/>
                  </a:lnTo>
                  <a:lnTo>
                    <a:pt x="2913" y="48"/>
                  </a:lnTo>
                  <a:lnTo>
                    <a:pt x="3101" y="118"/>
                  </a:lnTo>
                  <a:lnTo>
                    <a:pt x="3359" y="283"/>
                  </a:lnTo>
                  <a:lnTo>
                    <a:pt x="3664" y="494"/>
                  </a:lnTo>
                  <a:lnTo>
                    <a:pt x="3805" y="635"/>
                  </a:lnTo>
                  <a:lnTo>
                    <a:pt x="3946" y="776"/>
                  </a:lnTo>
                  <a:lnTo>
                    <a:pt x="4087" y="964"/>
                  </a:lnTo>
                  <a:lnTo>
                    <a:pt x="4181" y="1151"/>
                  </a:lnTo>
                  <a:lnTo>
                    <a:pt x="4275" y="1363"/>
                  </a:lnTo>
                  <a:lnTo>
                    <a:pt x="4322" y="1621"/>
                  </a:lnTo>
                  <a:lnTo>
                    <a:pt x="4345" y="1879"/>
                  </a:lnTo>
                  <a:lnTo>
                    <a:pt x="4345" y="2161"/>
                  </a:lnTo>
                  <a:lnTo>
                    <a:pt x="8432" y="5073"/>
                  </a:lnTo>
                  <a:lnTo>
                    <a:pt x="8432" y="5073"/>
                  </a:lnTo>
                  <a:lnTo>
                    <a:pt x="8596" y="4956"/>
                  </a:lnTo>
                  <a:lnTo>
                    <a:pt x="8807" y="4862"/>
                  </a:lnTo>
                  <a:lnTo>
                    <a:pt x="9089" y="4721"/>
                  </a:lnTo>
                  <a:lnTo>
                    <a:pt x="9418" y="4580"/>
                  </a:lnTo>
                  <a:lnTo>
                    <a:pt x="9794" y="4463"/>
                  </a:lnTo>
                  <a:lnTo>
                    <a:pt x="10216" y="4345"/>
                  </a:lnTo>
                  <a:lnTo>
                    <a:pt x="10663" y="4298"/>
                  </a:lnTo>
                  <a:lnTo>
                    <a:pt x="10898" y="4298"/>
                  </a:lnTo>
                  <a:lnTo>
                    <a:pt x="11109" y="4298"/>
                  </a:lnTo>
                  <a:lnTo>
                    <a:pt x="11344" y="4322"/>
                  </a:lnTo>
                  <a:lnTo>
                    <a:pt x="11602" y="4369"/>
                  </a:lnTo>
                  <a:lnTo>
                    <a:pt x="11837" y="4439"/>
                  </a:lnTo>
                  <a:lnTo>
                    <a:pt x="12072" y="4533"/>
                  </a:lnTo>
                  <a:lnTo>
                    <a:pt x="12283" y="4651"/>
                  </a:lnTo>
                  <a:lnTo>
                    <a:pt x="12518" y="4791"/>
                  </a:lnTo>
                  <a:lnTo>
                    <a:pt x="12753" y="4956"/>
                  </a:lnTo>
                  <a:lnTo>
                    <a:pt x="12964" y="5167"/>
                  </a:lnTo>
                  <a:lnTo>
                    <a:pt x="13176" y="5402"/>
                  </a:lnTo>
                  <a:lnTo>
                    <a:pt x="13363" y="5684"/>
                  </a:lnTo>
                  <a:lnTo>
                    <a:pt x="13575" y="5989"/>
                  </a:lnTo>
                  <a:lnTo>
                    <a:pt x="13739" y="6341"/>
                  </a:lnTo>
                  <a:lnTo>
                    <a:pt x="13904" y="6741"/>
                  </a:lnTo>
                  <a:lnTo>
                    <a:pt x="14068" y="7163"/>
                  </a:lnTo>
                  <a:lnTo>
                    <a:pt x="14068" y="7163"/>
                  </a:lnTo>
                  <a:lnTo>
                    <a:pt x="15900" y="7610"/>
                  </a:lnTo>
                  <a:lnTo>
                    <a:pt x="18013" y="8126"/>
                  </a:lnTo>
                  <a:lnTo>
                    <a:pt x="20714" y="8831"/>
                  </a:lnTo>
                  <a:lnTo>
                    <a:pt x="23931" y="9700"/>
                  </a:lnTo>
                  <a:lnTo>
                    <a:pt x="27477" y="10710"/>
                  </a:lnTo>
                  <a:lnTo>
                    <a:pt x="29356" y="11250"/>
                  </a:lnTo>
                  <a:lnTo>
                    <a:pt x="31282" y="11837"/>
                  </a:lnTo>
                  <a:lnTo>
                    <a:pt x="33208" y="12447"/>
                  </a:lnTo>
                  <a:lnTo>
                    <a:pt x="35157" y="13058"/>
                  </a:lnTo>
                  <a:lnTo>
                    <a:pt x="37106" y="13716"/>
                  </a:lnTo>
                  <a:lnTo>
                    <a:pt x="39008" y="14397"/>
                  </a:lnTo>
                  <a:lnTo>
                    <a:pt x="40887" y="15078"/>
                  </a:lnTo>
                  <a:lnTo>
                    <a:pt x="42695" y="15782"/>
                  </a:lnTo>
                  <a:lnTo>
                    <a:pt x="44456" y="16487"/>
                  </a:lnTo>
                  <a:lnTo>
                    <a:pt x="46100" y="17215"/>
                  </a:lnTo>
                  <a:lnTo>
                    <a:pt x="47650" y="17943"/>
                  </a:lnTo>
                  <a:lnTo>
                    <a:pt x="48378" y="18295"/>
                  </a:lnTo>
                  <a:lnTo>
                    <a:pt x="49083" y="18671"/>
                  </a:lnTo>
                  <a:lnTo>
                    <a:pt x="49740" y="19046"/>
                  </a:lnTo>
                  <a:lnTo>
                    <a:pt x="50374" y="19422"/>
                  </a:lnTo>
                  <a:lnTo>
                    <a:pt x="50962" y="19774"/>
                  </a:lnTo>
                  <a:lnTo>
                    <a:pt x="51525" y="20150"/>
                  </a:lnTo>
                  <a:lnTo>
                    <a:pt x="52018" y="20526"/>
                  </a:lnTo>
                  <a:lnTo>
                    <a:pt x="52488" y="20878"/>
                  </a:lnTo>
                  <a:lnTo>
                    <a:pt x="52887" y="21254"/>
                  </a:lnTo>
                  <a:lnTo>
                    <a:pt x="53263" y="21630"/>
                  </a:lnTo>
                  <a:lnTo>
                    <a:pt x="53592" y="21982"/>
                  </a:lnTo>
                  <a:lnTo>
                    <a:pt x="53850" y="22358"/>
                  </a:lnTo>
                  <a:lnTo>
                    <a:pt x="54062" y="22710"/>
                  </a:lnTo>
                  <a:lnTo>
                    <a:pt x="54202" y="23062"/>
                  </a:lnTo>
                  <a:lnTo>
                    <a:pt x="54249" y="23250"/>
                  </a:lnTo>
                  <a:lnTo>
                    <a:pt x="54296" y="23438"/>
                  </a:lnTo>
                  <a:lnTo>
                    <a:pt x="54320" y="23602"/>
                  </a:lnTo>
                  <a:lnTo>
                    <a:pt x="54343" y="23790"/>
                  </a:lnTo>
                  <a:lnTo>
                    <a:pt x="54320" y="23955"/>
                  </a:lnTo>
                  <a:lnTo>
                    <a:pt x="54296" y="24119"/>
                  </a:lnTo>
                  <a:lnTo>
                    <a:pt x="54273" y="24307"/>
                  </a:lnTo>
                  <a:lnTo>
                    <a:pt x="54202" y="2447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6" name="Google Shape;2436;p36"/>
            <p:cNvSpPr/>
            <p:nvPr/>
          </p:nvSpPr>
          <p:spPr>
            <a:xfrm>
              <a:off x="3167875" y="5219375"/>
              <a:ext cx="1331575" cy="544850"/>
            </a:xfrm>
            <a:custGeom>
              <a:rect b="b" l="l" r="r" t="t"/>
              <a:pathLst>
                <a:path extrusionOk="0" h="21794" w="53263">
                  <a:moveTo>
                    <a:pt x="1714" y="0"/>
                  </a:moveTo>
                  <a:lnTo>
                    <a:pt x="1597" y="400"/>
                  </a:lnTo>
                  <a:lnTo>
                    <a:pt x="1245" y="1292"/>
                  </a:lnTo>
                  <a:lnTo>
                    <a:pt x="845" y="2184"/>
                  </a:lnTo>
                  <a:lnTo>
                    <a:pt x="446" y="3030"/>
                  </a:lnTo>
                  <a:lnTo>
                    <a:pt x="0" y="3852"/>
                  </a:lnTo>
                  <a:lnTo>
                    <a:pt x="188" y="3946"/>
                  </a:lnTo>
                  <a:lnTo>
                    <a:pt x="376" y="4016"/>
                  </a:lnTo>
                  <a:lnTo>
                    <a:pt x="540" y="4040"/>
                  </a:lnTo>
                  <a:lnTo>
                    <a:pt x="705" y="4063"/>
                  </a:lnTo>
                  <a:lnTo>
                    <a:pt x="845" y="4040"/>
                  </a:lnTo>
                  <a:lnTo>
                    <a:pt x="986" y="4016"/>
                  </a:lnTo>
                  <a:lnTo>
                    <a:pt x="1127" y="3969"/>
                  </a:lnTo>
                  <a:lnTo>
                    <a:pt x="1221" y="3922"/>
                  </a:lnTo>
                  <a:lnTo>
                    <a:pt x="1433" y="3781"/>
                  </a:lnTo>
                  <a:lnTo>
                    <a:pt x="1597" y="3617"/>
                  </a:lnTo>
                  <a:lnTo>
                    <a:pt x="1714" y="3429"/>
                  </a:lnTo>
                  <a:lnTo>
                    <a:pt x="1808" y="3288"/>
                  </a:lnTo>
                  <a:lnTo>
                    <a:pt x="1879" y="3147"/>
                  </a:lnTo>
                  <a:lnTo>
                    <a:pt x="6623" y="4275"/>
                  </a:lnTo>
                  <a:lnTo>
                    <a:pt x="6810" y="4674"/>
                  </a:lnTo>
                  <a:lnTo>
                    <a:pt x="6998" y="5026"/>
                  </a:lnTo>
                  <a:lnTo>
                    <a:pt x="7210" y="5378"/>
                  </a:lnTo>
                  <a:lnTo>
                    <a:pt x="7421" y="5660"/>
                  </a:lnTo>
                  <a:lnTo>
                    <a:pt x="7632" y="5918"/>
                  </a:lnTo>
                  <a:lnTo>
                    <a:pt x="7844" y="6153"/>
                  </a:lnTo>
                  <a:lnTo>
                    <a:pt x="8055" y="6365"/>
                  </a:lnTo>
                  <a:lnTo>
                    <a:pt x="8266" y="6552"/>
                  </a:lnTo>
                  <a:lnTo>
                    <a:pt x="8501" y="6693"/>
                  </a:lnTo>
                  <a:lnTo>
                    <a:pt x="8713" y="6811"/>
                  </a:lnTo>
                  <a:lnTo>
                    <a:pt x="8924" y="6928"/>
                  </a:lnTo>
                  <a:lnTo>
                    <a:pt x="9159" y="6999"/>
                  </a:lnTo>
                  <a:lnTo>
                    <a:pt x="9370" y="7069"/>
                  </a:lnTo>
                  <a:lnTo>
                    <a:pt x="9605" y="7093"/>
                  </a:lnTo>
                  <a:lnTo>
                    <a:pt x="9816" y="7116"/>
                  </a:lnTo>
                  <a:lnTo>
                    <a:pt x="10028" y="7140"/>
                  </a:lnTo>
                  <a:lnTo>
                    <a:pt x="10286" y="7116"/>
                  </a:lnTo>
                  <a:lnTo>
                    <a:pt x="10521" y="7093"/>
                  </a:lnTo>
                  <a:lnTo>
                    <a:pt x="10779" y="7046"/>
                  </a:lnTo>
                  <a:lnTo>
                    <a:pt x="11014" y="6999"/>
                  </a:lnTo>
                  <a:lnTo>
                    <a:pt x="11437" y="6834"/>
                  </a:lnTo>
                  <a:lnTo>
                    <a:pt x="11813" y="6670"/>
                  </a:lnTo>
                  <a:lnTo>
                    <a:pt x="12118" y="6482"/>
                  </a:lnTo>
                  <a:lnTo>
                    <a:pt x="12353" y="6341"/>
                  </a:lnTo>
                  <a:lnTo>
                    <a:pt x="12541" y="6200"/>
                  </a:lnTo>
                  <a:lnTo>
                    <a:pt x="13785" y="6858"/>
                  </a:lnTo>
                  <a:lnTo>
                    <a:pt x="15194" y="7633"/>
                  </a:lnTo>
                  <a:lnTo>
                    <a:pt x="17073" y="8619"/>
                  </a:lnTo>
                  <a:lnTo>
                    <a:pt x="19351" y="9817"/>
                  </a:lnTo>
                  <a:lnTo>
                    <a:pt x="21934" y="11132"/>
                  </a:lnTo>
                  <a:lnTo>
                    <a:pt x="24752" y="12541"/>
                  </a:lnTo>
                  <a:lnTo>
                    <a:pt x="27782" y="13997"/>
                  </a:lnTo>
                  <a:lnTo>
                    <a:pt x="29332" y="14725"/>
                  </a:lnTo>
                  <a:lnTo>
                    <a:pt x="30905" y="15453"/>
                  </a:lnTo>
                  <a:lnTo>
                    <a:pt x="32502" y="16158"/>
                  </a:lnTo>
                  <a:lnTo>
                    <a:pt x="34099" y="16862"/>
                  </a:lnTo>
                  <a:lnTo>
                    <a:pt x="35696" y="17543"/>
                  </a:lnTo>
                  <a:lnTo>
                    <a:pt x="37269" y="18177"/>
                  </a:lnTo>
                  <a:lnTo>
                    <a:pt x="38819" y="18788"/>
                  </a:lnTo>
                  <a:lnTo>
                    <a:pt x="40346" y="19351"/>
                  </a:lnTo>
                  <a:lnTo>
                    <a:pt x="41825" y="19892"/>
                  </a:lnTo>
                  <a:lnTo>
                    <a:pt x="43258" y="20361"/>
                  </a:lnTo>
                  <a:lnTo>
                    <a:pt x="44643" y="20784"/>
                  </a:lnTo>
                  <a:lnTo>
                    <a:pt x="45959" y="21136"/>
                  </a:lnTo>
                  <a:lnTo>
                    <a:pt x="47203" y="21418"/>
                  </a:lnTo>
                  <a:lnTo>
                    <a:pt x="47790" y="21535"/>
                  </a:lnTo>
                  <a:lnTo>
                    <a:pt x="48354" y="21629"/>
                  </a:lnTo>
                  <a:lnTo>
                    <a:pt x="48918" y="21700"/>
                  </a:lnTo>
                  <a:lnTo>
                    <a:pt x="49434" y="21747"/>
                  </a:lnTo>
                  <a:lnTo>
                    <a:pt x="49951" y="21794"/>
                  </a:lnTo>
                  <a:lnTo>
                    <a:pt x="50890" y="21794"/>
                  </a:lnTo>
                  <a:lnTo>
                    <a:pt x="51336" y="21747"/>
                  </a:lnTo>
                  <a:lnTo>
                    <a:pt x="51736" y="21676"/>
                  </a:lnTo>
                  <a:lnTo>
                    <a:pt x="52111" y="21582"/>
                  </a:lnTo>
                  <a:lnTo>
                    <a:pt x="52464" y="21465"/>
                  </a:lnTo>
                  <a:lnTo>
                    <a:pt x="52769" y="21324"/>
                  </a:lnTo>
                  <a:lnTo>
                    <a:pt x="53027" y="21136"/>
                  </a:lnTo>
                  <a:lnTo>
                    <a:pt x="53262" y="20925"/>
                  </a:lnTo>
                  <a:lnTo>
                    <a:pt x="52863" y="20948"/>
                  </a:lnTo>
                  <a:lnTo>
                    <a:pt x="51994" y="20948"/>
                  </a:lnTo>
                  <a:lnTo>
                    <a:pt x="51548" y="20925"/>
                  </a:lnTo>
                  <a:lnTo>
                    <a:pt x="51078" y="20878"/>
                  </a:lnTo>
                  <a:lnTo>
                    <a:pt x="50632" y="20831"/>
                  </a:lnTo>
                  <a:lnTo>
                    <a:pt x="49716" y="20667"/>
                  </a:lnTo>
                  <a:lnTo>
                    <a:pt x="48824" y="20479"/>
                  </a:lnTo>
                  <a:lnTo>
                    <a:pt x="47908" y="20244"/>
                  </a:lnTo>
                  <a:lnTo>
                    <a:pt x="47015" y="19985"/>
                  </a:lnTo>
                  <a:lnTo>
                    <a:pt x="46146" y="19704"/>
                  </a:lnTo>
                  <a:lnTo>
                    <a:pt x="45278" y="19422"/>
                  </a:lnTo>
                  <a:lnTo>
                    <a:pt x="43187" y="18670"/>
                  </a:lnTo>
                  <a:lnTo>
                    <a:pt x="41121" y="17895"/>
                  </a:lnTo>
                  <a:lnTo>
                    <a:pt x="39054" y="17073"/>
                  </a:lnTo>
                  <a:lnTo>
                    <a:pt x="37011" y="16228"/>
                  </a:lnTo>
                  <a:lnTo>
                    <a:pt x="34968" y="15336"/>
                  </a:lnTo>
                  <a:lnTo>
                    <a:pt x="32925" y="14443"/>
                  </a:lnTo>
                  <a:lnTo>
                    <a:pt x="30905" y="13504"/>
                  </a:lnTo>
                  <a:lnTo>
                    <a:pt x="28886" y="12564"/>
                  </a:lnTo>
                  <a:lnTo>
                    <a:pt x="26889" y="11578"/>
                  </a:lnTo>
                  <a:lnTo>
                    <a:pt x="24893" y="10592"/>
                  </a:lnTo>
                  <a:lnTo>
                    <a:pt x="22897" y="9582"/>
                  </a:lnTo>
                  <a:lnTo>
                    <a:pt x="20924" y="8572"/>
                  </a:lnTo>
                  <a:lnTo>
                    <a:pt x="16979" y="6506"/>
                  </a:lnTo>
                  <a:lnTo>
                    <a:pt x="13081" y="4415"/>
                  </a:lnTo>
                  <a:lnTo>
                    <a:pt x="12846" y="4556"/>
                  </a:lnTo>
                  <a:lnTo>
                    <a:pt x="12588" y="4674"/>
                  </a:lnTo>
                  <a:lnTo>
                    <a:pt x="12306" y="4791"/>
                  </a:lnTo>
                  <a:lnTo>
                    <a:pt x="12047" y="4885"/>
                  </a:lnTo>
                  <a:lnTo>
                    <a:pt x="11766" y="4956"/>
                  </a:lnTo>
                  <a:lnTo>
                    <a:pt x="11460" y="5003"/>
                  </a:lnTo>
                  <a:lnTo>
                    <a:pt x="11178" y="5026"/>
                  </a:lnTo>
                  <a:lnTo>
                    <a:pt x="10897" y="5050"/>
                  </a:lnTo>
                  <a:lnTo>
                    <a:pt x="10591" y="5026"/>
                  </a:lnTo>
                  <a:lnTo>
                    <a:pt x="10310" y="5003"/>
                  </a:lnTo>
                  <a:lnTo>
                    <a:pt x="10004" y="4956"/>
                  </a:lnTo>
                  <a:lnTo>
                    <a:pt x="9722" y="4862"/>
                  </a:lnTo>
                  <a:lnTo>
                    <a:pt x="9323" y="4721"/>
                  </a:lnTo>
                  <a:lnTo>
                    <a:pt x="8924" y="4509"/>
                  </a:lnTo>
                  <a:lnTo>
                    <a:pt x="8572" y="4275"/>
                  </a:lnTo>
                  <a:lnTo>
                    <a:pt x="8243" y="3993"/>
                  </a:lnTo>
                  <a:lnTo>
                    <a:pt x="7938" y="3687"/>
                  </a:lnTo>
                  <a:lnTo>
                    <a:pt x="7656" y="3335"/>
                  </a:lnTo>
                  <a:lnTo>
                    <a:pt x="7421" y="2959"/>
                  </a:lnTo>
                  <a:lnTo>
                    <a:pt x="7233" y="2584"/>
                  </a:lnTo>
                  <a:lnTo>
                    <a:pt x="6552" y="2490"/>
                  </a:lnTo>
                  <a:lnTo>
                    <a:pt x="5848" y="2396"/>
                  </a:lnTo>
                  <a:lnTo>
                    <a:pt x="5143" y="2255"/>
                  </a:lnTo>
                  <a:lnTo>
                    <a:pt x="4462" y="2114"/>
                  </a:lnTo>
                  <a:lnTo>
                    <a:pt x="3781" y="1926"/>
                  </a:lnTo>
                  <a:lnTo>
                    <a:pt x="3100" y="1738"/>
                  </a:lnTo>
                  <a:lnTo>
                    <a:pt x="2442" y="1503"/>
                  </a:lnTo>
                  <a:lnTo>
                    <a:pt x="1785" y="1245"/>
                  </a:lnTo>
                  <a:lnTo>
                    <a:pt x="1714" y="0"/>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7" name="Google Shape;2437;p36"/>
            <p:cNvSpPr/>
            <p:nvPr/>
          </p:nvSpPr>
          <p:spPr>
            <a:xfrm>
              <a:off x="3167875" y="5219375"/>
              <a:ext cx="1331575" cy="544850"/>
            </a:xfrm>
            <a:custGeom>
              <a:rect b="b" l="l" r="r" t="t"/>
              <a:pathLst>
                <a:path extrusionOk="0" fill="none" h="21794" w="53263">
                  <a:moveTo>
                    <a:pt x="1714" y="0"/>
                  </a:moveTo>
                  <a:lnTo>
                    <a:pt x="1714" y="0"/>
                  </a:lnTo>
                  <a:lnTo>
                    <a:pt x="1597" y="400"/>
                  </a:lnTo>
                  <a:lnTo>
                    <a:pt x="1597" y="400"/>
                  </a:lnTo>
                  <a:lnTo>
                    <a:pt x="1245" y="1292"/>
                  </a:lnTo>
                  <a:lnTo>
                    <a:pt x="845" y="2184"/>
                  </a:lnTo>
                  <a:lnTo>
                    <a:pt x="446" y="3030"/>
                  </a:lnTo>
                  <a:lnTo>
                    <a:pt x="0" y="3852"/>
                  </a:lnTo>
                  <a:lnTo>
                    <a:pt x="0" y="3852"/>
                  </a:lnTo>
                  <a:lnTo>
                    <a:pt x="188" y="3946"/>
                  </a:lnTo>
                  <a:lnTo>
                    <a:pt x="376" y="4016"/>
                  </a:lnTo>
                  <a:lnTo>
                    <a:pt x="540" y="4040"/>
                  </a:lnTo>
                  <a:lnTo>
                    <a:pt x="705" y="4063"/>
                  </a:lnTo>
                  <a:lnTo>
                    <a:pt x="705" y="4063"/>
                  </a:lnTo>
                  <a:lnTo>
                    <a:pt x="845" y="4040"/>
                  </a:lnTo>
                  <a:lnTo>
                    <a:pt x="986" y="4016"/>
                  </a:lnTo>
                  <a:lnTo>
                    <a:pt x="1127" y="3969"/>
                  </a:lnTo>
                  <a:lnTo>
                    <a:pt x="1221" y="3922"/>
                  </a:lnTo>
                  <a:lnTo>
                    <a:pt x="1433" y="3781"/>
                  </a:lnTo>
                  <a:lnTo>
                    <a:pt x="1597" y="3617"/>
                  </a:lnTo>
                  <a:lnTo>
                    <a:pt x="1714" y="3429"/>
                  </a:lnTo>
                  <a:lnTo>
                    <a:pt x="1808" y="3288"/>
                  </a:lnTo>
                  <a:lnTo>
                    <a:pt x="1879" y="3147"/>
                  </a:lnTo>
                  <a:lnTo>
                    <a:pt x="6623" y="4275"/>
                  </a:lnTo>
                  <a:lnTo>
                    <a:pt x="6623" y="4275"/>
                  </a:lnTo>
                  <a:lnTo>
                    <a:pt x="6810" y="4674"/>
                  </a:lnTo>
                  <a:lnTo>
                    <a:pt x="6998" y="5026"/>
                  </a:lnTo>
                  <a:lnTo>
                    <a:pt x="7210" y="5378"/>
                  </a:lnTo>
                  <a:lnTo>
                    <a:pt x="7421" y="5660"/>
                  </a:lnTo>
                  <a:lnTo>
                    <a:pt x="7632" y="5918"/>
                  </a:lnTo>
                  <a:lnTo>
                    <a:pt x="7844" y="6153"/>
                  </a:lnTo>
                  <a:lnTo>
                    <a:pt x="8055" y="6365"/>
                  </a:lnTo>
                  <a:lnTo>
                    <a:pt x="8266" y="6552"/>
                  </a:lnTo>
                  <a:lnTo>
                    <a:pt x="8501" y="6693"/>
                  </a:lnTo>
                  <a:lnTo>
                    <a:pt x="8713" y="6811"/>
                  </a:lnTo>
                  <a:lnTo>
                    <a:pt x="8924" y="6928"/>
                  </a:lnTo>
                  <a:lnTo>
                    <a:pt x="9159" y="6999"/>
                  </a:lnTo>
                  <a:lnTo>
                    <a:pt x="9370" y="7069"/>
                  </a:lnTo>
                  <a:lnTo>
                    <a:pt x="9605" y="7093"/>
                  </a:lnTo>
                  <a:lnTo>
                    <a:pt x="9816" y="7116"/>
                  </a:lnTo>
                  <a:lnTo>
                    <a:pt x="10028" y="7140"/>
                  </a:lnTo>
                  <a:lnTo>
                    <a:pt x="10028" y="7140"/>
                  </a:lnTo>
                  <a:lnTo>
                    <a:pt x="10286" y="7116"/>
                  </a:lnTo>
                  <a:lnTo>
                    <a:pt x="10521" y="7093"/>
                  </a:lnTo>
                  <a:lnTo>
                    <a:pt x="10779" y="7046"/>
                  </a:lnTo>
                  <a:lnTo>
                    <a:pt x="11014" y="6999"/>
                  </a:lnTo>
                  <a:lnTo>
                    <a:pt x="11437" y="6834"/>
                  </a:lnTo>
                  <a:lnTo>
                    <a:pt x="11813" y="6670"/>
                  </a:lnTo>
                  <a:lnTo>
                    <a:pt x="12118" y="6482"/>
                  </a:lnTo>
                  <a:lnTo>
                    <a:pt x="12353" y="6341"/>
                  </a:lnTo>
                  <a:lnTo>
                    <a:pt x="12541" y="6200"/>
                  </a:lnTo>
                  <a:lnTo>
                    <a:pt x="12541" y="6200"/>
                  </a:lnTo>
                  <a:lnTo>
                    <a:pt x="13785" y="6858"/>
                  </a:lnTo>
                  <a:lnTo>
                    <a:pt x="15194" y="7633"/>
                  </a:lnTo>
                  <a:lnTo>
                    <a:pt x="17073" y="8619"/>
                  </a:lnTo>
                  <a:lnTo>
                    <a:pt x="19351" y="9817"/>
                  </a:lnTo>
                  <a:lnTo>
                    <a:pt x="21934" y="11132"/>
                  </a:lnTo>
                  <a:lnTo>
                    <a:pt x="24752" y="12541"/>
                  </a:lnTo>
                  <a:lnTo>
                    <a:pt x="27782" y="13997"/>
                  </a:lnTo>
                  <a:lnTo>
                    <a:pt x="29332" y="14725"/>
                  </a:lnTo>
                  <a:lnTo>
                    <a:pt x="30905" y="15453"/>
                  </a:lnTo>
                  <a:lnTo>
                    <a:pt x="32502" y="16158"/>
                  </a:lnTo>
                  <a:lnTo>
                    <a:pt x="34099" y="16862"/>
                  </a:lnTo>
                  <a:lnTo>
                    <a:pt x="35696" y="17543"/>
                  </a:lnTo>
                  <a:lnTo>
                    <a:pt x="37269" y="18177"/>
                  </a:lnTo>
                  <a:lnTo>
                    <a:pt x="38819" y="18788"/>
                  </a:lnTo>
                  <a:lnTo>
                    <a:pt x="40346" y="19351"/>
                  </a:lnTo>
                  <a:lnTo>
                    <a:pt x="41825" y="19892"/>
                  </a:lnTo>
                  <a:lnTo>
                    <a:pt x="43258" y="20361"/>
                  </a:lnTo>
                  <a:lnTo>
                    <a:pt x="44643" y="20784"/>
                  </a:lnTo>
                  <a:lnTo>
                    <a:pt x="45959" y="21136"/>
                  </a:lnTo>
                  <a:lnTo>
                    <a:pt x="47203" y="21418"/>
                  </a:lnTo>
                  <a:lnTo>
                    <a:pt x="47790" y="21535"/>
                  </a:lnTo>
                  <a:lnTo>
                    <a:pt x="48354" y="21629"/>
                  </a:lnTo>
                  <a:lnTo>
                    <a:pt x="48918" y="21700"/>
                  </a:lnTo>
                  <a:lnTo>
                    <a:pt x="49434" y="21747"/>
                  </a:lnTo>
                  <a:lnTo>
                    <a:pt x="49951" y="21794"/>
                  </a:lnTo>
                  <a:lnTo>
                    <a:pt x="50421" y="21794"/>
                  </a:lnTo>
                  <a:lnTo>
                    <a:pt x="50421" y="21794"/>
                  </a:lnTo>
                  <a:lnTo>
                    <a:pt x="50890" y="21794"/>
                  </a:lnTo>
                  <a:lnTo>
                    <a:pt x="51336" y="21747"/>
                  </a:lnTo>
                  <a:lnTo>
                    <a:pt x="51736" y="21676"/>
                  </a:lnTo>
                  <a:lnTo>
                    <a:pt x="52111" y="21582"/>
                  </a:lnTo>
                  <a:lnTo>
                    <a:pt x="52464" y="21465"/>
                  </a:lnTo>
                  <a:lnTo>
                    <a:pt x="52769" y="21324"/>
                  </a:lnTo>
                  <a:lnTo>
                    <a:pt x="53027" y="21136"/>
                  </a:lnTo>
                  <a:lnTo>
                    <a:pt x="53262" y="20925"/>
                  </a:lnTo>
                  <a:lnTo>
                    <a:pt x="53262" y="20925"/>
                  </a:lnTo>
                  <a:lnTo>
                    <a:pt x="52863" y="20948"/>
                  </a:lnTo>
                  <a:lnTo>
                    <a:pt x="52440" y="20948"/>
                  </a:lnTo>
                  <a:lnTo>
                    <a:pt x="52440" y="20948"/>
                  </a:lnTo>
                  <a:lnTo>
                    <a:pt x="51994" y="20948"/>
                  </a:lnTo>
                  <a:lnTo>
                    <a:pt x="51548" y="20925"/>
                  </a:lnTo>
                  <a:lnTo>
                    <a:pt x="51078" y="20878"/>
                  </a:lnTo>
                  <a:lnTo>
                    <a:pt x="50632" y="20831"/>
                  </a:lnTo>
                  <a:lnTo>
                    <a:pt x="49716" y="20667"/>
                  </a:lnTo>
                  <a:lnTo>
                    <a:pt x="48824" y="20479"/>
                  </a:lnTo>
                  <a:lnTo>
                    <a:pt x="47908" y="20244"/>
                  </a:lnTo>
                  <a:lnTo>
                    <a:pt x="47015" y="19985"/>
                  </a:lnTo>
                  <a:lnTo>
                    <a:pt x="46146" y="19704"/>
                  </a:lnTo>
                  <a:lnTo>
                    <a:pt x="45278" y="19422"/>
                  </a:lnTo>
                  <a:lnTo>
                    <a:pt x="45278" y="19422"/>
                  </a:lnTo>
                  <a:lnTo>
                    <a:pt x="43187" y="18670"/>
                  </a:lnTo>
                  <a:lnTo>
                    <a:pt x="41121" y="17895"/>
                  </a:lnTo>
                  <a:lnTo>
                    <a:pt x="39054" y="17073"/>
                  </a:lnTo>
                  <a:lnTo>
                    <a:pt x="37011" y="16228"/>
                  </a:lnTo>
                  <a:lnTo>
                    <a:pt x="34968" y="15336"/>
                  </a:lnTo>
                  <a:lnTo>
                    <a:pt x="32925" y="14443"/>
                  </a:lnTo>
                  <a:lnTo>
                    <a:pt x="30905" y="13504"/>
                  </a:lnTo>
                  <a:lnTo>
                    <a:pt x="28886" y="12564"/>
                  </a:lnTo>
                  <a:lnTo>
                    <a:pt x="26889" y="11578"/>
                  </a:lnTo>
                  <a:lnTo>
                    <a:pt x="24893" y="10592"/>
                  </a:lnTo>
                  <a:lnTo>
                    <a:pt x="22897" y="9582"/>
                  </a:lnTo>
                  <a:lnTo>
                    <a:pt x="20924" y="8572"/>
                  </a:lnTo>
                  <a:lnTo>
                    <a:pt x="16979" y="6506"/>
                  </a:lnTo>
                  <a:lnTo>
                    <a:pt x="13081" y="4415"/>
                  </a:lnTo>
                  <a:lnTo>
                    <a:pt x="13081" y="4415"/>
                  </a:lnTo>
                  <a:lnTo>
                    <a:pt x="12846" y="4556"/>
                  </a:lnTo>
                  <a:lnTo>
                    <a:pt x="12588" y="4674"/>
                  </a:lnTo>
                  <a:lnTo>
                    <a:pt x="12306" y="4791"/>
                  </a:lnTo>
                  <a:lnTo>
                    <a:pt x="12047" y="4885"/>
                  </a:lnTo>
                  <a:lnTo>
                    <a:pt x="11766" y="4956"/>
                  </a:lnTo>
                  <a:lnTo>
                    <a:pt x="11460" y="5003"/>
                  </a:lnTo>
                  <a:lnTo>
                    <a:pt x="11178" y="5026"/>
                  </a:lnTo>
                  <a:lnTo>
                    <a:pt x="10897" y="5050"/>
                  </a:lnTo>
                  <a:lnTo>
                    <a:pt x="10897" y="5050"/>
                  </a:lnTo>
                  <a:lnTo>
                    <a:pt x="10591" y="5026"/>
                  </a:lnTo>
                  <a:lnTo>
                    <a:pt x="10310" y="5003"/>
                  </a:lnTo>
                  <a:lnTo>
                    <a:pt x="10004" y="4956"/>
                  </a:lnTo>
                  <a:lnTo>
                    <a:pt x="9722" y="4862"/>
                  </a:lnTo>
                  <a:lnTo>
                    <a:pt x="9722" y="4862"/>
                  </a:lnTo>
                  <a:lnTo>
                    <a:pt x="9323" y="4721"/>
                  </a:lnTo>
                  <a:lnTo>
                    <a:pt x="8924" y="4509"/>
                  </a:lnTo>
                  <a:lnTo>
                    <a:pt x="8572" y="4275"/>
                  </a:lnTo>
                  <a:lnTo>
                    <a:pt x="8243" y="3993"/>
                  </a:lnTo>
                  <a:lnTo>
                    <a:pt x="7938" y="3687"/>
                  </a:lnTo>
                  <a:lnTo>
                    <a:pt x="7656" y="3335"/>
                  </a:lnTo>
                  <a:lnTo>
                    <a:pt x="7421" y="2959"/>
                  </a:lnTo>
                  <a:lnTo>
                    <a:pt x="7233" y="2584"/>
                  </a:lnTo>
                  <a:lnTo>
                    <a:pt x="7233" y="2584"/>
                  </a:lnTo>
                  <a:lnTo>
                    <a:pt x="6552" y="2490"/>
                  </a:lnTo>
                  <a:lnTo>
                    <a:pt x="5848" y="2396"/>
                  </a:lnTo>
                  <a:lnTo>
                    <a:pt x="5143" y="2255"/>
                  </a:lnTo>
                  <a:lnTo>
                    <a:pt x="4462" y="2114"/>
                  </a:lnTo>
                  <a:lnTo>
                    <a:pt x="3781" y="1926"/>
                  </a:lnTo>
                  <a:lnTo>
                    <a:pt x="3100" y="1738"/>
                  </a:lnTo>
                  <a:lnTo>
                    <a:pt x="2442" y="1503"/>
                  </a:lnTo>
                  <a:lnTo>
                    <a:pt x="1785" y="1245"/>
                  </a:lnTo>
                  <a:lnTo>
                    <a:pt x="1785" y="1245"/>
                  </a:lnTo>
                  <a:lnTo>
                    <a:pt x="1714"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8" name="Google Shape;2438;p36"/>
            <p:cNvSpPr/>
            <p:nvPr/>
          </p:nvSpPr>
          <p:spPr>
            <a:xfrm>
              <a:off x="2500900" y="5324475"/>
              <a:ext cx="604175" cy="272425"/>
            </a:xfrm>
            <a:custGeom>
              <a:rect b="b" l="l" r="r" t="t"/>
              <a:pathLst>
                <a:path extrusionOk="0" h="10897" w="24167">
                  <a:moveTo>
                    <a:pt x="1363" y="0"/>
                  </a:moveTo>
                  <a:lnTo>
                    <a:pt x="1222" y="24"/>
                  </a:lnTo>
                  <a:lnTo>
                    <a:pt x="1081" y="71"/>
                  </a:lnTo>
                  <a:lnTo>
                    <a:pt x="964" y="117"/>
                  </a:lnTo>
                  <a:lnTo>
                    <a:pt x="729" y="235"/>
                  </a:lnTo>
                  <a:lnTo>
                    <a:pt x="541" y="352"/>
                  </a:lnTo>
                  <a:lnTo>
                    <a:pt x="400" y="493"/>
                  </a:lnTo>
                  <a:lnTo>
                    <a:pt x="283" y="634"/>
                  </a:lnTo>
                  <a:lnTo>
                    <a:pt x="165" y="799"/>
                  </a:lnTo>
                  <a:lnTo>
                    <a:pt x="95" y="963"/>
                  </a:lnTo>
                  <a:lnTo>
                    <a:pt x="48" y="1127"/>
                  </a:lnTo>
                  <a:lnTo>
                    <a:pt x="24" y="1292"/>
                  </a:lnTo>
                  <a:lnTo>
                    <a:pt x="1" y="1456"/>
                  </a:lnTo>
                  <a:lnTo>
                    <a:pt x="24" y="1620"/>
                  </a:lnTo>
                  <a:lnTo>
                    <a:pt x="71" y="1949"/>
                  </a:lnTo>
                  <a:lnTo>
                    <a:pt x="142" y="2255"/>
                  </a:lnTo>
                  <a:lnTo>
                    <a:pt x="236" y="2513"/>
                  </a:lnTo>
                  <a:lnTo>
                    <a:pt x="330" y="2677"/>
                  </a:lnTo>
                  <a:lnTo>
                    <a:pt x="471" y="2865"/>
                  </a:lnTo>
                  <a:lnTo>
                    <a:pt x="612" y="3006"/>
                  </a:lnTo>
                  <a:lnTo>
                    <a:pt x="799" y="3147"/>
                  </a:lnTo>
                  <a:lnTo>
                    <a:pt x="1457" y="3523"/>
                  </a:lnTo>
                  <a:lnTo>
                    <a:pt x="2420" y="4063"/>
                  </a:lnTo>
                  <a:lnTo>
                    <a:pt x="3594" y="4697"/>
                  </a:lnTo>
                  <a:lnTo>
                    <a:pt x="4956" y="5401"/>
                  </a:lnTo>
                  <a:lnTo>
                    <a:pt x="6436" y="6129"/>
                  </a:lnTo>
                  <a:lnTo>
                    <a:pt x="7986" y="6857"/>
                  </a:lnTo>
                  <a:lnTo>
                    <a:pt x="9559" y="7539"/>
                  </a:lnTo>
                  <a:lnTo>
                    <a:pt x="10311" y="7844"/>
                  </a:lnTo>
                  <a:lnTo>
                    <a:pt x="11062" y="8149"/>
                  </a:lnTo>
                  <a:lnTo>
                    <a:pt x="12001" y="8478"/>
                  </a:lnTo>
                  <a:lnTo>
                    <a:pt x="12964" y="8807"/>
                  </a:lnTo>
                  <a:lnTo>
                    <a:pt x="13927" y="9135"/>
                  </a:lnTo>
                  <a:lnTo>
                    <a:pt x="14890" y="9417"/>
                  </a:lnTo>
                  <a:lnTo>
                    <a:pt x="15853" y="9699"/>
                  </a:lnTo>
                  <a:lnTo>
                    <a:pt x="16769" y="9957"/>
                  </a:lnTo>
                  <a:lnTo>
                    <a:pt x="17685" y="10192"/>
                  </a:lnTo>
                  <a:lnTo>
                    <a:pt x="18553" y="10404"/>
                  </a:lnTo>
                  <a:lnTo>
                    <a:pt x="19235" y="10545"/>
                  </a:lnTo>
                  <a:lnTo>
                    <a:pt x="19892" y="10662"/>
                  </a:lnTo>
                  <a:lnTo>
                    <a:pt x="20503" y="10756"/>
                  </a:lnTo>
                  <a:lnTo>
                    <a:pt x="21066" y="10826"/>
                  </a:lnTo>
                  <a:lnTo>
                    <a:pt x="21583" y="10897"/>
                  </a:lnTo>
                  <a:lnTo>
                    <a:pt x="22475" y="10897"/>
                  </a:lnTo>
                  <a:lnTo>
                    <a:pt x="22828" y="10873"/>
                  </a:lnTo>
                  <a:lnTo>
                    <a:pt x="23039" y="10826"/>
                  </a:lnTo>
                  <a:lnTo>
                    <a:pt x="23203" y="10756"/>
                  </a:lnTo>
                  <a:lnTo>
                    <a:pt x="23368" y="10685"/>
                  </a:lnTo>
                  <a:lnTo>
                    <a:pt x="23509" y="10615"/>
                  </a:lnTo>
                  <a:lnTo>
                    <a:pt x="23650" y="10521"/>
                  </a:lnTo>
                  <a:lnTo>
                    <a:pt x="23743" y="10427"/>
                  </a:lnTo>
                  <a:lnTo>
                    <a:pt x="23837" y="10333"/>
                  </a:lnTo>
                  <a:lnTo>
                    <a:pt x="23908" y="10216"/>
                  </a:lnTo>
                  <a:lnTo>
                    <a:pt x="24025" y="9957"/>
                  </a:lnTo>
                  <a:lnTo>
                    <a:pt x="24096" y="9699"/>
                  </a:lnTo>
                  <a:lnTo>
                    <a:pt x="24143" y="9417"/>
                  </a:lnTo>
                  <a:lnTo>
                    <a:pt x="24166" y="9112"/>
                  </a:lnTo>
                  <a:lnTo>
                    <a:pt x="24143" y="8948"/>
                  </a:lnTo>
                  <a:lnTo>
                    <a:pt x="24096" y="8760"/>
                  </a:lnTo>
                  <a:lnTo>
                    <a:pt x="24025" y="8572"/>
                  </a:lnTo>
                  <a:lnTo>
                    <a:pt x="23908" y="8407"/>
                  </a:lnTo>
                  <a:lnTo>
                    <a:pt x="23767" y="8267"/>
                  </a:lnTo>
                  <a:lnTo>
                    <a:pt x="23603" y="8126"/>
                  </a:lnTo>
                  <a:lnTo>
                    <a:pt x="23415" y="8008"/>
                  </a:lnTo>
                  <a:lnTo>
                    <a:pt x="23203" y="7914"/>
                  </a:lnTo>
                  <a:lnTo>
                    <a:pt x="19070" y="6388"/>
                  </a:lnTo>
                  <a:lnTo>
                    <a:pt x="2091" y="94"/>
                  </a:lnTo>
                  <a:lnTo>
                    <a:pt x="1786" y="24"/>
                  </a:lnTo>
                  <a:lnTo>
                    <a:pt x="150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9" name="Google Shape;2439;p36"/>
            <p:cNvSpPr/>
            <p:nvPr/>
          </p:nvSpPr>
          <p:spPr>
            <a:xfrm>
              <a:off x="2500900" y="5324475"/>
              <a:ext cx="604175" cy="272425"/>
            </a:xfrm>
            <a:custGeom>
              <a:rect b="b" l="l" r="r" t="t"/>
              <a:pathLst>
                <a:path extrusionOk="0" fill="none" h="10897" w="24167">
                  <a:moveTo>
                    <a:pt x="22828" y="10873"/>
                  </a:moveTo>
                  <a:lnTo>
                    <a:pt x="22828" y="10873"/>
                  </a:lnTo>
                  <a:lnTo>
                    <a:pt x="22475" y="10897"/>
                  </a:lnTo>
                  <a:lnTo>
                    <a:pt x="22053" y="10897"/>
                  </a:lnTo>
                  <a:lnTo>
                    <a:pt x="21583" y="10897"/>
                  </a:lnTo>
                  <a:lnTo>
                    <a:pt x="21066" y="10826"/>
                  </a:lnTo>
                  <a:lnTo>
                    <a:pt x="20503" y="10756"/>
                  </a:lnTo>
                  <a:lnTo>
                    <a:pt x="19892" y="10662"/>
                  </a:lnTo>
                  <a:lnTo>
                    <a:pt x="19235" y="10545"/>
                  </a:lnTo>
                  <a:lnTo>
                    <a:pt x="18553" y="10404"/>
                  </a:lnTo>
                  <a:lnTo>
                    <a:pt x="18553" y="10404"/>
                  </a:lnTo>
                  <a:lnTo>
                    <a:pt x="18553" y="10404"/>
                  </a:lnTo>
                  <a:lnTo>
                    <a:pt x="17685" y="10192"/>
                  </a:lnTo>
                  <a:lnTo>
                    <a:pt x="16769" y="9957"/>
                  </a:lnTo>
                  <a:lnTo>
                    <a:pt x="15853" y="9699"/>
                  </a:lnTo>
                  <a:lnTo>
                    <a:pt x="14890" y="9417"/>
                  </a:lnTo>
                  <a:lnTo>
                    <a:pt x="13927" y="9135"/>
                  </a:lnTo>
                  <a:lnTo>
                    <a:pt x="12964" y="8807"/>
                  </a:lnTo>
                  <a:lnTo>
                    <a:pt x="12001" y="8478"/>
                  </a:lnTo>
                  <a:lnTo>
                    <a:pt x="11062" y="8149"/>
                  </a:lnTo>
                  <a:lnTo>
                    <a:pt x="11062" y="8149"/>
                  </a:lnTo>
                  <a:lnTo>
                    <a:pt x="10311" y="7844"/>
                  </a:lnTo>
                  <a:lnTo>
                    <a:pt x="9559" y="7539"/>
                  </a:lnTo>
                  <a:lnTo>
                    <a:pt x="7986" y="6857"/>
                  </a:lnTo>
                  <a:lnTo>
                    <a:pt x="6436" y="6129"/>
                  </a:lnTo>
                  <a:lnTo>
                    <a:pt x="4956" y="5401"/>
                  </a:lnTo>
                  <a:lnTo>
                    <a:pt x="3594" y="4697"/>
                  </a:lnTo>
                  <a:lnTo>
                    <a:pt x="2420" y="4063"/>
                  </a:lnTo>
                  <a:lnTo>
                    <a:pt x="1457" y="3523"/>
                  </a:lnTo>
                  <a:lnTo>
                    <a:pt x="799" y="3147"/>
                  </a:lnTo>
                  <a:lnTo>
                    <a:pt x="799" y="3147"/>
                  </a:lnTo>
                  <a:lnTo>
                    <a:pt x="612" y="3006"/>
                  </a:lnTo>
                  <a:lnTo>
                    <a:pt x="471" y="2865"/>
                  </a:lnTo>
                  <a:lnTo>
                    <a:pt x="330" y="2677"/>
                  </a:lnTo>
                  <a:lnTo>
                    <a:pt x="236" y="2513"/>
                  </a:lnTo>
                  <a:lnTo>
                    <a:pt x="236" y="2513"/>
                  </a:lnTo>
                  <a:lnTo>
                    <a:pt x="142" y="2255"/>
                  </a:lnTo>
                  <a:lnTo>
                    <a:pt x="71" y="1949"/>
                  </a:lnTo>
                  <a:lnTo>
                    <a:pt x="24" y="1620"/>
                  </a:lnTo>
                  <a:lnTo>
                    <a:pt x="1" y="1456"/>
                  </a:lnTo>
                  <a:lnTo>
                    <a:pt x="24" y="1292"/>
                  </a:lnTo>
                  <a:lnTo>
                    <a:pt x="48" y="1127"/>
                  </a:lnTo>
                  <a:lnTo>
                    <a:pt x="95" y="963"/>
                  </a:lnTo>
                  <a:lnTo>
                    <a:pt x="165" y="799"/>
                  </a:lnTo>
                  <a:lnTo>
                    <a:pt x="283" y="634"/>
                  </a:lnTo>
                  <a:lnTo>
                    <a:pt x="400" y="493"/>
                  </a:lnTo>
                  <a:lnTo>
                    <a:pt x="541" y="352"/>
                  </a:lnTo>
                  <a:lnTo>
                    <a:pt x="729" y="235"/>
                  </a:lnTo>
                  <a:lnTo>
                    <a:pt x="964" y="117"/>
                  </a:lnTo>
                  <a:lnTo>
                    <a:pt x="964" y="117"/>
                  </a:lnTo>
                  <a:lnTo>
                    <a:pt x="1081" y="71"/>
                  </a:lnTo>
                  <a:lnTo>
                    <a:pt x="1222" y="24"/>
                  </a:lnTo>
                  <a:lnTo>
                    <a:pt x="1363" y="0"/>
                  </a:lnTo>
                  <a:lnTo>
                    <a:pt x="1504" y="0"/>
                  </a:lnTo>
                  <a:lnTo>
                    <a:pt x="1786" y="24"/>
                  </a:lnTo>
                  <a:lnTo>
                    <a:pt x="2091" y="94"/>
                  </a:lnTo>
                  <a:lnTo>
                    <a:pt x="19070" y="6388"/>
                  </a:lnTo>
                  <a:lnTo>
                    <a:pt x="19070" y="6388"/>
                  </a:lnTo>
                  <a:lnTo>
                    <a:pt x="23203" y="7914"/>
                  </a:lnTo>
                  <a:lnTo>
                    <a:pt x="23203" y="7914"/>
                  </a:lnTo>
                  <a:lnTo>
                    <a:pt x="23415" y="8008"/>
                  </a:lnTo>
                  <a:lnTo>
                    <a:pt x="23603" y="8126"/>
                  </a:lnTo>
                  <a:lnTo>
                    <a:pt x="23767" y="8267"/>
                  </a:lnTo>
                  <a:lnTo>
                    <a:pt x="23908" y="8407"/>
                  </a:lnTo>
                  <a:lnTo>
                    <a:pt x="24025" y="8572"/>
                  </a:lnTo>
                  <a:lnTo>
                    <a:pt x="24096" y="8760"/>
                  </a:lnTo>
                  <a:lnTo>
                    <a:pt x="24143" y="8948"/>
                  </a:lnTo>
                  <a:lnTo>
                    <a:pt x="24166" y="9112"/>
                  </a:lnTo>
                  <a:lnTo>
                    <a:pt x="24166" y="9112"/>
                  </a:lnTo>
                  <a:lnTo>
                    <a:pt x="24143" y="9417"/>
                  </a:lnTo>
                  <a:lnTo>
                    <a:pt x="24096" y="9699"/>
                  </a:lnTo>
                  <a:lnTo>
                    <a:pt x="24025" y="9957"/>
                  </a:lnTo>
                  <a:lnTo>
                    <a:pt x="23908" y="10216"/>
                  </a:lnTo>
                  <a:lnTo>
                    <a:pt x="23837" y="10333"/>
                  </a:lnTo>
                  <a:lnTo>
                    <a:pt x="23743" y="10427"/>
                  </a:lnTo>
                  <a:lnTo>
                    <a:pt x="23650" y="10521"/>
                  </a:lnTo>
                  <a:lnTo>
                    <a:pt x="23509" y="10615"/>
                  </a:lnTo>
                  <a:lnTo>
                    <a:pt x="23368" y="10685"/>
                  </a:lnTo>
                  <a:lnTo>
                    <a:pt x="23203" y="10756"/>
                  </a:lnTo>
                  <a:lnTo>
                    <a:pt x="23039" y="10826"/>
                  </a:lnTo>
                  <a:lnTo>
                    <a:pt x="22828" y="1087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0" name="Google Shape;2440;p36"/>
            <p:cNvSpPr/>
            <p:nvPr/>
          </p:nvSpPr>
          <p:spPr>
            <a:xfrm>
              <a:off x="2585450" y="5306275"/>
              <a:ext cx="484975" cy="207250"/>
            </a:xfrm>
            <a:custGeom>
              <a:rect b="b" l="l" r="r" t="t"/>
              <a:pathLst>
                <a:path extrusionOk="0" h="8290" w="19399">
                  <a:moveTo>
                    <a:pt x="846" y="0"/>
                  </a:moveTo>
                  <a:lnTo>
                    <a:pt x="658" y="47"/>
                  </a:lnTo>
                  <a:lnTo>
                    <a:pt x="588" y="47"/>
                  </a:lnTo>
                  <a:lnTo>
                    <a:pt x="400" y="141"/>
                  </a:lnTo>
                  <a:lnTo>
                    <a:pt x="236" y="235"/>
                  </a:lnTo>
                  <a:lnTo>
                    <a:pt x="142" y="352"/>
                  </a:lnTo>
                  <a:lnTo>
                    <a:pt x="48" y="470"/>
                  </a:lnTo>
                  <a:lnTo>
                    <a:pt x="1" y="611"/>
                  </a:lnTo>
                  <a:lnTo>
                    <a:pt x="1" y="752"/>
                  </a:lnTo>
                  <a:lnTo>
                    <a:pt x="1" y="892"/>
                  </a:lnTo>
                  <a:lnTo>
                    <a:pt x="24" y="1010"/>
                  </a:lnTo>
                  <a:lnTo>
                    <a:pt x="71" y="1198"/>
                  </a:lnTo>
                  <a:lnTo>
                    <a:pt x="142" y="1362"/>
                  </a:lnTo>
                  <a:lnTo>
                    <a:pt x="236" y="1527"/>
                  </a:lnTo>
                  <a:lnTo>
                    <a:pt x="329" y="1644"/>
                  </a:lnTo>
                  <a:lnTo>
                    <a:pt x="423" y="1761"/>
                  </a:lnTo>
                  <a:lnTo>
                    <a:pt x="564" y="1879"/>
                  </a:lnTo>
                  <a:lnTo>
                    <a:pt x="705" y="1973"/>
                  </a:lnTo>
                  <a:lnTo>
                    <a:pt x="1269" y="2255"/>
                  </a:lnTo>
                  <a:lnTo>
                    <a:pt x="2044" y="2654"/>
                  </a:lnTo>
                  <a:lnTo>
                    <a:pt x="3007" y="3147"/>
                  </a:lnTo>
                  <a:lnTo>
                    <a:pt x="4110" y="3687"/>
                  </a:lnTo>
                  <a:lnTo>
                    <a:pt x="5332" y="4251"/>
                  </a:lnTo>
                  <a:lnTo>
                    <a:pt x="6576" y="4791"/>
                  </a:lnTo>
                  <a:lnTo>
                    <a:pt x="7844" y="5331"/>
                  </a:lnTo>
                  <a:lnTo>
                    <a:pt x="9066" y="5801"/>
                  </a:lnTo>
                  <a:lnTo>
                    <a:pt x="10803" y="6411"/>
                  </a:lnTo>
                  <a:lnTo>
                    <a:pt x="12518" y="6975"/>
                  </a:lnTo>
                  <a:lnTo>
                    <a:pt x="14185" y="7468"/>
                  </a:lnTo>
                  <a:lnTo>
                    <a:pt x="14984" y="7679"/>
                  </a:lnTo>
                  <a:lnTo>
                    <a:pt x="15735" y="7867"/>
                  </a:lnTo>
                  <a:lnTo>
                    <a:pt x="16581" y="8055"/>
                  </a:lnTo>
                  <a:lnTo>
                    <a:pt x="17332" y="8196"/>
                  </a:lnTo>
                  <a:lnTo>
                    <a:pt x="17966" y="8267"/>
                  </a:lnTo>
                  <a:lnTo>
                    <a:pt x="18224" y="8290"/>
                  </a:lnTo>
                  <a:lnTo>
                    <a:pt x="18459" y="8267"/>
                  </a:lnTo>
                  <a:lnTo>
                    <a:pt x="18741" y="8243"/>
                  </a:lnTo>
                  <a:lnTo>
                    <a:pt x="18952" y="8173"/>
                  </a:lnTo>
                  <a:lnTo>
                    <a:pt x="19117" y="8102"/>
                  </a:lnTo>
                  <a:lnTo>
                    <a:pt x="19234" y="7985"/>
                  </a:lnTo>
                  <a:lnTo>
                    <a:pt x="19305" y="7867"/>
                  </a:lnTo>
                  <a:lnTo>
                    <a:pt x="19375" y="7726"/>
                  </a:lnTo>
                  <a:lnTo>
                    <a:pt x="19399" y="7562"/>
                  </a:lnTo>
                  <a:lnTo>
                    <a:pt x="19399" y="7398"/>
                  </a:lnTo>
                  <a:lnTo>
                    <a:pt x="19399" y="7233"/>
                  </a:lnTo>
                  <a:lnTo>
                    <a:pt x="19399" y="7139"/>
                  </a:lnTo>
                  <a:lnTo>
                    <a:pt x="19352" y="7045"/>
                  </a:lnTo>
                  <a:lnTo>
                    <a:pt x="19305" y="6928"/>
                  </a:lnTo>
                  <a:lnTo>
                    <a:pt x="19234" y="6834"/>
                  </a:lnTo>
                  <a:lnTo>
                    <a:pt x="19046" y="6646"/>
                  </a:lnTo>
                  <a:lnTo>
                    <a:pt x="18788" y="6505"/>
                  </a:lnTo>
                  <a:lnTo>
                    <a:pt x="18600" y="6411"/>
                  </a:lnTo>
                  <a:lnTo>
                    <a:pt x="1527" y="94"/>
                  </a:lnTo>
                  <a:lnTo>
                    <a:pt x="1292" y="24"/>
                  </a:lnTo>
                  <a:lnTo>
                    <a:pt x="105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1" name="Google Shape;2441;p36"/>
            <p:cNvSpPr/>
            <p:nvPr/>
          </p:nvSpPr>
          <p:spPr>
            <a:xfrm>
              <a:off x="2585450" y="5306275"/>
              <a:ext cx="484975" cy="207250"/>
            </a:xfrm>
            <a:custGeom>
              <a:rect b="b" l="l" r="r" t="t"/>
              <a:pathLst>
                <a:path extrusionOk="0" fill="none" h="8290" w="19399">
                  <a:moveTo>
                    <a:pt x="19305" y="7867"/>
                  </a:moveTo>
                  <a:lnTo>
                    <a:pt x="19305" y="7867"/>
                  </a:lnTo>
                  <a:lnTo>
                    <a:pt x="19234" y="7985"/>
                  </a:lnTo>
                  <a:lnTo>
                    <a:pt x="19117" y="8102"/>
                  </a:lnTo>
                  <a:lnTo>
                    <a:pt x="18952" y="8173"/>
                  </a:lnTo>
                  <a:lnTo>
                    <a:pt x="18741" y="8243"/>
                  </a:lnTo>
                  <a:lnTo>
                    <a:pt x="18741" y="8243"/>
                  </a:lnTo>
                  <a:lnTo>
                    <a:pt x="18459" y="8267"/>
                  </a:lnTo>
                  <a:lnTo>
                    <a:pt x="18459" y="8267"/>
                  </a:lnTo>
                  <a:lnTo>
                    <a:pt x="18224" y="8290"/>
                  </a:lnTo>
                  <a:lnTo>
                    <a:pt x="17966" y="8267"/>
                  </a:lnTo>
                  <a:lnTo>
                    <a:pt x="17332" y="8196"/>
                  </a:lnTo>
                  <a:lnTo>
                    <a:pt x="16581" y="8055"/>
                  </a:lnTo>
                  <a:lnTo>
                    <a:pt x="15735" y="7867"/>
                  </a:lnTo>
                  <a:lnTo>
                    <a:pt x="15735" y="7867"/>
                  </a:lnTo>
                  <a:lnTo>
                    <a:pt x="15735" y="7867"/>
                  </a:lnTo>
                  <a:lnTo>
                    <a:pt x="14984" y="7679"/>
                  </a:lnTo>
                  <a:lnTo>
                    <a:pt x="14185" y="7468"/>
                  </a:lnTo>
                  <a:lnTo>
                    <a:pt x="12518" y="6975"/>
                  </a:lnTo>
                  <a:lnTo>
                    <a:pt x="10803" y="6411"/>
                  </a:lnTo>
                  <a:lnTo>
                    <a:pt x="9066" y="5801"/>
                  </a:lnTo>
                  <a:lnTo>
                    <a:pt x="9066" y="5801"/>
                  </a:lnTo>
                  <a:lnTo>
                    <a:pt x="7844" y="5331"/>
                  </a:lnTo>
                  <a:lnTo>
                    <a:pt x="6576" y="4791"/>
                  </a:lnTo>
                  <a:lnTo>
                    <a:pt x="5332" y="4251"/>
                  </a:lnTo>
                  <a:lnTo>
                    <a:pt x="4110" y="3687"/>
                  </a:lnTo>
                  <a:lnTo>
                    <a:pt x="3007" y="3147"/>
                  </a:lnTo>
                  <a:lnTo>
                    <a:pt x="2044" y="2654"/>
                  </a:lnTo>
                  <a:lnTo>
                    <a:pt x="1269" y="2255"/>
                  </a:lnTo>
                  <a:lnTo>
                    <a:pt x="705" y="1973"/>
                  </a:lnTo>
                  <a:lnTo>
                    <a:pt x="705" y="1973"/>
                  </a:lnTo>
                  <a:lnTo>
                    <a:pt x="564" y="1879"/>
                  </a:lnTo>
                  <a:lnTo>
                    <a:pt x="423" y="1761"/>
                  </a:lnTo>
                  <a:lnTo>
                    <a:pt x="329" y="1644"/>
                  </a:lnTo>
                  <a:lnTo>
                    <a:pt x="236" y="1527"/>
                  </a:lnTo>
                  <a:lnTo>
                    <a:pt x="236" y="1527"/>
                  </a:lnTo>
                  <a:lnTo>
                    <a:pt x="142" y="1362"/>
                  </a:lnTo>
                  <a:lnTo>
                    <a:pt x="142" y="1362"/>
                  </a:lnTo>
                  <a:lnTo>
                    <a:pt x="71" y="1198"/>
                  </a:lnTo>
                  <a:lnTo>
                    <a:pt x="24" y="1010"/>
                  </a:lnTo>
                  <a:lnTo>
                    <a:pt x="24" y="1010"/>
                  </a:lnTo>
                  <a:lnTo>
                    <a:pt x="1" y="892"/>
                  </a:lnTo>
                  <a:lnTo>
                    <a:pt x="1" y="752"/>
                  </a:lnTo>
                  <a:lnTo>
                    <a:pt x="1" y="611"/>
                  </a:lnTo>
                  <a:lnTo>
                    <a:pt x="48" y="470"/>
                  </a:lnTo>
                  <a:lnTo>
                    <a:pt x="142" y="352"/>
                  </a:lnTo>
                  <a:lnTo>
                    <a:pt x="236" y="235"/>
                  </a:lnTo>
                  <a:lnTo>
                    <a:pt x="400" y="141"/>
                  </a:lnTo>
                  <a:lnTo>
                    <a:pt x="588" y="47"/>
                  </a:lnTo>
                  <a:lnTo>
                    <a:pt x="588" y="47"/>
                  </a:lnTo>
                  <a:lnTo>
                    <a:pt x="658" y="47"/>
                  </a:lnTo>
                  <a:lnTo>
                    <a:pt x="658" y="47"/>
                  </a:lnTo>
                  <a:lnTo>
                    <a:pt x="846" y="0"/>
                  </a:lnTo>
                  <a:lnTo>
                    <a:pt x="1057" y="0"/>
                  </a:lnTo>
                  <a:lnTo>
                    <a:pt x="1292" y="24"/>
                  </a:lnTo>
                  <a:lnTo>
                    <a:pt x="1527" y="94"/>
                  </a:lnTo>
                  <a:lnTo>
                    <a:pt x="18600" y="6411"/>
                  </a:lnTo>
                  <a:lnTo>
                    <a:pt x="18600" y="6411"/>
                  </a:lnTo>
                  <a:lnTo>
                    <a:pt x="18788" y="6505"/>
                  </a:lnTo>
                  <a:lnTo>
                    <a:pt x="18788" y="6505"/>
                  </a:lnTo>
                  <a:lnTo>
                    <a:pt x="19046" y="6646"/>
                  </a:lnTo>
                  <a:lnTo>
                    <a:pt x="19234" y="6834"/>
                  </a:lnTo>
                  <a:lnTo>
                    <a:pt x="19305" y="6928"/>
                  </a:lnTo>
                  <a:lnTo>
                    <a:pt x="19352" y="7045"/>
                  </a:lnTo>
                  <a:lnTo>
                    <a:pt x="19399" y="7139"/>
                  </a:lnTo>
                  <a:lnTo>
                    <a:pt x="19399" y="7233"/>
                  </a:lnTo>
                  <a:lnTo>
                    <a:pt x="19399" y="7233"/>
                  </a:lnTo>
                  <a:lnTo>
                    <a:pt x="19399" y="7398"/>
                  </a:lnTo>
                  <a:lnTo>
                    <a:pt x="19399" y="7562"/>
                  </a:lnTo>
                  <a:lnTo>
                    <a:pt x="19375" y="7726"/>
                  </a:lnTo>
                  <a:lnTo>
                    <a:pt x="19305" y="7867"/>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2" name="Google Shape;2442;p36"/>
            <p:cNvSpPr/>
            <p:nvPr/>
          </p:nvSpPr>
          <p:spPr>
            <a:xfrm>
              <a:off x="2545525" y="5275725"/>
              <a:ext cx="551325" cy="227250"/>
            </a:xfrm>
            <a:custGeom>
              <a:rect b="b" l="l" r="r" t="t"/>
              <a:pathLst>
                <a:path extrusionOk="0" h="9090" w="22053">
                  <a:moveTo>
                    <a:pt x="893" y="1"/>
                  </a:moveTo>
                  <a:lnTo>
                    <a:pt x="682" y="24"/>
                  </a:lnTo>
                  <a:lnTo>
                    <a:pt x="494" y="71"/>
                  </a:lnTo>
                  <a:lnTo>
                    <a:pt x="353" y="118"/>
                  </a:lnTo>
                  <a:lnTo>
                    <a:pt x="236" y="189"/>
                  </a:lnTo>
                  <a:lnTo>
                    <a:pt x="142" y="283"/>
                  </a:lnTo>
                  <a:lnTo>
                    <a:pt x="71" y="353"/>
                  </a:lnTo>
                  <a:lnTo>
                    <a:pt x="24" y="447"/>
                  </a:lnTo>
                  <a:lnTo>
                    <a:pt x="1" y="541"/>
                  </a:lnTo>
                  <a:lnTo>
                    <a:pt x="1" y="658"/>
                  </a:lnTo>
                  <a:lnTo>
                    <a:pt x="24" y="846"/>
                  </a:lnTo>
                  <a:lnTo>
                    <a:pt x="95" y="1058"/>
                  </a:lnTo>
                  <a:lnTo>
                    <a:pt x="212" y="1246"/>
                  </a:lnTo>
                  <a:lnTo>
                    <a:pt x="330" y="1410"/>
                  </a:lnTo>
                  <a:lnTo>
                    <a:pt x="423" y="1551"/>
                  </a:lnTo>
                  <a:lnTo>
                    <a:pt x="564" y="1668"/>
                  </a:lnTo>
                  <a:lnTo>
                    <a:pt x="705" y="1762"/>
                  </a:lnTo>
                  <a:lnTo>
                    <a:pt x="893" y="1880"/>
                  </a:lnTo>
                  <a:lnTo>
                    <a:pt x="1621" y="2232"/>
                  </a:lnTo>
                  <a:lnTo>
                    <a:pt x="2889" y="2866"/>
                  </a:lnTo>
                  <a:lnTo>
                    <a:pt x="4486" y="3594"/>
                  </a:lnTo>
                  <a:lnTo>
                    <a:pt x="5942" y="4252"/>
                  </a:lnTo>
                  <a:lnTo>
                    <a:pt x="7445" y="4909"/>
                  </a:lnTo>
                  <a:lnTo>
                    <a:pt x="8972" y="5543"/>
                  </a:lnTo>
                  <a:lnTo>
                    <a:pt x="10451" y="6107"/>
                  </a:lnTo>
                  <a:lnTo>
                    <a:pt x="12189" y="6741"/>
                  </a:lnTo>
                  <a:lnTo>
                    <a:pt x="13974" y="7328"/>
                  </a:lnTo>
                  <a:lnTo>
                    <a:pt x="15688" y="7868"/>
                  </a:lnTo>
                  <a:lnTo>
                    <a:pt x="17285" y="8338"/>
                  </a:lnTo>
                  <a:lnTo>
                    <a:pt x="18412" y="8620"/>
                  </a:lnTo>
                  <a:lnTo>
                    <a:pt x="19399" y="8854"/>
                  </a:lnTo>
                  <a:lnTo>
                    <a:pt x="20244" y="9019"/>
                  </a:lnTo>
                  <a:lnTo>
                    <a:pt x="20596" y="9066"/>
                  </a:lnTo>
                  <a:lnTo>
                    <a:pt x="20902" y="9089"/>
                  </a:lnTo>
                  <a:lnTo>
                    <a:pt x="21395" y="9089"/>
                  </a:lnTo>
                  <a:lnTo>
                    <a:pt x="21653" y="9019"/>
                  </a:lnTo>
                  <a:lnTo>
                    <a:pt x="21747" y="8995"/>
                  </a:lnTo>
                  <a:lnTo>
                    <a:pt x="21841" y="8925"/>
                  </a:lnTo>
                  <a:lnTo>
                    <a:pt x="21912" y="8878"/>
                  </a:lnTo>
                  <a:lnTo>
                    <a:pt x="21958" y="8807"/>
                  </a:lnTo>
                  <a:lnTo>
                    <a:pt x="22029" y="8690"/>
                  </a:lnTo>
                  <a:lnTo>
                    <a:pt x="22052" y="8526"/>
                  </a:lnTo>
                  <a:lnTo>
                    <a:pt x="22052" y="8361"/>
                  </a:lnTo>
                  <a:lnTo>
                    <a:pt x="22052" y="8173"/>
                  </a:lnTo>
                  <a:lnTo>
                    <a:pt x="22029" y="8056"/>
                  </a:lnTo>
                  <a:lnTo>
                    <a:pt x="21958" y="7939"/>
                  </a:lnTo>
                  <a:lnTo>
                    <a:pt x="21865" y="7821"/>
                  </a:lnTo>
                  <a:lnTo>
                    <a:pt x="21747" y="7704"/>
                  </a:lnTo>
                  <a:lnTo>
                    <a:pt x="21606" y="7610"/>
                  </a:lnTo>
                  <a:lnTo>
                    <a:pt x="21465" y="7492"/>
                  </a:lnTo>
                  <a:lnTo>
                    <a:pt x="21277" y="7398"/>
                  </a:lnTo>
                  <a:lnTo>
                    <a:pt x="21090" y="7328"/>
                  </a:lnTo>
                  <a:lnTo>
                    <a:pt x="1668" y="142"/>
                  </a:lnTo>
                  <a:lnTo>
                    <a:pt x="1410" y="71"/>
                  </a:lnTo>
                  <a:lnTo>
                    <a:pt x="115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3" name="Google Shape;2443;p36"/>
            <p:cNvSpPr/>
            <p:nvPr/>
          </p:nvSpPr>
          <p:spPr>
            <a:xfrm>
              <a:off x="2589575" y="4780225"/>
              <a:ext cx="651125" cy="691625"/>
            </a:xfrm>
            <a:custGeom>
              <a:rect b="b" l="l" r="r" t="t"/>
              <a:pathLst>
                <a:path extrusionOk="0" h="27665" w="26045">
                  <a:moveTo>
                    <a:pt x="8854" y="0"/>
                  </a:moveTo>
                  <a:lnTo>
                    <a:pt x="8619" y="165"/>
                  </a:lnTo>
                  <a:lnTo>
                    <a:pt x="7985" y="658"/>
                  </a:lnTo>
                  <a:lnTo>
                    <a:pt x="7351" y="1198"/>
                  </a:lnTo>
                  <a:lnTo>
                    <a:pt x="6623" y="1902"/>
                  </a:lnTo>
                  <a:lnTo>
                    <a:pt x="6200" y="2325"/>
                  </a:lnTo>
                  <a:lnTo>
                    <a:pt x="5801" y="2771"/>
                  </a:lnTo>
                  <a:lnTo>
                    <a:pt x="5354" y="3264"/>
                  </a:lnTo>
                  <a:lnTo>
                    <a:pt x="4932" y="3805"/>
                  </a:lnTo>
                  <a:lnTo>
                    <a:pt x="4486" y="4368"/>
                  </a:lnTo>
                  <a:lnTo>
                    <a:pt x="4039" y="4979"/>
                  </a:lnTo>
                  <a:lnTo>
                    <a:pt x="3617" y="5636"/>
                  </a:lnTo>
                  <a:lnTo>
                    <a:pt x="3194" y="6317"/>
                  </a:lnTo>
                  <a:lnTo>
                    <a:pt x="2771" y="7045"/>
                  </a:lnTo>
                  <a:lnTo>
                    <a:pt x="2395" y="7820"/>
                  </a:lnTo>
                  <a:lnTo>
                    <a:pt x="2043" y="8619"/>
                  </a:lnTo>
                  <a:lnTo>
                    <a:pt x="1691" y="9464"/>
                  </a:lnTo>
                  <a:lnTo>
                    <a:pt x="1409" y="10310"/>
                  </a:lnTo>
                  <a:lnTo>
                    <a:pt x="1127" y="11155"/>
                  </a:lnTo>
                  <a:lnTo>
                    <a:pt x="892" y="12001"/>
                  </a:lnTo>
                  <a:lnTo>
                    <a:pt x="705" y="12799"/>
                  </a:lnTo>
                  <a:lnTo>
                    <a:pt x="540" y="13598"/>
                  </a:lnTo>
                  <a:lnTo>
                    <a:pt x="399" y="14349"/>
                  </a:lnTo>
                  <a:lnTo>
                    <a:pt x="282" y="15077"/>
                  </a:lnTo>
                  <a:lnTo>
                    <a:pt x="188" y="15782"/>
                  </a:lnTo>
                  <a:lnTo>
                    <a:pt x="117" y="16463"/>
                  </a:lnTo>
                  <a:lnTo>
                    <a:pt x="71" y="17097"/>
                  </a:lnTo>
                  <a:lnTo>
                    <a:pt x="0" y="18247"/>
                  </a:lnTo>
                  <a:lnTo>
                    <a:pt x="0" y="19234"/>
                  </a:lnTo>
                  <a:lnTo>
                    <a:pt x="24" y="20009"/>
                  </a:lnTo>
                  <a:lnTo>
                    <a:pt x="47" y="20338"/>
                  </a:lnTo>
                  <a:lnTo>
                    <a:pt x="71" y="20549"/>
                  </a:lnTo>
                  <a:lnTo>
                    <a:pt x="164" y="20760"/>
                  </a:lnTo>
                  <a:lnTo>
                    <a:pt x="282" y="20948"/>
                  </a:lnTo>
                  <a:lnTo>
                    <a:pt x="423" y="21089"/>
                  </a:lnTo>
                  <a:lnTo>
                    <a:pt x="540" y="21183"/>
                  </a:lnTo>
                  <a:lnTo>
                    <a:pt x="634" y="21253"/>
                  </a:lnTo>
                  <a:lnTo>
                    <a:pt x="2489" y="22169"/>
                  </a:lnTo>
                  <a:lnTo>
                    <a:pt x="4345" y="23062"/>
                  </a:lnTo>
                  <a:lnTo>
                    <a:pt x="6223" y="23860"/>
                  </a:lnTo>
                  <a:lnTo>
                    <a:pt x="8079" y="24635"/>
                  </a:lnTo>
                  <a:lnTo>
                    <a:pt x="9018" y="24987"/>
                  </a:lnTo>
                  <a:lnTo>
                    <a:pt x="9957" y="25340"/>
                  </a:lnTo>
                  <a:lnTo>
                    <a:pt x="10920" y="25668"/>
                  </a:lnTo>
                  <a:lnTo>
                    <a:pt x="11860" y="25997"/>
                  </a:lnTo>
                  <a:lnTo>
                    <a:pt x="12799" y="26279"/>
                  </a:lnTo>
                  <a:lnTo>
                    <a:pt x="13738" y="26584"/>
                  </a:lnTo>
                  <a:lnTo>
                    <a:pt x="14701" y="26843"/>
                  </a:lnTo>
                  <a:lnTo>
                    <a:pt x="15641" y="27101"/>
                  </a:lnTo>
                  <a:lnTo>
                    <a:pt x="16768" y="27383"/>
                  </a:lnTo>
                  <a:lnTo>
                    <a:pt x="17872" y="27641"/>
                  </a:lnTo>
                  <a:lnTo>
                    <a:pt x="18083" y="27665"/>
                  </a:lnTo>
                  <a:lnTo>
                    <a:pt x="18271" y="27665"/>
                  </a:lnTo>
                  <a:lnTo>
                    <a:pt x="18459" y="27618"/>
                  </a:lnTo>
                  <a:lnTo>
                    <a:pt x="18623" y="27547"/>
                  </a:lnTo>
                  <a:lnTo>
                    <a:pt x="18811" y="27430"/>
                  </a:lnTo>
                  <a:lnTo>
                    <a:pt x="18952" y="27289"/>
                  </a:lnTo>
                  <a:lnTo>
                    <a:pt x="19140" y="27078"/>
                  </a:lnTo>
                  <a:lnTo>
                    <a:pt x="19680" y="26420"/>
                  </a:lnTo>
                  <a:lnTo>
                    <a:pt x="20337" y="25598"/>
                  </a:lnTo>
                  <a:lnTo>
                    <a:pt x="21089" y="24612"/>
                  </a:lnTo>
                  <a:lnTo>
                    <a:pt x="21864" y="23484"/>
                  </a:lnTo>
                  <a:lnTo>
                    <a:pt x="22263" y="22874"/>
                  </a:lnTo>
                  <a:lnTo>
                    <a:pt x="22662" y="22216"/>
                  </a:lnTo>
                  <a:lnTo>
                    <a:pt x="23038" y="21559"/>
                  </a:lnTo>
                  <a:lnTo>
                    <a:pt x="23414" y="20878"/>
                  </a:lnTo>
                  <a:lnTo>
                    <a:pt x="23790" y="20173"/>
                  </a:lnTo>
                  <a:lnTo>
                    <a:pt x="24118" y="19445"/>
                  </a:lnTo>
                  <a:lnTo>
                    <a:pt x="24424" y="18717"/>
                  </a:lnTo>
                  <a:lnTo>
                    <a:pt x="24729" y="17966"/>
                  </a:lnTo>
                  <a:lnTo>
                    <a:pt x="24964" y="17214"/>
                  </a:lnTo>
                  <a:lnTo>
                    <a:pt x="25199" y="16439"/>
                  </a:lnTo>
                  <a:lnTo>
                    <a:pt x="25386" y="15664"/>
                  </a:lnTo>
                  <a:lnTo>
                    <a:pt x="25551" y="14889"/>
                  </a:lnTo>
                  <a:lnTo>
                    <a:pt x="25668" y="14138"/>
                  </a:lnTo>
                  <a:lnTo>
                    <a:pt x="25786" y="13363"/>
                  </a:lnTo>
                  <a:lnTo>
                    <a:pt x="25880" y="12635"/>
                  </a:lnTo>
                  <a:lnTo>
                    <a:pt x="25950" y="11907"/>
                  </a:lnTo>
                  <a:lnTo>
                    <a:pt x="25997" y="11202"/>
                  </a:lnTo>
                  <a:lnTo>
                    <a:pt x="26021" y="10545"/>
                  </a:lnTo>
                  <a:lnTo>
                    <a:pt x="26044" y="9300"/>
                  </a:lnTo>
                  <a:lnTo>
                    <a:pt x="26044" y="8243"/>
                  </a:lnTo>
                  <a:lnTo>
                    <a:pt x="25997" y="7398"/>
                  </a:lnTo>
                  <a:lnTo>
                    <a:pt x="25950" y="6740"/>
                  </a:lnTo>
                  <a:lnTo>
                    <a:pt x="25927" y="6505"/>
                  </a:lnTo>
                  <a:lnTo>
                    <a:pt x="23743" y="5660"/>
                  </a:lnTo>
                  <a:lnTo>
                    <a:pt x="885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4" name="Google Shape;2444;p36"/>
            <p:cNvSpPr/>
            <p:nvPr/>
          </p:nvSpPr>
          <p:spPr>
            <a:xfrm>
              <a:off x="2756300" y="4744400"/>
              <a:ext cx="551325" cy="227250"/>
            </a:xfrm>
            <a:custGeom>
              <a:rect b="b" l="l" r="r" t="t"/>
              <a:pathLst>
                <a:path extrusionOk="0" h="9090" w="22053">
                  <a:moveTo>
                    <a:pt x="893" y="1"/>
                  </a:moveTo>
                  <a:lnTo>
                    <a:pt x="682" y="24"/>
                  </a:lnTo>
                  <a:lnTo>
                    <a:pt x="494" y="71"/>
                  </a:lnTo>
                  <a:lnTo>
                    <a:pt x="353" y="118"/>
                  </a:lnTo>
                  <a:lnTo>
                    <a:pt x="235" y="188"/>
                  </a:lnTo>
                  <a:lnTo>
                    <a:pt x="141" y="259"/>
                  </a:lnTo>
                  <a:lnTo>
                    <a:pt x="71" y="353"/>
                  </a:lnTo>
                  <a:lnTo>
                    <a:pt x="24" y="447"/>
                  </a:lnTo>
                  <a:lnTo>
                    <a:pt x="1" y="541"/>
                  </a:lnTo>
                  <a:lnTo>
                    <a:pt x="1" y="635"/>
                  </a:lnTo>
                  <a:lnTo>
                    <a:pt x="24" y="846"/>
                  </a:lnTo>
                  <a:lnTo>
                    <a:pt x="95" y="1057"/>
                  </a:lnTo>
                  <a:lnTo>
                    <a:pt x="212" y="1245"/>
                  </a:lnTo>
                  <a:lnTo>
                    <a:pt x="306" y="1410"/>
                  </a:lnTo>
                  <a:lnTo>
                    <a:pt x="423" y="1527"/>
                  </a:lnTo>
                  <a:lnTo>
                    <a:pt x="541" y="1645"/>
                  </a:lnTo>
                  <a:lnTo>
                    <a:pt x="705" y="1762"/>
                  </a:lnTo>
                  <a:lnTo>
                    <a:pt x="869" y="1856"/>
                  </a:lnTo>
                  <a:lnTo>
                    <a:pt x="1316" y="2091"/>
                  </a:lnTo>
                  <a:lnTo>
                    <a:pt x="3007" y="2913"/>
                  </a:lnTo>
                  <a:lnTo>
                    <a:pt x="5308" y="3969"/>
                  </a:lnTo>
                  <a:lnTo>
                    <a:pt x="6576" y="4533"/>
                  </a:lnTo>
                  <a:lnTo>
                    <a:pt x="7891" y="5073"/>
                  </a:lnTo>
                  <a:lnTo>
                    <a:pt x="9183" y="5613"/>
                  </a:lnTo>
                  <a:lnTo>
                    <a:pt x="10451" y="6107"/>
                  </a:lnTo>
                  <a:lnTo>
                    <a:pt x="11978" y="6647"/>
                  </a:lnTo>
                  <a:lnTo>
                    <a:pt x="13527" y="7187"/>
                  </a:lnTo>
                  <a:lnTo>
                    <a:pt x="15077" y="7680"/>
                  </a:lnTo>
                  <a:lnTo>
                    <a:pt x="16533" y="8126"/>
                  </a:lnTo>
                  <a:lnTo>
                    <a:pt x="18013" y="8525"/>
                  </a:lnTo>
                  <a:lnTo>
                    <a:pt x="18694" y="8690"/>
                  </a:lnTo>
                  <a:lnTo>
                    <a:pt x="19328" y="8831"/>
                  </a:lnTo>
                  <a:lnTo>
                    <a:pt x="19868" y="8948"/>
                  </a:lnTo>
                  <a:lnTo>
                    <a:pt x="20338" y="9019"/>
                  </a:lnTo>
                  <a:lnTo>
                    <a:pt x="20737" y="9066"/>
                  </a:lnTo>
                  <a:lnTo>
                    <a:pt x="21066" y="9089"/>
                  </a:lnTo>
                  <a:lnTo>
                    <a:pt x="21395" y="9066"/>
                  </a:lnTo>
                  <a:lnTo>
                    <a:pt x="21653" y="9019"/>
                  </a:lnTo>
                  <a:lnTo>
                    <a:pt x="21747" y="8972"/>
                  </a:lnTo>
                  <a:lnTo>
                    <a:pt x="21841" y="8925"/>
                  </a:lnTo>
                  <a:lnTo>
                    <a:pt x="21888" y="8878"/>
                  </a:lnTo>
                  <a:lnTo>
                    <a:pt x="21958" y="8807"/>
                  </a:lnTo>
                  <a:lnTo>
                    <a:pt x="22029" y="8666"/>
                  </a:lnTo>
                  <a:lnTo>
                    <a:pt x="22052" y="8525"/>
                  </a:lnTo>
                  <a:lnTo>
                    <a:pt x="22052" y="8338"/>
                  </a:lnTo>
                  <a:lnTo>
                    <a:pt x="22052" y="8173"/>
                  </a:lnTo>
                  <a:lnTo>
                    <a:pt x="22005" y="8056"/>
                  </a:lnTo>
                  <a:lnTo>
                    <a:pt x="21958" y="7938"/>
                  </a:lnTo>
                  <a:lnTo>
                    <a:pt x="21864" y="7821"/>
                  </a:lnTo>
                  <a:lnTo>
                    <a:pt x="21747" y="7703"/>
                  </a:lnTo>
                  <a:lnTo>
                    <a:pt x="21606" y="7586"/>
                  </a:lnTo>
                  <a:lnTo>
                    <a:pt x="21442" y="7492"/>
                  </a:lnTo>
                  <a:lnTo>
                    <a:pt x="21277" y="7398"/>
                  </a:lnTo>
                  <a:lnTo>
                    <a:pt x="21089" y="7328"/>
                  </a:lnTo>
                  <a:lnTo>
                    <a:pt x="1668" y="142"/>
                  </a:lnTo>
                  <a:lnTo>
                    <a:pt x="1410" y="48"/>
                  </a:lnTo>
                  <a:lnTo>
                    <a:pt x="115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5" name="Google Shape;2445;p36"/>
            <p:cNvSpPr/>
            <p:nvPr/>
          </p:nvSpPr>
          <p:spPr>
            <a:xfrm>
              <a:off x="2756300" y="4744400"/>
              <a:ext cx="551325" cy="227250"/>
            </a:xfrm>
            <a:custGeom>
              <a:rect b="b" l="l" r="r" t="t"/>
              <a:pathLst>
                <a:path extrusionOk="0" fill="none" h="9090" w="22053">
                  <a:moveTo>
                    <a:pt x="21066" y="9089"/>
                  </a:moveTo>
                  <a:lnTo>
                    <a:pt x="21066" y="9089"/>
                  </a:lnTo>
                  <a:lnTo>
                    <a:pt x="20737" y="9066"/>
                  </a:lnTo>
                  <a:lnTo>
                    <a:pt x="20338" y="9019"/>
                  </a:lnTo>
                  <a:lnTo>
                    <a:pt x="19868" y="8948"/>
                  </a:lnTo>
                  <a:lnTo>
                    <a:pt x="19328" y="8831"/>
                  </a:lnTo>
                  <a:lnTo>
                    <a:pt x="19328" y="8831"/>
                  </a:lnTo>
                  <a:lnTo>
                    <a:pt x="18694" y="8690"/>
                  </a:lnTo>
                  <a:lnTo>
                    <a:pt x="18013" y="8525"/>
                  </a:lnTo>
                  <a:lnTo>
                    <a:pt x="16533" y="8126"/>
                  </a:lnTo>
                  <a:lnTo>
                    <a:pt x="16533" y="8126"/>
                  </a:lnTo>
                  <a:lnTo>
                    <a:pt x="15077" y="7680"/>
                  </a:lnTo>
                  <a:lnTo>
                    <a:pt x="13527" y="7187"/>
                  </a:lnTo>
                  <a:lnTo>
                    <a:pt x="11978" y="6647"/>
                  </a:lnTo>
                  <a:lnTo>
                    <a:pt x="10451" y="6107"/>
                  </a:lnTo>
                  <a:lnTo>
                    <a:pt x="10451" y="6107"/>
                  </a:lnTo>
                  <a:lnTo>
                    <a:pt x="9183" y="5613"/>
                  </a:lnTo>
                  <a:lnTo>
                    <a:pt x="7891" y="5073"/>
                  </a:lnTo>
                  <a:lnTo>
                    <a:pt x="6576" y="4533"/>
                  </a:lnTo>
                  <a:lnTo>
                    <a:pt x="5308" y="3969"/>
                  </a:lnTo>
                  <a:lnTo>
                    <a:pt x="3007" y="2913"/>
                  </a:lnTo>
                  <a:lnTo>
                    <a:pt x="1316" y="2091"/>
                  </a:lnTo>
                  <a:lnTo>
                    <a:pt x="1316" y="2091"/>
                  </a:lnTo>
                  <a:lnTo>
                    <a:pt x="869" y="1856"/>
                  </a:lnTo>
                  <a:lnTo>
                    <a:pt x="869" y="1856"/>
                  </a:lnTo>
                  <a:lnTo>
                    <a:pt x="705" y="1762"/>
                  </a:lnTo>
                  <a:lnTo>
                    <a:pt x="541" y="1645"/>
                  </a:lnTo>
                  <a:lnTo>
                    <a:pt x="423" y="1527"/>
                  </a:lnTo>
                  <a:lnTo>
                    <a:pt x="306" y="1410"/>
                  </a:lnTo>
                  <a:lnTo>
                    <a:pt x="306" y="1410"/>
                  </a:lnTo>
                  <a:lnTo>
                    <a:pt x="212" y="1245"/>
                  </a:lnTo>
                  <a:lnTo>
                    <a:pt x="95" y="1057"/>
                  </a:lnTo>
                  <a:lnTo>
                    <a:pt x="24" y="846"/>
                  </a:lnTo>
                  <a:lnTo>
                    <a:pt x="1" y="635"/>
                  </a:lnTo>
                  <a:lnTo>
                    <a:pt x="1" y="541"/>
                  </a:lnTo>
                  <a:lnTo>
                    <a:pt x="24" y="447"/>
                  </a:lnTo>
                  <a:lnTo>
                    <a:pt x="71" y="353"/>
                  </a:lnTo>
                  <a:lnTo>
                    <a:pt x="141" y="259"/>
                  </a:lnTo>
                  <a:lnTo>
                    <a:pt x="235" y="188"/>
                  </a:lnTo>
                  <a:lnTo>
                    <a:pt x="353" y="118"/>
                  </a:lnTo>
                  <a:lnTo>
                    <a:pt x="494" y="71"/>
                  </a:lnTo>
                  <a:lnTo>
                    <a:pt x="682" y="24"/>
                  </a:lnTo>
                  <a:lnTo>
                    <a:pt x="682" y="24"/>
                  </a:lnTo>
                  <a:lnTo>
                    <a:pt x="893" y="1"/>
                  </a:lnTo>
                  <a:lnTo>
                    <a:pt x="1151" y="1"/>
                  </a:lnTo>
                  <a:lnTo>
                    <a:pt x="1410" y="48"/>
                  </a:lnTo>
                  <a:lnTo>
                    <a:pt x="1668" y="142"/>
                  </a:lnTo>
                  <a:lnTo>
                    <a:pt x="21089" y="7328"/>
                  </a:lnTo>
                  <a:lnTo>
                    <a:pt x="21089" y="7328"/>
                  </a:lnTo>
                  <a:lnTo>
                    <a:pt x="21277" y="7398"/>
                  </a:lnTo>
                  <a:lnTo>
                    <a:pt x="21442" y="7492"/>
                  </a:lnTo>
                  <a:lnTo>
                    <a:pt x="21606" y="7586"/>
                  </a:lnTo>
                  <a:lnTo>
                    <a:pt x="21747" y="7703"/>
                  </a:lnTo>
                  <a:lnTo>
                    <a:pt x="21864" y="7821"/>
                  </a:lnTo>
                  <a:lnTo>
                    <a:pt x="21958" y="7938"/>
                  </a:lnTo>
                  <a:lnTo>
                    <a:pt x="22005" y="8056"/>
                  </a:lnTo>
                  <a:lnTo>
                    <a:pt x="22052" y="8173"/>
                  </a:lnTo>
                  <a:lnTo>
                    <a:pt x="22052" y="8173"/>
                  </a:lnTo>
                  <a:lnTo>
                    <a:pt x="22052" y="8338"/>
                  </a:lnTo>
                  <a:lnTo>
                    <a:pt x="22052" y="8525"/>
                  </a:lnTo>
                  <a:lnTo>
                    <a:pt x="22029" y="8666"/>
                  </a:lnTo>
                  <a:lnTo>
                    <a:pt x="21958" y="8807"/>
                  </a:lnTo>
                  <a:lnTo>
                    <a:pt x="21888" y="8878"/>
                  </a:lnTo>
                  <a:lnTo>
                    <a:pt x="21841" y="8925"/>
                  </a:lnTo>
                  <a:lnTo>
                    <a:pt x="21747" y="8972"/>
                  </a:lnTo>
                  <a:lnTo>
                    <a:pt x="21653" y="9019"/>
                  </a:lnTo>
                  <a:lnTo>
                    <a:pt x="21395" y="9066"/>
                  </a:lnTo>
                  <a:lnTo>
                    <a:pt x="21066" y="9089"/>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6" name="Google Shape;2446;p36"/>
            <p:cNvSpPr/>
            <p:nvPr/>
          </p:nvSpPr>
          <p:spPr>
            <a:xfrm>
              <a:off x="2803275" y="4716800"/>
              <a:ext cx="485550" cy="207275"/>
            </a:xfrm>
            <a:custGeom>
              <a:rect b="b" l="l" r="r" t="t"/>
              <a:pathLst>
                <a:path extrusionOk="0" h="8291" w="19422">
                  <a:moveTo>
                    <a:pt x="1081" y="1"/>
                  </a:moveTo>
                  <a:lnTo>
                    <a:pt x="846" y="24"/>
                  </a:lnTo>
                  <a:lnTo>
                    <a:pt x="658" y="48"/>
                  </a:lnTo>
                  <a:lnTo>
                    <a:pt x="493" y="118"/>
                  </a:lnTo>
                  <a:lnTo>
                    <a:pt x="329" y="189"/>
                  </a:lnTo>
                  <a:lnTo>
                    <a:pt x="235" y="283"/>
                  </a:lnTo>
                  <a:lnTo>
                    <a:pt x="141" y="377"/>
                  </a:lnTo>
                  <a:lnTo>
                    <a:pt x="71" y="494"/>
                  </a:lnTo>
                  <a:lnTo>
                    <a:pt x="24" y="611"/>
                  </a:lnTo>
                  <a:lnTo>
                    <a:pt x="0" y="752"/>
                  </a:lnTo>
                  <a:lnTo>
                    <a:pt x="0" y="870"/>
                  </a:lnTo>
                  <a:lnTo>
                    <a:pt x="24" y="1011"/>
                  </a:lnTo>
                  <a:lnTo>
                    <a:pt x="47" y="1128"/>
                  </a:lnTo>
                  <a:lnTo>
                    <a:pt x="141" y="1363"/>
                  </a:lnTo>
                  <a:lnTo>
                    <a:pt x="235" y="1551"/>
                  </a:lnTo>
                  <a:lnTo>
                    <a:pt x="329" y="1668"/>
                  </a:lnTo>
                  <a:lnTo>
                    <a:pt x="447" y="1786"/>
                  </a:lnTo>
                  <a:lnTo>
                    <a:pt x="564" y="1903"/>
                  </a:lnTo>
                  <a:lnTo>
                    <a:pt x="728" y="1997"/>
                  </a:lnTo>
                  <a:lnTo>
                    <a:pt x="1268" y="2279"/>
                  </a:lnTo>
                  <a:lnTo>
                    <a:pt x="2043" y="2678"/>
                  </a:lnTo>
                  <a:lnTo>
                    <a:pt x="3006" y="3171"/>
                  </a:lnTo>
                  <a:lnTo>
                    <a:pt x="4110" y="3688"/>
                  </a:lnTo>
                  <a:lnTo>
                    <a:pt x="5331" y="4252"/>
                  </a:lnTo>
                  <a:lnTo>
                    <a:pt x="6599" y="4815"/>
                  </a:lnTo>
                  <a:lnTo>
                    <a:pt x="7844" y="5355"/>
                  </a:lnTo>
                  <a:lnTo>
                    <a:pt x="9089" y="5825"/>
                  </a:lnTo>
                  <a:lnTo>
                    <a:pt x="10568" y="6365"/>
                  </a:lnTo>
                  <a:lnTo>
                    <a:pt x="12071" y="6858"/>
                  </a:lnTo>
                  <a:lnTo>
                    <a:pt x="13527" y="7304"/>
                  </a:lnTo>
                  <a:lnTo>
                    <a:pt x="14913" y="7680"/>
                  </a:lnTo>
                  <a:lnTo>
                    <a:pt x="16040" y="7962"/>
                  </a:lnTo>
                  <a:lnTo>
                    <a:pt x="17026" y="8150"/>
                  </a:lnTo>
                  <a:lnTo>
                    <a:pt x="17449" y="8220"/>
                  </a:lnTo>
                  <a:lnTo>
                    <a:pt x="17848" y="8267"/>
                  </a:lnTo>
                  <a:lnTo>
                    <a:pt x="18177" y="8291"/>
                  </a:lnTo>
                  <a:lnTo>
                    <a:pt x="18459" y="8291"/>
                  </a:lnTo>
                  <a:lnTo>
                    <a:pt x="18741" y="8267"/>
                  </a:lnTo>
                  <a:lnTo>
                    <a:pt x="18905" y="8220"/>
                  </a:lnTo>
                  <a:lnTo>
                    <a:pt x="19046" y="8150"/>
                  </a:lnTo>
                  <a:lnTo>
                    <a:pt x="19163" y="8079"/>
                  </a:lnTo>
                  <a:lnTo>
                    <a:pt x="19257" y="7986"/>
                  </a:lnTo>
                  <a:lnTo>
                    <a:pt x="19304" y="7892"/>
                  </a:lnTo>
                  <a:lnTo>
                    <a:pt x="19351" y="7774"/>
                  </a:lnTo>
                  <a:lnTo>
                    <a:pt x="19398" y="7680"/>
                  </a:lnTo>
                  <a:lnTo>
                    <a:pt x="19398" y="7539"/>
                  </a:lnTo>
                  <a:lnTo>
                    <a:pt x="19422" y="7257"/>
                  </a:lnTo>
                  <a:lnTo>
                    <a:pt x="19398" y="7140"/>
                  </a:lnTo>
                  <a:lnTo>
                    <a:pt x="19351" y="7023"/>
                  </a:lnTo>
                  <a:lnTo>
                    <a:pt x="19281" y="6905"/>
                  </a:lnTo>
                  <a:lnTo>
                    <a:pt x="19163" y="6788"/>
                  </a:lnTo>
                  <a:lnTo>
                    <a:pt x="19046" y="6670"/>
                  </a:lnTo>
                  <a:lnTo>
                    <a:pt x="18929" y="6576"/>
                  </a:lnTo>
                  <a:lnTo>
                    <a:pt x="18764" y="6506"/>
                  </a:lnTo>
                  <a:lnTo>
                    <a:pt x="18600" y="6436"/>
                  </a:lnTo>
                  <a:lnTo>
                    <a:pt x="1550" y="118"/>
                  </a:lnTo>
                  <a:lnTo>
                    <a:pt x="1315" y="48"/>
                  </a:lnTo>
                  <a:lnTo>
                    <a:pt x="10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7" name="Google Shape;2447;p36"/>
            <p:cNvSpPr/>
            <p:nvPr/>
          </p:nvSpPr>
          <p:spPr>
            <a:xfrm>
              <a:off x="2751600" y="4615250"/>
              <a:ext cx="633525" cy="292975"/>
            </a:xfrm>
            <a:custGeom>
              <a:rect b="b" l="l" r="r" t="t"/>
              <a:pathLst>
                <a:path extrusionOk="0" h="11719" w="25341">
                  <a:moveTo>
                    <a:pt x="1480" y="0"/>
                  </a:moveTo>
                  <a:lnTo>
                    <a:pt x="1339" y="47"/>
                  </a:lnTo>
                  <a:lnTo>
                    <a:pt x="1198" y="71"/>
                  </a:lnTo>
                  <a:lnTo>
                    <a:pt x="1057" y="141"/>
                  </a:lnTo>
                  <a:lnTo>
                    <a:pt x="823" y="282"/>
                  </a:lnTo>
                  <a:lnTo>
                    <a:pt x="611" y="446"/>
                  </a:lnTo>
                  <a:lnTo>
                    <a:pt x="447" y="611"/>
                  </a:lnTo>
                  <a:lnTo>
                    <a:pt x="306" y="775"/>
                  </a:lnTo>
                  <a:lnTo>
                    <a:pt x="212" y="963"/>
                  </a:lnTo>
                  <a:lnTo>
                    <a:pt x="118" y="1127"/>
                  </a:lnTo>
                  <a:lnTo>
                    <a:pt x="71" y="1339"/>
                  </a:lnTo>
                  <a:lnTo>
                    <a:pt x="24" y="1527"/>
                  </a:lnTo>
                  <a:lnTo>
                    <a:pt x="1" y="1714"/>
                  </a:lnTo>
                  <a:lnTo>
                    <a:pt x="1" y="1902"/>
                  </a:lnTo>
                  <a:lnTo>
                    <a:pt x="48" y="2255"/>
                  </a:lnTo>
                  <a:lnTo>
                    <a:pt x="118" y="2607"/>
                  </a:lnTo>
                  <a:lnTo>
                    <a:pt x="212" y="2889"/>
                  </a:lnTo>
                  <a:lnTo>
                    <a:pt x="306" y="3100"/>
                  </a:lnTo>
                  <a:lnTo>
                    <a:pt x="447" y="3288"/>
                  </a:lnTo>
                  <a:lnTo>
                    <a:pt x="611" y="3452"/>
                  </a:lnTo>
                  <a:lnTo>
                    <a:pt x="799" y="3593"/>
                  </a:lnTo>
                  <a:lnTo>
                    <a:pt x="1386" y="3945"/>
                  </a:lnTo>
                  <a:lnTo>
                    <a:pt x="2208" y="4439"/>
                  </a:lnTo>
                  <a:lnTo>
                    <a:pt x="3711" y="5284"/>
                  </a:lnTo>
                  <a:lnTo>
                    <a:pt x="5496" y="6223"/>
                  </a:lnTo>
                  <a:lnTo>
                    <a:pt x="6482" y="6717"/>
                  </a:lnTo>
                  <a:lnTo>
                    <a:pt x="7469" y="7210"/>
                  </a:lnTo>
                  <a:lnTo>
                    <a:pt x="8479" y="7679"/>
                  </a:lnTo>
                  <a:lnTo>
                    <a:pt x="9512" y="8126"/>
                  </a:lnTo>
                  <a:lnTo>
                    <a:pt x="10522" y="8548"/>
                  </a:lnTo>
                  <a:lnTo>
                    <a:pt x="11484" y="8948"/>
                  </a:lnTo>
                  <a:lnTo>
                    <a:pt x="12800" y="9394"/>
                  </a:lnTo>
                  <a:lnTo>
                    <a:pt x="14138" y="9840"/>
                  </a:lnTo>
                  <a:lnTo>
                    <a:pt x="15735" y="10333"/>
                  </a:lnTo>
                  <a:lnTo>
                    <a:pt x="17309" y="10779"/>
                  </a:lnTo>
                  <a:lnTo>
                    <a:pt x="18812" y="11132"/>
                  </a:lnTo>
                  <a:lnTo>
                    <a:pt x="19516" y="11296"/>
                  </a:lnTo>
                  <a:lnTo>
                    <a:pt x="20197" y="11413"/>
                  </a:lnTo>
                  <a:lnTo>
                    <a:pt x="20855" y="11531"/>
                  </a:lnTo>
                  <a:lnTo>
                    <a:pt x="21465" y="11601"/>
                  </a:lnTo>
                  <a:lnTo>
                    <a:pt x="22193" y="11695"/>
                  </a:lnTo>
                  <a:lnTo>
                    <a:pt x="22827" y="11719"/>
                  </a:lnTo>
                  <a:lnTo>
                    <a:pt x="23391" y="11695"/>
                  </a:lnTo>
                  <a:lnTo>
                    <a:pt x="23649" y="11672"/>
                  </a:lnTo>
                  <a:lnTo>
                    <a:pt x="23861" y="11648"/>
                  </a:lnTo>
                  <a:lnTo>
                    <a:pt x="24072" y="11578"/>
                  </a:lnTo>
                  <a:lnTo>
                    <a:pt x="24283" y="11507"/>
                  </a:lnTo>
                  <a:lnTo>
                    <a:pt x="24448" y="11437"/>
                  </a:lnTo>
                  <a:lnTo>
                    <a:pt x="24612" y="11343"/>
                  </a:lnTo>
                  <a:lnTo>
                    <a:pt x="24730" y="11226"/>
                  </a:lnTo>
                  <a:lnTo>
                    <a:pt x="24847" y="11108"/>
                  </a:lnTo>
                  <a:lnTo>
                    <a:pt x="24941" y="10991"/>
                  </a:lnTo>
                  <a:lnTo>
                    <a:pt x="25035" y="10850"/>
                  </a:lnTo>
                  <a:lnTo>
                    <a:pt x="25105" y="10732"/>
                  </a:lnTo>
                  <a:lnTo>
                    <a:pt x="25152" y="10568"/>
                  </a:lnTo>
                  <a:lnTo>
                    <a:pt x="25246" y="10263"/>
                  </a:lnTo>
                  <a:lnTo>
                    <a:pt x="25293" y="9934"/>
                  </a:lnTo>
                  <a:lnTo>
                    <a:pt x="25340" y="9605"/>
                  </a:lnTo>
                  <a:lnTo>
                    <a:pt x="25317" y="9394"/>
                  </a:lnTo>
                  <a:lnTo>
                    <a:pt x="25293" y="9206"/>
                  </a:lnTo>
                  <a:lnTo>
                    <a:pt x="25199" y="8995"/>
                  </a:lnTo>
                  <a:lnTo>
                    <a:pt x="25082" y="8807"/>
                  </a:lnTo>
                  <a:lnTo>
                    <a:pt x="24941" y="8642"/>
                  </a:lnTo>
                  <a:lnTo>
                    <a:pt x="24777" y="8501"/>
                  </a:lnTo>
                  <a:lnTo>
                    <a:pt x="24589" y="8384"/>
                  </a:lnTo>
                  <a:lnTo>
                    <a:pt x="24377" y="8267"/>
                  </a:lnTo>
                  <a:lnTo>
                    <a:pt x="2255" y="94"/>
                  </a:lnTo>
                  <a:lnTo>
                    <a:pt x="2091" y="47"/>
                  </a:lnTo>
                  <a:lnTo>
                    <a:pt x="1950" y="24"/>
                  </a:lnTo>
                  <a:lnTo>
                    <a:pt x="178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8" name="Google Shape;2448;p36"/>
            <p:cNvSpPr/>
            <p:nvPr/>
          </p:nvSpPr>
          <p:spPr>
            <a:xfrm>
              <a:off x="3053975" y="4800175"/>
              <a:ext cx="331150" cy="750925"/>
            </a:xfrm>
            <a:custGeom>
              <a:rect b="b" l="l" r="r" t="t"/>
              <a:pathLst>
                <a:path extrusionOk="0" h="30037" w="13246">
                  <a:moveTo>
                    <a:pt x="0" y="28487"/>
                  </a:moveTo>
                  <a:lnTo>
                    <a:pt x="0" y="28487"/>
                  </a:lnTo>
                  <a:lnTo>
                    <a:pt x="0" y="28487"/>
                  </a:lnTo>
                  <a:lnTo>
                    <a:pt x="0" y="28487"/>
                  </a:lnTo>
                  <a:lnTo>
                    <a:pt x="1080" y="28886"/>
                  </a:lnTo>
                  <a:lnTo>
                    <a:pt x="1080" y="28886"/>
                  </a:lnTo>
                  <a:lnTo>
                    <a:pt x="1292" y="28980"/>
                  </a:lnTo>
                  <a:lnTo>
                    <a:pt x="1480" y="29098"/>
                  </a:lnTo>
                  <a:lnTo>
                    <a:pt x="1644" y="29215"/>
                  </a:lnTo>
                  <a:lnTo>
                    <a:pt x="1761" y="29356"/>
                  </a:lnTo>
                  <a:lnTo>
                    <a:pt x="1879" y="29520"/>
                  </a:lnTo>
                  <a:lnTo>
                    <a:pt x="1973" y="29685"/>
                  </a:lnTo>
                  <a:lnTo>
                    <a:pt x="2020" y="29873"/>
                  </a:lnTo>
                  <a:lnTo>
                    <a:pt x="2043" y="30037"/>
                  </a:lnTo>
                  <a:lnTo>
                    <a:pt x="2043" y="30037"/>
                  </a:lnTo>
                  <a:lnTo>
                    <a:pt x="2020" y="29873"/>
                  </a:lnTo>
                  <a:lnTo>
                    <a:pt x="1973" y="29685"/>
                  </a:lnTo>
                  <a:lnTo>
                    <a:pt x="1879" y="29520"/>
                  </a:lnTo>
                  <a:lnTo>
                    <a:pt x="1761" y="29356"/>
                  </a:lnTo>
                  <a:lnTo>
                    <a:pt x="1644" y="29215"/>
                  </a:lnTo>
                  <a:lnTo>
                    <a:pt x="1480" y="29098"/>
                  </a:lnTo>
                  <a:lnTo>
                    <a:pt x="1292" y="28980"/>
                  </a:lnTo>
                  <a:lnTo>
                    <a:pt x="1080" y="28886"/>
                  </a:lnTo>
                  <a:lnTo>
                    <a:pt x="0" y="28487"/>
                  </a:lnTo>
                  <a:close/>
                  <a:moveTo>
                    <a:pt x="564" y="26280"/>
                  </a:moveTo>
                  <a:lnTo>
                    <a:pt x="564" y="26280"/>
                  </a:lnTo>
                  <a:lnTo>
                    <a:pt x="564" y="26280"/>
                  </a:lnTo>
                  <a:lnTo>
                    <a:pt x="752" y="26350"/>
                  </a:lnTo>
                  <a:lnTo>
                    <a:pt x="752" y="26350"/>
                  </a:lnTo>
                  <a:lnTo>
                    <a:pt x="939" y="26420"/>
                  </a:lnTo>
                  <a:lnTo>
                    <a:pt x="1127" y="26514"/>
                  </a:lnTo>
                  <a:lnTo>
                    <a:pt x="1268" y="26632"/>
                  </a:lnTo>
                  <a:lnTo>
                    <a:pt x="1409" y="26726"/>
                  </a:lnTo>
                  <a:lnTo>
                    <a:pt x="1527" y="26843"/>
                  </a:lnTo>
                  <a:lnTo>
                    <a:pt x="1620" y="26961"/>
                  </a:lnTo>
                  <a:lnTo>
                    <a:pt x="1691" y="27078"/>
                  </a:lnTo>
                  <a:lnTo>
                    <a:pt x="1714" y="27195"/>
                  </a:lnTo>
                  <a:lnTo>
                    <a:pt x="1714" y="27195"/>
                  </a:lnTo>
                  <a:lnTo>
                    <a:pt x="1738" y="27430"/>
                  </a:lnTo>
                  <a:lnTo>
                    <a:pt x="1738" y="27430"/>
                  </a:lnTo>
                  <a:lnTo>
                    <a:pt x="1714" y="27195"/>
                  </a:lnTo>
                  <a:lnTo>
                    <a:pt x="1714" y="27195"/>
                  </a:lnTo>
                  <a:lnTo>
                    <a:pt x="1691" y="27078"/>
                  </a:lnTo>
                  <a:lnTo>
                    <a:pt x="1620" y="26961"/>
                  </a:lnTo>
                  <a:lnTo>
                    <a:pt x="1527" y="26843"/>
                  </a:lnTo>
                  <a:lnTo>
                    <a:pt x="1409" y="26726"/>
                  </a:lnTo>
                  <a:lnTo>
                    <a:pt x="1268" y="26632"/>
                  </a:lnTo>
                  <a:lnTo>
                    <a:pt x="1127" y="26514"/>
                  </a:lnTo>
                  <a:lnTo>
                    <a:pt x="939" y="26420"/>
                  </a:lnTo>
                  <a:lnTo>
                    <a:pt x="752" y="26350"/>
                  </a:lnTo>
                  <a:lnTo>
                    <a:pt x="564" y="26280"/>
                  </a:lnTo>
                  <a:close/>
                  <a:moveTo>
                    <a:pt x="9910" y="1"/>
                  </a:moveTo>
                  <a:lnTo>
                    <a:pt x="9910" y="1"/>
                  </a:lnTo>
                  <a:lnTo>
                    <a:pt x="12282" y="870"/>
                  </a:lnTo>
                  <a:lnTo>
                    <a:pt x="12282" y="870"/>
                  </a:lnTo>
                  <a:lnTo>
                    <a:pt x="12470" y="963"/>
                  </a:lnTo>
                  <a:lnTo>
                    <a:pt x="12658" y="1081"/>
                  </a:lnTo>
                  <a:lnTo>
                    <a:pt x="12822" y="1222"/>
                  </a:lnTo>
                  <a:lnTo>
                    <a:pt x="12963" y="1386"/>
                  </a:lnTo>
                  <a:lnTo>
                    <a:pt x="13081" y="1551"/>
                  </a:lnTo>
                  <a:lnTo>
                    <a:pt x="13175" y="1738"/>
                  </a:lnTo>
                  <a:lnTo>
                    <a:pt x="13222" y="1926"/>
                  </a:lnTo>
                  <a:lnTo>
                    <a:pt x="13245" y="2138"/>
                  </a:lnTo>
                  <a:lnTo>
                    <a:pt x="13245" y="2138"/>
                  </a:lnTo>
                  <a:lnTo>
                    <a:pt x="13222" y="1926"/>
                  </a:lnTo>
                  <a:lnTo>
                    <a:pt x="13175" y="1738"/>
                  </a:lnTo>
                  <a:lnTo>
                    <a:pt x="13081" y="1551"/>
                  </a:lnTo>
                  <a:lnTo>
                    <a:pt x="12963" y="1386"/>
                  </a:lnTo>
                  <a:lnTo>
                    <a:pt x="12822" y="1222"/>
                  </a:lnTo>
                  <a:lnTo>
                    <a:pt x="12658" y="1081"/>
                  </a:lnTo>
                  <a:lnTo>
                    <a:pt x="12470" y="963"/>
                  </a:lnTo>
                  <a:lnTo>
                    <a:pt x="12282" y="870"/>
                  </a:lnTo>
                  <a:lnTo>
                    <a:pt x="9910" y="1"/>
                  </a:lnTo>
                  <a:close/>
                </a:path>
              </a:pathLst>
            </a:custGeom>
            <a:solidFill>
              <a:srgbClr val="A7C8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9" name="Google Shape;2449;p36"/>
            <p:cNvSpPr/>
            <p:nvPr/>
          </p:nvSpPr>
          <p:spPr>
            <a:xfrm>
              <a:off x="3053975" y="5512350"/>
              <a:ext cx="51100" cy="38750"/>
            </a:xfrm>
            <a:custGeom>
              <a:rect b="b" l="l" r="r" t="t"/>
              <a:pathLst>
                <a:path extrusionOk="0" fill="none" h="1550" w="2044">
                  <a:moveTo>
                    <a:pt x="0" y="0"/>
                  </a:moveTo>
                  <a:lnTo>
                    <a:pt x="0" y="0"/>
                  </a:lnTo>
                  <a:lnTo>
                    <a:pt x="0" y="0"/>
                  </a:lnTo>
                  <a:lnTo>
                    <a:pt x="0" y="0"/>
                  </a:lnTo>
                  <a:lnTo>
                    <a:pt x="1080" y="399"/>
                  </a:lnTo>
                  <a:lnTo>
                    <a:pt x="1080" y="399"/>
                  </a:lnTo>
                  <a:lnTo>
                    <a:pt x="1292" y="493"/>
                  </a:lnTo>
                  <a:lnTo>
                    <a:pt x="1480" y="611"/>
                  </a:lnTo>
                  <a:lnTo>
                    <a:pt x="1644" y="728"/>
                  </a:lnTo>
                  <a:lnTo>
                    <a:pt x="1761" y="869"/>
                  </a:lnTo>
                  <a:lnTo>
                    <a:pt x="1879" y="1033"/>
                  </a:lnTo>
                  <a:lnTo>
                    <a:pt x="1973" y="1198"/>
                  </a:lnTo>
                  <a:lnTo>
                    <a:pt x="2020" y="1386"/>
                  </a:lnTo>
                  <a:lnTo>
                    <a:pt x="2043" y="1550"/>
                  </a:lnTo>
                  <a:lnTo>
                    <a:pt x="2043" y="1550"/>
                  </a:lnTo>
                  <a:lnTo>
                    <a:pt x="2020" y="1386"/>
                  </a:lnTo>
                  <a:lnTo>
                    <a:pt x="1973" y="1198"/>
                  </a:lnTo>
                  <a:lnTo>
                    <a:pt x="1879" y="1033"/>
                  </a:lnTo>
                  <a:lnTo>
                    <a:pt x="1761" y="869"/>
                  </a:lnTo>
                  <a:lnTo>
                    <a:pt x="1644" y="728"/>
                  </a:lnTo>
                  <a:lnTo>
                    <a:pt x="1480" y="611"/>
                  </a:lnTo>
                  <a:lnTo>
                    <a:pt x="1292" y="493"/>
                  </a:lnTo>
                  <a:lnTo>
                    <a:pt x="1080" y="399"/>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0" name="Google Shape;2450;p36"/>
            <p:cNvSpPr/>
            <p:nvPr/>
          </p:nvSpPr>
          <p:spPr>
            <a:xfrm>
              <a:off x="3068050" y="5457150"/>
              <a:ext cx="29375" cy="28800"/>
            </a:xfrm>
            <a:custGeom>
              <a:rect b="b" l="l" r="r" t="t"/>
              <a:pathLst>
                <a:path extrusionOk="0" fill="none" h="1152" w="1175">
                  <a:moveTo>
                    <a:pt x="1" y="1"/>
                  </a:moveTo>
                  <a:lnTo>
                    <a:pt x="1" y="1"/>
                  </a:lnTo>
                  <a:lnTo>
                    <a:pt x="1" y="1"/>
                  </a:lnTo>
                  <a:lnTo>
                    <a:pt x="189" y="71"/>
                  </a:lnTo>
                  <a:lnTo>
                    <a:pt x="189" y="71"/>
                  </a:lnTo>
                  <a:lnTo>
                    <a:pt x="376" y="141"/>
                  </a:lnTo>
                  <a:lnTo>
                    <a:pt x="564" y="235"/>
                  </a:lnTo>
                  <a:lnTo>
                    <a:pt x="705" y="353"/>
                  </a:lnTo>
                  <a:lnTo>
                    <a:pt x="846" y="447"/>
                  </a:lnTo>
                  <a:lnTo>
                    <a:pt x="964" y="564"/>
                  </a:lnTo>
                  <a:lnTo>
                    <a:pt x="1057" y="682"/>
                  </a:lnTo>
                  <a:lnTo>
                    <a:pt x="1128" y="799"/>
                  </a:lnTo>
                  <a:lnTo>
                    <a:pt x="1151" y="916"/>
                  </a:lnTo>
                  <a:lnTo>
                    <a:pt x="1151" y="916"/>
                  </a:lnTo>
                  <a:lnTo>
                    <a:pt x="1175" y="1151"/>
                  </a:lnTo>
                  <a:lnTo>
                    <a:pt x="1175" y="1151"/>
                  </a:lnTo>
                  <a:lnTo>
                    <a:pt x="1151" y="916"/>
                  </a:lnTo>
                  <a:lnTo>
                    <a:pt x="1151" y="916"/>
                  </a:lnTo>
                  <a:lnTo>
                    <a:pt x="1128" y="799"/>
                  </a:lnTo>
                  <a:lnTo>
                    <a:pt x="1057" y="682"/>
                  </a:lnTo>
                  <a:lnTo>
                    <a:pt x="964" y="564"/>
                  </a:lnTo>
                  <a:lnTo>
                    <a:pt x="846" y="447"/>
                  </a:lnTo>
                  <a:lnTo>
                    <a:pt x="705" y="353"/>
                  </a:lnTo>
                  <a:lnTo>
                    <a:pt x="564" y="235"/>
                  </a:lnTo>
                  <a:lnTo>
                    <a:pt x="376" y="141"/>
                  </a:lnTo>
                  <a:lnTo>
                    <a:pt x="189" y="71"/>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1" name="Google Shape;2451;p36"/>
            <p:cNvSpPr/>
            <p:nvPr/>
          </p:nvSpPr>
          <p:spPr>
            <a:xfrm>
              <a:off x="3301725" y="4800175"/>
              <a:ext cx="83400" cy="53450"/>
            </a:xfrm>
            <a:custGeom>
              <a:rect b="b" l="l" r="r" t="t"/>
              <a:pathLst>
                <a:path extrusionOk="0" fill="none" h="2138" w="3336">
                  <a:moveTo>
                    <a:pt x="0" y="1"/>
                  </a:moveTo>
                  <a:lnTo>
                    <a:pt x="0" y="1"/>
                  </a:lnTo>
                  <a:lnTo>
                    <a:pt x="2372" y="870"/>
                  </a:lnTo>
                  <a:lnTo>
                    <a:pt x="2372" y="870"/>
                  </a:lnTo>
                  <a:lnTo>
                    <a:pt x="2560" y="963"/>
                  </a:lnTo>
                  <a:lnTo>
                    <a:pt x="2748" y="1081"/>
                  </a:lnTo>
                  <a:lnTo>
                    <a:pt x="2912" y="1222"/>
                  </a:lnTo>
                  <a:lnTo>
                    <a:pt x="3053" y="1386"/>
                  </a:lnTo>
                  <a:lnTo>
                    <a:pt x="3171" y="1551"/>
                  </a:lnTo>
                  <a:lnTo>
                    <a:pt x="3265" y="1738"/>
                  </a:lnTo>
                  <a:lnTo>
                    <a:pt x="3312" y="1926"/>
                  </a:lnTo>
                  <a:lnTo>
                    <a:pt x="3335" y="2138"/>
                  </a:lnTo>
                  <a:lnTo>
                    <a:pt x="3335" y="2138"/>
                  </a:lnTo>
                  <a:lnTo>
                    <a:pt x="3312" y="1926"/>
                  </a:lnTo>
                  <a:lnTo>
                    <a:pt x="3265" y="1738"/>
                  </a:lnTo>
                  <a:lnTo>
                    <a:pt x="3171" y="1551"/>
                  </a:lnTo>
                  <a:lnTo>
                    <a:pt x="3053" y="1386"/>
                  </a:lnTo>
                  <a:lnTo>
                    <a:pt x="2912" y="1222"/>
                  </a:lnTo>
                  <a:lnTo>
                    <a:pt x="2748" y="1081"/>
                  </a:lnTo>
                  <a:lnTo>
                    <a:pt x="2560" y="963"/>
                  </a:lnTo>
                  <a:lnTo>
                    <a:pt x="2372" y="870"/>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2" name="Google Shape;2452;p36"/>
            <p:cNvSpPr/>
            <p:nvPr/>
          </p:nvSpPr>
          <p:spPr>
            <a:xfrm>
              <a:off x="2971775" y="5502950"/>
              <a:ext cx="133300" cy="78100"/>
            </a:xfrm>
            <a:custGeom>
              <a:rect b="b" l="l" r="r" t="t"/>
              <a:pathLst>
                <a:path extrusionOk="0" h="3124" w="5332">
                  <a:moveTo>
                    <a:pt x="282" y="0"/>
                  </a:moveTo>
                  <a:lnTo>
                    <a:pt x="376" y="94"/>
                  </a:lnTo>
                  <a:lnTo>
                    <a:pt x="611" y="329"/>
                  </a:lnTo>
                  <a:lnTo>
                    <a:pt x="728" y="493"/>
                  </a:lnTo>
                  <a:lnTo>
                    <a:pt x="869" y="658"/>
                  </a:lnTo>
                  <a:lnTo>
                    <a:pt x="987" y="869"/>
                  </a:lnTo>
                  <a:lnTo>
                    <a:pt x="1081" y="1081"/>
                  </a:lnTo>
                  <a:lnTo>
                    <a:pt x="1151" y="1315"/>
                  </a:lnTo>
                  <a:lnTo>
                    <a:pt x="1174" y="1550"/>
                  </a:lnTo>
                  <a:lnTo>
                    <a:pt x="1151" y="1809"/>
                  </a:lnTo>
                  <a:lnTo>
                    <a:pt x="1128" y="1949"/>
                  </a:lnTo>
                  <a:lnTo>
                    <a:pt x="1081" y="2067"/>
                  </a:lnTo>
                  <a:lnTo>
                    <a:pt x="1010" y="2208"/>
                  </a:lnTo>
                  <a:lnTo>
                    <a:pt x="940" y="2325"/>
                  </a:lnTo>
                  <a:lnTo>
                    <a:pt x="822" y="2466"/>
                  </a:lnTo>
                  <a:lnTo>
                    <a:pt x="705" y="2607"/>
                  </a:lnTo>
                  <a:lnTo>
                    <a:pt x="564" y="2724"/>
                  </a:lnTo>
                  <a:lnTo>
                    <a:pt x="400" y="2865"/>
                  </a:lnTo>
                  <a:lnTo>
                    <a:pt x="212" y="2983"/>
                  </a:lnTo>
                  <a:lnTo>
                    <a:pt x="0" y="3124"/>
                  </a:lnTo>
                  <a:lnTo>
                    <a:pt x="1856" y="3053"/>
                  </a:lnTo>
                  <a:lnTo>
                    <a:pt x="3687" y="2983"/>
                  </a:lnTo>
                  <a:lnTo>
                    <a:pt x="5167" y="2912"/>
                  </a:lnTo>
                  <a:lnTo>
                    <a:pt x="5237" y="2677"/>
                  </a:lnTo>
                  <a:lnTo>
                    <a:pt x="5284" y="2466"/>
                  </a:lnTo>
                  <a:lnTo>
                    <a:pt x="5308" y="2231"/>
                  </a:lnTo>
                  <a:lnTo>
                    <a:pt x="5331" y="1973"/>
                  </a:lnTo>
                  <a:lnTo>
                    <a:pt x="5331" y="1926"/>
                  </a:lnTo>
                  <a:lnTo>
                    <a:pt x="5308" y="1762"/>
                  </a:lnTo>
                  <a:lnTo>
                    <a:pt x="5261" y="1574"/>
                  </a:lnTo>
                  <a:lnTo>
                    <a:pt x="5167" y="1409"/>
                  </a:lnTo>
                  <a:lnTo>
                    <a:pt x="5049" y="1245"/>
                  </a:lnTo>
                  <a:lnTo>
                    <a:pt x="4932" y="1104"/>
                  </a:lnTo>
                  <a:lnTo>
                    <a:pt x="4768" y="987"/>
                  </a:lnTo>
                  <a:lnTo>
                    <a:pt x="4580" y="869"/>
                  </a:lnTo>
                  <a:lnTo>
                    <a:pt x="4368" y="775"/>
                  </a:lnTo>
                  <a:lnTo>
                    <a:pt x="3288" y="376"/>
                  </a:lnTo>
                  <a:lnTo>
                    <a:pt x="3006" y="400"/>
                  </a:lnTo>
                  <a:lnTo>
                    <a:pt x="2842" y="423"/>
                  </a:lnTo>
                  <a:lnTo>
                    <a:pt x="2349" y="376"/>
                  </a:lnTo>
                  <a:lnTo>
                    <a:pt x="1738" y="306"/>
                  </a:lnTo>
                  <a:lnTo>
                    <a:pt x="1057" y="188"/>
                  </a:lnTo>
                  <a:lnTo>
                    <a:pt x="282" y="0"/>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3" name="Google Shape;2453;p36"/>
            <p:cNvSpPr/>
            <p:nvPr/>
          </p:nvSpPr>
          <p:spPr>
            <a:xfrm>
              <a:off x="2971775" y="5502950"/>
              <a:ext cx="133300" cy="78100"/>
            </a:xfrm>
            <a:custGeom>
              <a:rect b="b" l="l" r="r" t="t"/>
              <a:pathLst>
                <a:path extrusionOk="0" fill="none" h="3124" w="5332">
                  <a:moveTo>
                    <a:pt x="282" y="0"/>
                  </a:moveTo>
                  <a:lnTo>
                    <a:pt x="282" y="0"/>
                  </a:lnTo>
                  <a:lnTo>
                    <a:pt x="376" y="94"/>
                  </a:lnTo>
                  <a:lnTo>
                    <a:pt x="611" y="329"/>
                  </a:lnTo>
                  <a:lnTo>
                    <a:pt x="728" y="493"/>
                  </a:lnTo>
                  <a:lnTo>
                    <a:pt x="869" y="658"/>
                  </a:lnTo>
                  <a:lnTo>
                    <a:pt x="987" y="869"/>
                  </a:lnTo>
                  <a:lnTo>
                    <a:pt x="1081" y="1081"/>
                  </a:lnTo>
                  <a:lnTo>
                    <a:pt x="1151" y="1315"/>
                  </a:lnTo>
                  <a:lnTo>
                    <a:pt x="1174" y="1550"/>
                  </a:lnTo>
                  <a:lnTo>
                    <a:pt x="1151" y="1809"/>
                  </a:lnTo>
                  <a:lnTo>
                    <a:pt x="1128" y="1949"/>
                  </a:lnTo>
                  <a:lnTo>
                    <a:pt x="1081" y="2067"/>
                  </a:lnTo>
                  <a:lnTo>
                    <a:pt x="1010" y="2208"/>
                  </a:lnTo>
                  <a:lnTo>
                    <a:pt x="940" y="2325"/>
                  </a:lnTo>
                  <a:lnTo>
                    <a:pt x="822" y="2466"/>
                  </a:lnTo>
                  <a:lnTo>
                    <a:pt x="705" y="2607"/>
                  </a:lnTo>
                  <a:lnTo>
                    <a:pt x="564" y="2724"/>
                  </a:lnTo>
                  <a:lnTo>
                    <a:pt x="400" y="2865"/>
                  </a:lnTo>
                  <a:lnTo>
                    <a:pt x="212" y="2983"/>
                  </a:lnTo>
                  <a:lnTo>
                    <a:pt x="0" y="3124"/>
                  </a:lnTo>
                  <a:lnTo>
                    <a:pt x="0" y="3124"/>
                  </a:lnTo>
                  <a:lnTo>
                    <a:pt x="1856" y="3053"/>
                  </a:lnTo>
                  <a:lnTo>
                    <a:pt x="3687" y="2983"/>
                  </a:lnTo>
                  <a:lnTo>
                    <a:pt x="3687" y="2983"/>
                  </a:lnTo>
                  <a:lnTo>
                    <a:pt x="3687" y="2983"/>
                  </a:lnTo>
                  <a:lnTo>
                    <a:pt x="5167" y="2912"/>
                  </a:lnTo>
                  <a:lnTo>
                    <a:pt x="5167" y="2912"/>
                  </a:lnTo>
                  <a:lnTo>
                    <a:pt x="5237" y="2677"/>
                  </a:lnTo>
                  <a:lnTo>
                    <a:pt x="5284" y="2466"/>
                  </a:lnTo>
                  <a:lnTo>
                    <a:pt x="5308" y="2231"/>
                  </a:lnTo>
                  <a:lnTo>
                    <a:pt x="5331" y="1973"/>
                  </a:lnTo>
                  <a:lnTo>
                    <a:pt x="5331" y="1973"/>
                  </a:lnTo>
                  <a:lnTo>
                    <a:pt x="5331" y="1926"/>
                  </a:lnTo>
                  <a:lnTo>
                    <a:pt x="5331" y="1926"/>
                  </a:lnTo>
                  <a:lnTo>
                    <a:pt x="5308" y="1762"/>
                  </a:lnTo>
                  <a:lnTo>
                    <a:pt x="5261" y="1574"/>
                  </a:lnTo>
                  <a:lnTo>
                    <a:pt x="5167" y="1409"/>
                  </a:lnTo>
                  <a:lnTo>
                    <a:pt x="5049" y="1245"/>
                  </a:lnTo>
                  <a:lnTo>
                    <a:pt x="4932" y="1104"/>
                  </a:lnTo>
                  <a:lnTo>
                    <a:pt x="4768" y="987"/>
                  </a:lnTo>
                  <a:lnTo>
                    <a:pt x="4580" y="869"/>
                  </a:lnTo>
                  <a:lnTo>
                    <a:pt x="4368" y="775"/>
                  </a:lnTo>
                  <a:lnTo>
                    <a:pt x="3288" y="376"/>
                  </a:lnTo>
                  <a:lnTo>
                    <a:pt x="3288" y="376"/>
                  </a:lnTo>
                  <a:lnTo>
                    <a:pt x="3006" y="400"/>
                  </a:lnTo>
                  <a:lnTo>
                    <a:pt x="3006" y="400"/>
                  </a:lnTo>
                  <a:lnTo>
                    <a:pt x="2842" y="423"/>
                  </a:lnTo>
                  <a:lnTo>
                    <a:pt x="2842" y="423"/>
                  </a:lnTo>
                  <a:lnTo>
                    <a:pt x="2349" y="376"/>
                  </a:lnTo>
                  <a:lnTo>
                    <a:pt x="1738" y="306"/>
                  </a:lnTo>
                  <a:lnTo>
                    <a:pt x="1057" y="188"/>
                  </a:lnTo>
                  <a:lnTo>
                    <a:pt x="282"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4" name="Google Shape;2454;p36"/>
            <p:cNvSpPr/>
            <p:nvPr/>
          </p:nvSpPr>
          <p:spPr>
            <a:xfrm>
              <a:off x="2977650" y="5484150"/>
              <a:ext cx="90425" cy="29375"/>
            </a:xfrm>
            <a:custGeom>
              <a:rect b="b" l="l" r="r" t="t"/>
              <a:pathLst>
                <a:path extrusionOk="0" h="1175" w="3617">
                  <a:moveTo>
                    <a:pt x="0" y="1"/>
                  </a:moveTo>
                  <a:lnTo>
                    <a:pt x="47" y="752"/>
                  </a:lnTo>
                  <a:lnTo>
                    <a:pt x="822" y="940"/>
                  </a:lnTo>
                  <a:lnTo>
                    <a:pt x="1503" y="1058"/>
                  </a:lnTo>
                  <a:lnTo>
                    <a:pt x="2114" y="1128"/>
                  </a:lnTo>
                  <a:lnTo>
                    <a:pt x="2607" y="1175"/>
                  </a:lnTo>
                  <a:lnTo>
                    <a:pt x="2771" y="1152"/>
                  </a:lnTo>
                  <a:lnTo>
                    <a:pt x="3053" y="1128"/>
                  </a:lnTo>
                  <a:lnTo>
                    <a:pt x="3264" y="1058"/>
                  </a:lnTo>
                  <a:lnTo>
                    <a:pt x="3429" y="987"/>
                  </a:lnTo>
                  <a:lnTo>
                    <a:pt x="3546" y="870"/>
                  </a:lnTo>
                  <a:lnTo>
                    <a:pt x="3617" y="752"/>
                  </a:lnTo>
                  <a:lnTo>
                    <a:pt x="3311" y="729"/>
                  </a:lnTo>
                  <a:lnTo>
                    <a:pt x="2959" y="682"/>
                  </a:lnTo>
                  <a:lnTo>
                    <a:pt x="2114" y="517"/>
                  </a:lnTo>
                  <a:lnTo>
                    <a:pt x="1127" y="283"/>
                  </a:lnTo>
                  <a:lnTo>
                    <a:pt x="0" y="1"/>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5" name="Google Shape;2455;p36"/>
            <p:cNvSpPr/>
            <p:nvPr/>
          </p:nvSpPr>
          <p:spPr>
            <a:xfrm>
              <a:off x="2977650" y="5484150"/>
              <a:ext cx="90425" cy="29375"/>
            </a:xfrm>
            <a:custGeom>
              <a:rect b="b" l="l" r="r" t="t"/>
              <a:pathLst>
                <a:path extrusionOk="0" fill="none" h="1175" w="3617">
                  <a:moveTo>
                    <a:pt x="0" y="1"/>
                  </a:moveTo>
                  <a:lnTo>
                    <a:pt x="47" y="752"/>
                  </a:lnTo>
                  <a:lnTo>
                    <a:pt x="47" y="752"/>
                  </a:lnTo>
                  <a:lnTo>
                    <a:pt x="47" y="752"/>
                  </a:lnTo>
                  <a:lnTo>
                    <a:pt x="47" y="752"/>
                  </a:lnTo>
                  <a:lnTo>
                    <a:pt x="822" y="940"/>
                  </a:lnTo>
                  <a:lnTo>
                    <a:pt x="1503" y="1058"/>
                  </a:lnTo>
                  <a:lnTo>
                    <a:pt x="2114" y="1128"/>
                  </a:lnTo>
                  <a:lnTo>
                    <a:pt x="2607" y="1175"/>
                  </a:lnTo>
                  <a:lnTo>
                    <a:pt x="2607" y="1175"/>
                  </a:lnTo>
                  <a:lnTo>
                    <a:pt x="2771" y="1152"/>
                  </a:lnTo>
                  <a:lnTo>
                    <a:pt x="2771" y="1152"/>
                  </a:lnTo>
                  <a:lnTo>
                    <a:pt x="3053" y="1128"/>
                  </a:lnTo>
                  <a:lnTo>
                    <a:pt x="3053" y="1128"/>
                  </a:lnTo>
                  <a:lnTo>
                    <a:pt x="3053" y="1128"/>
                  </a:lnTo>
                  <a:lnTo>
                    <a:pt x="3053" y="1128"/>
                  </a:lnTo>
                  <a:lnTo>
                    <a:pt x="3053" y="1128"/>
                  </a:lnTo>
                  <a:lnTo>
                    <a:pt x="3264" y="1058"/>
                  </a:lnTo>
                  <a:lnTo>
                    <a:pt x="3429" y="987"/>
                  </a:lnTo>
                  <a:lnTo>
                    <a:pt x="3546" y="870"/>
                  </a:lnTo>
                  <a:lnTo>
                    <a:pt x="3617" y="752"/>
                  </a:lnTo>
                  <a:lnTo>
                    <a:pt x="3617" y="752"/>
                  </a:lnTo>
                  <a:lnTo>
                    <a:pt x="3311" y="729"/>
                  </a:lnTo>
                  <a:lnTo>
                    <a:pt x="2959" y="682"/>
                  </a:lnTo>
                  <a:lnTo>
                    <a:pt x="2114" y="517"/>
                  </a:lnTo>
                  <a:lnTo>
                    <a:pt x="1127" y="283"/>
                  </a:lnTo>
                  <a:lnTo>
                    <a:pt x="0" y="1"/>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6" name="Google Shape;2456;p36"/>
            <p:cNvSpPr/>
            <p:nvPr/>
          </p:nvSpPr>
          <p:spPr>
            <a:xfrm>
              <a:off x="2977650" y="5457150"/>
              <a:ext cx="119775" cy="45825"/>
            </a:xfrm>
            <a:custGeom>
              <a:rect b="b" l="l" r="r" t="t"/>
              <a:pathLst>
                <a:path extrusionOk="0" h="1833" w="4791">
                  <a:moveTo>
                    <a:pt x="3617" y="1"/>
                  </a:moveTo>
                  <a:lnTo>
                    <a:pt x="3429" y="212"/>
                  </a:lnTo>
                  <a:lnTo>
                    <a:pt x="3288" y="353"/>
                  </a:lnTo>
                  <a:lnTo>
                    <a:pt x="3100" y="470"/>
                  </a:lnTo>
                  <a:lnTo>
                    <a:pt x="2983" y="517"/>
                  </a:lnTo>
                  <a:lnTo>
                    <a:pt x="2865" y="564"/>
                  </a:lnTo>
                  <a:lnTo>
                    <a:pt x="2724" y="588"/>
                  </a:lnTo>
                  <a:lnTo>
                    <a:pt x="2607" y="588"/>
                  </a:lnTo>
                  <a:lnTo>
                    <a:pt x="2349" y="564"/>
                  </a:lnTo>
                  <a:lnTo>
                    <a:pt x="1245" y="306"/>
                  </a:lnTo>
                  <a:lnTo>
                    <a:pt x="118" y="24"/>
                  </a:lnTo>
                  <a:lnTo>
                    <a:pt x="118" y="24"/>
                  </a:lnTo>
                  <a:lnTo>
                    <a:pt x="188" y="141"/>
                  </a:lnTo>
                  <a:lnTo>
                    <a:pt x="258" y="282"/>
                  </a:lnTo>
                  <a:lnTo>
                    <a:pt x="305" y="447"/>
                  </a:lnTo>
                  <a:lnTo>
                    <a:pt x="305" y="611"/>
                  </a:lnTo>
                  <a:lnTo>
                    <a:pt x="305" y="705"/>
                  </a:lnTo>
                  <a:lnTo>
                    <a:pt x="282" y="799"/>
                  </a:lnTo>
                  <a:lnTo>
                    <a:pt x="258" y="869"/>
                  </a:lnTo>
                  <a:lnTo>
                    <a:pt x="188" y="940"/>
                  </a:lnTo>
                  <a:lnTo>
                    <a:pt x="118" y="1010"/>
                  </a:lnTo>
                  <a:lnTo>
                    <a:pt x="0" y="1081"/>
                  </a:lnTo>
                  <a:lnTo>
                    <a:pt x="1127" y="1363"/>
                  </a:lnTo>
                  <a:lnTo>
                    <a:pt x="2114" y="1597"/>
                  </a:lnTo>
                  <a:lnTo>
                    <a:pt x="2959" y="1762"/>
                  </a:lnTo>
                  <a:lnTo>
                    <a:pt x="3311" y="1809"/>
                  </a:lnTo>
                  <a:lnTo>
                    <a:pt x="3617" y="1832"/>
                  </a:lnTo>
                  <a:lnTo>
                    <a:pt x="4086" y="1832"/>
                  </a:lnTo>
                  <a:lnTo>
                    <a:pt x="4321" y="1785"/>
                  </a:lnTo>
                  <a:lnTo>
                    <a:pt x="4486" y="1715"/>
                  </a:lnTo>
                  <a:lnTo>
                    <a:pt x="4603" y="1644"/>
                  </a:lnTo>
                  <a:lnTo>
                    <a:pt x="4697" y="1527"/>
                  </a:lnTo>
                  <a:lnTo>
                    <a:pt x="4744" y="1410"/>
                  </a:lnTo>
                  <a:lnTo>
                    <a:pt x="4767" y="1292"/>
                  </a:lnTo>
                  <a:lnTo>
                    <a:pt x="4791" y="1151"/>
                  </a:lnTo>
                  <a:lnTo>
                    <a:pt x="4767" y="916"/>
                  </a:lnTo>
                  <a:lnTo>
                    <a:pt x="4744" y="799"/>
                  </a:lnTo>
                  <a:lnTo>
                    <a:pt x="4673" y="682"/>
                  </a:lnTo>
                  <a:lnTo>
                    <a:pt x="4580" y="564"/>
                  </a:lnTo>
                  <a:lnTo>
                    <a:pt x="4462" y="447"/>
                  </a:lnTo>
                  <a:lnTo>
                    <a:pt x="4321" y="353"/>
                  </a:lnTo>
                  <a:lnTo>
                    <a:pt x="4180" y="235"/>
                  </a:lnTo>
                  <a:lnTo>
                    <a:pt x="3992" y="141"/>
                  </a:lnTo>
                  <a:lnTo>
                    <a:pt x="3805" y="71"/>
                  </a:lnTo>
                  <a:lnTo>
                    <a:pt x="3617" y="1"/>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7" name="Google Shape;2457;p36"/>
            <p:cNvSpPr/>
            <p:nvPr/>
          </p:nvSpPr>
          <p:spPr>
            <a:xfrm>
              <a:off x="2977650" y="5457150"/>
              <a:ext cx="119775" cy="45825"/>
            </a:xfrm>
            <a:custGeom>
              <a:rect b="b" l="l" r="r" t="t"/>
              <a:pathLst>
                <a:path extrusionOk="0" fill="none" h="1833" w="4791">
                  <a:moveTo>
                    <a:pt x="3617" y="1"/>
                  </a:moveTo>
                  <a:lnTo>
                    <a:pt x="3617" y="1"/>
                  </a:lnTo>
                  <a:lnTo>
                    <a:pt x="3429" y="212"/>
                  </a:lnTo>
                  <a:lnTo>
                    <a:pt x="3429" y="212"/>
                  </a:lnTo>
                  <a:lnTo>
                    <a:pt x="3288" y="353"/>
                  </a:lnTo>
                  <a:lnTo>
                    <a:pt x="3100" y="470"/>
                  </a:lnTo>
                  <a:lnTo>
                    <a:pt x="3100" y="470"/>
                  </a:lnTo>
                  <a:lnTo>
                    <a:pt x="2983" y="517"/>
                  </a:lnTo>
                  <a:lnTo>
                    <a:pt x="2865" y="564"/>
                  </a:lnTo>
                  <a:lnTo>
                    <a:pt x="2724" y="588"/>
                  </a:lnTo>
                  <a:lnTo>
                    <a:pt x="2607" y="588"/>
                  </a:lnTo>
                  <a:lnTo>
                    <a:pt x="2607" y="588"/>
                  </a:lnTo>
                  <a:lnTo>
                    <a:pt x="2349" y="564"/>
                  </a:lnTo>
                  <a:lnTo>
                    <a:pt x="2349" y="564"/>
                  </a:lnTo>
                  <a:lnTo>
                    <a:pt x="1245" y="306"/>
                  </a:lnTo>
                  <a:lnTo>
                    <a:pt x="118" y="24"/>
                  </a:lnTo>
                  <a:lnTo>
                    <a:pt x="118" y="24"/>
                  </a:lnTo>
                  <a:lnTo>
                    <a:pt x="188" y="141"/>
                  </a:lnTo>
                  <a:lnTo>
                    <a:pt x="258" y="282"/>
                  </a:lnTo>
                  <a:lnTo>
                    <a:pt x="305" y="447"/>
                  </a:lnTo>
                  <a:lnTo>
                    <a:pt x="305" y="611"/>
                  </a:lnTo>
                  <a:lnTo>
                    <a:pt x="305" y="705"/>
                  </a:lnTo>
                  <a:lnTo>
                    <a:pt x="282" y="799"/>
                  </a:lnTo>
                  <a:lnTo>
                    <a:pt x="258" y="869"/>
                  </a:lnTo>
                  <a:lnTo>
                    <a:pt x="188" y="940"/>
                  </a:lnTo>
                  <a:lnTo>
                    <a:pt x="118" y="1010"/>
                  </a:lnTo>
                  <a:lnTo>
                    <a:pt x="0" y="1081"/>
                  </a:lnTo>
                  <a:lnTo>
                    <a:pt x="0" y="1081"/>
                  </a:lnTo>
                  <a:lnTo>
                    <a:pt x="0" y="1081"/>
                  </a:lnTo>
                  <a:lnTo>
                    <a:pt x="0" y="1081"/>
                  </a:lnTo>
                  <a:lnTo>
                    <a:pt x="1127" y="1363"/>
                  </a:lnTo>
                  <a:lnTo>
                    <a:pt x="2114" y="1597"/>
                  </a:lnTo>
                  <a:lnTo>
                    <a:pt x="2959" y="1762"/>
                  </a:lnTo>
                  <a:lnTo>
                    <a:pt x="3311" y="1809"/>
                  </a:lnTo>
                  <a:lnTo>
                    <a:pt x="3617" y="1832"/>
                  </a:lnTo>
                  <a:lnTo>
                    <a:pt x="3617" y="1832"/>
                  </a:lnTo>
                  <a:lnTo>
                    <a:pt x="3617" y="1832"/>
                  </a:lnTo>
                  <a:lnTo>
                    <a:pt x="3781" y="1832"/>
                  </a:lnTo>
                  <a:lnTo>
                    <a:pt x="3781" y="1832"/>
                  </a:lnTo>
                  <a:lnTo>
                    <a:pt x="3828" y="1832"/>
                  </a:lnTo>
                  <a:lnTo>
                    <a:pt x="3828" y="1832"/>
                  </a:lnTo>
                  <a:lnTo>
                    <a:pt x="4086" y="1832"/>
                  </a:lnTo>
                  <a:lnTo>
                    <a:pt x="4321" y="1785"/>
                  </a:lnTo>
                  <a:lnTo>
                    <a:pt x="4486" y="1715"/>
                  </a:lnTo>
                  <a:lnTo>
                    <a:pt x="4603" y="1644"/>
                  </a:lnTo>
                  <a:lnTo>
                    <a:pt x="4697" y="1527"/>
                  </a:lnTo>
                  <a:lnTo>
                    <a:pt x="4744" y="1410"/>
                  </a:lnTo>
                  <a:lnTo>
                    <a:pt x="4767" y="1292"/>
                  </a:lnTo>
                  <a:lnTo>
                    <a:pt x="4791" y="1151"/>
                  </a:lnTo>
                  <a:lnTo>
                    <a:pt x="4791" y="1151"/>
                  </a:lnTo>
                  <a:lnTo>
                    <a:pt x="4767" y="916"/>
                  </a:lnTo>
                  <a:lnTo>
                    <a:pt x="4767" y="916"/>
                  </a:lnTo>
                  <a:lnTo>
                    <a:pt x="4744" y="799"/>
                  </a:lnTo>
                  <a:lnTo>
                    <a:pt x="4673" y="682"/>
                  </a:lnTo>
                  <a:lnTo>
                    <a:pt x="4580" y="564"/>
                  </a:lnTo>
                  <a:lnTo>
                    <a:pt x="4462" y="447"/>
                  </a:lnTo>
                  <a:lnTo>
                    <a:pt x="4321" y="353"/>
                  </a:lnTo>
                  <a:lnTo>
                    <a:pt x="4180" y="235"/>
                  </a:lnTo>
                  <a:lnTo>
                    <a:pt x="3992" y="141"/>
                  </a:lnTo>
                  <a:lnTo>
                    <a:pt x="3805" y="71"/>
                  </a:lnTo>
                  <a:lnTo>
                    <a:pt x="3617"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8" name="Google Shape;2458;p36"/>
            <p:cNvSpPr/>
            <p:nvPr/>
          </p:nvSpPr>
          <p:spPr>
            <a:xfrm>
              <a:off x="2980575" y="4947550"/>
              <a:ext cx="260125" cy="524300"/>
            </a:xfrm>
            <a:custGeom>
              <a:rect b="b" l="l" r="r" t="t"/>
              <a:pathLst>
                <a:path extrusionOk="0" h="20972" w="10405">
                  <a:moveTo>
                    <a:pt x="7562" y="0"/>
                  </a:moveTo>
                  <a:lnTo>
                    <a:pt x="7609" y="446"/>
                  </a:lnTo>
                  <a:lnTo>
                    <a:pt x="7633" y="987"/>
                  </a:lnTo>
                  <a:lnTo>
                    <a:pt x="7656" y="1715"/>
                  </a:lnTo>
                  <a:lnTo>
                    <a:pt x="7633" y="2630"/>
                  </a:lnTo>
                  <a:lnTo>
                    <a:pt x="7562" y="3687"/>
                  </a:lnTo>
                  <a:lnTo>
                    <a:pt x="7515" y="4274"/>
                  </a:lnTo>
                  <a:lnTo>
                    <a:pt x="7445" y="4908"/>
                  </a:lnTo>
                  <a:lnTo>
                    <a:pt x="7351" y="5542"/>
                  </a:lnTo>
                  <a:lnTo>
                    <a:pt x="7257" y="6224"/>
                  </a:lnTo>
                  <a:lnTo>
                    <a:pt x="7116" y="6928"/>
                  </a:lnTo>
                  <a:lnTo>
                    <a:pt x="6952" y="7680"/>
                  </a:lnTo>
                  <a:lnTo>
                    <a:pt x="6764" y="8431"/>
                  </a:lnTo>
                  <a:lnTo>
                    <a:pt x="6553" y="9206"/>
                  </a:lnTo>
                  <a:lnTo>
                    <a:pt x="6294" y="10004"/>
                  </a:lnTo>
                  <a:lnTo>
                    <a:pt x="6013" y="10803"/>
                  </a:lnTo>
                  <a:lnTo>
                    <a:pt x="5684" y="11625"/>
                  </a:lnTo>
                  <a:lnTo>
                    <a:pt x="5331" y="12470"/>
                  </a:lnTo>
                  <a:lnTo>
                    <a:pt x="4932" y="13316"/>
                  </a:lnTo>
                  <a:lnTo>
                    <a:pt x="4510" y="14185"/>
                  </a:lnTo>
                  <a:lnTo>
                    <a:pt x="4016" y="15054"/>
                  </a:lnTo>
                  <a:lnTo>
                    <a:pt x="3500" y="15923"/>
                  </a:lnTo>
                  <a:lnTo>
                    <a:pt x="2913" y="16791"/>
                  </a:lnTo>
                  <a:lnTo>
                    <a:pt x="2302" y="17684"/>
                  </a:lnTo>
                  <a:lnTo>
                    <a:pt x="1621" y="18553"/>
                  </a:lnTo>
                  <a:lnTo>
                    <a:pt x="893" y="19422"/>
                  </a:lnTo>
                  <a:lnTo>
                    <a:pt x="470" y="19891"/>
                  </a:lnTo>
                  <a:lnTo>
                    <a:pt x="1" y="20408"/>
                  </a:lnTo>
                  <a:lnTo>
                    <a:pt x="1128" y="20690"/>
                  </a:lnTo>
                  <a:lnTo>
                    <a:pt x="2232" y="20948"/>
                  </a:lnTo>
                  <a:lnTo>
                    <a:pt x="2490" y="20972"/>
                  </a:lnTo>
                  <a:lnTo>
                    <a:pt x="2607" y="20972"/>
                  </a:lnTo>
                  <a:lnTo>
                    <a:pt x="2748" y="20948"/>
                  </a:lnTo>
                  <a:lnTo>
                    <a:pt x="2866" y="20901"/>
                  </a:lnTo>
                  <a:lnTo>
                    <a:pt x="2983" y="20854"/>
                  </a:lnTo>
                  <a:lnTo>
                    <a:pt x="3171" y="20737"/>
                  </a:lnTo>
                  <a:lnTo>
                    <a:pt x="3312" y="20596"/>
                  </a:lnTo>
                  <a:lnTo>
                    <a:pt x="3500" y="20385"/>
                  </a:lnTo>
                  <a:lnTo>
                    <a:pt x="4040" y="19727"/>
                  </a:lnTo>
                  <a:lnTo>
                    <a:pt x="4697" y="18905"/>
                  </a:lnTo>
                  <a:lnTo>
                    <a:pt x="5449" y="17919"/>
                  </a:lnTo>
                  <a:lnTo>
                    <a:pt x="6224" y="16791"/>
                  </a:lnTo>
                  <a:lnTo>
                    <a:pt x="6623" y="16181"/>
                  </a:lnTo>
                  <a:lnTo>
                    <a:pt x="7022" y="15523"/>
                  </a:lnTo>
                  <a:lnTo>
                    <a:pt x="7398" y="14866"/>
                  </a:lnTo>
                  <a:lnTo>
                    <a:pt x="7774" y="14185"/>
                  </a:lnTo>
                  <a:lnTo>
                    <a:pt x="8150" y="13480"/>
                  </a:lnTo>
                  <a:lnTo>
                    <a:pt x="8478" y="12752"/>
                  </a:lnTo>
                  <a:lnTo>
                    <a:pt x="8784" y="12024"/>
                  </a:lnTo>
                  <a:lnTo>
                    <a:pt x="9089" y="11273"/>
                  </a:lnTo>
                  <a:lnTo>
                    <a:pt x="9277" y="10709"/>
                  </a:lnTo>
                  <a:lnTo>
                    <a:pt x="9465" y="10122"/>
                  </a:lnTo>
                  <a:lnTo>
                    <a:pt x="9606" y="9535"/>
                  </a:lnTo>
                  <a:lnTo>
                    <a:pt x="9746" y="8948"/>
                  </a:lnTo>
                  <a:lnTo>
                    <a:pt x="9887" y="8361"/>
                  </a:lnTo>
                  <a:lnTo>
                    <a:pt x="9981" y="7773"/>
                  </a:lnTo>
                  <a:lnTo>
                    <a:pt x="10146" y="6599"/>
                  </a:lnTo>
                  <a:lnTo>
                    <a:pt x="10287" y="5495"/>
                  </a:lnTo>
                  <a:lnTo>
                    <a:pt x="10357" y="4415"/>
                  </a:lnTo>
                  <a:lnTo>
                    <a:pt x="10404" y="3405"/>
                  </a:lnTo>
                  <a:lnTo>
                    <a:pt x="10404" y="2513"/>
                  </a:lnTo>
                  <a:lnTo>
                    <a:pt x="10404" y="1503"/>
                  </a:lnTo>
                  <a:lnTo>
                    <a:pt x="10357" y="705"/>
                  </a:lnTo>
                  <a:lnTo>
                    <a:pt x="9723" y="564"/>
                  </a:lnTo>
                  <a:lnTo>
                    <a:pt x="9042" y="399"/>
                  </a:lnTo>
                  <a:lnTo>
                    <a:pt x="7562" y="0"/>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9" name="Google Shape;2459;p36"/>
            <p:cNvSpPr/>
            <p:nvPr/>
          </p:nvSpPr>
          <p:spPr>
            <a:xfrm>
              <a:off x="2980575" y="4947550"/>
              <a:ext cx="260125" cy="524300"/>
            </a:xfrm>
            <a:custGeom>
              <a:rect b="b" l="l" r="r" t="t"/>
              <a:pathLst>
                <a:path extrusionOk="0" fill="none" h="20972" w="10405">
                  <a:moveTo>
                    <a:pt x="7562" y="0"/>
                  </a:moveTo>
                  <a:lnTo>
                    <a:pt x="7562" y="0"/>
                  </a:lnTo>
                  <a:lnTo>
                    <a:pt x="7609" y="446"/>
                  </a:lnTo>
                  <a:lnTo>
                    <a:pt x="7633" y="987"/>
                  </a:lnTo>
                  <a:lnTo>
                    <a:pt x="7656" y="1715"/>
                  </a:lnTo>
                  <a:lnTo>
                    <a:pt x="7633" y="2630"/>
                  </a:lnTo>
                  <a:lnTo>
                    <a:pt x="7562" y="3687"/>
                  </a:lnTo>
                  <a:lnTo>
                    <a:pt x="7515" y="4274"/>
                  </a:lnTo>
                  <a:lnTo>
                    <a:pt x="7445" y="4908"/>
                  </a:lnTo>
                  <a:lnTo>
                    <a:pt x="7351" y="5542"/>
                  </a:lnTo>
                  <a:lnTo>
                    <a:pt x="7257" y="6224"/>
                  </a:lnTo>
                  <a:lnTo>
                    <a:pt x="7116" y="6928"/>
                  </a:lnTo>
                  <a:lnTo>
                    <a:pt x="6952" y="7680"/>
                  </a:lnTo>
                  <a:lnTo>
                    <a:pt x="6764" y="8431"/>
                  </a:lnTo>
                  <a:lnTo>
                    <a:pt x="6553" y="9206"/>
                  </a:lnTo>
                  <a:lnTo>
                    <a:pt x="6294" y="10004"/>
                  </a:lnTo>
                  <a:lnTo>
                    <a:pt x="6013" y="10803"/>
                  </a:lnTo>
                  <a:lnTo>
                    <a:pt x="5684" y="11625"/>
                  </a:lnTo>
                  <a:lnTo>
                    <a:pt x="5331" y="12470"/>
                  </a:lnTo>
                  <a:lnTo>
                    <a:pt x="4932" y="13316"/>
                  </a:lnTo>
                  <a:lnTo>
                    <a:pt x="4510" y="14185"/>
                  </a:lnTo>
                  <a:lnTo>
                    <a:pt x="4016" y="15054"/>
                  </a:lnTo>
                  <a:lnTo>
                    <a:pt x="3500" y="15923"/>
                  </a:lnTo>
                  <a:lnTo>
                    <a:pt x="2913" y="16791"/>
                  </a:lnTo>
                  <a:lnTo>
                    <a:pt x="2302" y="17684"/>
                  </a:lnTo>
                  <a:lnTo>
                    <a:pt x="1621" y="18553"/>
                  </a:lnTo>
                  <a:lnTo>
                    <a:pt x="893" y="19422"/>
                  </a:lnTo>
                  <a:lnTo>
                    <a:pt x="893" y="19422"/>
                  </a:lnTo>
                  <a:lnTo>
                    <a:pt x="470" y="19891"/>
                  </a:lnTo>
                  <a:lnTo>
                    <a:pt x="470" y="19891"/>
                  </a:lnTo>
                  <a:lnTo>
                    <a:pt x="1" y="20408"/>
                  </a:lnTo>
                  <a:lnTo>
                    <a:pt x="1" y="20408"/>
                  </a:lnTo>
                  <a:lnTo>
                    <a:pt x="1" y="20408"/>
                  </a:lnTo>
                  <a:lnTo>
                    <a:pt x="1128" y="20690"/>
                  </a:lnTo>
                  <a:lnTo>
                    <a:pt x="2232" y="20948"/>
                  </a:lnTo>
                  <a:lnTo>
                    <a:pt x="2232" y="20948"/>
                  </a:lnTo>
                  <a:lnTo>
                    <a:pt x="2490" y="20972"/>
                  </a:lnTo>
                  <a:lnTo>
                    <a:pt x="2490" y="20972"/>
                  </a:lnTo>
                  <a:lnTo>
                    <a:pt x="2607" y="20972"/>
                  </a:lnTo>
                  <a:lnTo>
                    <a:pt x="2748" y="20948"/>
                  </a:lnTo>
                  <a:lnTo>
                    <a:pt x="2866" y="20901"/>
                  </a:lnTo>
                  <a:lnTo>
                    <a:pt x="2983" y="20854"/>
                  </a:lnTo>
                  <a:lnTo>
                    <a:pt x="2983" y="20854"/>
                  </a:lnTo>
                  <a:lnTo>
                    <a:pt x="3171" y="20737"/>
                  </a:lnTo>
                  <a:lnTo>
                    <a:pt x="3312" y="20596"/>
                  </a:lnTo>
                  <a:lnTo>
                    <a:pt x="3312" y="20596"/>
                  </a:lnTo>
                  <a:lnTo>
                    <a:pt x="3500" y="20385"/>
                  </a:lnTo>
                  <a:lnTo>
                    <a:pt x="3500" y="20385"/>
                  </a:lnTo>
                  <a:lnTo>
                    <a:pt x="3500" y="20385"/>
                  </a:lnTo>
                  <a:lnTo>
                    <a:pt x="3500" y="20385"/>
                  </a:lnTo>
                  <a:lnTo>
                    <a:pt x="4040" y="19727"/>
                  </a:lnTo>
                  <a:lnTo>
                    <a:pt x="4697" y="18905"/>
                  </a:lnTo>
                  <a:lnTo>
                    <a:pt x="5449" y="17919"/>
                  </a:lnTo>
                  <a:lnTo>
                    <a:pt x="6224" y="16791"/>
                  </a:lnTo>
                  <a:lnTo>
                    <a:pt x="6623" y="16181"/>
                  </a:lnTo>
                  <a:lnTo>
                    <a:pt x="7022" y="15523"/>
                  </a:lnTo>
                  <a:lnTo>
                    <a:pt x="7398" y="14866"/>
                  </a:lnTo>
                  <a:lnTo>
                    <a:pt x="7774" y="14185"/>
                  </a:lnTo>
                  <a:lnTo>
                    <a:pt x="8150" y="13480"/>
                  </a:lnTo>
                  <a:lnTo>
                    <a:pt x="8478" y="12752"/>
                  </a:lnTo>
                  <a:lnTo>
                    <a:pt x="8784" y="12024"/>
                  </a:lnTo>
                  <a:lnTo>
                    <a:pt x="9089" y="11273"/>
                  </a:lnTo>
                  <a:lnTo>
                    <a:pt x="9089" y="11273"/>
                  </a:lnTo>
                  <a:lnTo>
                    <a:pt x="9277" y="10709"/>
                  </a:lnTo>
                  <a:lnTo>
                    <a:pt x="9465" y="10122"/>
                  </a:lnTo>
                  <a:lnTo>
                    <a:pt x="9606" y="9535"/>
                  </a:lnTo>
                  <a:lnTo>
                    <a:pt x="9746" y="8948"/>
                  </a:lnTo>
                  <a:lnTo>
                    <a:pt x="9887" y="8361"/>
                  </a:lnTo>
                  <a:lnTo>
                    <a:pt x="9981" y="7773"/>
                  </a:lnTo>
                  <a:lnTo>
                    <a:pt x="10146" y="6599"/>
                  </a:lnTo>
                  <a:lnTo>
                    <a:pt x="10287" y="5495"/>
                  </a:lnTo>
                  <a:lnTo>
                    <a:pt x="10357" y="4415"/>
                  </a:lnTo>
                  <a:lnTo>
                    <a:pt x="10404" y="3405"/>
                  </a:lnTo>
                  <a:lnTo>
                    <a:pt x="10404" y="2513"/>
                  </a:lnTo>
                  <a:lnTo>
                    <a:pt x="10404" y="2513"/>
                  </a:lnTo>
                  <a:lnTo>
                    <a:pt x="10404" y="1503"/>
                  </a:lnTo>
                  <a:lnTo>
                    <a:pt x="10357" y="705"/>
                  </a:lnTo>
                  <a:lnTo>
                    <a:pt x="10357" y="705"/>
                  </a:lnTo>
                  <a:lnTo>
                    <a:pt x="10357" y="705"/>
                  </a:lnTo>
                  <a:lnTo>
                    <a:pt x="9723" y="564"/>
                  </a:lnTo>
                  <a:lnTo>
                    <a:pt x="9042" y="399"/>
                  </a:lnTo>
                  <a:lnTo>
                    <a:pt x="7562"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0" name="Google Shape;2460;p36"/>
            <p:cNvSpPr/>
            <p:nvPr/>
          </p:nvSpPr>
          <p:spPr>
            <a:xfrm>
              <a:off x="3169625" y="4908800"/>
              <a:ext cx="138000" cy="62850"/>
            </a:xfrm>
            <a:custGeom>
              <a:rect b="b" l="l" r="r" t="t"/>
              <a:pathLst>
                <a:path extrusionOk="0" h="2514" w="5520">
                  <a:moveTo>
                    <a:pt x="259" y="0"/>
                  </a:moveTo>
                  <a:lnTo>
                    <a:pt x="376" y="188"/>
                  </a:lnTo>
                  <a:lnTo>
                    <a:pt x="470" y="329"/>
                  </a:lnTo>
                  <a:lnTo>
                    <a:pt x="541" y="517"/>
                  </a:lnTo>
                  <a:lnTo>
                    <a:pt x="564" y="658"/>
                  </a:lnTo>
                  <a:lnTo>
                    <a:pt x="588" y="799"/>
                  </a:lnTo>
                  <a:lnTo>
                    <a:pt x="588" y="940"/>
                  </a:lnTo>
                  <a:lnTo>
                    <a:pt x="541" y="1080"/>
                  </a:lnTo>
                  <a:lnTo>
                    <a:pt x="470" y="1198"/>
                  </a:lnTo>
                  <a:lnTo>
                    <a:pt x="353" y="1339"/>
                  </a:lnTo>
                  <a:lnTo>
                    <a:pt x="212" y="1456"/>
                  </a:lnTo>
                  <a:lnTo>
                    <a:pt x="0" y="1550"/>
                  </a:lnTo>
                  <a:lnTo>
                    <a:pt x="1480" y="1949"/>
                  </a:lnTo>
                  <a:lnTo>
                    <a:pt x="2161" y="2114"/>
                  </a:lnTo>
                  <a:lnTo>
                    <a:pt x="2795" y="2255"/>
                  </a:lnTo>
                  <a:lnTo>
                    <a:pt x="3335" y="2372"/>
                  </a:lnTo>
                  <a:lnTo>
                    <a:pt x="3805" y="2443"/>
                  </a:lnTo>
                  <a:lnTo>
                    <a:pt x="4204" y="2490"/>
                  </a:lnTo>
                  <a:lnTo>
                    <a:pt x="4533" y="2513"/>
                  </a:lnTo>
                  <a:lnTo>
                    <a:pt x="4838" y="2513"/>
                  </a:lnTo>
                  <a:lnTo>
                    <a:pt x="5050" y="2466"/>
                  </a:lnTo>
                  <a:lnTo>
                    <a:pt x="5237" y="2396"/>
                  </a:lnTo>
                  <a:lnTo>
                    <a:pt x="5355" y="2302"/>
                  </a:lnTo>
                  <a:lnTo>
                    <a:pt x="5425" y="2208"/>
                  </a:lnTo>
                  <a:lnTo>
                    <a:pt x="5496" y="2090"/>
                  </a:lnTo>
                  <a:lnTo>
                    <a:pt x="5519" y="1973"/>
                  </a:lnTo>
                  <a:lnTo>
                    <a:pt x="5519" y="1832"/>
                  </a:lnTo>
                  <a:lnTo>
                    <a:pt x="5519" y="1597"/>
                  </a:lnTo>
                  <a:lnTo>
                    <a:pt x="5472" y="1480"/>
                  </a:lnTo>
                  <a:lnTo>
                    <a:pt x="5425" y="1362"/>
                  </a:lnTo>
                  <a:lnTo>
                    <a:pt x="5331" y="1245"/>
                  </a:lnTo>
                  <a:lnTo>
                    <a:pt x="5214" y="1127"/>
                  </a:lnTo>
                  <a:lnTo>
                    <a:pt x="5073" y="1010"/>
                  </a:lnTo>
                  <a:lnTo>
                    <a:pt x="4909" y="916"/>
                  </a:lnTo>
                  <a:lnTo>
                    <a:pt x="4744" y="822"/>
                  </a:lnTo>
                  <a:lnTo>
                    <a:pt x="4556" y="752"/>
                  </a:lnTo>
                  <a:lnTo>
                    <a:pt x="4087" y="587"/>
                  </a:lnTo>
                  <a:lnTo>
                    <a:pt x="3805" y="611"/>
                  </a:lnTo>
                  <a:lnTo>
                    <a:pt x="3359" y="611"/>
                  </a:lnTo>
                  <a:lnTo>
                    <a:pt x="3030" y="587"/>
                  </a:lnTo>
                  <a:lnTo>
                    <a:pt x="2231" y="446"/>
                  </a:lnTo>
                  <a:lnTo>
                    <a:pt x="1316" y="259"/>
                  </a:lnTo>
                  <a:lnTo>
                    <a:pt x="259" y="0"/>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1" name="Google Shape;2461;p36"/>
            <p:cNvSpPr/>
            <p:nvPr/>
          </p:nvSpPr>
          <p:spPr>
            <a:xfrm>
              <a:off x="3169625" y="4908800"/>
              <a:ext cx="138000" cy="62850"/>
            </a:xfrm>
            <a:custGeom>
              <a:rect b="b" l="l" r="r" t="t"/>
              <a:pathLst>
                <a:path extrusionOk="0" fill="none" h="2514" w="5520">
                  <a:moveTo>
                    <a:pt x="259" y="0"/>
                  </a:moveTo>
                  <a:lnTo>
                    <a:pt x="259" y="0"/>
                  </a:lnTo>
                  <a:lnTo>
                    <a:pt x="376" y="188"/>
                  </a:lnTo>
                  <a:lnTo>
                    <a:pt x="470" y="329"/>
                  </a:lnTo>
                  <a:lnTo>
                    <a:pt x="541" y="517"/>
                  </a:lnTo>
                  <a:lnTo>
                    <a:pt x="541" y="517"/>
                  </a:lnTo>
                  <a:lnTo>
                    <a:pt x="564" y="658"/>
                  </a:lnTo>
                  <a:lnTo>
                    <a:pt x="588" y="799"/>
                  </a:lnTo>
                  <a:lnTo>
                    <a:pt x="588" y="940"/>
                  </a:lnTo>
                  <a:lnTo>
                    <a:pt x="541" y="1080"/>
                  </a:lnTo>
                  <a:lnTo>
                    <a:pt x="470" y="1198"/>
                  </a:lnTo>
                  <a:lnTo>
                    <a:pt x="353" y="1339"/>
                  </a:lnTo>
                  <a:lnTo>
                    <a:pt x="212" y="1456"/>
                  </a:lnTo>
                  <a:lnTo>
                    <a:pt x="0" y="1550"/>
                  </a:lnTo>
                  <a:lnTo>
                    <a:pt x="0" y="1550"/>
                  </a:lnTo>
                  <a:lnTo>
                    <a:pt x="0" y="1550"/>
                  </a:lnTo>
                  <a:lnTo>
                    <a:pt x="1480" y="1949"/>
                  </a:lnTo>
                  <a:lnTo>
                    <a:pt x="2161" y="2114"/>
                  </a:lnTo>
                  <a:lnTo>
                    <a:pt x="2795" y="2255"/>
                  </a:lnTo>
                  <a:lnTo>
                    <a:pt x="2795" y="2255"/>
                  </a:lnTo>
                  <a:lnTo>
                    <a:pt x="2795" y="2255"/>
                  </a:lnTo>
                  <a:lnTo>
                    <a:pt x="2795" y="2255"/>
                  </a:lnTo>
                  <a:lnTo>
                    <a:pt x="2795" y="2255"/>
                  </a:lnTo>
                  <a:lnTo>
                    <a:pt x="3335" y="2372"/>
                  </a:lnTo>
                  <a:lnTo>
                    <a:pt x="3805" y="2443"/>
                  </a:lnTo>
                  <a:lnTo>
                    <a:pt x="4204" y="2490"/>
                  </a:lnTo>
                  <a:lnTo>
                    <a:pt x="4533" y="2513"/>
                  </a:lnTo>
                  <a:lnTo>
                    <a:pt x="4533" y="2513"/>
                  </a:lnTo>
                  <a:lnTo>
                    <a:pt x="4580" y="2513"/>
                  </a:lnTo>
                  <a:lnTo>
                    <a:pt x="4580" y="2513"/>
                  </a:lnTo>
                  <a:lnTo>
                    <a:pt x="4838" y="2513"/>
                  </a:lnTo>
                  <a:lnTo>
                    <a:pt x="5050" y="2466"/>
                  </a:lnTo>
                  <a:lnTo>
                    <a:pt x="5237" y="2396"/>
                  </a:lnTo>
                  <a:lnTo>
                    <a:pt x="5355" y="2302"/>
                  </a:lnTo>
                  <a:lnTo>
                    <a:pt x="5425" y="2208"/>
                  </a:lnTo>
                  <a:lnTo>
                    <a:pt x="5496" y="2090"/>
                  </a:lnTo>
                  <a:lnTo>
                    <a:pt x="5519" y="1973"/>
                  </a:lnTo>
                  <a:lnTo>
                    <a:pt x="5519" y="1832"/>
                  </a:lnTo>
                  <a:lnTo>
                    <a:pt x="5519" y="1832"/>
                  </a:lnTo>
                  <a:lnTo>
                    <a:pt x="5519" y="1597"/>
                  </a:lnTo>
                  <a:lnTo>
                    <a:pt x="5519" y="1597"/>
                  </a:lnTo>
                  <a:lnTo>
                    <a:pt x="5472" y="1480"/>
                  </a:lnTo>
                  <a:lnTo>
                    <a:pt x="5425" y="1362"/>
                  </a:lnTo>
                  <a:lnTo>
                    <a:pt x="5331" y="1245"/>
                  </a:lnTo>
                  <a:lnTo>
                    <a:pt x="5214" y="1127"/>
                  </a:lnTo>
                  <a:lnTo>
                    <a:pt x="5073" y="1010"/>
                  </a:lnTo>
                  <a:lnTo>
                    <a:pt x="4909" y="916"/>
                  </a:lnTo>
                  <a:lnTo>
                    <a:pt x="4744" y="822"/>
                  </a:lnTo>
                  <a:lnTo>
                    <a:pt x="4556" y="752"/>
                  </a:lnTo>
                  <a:lnTo>
                    <a:pt x="4556" y="752"/>
                  </a:lnTo>
                  <a:lnTo>
                    <a:pt x="4087" y="587"/>
                  </a:lnTo>
                  <a:lnTo>
                    <a:pt x="4087" y="587"/>
                  </a:lnTo>
                  <a:lnTo>
                    <a:pt x="4087" y="587"/>
                  </a:lnTo>
                  <a:lnTo>
                    <a:pt x="3805" y="611"/>
                  </a:lnTo>
                  <a:lnTo>
                    <a:pt x="3805" y="611"/>
                  </a:lnTo>
                  <a:lnTo>
                    <a:pt x="3641" y="611"/>
                  </a:lnTo>
                  <a:lnTo>
                    <a:pt x="3641" y="611"/>
                  </a:lnTo>
                  <a:lnTo>
                    <a:pt x="3359" y="611"/>
                  </a:lnTo>
                  <a:lnTo>
                    <a:pt x="3030" y="587"/>
                  </a:lnTo>
                  <a:lnTo>
                    <a:pt x="2231" y="446"/>
                  </a:lnTo>
                  <a:lnTo>
                    <a:pt x="1316" y="259"/>
                  </a:lnTo>
                  <a:lnTo>
                    <a:pt x="259"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2" name="Google Shape;2462;p36"/>
            <p:cNvSpPr/>
            <p:nvPr/>
          </p:nvSpPr>
          <p:spPr>
            <a:xfrm>
              <a:off x="3144975" y="4873575"/>
              <a:ext cx="143275" cy="50500"/>
            </a:xfrm>
            <a:custGeom>
              <a:rect b="b" l="l" r="r" t="t"/>
              <a:pathLst>
                <a:path extrusionOk="0" h="2020" w="5731">
                  <a:moveTo>
                    <a:pt x="0" y="0"/>
                  </a:moveTo>
                  <a:lnTo>
                    <a:pt x="258" y="118"/>
                  </a:lnTo>
                  <a:lnTo>
                    <a:pt x="493" y="235"/>
                  </a:lnTo>
                  <a:lnTo>
                    <a:pt x="728" y="376"/>
                  </a:lnTo>
                  <a:lnTo>
                    <a:pt x="916" y="493"/>
                  </a:lnTo>
                  <a:lnTo>
                    <a:pt x="1080" y="611"/>
                  </a:lnTo>
                  <a:lnTo>
                    <a:pt x="1221" y="752"/>
                  </a:lnTo>
                  <a:lnTo>
                    <a:pt x="1315" y="869"/>
                  </a:lnTo>
                  <a:lnTo>
                    <a:pt x="1386" y="1010"/>
                  </a:lnTo>
                  <a:lnTo>
                    <a:pt x="1409" y="1080"/>
                  </a:lnTo>
                  <a:lnTo>
                    <a:pt x="1409" y="1151"/>
                  </a:lnTo>
                  <a:lnTo>
                    <a:pt x="1409" y="1221"/>
                  </a:lnTo>
                  <a:lnTo>
                    <a:pt x="1362" y="1292"/>
                  </a:lnTo>
                  <a:lnTo>
                    <a:pt x="1315" y="1362"/>
                  </a:lnTo>
                  <a:lnTo>
                    <a:pt x="1245" y="1409"/>
                  </a:lnTo>
                  <a:lnTo>
                    <a:pt x="2302" y="1668"/>
                  </a:lnTo>
                  <a:lnTo>
                    <a:pt x="3217" y="1855"/>
                  </a:lnTo>
                  <a:lnTo>
                    <a:pt x="4016" y="1996"/>
                  </a:lnTo>
                  <a:lnTo>
                    <a:pt x="4345" y="2020"/>
                  </a:lnTo>
                  <a:lnTo>
                    <a:pt x="4791" y="2020"/>
                  </a:lnTo>
                  <a:lnTo>
                    <a:pt x="5073" y="1996"/>
                  </a:lnTo>
                  <a:lnTo>
                    <a:pt x="5237" y="1949"/>
                  </a:lnTo>
                  <a:lnTo>
                    <a:pt x="5378" y="1879"/>
                  </a:lnTo>
                  <a:lnTo>
                    <a:pt x="5495" y="1808"/>
                  </a:lnTo>
                  <a:lnTo>
                    <a:pt x="5589" y="1715"/>
                  </a:lnTo>
                  <a:lnTo>
                    <a:pt x="5636" y="1621"/>
                  </a:lnTo>
                  <a:lnTo>
                    <a:pt x="5683" y="1503"/>
                  </a:lnTo>
                  <a:lnTo>
                    <a:pt x="5730" y="1409"/>
                  </a:lnTo>
                  <a:lnTo>
                    <a:pt x="5730" y="1268"/>
                  </a:lnTo>
                  <a:lnTo>
                    <a:pt x="5120" y="1198"/>
                  </a:lnTo>
                  <a:lnTo>
                    <a:pt x="4462" y="1080"/>
                  </a:lnTo>
                  <a:lnTo>
                    <a:pt x="3781" y="963"/>
                  </a:lnTo>
                  <a:lnTo>
                    <a:pt x="3077" y="799"/>
                  </a:lnTo>
                  <a:lnTo>
                    <a:pt x="1574" y="446"/>
                  </a:lnTo>
                  <a:lnTo>
                    <a:pt x="0" y="0"/>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3" name="Google Shape;2463;p36"/>
            <p:cNvSpPr/>
            <p:nvPr/>
          </p:nvSpPr>
          <p:spPr>
            <a:xfrm>
              <a:off x="3144975" y="4873575"/>
              <a:ext cx="143275" cy="50500"/>
            </a:xfrm>
            <a:custGeom>
              <a:rect b="b" l="l" r="r" t="t"/>
              <a:pathLst>
                <a:path extrusionOk="0" fill="none" h="2020" w="5731">
                  <a:moveTo>
                    <a:pt x="0" y="0"/>
                  </a:moveTo>
                  <a:lnTo>
                    <a:pt x="0" y="0"/>
                  </a:lnTo>
                  <a:lnTo>
                    <a:pt x="258" y="118"/>
                  </a:lnTo>
                  <a:lnTo>
                    <a:pt x="493" y="235"/>
                  </a:lnTo>
                  <a:lnTo>
                    <a:pt x="728" y="376"/>
                  </a:lnTo>
                  <a:lnTo>
                    <a:pt x="728" y="376"/>
                  </a:lnTo>
                  <a:lnTo>
                    <a:pt x="916" y="493"/>
                  </a:lnTo>
                  <a:lnTo>
                    <a:pt x="1080" y="611"/>
                  </a:lnTo>
                  <a:lnTo>
                    <a:pt x="1221" y="752"/>
                  </a:lnTo>
                  <a:lnTo>
                    <a:pt x="1315" y="869"/>
                  </a:lnTo>
                  <a:lnTo>
                    <a:pt x="1386" y="1010"/>
                  </a:lnTo>
                  <a:lnTo>
                    <a:pt x="1409" y="1080"/>
                  </a:lnTo>
                  <a:lnTo>
                    <a:pt x="1409" y="1151"/>
                  </a:lnTo>
                  <a:lnTo>
                    <a:pt x="1409" y="1221"/>
                  </a:lnTo>
                  <a:lnTo>
                    <a:pt x="1362" y="1292"/>
                  </a:lnTo>
                  <a:lnTo>
                    <a:pt x="1315" y="1362"/>
                  </a:lnTo>
                  <a:lnTo>
                    <a:pt x="1245" y="1409"/>
                  </a:lnTo>
                  <a:lnTo>
                    <a:pt x="1245" y="1409"/>
                  </a:lnTo>
                  <a:lnTo>
                    <a:pt x="1245" y="1409"/>
                  </a:lnTo>
                  <a:lnTo>
                    <a:pt x="1245" y="1409"/>
                  </a:lnTo>
                  <a:lnTo>
                    <a:pt x="2302" y="1668"/>
                  </a:lnTo>
                  <a:lnTo>
                    <a:pt x="3217" y="1855"/>
                  </a:lnTo>
                  <a:lnTo>
                    <a:pt x="4016" y="1996"/>
                  </a:lnTo>
                  <a:lnTo>
                    <a:pt x="4345" y="2020"/>
                  </a:lnTo>
                  <a:lnTo>
                    <a:pt x="4627" y="2020"/>
                  </a:lnTo>
                  <a:lnTo>
                    <a:pt x="4627" y="2020"/>
                  </a:lnTo>
                  <a:lnTo>
                    <a:pt x="4791" y="2020"/>
                  </a:lnTo>
                  <a:lnTo>
                    <a:pt x="4791" y="2020"/>
                  </a:lnTo>
                  <a:lnTo>
                    <a:pt x="5073" y="1996"/>
                  </a:lnTo>
                  <a:lnTo>
                    <a:pt x="5073" y="1996"/>
                  </a:lnTo>
                  <a:lnTo>
                    <a:pt x="5073" y="1996"/>
                  </a:lnTo>
                  <a:lnTo>
                    <a:pt x="5237" y="1949"/>
                  </a:lnTo>
                  <a:lnTo>
                    <a:pt x="5378" y="1879"/>
                  </a:lnTo>
                  <a:lnTo>
                    <a:pt x="5495" y="1808"/>
                  </a:lnTo>
                  <a:lnTo>
                    <a:pt x="5589" y="1715"/>
                  </a:lnTo>
                  <a:lnTo>
                    <a:pt x="5636" y="1621"/>
                  </a:lnTo>
                  <a:lnTo>
                    <a:pt x="5683" y="1503"/>
                  </a:lnTo>
                  <a:lnTo>
                    <a:pt x="5730" y="1409"/>
                  </a:lnTo>
                  <a:lnTo>
                    <a:pt x="5730" y="1268"/>
                  </a:lnTo>
                  <a:lnTo>
                    <a:pt x="5730" y="1268"/>
                  </a:lnTo>
                  <a:lnTo>
                    <a:pt x="5120" y="1198"/>
                  </a:lnTo>
                  <a:lnTo>
                    <a:pt x="4462" y="1080"/>
                  </a:lnTo>
                  <a:lnTo>
                    <a:pt x="3781" y="963"/>
                  </a:lnTo>
                  <a:lnTo>
                    <a:pt x="3077" y="799"/>
                  </a:lnTo>
                  <a:lnTo>
                    <a:pt x="1574" y="446"/>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4" name="Google Shape;2464;p36"/>
            <p:cNvSpPr/>
            <p:nvPr/>
          </p:nvSpPr>
          <p:spPr>
            <a:xfrm>
              <a:off x="3144975" y="4800175"/>
              <a:ext cx="240150" cy="108050"/>
            </a:xfrm>
            <a:custGeom>
              <a:rect b="b" l="l" r="r" t="t"/>
              <a:pathLst>
                <a:path extrusionOk="0" h="4322" w="9606">
                  <a:moveTo>
                    <a:pt x="6270" y="1"/>
                  </a:moveTo>
                  <a:lnTo>
                    <a:pt x="6270" y="95"/>
                  </a:lnTo>
                  <a:lnTo>
                    <a:pt x="6247" y="306"/>
                  </a:lnTo>
                  <a:lnTo>
                    <a:pt x="6200" y="470"/>
                  </a:lnTo>
                  <a:lnTo>
                    <a:pt x="6153" y="635"/>
                  </a:lnTo>
                  <a:lnTo>
                    <a:pt x="6083" y="823"/>
                  </a:lnTo>
                  <a:lnTo>
                    <a:pt x="5989" y="1034"/>
                  </a:lnTo>
                  <a:lnTo>
                    <a:pt x="5871" y="1269"/>
                  </a:lnTo>
                  <a:lnTo>
                    <a:pt x="5707" y="1480"/>
                  </a:lnTo>
                  <a:lnTo>
                    <a:pt x="5495" y="1691"/>
                  </a:lnTo>
                  <a:lnTo>
                    <a:pt x="5261" y="1926"/>
                  </a:lnTo>
                  <a:lnTo>
                    <a:pt x="4955" y="2138"/>
                  </a:lnTo>
                  <a:lnTo>
                    <a:pt x="4627" y="2326"/>
                  </a:lnTo>
                  <a:lnTo>
                    <a:pt x="4227" y="2490"/>
                  </a:lnTo>
                  <a:lnTo>
                    <a:pt x="3758" y="2654"/>
                  </a:lnTo>
                  <a:lnTo>
                    <a:pt x="3217" y="2795"/>
                  </a:lnTo>
                  <a:lnTo>
                    <a:pt x="2607" y="2889"/>
                  </a:lnTo>
                  <a:lnTo>
                    <a:pt x="1902" y="2960"/>
                  </a:lnTo>
                  <a:lnTo>
                    <a:pt x="1127" y="2983"/>
                  </a:lnTo>
                  <a:lnTo>
                    <a:pt x="587" y="2960"/>
                  </a:lnTo>
                  <a:lnTo>
                    <a:pt x="0" y="2936"/>
                  </a:lnTo>
                  <a:lnTo>
                    <a:pt x="1574" y="3382"/>
                  </a:lnTo>
                  <a:lnTo>
                    <a:pt x="3077" y="3735"/>
                  </a:lnTo>
                  <a:lnTo>
                    <a:pt x="3781" y="3899"/>
                  </a:lnTo>
                  <a:lnTo>
                    <a:pt x="4462" y="4016"/>
                  </a:lnTo>
                  <a:lnTo>
                    <a:pt x="5120" y="4134"/>
                  </a:lnTo>
                  <a:lnTo>
                    <a:pt x="5730" y="4204"/>
                  </a:lnTo>
                  <a:lnTo>
                    <a:pt x="6529" y="4298"/>
                  </a:lnTo>
                  <a:lnTo>
                    <a:pt x="7210" y="4322"/>
                  </a:lnTo>
                  <a:lnTo>
                    <a:pt x="7703" y="4298"/>
                  </a:lnTo>
                  <a:lnTo>
                    <a:pt x="8126" y="4251"/>
                  </a:lnTo>
                  <a:lnTo>
                    <a:pt x="8337" y="4181"/>
                  </a:lnTo>
                  <a:lnTo>
                    <a:pt x="8548" y="4110"/>
                  </a:lnTo>
                  <a:lnTo>
                    <a:pt x="8713" y="4040"/>
                  </a:lnTo>
                  <a:lnTo>
                    <a:pt x="8877" y="3946"/>
                  </a:lnTo>
                  <a:lnTo>
                    <a:pt x="8995" y="3829"/>
                  </a:lnTo>
                  <a:lnTo>
                    <a:pt x="9112" y="3711"/>
                  </a:lnTo>
                  <a:lnTo>
                    <a:pt x="9206" y="3594"/>
                  </a:lnTo>
                  <a:lnTo>
                    <a:pt x="9300" y="3453"/>
                  </a:lnTo>
                  <a:lnTo>
                    <a:pt x="9370" y="3335"/>
                  </a:lnTo>
                  <a:lnTo>
                    <a:pt x="9417" y="3171"/>
                  </a:lnTo>
                  <a:lnTo>
                    <a:pt x="9511" y="2866"/>
                  </a:lnTo>
                  <a:lnTo>
                    <a:pt x="9558" y="2537"/>
                  </a:lnTo>
                  <a:lnTo>
                    <a:pt x="9605" y="2208"/>
                  </a:lnTo>
                  <a:lnTo>
                    <a:pt x="9605" y="2138"/>
                  </a:lnTo>
                  <a:lnTo>
                    <a:pt x="9582" y="1926"/>
                  </a:lnTo>
                  <a:lnTo>
                    <a:pt x="9535" y="1738"/>
                  </a:lnTo>
                  <a:lnTo>
                    <a:pt x="9441" y="1551"/>
                  </a:lnTo>
                  <a:lnTo>
                    <a:pt x="9323" y="1386"/>
                  </a:lnTo>
                  <a:lnTo>
                    <a:pt x="9182" y="1222"/>
                  </a:lnTo>
                  <a:lnTo>
                    <a:pt x="9018" y="1081"/>
                  </a:lnTo>
                  <a:lnTo>
                    <a:pt x="8830" y="963"/>
                  </a:lnTo>
                  <a:lnTo>
                    <a:pt x="8642" y="870"/>
                  </a:lnTo>
                  <a:lnTo>
                    <a:pt x="6270" y="1"/>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5" name="Google Shape;2465;p36"/>
            <p:cNvSpPr/>
            <p:nvPr/>
          </p:nvSpPr>
          <p:spPr>
            <a:xfrm>
              <a:off x="3144975" y="4800175"/>
              <a:ext cx="240150" cy="108050"/>
            </a:xfrm>
            <a:custGeom>
              <a:rect b="b" l="l" r="r" t="t"/>
              <a:pathLst>
                <a:path extrusionOk="0" fill="none" h="4322" w="9606">
                  <a:moveTo>
                    <a:pt x="6270" y="1"/>
                  </a:moveTo>
                  <a:lnTo>
                    <a:pt x="6270" y="1"/>
                  </a:lnTo>
                  <a:lnTo>
                    <a:pt x="6270" y="95"/>
                  </a:lnTo>
                  <a:lnTo>
                    <a:pt x="6247" y="306"/>
                  </a:lnTo>
                  <a:lnTo>
                    <a:pt x="6200" y="470"/>
                  </a:lnTo>
                  <a:lnTo>
                    <a:pt x="6153" y="635"/>
                  </a:lnTo>
                  <a:lnTo>
                    <a:pt x="6083" y="823"/>
                  </a:lnTo>
                  <a:lnTo>
                    <a:pt x="5989" y="1034"/>
                  </a:lnTo>
                  <a:lnTo>
                    <a:pt x="5871" y="1269"/>
                  </a:lnTo>
                  <a:lnTo>
                    <a:pt x="5707" y="1480"/>
                  </a:lnTo>
                  <a:lnTo>
                    <a:pt x="5495" y="1691"/>
                  </a:lnTo>
                  <a:lnTo>
                    <a:pt x="5261" y="1926"/>
                  </a:lnTo>
                  <a:lnTo>
                    <a:pt x="4955" y="2138"/>
                  </a:lnTo>
                  <a:lnTo>
                    <a:pt x="4627" y="2326"/>
                  </a:lnTo>
                  <a:lnTo>
                    <a:pt x="4227" y="2490"/>
                  </a:lnTo>
                  <a:lnTo>
                    <a:pt x="3758" y="2654"/>
                  </a:lnTo>
                  <a:lnTo>
                    <a:pt x="3758" y="2654"/>
                  </a:lnTo>
                  <a:lnTo>
                    <a:pt x="3217" y="2795"/>
                  </a:lnTo>
                  <a:lnTo>
                    <a:pt x="2607" y="2889"/>
                  </a:lnTo>
                  <a:lnTo>
                    <a:pt x="1902" y="2960"/>
                  </a:lnTo>
                  <a:lnTo>
                    <a:pt x="1127" y="2983"/>
                  </a:lnTo>
                  <a:lnTo>
                    <a:pt x="1127" y="2983"/>
                  </a:lnTo>
                  <a:lnTo>
                    <a:pt x="587" y="2960"/>
                  </a:lnTo>
                  <a:lnTo>
                    <a:pt x="0" y="2936"/>
                  </a:lnTo>
                  <a:lnTo>
                    <a:pt x="0" y="2936"/>
                  </a:lnTo>
                  <a:lnTo>
                    <a:pt x="0" y="2936"/>
                  </a:lnTo>
                  <a:lnTo>
                    <a:pt x="1574" y="3382"/>
                  </a:lnTo>
                  <a:lnTo>
                    <a:pt x="3077" y="3735"/>
                  </a:lnTo>
                  <a:lnTo>
                    <a:pt x="3781" y="3899"/>
                  </a:lnTo>
                  <a:lnTo>
                    <a:pt x="4462" y="4016"/>
                  </a:lnTo>
                  <a:lnTo>
                    <a:pt x="5120" y="4134"/>
                  </a:lnTo>
                  <a:lnTo>
                    <a:pt x="5730" y="4204"/>
                  </a:lnTo>
                  <a:lnTo>
                    <a:pt x="5730" y="4204"/>
                  </a:lnTo>
                  <a:lnTo>
                    <a:pt x="5730" y="4204"/>
                  </a:lnTo>
                  <a:lnTo>
                    <a:pt x="6529" y="4298"/>
                  </a:lnTo>
                  <a:lnTo>
                    <a:pt x="7210" y="4322"/>
                  </a:lnTo>
                  <a:lnTo>
                    <a:pt x="7210" y="4322"/>
                  </a:lnTo>
                  <a:lnTo>
                    <a:pt x="7703" y="4298"/>
                  </a:lnTo>
                  <a:lnTo>
                    <a:pt x="8126" y="4251"/>
                  </a:lnTo>
                  <a:lnTo>
                    <a:pt x="8126" y="4251"/>
                  </a:lnTo>
                  <a:lnTo>
                    <a:pt x="8337" y="4181"/>
                  </a:lnTo>
                  <a:lnTo>
                    <a:pt x="8548" y="4110"/>
                  </a:lnTo>
                  <a:lnTo>
                    <a:pt x="8713" y="4040"/>
                  </a:lnTo>
                  <a:lnTo>
                    <a:pt x="8877" y="3946"/>
                  </a:lnTo>
                  <a:lnTo>
                    <a:pt x="8995" y="3829"/>
                  </a:lnTo>
                  <a:lnTo>
                    <a:pt x="9112" y="3711"/>
                  </a:lnTo>
                  <a:lnTo>
                    <a:pt x="9206" y="3594"/>
                  </a:lnTo>
                  <a:lnTo>
                    <a:pt x="9300" y="3453"/>
                  </a:lnTo>
                  <a:lnTo>
                    <a:pt x="9370" y="3335"/>
                  </a:lnTo>
                  <a:lnTo>
                    <a:pt x="9417" y="3171"/>
                  </a:lnTo>
                  <a:lnTo>
                    <a:pt x="9511" y="2866"/>
                  </a:lnTo>
                  <a:lnTo>
                    <a:pt x="9558" y="2537"/>
                  </a:lnTo>
                  <a:lnTo>
                    <a:pt x="9605" y="2208"/>
                  </a:lnTo>
                  <a:lnTo>
                    <a:pt x="9605" y="2208"/>
                  </a:lnTo>
                  <a:lnTo>
                    <a:pt x="9605" y="2138"/>
                  </a:lnTo>
                  <a:lnTo>
                    <a:pt x="9605" y="2138"/>
                  </a:lnTo>
                  <a:lnTo>
                    <a:pt x="9582" y="1926"/>
                  </a:lnTo>
                  <a:lnTo>
                    <a:pt x="9535" y="1738"/>
                  </a:lnTo>
                  <a:lnTo>
                    <a:pt x="9441" y="1551"/>
                  </a:lnTo>
                  <a:lnTo>
                    <a:pt x="9323" y="1386"/>
                  </a:lnTo>
                  <a:lnTo>
                    <a:pt x="9182" y="1222"/>
                  </a:lnTo>
                  <a:lnTo>
                    <a:pt x="9018" y="1081"/>
                  </a:lnTo>
                  <a:lnTo>
                    <a:pt x="8830" y="963"/>
                  </a:lnTo>
                  <a:lnTo>
                    <a:pt x="8642" y="870"/>
                  </a:lnTo>
                  <a:lnTo>
                    <a:pt x="627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6" name="Google Shape;2466;p36"/>
            <p:cNvSpPr/>
            <p:nvPr/>
          </p:nvSpPr>
          <p:spPr>
            <a:xfrm>
              <a:off x="2660600" y="4839525"/>
              <a:ext cx="169700" cy="218425"/>
            </a:xfrm>
            <a:custGeom>
              <a:rect b="b" l="l" r="r" t="t"/>
              <a:pathLst>
                <a:path extrusionOk="0" h="8737" w="6788">
                  <a:moveTo>
                    <a:pt x="6013" y="0"/>
                  </a:moveTo>
                  <a:lnTo>
                    <a:pt x="5825" y="24"/>
                  </a:lnTo>
                  <a:lnTo>
                    <a:pt x="5637" y="71"/>
                  </a:lnTo>
                  <a:lnTo>
                    <a:pt x="5402" y="141"/>
                  </a:lnTo>
                  <a:lnTo>
                    <a:pt x="5191" y="235"/>
                  </a:lnTo>
                  <a:lnTo>
                    <a:pt x="4932" y="376"/>
                  </a:lnTo>
                  <a:lnTo>
                    <a:pt x="4697" y="540"/>
                  </a:lnTo>
                  <a:lnTo>
                    <a:pt x="4416" y="705"/>
                  </a:lnTo>
                  <a:lnTo>
                    <a:pt x="4157" y="916"/>
                  </a:lnTo>
                  <a:lnTo>
                    <a:pt x="3899" y="1151"/>
                  </a:lnTo>
                  <a:lnTo>
                    <a:pt x="3617" y="1409"/>
                  </a:lnTo>
                  <a:lnTo>
                    <a:pt x="3054" y="1973"/>
                  </a:lnTo>
                  <a:lnTo>
                    <a:pt x="2490" y="2630"/>
                  </a:lnTo>
                  <a:lnTo>
                    <a:pt x="1950" y="3335"/>
                  </a:lnTo>
                  <a:lnTo>
                    <a:pt x="1645" y="3781"/>
                  </a:lnTo>
                  <a:lnTo>
                    <a:pt x="1363" y="4227"/>
                  </a:lnTo>
                  <a:lnTo>
                    <a:pt x="1104" y="4650"/>
                  </a:lnTo>
                  <a:lnTo>
                    <a:pt x="870" y="5073"/>
                  </a:lnTo>
                  <a:lnTo>
                    <a:pt x="658" y="5495"/>
                  </a:lnTo>
                  <a:lnTo>
                    <a:pt x="470" y="5895"/>
                  </a:lnTo>
                  <a:lnTo>
                    <a:pt x="329" y="6270"/>
                  </a:lnTo>
                  <a:lnTo>
                    <a:pt x="212" y="6646"/>
                  </a:lnTo>
                  <a:lnTo>
                    <a:pt x="118" y="6998"/>
                  </a:lnTo>
                  <a:lnTo>
                    <a:pt x="48" y="7327"/>
                  </a:lnTo>
                  <a:lnTo>
                    <a:pt x="1" y="7609"/>
                  </a:lnTo>
                  <a:lnTo>
                    <a:pt x="1" y="7891"/>
                  </a:lnTo>
                  <a:lnTo>
                    <a:pt x="48" y="8126"/>
                  </a:lnTo>
                  <a:lnTo>
                    <a:pt x="95" y="8337"/>
                  </a:lnTo>
                  <a:lnTo>
                    <a:pt x="212" y="8501"/>
                  </a:lnTo>
                  <a:lnTo>
                    <a:pt x="329" y="8619"/>
                  </a:lnTo>
                  <a:lnTo>
                    <a:pt x="423" y="8666"/>
                  </a:lnTo>
                  <a:lnTo>
                    <a:pt x="541" y="8713"/>
                  </a:lnTo>
                  <a:lnTo>
                    <a:pt x="658" y="8736"/>
                  </a:lnTo>
                  <a:lnTo>
                    <a:pt x="964" y="8736"/>
                  </a:lnTo>
                  <a:lnTo>
                    <a:pt x="1151" y="8689"/>
                  </a:lnTo>
                  <a:lnTo>
                    <a:pt x="1386" y="8619"/>
                  </a:lnTo>
                  <a:lnTo>
                    <a:pt x="1621" y="8501"/>
                  </a:lnTo>
                  <a:lnTo>
                    <a:pt x="1856" y="8384"/>
                  </a:lnTo>
                  <a:lnTo>
                    <a:pt x="2114" y="8220"/>
                  </a:lnTo>
                  <a:lnTo>
                    <a:pt x="2373" y="8032"/>
                  </a:lnTo>
                  <a:lnTo>
                    <a:pt x="2631" y="7820"/>
                  </a:lnTo>
                  <a:lnTo>
                    <a:pt x="2913" y="7585"/>
                  </a:lnTo>
                  <a:lnTo>
                    <a:pt x="3171" y="7351"/>
                  </a:lnTo>
                  <a:lnTo>
                    <a:pt x="3735" y="6764"/>
                  </a:lnTo>
                  <a:lnTo>
                    <a:pt x="4298" y="6129"/>
                  </a:lnTo>
                  <a:lnTo>
                    <a:pt x="4862" y="5401"/>
                  </a:lnTo>
                  <a:lnTo>
                    <a:pt x="5167" y="4979"/>
                  </a:lnTo>
                  <a:lnTo>
                    <a:pt x="5449" y="4533"/>
                  </a:lnTo>
                  <a:lnTo>
                    <a:pt x="5707" y="4110"/>
                  </a:lnTo>
                  <a:lnTo>
                    <a:pt x="5919" y="3687"/>
                  </a:lnTo>
                  <a:lnTo>
                    <a:pt x="6130" y="3264"/>
                  </a:lnTo>
                  <a:lnTo>
                    <a:pt x="6318" y="2865"/>
                  </a:lnTo>
                  <a:lnTo>
                    <a:pt x="6459" y="2466"/>
                  </a:lnTo>
                  <a:lnTo>
                    <a:pt x="6600" y="2114"/>
                  </a:lnTo>
                  <a:lnTo>
                    <a:pt x="6694" y="1761"/>
                  </a:lnTo>
                  <a:lnTo>
                    <a:pt x="6741" y="1433"/>
                  </a:lnTo>
                  <a:lnTo>
                    <a:pt x="6788" y="1127"/>
                  </a:lnTo>
                  <a:lnTo>
                    <a:pt x="6788" y="869"/>
                  </a:lnTo>
                  <a:lnTo>
                    <a:pt x="6741" y="634"/>
                  </a:lnTo>
                  <a:lnTo>
                    <a:pt x="6694" y="423"/>
                  </a:lnTo>
                  <a:lnTo>
                    <a:pt x="6600" y="258"/>
                  </a:lnTo>
                  <a:lnTo>
                    <a:pt x="6459" y="141"/>
                  </a:lnTo>
                  <a:lnTo>
                    <a:pt x="6365" y="71"/>
                  </a:lnTo>
                  <a:lnTo>
                    <a:pt x="6247" y="24"/>
                  </a:lnTo>
                  <a:lnTo>
                    <a:pt x="6154" y="0"/>
                  </a:lnTo>
                  <a:close/>
                </a:path>
              </a:pathLst>
            </a:custGeom>
            <a:solidFill>
              <a:srgbClr val="FFFFFF">
                <a:alpha val="11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7" name="Google Shape;2467;p36"/>
            <p:cNvSpPr/>
            <p:nvPr/>
          </p:nvSpPr>
          <p:spPr>
            <a:xfrm>
              <a:off x="2660600" y="4839525"/>
              <a:ext cx="169700" cy="218425"/>
            </a:xfrm>
            <a:custGeom>
              <a:rect b="b" l="l" r="r" t="t"/>
              <a:pathLst>
                <a:path extrusionOk="0" fill="none" h="8737" w="6788">
                  <a:moveTo>
                    <a:pt x="6013" y="0"/>
                  </a:moveTo>
                  <a:lnTo>
                    <a:pt x="6013" y="0"/>
                  </a:lnTo>
                  <a:lnTo>
                    <a:pt x="5825" y="24"/>
                  </a:lnTo>
                  <a:lnTo>
                    <a:pt x="5637" y="71"/>
                  </a:lnTo>
                  <a:lnTo>
                    <a:pt x="5402" y="141"/>
                  </a:lnTo>
                  <a:lnTo>
                    <a:pt x="5191" y="235"/>
                  </a:lnTo>
                  <a:lnTo>
                    <a:pt x="4932" y="376"/>
                  </a:lnTo>
                  <a:lnTo>
                    <a:pt x="4697" y="540"/>
                  </a:lnTo>
                  <a:lnTo>
                    <a:pt x="4416" y="705"/>
                  </a:lnTo>
                  <a:lnTo>
                    <a:pt x="4157" y="916"/>
                  </a:lnTo>
                  <a:lnTo>
                    <a:pt x="3899" y="1151"/>
                  </a:lnTo>
                  <a:lnTo>
                    <a:pt x="3617" y="1409"/>
                  </a:lnTo>
                  <a:lnTo>
                    <a:pt x="3054" y="1973"/>
                  </a:lnTo>
                  <a:lnTo>
                    <a:pt x="2490" y="2630"/>
                  </a:lnTo>
                  <a:lnTo>
                    <a:pt x="1950" y="3335"/>
                  </a:lnTo>
                  <a:lnTo>
                    <a:pt x="1950" y="3335"/>
                  </a:lnTo>
                  <a:lnTo>
                    <a:pt x="1645" y="3781"/>
                  </a:lnTo>
                  <a:lnTo>
                    <a:pt x="1363" y="4227"/>
                  </a:lnTo>
                  <a:lnTo>
                    <a:pt x="1104" y="4650"/>
                  </a:lnTo>
                  <a:lnTo>
                    <a:pt x="870" y="5073"/>
                  </a:lnTo>
                  <a:lnTo>
                    <a:pt x="658" y="5495"/>
                  </a:lnTo>
                  <a:lnTo>
                    <a:pt x="470" y="5895"/>
                  </a:lnTo>
                  <a:lnTo>
                    <a:pt x="329" y="6270"/>
                  </a:lnTo>
                  <a:lnTo>
                    <a:pt x="212" y="6646"/>
                  </a:lnTo>
                  <a:lnTo>
                    <a:pt x="118" y="6998"/>
                  </a:lnTo>
                  <a:lnTo>
                    <a:pt x="48" y="7327"/>
                  </a:lnTo>
                  <a:lnTo>
                    <a:pt x="1" y="7609"/>
                  </a:lnTo>
                  <a:lnTo>
                    <a:pt x="1" y="7891"/>
                  </a:lnTo>
                  <a:lnTo>
                    <a:pt x="48" y="8126"/>
                  </a:lnTo>
                  <a:lnTo>
                    <a:pt x="95" y="8337"/>
                  </a:lnTo>
                  <a:lnTo>
                    <a:pt x="212" y="8501"/>
                  </a:lnTo>
                  <a:lnTo>
                    <a:pt x="329" y="8619"/>
                  </a:lnTo>
                  <a:lnTo>
                    <a:pt x="329" y="8619"/>
                  </a:lnTo>
                  <a:lnTo>
                    <a:pt x="423" y="8666"/>
                  </a:lnTo>
                  <a:lnTo>
                    <a:pt x="541" y="8713"/>
                  </a:lnTo>
                  <a:lnTo>
                    <a:pt x="658" y="8736"/>
                  </a:lnTo>
                  <a:lnTo>
                    <a:pt x="776" y="8736"/>
                  </a:lnTo>
                  <a:lnTo>
                    <a:pt x="776" y="8736"/>
                  </a:lnTo>
                  <a:lnTo>
                    <a:pt x="964" y="8736"/>
                  </a:lnTo>
                  <a:lnTo>
                    <a:pt x="1151" y="8689"/>
                  </a:lnTo>
                  <a:lnTo>
                    <a:pt x="1386" y="8619"/>
                  </a:lnTo>
                  <a:lnTo>
                    <a:pt x="1621" y="8501"/>
                  </a:lnTo>
                  <a:lnTo>
                    <a:pt x="1856" y="8384"/>
                  </a:lnTo>
                  <a:lnTo>
                    <a:pt x="2114" y="8220"/>
                  </a:lnTo>
                  <a:lnTo>
                    <a:pt x="2373" y="8032"/>
                  </a:lnTo>
                  <a:lnTo>
                    <a:pt x="2631" y="7820"/>
                  </a:lnTo>
                  <a:lnTo>
                    <a:pt x="2913" y="7585"/>
                  </a:lnTo>
                  <a:lnTo>
                    <a:pt x="3171" y="7351"/>
                  </a:lnTo>
                  <a:lnTo>
                    <a:pt x="3735" y="6764"/>
                  </a:lnTo>
                  <a:lnTo>
                    <a:pt x="4298" y="6129"/>
                  </a:lnTo>
                  <a:lnTo>
                    <a:pt x="4862" y="5401"/>
                  </a:lnTo>
                  <a:lnTo>
                    <a:pt x="4862" y="5401"/>
                  </a:lnTo>
                  <a:lnTo>
                    <a:pt x="5167" y="4979"/>
                  </a:lnTo>
                  <a:lnTo>
                    <a:pt x="5449" y="4533"/>
                  </a:lnTo>
                  <a:lnTo>
                    <a:pt x="5707" y="4110"/>
                  </a:lnTo>
                  <a:lnTo>
                    <a:pt x="5919" y="3687"/>
                  </a:lnTo>
                  <a:lnTo>
                    <a:pt x="6130" y="3264"/>
                  </a:lnTo>
                  <a:lnTo>
                    <a:pt x="6318" y="2865"/>
                  </a:lnTo>
                  <a:lnTo>
                    <a:pt x="6459" y="2466"/>
                  </a:lnTo>
                  <a:lnTo>
                    <a:pt x="6600" y="2114"/>
                  </a:lnTo>
                  <a:lnTo>
                    <a:pt x="6694" y="1761"/>
                  </a:lnTo>
                  <a:lnTo>
                    <a:pt x="6741" y="1433"/>
                  </a:lnTo>
                  <a:lnTo>
                    <a:pt x="6788" y="1127"/>
                  </a:lnTo>
                  <a:lnTo>
                    <a:pt x="6788" y="869"/>
                  </a:lnTo>
                  <a:lnTo>
                    <a:pt x="6741" y="634"/>
                  </a:lnTo>
                  <a:lnTo>
                    <a:pt x="6694" y="423"/>
                  </a:lnTo>
                  <a:lnTo>
                    <a:pt x="6600" y="258"/>
                  </a:lnTo>
                  <a:lnTo>
                    <a:pt x="6459" y="141"/>
                  </a:lnTo>
                  <a:lnTo>
                    <a:pt x="6459" y="141"/>
                  </a:lnTo>
                  <a:lnTo>
                    <a:pt x="6365" y="71"/>
                  </a:lnTo>
                  <a:lnTo>
                    <a:pt x="6247" y="24"/>
                  </a:lnTo>
                  <a:lnTo>
                    <a:pt x="6154" y="0"/>
                  </a:lnTo>
                  <a:lnTo>
                    <a:pt x="6013"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8" name="Google Shape;2468;p36"/>
            <p:cNvSpPr/>
            <p:nvPr/>
          </p:nvSpPr>
          <p:spPr>
            <a:xfrm>
              <a:off x="2512650" y="5569300"/>
              <a:ext cx="691650" cy="111550"/>
            </a:xfrm>
            <a:custGeom>
              <a:rect b="b" l="l" r="r" t="t"/>
              <a:pathLst>
                <a:path extrusionOk="0" h="4462" w="27666">
                  <a:moveTo>
                    <a:pt x="729" y="0"/>
                  </a:moveTo>
                  <a:lnTo>
                    <a:pt x="48" y="4110"/>
                  </a:lnTo>
                  <a:lnTo>
                    <a:pt x="1" y="4462"/>
                  </a:lnTo>
                  <a:lnTo>
                    <a:pt x="27665" y="4462"/>
                  </a:lnTo>
                  <a:lnTo>
                    <a:pt x="27618" y="4110"/>
                  </a:lnTo>
                  <a:lnTo>
                    <a:pt x="27007" y="0"/>
                  </a:lnTo>
                  <a:lnTo>
                    <a:pt x="24542" y="188"/>
                  </a:lnTo>
                  <a:lnTo>
                    <a:pt x="22052" y="329"/>
                  </a:lnTo>
                  <a:lnTo>
                    <a:pt x="19258" y="446"/>
                  </a:lnTo>
                  <a:lnTo>
                    <a:pt x="16463" y="493"/>
                  </a:lnTo>
                  <a:lnTo>
                    <a:pt x="13621" y="517"/>
                  </a:lnTo>
                  <a:lnTo>
                    <a:pt x="10780" y="470"/>
                  </a:lnTo>
                  <a:lnTo>
                    <a:pt x="9582" y="446"/>
                  </a:lnTo>
                  <a:lnTo>
                    <a:pt x="8291" y="399"/>
                  </a:lnTo>
                  <a:lnTo>
                    <a:pt x="6647" y="352"/>
                  </a:lnTo>
                  <a:lnTo>
                    <a:pt x="5003" y="258"/>
                  </a:lnTo>
                  <a:lnTo>
                    <a:pt x="2889" y="141"/>
                  </a:lnTo>
                  <a:lnTo>
                    <a:pt x="72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9" name="Google Shape;2469;p36"/>
            <p:cNvSpPr/>
            <p:nvPr/>
          </p:nvSpPr>
          <p:spPr>
            <a:xfrm>
              <a:off x="2512650" y="5569300"/>
              <a:ext cx="691650" cy="111550"/>
            </a:xfrm>
            <a:custGeom>
              <a:rect b="b" l="l" r="r" t="t"/>
              <a:pathLst>
                <a:path extrusionOk="0" fill="none" h="4462" w="27666">
                  <a:moveTo>
                    <a:pt x="27665" y="4462"/>
                  </a:moveTo>
                  <a:lnTo>
                    <a:pt x="1" y="4462"/>
                  </a:lnTo>
                  <a:lnTo>
                    <a:pt x="48" y="4110"/>
                  </a:lnTo>
                  <a:lnTo>
                    <a:pt x="729" y="0"/>
                  </a:lnTo>
                  <a:lnTo>
                    <a:pt x="729" y="0"/>
                  </a:lnTo>
                  <a:lnTo>
                    <a:pt x="2889" y="141"/>
                  </a:lnTo>
                  <a:lnTo>
                    <a:pt x="5003" y="258"/>
                  </a:lnTo>
                  <a:lnTo>
                    <a:pt x="5003" y="258"/>
                  </a:lnTo>
                  <a:lnTo>
                    <a:pt x="6647" y="352"/>
                  </a:lnTo>
                  <a:lnTo>
                    <a:pt x="8291" y="399"/>
                  </a:lnTo>
                  <a:lnTo>
                    <a:pt x="8291" y="399"/>
                  </a:lnTo>
                  <a:lnTo>
                    <a:pt x="9582" y="446"/>
                  </a:lnTo>
                  <a:lnTo>
                    <a:pt x="9582" y="446"/>
                  </a:lnTo>
                  <a:lnTo>
                    <a:pt x="10780" y="470"/>
                  </a:lnTo>
                  <a:lnTo>
                    <a:pt x="10780" y="470"/>
                  </a:lnTo>
                  <a:lnTo>
                    <a:pt x="13621" y="517"/>
                  </a:lnTo>
                  <a:lnTo>
                    <a:pt x="16463" y="493"/>
                  </a:lnTo>
                  <a:lnTo>
                    <a:pt x="19258" y="446"/>
                  </a:lnTo>
                  <a:lnTo>
                    <a:pt x="22052" y="329"/>
                  </a:lnTo>
                  <a:lnTo>
                    <a:pt x="22052" y="329"/>
                  </a:lnTo>
                  <a:lnTo>
                    <a:pt x="24542" y="188"/>
                  </a:lnTo>
                  <a:lnTo>
                    <a:pt x="27007" y="0"/>
                  </a:lnTo>
                  <a:lnTo>
                    <a:pt x="27618" y="4110"/>
                  </a:lnTo>
                  <a:lnTo>
                    <a:pt x="27665" y="4462"/>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0" name="Google Shape;2470;p36"/>
            <p:cNvSpPr/>
            <p:nvPr/>
          </p:nvSpPr>
          <p:spPr>
            <a:xfrm>
              <a:off x="2629475" y="5575750"/>
              <a:ext cx="90450" cy="103350"/>
            </a:xfrm>
            <a:custGeom>
              <a:rect b="b" l="l" r="r" t="t"/>
              <a:pathLst>
                <a:path extrusionOk="0" h="4134" w="3618">
                  <a:moveTo>
                    <a:pt x="330" y="0"/>
                  </a:moveTo>
                  <a:lnTo>
                    <a:pt x="1" y="4040"/>
                  </a:lnTo>
                  <a:lnTo>
                    <a:pt x="142" y="4063"/>
                  </a:lnTo>
                  <a:lnTo>
                    <a:pt x="1434" y="4087"/>
                  </a:lnTo>
                  <a:lnTo>
                    <a:pt x="2631" y="4134"/>
                  </a:lnTo>
                  <a:lnTo>
                    <a:pt x="3218" y="4134"/>
                  </a:lnTo>
                  <a:lnTo>
                    <a:pt x="3618" y="141"/>
                  </a:lnTo>
                  <a:lnTo>
                    <a:pt x="1974" y="94"/>
                  </a:lnTo>
                  <a:lnTo>
                    <a:pt x="330" y="0"/>
                  </a:lnTo>
                  <a:close/>
                </a:path>
              </a:pathLst>
            </a:custGeom>
            <a:solidFill>
              <a:srgbClr val="FFFFFF">
                <a:alpha val="11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1" name="Google Shape;2471;p36"/>
            <p:cNvSpPr/>
            <p:nvPr/>
          </p:nvSpPr>
          <p:spPr>
            <a:xfrm>
              <a:off x="2629475" y="5575750"/>
              <a:ext cx="90450" cy="103350"/>
            </a:xfrm>
            <a:custGeom>
              <a:rect b="b" l="l" r="r" t="t"/>
              <a:pathLst>
                <a:path extrusionOk="0" fill="none" h="4134" w="3618">
                  <a:moveTo>
                    <a:pt x="330" y="0"/>
                  </a:moveTo>
                  <a:lnTo>
                    <a:pt x="1" y="4040"/>
                  </a:lnTo>
                  <a:lnTo>
                    <a:pt x="1" y="4040"/>
                  </a:lnTo>
                  <a:lnTo>
                    <a:pt x="142" y="4063"/>
                  </a:lnTo>
                  <a:lnTo>
                    <a:pt x="142" y="4063"/>
                  </a:lnTo>
                  <a:lnTo>
                    <a:pt x="142" y="4063"/>
                  </a:lnTo>
                  <a:lnTo>
                    <a:pt x="142" y="4063"/>
                  </a:lnTo>
                  <a:lnTo>
                    <a:pt x="1434" y="4087"/>
                  </a:lnTo>
                  <a:lnTo>
                    <a:pt x="1434" y="4087"/>
                  </a:lnTo>
                  <a:lnTo>
                    <a:pt x="1434" y="4087"/>
                  </a:lnTo>
                  <a:lnTo>
                    <a:pt x="2631" y="4134"/>
                  </a:lnTo>
                  <a:lnTo>
                    <a:pt x="2631" y="4134"/>
                  </a:lnTo>
                  <a:lnTo>
                    <a:pt x="2631" y="4134"/>
                  </a:lnTo>
                  <a:lnTo>
                    <a:pt x="2631" y="4134"/>
                  </a:lnTo>
                  <a:lnTo>
                    <a:pt x="3218" y="4134"/>
                  </a:lnTo>
                  <a:lnTo>
                    <a:pt x="3618" y="141"/>
                  </a:lnTo>
                  <a:lnTo>
                    <a:pt x="3618" y="141"/>
                  </a:lnTo>
                  <a:lnTo>
                    <a:pt x="1974" y="94"/>
                  </a:lnTo>
                  <a:lnTo>
                    <a:pt x="330" y="0"/>
                  </a:lnTo>
                  <a:lnTo>
                    <a:pt x="33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2" name="Google Shape;2472;p36"/>
            <p:cNvSpPr/>
            <p:nvPr/>
          </p:nvSpPr>
          <p:spPr>
            <a:xfrm>
              <a:off x="2743975" y="5580450"/>
              <a:ext cx="38175" cy="99825"/>
            </a:xfrm>
            <a:custGeom>
              <a:rect b="b" l="l" r="r" t="t"/>
              <a:pathLst>
                <a:path extrusionOk="0" h="3993" w="1527">
                  <a:moveTo>
                    <a:pt x="329" y="0"/>
                  </a:moveTo>
                  <a:lnTo>
                    <a:pt x="0" y="3993"/>
                  </a:lnTo>
                  <a:lnTo>
                    <a:pt x="1151" y="3993"/>
                  </a:lnTo>
                  <a:lnTo>
                    <a:pt x="1527" y="24"/>
                  </a:lnTo>
                  <a:lnTo>
                    <a:pt x="329" y="0"/>
                  </a:lnTo>
                  <a:close/>
                </a:path>
              </a:pathLst>
            </a:custGeom>
            <a:solidFill>
              <a:srgbClr val="FFFFFF">
                <a:alpha val="11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3" name="Google Shape;2473;p36"/>
            <p:cNvSpPr/>
            <p:nvPr/>
          </p:nvSpPr>
          <p:spPr>
            <a:xfrm>
              <a:off x="2406975" y="5666750"/>
              <a:ext cx="902400" cy="111575"/>
            </a:xfrm>
            <a:custGeom>
              <a:rect b="b" l="l" r="r" t="t"/>
              <a:pathLst>
                <a:path extrusionOk="0" h="4463" w="36096">
                  <a:moveTo>
                    <a:pt x="705" y="0"/>
                  </a:moveTo>
                  <a:lnTo>
                    <a:pt x="0" y="4462"/>
                  </a:lnTo>
                  <a:lnTo>
                    <a:pt x="36096" y="4462"/>
                  </a:lnTo>
                  <a:lnTo>
                    <a:pt x="35485" y="0"/>
                  </a:lnTo>
                  <a:lnTo>
                    <a:pt x="33677" y="94"/>
                  </a:lnTo>
                  <a:lnTo>
                    <a:pt x="31845" y="212"/>
                  </a:lnTo>
                  <a:lnTo>
                    <a:pt x="29356" y="329"/>
                  </a:lnTo>
                  <a:lnTo>
                    <a:pt x="26843" y="423"/>
                  </a:lnTo>
                  <a:lnTo>
                    <a:pt x="24659" y="494"/>
                  </a:lnTo>
                  <a:lnTo>
                    <a:pt x="22475" y="541"/>
                  </a:lnTo>
                  <a:lnTo>
                    <a:pt x="20314" y="564"/>
                  </a:lnTo>
                  <a:lnTo>
                    <a:pt x="14819" y="564"/>
                  </a:lnTo>
                  <a:lnTo>
                    <a:pt x="11531" y="494"/>
                  </a:lnTo>
                  <a:lnTo>
                    <a:pt x="10334" y="447"/>
                  </a:lnTo>
                  <a:lnTo>
                    <a:pt x="9042" y="423"/>
                  </a:lnTo>
                  <a:lnTo>
                    <a:pt x="5754" y="282"/>
                  </a:lnTo>
                  <a:lnTo>
                    <a:pt x="4275" y="212"/>
                  </a:lnTo>
                  <a:lnTo>
                    <a:pt x="2490" y="94"/>
                  </a:lnTo>
                  <a:lnTo>
                    <a:pt x="70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4" name="Google Shape;2474;p36"/>
            <p:cNvSpPr/>
            <p:nvPr/>
          </p:nvSpPr>
          <p:spPr>
            <a:xfrm>
              <a:off x="2406975" y="5666750"/>
              <a:ext cx="902400" cy="111575"/>
            </a:xfrm>
            <a:custGeom>
              <a:rect b="b" l="l" r="r" t="t"/>
              <a:pathLst>
                <a:path extrusionOk="0" fill="none" h="4463" w="36096">
                  <a:moveTo>
                    <a:pt x="36096" y="4462"/>
                  </a:moveTo>
                  <a:lnTo>
                    <a:pt x="0" y="4462"/>
                  </a:lnTo>
                  <a:lnTo>
                    <a:pt x="705" y="0"/>
                  </a:lnTo>
                  <a:lnTo>
                    <a:pt x="705" y="0"/>
                  </a:lnTo>
                  <a:lnTo>
                    <a:pt x="2490" y="94"/>
                  </a:lnTo>
                  <a:lnTo>
                    <a:pt x="4275" y="212"/>
                  </a:lnTo>
                  <a:lnTo>
                    <a:pt x="4275" y="212"/>
                  </a:lnTo>
                  <a:lnTo>
                    <a:pt x="5754" y="282"/>
                  </a:lnTo>
                  <a:lnTo>
                    <a:pt x="5754" y="282"/>
                  </a:lnTo>
                  <a:lnTo>
                    <a:pt x="9042" y="423"/>
                  </a:lnTo>
                  <a:lnTo>
                    <a:pt x="9042" y="423"/>
                  </a:lnTo>
                  <a:lnTo>
                    <a:pt x="10334" y="447"/>
                  </a:lnTo>
                  <a:lnTo>
                    <a:pt x="10334" y="447"/>
                  </a:lnTo>
                  <a:lnTo>
                    <a:pt x="11531" y="494"/>
                  </a:lnTo>
                  <a:lnTo>
                    <a:pt x="11531" y="494"/>
                  </a:lnTo>
                  <a:lnTo>
                    <a:pt x="14819" y="564"/>
                  </a:lnTo>
                  <a:lnTo>
                    <a:pt x="18130" y="564"/>
                  </a:lnTo>
                  <a:lnTo>
                    <a:pt x="18130" y="564"/>
                  </a:lnTo>
                  <a:lnTo>
                    <a:pt x="20314" y="564"/>
                  </a:lnTo>
                  <a:lnTo>
                    <a:pt x="22475" y="541"/>
                  </a:lnTo>
                  <a:lnTo>
                    <a:pt x="24659" y="494"/>
                  </a:lnTo>
                  <a:lnTo>
                    <a:pt x="26843" y="423"/>
                  </a:lnTo>
                  <a:lnTo>
                    <a:pt x="26843" y="423"/>
                  </a:lnTo>
                  <a:lnTo>
                    <a:pt x="29356" y="329"/>
                  </a:lnTo>
                  <a:lnTo>
                    <a:pt x="31845" y="212"/>
                  </a:lnTo>
                  <a:lnTo>
                    <a:pt x="31845" y="212"/>
                  </a:lnTo>
                  <a:lnTo>
                    <a:pt x="33677" y="94"/>
                  </a:lnTo>
                  <a:lnTo>
                    <a:pt x="35485" y="0"/>
                  </a:lnTo>
                  <a:lnTo>
                    <a:pt x="36096" y="4462"/>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5" name="Google Shape;2475;p36"/>
            <p:cNvSpPr/>
            <p:nvPr/>
          </p:nvSpPr>
          <p:spPr>
            <a:xfrm>
              <a:off x="2541425" y="5673800"/>
              <a:ext cx="91600" cy="104525"/>
            </a:xfrm>
            <a:custGeom>
              <a:rect b="b" l="l" r="r" t="t"/>
              <a:pathLst>
                <a:path extrusionOk="0" h="4181" w="3664">
                  <a:moveTo>
                    <a:pt x="376" y="0"/>
                  </a:moveTo>
                  <a:lnTo>
                    <a:pt x="0" y="4180"/>
                  </a:lnTo>
                  <a:lnTo>
                    <a:pt x="3265" y="4180"/>
                  </a:lnTo>
                  <a:lnTo>
                    <a:pt x="3664" y="141"/>
                  </a:lnTo>
                  <a:lnTo>
                    <a:pt x="3523" y="118"/>
                  </a:lnTo>
                  <a:lnTo>
                    <a:pt x="376" y="0"/>
                  </a:lnTo>
                  <a:close/>
                </a:path>
              </a:pathLst>
            </a:custGeom>
            <a:solidFill>
              <a:srgbClr val="FFFFFF">
                <a:alpha val="11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6" name="Google Shape;2476;p36"/>
            <p:cNvSpPr/>
            <p:nvPr/>
          </p:nvSpPr>
          <p:spPr>
            <a:xfrm>
              <a:off x="2541425" y="5673800"/>
              <a:ext cx="91600" cy="104525"/>
            </a:xfrm>
            <a:custGeom>
              <a:rect b="b" l="l" r="r" t="t"/>
              <a:pathLst>
                <a:path extrusionOk="0" fill="none" h="4181" w="3664">
                  <a:moveTo>
                    <a:pt x="376" y="0"/>
                  </a:moveTo>
                  <a:lnTo>
                    <a:pt x="0" y="4180"/>
                  </a:lnTo>
                  <a:lnTo>
                    <a:pt x="3265" y="4180"/>
                  </a:lnTo>
                  <a:lnTo>
                    <a:pt x="3664" y="141"/>
                  </a:lnTo>
                  <a:lnTo>
                    <a:pt x="3664" y="141"/>
                  </a:lnTo>
                  <a:lnTo>
                    <a:pt x="3523" y="118"/>
                  </a:lnTo>
                  <a:lnTo>
                    <a:pt x="3523" y="118"/>
                  </a:lnTo>
                  <a:lnTo>
                    <a:pt x="376" y="0"/>
                  </a:lnTo>
                  <a:lnTo>
                    <a:pt x="376"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7" name="Google Shape;2477;p36"/>
            <p:cNvSpPr/>
            <p:nvPr/>
          </p:nvSpPr>
          <p:spPr>
            <a:xfrm>
              <a:off x="2656500" y="5677900"/>
              <a:ext cx="38775" cy="100425"/>
            </a:xfrm>
            <a:custGeom>
              <a:rect b="b" l="l" r="r" t="t"/>
              <a:pathLst>
                <a:path extrusionOk="0" h="4017" w="1551">
                  <a:moveTo>
                    <a:pt x="353" y="1"/>
                  </a:moveTo>
                  <a:lnTo>
                    <a:pt x="0" y="4016"/>
                  </a:lnTo>
                  <a:lnTo>
                    <a:pt x="1174" y="4016"/>
                  </a:lnTo>
                  <a:lnTo>
                    <a:pt x="1550" y="48"/>
                  </a:lnTo>
                  <a:lnTo>
                    <a:pt x="353" y="1"/>
                  </a:lnTo>
                  <a:close/>
                </a:path>
              </a:pathLst>
            </a:custGeom>
            <a:solidFill>
              <a:srgbClr val="FFFFFF">
                <a:alpha val="11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8" name="Google Shape;2478;p36"/>
            <p:cNvSpPr/>
            <p:nvPr/>
          </p:nvSpPr>
          <p:spPr>
            <a:xfrm>
              <a:off x="2656500" y="5677900"/>
              <a:ext cx="38775" cy="100425"/>
            </a:xfrm>
            <a:custGeom>
              <a:rect b="b" l="l" r="r" t="t"/>
              <a:pathLst>
                <a:path extrusionOk="0" fill="none" h="4017" w="1551">
                  <a:moveTo>
                    <a:pt x="353" y="1"/>
                  </a:moveTo>
                  <a:lnTo>
                    <a:pt x="0" y="4016"/>
                  </a:lnTo>
                  <a:lnTo>
                    <a:pt x="1174" y="4016"/>
                  </a:lnTo>
                  <a:lnTo>
                    <a:pt x="1550" y="48"/>
                  </a:lnTo>
                  <a:lnTo>
                    <a:pt x="1550" y="48"/>
                  </a:lnTo>
                  <a:lnTo>
                    <a:pt x="353" y="1"/>
                  </a:lnTo>
                  <a:lnTo>
                    <a:pt x="353"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9" name="Google Shape;2479;p36"/>
            <p:cNvSpPr/>
            <p:nvPr/>
          </p:nvSpPr>
          <p:spPr>
            <a:xfrm>
              <a:off x="3063950" y="5569300"/>
              <a:ext cx="139175" cy="108050"/>
            </a:xfrm>
            <a:custGeom>
              <a:rect b="b" l="l" r="r" t="t"/>
              <a:pathLst>
                <a:path extrusionOk="0" h="4322" w="5567">
                  <a:moveTo>
                    <a:pt x="4955" y="0"/>
                  </a:moveTo>
                  <a:lnTo>
                    <a:pt x="3218" y="141"/>
                  </a:lnTo>
                  <a:lnTo>
                    <a:pt x="1480" y="258"/>
                  </a:lnTo>
                  <a:lnTo>
                    <a:pt x="0" y="329"/>
                  </a:lnTo>
                  <a:lnTo>
                    <a:pt x="564" y="4321"/>
                  </a:lnTo>
                  <a:lnTo>
                    <a:pt x="3077" y="4227"/>
                  </a:lnTo>
                  <a:lnTo>
                    <a:pt x="5566" y="4110"/>
                  </a:lnTo>
                  <a:lnTo>
                    <a:pt x="4955" y="0"/>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0" name="Google Shape;2480;p36"/>
            <p:cNvSpPr/>
            <p:nvPr/>
          </p:nvSpPr>
          <p:spPr>
            <a:xfrm>
              <a:off x="3063950" y="5569300"/>
              <a:ext cx="139175" cy="108050"/>
            </a:xfrm>
            <a:custGeom>
              <a:rect b="b" l="l" r="r" t="t"/>
              <a:pathLst>
                <a:path extrusionOk="0" fill="none" h="4322" w="5567">
                  <a:moveTo>
                    <a:pt x="4955" y="0"/>
                  </a:moveTo>
                  <a:lnTo>
                    <a:pt x="4955" y="0"/>
                  </a:lnTo>
                  <a:lnTo>
                    <a:pt x="3218" y="141"/>
                  </a:lnTo>
                  <a:lnTo>
                    <a:pt x="1480" y="258"/>
                  </a:lnTo>
                  <a:lnTo>
                    <a:pt x="1480" y="258"/>
                  </a:lnTo>
                  <a:lnTo>
                    <a:pt x="0" y="329"/>
                  </a:lnTo>
                  <a:lnTo>
                    <a:pt x="564" y="4321"/>
                  </a:lnTo>
                  <a:lnTo>
                    <a:pt x="564" y="4321"/>
                  </a:lnTo>
                  <a:lnTo>
                    <a:pt x="3077" y="4227"/>
                  </a:lnTo>
                  <a:lnTo>
                    <a:pt x="5566" y="4110"/>
                  </a:lnTo>
                  <a:lnTo>
                    <a:pt x="4955"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1" name="Google Shape;2481;p36"/>
            <p:cNvSpPr/>
            <p:nvPr/>
          </p:nvSpPr>
          <p:spPr>
            <a:xfrm>
              <a:off x="3078025" y="5666750"/>
              <a:ext cx="231350" cy="111575"/>
            </a:xfrm>
            <a:custGeom>
              <a:rect b="b" l="l" r="r" t="t"/>
              <a:pathLst>
                <a:path extrusionOk="0" h="4463" w="9254">
                  <a:moveTo>
                    <a:pt x="8643" y="0"/>
                  </a:moveTo>
                  <a:lnTo>
                    <a:pt x="6835" y="94"/>
                  </a:lnTo>
                  <a:lnTo>
                    <a:pt x="5003" y="212"/>
                  </a:lnTo>
                  <a:lnTo>
                    <a:pt x="2514" y="329"/>
                  </a:lnTo>
                  <a:lnTo>
                    <a:pt x="1" y="423"/>
                  </a:lnTo>
                  <a:lnTo>
                    <a:pt x="1" y="447"/>
                  </a:lnTo>
                  <a:lnTo>
                    <a:pt x="447" y="564"/>
                  </a:lnTo>
                  <a:lnTo>
                    <a:pt x="4839" y="1738"/>
                  </a:lnTo>
                  <a:lnTo>
                    <a:pt x="5543" y="4462"/>
                  </a:lnTo>
                  <a:lnTo>
                    <a:pt x="9254" y="4462"/>
                  </a:lnTo>
                  <a:lnTo>
                    <a:pt x="8643" y="0"/>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2" name="Google Shape;2482;p36"/>
            <p:cNvSpPr/>
            <p:nvPr/>
          </p:nvSpPr>
          <p:spPr>
            <a:xfrm>
              <a:off x="3078025" y="5666750"/>
              <a:ext cx="231350" cy="111575"/>
            </a:xfrm>
            <a:custGeom>
              <a:rect b="b" l="l" r="r" t="t"/>
              <a:pathLst>
                <a:path extrusionOk="0" fill="none" h="4463" w="9254">
                  <a:moveTo>
                    <a:pt x="8643" y="0"/>
                  </a:moveTo>
                  <a:lnTo>
                    <a:pt x="8643" y="0"/>
                  </a:lnTo>
                  <a:lnTo>
                    <a:pt x="6835" y="94"/>
                  </a:lnTo>
                  <a:lnTo>
                    <a:pt x="5003" y="212"/>
                  </a:lnTo>
                  <a:lnTo>
                    <a:pt x="5003" y="212"/>
                  </a:lnTo>
                  <a:lnTo>
                    <a:pt x="5003" y="212"/>
                  </a:lnTo>
                  <a:lnTo>
                    <a:pt x="2514" y="329"/>
                  </a:lnTo>
                  <a:lnTo>
                    <a:pt x="1" y="423"/>
                  </a:lnTo>
                  <a:lnTo>
                    <a:pt x="1" y="447"/>
                  </a:lnTo>
                  <a:lnTo>
                    <a:pt x="447" y="564"/>
                  </a:lnTo>
                  <a:lnTo>
                    <a:pt x="4839" y="1738"/>
                  </a:lnTo>
                  <a:lnTo>
                    <a:pt x="5543" y="4462"/>
                  </a:lnTo>
                  <a:lnTo>
                    <a:pt x="9254" y="4462"/>
                  </a:lnTo>
                  <a:lnTo>
                    <a:pt x="8643"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83" name="Google Shape;2483;p36"/>
          <p:cNvSpPr txBox="1"/>
          <p:nvPr>
            <p:ph idx="1" type="subTitle"/>
          </p:nvPr>
        </p:nvSpPr>
        <p:spPr>
          <a:xfrm>
            <a:off x="890238" y="1881550"/>
            <a:ext cx="7363500" cy="914400"/>
          </a:xfrm>
          <a:prstGeom prst="rect">
            <a:avLst/>
          </a:prstGeom>
        </p:spPr>
        <p:txBody>
          <a:bodyPr anchorCtr="0" anchor="t" bIns="91425" lIns="91425" spcFirstLastPara="1" rIns="91425" wrap="square" tIns="91425">
            <a:noAutofit/>
          </a:bodyPr>
          <a:lstStyle/>
          <a:p>
            <a:pPr indent="0" lvl="0" marL="0" rtl="0" algn="ctr">
              <a:lnSpc>
                <a:spcPct val="150000"/>
              </a:lnSpc>
              <a:spcBef>
                <a:spcPts val="0"/>
              </a:spcBef>
              <a:spcAft>
                <a:spcPts val="0"/>
              </a:spcAft>
              <a:buNone/>
            </a:pPr>
            <a:r>
              <a:t/>
            </a:r>
            <a:endParaRPr sz="1700"/>
          </a:p>
          <a:p>
            <a:pPr indent="0" lvl="0" marL="0" rtl="0" algn="ctr">
              <a:lnSpc>
                <a:spcPct val="150000"/>
              </a:lnSpc>
              <a:spcBef>
                <a:spcPts val="0"/>
              </a:spcBef>
              <a:spcAft>
                <a:spcPts val="0"/>
              </a:spcAft>
              <a:buNone/>
            </a:pPr>
            <a:r>
              <a:rPr lang="en" sz="1700"/>
              <a:t>We are so excited to grow our KPLA community! We look forward to an </a:t>
            </a:r>
            <a:r>
              <a:rPr lang="en" sz="1700"/>
              <a:t>amazing</a:t>
            </a:r>
            <a:r>
              <a:rPr lang="en" sz="1700"/>
              <a:t> semester with all of you!</a:t>
            </a:r>
            <a:endParaRPr/>
          </a:p>
        </p:txBody>
      </p:sp>
      <p:pic>
        <p:nvPicPr>
          <p:cNvPr id="2484" name="Google Shape;2484;p36"/>
          <p:cNvPicPr preferRelativeResize="0"/>
          <p:nvPr/>
        </p:nvPicPr>
        <p:blipFill>
          <a:blip r:embed="rId3">
            <a:alphaModFix/>
          </a:blip>
          <a:stretch>
            <a:fillRect/>
          </a:stretch>
        </p:blipFill>
        <p:spPr>
          <a:xfrm>
            <a:off x="-141300" y="-185950"/>
            <a:ext cx="1521850" cy="15218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1" name="Shape 1351"/>
        <p:cNvGrpSpPr/>
        <p:nvPr/>
      </p:nvGrpSpPr>
      <p:grpSpPr>
        <a:xfrm>
          <a:off x="0" y="0"/>
          <a:ext cx="0" cy="0"/>
          <a:chOff x="0" y="0"/>
          <a:chExt cx="0" cy="0"/>
        </a:xfrm>
      </p:grpSpPr>
      <p:sp>
        <p:nvSpPr>
          <p:cNvPr id="1352" name="Google Shape;1352;p25"/>
          <p:cNvSpPr/>
          <p:nvPr/>
        </p:nvSpPr>
        <p:spPr>
          <a:xfrm>
            <a:off x="3991350" y="1003891"/>
            <a:ext cx="1161300" cy="1161300"/>
          </a:xfrm>
          <a:prstGeom prst="roundRect">
            <a:avLst>
              <a:gd fmla="val 50000" name="adj"/>
            </a:avLst>
          </a:prstGeom>
          <a:solidFill>
            <a:srgbClr val="B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3" name="Google Shape;1353;p25"/>
          <p:cNvSpPr txBox="1"/>
          <p:nvPr>
            <p:ph type="title"/>
          </p:nvPr>
        </p:nvSpPr>
        <p:spPr>
          <a:xfrm>
            <a:off x="888550" y="2249450"/>
            <a:ext cx="7361100" cy="914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2"/>
                </a:solidFill>
              </a:rPr>
              <a:t>WHO </a:t>
            </a:r>
            <a:r>
              <a:rPr lang="en">
                <a:solidFill>
                  <a:srgbClr val="BF9000"/>
                </a:solidFill>
              </a:rPr>
              <a:t>WE</a:t>
            </a:r>
            <a:r>
              <a:rPr lang="en">
                <a:solidFill>
                  <a:schemeClr val="dk2"/>
                </a:solidFill>
              </a:rPr>
              <a:t> ARE</a:t>
            </a:r>
            <a:endParaRPr>
              <a:solidFill>
                <a:srgbClr val="BF9000"/>
              </a:solidFill>
            </a:endParaRPr>
          </a:p>
        </p:txBody>
      </p:sp>
      <p:sp>
        <p:nvSpPr>
          <p:cNvPr id="1354" name="Google Shape;1354;p25"/>
          <p:cNvSpPr txBox="1"/>
          <p:nvPr>
            <p:ph idx="2" type="title"/>
          </p:nvPr>
        </p:nvSpPr>
        <p:spPr>
          <a:xfrm>
            <a:off x="4114800" y="1239092"/>
            <a:ext cx="914400" cy="690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rPr>
              <a:t>1</a:t>
            </a:r>
            <a:endParaRPr>
              <a:solidFill>
                <a:schemeClr val="dk2"/>
              </a:solidFill>
            </a:endParaRPr>
          </a:p>
        </p:txBody>
      </p:sp>
      <p:sp>
        <p:nvSpPr>
          <p:cNvPr id="1355" name="Google Shape;1355;p25"/>
          <p:cNvSpPr/>
          <p:nvPr/>
        </p:nvSpPr>
        <p:spPr>
          <a:xfrm>
            <a:off x="296763" y="2291313"/>
            <a:ext cx="212400" cy="212400"/>
          </a:xfrm>
          <a:prstGeom prst="star4">
            <a:avLst>
              <a:gd fmla="val 12500" name="adj"/>
            </a:avLst>
          </a:prstGeom>
          <a:solidFill>
            <a:srgbClr val="B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6" name="Google Shape;1356;p25"/>
          <p:cNvSpPr/>
          <p:nvPr/>
        </p:nvSpPr>
        <p:spPr>
          <a:xfrm>
            <a:off x="2298513" y="204263"/>
            <a:ext cx="212400" cy="212400"/>
          </a:xfrm>
          <a:prstGeom prst="star4">
            <a:avLst>
              <a:gd fmla="val 12500" name="adj"/>
            </a:avLst>
          </a:prstGeom>
          <a:solidFill>
            <a:srgbClr val="B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7" name="Google Shape;1357;p25"/>
          <p:cNvSpPr/>
          <p:nvPr/>
        </p:nvSpPr>
        <p:spPr>
          <a:xfrm>
            <a:off x="7847263" y="667313"/>
            <a:ext cx="212400" cy="212400"/>
          </a:xfrm>
          <a:prstGeom prst="star4">
            <a:avLst>
              <a:gd fmla="val 12500" name="adj"/>
            </a:avLst>
          </a:prstGeom>
          <a:solidFill>
            <a:srgbClr val="B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8" name="Google Shape;1358;p25"/>
          <p:cNvSpPr/>
          <p:nvPr/>
        </p:nvSpPr>
        <p:spPr>
          <a:xfrm>
            <a:off x="363863" y="1448163"/>
            <a:ext cx="212400" cy="212400"/>
          </a:xfrm>
          <a:prstGeom prst="star4">
            <a:avLst>
              <a:gd fmla="val 125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9" name="Google Shape;1359;p25"/>
          <p:cNvSpPr/>
          <p:nvPr/>
        </p:nvSpPr>
        <p:spPr>
          <a:xfrm>
            <a:off x="7487438" y="204263"/>
            <a:ext cx="212400" cy="212400"/>
          </a:xfrm>
          <a:prstGeom prst="star4">
            <a:avLst>
              <a:gd fmla="val 125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0" name="Google Shape;1360;p25"/>
          <p:cNvSpPr/>
          <p:nvPr/>
        </p:nvSpPr>
        <p:spPr>
          <a:xfrm>
            <a:off x="8759553" y="2503727"/>
            <a:ext cx="270600" cy="252600"/>
          </a:xfrm>
          <a:prstGeom prst="star4">
            <a:avLst>
              <a:gd fmla="val 125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61" name="Google Shape;1361;p25"/>
          <p:cNvGrpSpPr/>
          <p:nvPr/>
        </p:nvGrpSpPr>
        <p:grpSpPr>
          <a:xfrm flipH="1">
            <a:off x="3395688" y="3483300"/>
            <a:ext cx="2352600" cy="1226225"/>
            <a:chOff x="2284875" y="4615250"/>
            <a:chExt cx="2352600" cy="1226225"/>
          </a:xfrm>
        </p:grpSpPr>
        <p:sp>
          <p:nvSpPr>
            <p:cNvPr id="1362" name="Google Shape;1362;p25"/>
            <p:cNvSpPr/>
            <p:nvPr/>
          </p:nvSpPr>
          <p:spPr>
            <a:xfrm>
              <a:off x="2284875" y="5741575"/>
              <a:ext cx="2352600" cy="99900"/>
            </a:xfrm>
            <a:prstGeom prst="ellipse">
              <a:avLst/>
            </a:prstGeom>
            <a:solidFill>
              <a:srgbClr val="363636">
                <a:alpha val="53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3" name="Google Shape;1363;p25"/>
            <p:cNvSpPr/>
            <p:nvPr/>
          </p:nvSpPr>
          <p:spPr>
            <a:xfrm>
              <a:off x="3154350" y="5114275"/>
              <a:ext cx="1358600" cy="649950"/>
            </a:xfrm>
            <a:custGeom>
              <a:rect b="b" l="l" r="r" t="t"/>
              <a:pathLst>
                <a:path extrusionOk="0" h="25998" w="54344">
                  <a:moveTo>
                    <a:pt x="2819" y="1"/>
                  </a:moveTo>
                  <a:lnTo>
                    <a:pt x="1" y="7680"/>
                  </a:lnTo>
                  <a:lnTo>
                    <a:pt x="306" y="7915"/>
                  </a:lnTo>
                  <a:lnTo>
                    <a:pt x="588" y="8079"/>
                  </a:lnTo>
                  <a:lnTo>
                    <a:pt x="846" y="8197"/>
                  </a:lnTo>
                  <a:lnTo>
                    <a:pt x="1105" y="8244"/>
                  </a:lnTo>
                  <a:lnTo>
                    <a:pt x="1316" y="8267"/>
                  </a:lnTo>
                  <a:lnTo>
                    <a:pt x="1527" y="8220"/>
                  </a:lnTo>
                  <a:lnTo>
                    <a:pt x="1692" y="8150"/>
                  </a:lnTo>
                  <a:lnTo>
                    <a:pt x="1856" y="8079"/>
                  </a:lnTo>
                  <a:lnTo>
                    <a:pt x="1997" y="7962"/>
                  </a:lnTo>
                  <a:lnTo>
                    <a:pt x="2091" y="7844"/>
                  </a:lnTo>
                  <a:lnTo>
                    <a:pt x="2279" y="7610"/>
                  </a:lnTo>
                  <a:lnTo>
                    <a:pt x="2373" y="7445"/>
                  </a:lnTo>
                  <a:lnTo>
                    <a:pt x="2420" y="7351"/>
                  </a:lnTo>
                  <a:lnTo>
                    <a:pt x="7164" y="8479"/>
                  </a:lnTo>
                  <a:lnTo>
                    <a:pt x="7375" y="8925"/>
                  </a:lnTo>
                  <a:lnTo>
                    <a:pt x="7586" y="9324"/>
                  </a:lnTo>
                  <a:lnTo>
                    <a:pt x="7821" y="9676"/>
                  </a:lnTo>
                  <a:lnTo>
                    <a:pt x="8056" y="10005"/>
                  </a:lnTo>
                  <a:lnTo>
                    <a:pt x="8291" y="10263"/>
                  </a:lnTo>
                  <a:lnTo>
                    <a:pt x="8526" y="10522"/>
                  </a:lnTo>
                  <a:lnTo>
                    <a:pt x="8784" y="10710"/>
                  </a:lnTo>
                  <a:lnTo>
                    <a:pt x="9019" y="10897"/>
                  </a:lnTo>
                  <a:lnTo>
                    <a:pt x="9277" y="11038"/>
                  </a:lnTo>
                  <a:lnTo>
                    <a:pt x="9512" y="11132"/>
                  </a:lnTo>
                  <a:lnTo>
                    <a:pt x="9770" y="11226"/>
                  </a:lnTo>
                  <a:lnTo>
                    <a:pt x="10005" y="11297"/>
                  </a:lnTo>
                  <a:lnTo>
                    <a:pt x="10240" y="11320"/>
                  </a:lnTo>
                  <a:lnTo>
                    <a:pt x="10498" y="11344"/>
                  </a:lnTo>
                  <a:lnTo>
                    <a:pt x="10733" y="11344"/>
                  </a:lnTo>
                  <a:lnTo>
                    <a:pt x="10945" y="11320"/>
                  </a:lnTo>
                  <a:lnTo>
                    <a:pt x="11179" y="11273"/>
                  </a:lnTo>
                  <a:lnTo>
                    <a:pt x="11391" y="11226"/>
                  </a:lnTo>
                  <a:lnTo>
                    <a:pt x="11790" y="11109"/>
                  </a:lnTo>
                  <a:lnTo>
                    <a:pt x="12166" y="10968"/>
                  </a:lnTo>
                  <a:lnTo>
                    <a:pt x="12471" y="10803"/>
                  </a:lnTo>
                  <a:lnTo>
                    <a:pt x="12729" y="10639"/>
                  </a:lnTo>
                  <a:lnTo>
                    <a:pt x="12917" y="10522"/>
                  </a:lnTo>
                  <a:lnTo>
                    <a:pt x="13082" y="10404"/>
                  </a:lnTo>
                  <a:lnTo>
                    <a:pt x="14632" y="11250"/>
                  </a:lnTo>
                  <a:lnTo>
                    <a:pt x="16440" y="12213"/>
                  </a:lnTo>
                  <a:lnTo>
                    <a:pt x="18765" y="13434"/>
                  </a:lnTo>
                  <a:lnTo>
                    <a:pt x="21559" y="14866"/>
                  </a:lnTo>
                  <a:lnTo>
                    <a:pt x="24683" y="16440"/>
                  </a:lnTo>
                  <a:lnTo>
                    <a:pt x="26350" y="17262"/>
                  </a:lnTo>
                  <a:lnTo>
                    <a:pt x="28088" y="18084"/>
                  </a:lnTo>
                  <a:lnTo>
                    <a:pt x="29826" y="18906"/>
                  </a:lnTo>
                  <a:lnTo>
                    <a:pt x="31634" y="19727"/>
                  </a:lnTo>
                  <a:lnTo>
                    <a:pt x="33419" y="20526"/>
                  </a:lnTo>
                  <a:lnTo>
                    <a:pt x="35227" y="21324"/>
                  </a:lnTo>
                  <a:lnTo>
                    <a:pt x="37012" y="22076"/>
                  </a:lnTo>
                  <a:lnTo>
                    <a:pt x="38773" y="22780"/>
                  </a:lnTo>
                  <a:lnTo>
                    <a:pt x="40511" y="23438"/>
                  </a:lnTo>
                  <a:lnTo>
                    <a:pt x="42202" y="24049"/>
                  </a:lnTo>
                  <a:lnTo>
                    <a:pt x="43822" y="24565"/>
                  </a:lnTo>
                  <a:lnTo>
                    <a:pt x="45396" y="25035"/>
                  </a:lnTo>
                  <a:lnTo>
                    <a:pt x="46147" y="25246"/>
                  </a:lnTo>
                  <a:lnTo>
                    <a:pt x="46875" y="25434"/>
                  </a:lnTo>
                  <a:lnTo>
                    <a:pt x="47556" y="25575"/>
                  </a:lnTo>
                  <a:lnTo>
                    <a:pt x="48237" y="25716"/>
                  </a:lnTo>
                  <a:lnTo>
                    <a:pt x="48895" y="25833"/>
                  </a:lnTo>
                  <a:lnTo>
                    <a:pt x="49506" y="25904"/>
                  </a:lnTo>
                  <a:lnTo>
                    <a:pt x="50093" y="25974"/>
                  </a:lnTo>
                  <a:lnTo>
                    <a:pt x="50656" y="25998"/>
                  </a:lnTo>
                  <a:lnTo>
                    <a:pt x="51196" y="25998"/>
                  </a:lnTo>
                  <a:lnTo>
                    <a:pt x="51666" y="25974"/>
                  </a:lnTo>
                  <a:lnTo>
                    <a:pt x="52136" y="25904"/>
                  </a:lnTo>
                  <a:lnTo>
                    <a:pt x="52559" y="25833"/>
                  </a:lnTo>
                  <a:lnTo>
                    <a:pt x="52934" y="25692"/>
                  </a:lnTo>
                  <a:lnTo>
                    <a:pt x="53263" y="25552"/>
                  </a:lnTo>
                  <a:lnTo>
                    <a:pt x="53568" y="25340"/>
                  </a:lnTo>
                  <a:lnTo>
                    <a:pt x="53686" y="25246"/>
                  </a:lnTo>
                  <a:lnTo>
                    <a:pt x="53803" y="25129"/>
                  </a:lnTo>
                  <a:lnTo>
                    <a:pt x="53944" y="24988"/>
                  </a:lnTo>
                  <a:lnTo>
                    <a:pt x="54038" y="24824"/>
                  </a:lnTo>
                  <a:lnTo>
                    <a:pt x="54132" y="24659"/>
                  </a:lnTo>
                  <a:lnTo>
                    <a:pt x="54202" y="24471"/>
                  </a:lnTo>
                  <a:lnTo>
                    <a:pt x="54273" y="24307"/>
                  </a:lnTo>
                  <a:lnTo>
                    <a:pt x="54296" y="24119"/>
                  </a:lnTo>
                  <a:lnTo>
                    <a:pt x="54320" y="23955"/>
                  </a:lnTo>
                  <a:lnTo>
                    <a:pt x="54343" y="23790"/>
                  </a:lnTo>
                  <a:lnTo>
                    <a:pt x="54320" y="23602"/>
                  </a:lnTo>
                  <a:lnTo>
                    <a:pt x="54296" y="23438"/>
                  </a:lnTo>
                  <a:lnTo>
                    <a:pt x="54249" y="23250"/>
                  </a:lnTo>
                  <a:lnTo>
                    <a:pt x="54202" y="23062"/>
                  </a:lnTo>
                  <a:lnTo>
                    <a:pt x="54062" y="22710"/>
                  </a:lnTo>
                  <a:lnTo>
                    <a:pt x="53850" y="22358"/>
                  </a:lnTo>
                  <a:lnTo>
                    <a:pt x="53592" y="21982"/>
                  </a:lnTo>
                  <a:lnTo>
                    <a:pt x="53263" y="21630"/>
                  </a:lnTo>
                  <a:lnTo>
                    <a:pt x="52887" y="21254"/>
                  </a:lnTo>
                  <a:lnTo>
                    <a:pt x="52488" y="20878"/>
                  </a:lnTo>
                  <a:lnTo>
                    <a:pt x="52018" y="20526"/>
                  </a:lnTo>
                  <a:lnTo>
                    <a:pt x="51525" y="20150"/>
                  </a:lnTo>
                  <a:lnTo>
                    <a:pt x="50962" y="19774"/>
                  </a:lnTo>
                  <a:lnTo>
                    <a:pt x="50374" y="19422"/>
                  </a:lnTo>
                  <a:lnTo>
                    <a:pt x="49740" y="19046"/>
                  </a:lnTo>
                  <a:lnTo>
                    <a:pt x="49083" y="18671"/>
                  </a:lnTo>
                  <a:lnTo>
                    <a:pt x="48378" y="18295"/>
                  </a:lnTo>
                  <a:lnTo>
                    <a:pt x="47650" y="17943"/>
                  </a:lnTo>
                  <a:lnTo>
                    <a:pt x="46100" y="17215"/>
                  </a:lnTo>
                  <a:lnTo>
                    <a:pt x="44456" y="16487"/>
                  </a:lnTo>
                  <a:lnTo>
                    <a:pt x="42695" y="15782"/>
                  </a:lnTo>
                  <a:lnTo>
                    <a:pt x="40887" y="15078"/>
                  </a:lnTo>
                  <a:lnTo>
                    <a:pt x="39008" y="14397"/>
                  </a:lnTo>
                  <a:lnTo>
                    <a:pt x="37106" y="13716"/>
                  </a:lnTo>
                  <a:lnTo>
                    <a:pt x="35157" y="13058"/>
                  </a:lnTo>
                  <a:lnTo>
                    <a:pt x="33208" y="12447"/>
                  </a:lnTo>
                  <a:lnTo>
                    <a:pt x="31282" y="11837"/>
                  </a:lnTo>
                  <a:lnTo>
                    <a:pt x="29356" y="11250"/>
                  </a:lnTo>
                  <a:lnTo>
                    <a:pt x="27477" y="10710"/>
                  </a:lnTo>
                  <a:lnTo>
                    <a:pt x="23931" y="9700"/>
                  </a:lnTo>
                  <a:lnTo>
                    <a:pt x="20714" y="8831"/>
                  </a:lnTo>
                  <a:lnTo>
                    <a:pt x="18013" y="8126"/>
                  </a:lnTo>
                  <a:lnTo>
                    <a:pt x="15900" y="7610"/>
                  </a:lnTo>
                  <a:lnTo>
                    <a:pt x="14068" y="7163"/>
                  </a:lnTo>
                  <a:lnTo>
                    <a:pt x="13904" y="6741"/>
                  </a:lnTo>
                  <a:lnTo>
                    <a:pt x="13739" y="6341"/>
                  </a:lnTo>
                  <a:lnTo>
                    <a:pt x="13575" y="5989"/>
                  </a:lnTo>
                  <a:lnTo>
                    <a:pt x="13363" y="5684"/>
                  </a:lnTo>
                  <a:lnTo>
                    <a:pt x="13176" y="5402"/>
                  </a:lnTo>
                  <a:lnTo>
                    <a:pt x="12964" y="5167"/>
                  </a:lnTo>
                  <a:lnTo>
                    <a:pt x="12753" y="4956"/>
                  </a:lnTo>
                  <a:lnTo>
                    <a:pt x="12518" y="4791"/>
                  </a:lnTo>
                  <a:lnTo>
                    <a:pt x="12283" y="4651"/>
                  </a:lnTo>
                  <a:lnTo>
                    <a:pt x="12072" y="4533"/>
                  </a:lnTo>
                  <a:lnTo>
                    <a:pt x="11837" y="4439"/>
                  </a:lnTo>
                  <a:lnTo>
                    <a:pt x="11602" y="4369"/>
                  </a:lnTo>
                  <a:lnTo>
                    <a:pt x="11344" y="4322"/>
                  </a:lnTo>
                  <a:lnTo>
                    <a:pt x="11109" y="4298"/>
                  </a:lnTo>
                  <a:lnTo>
                    <a:pt x="10663" y="4298"/>
                  </a:lnTo>
                  <a:lnTo>
                    <a:pt x="10216" y="4345"/>
                  </a:lnTo>
                  <a:lnTo>
                    <a:pt x="9794" y="4463"/>
                  </a:lnTo>
                  <a:lnTo>
                    <a:pt x="9418" y="4580"/>
                  </a:lnTo>
                  <a:lnTo>
                    <a:pt x="9089" y="4721"/>
                  </a:lnTo>
                  <a:lnTo>
                    <a:pt x="8807" y="4862"/>
                  </a:lnTo>
                  <a:lnTo>
                    <a:pt x="8596" y="4956"/>
                  </a:lnTo>
                  <a:lnTo>
                    <a:pt x="8432" y="5073"/>
                  </a:lnTo>
                  <a:lnTo>
                    <a:pt x="4345" y="2161"/>
                  </a:lnTo>
                  <a:lnTo>
                    <a:pt x="4345" y="1879"/>
                  </a:lnTo>
                  <a:lnTo>
                    <a:pt x="4322" y="1621"/>
                  </a:lnTo>
                  <a:lnTo>
                    <a:pt x="4275" y="1363"/>
                  </a:lnTo>
                  <a:lnTo>
                    <a:pt x="4181" y="1151"/>
                  </a:lnTo>
                  <a:lnTo>
                    <a:pt x="4087" y="964"/>
                  </a:lnTo>
                  <a:lnTo>
                    <a:pt x="3946" y="776"/>
                  </a:lnTo>
                  <a:lnTo>
                    <a:pt x="3805" y="635"/>
                  </a:lnTo>
                  <a:lnTo>
                    <a:pt x="3664" y="494"/>
                  </a:lnTo>
                  <a:lnTo>
                    <a:pt x="3359" y="283"/>
                  </a:lnTo>
                  <a:lnTo>
                    <a:pt x="3101" y="118"/>
                  </a:lnTo>
                  <a:lnTo>
                    <a:pt x="2913" y="48"/>
                  </a:lnTo>
                  <a:lnTo>
                    <a:pt x="281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4" name="Google Shape;1364;p25"/>
            <p:cNvSpPr/>
            <p:nvPr/>
          </p:nvSpPr>
          <p:spPr>
            <a:xfrm>
              <a:off x="3154350" y="5114275"/>
              <a:ext cx="1358600" cy="649950"/>
            </a:xfrm>
            <a:custGeom>
              <a:rect b="b" l="l" r="r" t="t"/>
              <a:pathLst>
                <a:path extrusionOk="0" fill="none" h="25998" w="54344">
                  <a:moveTo>
                    <a:pt x="54202" y="24471"/>
                  </a:moveTo>
                  <a:lnTo>
                    <a:pt x="54202" y="24471"/>
                  </a:lnTo>
                  <a:lnTo>
                    <a:pt x="54132" y="24659"/>
                  </a:lnTo>
                  <a:lnTo>
                    <a:pt x="54038" y="24824"/>
                  </a:lnTo>
                  <a:lnTo>
                    <a:pt x="53944" y="24988"/>
                  </a:lnTo>
                  <a:lnTo>
                    <a:pt x="53803" y="25129"/>
                  </a:lnTo>
                  <a:lnTo>
                    <a:pt x="53803" y="25129"/>
                  </a:lnTo>
                  <a:lnTo>
                    <a:pt x="53686" y="25246"/>
                  </a:lnTo>
                  <a:lnTo>
                    <a:pt x="53568" y="25340"/>
                  </a:lnTo>
                  <a:lnTo>
                    <a:pt x="53263" y="25552"/>
                  </a:lnTo>
                  <a:lnTo>
                    <a:pt x="52934" y="25692"/>
                  </a:lnTo>
                  <a:lnTo>
                    <a:pt x="52559" y="25833"/>
                  </a:lnTo>
                  <a:lnTo>
                    <a:pt x="52136" y="25904"/>
                  </a:lnTo>
                  <a:lnTo>
                    <a:pt x="51666" y="25974"/>
                  </a:lnTo>
                  <a:lnTo>
                    <a:pt x="51196" y="25998"/>
                  </a:lnTo>
                  <a:lnTo>
                    <a:pt x="50656" y="25998"/>
                  </a:lnTo>
                  <a:lnTo>
                    <a:pt x="50093" y="25974"/>
                  </a:lnTo>
                  <a:lnTo>
                    <a:pt x="49506" y="25904"/>
                  </a:lnTo>
                  <a:lnTo>
                    <a:pt x="48895" y="25833"/>
                  </a:lnTo>
                  <a:lnTo>
                    <a:pt x="48237" y="25716"/>
                  </a:lnTo>
                  <a:lnTo>
                    <a:pt x="47556" y="25575"/>
                  </a:lnTo>
                  <a:lnTo>
                    <a:pt x="46875" y="25434"/>
                  </a:lnTo>
                  <a:lnTo>
                    <a:pt x="46147" y="25246"/>
                  </a:lnTo>
                  <a:lnTo>
                    <a:pt x="45396" y="25035"/>
                  </a:lnTo>
                  <a:lnTo>
                    <a:pt x="43822" y="24565"/>
                  </a:lnTo>
                  <a:lnTo>
                    <a:pt x="42202" y="24049"/>
                  </a:lnTo>
                  <a:lnTo>
                    <a:pt x="40511" y="23438"/>
                  </a:lnTo>
                  <a:lnTo>
                    <a:pt x="38773" y="22780"/>
                  </a:lnTo>
                  <a:lnTo>
                    <a:pt x="37012" y="22076"/>
                  </a:lnTo>
                  <a:lnTo>
                    <a:pt x="35227" y="21324"/>
                  </a:lnTo>
                  <a:lnTo>
                    <a:pt x="33419" y="20526"/>
                  </a:lnTo>
                  <a:lnTo>
                    <a:pt x="31634" y="19727"/>
                  </a:lnTo>
                  <a:lnTo>
                    <a:pt x="29826" y="18906"/>
                  </a:lnTo>
                  <a:lnTo>
                    <a:pt x="28088" y="18084"/>
                  </a:lnTo>
                  <a:lnTo>
                    <a:pt x="26350" y="17262"/>
                  </a:lnTo>
                  <a:lnTo>
                    <a:pt x="24683" y="16440"/>
                  </a:lnTo>
                  <a:lnTo>
                    <a:pt x="21559" y="14866"/>
                  </a:lnTo>
                  <a:lnTo>
                    <a:pt x="18765" y="13434"/>
                  </a:lnTo>
                  <a:lnTo>
                    <a:pt x="16440" y="12213"/>
                  </a:lnTo>
                  <a:lnTo>
                    <a:pt x="14632" y="11250"/>
                  </a:lnTo>
                  <a:lnTo>
                    <a:pt x="13082" y="10404"/>
                  </a:lnTo>
                  <a:lnTo>
                    <a:pt x="13082" y="10404"/>
                  </a:lnTo>
                  <a:lnTo>
                    <a:pt x="12917" y="10522"/>
                  </a:lnTo>
                  <a:lnTo>
                    <a:pt x="12729" y="10639"/>
                  </a:lnTo>
                  <a:lnTo>
                    <a:pt x="12471" y="10803"/>
                  </a:lnTo>
                  <a:lnTo>
                    <a:pt x="12166" y="10968"/>
                  </a:lnTo>
                  <a:lnTo>
                    <a:pt x="11790" y="11109"/>
                  </a:lnTo>
                  <a:lnTo>
                    <a:pt x="11391" y="11226"/>
                  </a:lnTo>
                  <a:lnTo>
                    <a:pt x="11179" y="11273"/>
                  </a:lnTo>
                  <a:lnTo>
                    <a:pt x="10945" y="11320"/>
                  </a:lnTo>
                  <a:lnTo>
                    <a:pt x="10733" y="11344"/>
                  </a:lnTo>
                  <a:lnTo>
                    <a:pt x="10498" y="11344"/>
                  </a:lnTo>
                  <a:lnTo>
                    <a:pt x="10240" y="11320"/>
                  </a:lnTo>
                  <a:lnTo>
                    <a:pt x="10005" y="11297"/>
                  </a:lnTo>
                  <a:lnTo>
                    <a:pt x="9770" y="11226"/>
                  </a:lnTo>
                  <a:lnTo>
                    <a:pt x="9512" y="11132"/>
                  </a:lnTo>
                  <a:lnTo>
                    <a:pt x="9277" y="11038"/>
                  </a:lnTo>
                  <a:lnTo>
                    <a:pt x="9019" y="10897"/>
                  </a:lnTo>
                  <a:lnTo>
                    <a:pt x="8784" y="10710"/>
                  </a:lnTo>
                  <a:lnTo>
                    <a:pt x="8526" y="10522"/>
                  </a:lnTo>
                  <a:lnTo>
                    <a:pt x="8291" y="10263"/>
                  </a:lnTo>
                  <a:lnTo>
                    <a:pt x="8056" y="10005"/>
                  </a:lnTo>
                  <a:lnTo>
                    <a:pt x="7821" y="9676"/>
                  </a:lnTo>
                  <a:lnTo>
                    <a:pt x="7586" y="9324"/>
                  </a:lnTo>
                  <a:lnTo>
                    <a:pt x="7375" y="8925"/>
                  </a:lnTo>
                  <a:lnTo>
                    <a:pt x="7164" y="8479"/>
                  </a:lnTo>
                  <a:lnTo>
                    <a:pt x="2420" y="7351"/>
                  </a:lnTo>
                  <a:lnTo>
                    <a:pt x="2420" y="7351"/>
                  </a:lnTo>
                  <a:lnTo>
                    <a:pt x="2373" y="7445"/>
                  </a:lnTo>
                  <a:lnTo>
                    <a:pt x="2279" y="7610"/>
                  </a:lnTo>
                  <a:lnTo>
                    <a:pt x="2091" y="7844"/>
                  </a:lnTo>
                  <a:lnTo>
                    <a:pt x="1997" y="7962"/>
                  </a:lnTo>
                  <a:lnTo>
                    <a:pt x="1856" y="8079"/>
                  </a:lnTo>
                  <a:lnTo>
                    <a:pt x="1692" y="8150"/>
                  </a:lnTo>
                  <a:lnTo>
                    <a:pt x="1527" y="8220"/>
                  </a:lnTo>
                  <a:lnTo>
                    <a:pt x="1316" y="8267"/>
                  </a:lnTo>
                  <a:lnTo>
                    <a:pt x="1105" y="8244"/>
                  </a:lnTo>
                  <a:lnTo>
                    <a:pt x="846" y="8197"/>
                  </a:lnTo>
                  <a:lnTo>
                    <a:pt x="588" y="8079"/>
                  </a:lnTo>
                  <a:lnTo>
                    <a:pt x="306" y="7915"/>
                  </a:lnTo>
                  <a:lnTo>
                    <a:pt x="1" y="7680"/>
                  </a:lnTo>
                  <a:lnTo>
                    <a:pt x="2819" y="1"/>
                  </a:lnTo>
                  <a:lnTo>
                    <a:pt x="2819" y="1"/>
                  </a:lnTo>
                  <a:lnTo>
                    <a:pt x="2913" y="48"/>
                  </a:lnTo>
                  <a:lnTo>
                    <a:pt x="3101" y="118"/>
                  </a:lnTo>
                  <a:lnTo>
                    <a:pt x="3359" y="283"/>
                  </a:lnTo>
                  <a:lnTo>
                    <a:pt x="3664" y="494"/>
                  </a:lnTo>
                  <a:lnTo>
                    <a:pt x="3805" y="635"/>
                  </a:lnTo>
                  <a:lnTo>
                    <a:pt x="3946" y="776"/>
                  </a:lnTo>
                  <a:lnTo>
                    <a:pt x="4087" y="964"/>
                  </a:lnTo>
                  <a:lnTo>
                    <a:pt x="4181" y="1151"/>
                  </a:lnTo>
                  <a:lnTo>
                    <a:pt x="4275" y="1363"/>
                  </a:lnTo>
                  <a:lnTo>
                    <a:pt x="4322" y="1621"/>
                  </a:lnTo>
                  <a:lnTo>
                    <a:pt x="4345" y="1879"/>
                  </a:lnTo>
                  <a:lnTo>
                    <a:pt x="4345" y="2161"/>
                  </a:lnTo>
                  <a:lnTo>
                    <a:pt x="8432" y="5073"/>
                  </a:lnTo>
                  <a:lnTo>
                    <a:pt x="8432" y="5073"/>
                  </a:lnTo>
                  <a:lnTo>
                    <a:pt x="8596" y="4956"/>
                  </a:lnTo>
                  <a:lnTo>
                    <a:pt x="8807" y="4862"/>
                  </a:lnTo>
                  <a:lnTo>
                    <a:pt x="9089" y="4721"/>
                  </a:lnTo>
                  <a:lnTo>
                    <a:pt x="9418" y="4580"/>
                  </a:lnTo>
                  <a:lnTo>
                    <a:pt x="9794" y="4463"/>
                  </a:lnTo>
                  <a:lnTo>
                    <a:pt x="10216" y="4345"/>
                  </a:lnTo>
                  <a:lnTo>
                    <a:pt x="10663" y="4298"/>
                  </a:lnTo>
                  <a:lnTo>
                    <a:pt x="10898" y="4298"/>
                  </a:lnTo>
                  <a:lnTo>
                    <a:pt x="11109" y="4298"/>
                  </a:lnTo>
                  <a:lnTo>
                    <a:pt x="11344" y="4322"/>
                  </a:lnTo>
                  <a:lnTo>
                    <a:pt x="11602" y="4369"/>
                  </a:lnTo>
                  <a:lnTo>
                    <a:pt x="11837" y="4439"/>
                  </a:lnTo>
                  <a:lnTo>
                    <a:pt x="12072" y="4533"/>
                  </a:lnTo>
                  <a:lnTo>
                    <a:pt x="12283" y="4651"/>
                  </a:lnTo>
                  <a:lnTo>
                    <a:pt x="12518" y="4791"/>
                  </a:lnTo>
                  <a:lnTo>
                    <a:pt x="12753" y="4956"/>
                  </a:lnTo>
                  <a:lnTo>
                    <a:pt x="12964" y="5167"/>
                  </a:lnTo>
                  <a:lnTo>
                    <a:pt x="13176" y="5402"/>
                  </a:lnTo>
                  <a:lnTo>
                    <a:pt x="13363" y="5684"/>
                  </a:lnTo>
                  <a:lnTo>
                    <a:pt x="13575" y="5989"/>
                  </a:lnTo>
                  <a:lnTo>
                    <a:pt x="13739" y="6341"/>
                  </a:lnTo>
                  <a:lnTo>
                    <a:pt x="13904" y="6741"/>
                  </a:lnTo>
                  <a:lnTo>
                    <a:pt x="14068" y="7163"/>
                  </a:lnTo>
                  <a:lnTo>
                    <a:pt x="14068" y="7163"/>
                  </a:lnTo>
                  <a:lnTo>
                    <a:pt x="15900" y="7610"/>
                  </a:lnTo>
                  <a:lnTo>
                    <a:pt x="18013" y="8126"/>
                  </a:lnTo>
                  <a:lnTo>
                    <a:pt x="20714" y="8831"/>
                  </a:lnTo>
                  <a:lnTo>
                    <a:pt x="23931" y="9700"/>
                  </a:lnTo>
                  <a:lnTo>
                    <a:pt x="27477" y="10710"/>
                  </a:lnTo>
                  <a:lnTo>
                    <a:pt x="29356" y="11250"/>
                  </a:lnTo>
                  <a:lnTo>
                    <a:pt x="31282" y="11837"/>
                  </a:lnTo>
                  <a:lnTo>
                    <a:pt x="33208" y="12447"/>
                  </a:lnTo>
                  <a:lnTo>
                    <a:pt x="35157" y="13058"/>
                  </a:lnTo>
                  <a:lnTo>
                    <a:pt x="37106" y="13716"/>
                  </a:lnTo>
                  <a:lnTo>
                    <a:pt x="39008" y="14397"/>
                  </a:lnTo>
                  <a:lnTo>
                    <a:pt x="40887" y="15078"/>
                  </a:lnTo>
                  <a:lnTo>
                    <a:pt x="42695" y="15782"/>
                  </a:lnTo>
                  <a:lnTo>
                    <a:pt x="44456" y="16487"/>
                  </a:lnTo>
                  <a:lnTo>
                    <a:pt x="46100" y="17215"/>
                  </a:lnTo>
                  <a:lnTo>
                    <a:pt x="47650" y="17943"/>
                  </a:lnTo>
                  <a:lnTo>
                    <a:pt x="48378" y="18295"/>
                  </a:lnTo>
                  <a:lnTo>
                    <a:pt x="49083" y="18671"/>
                  </a:lnTo>
                  <a:lnTo>
                    <a:pt x="49740" y="19046"/>
                  </a:lnTo>
                  <a:lnTo>
                    <a:pt x="50374" y="19422"/>
                  </a:lnTo>
                  <a:lnTo>
                    <a:pt x="50962" y="19774"/>
                  </a:lnTo>
                  <a:lnTo>
                    <a:pt x="51525" y="20150"/>
                  </a:lnTo>
                  <a:lnTo>
                    <a:pt x="52018" y="20526"/>
                  </a:lnTo>
                  <a:lnTo>
                    <a:pt x="52488" y="20878"/>
                  </a:lnTo>
                  <a:lnTo>
                    <a:pt x="52887" y="21254"/>
                  </a:lnTo>
                  <a:lnTo>
                    <a:pt x="53263" y="21630"/>
                  </a:lnTo>
                  <a:lnTo>
                    <a:pt x="53592" y="21982"/>
                  </a:lnTo>
                  <a:lnTo>
                    <a:pt x="53850" y="22358"/>
                  </a:lnTo>
                  <a:lnTo>
                    <a:pt x="54062" y="22710"/>
                  </a:lnTo>
                  <a:lnTo>
                    <a:pt x="54202" y="23062"/>
                  </a:lnTo>
                  <a:lnTo>
                    <a:pt x="54249" y="23250"/>
                  </a:lnTo>
                  <a:lnTo>
                    <a:pt x="54296" y="23438"/>
                  </a:lnTo>
                  <a:lnTo>
                    <a:pt x="54320" y="23602"/>
                  </a:lnTo>
                  <a:lnTo>
                    <a:pt x="54343" y="23790"/>
                  </a:lnTo>
                  <a:lnTo>
                    <a:pt x="54320" y="23955"/>
                  </a:lnTo>
                  <a:lnTo>
                    <a:pt x="54296" y="24119"/>
                  </a:lnTo>
                  <a:lnTo>
                    <a:pt x="54273" y="24307"/>
                  </a:lnTo>
                  <a:lnTo>
                    <a:pt x="54202" y="2447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5" name="Google Shape;1365;p25"/>
            <p:cNvSpPr/>
            <p:nvPr/>
          </p:nvSpPr>
          <p:spPr>
            <a:xfrm>
              <a:off x="3167875" y="5219375"/>
              <a:ext cx="1331575" cy="544850"/>
            </a:xfrm>
            <a:custGeom>
              <a:rect b="b" l="l" r="r" t="t"/>
              <a:pathLst>
                <a:path extrusionOk="0" h="21794" w="53263">
                  <a:moveTo>
                    <a:pt x="1714" y="0"/>
                  </a:moveTo>
                  <a:lnTo>
                    <a:pt x="1597" y="400"/>
                  </a:lnTo>
                  <a:lnTo>
                    <a:pt x="1245" y="1292"/>
                  </a:lnTo>
                  <a:lnTo>
                    <a:pt x="845" y="2184"/>
                  </a:lnTo>
                  <a:lnTo>
                    <a:pt x="446" y="3030"/>
                  </a:lnTo>
                  <a:lnTo>
                    <a:pt x="0" y="3852"/>
                  </a:lnTo>
                  <a:lnTo>
                    <a:pt x="188" y="3946"/>
                  </a:lnTo>
                  <a:lnTo>
                    <a:pt x="376" y="4016"/>
                  </a:lnTo>
                  <a:lnTo>
                    <a:pt x="540" y="4040"/>
                  </a:lnTo>
                  <a:lnTo>
                    <a:pt x="705" y="4063"/>
                  </a:lnTo>
                  <a:lnTo>
                    <a:pt x="845" y="4040"/>
                  </a:lnTo>
                  <a:lnTo>
                    <a:pt x="986" y="4016"/>
                  </a:lnTo>
                  <a:lnTo>
                    <a:pt x="1127" y="3969"/>
                  </a:lnTo>
                  <a:lnTo>
                    <a:pt x="1221" y="3922"/>
                  </a:lnTo>
                  <a:lnTo>
                    <a:pt x="1433" y="3781"/>
                  </a:lnTo>
                  <a:lnTo>
                    <a:pt x="1597" y="3617"/>
                  </a:lnTo>
                  <a:lnTo>
                    <a:pt x="1714" y="3429"/>
                  </a:lnTo>
                  <a:lnTo>
                    <a:pt x="1808" y="3288"/>
                  </a:lnTo>
                  <a:lnTo>
                    <a:pt x="1879" y="3147"/>
                  </a:lnTo>
                  <a:lnTo>
                    <a:pt x="6623" y="4275"/>
                  </a:lnTo>
                  <a:lnTo>
                    <a:pt x="6810" y="4674"/>
                  </a:lnTo>
                  <a:lnTo>
                    <a:pt x="6998" y="5026"/>
                  </a:lnTo>
                  <a:lnTo>
                    <a:pt x="7210" y="5378"/>
                  </a:lnTo>
                  <a:lnTo>
                    <a:pt x="7421" y="5660"/>
                  </a:lnTo>
                  <a:lnTo>
                    <a:pt x="7632" y="5918"/>
                  </a:lnTo>
                  <a:lnTo>
                    <a:pt x="7844" y="6153"/>
                  </a:lnTo>
                  <a:lnTo>
                    <a:pt x="8055" y="6365"/>
                  </a:lnTo>
                  <a:lnTo>
                    <a:pt x="8266" y="6552"/>
                  </a:lnTo>
                  <a:lnTo>
                    <a:pt x="8501" y="6693"/>
                  </a:lnTo>
                  <a:lnTo>
                    <a:pt x="8713" y="6811"/>
                  </a:lnTo>
                  <a:lnTo>
                    <a:pt x="8924" y="6928"/>
                  </a:lnTo>
                  <a:lnTo>
                    <a:pt x="9159" y="6999"/>
                  </a:lnTo>
                  <a:lnTo>
                    <a:pt x="9370" y="7069"/>
                  </a:lnTo>
                  <a:lnTo>
                    <a:pt x="9605" y="7093"/>
                  </a:lnTo>
                  <a:lnTo>
                    <a:pt x="9816" y="7116"/>
                  </a:lnTo>
                  <a:lnTo>
                    <a:pt x="10028" y="7140"/>
                  </a:lnTo>
                  <a:lnTo>
                    <a:pt x="10286" y="7116"/>
                  </a:lnTo>
                  <a:lnTo>
                    <a:pt x="10521" y="7093"/>
                  </a:lnTo>
                  <a:lnTo>
                    <a:pt x="10779" y="7046"/>
                  </a:lnTo>
                  <a:lnTo>
                    <a:pt x="11014" y="6999"/>
                  </a:lnTo>
                  <a:lnTo>
                    <a:pt x="11437" y="6834"/>
                  </a:lnTo>
                  <a:lnTo>
                    <a:pt x="11813" y="6670"/>
                  </a:lnTo>
                  <a:lnTo>
                    <a:pt x="12118" y="6482"/>
                  </a:lnTo>
                  <a:lnTo>
                    <a:pt x="12353" y="6341"/>
                  </a:lnTo>
                  <a:lnTo>
                    <a:pt x="12541" y="6200"/>
                  </a:lnTo>
                  <a:lnTo>
                    <a:pt x="13785" y="6858"/>
                  </a:lnTo>
                  <a:lnTo>
                    <a:pt x="15194" y="7633"/>
                  </a:lnTo>
                  <a:lnTo>
                    <a:pt x="17073" y="8619"/>
                  </a:lnTo>
                  <a:lnTo>
                    <a:pt x="19351" y="9817"/>
                  </a:lnTo>
                  <a:lnTo>
                    <a:pt x="21934" y="11132"/>
                  </a:lnTo>
                  <a:lnTo>
                    <a:pt x="24752" y="12541"/>
                  </a:lnTo>
                  <a:lnTo>
                    <a:pt x="27782" y="13997"/>
                  </a:lnTo>
                  <a:lnTo>
                    <a:pt x="29332" y="14725"/>
                  </a:lnTo>
                  <a:lnTo>
                    <a:pt x="30905" y="15453"/>
                  </a:lnTo>
                  <a:lnTo>
                    <a:pt x="32502" y="16158"/>
                  </a:lnTo>
                  <a:lnTo>
                    <a:pt x="34099" y="16862"/>
                  </a:lnTo>
                  <a:lnTo>
                    <a:pt x="35696" y="17543"/>
                  </a:lnTo>
                  <a:lnTo>
                    <a:pt x="37269" y="18177"/>
                  </a:lnTo>
                  <a:lnTo>
                    <a:pt x="38819" y="18788"/>
                  </a:lnTo>
                  <a:lnTo>
                    <a:pt x="40346" y="19351"/>
                  </a:lnTo>
                  <a:lnTo>
                    <a:pt x="41825" y="19892"/>
                  </a:lnTo>
                  <a:lnTo>
                    <a:pt x="43258" y="20361"/>
                  </a:lnTo>
                  <a:lnTo>
                    <a:pt x="44643" y="20784"/>
                  </a:lnTo>
                  <a:lnTo>
                    <a:pt x="45959" y="21136"/>
                  </a:lnTo>
                  <a:lnTo>
                    <a:pt x="47203" y="21418"/>
                  </a:lnTo>
                  <a:lnTo>
                    <a:pt x="47790" y="21535"/>
                  </a:lnTo>
                  <a:lnTo>
                    <a:pt x="48354" y="21629"/>
                  </a:lnTo>
                  <a:lnTo>
                    <a:pt x="48918" y="21700"/>
                  </a:lnTo>
                  <a:lnTo>
                    <a:pt x="49434" y="21747"/>
                  </a:lnTo>
                  <a:lnTo>
                    <a:pt x="49951" y="21794"/>
                  </a:lnTo>
                  <a:lnTo>
                    <a:pt x="50890" y="21794"/>
                  </a:lnTo>
                  <a:lnTo>
                    <a:pt x="51336" y="21747"/>
                  </a:lnTo>
                  <a:lnTo>
                    <a:pt x="51736" y="21676"/>
                  </a:lnTo>
                  <a:lnTo>
                    <a:pt x="52111" y="21582"/>
                  </a:lnTo>
                  <a:lnTo>
                    <a:pt x="52464" y="21465"/>
                  </a:lnTo>
                  <a:lnTo>
                    <a:pt x="52769" y="21324"/>
                  </a:lnTo>
                  <a:lnTo>
                    <a:pt x="53027" y="21136"/>
                  </a:lnTo>
                  <a:lnTo>
                    <a:pt x="53262" y="20925"/>
                  </a:lnTo>
                  <a:lnTo>
                    <a:pt x="52863" y="20948"/>
                  </a:lnTo>
                  <a:lnTo>
                    <a:pt x="51994" y="20948"/>
                  </a:lnTo>
                  <a:lnTo>
                    <a:pt x="51548" y="20925"/>
                  </a:lnTo>
                  <a:lnTo>
                    <a:pt x="51078" y="20878"/>
                  </a:lnTo>
                  <a:lnTo>
                    <a:pt x="50632" y="20831"/>
                  </a:lnTo>
                  <a:lnTo>
                    <a:pt x="49716" y="20667"/>
                  </a:lnTo>
                  <a:lnTo>
                    <a:pt x="48824" y="20479"/>
                  </a:lnTo>
                  <a:lnTo>
                    <a:pt x="47908" y="20244"/>
                  </a:lnTo>
                  <a:lnTo>
                    <a:pt x="47015" y="19985"/>
                  </a:lnTo>
                  <a:lnTo>
                    <a:pt x="46146" y="19704"/>
                  </a:lnTo>
                  <a:lnTo>
                    <a:pt x="45278" y="19422"/>
                  </a:lnTo>
                  <a:lnTo>
                    <a:pt x="43187" y="18670"/>
                  </a:lnTo>
                  <a:lnTo>
                    <a:pt x="41121" y="17895"/>
                  </a:lnTo>
                  <a:lnTo>
                    <a:pt x="39054" y="17073"/>
                  </a:lnTo>
                  <a:lnTo>
                    <a:pt x="37011" y="16228"/>
                  </a:lnTo>
                  <a:lnTo>
                    <a:pt x="34968" y="15336"/>
                  </a:lnTo>
                  <a:lnTo>
                    <a:pt x="32925" y="14443"/>
                  </a:lnTo>
                  <a:lnTo>
                    <a:pt x="30905" y="13504"/>
                  </a:lnTo>
                  <a:lnTo>
                    <a:pt x="28886" y="12564"/>
                  </a:lnTo>
                  <a:lnTo>
                    <a:pt x="26889" y="11578"/>
                  </a:lnTo>
                  <a:lnTo>
                    <a:pt x="24893" y="10592"/>
                  </a:lnTo>
                  <a:lnTo>
                    <a:pt x="22897" y="9582"/>
                  </a:lnTo>
                  <a:lnTo>
                    <a:pt x="20924" y="8572"/>
                  </a:lnTo>
                  <a:lnTo>
                    <a:pt x="16979" y="6506"/>
                  </a:lnTo>
                  <a:lnTo>
                    <a:pt x="13081" y="4415"/>
                  </a:lnTo>
                  <a:lnTo>
                    <a:pt x="12846" y="4556"/>
                  </a:lnTo>
                  <a:lnTo>
                    <a:pt x="12588" y="4674"/>
                  </a:lnTo>
                  <a:lnTo>
                    <a:pt x="12306" y="4791"/>
                  </a:lnTo>
                  <a:lnTo>
                    <a:pt x="12047" y="4885"/>
                  </a:lnTo>
                  <a:lnTo>
                    <a:pt x="11766" y="4956"/>
                  </a:lnTo>
                  <a:lnTo>
                    <a:pt x="11460" y="5003"/>
                  </a:lnTo>
                  <a:lnTo>
                    <a:pt x="11178" y="5026"/>
                  </a:lnTo>
                  <a:lnTo>
                    <a:pt x="10897" y="5050"/>
                  </a:lnTo>
                  <a:lnTo>
                    <a:pt x="10591" y="5026"/>
                  </a:lnTo>
                  <a:lnTo>
                    <a:pt x="10310" y="5003"/>
                  </a:lnTo>
                  <a:lnTo>
                    <a:pt x="10004" y="4956"/>
                  </a:lnTo>
                  <a:lnTo>
                    <a:pt x="9722" y="4862"/>
                  </a:lnTo>
                  <a:lnTo>
                    <a:pt x="9323" y="4721"/>
                  </a:lnTo>
                  <a:lnTo>
                    <a:pt x="8924" y="4509"/>
                  </a:lnTo>
                  <a:lnTo>
                    <a:pt x="8572" y="4275"/>
                  </a:lnTo>
                  <a:lnTo>
                    <a:pt x="8243" y="3993"/>
                  </a:lnTo>
                  <a:lnTo>
                    <a:pt x="7938" y="3687"/>
                  </a:lnTo>
                  <a:lnTo>
                    <a:pt x="7656" y="3335"/>
                  </a:lnTo>
                  <a:lnTo>
                    <a:pt x="7421" y="2959"/>
                  </a:lnTo>
                  <a:lnTo>
                    <a:pt x="7233" y="2584"/>
                  </a:lnTo>
                  <a:lnTo>
                    <a:pt x="6552" y="2490"/>
                  </a:lnTo>
                  <a:lnTo>
                    <a:pt x="5848" y="2396"/>
                  </a:lnTo>
                  <a:lnTo>
                    <a:pt x="5143" y="2255"/>
                  </a:lnTo>
                  <a:lnTo>
                    <a:pt x="4462" y="2114"/>
                  </a:lnTo>
                  <a:lnTo>
                    <a:pt x="3781" y="1926"/>
                  </a:lnTo>
                  <a:lnTo>
                    <a:pt x="3100" y="1738"/>
                  </a:lnTo>
                  <a:lnTo>
                    <a:pt x="2442" y="1503"/>
                  </a:lnTo>
                  <a:lnTo>
                    <a:pt x="1785" y="1245"/>
                  </a:lnTo>
                  <a:lnTo>
                    <a:pt x="1714" y="0"/>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6" name="Google Shape;1366;p25"/>
            <p:cNvSpPr/>
            <p:nvPr/>
          </p:nvSpPr>
          <p:spPr>
            <a:xfrm>
              <a:off x="3167875" y="5219375"/>
              <a:ext cx="1331575" cy="544850"/>
            </a:xfrm>
            <a:custGeom>
              <a:rect b="b" l="l" r="r" t="t"/>
              <a:pathLst>
                <a:path extrusionOk="0" fill="none" h="21794" w="53263">
                  <a:moveTo>
                    <a:pt x="1714" y="0"/>
                  </a:moveTo>
                  <a:lnTo>
                    <a:pt x="1714" y="0"/>
                  </a:lnTo>
                  <a:lnTo>
                    <a:pt x="1597" y="400"/>
                  </a:lnTo>
                  <a:lnTo>
                    <a:pt x="1597" y="400"/>
                  </a:lnTo>
                  <a:lnTo>
                    <a:pt x="1245" y="1292"/>
                  </a:lnTo>
                  <a:lnTo>
                    <a:pt x="845" y="2184"/>
                  </a:lnTo>
                  <a:lnTo>
                    <a:pt x="446" y="3030"/>
                  </a:lnTo>
                  <a:lnTo>
                    <a:pt x="0" y="3852"/>
                  </a:lnTo>
                  <a:lnTo>
                    <a:pt x="0" y="3852"/>
                  </a:lnTo>
                  <a:lnTo>
                    <a:pt x="188" y="3946"/>
                  </a:lnTo>
                  <a:lnTo>
                    <a:pt x="376" y="4016"/>
                  </a:lnTo>
                  <a:lnTo>
                    <a:pt x="540" y="4040"/>
                  </a:lnTo>
                  <a:lnTo>
                    <a:pt x="705" y="4063"/>
                  </a:lnTo>
                  <a:lnTo>
                    <a:pt x="705" y="4063"/>
                  </a:lnTo>
                  <a:lnTo>
                    <a:pt x="845" y="4040"/>
                  </a:lnTo>
                  <a:lnTo>
                    <a:pt x="986" y="4016"/>
                  </a:lnTo>
                  <a:lnTo>
                    <a:pt x="1127" y="3969"/>
                  </a:lnTo>
                  <a:lnTo>
                    <a:pt x="1221" y="3922"/>
                  </a:lnTo>
                  <a:lnTo>
                    <a:pt x="1433" y="3781"/>
                  </a:lnTo>
                  <a:lnTo>
                    <a:pt x="1597" y="3617"/>
                  </a:lnTo>
                  <a:lnTo>
                    <a:pt x="1714" y="3429"/>
                  </a:lnTo>
                  <a:lnTo>
                    <a:pt x="1808" y="3288"/>
                  </a:lnTo>
                  <a:lnTo>
                    <a:pt x="1879" y="3147"/>
                  </a:lnTo>
                  <a:lnTo>
                    <a:pt x="6623" y="4275"/>
                  </a:lnTo>
                  <a:lnTo>
                    <a:pt x="6623" y="4275"/>
                  </a:lnTo>
                  <a:lnTo>
                    <a:pt x="6810" y="4674"/>
                  </a:lnTo>
                  <a:lnTo>
                    <a:pt x="6998" y="5026"/>
                  </a:lnTo>
                  <a:lnTo>
                    <a:pt x="7210" y="5378"/>
                  </a:lnTo>
                  <a:lnTo>
                    <a:pt x="7421" y="5660"/>
                  </a:lnTo>
                  <a:lnTo>
                    <a:pt x="7632" y="5918"/>
                  </a:lnTo>
                  <a:lnTo>
                    <a:pt x="7844" y="6153"/>
                  </a:lnTo>
                  <a:lnTo>
                    <a:pt x="8055" y="6365"/>
                  </a:lnTo>
                  <a:lnTo>
                    <a:pt x="8266" y="6552"/>
                  </a:lnTo>
                  <a:lnTo>
                    <a:pt x="8501" y="6693"/>
                  </a:lnTo>
                  <a:lnTo>
                    <a:pt x="8713" y="6811"/>
                  </a:lnTo>
                  <a:lnTo>
                    <a:pt x="8924" y="6928"/>
                  </a:lnTo>
                  <a:lnTo>
                    <a:pt x="9159" y="6999"/>
                  </a:lnTo>
                  <a:lnTo>
                    <a:pt x="9370" y="7069"/>
                  </a:lnTo>
                  <a:lnTo>
                    <a:pt x="9605" y="7093"/>
                  </a:lnTo>
                  <a:lnTo>
                    <a:pt x="9816" y="7116"/>
                  </a:lnTo>
                  <a:lnTo>
                    <a:pt x="10028" y="7140"/>
                  </a:lnTo>
                  <a:lnTo>
                    <a:pt x="10028" y="7140"/>
                  </a:lnTo>
                  <a:lnTo>
                    <a:pt x="10286" y="7116"/>
                  </a:lnTo>
                  <a:lnTo>
                    <a:pt x="10521" y="7093"/>
                  </a:lnTo>
                  <a:lnTo>
                    <a:pt x="10779" y="7046"/>
                  </a:lnTo>
                  <a:lnTo>
                    <a:pt x="11014" y="6999"/>
                  </a:lnTo>
                  <a:lnTo>
                    <a:pt x="11437" y="6834"/>
                  </a:lnTo>
                  <a:lnTo>
                    <a:pt x="11813" y="6670"/>
                  </a:lnTo>
                  <a:lnTo>
                    <a:pt x="12118" y="6482"/>
                  </a:lnTo>
                  <a:lnTo>
                    <a:pt x="12353" y="6341"/>
                  </a:lnTo>
                  <a:lnTo>
                    <a:pt x="12541" y="6200"/>
                  </a:lnTo>
                  <a:lnTo>
                    <a:pt x="12541" y="6200"/>
                  </a:lnTo>
                  <a:lnTo>
                    <a:pt x="13785" y="6858"/>
                  </a:lnTo>
                  <a:lnTo>
                    <a:pt x="15194" y="7633"/>
                  </a:lnTo>
                  <a:lnTo>
                    <a:pt x="17073" y="8619"/>
                  </a:lnTo>
                  <a:lnTo>
                    <a:pt x="19351" y="9817"/>
                  </a:lnTo>
                  <a:lnTo>
                    <a:pt x="21934" y="11132"/>
                  </a:lnTo>
                  <a:lnTo>
                    <a:pt x="24752" y="12541"/>
                  </a:lnTo>
                  <a:lnTo>
                    <a:pt x="27782" y="13997"/>
                  </a:lnTo>
                  <a:lnTo>
                    <a:pt x="29332" y="14725"/>
                  </a:lnTo>
                  <a:lnTo>
                    <a:pt x="30905" y="15453"/>
                  </a:lnTo>
                  <a:lnTo>
                    <a:pt x="32502" y="16158"/>
                  </a:lnTo>
                  <a:lnTo>
                    <a:pt x="34099" y="16862"/>
                  </a:lnTo>
                  <a:lnTo>
                    <a:pt x="35696" y="17543"/>
                  </a:lnTo>
                  <a:lnTo>
                    <a:pt x="37269" y="18177"/>
                  </a:lnTo>
                  <a:lnTo>
                    <a:pt x="38819" y="18788"/>
                  </a:lnTo>
                  <a:lnTo>
                    <a:pt x="40346" y="19351"/>
                  </a:lnTo>
                  <a:lnTo>
                    <a:pt x="41825" y="19892"/>
                  </a:lnTo>
                  <a:lnTo>
                    <a:pt x="43258" y="20361"/>
                  </a:lnTo>
                  <a:lnTo>
                    <a:pt x="44643" y="20784"/>
                  </a:lnTo>
                  <a:lnTo>
                    <a:pt x="45959" y="21136"/>
                  </a:lnTo>
                  <a:lnTo>
                    <a:pt x="47203" y="21418"/>
                  </a:lnTo>
                  <a:lnTo>
                    <a:pt x="47790" y="21535"/>
                  </a:lnTo>
                  <a:lnTo>
                    <a:pt x="48354" y="21629"/>
                  </a:lnTo>
                  <a:lnTo>
                    <a:pt x="48918" y="21700"/>
                  </a:lnTo>
                  <a:lnTo>
                    <a:pt x="49434" y="21747"/>
                  </a:lnTo>
                  <a:lnTo>
                    <a:pt x="49951" y="21794"/>
                  </a:lnTo>
                  <a:lnTo>
                    <a:pt x="50421" y="21794"/>
                  </a:lnTo>
                  <a:lnTo>
                    <a:pt x="50421" y="21794"/>
                  </a:lnTo>
                  <a:lnTo>
                    <a:pt x="50890" y="21794"/>
                  </a:lnTo>
                  <a:lnTo>
                    <a:pt x="51336" y="21747"/>
                  </a:lnTo>
                  <a:lnTo>
                    <a:pt x="51736" y="21676"/>
                  </a:lnTo>
                  <a:lnTo>
                    <a:pt x="52111" y="21582"/>
                  </a:lnTo>
                  <a:lnTo>
                    <a:pt x="52464" y="21465"/>
                  </a:lnTo>
                  <a:lnTo>
                    <a:pt x="52769" y="21324"/>
                  </a:lnTo>
                  <a:lnTo>
                    <a:pt x="53027" y="21136"/>
                  </a:lnTo>
                  <a:lnTo>
                    <a:pt x="53262" y="20925"/>
                  </a:lnTo>
                  <a:lnTo>
                    <a:pt x="53262" y="20925"/>
                  </a:lnTo>
                  <a:lnTo>
                    <a:pt x="52863" y="20948"/>
                  </a:lnTo>
                  <a:lnTo>
                    <a:pt x="52440" y="20948"/>
                  </a:lnTo>
                  <a:lnTo>
                    <a:pt x="52440" y="20948"/>
                  </a:lnTo>
                  <a:lnTo>
                    <a:pt x="51994" y="20948"/>
                  </a:lnTo>
                  <a:lnTo>
                    <a:pt x="51548" y="20925"/>
                  </a:lnTo>
                  <a:lnTo>
                    <a:pt x="51078" y="20878"/>
                  </a:lnTo>
                  <a:lnTo>
                    <a:pt x="50632" y="20831"/>
                  </a:lnTo>
                  <a:lnTo>
                    <a:pt x="49716" y="20667"/>
                  </a:lnTo>
                  <a:lnTo>
                    <a:pt x="48824" y="20479"/>
                  </a:lnTo>
                  <a:lnTo>
                    <a:pt x="47908" y="20244"/>
                  </a:lnTo>
                  <a:lnTo>
                    <a:pt x="47015" y="19985"/>
                  </a:lnTo>
                  <a:lnTo>
                    <a:pt x="46146" y="19704"/>
                  </a:lnTo>
                  <a:lnTo>
                    <a:pt x="45278" y="19422"/>
                  </a:lnTo>
                  <a:lnTo>
                    <a:pt x="45278" y="19422"/>
                  </a:lnTo>
                  <a:lnTo>
                    <a:pt x="43187" y="18670"/>
                  </a:lnTo>
                  <a:lnTo>
                    <a:pt x="41121" y="17895"/>
                  </a:lnTo>
                  <a:lnTo>
                    <a:pt x="39054" y="17073"/>
                  </a:lnTo>
                  <a:lnTo>
                    <a:pt x="37011" y="16228"/>
                  </a:lnTo>
                  <a:lnTo>
                    <a:pt x="34968" y="15336"/>
                  </a:lnTo>
                  <a:lnTo>
                    <a:pt x="32925" y="14443"/>
                  </a:lnTo>
                  <a:lnTo>
                    <a:pt x="30905" y="13504"/>
                  </a:lnTo>
                  <a:lnTo>
                    <a:pt x="28886" y="12564"/>
                  </a:lnTo>
                  <a:lnTo>
                    <a:pt x="26889" y="11578"/>
                  </a:lnTo>
                  <a:lnTo>
                    <a:pt x="24893" y="10592"/>
                  </a:lnTo>
                  <a:lnTo>
                    <a:pt x="22897" y="9582"/>
                  </a:lnTo>
                  <a:lnTo>
                    <a:pt x="20924" y="8572"/>
                  </a:lnTo>
                  <a:lnTo>
                    <a:pt x="16979" y="6506"/>
                  </a:lnTo>
                  <a:lnTo>
                    <a:pt x="13081" y="4415"/>
                  </a:lnTo>
                  <a:lnTo>
                    <a:pt x="13081" y="4415"/>
                  </a:lnTo>
                  <a:lnTo>
                    <a:pt x="12846" y="4556"/>
                  </a:lnTo>
                  <a:lnTo>
                    <a:pt x="12588" y="4674"/>
                  </a:lnTo>
                  <a:lnTo>
                    <a:pt x="12306" y="4791"/>
                  </a:lnTo>
                  <a:lnTo>
                    <a:pt x="12047" y="4885"/>
                  </a:lnTo>
                  <a:lnTo>
                    <a:pt x="11766" y="4956"/>
                  </a:lnTo>
                  <a:lnTo>
                    <a:pt x="11460" y="5003"/>
                  </a:lnTo>
                  <a:lnTo>
                    <a:pt x="11178" y="5026"/>
                  </a:lnTo>
                  <a:lnTo>
                    <a:pt x="10897" y="5050"/>
                  </a:lnTo>
                  <a:lnTo>
                    <a:pt x="10897" y="5050"/>
                  </a:lnTo>
                  <a:lnTo>
                    <a:pt x="10591" y="5026"/>
                  </a:lnTo>
                  <a:lnTo>
                    <a:pt x="10310" y="5003"/>
                  </a:lnTo>
                  <a:lnTo>
                    <a:pt x="10004" y="4956"/>
                  </a:lnTo>
                  <a:lnTo>
                    <a:pt x="9722" y="4862"/>
                  </a:lnTo>
                  <a:lnTo>
                    <a:pt x="9722" y="4862"/>
                  </a:lnTo>
                  <a:lnTo>
                    <a:pt x="9323" y="4721"/>
                  </a:lnTo>
                  <a:lnTo>
                    <a:pt x="8924" y="4509"/>
                  </a:lnTo>
                  <a:lnTo>
                    <a:pt x="8572" y="4275"/>
                  </a:lnTo>
                  <a:lnTo>
                    <a:pt x="8243" y="3993"/>
                  </a:lnTo>
                  <a:lnTo>
                    <a:pt x="7938" y="3687"/>
                  </a:lnTo>
                  <a:lnTo>
                    <a:pt x="7656" y="3335"/>
                  </a:lnTo>
                  <a:lnTo>
                    <a:pt x="7421" y="2959"/>
                  </a:lnTo>
                  <a:lnTo>
                    <a:pt x="7233" y="2584"/>
                  </a:lnTo>
                  <a:lnTo>
                    <a:pt x="7233" y="2584"/>
                  </a:lnTo>
                  <a:lnTo>
                    <a:pt x="6552" y="2490"/>
                  </a:lnTo>
                  <a:lnTo>
                    <a:pt x="5848" y="2396"/>
                  </a:lnTo>
                  <a:lnTo>
                    <a:pt x="5143" y="2255"/>
                  </a:lnTo>
                  <a:lnTo>
                    <a:pt x="4462" y="2114"/>
                  </a:lnTo>
                  <a:lnTo>
                    <a:pt x="3781" y="1926"/>
                  </a:lnTo>
                  <a:lnTo>
                    <a:pt x="3100" y="1738"/>
                  </a:lnTo>
                  <a:lnTo>
                    <a:pt x="2442" y="1503"/>
                  </a:lnTo>
                  <a:lnTo>
                    <a:pt x="1785" y="1245"/>
                  </a:lnTo>
                  <a:lnTo>
                    <a:pt x="1785" y="1245"/>
                  </a:lnTo>
                  <a:lnTo>
                    <a:pt x="1714"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7" name="Google Shape;1367;p25"/>
            <p:cNvSpPr/>
            <p:nvPr/>
          </p:nvSpPr>
          <p:spPr>
            <a:xfrm>
              <a:off x="2500900" y="5324475"/>
              <a:ext cx="604175" cy="272425"/>
            </a:xfrm>
            <a:custGeom>
              <a:rect b="b" l="l" r="r" t="t"/>
              <a:pathLst>
                <a:path extrusionOk="0" h="10897" w="24167">
                  <a:moveTo>
                    <a:pt x="1363" y="0"/>
                  </a:moveTo>
                  <a:lnTo>
                    <a:pt x="1222" y="24"/>
                  </a:lnTo>
                  <a:lnTo>
                    <a:pt x="1081" y="71"/>
                  </a:lnTo>
                  <a:lnTo>
                    <a:pt x="964" y="117"/>
                  </a:lnTo>
                  <a:lnTo>
                    <a:pt x="729" y="235"/>
                  </a:lnTo>
                  <a:lnTo>
                    <a:pt x="541" y="352"/>
                  </a:lnTo>
                  <a:lnTo>
                    <a:pt x="400" y="493"/>
                  </a:lnTo>
                  <a:lnTo>
                    <a:pt x="283" y="634"/>
                  </a:lnTo>
                  <a:lnTo>
                    <a:pt x="165" y="799"/>
                  </a:lnTo>
                  <a:lnTo>
                    <a:pt x="95" y="963"/>
                  </a:lnTo>
                  <a:lnTo>
                    <a:pt x="48" y="1127"/>
                  </a:lnTo>
                  <a:lnTo>
                    <a:pt x="24" y="1292"/>
                  </a:lnTo>
                  <a:lnTo>
                    <a:pt x="1" y="1456"/>
                  </a:lnTo>
                  <a:lnTo>
                    <a:pt x="24" y="1620"/>
                  </a:lnTo>
                  <a:lnTo>
                    <a:pt x="71" y="1949"/>
                  </a:lnTo>
                  <a:lnTo>
                    <a:pt x="142" y="2255"/>
                  </a:lnTo>
                  <a:lnTo>
                    <a:pt x="236" y="2513"/>
                  </a:lnTo>
                  <a:lnTo>
                    <a:pt x="330" y="2677"/>
                  </a:lnTo>
                  <a:lnTo>
                    <a:pt x="471" y="2865"/>
                  </a:lnTo>
                  <a:lnTo>
                    <a:pt x="612" y="3006"/>
                  </a:lnTo>
                  <a:lnTo>
                    <a:pt x="799" y="3147"/>
                  </a:lnTo>
                  <a:lnTo>
                    <a:pt x="1457" y="3523"/>
                  </a:lnTo>
                  <a:lnTo>
                    <a:pt x="2420" y="4063"/>
                  </a:lnTo>
                  <a:lnTo>
                    <a:pt x="3594" y="4697"/>
                  </a:lnTo>
                  <a:lnTo>
                    <a:pt x="4956" y="5401"/>
                  </a:lnTo>
                  <a:lnTo>
                    <a:pt x="6436" y="6129"/>
                  </a:lnTo>
                  <a:lnTo>
                    <a:pt x="7986" y="6857"/>
                  </a:lnTo>
                  <a:lnTo>
                    <a:pt x="9559" y="7539"/>
                  </a:lnTo>
                  <a:lnTo>
                    <a:pt x="10311" y="7844"/>
                  </a:lnTo>
                  <a:lnTo>
                    <a:pt x="11062" y="8149"/>
                  </a:lnTo>
                  <a:lnTo>
                    <a:pt x="12001" y="8478"/>
                  </a:lnTo>
                  <a:lnTo>
                    <a:pt x="12964" y="8807"/>
                  </a:lnTo>
                  <a:lnTo>
                    <a:pt x="13927" y="9135"/>
                  </a:lnTo>
                  <a:lnTo>
                    <a:pt x="14890" y="9417"/>
                  </a:lnTo>
                  <a:lnTo>
                    <a:pt x="15853" y="9699"/>
                  </a:lnTo>
                  <a:lnTo>
                    <a:pt x="16769" y="9957"/>
                  </a:lnTo>
                  <a:lnTo>
                    <a:pt x="17685" y="10192"/>
                  </a:lnTo>
                  <a:lnTo>
                    <a:pt x="18553" y="10404"/>
                  </a:lnTo>
                  <a:lnTo>
                    <a:pt x="19235" y="10545"/>
                  </a:lnTo>
                  <a:lnTo>
                    <a:pt x="19892" y="10662"/>
                  </a:lnTo>
                  <a:lnTo>
                    <a:pt x="20503" y="10756"/>
                  </a:lnTo>
                  <a:lnTo>
                    <a:pt x="21066" y="10826"/>
                  </a:lnTo>
                  <a:lnTo>
                    <a:pt x="21583" y="10897"/>
                  </a:lnTo>
                  <a:lnTo>
                    <a:pt x="22475" y="10897"/>
                  </a:lnTo>
                  <a:lnTo>
                    <a:pt x="22828" y="10873"/>
                  </a:lnTo>
                  <a:lnTo>
                    <a:pt x="23039" y="10826"/>
                  </a:lnTo>
                  <a:lnTo>
                    <a:pt x="23203" y="10756"/>
                  </a:lnTo>
                  <a:lnTo>
                    <a:pt x="23368" y="10685"/>
                  </a:lnTo>
                  <a:lnTo>
                    <a:pt x="23509" y="10615"/>
                  </a:lnTo>
                  <a:lnTo>
                    <a:pt x="23650" y="10521"/>
                  </a:lnTo>
                  <a:lnTo>
                    <a:pt x="23743" y="10427"/>
                  </a:lnTo>
                  <a:lnTo>
                    <a:pt x="23837" y="10333"/>
                  </a:lnTo>
                  <a:lnTo>
                    <a:pt x="23908" y="10216"/>
                  </a:lnTo>
                  <a:lnTo>
                    <a:pt x="24025" y="9957"/>
                  </a:lnTo>
                  <a:lnTo>
                    <a:pt x="24096" y="9699"/>
                  </a:lnTo>
                  <a:lnTo>
                    <a:pt x="24143" y="9417"/>
                  </a:lnTo>
                  <a:lnTo>
                    <a:pt x="24166" y="9112"/>
                  </a:lnTo>
                  <a:lnTo>
                    <a:pt x="24143" y="8948"/>
                  </a:lnTo>
                  <a:lnTo>
                    <a:pt x="24096" y="8760"/>
                  </a:lnTo>
                  <a:lnTo>
                    <a:pt x="24025" y="8572"/>
                  </a:lnTo>
                  <a:lnTo>
                    <a:pt x="23908" y="8407"/>
                  </a:lnTo>
                  <a:lnTo>
                    <a:pt x="23767" y="8267"/>
                  </a:lnTo>
                  <a:lnTo>
                    <a:pt x="23603" y="8126"/>
                  </a:lnTo>
                  <a:lnTo>
                    <a:pt x="23415" y="8008"/>
                  </a:lnTo>
                  <a:lnTo>
                    <a:pt x="23203" y="7914"/>
                  </a:lnTo>
                  <a:lnTo>
                    <a:pt x="19070" y="6388"/>
                  </a:lnTo>
                  <a:lnTo>
                    <a:pt x="2091" y="94"/>
                  </a:lnTo>
                  <a:lnTo>
                    <a:pt x="1786" y="24"/>
                  </a:lnTo>
                  <a:lnTo>
                    <a:pt x="150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8" name="Google Shape;1368;p25"/>
            <p:cNvSpPr/>
            <p:nvPr/>
          </p:nvSpPr>
          <p:spPr>
            <a:xfrm>
              <a:off x="2500900" y="5324475"/>
              <a:ext cx="604175" cy="272425"/>
            </a:xfrm>
            <a:custGeom>
              <a:rect b="b" l="l" r="r" t="t"/>
              <a:pathLst>
                <a:path extrusionOk="0" fill="none" h="10897" w="24167">
                  <a:moveTo>
                    <a:pt x="22828" y="10873"/>
                  </a:moveTo>
                  <a:lnTo>
                    <a:pt x="22828" y="10873"/>
                  </a:lnTo>
                  <a:lnTo>
                    <a:pt x="22475" y="10897"/>
                  </a:lnTo>
                  <a:lnTo>
                    <a:pt x="22053" y="10897"/>
                  </a:lnTo>
                  <a:lnTo>
                    <a:pt x="21583" y="10897"/>
                  </a:lnTo>
                  <a:lnTo>
                    <a:pt x="21066" y="10826"/>
                  </a:lnTo>
                  <a:lnTo>
                    <a:pt x="20503" y="10756"/>
                  </a:lnTo>
                  <a:lnTo>
                    <a:pt x="19892" y="10662"/>
                  </a:lnTo>
                  <a:lnTo>
                    <a:pt x="19235" y="10545"/>
                  </a:lnTo>
                  <a:lnTo>
                    <a:pt x="18553" y="10404"/>
                  </a:lnTo>
                  <a:lnTo>
                    <a:pt x="18553" y="10404"/>
                  </a:lnTo>
                  <a:lnTo>
                    <a:pt x="18553" y="10404"/>
                  </a:lnTo>
                  <a:lnTo>
                    <a:pt x="17685" y="10192"/>
                  </a:lnTo>
                  <a:lnTo>
                    <a:pt x="16769" y="9957"/>
                  </a:lnTo>
                  <a:lnTo>
                    <a:pt x="15853" y="9699"/>
                  </a:lnTo>
                  <a:lnTo>
                    <a:pt x="14890" y="9417"/>
                  </a:lnTo>
                  <a:lnTo>
                    <a:pt x="13927" y="9135"/>
                  </a:lnTo>
                  <a:lnTo>
                    <a:pt x="12964" y="8807"/>
                  </a:lnTo>
                  <a:lnTo>
                    <a:pt x="12001" y="8478"/>
                  </a:lnTo>
                  <a:lnTo>
                    <a:pt x="11062" y="8149"/>
                  </a:lnTo>
                  <a:lnTo>
                    <a:pt x="11062" y="8149"/>
                  </a:lnTo>
                  <a:lnTo>
                    <a:pt x="10311" y="7844"/>
                  </a:lnTo>
                  <a:lnTo>
                    <a:pt x="9559" y="7539"/>
                  </a:lnTo>
                  <a:lnTo>
                    <a:pt x="7986" y="6857"/>
                  </a:lnTo>
                  <a:lnTo>
                    <a:pt x="6436" y="6129"/>
                  </a:lnTo>
                  <a:lnTo>
                    <a:pt x="4956" y="5401"/>
                  </a:lnTo>
                  <a:lnTo>
                    <a:pt x="3594" y="4697"/>
                  </a:lnTo>
                  <a:lnTo>
                    <a:pt x="2420" y="4063"/>
                  </a:lnTo>
                  <a:lnTo>
                    <a:pt x="1457" y="3523"/>
                  </a:lnTo>
                  <a:lnTo>
                    <a:pt x="799" y="3147"/>
                  </a:lnTo>
                  <a:lnTo>
                    <a:pt x="799" y="3147"/>
                  </a:lnTo>
                  <a:lnTo>
                    <a:pt x="612" y="3006"/>
                  </a:lnTo>
                  <a:lnTo>
                    <a:pt x="471" y="2865"/>
                  </a:lnTo>
                  <a:lnTo>
                    <a:pt x="330" y="2677"/>
                  </a:lnTo>
                  <a:lnTo>
                    <a:pt x="236" y="2513"/>
                  </a:lnTo>
                  <a:lnTo>
                    <a:pt x="236" y="2513"/>
                  </a:lnTo>
                  <a:lnTo>
                    <a:pt x="142" y="2255"/>
                  </a:lnTo>
                  <a:lnTo>
                    <a:pt x="71" y="1949"/>
                  </a:lnTo>
                  <a:lnTo>
                    <a:pt x="24" y="1620"/>
                  </a:lnTo>
                  <a:lnTo>
                    <a:pt x="1" y="1456"/>
                  </a:lnTo>
                  <a:lnTo>
                    <a:pt x="24" y="1292"/>
                  </a:lnTo>
                  <a:lnTo>
                    <a:pt x="48" y="1127"/>
                  </a:lnTo>
                  <a:lnTo>
                    <a:pt x="95" y="963"/>
                  </a:lnTo>
                  <a:lnTo>
                    <a:pt x="165" y="799"/>
                  </a:lnTo>
                  <a:lnTo>
                    <a:pt x="283" y="634"/>
                  </a:lnTo>
                  <a:lnTo>
                    <a:pt x="400" y="493"/>
                  </a:lnTo>
                  <a:lnTo>
                    <a:pt x="541" y="352"/>
                  </a:lnTo>
                  <a:lnTo>
                    <a:pt x="729" y="235"/>
                  </a:lnTo>
                  <a:lnTo>
                    <a:pt x="964" y="117"/>
                  </a:lnTo>
                  <a:lnTo>
                    <a:pt x="964" y="117"/>
                  </a:lnTo>
                  <a:lnTo>
                    <a:pt x="1081" y="71"/>
                  </a:lnTo>
                  <a:lnTo>
                    <a:pt x="1222" y="24"/>
                  </a:lnTo>
                  <a:lnTo>
                    <a:pt x="1363" y="0"/>
                  </a:lnTo>
                  <a:lnTo>
                    <a:pt x="1504" y="0"/>
                  </a:lnTo>
                  <a:lnTo>
                    <a:pt x="1786" y="24"/>
                  </a:lnTo>
                  <a:lnTo>
                    <a:pt x="2091" y="94"/>
                  </a:lnTo>
                  <a:lnTo>
                    <a:pt x="19070" y="6388"/>
                  </a:lnTo>
                  <a:lnTo>
                    <a:pt x="19070" y="6388"/>
                  </a:lnTo>
                  <a:lnTo>
                    <a:pt x="23203" y="7914"/>
                  </a:lnTo>
                  <a:lnTo>
                    <a:pt x="23203" y="7914"/>
                  </a:lnTo>
                  <a:lnTo>
                    <a:pt x="23415" y="8008"/>
                  </a:lnTo>
                  <a:lnTo>
                    <a:pt x="23603" y="8126"/>
                  </a:lnTo>
                  <a:lnTo>
                    <a:pt x="23767" y="8267"/>
                  </a:lnTo>
                  <a:lnTo>
                    <a:pt x="23908" y="8407"/>
                  </a:lnTo>
                  <a:lnTo>
                    <a:pt x="24025" y="8572"/>
                  </a:lnTo>
                  <a:lnTo>
                    <a:pt x="24096" y="8760"/>
                  </a:lnTo>
                  <a:lnTo>
                    <a:pt x="24143" y="8948"/>
                  </a:lnTo>
                  <a:lnTo>
                    <a:pt x="24166" y="9112"/>
                  </a:lnTo>
                  <a:lnTo>
                    <a:pt x="24166" y="9112"/>
                  </a:lnTo>
                  <a:lnTo>
                    <a:pt x="24143" y="9417"/>
                  </a:lnTo>
                  <a:lnTo>
                    <a:pt x="24096" y="9699"/>
                  </a:lnTo>
                  <a:lnTo>
                    <a:pt x="24025" y="9957"/>
                  </a:lnTo>
                  <a:lnTo>
                    <a:pt x="23908" y="10216"/>
                  </a:lnTo>
                  <a:lnTo>
                    <a:pt x="23837" y="10333"/>
                  </a:lnTo>
                  <a:lnTo>
                    <a:pt x="23743" y="10427"/>
                  </a:lnTo>
                  <a:lnTo>
                    <a:pt x="23650" y="10521"/>
                  </a:lnTo>
                  <a:lnTo>
                    <a:pt x="23509" y="10615"/>
                  </a:lnTo>
                  <a:lnTo>
                    <a:pt x="23368" y="10685"/>
                  </a:lnTo>
                  <a:lnTo>
                    <a:pt x="23203" y="10756"/>
                  </a:lnTo>
                  <a:lnTo>
                    <a:pt x="23039" y="10826"/>
                  </a:lnTo>
                  <a:lnTo>
                    <a:pt x="22828" y="1087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9" name="Google Shape;1369;p25"/>
            <p:cNvSpPr/>
            <p:nvPr/>
          </p:nvSpPr>
          <p:spPr>
            <a:xfrm>
              <a:off x="2585450" y="5306275"/>
              <a:ext cx="484975" cy="207250"/>
            </a:xfrm>
            <a:custGeom>
              <a:rect b="b" l="l" r="r" t="t"/>
              <a:pathLst>
                <a:path extrusionOk="0" h="8290" w="19399">
                  <a:moveTo>
                    <a:pt x="846" y="0"/>
                  </a:moveTo>
                  <a:lnTo>
                    <a:pt x="658" y="47"/>
                  </a:lnTo>
                  <a:lnTo>
                    <a:pt x="588" y="47"/>
                  </a:lnTo>
                  <a:lnTo>
                    <a:pt x="400" y="141"/>
                  </a:lnTo>
                  <a:lnTo>
                    <a:pt x="236" y="235"/>
                  </a:lnTo>
                  <a:lnTo>
                    <a:pt x="142" y="352"/>
                  </a:lnTo>
                  <a:lnTo>
                    <a:pt x="48" y="470"/>
                  </a:lnTo>
                  <a:lnTo>
                    <a:pt x="1" y="611"/>
                  </a:lnTo>
                  <a:lnTo>
                    <a:pt x="1" y="752"/>
                  </a:lnTo>
                  <a:lnTo>
                    <a:pt x="1" y="892"/>
                  </a:lnTo>
                  <a:lnTo>
                    <a:pt x="24" y="1010"/>
                  </a:lnTo>
                  <a:lnTo>
                    <a:pt x="71" y="1198"/>
                  </a:lnTo>
                  <a:lnTo>
                    <a:pt x="142" y="1362"/>
                  </a:lnTo>
                  <a:lnTo>
                    <a:pt x="236" y="1527"/>
                  </a:lnTo>
                  <a:lnTo>
                    <a:pt x="329" y="1644"/>
                  </a:lnTo>
                  <a:lnTo>
                    <a:pt x="423" y="1761"/>
                  </a:lnTo>
                  <a:lnTo>
                    <a:pt x="564" y="1879"/>
                  </a:lnTo>
                  <a:lnTo>
                    <a:pt x="705" y="1973"/>
                  </a:lnTo>
                  <a:lnTo>
                    <a:pt x="1269" y="2255"/>
                  </a:lnTo>
                  <a:lnTo>
                    <a:pt x="2044" y="2654"/>
                  </a:lnTo>
                  <a:lnTo>
                    <a:pt x="3007" y="3147"/>
                  </a:lnTo>
                  <a:lnTo>
                    <a:pt x="4110" y="3687"/>
                  </a:lnTo>
                  <a:lnTo>
                    <a:pt x="5332" y="4251"/>
                  </a:lnTo>
                  <a:lnTo>
                    <a:pt x="6576" y="4791"/>
                  </a:lnTo>
                  <a:lnTo>
                    <a:pt x="7844" y="5331"/>
                  </a:lnTo>
                  <a:lnTo>
                    <a:pt x="9066" y="5801"/>
                  </a:lnTo>
                  <a:lnTo>
                    <a:pt x="10803" y="6411"/>
                  </a:lnTo>
                  <a:lnTo>
                    <a:pt x="12518" y="6975"/>
                  </a:lnTo>
                  <a:lnTo>
                    <a:pt x="14185" y="7468"/>
                  </a:lnTo>
                  <a:lnTo>
                    <a:pt x="14984" y="7679"/>
                  </a:lnTo>
                  <a:lnTo>
                    <a:pt x="15735" y="7867"/>
                  </a:lnTo>
                  <a:lnTo>
                    <a:pt x="16581" y="8055"/>
                  </a:lnTo>
                  <a:lnTo>
                    <a:pt x="17332" y="8196"/>
                  </a:lnTo>
                  <a:lnTo>
                    <a:pt x="17966" y="8267"/>
                  </a:lnTo>
                  <a:lnTo>
                    <a:pt x="18224" y="8290"/>
                  </a:lnTo>
                  <a:lnTo>
                    <a:pt x="18459" y="8267"/>
                  </a:lnTo>
                  <a:lnTo>
                    <a:pt x="18741" y="8243"/>
                  </a:lnTo>
                  <a:lnTo>
                    <a:pt x="18952" y="8173"/>
                  </a:lnTo>
                  <a:lnTo>
                    <a:pt x="19117" y="8102"/>
                  </a:lnTo>
                  <a:lnTo>
                    <a:pt x="19234" y="7985"/>
                  </a:lnTo>
                  <a:lnTo>
                    <a:pt x="19305" y="7867"/>
                  </a:lnTo>
                  <a:lnTo>
                    <a:pt x="19375" y="7726"/>
                  </a:lnTo>
                  <a:lnTo>
                    <a:pt x="19399" y="7562"/>
                  </a:lnTo>
                  <a:lnTo>
                    <a:pt x="19399" y="7398"/>
                  </a:lnTo>
                  <a:lnTo>
                    <a:pt x="19399" y="7233"/>
                  </a:lnTo>
                  <a:lnTo>
                    <a:pt x="19399" y="7139"/>
                  </a:lnTo>
                  <a:lnTo>
                    <a:pt x="19352" y="7045"/>
                  </a:lnTo>
                  <a:lnTo>
                    <a:pt x="19305" y="6928"/>
                  </a:lnTo>
                  <a:lnTo>
                    <a:pt x="19234" y="6834"/>
                  </a:lnTo>
                  <a:lnTo>
                    <a:pt x="19046" y="6646"/>
                  </a:lnTo>
                  <a:lnTo>
                    <a:pt x="18788" y="6505"/>
                  </a:lnTo>
                  <a:lnTo>
                    <a:pt x="18600" y="6411"/>
                  </a:lnTo>
                  <a:lnTo>
                    <a:pt x="1527" y="94"/>
                  </a:lnTo>
                  <a:lnTo>
                    <a:pt x="1292" y="24"/>
                  </a:lnTo>
                  <a:lnTo>
                    <a:pt x="105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0" name="Google Shape;1370;p25"/>
            <p:cNvSpPr/>
            <p:nvPr/>
          </p:nvSpPr>
          <p:spPr>
            <a:xfrm>
              <a:off x="2585450" y="5306275"/>
              <a:ext cx="484975" cy="207250"/>
            </a:xfrm>
            <a:custGeom>
              <a:rect b="b" l="l" r="r" t="t"/>
              <a:pathLst>
                <a:path extrusionOk="0" fill="none" h="8290" w="19399">
                  <a:moveTo>
                    <a:pt x="19305" y="7867"/>
                  </a:moveTo>
                  <a:lnTo>
                    <a:pt x="19305" y="7867"/>
                  </a:lnTo>
                  <a:lnTo>
                    <a:pt x="19234" y="7985"/>
                  </a:lnTo>
                  <a:lnTo>
                    <a:pt x="19117" y="8102"/>
                  </a:lnTo>
                  <a:lnTo>
                    <a:pt x="18952" y="8173"/>
                  </a:lnTo>
                  <a:lnTo>
                    <a:pt x="18741" y="8243"/>
                  </a:lnTo>
                  <a:lnTo>
                    <a:pt x="18741" y="8243"/>
                  </a:lnTo>
                  <a:lnTo>
                    <a:pt x="18459" y="8267"/>
                  </a:lnTo>
                  <a:lnTo>
                    <a:pt x="18459" y="8267"/>
                  </a:lnTo>
                  <a:lnTo>
                    <a:pt x="18224" y="8290"/>
                  </a:lnTo>
                  <a:lnTo>
                    <a:pt x="17966" y="8267"/>
                  </a:lnTo>
                  <a:lnTo>
                    <a:pt x="17332" y="8196"/>
                  </a:lnTo>
                  <a:lnTo>
                    <a:pt x="16581" y="8055"/>
                  </a:lnTo>
                  <a:lnTo>
                    <a:pt x="15735" y="7867"/>
                  </a:lnTo>
                  <a:lnTo>
                    <a:pt x="15735" y="7867"/>
                  </a:lnTo>
                  <a:lnTo>
                    <a:pt x="15735" y="7867"/>
                  </a:lnTo>
                  <a:lnTo>
                    <a:pt x="14984" y="7679"/>
                  </a:lnTo>
                  <a:lnTo>
                    <a:pt x="14185" y="7468"/>
                  </a:lnTo>
                  <a:lnTo>
                    <a:pt x="12518" y="6975"/>
                  </a:lnTo>
                  <a:lnTo>
                    <a:pt x="10803" y="6411"/>
                  </a:lnTo>
                  <a:lnTo>
                    <a:pt x="9066" y="5801"/>
                  </a:lnTo>
                  <a:lnTo>
                    <a:pt x="9066" y="5801"/>
                  </a:lnTo>
                  <a:lnTo>
                    <a:pt x="7844" y="5331"/>
                  </a:lnTo>
                  <a:lnTo>
                    <a:pt x="6576" y="4791"/>
                  </a:lnTo>
                  <a:lnTo>
                    <a:pt x="5332" y="4251"/>
                  </a:lnTo>
                  <a:lnTo>
                    <a:pt x="4110" y="3687"/>
                  </a:lnTo>
                  <a:lnTo>
                    <a:pt x="3007" y="3147"/>
                  </a:lnTo>
                  <a:lnTo>
                    <a:pt x="2044" y="2654"/>
                  </a:lnTo>
                  <a:lnTo>
                    <a:pt x="1269" y="2255"/>
                  </a:lnTo>
                  <a:lnTo>
                    <a:pt x="705" y="1973"/>
                  </a:lnTo>
                  <a:lnTo>
                    <a:pt x="705" y="1973"/>
                  </a:lnTo>
                  <a:lnTo>
                    <a:pt x="564" y="1879"/>
                  </a:lnTo>
                  <a:lnTo>
                    <a:pt x="423" y="1761"/>
                  </a:lnTo>
                  <a:lnTo>
                    <a:pt x="329" y="1644"/>
                  </a:lnTo>
                  <a:lnTo>
                    <a:pt x="236" y="1527"/>
                  </a:lnTo>
                  <a:lnTo>
                    <a:pt x="236" y="1527"/>
                  </a:lnTo>
                  <a:lnTo>
                    <a:pt x="142" y="1362"/>
                  </a:lnTo>
                  <a:lnTo>
                    <a:pt x="142" y="1362"/>
                  </a:lnTo>
                  <a:lnTo>
                    <a:pt x="71" y="1198"/>
                  </a:lnTo>
                  <a:lnTo>
                    <a:pt x="24" y="1010"/>
                  </a:lnTo>
                  <a:lnTo>
                    <a:pt x="24" y="1010"/>
                  </a:lnTo>
                  <a:lnTo>
                    <a:pt x="1" y="892"/>
                  </a:lnTo>
                  <a:lnTo>
                    <a:pt x="1" y="752"/>
                  </a:lnTo>
                  <a:lnTo>
                    <a:pt x="1" y="611"/>
                  </a:lnTo>
                  <a:lnTo>
                    <a:pt x="48" y="470"/>
                  </a:lnTo>
                  <a:lnTo>
                    <a:pt x="142" y="352"/>
                  </a:lnTo>
                  <a:lnTo>
                    <a:pt x="236" y="235"/>
                  </a:lnTo>
                  <a:lnTo>
                    <a:pt x="400" y="141"/>
                  </a:lnTo>
                  <a:lnTo>
                    <a:pt x="588" y="47"/>
                  </a:lnTo>
                  <a:lnTo>
                    <a:pt x="588" y="47"/>
                  </a:lnTo>
                  <a:lnTo>
                    <a:pt x="658" y="47"/>
                  </a:lnTo>
                  <a:lnTo>
                    <a:pt x="658" y="47"/>
                  </a:lnTo>
                  <a:lnTo>
                    <a:pt x="846" y="0"/>
                  </a:lnTo>
                  <a:lnTo>
                    <a:pt x="1057" y="0"/>
                  </a:lnTo>
                  <a:lnTo>
                    <a:pt x="1292" y="24"/>
                  </a:lnTo>
                  <a:lnTo>
                    <a:pt x="1527" y="94"/>
                  </a:lnTo>
                  <a:lnTo>
                    <a:pt x="18600" y="6411"/>
                  </a:lnTo>
                  <a:lnTo>
                    <a:pt x="18600" y="6411"/>
                  </a:lnTo>
                  <a:lnTo>
                    <a:pt x="18788" y="6505"/>
                  </a:lnTo>
                  <a:lnTo>
                    <a:pt x="18788" y="6505"/>
                  </a:lnTo>
                  <a:lnTo>
                    <a:pt x="19046" y="6646"/>
                  </a:lnTo>
                  <a:lnTo>
                    <a:pt x="19234" y="6834"/>
                  </a:lnTo>
                  <a:lnTo>
                    <a:pt x="19305" y="6928"/>
                  </a:lnTo>
                  <a:lnTo>
                    <a:pt x="19352" y="7045"/>
                  </a:lnTo>
                  <a:lnTo>
                    <a:pt x="19399" y="7139"/>
                  </a:lnTo>
                  <a:lnTo>
                    <a:pt x="19399" y="7233"/>
                  </a:lnTo>
                  <a:lnTo>
                    <a:pt x="19399" y="7233"/>
                  </a:lnTo>
                  <a:lnTo>
                    <a:pt x="19399" y="7398"/>
                  </a:lnTo>
                  <a:lnTo>
                    <a:pt x="19399" y="7562"/>
                  </a:lnTo>
                  <a:lnTo>
                    <a:pt x="19375" y="7726"/>
                  </a:lnTo>
                  <a:lnTo>
                    <a:pt x="19305" y="7867"/>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1" name="Google Shape;1371;p25"/>
            <p:cNvSpPr/>
            <p:nvPr/>
          </p:nvSpPr>
          <p:spPr>
            <a:xfrm>
              <a:off x="2545525" y="5275725"/>
              <a:ext cx="551325" cy="227250"/>
            </a:xfrm>
            <a:custGeom>
              <a:rect b="b" l="l" r="r" t="t"/>
              <a:pathLst>
                <a:path extrusionOk="0" h="9090" w="22053">
                  <a:moveTo>
                    <a:pt x="893" y="1"/>
                  </a:moveTo>
                  <a:lnTo>
                    <a:pt x="682" y="24"/>
                  </a:lnTo>
                  <a:lnTo>
                    <a:pt x="494" y="71"/>
                  </a:lnTo>
                  <a:lnTo>
                    <a:pt x="353" y="118"/>
                  </a:lnTo>
                  <a:lnTo>
                    <a:pt x="236" y="189"/>
                  </a:lnTo>
                  <a:lnTo>
                    <a:pt x="142" y="283"/>
                  </a:lnTo>
                  <a:lnTo>
                    <a:pt x="71" y="353"/>
                  </a:lnTo>
                  <a:lnTo>
                    <a:pt x="24" y="447"/>
                  </a:lnTo>
                  <a:lnTo>
                    <a:pt x="1" y="541"/>
                  </a:lnTo>
                  <a:lnTo>
                    <a:pt x="1" y="658"/>
                  </a:lnTo>
                  <a:lnTo>
                    <a:pt x="24" y="846"/>
                  </a:lnTo>
                  <a:lnTo>
                    <a:pt x="95" y="1058"/>
                  </a:lnTo>
                  <a:lnTo>
                    <a:pt x="212" y="1246"/>
                  </a:lnTo>
                  <a:lnTo>
                    <a:pt x="330" y="1410"/>
                  </a:lnTo>
                  <a:lnTo>
                    <a:pt x="423" y="1551"/>
                  </a:lnTo>
                  <a:lnTo>
                    <a:pt x="564" y="1668"/>
                  </a:lnTo>
                  <a:lnTo>
                    <a:pt x="705" y="1762"/>
                  </a:lnTo>
                  <a:lnTo>
                    <a:pt x="893" y="1880"/>
                  </a:lnTo>
                  <a:lnTo>
                    <a:pt x="1621" y="2232"/>
                  </a:lnTo>
                  <a:lnTo>
                    <a:pt x="2889" y="2866"/>
                  </a:lnTo>
                  <a:lnTo>
                    <a:pt x="4486" y="3594"/>
                  </a:lnTo>
                  <a:lnTo>
                    <a:pt x="5942" y="4252"/>
                  </a:lnTo>
                  <a:lnTo>
                    <a:pt x="7445" y="4909"/>
                  </a:lnTo>
                  <a:lnTo>
                    <a:pt x="8972" y="5543"/>
                  </a:lnTo>
                  <a:lnTo>
                    <a:pt x="10451" y="6107"/>
                  </a:lnTo>
                  <a:lnTo>
                    <a:pt x="12189" y="6741"/>
                  </a:lnTo>
                  <a:lnTo>
                    <a:pt x="13974" y="7328"/>
                  </a:lnTo>
                  <a:lnTo>
                    <a:pt x="15688" y="7868"/>
                  </a:lnTo>
                  <a:lnTo>
                    <a:pt x="17285" y="8338"/>
                  </a:lnTo>
                  <a:lnTo>
                    <a:pt x="18412" y="8620"/>
                  </a:lnTo>
                  <a:lnTo>
                    <a:pt x="19399" y="8854"/>
                  </a:lnTo>
                  <a:lnTo>
                    <a:pt x="20244" y="9019"/>
                  </a:lnTo>
                  <a:lnTo>
                    <a:pt x="20596" y="9066"/>
                  </a:lnTo>
                  <a:lnTo>
                    <a:pt x="20902" y="9089"/>
                  </a:lnTo>
                  <a:lnTo>
                    <a:pt x="21395" y="9089"/>
                  </a:lnTo>
                  <a:lnTo>
                    <a:pt x="21653" y="9019"/>
                  </a:lnTo>
                  <a:lnTo>
                    <a:pt x="21747" y="8995"/>
                  </a:lnTo>
                  <a:lnTo>
                    <a:pt x="21841" y="8925"/>
                  </a:lnTo>
                  <a:lnTo>
                    <a:pt x="21912" y="8878"/>
                  </a:lnTo>
                  <a:lnTo>
                    <a:pt x="21958" y="8807"/>
                  </a:lnTo>
                  <a:lnTo>
                    <a:pt x="22029" y="8690"/>
                  </a:lnTo>
                  <a:lnTo>
                    <a:pt x="22052" y="8526"/>
                  </a:lnTo>
                  <a:lnTo>
                    <a:pt x="22052" y="8361"/>
                  </a:lnTo>
                  <a:lnTo>
                    <a:pt x="22052" y="8173"/>
                  </a:lnTo>
                  <a:lnTo>
                    <a:pt x="22029" y="8056"/>
                  </a:lnTo>
                  <a:lnTo>
                    <a:pt x="21958" y="7939"/>
                  </a:lnTo>
                  <a:lnTo>
                    <a:pt x="21865" y="7821"/>
                  </a:lnTo>
                  <a:lnTo>
                    <a:pt x="21747" y="7704"/>
                  </a:lnTo>
                  <a:lnTo>
                    <a:pt x="21606" y="7610"/>
                  </a:lnTo>
                  <a:lnTo>
                    <a:pt x="21465" y="7492"/>
                  </a:lnTo>
                  <a:lnTo>
                    <a:pt x="21277" y="7398"/>
                  </a:lnTo>
                  <a:lnTo>
                    <a:pt x="21090" y="7328"/>
                  </a:lnTo>
                  <a:lnTo>
                    <a:pt x="1668" y="142"/>
                  </a:lnTo>
                  <a:lnTo>
                    <a:pt x="1410" y="71"/>
                  </a:lnTo>
                  <a:lnTo>
                    <a:pt x="115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2" name="Google Shape;1372;p25"/>
            <p:cNvSpPr/>
            <p:nvPr/>
          </p:nvSpPr>
          <p:spPr>
            <a:xfrm>
              <a:off x="2589575" y="4780225"/>
              <a:ext cx="651125" cy="691625"/>
            </a:xfrm>
            <a:custGeom>
              <a:rect b="b" l="l" r="r" t="t"/>
              <a:pathLst>
                <a:path extrusionOk="0" h="27665" w="26045">
                  <a:moveTo>
                    <a:pt x="8854" y="0"/>
                  </a:moveTo>
                  <a:lnTo>
                    <a:pt x="8619" y="165"/>
                  </a:lnTo>
                  <a:lnTo>
                    <a:pt x="7985" y="658"/>
                  </a:lnTo>
                  <a:lnTo>
                    <a:pt x="7351" y="1198"/>
                  </a:lnTo>
                  <a:lnTo>
                    <a:pt x="6623" y="1902"/>
                  </a:lnTo>
                  <a:lnTo>
                    <a:pt x="6200" y="2325"/>
                  </a:lnTo>
                  <a:lnTo>
                    <a:pt x="5801" y="2771"/>
                  </a:lnTo>
                  <a:lnTo>
                    <a:pt x="5354" y="3264"/>
                  </a:lnTo>
                  <a:lnTo>
                    <a:pt x="4932" y="3805"/>
                  </a:lnTo>
                  <a:lnTo>
                    <a:pt x="4486" y="4368"/>
                  </a:lnTo>
                  <a:lnTo>
                    <a:pt x="4039" y="4979"/>
                  </a:lnTo>
                  <a:lnTo>
                    <a:pt x="3617" y="5636"/>
                  </a:lnTo>
                  <a:lnTo>
                    <a:pt x="3194" y="6317"/>
                  </a:lnTo>
                  <a:lnTo>
                    <a:pt x="2771" y="7045"/>
                  </a:lnTo>
                  <a:lnTo>
                    <a:pt x="2395" y="7820"/>
                  </a:lnTo>
                  <a:lnTo>
                    <a:pt x="2043" y="8619"/>
                  </a:lnTo>
                  <a:lnTo>
                    <a:pt x="1691" y="9464"/>
                  </a:lnTo>
                  <a:lnTo>
                    <a:pt x="1409" y="10310"/>
                  </a:lnTo>
                  <a:lnTo>
                    <a:pt x="1127" y="11155"/>
                  </a:lnTo>
                  <a:lnTo>
                    <a:pt x="892" y="12001"/>
                  </a:lnTo>
                  <a:lnTo>
                    <a:pt x="705" y="12799"/>
                  </a:lnTo>
                  <a:lnTo>
                    <a:pt x="540" y="13598"/>
                  </a:lnTo>
                  <a:lnTo>
                    <a:pt x="399" y="14349"/>
                  </a:lnTo>
                  <a:lnTo>
                    <a:pt x="282" y="15077"/>
                  </a:lnTo>
                  <a:lnTo>
                    <a:pt x="188" y="15782"/>
                  </a:lnTo>
                  <a:lnTo>
                    <a:pt x="117" y="16463"/>
                  </a:lnTo>
                  <a:lnTo>
                    <a:pt x="71" y="17097"/>
                  </a:lnTo>
                  <a:lnTo>
                    <a:pt x="0" y="18247"/>
                  </a:lnTo>
                  <a:lnTo>
                    <a:pt x="0" y="19234"/>
                  </a:lnTo>
                  <a:lnTo>
                    <a:pt x="24" y="20009"/>
                  </a:lnTo>
                  <a:lnTo>
                    <a:pt x="47" y="20338"/>
                  </a:lnTo>
                  <a:lnTo>
                    <a:pt x="71" y="20549"/>
                  </a:lnTo>
                  <a:lnTo>
                    <a:pt x="164" y="20760"/>
                  </a:lnTo>
                  <a:lnTo>
                    <a:pt x="282" y="20948"/>
                  </a:lnTo>
                  <a:lnTo>
                    <a:pt x="423" y="21089"/>
                  </a:lnTo>
                  <a:lnTo>
                    <a:pt x="540" y="21183"/>
                  </a:lnTo>
                  <a:lnTo>
                    <a:pt x="634" y="21253"/>
                  </a:lnTo>
                  <a:lnTo>
                    <a:pt x="2489" y="22169"/>
                  </a:lnTo>
                  <a:lnTo>
                    <a:pt x="4345" y="23062"/>
                  </a:lnTo>
                  <a:lnTo>
                    <a:pt x="6223" y="23860"/>
                  </a:lnTo>
                  <a:lnTo>
                    <a:pt x="8079" y="24635"/>
                  </a:lnTo>
                  <a:lnTo>
                    <a:pt x="9018" y="24987"/>
                  </a:lnTo>
                  <a:lnTo>
                    <a:pt x="9957" y="25340"/>
                  </a:lnTo>
                  <a:lnTo>
                    <a:pt x="10920" y="25668"/>
                  </a:lnTo>
                  <a:lnTo>
                    <a:pt x="11860" y="25997"/>
                  </a:lnTo>
                  <a:lnTo>
                    <a:pt x="12799" y="26279"/>
                  </a:lnTo>
                  <a:lnTo>
                    <a:pt x="13738" y="26584"/>
                  </a:lnTo>
                  <a:lnTo>
                    <a:pt x="14701" y="26843"/>
                  </a:lnTo>
                  <a:lnTo>
                    <a:pt x="15641" y="27101"/>
                  </a:lnTo>
                  <a:lnTo>
                    <a:pt x="16768" y="27383"/>
                  </a:lnTo>
                  <a:lnTo>
                    <a:pt x="17872" y="27641"/>
                  </a:lnTo>
                  <a:lnTo>
                    <a:pt x="18083" y="27665"/>
                  </a:lnTo>
                  <a:lnTo>
                    <a:pt x="18271" y="27665"/>
                  </a:lnTo>
                  <a:lnTo>
                    <a:pt x="18459" y="27618"/>
                  </a:lnTo>
                  <a:lnTo>
                    <a:pt x="18623" y="27547"/>
                  </a:lnTo>
                  <a:lnTo>
                    <a:pt x="18811" y="27430"/>
                  </a:lnTo>
                  <a:lnTo>
                    <a:pt x="18952" y="27289"/>
                  </a:lnTo>
                  <a:lnTo>
                    <a:pt x="19140" y="27078"/>
                  </a:lnTo>
                  <a:lnTo>
                    <a:pt x="19680" y="26420"/>
                  </a:lnTo>
                  <a:lnTo>
                    <a:pt x="20337" y="25598"/>
                  </a:lnTo>
                  <a:lnTo>
                    <a:pt x="21089" y="24612"/>
                  </a:lnTo>
                  <a:lnTo>
                    <a:pt x="21864" y="23484"/>
                  </a:lnTo>
                  <a:lnTo>
                    <a:pt x="22263" y="22874"/>
                  </a:lnTo>
                  <a:lnTo>
                    <a:pt x="22662" y="22216"/>
                  </a:lnTo>
                  <a:lnTo>
                    <a:pt x="23038" y="21559"/>
                  </a:lnTo>
                  <a:lnTo>
                    <a:pt x="23414" y="20878"/>
                  </a:lnTo>
                  <a:lnTo>
                    <a:pt x="23790" y="20173"/>
                  </a:lnTo>
                  <a:lnTo>
                    <a:pt x="24118" y="19445"/>
                  </a:lnTo>
                  <a:lnTo>
                    <a:pt x="24424" y="18717"/>
                  </a:lnTo>
                  <a:lnTo>
                    <a:pt x="24729" y="17966"/>
                  </a:lnTo>
                  <a:lnTo>
                    <a:pt x="24964" y="17214"/>
                  </a:lnTo>
                  <a:lnTo>
                    <a:pt x="25199" y="16439"/>
                  </a:lnTo>
                  <a:lnTo>
                    <a:pt x="25386" y="15664"/>
                  </a:lnTo>
                  <a:lnTo>
                    <a:pt x="25551" y="14889"/>
                  </a:lnTo>
                  <a:lnTo>
                    <a:pt x="25668" y="14138"/>
                  </a:lnTo>
                  <a:lnTo>
                    <a:pt x="25786" y="13363"/>
                  </a:lnTo>
                  <a:lnTo>
                    <a:pt x="25880" y="12635"/>
                  </a:lnTo>
                  <a:lnTo>
                    <a:pt x="25950" y="11907"/>
                  </a:lnTo>
                  <a:lnTo>
                    <a:pt x="25997" y="11202"/>
                  </a:lnTo>
                  <a:lnTo>
                    <a:pt x="26021" y="10545"/>
                  </a:lnTo>
                  <a:lnTo>
                    <a:pt x="26044" y="9300"/>
                  </a:lnTo>
                  <a:lnTo>
                    <a:pt x="26044" y="8243"/>
                  </a:lnTo>
                  <a:lnTo>
                    <a:pt x="25997" y="7398"/>
                  </a:lnTo>
                  <a:lnTo>
                    <a:pt x="25950" y="6740"/>
                  </a:lnTo>
                  <a:lnTo>
                    <a:pt x="25927" y="6505"/>
                  </a:lnTo>
                  <a:lnTo>
                    <a:pt x="23743" y="5660"/>
                  </a:lnTo>
                  <a:lnTo>
                    <a:pt x="885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3" name="Google Shape;1373;p25"/>
            <p:cNvSpPr/>
            <p:nvPr/>
          </p:nvSpPr>
          <p:spPr>
            <a:xfrm>
              <a:off x="2756300" y="4744400"/>
              <a:ext cx="551325" cy="227250"/>
            </a:xfrm>
            <a:custGeom>
              <a:rect b="b" l="l" r="r" t="t"/>
              <a:pathLst>
                <a:path extrusionOk="0" h="9090" w="22053">
                  <a:moveTo>
                    <a:pt x="893" y="1"/>
                  </a:moveTo>
                  <a:lnTo>
                    <a:pt x="682" y="24"/>
                  </a:lnTo>
                  <a:lnTo>
                    <a:pt x="494" y="71"/>
                  </a:lnTo>
                  <a:lnTo>
                    <a:pt x="353" y="118"/>
                  </a:lnTo>
                  <a:lnTo>
                    <a:pt x="235" y="188"/>
                  </a:lnTo>
                  <a:lnTo>
                    <a:pt x="141" y="259"/>
                  </a:lnTo>
                  <a:lnTo>
                    <a:pt x="71" y="353"/>
                  </a:lnTo>
                  <a:lnTo>
                    <a:pt x="24" y="447"/>
                  </a:lnTo>
                  <a:lnTo>
                    <a:pt x="1" y="541"/>
                  </a:lnTo>
                  <a:lnTo>
                    <a:pt x="1" y="635"/>
                  </a:lnTo>
                  <a:lnTo>
                    <a:pt x="24" y="846"/>
                  </a:lnTo>
                  <a:lnTo>
                    <a:pt x="95" y="1057"/>
                  </a:lnTo>
                  <a:lnTo>
                    <a:pt x="212" y="1245"/>
                  </a:lnTo>
                  <a:lnTo>
                    <a:pt x="306" y="1410"/>
                  </a:lnTo>
                  <a:lnTo>
                    <a:pt x="423" y="1527"/>
                  </a:lnTo>
                  <a:lnTo>
                    <a:pt x="541" y="1645"/>
                  </a:lnTo>
                  <a:lnTo>
                    <a:pt x="705" y="1762"/>
                  </a:lnTo>
                  <a:lnTo>
                    <a:pt x="869" y="1856"/>
                  </a:lnTo>
                  <a:lnTo>
                    <a:pt x="1316" y="2091"/>
                  </a:lnTo>
                  <a:lnTo>
                    <a:pt x="3007" y="2913"/>
                  </a:lnTo>
                  <a:lnTo>
                    <a:pt x="5308" y="3969"/>
                  </a:lnTo>
                  <a:lnTo>
                    <a:pt x="6576" y="4533"/>
                  </a:lnTo>
                  <a:lnTo>
                    <a:pt x="7891" y="5073"/>
                  </a:lnTo>
                  <a:lnTo>
                    <a:pt x="9183" y="5613"/>
                  </a:lnTo>
                  <a:lnTo>
                    <a:pt x="10451" y="6107"/>
                  </a:lnTo>
                  <a:lnTo>
                    <a:pt x="11978" y="6647"/>
                  </a:lnTo>
                  <a:lnTo>
                    <a:pt x="13527" y="7187"/>
                  </a:lnTo>
                  <a:lnTo>
                    <a:pt x="15077" y="7680"/>
                  </a:lnTo>
                  <a:lnTo>
                    <a:pt x="16533" y="8126"/>
                  </a:lnTo>
                  <a:lnTo>
                    <a:pt x="18013" y="8525"/>
                  </a:lnTo>
                  <a:lnTo>
                    <a:pt x="18694" y="8690"/>
                  </a:lnTo>
                  <a:lnTo>
                    <a:pt x="19328" y="8831"/>
                  </a:lnTo>
                  <a:lnTo>
                    <a:pt x="19868" y="8948"/>
                  </a:lnTo>
                  <a:lnTo>
                    <a:pt x="20338" y="9019"/>
                  </a:lnTo>
                  <a:lnTo>
                    <a:pt x="20737" y="9066"/>
                  </a:lnTo>
                  <a:lnTo>
                    <a:pt x="21066" y="9089"/>
                  </a:lnTo>
                  <a:lnTo>
                    <a:pt x="21395" y="9066"/>
                  </a:lnTo>
                  <a:lnTo>
                    <a:pt x="21653" y="9019"/>
                  </a:lnTo>
                  <a:lnTo>
                    <a:pt x="21747" y="8972"/>
                  </a:lnTo>
                  <a:lnTo>
                    <a:pt x="21841" y="8925"/>
                  </a:lnTo>
                  <a:lnTo>
                    <a:pt x="21888" y="8878"/>
                  </a:lnTo>
                  <a:lnTo>
                    <a:pt x="21958" y="8807"/>
                  </a:lnTo>
                  <a:lnTo>
                    <a:pt x="22029" y="8666"/>
                  </a:lnTo>
                  <a:lnTo>
                    <a:pt x="22052" y="8525"/>
                  </a:lnTo>
                  <a:lnTo>
                    <a:pt x="22052" y="8338"/>
                  </a:lnTo>
                  <a:lnTo>
                    <a:pt x="22052" y="8173"/>
                  </a:lnTo>
                  <a:lnTo>
                    <a:pt x="22005" y="8056"/>
                  </a:lnTo>
                  <a:lnTo>
                    <a:pt x="21958" y="7938"/>
                  </a:lnTo>
                  <a:lnTo>
                    <a:pt x="21864" y="7821"/>
                  </a:lnTo>
                  <a:lnTo>
                    <a:pt x="21747" y="7703"/>
                  </a:lnTo>
                  <a:lnTo>
                    <a:pt x="21606" y="7586"/>
                  </a:lnTo>
                  <a:lnTo>
                    <a:pt x="21442" y="7492"/>
                  </a:lnTo>
                  <a:lnTo>
                    <a:pt x="21277" y="7398"/>
                  </a:lnTo>
                  <a:lnTo>
                    <a:pt x="21089" y="7328"/>
                  </a:lnTo>
                  <a:lnTo>
                    <a:pt x="1668" y="142"/>
                  </a:lnTo>
                  <a:lnTo>
                    <a:pt x="1410" y="48"/>
                  </a:lnTo>
                  <a:lnTo>
                    <a:pt x="115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4" name="Google Shape;1374;p25"/>
            <p:cNvSpPr/>
            <p:nvPr/>
          </p:nvSpPr>
          <p:spPr>
            <a:xfrm>
              <a:off x="2756300" y="4744400"/>
              <a:ext cx="551325" cy="227250"/>
            </a:xfrm>
            <a:custGeom>
              <a:rect b="b" l="l" r="r" t="t"/>
              <a:pathLst>
                <a:path extrusionOk="0" fill="none" h="9090" w="22053">
                  <a:moveTo>
                    <a:pt x="21066" y="9089"/>
                  </a:moveTo>
                  <a:lnTo>
                    <a:pt x="21066" y="9089"/>
                  </a:lnTo>
                  <a:lnTo>
                    <a:pt x="20737" y="9066"/>
                  </a:lnTo>
                  <a:lnTo>
                    <a:pt x="20338" y="9019"/>
                  </a:lnTo>
                  <a:lnTo>
                    <a:pt x="19868" y="8948"/>
                  </a:lnTo>
                  <a:lnTo>
                    <a:pt x="19328" y="8831"/>
                  </a:lnTo>
                  <a:lnTo>
                    <a:pt x="19328" y="8831"/>
                  </a:lnTo>
                  <a:lnTo>
                    <a:pt x="18694" y="8690"/>
                  </a:lnTo>
                  <a:lnTo>
                    <a:pt x="18013" y="8525"/>
                  </a:lnTo>
                  <a:lnTo>
                    <a:pt x="16533" y="8126"/>
                  </a:lnTo>
                  <a:lnTo>
                    <a:pt x="16533" y="8126"/>
                  </a:lnTo>
                  <a:lnTo>
                    <a:pt x="15077" y="7680"/>
                  </a:lnTo>
                  <a:lnTo>
                    <a:pt x="13527" y="7187"/>
                  </a:lnTo>
                  <a:lnTo>
                    <a:pt x="11978" y="6647"/>
                  </a:lnTo>
                  <a:lnTo>
                    <a:pt x="10451" y="6107"/>
                  </a:lnTo>
                  <a:lnTo>
                    <a:pt x="10451" y="6107"/>
                  </a:lnTo>
                  <a:lnTo>
                    <a:pt x="9183" y="5613"/>
                  </a:lnTo>
                  <a:lnTo>
                    <a:pt x="7891" y="5073"/>
                  </a:lnTo>
                  <a:lnTo>
                    <a:pt x="6576" y="4533"/>
                  </a:lnTo>
                  <a:lnTo>
                    <a:pt x="5308" y="3969"/>
                  </a:lnTo>
                  <a:lnTo>
                    <a:pt x="3007" y="2913"/>
                  </a:lnTo>
                  <a:lnTo>
                    <a:pt x="1316" y="2091"/>
                  </a:lnTo>
                  <a:lnTo>
                    <a:pt x="1316" y="2091"/>
                  </a:lnTo>
                  <a:lnTo>
                    <a:pt x="869" y="1856"/>
                  </a:lnTo>
                  <a:lnTo>
                    <a:pt x="869" y="1856"/>
                  </a:lnTo>
                  <a:lnTo>
                    <a:pt x="705" y="1762"/>
                  </a:lnTo>
                  <a:lnTo>
                    <a:pt x="541" y="1645"/>
                  </a:lnTo>
                  <a:lnTo>
                    <a:pt x="423" y="1527"/>
                  </a:lnTo>
                  <a:lnTo>
                    <a:pt x="306" y="1410"/>
                  </a:lnTo>
                  <a:lnTo>
                    <a:pt x="306" y="1410"/>
                  </a:lnTo>
                  <a:lnTo>
                    <a:pt x="212" y="1245"/>
                  </a:lnTo>
                  <a:lnTo>
                    <a:pt x="95" y="1057"/>
                  </a:lnTo>
                  <a:lnTo>
                    <a:pt x="24" y="846"/>
                  </a:lnTo>
                  <a:lnTo>
                    <a:pt x="1" y="635"/>
                  </a:lnTo>
                  <a:lnTo>
                    <a:pt x="1" y="541"/>
                  </a:lnTo>
                  <a:lnTo>
                    <a:pt x="24" y="447"/>
                  </a:lnTo>
                  <a:lnTo>
                    <a:pt x="71" y="353"/>
                  </a:lnTo>
                  <a:lnTo>
                    <a:pt x="141" y="259"/>
                  </a:lnTo>
                  <a:lnTo>
                    <a:pt x="235" y="188"/>
                  </a:lnTo>
                  <a:lnTo>
                    <a:pt x="353" y="118"/>
                  </a:lnTo>
                  <a:lnTo>
                    <a:pt x="494" y="71"/>
                  </a:lnTo>
                  <a:lnTo>
                    <a:pt x="682" y="24"/>
                  </a:lnTo>
                  <a:lnTo>
                    <a:pt x="682" y="24"/>
                  </a:lnTo>
                  <a:lnTo>
                    <a:pt x="893" y="1"/>
                  </a:lnTo>
                  <a:lnTo>
                    <a:pt x="1151" y="1"/>
                  </a:lnTo>
                  <a:lnTo>
                    <a:pt x="1410" y="48"/>
                  </a:lnTo>
                  <a:lnTo>
                    <a:pt x="1668" y="142"/>
                  </a:lnTo>
                  <a:lnTo>
                    <a:pt x="21089" y="7328"/>
                  </a:lnTo>
                  <a:lnTo>
                    <a:pt x="21089" y="7328"/>
                  </a:lnTo>
                  <a:lnTo>
                    <a:pt x="21277" y="7398"/>
                  </a:lnTo>
                  <a:lnTo>
                    <a:pt x="21442" y="7492"/>
                  </a:lnTo>
                  <a:lnTo>
                    <a:pt x="21606" y="7586"/>
                  </a:lnTo>
                  <a:lnTo>
                    <a:pt x="21747" y="7703"/>
                  </a:lnTo>
                  <a:lnTo>
                    <a:pt x="21864" y="7821"/>
                  </a:lnTo>
                  <a:lnTo>
                    <a:pt x="21958" y="7938"/>
                  </a:lnTo>
                  <a:lnTo>
                    <a:pt x="22005" y="8056"/>
                  </a:lnTo>
                  <a:lnTo>
                    <a:pt x="22052" y="8173"/>
                  </a:lnTo>
                  <a:lnTo>
                    <a:pt x="22052" y="8173"/>
                  </a:lnTo>
                  <a:lnTo>
                    <a:pt x="22052" y="8338"/>
                  </a:lnTo>
                  <a:lnTo>
                    <a:pt x="22052" y="8525"/>
                  </a:lnTo>
                  <a:lnTo>
                    <a:pt x="22029" y="8666"/>
                  </a:lnTo>
                  <a:lnTo>
                    <a:pt x="21958" y="8807"/>
                  </a:lnTo>
                  <a:lnTo>
                    <a:pt x="21888" y="8878"/>
                  </a:lnTo>
                  <a:lnTo>
                    <a:pt x="21841" y="8925"/>
                  </a:lnTo>
                  <a:lnTo>
                    <a:pt x="21747" y="8972"/>
                  </a:lnTo>
                  <a:lnTo>
                    <a:pt x="21653" y="9019"/>
                  </a:lnTo>
                  <a:lnTo>
                    <a:pt x="21395" y="9066"/>
                  </a:lnTo>
                  <a:lnTo>
                    <a:pt x="21066" y="9089"/>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5" name="Google Shape;1375;p25"/>
            <p:cNvSpPr/>
            <p:nvPr/>
          </p:nvSpPr>
          <p:spPr>
            <a:xfrm>
              <a:off x="2803275" y="4716800"/>
              <a:ext cx="485550" cy="207275"/>
            </a:xfrm>
            <a:custGeom>
              <a:rect b="b" l="l" r="r" t="t"/>
              <a:pathLst>
                <a:path extrusionOk="0" h="8291" w="19422">
                  <a:moveTo>
                    <a:pt x="1081" y="1"/>
                  </a:moveTo>
                  <a:lnTo>
                    <a:pt x="846" y="24"/>
                  </a:lnTo>
                  <a:lnTo>
                    <a:pt x="658" y="48"/>
                  </a:lnTo>
                  <a:lnTo>
                    <a:pt x="493" y="118"/>
                  </a:lnTo>
                  <a:lnTo>
                    <a:pt x="329" y="189"/>
                  </a:lnTo>
                  <a:lnTo>
                    <a:pt x="235" y="283"/>
                  </a:lnTo>
                  <a:lnTo>
                    <a:pt x="141" y="377"/>
                  </a:lnTo>
                  <a:lnTo>
                    <a:pt x="71" y="494"/>
                  </a:lnTo>
                  <a:lnTo>
                    <a:pt x="24" y="611"/>
                  </a:lnTo>
                  <a:lnTo>
                    <a:pt x="0" y="752"/>
                  </a:lnTo>
                  <a:lnTo>
                    <a:pt x="0" y="870"/>
                  </a:lnTo>
                  <a:lnTo>
                    <a:pt x="24" y="1011"/>
                  </a:lnTo>
                  <a:lnTo>
                    <a:pt x="47" y="1128"/>
                  </a:lnTo>
                  <a:lnTo>
                    <a:pt x="141" y="1363"/>
                  </a:lnTo>
                  <a:lnTo>
                    <a:pt x="235" y="1551"/>
                  </a:lnTo>
                  <a:lnTo>
                    <a:pt x="329" y="1668"/>
                  </a:lnTo>
                  <a:lnTo>
                    <a:pt x="447" y="1786"/>
                  </a:lnTo>
                  <a:lnTo>
                    <a:pt x="564" y="1903"/>
                  </a:lnTo>
                  <a:lnTo>
                    <a:pt x="728" y="1997"/>
                  </a:lnTo>
                  <a:lnTo>
                    <a:pt x="1268" y="2279"/>
                  </a:lnTo>
                  <a:lnTo>
                    <a:pt x="2043" y="2678"/>
                  </a:lnTo>
                  <a:lnTo>
                    <a:pt x="3006" y="3171"/>
                  </a:lnTo>
                  <a:lnTo>
                    <a:pt x="4110" y="3688"/>
                  </a:lnTo>
                  <a:lnTo>
                    <a:pt x="5331" y="4252"/>
                  </a:lnTo>
                  <a:lnTo>
                    <a:pt x="6599" y="4815"/>
                  </a:lnTo>
                  <a:lnTo>
                    <a:pt x="7844" y="5355"/>
                  </a:lnTo>
                  <a:lnTo>
                    <a:pt x="9089" y="5825"/>
                  </a:lnTo>
                  <a:lnTo>
                    <a:pt x="10568" y="6365"/>
                  </a:lnTo>
                  <a:lnTo>
                    <a:pt x="12071" y="6858"/>
                  </a:lnTo>
                  <a:lnTo>
                    <a:pt x="13527" y="7304"/>
                  </a:lnTo>
                  <a:lnTo>
                    <a:pt x="14913" y="7680"/>
                  </a:lnTo>
                  <a:lnTo>
                    <a:pt x="16040" y="7962"/>
                  </a:lnTo>
                  <a:lnTo>
                    <a:pt x="17026" y="8150"/>
                  </a:lnTo>
                  <a:lnTo>
                    <a:pt x="17449" y="8220"/>
                  </a:lnTo>
                  <a:lnTo>
                    <a:pt x="17848" y="8267"/>
                  </a:lnTo>
                  <a:lnTo>
                    <a:pt x="18177" y="8291"/>
                  </a:lnTo>
                  <a:lnTo>
                    <a:pt x="18459" y="8291"/>
                  </a:lnTo>
                  <a:lnTo>
                    <a:pt x="18741" y="8267"/>
                  </a:lnTo>
                  <a:lnTo>
                    <a:pt x="18905" y="8220"/>
                  </a:lnTo>
                  <a:lnTo>
                    <a:pt x="19046" y="8150"/>
                  </a:lnTo>
                  <a:lnTo>
                    <a:pt x="19163" y="8079"/>
                  </a:lnTo>
                  <a:lnTo>
                    <a:pt x="19257" y="7986"/>
                  </a:lnTo>
                  <a:lnTo>
                    <a:pt x="19304" y="7892"/>
                  </a:lnTo>
                  <a:lnTo>
                    <a:pt x="19351" y="7774"/>
                  </a:lnTo>
                  <a:lnTo>
                    <a:pt x="19398" y="7680"/>
                  </a:lnTo>
                  <a:lnTo>
                    <a:pt x="19398" y="7539"/>
                  </a:lnTo>
                  <a:lnTo>
                    <a:pt x="19422" y="7257"/>
                  </a:lnTo>
                  <a:lnTo>
                    <a:pt x="19398" y="7140"/>
                  </a:lnTo>
                  <a:lnTo>
                    <a:pt x="19351" y="7023"/>
                  </a:lnTo>
                  <a:lnTo>
                    <a:pt x="19281" y="6905"/>
                  </a:lnTo>
                  <a:lnTo>
                    <a:pt x="19163" y="6788"/>
                  </a:lnTo>
                  <a:lnTo>
                    <a:pt x="19046" y="6670"/>
                  </a:lnTo>
                  <a:lnTo>
                    <a:pt x="18929" y="6576"/>
                  </a:lnTo>
                  <a:lnTo>
                    <a:pt x="18764" y="6506"/>
                  </a:lnTo>
                  <a:lnTo>
                    <a:pt x="18600" y="6436"/>
                  </a:lnTo>
                  <a:lnTo>
                    <a:pt x="1550" y="118"/>
                  </a:lnTo>
                  <a:lnTo>
                    <a:pt x="1315" y="48"/>
                  </a:lnTo>
                  <a:lnTo>
                    <a:pt x="10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6" name="Google Shape;1376;p25"/>
            <p:cNvSpPr/>
            <p:nvPr/>
          </p:nvSpPr>
          <p:spPr>
            <a:xfrm>
              <a:off x="2751600" y="4615250"/>
              <a:ext cx="633525" cy="292975"/>
            </a:xfrm>
            <a:custGeom>
              <a:rect b="b" l="l" r="r" t="t"/>
              <a:pathLst>
                <a:path extrusionOk="0" h="11719" w="25341">
                  <a:moveTo>
                    <a:pt x="1480" y="0"/>
                  </a:moveTo>
                  <a:lnTo>
                    <a:pt x="1339" y="47"/>
                  </a:lnTo>
                  <a:lnTo>
                    <a:pt x="1198" y="71"/>
                  </a:lnTo>
                  <a:lnTo>
                    <a:pt x="1057" y="141"/>
                  </a:lnTo>
                  <a:lnTo>
                    <a:pt x="823" y="282"/>
                  </a:lnTo>
                  <a:lnTo>
                    <a:pt x="611" y="446"/>
                  </a:lnTo>
                  <a:lnTo>
                    <a:pt x="447" y="611"/>
                  </a:lnTo>
                  <a:lnTo>
                    <a:pt x="306" y="775"/>
                  </a:lnTo>
                  <a:lnTo>
                    <a:pt x="212" y="963"/>
                  </a:lnTo>
                  <a:lnTo>
                    <a:pt x="118" y="1127"/>
                  </a:lnTo>
                  <a:lnTo>
                    <a:pt x="71" y="1339"/>
                  </a:lnTo>
                  <a:lnTo>
                    <a:pt x="24" y="1527"/>
                  </a:lnTo>
                  <a:lnTo>
                    <a:pt x="1" y="1714"/>
                  </a:lnTo>
                  <a:lnTo>
                    <a:pt x="1" y="1902"/>
                  </a:lnTo>
                  <a:lnTo>
                    <a:pt x="48" y="2255"/>
                  </a:lnTo>
                  <a:lnTo>
                    <a:pt x="118" y="2607"/>
                  </a:lnTo>
                  <a:lnTo>
                    <a:pt x="212" y="2889"/>
                  </a:lnTo>
                  <a:lnTo>
                    <a:pt x="306" y="3100"/>
                  </a:lnTo>
                  <a:lnTo>
                    <a:pt x="447" y="3288"/>
                  </a:lnTo>
                  <a:lnTo>
                    <a:pt x="611" y="3452"/>
                  </a:lnTo>
                  <a:lnTo>
                    <a:pt x="799" y="3593"/>
                  </a:lnTo>
                  <a:lnTo>
                    <a:pt x="1386" y="3945"/>
                  </a:lnTo>
                  <a:lnTo>
                    <a:pt x="2208" y="4439"/>
                  </a:lnTo>
                  <a:lnTo>
                    <a:pt x="3711" y="5284"/>
                  </a:lnTo>
                  <a:lnTo>
                    <a:pt x="5496" y="6223"/>
                  </a:lnTo>
                  <a:lnTo>
                    <a:pt x="6482" y="6717"/>
                  </a:lnTo>
                  <a:lnTo>
                    <a:pt x="7469" y="7210"/>
                  </a:lnTo>
                  <a:lnTo>
                    <a:pt x="8479" y="7679"/>
                  </a:lnTo>
                  <a:lnTo>
                    <a:pt x="9512" y="8126"/>
                  </a:lnTo>
                  <a:lnTo>
                    <a:pt x="10522" y="8548"/>
                  </a:lnTo>
                  <a:lnTo>
                    <a:pt x="11484" y="8948"/>
                  </a:lnTo>
                  <a:lnTo>
                    <a:pt x="12800" y="9394"/>
                  </a:lnTo>
                  <a:lnTo>
                    <a:pt x="14138" y="9840"/>
                  </a:lnTo>
                  <a:lnTo>
                    <a:pt x="15735" y="10333"/>
                  </a:lnTo>
                  <a:lnTo>
                    <a:pt x="17309" y="10779"/>
                  </a:lnTo>
                  <a:lnTo>
                    <a:pt x="18812" y="11132"/>
                  </a:lnTo>
                  <a:lnTo>
                    <a:pt x="19516" y="11296"/>
                  </a:lnTo>
                  <a:lnTo>
                    <a:pt x="20197" y="11413"/>
                  </a:lnTo>
                  <a:lnTo>
                    <a:pt x="20855" y="11531"/>
                  </a:lnTo>
                  <a:lnTo>
                    <a:pt x="21465" y="11601"/>
                  </a:lnTo>
                  <a:lnTo>
                    <a:pt x="22193" y="11695"/>
                  </a:lnTo>
                  <a:lnTo>
                    <a:pt x="22827" y="11719"/>
                  </a:lnTo>
                  <a:lnTo>
                    <a:pt x="23391" y="11695"/>
                  </a:lnTo>
                  <a:lnTo>
                    <a:pt x="23649" y="11672"/>
                  </a:lnTo>
                  <a:lnTo>
                    <a:pt x="23861" y="11648"/>
                  </a:lnTo>
                  <a:lnTo>
                    <a:pt x="24072" y="11578"/>
                  </a:lnTo>
                  <a:lnTo>
                    <a:pt x="24283" y="11507"/>
                  </a:lnTo>
                  <a:lnTo>
                    <a:pt x="24448" y="11437"/>
                  </a:lnTo>
                  <a:lnTo>
                    <a:pt x="24612" y="11343"/>
                  </a:lnTo>
                  <a:lnTo>
                    <a:pt x="24730" y="11226"/>
                  </a:lnTo>
                  <a:lnTo>
                    <a:pt x="24847" y="11108"/>
                  </a:lnTo>
                  <a:lnTo>
                    <a:pt x="24941" y="10991"/>
                  </a:lnTo>
                  <a:lnTo>
                    <a:pt x="25035" y="10850"/>
                  </a:lnTo>
                  <a:lnTo>
                    <a:pt x="25105" y="10732"/>
                  </a:lnTo>
                  <a:lnTo>
                    <a:pt x="25152" y="10568"/>
                  </a:lnTo>
                  <a:lnTo>
                    <a:pt x="25246" y="10263"/>
                  </a:lnTo>
                  <a:lnTo>
                    <a:pt x="25293" y="9934"/>
                  </a:lnTo>
                  <a:lnTo>
                    <a:pt x="25340" y="9605"/>
                  </a:lnTo>
                  <a:lnTo>
                    <a:pt x="25317" y="9394"/>
                  </a:lnTo>
                  <a:lnTo>
                    <a:pt x="25293" y="9206"/>
                  </a:lnTo>
                  <a:lnTo>
                    <a:pt x="25199" y="8995"/>
                  </a:lnTo>
                  <a:lnTo>
                    <a:pt x="25082" y="8807"/>
                  </a:lnTo>
                  <a:lnTo>
                    <a:pt x="24941" y="8642"/>
                  </a:lnTo>
                  <a:lnTo>
                    <a:pt x="24777" y="8501"/>
                  </a:lnTo>
                  <a:lnTo>
                    <a:pt x="24589" y="8384"/>
                  </a:lnTo>
                  <a:lnTo>
                    <a:pt x="24377" y="8267"/>
                  </a:lnTo>
                  <a:lnTo>
                    <a:pt x="2255" y="94"/>
                  </a:lnTo>
                  <a:lnTo>
                    <a:pt x="2091" y="47"/>
                  </a:lnTo>
                  <a:lnTo>
                    <a:pt x="1950" y="24"/>
                  </a:lnTo>
                  <a:lnTo>
                    <a:pt x="178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7" name="Google Shape;1377;p25"/>
            <p:cNvSpPr/>
            <p:nvPr/>
          </p:nvSpPr>
          <p:spPr>
            <a:xfrm>
              <a:off x="3053975" y="4800175"/>
              <a:ext cx="331150" cy="750925"/>
            </a:xfrm>
            <a:custGeom>
              <a:rect b="b" l="l" r="r" t="t"/>
              <a:pathLst>
                <a:path extrusionOk="0" h="30037" w="13246">
                  <a:moveTo>
                    <a:pt x="0" y="28487"/>
                  </a:moveTo>
                  <a:lnTo>
                    <a:pt x="0" y="28487"/>
                  </a:lnTo>
                  <a:lnTo>
                    <a:pt x="0" y="28487"/>
                  </a:lnTo>
                  <a:lnTo>
                    <a:pt x="0" y="28487"/>
                  </a:lnTo>
                  <a:lnTo>
                    <a:pt x="1080" y="28886"/>
                  </a:lnTo>
                  <a:lnTo>
                    <a:pt x="1080" y="28886"/>
                  </a:lnTo>
                  <a:lnTo>
                    <a:pt x="1292" y="28980"/>
                  </a:lnTo>
                  <a:lnTo>
                    <a:pt x="1480" y="29098"/>
                  </a:lnTo>
                  <a:lnTo>
                    <a:pt x="1644" y="29215"/>
                  </a:lnTo>
                  <a:lnTo>
                    <a:pt x="1761" y="29356"/>
                  </a:lnTo>
                  <a:lnTo>
                    <a:pt x="1879" y="29520"/>
                  </a:lnTo>
                  <a:lnTo>
                    <a:pt x="1973" y="29685"/>
                  </a:lnTo>
                  <a:lnTo>
                    <a:pt x="2020" y="29873"/>
                  </a:lnTo>
                  <a:lnTo>
                    <a:pt x="2043" y="30037"/>
                  </a:lnTo>
                  <a:lnTo>
                    <a:pt x="2043" y="30037"/>
                  </a:lnTo>
                  <a:lnTo>
                    <a:pt x="2020" y="29873"/>
                  </a:lnTo>
                  <a:lnTo>
                    <a:pt x="1973" y="29685"/>
                  </a:lnTo>
                  <a:lnTo>
                    <a:pt x="1879" y="29520"/>
                  </a:lnTo>
                  <a:lnTo>
                    <a:pt x="1761" y="29356"/>
                  </a:lnTo>
                  <a:lnTo>
                    <a:pt x="1644" y="29215"/>
                  </a:lnTo>
                  <a:lnTo>
                    <a:pt x="1480" y="29098"/>
                  </a:lnTo>
                  <a:lnTo>
                    <a:pt x="1292" y="28980"/>
                  </a:lnTo>
                  <a:lnTo>
                    <a:pt x="1080" y="28886"/>
                  </a:lnTo>
                  <a:lnTo>
                    <a:pt x="0" y="28487"/>
                  </a:lnTo>
                  <a:close/>
                  <a:moveTo>
                    <a:pt x="564" y="26280"/>
                  </a:moveTo>
                  <a:lnTo>
                    <a:pt x="564" y="26280"/>
                  </a:lnTo>
                  <a:lnTo>
                    <a:pt x="564" y="26280"/>
                  </a:lnTo>
                  <a:lnTo>
                    <a:pt x="752" y="26350"/>
                  </a:lnTo>
                  <a:lnTo>
                    <a:pt x="752" y="26350"/>
                  </a:lnTo>
                  <a:lnTo>
                    <a:pt x="939" y="26420"/>
                  </a:lnTo>
                  <a:lnTo>
                    <a:pt x="1127" y="26514"/>
                  </a:lnTo>
                  <a:lnTo>
                    <a:pt x="1268" y="26632"/>
                  </a:lnTo>
                  <a:lnTo>
                    <a:pt x="1409" y="26726"/>
                  </a:lnTo>
                  <a:lnTo>
                    <a:pt x="1527" y="26843"/>
                  </a:lnTo>
                  <a:lnTo>
                    <a:pt x="1620" y="26961"/>
                  </a:lnTo>
                  <a:lnTo>
                    <a:pt x="1691" y="27078"/>
                  </a:lnTo>
                  <a:lnTo>
                    <a:pt x="1714" y="27195"/>
                  </a:lnTo>
                  <a:lnTo>
                    <a:pt x="1714" y="27195"/>
                  </a:lnTo>
                  <a:lnTo>
                    <a:pt x="1738" y="27430"/>
                  </a:lnTo>
                  <a:lnTo>
                    <a:pt x="1738" y="27430"/>
                  </a:lnTo>
                  <a:lnTo>
                    <a:pt x="1714" y="27195"/>
                  </a:lnTo>
                  <a:lnTo>
                    <a:pt x="1714" y="27195"/>
                  </a:lnTo>
                  <a:lnTo>
                    <a:pt x="1691" y="27078"/>
                  </a:lnTo>
                  <a:lnTo>
                    <a:pt x="1620" y="26961"/>
                  </a:lnTo>
                  <a:lnTo>
                    <a:pt x="1527" y="26843"/>
                  </a:lnTo>
                  <a:lnTo>
                    <a:pt x="1409" y="26726"/>
                  </a:lnTo>
                  <a:lnTo>
                    <a:pt x="1268" y="26632"/>
                  </a:lnTo>
                  <a:lnTo>
                    <a:pt x="1127" y="26514"/>
                  </a:lnTo>
                  <a:lnTo>
                    <a:pt x="939" y="26420"/>
                  </a:lnTo>
                  <a:lnTo>
                    <a:pt x="752" y="26350"/>
                  </a:lnTo>
                  <a:lnTo>
                    <a:pt x="564" y="26280"/>
                  </a:lnTo>
                  <a:close/>
                  <a:moveTo>
                    <a:pt x="9910" y="1"/>
                  </a:moveTo>
                  <a:lnTo>
                    <a:pt x="9910" y="1"/>
                  </a:lnTo>
                  <a:lnTo>
                    <a:pt x="12282" y="870"/>
                  </a:lnTo>
                  <a:lnTo>
                    <a:pt x="12282" y="870"/>
                  </a:lnTo>
                  <a:lnTo>
                    <a:pt x="12470" y="963"/>
                  </a:lnTo>
                  <a:lnTo>
                    <a:pt x="12658" y="1081"/>
                  </a:lnTo>
                  <a:lnTo>
                    <a:pt x="12822" y="1222"/>
                  </a:lnTo>
                  <a:lnTo>
                    <a:pt x="12963" y="1386"/>
                  </a:lnTo>
                  <a:lnTo>
                    <a:pt x="13081" y="1551"/>
                  </a:lnTo>
                  <a:lnTo>
                    <a:pt x="13175" y="1738"/>
                  </a:lnTo>
                  <a:lnTo>
                    <a:pt x="13222" y="1926"/>
                  </a:lnTo>
                  <a:lnTo>
                    <a:pt x="13245" y="2138"/>
                  </a:lnTo>
                  <a:lnTo>
                    <a:pt x="13245" y="2138"/>
                  </a:lnTo>
                  <a:lnTo>
                    <a:pt x="13222" y="1926"/>
                  </a:lnTo>
                  <a:lnTo>
                    <a:pt x="13175" y="1738"/>
                  </a:lnTo>
                  <a:lnTo>
                    <a:pt x="13081" y="1551"/>
                  </a:lnTo>
                  <a:lnTo>
                    <a:pt x="12963" y="1386"/>
                  </a:lnTo>
                  <a:lnTo>
                    <a:pt x="12822" y="1222"/>
                  </a:lnTo>
                  <a:lnTo>
                    <a:pt x="12658" y="1081"/>
                  </a:lnTo>
                  <a:lnTo>
                    <a:pt x="12470" y="963"/>
                  </a:lnTo>
                  <a:lnTo>
                    <a:pt x="12282" y="870"/>
                  </a:lnTo>
                  <a:lnTo>
                    <a:pt x="9910" y="1"/>
                  </a:lnTo>
                  <a:close/>
                </a:path>
              </a:pathLst>
            </a:custGeom>
            <a:solidFill>
              <a:srgbClr val="A7C8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8" name="Google Shape;1378;p25"/>
            <p:cNvSpPr/>
            <p:nvPr/>
          </p:nvSpPr>
          <p:spPr>
            <a:xfrm>
              <a:off x="3053975" y="5512350"/>
              <a:ext cx="51100" cy="38750"/>
            </a:xfrm>
            <a:custGeom>
              <a:rect b="b" l="l" r="r" t="t"/>
              <a:pathLst>
                <a:path extrusionOk="0" fill="none" h="1550" w="2044">
                  <a:moveTo>
                    <a:pt x="0" y="0"/>
                  </a:moveTo>
                  <a:lnTo>
                    <a:pt x="0" y="0"/>
                  </a:lnTo>
                  <a:lnTo>
                    <a:pt x="0" y="0"/>
                  </a:lnTo>
                  <a:lnTo>
                    <a:pt x="0" y="0"/>
                  </a:lnTo>
                  <a:lnTo>
                    <a:pt x="1080" y="399"/>
                  </a:lnTo>
                  <a:lnTo>
                    <a:pt x="1080" y="399"/>
                  </a:lnTo>
                  <a:lnTo>
                    <a:pt x="1292" y="493"/>
                  </a:lnTo>
                  <a:lnTo>
                    <a:pt x="1480" y="611"/>
                  </a:lnTo>
                  <a:lnTo>
                    <a:pt x="1644" y="728"/>
                  </a:lnTo>
                  <a:lnTo>
                    <a:pt x="1761" y="869"/>
                  </a:lnTo>
                  <a:lnTo>
                    <a:pt x="1879" y="1033"/>
                  </a:lnTo>
                  <a:lnTo>
                    <a:pt x="1973" y="1198"/>
                  </a:lnTo>
                  <a:lnTo>
                    <a:pt x="2020" y="1386"/>
                  </a:lnTo>
                  <a:lnTo>
                    <a:pt x="2043" y="1550"/>
                  </a:lnTo>
                  <a:lnTo>
                    <a:pt x="2043" y="1550"/>
                  </a:lnTo>
                  <a:lnTo>
                    <a:pt x="2020" y="1386"/>
                  </a:lnTo>
                  <a:lnTo>
                    <a:pt x="1973" y="1198"/>
                  </a:lnTo>
                  <a:lnTo>
                    <a:pt x="1879" y="1033"/>
                  </a:lnTo>
                  <a:lnTo>
                    <a:pt x="1761" y="869"/>
                  </a:lnTo>
                  <a:lnTo>
                    <a:pt x="1644" y="728"/>
                  </a:lnTo>
                  <a:lnTo>
                    <a:pt x="1480" y="611"/>
                  </a:lnTo>
                  <a:lnTo>
                    <a:pt x="1292" y="493"/>
                  </a:lnTo>
                  <a:lnTo>
                    <a:pt x="1080" y="399"/>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9" name="Google Shape;1379;p25"/>
            <p:cNvSpPr/>
            <p:nvPr/>
          </p:nvSpPr>
          <p:spPr>
            <a:xfrm>
              <a:off x="3068050" y="5457150"/>
              <a:ext cx="29375" cy="28800"/>
            </a:xfrm>
            <a:custGeom>
              <a:rect b="b" l="l" r="r" t="t"/>
              <a:pathLst>
                <a:path extrusionOk="0" fill="none" h="1152" w="1175">
                  <a:moveTo>
                    <a:pt x="1" y="1"/>
                  </a:moveTo>
                  <a:lnTo>
                    <a:pt x="1" y="1"/>
                  </a:lnTo>
                  <a:lnTo>
                    <a:pt x="1" y="1"/>
                  </a:lnTo>
                  <a:lnTo>
                    <a:pt x="189" y="71"/>
                  </a:lnTo>
                  <a:lnTo>
                    <a:pt x="189" y="71"/>
                  </a:lnTo>
                  <a:lnTo>
                    <a:pt x="376" y="141"/>
                  </a:lnTo>
                  <a:lnTo>
                    <a:pt x="564" y="235"/>
                  </a:lnTo>
                  <a:lnTo>
                    <a:pt x="705" y="353"/>
                  </a:lnTo>
                  <a:lnTo>
                    <a:pt x="846" y="447"/>
                  </a:lnTo>
                  <a:lnTo>
                    <a:pt x="964" y="564"/>
                  </a:lnTo>
                  <a:lnTo>
                    <a:pt x="1057" y="682"/>
                  </a:lnTo>
                  <a:lnTo>
                    <a:pt x="1128" y="799"/>
                  </a:lnTo>
                  <a:lnTo>
                    <a:pt x="1151" y="916"/>
                  </a:lnTo>
                  <a:lnTo>
                    <a:pt x="1151" y="916"/>
                  </a:lnTo>
                  <a:lnTo>
                    <a:pt x="1175" y="1151"/>
                  </a:lnTo>
                  <a:lnTo>
                    <a:pt x="1175" y="1151"/>
                  </a:lnTo>
                  <a:lnTo>
                    <a:pt x="1151" y="916"/>
                  </a:lnTo>
                  <a:lnTo>
                    <a:pt x="1151" y="916"/>
                  </a:lnTo>
                  <a:lnTo>
                    <a:pt x="1128" y="799"/>
                  </a:lnTo>
                  <a:lnTo>
                    <a:pt x="1057" y="682"/>
                  </a:lnTo>
                  <a:lnTo>
                    <a:pt x="964" y="564"/>
                  </a:lnTo>
                  <a:lnTo>
                    <a:pt x="846" y="447"/>
                  </a:lnTo>
                  <a:lnTo>
                    <a:pt x="705" y="353"/>
                  </a:lnTo>
                  <a:lnTo>
                    <a:pt x="564" y="235"/>
                  </a:lnTo>
                  <a:lnTo>
                    <a:pt x="376" y="141"/>
                  </a:lnTo>
                  <a:lnTo>
                    <a:pt x="189" y="71"/>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0" name="Google Shape;1380;p25"/>
            <p:cNvSpPr/>
            <p:nvPr/>
          </p:nvSpPr>
          <p:spPr>
            <a:xfrm>
              <a:off x="3301725" y="4800175"/>
              <a:ext cx="83400" cy="53450"/>
            </a:xfrm>
            <a:custGeom>
              <a:rect b="b" l="l" r="r" t="t"/>
              <a:pathLst>
                <a:path extrusionOk="0" fill="none" h="2138" w="3336">
                  <a:moveTo>
                    <a:pt x="0" y="1"/>
                  </a:moveTo>
                  <a:lnTo>
                    <a:pt x="0" y="1"/>
                  </a:lnTo>
                  <a:lnTo>
                    <a:pt x="2372" y="870"/>
                  </a:lnTo>
                  <a:lnTo>
                    <a:pt x="2372" y="870"/>
                  </a:lnTo>
                  <a:lnTo>
                    <a:pt x="2560" y="963"/>
                  </a:lnTo>
                  <a:lnTo>
                    <a:pt x="2748" y="1081"/>
                  </a:lnTo>
                  <a:lnTo>
                    <a:pt x="2912" y="1222"/>
                  </a:lnTo>
                  <a:lnTo>
                    <a:pt x="3053" y="1386"/>
                  </a:lnTo>
                  <a:lnTo>
                    <a:pt x="3171" y="1551"/>
                  </a:lnTo>
                  <a:lnTo>
                    <a:pt x="3265" y="1738"/>
                  </a:lnTo>
                  <a:lnTo>
                    <a:pt x="3312" y="1926"/>
                  </a:lnTo>
                  <a:lnTo>
                    <a:pt x="3335" y="2138"/>
                  </a:lnTo>
                  <a:lnTo>
                    <a:pt x="3335" y="2138"/>
                  </a:lnTo>
                  <a:lnTo>
                    <a:pt x="3312" y="1926"/>
                  </a:lnTo>
                  <a:lnTo>
                    <a:pt x="3265" y="1738"/>
                  </a:lnTo>
                  <a:lnTo>
                    <a:pt x="3171" y="1551"/>
                  </a:lnTo>
                  <a:lnTo>
                    <a:pt x="3053" y="1386"/>
                  </a:lnTo>
                  <a:lnTo>
                    <a:pt x="2912" y="1222"/>
                  </a:lnTo>
                  <a:lnTo>
                    <a:pt x="2748" y="1081"/>
                  </a:lnTo>
                  <a:lnTo>
                    <a:pt x="2560" y="963"/>
                  </a:lnTo>
                  <a:lnTo>
                    <a:pt x="2372" y="870"/>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1" name="Google Shape;1381;p25"/>
            <p:cNvSpPr/>
            <p:nvPr/>
          </p:nvSpPr>
          <p:spPr>
            <a:xfrm>
              <a:off x="2971775" y="5502950"/>
              <a:ext cx="133300" cy="78100"/>
            </a:xfrm>
            <a:custGeom>
              <a:rect b="b" l="l" r="r" t="t"/>
              <a:pathLst>
                <a:path extrusionOk="0" h="3124" w="5332">
                  <a:moveTo>
                    <a:pt x="282" y="0"/>
                  </a:moveTo>
                  <a:lnTo>
                    <a:pt x="376" y="94"/>
                  </a:lnTo>
                  <a:lnTo>
                    <a:pt x="611" y="329"/>
                  </a:lnTo>
                  <a:lnTo>
                    <a:pt x="728" y="493"/>
                  </a:lnTo>
                  <a:lnTo>
                    <a:pt x="869" y="658"/>
                  </a:lnTo>
                  <a:lnTo>
                    <a:pt x="987" y="869"/>
                  </a:lnTo>
                  <a:lnTo>
                    <a:pt x="1081" y="1081"/>
                  </a:lnTo>
                  <a:lnTo>
                    <a:pt x="1151" y="1315"/>
                  </a:lnTo>
                  <a:lnTo>
                    <a:pt x="1174" y="1550"/>
                  </a:lnTo>
                  <a:lnTo>
                    <a:pt x="1151" y="1809"/>
                  </a:lnTo>
                  <a:lnTo>
                    <a:pt x="1128" y="1949"/>
                  </a:lnTo>
                  <a:lnTo>
                    <a:pt x="1081" y="2067"/>
                  </a:lnTo>
                  <a:lnTo>
                    <a:pt x="1010" y="2208"/>
                  </a:lnTo>
                  <a:lnTo>
                    <a:pt x="940" y="2325"/>
                  </a:lnTo>
                  <a:lnTo>
                    <a:pt x="822" y="2466"/>
                  </a:lnTo>
                  <a:lnTo>
                    <a:pt x="705" y="2607"/>
                  </a:lnTo>
                  <a:lnTo>
                    <a:pt x="564" y="2724"/>
                  </a:lnTo>
                  <a:lnTo>
                    <a:pt x="400" y="2865"/>
                  </a:lnTo>
                  <a:lnTo>
                    <a:pt x="212" y="2983"/>
                  </a:lnTo>
                  <a:lnTo>
                    <a:pt x="0" y="3124"/>
                  </a:lnTo>
                  <a:lnTo>
                    <a:pt x="1856" y="3053"/>
                  </a:lnTo>
                  <a:lnTo>
                    <a:pt x="3687" y="2983"/>
                  </a:lnTo>
                  <a:lnTo>
                    <a:pt x="5167" y="2912"/>
                  </a:lnTo>
                  <a:lnTo>
                    <a:pt x="5237" y="2677"/>
                  </a:lnTo>
                  <a:lnTo>
                    <a:pt x="5284" y="2466"/>
                  </a:lnTo>
                  <a:lnTo>
                    <a:pt x="5308" y="2231"/>
                  </a:lnTo>
                  <a:lnTo>
                    <a:pt x="5331" y="1973"/>
                  </a:lnTo>
                  <a:lnTo>
                    <a:pt x="5331" y="1926"/>
                  </a:lnTo>
                  <a:lnTo>
                    <a:pt x="5308" y="1762"/>
                  </a:lnTo>
                  <a:lnTo>
                    <a:pt x="5261" y="1574"/>
                  </a:lnTo>
                  <a:lnTo>
                    <a:pt x="5167" y="1409"/>
                  </a:lnTo>
                  <a:lnTo>
                    <a:pt x="5049" y="1245"/>
                  </a:lnTo>
                  <a:lnTo>
                    <a:pt x="4932" y="1104"/>
                  </a:lnTo>
                  <a:lnTo>
                    <a:pt x="4768" y="987"/>
                  </a:lnTo>
                  <a:lnTo>
                    <a:pt x="4580" y="869"/>
                  </a:lnTo>
                  <a:lnTo>
                    <a:pt x="4368" y="775"/>
                  </a:lnTo>
                  <a:lnTo>
                    <a:pt x="3288" y="376"/>
                  </a:lnTo>
                  <a:lnTo>
                    <a:pt x="3006" y="400"/>
                  </a:lnTo>
                  <a:lnTo>
                    <a:pt x="2842" y="423"/>
                  </a:lnTo>
                  <a:lnTo>
                    <a:pt x="2349" y="376"/>
                  </a:lnTo>
                  <a:lnTo>
                    <a:pt x="1738" y="306"/>
                  </a:lnTo>
                  <a:lnTo>
                    <a:pt x="1057" y="188"/>
                  </a:lnTo>
                  <a:lnTo>
                    <a:pt x="282" y="0"/>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2" name="Google Shape;1382;p25"/>
            <p:cNvSpPr/>
            <p:nvPr/>
          </p:nvSpPr>
          <p:spPr>
            <a:xfrm>
              <a:off x="2971775" y="5502950"/>
              <a:ext cx="133300" cy="78100"/>
            </a:xfrm>
            <a:custGeom>
              <a:rect b="b" l="l" r="r" t="t"/>
              <a:pathLst>
                <a:path extrusionOk="0" fill="none" h="3124" w="5332">
                  <a:moveTo>
                    <a:pt x="282" y="0"/>
                  </a:moveTo>
                  <a:lnTo>
                    <a:pt x="282" y="0"/>
                  </a:lnTo>
                  <a:lnTo>
                    <a:pt x="376" y="94"/>
                  </a:lnTo>
                  <a:lnTo>
                    <a:pt x="611" y="329"/>
                  </a:lnTo>
                  <a:lnTo>
                    <a:pt x="728" y="493"/>
                  </a:lnTo>
                  <a:lnTo>
                    <a:pt x="869" y="658"/>
                  </a:lnTo>
                  <a:lnTo>
                    <a:pt x="987" y="869"/>
                  </a:lnTo>
                  <a:lnTo>
                    <a:pt x="1081" y="1081"/>
                  </a:lnTo>
                  <a:lnTo>
                    <a:pt x="1151" y="1315"/>
                  </a:lnTo>
                  <a:lnTo>
                    <a:pt x="1174" y="1550"/>
                  </a:lnTo>
                  <a:lnTo>
                    <a:pt x="1151" y="1809"/>
                  </a:lnTo>
                  <a:lnTo>
                    <a:pt x="1128" y="1949"/>
                  </a:lnTo>
                  <a:lnTo>
                    <a:pt x="1081" y="2067"/>
                  </a:lnTo>
                  <a:lnTo>
                    <a:pt x="1010" y="2208"/>
                  </a:lnTo>
                  <a:lnTo>
                    <a:pt x="940" y="2325"/>
                  </a:lnTo>
                  <a:lnTo>
                    <a:pt x="822" y="2466"/>
                  </a:lnTo>
                  <a:lnTo>
                    <a:pt x="705" y="2607"/>
                  </a:lnTo>
                  <a:lnTo>
                    <a:pt x="564" y="2724"/>
                  </a:lnTo>
                  <a:lnTo>
                    <a:pt x="400" y="2865"/>
                  </a:lnTo>
                  <a:lnTo>
                    <a:pt x="212" y="2983"/>
                  </a:lnTo>
                  <a:lnTo>
                    <a:pt x="0" y="3124"/>
                  </a:lnTo>
                  <a:lnTo>
                    <a:pt x="0" y="3124"/>
                  </a:lnTo>
                  <a:lnTo>
                    <a:pt x="1856" y="3053"/>
                  </a:lnTo>
                  <a:lnTo>
                    <a:pt x="3687" y="2983"/>
                  </a:lnTo>
                  <a:lnTo>
                    <a:pt x="3687" y="2983"/>
                  </a:lnTo>
                  <a:lnTo>
                    <a:pt x="3687" y="2983"/>
                  </a:lnTo>
                  <a:lnTo>
                    <a:pt x="5167" y="2912"/>
                  </a:lnTo>
                  <a:lnTo>
                    <a:pt x="5167" y="2912"/>
                  </a:lnTo>
                  <a:lnTo>
                    <a:pt x="5237" y="2677"/>
                  </a:lnTo>
                  <a:lnTo>
                    <a:pt x="5284" y="2466"/>
                  </a:lnTo>
                  <a:lnTo>
                    <a:pt x="5308" y="2231"/>
                  </a:lnTo>
                  <a:lnTo>
                    <a:pt x="5331" y="1973"/>
                  </a:lnTo>
                  <a:lnTo>
                    <a:pt x="5331" y="1973"/>
                  </a:lnTo>
                  <a:lnTo>
                    <a:pt x="5331" y="1926"/>
                  </a:lnTo>
                  <a:lnTo>
                    <a:pt x="5331" y="1926"/>
                  </a:lnTo>
                  <a:lnTo>
                    <a:pt x="5308" y="1762"/>
                  </a:lnTo>
                  <a:lnTo>
                    <a:pt x="5261" y="1574"/>
                  </a:lnTo>
                  <a:lnTo>
                    <a:pt x="5167" y="1409"/>
                  </a:lnTo>
                  <a:lnTo>
                    <a:pt x="5049" y="1245"/>
                  </a:lnTo>
                  <a:lnTo>
                    <a:pt x="4932" y="1104"/>
                  </a:lnTo>
                  <a:lnTo>
                    <a:pt x="4768" y="987"/>
                  </a:lnTo>
                  <a:lnTo>
                    <a:pt x="4580" y="869"/>
                  </a:lnTo>
                  <a:lnTo>
                    <a:pt x="4368" y="775"/>
                  </a:lnTo>
                  <a:lnTo>
                    <a:pt x="3288" y="376"/>
                  </a:lnTo>
                  <a:lnTo>
                    <a:pt x="3288" y="376"/>
                  </a:lnTo>
                  <a:lnTo>
                    <a:pt x="3006" y="400"/>
                  </a:lnTo>
                  <a:lnTo>
                    <a:pt x="3006" y="400"/>
                  </a:lnTo>
                  <a:lnTo>
                    <a:pt x="2842" y="423"/>
                  </a:lnTo>
                  <a:lnTo>
                    <a:pt x="2842" y="423"/>
                  </a:lnTo>
                  <a:lnTo>
                    <a:pt x="2349" y="376"/>
                  </a:lnTo>
                  <a:lnTo>
                    <a:pt x="1738" y="306"/>
                  </a:lnTo>
                  <a:lnTo>
                    <a:pt x="1057" y="188"/>
                  </a:lnTo>
                  <a:lnTo>
                    <a:pt x="282"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3" name="Google Shape;1383;p25"/>
            <p:cNvSpPr/>
            <p:nvPr/>
          </p:nvSpPr>
          <p:spPr>
            <a:xfrm>
              <a:off x="2977650" y="5484150"/>
              <a:ext cx="90425" cy="29375"/>
            </a:xfrm>
            <a:custGeom>
              <a:rect b="b" l="l" r="r" t="t"/>
              <a:pathLst>
                <a:path extrusionOk="0" h="1175" w="3617">
                  <a:moveTo>
                    <a:pt x="0" y="1"/>
                  </a:moveTo>
                  <a:lnTo>
                    <a:pt x="47" y="752"/>
                  </a:lnTo>
                  <a:lnTo>
                    <a:pt x="822" y="940"/>
                  </a:lnTo>
                  <a:lnTo>
                    <a:pt x="1503" y="1058"/>
                  </a:lnTo>
                  <a:lnTo>
                    <a:pt x="2114" y="1128"/>
                  </a:lnTo>
                  <a:lnTo>
                    <a:pt x="2607" y="1175"/>
                  </a:lnTo>
                  <a:lnTo>
                    <a:pt x="2771" y="1152"/>
                  </a:lnTo>
                  <a:lnTo>
                    <a:pt x="3053" y="1128"/>
                  </a:lnTo>
                  <a:lnTo>
                    <a:pt x="3264" y="1058"/>
                  </a:lnTo>
                  <a:lnTo>
                    <a:pt x="3429" y="987"/>
                  </a:lnTo>
                  <a:lnTo>
                    <a:pt x="3546" y="870"/>
                  </a:lnTo>
                  <a:lnTo>
                    <a:pt x="3617" y="752"/>
                  </a:lnTo>
                  <a:lnTo>
                    <a:pt x="3311" y="729"/>
                  </a:lnTo>
                  <a:lnTo>
                    <a:pt x="2959" y="682"/>
                  </a:lnTo>
                  <a:lnTo>
                    <a:pt x="2114" y="517"/>
                  </a:lnTo>
                  <a:lnTo>
                    <a:pt x="1127" y="283"/>
                  </a:lnTo>
                  <a:lnTo>
                    <a:pt x="0" y="1"/>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4" name="Google Shape;1384;p25"/>
            <p:cNvSpPr/>
            <p:nvPr/>
          </p:nvSpPr>
          <p:spPr>
            <a:xfrm>
              <a:off x="2977650" y="5484150"/>
              <a:ext cx="90425" cy="29375"/>
            </a:xfrm>
            <a:custGeom>
              <a:rect b="b" l="l" r="r" t="t"/>
              <a:pathLst>
                <a:path extrusionOk="0" fill="none" h="1175" w="3617">
                  <a:moveTo>
                    <a:pt x="0" y="1"/>
                  </a:moveTo>
                  <a:lnTo>
                    <a:pt x="47" y="752"/>
                  </a:lnTo>
                  <a:lnTo>
                    <a:pt x="47" y="752"/>
                  </a:lnTo>
                  <a:lnTo>
                    <a:pt x="47" y="752"/>
                  </a:lnTo>
                  <a:lnTo>
                    <a:pt x="47" y="752"/>
                  </a:lnTo>
                  <a:lnTo>
                    <a:pt x="822" y="940"/>
                  </a:lnTo>
                  <a:lnTo>
                    <a:pt x="1503" y="1058"/>
                  </a:lnTo>
                  <a:lnTo>
                    <a:pt x="2114" y="1128"/>
                  </a:lnTo>
                  <a:lnTo>
                    <a:pt x="2607" y="1175"/>
                  </a:lnTo>
                  <a:lnTo>
                    <a:pt x="2607" y="1175"/>
                  </a:lnTo>
                  <a:lnTo>
                    <a:pt x="2771" y="1152"/>
                  </a:lnTo>
                  <a:lnTo>
                    <a:pt x="2771" y="1152"/>
                  </a:lnTo>
                  <a:lnTo>
                    <a:pt x="3053" y="1128"/>
                  </a:lnTo>
                  <a:lnTo>
                    <a:pt x="3053" y="1128"/>
                  </a:lnTo>
                  <a:lnTo>
                    <a:pt x="3053" y="1128"/>
                  </a:lnTo>
                  <a:lnTo>
                    <a:pt x="3053" y="1128"/>
                  </a:lnTo>
                  <a:lnTo>
                    <a:pt x="3053" y="1128"/>
                  </a:lnTo>
                  <a:lnTo>
                    <a:pt x="3264" y="1058"/>
                  </a:lnTo>
                  <a:lnTo>
                    <a:pt x="3429" y="987"/>
                  </a:lnTo>
                  <a:lnTo>
                    <a:pt x="3546" y="870"/>
                  </a:lnTo>
                  <a:lnTo>
                    <a:pt x="3617" y="752"/>
                  </a:lnTo>
                  <a:lnTo>
                    <a:pt x="3617" y="752"/>
                  </a:lnTo>
                  <a:lnTo>
                    <a:pt x="3311" y="729"/>
                  </a:lnTo>
                  <a:lnTo>
                    <a:pt x="2959" y="682"/>
                  </a:lnTo>
                  <a:lnTo>
                    <a:pt x="2114" y="517"/>
                  </a:lnTo>
                  <a:lnTo>
                    <a:pt x="1127" y="283"/>
                  </a:lnTo>
                  <a:lnTo>
                    <a:pt x="0" y="1"/>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5" name="Google Shape;1385;p25"/>
            <p:cNvSpPr/>
            <p:nvPr/>
          </p:nvSpPr>
          <p:spPr>
            <a:xfrm>
              <a:off x="2977650" y="5457150"/>
              <a:ext cx="119775" cy="45825"/>
            </a:xfrm>
            <a:custGeom>
              <a:rect b="b" l="l" r="r" t="t"/>
              <a:pathLst>
                <a:path extrusionOk="0" h="1833" w="4791">
                  <a:moveTo>
                    <a:pt x="3617" y="1"/>
                  </a:moveTo>
                  <a:lnTo>
                    <a:pt x="3429" y="212"/>
                  </a:lnTo>
                  <a:lnTo>
                    <a:pt x="3288" y="353"/>
                  </a:lnTo>
                  <a:lnTo>
                    <a:pt x="3100" y="470"/>
                  </a:lnTo>
                  <a:lnTo>
                    <a:pt x="2983" y="517"/>
                  </a:lnTo>
                  <a:lnTo>
                    <a:pt x="2865" y="564"/>
                  </a:lnTo>
                  <a:lnTo>
                    <a:pt x="2724" y="588"/>
                  </a:lnTo>
                  <a:lnTo>
                    <a:pt x="2607" y="588"/>
                  </a:lnTo>
                  <a:lnTo>
                    <a:pt x="2349" y="564"/>
                  </a:lnTo>
                  <a:lnTo>
                    <a:pt x="1245" y="306"/>
                  </a:lnTo>
                  <a:lnTo>
                    <a:pt x="118" y="24"/>
                  </a:lnTo>
                  <a:lnTo>
                    <a:pt x="118" y="24"/>
                  </a:lnTo>
                  <a:lnTo>
                    <a:pt x="188" y="141"/>
                  </a:lnTo>
                  <a:lnTo>
                    <a:pt x="258" y="282"/>
                  </a:lnTo>
                  <a:lnTo>
                    <a:pt x="305" y="447"/>
                  </a:lnTo>
                  <a:lnTo>
                    <a:pt x="305" y="611"/>
                  </a:lnTo>
                  <a:lnTo>
                    <a:pt x="305" y="705"/>
                  </a:lnTo>
                  <a:lnTo>
                    <a:pt x="282" y="799"/>
                  </a:lnTo>
                  <a:lnTo>
                    <a:pt x="258" y="869"/>
                  </a:lnTo>
                  <a:lnTo>
                    <a:pt x="188" y="940"/>
                  </a:lnTo>
                  <a:lnTo>
                    <a:pt x="118" y="1010"/>
                  </a:lnTo>
                  <a:lnTo>
                    <a:pt x="0" y="1081"/>
                  </a:lnTo>
                  <a:lnTo>
                    <a:pt x="1127" y="1363"/>
                  </a:lnTo>
                  <a:lnTo>
                    <a:pt x="2114" y="1597"/>
                  </a:lnTo>
                  <a:lnTo>
                    <a:pt x="2959" y="1762"/>
                  </a:lnTo>
                  <a:lnTo>
                    <a:pt x="3311" y="1809"/>
                  </a:lnTo>
                  <a:lnTo>
                    <a:pt x="3617" y="1832"/>
                  </a:lnTo>
                  <a:lnTo>
                    <a:pt x="4086" y="1832"/>
                  </a:lnTo>
                  <a:lnTo>
                    <a:pt x="4321" y="1785"/>
                  </a:lnTo>
                  <a:lnTo>
                    <a:pt x="4486" y="1715"/>
                  </a:lnTo>
                  <a:lnTo>
                    <a:pt x="4603" y="1644"/>
                  </a:lnTo>
                  <a:lnTo>
                    <a:pt x="4697" y="1527"/>
                  </a:lnTo>
                  <a:lnTo>
                    <a:pt x="4744" y="1410"/>
                  </a:lnTo>
                  <a:lnTo>
                    <a:pt x="4767" y="1292"/>
                  </a:lnTo>
                  <a:lnTo>
                    <a:pt x="4791" y="1151"/>
                  </a:lnTo>
                  <a:lnTo>
                    <a:pt x="4767" y="916"/>
                  </a:lnTo>
                  <a:lnTo>
                    <a:pt x="4744" y="799"/>
                  </a:lnTo>
                  <a:lnTo>
                    <a:pt x="4673" y="682"/>
                  </a:lnTo>
                  <a:lnTo>
                    <a:pt x="4580" y="564"/>
                  </a:lnTo>
                  <a:lnTo>
                    <a:pt x="4462" y="447"/>
                  </a:lnTo>
                  <a:lnTo>
                    <a:pt x="4321" y="353"/>
                  </a:lnTo>
                  <a:lnTo>
                    <a:pt x="4180" y="235"/>
                  </a:lnTo>
                  <a:lnTo>
                    <a:pt x="3992" y="141"/>
                  </a:lnTo>
                  <a:lnTo>
                    <a:pt x="3805" y="71"/>
                  </a:lnTo>
                  <a:lnTo>
                    <a:pt x="3617" y="1"/>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6" name="Google Shape;1386;p25"/>
            <p:cNvSpPr/>
            <p:nvPr/>
          </p:nvSpPr>
          <p:spPr>
            <a:xfrm>
              <a:off x="2977650" y="5457150"/>
              <a:ext cx="119775" cy="45825"/>
            </a:xfrm>
            <a:custGeom>
              <a:rect b="b" l="l" r="r" t="t"/>
              <a:pathLst>
                <a:path extrusionOk="0" fill="none" h="1833" w="4791">
                  <a:moveTo>
                    <a:pt x="3617" y="1"/>
                  </a:moveTo>
                  <a:lnTo>
                    <a:pt x="3617" y="1"/>
                  </a:lnTo>
                  <a:lnTo>
                    <a:pt x="3429" y="212"/>
                  </a:lnTo>
                  <a:lnTo>
                    <a:pt x="3429" y="212"/>
                  </a:lnTo>
                  <a:lnTo>
                    <a:pt x="3288" y="353"/>
                  </a:lnTo>
                  <a:lnTo>
                    <a:pt x="3100" y="470"/>
                  </a:lnTo>
                  <a:lnTo>
                    <a:pt x="3100" y="470"/>
                  </a:lnTo>
                  <a:lnTo>
                    <a:pt x="2983" y="517"/>
                  </a:lnTo>
                  <a:lnTo>
                    <a:pt x="2865" y="564"/>
                  </a:lnTo>
                  <a:lnTo>
                    <a:pt x="2724" y="588"/>
                  </a:lnTo>
                  <a:lnTo>
                    <a:pt x="2607" y="588"/>
                  </a:lnTo>
                  <a:lnTo>
                    <a:pt x="2607" y="588"/>
                  </a:lnTo>
                  <a:lnTo>
                    <a:pt x="2349" y="564"/>
                  </a:lnTo>
                  <a:lnTo>
                    <a:pt x="2349" y="564"/>
                  </a:lnTo>
                  <a:lnTo>
                    <a:pt x="1245" y="306"/>
                  </a:lnTo>
                  <a:lnTo>
                    <a:pt x="118" y="24"/>
                  </a:lnTo>
                  <a:lnTo>
                    <a:pt x="118" y="24"/>
                  </a:lnTo>
                  <a:lnTo>
                    <a:pt x="188" y="141"/>
                  </a:lnTo>
                  <a:lnTo>
                    <a:pt x="258" y="282"/>
                  </a:lnTo>
                  <a:lnTo>
                    <a:pt x="305" y="447"/>
                  </a:lnTo>
                  <a:lnTo>
                    <a:pt x="305" y="611"/>
                  </a:lnTo>
                  <a:lnTo>
                    <a:pt x="305" y="705"/>
                  </a:lnTo>
                  <a:lnTo>
                    <a:pt x="282" y="799"/>
                  </a:lnTo>
                  <a:lnTo>
                    <a:pt x="258" y="869"/>
                  </a:lnTo>
                  <a:lnTo>
                    <a:pt x="188" y="940"/>
                  </a:lnTo>
                  <a:lnTo>
                    <a:pt x="118" y="1010"/>
                  </a:lnTo>
                  <a:lnTo>
                    <a:pt x="0" y="1081"/>
                  </a:lnTo>
                  <a:lnTo>
                    <a:pt x="0" y="1081"/>
                  </a:lnTo>
                  <a:lnTo>
                    <a:pt x="0" y="1081"/>
                  </a:lnTo>
                  <a:lnTo>
                    <a:pt x="0" y="1081"/>
                  </a:lnTo>
                  <a:lnTo>
                    <a:pt x="1127" y="1363"/>
                  </a:lnTo>
                  <a:lnTo>
                    <a:pt x="2114" y="1597"/>
                  </a:lnTo>
                  <a:lnTo>
                    <a:pt x="2959" y="1762"/>
                  </a:lnTo>
                  <a:lnTo>
                    <a:pt x="3311" y="1809"/>
                  </a:lnTo>
                  <a:lnTo>
                    <a:pt x="3617" y="1832"/>
                  </a:lnTo>
                  <a:lnTo>
                    <a:pt x="3617" y="1832"/>
                  </a:lnTo>
                  <a:lnTo>
                    <a:pt x="3617" y="1832"/>
                  </a:lnTo>
                  <a:lnTo>
                    <a:pt x="3781" y="1832"/>
                  </a:lnTo>
                  <a:lnTo>
                    <a:pt x="3781" y="1832"/>
                  </a:lnTo>
                  <a:lnTo>
                    <a:pt x="3828" y="1832"/>
                  </a:lnTo>
                  <a:lnTo>
                    <a:pt x="3828" y="1832"/>
                  </a:lnTo>
                  <a:lnTo>
                    <a:pt x="4086" y="1832"/>
                  </a:lnTo>
                  <a:lnTo>
                    <a:pt x="4321" y="1785"/>
                  </a:lnTo>
                  <a:lnTo>
                    <a:pt x="4486" y="1715"/>
                  </a:lnTo>
                  <a:lnTo>
                    <a:pt x="4603" y="1644"/>
                  </a:lnTo>
                  <a:lnTo>
                    <a:pt x="4697" y="1527"/>
                  </a:lnTo>
                  <a:lnTo>
                    <a:pt x="4744" y="1410"/>
                  </a:lnTo>
                  <a:lnTo>
                    <a:pt x="4767" y="1292"/>
                  </a:lnTo>
                  <a:lnTo>
                    <a:pt x="4791" y="1151"/>
                  </a:lnTo>
                  <a:lnTo>
                    <a:pt x="4791" y="1151"/>
                  </a:lnTo>
                  <a:lnTo>
                    <a:pt x="4767" y="916"/>
                  </a:lnTo>
                  <a:lnTo>
                    <a:pt x="4767" y="916"/>
                  </a:lnTo>
                  <a:lnTo>
                    <a:pt x="4744" y="799"/>
                  </a:lnTo>
                  <a:lnTo>
                    <a:pt x="4673" y="682"/>
                  </a:lnTo>
                  <a:lnTo>
                    <a:pt x="4580" y="564"/>
                  </a:lnTo>
                  <a:lnTo>
                    <a:pt x="4462" y="447"/>
                  </a:lnTo>
                  <a:lnTo>
                    <a:pt x="4321" y="353"/>
                  </a:lnTo>
                  <a:lnTo>
                    <a:pt x="4180" y="235"/>
                  </a:lnTo>
                  <a:lnTo>
                    <a:pt x="3992" y="141"/>
                  </a:lnTo>
                  <a:lnTo>
                    <a:pt x="3805" y="71"/>
                  </a:lnTo>
                  <a:lnTo>
                    <a:pt x="3617"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7" name="Google Shape;1387;p25"/>
            <p:cNvSpPr/>
            <p:nvPr/>
          </p:nvSpPr>
          <p:spPr>
            <a:xfrm>
              <a:off x="2980575" y="4947550"/>
              <a:ext cx="260125" cy="524300"/>
            </a:xfrm>
            <a:custGeom>
              <a:rect b="b" l="l" r="r" t="t"/>
              <a:pathLst>
                <a:path extrusionOk="0" h="20972" w="10405">
                  <a:moveTo>
                    <a:pt x="7562" y="0"/>
                  </a:moveTo>
                  <a:lnTo>
                    <a:pt x="7609" y="446"/>
                  </a:lnTo>
                  <a:lnTo>
                    <a:pt x="7633" y="987"/>
                  </a:lnTo>
                  <a:lnTo>
                    <a:pt x="7656" y="1715"/>
                  </a:lnTo>
                  <a:lnTo>
                    <a:pt x="7633" y="2630"/>
                  </a:lnTo>
                  <a:lnTo>
                    <a:pt x="7562" y="3687"/>
                  </a:lnTo>
                  <a:lnTo>
                    <a:pt x="7515" y="4274"/>
                  </a:lnTo>
                  <a:lnTo>
                    <a:pt x="7445" y="4908"/>
                  </a:lnTo>
                  <a:lnTo>
                    <a:pt x="7351" y="5542"/>
                  </a:lnTo>
                  <a:lnTo>
                    <a:pt x="7257" y="6224"/>
                  </a:lnTo>
                  <a:lnTo>
                    <a:pt x="7116" y="6928"/>
                  </a:lnTo>
                  <a:lnTo>
                    <a:pt x="6952" y="7680"/>
                  </a:lnTo>
                  <a:lnTo>
                    <a:pt x="6764" y="8431"/>
                  </a:lnTo>
                  <a:lnTo>
                    <a:pt x="6553" y="9206"/>
                  </a:lnTo>
                  <a:lnTo>
                    <a:pt x="6294" y="10004"/>
                  </a:lnTo>
                  <a:lnTo>
                    <a:pt x="6013" y="10803"/>
                  </a:lnTo>
                  <a:lnTo>
                    <a:pt x="5684" y="11625"/>
                  </a:lnTo>
                  <a:lnTo>
                    <a:pt x="5331" y="12470"/>
                  </a:lnTo>
                  <a:lnTo>
                    <a:pt x="4932" y="13316"/>
                  </a:lnTo>
                  <a:lnTo>
                    <a:pt x="4510" y="14185"/>
                  </a:lnTo>
                  <a:lnTo>
                    <a:pt x="4016" y="15054"/>
                  </a:lnTo>
                  <a:lnTo>
                    <a:pt x="3500" y="15923"/>
                  </a:lnTo>
                  <a:lnTo>
                    <a:pt x="2913" y="16791"/>
                  </a:lnTo>
                  <a:lnTo>
                    <a:pt x="2302" y="17684"/>
                  </a:lnTo>
                  <a:lnTo>
                    <a:pt x="1621" y="18553"/>
                  </a:lnTo>
                  <a:lnTo>
                    <a:pt x="893" y="19422"/>
                  </a:lnTo>
                  <a:lnTo>
                    <a:pt x="470" y="19891"/>
                  </a:lnTo>
                  <a:lnTo>
                    <a:pt x="1" y="20408"/>
                  </a:lnTo>
                  <a:lnTo>
                    <a:pt x="1128" y="20690"/>
                  </a:lnTo>
                  <a:lnTo>
                    <a:pt x="2232" y="20948"/>
                  </a:lnTo>
                  <a:lnTo>
                    <a:pt x="2490" y="20972"/>
                  </a:lnTo>
                  <a:lnTo>
                    <a:pt x="2607" y="20972"/>
                  </a:lnTo>
                  <a:lnTo>
                    <a:pt x="2748" y="20948"/>
                  </a:lnTo>
                  <a:lnTo>
                    <a:pt x="2866" y="20901"/>
                  </a:lnTo>
                  <a:lnTo>
                    <a:pt x="2983" y="20854"/>
                  </a:lnTo>
                  <a:lnTo>
                    <a:pt x="3171" y="20737"/>
                  </a:lnTo>
                  <a:lnTo>
                    <a:pt x="3312" y="20596"/>
                  </a:lnTo>
                  <a:lnTo>
                    <a:pt x="3500" y="20385"/>
                  </a:lnTo>
                  <a:lnTo>
                    <a:pt x="4040" y="19727"/>
                  </a:lnTo>
                  <a:lnTo>
                    <a:pt x="4697" y="18905"/>
                  </a:lnTo>
                  <a:lnTo>
                    <a:pt x="5449" y="17919"/>
                  </a:lnTo>
                  <a:lnTo>
                    <a:pt x="6224" y="16791"/>
                  </a:lnTo>
                  <a:lnTo>
                    <a:pt x="6623" y="16181"/>
                  </a:lnTo>
                  <a:lnTo>
                    <a:pt x="7022" y="15523"/>
                  </a:lnTo>
                  <a:lnTo>
                    <a:pt x="7398" y="14866"/>
                  </a:lnTo>
                  <a:lnTo>
                    <a:pt x="7774" y="14185"/>
                  </a:lnTo>
                  <a:lnTo>
                    <a:pt x="8150" y="13480"/>
                  </a:lnTo>
                  <a:lnTo>
                    <a:pt x="8478" y="12752"/>
                  </a:lnTo>
                  <a:lnTo>
                    <a:pt x="8784" y="12024"/>
                  </a:lnTo>
                  <a:lnTo>
                    <a:pt x="9089" y="11273"/>
                  </a:lnTo>
                  <a:lnTo>
                    <a:pt x="9277" y="10709"/>
                  </a:lnTo>
                  <a:lnTo>
                    <a:pt x="9465" y="10122"/>
                  </a:lnTo>
                  <a:lnTo>
                    <a:pt x="9606" y="9535"/>
                  </a:lnTo>
                  <a:lnTo>
                    <a:pt x="9746" y="8948"/>
                  </a:lnTo>
                  <a:lnTo>
                    <a:pt x="9887" y="8361"/>
                  </a:lnTo>
                  <a:lnTo>
                    <a:pt x="9981" y="7773"/>
                  </a:lnTo>
                  <a:lnTo>
                    <a:pt x="10146" y="6599"/>
                  </a:lnTo>
                  <a:lnTo>
                    <a:pt x="10287" y="5495"/>
                  </a:lnTo>
                  <a:lnTo>
                    <a:pt x="10357" y="4415"/>
                  </a:lnTo>
                  <a:lnTo>
                    <a:pt x="10404" y="3405"/>
                  </a:lnTo>
                  <a:lnTo>
                    <a:pt x="10404" y="2513"/>
                  </a:lnTo>
                  <a:lnTo>
                    <a:pt x="10404" y="1503"/>
                  </a:lnTo>
                  <a:lnTo>
                    <a:pt x="10357" y="705"/>
                  </a:lnTo>
                  <a:lnTo>
                    <a:pt x="9723" y="564"/>
                  </a:lnTo>
                  <a:lnTo>
                    <a:pt x="9042" y="399"/>
                  </a:lnTo>
                  <a:lnTo>
                    <a:pt x="7562" y="0"/>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8" name="Google Shape;1388;p25"/>
            <p:cNvSpPr/>
            <p:nvPr/>
          </p:nvSpPr>
          <p:spPr>
            <a:xfrm>
              <a:off x="2980575" y="4947550"/>
              <a:ext cx="260125" cy="524300"/>
            </a:xfrm>
            <a:custGeom>
              <a:rect b="b" l="l" r="r" t="t"/>
              <a:pathLst>
                <a:path extrusionOk="0" fill="none" h="20972" w="10405">
                  <a:moveTo>
                    <a:pt x="7562" y="0"/>
                  </a:moveTo>
                  <a:lnTo>
                    <a:pt x="7562" y="0"/>
                  </a:lnTo>
                  <a:lnTo>
                    <a:pt x="7609" y="446"/>
                  </a:lnTo>
                  <a:lnTo>
                    <a:pt x="7633" y="987"/>
                  </a:lnTo>
                  <a:lnTo>
                    <a:pt x="7656" y="1715"/>
                  </a:lnTo>
                  <a:lnTo>
                    <a:pt x="7633" y="2630"/>
                  </a:lnTo>
                  <a:lnTo>
                    <a:pt x="7562" y="3687"/>
                  </a:lnTo>
                  <a:lnTo>
                    <a:pt x="7515" y="4274"/>
                  </a:lnTo>
                  <a:lnTo>
                    <a:pt x="7445" y="4908"/>
                  </a:lnTo>
                  <a:lnTo>
                    <a:pt x="7351" y="5542"/>
                  </a:lnTo>
                  <a:lnTo>
                    <a:pt x="7257" y="6224"/>
                  </a:lnTo>
                  <a:lnTo>
                    <a:pt x="7116" y="6928"/>
                  </a:lnTo>
                  <a:lnTo>
                    <a:pt x="6952" y="7680"/>
                  </a:lnTo>
                  <a:lnTo>
                    <a:pt x="6764" y="8431"/>
                  </a:lnTo>
                  <a:lnTo>
                    <a:pt x="6553" y="9206"/>
                  </a:lnTo>
                  <a:lnTo>
                    <a:pt x="6294" y="10004"/>
                  </a:lnTo>
                  <a:lnTo>
                    <a:pt x="6013" y="10803"/>
                  </a:lnTo>
                  <a:lnTo>
                    <a:pt x="5684" y="11625"/>
                  </a:lnTo>
                  <a:lnTo>
                    <a:pt x="5331" y="12470"/>
                  </a:lnTo>
                  <a:lnTo>
                    <a:pt x="4932" y="13316"/>
                  </a:lnTo>
                  <a:lnTo>
                    <a:pt x="4510" y="14185"/>
                  </a:lnTo>
                  <a:lnTo>
                    <a:pt x="4016" y="15054"/>
                  </a:lnTo>
                  <a:lnTo>
                    <a:pt x="3500" y="15923"/>
                  </a:lnTo>
                  <a:lnTo>
                    <a:pt x="2913" y="16791"/>
                  </a:lnTo>
                  <a:lnTo>
                    <a:pt x="2302" y="17684"/>
                  </a:lnTo>
                  <a:lnTo>
                    <a:pt x="1621" y="18553"/>
                  </a:lnTo>
                  <a:lnTo>
                    <a:pt x="893" y="19422"/>
                  </a:lnTo>
                  <a:lnTo>
                    <a:pt x="893" y="19422"/>
                  </a:lnTo>
                  <a:lnTo>
                    <a:pt x="470" y="19891"/>
                  </a:lnTo>
                  <a:lnTo>
                    <a:pt x="470" y="19891"/>
                  </a:lnTo>
                  <a:lnTo>
                    <a:pt x="1" y="20408"/>
                  </a:lnTo>
                  <a:lnTo>
                    <a:pt x="1" y="20408"/>
                  </a:lnTo>
                  <a:lnTo>
                    <a:pt x="1" y="20408"/>
                  </a:lnTo>
                  <a:lnTo>
                    <a:pt x="1128" y="20690"/>
                  </a:lnTo>
                  <a:lnTo>
                    <a:pt x="2232" y="20948"/>
                  </a:lnTo>
                  <a:lnTo>
                    <a:pt x="2232" y="20948"/>
                  </a:lnTo>
                  <a:lnTo>
                    <a:pt x="2490" y="20972"/>
                  </a:lnTo>
                  <a:lnTo>
                    <a:pt x="2490" y="20972"/>
                  </a:lnTo>
                  <a:lnTo>
                    <a:pt x="2607" y="20972"/>
                  </a:lnTo>
                  <a:lnTo>
                    <a:pt x="2748" y="20948"/>
                  </a:lnTo>
                  <a:lnTo>
                    <a:pt x="2866" y="20901"/>
                  </a:lnTo>
                  <a:lnTo>
                    <a:pt x="2983" y="20854"/>
                  </a:lnTo>
                  <a:lnTo>
                    <a:pt x="2983" y="20854"/>
                  </a:lnTo>
                  <a:lnTo>
                    <a:pt x="3171" y="20737"/>
                  </a:lnTo>
                  <a:lnTo>
                    <a:pt x="3312" y="20596"/>
                  </a:lnTo>
                  <a:lnTo>
                    <a:pt x="3312" y="20596"/>
                  </a:lnTo>
                  <a:lnTo>
                    <a:pt x="3500" y="20385"/>
                  </a:lnTo>
                  <a:lnTo>
                    <a:pt x="3500" y="20385"/>
                  </a:lnTo>
                  <a:lnTo>
                    <a:pt x="3500" y="20385"/>
                  </a:lnTo>
                  <a:lnTo>
                    <a:pt x="3500" y="20385"/>
                  </a:lnTo>
                  <a:lnTo>
                    <a:pt x="4040" y="19727"/>
                  </a:lnTo>
                  <a:lnTo>
                    <a:pt x="4697" y="18905"/>
                  </a:lnTo>
                  <a:lnTo>
                    <a:pt x="5449" y="17919"/>
                  </a:lnTo>
                  <a:lnTo>
                    <a:pt x="6224" y="16791"/>
                  </a:lnTo>
                  <a:lnTo>
                    <a:pt x="6623" y="16181"/>
                  </a:lnTo>
                  <a:lnTo>
                    <a:pt x="7022" y="15523"/>
                  </a:lnTo>
                  <a:lnTo>
                    <a:pt x="7398" y="14866"/>
                  </a:lnTo>
                  <a:lnTo>
                    <a:pt x="7774" y="14185"/>
                  </a:lnTo>
                  <a:lnTo>
                    <a:pt x="8150" y="13480"/>
                  </a:lnTo>
                  <a:lnTo>
                    <a:pt x="8478" y="12752"/>
                  </a:lnTo>
                  <a:lnTo>
                    <a:pt x="8784" y="12024"/>
                  </a:lnTo>
                  <a:lnTo>
                    <a:pt x="9089" y="11273"/>
                  </a:lnTo>
                  <a:lnTo>
                    <a:pt x="9089" y="11273"/>
                  </a:lnTo>
                  <a:lnTo>
                    <a:pt x="9277" y="10709"/>
                  </a:lnTo>
                  <a:lnTo>
                    <a:pt x="9465" y="10122"/>
                  </a:lnTo>
                  <a:lnTo>
                    <a:pt x="9606" y="9535"/>
                  </a:lnTo>
                  <a:lnTo>
                    <a:pt x="9746" y="8948"/>
                  </a:lnTo>
                  <a:lnTo>
                    <a:pt x="9887" y="8361"/>
                  </a:lnTo>
                  <a:lnTo>
                    <a:pt x="9981" y="7773"/>
                  </a:lnTo>
                  <a:lnTo>
                    <a:pt x="10146" y="6599"/>
                  </a:lnTo>
                  <a:lnTo>
                    <a:pt x="10287" y="5495"/>
                  </a:lnTo>
                  <a:lnTo>
                    <a:pt x="10357" y="4415"/>
                  </a:lnTo>
                  <a:lnTo>
                    <a:pt x="10404" y="3405"/>
                  </a:lnTo>
                  <a:lnTo>
                    <a:pt x="10404" y="2513"/>
                  </a:lnTo>
                  <a:lnTo>
                    <a:pt x="10404" y="2513"/>
                  </a:lnTo>
                  <a:lnTo>
                    <a:pt x="10404" y="1503"/>
                  </a:lnTo>
                  <a:lnTo>
                    <a:pt x="10357" y="705"/>
                  </a:lnTo>
                  <a:lnTo>
                    <a:pt x="10357" y="705"/>
                  </a:lnTo>
                  <a:lnTo>
                    <a:pt x="10357" y="705"/>
                  </a:lnTo>
                  <a:lnTo>
                    <a:pt x="9723" y="564"/>
                  </a:lnTo>
                  <a:lnTo>
                    <a:pt x="9042" y="399"/>
                  </a:lnTo>
                  <a:lnTo>
                    <a:pt x="7562"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9" name="Google Shape;1389;p25"/>
            <p:cNvSpPr/>
            <p:nvPr/>
          </p:nvSpPr>
          <p:spPr>
            <a:xfrm>
              <a:off x="3169625" y="4908800"/>
              <a:ext cx="138000" cy="62850"/>
            </a:xfrm>
            <a:custGeom>
              <a:rect b="b" l="l" r="r" t="t"/>
              <a:pathLst>
                <a:path extrusionOk="0" h="2514" w="5520">
                  <a:moveTo>
                    <a:pt x="259" y="0"/>
                  </a:moveTo>
                  <a:lnTo>
                    <a:pt x="376" y="188"/>
                  </a:lnTo>
                  <a:lnTo>
                    <a:pt x="470" y="329"/>
                  </a:lnTo>
                  <a:lnTo>
                    <a:pt x="541" y="517"/>
                  </a:lnTo>
                  <a:lnTo>
                    <a:pt x="564" y="658"/>
                  </a:lnTo>
                  <a:lnTo>
                    <a:pt x="588" y="799"/>
                  </a:lnTo>
                  <a:lnTo>
                    <a:pt x="588" y="940"/>
                  </a:lnTo>
                  <a:lnTo>
                    <a:pt x="541" y="1080"/>
                  </a:lnTo>
                  <a:lnTo>
                    <a:pt x="470" y="1198"/>
                  </a:lnTo>
                  <a:lnTo>
                    <a:pt x="353" y="1339"/>
                  </a:lnTo>
                  <a:lnTo>
                    <a:pt x="212" y="1456"/>
                  </a:lnTo>
                  <a:lnTo>
                    <a:pt x="0" y="1550"/>
                  </a:lnTo>
                  <a:lnTo>
                    <a:pt x="1480" y="1949"/>
                  </a:lnTo>
                  <a:lnTo>
                    <a:pt x="2161" y="2114"/>
                  </a:lnTo>
                  <a:lnTo>
                    <a:pt x="2795" y="2255"/>
                  </a:lnTo>
                  <a:lnTo>
                    <a:pt x="3335" y="2372"/>
                  </a:lnTo>
                  <a:lnTo>
                    <a:pt x="3805" y="2443"/>
                  </a:lnTo>
                  <a:lnTo>
                    <a:pt x="4204" y="2490"/>
                  </a:lnTo>
                  <a:lnTo>
                    <a:pt x="4533" y="2513"/>
                  </a:lnTo>
                  <a:lnTo>
                    <a:pt x="4838" y="2513"/>
                  </a:lnTo>
                  <a:lnTo>
                    <a:pt x="5050" y="2466"/>
                  </a:lnTo>
                  <a:lnTo>
                    <a:pt x="5237" y="2396"/>
                  </a:lnTo>
                  <a:lnTo>
                    <a:pt x="5355" y="2302"/>
                  </a:lnTo>
                  <a:lnTo>
                    <a:pt x="5425" y="2208"/>
                  </a:lnTo>
                  <a:lnTo>
                    <a:pt x="5496" y="2090"/>
                  </a:lnTo>
                  <a:lnTo>
                    <a:pt x="5519" y="1973"/>
                  </a:lnTo>
                  <a:lnTo>
                    <a:pt x="5519" y="1832"/>
                  </a:lnTo>
                  <a:lnTo>
                    <a:pt x="5519" y="1597"/>
                  </a:lnTo>
                  <a:lnTo>
                    <a:pt x="5472" y="1480"/>
                  </a:lnTo>
                  <a:lnTo>
                    <a:pt x="5425" y="1362"/>
                  </a:lnTo>
                  <a:lnTo>
                    <a:pt x="5331" y="1245"/>
                  </a:lnTo>
                  <a:lnTo>
                    <a:pt x="5214" y="1127"/>
                  </a:lnTo>
                  <a:lnTo>
                    <a:pt x="5073" y="1010"/>
                  </a:lnTo>
                  <a:lnTo>
                    <a:pt x="4909" y="916"/>
                  </a:lnTo>
                  <a:lnTo>
                    <a:pt x="4744" y="822"/>
                  </a:lnTo>
                  <a:lnTo>
                    <a:pt x="4556" y="752"/>
                  </a:lnTo>
                  <a:lnTo>
                    <a:pt x="4087" y="587"/>
                  </a:lnTo>
                  <a:lnTo>
                    <a:pt x="3805" y="611"/>
                  </a:lnTo>
                  <a:lnTo>
                    <a:pt x="3359" y="611"/>
                  </a:lnTo>
                  <a:lnTo>
                    <a:pt x="3030" y="587"/>
                  </a:lnTo>
                  <a:lnTo>
                    <a:pt x="2231" y="446"/>
                  </a:lnTo>
                  <a:lnTo>
                    <a:pt x="1316" y="259"/>
                  </a:lnTo>
                  <a:lnTo>
                    <a:pt x="259" y="0"/>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0" name="Google Shape;1390;p25"/>
            <p:cNvSpPr/>
            <p:nvPr/>
          </p:nvSpPr>
          <p:spPr>
            <a:xfrm>
              <a:off x="3169625" y="4908800"/>
              <a:ext cx="138000" cy="62850"/>
            </a:xfrm>
            <a:custGeom>
              <a:rect b="b" l="l" r="r" t="t"/>
              <a:pathLst>
                <a:path extrusionOk="0" fill="none" h="2514" w="5520">
                  <a:moveTo>
                    <a:pt x="259" y="0"/>
                  </a:moveTo>
                  <a:lnTo>
                    <a:pt x="259" y="0"/>
                  </a:lnTo>
                  <a:lnTo>
                    <a:pt x="376" y="188"/>
                  </a:lnTo>
                  <a:lnTo>
                    <a:pt x="470" y="329"/>
                  </a:lnTo>
                  <a:lnTo>
                    <a:pt x="541" y="517"/>
                  </a:lnTo>
                  <a:lnTo>
                    <a:pt x="541" y="517"/>
                  </a:lnTo>
                  <a:lnTo>
                    <a:pt x="564" y="658"/>
                  </a:lnTo>
                  <a:lnTo>
                    <a:pt x="588" y="799"/>
                  </a:lnTo>
                  <a:lnTo>
                    <a:pt x="588" y="940"/>
                  </a:lnTo>
                  <a:lnTo>
                    <a:pt x="541" y="1080"/>
                  </a:lnTo>
                  <a:lnTo>
                    <a:pt x="470" y="1198"/>
                  </a:lnTo>
                  <a:lnTo>
                    <a:pt x="353" y="1339"/>
                  </a:lnTo>
                  <a:lnTo>
                    <a:pt x="212" y="1456"/>
                  </a:lnTo>
                  <a:lnTo>
                    <a:pt x="0" y="1550"/>
                  </a:lnTo>
                  <a:lnTo>
                    <a:pt x="0" y="1550"/>
                  </a:lnTo>
                  <a:lnTo>
                    <a:pt x="0" y="1550"/>
                  </a:lnTo>
                  <a:lnTo>
                    <a:pt x="1480" y="1949"/>
                  </a:lnTo>
                  <a:lnTo>
                    <a:pt x="2161" y="2114"/>
                  </a:lnTo>
                  <a:lnTo>
                    <a:pt x="2795" y="2255"/>
                  </a:lnTo>
                  <a:lnTo>
                    <a:pt x="2795" y="2255"/>
                  </a:lnTo>
                  <a:lnTo>
                    <a:pt x="2795" y="2255"/>
                  </a:lnTo>
                  <a:lnTo>
                    <a:pt x="2795" y="2255"/>
                  </a:lnTo>
                  <a:lnTo>
                    <a:pt x="2795" y="2255"/>
                  </a:lnTo>
                  <a:lnTo>
                    <a:pt x="3335" y="2372"/>
                  </a:lnTo>
                  <a:lnTo>
                    <a:pt x="3805" y="2443"/>
                  </a:lnTo>
                  <a:lnTo>
                    <a:pt x="4204" y="2490"/>
                  </a:lnTo>
                  <a:lnTo>
                    <a:pt x="4533" y="2513"/>
                  </a:lnTo>
                  <a:lnTo>
                    <a:pt x="4533" y="2513"/>
                  </a:lnTo>
                  <a:lnTo>
                    <a:pt x="4580" y="2513"/>
                  </a:lnTo>
                  <a:lnTo>
                    <a:pt x="4580" y="2513"/>
                  </a:lnTo>
                  <a:lnTo>
                    <a:pt x="4838" y="2513"/>
                  </a:lnTo>
                  <a:lnTo>
                    <a:pt x="5050" y="2466"/>
                  </a:lnTo>
                  <a:lnTo>
                    <a:pt x="5237" y="2396"/>
                  </a:lnTo>
                  <a:lnTo>
                    <a:pt x="5355" y="2302"/>
                  </a:lnTo>
                  <a:lnTo>
                    <a:pt x="5425" y="2208"/>
                  </a:lnTo>
                  <a:lnTo>
                    <a:pt x="5496" y="2090"/>
                  </a:lnTo>
                  <a:lnTo>
                    <a:pt x="5519" y="1973"/>
                  </a:lnTo>
                  <a:lnTo>
                    <a:pt x="5519" y="1832"/>
                  </a:lnTo>
                  <a:lnTo>
                    <a:pt x="5519" y="1832"/>
                  </a:lnTo>
                  <a:lnTo>
                    <a:pt x="5519" y="1597"/>
                  </a:lnTo>
                  <a:lnTo>
                    <a:pt x="5519" y="1597"/>
                  </a:lnTo>
                  <a:lnTo>
                    <a:pt x="5472" y="1480"/>
                  </a:lnTo>
                  <a:lnTo>
                    <a:pt x="5425" y="1362"/>
                  </a:lnTo>
                  <a:lnTo>
                    <a:pt x="5331" y="1245"/>
                  </a:lnTo>
                  <a:lnTo>
                    <a:pt x="5214" y="1127"/>
                  </a:lnTo>
                  <a:lnTo>
                    <a:pt x="5073" y="1010"/>
                  </a:lnTo>
                  <a:lnTo>
                    <a:pt x="4909" y="916"/>
                  </a:lnTo>
                  <a:lnTo>
                    <a:pt x="4744" y="822"/>
                  </a:lnTo>
                  <a:lnTo>
                    <a:pt x="4556" y="752"/>
                  </a:lnTo>
                  <a:lnTo>
                    <a:pt x="4556" y="752"/>
                  </a:lnTo>
                  <a:lnTo>
                    <a:pt x="4087" y="587"/>
                  </a:lnTo>
                  <a:lnTo>
                    <a:pt x="4087" y="587"/>
                  </a:lnTo>
                  <a:lnTo>
                    <a:pt x="4087" y="587"/>
                  </a:lnTo>
                  <a:lnTo>
                    <a:pt x="3805" y="611"/>
                  </a:lnTo>
                  <a:lnTo>
                    <a:pt x="3805" y="611"/>
                  </a:lnTo>
                  <a:lnTo>
                    <a:pt x="3641" y="611"/>
                  </a:lnTo>
                  <a:lnTo>
                    <a:pt x="3641" y="611"/>
                  </a:lnTo>
                  <a:lnTo>
                    <a:pt x="3359" y="611"/>
                  </a:lnTo>
                  <a:lnTo>
                    <a:pt x="3030" y="587"/>
                  </a:lnTo>
                  <a:lnTo>
                    <a:pt x="2231" y="446"/>
                  </a:lnTo>
                  <a:lnTo>
                    <a:pt x="1316" y="259"/>
                  </a:lnTo>
                  <a:lnTo>
                    <a:pt x="259"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1" name="Google Shape;1391;p25"/>
            <p:cNvSpPr/>
            <p:nvPr/>
          </p:nvSpPr>
          <p:spPr>
            <a:xfrm>
              <a:off x="3144975" y="4873575"/>
              <a:ext cx="143275" cy="50500"/>
            </a:xfrm>
            <a:custGeom>
              <a:rect b="b" l="l" r="r" t="t"/>
              <a:pathLst>
                <a:path extrusionOk="0" h="2020" w="5731">
                  <a:moveTo>
                    <a:pt x="0" y="0"/>
                  </a:moveTo>
                  <a:lnTo>
                    <a:pt x="258" y="118"/>
                  </a:lnTo>
                  <a:lnTo>
                    <a:pt x="493" y="235"/>
                  </a:lnTo>
                  <a:lnTo>
                    <a:pt x="728" y="376"/>
                  </a:lnTo>
                  <a:lnTo>
                    <a:pt x="916" y="493"/>
                  </a:lnTo>
                  <a:lnTo>
                    <a:pt x="1080" y="611"/>
                  </a:lnTo>
                  <a:lnTo>
                    <a:pt x="1221" y="752"/>
                  </a:lnTo>
                  <a:lnTo>
                    <a:pt x="1315" y="869"/>
                  </a:lnTo>
                  <a:lnTo>
                    <a:pt x="1386" y="1010"/>
                  </a:lnTo>
                  <a:lnTo>
                    <a:pt x="1409" y="1080"/>
                  </a:lnTo>
                  <a:lnTo>
                    <a:pt x="1409" y="1151"/>
                  </a:lnTo>
                  <a:lnTo>
                    <a:pt x="1409" y="1221"/>
                  </a:lnTo>
                  <a:lnTo>
                    <a:pt x="1362" y="1292"/>
                  </a:lnTo>
                  <a:lnTo>
                    <a:pt x="1315" y="1362"/>
                  </a:lnTo>
                  <a:lnTo>
                    <a:pt x="1245" y="1409"/>
                  </a:lnTo>
                  <a:lnTo>
                    <a:pt x="2302" y="1668"/>
                  </a:lnTo>
                  <a:lnTo>
                    <a:pt x="3217" y="1855"/>
                  </a:lnTo>
                  <a:lnTo>
                    <a:pt x="4016" y="1996"/>
                  </a:lnTo>
                  <a:lnTo>
                    <a:pt x="4345" y="2020"/>
                  </a:lnTo>
                  <a:lnTo>
                    <a:pt x="4791" y="2020"/>
                  </a:lnTo>
                  <a:lnTo>
                    <a:pt x="5073" y="1996"/>
                  </a:lnTo>
                  <a:lnTo>
                    <a:pt x="5237" y="1949"/>
                  </a:lnTo>
                  <a:lnTo>
                    <a:pt x="5378" y="1879"/>
                  </a:lnTo>
                  <a:lnTo>
                    <a:pt x="5495" y="1808"/>
                  </a:lnTo>
                  <a:lnTo>
                    <a:pt x="5589" y="1715"/>
                  </a:lnTo>
                  <a:lnTo>
                    <a:pt x="5636" y="1621"/>
                  </a:lnTo>
                  <a:lnTo>
                    <a:pt x="5683" y="1503"/>
                  </a:lnTo>
                  <a:lnTo>
                    <a:pt x="5730" y="1409"/>
                  </a:lnTo>
                  <a:lnTo>
                    <a:pt x="5730" y="1268"/>
                  </a:lnTo>
                  <a:lnTo>
                    <a:pt x="5120" y="1198"/>
                  </a:lnTo>
                  <a:lnTo>
                    <a:pt x="4462" y="1080"/>
                  </a:lnTo>
                  <a:lnTo>
                    <a:pt x="3781" y="963"/>
                  </a:lnTo>
                  <a:lnTo>
                    <a:pt x="3077" y="799"/>
                  </a:lnTo>
                  <a:lnTo>
                    <a:pt x="1574" y="446"/>
                  </a:lnTo>
                  <a:lnTo>
                    <a:pt x="0" y="0"/>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2" name="Google Shape;1392;p25"/>
            <p:cNvSpPr/>
            <p:nvPr/>
          </p:nvSpPr>
          <p:spPr>
            <a:xfrm>
              <a:off x="3144975" y="4873575"/>
              <a:ext cx="143275" cy="50500"/>
            </a:xfrm>
            <a:custGeom>
              <a:rect b="b" l="l" r="r" t="t"/>
              <a:pathLst>
                <a:path extrusionOk="0" fill="none" h="2020" w="5731">
                  <a:moveTo>
                    <a:pt x="0" y="0"/>
                  </a:moveTo>
                  <a:lnTo>
                    <a:pt x="0" y="0"/>
                  </a:lnTo>
                  <a:lnTo>
                    <a:pt x="258" y="118"/>
                  </a:lnTo>
                  <a:lnTo>
                    <a:pt x="493" y="235"/>
                  </a:lnTo>
                  <a:lnTo>
                    <a:pt x="728" y="376"/>
                  </a:lnTo>
                  <a:lnTo>
                    <a:pt x="728" y="376"/>
                  </a:lnTo>
                  <a:lnTo>
                    <a:pt x="916" y="493"/>
                  </a:lnTo>
                  <a:lnTo>
                    <a:pt x="1080" y="611"/>
                  </a:lnTo>
                  <a:lnTo>
                    <a:pt x="1221" y="752"/>
                  </a:lnTo>
                  <a:lnTo>
                    <a:pt x="1315" y="869"/>
                  </a:lnTo>
                  <a:lnTo>
                    <a:pt x="1386" y="1010"/>
                  </a:lnTo>
                  <a:lnTo>
                    <a:pt x="1409" y="1080"/>
                  </a:lnTo>
                  <a:lnTo>
                    <a:pt x="1409" y="1151"/>
                  </a:lnTo>
                  <a:lnTo>
                    <a:pt x="1409" y="1221"/>
                  </a:lnTo>
                  <a:lnTo>
                    <a:pt x="1362" y="1292"/>
                  </a:lnTo>
                  <a:lnTo>
                    <a:pt x="1315" y="1362"/>
                  </a:lnTo>
                  <a:lnTo>
                    <a:pt x="1245" y="1409"/>
                  </a:lnTo>
                  <a:lnTo>
                    <a:pt x="1245" y="1409"/>
                  </a:lnTo>
                  <a:lnTo>
                    <a:pt x="1245" y="1409"/>
                  </a:lnTo>
                  <a:lnTo>
                    <a:pt x="1245" y="1409"/>
                  </a:lnTo>
                  <a:lnTo>
                    <a:pt x="2302" y="1668"/>
                  </a:lnTo>
                  <a:lnTo>
                    <a:pt x="3217" y="1855"/>
                  </a:lnTo>
                  <a:lnTo>
                    <a:pt x="4016" y="1996"/>
                  </a:lnTo>
                  <a:lnTo>
                    <a:pt x="4345" y="2020"/>
                  </a:lnTo>
                  <a:lnTo>
                    <a:pt x="4627" y="2020"/>
                  </a:lnTo>
                  <a:lnTo>
                    <a:pt x="4627" y="2020"/>
                  </a:lnTo>
                  <a:lnTo>
                    <a:pt x="4791" y="2020"/>
                  </a:lnTo>
                  <a:lnTo>
                    <a:pt x="4791" y="2020"/>
                  </a:lnTo>
                  <a:lnTo>
                    <a:pt x="5073" y="1996"/>
                  </a:lnTo>
                  <a:lnTo>
                    <a:pt x="5073" y="1996"/>
                  </a:lnTo>
                  <a:lnTo>
                    <a:pt x="5073" y="1996"/>
                  </a:lnTo>
                  <a:lnTo>
                    <a:pt x="5237" y="1949"/>
                  </a:lnTo>
                  <a:lnTo>
                    <a:pt x="5378" y="1879"/>
                  </a:lnTo>
                  <a:lnTo>
                    <a:pt x="5495" y="1808"/>
                  </a:lnTo>
                  <a:lnTo>
                    <a:pt x="5589" y="1715"/>
                  </a:lnTo>
                  <a:lnTo>
                    <a:pt x="5636" y="1621"/>
                  </a:lnTo>
                  <a:lnTo>
                    <a:pt x="5683" y="1503"/>
                  </a:lnTo>
                  <a:lnTo>
                    <a:pt x="5730" y="1409"/>
                  </a:lnTo>
                  <a:lnTo>
                    <a:pt x="5730" y="1268"/>
                  </a:lnTo>
                  <a:lnTo>
                    <a:pt x="5730" y="1268"/>
                  </a:lnTo>
                  <a:lnTo>
                    <a:pt x="5120" y="1198"/>
                  </a:lnTo>
                  <a:lnTo>
                    <a:pt x="4462" y="1080"/>
                  </a:lnTo>
                  <a:lnTo>
                    <a:pt x="3781" y="963"/>
                  </a:lnTo>
                  <a:lnTo>
                    <a:pt x="3077" y="799"/>
                  </a:lnTo>
                  <a:lnTo>
                    <a:pt x="1574" y="446"/>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3" name="Google Shape;1393;p25"/>
            <p:cNvSpPr/>
            <p:nvPr/>
          </p:nvSpPr>
          <p:spPr>
            <a:xfrm>
              <a:off x="3144975" y="4800175"/>
              <a:ext cx="240150" cy="108050"/>
            </a:xfrm>
            <a:custGeom>
              <a:rect b="b" l="l" r="r" t="t"/>
              <a:pathLst>
                <a:path extrusionOk="0" h="4322" w="9606">
                  <a:moveTo>
                    <a:pt x="6270" y="1"/>
                  </a:moveTo>
                  <a:lnTo>
                    <a:pt x="6270" y="95"/>
                  </a:lnTo>
                  <a:lnTo>
                    <a:pt x="6247" y="306"/>
                  </a:lnTo>
                  <a:lnTo>
                    <a:pt x="6200" y="470"/>
                  </a:lnTo>
                  <a:lnTo>
                    <a:pt x="6153" y="635"/>
                  </a:lnTo>
                  <a:lnTo>
                    <a:pt x="6083" y="823"/>
                  </a:lnTo>
                  <a:lnTo>
                    <a:pt x="5989" y="1034"/>
                  </a:lnTo>
                  <a:lnTo>
                    <a:pt x="5871" y="1269"/>
                  </a:lnTo>
                  <a:lnTo>
                    <a:pt x="5707" y="1480"/>
                  </a:lnTo>
                  <a:lnTo>
                    <a:pt x="5495" y="1691"/>
                  </a:lnTo>
                  <a:lnTo>
                    <a:pt x="5261" y="1926"/>
                  </a:lnTo>
                  <a:lnTo>
                    <a:pt x="4955" y="2138"/>
                  </a:lnTo>
                  <a:lnTo>
                    <a:pt x="4627" y="2326"/>
                  </a:lnTo>
                  <a:lnTo>
                    <a:pt x="4227" y="2490"/>
                  </a:lnTo>
                  <a:lnTo>
                    <a:pt x="3758" y="2654"/>
                  </a:lnTo>
                  <a:lnTo>
                    <a:pt x="3217" y="2795"/>
                  </a:lnTo>
                  <a:lnTo>
                    <a:pt x="2607" y="2889"/>
                  </a:lnTo>
                  <a:lnTo>
                    <a:pt x="1902" y="2960"/>
                  </a:lnTo>
                  <a:lnTo>
                    <a:pt x="1127" y="2983"/>
                  </a:lnTo>
                  <a:lnTo>
                    <a:pt x="587" y="2960"/>
                  </a:lnTo>
                  <a:lnTo>
                    <a:pt x="0" y="2936"/>
                  </a:lnTo>
                  <a:lnTo>
                    <a:pt x="1574" y="3382"/>
                  </a:lnTo>
                  <a:lnTo>
                    <a:pt x="3077" y="3735"/>
                  </a:lnTo>
                  <a:lnTo>
                    <a:pt x="3781" y="3899"/>
                  </a:lnTo>
                  <a:lnTo>
                    <a:pt x="4462" y="4016"/>
                  </a:lnTo>
                  <a:lnTo>
                    <a:pt x="5120" y="4134"/>
                  </a:lnTo>
                  <a:lnTo>
                    <a:pt x="5730" y="4204"/>
                  </a:lnTo>
                  <a:lnTo>
                    <a:pt x="6529" y="4298"/>
                  </a:lnTo>
                  <a:lnTo>
                    <a:pt x="7210" y="4322"/>
                  </a:lnTo>
                  <a:lnTo>
                    <a:pt x="7703" y="4298"/>
                  </a:lnTo>
                  <a:lnTo>
                    <a:pt x="8126" y="4251"/>
                  </a:lnTo>
                  <a:lnTo>
                    <a:pt x="8337" y="4181"/>
                  </a:lnTo>
                  <a:lnTo>
                    <a:pt x="8548" y="4110"/>
                  </a:lnTo>
                  <a:lnTo>
                    <a:pt x="8713" y="4040"/>
                  </a:lnTo>
                  <a:lnTo>
                    <a:pt x="8877" y="3946"/>
                  </a:lnTo>
                  <a:lnTo>
                    <a:pt x="8995" y="3829"/>
                  </a:lnTo>
                  <a:lnTo>
                    <a:pt x="9112" y="3711"/>
                  </a:lnTo>
                  <a:lnTo>
                    <a:pt x="9206" y="3594"/>
                  </a:lnTo>
                  <a:lnTo>
                    <a:pt x="9300" y="3453"/>
                  </a:lnTo>
                  <a:lnTo>
                    <a:pt x="9370" y="3335"/>
                  </a:lnTo>
                  <a:lnTo>
                    <a:pt x="9417" y="3171"/>
                  </a:lnTo>
                  <a:lnTo>
                    <a:pt x="9511" y="2866"/>
                  </a:lnTo>
                  <a:lnTo>
                    <a:pt x="9558" y="2537"/>
                  </a:lnTo>
                  <a:lnTo>
                    <a:pt x="9605" y="2208"/>
                  </a:lnTo>
                  <a:lnTo>
                    <a:pt x="9605" y="2138"/>
                  </a:lnTo>
                  <a:lnTo>
                    <a:pt x="9582" y="1926"/>
                  </a:lnTo>
                  <a:lnTo>
                    <a:pt x="9535" y="1738"/>
                  </a:lnTo>
                  <a:lnTo>
                    <a:pt x="9441" y="1551"/>
                  </a:lnTo>
                  <a:lnTo>
                    <a:pt x="9323" y="1386"/>
                  </a:lnTo>
                  <a:lnTo>
                    <a:pt x="9182" y="1222"/>
                  </a:lnTo>
                  <a:lnTo>
                    <a:pt x="9018" y="1081"/>
                  </a:lnTo>
                  <a:lnTo>
                    <a:pt x="8830" y="963"/>
                  </a:lnTo>
                  <a:lnTo>
                    <a:pt x="8642" y="870"/>
                  </a:lnTo>
                  <a:lnTo>
                    <a:pt x="6270" y="1"/>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4" name="Google Shape;1394;p25"/>
            <p:cNvSpPr/>
            <p:nvPr/>
          </p:nvSpPr>
          <p:spPr>
            <a:xfrm>
              <a:off x="3144975" y="4800175"/>
              <a:ext cx="240150" cy="108050"/>
            </a:xfrm>
            <a:custGeom>
              <a:rect b="b" l="l" r="r" t="t"/>
              <a:pathLst>
                <a:path extrusionOk="0" fill="none" h="4322" w="9606">
                  <a:moveTo>
                    <a:pt x="6270" y="1"/>
                  </a:moveTo>
                  <a:lnTo>
                    <a:pt x="6270" y="1"/>
                  </a:lnTo>
                  <a:lnTo>
                    <a:pt x="6270" y="95"/>
                  </a:lnTo>
                  <a:lnTo>
                    <a:pt x="6247" y="306"/>
                  </a:lnTo>
                  <a:lnTo>
                    <a:pt x="6200" y="470"/>
                  </a:lnTo>
                  <a:lnTo>
                    <a:pt x="6153" y="635"/>
                  </a:lnTo>
                  <a:lnTo>
                    <a:pt x="6083" y="823"/>
                  </a:lnTo>
                  <a:lnTo>
                    <a:pt x="5989" y="1034"/>
                  </a:lnTo>
                  <a:lnTo>
                    <a:pt x="5871" y="1269"/>
                  </a:lnTo>
                  <a:lnTo>
                    <a:pt x="5707" y="1480"/>
                  </a:lnTo>
                  <a:lnTo>
                    <a:pt x="5495" y="1691"/>
                  </a:lnTo>
                  <a:lnTo>
                    <a:pt x="5261" y="1926"/>
                  </a:lnTo>
                  <a:lnTo>
                    <a:pt x="4955" y="2138"/>
                  </a:lnTo>
                  <a:lnTo>
                    <a:pt x="4627" y="2326"/>
                  </a:lnTo>
                  <a:lnTo>
                    <a:pt x="4227" y="2490"/>
                  </a:lnTo>
                  <a:lnTo>
                    <a:pt x="3758" y="2654"/>
                  </a:lnTo>
                  <a:lnTo>
                    <a:pt x="3758" y="2654"/>
                  </a:lnTo>
                  <a:lnTo>
                    <a:pt x="3217" y="2795"/>
                  </a:lnTo>
                  <a:lnTo>
                    <a:pt x="2607" y="2889"/>
                  </a:lnTo>
                  <a:lnTo>
                    <a:pt x="1902" y="2960"/>
                  </a:lnTo>
                  <a:lnTo>
                    <a:pt x="1127" y="2983"/>
                  </a:lnTo>
                  <a:lnTo>
                    <a:pt x="1127" y="2983"/>
                  </a:lnTo>
                  <a:lnTo>
                    <a:pt x="587" y="2960"/>
                  </a:lnTo>
                  <a:lnTo>
                    <a:pt x="0" y="2936"/>
                  </a:lnTo>
                  <a:lnTo>
                    <a:pt x="0" y="2936"/>
                  </a:lnTo>
                  <a:lnTo>
                    <a:pt x="0" y="2936"/>
                  </a:lnTo>
                  <a:lnTo>
                    <a:pt x="1574" y="3382"/>
                  </a:lnTo>
                  <a:lnTo>
                    <a:pt x="3077" y="3735"/>
                  </a:lnTo>
                  <a:lnTo>
                    <a:pt x="3781" y="3899"/>
                  </a:lnTo>
                  <a:lnTo>
                    <a:pt x="4462" y="4016"/>
                  </a:lnTo>
                  <a:lnTo>
                    <a:pt x="5120" y="4134"/>
                  </a:lnTo>
                  <a:lnTo>
                    <a:pt x="5730" y="4204"/>
                  </a:lnTo>
                  <a:lnTo>
                    <a:pt x="5730" y="4204"/>
                  </a:lnTo>
                  <a:lnTo>
                    <a:pt x="5730" y="4204"/>
                  </a:lnTo>
                  <a:lnTo>
                    <a:pt x="6529" y="4298"/>
                  </a:lnTo>
                  <a:lnTo>
                    <a:pt x="7210" y="4322"/>
                  </a:lnTo>
                  <a:lnTo>
                    <a:pt x="7210" y="4322"/>
                  </a:lnTo>
                  <a:lnTo>
                    <a:pt x="7703" y="4298"/>
                  </a:lnTo>
                  <a:lnTo>
                    <a:pt x="8126" y="4251"/>
                  </a:lnTo>
                  <a:lnTo>
                    <a:pt x="8126" y="4251"/>
                  </a:lnTo>
                  <a:lnTo>
                    <a:pt x="8337" y="4181"/>
                  </a:lnTo>
                  <a:lnTo>
                    <a:pt x="8548" y="4110"/>
                  </a:lnTo>
                  <a:lnTo>
                    <a:pt x="8713" y="4040"/>
                  </a:lnTo>
                  <a:lnTo>
                    <a:pt x="8877" y="3946"/>
                  </a:lnTo>
                  <a:lnTo>
                    <a:pt x="8995" y="3829"/>
                  </a:lnTo>
                  <a:lnTo>
                    <a:pt x="9112" y="3711"/>
                  </a:lnTo>
                  <a:lnTo>
                    <a:pt x="9206" y="3594"/>
                  </a:lnTo>
                  <a:lnTo>
                    <a:pt x="9300" y="3453"/>
                  </a:lnTo>
                  <a:lnTo>
                    <a:pt x="9370" y="3335"/>
                  </a:lnTo>
                  <a:lnTo>
                    <a:pt x="9417" y="3171"/>
                  </a:lnTo>
                  <a:lnTo>
                    <a:pt x="9511" y="2866"/>
                  </a:lnTo>
                  <a:lnTo>
                    <a:pt x="9558" y="2537"/>
                  </a:lnTo>
                  <a:lnTo>
                    <a:pt x="9605" y="2208"/>
                  </a:lnTo>
                  <a:lnTo>
                    <a:pt x="9605" y="2208"/>
                  </a:lnTo>
                  <a:lnTo>
                    <a:pt x="9605" y="2138"/>
                  </a:lnTo>
                  <a:lnTo>
                    <a:pt x="9605" y="2138"/>
                  </a:lnTo>
                  <a:lnTo>
                    <a:pt x="9582" y="1926"/>
                  </a:lnTo>
                  <a:lnTo>
                    <a:pt x="9535" y="1738"/>
                  </a:lnTo>
                  <a:lnTo>
                    <a:pt x="9441" y="1551"/>
                  </a:lnTo>
                  <a:lnTo>
                    <a:pt x="9323" y="1386"/>
                  </a:lnTo>
                  <a:lnTo>
                    <a:pt x="9182" y="1222"/>
                  </a:lnTo>
                  <a:lnTo>
                    <a:pt x="9018" y="1081"/>
                  </a:lnTo>
                  <a:lnTo>
                    <a:pt x="8830" y="963"/>
                  </a:lnTo>
                  <a:lnTo>
                    <a:pt x="8642" y="870"/>
                  </a:lnTo>
                  <a:lnTo>
                    <a:pt x="627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5" name="Google Shape;1395;p25"/>
            <p:cNvSpPr/>
            <p:nvPr/>
          </p:nvSpPr>
          <p:spPr>
            <a:xfrm>
              <a:off x="2660600" y="4839525"/>
              <a:ext cx="169700" cy="218425"/>
            </a:xfrm>
            <a:custGeom>
              <a:rect b="b" l="l" r="r" t="t"/>
              <a:pathLst>
                <a:path extrusionOk="0" h="8737" w="6788">
                  <a:moveTo>
                    <a:pt x="6013" y="0"/>
                  </a:moveTo>
                  <a:lnTo>
                    <a:pt x="5825" y="24"/>
                  </a:lnTo>
                  <a:lnTo>
                    <a:pt x="5637" y="71"/>
                  </a:lnTo>
                  <a:lnTo>
                    <a:pt x="5402" y="141"/>
                  </a:lnTo>
                  <a:lnTo>
                    <a:pt x="5191" y="235"/>
                  </a:lnTo>
                  <a:lnTo>
                    <a:pt x="4932" y="376"/>
                  </a:lnTo>
                  <a:lnTo>
                    <a:pt x="4697" y="540"/>
                  </a:lnTo>
                  <a:lnTo>
                    <a:pt x="4416" y="705"/>
                  </a:lnTo>
                  <a:lnTo>
                    <a:pt x="4157" y="916"/>
                  </a:lnTo>
                  <a:lnTo>
                    <a:pt x="3899" y="1151"/>
                  </a:lnTo>
                  <a:lnTo>
                    <a:pt x="3617" y="1409"/>
                  </a:lnTo>
                  <a:lnTo>
                    <a:pt x="3054" y="1973"/>
                  </a:lnTo>
                  <a:lnTo>
                    <a:pt x="2490" y="2630"/>
                  </a:lnTo>
                  <a:lnTo>
                    <a:pt x="1950" y="3335"/>
                  </a:lnTo>
                  <a:lnTo>
                    <a:pt x="1645" y="3781"/>
                  </a:lnTo>
                  <a:lnTo>
                    <a:pt x="1363" y="4227"/>
                  </a:lnTo>
                  <a:lnTo>
                    <a:pt x="1104" y="4650"/>
                  </a:lnTo>
                  <a:lnTo>
                    <a:pt x="870" y="5073"/>
                  </a:lnTo>
                  <a:lnTo>
                    <a:pt x="658" y="5495"/>
                  </a:lnTo>
                  <a:lnTo>
                    <a:pt x="470" y="5895"/>
                  </a:lnTo>
                  <a:lnTo>
                    <a:pt x="329" y="6270"/>
                  </a:lnTo>
                  <a:lnTo>
                    <a:pt x="212" y="6646"/>
                  </a:lnTo>
                  <a:lnTo>
                    <a:pt x="118" y="6998"/>
                  </a:lnTo>
                  <a:lnTo>
                    <a:pt x="48" y="7327"/>
                  </a:lnTo>
                  <a:lnTo>
                    <a:pt x="1" y="7609"/>
                  </a:lnTo>
                  <a:lnTo>
                    <a:pt x="1" y="7891"/>
                  </a:lnTo>
                  <a:lnTo>
                    <a:pt x="48" y="8126"/>
                  </a:lnTo>
                  <a:lnTo>
                    <a:pt x="95" y="8337"/>
                  </a:lnTo>
                  <a:lnTo>
                    <a:pt x="212" y="8501"/>
                  </a:lnTo>
                  <a:lnTo>
                    <a:pt x="329" y="8619"/>
                  </a:lnTo>
                  <a:lnTo>
                    <a:pt x="423" y="8666"/>
                  </a:lnTo>
                  <a:lnTo>
                    <a:pt x="541" y="8713"/>
                  </a:lnTo>
                  <a:lnTo>
                    <a:pt x="658" y="8736"/>
                  </a:lnTo>
                  <a:lnTo>
                    <a:pt x="964" y="8736"/>
                  </a:lnTo>
                  <a:lnTo>
                    <a:pt x="1151" y="8689"/>
                  </a:lnTo>
                  <a:lnTo>
                    <a:pt x="1386" y="8619"/>
                  </a:lnTo>
                  <a:lnTo>
                    <a:pt x="1621" y="8501"/>
                  </a:lnTo>
                  <a:lnTo>
                    <a:pt x="1856" y="8384"/>
                  </a:lnTo>
                  <a:lnTo>
                    <a:pt x="2114" y="8220"/>
                  </a:lnTo>
                  <a:lnTo>
                    <a:pt x="2373" y="8032"/>
                  </a:lnTo>
                  <a:lnTo>
                    <a:pt x="2631" y="7820"/>
                  </a:lnTo>
                  <a:lnTo>
                    <a:pt x="2913" y="7585"/>
                  </a:lnTo>
                  <a:lnTo>
                    <a:pt x="3171" y="7351"/>
                  </a:lnTo>
                  <a:lnTo>
                    <a:pt x="3735" y="6764"/>
                  </a:lnTo>
                  <a:lnTo>
                    <a:pt x="4298" y="6129"/>
                  </a:lnTo>
                  <a:lnTo>
                    <a:pt x="4862" y="5401"/>
                  </a:lnTo>
                  <a:lnTo>
                    <a:pt x="5167" y="4979"/>
                  </a:lnTo>
                  <a:lnTo>
                    <a:pt x="5449" y="4533"/>
                  </a:lnTo>
                  <a:lnTo>
                    <a:pt x="5707" y="4110"/>
                  </a:lnTo>
                  <a:lnTo>
                    <a:pt x="5919" y="3687"/>
                  </a:lnTo>
                  <a:lnTo>
                    <a:pt x="6130" y="3264"/>
                  </a:lnTo>
                  <a:lnTo>
                    <a:pt x="6318" y="2865"/>
                  </a:lnTo>
                  <a:lnTo>
                    <a:pt x="6459" y="2466"/>
                  </a:lnTo>
                  <a:lnTo>
                    <a:pt x="6600" y="2114"/>
                  </a:lnTo>
                  <a:lnTo>
                    <a:pt x="6694" y="1761"/>
                  </a:lnTo>
                  <a:lnTo>
                    <a:pt x="6741" y="1433"/>
                  </a:lnTo>
                  <a:lnTo>
                    <a:pt x="6788" y="1127"/>
                  </a:lnTo>
                  <a:lnTo>
                    <a:pt x="6788" y="869"/>
                  </a:lnTo>
                  <a:lnTo>
                    <a:pt x="6741" y="634"/>
                  </a:lnTo>
                  <a:lnTo>
                    <a:pt x="6694" y="423"/>
                  </a:lnTo>
                  <a:lnTo>
                    <a:pt x="6600" y="258"/>
                  </a:lnTo>
                  <a:lnTo>
                    <a:pt x="6459" y="141"/>
                  </a:lnTo>
                  <a:lnTo>
                    <a:pt x="6365" y="71"/>
                  </a:lnTo>
                  <a:lnTo>
                    <a:pt x="6247" y="24"/>
                  </a:lnTo>
                  <a:lnTo>
                    <a:pt x="6154" y="0"/>
                  </a:lnTo>
                  <a:close/>
                </a:path>
              </a:pathLst>
            </a:custGeom>
            <a:solidFill>
              <a:srgbClr val="FFFFFF">
                <a:alpha val="11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6" name="Google Shape;1396;p25"/>
            <p:cNvSpPr/>
            <p:nvPr/>
          </p:nvSpPr>
          <p:spPr>
            <a:xfrm>
              <a:off x="2660600" y="4839525"/>
              <a:ext cx="169700" cy="218425"/>
            </a:xfrm>
            <a:custGeom>
              <a:rect b="b" l="l" r="r" t="t"/>
              <a:pathLst>
                <a:path extrusionOk="0" fill="none" h="8737" w="6788">
                  <a:moveTo>
                    <a:pt x="6013" y="0"/>
                  </a:moveTo>
                  <a:lnTo>
                    <a:pt x="6013" y="0"/>
                  </a:lnTo>
                  <a:lnTo>
                    <a:pt x="5825" y="24"/>
                  </a:lnTo>
                  <a:lnTo>
                    <a:pt x="5637" y="71"/>
                  </a:lnTo>
                  <a:lnTo>
                    <a:pt x="5402" y="141"/>
                  </a:lnTo>
                  <a:lnTo>
                    <a:pt x="5191" y="235"/>
                  </a:lnTo>
                  <a:lnTo>
                    <a:pt x="4932" y="376"/>
                  </a:lnTo>
                  <a:lnTo>
                    <a:pt x="4697" y="540"/>
                  </a:lnTo>
                  <a:lnTo>
                    <a:pt x="4416" y="705"/>
                  </a:lnTo>
                  <a:lnTo>
                    <a:pt x="4157" y="916"/>
                  </a:lnTo>
                  <a:lnTo>
                    <a:pt x="3899" y="1151"/>
                  </a:lnTo>
                  <a:lnTo>
                    <a:pt x="3617" y="1409"/>
                  </a:lnTo>
                  <a:lnTo>
                    <a:pt x="3054" y="1973"/>
                  </a:lnTo>
                  <a:lnTo>
                    <a:pt x="2490" y="2630"/>
                  </a:lnTo>
                  <a:lnTo>
                    <a:pt x="1950" y="3335"/>
                  </a:lnTo>
                  <a:lnTo>
                    <a:pt x="1950" y="3335"/>
                  </a:lnTo>
                  <a:lnTo>
                    <a:pt x="1645" y="3781"/>
                  </a:lnTo>
                  <a:lnTo>
                    <a:pt x="1363" y="4227"/>
                  </a:lnTo>
                  <a:lnTo>
                    <a:pt x="1104" y="4650"/>
                  </a:lnTo>
                  <a:lnTo>
                    <a:pt x="870" y="5073"/>
                  </a:lnTo>
                  <a:lnTo>
                    <a:pt x="658" y="5495"/>
                  </a:lnTo>
                  <a:lnTo>
                    <a:pt x="470" y="5895"/>
                  </a:lnTo>
                  <a:lnTo>
                    <a:pt x="329" y="6270"/>
                  </a:lnTo>
                  <a:lnTo>
                    <a:pt x="212" y="6646"/>
                  </a:lnTo>
                  <a:lnTo>
                    <a:pt x="118" y="6998"/>
                  </a:lnTo>
                  <a:lnTo>
                    <a:pt x="48" y="7327"/>
                  </a:lnTo>
                  <a:lnTo>
                    <a:pt x="1" y="7609"/>
                  </a:lnTo>
                  <a:lnTo>
                    <a:pt x="1" y="7891"/>
                  </a:lnTo>
                  <a:lnTo>
                    <a:pt x="48" y="8126"/>
                  </a:lnTo>
                  <a:lnTo>
                    <a:pt x="95" y="8337"/>
                  </a:lnTo>
                  <a:lnTo>
                    <a:pt x="212" y="8501"/>
                  </a:lnTo>
                  <a:lnTo>
                    <a:pt x="329" y="8619"/>
                  </a:lnTo>
                  <a:lnTo>
                    <a:pt x="329" y="8619"/>
                  </a:lnTo>
                  <a:lnTo>
                    <a:pt x="423" y="8666"/>
                  </a:lnTo>
                  <a:lnTo>
                    <a:pt x="541" y="8713"/>
                  </a:lnTo>
                  <a:lnTo>
                    <a:pt x="658" y="8736"/>
                  </a:lnTo>
                  <a:lnTo>
                    <a:pt x="776" y="8736"/>
                  </a:lnTo>
                  <a:lnTo>
                    <a:pt x="776" y="8736"/>
                  </a:lnTo>
                  <a:lnTo>
                    <a:pt x="964" y="8736"/>
                  </a:lnTo>
                  <a:lnTo>
                    <a:pt x="1151" y="8689"/>
                  </a:lnTo>
                  <a:lnTo>
                    <a:pt x="1386" y="8619"/>
                  </a:lnTo>
                  <a:lnTo>
                    <a:pt x="1621" y="8501"/>
                  </a:lnTo>
                  <a:lnTo>
                    <a:pt x="1856" y="8384"/>
                  </a:lnTo>
                  <a:lnTo>
                    <a:pt x="2114" y="8220"/>
                  </a:lnTo>
                  <a:lnTo>
                    <a:pt x="2373" y="8032"/>
                  </a:lnTo>
                  <a:lnTo>
                    <a:pt x="2631" y="7820"/>
                  </a:lnTo>
                  <a:lnTo>
                    <a:pt x="2913" y="7585"/>
                  </a:lnTo>
                  <a:lnTo>
                    <a:pt x="3171" y="7351"/>
                  </a:lnTo>
                  <a:lnTo>
                    <a:pt x="3735" y="6764"/>
                  </a:lnTo>
                  <a:lnTo>
                    <a:pt x="4298" y="6129"/>
                  </a:lnTo>
                  <a:lnTo>
                    <a:pt x="4862" y="5401"/>
                  </a:lnTo>
                  <a:lnTo>
                    <a:pt x="4862" y="5401"/>
                  </a:lnTo>
                  <a:lnTo>
                    <a:pt x="5167" y="4979"/>
                  </a:lnTo>
                  <a:lnTo>
                    <a:pt x="5449" y="4533"/>
                  </a:lnTo>
                  <a:lnTo>
                    <a:pt x="5707" y="4110"/>
                  </a:lnTo>
                  <a:lnTo>
                    <a:pt x="5919" y="3687"/>
                  </a:lnTo>
                  <a:lnTo>
                    <a:pt x="6130" y="3264"/>
                  </a:lnTo>
                  <a:lnTo>
                    <a:pt x="6318" y="2865"/>
                  </a:lnTo>
                  <a:lnTo>
                    <a:pt x="6459" y="2466"/>
                  </a:lnTo>
                  <a:lnTo>
                    <a:pt x="6600" y="2114"/>
                  </a:lnTo>
                  <a:lnTo>
                    <a:pt x="6694" y="1761"/>
                  </a:lnTo>
                  <a:lnTo>
                    <a:pt x="6741" y="1433"/>
                  </a:lnTo>
                  <a:lnTo>
                    <a:pt x="6788" y="1127"/>
                  </a:lnTo>
                  <a:lnTo>
                    <a:pt x="6788" y="869"/>
                  </a:lnTo>
                  <a:lnTo>
                    <a:pt x="6741" y="634"/>
                  </a:lnTo>
                  <a:lnTo>
                    <a:pt x="6694" y="423"/>
                  </a:lnTo>
                  <a:lnTo>
                    <a:pt x="6600" y="258"/>
                  </a:lnTo>
                  <a:lnTo>
                    <a:pt x="6459" y="141"/>
                  </a:lnTo>
                  <a:lnTo>
                    <a:pt x="6459" y="141"/>
                  </a:lnTo>
                  <a:lnTo>
                    <a:pt x="6365" y="71"/>
                  </a:lnTo>
                  <a:lnTo>
                    <a:pt x="6247" y="24"/>
                  </a:lnTo>
                  <a:lnTo>
                    <a:pt x="6154" y="0"/>
                  </a:lnTo>
                  <a:lnTo>
                    <a:pt x="6013"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7" name="Google Shape;1397;p25"/>
            <p:cNvSpPr/>
            <p:nvPr/>
          </p:nvSpPr>
          <p:spPr>
            <a:xfrm>
              <a:off x="2512650" y="5569300"/>
              <a:ext cx="691650" cy="111550"/>
            </a:xfrm>
            <a:custGeom>
              <a:rect b="b" l="l" r="r" t="t"/>
              <a:pathLst>
                <a:path extrusionOk="0" h="4462" w="27666">
                  <a:moveTo>
                    <a:pt x="729" y="0"/>
                  </a:moveTo>
                  <a:lnTo>
                    <a:pt x="48" y="4110"/>
                  </a:lnTo>
                  <a:lnTo>
                    <a:pt x="1" y="4462"/>
                  </a:lnTo>
                  <a:lnTo>
                    <a:pt x="27665" y="4462"/>
                  </a:lnTo>
                  <a:lnTo>
                    <a:pt x="27618" y="4110"/>
                  </a:lnTo>
                  <a:lnTo>
                    <a:pt x="27007" y="0"/>
                  </a:lnTo>
                  <a:lnTo>
                    <a:pt x="24542" y="188"/>
                  </a:lnTo>
                  <a:lnTo>
                    <a:pt x="22052" y="329"/>
                  </a:lnTo>
                  <a:lnTo>
                    <a:pt x="19258" y="446"/>
                  </a:lnTo>
                  <a:lnTo>
                    <a:pt x="16463" y="493"/>
                  </a:lnTo>
                  <a:lnTo>
                    <a:pt x="13621" y="517"/>
                  </a:lnTo>
                  <a:lnTo>
                    <a:pt x="10780" y="470"/>
                  </a:lnTo>
                  <a:lnTo>
                    <a:pt x="9582" y="446"/>
                  </a:lnTo>
                  <a:lnTo>
                    <a:pt x="8291" y="399"/>
                  </a:lnTo>
                  <a:lnTo>
                    <a:pt x="6647" y="352"/>
                  </a:lnTo>
                  <a:lnTo>
                    <a:pt x="5003" y="258"/>
                  </a:lnTo>
                  <a:lnTo>
                    <a:pt x="2889" y="141"/>
                  </a:lnTo>
                  <a:lnTo>
                    <a:pt x="72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8" name="Google Shape;1398;p25"/>
            <p:cNvSpPr/>
            <p:nvPr/>
          </p:nvSpPr>
          <p:spPr>
            <a:xfrm>
              <a:off x="2512650" y="5569300"/>
              <a:ext cx="691650" cy="111550"/>
            </a:xfrm>
            <a:custGeom>
              <a:rect b="b" l="l" r="r" t="t"/>
              <a:pathLst>
                <a:path extrusionOk="0" fill="none" h="4462" w="27666">
                  <a:moveTo>
                    <a:pt x="27665" y="4462"/>
                  </a:moveTo>
                  <a:lnTo>
                    <a:pt x="1" y="4462"/>
                  </a:lnTo>
                  <a:lnTo>
                    <a:pt x="48" y="4110"/>
                  </a:lnTo>
                  <a:lnTo>
                    <a:pt x="729" y="0"/>
                  </a:lnTo>
                  <a:lnTo>
                    <a:pt x="729" y="0"/>
                  </a:lnTo>
                  <a:lnTo>
                    <a:pt x="2889" y="141"/>
                  </a:lnTo>
                  <a:lnTo>
                    <a:pt x="5003" y="258"/>
                  </a:lnTo>
                  <a:lnTo>
                    <a:pt x="5003" y="258"/>
                  </a:lnTo>
                  <a:lnTo>
                    <a:pt x="6647" y="352"/>
                  </a:lnTo>
                  <a:lnTo>
                    <a:pt x="8291" y="399"/>
                  </a:lnTo>
                  <a:lnTo>
                    <a:pt x="8291" y="399"/>
                  </a:lnTo>
                  <a:lnTo>
                    <a:pt x="9582" y="446"/>
                  </a:lnTo>
                  <a:lnTo>
                    <a:pt x="9582" y="446"/>
                  </a:lnTo>
                  <a:lnTo>
                    <a:pt x="10780" y="470"/>
                  </a:lnTo>
                  <a:lnTo>
                    <a:pt x="10780" y="470"/>
                  </a:lnTo>
                  <a:lnTo>
                    <a:pt x="13621" y="517"/>
                  </a:lnTo>
                  <a:lnTo>
                    <a:pt x="16463" y="493"/>
                  </a:lnTo>
                  <a:lnTo>
                    <a:pt x="19258" y="446"/>
                  </a:lnTo>
                  <a:lnTo>
                    <a:pt x="22052" y="329"/>
                  </a:lnTo>
                  <a:lnTo>
                    <a:pt x="22052" y="329"/>
                  </a:lnTo>
                  <a:lnTo>
                    <a:pt x="24542" y="188"/>
                  </a:lnTo>
                  <a:lnTo>
                    <a:pt x="27007" y="0"/>
                  </a:lnTo>
                  <a:lnTo>
                    <a:pt x="27618" y="4110"/>
                  </a:lnTo>
                  <a:lnTo>
                    <a:pt x="27665" y="4462"/>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9" name="Google Shape;1399;p25"/>
            <p:cNvSpPr/>
            <p:nvPr/>
          </p:nvSpPr>
          <p:spPr>
            <a:xfrm>
              <a:off x="2629475" y="5575750"/>
              <a:ext cx="90450" cy="103350"/>
            </a:xfrm>
            <a:custGeom>
              <a:rect b="b" l="l" r="r" t="t"/>
              <a:pathLst>
                <a:path extrusionOk="0" h="4134" w="3618">
                  <a:moveTo>
                    <a:pt x="330" y="0"/>
                  </a:moveTo>
                  <a:lnTo>
                    <a:pt x="1" y="4040"/>
                  </a:lnTo>
                  <a:lnTo>
                    <a:pt x="142" y="4063"/>
                  </a:lnTo>
                  <a:lnTo>
                    <a:pt x="1434" y="4087"/>
                  </a:lnTo>
                  <a:lnTo>
                    <a:pt x="2631" y="4134"/>
                  </a:lnTo>
                  <a:lnTo>
                    <a:pt x="3218" y="4134"/>
                  </a:lnTo>
                  <a:lnTo>
                    <a:pt x="3618" y="141"/>
                  </a:lnTo>
                  <a:lnTo>
                    <a:pt x="1974" y="94"/>
                  </a:lnTo>
                  <a:lnTo>
                    <a:pt x="330" y="0"/>
                  </a:lnTo>
                  <a:close/>
                </a:path>
              </a:pathLst>
            </a:custGeom>
            <a:solidFill>
              <a:srgbClr val="FFFFFF">
                <a:alpha val="11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0" name="Google Shape;1400;p25"/>
            <p:cNvSpPr/>
            <p:nvPr/>
          </p:nvSpPr>
          <p:spPr>
            <a:xfrm>
              <a:off x="2629475" y="5575750"/>
              <a:ext cx="90450" cy="103350"/>
            </a:xfrm>
            <a:custGeom>
              <a:rect b="b" l="l" r="r" t="t"/>
              <a:pathLst>
                <a:path extrusionOk="0" fill="none" h="4134" w="3618">
                  <a:moveTo>
                    <a:pt x="330" y="0"/>
                  </a:moveTo>
                  <a:lnTo>
                    <a:pt x="1" y="4040"/>
                  </a:lnTo>
                  <a:lnTo>
                    <a:pt x="1" y="4040"/>
                  </a:lnTo>
                  <a:lnTo>
                    <a:pt x="142" y="4063"/>
                  </a:lnTo>
                  <a:lnTo>
                    <a:pt x="142" y="4063"/>
                  </a:lnTo>
                  <a:lnTo>
                    <a:pt x="142" y="4063"/>
                  </a:lnTo>
                  <a:lnTo>
                    <a:pt x="142" y="4063"/>
                  </a:lnTo>
                  <a:lnTo>
                    <a:pt x="1434" y="4087"/>
                  </a:lnTo>
                  <a:lnTo>
                    <a:pt x="1434" y="4087"/>
                  </a:lnTo>
                  <a:lnTo>
                    <a:pt x="1434" y="4087"/>
                  </a:lnTo>
                  <a:lnTo>
                    <a:pt x="2631" y="4134"/>
                  </a:lnTo>
                  <a:lnTo>
                    <a:pt x="2631" y="4134"/>
                  </a:lnTo>
                  <a:lnTo>
                    <a:pt x="2631" y="4134"/>
                  </a:lnTo>
                  <a:lnTo>
                    <a:pt x="2631" y="4134"/>
                  </a:lnTo>
                  <a:lnTo>
                    <a:pt x="3218" y="4134"/>
                  </a:lnTo>
                  <a:lnTo>
                    <a:pt x="3618" y="141"/>
                  </a:lnTo>
                  <a:lnTo>
                    <a:pt x="3618" y="141"/>
                  </a:lnTo>
                  <a:lnTo>
                    <a:pt x="1974" y="94"/>
                  </a:lnTo>
                  <a:lnTo>
                    <a:pt x="330" y="0"/>
                  </a:lnTo>
                  <a:lnTo>
                    <a:pt x="33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1" name="Google Shape;1401;p25"/>
            <p:cNvSpPr/>
            <p:nvPr/>
          </p:nvSpPr>
          <p:spPr>
            <a:xfrm>
              <a:off x="2743975" y="5580450"/>
              <a:ext cx="38175" cy="99825"/>
            </a:xfrm>
            <a:custGeom>
              <a:rect b="b" l="l" r="r" t="t"/>
              <a:pathLst>
                <a:path extrusionOk="0" h="3993" w="1527">
                  <a:moveTo>
                    <a:pt x="329" y="0"/>
                  </a:moveTo>
                  <a:lnTo>
                    <a:pt x="0" y="3993"/>
                  </a:lnTo>
                  <a:lnTo>
                    <a:pt x="1151" y="3993"/>
                  </a:lnTo>
                  <a:lnTo>
                    <a:pt x="1527" y="24"/>
                  </a:lnTo>
                  <a:lnTo>
                    <a:pt x="329" y="0"/>
                  </a:lnTo>
                  <a:close/>
                </a:path>
              </a:pathLst>
            </a:custGeom>
            <a:solidFill>
              <a:srgbClr val="FFFFFF">
                <a:alpha val="11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2" name="Google Shape;1402;p25"/>
            <p:cNvSpPr/>
            <p:nvPr/>
          </p:nvSpPr>
          <p:spPr>
            <a:xfrm>
              <a:off x="2406975" y="5666750"/>
              <a:ext cx="902400" cy="111575"/>
            </a:xfrm>
            <a:custGeom>
              <a:rect b="b" l="l" r="r" t="t"/>
              <a:pathLst>
                <a:path extrusionOk="0" h="4463" w="36096">
                  <a:moveTo>
                    <a:pt x="705" y="0"/>
                  </a:moveTo>
                  <a:lnTo>
                    <a:pt x="0" y="4462"/>
                  </a:lnTo>
                  <a:lnTo>
                    <a:pt x="36096" y="4462"/>
                  </a:lnTo>
                  <a:lnTo>
                    <a:pt x="35485" y="0"/>
                  </a:lnTo>
                  <a:lnTo>
                    <a:pt x="33677" y="94"/>
                  </a:lnTo>
                  <a:lnTo>
                    <a:pt x="31845" y="212"/>
                  </a:lnTo>
                  <a:lnTo>
                    <a:pt x="29356" y="329"/>
                  </a:lnTo>
                  <a:lnTo>
                    <a:pt x="26843" y="423"/>
                  </a:lnTo>
                  <a:lnTo>
                    <a:pt x="24659" y="494"/>
                  </a:lnTo>
                  <a:lnTo>
                    <a:pt x="22475" y="541"/>
                  </a:lnTo>
                  <a:lnTo>
                    <a:pt x="20314" y="564"/>
                  </a:lnTo>
                  <a:lnTo>
                    <a:pt x="14819" y="564"/>
                  </a:lnTo>
                  <a:lnTo>
                    <a:pt x="11531" y="494"/>
                  </a:lnTo>
                  <a:lnTo>
                    <a:pt x="10334" y="447"/>
                  </a:lnTo>
                  <a:lnTo>
                    <a:pt x="9042" y="423"/>
                  </a:lnTo>
                  <a:lnTo>
                    <a:pt x="5754" y="282"/>
                  </a:lnTo>
                  <a:lnTo>
                    <a:pt x="4275" y="212"/>
                  </a:lnTo>
                  <a:lnTo>
                    <a:pt x="2490" y="94"/>
                  </a:lnTo>
                  <a:lnTo>
                    <a:pt x="70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3" name="Google Shape;1403;p25"/>
            <p:cNvSpPr/>
            <p:nvPr/>
          </p:nvSpPr>
          <p:spPr>
            <a:xfrm>
              <a:off x="2406975" y="5666750"/>
              <a:ext cx="902400" cy="111575"/>
            </a:xfrm>
            <a:custGeom>
              <a:rect b="b" l="l" r="r" t="t"/>
              <a:pathLst>
                <a:path extrusionOk="0" fill="none" h="4463" w="36096">
                  <a:moveTo>
                    <a:pt x="36096" y="4462"/>
                  </a:moveTo>
                  <a:lnTo>
                    <a:pt x="0" y="4462"/>
                  </a:lnTo>
                  <a:lnTo>
                    <a:pt x="705" y="0"/>
                  </a:lnTo>
                  <a:lnTo>
                    <a:pt x="705" y="0"/>
                  </a:lnTo>
                  <a:lnTo>
                    <a:pt x="2490" y="94"/>
                  </a:lnTo>
                  <a:lnTo>
                    <a:pt x="4275" y="212"/>
                  </a:lnTo>
                  <a:lnTo>
                    <a:pt x="4275" y="212"/>
                  </a:lnTo>
                  <a:lnTo>
                    <a:pt x="5754" y="282"/>
                  </a:lnTo>
                  <a:lnTo>
                    <a:pt x="5754" y="282"/>
                  </a:lnTo>
                  <a:lnTo>
                    <a:pt x="9042" y="423"/>
                  </a:lnTo>
                  <a:lnTo>
                    <a:pt x="9042" y="423"/>
                  </a:lnTo>
                  <a:lnTo>
                    <a:pt x="10334" y="447"/>
                  </a:lnTo>
                  <a:lnTo>
                    <a:pt x="10334" y="447"/>
                  </a:lnTo>
                  <a:lnTo>
                    <a:pt x="11531" y="494"/>
                  </a:lnTo>
                  <a:lnTo>
                    <a:pt x="11531" y="494"/>
                  </a:lnTo>
                  <a:lnTo>
                    <a:pt x="14819" y="564"/>
                  </a:lnTo>
                  <a:lnTo>
                    <a:pt x="18130" y="564"/>
                  </a:lnTo>
                  <a:lnTo>
                    <a:pt x="18130" y="564"/>
                  </a:lnTo>
                  <a:lnTo>
                    <a:pt x="20314" y="564"/>
                  </a:lnTo>
                  <a:lnTo>
                    <a:pt x="22475" y="541"/>
                  </a:lnTo>
                  <a:lnTo>
                    <a:pt x="24659" y="494"/>
                  </a:lnTo>
                  <a:lnTo>
                    <a:pt x="26843" y="423"/>
                  </a:lnTo>
                  <a:lnTo>
                    <a:pt x="26843" y="423"/>
                  </a:lnTo>
                  <a:lnTo>
                    <a:pt x="29356" y="329"/>
                  </a:lnTo>
                  <a:lnTo>
                    <a:pt x="31845" y="212"/>
                  </a:lnTo>
                  <a:lnTo>
                    <a:pt x="31845" y="212"/>
                  </a:lnTo>
                  <a:lnTo>
                    <a:pt x="33677" y="94"/>
                  </a:lnTo>
                  <a:lnTo>
                    <a:pt x="35485" y="0"/>
                  </a:lnTo>
                  <a:lnTo>
                    <a:pt x="36096" y="4462"/>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4" name="Google Shape;1404;p25"/>
            <p:cNvSpPr/>
            <p:nvPr/>
          </p:nvSpPr>
          <p:spPr>
            <a:xfrm>
              <a:off x="2541425" y="5673800"/>
              <a:ext cx="91600" cy="104525"/>
            </a:xfrm>
            <a:custGeom>
              <a:rect b="b" l="l" r="r" t="t"/>
              <a:pathLst>
                <a:path extrusionOk="0" h="4181" w="3664">
                  <a:moveTo>
                    <a:pt x="376" y="0"/>
                  </a:moveTo>
                  <a:lnTo>
                    <a:pt x="0" y="4180"/>
                  </a:lnTo>
                  <a:lnTo>
                    <a:pt x="3265" y="4180"/>
                  </a:lnTo>
                  <a:lnTo>
                    <a:pt x="3664" y="141"/>
                  </a:lnTo>
                  <a:lnTo>
                    <a:pt x="3523" y="118"/>
                  </a:lnTo>
                  <a:lnTo>
                    <a:pt x="376" y="0"/>
                  </a:lnTo>
                  <a:close/>
                </a:path>
              </a:pathLst>
            </a:custGeom>
            <a:solidFill>
              <a:srgbClr val="FFFFFF">
                <a:alpha val="11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5" name="Google Shape;1405;p25"/>
            <p:cNvSpPr/>
            <p:nvPr/>
          </p:nvSpPr>
          <p:spPr>
            <a:xfrm>
              <a:off x="2541425" y="5673800"/>
              <a:ext cx="91600" cy="104525"/>
            </a:xfrm>
            <a:custGeom>
              <a:rect b="b" l="l" r="r" t="t"/>
              <a:pathLst>
                <a:path extrusionOk="0" fill="none" h="4181" w="3664">
                  <a:moveTo>
                    <a:pt x="376" y="0"/>
                  </a:moveTo>
                  <a:lnTo>
                    <a:pt x="0" y="4180"/>
                  </a:lnTo>
                  <a:lnTo>
                    <a:pt x="3265" y="4180"/>
                  </a:lnTo>
                  <a:lnTo>
                    <a:pt x="3664" y="141"/>
                  </a:lnTo>
                  <a:lnTo>
                    <a:pt x="3664" y="141"/>
                  </a:lnTo>
                  <a:lnTo>
                    <a:pt x="3523" y="118"/>
                  </a:lnTo>
                  <a:lnTo>
                    <a:pt x="3523" y="118"/>
                  </a:lnTo>
                  <a:lnTo>
                    <a:pt x="376" y="0"/>
                  </a:lnTo>
                  <a:lnTo>
                    <a:pt x="376"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6" name="Google Shape;1406;p25"/>
            <p:cNvSpPr/>
            <p:nvPr/>
          </p:nvSpPr>
          <p:spPr>
            <a:xfrm>
              <a:off x="2656500" y="5677900"/>
              <a:ext cx="38775" cy="100425"/>
            </a:xfrm>
            <a:custGeom>
              <a:rect b="b" l="l" r="r" t="t"/>
              <a:pathLst>
                <a:path extrusionOk="0" h="4017" w="1551">
                  <a:moveTo>
                    <a:pt x="353" y="1"/>
                  </a:moveTo>
                  <a:lnTo>
                    <a:pt x="0" y="4016"/>
                  </a:lnTo>
                  <a:lnTo>
                    <a:pt x="1174" y="4016"/>
                  </a:lnTo>
                  <a:lnTo>
                    <a:pt x="1550" y="48"/>
                  </a:lnTo>
                  <a:lnTo>
                    <a:pt x="353" y="1"/>
                  </a:lnTo>
                  <a:close/>
                </a:path>
              </a:pathLst>
            </a:custGeom>
            <a:solidFill>
              <a:srgbClr val="FFFFFF">
                <a:alpha val="11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7" name="Google Shape;1407;p25"/>
            <p:cNvSpPr/>
            <p:nvPr/>
          </p:nvSpPr>
          <p:spPr>
            <a:xfrm>
              <a:off x="2656500" y="5677900"/>
              <a:ext cx="38775" cy="100425"/>
            </a:xfrm>
            <a:custGeom>
              <a:rect b="b" l="l" r="r" t="t"/>
              <a:pathLst>
                <a:path extrusionOk="0" fill="none" h="4017" w="1551">
                  <a:moveTo>
                    <a:pt x="353" y="1"/>
                  </a:moveTo>
                  <a:lnTo>
                    <a:pt x="0" y="4016"/>
                  </a:lnTo>
                  <a:lnTo>
                    <a:pt x="1174" y="4016"/>
                  </a:lnTo>
                  <a:lnTo>
                    <a:pt x="1550" y="48"/>
                  </a:lnTo>
                  <a:lnTo>
                    <a:pt x="1550" y="48"/>
                  </a:lnTo>
                  <a:lnTo>
                    <a:pt x="353" y="1"/>
                  </a:lnTo>
                  <a:lnTo>
                    <a:pt x="353"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8" name="Google Shape;1408;p25"/>
            <p:cNvSpPr/>
            <p:nvPr/>
          </p:nvSpPr>
          <p:spPr>
            <a:xfrm>
              <a:off x="3063950" y="5569300"/>
              <a:ext cx="139175" cy="108050"/>
            </a:xfrm>
            <a:custGeom>
              <a:rect b="b" l="l" r="r" t="t"/>
              <a:pathLst>
                <a:path extrusionOk="0" h="4322" w="5567">
                  <a:moveTo>
                    <a:pt x="4955" y="0"/>
                  </a:moveTo>
                  <a:lnTo>
                    <a:pt x="3218" y="141"/>
                  </a:lnTo>
                  <a:lnTo>
                    <a:pt x="1480" y="258"/>
                  </a:lnTo>
                  <a:lnTo>
                    <a:pt x="0" y="329"/>
                  </a:lnTo>
                  <a:lnTo>
                    <a:pt x="564" y="4321"/>
                  </a:lnTo>
                  <a:lnTo>
                    <a:pt x="3077" y="4227"/>
                  </a:lnTo>
                  <a:lnTo>
                    <a:pt x="5566" y="4110"/>
                  </a:lnTo>
                  <a:lnTo>
                    <a:pt x="4955" y="0"/>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9" name="Google Shape;1409;p25"/>
            <p:cNvSpPr/>
            <p:nvPr/>
          </p:nvSpPr>
          <p:spPr>
            <a:xfrm>
              <a:off x="3063950" y="5569300"/>
              <a:ext cx="139175" cy="108050"/>
            </a:xfrm>
            <a:custGeom>
              <a:rect b="b" l="l" r="r" t="t"/>
              <a:pathLst>
                <a:path extrusionOk="0" fill="none" h="4322" w="5567">
                  <a:moveTo>
                    <a:pt x="4955" y="0"/>
                  </a:moveTo>
                  <a:lnTo>
                    <a:pt x="4955" y="0"/>
                  </a:lnTo>
                  <a:lnTo>
                    <a:pt x="3218" y="141"/>
                  </a:lnTo>
                  <a:lnTo>
                    <a:pt x="1480" y="258"/>
                  </a:lnTo>
                  <a:lnTo>
                    <a:pt x="1480" y="258"/>
                  </a:lnTo>
                  <a:lnTo>
                    <a:pt x="0" y="329"/>
                  </a:lnTo>
                  <a:lnTo>
                    <a:pt x="564" y="4321"/>
                  </a:lnTo>
                  <a:lnTo>
                    <a:pt x="564" y="4321"/>
                  </a:lnTo>
                  <a:lnTo>
                    <a:pt x="3077" y="4227"/>
                  </a:lnTo>
                  <a:lnTo>
                    <a:pt x="5566" y="4110"/>
                  </a:lnTo>
                  <a:lnTo>
                    <a:pt x="4955"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0" name="Google Shape;1410;p25"/>
            <p:cNvSpPr/>
            <p:nvPr/>
          </p:nvSpPr>
          <p:spPr>
            <a:xfrm>
              <a:off x="3078025" y="5666750"/>
              <a:ext cx="231350" cy="111575"/>
            </a:xfrm>
            <a:custGeom>
              <a:rect b="b" l="l" r="r" t="t"/>
              <a:pathLst>
                <a:path extrusionOk="0" h="4463" w="9254">
                  <a:moveTo>
                    <a:pt x="8643" y="0"/>
                  </a:moveTo>
                  <a:lnTo>
                    <a:pt x="6835" y="94"/>
                  </a:lnTo>
                  <a:lnTo>
                    <a:pt x="5003" y="212"/>
                  </a:lnTo>
                  <a:lnTo>
                    <a:pt x="2514" y="329"/>
                  </a:lnTo>
                  <a:lnTo>
                    <a:pt x="1" y="423"/>
                  </a:lnTo>
                  <a:lnTo>
                    <a:pt x="1" y="447"/>
                  </a:lnTo>
                  <a:lnTo>
                    <a:pt x="447" y="564"/>
                  </a:lnTo>
                  <a:lnTo>
                    <a:pt x="4839" y="1738"/>
                  </a:lnTo>
                  <a:lnTo>
                    <a:pt x="5543" y="4462"/>
                  </a:lnTo>
                  <a:lnTo>
                    <a:pt x="9254" y="4462"/>
                  </a:lnTo>
                  <a:lnTo>
                    <a:pt x="8643" y="0"/>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1" name="Google Shape;1411;p25"/>
            <p:cNvSpPr/>
            <p:nvPr/>
          </p:nvSpPr>
          <p:spPr>
            <a:xfrm>
              <a:off x="3078025" y="5666750"/>
              <a:ext cx="231350" cy="111575"/>
            </a:xfrm>
            <a:custGeom>
              <a:rect b="b" l="l" r="r" t="t"/>
              <a:pathLst>
                <a:path extrusionOk="0" fill="none" h="4463" w="9254">
                  <a:moveTo>
                    <a:pt x="8643" y="0"/>
                  </a:moveTo>
                  <a:lnTo>
                    <a:pt x="8643" y="0"/>
                  </a:lnTo>
                  <a:lnTo>
                    <a:pt x="6835" y="94"/>
                  </a:lnTo>
                  <a:lnTo>
                    <a:pt x="5003" y="212"/>
                  </a:lnTo>
                  <a:lnTo>
                    <a:pt x="5003" y="212"/>
                  </a:lnTo>
                  <a:lnTo>
                    <a:pt x="5003" y="212"/>
                  </a:lnTo>
                  <a:lnTo>
                    <a:pt x="2514" y="329"/>
                  </a:lnTo>
                  <a:lnTo>
                    <a:pt x="1" y="423"/>
                  </a:lnTo>
                  <a:lnTo>
                    <a:pt x="1" y="447"/>
                  </a:lnTo>
                  <a:lnTo>
                    <a:pt x="447" y="564"/>
                  </a:lnTo>
                  <a:lnTo>
                    <a:pt x="4839" y="1738"/>
                  </a:lnTo>
                  <a:lnTo>
                    <a:pt x="5543" y="4462"/>
                  </a:lnTo>
                  <a:lnTo>
                    <a:pt x="9254" y="4462"/>
                  </a:lnTo>
                  <a:lnTo>
                    <a:pt x="8643"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412" name="Google Shape;1412;p25"/>
          <p:cNvPicPr preferRelativeResize="0"/>
          <p:nvPr/>
        </p:nvPicPr>
        <p:blipFill>
          <a:blip r:embed="rId3">
            <a:alphaModFix/>
          </a:blip>
          <a:stretch>
            <a:fillRect/>
          </a:stretch>
        </p:blipFill>
        <p:spPr>
          <a:xfrm>
            <a:off x="-141300" y="-185950"/>
            <a:ext cx="1521850" cy="15218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6" name="Shape 1416"/>
        <p:cNvGrpSpPr/>
        <p:nvPr/>
      </p:nvGrpSpPr>
      <p:grpSpPr>
        <a:xfrm>
          <a:off x="0" y="0"/>
          <a:ext cx="0" cy="0"/>
          <a:chOff x="0" y="0"/>
          <a:chExt cx="0" cy="0"/>
        </a:xfrm>
      </p:grpSpPr>
      <p:sp>
        <p:nvSpPr>
          <p:cNvPr id="1417" name="Google Shape;1417;p26"/>
          <p:cNvSpPr txBox="1"/>
          <p:nvPr>
            <p:ph type="title"/>
          </p:nvPr>
        </p:nvSpPr>
        <p:spPr>
          <a:xfrm>
            <a:off x="720000" y="365760"/>
            <a:ext cx="7704000" cy="54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2"/>
                </a:solidFill>
              </a:rPr>
              <a:t>OUR</a:t>
            </a:r>
            <a:r>
              <a:rPr lang="en"/>
              <a:t> </a:t>
            </a:r>
            <a:r>
              <a:rPr lang="en">
                <a:solidFill>
                  <a:srgbClr val="BF9000"/>
                </a:solidFill>
              </a:rPr>
              <a:t>FOUNDERS</a:t>
            </a:r>
            <a:endParaRPr>
              <a:solidFill>
                <a:srgbClr val="BF9000"/>
              </a:solidFill>
            </a:endParaRPr>
          </a:p>
        </p:txBody>
      </p:sp>
      <p:sp>
        <p:nvSpPr>
          <p:cNvPr id="1418" name="Google Shape;1418;p26"/>
          <p:cNvSpPr txBox="1"/>
          <p:nvPr>
            <p:ph idx="1" type="body"/>
          </p:nvPr>
        </p:nvSpPr>
        <p:spPr>
          <a:xfrm>
            <a:off x="713614" y="1457300"/>
            <a:ext cx="4668000" cy="2194500"/>
          </a:xfrm>
          <a:prstGeom prst="rect">
            <a:avLst/>
          </a:prstGeom>
        </p:spPr>
        <p:txBody>
          <a:bodyPr anchorCtr="0" anchor="ctr" bIns="91425" lIns="91425" spcFirstLastPara="1" rIns="91425" wrap="square" tIns="91425">
            <a:noAutofit/>
          </a:bodyPr>
          <a:lstStyle/>
          <a:p>
            <a:pPr indent="0" lvl="0" marL="0" rtl="0" algn="l">
              <a:lnSpc>
                <a:spcPct val="150000"/>
              </a:lnSpc>
              <a:spcBef>
                <a:spcPts val="0"/>
              </a:spcBef>
              <a:spcAft>
                <a:spcPts val="1600"/>
              </a:spcAft>
              <a:buClr>
                <a:srgbClr val="273D40"/>
              </a:buClr>
              <a:buSzPts val="600"/>
              <a:buFont typeface="Arial"/>
              <a:buNone/>
            </a:pPr>
            <a:r>
              <a:rPr lang="en"/>
              <a:t>Knight’s Pre-Law Association was founded by Hayley Siegel and Jordan Kronen in 2021. Hayley and Jordan wanted to establish a supportive community for pre-law students; moreover, create an organization that was much more laid back than PAD.</a:t>
            </a:r>
            <a:endParaRPr/>
          </a:p>
        </p:txBody>
      </p:sp>
      <p:pic>
        <p:nvPicPr>
          <p:cNvPr id="1419" name="Google Shape;1419;p26"/>
          <p:cNvPicPr preferRelativeResize="0"/>
          <p:nvPr>
            <p:ph idx="2" type="pic"/>
          </p:nvPr>
        </p:nvPicPr>
        <p:blipFill rotWithShape="1">
          <a:blip r:embed="rId3">
            <a:alphaModFix/>
          </a:blip>
          <a:srcRect b="10000" l="0" r="0" t="10000"/>
          <a:stretch/>
        </p:blipFill>
        <p:spPr>
          <a:xfrm>
            <a:off x="5381700" y="1993275"/>
            <a:ext cx="1956000" cy="1956000"/>
          </a:xfrm>
          <a:prstGeom prst="ellipse">
            <a:avLst/>
          </a:prstGeom>
          <a:noFill/>
          <a:ln>
            <a:noFill/>
          </a:ln>
        </p:spPr>
      </p:pic>
      <p:grpSp>
        <p:nvGrpSpPr>
          <p:cNvPr id="1420" name="Google Shape;1420;p26"/>
          <p:cNvGrpSpPr/>
          <p:nvPr/>
        </p:nvGrpSpPr>
        <p:grpSpPr>
          <a:xfrm>
            <a:off x="5415963" y="3920375"/>
            <a:ext cx="2493300" cy="861850"/>
            <a:chOff x="5614925" y="3724625"/>
            <a:chExt cx="2493300" cy="861850"/>
          </a:xfrm>
        </p:grpSpPr>
        <p:sp>
          <p:nvSpPr>
            <p:cNvPr id="1421" name="Google Shape;1421;p26"/>
            <p:cNvSpPr/>
            <p:nvPr/>
          </p:nvSpPr>
          <p:spPr>
            <a:xfrm>
              <a:off x="5614925" y="4438875"/>
              <a:ext cx="2493300" cy="147600"/>
            </a:xfrm>
            <a:prstGeom prst="ellipse">
              <a:avLst/>
            </a:prstGeom>
            <a:solidFill>
              <a:srgbClr val="363636">
                <a:alpha val="53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2" name="Google Shape;1422;p26"/>
            <p:cNvSpPr/>
            <p:nvPr/>
          </p:nvSpPr>
          <p:spPr>
            <a:xfrm>
              <a:off x="6271400" y="3738700"/>
              <a:ext cx="987525" cy="488500"/>
            </a:xfrm>
            <a:custGeom>
              <a:rect b="b" l="l" r="r" t="t"/>
              <a:pathLst>
                <a:path extrusionOk="0" h="19540" w="39501">
                  <a:moveTo>
                    <a:pt x="39501" y="1"/>
                  </a:moveTo>
                  <a:lnTo>
                    <a:pt x="25363" y="283"/>
                  </a:lnTo>
                  <a:lnTo>
                    <a:pt x="21136" y="377"/>
                  </a:lnTo>
                  <a:lnTo>
                    <a:pt x="18788" y="424"/>
                  </a:lnTo>
                  <a:lnTo>
                    <a:pt x="2654" y="752"/>
                  </a:lnTo>
                  <a:lnTo>
                    <a:pt x="2325" y="1316"/>
                  </a:lnTo>
                  <a:lnTo>
                    <a:pt x="2020" y="1880"/>
                  </a:lnTo>
                  <a:lnTo>
                    <a:pt x="1762" y="2443"/>
                  </a:lnTo>
                  <a:lnTo>
                    <a:pt x="1503" y="2983"/>
                  </a:lnTo>
                  <a:lnTo>
                    <a:pt x="1269" y="3547"/>
                  </a:lnTo>
                  <a:lnTo>
                    <a:pt x="1034" y="4111"/>
                  </a:lnTo>
                  <a:lnTo>
                    <a:pt x="846" y="4674"/>
                  </a:lnTo>
                  <a:lnTo>
                    <a:pt x="681" y="5238"/>
                  </a:lnTo>
                  <a:lnTo>
                    <a:pt x="517" y="5778"/>
                  </a:lnTo>
                  <a:lnTo>
                    <a:pt x="376" y="6342"/>
                  </a:lnTo>
                  <a:lnTo>
                    <a:pt x="259" y="6905"/>
                  </a:lnTo>
                  <a:lnTo>
                    <a:pt x="165" y="7469"/>
                  </a:lnTo>
                  <a:lnTo>
                    <a:pt x="94" y="8032"/>
                  </a:lnTo>
                  <a:lnTo>
                    <a:pt x="47" y="8596"/>
                  </a:lnTo>
                  <a:lnTo>
                    <a:pt x="0" y="9136"/>
                  </a:lnTo>
                  <a:lnTo>
                    <a:pt x="0" y="9700"/>
                  </a:lnTo>
                  <a:lnTo>
                    <a:pt x="0" y="10263"/>
                  </a:lnTo>
                  <a:lnTo>
                    <a:pt x="24" y="10827"/>
                  </a:lnTo>
                  <a:lnTo>
                    <a:pt x="71" y="11391"/>
                  </a:lnTo>
                  <a:lnTo>
                    <a:pt x="141" y="11954"/>
                  </a:lnTo>
                  <a:lnTo>
                    <a:pt x="235" y="12494"/>
                  </a:lnTo>
                  <a:lnTo>
                    <a:pt x="329" y="13058"/>
                  </a:lnTo>
                  <a:lnTo>
                    <a:pt x="470" y="13622"/>
                  </a:lnTo>
                  <a:lnTo>
                    <a:pt x="611" y="14185"/>
                  </a:lnTo>
                  <a:lnTo>
                    <a:pt x="775" y="14749"/>
                  </a:lnTo>
                  <a:lnTo>
                    <a:pt x="963" y="15289"/>
                  </a:lnTo>
                  <a:lnTo>
                    <a:pt x="1175" y="15853"/>
                  </a:lnTo>
                  <a:lnTo>
                    <a:pt x="1409" y="16416"/>
                  </a:lnTo>
                  <a:lnTo>
                    <a:pt x="1668" y="16980"/>
                  </a:lnTo>
                  <a:lnTo>
                    <a:pt x="1926" y="17544"/>
                  </a:lnTo>
                  <a:lnTo>
                    <a:pt x="2231" y="18107"/>
                  </a:lnTo>
                  <a:lnTo>
                    <a:pt x="2537" y="18647"/>
                  </a:lnTo>
                  <a:lnTo>
                    <a:pt x="2654" y="18859"/>
                  </a:lnTo>
                  <a:lnTo>
                    <a:pt x="19445" y="19211"/>
                  </a:lnTo>
                  <a:lnTo>
                    <a:pt x="21864" y="19258"/>
                  </a:lnTo>
                  <a:lnTo>
                    <a:pt x="35861" y="19540"/>
                  </a:lnTo>
                  <a:lnTo>
                    <a:pt x="3950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3" name="Google Shape;1423;p26"/>
            <p:cNvSpPr/>
            <p:nvPr/>
          </p:nvSpPr>
          <p:spPr>
            <a:xfrm>
              <a:off x="6271400" y="3738700"/>
              <a:ext cx="987525" cy="488500"/>
            </a:xfrm>
            <a:custGeom>
              <a:rect b="b" l="l" r="r" t="t"/>
              <a:pathLst>
                <a:path extrusionOk="0" fill="none" h="19540" w="39501">
                  <a:moveTo>
                    <a:pt x="39501" y="1"/>
                  </a:moveTo>
                  <a:lnTo>
                    <a:pt x="35861" y="19540"/>
                  </a:lnTo>
                  <a:lnTo>
                    <a:pt x="21864" y="19258"/>
                  </a:lnTo>
                  <a:lnTo>
                    <a:pt x="19445" y="19211"/>
                  </a:lnTo>
                  <a:lnTo>
                    <a:pt x="2654" y="18859"/>
                  </a:lnTo>
                  <a:lnTo>
                    <a:pt x="2654" y="18859"/>
                  </a:lnTo>
                  <a:lnTo>
                    <a:pt x="2537" y="18647"/>
                  </a:lnTo>
                  <a:lnTo>
                    <a:pt x="2537" y="18647"/>
                  </a:lnTo>
                  <a:lnTo>
                    <a:pt x="2231" y="18107"/>
                  </a:lnTo>
                  <a:lnTo>
                    <a:pt x="1926" y="17544"/>
                  </a:lnTo>
                  <a:lnTo>
                    <a:pt x="1668" y="16980"/>
                  </a:lnTo>
                  <a:lnTo>
                    <a:pt x="1409" y="16416"/>
                  </a:lnTo>
                  <a:lnTo>
                    <a:pt x="1175" y="15853"/>
                  </a:lnTo>
                  <a:lnTo>
                    <a:pt x="963" y="15289"/>
                  </a:lnTo>
                  <a:lnTo>
                    <a:pt x="775" y="14749"/>
                  </a:lnTo>
                  <a:lnTo>
                    <a:pt x="611" y="14185"/>
                  </a:lnTo>
                  <a:lnTo>
                    <a:pt x="470" y="13622"/>
                  </a:lnTo>
                  <a:lnTo>
                    <a:pt x="329" y="13058"/>
                  </a:lnTo>
                  <a:lnTo>
                    <a:pt x="235" y="12494"/>
                  </a:lnTo>
                  <a:lnTo>
                    <a:pt x="141" y="11954"/>
                  </a:lnTo>
                  <a:lnTo>
                    <a:pt x="71" y="11391"/>
                  </a:lnTo>
                  <a:lnTo>
                    <a:pt x="24" y="10827"/>
                  </a:lnTo>
                  <a:lnTo>
                    <a:pt x="0" y="10263"/>
                  </a:lnTo>
                  <a:lnTo>
                    <a:pt x="0" y="9700"/>
                  </a:lnTo>
                  <a:lnTo>
                    <a:pt x="0" y="9136"/>
                  </a:lnTo>
                  <a:lnTo>
                    <a:pt x="47" y="8596"/>
                  </a:lnTo>
                  <a:lnTo>
                    <a:pt x="94" y="8032"/>
                  </a:lnTo>
                  <a:lnTo>
                    <a:pt x="165" y="7469"/>
                  </a:lnTo>
                  <a:lnTo>
                    <a:pt x="259" y="6905"/>
                  </a:lnTo>
                  <a:lnTo>
                    <a:pt x="376" y="6342"/>
                  </a:lnTo>
                  <a:lnTo>
                    <a:pt x="517" y="5778"/>
                  </a:lnTo>
                  <a:lnTo>
                    <a:pt x="681" y="5238"/>
                  </a:lnTo>
                  <a:lnTo>
                    <a:pt x="846" y="4674"/>
                  </a:lnTo>
                  <a:lnTo>
                    <a:pt x="1034" y="4111"/>
                  </a:lnTo>
                  <a:lnTo>
                    <a:pt x="1269" y="3547"/>
                  </a:lnTo>
                  <a:lnTo>
                    <a:pt x="1503" y="2983"/>
                  </a:lnTo>
                  <a:lnTo>
                    <a:pt x="1762" y="2443"/>
                  </a:lnTo>
                  <a:lnTo>
                    <a:pt x="2020" y="1880"/>
                  </a:lnTo>
                  <a:lnTo>
                    <a:pt x="2325" y="1316"/>
                  </a:lnTo>
                  <a:lnTo>
                    <a:pt x="2654" y="752"/>
                  </a:lnTo>
                  <a:lnTo>
                    <a:pt x="18788" y="424"/>
                  </a:lnTo>
                  <a:lnTo>
                    <a:pt x="21136" y="377"/>
                  </a:lnTo>
                  <a:lnTo>
                    <a:pt x="25363" y="283"/>
                  </a:lnTo>
                  <a:lnTo>
                    <a:pt x="3950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4" name="Google Shape;1424;p26"/>
            <p:cNvSpPr/>
            <p:nvPr/>
          </p:nvSpPr>
          <p:spPr>
            <a:xfrm>
              <a:off x="6405250" y="3751625"/>
              <a:ext cx="230175" cy="464425"/>
            </a:xfrm>
            <a:custGeom>
              <a:rect b="b" l="l" r="r" t="t"/>
              <a:pathLst>
                <a:path extrusionOk="0" h="18577" w="9207">
                  <a:moveTo>
                    <a:pt x="9207" y="0"/>
                  </a:moveTo>
                  <a:lnTo>
                    <a:pt x="2795" y="118"/>
                  </a:lnTo>
                  <a:lnTo>
                    <a:pt x="2537" y="494"/>
                  </a:lnTo>
                  <a:lnTo>
                    <a:pt x="2255" y="916"/>
                  </a:lnTo>
                  <a:lnTo>
                    <a:pt x="1926" y="1527"/>
                  </a:lnTo>
                  <a:lnTo>
                    <a:pt x="1527" y="2278"/>
                  </a:lnTo>
                  <a:lnTo>
                    <a:pt x="1339" y="2725"/>
                  </a:lnTo>
                  <a:lnTo>
                    <a:pt x="1151" y="3194"/>
                  </a:lnTo>
                  <a:lnTo>
                    <a:pt x="964" y="3687"/>
                  </a:lnTo>
                  <a:lnTo>
                    <a:pt x="776" y="4228"/>
                  </a:lnTo>
                  <a:lnTo>
                    <a:pt x="588" y="4791"/>
                  </a:lnTo>
                  <a:lnTo>
                    <a:pt x="447" y="5402"/>
                  </a:lnTo>
                  <a:lnTo>
                    <a:pt x="306" y="6036"/>
                  </a:lnTo>
                  <a:lnTo>
                    <a:pt x="189" y="6693"/>
                  </a:lnTo>
                  <a:lnTo>
                    <a:pt x="95" y="7375"/>
                  </a:lnTo>
                  <a:lnTo>
                    <a:pt x="48" y="8103"/>
                  </a:lnTo>
                  <a:lnTo>
                    <a:pt x="1" y="8831"/>
                  </a:lnTo>
                  <a:lnTo>
                    <a:pt x="24" y="9606"/>
                  </a:lnTo>
                  <a:lnTo>
                    <a:pt x="48" y="10404"/>
                  </a:lnTo>
                  <a:lnTo>
                    <a:pt x="142" y="11202"/>
                  </a:lnTo>
                  <a:lnTo>
                    <a:pt x="283" y="12048"/>
                  </a:lnTo>
                  <a:lnTo>
                    <a:pt x="470" y="12917"/>
                  </a:lnTo>
                  <a:lnTo>
                    <a:pt x="705" y="13786"/>
                  </a:lnTo>
                  <a:lnTo>
                    <a:pt x="987" y="14678"/>
                  </a:lnTo>
                  <a:lnTo>
                    <a:pt x="1339" y="15594"/>
                  </a:lnTo>
                  <a:lnTo>
                    <a:pt x="1762" y="16533"/>
                  </a:lnTo>
                  <a:lnTo>
                    <a:pt x="2255" y="17496"/>
                  </a:lnTo>
                  <a:lnTo>
                    <a:pt x="2795" y="18459"/>
                  </a:lnTo>
                  <a:lnTo>
                    <a:pt x="9207" y="18577"/>
                  </a:lnTo>
                  <a:lnTo>
                    <a:pt x="8972" y="18224"/>
                  </a:lnTo>
                  <a:lnTo>
                    <a:pt x="8713" y="17802"/>
                  </a:lnTo>
                  <a:lnTo>
                    <a:pt x="8385" y="17214"/>
                  </a:lnTo>
                  <a:lnTo>
                    <a:pt x="8032" y="16463"/>
                  </a:lnTo>
                  <a:lnTo>
                    <a:pt x="7844" y="16040"/>
                  </a:lnTo>
                  <a:lnTo>
                    <a:pt x="7657" y="15571"/>
                  </a:lnTo>
                  <a:lnTo>
                    <a:pt x="7492" y="15077"/>
                  </a:lnTo>
                  <a:lnTo>
                    <a:pt x="7328" y="14537"/>
                  </a:lnTo>
                  <a:lnTo>
                    <a:pt x="7163" y="13974"/>
                  </a:lnTo>
                  <a:lnTo>
                    <a:pt x="7023" y="13363"/>
                  </a:lnTo>
                  <a:lnTo>
                    <a:pt x="6882" y="12752"/>
                  </a:lnTo>
                  <a:lnTo>
                    <a:pt x="6788" y="12071"/>
                  </a:lnTo>
                  <a:lnTo>
                    <a:pt x="6694" y="11390"/>
                  </a:lnTo>
                  <a:lnTo>
                    <a:pt x="6647" y="10662"/>
                  </a:lnTo>
                  <a:lnTo>
                    <a:pt x="6600" y="9911"/>
                  </a:lnTo>
                  <a:lnTo>
                    <a:pt x="6623" y="9136"/>
                  </a:lnTo>
                  <a:lnTo>
                    <a:pt x="6647" y="8337"/>
                  </a:lnTo>
                  <a:lnTo>
                    <a:pt x="6741" y="7492"/>
                  </a:lnTo>
                  <a:lnTo>
                    <a:pt x="6858" y="6647"/>
                  </a:lnTo>
                  <a:lnTo>
                    <a:pt x="7046" y="5754"/>
                  </a:lnTo>
                  <a:lnTo>
                    <a:pt x="7257" y="4838"/>
                  </a:lnTo>
                  <a:lnTo>
                    <a:pt x="7539" y="3922"/>
                  </a:lnTo>
                  <a:lnTo>
                    <a:pt x="7868" y="2959"/>
                  </a:lnTo>
                  <a:lnTo>
                    <a:pt x="8244" y="1997"/>
                  </a:lnTo>
                  <a:lnTo>
                    <a:pt x="8690" y="1010"/>
                  </a:lnTo>
                  <a:lnTo>
                    <a:pt x="9207" y="0"/>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5" name="Google Shape;1425;p26"/>
            <p:cNvSpPr/>
            <p:nvPr/>
          </p:nvSpPr>
          <p:spPr>
            <a:xfrm>
              <a:off x="6405250" y="3751625"/>
              <a:ext cx="230175" cy="464425"/>
            </a:xfrm>
            <a:custGeom>
              <a:rect b="b" l="l" r="r" t="t"/>
              <a:pathLst>
                <a:path extrusionOk="0" fill="none" h="18577" w="9207">
                  <a:moveTo>
                    <a:pt x="2795" y="118"/>
                  </a:moveTo>
                  <a:lnTo>
                    <a:pt x="2795" y="118"/>
                  </a:lnTo>
                  <a:lnTo>
                    <a:pt x="2537" y="494"/>
                  </a:lnTo>
                  <a:lnTo>
                    <a:pt x="2255" y="916"/>
                  </a:lnTo>
                  <a:lnTo>
                    <a:pt x="1926" y="1527"/>
                  </a:lnTo>
                  <a:lnTo>
                    <a:pt x="1527" y="2278"/>
                  </a:lnTo>
                  <a:lnTo>
                    <a:pt x="1339" y="2725"/>
                  </a:lnTo>
                  <a:lnTo>
                    <a:pt x="1151" y="3194"/>
                  </a:lnTo>
                  <a:lnTo>
                    <a:pt x="964" y="3687"/>
                  </a:lnTo>
                  <a:lnTo>
                    <a:pt x="776" y="4228"/>
                  </a:lnTo>
                  <a:lnTo>
                    <a:pt x="588" y="4791"/>
                  </a:lnTo>
                  <a:lnTo>
                    <a:pt x="447" y="5402"/>
                  </a:lnTo>
                  <a:lnTo>
                    <a:pt x="306" y="6036"/>
                  </a:lnTo>
                  <a:lnTo>
                    <a:pt x="189" y="6693"/>
                  </a:lnTo>
                  <a:lnTo>
                    <a:pt x="95" y="7375"/>
                  </a:lnTo>
                  <a:lnTo>
                    <a:pt x="48" y="8103"/>
                  </a:lnTo>
                  <a:lnTo>
                    <a:pt x="1" y="8831"/>
                  </a:lnTo>
                  <a:lnTo>
                    <a:pt x="24" y="9606"/>
                  </a:lnTo>
                  <a:lnTo>
                    <a:pt x="48" y="10404"/>
                  </a:lnTo>
                  <a:lnTo>
                    <a:pt x="142" y="11202"/>
                  </a:lnTo>
                  <a:lnTo>
                    <a:pt x="283" y="12048"/>
                  </a:lnTo>
                  <a:lnTo>
                    <a:pt x="470" y="12917"/>
                  </a:lnTo>
                  <a:lnTo>
                    <a:pt x="705" y="13786"/>
                  </a:lnTo>
                  <a:lnTo>
                    <a:pt x="987" y="14678"/>
                  </a:lnTo>
                  <a:lnTo>
                    <a:pt x="1339" y="15594"/>
                  </a:lnTo>
                  <a:lnTo>
                    <a:pt x="1762" y="16533"/>
                  </a:lnTo>
                  <a:lnTo>
                    <a:pt x="2255" y="17496"/>
                  </a:lnTo>
                  <a:lnTo>
                    <a:pt x="2795" y="18459"/>
                  </a:lnTo>
                  <a:lnTo>
                    <a:pt x="9207" y="18577"/>
                  </a:lnTo>
                  <a:lnTo>
                    <a:pt x="9207" y="18577"/>
                  </a:lnTo>
                  <a:lnTo>
                    <a:pt x="8972" y="18224"/>
                  </a:lnTo>
                  <a:lnTo>
                    <a:pt x="8713" y="17802"/>
                  </a:lnTo>
                  <a:lnTo>
                    <a:pt x="8385" y="17214"/>
                  </a:lnTo>
                  <a:lnTo>
                    <a:pt x="8032" y="16463"/>
                  </a:lnTo>
                  <a:lnTo>
                    <a:pt x="7844" y="16040"/>
                  </a:lnTo>
                  <a:lnTo>
                    <a:pt x="7657" y="15571"/>
                  </a:lnTo>
                  <a:lnTo>
                    <a:pt x="7492" y="15077"/>
                  </a:lnTo>
                  <a:lnTo>
                    <a:pt x="7328" y="14537"/>
                  </a:lnTo>
                  <a:lnTo>
                    <a:pt x="7163" y="13974"/>
                  </a:lnTo>
                  <a:lnTo>
                    <a:pt x="7023" y="13363"/>
                  </a:lnTo>
                  <a:lnTo>
                    <a:pt x="6882" y="12752"/>
                  </a:lnTo>
                  <a:lnTo>
                    <a:pt x="6788" y="12071"/>
                  </a:lnTo>
                  <a:lnTo>
                    <a:pt x="6694" y="11390"/>
                  </a:lnTo>
                  <a:lnTo>
                    <a:pt x="6647" y="10662"/>
                  </a:lnTo>
                  <a:lnTo>
                    <a:pt x="6600" y="9911"/>
                  </a:lnTo>
                  <a:lnTo>
                    <a:pt x="6623" y="9136"/>
                  </a:lnTo>
                  <a:lnTo>
                    <a:pt x="6647" y="8337"/>
                  </a:lnTo>
                  <a:lnTo>
                    <a:pt x="6741" y="7492"/>
                  </a:lnTo>
                  <a:lnTo>
                    <a:pt x="6858" y="6647"/>
                  </a:lnTo>
                  <a:lnTo>
                    <a:pt x="7046" y="5754"/>
                  </a:lnTo>
                  <a:lnTo>
                    <a:pt x="7257" y="4838"/>
                  </a:lnTo>
                  <a:lnTo>
                    <a:pt x="7539" y="3922"/>
                  </a:lnTo>
                  <a:lnTo>
                    <a:pt x="7868" y="2959"/>
                  </a:lnTo>
                  <a:lnTo>
                    <a:pt x="8244" y="1997"/>
                  </a:lnTo>
                  <a:lnTo>
                    <a:pt x="8690" y="1010"/>
                  </a:lnTo>
                  <a:lnTo>
                    <a:pt x="9207" y="0"/>
                  </a:lnTo>
                  <a:lnTo>
                    <a:pt x="2795" y="118"/>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6" name="Google Shape;1426;p26"/>
            <p:cNvSpPr/>
            <p:nvPr/>
          </p:nvSpPr>
          <p:spPr>
            <a:xfrm>
              <a:off x="6688250" y="3748100"/>
              <a:ext cx="129775" cy="472050"/>
            </a:xfrm>
            <a:custGeom>
              <a:rect b="b" l="l" r="r" t="t"/>
              <a:pathLst>
                <a:path extrusionOk="0" h="18882" w="5191">
                  <a:moveTo>
                    <a:pt x="4462" y="1"/>
                  </a:moveTo>
                  <a:lnTo>
                    <a:pt x="2114" y="48"/>
                  </a:lnTo>
                  <a:lnTo>
                    <a:pt x="1832" y="611"/>
                  </a:lnTo>
                  <a:lnTo>
                    <a:pt x="1574" y="1175"/>
                  </a:lnTo>
                  <a:lnTo>
                    <a:pt x="1339" y="1738"/>
                  </a:lnTo>
                  <a:lnTo>
                    <a:pt x="1127" y="2326"/>
                  </a:lnTo>
                  <a:lnTo>
                    <a:pt x="916" y="2913"/>
                  </a:lnTo>
                  <a:lnTo>
                    <a:pt x="752" y="3500"/>
                  </a:lnTo>
                  <a:lnTo>
                    <a:pt x="587" y="4087"/>
                  </a:lnTo>
                  <a:lnTo>
                    <a:pt x="446" y="4674"/>
                  </a:lnTo>
                  <a:lnTo>
                    <a:pt x="329" y="5285"/>
                  </a:lnTo>
                  <a:lnTo>
                    <a:pt x="212" y="5872"/>
                  </a:lnTo>
                  <a:lnTo>
                    <a:pt x="141" y="6482"/>
                  </a:lnTo>
                  <a:lnTo>
                    <a:pt x="71" y="7093"/>
                  </a:lnTo>
                  <a:lnTo>
                    <a:pt x="24" y="7703"/>
                  </a:lnTo>
                  <a:lnTo>
                    <a:pt x="0" y="8291"/>
                  </a:lnTo>
                  <a:lnTo>
                    <a:pt x="0" y="8901"/>
                  </a:lnTo>
                  <a:lnTo>
                    <a:pt x="0" y="9512"/>
                  </a:lnTo>
                  <a:lnTo>
                    <a:pt x="47" y="10122"/>
                  </a:lnTo>
                  <a:lnTo>
                    <a:pt x="94" y="10733"/>
                  </a:lnTo>
                  <a:lnTo>
                    <a:pt x="165" y="11320"/>
                  </a:lnTo>
                  <a:lnTo>
                    <a:pt x="258" y="11931"/>
                  </a:lnTo>
                  <a:lnTo>
                    <a:pt x="352" y="12518"/>
                  </a:lnTo>
                  <a:lnTo>
                    <a:pt x="493" y="13128"/>
                  </a:lnTo>
                  <a:lnTo>
                    <a:pt x="634" y="13715"/>
                  </a:lnTo>
                  <a:lnTo>
                    <a:pt x="799" y="14302"/>
                  </a:lnTo>
                  <a:lnTo>
                    <a:pt x="963" y="14890"/>
                  </a:lnTo>
                  <a:lnTo>
                    <a:pt x="1174" y="15477"/>
                  </a:lnTo>
                  <a:lnTo>
                    <a:pt x="1386" y="16040"/>
                  </a:lnTo>
                  <a:lnTo>
                    <a:pt x="1621" y="16604"/>
                  </a:lnTo>
                  <a:lnTo>
                    <a:pt x="1879" y="17168"/>
                  </a:lnTo>
                  <a:lnTo>
                    <a:pt x="2161" y="17731"/>
                  </a:lnTo>
                  <a:lnTo>
                    <a:pt x="2466" y="18271"/>
                  </a:lnTo>
                  <a:lnTo>
                    <a:pt x="2771" y="18835"/>
                  </a:lnTo>
                  <a:lnTo>
                    <a:pt x="5190" y="18882"/>
                  </a:lnTo>
                  <a:lnTo>
                    <a:pt x="5190" y="18882"/>
                  </a:lnTo>
                  <a:lnTo>
                    <a:pt x="4838" y="18342"/>
                  </a:lnTo>
                  <a:lnTo>
                    <a:pt x="4486" y="17802"/>
                  </a:lnTo>
                  <a:lnTo>
                    <a:pt x="4180" y="17261"/>
                  </a:lnTo>
                  <a:lnTo>
                    <a:pt x="3875" y="16698"/>
                  </a:lnTo>
                  <a:lnTo>
                    <a:pt x="3593" y="16134"/>
                  </a:lnTo>
                  <a:lnTo>
                    <a:pt x="3335" y="15547"/>
                  </a:lnTo>
                  <a:lnTo>
                    <a:pt x="3124" y="14960"/>
                  </a:lnTo>
                  <a:lnTo>
                    <a:pt x="2912" y="14373"/>
                  </a:lnTo>
                  <a:lnTo>
                    <a:pt x="2724" y="13786"/>
                  </a:lnTo>
                  <a:lnTo>
                    <a:pt x="2560" y="13199"/>
                  </a:lnTo>
                  <a:lnTo>
                    <a:pt x="2419" y="12588"/>
                  </a:lnTo>
                  <a:lnTo>
                    <a:pt x="2302" y="11978"/>
                  </a:lnTo>
                  <a:lnTo>
                    <a:pt x="2208" y="11367"/>
                  </a:lnTo>
                  <a:lnTo>
                    <a:pt x="2114" y="10756"/>
                  </a:lnTo>
                  <a:lnTo>
                    <a:pt x="2067" y="10146"/>
                  </a:lnTo>
                  <a:lnTo>
                    <a:pt x="2043" y="9535"/>
                  </a:lnTo>
                  <a:lnTo>
                    <a:pt x="2020" y="8925"/>
                  </a:lnTo>
                  <a:lnTo>
                    <a:pt x="2043" y="8314"/>
                  </a:lnTo>
                  <a:lnTo>
                    <a:pt x="2067" y="7680"/>
                  </a:lnTo>
                  <a:lnTo>
                    <a:pt x="2114" y="7069"/>
                  </a:lnTo>
                  <a:lnTo>
                    <a:pt x="2208" y="6459"/>
                  </a:lnTo>
                  <a:lnTo>
                    <a:pt x="2302" y="5848"/>
                  </a:lnTo>
                  <a:lnTo>
                    <a:pt x="2419" y="5238"/>
                  </a:lnTo>
                  <a:lnTo>
                    <a:pt x="2560" y="4627"/>
                  </a:lnTo>
                  <a:lnTo>
                    <a:pt x="2724" y="4040"/>
                  </a:lnTo>
                  <a:lnTo>
                    <a:pt x="2912" y="3453"/>
                  </a:lnTo>
                  <a:lnTo>
                    <a:pt x="3124" y="2842"/>
                  </a:lnTo>
                  <a:lnTo>
                    <a:pt x="3335" y="2255"/>
                  </a:lnTo>
                  <a:lnTo>
                    <a:pt x="3593" y="1691"/>
                  </a:lnTo>
                  <a:lnTo>
                    <a:pt x="3875" y="1104"/>
                  </a:lnTo>
                  <a:lnTo>
                    <a:pt x="4157" y="541"/>
                  </a:lnTo>
                  <a:lnTo>
                    <a:pt x="4462" y="1"/>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7" name="Google Shape;1427;p26"/>
            <p:cNvSpPr/>
            <p:nvPr/>
          </p:nvSpPr>
          <p:spPr>
            <a:xfrm>
              <a:off x="6688250" y="3748100"/>
              <a:ext cx="129775" cy="472050"/>
            </a:xfrm>
            <a:custGeom>
              <a:rect b="b" l="l" r="r" t="t"/>
              <a:pathLst>
                <a:path extrusionOk="0" fill="none" h="18882" w="5191">
                  <a:moveTo>
                    <a:pt x="5190" y="18882"/>
                  </a:moveTo>
                  <a:lnTo>
                    <a:pt x="2771" y="18835"/>
                  </a:lnTo>
                  <a:lnTo>
                    <a:pt x="2771" y="18835"/>
                  </a:lnTo>
                  <a:lnTo>
                    <a:pt x="2466" y="18271"/>
                  </a:lnTo>
                  <a:lnTo>
                    <a:pt x="2161" y="17731"/>
                  </a:lnTo>
                  <a:lnTo>
                    <a:pt x="1879" y="17168"/>
                  </a:lnTo>
                  <a:lnTo>
                    <a:pt x="1621" y="16604"/>
                  </a:lnTo>
                  <a:lnTo>
                    <a:pt x="1386" y="16040"/>
                  </a:lnTo>
                  <a:lnTo>
                    <a:pt x="1174" y="15477"/>
                  </a:lnTo>
                  <a:lnTo>
                    <a:pt x="963" y="14890"/>
                  </a:lnTo>
                  <a:lnTo>
                    <a:pt x="799" y="14302"/>
                  </a:lnTo>
                  <a:lnTo>
                    <a:pt x="634" y="13715"/>
                  </a:lnTo>
                  <a:lnTo>
                    <a:pt x="493" y="13128"/>
                  </a:lnTo>
                  <a:lnTo>
                    <a:pt x="352" y="12518"/>
                  </a:lnTo>
                  <a:lnTo>
                    <a:pt x="258" y="11931"/>
                  </a:lnTo>
                  <a:lnTo>
                    <a:pt x="165" y="11320"/>
                  </a:lnTo>
                  <a:lnTo>
                    <a:pt x="94" y="10733"/>
                  </a:lnTo>
                  <a:lnTo>
                    <a:pt x="47" y="10122"/>
                  </a:lnTo>
                  <a:lnTo>
                    <a:pt x="0" y="9512"/>
                  </a:lnTo>
                  <a:lnTo>
                    <a:pt x="0" y="8901"/>
                  </a:lnTo>
                  <a:lnTo>
                    <a:pt x="0" y="8291"/>
                  </a:lnTo>
                  <a:lnTo>
                    <a:pt x="24" y="7703"/>
                  </a:lnTo>
                  <a:lnTo>
                    <a:pt x="71" y="7093"/>
                  </a:lnTo>
                  <a:lnTo>
                    <a:pt x="141" y="6482"/>
                  </a:lnTo>
                  <a:lnTo>
                    <a:pt x="212" y="5872"/>
                  </a:lnTo>
                  <a:lnTo>
                    <a:pt x="329" y="5285"/>
                  </a:lnTo>
                  <a:lnTo>
                    <a:pt x="446" y="4674"/>
                  </a:lnTo>
                  <a:lnTo>
                    <a:pt x="587" y="4087"/>
                  </a:lnTo>
                  <a:lnTo>
                    <a:pt x="752" y="3500"/>
                  </a:lnTo>
                  <a:lnTo>
                    <a:pt x="916" y="2913"/>
                  </a:lnTo>
                  <a:lnTo>
                    <a:pt x="1127" y="2326"/>
                  </a:lnTo>
                  <a:lnTo>
                    <a:pt x="1339" y="1738"/>
                  </a:lnTo>
                  <a:lnTo>
                    <a:pt x="1574" y="1175"/>
                  </a:lnTo>
                  <a:lnTo>
                    <a:pt x="1832" y="611"/>
                  </a:lnTo>
                  <a:lnTo>
                    <a:pt x="2114" y="48"/>
                  </a:lnTo>
                  <a:lnTo>
                    <a:pt x="4462" y="1"/>
                  </a:lnTo>
                  <a:lnTo>
                    <a:pt x="4462" y="1"/>
                  </a:lnTo>
                  <a:lnTo>
                    <a:pt x="4157" y="541"/>
                  </a:lnTo>
                  <a:lnTo>
                    <a:pt x="3875" y="1104"/>
                  </a:lnTo>
                  <a:lnTo>
                    <a:pt x="3593" y="1691"/>
                  </a:lnTo>
                  <a:lnTo>
                    <a:pt x="3335" y="2255"/>
                  </a:lnTo>
                  <a:lnTo>
                    <a:pt x="3124" y="2842"/>
                  </a:lnTo>
                  <a:lnTo>
                    <a:pt x="2912" y="3453"/>
                  </a:lnTo>
                  <a:lnTo>
                    <a:pt x="2724" y="4040"/>
                  </a:lnTo>
                  <a:lnTo>
                    <a:pt x="2560" y="4627"/>
                  </a:lnTo>
                  <a:lnTo>
                    <a:pt x="2419" y="5238"/>
                  </a:lnTo>
                  <a:lnTo>
                    <a:pt x="2302" y="5848"/>
                  </a:lnTo>
                  <a:lnTo>
                    <a:pt x="2208" y="6459"/>
                  </a:lnTo>
                  <a:lnTo>
                    <a:pt x="2114" y="7069"/>
                  </a:lnTo>
                  <a:lnTo>
                    <a:pt x="2067" y="7680"/>
                  </a:lnTo>
                  <a:lnTo>
                    <a:pt x="2043" y="8314"/>
                  </a:lnTo>
                  <a:lnTo>
                    <a:pt x="2020" y="8925"/>
                  </a:lnTo>
                  <a:lnTo>
                    <a:pt x="2043" y="9535"/>
                  </a:lnTo>
                  <a:lnTo>
                    <a:pt x="2067" y="10146"/>
                  </a:lnTo>
                  <a:lnTo>
                    <a:pt x="2114" y="10756"/>
                  </a:lnTo>
                  <a:lnTo>
                    <a:pt x="2208" y="11367"/>
                  </a:lnTo>
                  <a:lnTo>
                    <a:pt x="2302" y="11978"/>
                  </a:lnTo>
                  <a:lnTo>
                    <a:pt x="2419" y="12588"/>
                  </a:lnTo>
                  <a:lnTo>
                    <a:pt x="2560" y="13199"/>
                  </a:lnTo>
                  <a:lnTo>
                    <a:pt x="2724" y="13786"/>
                  </a:lnTo>
                  <a:lnTo>
                    <a:pt x="2912" y="14373"/>
                  </a:lnTo>
                  <a:lnTo>
                    <a:pt x="3124" y="14960"/>
                  </a:lnTo>
                  <a:lnTo>
                    <a:pt x="3335" y="15547"/>
                  </a:lnTo>
                  <a:lnTo>
                    <a:pt x="3593" y="16134"/>
                  </a:lnTo>
                  <a:lnTo>
                    <a:pt x="3875" y="16698"/>
                  </a:lnTo>
                  <a:lnTo>
                    <a:pt x="4180" y="17261"/>
                  </a:lnTo>
                  <a:lnTo>
                    <a:pt x="4486" y="17802"/>
                  </a:lnTo>
                  <a:lnTo>
                    <a:pt x="4838" y="18342"/>
                  </a:lnTo>
                  <a:lnTo>
                    <a:pt x="5190" y="18882"/>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8" name="Google Shape;1428;p26"/>
            <p:cNvSpPr/>
            <p:nvPr/>
          </p:nvSpPr>
          <p:spPr>
            <a:xfrm>
              <a:off x="6408200" y="3738700"/>
              <a:ext cx="850725" cy="472650"/>
            </a:xfrm>
            <a:custGeom>
              <a:rect b="b" l="l" r="r" t="t"/>
              <a:pathLst>
                <a:path extrusionOk="0" h="18906" w="34029">
                  <a:moveTo>
                    <a:pt x="2114" y="17966"/>
                  </a:moveTo>
                  <a:lnTo>
                    <a:pt x="1057" y="18201"/>
                  </a:lnTo>
                  <a:lnTo>
                    <a:pt x="0" y="18389"/>
                  </a:lnTo>
                  <a:lnTo>
                    <a:pt x="2372" y="18436"/>
                  </a:lnTo>
                  <a:lnTo>
                    <a:pt x="2372" y="18436"/>
                  </a:lnTo>
                  <a:lnTo>
                    <a:pt x="2114" y="17966"/>
                  </a:lnTo>
                  <a:close/>
                  <a:moveTo>
                    <a:pt x="11625" y="13269"/>
                  </a:moveTo>
                  <a:lnTo>
                    <a:pt x="11155" y="13645"/>
                  </a:lnTo>
                  <a:lnTo>
                    <a:pt x="10662" y="14021"/>
                  </a:lnTo>
                  <a:lnTo>
                    <a:pt x="10145" y="14373"/>
                  </a:lnTo>
                  <a:lnTo>
                    <a:pt x="9629" y="14725"/>
                  </a:lnTo>
                  <a:lnTo>
                    <a:pt x="9112" y="15054"/>
                  </a:lnTo>
                  <a:lnTo>
                    <a:pt x="8572" y="15360"/>
                  </a:lnTo>
                  <a:lnTo>
                    <a:pt x="8055" y="15665"/>
                  </a:lnTo>
                  <a:lnTo>
                    <a:pt x="7492" y="15970"/>
                  </a:lnTo>
                  <a:lnTo>
                    <a:pt x="7844" y="16816"/>
                  </a:lnTo>
                  <a:lnTo>
                    <a:pt x="8173" y="17520"/>
                  </a:lnTo>
                  <a:lnTo>
                    <a:pt x="8478" y="18131"/>
                  </a:lnTo>
                  <a:lnTo>
                    <a:pt x="8736" y="18577"/>
                  </a:lnTo>
                  <a:lnTo>
                    <a:pt x="13668" y="18694"/>
                  </a:lnTo>
                  <a:lnTo>
                    <a:pt x="13668" y="18694"/>
                  </a:lnTo>
                  <a:lnTo>
                    <a:pt x="13339" y="18037"/>
                  </a:lnTo>
                  <a:lnTo>
                    <a:pt x="13010" y="17379"/>
                  </a:lnTo>
                  <a:lnTo>
                    <a:pt x="12729" y="16722"/>
                  </a:lnTo>
                  <a:lnTo>
                    <a:pt x="12447" y="16041"/>
                  </a:lnTo>
                  <a:lnTo>
                    <a:pt x="12212" y="15360"/>
                  </a:lnTo>
                  <a:lnTo>
                    <a:pt x="12001" y="14678"/>
                  </a:lnTo>
                  <a:lnTo>
                    <a:pt x="11789" y="13974"/>
                  </a:lnTo>
                  <a:lnTo>
                    <a:pt x="11625" y="13269"/>
                  </a:lnTo>
                  <a:close/>
                  <a:moveTo>
                    <a:pt x="34029" y="1"/>
                  </a:moveTo>
                  <a:lnTo>
                    <a:pt x="19891" y="283"/>
                  </a:lnTo>
                  <a:lnTo>
                    <a:pt x="19680" y="1081"/>
                  </a:lnTo>
                  <a:lnTo>
                    <a:pt x="19445" y="1880"/>
                  </a:lnTo>
                  <a:lnTo>
                    <a:pt x="19163" y="2678"/>
                  </a:lnTo>
                  <a:lnTo>
                    <a:pt x="18881" y="3453"/>
                  </a:lnTo>
                  <a:lnTo>
                    <a:pt x="18553" y="4204"/>
                  </a:lnTo>
                  <a:lnTo>
                    <a:pt x="18200" y="4956"/>
                  </a:lnTo>
                  <a:lnTo>
                    <a:pt x="17825" y="5707"/>
                  </a:lnTo>
                  <a:lnTo>
                    <a:pt x="17425" y="6435"/>
                  </a:lnTo>
                  <a:lnTo>
                    <a:pt x="17003" y="7164"/>
                  </a:lnTo>
                  <a:lnTo>
                    <a:pt x="16557" y="7845"/>
                  </a:lnTo>
                  <a:lnTo>
                    <a:pt x="16087" y="8549"/>
                  </a:lnTo>
                  <a:lnTo>
                    <a:pt x="15594" y="9207"/>
                  </a:lnTo>
                  <a:lnTo>
                    <a:pt x="15077" y="9864"/>
                  </a:lnTo>
                  <a:lnTo>
                    <a:pt x="14537" y="10498"/>
                  </a:lnTo>
                  <a:lnTo>
                    <a:pt x="13973" y="11109"/>
                  </a:lnTo>
                  <a:lnTo>
                    <a:pt x="13386" y="11696"/>
                  </a:lnTo>
                  <a:lnTo>
                    <a:pt x="13551" y="12635"/>
                  </a:lnTo>
                  <a:lnTo>
                    <a:pt x="13738" y="13528"/>
                  </a:lnTo>
                  <a:lnTo>
                    <a:pt x="13997" y="14444"/>
                  </a:lnTo>
                  <a:lnTo>
                    <a:pt x="14302" y="15336"/>
                  </a:lnTo>
                  <a:lnTo>
                    <a:pt x="14678" y="16205"/>
                  </a:lnTo>
                  <a:lnTo>
                    <a:pt x="15077" y="17074"/>
                  </a:lnTo>
                  <a:lnTo>
                    <a:pt x="15523" y="17919"/>
                  </a:lnTo>
                  <a:lnTo>
                    <a:pt x="16040" y="18741"/>
                  </a:lnTo>
                  <a:lnTo>
                    <a:pt x="16979" y="18765"/>
                  </a:lnTo>
                  <a:lnTo>
                    <a:pt x="22193" y="18882"/>
                  </a:lnTo>
                  <a:lnTo>
                    <a:pt x="23531" y="18906"/>
                  </a:lnTo>
                  <a:lnTo>
                    <a:pt x="23085" y="17966"/>
                  </a:lnTo>
                  <a:lnTo>
                    <a:pt x="22686" y="17027"/>
                  </a:lnTo>
                  <a:lnTo>
                    <a:pt x="22357" y="16088"/>
                  </a:lnTo>
                  <a:lnTo>
                    <a:pt x="22075" y="15172"/>
                  </a:lnTo>
                  <a:lnTo>
                    <a:pt x="21840" y="14279"/>
                  </a:lnTo>
                  <a:lnTo>
                    <a:pt x="21653" y="13387"/>
                  </a:lnTo>
                  <a:lnTo>
                    <a:pt x="21512" y="12541"/>
                  </a:lnTo>
                  <a:lnTo>
                    <a:pt x="21394" y="11672"/>
                  </a:lnTo>
                  <a:lnTo>
                    <a:pt x="21347" y="10851"/>
                  </a:lnTo>
                  <a:lnTo>
                    <a:pt x="21300" y="10052"/>
                  </a:lnTo>
                  <a:lnTo>
                    <a:pt x="21324" y="9277"/>
                  </a:lnTo>
                  <a:lnTo>
                    <a:pt x="21347" y="8502"/>
                  </a:lnTo>
                  <a:lnTo>
                    <a:pt x="21418" y="7774"/>
                  </a:lnTo>
                  <a:lnTo>
                    <a:pt x="21512" y="7070"/>
                  </a:lnTo>
                  <a:lnTo>
                    <a:pt x="21606" y="6389"/>
                  </a:lnTo>
                  <a:lnTo>
                    <a:pt x="21723" y="5731"/>
                  </a:lnTo>
                  <a:lnTo>
                    <a:pt x="21864" y="5120"/>
                  </a:lnTo>
                  <a:lnTo>
                    <a:pt x="22028" y="4510"/>
                  </a:lnTo>
                  <a:lnTo>
                    <a:pt x="22193" y="3970"/>
                  </a:lnTo>
                  <a:lnTo>
                    <a:pt x="22357" y="3430"/>
                  </a:lnTo>
                  <a:lnTo>
                    <a:pt x="22709" y="2490"/>
                  </a:lnTo>
                  <a:lnTo>
                    <a:pt x="23038" y="1692"/>
                  </a:lnTo>
                  <a:lnTo>
                    <a:pt x="23320" y="1058"/>
                  </a:lnTo>
                  <a:lnTo>
                    <a:pt x="23578" y="588"/>
                  </a:lnTo>
                  <a:lnTo>
                    <a:pt x="23790" y="212"/>
                  </a:lnTo>
                  <a:lnTo>
                    <a:pt x="34029" y="1"/>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9" name="Google Shape;1429;p26"/>
            <p:cNvSpPr/>
            <p:nvPr/>
          </p:nvSpPr>
          <p:spPr>
            <a:xfrm>
              <a:off x="6408200" y="4187850"/>
              <a:ext cx="59325" cy="11750"/>
            </a:xfrm>
            <a:custGeom>
              <a:rect b="b" l="l" r="r" t="t"/>
              <a:pathLst>
                <a:path extrusionOk="0" fill="none" h="470" w="2373">
                  <a:moveTo>
                    <a:pt x="2114" y="0"/>
                  </a:moveTo>
                  <a:lnTo>
                    <a:pt x="2114" y="0"/>
                  </a:lnTo>
                  <a:lnTo>
                    <a:pt x="1057" y="235"/>
                  </a:lnTo>
                  <a:lnTo>
                    <a:pt x="0" y="423"/>
                  </a:lnTo>
                  <a:lnTo>
                    <a:pt x="2372" y="470"/>
                  </a:lnTo>
                  <a:lnTo>
                    <a:pt x="2372" y="470"/>
                  </a:lnTo>
                  <a:lnTo>
                    <a:pt x="2114"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0" name="Google Shape;1430;p26"/>
            <p:cNvSpPr/>
            <p:nvPr/>
          </p:nvSpPr>
          <p:spPr>
            <a:xfrm>
              <a:off x="6595475" y="4070425"/>
              <a:ext cx="154425" cy="135650"/>
            </a:xfrm>
            <a:custGeom>
              <a:rect b="b" l="l" r="r" t="t"/>
              <a:pathLst>
                <a:path extrusionOk="0" fill="none" h="5426" w="6177">
                  <a:moveTo>
                    <a:pt x="4134" y="0"/>
                  </a:moveTo>
                  <a:lnTo>
                    <a:pt x="4134" y="0"/>
                  </a:lnTo>
                  <a:lnTo>
                    <a:pt x="3664" y="376"/>
                  </a:lnTo>
                  <a:lnTo>
                    <a:pt x="3171" y="752"/>
                  </a:lnTo>
                  <a:lnTo>
                    <a:pt x="2654" y="1104"/>
                  </a:lnTo>
                  <a:lnTo>
                    <a:pt x="2138" y="1456"/>
                  </a:lnTo>
                  <a:lnTo>
                    <a:pt x="1621" y="1785"/>
                  </a:lnTo>
                  <a:lnTo>
                    <a:pt x="1081" y="2091"/>
                  </a:lnTo>
                  <a:lnTo>
                    <a:pt x="564" y="2396"/>
                  </a:lnTo>
                  <a:lnTo>
                    <a:pt x="1" y="2701"/>
                  </a:lnTo>
                  <a:lnTo>
                    <a:pt x="1" y="2701"/>
                  </a:lnTo>
                  <a:lnTo>
                    <a:pt x="353" y="3547"/>
                  </a:lnTo>
                  <a:lnTo>
                    <a:pt x="682" y="4251"/>
                  </a:lnTo>
                  <a:lnTo>
                    <a:pt x="987" y="4862"/>
                  </a:lnTo>
                  <a:lnTo>
                    <a:pt x="1245" y="5308"/>
                  </a:lnTo>
                  <a:lnTo>
                    <a:pt x="6177" y="5425"/>
                  </a:lnTo>
                  <a:lnTo>
                    <a:pt x="6177" y="5425"/>
                  </a:lnTo>
                  <a:lnTo>
                    <a:pt x="5848" y="4768"/>
                  </a:lnTo>
                  <a:lnTo>
                    <a:pt x="5519" y="4110"/>
                  </a:lnTo>
                  <a:lnTo>
                    <a:pt x="5238" y="3453"/>
                  </a:lnTo>
                  <a:lnTo>
                    <a:pt x="4956" y="2772"/>
                  </a:lnTo>
                  <a:lnTo>
                    <a:pt x="4721" y="2091"/>
                  </a:lnTo>
                  <a:lnTo>
                    <a:pt x="4510" y="1409"/>
                  </a:lnTo>
                  <a:lnTo>
                    <a:pt x="4298" y="705"/>
                  </a:lnTo>
                  <a:lnTo>
                    <a:pt x="4134"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1" name="Google Shape;1431;p26"/>
            <p:cNvSpPr/>
            <p:nvPr/>
          </p:nvSpPr>
          <p:spPr>
            <a:xfrm>
              <a:off x="6742850" y="3738700"/>
              <a:ext cx="516075" cy="472650"/>
            </a:xfrm>
            <a:custGeom>
              <a:rect b="b" l="l" r="r" t="t"/>
              <a:pathLst>
                <a:path extrusionOk="0" fill="none" h="18906" w="20643">
                  <a:moveTo>
                    <a:pt x="20643" y="1"/>
                  </a:moveTo>
                  <a:lnTo>
                    <a:pt x="6505" y="283"/>
                  </a:lnTo>
                  <a:lnTo>
                    <a:pt x="6505" y="283"/>
                  </a:lnTo>
                  <a:lnTo>
                    <a:pt x="6294" y="1081"/>
                  </a:lnTo>
                  <a:lnTo>
                    <a:pt x="6059" y="1880"/>
                  </a:lnTo>
                  <a:lnTo>
                    <a:pt x="5777" y="2678"/>
                  </a:lnTo>
                  <a:lnTo>
                    <a:pt x="5495" y="3453"/>
                  </a:lnTo>
                  <a:lnTo>
                    <a:pt x="5167" y="4204"/>
                  </a:lnTo>
                  <a:lnTo>
                    <a:pt x="4814" y="4956"/>
                  </a:lnTo>
                  <a:lnTo>
                    <a:pt x="4439" y="5707"/>
                  </a:lnTo>
                  <a:lnTo>
                    <a:pt x="4039" y="6435"/>
                  </a:lnTo>
                  <a:lnTo>
                    <a:pt x="3617" y="7164"/>
                  </a:lnTo>
                  <a:lnTo>
                    <a:pt x="3171" y="7845"/>
                  </a:lnTo>
                  <a:lnTo>
                    <a:pt x="2701" y="8549"/>
                  </a:lnTo>
                  <a:lnTo>
                    <a:pt x="2208" y="9207"/>
                  </a:lnTo>
                  <a:lnTo>
                    <a:pt x="1691" y="9864"/>
                  </a:lnTo>
                  <a:lnTo>
                    <a:pt x="1151" y="10498"/>
                  </a:lnTo>
                  <a:lnTo>
                    <a:pt x="587" y="11109"/>
                  </a:lnTo>
                  <a:lnTo>
                    <a:pt x="0" y="11696"/>
                  </a:lnTo>
                  <a:lnTo>
                    <a:pt x="0" y="11696"/>
                  </a:lnTo>
                  <a:lnTo>
                    <a:pt x="165" y="12635"/>
                  </a:lnTo>
                  <a:lnTo>
                    <a:pt x="352" y="13528"/>
                  </a:lnTo>
                  <a:lnTo>
                    <a:pt x="611" y="14444"/>
                  </a:lnTo>
                  <a:lnTo>
                    <a:pt x="916" y="15336"/>
                  </a:lnTo>
                  <a:lnTo>
                    <a:pt x="1292" y="16205"/>
                  </a:lnTo>
                  <a:lnTo>
                    <a:pt x="1691" y="17074"/>
                  </a:lnTo>
                  <a:lnTo>
                    <a:pt x="2137" y="17919"/>
                  </a:lnTo>
                  <a:lnTo>
                    <a:pt x="2654" y="18741"/>
                  </a:lnTo>
                  <a:lnTo>
                    <a:pt x="3593" y="18765"/>
                  </a:lnTo>
                  <a:lnTo>
                    <a:pt x="3593" y="18765"/>
                  </a:lnTo>
                  <a:lnTo>
                    <a:pt x="3593" y="18765"/>
                  </a:lnTo>
                  <a:lnTo>
                    <a:pt x="3593" y="18765"/>
                  </a:lnTo>
                  <a:lnTo>
                    <a:pt x="8807" y="18882"/>
                  </a:lnTo>
                  <a:lnTo>
                    <a:pt x="10145" y="18906"/>
                  </a:lnTo>
                  <a:lnTo>
                    <a:pt x="10145" y="18906"/>
                  </a:lnTo>
                  <a:lnTo>
                    <a:pt x="9699" y="17966"/>
                  </a:lnTo>
                  <a:lnTo>
                    <a:pt x="9300" y="17027"/>
                  </a:lnTo>
                  <a:lnTo>
                    <a:pt x="8971" y="16088"/>
                  </a:lnTo>
                  <a:lnTo>
                    <a:pt x="8689" y="15172"/>
                  </a:lnTo>
                  <a:lnTo>
                    <a:pt x="8454" y="14279"/>
                  </a:lnTo>
                  <a:lnTo>
                    <a:pt x="8267" y="13387"/>
                  </a:lnTo>
                  <a:lnTo>
                    <a:pt x="8126" y="12541"/>
                  </a:lnTo>
                  <a:lnTo>
                    <a:pt x="8008" y="11672"/>
                  </a:lnTo>
                  <a:lnTo>
                    <a:pt x="7961" y="10851"/>
                  </a:lnTo>
                  <a:lnTo>
                    <a:pt x="7914" y="10052"/>
                  </a:lnTo>
                  <a:lnTo>
                    <a:pt x="7938" y="9277"/>
                  </a:lnTo>
                  <a:lnTo>
                    <a:pt x="7961" y="8502"/>
                  </a:lnTo>
                  <a:lnTo>
                    <a:pt x="8032" y="7774"/>
                  </a:lnTo>
                  <a:lnTo>
                    <a:pt x="8126" y="7070"/>
                  </a:lnTo>
                  <a:lnTo>
                    <a:pt x="8220" y="6389"/>
                  </a:lnTo>
                  <a:lnTo>
                    <a:pt x="8337" y="5731"/>
                  </a:lnTo>
                  <a:lnTo>
                    <a:pt x="8478" y="5120"/>
                  </a:lnTo>
                  <a:lnTo>
                    <a:pt x="8642" y="4510"/>
                  </a:lnTo>
                  <a:lnTo>
                    <a:pt x="8807" y="3970"/>
                  </a:lnTo>
                  <a:lnTo>
                    <a:pt x="8971" y="3430"/>
                  </a:lnTo>
                  <a:lnTo>
                    <a:pt x="9323" y="2490"/>
                  </a:lnTo>
                  <a:lnTo>
                    <a:pt x="9652" y="1692"/>
                  </a:lnTo>
                  <a:lnTo>
                    <a:pt x="9934" y="1058"/>
                  </a:lnTo>
                  <a:lnTo>
                    <a:pt x="10192" y="588"/>
                  </a:lnTo>
                  <a:lnTo>
                    <a:pt x="10404" y="212"/>
                  </a:lnTo>
                  <a:lnTo>
                    <a:pt x="20643" y="1"/>
                  </a:lnTo>
                  <a:lnTo>
                    <a:pt x="20643"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2" name="Google Shape;1432;p26"/>
            <p:cNvSpPr/>
            <p:nvPr/>
          </p:nvSpPr>
          <p:spPr>
            <a:xfrm>
              <a:off x="6461025" y="4137950"/>
              <a:ext cx="165600" cy="65175"/>
            </a:xfrm>
            <a:custGeom>
              <a:rect b="b" l="l" r="r" t="t"/>
              <a:pathLst>
                <a:path extrusionOk="0" h="2607" w="6624">
                  <a:moveTo>
                    <a:pt x="5379" y="0"/>
                  </a:moveTo>
                  <a:lnTo>
                    <a:pt x="4745" y="305"/>
                  </a:lnTo>
                  <a:lnTo>
                    <a:pt x="4087" y="611"/>
                  </a:lnTo>
                  <a:lnTo>
                    <a:pt x="3429" y="893"/>
                  </a:lnTo>
                  <a:lnTo>
                    <a:pt x="2748" y="1151"/>
                  </a:lnTo>
                  <a:lnTo>
                    <a:pt x="2067" y="1386"/>
                  </a:lnTo>
                  <a:lnTo>
                    <a:pt x="1386" y="1621"/>
                  </a:lnTo>
                  <a:lnTo>
                    <a:pt x="705" y="1808"/>
                  </a:lnTo>
                  <a:lnTo>
                    <a:pt x="1" y="1996"/>
                  </a:lnTo>
                  <a:lnTo>
                    <a:pt x="259" y="2466"/>
                  </a:lnTo>
                  <a:lnTo>
                    <a:pt x="6623" y="2607"/>
                  </a:lnTo>
                  <a:lnTo>
                    <a:pt x="6365" y="2161"/>
                  </a:lnTo>
                  <a:lnTo>
                    <a:pt x="6060" y="1550"/>
                  </a:lnTo>
                  <a:lnTo>
                    <a:pt x="5731" y="846"/>
                  </a:lnTo>
                  <a:lnTo>
                    <a:pt x="5379" y="0"/>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3" name="Google Shape;1433;p26"/>
            <p:cNvSpPr/>
            <p:nvPr/>
          </p:nvSpPr>
          <p:spPr>
            <a:xfrm>
              <a:off x="6461025" y="4137950"/>
              <a:ext cx="165600" cy="65175"/>
            </a:xfrm>
            <a:custGeom>
              <a:rect b="b" l="l" r="r" t="t"/>
              <a:pathLst>
                <a:path extrusionOk="0" fill="none" h="2607" w="6624">
                  <a:moveTo>
                    <a:pt x="5379" y="0"/>
                  </a:moveTo>
                  <a:lnTo>
                    <a:pt x="5379" y="0"/>
                  </a:lnTo>
                  <a:lnTo>
                    <a:pt x="4745" y="305"/>
                  </a:lnTo>
                  <a:lnTo>
                    <a:pt x="4087" y="611"/>
                  </a:lnTo>
                  <a:lnTo>
                    <a:pt x="3429" y="893"/>
                  </a:lnTo>
                  <a:lnTo>
                    <a:pt x="2748" y="1151"/>
                  </a:lnTo>
                  <a:lnTo>
                    <a:pt x="2067" y="1386"/>
                  </a:lnTo>
                  <a:lnTo>
                    <a:pt x="1386" y="1621"/>
                  </a:lnTo>
                  <a:lnTo>
                    <a:pt x="705" y="1808"/>
                  </a:lnTo>
                  <a:lnTo>
                    <a:pt x="1" y="1996"/>
                  </a:lnTo>
                  <a:lnTo>
                    <a:pt x="1" y="1996"/>
                  </a:lnTo>
                  <a:lnTo>
                    <a:pt x="259" y="2466"/>
                  </a:lnTo>
                  <a:lnTo>
                    <a:pt x="6623" y="2607"/>
                  </a:lnTo>
                  <a:lnTo>
                    <a:pt x="6623" y="2607"/>
                  </a:lnTo>
                  <a:lnTo>
                    <a:pt x="6365" y="2161"/>
                  </a:lnTo>
                  <a:lnTo>
                    <a:pt x="6060" y="1550"/>
                  </a:lnTo>
                  <a:lnTo>
                    <a:pt x="5731" y="846"/>
                  </a:lnTo>
                  <a:lnTo>
                    <a:pt x="5379"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4" name="Google Shape;1434;p26"/>
            <p:cNvSpPr/>
            <p:nvPr/>
          </p:nvSpPr>
          <p:spPr>
            <a:xfrm>
              <a:off x="6698800" y="4031075"/>
              <a:ext cx="110400" cy="176175"/>
            </a:xfrm>
            <a:custGeom>
              <a:rect b="b" l="l" r="r" t="t"/>
              <a:pathLst>
                <a:path extrusionOk="0" h="7047" w="4416">
                  <a:moveTo>
                    <a:pt x="1762" y="1"/>
                  </a:moveTo>
                  <a:lnTo>
                    <a:pt x="1058" y="682"/>
                  </a:lnTo>
                  <a:lnTo>
                    <a:pt x="330" y="1316"/>
                  </a:lnTo>
                  <a:lnTo>
                    <a:pt x="1" y="1574"/>
                  </a:lnTo>
                  <a:lnTo>
                    <a:pt x="165" y="2279"/>
                  </a:lnTo>
                  <a:lnTo>
                    <a:pt x="377" y="2983"/>
                  </a:lnTo>
                  <a:lnTo>
                    <a:pt x="588" y="3665"/>
                  </a:lnTo>
                  <a:lnTo>
                    <a:pt x="823" y="4346"/>
                  </a:lnTo>
                  <a:lnTo>
                    <a:pt x="1105" y="5027"/>
                  </a:lnTo>
                  <a:lnTo>
                    <a:pt x="1386" y="5684"/>
                  </a:lnTo>
                  <a:lnTo>
                    <a:pt x="1715" y="6342"/>
                  </a:lnTo>
                  <a:lnTo>
                    <a:pt x="2044" y="6999"/>
                  </a:lnTo>
                  <a:lnTo>
                    <a:pt x="4416" y="7046"/>
                  </a:lnTo>
                  <a:lnTo>
                    <a:pt x="3899" y="6224"/>
                  </a:lnTo>
                  <a:lnTo>
                    <a:pt x="3453" y="5379"/>
                  </a:lnTo>
                  <a:lnTo>
                    <a:pt x="3054" y="4510"/>
                  </a:lnTo>
                  <a:lnTo>
                    <a:pt x="2678" y="3641"/>
                  </a:lnTo>
                  <a:lnTo>
                    <a:pt x="2373" y="2749"/>
                  </a:lnTo>
                  <a:lnTo>
                    <a:pt x="2114" y="1833"/>
                  </a:lnTo>
                  <a:lnTo>
                    <a:pt x="1927" y="940"/>
                  </a:lnTo>
                  <a:lnTo>
                    <a:pt x="1762" y="1"/>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5" name="Google Shape;1435;p26"/>
            <p:cNvSpPr/>
            <p:nvPr/>
          </p:nvSpPr>
          <p:spPr>
            <a:xfrm>
              <a:off x="6698800" y="4031075"/>
              <a:ext cx="110400" cy="176175"/>
            </a:xfrm>
            <a:custGeom>
              <a:rect b="b" l="l" r="r" t="t"/>
              <a:pathLst>
                <a:path extrusionOk="0" fill="none" h="7047" w="4416">
                  <a:moveTo>
                    <a:pt x="1762" y="1"/>
                  </a:moveTo>
                  <a:lnTo>
                    <a:pt x="1762" y="1"/>
                  </a:lnTo>
                  <a:lnTo>
                    <a:pt x="1058" y="682"/>
                  </a:lnTo>
                  <a:lnTo>
                    <a:pt x="330" y="1316"/>
                  </a:lnTo>
                  <a:lnTo>
                    <a:pt x="330" y="1316"/>
                  </a:lnTo>
                  <a:lnTo>
                    <a:pt x="1" y="1574"/>
                  </a:lnTo>
                  <a:lnTo>
                    <a:pt x="1" y="1574"/>
                  </a:lnTo>
                  <a:lnTo>
                    <a:pt x="165" y="2279"/>
                  </a:lnTo>
                  <a:lnTo>
                    <a:pt x="377" y="2983"/>
                  </a:lnTo>
                  <a:lnTo>
                    <a:pt x="588" y="3665"/>
                  </a:lnTo>
                  <a:lnTo>
                    <a:pt x="823" y="4346"/>
                  </a:lnTo>
                  <a:lnTo>
                    <a:pt x="1105" y="5027"/>
                  </a:lnTo>
                  <a:lnTo>
                    <a:pt x="1386" y="5684"/>
                  </a:lnTo>
                  <a:lnTo>
                    <a:pt x="1715" y="6342"/>
                  </a:lnTo>
                  <a:lnTo>
                    <a:pt x="2044" y="6999"/>
                  </a:lnTo>
                  <a:lnTo>
                    <a:pt x="4416" y="7046"/>
                  </a:lnTo>
                  <a:lnTo>
                    <a:pt x="4416" y="7046"/>
                  </a:lnTo>
                  <a:lnTo>
                    <a:pt x="3899" y="6224"/>
                  </a:lnTo>
                  <a:lnTo>
                    <a:pt x="3453" y="5379"/>
                  </a:lnTo>
                  <a:lnTo>
                    <a:pt x="3054" y="4510"/>
                  </a:lnTo>
                  <a:lnTo>
                    <a:pt x="2678" y="3641"/>
                  </a:lnTo>
                  <a:lnTo>
                    <a:pt x="2373" y="2749"/>
                  </a:lnTo>
                  <a:lnTo>
                    <a:pt x="2114" y="1833"/>
                  </a:lnTo>
                  <a:lnTo>
                    <a:pt x="1927" y="940"/>
                  </a:lnTo>
                  <a:lnTo>
                    <a:pt x="1762"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6" name="Google Shape;1436;p26"/>
            <p:cNvSpPr/>
            <p:nvPr/>
          </p:nvSpPr>
          <p:spPr>
            <a:xfrm>
              <a:off x="6940700" y="3724625"/>
              <a:ext cx="996925" cy="518425"/>
            </a:xfrm>
            <a:custGeom>
              <a:rect b="b" l="l" r="r" t="t"/>
              <a:pathLst>
                <a:path extrusionOk="0" h="20737" w="39877">
                  <a:moveTo>
                    <a:pt x="39877" y="0"/>
                  </a:moveTo>
                  <a:lnTo>
                    <a:pt x="2490" y="775"/>
                  </a:lnTo>
                  <a:lnTo>
                    <a:pt x="2278" y="1174"/>
                  </a:lnTo>
                  <a:lnTo>
                    <a:pt x="2020" y="1644"/>
                  </a:lnTo>
                  <a:lnTo>
                    <a:pt x="1715" y="2302"/>
                  </a:lnTo>
                  <a:lnTo>
                    <a:pt x="1362" y="3124"/>
                  </a:lnTo>
                  <a:lnTo>
                    <a:pt x="1198" y="3593"/>
                  </a:lnTo>
                  <a:lnTo>
                    <a:pt x="1010" y="4086"/>
                  </a:lnTo>
                  <a:lnTo>
                    <a:pt x="846" y="4627"/>
                  </a:lnTo>
                  <a:lnTo>
                    <a:pt x="681" y="5214"/>
                  </a:lnTo>
                  <a:lnTo>
                    <a:pt x="540" y="5824"/>
                  </a:lnTo>
                  <a:lnTo>
                    <a:pt x="400" y="6458"/>
                  </a:lnTo>
                  <a:lnTo>
                    <a:pt x="282" y="7139"/>
                  </a:lnTo>
                  <a:lnTo>
                    <a:pt x="165" y="7844"/>
                  </a:lnTo>
                  <a:lnTo>
                    <a:pt x="94" y="8572"/>
                  </a:lnTo>
                  <a:lnTo>
                    <a:pt x="47" y="9323"/>
                  </a:lnTo>
                  <a:lnTo>
                    <a:pt x="0" y="10098"/>
                  </a:lnTo>
                  <a:lnTo>
                    <a:pt x="24" y="10897"/>
                  </a:lnTo>
                  <a:lnTo>
                    <a:pt x="47" y="11719"/>
                  </a:lnTo>
                  <a:lnTo>
                    <a:pt x="141" y="12564"/>
                  </a:lnTo>
                  <a:lnTo>
                    <a:pt x="259" y="13433"/>
                  </a:lnTo>
                  <a:lnTo>
                    <a:pt x="423" y="14326"/>
                  </a:lnTo>
                  <a:lnTo>
                    <a:pt x="634" y="15241"/>
                  </a:lnTo>
                  <a:lnTo>
                    <a:pt x="893" y="16157"/>
                  </a:lnTo>
                  <a:lnTo>
                    <a:pt x="1198" y="17097"/>
                  </a:lnTo>
                  <a:lnTo>
                    <a:pt x="1574" y="18036"/>
                  </a:lnTo>
                  <a:lnTo>
                    <a:pt x="1997" y="18999"/>
                  </a:lnTo>
                  <a:lnTo>
                    <a:pt x="2490" y="19962"/>
                  </a:lnTo>
                  <a:lnTo>
                    <a:pt x="39877" y="20737"/>
                  </a:lnTo>
                  <a:lnTo>
                    <a:pt x="39877" y="17167"/>
                  </a:lnTo>
                  <a:lnTo>
                    <a:pt x="22005" y="16744"/>
                  </a:lnTo>
                  <a:lnTo>
                    <a:pt x="22451" y="3311"/>
                  </a:lnTo>
                  <a:lnTo>
                    <a:pt x="39877" y="3311"/>
                  </a:lnTo>
                  <a:lnTo>
                    <a:pt x="39877"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7" name="Google Shape;1437;p26"/>
            <p:cNvSpPr/>
            <p:nvPr/>
          </p:nvSpPr>
          <p:spPr>
            <a:xfrm>
              <a:off x="6940700" y="3724625"/>
              <a:ext cx="996925" cy="518425"/>
            </a:xfrm>
            <a:custGeom>
              <a:rect b="b" l="l" r="r" t="t"/>
              <a:pathLst>
                <a:path extrusionOk="0" fill="none" h="20737" w="39877">
                  <a:moveTo>
                    <a:pt x="22005" y="16744"/>
                  </a:moveTo>
                  <a:lnTo>
                    <a:pt x="22451" y="3311"/>
                  </a:lnTo>
                  <a:lnTo>
                    <a:pt x="39877" y="3311"/>
                  </a:lnTo>
                  <a:lnTo>
                    <a:pt x="39877" y="0"/>
                  </a:lnTo>
                  <a:lnTo>
                    <a:pt x="2490" y="775"/>
                  </a:lnTo>
                  <a:lnTo>
                    <a:pt x="2490" y="775"/>
                  </a:lnTo>
                  <a:lnTo>
                    <a:pt x="2278" y="1174"/>
                  </a:lnTo>
                  <a:lnTo>
                    <a:pt x="2020" y="1644"/>
                  </a:lnTo>
                  <a:lnTo>
                    <a:pt x="1715" y="2302"/>
                  </a:lnTo>
                  <a:lnTo>
                    <a:pt x="1362" y="3124"/>
                  </a:lnTo>
                  <a:lnTo>
                    <a:pt x="1198" y="3593"/>
                  </a:lnTo>
                  <a:lnTo>
                    <a:pt x="1010" y="4086"/>
                  </a:lnTo>
                  <a:lnTo>
                    <a:pt x="846" y="4627"/>
                  </a:lnTo>
                  <a:lnTo>
                    <a:pt x="681" y="5214"/>
                  </a:lnTo>
                  <a:lnTo>
                    <a:pt x="540" y="5824"/>
                  </a:lnTo>
                  <a:lnTo>
                    <a:pt x="400" y="6458"/>
                  </a:lnTo>
                  <a:lnTo>
                    <a:pt x="282" y="7139"/>
                  </a:lnTo>
                  <a:lnTo>
                    <a:pt x="165" y="7844"/>
                  </a:lnTo>
                  <a:lnTo>
                    <a:pt x="94" y="8572"/>
                  </a:lnTo>
                  <a:lnTo>
                    <a:pt x="47" y="9323"/>
                  </a:lnTo>
                  <a:lnTo>
                    <a:pt x="0" y="10098"/>
                  </a:lnTo>
                  <a:lnTo>
                    <a:pt x="24" y="10897"/>
                  </a:lnTo>
                  <a:lnTo>
                    <a:pt x="47" y="11719"/>
                  </a:lnTo>
                  <a:lnTo>
                    <a:pt x="141" y="12564"/>
                  </a:lnTo>
                  <a:lnTo>
                    <a:pt x="259" y="13433"/>
                  </a:lnTo>
                  <a:lnTo>
                    <a:pt x="423" y="14326"/>
                  </a:lnTo>
                  <a:lnTo>
                    <a:pt x="634" y="15241"/>
                  </a:lnTo>
                  <a:lnTo>
                    <a:pt x="893" y="16157"/>
                  </a:lnTo>
                  <a:lnTo>
                    <a:pt x="1198" y="17097"/>
                  </a:lnTo>
                  <a:lnTo>
                    <a:pt x="1574" y="18036"/>
                  </a:lnTo>
                  <a:lnTo>
                    <a:pt x="1997" y="18999"/>
                  </a:lnTo>
                  <a:lnTo>
                    <a:pt x="2490" y="19962"/>
                  </a:lnTo>
                  <a:lnTo>
                    <a:pt x="39877" y="20737"/>
                  </a:lnTo>
                  <a:lnTo>
                    <a:pt x="39877" y="17167"/>
                  </a:lnTo>
                  <a:lnTo>
                    <a:pt x="22005" y="16744"/>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8" name="Google Shape;1438;p26"/>
            <p:cNvSpPr/>
            <p:nvPr/>
          </p:nvSpPr>
          <p:spPr>
            <a:xfrm>
              <a:off x="6997650" y="3807400"/>
              <a:ext cx="860125" cy="344650"/>
            </a:xfrm>
            <a:custGeom>
              <a:rect b="b" l="l" r="r" t="t"/>
              <a:pathLst>
                <a:path extrusionOk="0" h="13786" w="34405">
                  <a:moveTo>
                    <a:pt x="1503" y="0"/>
                  </a:moveTo>
                  <a:lnTo>
                    <a:pt x="1433" y="141"/>
                  </a:lnTo>
                  <a:lnTo>
                    <a:pt x="1268" y="541"/>
                  </a:lnTo>
                  <a:lnTo>
                    <a:pt x="1010" y="1198"/>
                  </a:lnTo>
                  <a:lnTo>
                    <a:pt x="705" y="2044"/>
                  </a:lnTo>
                  <a:lnTo>
                    <a:pt x="564" y="2560"/>
                  </a:lnTo>
                  <a:lnTo>
                    <a:pt x="423" y="3100"/>
                  </a:lnTo>
                  <a:lnTo>
                    <a:pt x="306" y="3687"/>
                  </a:lnTo>
                  <a:lnTo>
                    <a:pt x="188" y="4322"/>
                  </a:lnTo>
                  <a:lnTo>
                    <a:pt x="94" y="4979"/>
                  </a:lnTo>
                  <a:lnTo>
                    <a:pt x="24" y="5684"/>
                  </a:lnTo>
                  <a:lnTo>
                    <a:pt x="0" y="6412"/>
                  </a:lnTo>
                  <a:lnTo>
                    <a:pt x="0" y="7140"/>
                  </a:lnTo>
                  <a:lnTo>
                    <a:pt x="24" y="7844"/>
                  </a:lnTo>
                  <a:lnTo>
                    <a:pt x="118" y="8549"/>
                  </a:lnTo>
                  <a:lnTo>
                    <a:pt x="212" y="9277"/>
                  </a:lnTo>
                  <a:lnTo>
                    <a:pt x="376" y="10005"/>
                  </a:lnTo>
                  <a:lnTo>
                    <a:pt x="587" y="10756"/>
                  </a:lnTo>
                  <a:lnTo>
                    <a:pt x="846" y="11508"/>
                  </a:lnTo>
                  <a:lnTo>
                    <a:pt x="1151" y="12259"/>
                  </a:lnTo>
                  <a:lnTo>
                    <a:pt x="1503" y="13011"/>
                  </a:lnTo>
                  <a:lnTo>
                    <a:pt x="34405" y="13786"/>
                  </a:lnTo>
                  <a:lnTo>
                    <a:pt x="34240" y="13316"/>
                  </a:lnTo>
                  <a:lnTo>
                    <a:pt x="34076" y="12752"/>
                  </a:lnTo>
                  <a:lnTo>
                    <a:pt x="33888" y="12001"/>
                  </a:lnTo>
                  <a:lnTo>
                    <a:pt x="33677" y="11109"/>
                  </a:lnTo>
                  <a:lnTo>
                    <a:pt x="33489" y="10052"/>
                  </a:lnTo>
                  <a:lnTo>
                    <a:pt x="33395" y="9488"/>
                  </a:lnTo>
                  <a:lnTo>
                    <a:pt x="33324" y="8878"/>
                  </a:lnTo>
                  <a:lnTo>
                    <a:pt x="33254" y="8267"/>
                  </a:lnTo>
                  <a:lnTo>
                    <a:pt x="33207" y="7633"/>
                  </a:lnTo>
                  <a:lnTo>
                    <a:pt x="33184" y="6717"/>
                  </a:lnTo>
                  <a:lnTo>
                    <a:pt x="33184" y="5778"/>
                  </a:lnTo>
                  <a:lnTo>
                    <a:pt x="33230" y="4838"/>
                  </a:lnTo>
                  <a:lnTo>
                    <a:pt x="33324" y="3852"/>
                  </a:lnTo>
                  <a:lnTo>
                    <a:pt x="33395" y="3382"/>
                  </a:lnTo>
                  <a:lnTo>
                    <a:pt x="33489" y="2889"/>
                  </a:lnTo>
                  <a:lnTo>
                    <a:pt x="33606" y="2396"/>
                  </a:lnTo>
                  <a:lnTo>
                    <a:pt x="33724" y="1903"/>
                  </a:lnTo>
                  <a:lnTo>
                    <a:pt x="33865" y="1433"/>
                  </a:lnTo>
                  <a:lnTo>
                    <a:pt x="34029" y="940"/>
                  </a:lnTo>
                  <a:lnTo>
                    <a:pt x="34193" y="470"/>
                  </a:lnTo>
                  <a:lnTo>
                    <a:pt x="3440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9" name="Google Shape;1439;p26"/>
            <p:cNvSpPr/>
            <p:nvPr/>
          </p:nvSpPr>
          <p:spPr>
            <a:xfrm>
              <a:off x="6997650" y="3807400"/>
              <a:ext cx="860125" cy="344650"/>
            </a:xfrm>
            <a:custGeom>
              <a:rect b="b" l="l" r="r" t="t"/>
              <a:pathLst>
                <a:path extrusionOk="0" fill="none" h="13786" w="34405">
                  <a:moveTo>
                    <a:pt x="33207" y="7633"/>
                  </a:moveTo>
                  <a:lnTo>
                    <a:pt x="33207" y="7633"/>
                  </a:lnTo>
                  <a:lnTo>
                    <a:pt x="33254" y="8267"/>
                  </a:lnTo>
                  <a:lnTo>
                    <a:pt x="33324" y="8878"/>
                  </a:lnTo>
                  <a:lnTo>
                    <a:pt x="33395" y="9488"/>
                  </a:lnTo>
                  <a:lnTo>
                    <a:pt x="33489" y="10052"/>
                  </a:lnTo>
                  <a:lnTo>
                    <a:pt x="33677" y="11109"/>
                  </a:lnTo>
                  <a:lnTo>
                    <a:pt x="33888" y="12001"/>
                  </a:lnTo>
                  <a:lnTo>
                    <a:pt x="34076" y="12752"/>
                  </a:lnTo>
                  <a:lnTo>
                    <a:pt x="34240" y="13316"/>
                  </a:lnTo>
                  <a:lnTo>
                    <a:pt x="34405" y="13786"/>
                  </a:lnTo>
                  <a:lnTo>
                    <a:pt x="1503" y="13011"/>
                  </a:lnTo>
                  <a:lnTo>
                    <a:pt x="1503" y="13011"/>
                  </a:lnTo>
                  <a:lnTo>
                    <a:pt x="1151" y="12259"/>
                  </a:lnTo>
                  <a:lnTo>
                    <a:pt x="846" y="11508"/>
                  </a:lnTo>
                  <a:lnTo>
                    <a:pt x="587" y="10756"/>
                  </a:lnTo>
                  <a:lnTo>
                    <a:pt x="376" y="10005"/>
                  </a:lnTo>
                  <a:lnTo>
                    <a:pt x="212" y="9277"/>
                  </a:lnTo>
                  <a:lnTo>
                    <a:pt x="118" y="8549"/>
                  </a:lnTo>
                  <a:lnTo>
                    <a:pt x="24" y="7844"/>
                  </a:lnTo>
                  <a:lnTo>
                    <a:pt x="0" y="7140"/>
                  </a:lnTo>
                  <a:lnTo>
                    <a:pt x="0" y="7140"/>
                  </a:lnTo>
                  <a:lnTo>
                    <a:pt x="0" y="6412"/>
                  </a:lnTo>
                  <a:lnTo>
                    <a:pt x="24" y="5684"/>
                  </a:lnTo>
                  <a:lnTo>
                    <a:pt x="94" y="4979"/>
                  </a:lnTo>
                  <a:lnTo>
                    <a:pt x="188" y="4322"/>
                  </a:lnTo>
                  <a:lnTo>
                    <a:pt x="306" y="3687"/>
                  </a:lnTo>
                  <a:lnTo>
                    <a:pt x="423" y="3100"/>
                  </a:lnTo>
                  <a:lnTo>
                    <a:pt x="564" y="2560"/>
                  </a:lnTo>
                  <a:lnTo>
                    <a:pt x="705" y="2044"/>
                  </a:lnTo>
                  <a:lnTo>
                    <a:pt x="1010" y="1198"/>
                  </a:lnTo>
                  <a:lnTo>
                    <a:pt x="1268" y="541"/>
                  </a:lnTo>
                  <a:lnTo>
                    <a:pt x="1433" y="141"/>
                  </a:lnTo>
                  <a:lnTo>
                    <a:pt x="1503" y="0"/>
                  </a:lnTo>
                  <a:lnTo>
                    <a:pt x="34405" y="0"/>
                  </a:lnTo>
                  <a:lnTo>
                    <a:pt x="34405" y="0"/>
                  </a:lnTo>
                  <a:lnTo>
                    <a:pt x="34193" y="470"/>
                  </a:lnTo>
                  <a:lnTo>
                    <a:pt x="34029" y="940"/>
                  </a:lnTo>
                  <a:lnTo>
                    <a:pt x="33865" y="1433"/>
                  </a:lnTo>
                  <a:lnTo>
                    <a:pt x="33724" y="1903"/>
                  </a:lnTo>
                  <a:lnTo>
                    <a:pt x="33606" y="2396"/>
                  </a:lnTo>
                  <a:lnTo>
                    <a:pt x="33489" y="2889"/>
                  </a:lnTo>
                  <a:lnTo>
                    <a:pt x="33395" y="3382"/>
                  </a:lnTo>
                  <a:lnTo>
                    <a:pt x="33324" y="3852"/>
                  </a:lnTo>
                  <a:lnTo>
                    <a:pt x="33230" y="4838"/>
                  </a:lnTo>
                  <a:lnTo>
                    <a:pt x="33184" y="5778"/>
                  </a:lnTo>
                  <a:lnTo>
                    <a:pt x="33184" y="6717"/>
                  </a:lnTo>
                  <a:lnTo>
                    <a:pt x="33207" y="763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0" name="Google Shape;1440;p26"/>
            <p:cNvSpPr/>
            <p:nvPr/>
          </p:nvSpPr>
          <p:spPr>
            <a:xfrm>
              <a:off x="7090400" y="3863175"/>
              <a:ext cx="665225" cy="18225"/>
            </a:xfrm>
            <a:custGeom>
              <a:rect b="b" l="l" r="r" t="t"/>
              <a:pathLst>
                <a:path extrusionOk="0" h="729" w="26609">
                  <a:moveTo>
                    <a:pt x="3336" y="0"/>
                  </a:moveTo>
                  <a:lnTo>
                    <a:pt x="1" y="71"/>
                  </a:lnTo>
                  <a:lnTo>
                    <a:pt x="3336" y="282"/>
                  </a:lnTo>
                  <a:lnTo>
                    <a:pt x="6647" y="447"/>
                  </a:lnTo>
                  <a:lnTo>
                    <a:pt x="9982" y="564"/>
                  </a:lnTo>
                  <a:lnTo>
                    <a:pt x="13293" y="658"/>
                  </a:lnTo>
                  <a:lnTo>
                    <a:pt x="16628" y="705"/>
                  </a:lnTo>
                  <a:lnTo>
                    <a:pt x="19962" y="728"/>
                  </a:lnTo>
                  <a:lnTo>
                    <a:pt x="21606" y="728"/>
                  </a:lnTo>
                  <a:lnTo>
                    <a:pt x="23274" y="705"/>
                  </a:lnTo>
                  <a:lnTo>
                    <a:pt x="26608" y="635"/>
                  </a:lnTo>
                  <a:lnTo>
                    <a:pt x="23297" y="423"/>
                  </a:lnTo>
                  <a:lnTo>
                    <a:pt x="21630" y="329"/>
                  </a:lnTo>
                  <a:lnTo>
                    <a:pt x="19962" y="259"/>
                  </a:lnTo>
                  <a:lnTo>
                    <a:pt x="16651" y="141"/>
                  </a:lnTo>
                  <a:lnTo>
                    <a:pt x="13316" y="71"/>
                  </a:lnTo>
                  <a:lnTo>
                    <a:pt x="9982" y="24"/>
                  </a:lnTo>
                  <a:lnTo>
                    <a:pt x="6670" y="0"/>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1" name="Google Shape;1441;p26"/>
            <p:cNvSpPr/>
            <p:nvPr/>
          </p:nvSpPr>
          <p:spPr>
            <a:xfrm>
              <a:off x="7395125" y="3938325"/>
              <a:ext cx="360500" cy="15300"/>
            </a:xfrm>
            <a:custGeom>
              <a:rect b="b" l="l" r="r" t="t"/>
              <a:pathLst>
                <a:path extrusionOk="0" h="612" w="14420">
                  <a:moveTo>
                    <a:pt x="5401" y="0"/>
                  </a:moveTo>
                  <a:lnTo>
                    <a:pt x="3617" y="24"/>
                  </a:lnTo>
                  <a:lnTo>
                    <a:pt x="1808" y="71"/>
                  </a:lnTo>
                  <a:lnTo>
                    <a:pt x="893" y="94"/>
                  </a:lnTo>
                  <a:lnTo>
                    <a:pt x="0" y="165"/>
                  </a:lnTo>
                  <a:lnTo>
                    <a:pt x="893" y="259"/>
                  </a:lnTo>
                  <a:lnTo>
                    <a:pt x="1808" y="353"/>
                  </a:lnTo>
                  <a:lnTo>
                    <a:pt x="3593" y="470"/>
                  </a:lnTo>
                  <a:lnTo>
                    <a:pt x="5401" y="541"/>
                  </a:lnTo>
                  <a:lnTo>
                    <a:pt x="7210" y="611"/>
                  </a:lnTo>
                  <a:lnTo>
                    <a:pt x="10803" y="611"/>
                  </a:lnTo>
                  <a:lnTo>
                    <a:pt x="12611" y="564"/>
                  </a:lnTo>
                  <a:lnTo>
                    <a:pt x="13527" y="517"/>
                  </a:lnTo>
                  <a:lnTo>
                    <a:pt x="14419" y="447"/>
                  </a:lnTo>
                  <a:lnTo>
                    <a:pt x="13527" y="353"/>
                  </a:lnTo>
                  <a:lnTo>
                    <a:pt x="12611" y="282"/>
                  </a:lnTo>
                  <a:lnTo>
                    <a:pt x="10826" y="165"/>
                  </a:lnTo>
                  <a:lnTo>
                    <a:pt x="9018" y="71"/>
                  </a:lnTo>
                  <a:lnTo>
                    <a:pt x="7210" y="24"/>
                  </a:lnTo>
                  <a:lnTo>
                    <a:pt x="5401" y="0"/>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2" name="Google Shape;1442;p26"/>
            <p:cNvSpPr/>
            <p:nvPr/>
          </p:nvSpPr>
          <p:spPr>
            <a:xfrm>
              <a:off x="7294125" y="4068650"/>
              <a:ext cx="281250" cy="14725"/>
            </a:xfrm>
            <a:custGeom>
              <a:rect b="b" l="l" r="r" t="t"/>
              <a:pathLst>
                <a:path extrusionOk="0" h="589" w="11250">
                  <a:moveTo>
                    <a:pt x="4228" y="1"/>
                  </a:moveTo>
                  <a:lnTo>
                    <a:pt x="2819" y="24"/>
                  </a:lnTo>
                  <a:lnTo>
                    <a:pt x="1410" y="95"/>
                  </a:lnTo>
                  <a:lnTo>
                    <a:pt x="705" y="142"/>
                  </a:lnTo>
                  <a:lnTo>
                    <a:pt x="1" y="212"/>
                  </a:lnTo>
                  <a:lnTo>
                    <a:pt x="705" y="306"/>
                  </a:lnTo>
                  <a:lnTo>
                    <a:pt x="1386" y="377"/>
                  </a:lnTo>
                  <a:lnTo>
                    <a:pt x="2795" y="471"/>
                  </a:lnTo>
                  <a:lnTo>
                    <a:pt x="4205" y="541"/>
                  </a:lnTo>
                  <a:lnTo>
                    <a:pt x="5614" y="588"/>
                  </a:lnTo>
                  <a:lnTo>
                    <a:pt x="7023" y="588"/>
                  </a:lnTo>
                  <a:lnTo>
                    <a:pt x="8432" y="565"/>
                  </a:lnTo>
                  <a:lnTo>
                    <a:pt x="9841" y="518"/>
                  </a:lnTo>
                  <a:lnTo>
                    <a:pt x="10545" y="447"/>
                  </a:lnTo>
                  <a:lnTo>
                    <a:pt x="11250" y="377"/>
                  </a:lnTo>
                  <a:lnTo>
                    <a:pt x="10545" y="306"/>
                  </a:lnTo>
                  <a:lnTo>
                    <a:pt x="9841" y="212"/>
                  </a:lnTo>
                  <a:lnTo>
                    <a:pt x="8432" y="118"/>
                  </a:lnTo>
                  <a:lnTo>
                    <a:pt x="7023" y="48"/>
                  </a:lnTo>
                  <a:lnTo>
                    <a:pt x="5637" y="1"/>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3" name="Google Shape;1443;p26"/>
            <p:cNvSpPr/>
            <p:nvPr/>
          </p:nvSpPr>
          <p:spPr>
            <a:xfrm>
              <a:off x="7294125" y="4068650"/>
              <a:ext cx="281250" cy="14725"/>
            </a:xfrm>
            <a:custGeom>
              <a:rect b="b" l="l" r="r" t="t"/>
              <a:pathLst>
                <a:path extrusionOk="0" fill="none" h="589" w="11250">
                  <a:moveTo>
                    <a:pt x="1" y="212"/>
                  </a:moveTo>
                  <a:lnTo>
                    <a:pt x="1" y="212"/>
                  </a:lnTo>
                  <a:lnTo>
                    <a:pt x="705" y="142"/>
                  </a:lnTo>
                  <a:lnTo>
                    <a:pt x="1410" y="95"/>
                  </a:lnTo>
                  <a:lnTo>
                    <a:pt x="2819" y="24"/>
                  </a:lnTo>
                  <a:lnTo>
                    <a:pt x="2819" y="24"/>
                  </a:lnTo>
                  <a:lnTo>
                    <a:pt x="4228" y="1"/>
                  </a:lnTo>
                  <a:lnTo>
                    <a:pt x="5637" y="1"/>
                  </a:lnTo>
                  <a:lnTo>
                    <a:pt x="5637" y="1"/>
                  </a:lnTo>
                  <a:lnTo>
                    <a:pt x="7023" y="48"/>
                  </a:lnTo>
                  <a:lnTo>
                    <a:pt x="8432" y="118"/>
                  </a:lnTo>
                  <a:lnTo>
                    <a:pt x="8432" y="118"/>
                  </a:lnTo>
                  <a:lnTo>
                    <a:pt x="9841" y="212"/>
                  </a:lnTo>
                  <a:lnTo>
                    <a:pt x="10545" y="306"/>
                  </a:lnTo>
                  <a:lnTo>
                    <a:pt x="11250" y="377"/>
                  </a:lnTo>
                  <a:lnTo>
                    <a:pt x="11250" y="377"/>
                  </a:lnTo>
                  <a:lnTo>
                    <a:pt x="10545" y="447"/>
                  </a:lnTo>
                  <a:lnTo>
                    <a:pt x="9841" y="518"/>
                  </a:lnTo>
                  <a:lnTo>
                    <a:pt x="8432" y="565"/>
                  </a:lnTo>
                  <a:lnTo>
                    <a:pt x="8432" y="565"/>
                  </a:lnTo>
                  <a:lnTo>
                    <a:pt x="7023" y="588"/>
                  </a:lnTo>
                  <a:lnTo>
                    <a:pt x="5614" y="588"/>
                  </a:lnTo>
                  <a:lnTo>
                    <a:pt x="5614" y="588"/>
                  </a:lnTo>
                  <a:lnTo>
                    <a:pt x="4205" y="541"/>
                  </a:lnTo>
                  <a:lnTo>
                    <a:pt x="2795" y="471"/>
                  </a:lnTo>
                  <a:lnTo>
                    <a:pt x="2795" y="471"/>
                  </a:lnTo>
                  <a:lnTo>
                    <a:pt x="1386" y="377"/>
                  </a:lnTo>
                  <a:lnTo>
                    <a:pt x="705" y="306"/>
                  </a:lnTo>
                  <a:lnTo>
                    <a:pt x="1" y="212"/>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4" name="Google Shape;1444;p26"/>
            <p:cNvSpPr/>
            <p:nvPr/>
          </p:nvSpPr>
          <p:spPr>
            <a:xfrm>
              <a:off x="7111550" y="4008775"/>
              <a:ext cx="498475" cy="15875"/>
            </a:xfrm>
            <a:custGeom>
              <a:rect b="b" l="l" r="r" t="t"/>
              <a:pathLst>
                <a:path extrusionOk="0" h="635" w="19939">
                  <a:moveTo>
                    <a:pt x="7492" y="1"/>
                  </a:moveTo>
                  <a:lnTo>
                    <a:pt x="5002" y="24"/>
                  </a:lnTo>
                  <a:lnTo>
                    <a:pt x="2513" y="71"/>
                  </a:lnTo>
                  <a:lnTo>
                    <a:pt x="0" y="188"/>
                  </a:lnTo>
                  <a:lnTo>
                    <a:pt x="2490" y="353"/>
                  </a:lnTo>
                  <a:lnTo>
                    <a:pt x="5002" y="470"/>
                  </a:lnTo>
                  <a:lnTo>
                    <a:pt x="7492" y="564"/>
                  </a:lnTo>
                  <a:lnTo>
                    <a:pt x="9981" y="611"/>
                  </a:lnTo>
                  <a:lnTo>
                    <a:pt x="12470" y="635"/>
                  </a:lnTo>
                  <a:lnTo>
                    <a:pt x="14960" y="611"/>
                  </a:lnTo>
                  <a:lnTo>
                    <a:pt x="16204" y="611"/>
                  </a:lnTo>
                  <a:lnTo>
                    <a:pt x="17449" y="564"/>
                  </a:lnTo>
                  <a:lnTo>
                    <a:pt x="19938" y="470"/>
                  </a:lnTo>
                  <a:lnTo>
                    <a:pt x="17449" y="282"/>
                  </a:lnTo>
                  <a:lnTo>
                    <a:pt x="16204" y="212"/>
                  </a:lnTo>
                  <a:lnTo>
                    <a:pt x="14960" y="165"/>
                  </a:lnTo>
                  <a:lnTo>
                    <a:pt x="12470" y="95"/>
                  </a:lnTo>
                  <a:lnTo>
                    <a:pt x="9981" y="24"/>
                  </a:lnTo>
                  <a:lnTo>
                    <a:pt x="7492" y="1"/>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5" name="Google Shape;1445;p26"/>
            <p:cNvSpPr/>
            <p:nvPr/>
          </p:nvSpPr>
          <p:spPr>
            <a:xfrm>
              <a:off x="7111550" y="4008775"/>
              <a:ext cx="498475" cy="15875"/>
            </a:xfrm>
            <a:custGeom>
              <a:rect b="b" l="l" r="r" t="t"/>
              <a:pathLst>
                <a:path extrusionOk="0" fill="none" h="635" w="19939">
                  <a:moveTo>
                    <a:pt x="0" y="188"/>
                  </a:moveTo>
                  <a:lnTo>
                    <a:pt x="0" y="188"/>
                  </a:lnTo>
                  <a:lnTo>
                    <a:pt x="2513" y="71"/>
                  </a:lnTo>
                  <a:lnTo>
                    <a:pt x="5002" y="24"/>
                  </a:lnTo>
                  <a:lnTo>
                    <a:pt x="5002" y="24"/>
                  </a:lnTo>
                  <a:lnTo>
                    <a:pt x="7492" y="1"/>
                  </a:lnTo>
                  <a:lnTo>
                    <a:pt x="9981" y="24"/>
                  </a:lnTo>
                  <a:lnTo>
                    <a:pt x="9981" y="24"/>
                  </a:lnTo>
                  <a:lnTo>
                    <a:pt x="12470" y="95"/>
                  </a:lnTo>
                  <a:lnTo>
                    <a:pt x="14960" y="165"/>
                  </a:lnTo>
                  <a:lnTo>
                    <a:pt x="14960" y="165"/>
                  </a:lnTo>
                  <a:lnTo>
                    <a:pt x="16204" y="212"/>
                  </a:lnTo>
                  <a:lnTo>
                    <a:pt x="17449" y="282"/>
                  </a:lnTo>
                  <a:lnTo>
                    <a:pt x="19938" y="470"/>
                  </a:lnTo>
                  <a:lnTo>
                    <a:pt x="19938" y="470"/>
                  </a:lnTo>
                  <a:lnTo>
                    <a:pt x="17449" y="564"/>
                  </a:lnTo>
                  <a:lnTo>
                    <a:pt x="16204" y="611"/>
                  </a:lnTo>
                  <a:lnTo>
                    <a:pt x="14960" y="611"/>
                  </a:lnTo>
                  <a:lnTo>
                    <a:pt x="14960" y="611"/>
                  </a:lnTo>
                  <a:lnTo>
                    <a:pt x="12470" y="635"/>
                  </a:lnTo>
                  <a:lnTo>
                    <a:pt x="9981" y="611"/>
                  </a:lnTo>
                  <a:lnTo>
                    <a:pt x="9981" y="611"/>
                  </a:lnTo>
                  <a:lnTo>
                    <a:pt x="7492" y="564"/>
                  </a:lnTo>
                  <a:lnTo>
                    <a:pt x="5002" y="470"/>
                  </a:lnTo>
                  <a:lnTo>
                    <a:pt x="5002" y="470"/>
                  </a:lnTo>
                  <a:lnTo>
                    <a:pt x="2490" y="353"/>
                  </a:lnTo>
                  <a:lnTo>
                    <a:pt x="0" y="188"/>
                  </a:lnTo>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6" name="Google Shape;1446;p26"/>
            <p:cNvSpPr/>
            <p:nvPr/>
          </p:nvSpPr>
          <p:spPr>
            <a:xfrm>
              <a:off x="6997650" y="3985875"/>
              <a:ext cx="860125" cy="166175"/>
            </a:xfrm>
            <a:custGeom>
              <a:rect b="b" l="l" r="r" t="t"/>
              <a:pathLst>
                <a:path extrusionOk="0" h="6647" w="34405">
                  <a:moveTo>
                    <a:pt x="11508" y="917"/>
                  </a:moveTo>
                  <a:lnTo>
                    <a:pt x="14537" y="940"/>
                  </a:lnTo>
                  <a:lnTo>
                    <a:pt x="17026" y="1011"/>
                  </a:lnTo>
                  <a:lnTo>
                    <a:pt x="19516" y="1081"/>
                  </a:lnTo>
                  <a:lnTo>
                    <a:pt x="20760" y="1128"/>
                  </a:lnTo>
                  <a:lnTo>
                    <a:pt x="22005" y="1198"/>
                  </a:lnTo>
                  <a:lnTo>
                    <a:pt x="24494" y="1386"/>
                  </a:lnTo>
                  <a:lnTo>
                    <a:pt x="22005" y="1480"/>
                  </a:lnTo>
                  <a:lnTo>
                    <a:pt x="20760" y="1527"/>
                  </a:lnTo>
                  <a:lnTo>
                    <a:pt x="19516" y="1527"/>
                  </a:lnTo>
                  <a:lnTo>
                    <a:pt x="17567" y="1551"/>
                  </a:lnTo>
                  <a:lnTo>
                    <a:pt x="14537" y="1527"/>
                  </a:lnTo>
                  <a:lnTo>
                    <a:pt x="12048" y="1480"/>
                  </a:lnTo>
                  <a:lnTo>
                    <a:pt x="9558" y="1386"/>
                  </a:lnTo>
                  <a:lnTo>
                    <a:pt x="7046" y="1269"/>
                  </a:lnTo>
                  <a:lnTo>
                    <a:pt x="4556" y="1104"/>
                  </a:lnTo>
                  <a:lnTo>
                    <a:pt x="7069" y="987"/>
                  </a:lnTo>
                  <a:lnTo>
                    <a:pt x="9558" y="940"/>
                  </a:lnTo>
                  <a:lnTo>
                    <a:pt x="11508" y="917"/>
                  </a:lnTo>
                  <a:close/>
                  <a:moveTo>
                    <a:pt x="17496" y="3312"/>
                  </a:moveTo>
                  <a:lnTo>
                    <a:pt x="18882" y="3359"/>
                  </a:lnTo>
                  <a:lnTo>
                    <a:pt x="20291" y="3429"/>
                  </a:lnTo>
                  <a:lnTo>
                    <a:pt x="21700" y="3523"/>
                  </a:lnTo>
                  <a:lnTo>
                    <a:pt x="22404" y="3617"/>
                  </a:lnTo>
                  <a:lnTo>
                    <a:pt x="23109" y="3688"/>
                  </a:lnTo>
                  <a:lnTo>
                    <a:pt x="22404" y="3758"/>
                  </a:lnTo>
                  <a:lnTo>
                    <a:pt x="21700" y="3829"/>
                  </a:lnTo>
                  <a:lnTo>
                    <a:pt x="20291" y="3876"/>
                  </a:lnTo>
                  <a:lnTo>
                    <a:pt x="19445" y="3899"/>
                  </a:lnTo>
                  <a:lnTo>
                    <a:pt x="17473" y="3899"/>
                  </a:lnTo>
                  <a:lnTo>
                    <a:pt x="16064" y="3852"/>
                  </a:lnTo>
                  <a:lnTo>
                    <a:pt x="14654" y="3782"/>
                  </a:lnTo>
                  <a:lnTo>
                    <a:pt x="13245" y="3688"/>
                  </a:lnTo>
                  <a:lnTo>
                    <a:pt x="12564" y="3617"/>
                  </a:lnTo>
                  <a:lnTo>
                    <a:pt x="11860" y="3523"/>
                  </a:lnTo>
                  <a:lnTo>
                    <a:pt x="12564" y="3453"/>
                  </a:lnTo>
                  <a:lnTo>
                    <a:pt x="13269" y="3406"/>
                  </a:lnTo>
                  <a:lnTo>
                    <a:pt x="14678" y="3335"/>
                  </a:lnTo>
                  <a:lnTo>
                    <a:pt x="15547" y="3312"/>
                  </a:lnTo>
                  <a:close/>
                  <a:moveTo>
                    <a:pt x="0" y="1"/>
                  </a:moveTo>
                  <a:lnTo>
                    <a:pt x="24" y="705"/>
                  </a:lnTo>
                  <a:lnTo>
                    <a:pt x="118" y="1410"/>
                  </a:lnTo>
                  <a:lnTo>
                    <a:pt x="212" y="2138"/>
                  </a:lnTo>
                  <a:lnTo>
                    <a:pt x="376" y="2866"/>
                  </a:lnTo>
                  <a:lnTo>
                    <a:pt x="587" y="3617"/>
                  </a:lnTo>
                  <a:lnTo>
                    <a:pt x="846" y="4369"/>
                  </a:lnTo>
                  <a:lnTo>
                    <a:pt x="1151" y="5120"/>
                  </a:lnTo>
                  <a:lnTo>
                    <a:pt x="1503" y="5872"/>
                  </a:lnTo>
                  <a:lnTo>
                    <a:pt x="34405" y="6647"/>
                  </a:lnTo>
                  <a:lnTo>
                    <a:pt x="34240" y="6177"/>
                  </a:lnTo>
                  <a:lnTo>
                    <a:pt x="34076" y="5613"/>
                  </a:lnTo>
                  <a:lnTo>
                    <a:pt x="33888" y="4862"/>
                  </a:lnTo>
                  <a:lnTo>
                    <a:pt x="33677" y="3970"/>
                  </a:lnTo>
                  <a:lnTo>
                    <a:pt x="33489" y="2913"/>
                  </a:lnTo>
                  <a:lnTo>
                    <a:pt x="33395" y="2349"/>
                  </a:lnTo>
                  <a:lnTo>
                    <a:pt x="33324" y="1739"/>
                  </a:lnTo>
                  <a:lnTo>
                    <a:pt x="33254" y="1128"/>
                  </a:lnTo>
                  <a:lnTo>
                    <a:pt x="33207" y="494"/>
                  </a:lnTo>
                  <a:lnTo>
                    <a:pt x="26279" y="494"/>
                  </a:lnTo>
                  <a:lnTo>
                    <a:pt x="22522" y="470"/>
                  </a:lnTo>
                  <a:lnTo>
                    <a:pt x="18764" y="423"/>
                  </a:lnTo>
                  <a:lnTo>
                    <a:pt x="15007" y="376"/>
                  </a:lnTo>
                  <a:lnTo>
                    <a:pt x="11249" y="306"/>
                  </a:lnTo>
                  <a:lnTo>
                    <a:pt x="7515" y="212"/>
                  </a:lnTo>
                  <a:lnTo>
                    <a:pt x="3758" y="118"/>
                  </a:lnTo>
                  <a:lnTo>
                    <a:pt x="0" y="1"/>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7" name="Google Shape;1447;p26"/>
            <p:cNvSpPr/>
            <p:nvPr/>
          </p:nvSpPr>
          <p:spPr>
            <a:xfrm>
              <a:off x="7294125" y="4068650"/>
              <a:ext cx="281250" cy="14725"/>
            </a:xfrm>
            <a:custGeom>
              <a:rect b="b" l="l" r="r" t="t"/>
              <a:pathLst>
                <a:path extrusionOk="0" fill="none" h="589" w="11250">
                  <a:moveTo>
                    <a:pt x="6717" y="588"/>
                  </a:moveTo>
                  <a:lnTo>
                    <a:pt x="6717" y="588"/>
                  </a:lnTo>
                  <a:lnTo>
                    <a:pt x="5614" y="588"/>
                  </a:lnTo>
                  <a:lnTo>
                    <a:pt x="5614" y="588"/>
                  </a:lnTo>
                  <a:lnTo>
                    <a:pt x="4205" y="541"/>
                  </a:lnTo>
                  <a:lnTo>
                    <a:pt x="2795" y="471"/>
                  </a:lnTo>
                  <a:lnTo>
                    <a:pt x="2795" y="471"/>
                  </a:lnTo>
                  <a:lnTo>
                    <a:pt x="1386" y="377"/>
                  </a:lnTo>
                  <a:lnTo>
                    <a:pt x="705" y="306"/>
                  </a:lnTo>
                  <a:lnTo>
                    <a:pt x="1" y="212"/>
                  </a:lnTo>
                  <a:lnTo>
                    <a:pt x="1" y="212"/>
                  </a:lnTo>
                  <a:lnTo>
                    <a:pt x="705" y="142"/>
                  </a:lnTo>
                  <a:lnTo>
                    <a:pt x="1410" y="95"/>
                  </a:lnTo>
                  <a:lnTo>
                    <a:pt x="2819" y="24"/>
                  </a:lnTo>
                  <a:lnTo>
                    <a:pt x="2819" y="24"/>
                  </a:lnTo>
                  <a:lnTo>
                    <a:pt x="3688" y="1"/>
                  </a:lnTo>
                  <a:lnTo>
                    <a:pt x="4557" y="1"/>
                  </a:lnTo>
                  <a:lnTo>
                    <a:pt x="4557" y="1"/>
                  </a:lnTo>
                  <a:lnTo>
                    <a:pt x="5637" y="1"/>
                  </a:lnTo>
                  <a:lnTo>
                    <a:pt x="5637" y="1"/>
                  </a:lnTo>
                  <a:lnTo>
                    <a:pt x="7023" y="48"/>
                  </a:lnTo>
                  <a:lnTo>
                    <a:pt x="8432" y="118"/>
                  </a:lnTo>
                  <a:lnTo>
                    <a:pt x="8432" y="118"/>
                  </a:lnTo>
                  <a:lnTo>
                    <a:pt x="9841" y="212"/>
                  </a:lnTo>
                  <a:lnTo>
                    <a:pt x="10545" y="306"/>
                  </a:lnTo>
                  <a:lnTo>
                    <a:pt x="11250" y="377"/>
                  </a:lnTo>
                  <a:lnTo>
                    <a:pt x="11250" y="377"/>
                  </a:lnTo>
                  <a:lnTo>
                    <a:pt x="10545" y="447"/>
                  </a:lnTo>
                  <a:lnTo>
                    <a:pt x="9841" y="518"/>
                  </a:lnTo>
                  <a:lnTo>
                    <a:pt x="8432" y="565"/>
                  </a:lnTo>
                  <a:lnTo>
                    <a:pt x="8432" y="565"/>
                  </a:lnTo>
                  <a:lnTo>
                    <a:pt x="7586" y="588"/>
                  </a:lnTo>
                  <a:lnTo>
                    <a:pt x="6717" y="588"/>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8" name="Google Shape;1448;p26"/>
            <p:cNvSpPr/>
            <p:nvPr/>
          </p:nvSpPr>
          <p:spPr>
            <a:xfrm>
              <a:off x="6997650" y="3985875"/>
              <a:ext cx="860125" cy="166175"/>
            </a:xfrm>
            <a:custGeom>
              <a:rect b="b" l="l" r="r" t="t"/>
              <a:pathLst>
                <a:path extrusionOk="0" fill="none" h="6647" w="34405">
                  <a:moveTo>
                    <a:pt x="0" y="1"/>
                  </a:moveTo>
                  <a:lnTo>
                    <a:pt x="0" y="1"/>
                  </a:lnTo>
                  <a:lnTo>
                    <a:pt x="24" y="705"/>
                  </a:lnTo>
                  <a:lnTo>
                    <a:pt x="118" y="1410"/>
                  </a:lnTo>
                  <a:lnTo>
                    <a:pt x="212" y="2138"/>
                  </a:lnTo>
                  <a:lnTo>
                    <a:pt x="376" y="2866"/>
                  </a:lnTo>
                  <a:lnTo>
                    <a:pt x="587" y="3617"/>
                  </a:lnTo>
                  <a:lnTo>
                    <a:pt x="846" y="4369"/>
                  </a:lnTo>
                  <a:lnTo>
                    <a:pt x="1151" y="5120"/>
                  </a:lnTo>
                  <a:lnTo>
                    <a:pt x="1503" y="5872"/>
                  </a:lnTo>
                  <a:lnTo>
                    <a:pt x="34405" y="6647"/>
                  </a:lnTo>
                  <a:lnTo>
                    <a:pt x="34405" y="6647"/>
                  </a:lnTo>
                  <a:lnTo>
                    <a:pt x="34240" y="6177"/>
                  </a:lnTo>
                  <a:lnTo>
                    <a:pt x="34076" y="5613"/>
                  </a:lnTo>
                  <a:lnTo>
                    <a:pt x="33888" y="4862"/>
                  </a:lnTo>
                  <a:lnTo>
                    <a:pt x="33677" y="3970"/>
                  </a:lnTo>
                  <a:lnTo>
                    <a:pt x="33489" y="2913"/>
                  </a:lnTo>
                  <a:lnTo>
                    <a:pt x="33395" y="2349"/>
                  </a:lnTo>
                  <a:lnTo>
                    <a:pt x="33324" y="1739"/>
                  </a:lnTo>
                  <a:lnTo>
                    <a:pt x="33254" y="1128"/>
                  </a:lnTo>
                  <a:lnTo>
                    <a:pt x="33207" y="494"/>
                  </a:lnTo>
                  <a:lnTo>
                    <a:pt x="33207" y="494"/>
                  </a:lnTo>
                  <a:lnTo>
                    <a:pt x="33207" y="494"/>
                  </a:lnTo>
                  <a:lnTo>
                    <a:pt x="30037" y="494"/>
                  </a:lnTo>
                  <a:lnTo>
                    <a:pt x="30037" y="494"/>
                  </a:lnTo>
                  <a:lnTo>
                    <a:pt x="26279" y="494"/>
                  </a:lnTo>
                  <a:lnTo>
                    <a:pt x="22522" y="470"/>
                  </a:lnTo>
                  <a:lnTo>
                    <a:pt x="18764" y="423"/>
                  </a:lnTo>
                  <a:lnTo>
                    <a:pt x="15007" y="376"/>
                  </a:lnTo>
                  <a:lnTo>
                    <a:pt x="11249" y="306"/>
                  </a:lnTo>
                  <a:lnTo>
                    <a:pt x="7515" y="212"/>
                  </a:lnTo>
                  <a:lnTo>
                    <a:pt x="3758" y="118"/>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9" name="Google Shape;1449;p26"/>
            <p:cNvSpPr/>
            <p:nvPr/>
          </p:nvSpPr>
          <p:spPr>
            <a:xfrm>
              <a:off x="7294125" y="4068650"/>
              <a:ext cx="281250" cy="14725"/>
            </a:xfrm>
            <a:custGeom>
              <a:rect b="b" l="l" r="r" t="t"/>
              <a:pathLst>
                <a:path extrusionOk="0" h="589" w="11250">
                  <a:moveTo>
                    <a:pt x="3688" y="1"/>
                  </a:moveTo>
                  <a:lnTo>
                    <a:pt x="2819" y="24"/>
                  </a:lnTo>
                  <a:lnTo>
                    <a:pt x="1410" y="95"/>
                  </a:lnTo>
                  <a:lnTo>
                    <a:pt x="705" y="142"/>
                  </a:lnTo>
                  <a:lnTo>
                    <a:pt x="1" y="212"/>
                  </a:lnTo>
                  <a:lnTo>
                    <a:pt x="705" y="306"/>
                  </a:lnTo>
                  <a:lnTo>
                    <a:pt x="1386" y="377"/>
                  </a:lnTo>
                  <a:lnTo>
                    <a:pt x="2795" y="471"/>
                  </a:lnTo>
                  <a:lnTo>
                    <a:pt x="4205" y="541"/>
                  </a:lnTo>
                  <a:lnTo>
                    <a:pt x="5614" y="588"/>
                  </a:lnTo>
                  <a:lnTo>
                    <a:pt x="7586" y="588"/>
                  </a:lnTo>
                  <a:lnTo>
                    <a:pt x="8432" y="565"/>
                  </a:lnTo>
                  <a:lnTo>
                    <a:pt x="9841" y="518"/>
                  </a:lnTo>
                  <a:lnTo>
                    <a:pt x="10545" y="447"/>
                  </a:lnTo>
                  <a:lnTo>
                    <a:pt x="11250" y="377"/>
                  </a:lnTo>
                  <a:lnTo>
                    <a:pt x="10545" y="306"/>
                  </a:lnTo>
                  <a:lnTo>
                    <a:pt x="9841" y="212"/>
                  </a:lnTo>
                  <a:lnTo>
                    <a:pt x="8432" y="118"/>
                  </a:lnTo>
                  <a:lnTo>
                    <a:pt x="7023" y="48"/>
                  </a:lnTo>
                  <a:lnTo>
                    <a:pt x="5637"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0" name="Google Shape;1450;p26"/>
            <p:cNvSpPr/>
            <p:nvPr/>
          </p:nvSpPr>
          <p:spPr>
            <a:xfrm>
              <a:off x="7071025" y="3938325"/>
              <a:ext cx="175575" cy="246025"/>
            </a:xfrm>
            <a:custGeom>
              <a:rect b="b" l="l" r="r" t="t"/>
              <a:pathLst>
                <a:path extrusionOk="0" h="9841" w="7023">
                  <a:moveTo>
                    <a:pt x="1" y="0"/>
                  </a:moveTo>
                  <a:lnTo>
                    <a:pt x="377" y="564"/>
                  </a:lnTo>
                  <a:lnTo>
                    <a:pt x="729" y="1151"/>
                  </a:lnTo>
                  <a:lnTo>
                    <a:pt x="1034" y="1738"/>
                  </a:lnTo>
                  <a:lnTo>
                    <a:pt x="1292" y="2349"/>
                  </a:lnTo>
                  <a:lnTo>
                    <a:pt x="1527" y="2936"/>
                  </a:lnTo>
                  <a:lnTo>
                    <a:pt x="1715" y="3547"/>
                  </a:lnTo>
                  <a:lnTo>
                    <a:pt x="1880" y="4157"/>
                  </a:lnTo>
                  <a:lnTo>
                    <a:pt x="1997" y="4768"/>
                  </a:lnTo>
                  <a:lnTo>
                    <a:pt x="2067" y="5378"/>
                  </a:lnTo>
                  <a:lnTo>
                    <a:pt x="2114" y="6012"/>
                  </a:lnTo>
                  <a:lnTo>
                    <a:pt x="2138" y="6623"/>
                  </a:lnTo>
                  <a:lnTo>
                    <a:pt x="2114" y="7257"/>
                  </a:lnTo>
                  <a:lnTo>
                    <a:pt x="2044" y="7891"/>
                  </a:lnTo>
                  <a:lnTo>
                    <a:pt x="1927" y="8502"/>
                  </a:lnTo>
                  <a:lnTo>
                    <a:pt x="1786" y="9136"/>
                  </a:lnTo>
                  <a:lnTo>
                    <a:pt x="1621" y="9770"/>
                  </a:lnTo>
                  <a:lnTo>
                    <a:pt x="5144" y="7774"/>
                  </a:lnTo>
                  <a:lnTo>
                    <a:pt x="5496" y="8314"/>
                  </a:lnTo>
                  <a:lnTo>
                    <a:pt x="5895" y="8854"/>
                  </a:lnTo>
                  <a:lnTo>
                    <a:pt x="6318" y="9347"/>
                  </a:lnTo>
                  <a:lnTo>
                    <a:pt x="6811" y="9840"/>
                  </a:lnTo>
                  <a:lnTo>
                    <a:pt x="6905" y="9206"/>
                  </a:lnTo>
                  <a:lnTo>
                    <a:pt x="6999" y="8572"/>
                  </a:lnTo>
                  <a:lnTo>
                    <a:pt x="7023" y="7915"/>
                  </a:lnTo>
                  <a:lnTo>
                    <a:pt x="7023" y="7281"/>
                  </a:lnTo>
                  <a:lnTo>
                    <a:pt x="6976" y="6647"/>
                  </a:lnTo>
                  <a:lnTo>
                    <a:pt x="6905" y="5989"/>
                  </a:lnTo>
                  <a:lnTo>
                    <a:pt x="6788" y="5355"/>
                  </a:lnTo>
                  <a:lnTo>
                    <a:pt x="6623" y="4721"/>
                  </a:lnTo>
                  <a:lnTo>
                    <a:pt x="6436" y="4087"/>
                  </a:lnTo>
                  <a:lnTo>
                    <a:pt x="6201" y="3476"/>
                  </a:lnTo>
                  <a:lnTo>
                    <a:pt x="5919" y="2866"/>
                  </a:lnTo>
                  <a:lnTo>
                    <a:pt x="5614" y="2255"/>
                  </a:lnTo>
                  <a:lnTo>
                    <a:pt x="5261" y="1668"/>
                  </a:lnTo>
                  <a:lnTo>
                    <a:pt x="4886" y="1104"/>
                  </a:lnTo>
                  <a:lnTo>
                    <a:pt x="4463" y="541"/>
                  </a:lnTo>
                  <a:lnTo>
                    <a:pt x="399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1" name="Google Shape;1451;p26"/>
            <p:cNvSpPr/>
            <p:nvPr/>
          </p:nvSpPr>
          <p:spPr>
            <a:xfrm>
              <a:off x="5778225" y="4184325"/>
              <a:ext cx="2128275" cy="332900"/>
            </a:xfrm>
            <a:custGeom>
              <a:rect b="b" l="l" r="r" t="t"/>
              <a:pathLst>
                <a:path extrusionOk="0" h="13316" w="85131">
                  <a:moveTo>
                    <a:pt x="1" y="0"/>
                  </a:moveTo>
                  <a:lnTo>
                    <a:pt x="1" y="1597"/>
                  </a:lnTo>
                  <a:lnTo>
                    <a:pt x="16369" y="2208"/>
                  </a:lnTo>
                  <a:lnTo>
                    <a:pt x="16369" y="11273"/>
                  </a:lnTo>
                  <a:lnTo>
                    <a:pt x="1" y="11578"/>
                  </a:lnTo>
                  <a:lnTo>
                    <a:pt x="1" y="13316"/>
                  </a:lnTo>
                  <a:lnTo>
                    <a:pt x="43306" y="12940"/>
                  </a:lnTo>
                  <a:lnTo>
                    <a:pt x="83440" y="12588"/>
                  </a:lnTo>
                  <a:lnTo>
                    <a:pt x="83839" y="11907"/>
                  </a:lnTo>
                  <a:lnTo>
                    <a:pt x="84168" y="11202"/>
                  </a:lnTo>
                  <a:lnTo>
                    <a:pt x="84473" y="10521"/>
                  </a:lnTo>
                  <a:lnTo>
                    <a:pt x="84708" y="9840"/>
                  </a:lnTo>
                  <a:lnTo>
                    <a:pt x="84896" y="9159"/>
                  </a:lnTo>
                  <a:lnTo>
                    <a:pt x="85013" y="8478"/>
                  </a:lnTo>
                  <a:lnTo>
                    <a:pt x="85107" y="7821"/>
                  </a:lnTo>
                  <a:lnTo>
                    <a:pt x="85131" y="7140"/>
                  </a:lnTo>
                  <a:lnTo>
                    <a:pt x="85084" y="6482"/>
                  </a:lnTo>
                  <a:lnTo>
                    <a:pt x="85013" y="5801"/>
                  </a:lnTo>
                  <a:lnTo>
                    <a:pt x="84873" y="5143"/>
                  </a:lnTo>
                  <a:lnTo>
                    <a:pt x="84685" y="4486"/>
                  </a:lnTo>
                  <a:lnTo>
                    <a:pt x="84450" y="3805"/>
                  </a:lnTo>
                  <a:lnTo>
                    <a:pt x="84168" y="3147"/>
                  </a:lnTo>
                  <a:lnTo>
                    <a:pt x="83816" y="2490"/>
                  </a:lnTo>
                  <a:lnTo>
                    <a:pt x="83440" y="1856"/>
                  </a:lnTo>
                  <a:lnTo>
                    <a:pt x="42178" y="940"/>
                  </a:lnTo>
                  <a:lnTo>
                    <a:pt x="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2" name="Google Shape;1452;p26"/>
            <p:cNvSpPr/>
            <p:nvPr/>
          </p:nvSpPr>
          <p:spPr>
            <a:xfrm>
              <a:off x="5778225" y="4184325"/>
              <a:ext cx="2128275" cy="332900"/>
            </a:xfrm>
            <a:custGeom>
              <a:rect b="b" l="l" r="r" t="t"/>
              <a:pathLst>
                <a:path extrusionOk="0" fill="none" h="13316" w="85131">
                  <a:moveTo>
                    <a:pt x="83440" y="1856"/>
                  </a:moveTo>
                  <a:lnTo>
                    <a:pt x="42178" y="940"/>
                  </a:lnTo>
                  <a:lnTo>
                    <a:pt x="1" y="0"/>
                  </a:lnTo>
                  <a:lnTo>
                    <a:pt x="1" y="1597"/>
                  </a:lnTo>
                  <a:lnTo>
                    <a:pt x="16369" y="2208"/>
                  </a:lnTo>
                  <a:lnTo>
                    <a:pt x="16369" y="11273"/>
                  </a:lnTo>
                  <a:lnTo>
                    <a:pt x="1" y="11578"/>
                  </a:lnTo>
                  <a:lnTo>
                    <a:pt x="1" y="13316"/>
                  </a:lnTo>
                  <a:lnTo>
                    <a:pt x="43306" y="12940"/>
                  </a:lnTo>
                  <a:lnTo>
                    <a:pt x="83440" y="12588"/>
                  </a:lnTo>
                  <a:lnTo>
                    <a:pt x="83440" y="12588"/>
                  </a:lnTo>
                  <a:lnTo>
                    <a:pt x="83839" y="11907"/>
                  </a:lnTo>
                  <a:lnTo>
                    <a:pt x="84168" y="11202"/>
                  </a:lnTo>
                  <a:lnTo>
                    <a:pt x="84473" y="10521"/>
                  </a:lnTo>
                  <a:lnTo>
                    <a:pt x="84708" y="9840"/>
                  </a:lnTo>
                  <a:lnTo>
                    <a:pt x="84896" y="9159"/>
                  </a:lnTo>
                  <a:lnTo>
                    <a:pt x="85013" y="8478"/>
                  </a:lnTo>
                  <a:lnTo>
                    <a:pt x="85107" y="7821"/>
                  </a:lnTo>
                  <a:lnTo>
                    <a:pt x="85131" y="7140"/>
                  </a:lnTo>
                  <a:lnTo>
                    <a:pt x="85084" y="6482"/>
                  </a:lnTo>
                  <a:lnTo>
                    <a:pt x="85013" y="5801"/>
                  </a:lnTo>
                  <a:lnTo>
                    <a:pt x="84873" y="5143"/>
                  </a:lnTo>
                  <a:lnTo>
                    <a:pt x="84685" y="4486"/>
                  </a:lnTo>
                  <a:lnTo>
                    <a:pt x="84450" y="3805"/>
                  </a:lnTo>
                  <a:lnTo>
                    <a:pt x="84168" y="3147"/>
                  </a:lnTo>
                  <a:lnTo>
                    <a:pt x="83816" y="2490"/>
                  </a:lnTo>
                  <a:lnTo>
                    <a:pt x="83440" y="1856"/>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3" name="Google Shape;1453;p26"/>
            <p:cNvSpPr/>
            <p:nvPr/>
          </p:nvSpPr>
          <p:spPr>
            <a:xfrm>
              <a:off x="6832675" y="4207800"/>
              <a:ext cx="1073825" cy="300050"/>
            </a:xfrm>
            <a:custGeom>
              <a:rect b="b" l="l" r="r" t="t"/>
              <a:pathLst>
                <a:path extrusionOk="0" h="12002" w="42953">
                  <a:moveTo>
                    <a:pt x="0" y="1"/>
                  </a:moveTo>
                  <a:lnTo>
                    <a:pt x="259" y="330"/>
                  </a:lnTo>
                  <a:lnTo>
                    <a:pt x="540" y="729"/>
                  </a:lnTo>
                  <a:lnTo>
                    <a:pt x="822" y="1175"/>
                  </a:lnTo>
                  <a:lnTo>
                    <a:pt x="1104" y="1692"/>
                  </a:lnTo>
                  <a:lnTo>
                    <a:pt x="1362" y="2255"/>
                  </a:lnTo>
                  <a:lnTo>
                    <a:pt x="1621" y="2866"/>
                  </a:lnTo>
                  <a:lnTo>
                    <a:pt x="1832" y="3523"/>
                  </a:lnTo>
                  <a:lnTo>
                    <a:pt x="2020" y="4228"/>
                  </a:lnTo>
                  <a:lnTo>
                    <a:pt x="2090" y="4604"/>
                  </a:lnTo>
                  <a:lnTo>
                    <a:pt x="2161" y="5003"/>
                  </a:lnTo>
                  <a:lnTo>
                    <a:pt x="2208" y="5402"/>
                  </a:lnTo>
                  <a:lnTo>
                    <a:pt x="2255" y="5825"/>
                  </a:lnTo>
                  <a:lnTo>
                    <a:pt x="2255" y="6248"/>
                  </a:lnTo>
                  <a:lnTo>
                    <a:pt x="2278" y="6694"/>
                  </a:lnTo>
                  <a:lnTo>
                    <a:pt x="2255" y="7140"/>
                  </a:lnTo>
                  <a:lnTo>
                    <a:pt x="2231" y="7610"/>
                  </a:lnTo>
                  <a:lnTo>
                    <a:pt x="2184" y="8103"/>
                  </a:lnTo>
                  <a:lnTo>
                    <a:pt x="2114" y="8596"/>
                  </a:lnTo>
                  <a:lnTo>
                    <a:pt x="2020" y="9113"/>
                  </a:lnTo>
                  <a:lnTo>
                    <a:pt x="1902" y="9629"/>
                  </a:lnTo>
                  <a:lnTo>
                    <a:pt x="1762" y="10146"/>
                  </a:lnTo>
                  <a:lnTo>
                    <a:pt x="1597" y="10710"/>
                  </a:lnTo>
                  <a:lnTo>
                    <a:pt x="1409" y="11250"/>
                  </a:lnTo>
                  <a:lnTo>
                    <a:pt x="1198" y="11837"/>
                  </a:lnTo>
                  <a:lnTo>
                    <a:pt x="1128" y="12001"/>
                  </a:lnTo>
                  <a:lnTo>
                    <a:pt x="8948" y="11931"/>
                  </a:lnTo>
                  <a:lnTo>
                    <a:pt x="9981" y="11931"/>
                  </a:lnTo>
                  <a:lnTo>
                    <a:pt x="36589" y="11696"/>
                  </a:lnTo>
                  <a:lnTo>
                    <a:pt x="41262" y="11649"/>
                  </a:lnTo>
                  <a:lnTo>
                    <a:pt x="41661" y="10968"/>
                  </a:lnTo>
                  <a:lnTo>
                    <a:pt x="41990" y="10263"/>
                  </a:lnTo>
                  <a:lnTo>
                    <a:pt x="42295" y="9582"/>
                  </a:lnTo>
                  <a:lnTo>
                    <a:pt x="42530" y="8901"/>
                  </a:lnTo>
                  <a:lnTo>
                    <a:pt x="42718" y="8220"/>
                  </a:lnTo>
                  <a:lnTo>
                    <a:pt x="42835" y="7539"/>
                  </a:lnTo>
                  <a:lnTo>
                    <a:pt x="42929" y="6882"/>
                  </a:lnTo>
                  <a:lnTo>
                    <a:pt x="42953" y="6201"/>
                  </a:lnTo>
                  <a:lnTo>
                    <a:pt x="42906" y="5543"/>
                  </a:lnTo>
                  <a:lnTo>
                    <a:pt x="42835" y="4862"/>
                  </a:lnTo>
                  <a:lnTo>
                    <a:pt x="42695" y="4204"/>
                  </a:lnTo>
                  <a:lnTo>
                    <a:pt x="42507" y="3547"/>
                  </a:lnTo>
                  <a:lnTo>
                    <a:pt x="42272" y="2866"/>
                  </a:lnTo>
                  <a:lnTo>
                    <a:pt x="41990" y="2208"/>
                  </a:lnTo>
                  <a:lnTo>
                    <a:pt x="41638" y="1551"/>
                  </a:lnTo>
                  <a:lnTo>
                    <a:pt x="41262" y="917"/>
                  </a:lnTo>
                  <a:lnTo>
                    <a:pt x="36401" y="799"/>
                  </a:lnTo>
                  <a:lnTo>
                    <a:pt x="30084" y="658"/>
                  </a:lnTo>
                  <a:lnTo>
                    <a:pt x="9323" y="212"/>
                  </a:lnTo>
                  <a:lnTo>
                    <a:pt x="6905" y="142"/>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4" name="Google Shape;1454;p26"/>
            <p:cNvSpPr/>
            <p:nvPr/>
          </p:nvSpPr>
          <p:spPr>
            <a:xfrm>
              <a:off x="6832675" y="4207800"/>
              <a:ext cx="1073825" cy="300050"/>
            </a:xfrm>
            <a:custGeom>
              <a:rect b="b" l="l" r="r" t="t"/>
              <a:pathLst>
                <a:path extrusionOk="0" fill="none" h="12002" w="42953">
                  <a:moveTo>
                    <a:pt x="41262" y="11649"/>
                  </a:moveTo>
                  <a:lnTo>
                    <a:pt x="36589" y="11696"/>
                  </a:lnTo>
                  <a:lnTo>
                    <a:pt x="9981" y="11931"/>
                  </a:lnTo>
                  <a:lnTo>
                    <a:pt x="8948" y="11931"/>
                  </a:lnTo>
                  <a:lnTo>
                    <a:pt x="1128" y="12001"/>
                  </a:lnTo>
                  <a:lnTo>
                    <a:pt x="1128" y="12001"/>
                  </a:lnTo>
                  <a:lnTo>
                    <a:pt x="1198" y="11837"/>
                  </a:lnTo>
                  <a:lnTo>
                    <a:pt x="1198" y="11837"/>
                  </a:lnTo>
                  <a:lnTo>
                    <a:pt x="1409" y="11250"/>
                  </a:lnTo>
                  <a:lnTo>
                    <a:pt x="1597" y="10710"/>
                  </a:lnTo>
                  <a:lnTo>
                    <a:pt x="1762" y="10146"/>
                  </a:lnTo>
                  <a:lnTo>
                    <a:pt x="1902" y="9629"/>
                  </a:lnTo>
                  <a:lnTo>
                    <a:pt x="2020" y="9113"/>
                  </a:lnTo>
                  <a:lnTo>
                    <a:pt x="2114" y="8596"/>
                  </a:lnTo>
                  <a:lnTo>
                    <a:pt x="2184" y="8103"/>
                  </a:lnTo>
                  <a:lnTo>
                    <a:pt x="2231" y="7610"/>
                  </a:lnTo>
                  <a:lnTo>
                    <a:pt x="2255" y="7140"/>
                  </a:lnTo>
                  <a:lnTo>
                    <a:pt x="2278" y="6694"/>
                  </a:lnTo>
                  <a:lnTo>
                    <a:pt x="2255" y="6248"/>
                  </a:lnTo>
                  <a:lnTo>
                    <a:pt x="2255" y="5825"/>
                  </a:lnTo>
                  <a:lnTo>
                    <a:pt x="2208" y="5402"/>
                  </a:lnTo>
                  <a:lnTo>
                    <a:pt x="2161" y="5003"/>
                  </a:lnTo>
                  <a:lnTo>
                    <a:pt x="2090" y="4604"/>
                  </a:lnTo>
                  <a:lnTo>
                    <a:pt x="2020" y="4228"/>
                  </a:lnTo>
                  <a:lnTo>
                    <a:pt x="1832" y="3523"/>
                  </a:lnTo>
                  <a:lnTo>
                    <a:pt x="1621" y="2866"/>
                  </a:lnTo>
                  <a:lnTo>
                    <a:pt x="1362" y="2255"/>
                  </a:lnTo>
                  <a:lnTo>
                    <a:pt x="1104" y="1692"/>
                  </a:lnTo>
                  <a:lnTo>
                    <a:pt x="822" y="1175"/>
                  </a:lnTo>
                  <a:lnTo>
                    <a:pt x="540" y="729"/>
                  </a:lnTo>
                  <a:lnTo>
                    <a:pt x="259" y="330"/>
                  </a:lnTo>
                  <a:lnTo>
                    <a:pt x="0" y="1"/>
                  </a:lnTo>
                  <a:lnTo>
                    <a:pt x="6905" y="142"/>
                  </a:lnTo>
                  <a:lnTo>
                    <a:pt x="9323" y="212"/>
                  </a:lnTo>
                  <a:lnTo>
                    <a:pt x="30084" y="658"/>
                  </a:lnTo>
                  <a:lnTo>
                    <a:pt x="36401" y="799"/>
                  </a:lnTo>
                  <a:lnTo>
                    <a:pt x="41262" y="917"/>
                  </a:lnTo>
                  <a:lnTo>
                    <a:pt x="41262" y="917"/>
                  </a:lnTo>
                  <a:lnTo>
                    <a:pt x="41638" y="1551"/>
                  </a:lnTo>
                  <a:lnTo>
                    <a:pt x="41990" y="2208"/>
                  </a:lnTo>
                  <a:lnTo>
                    <a:pt x="42272" y="2866"/>
                  </a:lnTo>
                  <a:lnTo>
                    <a:pt x="42507" y="3547"/>
                  </a:lnTo>
                  <a:lnTo>
                    <a:pt x="42695" y="4204"/>
                  </a:lnTo>
                  <a:lnTo>
                    <a:pt x="42835" y="4862"/>
                  </a:lnTo>
                  <a:lnTo>
                    <a:pt x="42906" y="5543"/>
                  </a:lnTo>
                  <a:lnTo>
                    <a:pt x="42953" y="6201"/>
                  </a:lnTo>
                  <a:lnTo>
                    <a:pt x="42929" y="6882"/>
                  </a:lnTo>
                  <a:lnTo>
                    <a:pt x="42835" y="7539"/>
                  </a:lnTo>
                  <a:lnTo>
                    <a:pt x="42718" y="8220"/>
                  </a:lnTo>
                  <a:lnTo>
                    <a:pt x="42530" y="8901"/>
                  </a:lnTo>
                  <a:lnTo>
                    <a:pt x="42295" y="9582"/>
                  </a:lnTo>
                  <a:lnTo>
                    <a:pt x="41990" y="10263"/>
                  </a:lnTo>
                  <a:lnTo>
                    <a:pt x="41661" y="10968"/>
                  </a:lnTo>
                  <a:lnTo>
                    <a:pt x="41262" y="11649"/>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5" name="Google Shape;1455;p26"/>
            <p:cNvSpPr/>
            <p:nvPr/>
          </p:nvSpPr>
          <p:spPr>
            <a:xfrm>
              <a:off x="5859825" y="4227175"/>
              <a:ext cx="976975" cy="244850"/>
            </a:xfrm>
            <a:custGeom>
              <a:rect b="b" l="l" r="r" t="t"/>
              <a:pathLst>
                <a:path extrusionOk="0" h="9794" w="39079">
                  <a:moveTo>
                    <a:pt x="1" y="1"/>
                  </a:moveTo>
                  <a:lnTo>
                    <a:pt x="212" y="376"/>
                  </a:lnTo>
                  <a:lnTo>
                    <a:pt x="424" y="752"/>
                  </a:lnTo>
                  <a:lnTo>
                    <a:pt x="612" y="1151"/>
                  </a:lnTo>
                  <a:lnTo>
                    <a:pt x="776" y="1527"/>
                  </a:lnTo>
                  <a:lnTo>
                    <a:pt x="917" y="1903"/>
                  </a:lnTo>
                  <a:lnTo>
                    <a:pt x="1058" y="2279"/>
                  </a:lnTo>
                  <a:lnTo>
                    <a:pt x="1175" y="2654"/>
                  </a:lnTo>
                  <a:lnTo>
                    <a:pt x="1293" y="3054"/>
                  </a:lnTo>
                  <a:lnTo>
                    <a:pt x="1387" y="3429"/>
                  </a:lnTo>
                  <a:lnTo>
                    <a:pt x="1457" y="3805"/>
                  </a:lnTo>
                  <a:lnTo>
                    <a:pt x="1504" y="4181"/>
                  </a:lnTo>
                  <a:lnTo>
                    <a:pt x="1551" y="4557"/>
                  </a:lnTo>
                  <a:lnTo>
                    <a:pt x="1574" y="4932"/>
                  </a:lnTo>
                  <a:lnTo>
                    <a:pt x="1574" y="5332"/>
                  </a:lnTo>
                  <a:lnTo>
                    <a:pt x="1574" y="5707"/>
                  </a:lnTo>
                  <a:lnTo>
                    <a:pt x="1551" y="6083"/>
                  </a:lnTo>
                  <a:lnTo>
                    <a:pt x="1504" y="6553"/>
                  </a:lnTo>
                  <a:lnTo>
                    <a:pt x="1433" y="7023"/>
                  </a:lnTo>
                  <a:lnTo>
                    <a:pt x="1316" y="7469"/>
                  </a:lnTo>
                  <a:lnTo>
                    <a:pt x="1199" y="7938"/>
                  </a:lnTo>
                  <a:lnTo>
                    <a:pt x="1058" y="8408"/>
                  </a:lnTo>
                  <a:lnTo>
                    <a:pt x="893" y="8878"/>
                  </a:lnTo>
                  <a:lnTo>
                    <a:pt x="682" y="9347"/>
                  </a:lnTo>
                  <a:lnTo>
                    <a:pt x="471" y="9794"/>
                  </a:lnTo>
                  <a:lnTo>
                    <a:pt x="38139" y="9089"/>
                  </a:lnTo>
                  <a:lnTo>
                    <a:pt x="38398" y="8643"/>
                  </a:lnTo>
                  <a:lnTo>
                    <a:pt x="38585" y="8197"/>
                  </a:lnTo>
                  <a:lnTo>
                    <a:pt x="38750" y="7751"/>
                  </a:lnTo>
                  <a:lnTo>
                    <a:pt x="38891" y="7304"/>
                  </a:lnTo>
                  <a:lnTo>
                    <a:pt x="38985" y="6858"/>
                  </a:lnTo>
                  <a:lnTo>
                    <a:pt x="39032" y="6412"/>
                  </a:lnTo>
                  <a:lnTo>
                    <a:pt x="39079" y="5966"/>
                  </a:lnTo>
                  <a:lnTo>
                    <a:pt x="39079" y="5520"/>
                  </a:lnTo>
                  <a:lnTo>
                    <a:pt x="39079" y="5120"/>
                  </a:lnTo>
                  <a:lnTo>
                    <a:pt x="39055" y="4698"/>
                  </a:lnTo>
                  <a:lnTo>
                    <a:pt x="39008" y="4322"/>
                  </a:lnTo>
                  <a:lnTo>
                    <a:pt x="38938" y="3946"/>
                  </a:lnTo>
                  <a:lnTo>
                    <a:pt x="38797" y="3242"/>
                  </a:lnTo>
                  <a:lnTo>
                    <a:pt x="38609" y="2631"/>
                  </a:lnTo>
                  <a:lnTo>
                    <a:pt x="38445" y="2138"/>
                  </a:lnTo>
                  <a:lnTo>
                    <a:pt x="38304" y="1762"/>
                  </a:lnTo>
                  <a:lnTo>
                    <a:pt x="38139" y="1457"/>
                  </a:lnTo>
                  <a:lnTo>
                    <a:pt x="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6" name="Google Shape;1456;p26"/>
            <p:cNvSpPr/>
            <p:nvPr/>
          </p:nvSpPr>
          <p:spPr>
            <a:xfrm>
              <a:off x="5859825" y="4227175"/>
              <a:ext cx="976975" cy="244850"/>
            </a:xfrm>
            <a:custGeom>
              <a:rect b="b" l="l" r="r" t="t"/>
              <a:pathLst>
                <a:path extrusionOk="0" fill="none" h="9794" w="39079">
                  <a:moveTo>
                    <a:pt x="39079" y="5520"/>
                  </a:moveTo>
                  <a:lnTo>
                    <a:pt x="39079" y="5520"/>
                  </a:lnTo>
                  <a:lnTo>
                    <a:pt x="39079" y="5966"/>
                  </a:lnTo>
                  <a:lnTo>
                    <a:pt x="39032" y="6412"/>
                  </a:lnTo>
                  <a:lnTo>
                    <a:pt x="38985" y="6858"/>
                  </a:lnTo>
                  <a:lnTo>
                    <a:pt x="38891" y="7304"/>
                  </a:lnTo>
                  <a:lnTo>
                    <a:pt x="38750" y="7751"/>
                  </a:lnTo>
                  <a:lnTo>
                    <a:pt x="38585" y="8197"/>
                  </a:lnTo>
                  <a:lnTo>
                    <a:pt x="38398" y="8643"/>
                  </a:lnTo>
                  <a:lnTo>
                    <a:pt x="38139" y="9089"/>
                  </a:lnTo>
                  <a:lnTo>
                    <a:pt x="471" y="9794"/>
                  </a:lnTo>
                  <a:lnTo>
                    <a:pt x="471" y="9794"/>
                  </a:lnTo>
                  <a:lnTo>
                    <a:pt x="682" y="9347"/>
                  </a:lnTo>
                  <a:lnTo>
                    <a:pt x="893" y="8878"/>
                  </a:lnTo>
                  <a:lnTo>
                    <a:pt x="1058" y="8408"/>
                  </a:lnTo>
                  <a:lnTo>
                    <a:pt x="1199" y="7938"/>
                  </a:lnTo>
                  <a:lnTo>
                    <a:pt x="1316" y="7469"/>
                  </a:lnTo>
                  <a:lnTo>
                    <a:pt x="1433" y="7023"/>
                  </a:lnTo>
                  <a:lnTo>
                    <a:pt x="1504" y="6553"/>
                  </a:lnTo>
                  <a:lnTo>
                    <a:pt x="1551" y="6083"/>
                  </a:lnTo>
                  <a:lnTo>
                    <a:pt x="1551" y="6083"/>
                  </a:lnTo>
                  <a:lnTo>
                    <a:pt x="1574" y="5707"/>
                  </a:lnTo>
                  <a:lnTo>
                    <a:pt x="1574" y="5332"/>
                  </a:lnTo>
                  <a:lnTo>
                    <a:pt x="1574" y="4932"/>
                  </a:lnTo>
                  <a:lnTo>
                    <a:pt x="1551" y="4557"/>
                  </a:lnTo>
                  <a:lnTo>
                    <a:pt x="1504" y="4181"/>
                  </a:lnTo>
                  <a:lnTo>
                    <a:pt x="1457" y="3805"/>
                  </a:lnTo>
                  <a:lnTo>
                    <a:pt x="1387" y="3429"/>
                  </a:lnTo>
                  <a:lnTo>
                    <a:pt x="1293" y="3054"/>
                  </a:lnTo>
                  <a:lnTo>
                    <a:pt x="1175" y="2654"/>
                  </a:lnTo>
                  <a:lnTo>
                    <a:pt x="1058" y="2279"/>
                  </a:lnTo>
                  <a:lnTo>
                    <a:pt x="917" y="1903"/>
                  </a:lnTo>
                  <a:lnTo>
                    <a:pt x="776" y="1527"/>
                  </a:lnTo>
                  <a:lnTo>
                    <a:pt x="612" y="1151"/>
                  </a:lnTo>
                  <a:lnTo>
                    <a:pt x="424" y="752"/>
                  </a:lnTo>
                  <a:lnTo>
                    <a:pt x="212" y="376"/>
                  </a:lnTo>
                  <a:lnTo>
                    <a:pt x="1" y="1"/>
                  </a:lnTo>
                  <a:lnTo>
                    <a:pt x="38139" y="1457"/>
                  </a:lnTo>
                  <a:lnTo>
                    <a:pt x="38139" y="1457"/>
                  </a:lnTo>
                  <a:lnTo>
                    <a:pt x="38304" y="1762"/>
                  </a:lnTo>
                  <a:lnTo>
                    <a:pt x="38445" y="2138"/>
                  </a:lnTo>
                  <a:lnTo>
                    <a:pt x="38609" y="2631"/>
                  </a:lnTo>
                  <a:lnTo>
                    <a:pt x="38797" y="3242"/>
                  </a:lnTo>
                  <a:lnTo>
                    <a:pt x="38938" y="3946"/>
                  </a:lnTo>
                  <a:lnTo>
                    <a:pt x="39008" y="4322"/>
                  </a:lnTo>
                  <a:lnTo>
                    <a:pt x="39055" y="4698"/>
                  </a:lnTo>
                  <a:lnTo>
                    <a:pt x="39079" y="5120"/>
                  </a:lnTo>
                  <a:lnTo>
                    <a:pt x="39079" y="552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7" name="Google Shape;1457;p26"/>
            <p:cNvSpPr/>
            <p:nvPr/>
          </p:nvSpPr>
          <p:spPr>
            <a:xfrm>
              <a:off x="5933800" y="4264750"/>
              <a:ext cx="664650" cy="18225"/>
            </a:xfrm>
            <a:custGeom>
              <a:rect b="b" l="l" r="r" t="t"/>
              <a:pathLst>
                <a:path extrusionOk="0" h="729" w="26586">
                  <a:moveTo>
                    <a:pt x="3312" y="1"/>
                  </a:moveTo>
                  <a:lnTo>
                    <a:pt x="1" y="71"/>
                  </a:lnTo>
                  <a:lnTo>
                    <a:pt x="3312" y="283"/>
                  </a:lnTo>
                  <a:lnTo>
                    <a:pt x="6647" y="447"/>
                  </a:lnTo>
                  <a:lnTo>
                    <a:pt x="9958" y="564"/>
                  </a:lnTo>
                  <a:lnTo>
                    <a:pt x="13293" y="658"/>
                  </a:lnTo>
                  <a:lnTo>
                    <a:pt x="16604" y="705"/>
                  </a:lnTo>
                  <a:lnTo>
                    <a:pt x="19939" y="729"/>
                  </a:lnTo>
                  <a:lnTo>
                    <a:pt x="21606" y="729"/>
                  </a:lnTo>
                  <a:lnTo>
                    <a:pt x="23274" y="705"/>
                  </a:lnTo>
                  <a:lnTo>
                    <a:pt x="26585" y="635"/>
                  </a:lnTo>
                  <a:lnTo>
                    <a:pt x="23274" y="423"/>
                  </a:lnTo>
                  <a:lnTo>
                    <a:pt x="21606" y="329"/>
                  </a:lnTo>
                  <a:lnTo>
                    <a:pt x="19939" y="259"/>
                  </a:lnTo>
                  <a:lnTo>
                    <a:pt x="16628" y="142"/>
                  </a:lnTo>
                  <a:lnTo>
                    <a:pt x="13293" y="71"/>
                  </a:lnTo>
                  <a:lnTo>
                    <a:pt x="9982" y="24"/>
                  </a:lnTo>
                  <a:lnTo>
                    <a:pt x="6647" y="1"/>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8" name="Google Shape;1458;p26"/>
            <p:cNvSpPr/>
            <p:nvPr/>
          </p:nvSpPr>
          <p:spPr>
            <a:xfrm>
              <a:off x="6408775" y="4332275"/>
              <a:ext cx="360500" cy="15275"/>
            </a:xfrm>
            <a:custGeom>
              <a:rect b="b" l="l" r="r" t="t"/>
              <a:pathLst>
                <a:path extrusionOk="0" h="611" w="14420">
                  <a:moveTo>
                    <a:pt x="3617" y="0"/>
                  </a:moveTo>
                  <a:lnTo>
                    <a:pt x="1809" y="47"/>
                  </a:lnTo>
                  <a:lnTo>
                    <a:pt x="893" y="94"/>
                  </a:lnTo>
                  <a:lnTo>
                    <a:pt x="1" y="165"/>
                  </a:lnTo>
                  <a:lnTo>
                    <a:pt x="893" y="259"/>
                  </a:lnTo>
                  <a:lnTo>
                    <a:pt x="1809" y="353"/>
                  </a:lnTo>
                  <a:lnTo>
                    <a:pt x="3594" y="470"/>
                  </a:lnTo>
                  <a:lnTo>
                    <a:pt x="5402" y="541"/>
                  </a:lnTo>
                  <a:lnTo>
                    <a:pt x="7210" y="587"/>
                  </a:lnTo>
                  <a:lnTo>
                    <a:pt x="8995" y="611"/>
                  </a:lnTo>
                  <a:lnTo>
                    <a:pt x="10803" y="611"/>
                  </a:lnTo>
                  <a:lnTo>
                    <a:pt x="12612" y="564"/>
                  </a:lnTo>
                  <a:lnTo>
                    <a:pt x="13504" y="517"/>
                  </a:lnTo>
                  <a:lnTo>
                    <a:pt x="14420" y="447"/>
                  </a:lnTo>
                  <a:lnTo>
                    <a:pt x="13528" y="353"/>
                  </a:lnTo>
                  <a:lnTo>
                    <a:pt x="12612" y="282"/>
                  </a:lnTo>
                  <a:lnTo>
                    <a:pt x="10827" y="141"/>
                  </a:lnTo>
                  <a:lnTo>
                    <a:pt x="9019" y="71"/>
                  </a:lnTo>
                  <a:lnTo>
                    <a:pt x="7210" y="24"/>
                  </a:lnTo>
                  <a:lnTo>
                    <a:pt x="5402" y="0"/>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9" name="Google Shape;1459;p26"/>
            <p:cNvSpPr/>
            <p:nvPr/>
          </p:nvSpPr>
          <p:spPr>
            <a:xfrm>
              <a:off x="5969625" y="4395100"/>
              <a:ext cx="498475" cy="15275"/>
            </a:xfrm>
            <a:custGeom>
              <a:rect b="b" l="l" r="r" t="t"/>
              <a:pathLst>
                <a:path extrusionOk="0" h="611" w="19939">
                  <a:moveTo>
                    <a:pt x="4979" y="0"/>
                  </a:moveTo>
                  <a:lnTo>
                    <a:pt x="2490" y="47"/>
                  </a:lnTo>
                  <a:lnTo>
                    <a:pt x="0" y="165"/>
                  </a:lnTo>
                  <a:lnTo>
                    <a:pt x="2490" y="329"/>
                  </a:lnTo>
                  <a:lnTo>
                    <a:pt x="4979" y="446"/>
                  </a:lnTo>
                  <a:lnTo>
                    <a:pt x="7468" y="540"/>
                  </a:lnTo>
                  <a:lnTo>
                    <a:pt x="9958" y="587"/>
                  </a:lnTo>
                  <a:lnTo>
                    <a:pt x="12447" y="611"/>
                  </a:lnTo>
                  <a:lnTo>
                    <a:pt x="14936" y="611"/>
                  </a:lnTo>
                  <a:lnTo>
                    <a:pt x="16181" y="587"/>
                  </a:lnTo>
                  <a:lnTo>
                    <a:pt x="17426" y="540"/>
                  </a:lnTo>
                  <a:lnTo>
                    <a:pt x="19939" y="446"/>
                  </a:lnTo>
                  <a:lnTo>
                    <a:pt x="17449" y="259"/>
                  </a:lnTo>
                  <a:lnTo>
                    <a:pt x="16205" y="188"/>
                  </a:lnTo>
                  <a:lnTo>
                    <a:pt x="14936" y="141"/>
                  </a:lnTo>
                  <a:lnTo>
                    <a:pt x="12447" y="71"/>
                  </a:lnTo>
                  <a:lnTo>
                    <a:pt x="9958" y="0"/>
                  </a:lnTo>
                  <a:close/>
                </a:path>
              </a:pathLst>
            </a:custGeom>
            <a:solidFill>
              <a:srgbClr val="7197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0" name="Google Shape;1460;p26"/>
            <p:cNvSpPr/>
            <p:nvPr/>
          </p:nvSpPr>
          <p:spPr>
            <a:xfrm>
              <a:off x="5969625" y="4395100"/>
              <a:ext cx="498475" cy="15275"/>
            </a:xfrm>
            <a:custGeom>
              <a:rect b="b" l="l" r="r" t="t"/>
              <a:pathLst>
                <a:path extrusionOk="0" fill="none" h="611" w="19939">
                  <a:moveTo>
                    <a:pt x="0" y="165"/>
                  </a:moveTo>
                  <a:lnTo>
                    <a:pt x="0" y="165"/>
                  </a:lnTo>
                  <a:lnTo>
                    <a:pt x="2490" y="47"/>
                  </a:lnTo>
                  <a:lnTo>
                    <a:pt x="4979" y="0"/>
                  </a:lnTo>
                  <a:lnTo>
                    <a:pt x="4979" y="0"/>
                  </a:lnTo>
                  <a:lnTo>
                    <a:pt x="7468" y="0"/>
                  </a:lnTo>
                  <a:lnTo>
                    <a:pt x="9958" y="0"/>
                  </a:lnTo>
                  <a:lnTo>
                    <a:pt x="9958" y="0"/>
                  </a:lnTo>
                  <a:lnTo>
                    <a:pt x="12447" y="71"/>
                  </a:lnTo>
                  <a:lnTo>
                    <a:pt x="14936" y="141"/>
                  </a:lnTo>
                  <a:lnTo>
                    <a:pt x="14936" y="141"/>
                  </a:lnTo>
                  <a:lnTo>
                    <a:pt x="16205" y="188"/>
                  </a:lnTo>
                  <a:lnTo>
                    <a:pt x="17449" y="259"/>
                  </a:lnTo>
                  <a:lnTo>
                    <a:pt x="19939" y="446"/>
                  </a:lnTo>
                  <a:lnTo>
                    <a:pt x="19939" y="446"/>
                  </a:lnTo>
                  <a:lnTo>
                    <a:pt x="17426" y="540"/>
                  </a:lnTo>
                  <a:lnTo>
                    <a:pt x="16181" y="587"/>
                  </a:lnTo>
                  <a:lnTo>
                    <a:pt x="14936" y="611"/>
                  </a:lnTo>
                  <a:lnTo>
                    <a:pt x="14936" y="611"/>
                  </a:lnTo>
                  <a:lnTo>
                    <a:pt x="12447" y="611"/>
                  </a:lnTo>
                  <a:lnTo>
                    <a:pt x="9958" y="587"/>
                  </a:lnTo>
                  <a:lnTo>
                    <a:pt x="9958" y="587"/>
                  </a:lnTo>
                  <a:lnTo>
                    <a:pt x="7468" y="540"/>
                  </a:lnTo>
                  <a:lnTo>
                    <a:pt x="4979" y="446"/>
                  </a:lnTo>
                  <a:lnTo>
                    <a:pt x="4979" y="446"/>
                  </a:lnTo>
                  <a:lnTo>
                    <a:pt x="2490" y="329"/>
                  </a:lnTo>
                  <a:lnTo>
                    <a:pt x="0" y="16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1" name="Google Shape;1461;p26"/>
            <p:cNvSpPr/>
            <p:nvPr/>
          </p:nvSpPr>
          <p:spPr>
            <a:xfrm>
              <a:off x="7065750" y="4213100"/>
              <a:ext cx="706900" cy="292975"/>
            </a:xfrm>
            <a:custGeom>
              <a:rect b="b" l="l" r="r" t="t"/>
              <a:pathLst>
                <a:path extrusionOk="0" h="11719" w="28276">
                  <a:moveTo>
                    <a:pt x="0" y="0"/>
                  </a:moveTo>
                  <a:lnTo>
                    <a:pt x="212" y="423"/>
                  </a:lnTo>
                  <a:lnTo>
                    <a:pt x="447" y="892"/>
                  </a:lnTo>
                  <a:lnTo>
                    <a:pt x="658" y="1433"/>
                  </a:lnTo>
                  <a:lnTo>
                    <a:pt x="893" y="2020"/>
                  </a:lnTo>
                  <a:lnTo>
                    <a:pt x="1104" y="2654"/>
                  </a:lnTo>
                  <a:lnTo>
                    <a:pt x="1292" y="3335"/>
                  </a:lnTo>
                  <a:lnTo>
                    <a:pt x="1457" y="4039"/>
                  </a:lnTo>
                  <a:lnTo>
                    <a:pt x="1597" y="4814"/>
                  </a:lnTo>
                  <a:lnTo>
                    <a:pt x="1691" y="5589"/>
                  </a:lnTo>
                  <a:lnTo>
                    <a:pt x="1738" y="6411"/>
                  </a:lnTo>
                  <a:lnTo>
                    <a:pt x="1738" y="6834"/>
                  </a:lnTo>
                  <a:lnTo>
                    <a:pt x="1738" y="7257"/>
                  </a:lnTo>
                  <a:lnTo>
                    <a:pt x="1715" y="7679"/>
                  </a:lnTo>
                  <a:lnTo>
                    <a:pt x="1668" y="8102"/>
                  </a:lnTo>
                  <a:lnTo>
                    <a:pt x="1621" y="8548"/>
                  </a:lnTo>
                  <a:lnTo>
                    <a:pt x="1550" y="8995"/>
                  </a:lnTo>
                  <a:lnTo>
                    <a:pt x="1457" y="9441"/>
                  </a:lnTo>
                  <a:lnTo>
                    <a:pt x="1339" y="9887"/>
                  </a:lnTo>
                  <a:lnTo>
                    <a:pt x="1198" y="10333"/>
                  </a:lnTo>
                  <a:lnTo>
                    <a:pt x="1034" y="10803"/>
                  </a:lnTo>
                  <a:lnTo>
                    <a:pt x="869" y="11249"/>
                  </a:lnTo>
                  <a:lnTo>
                    <a:pt x="658" y="11719"/>
                  </a:lnTo>
                  <a:lnTo>
                    <a:pt x="27266" y="11484"/>
                  </a:lnTo>
                  <a:lnTo>
                    <a:pt x="27407" y="11038"/>
                  </a:lnTo>
                  <a:lnTo>
                    <a:pt x="27571" y="10545"/>
                  </a:lnTo>
                  <a:lnTo>
                    <a:pt x="27712" y="10004"/>
                  </a:lnTo>
                  <a:lnTo>
                    <a:pt x="27853" y="9417"/>
                  </a:lnTo>
                  <a:lnTo>
                    <a:pt x="27994" y="8807"/>
                  </a:lnTo>
                  <a:lnTo>
                    <a:pt x="28088" y="8149"/>
                  </a:lnTo>
                  <a:lnTo>
                    <a:pt x="28182" y="7468"/>
                  </a:lnTo>
                  <a:lnTo>
                    <a:pt x="28252" y="6764"/>
                  </a:lnTo>
                  <a:lnTo>
                    <a:pt x="28275" y="6012"/>
                  </a:lnTo>
                  <a:lnTo>
                    <a:pt x="28252" y="5261"/>
                  </a:lnTo>
                  <a:lnTo>
                    <a:pt x="28205" y="4509"/>
                  </a:lnTo>
                  <a:lnTo>
                    <a:pt x="28088" y="3734"/>
                  </a:lnTo>
                  <a:lnTo>
                    <a:pt x="27923" y="2936"/>
                  </a:lnTo>
                  <a:lnTo>
                    <a:pt x="27829" y="2536"/>
                  </a:lnTo>
                  <a:lnTo>
                    <a:pt x="27712" y="2161"/>
                  </a:lnTo>
                  <a:lnTo>
                    <a:pt x="27571" y="1761"/>
                  </a:lnTo>
                  <a:lnTo>
                    <a:pt x="27430" y="1362"/>
                  </a:lnTo>
                  <a:lnTo>
                    <a:pt x="27266" y="986"/>
                  </a:lnTo>
                  <a:lnTo>
                    <a:pt x="27078" y="587"/>
                  </a:lnTo>
                  <a:lnTo>
                    <a:pt x="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2" name="Google Shape;1462;p26"/>
            <p:cNvSpPr/>
            <p:nvPr/>
          </p:nvSpPr>
          <p:spPr>
            <a:xfrm>
              <a:off x="7065750" y="4213100"/>
              <a:ext cx="706900" cy="292975"/>
            </a:xfrm>
            <a:custGeom>
              <a:rect b="b" l="l" r="r" t="t"/>
              <a:pathLst>
                <a:path extrusionOk="0" fill="none" h="11719" w="28276">
                  <a:moveTo>
                    <a:pt x="27266" y="11484"/>
                  </a:moveTo>
                  <a:lnTo>
                    <a:pt x="658" y="11719"/>
                  </a:lnTo>
                  <a:lnTo>
                    <a:pt x="658" y="11719"/>
                  </a:lnTo>
                  <a:lnTo>
                    <a:pt x="869" y="11249"/>
                  </a:lnTo>
                  <a:lnTo>
                    <a:pt x="1034" y="10803"/>
                  </a:lnTo>
                  <a:lnTo>
                    <a:pt x="1198" y="10333"/>
                  </a:lnTo>
                  <a:lnTo>
                    <a:pt x="1339" y="9887"/>
                  </a:lnTo>
                  <a:lnTo>
                    <a:pt x="1457" y="9441"/>
                  </a:lnTo>
                  <a:lnTo>
                    <a:pt x="1550" y="8995"/>
                  </a:lnTo>
                  <a:lnTo>
                    <a:pt x="1621" y="8548"/>
                  </a:lnTo>
                  <a:lnTo>
                    <a:pt x="1668" y="8102"/>
                  </a:lnTo>
                  <a:lnTo>
                    <a:pt x="1715" y="7679"/>
                  </a:lnTo>
                  <a:lnTo>
                    <a:pt x="1738" y="7257"/>
                  </a:lnTo>
                  <a:lnTo>
                    <a:pt x="1738" y="6834"/>
                  </a:lnTo>
                  <a:lnTo>
                    <a:pt x="1738" y="6411"/>
                  </a:lnTo>
                  <a:lnTo>
                    <a:pt x="1691" y="5589"/>
                  </a:lnTo>
                  <a:lnTo>
                    <a:pt x="1597" y="4814"/>
                  </a:lnTo>
                  <a:lnTo>
                    <a:pt x="1457" y="4039"/>
                  </a:lnTo>
                  <a:lnTo>
                    <a:pt x="1292" y="3335"/>
                  </a:lnTo>
                  <a:lnTo>
                    <a:pt x="1104" y="2654"/>
                  </a:lnTo>
                  <a:lnTo>
                    <a:pt x="893" y="2020"/>
                  </a:lnTo>
                  <a:lnTo>
                    <a:pt x="658" y="1433"/>
                  </a:lnTo>
                  <a:lnTo>
                    <a:pt x="447" y="892"/>
                  </a:lnTo>
                  <a:lnTo>
                    <a:pt x="212" y="423"/>
                  </a:lnTo>
                  <a:lnTo>
                    <a:pt x="0" y="0"/>
                  </a:lnTo>
                  <a:lnTo>
                    <a:pt x="27078" y="587"/>
                  </a:lnTo>
                  <a:lnTo>
                    <a:pt x="27078" y="587"/>
                  </a:lnTo>
                  <a:lnTo>
                    <a:pt x="27266" y="986"/>
                  </a:lnTo>
                  <a:lnTo>
                    <a:pt x="27430" y="1362"/>
                  </a:lnTo>
                  <a:lnTo>
                    <a:pt x="27571" y="1761"/>
                  </a:lnTo>
                  <a:lnTo>
                    <a:pt x="27712" y="2161"/>
                  </a:lnTo>
                  <a:lnTo>
                    <a:pt x="27829" y="2536"/>
                  </a:lnTo>
                  <a:lnTo>
                    <a:pt x="27923" y="2936"/>
                  </a:lnTo>
                  <a:lnTo>
                    <a:pt x="28088" y="3734"/>
                  </a:lnTo>
                  <a:lnTo>
                    <a:pt x="28205" y="4509"/>
                  </a:lnTo>
                  <a:lnTo>
                    <a:pt x="28252" y="5261"/>
                  </a:lnTo>
                  <a:lnTo>
                    <a:pt x="28275" y="6012"/>
                  </a:lnTo>
                  <a:lnTo>
                    <a:pt x="28252" y="6764"/>
                  </a:lnTo>
                  <a:lnTo>
                    <a:pt x="28182" y="7468"/>
                  </a:lnTo>
                  <a:lnTo>
                    <a:pt x="28088" y="8149"/>
                  </a:lnTo>
                  <a:lnTo>
                    <a:pt x="27994" y="8807"/>
                  </a:lnTo>
                  <a:lnTo>
                    <a:pt x="27853" y="9417"/>
                  </a:lnTo>
                  <a:lnTo>
                    <a:pt x="27712" y="10004"/>
                  </a:lnTo>
                  <a:lnTo>
                    <a:pt x="27571" y="10545"/>
                  </a:lnTo>
                  <a:lnTo>
                    <a:pt x="27407" y="11038"/>
                  </a:lnTo>
                  <a:lnTo>
                    <a:pt x="27266" y="11484"/>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3" name="Google Shape;1463;p26"/>
            <p:cNvSpPr/>
            <p:nvPr/>
          </p:nvSpPr>
          <p:spPr>
            <a:xfrm>
              <a:off x="7202550" y="4312300"/>
              <a:ext cx="483200" cy="94550"/>
            </a:xfrm>
            <a:custGeom>
              <a:rect b="b" l="l" r="r" t="t"/>
              <a:pathLst>
                <a:path extrusionOk="0" h="3782" w="19328">
                  <a:moveTo>
                    <a:pt x="8666" y="1"/>
                  </a:moveTo>
                  <a:lnTo>
                    <a:pt x="7703" y="24"/>
                  </a:lnTo>
                  <a:lnTo>
                    <a:pt x="6787" y="71"/>
                  </a:lnTo>
                  <a:lnTo>
                    <a:pt x="5895" y="142"/>
                  </a:lnTo>
                  <a:lnTo>
                    <a:pt x="5049" y="212"/>
                  </a:lnTo>
                  <a:lnTo>
                    <a:pt x="4251" y="306"/>
                  </a:lnTo>
                  <a:lnTo>
                    <a:pt x="3523" y="424"/>
                  </a:lnTo>
                  <a:lnTo>
                    <a:pt x="2818" y="541"/>
                  </a:lnTo>
                  <a:lnTo>
                    <a:pt x="2208" y="682"/>
                  </a:lnTo>
                  <a:lnTo>
                    <a:pt x="1644" y="823"/>
                  </a:lnTo>
                  <a:lnTo>
                    <a:pt x="1151" y="987"/>
                  </a:lnTo>
                  <a:lnTo>
                    <a:pt x="752" y="1152"/>
                  </a:lnTo>
                  <a:lnTo>
                    <a:pt x="423" y="1316"/>
                  </a:lnTo>
                  <a:lnTo>
                    <a:pt x="306" y="1410"/>
                  </a:lnTo>
                  <a:lnTo>
                    <a:pt x="188" y="1504"/>
                  </a:lnTo>
                  <a:lnTo>
                    <a:pt x="118" y="1598"/>
                  </a:lnTo>
                  <a:lnTo>
                    <a:pt x="47" y="1692"/>
                  </a:lnTo>
                  <a:lnTo>
                    <a:pt x="0" y="1786"/>
                  </a:lnTo>
                  <a:lnTo>
                    <a:pt x="0" y="1880"/>
                  </a:lnTo>
                  <a:lnTo>
                    <a:pt x="0" y="1974"/>
                  </a:lnTo>
                  <a:lnTo>
                    <a:pt x="47" y="2068"/>
                  </a:lnTo>
                  <a:lnTo>
                    <a:pt x="118" y="2161"/>
                  </a:lnTo>
                  <a:lnTo>
                    <a:pt x="188" y="2255"/>
                  </a:lnTo>
                  <a:lnTo>
                    <a:pt x="306" y="2349"/>
                  </a:lnTo>
                  <a:lnTo>
                    <a:pt x="423" y="2443"/>
                  </a:lnTo>
                  <a:lnTo>
                    <a:pt x="752" y="2631"/>
                  </a:lnTo>
                  <a:lnTo>
                    <a:pt x="1151" y="2796"/>
                  </a:lnTo>
                  <a:lnTo>
                    <a:pt x="1644" y="2936"/>
                  </a:lnTo>
                  <a:lnTo>
                    <a:pt x="2208" y="3101"/>
                  </a:lnTo>
                  <a:lnTo>
                    <a:pt x="2818" y="3218"/>
                  </a:lnTo>
                  <a:lnTo>
                    <a:pt x="3523" y="3336"/>
                  </a:lnTo>
                  <a:lnTo>
                    <a:pt x="4251" y="3453"/>
                  </a:lnTo>
                  <a:lnTo>
                    <a:pt x="5049" y="3547"/>
                  </a:lnTo>
                  <a:lnTo>
                    <a:pt x="5895" y="3641"/>
                  </a:lnTo>
                  <a:lnTo>
                    <a:pt x="6787" y="3688"/>
                  </a:lnTo>
                  <a:lnTo>
                    <a:pt x="7703" y="3735"/>
                  </a:lnTo>
                  <a:lnTo>
                    <a:pt x="8666" y="3758"/>
                  </a:lnTo>
                  <a:lnTo>
                    <a:pt x="9652" y="3782"/>
                  </a:lnTo>
                  <a:lnTo>
                    <a:pt x="10639" y="3758"/>
                  </a:lnTo>
                  <a:lnTo>
                    <a:pt x="11602" y="3735"/>
                  </a:lnTo>
                  <a:lnTo>
                    <a:pt x="12541" y="3688"/>
                  </a:lnTo>
                  <a:lnTo>
                    <a:pt x="13410" y="3641"/>
                  </a:lnTo>
                  <a:lnTo>
                    <a:pt x="14255" y="3547"/>
                  </a:lnTo>
                  <a:lnTo>
                    <a:pt x="15054" y="3453"/>
                  </a:lnTo>
                  <a:lnTo>
                    <a:pt x="15805" y="3336"/>
                  </a:lnTo>
                  <a:lnTo>
                    <a:pt x="16486" y="3218"/>
                  </a:lnTo>
                  <a:lnTo>
                    <a:pt x="17120" y="3101"/>
                  </a:lnTo>
                  <a:lnTo>
                    <a:pt x="17660" y="2936"/>
                  </a:lnTo>
                  <a:lnTo>
                    <a:pt x="18154" y="2796"/>
                  </a:lnTo>
                  <a:lnTo>
                    <a:pt x="18553" y="2631"/>
                  </a:lnTo>
                  <a:lnTo>
                    <a:pt x="18882" y="2443"/>
                  </a:lnTo>
                  <a:lnTo>
                    <a:pt x="19023" y="2349"/>
                  </a:lnTo>
                  <a:lnTo>
                    <a:pt x="19116" y="2255"/>
                  </a:lnTo>
                  <a:lnTo>
                    <a:pt x="19210" y="2161"/>
                  </a:lnTo>
                  <a:lnTo>
                    <a:pt x="19281" y="2068"/>
                  </a:lnTo>
                  <a:lnTo>
                    <a:pt x="19304" y="1974"/>
                  </a:lnTo>
                  <a:lnTo>
                    <a:pt x="19328" y="1880"/>
                  </a:lnTo>
                  <a:lnTo>
                    <a:pt x="19304" y="1786"/>
                  </a:lnTo>
                  <a:lnTo>
                    <a:pt x="19281" y="1692"/>
                  </a:lnTo>
                  <a:lnTo>
                    <a:pt x="19210" y="1598"/>
                  </a:lnTo>
                  <a:lnTo>
                    <a:pt x="19116" y="1504"/>
                  </a:lnTo>
                  <a:lnTo>
                    <a:pt x="19023" y="1410"/>
                  </a:lnTo>
                  <a:lnTo>
                    <a:pt x="18882" y="1316"/>
                  </a:lnTo>
                  <a:lnTo>
                    <a:pt x="18553" y="1152"/>
                  </a:lnTo>
                  <a:lnTo>
                    <a:pt x="18154" y="987"/>
                  </a:lnTo>
                  <a:lnTo>
                    <a:pt x="17660" y="823"/>
                  </a:lnTo>
                  <a:lnTo>
                    <a:pt x="17120" y="682"/>
                  </a:lnTo>
                  <a:lnTo>
                    <a:pt x="16486" y="541"/>
                  </a:lnTo>
                  <a:lnTo>
                    <a:pt x="15805" y="424"/>
                  </a:lnTo>
                  <a:lnTo>
                    <a:pt x="15054" y="306"/>
                  </a:lnTo>
                  <a:lnTo>
                    <a:pt x="14255" y="212"/>
                  </a:lnTo>
                  <a:lnTo>
                    <a:pt x="13410" y="142"/>
                  </a:lnTo>
                  <a:lnTo>
                    <a:pt x="12541" y="71"/>
                  </a:lnTo>
                  <a:lnTo>
                    <a:pt x="11602" y="24"/>
                  </a:lnTo>
                  <a:lnTo>
                    <a:pt x="1063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4" name="Google Shape;1464;p26"/>
            <p:cNvSpPr/>
            <p:nvPr/>
          </p:nvSpPr>
          <p:spPr>
            <a:xfrm>
              <a:off x="7202550" y="4312300"/>
              <a:ext cx="483200" cy="94550"/>
            </a:xfrm>
            <a:custGeom>
              <a:rect b="b" l="l" r="r" t="t"/>
              <a:pathLst>
                <a:path extrusionOk="0" fill="none" h="3782" w="19328">
                  <a:moveTo>
                    <a:pt x="19328" y="1880"/>
                  </a:moveTo>
                  <a:lnTo>
                    <a:pt x="19328" y="1880"/>
                  </a:lnTo>
                  <a:lnTo>
                    <a:pt x="19304" y="1974"/>
                  </a:lnTo>
                  <a:lnTo>
                    <a:pt x="19281" y="2068"/>
                  </a:lnTo>
                  <a:lnTo>
                    <a:pt x="19210" y="2161"/>
                  </a:lnTo>
                  <a:lnTo>
                    <a:pt x="19116" y="2255"/>
                  </a:lnTo>
                  <a:lnTo>
                    <a:pt x="19023" y="2349"/>
                  </a:lnTo>
                  <a:lnTo>
                    <a:pt x="18882" y="2443"/>
                  </a:lnTo>
                  <a:lnTo>
                    <a:pt x="18553" y="2631"/>
                  </a:lnTo>
                  <a:lnTo>
                    <a:pt x="18154" y="2796"/>
                  </a:lnTo>
                  <a:lnTo>
                    <a:pt x="17660" y="2936"/>
                  </a:lnTo>
                  <a:lnTo>
                    <a:pt x="17120" y="3101"/>
                  </a:lnTo>
                  <a:lnTo>
                    <a:pt x="16486" y="3218"/>
                  </a:lnTo>
                  <a:lnTo>
                    <a:pt x="15805" y="3336"/>
                  </a:lnTo>
                  <a:lnTo>
                    <a:pt x="15054" y="3453"/>
                  </a:lnTo>
                  <a:lnTo>
                    <a:pt x="14255" y="3547"/>
                  </a:lnTo>
                  <a:lnTo>
                    <a:pt x="13410" y="3641"/>
                  </a:lnTo>
                  <a:lnTo>
                    <a:pt x="12541" y="3688"/>
                  </a:lnTo>
                  <a:lnTo>
                    <a:pt x="11602" y="3735"/>
                  </a:lnTo>
                  <a:lnTo>
                    <a:pt x="10639" y="3758"/>
                  </a:lnTo>
                  <a:lnTo>
                    <a:pt x="9652" y="3782"/>
                  </a:lnTo>
                  <a:lnTo>
                    <a:pt x="9652" y="3782"/>
                  </a:lnTo>
                  <a:lnTo>
                    <a:pt x="8666" y="3758"/>
                  </a:lnTo>
                  <a:lnTo>
                    <a:pt x="7703" y="3735"/>
                  </a:lnTo>
                  <a:lnTo>
                    <a:pt x="6787" y="3688"/>
                  </a:lnTo>
                  <a:lnTo>
                    <a:pt x="5895" y="3641"/>
                  </a:lnTo>
                  <a:lnTo>
                    <a:pt x="5049" y="3547"/>
                  </a:lnTo>
                  <a:lnTo>
                    <a:pt x="4251" y="3453"/>
                  </a:lnTo>
                  <a:lnTo>
                    <a:pt x="3523" y="3336"/>
                  </a:lnTo>
                  <a:lnTo>
                    <a:pt x="2818" y="3218"/>
                  </a:lnTo>
                  <a:lnTo>
                    <a:pt x="2208" y="3101"/>
                  </a:lnTo>
                  <a:lnTo>
                    <a:pt x="1644" y="2936"/>
                  </a:lnTo>
                  <a:lnTo>
                    <a:pt x="1151" y="2796"/>
                  </a:lnTo>
                  <a:lnTo>
                    <a:pt x="752" y="2631"/>
                  </a:lnTo>
                  <a:lnTo>
                    <a:pt x="423" y="2443"/>
                  </a:lnTo>
                  <a:lnTo>
                    <a:pt x="306" y="2349"/>
                  </a:lnTo>
                  <a:lnTo>
                    <a:pt x="188" y="2255"/>
                  </a:lnTo>
                  <a:lnTo>
                    <a:pt x="118" y="2161"/>
                  </a:lnTo>
                  <a:lnTo>
                    <a:pt x="47" y="2068"/>
                  </a:lnTo>
                  <a:lnTo>
                    <a:pt x="0" y="1974"/>
                  </a:lnTo>
                  <a:lnTo>
                    <a:pt x="0" y="1880"/>
                  </a:lnTo>
                  <a:lnTo>
                    <a:pt x="0" y="1880"/>
                  </a:lnTo>
                  <a:lnTo>
                    <a:pt x="0" y="1786"/>
                  </a:lnTo>
                  <a:lnTo>
                    <a:pt x="47" y="1692"/>
                  </a:lnTo>
                  <a:lnTo>
                    <a:pt x="118" y="1598"/>
                  </a:lnTo>
                  <a:lnTo>
                    <a:pt x="188" y="1504"/>
                  </a:lnTo>
                  <a:lnTo>
                    <a:pt x="306" y="1410"/>
                  </a:lnTo>
                  <a:lnTo>
                    <a:pt x="423" y="1316"/>
                  </a:lnTo>
                  <a:lnTo>
                    <a:pt x="752" y="1152"/>
                  </a:lnTo>
                  <a:lnTo>
                    <a:pt x="1151" y="987"/>
                  </a:lnTo>
                  <a:lnTo>
                    <a:pt x="1644" y="823"/>
                  </a:lnTo>
                  <a:lnTo>
                    <a:pt x="2208" y="682"/>
                  </a:lnTo>
                  <a:lnTo>
                    <a:pt x="2818" y="541"/>
                  </a:lnTo>
                  <a:lnTo>
                    <a:pt x="3523" y="424"/>
                  </a:lnTo>
                  <a:lnTo>
                    <a:pt x="4251" y="306"/>
                  </a:lnTo>
                  <a:lnTo>
                    <a:pt x="5049" y="212"/>
                  </a:lnTo>
                  <a:lnTo>
                    <a:pt x="5895" y="142"/>
                  </a:lnTo>
                  <a:lnTo>
                    <a:pt x="6787" y="71"/>
                  </a:lnTo>
                  <a:lnTo>
                    <a:pt x="7703" y="24"/>
                  </a:lnTo>
                  <a:lnTo>
                    <a:pt x="8666" y="1"/>
                  </a:lnTo>
                  <a:lnTo>
                    <a:pt x="9652" y="1"/>
                  </a:lnTo>
                  <a:lnTo>
                    <a:pt x="9652" y="1"/>
                  </a:lnTo>
                  <a:lnTo>
                    <a:pt x="10639" y="1"/>
                  </a:lnTo>
                  <a:lnTo>
                    <a:pt x="11602" y="24"/>
                  </a:lnTo>
                  <a:lnTo>
                    <a:pt x="12541" y="71"/>
                  </a:lnTo>
                  <a:lnTo>
                    <a:pt x="13410" y="142"/>
                  </a:lnTo>
                  <a:lnTo>
                    <a:pt x="14255" y="212"/>
                  </a:lnTo>
                  <a:lnTo>
                    <a:pt x="15054" y="306"/>
                  </a:lnTo>
                  <a:lnTo>
                    <a:pt x="15805" y="424"/>
                  </a:lnTo>
                  <a:lnTo>
                    <a:pt x="16486" y="541"/>
                  </a:lnTo>
                  <a:lnTo>
                    <a:pt x="17120" y="682"/>
                  </a:lnTo>
                  <a:lnTo>
                    <a:pt x="17660" y="823"/>
                  </a:lnTo>
                  <a:lnTo>
                    <a:pt x="18154" y="987"/>
                  </a:lnTo>
                  <a:lnTo>
                    <a:pt x="18553" y="1152"/>
                  </a:lnTo>
                  <a:lnTo>
                    <a:pt x="18882" y="1316"/>
                  </a:lnTo>
                  <a:lnTo>
                    <a:pt x="19023" y="1410"/>
                  </a:lnTo>
                  <a:lnTo>
                    <a:pt x="19116" y="1504"/>
                  </a:lnTo>
                  <a:lnTo>
                    <a:pt x="19210" y="1598"/>
                  </a:lnTo>
                  <a:lnTo>
                    <a:pt x="19281" y="1692"/>
                  </a:lnTo>
                  <a:lnTo>
                    <a:pt x="19304" y="1786"/>
                  </a:lnTo>
                  <a:lnTo>
                    <a:pt x="19328" y="188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5" name="Google Shape;1465;p26"/>
            <p:cNvSpPr/>
            <p:nvPr/>
          </p:nvSpPr>
          <p:spPr>
            <a:xfrm>
              <a:off x="5871575" y="4365150"/>
              <a:ext cx="965225" cy="106875"/>
            </a:xfrm>
            <a:custGeom>
              <a:rect b="b" l="l" r="r" t="t"/>
              <a:pathLst>
                <a:path extrusionOk="0" h="4275" w="38609">
                  <a:moveTo>
                    <a:pt x="13880" y="1198"/>
                  </a:moveTo>
                  <a:lnTo>
                    <a:pt x="16369" y="1269"/>
                  </a:lnTo>
                  <a:lnTo>
                    <a:pt x="18858" y="1339"/>
                  </a:lnTo>
                  <a:lnTo>
                    <a:pt x="20127" y="1386"/>
                  </a:lnTo>
                  <a:lnTo>
                    <a:pt x="21371" y="1457"/>
                  </a:lnTo>
                  <a:lnTo>
                    <a:pt x="23861" y="1644"/>
                  </a:lnTo>
                  <a:lnTo>
                    <a:pt x="21348" y="1738"/>
                  </a:lnTo>
                  <a:lnTo>
                    <a:pt x="20103" y="1785"/>
                  </a:lnTo>
                  <a:lnTo>
                    <a:pt x="18858" y="1809"/>
                  </a:lnTo>
                  <a:lnTo>
                    <a:pt x="16909" y="1809"/>
                  </a:lnTo>
                  <a:lnTo>
                    <a:pt x="13880" y="1785"/>
                  </a:lnTo>
                  <a:lnTo>
                    <a:pt x="11390" y="1738"/>
                  </a:lnTo>
                  <a:lnTo>
                    <a:pt x="8901" y="1644"/>
                  </a:lnTo>
                  <a:lnTo>
                    <a:pt x="6412" y="1527"/>
                  </a:lnTo>
                  <a:lnTo>
                    <a:pt x="3922" y="1363"/>
                  </a:lnTo>
                  <a:lnTo>
                    <a:pt x="6412" y="1245"/>
                  </a:lnTo>
                  <a:lnTo>
                    <a:pt x="8901" y="1198"/>
                  </a:lnTo>
                  <a:close/>
                  <a:moveTo>
                    <a:pt x="38609" y="1"/>
                  </a:moveTo>
                  <a:lnTo>
                    <a:pt x="34569" y="141"/>
                  </a:lnTo>
                  <a:lnTo>
                    <a:pt x="30530" y="259"/>
                  </a:lnTo>
                  <a:lnTo>
                    <a:pt x="26491" y="353"/>
                  </a:lnTo>
                  <a:lnTo>
                    <a:pt x="22428" y="447"/>
                  </a:lnTo>
                  <a:lnTo>
                    <a:pt x="18389" y="494"/>
                  </a:lnTo>
                  <a:lnTo>
                    <a:pt x="14349" y="541"/>
                  </a:lnTo>
                  <a:lnTo>
                    <a:pt x="10310" y="564"/>
                  </a:lnTo>
                  <a:lnTo>
                    <a:pt x="6247" y="588"/>
                  </a:lnTo>
                  <a:lnTo>
                    <a:pt x="1081" y="564"/>
                  </a:lnTo>
                  <a:lnTo>
                    <a:pt x="1034" y="1034"/>
                  </a:lnTo>
                  <a:lnTo>
                    <a:pt x="963" y="1504"/>
                  </a:lnTo>
                  <a:lnTo>
                    <a:pt x="846" y="1950"/>
                  </a:lnTo>
                  <a:lnTo>
                    <a:pt x="729" y="2419"/>
                  </a:lnTo>
                  <a:lnTo>
                    <a:pt x="588" y="2889"/>
                  </a:lnTo>
                  <a:lnTo>
                    <a:pt x="423" y="3359"/>
                  </a:lnTo>
                  <a:lnTo>
                    <a:pt x="212" y="3828"/>
                  </a:lnTo>
                  <a:lnTo>
                    <a:pt x="1" y="4275"/>
                  </a:lnTo>
                  <a:lnTo>
                    <a:pt x="37669" y="3570"/>
                  </a:lnTo>
                  <a:lnTo>
                    <a:pt x="37928" y="3124"/>
                  </a:lnTo>
                  <a:lnTo>
                    <a:pt x="38115" y="2678"/>
                  </a:lnTo>
                  <a:lnTo>
                    <a:pt x="38280" y="2232"/>
                  </a:lnTo>
                  <a:lnTo>
                    <a:pt x="38421" y="1785"/>
                  </a:lnTo>
                  <a:lnTo>
                    <a:pt x="38515" y="1339"/>
                  </a:lnTo>
                  <a:lnTo>
                    <a:pt x="38562" y="893"/>
                  </a:lnTo>
                  <a:lnTo>
                    <a:pt x="38609" y="447"/>
                  </a:lnTo>
                  <a:lnTo>
                    <a:pt x="38609" y="1"/>
                  </a:lnTo>
                  <a:close/>
                </a:path>
              </a:pathLst>
            </a:custGeom>
            <a:solidFill>
              <a:srgbClr val="BFD4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6" name="Google Shape;1466;p26"/>
            <p:cNvSpPr/>
            <p:nvPr/>
          </p:nvSpPr>
          <p:spPr>
            <a:xfrm>
              <a:off x="5969625" y="4395100"/>
              <a:ext cx="498475" cy="15275"/>
            </a:xfrm>
            <a:custGeom>
              <a:rect b="b" l="l" r="r" t="t"/>
              <a:pathLst>
                <a:path extrusionOk="0" fill="none" h="611" w="19939">
                  <a:moveTo>
                    <a:pt x="12987" y="611"/>
                  </a:moveTo>
                  <a:lnTo>
                    <a:pt x="12987" y="611"/>
                  </a:lnTo>
                  <a:lnTo>
                    <a:pt x="9958" y="587"/>
                  </a:lnTo>
                  <a:lnTo>
                    <a:pt x="9958" y="587"/>
                  </a:lnTo>
                  <a:lnTo>
                    <a:pt x="7468" y="540"/>
                  </a:lnTo>
                  <a:lnTo>
                    <a:pt x="4979" y="446"/>
                  </a:lnTo>
                  <a:lnTo>
                    <a:pt x="4979" y="446"/>
                  </a:lnTo>
                  <a:lnTo>
                    <a:pt x="2490" y="329"/>
                  </a:lnTo>
                  <a:lnTo>
                    <a:pt x="0" y="165"/>
                  </a:lnTo>
                  <a:lnTo>
                    <a:pt x="0" y="165"/>
                  </a:lnTo>
                  <a:lnTo>
                    <a:pt x="2490" y="47"/>
                  </a:lnTo>
                  <a:lnTo>
                    <a:pt x="4979" y="0"/>
                  </a:lnTo>
                  <a:lnTo>
                    <a:pt x="4979" y="0"/>
                  </a:lnTo>
                  <a:lnTo>
                    <a:pt x="6928" y="0"/>
                  </a:lnTo>
                  <a:lnTo>
                    <a:pt x="6928" y="0"/>
                  </a:lnTo>
                  <a:lnTo>
                    <a:pt x="9958" y="0"/>
                  </a:lnTo>
                  <a:lnTo>
                    <a:pt x="9958" y="0"/>
                  </a:lnTo>
                  <a:lnTo>
                    <a:pt x="12447" y="71"/>
                  </a:lnTo>
                  <a:lnTo>
                    <a:pt x="14936" y="141"/>
                  </a:lnTo>
                  <a:lnTo>
                    <a:pt x="14936" y="141"/>
                  </a:lnTo>
                  <a:lnTo>
                    <a:pt x="16205" y="188"/>
                  </a:lnTo>
                  <a:lnTo>
                    <a:pt x="17449" y="259"/>
                  </a:lnTo>
                  <a:lnTo>
                    <a:pt x="19939" y="446"/>
                  </a:lnTo>
                  <a:lnTo>
                    <a:pt x="19939" y="446"/>
                  </a:lnTo>
                  <a:lnTo>
                    <a:pt x="17426" y="540"/>
                  </a:lnTo>
                  <a:lnTo>
                    <a:pt x="16181" y="587"/>
                  </a:lnTo>
                  <a:lnTo>
                    <a:pt x="14936" y="611"/>
                  </a:lnTo>
                  <a:lnTo>
                    <a:pt x="14936" y="611"/>
                  </a:lnTo>
                  <a:lnTo>
                    <a:pt x="12987" y="61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7" name="Google Shape;1467;p26"/>
            <p:cNvSpPr/>
            <p:nvPr/>
          </p:nvSpPr>
          <p:spPr>
            <a:xfrm>
              <a:off x="5871575" y="4365150"/>
              <a:ext cx="965225" cy="106875"/>
            </a:xfrm>
            <a:custGeom>
              <a:rect b="b" l="l" r="r" t="t"/>
              <a:pathLst>
                <a:path extrusionOk="0" fill="none" h="4275" w="38609">
                  <a:moveTo>
                    <a:pt x="38609" y="1"/>
                  </a:moveTo>
                  <a:lnTo>
                    <a:pt x="38609" y="1"/>
                  </a:lnTo>
                  <a:lnTo>
                    <a:pt x="34569" y="141"/>
                  </a:lnTo>
                  <a:lnTo>
                    <a:pt x="30530" y="259"/>
                  </a:lnTo>
                  <a:lnTo>
                    <a:pt x="26491" y="353"/>
                  </a:lnTo>
                  <a:lnTo>
                    <a:pt x="22428" y="447"/>
                  </a:lnTo>
                  <a:lnTo>
                    <a:pt x="18389" y="494"/>
                  </a:lnTo>
                  <a:lnTo>
                    <a:pt x="14349" y="541"/>
                  </a:lnTo>
                  <a:lnTo>
                    <a:pt x="10310" y="564"/>
                  </a:lnTo>
                  <a:lnTo>
                    <a:pt x="6247" y="588"/>
                  </a:lnTo>
                  <a:lnTo>
                    <a:pt x="6247" y="588"/>
                  </a:lnTo>
                  <a:lnTo>
                    <a:pt x="1081" y="564"/>
                  </a:lnTo>
                  <a:lnTo>
                    <a:pt x="1081" y="564"/>
                  </a:lnTo>
                  <a:lnTo>
                    <a:pt x="1081" y="564"/>
                  </a:lnTo>
                  <a:lnTo>
                    <a:pt x="1034" y="1034"/>
                  </a:lnTo>
                  <a:lnTo>
                    <a:pt x="963" y="1504"/>
                  </a:lnTo>
                  <a:lnTo>
                    <a:pt x="846" y="1950"/>
                  </a:lnTo>
                  <a:lnTo>
                    <a:pt x="729" y="2419"/>
                  </a:lnTo>
                  <a:lnTo>
                    <a:pt x="588" y="2889"/>
                  </a:lnTo>
                  <a:lnTo>
                    <a:pt x="423" y="3359"/>
                  </a:lnTo>
                  <a:lnTo>
                    <a:pt x="212" y="3828"/>
                  </a:lnTo>
                  <a:lnTo>
                    <a:pt x="1" y="4275"/>
                  </a:lnTo>
                  <a:lnTo>
                    <a:pt x="37669" y="3570"/>
                  </a:lnTo>
                  <a:lnTo>
                    <a:pt x="37669" y="3570"/>
                  </a:lnTo>
                  <a:lnTo>
                    <a:pt x="37928" y="3124"/>
                  </a:lnTo>
                  <a:lnTo>
                    <a:pt x="38115" y="2678"/>
                  </a:lnTo>
                  <a:lnTo>
                    <a:pt x="38280" y="2232"/>
                  </a:lnTo>
                  <a:lnTo>
                    <a:pt x="38421" y="1785"/>
                  </a:lnTo>
                  <a:lnTo>
                    <a:pt x="38515" y="1339"/>
                  </a:lnTo>
                  <a:lnTo>
                    <a:pt x="38562" y="893"/>
                  </a:lnTo>
                  <a:lnTo>
                    <a:pt x="38609" y="447"/>
                  </a:lnTo>
                  <a:lnTo>
                    <a:pt x="38609"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8" name="Google Shape;1468;p26"/>
            <p:cNvSpPr/>
            <p:nvPr/>
          </p:nvSpPr>
          <p:spPr>
            <a:xfrm>
              <a:off x="5969625" y="4395100"/>
              <a:ext cx="498475" cy="15275"/>
            </a:xfrm>
            <a:custGeom>
              <a:rect b="b" l="l" r="r" t="t"/>
              <a:pathLst>
                <a:path extrusionOk="0" h="611" w="19939">
                  <a:moveTo>
                    <a:pt x="4979" y="0"/>
                  </a:moveTo>
                  <a:lnTo>
                    <a:pt x="2490" y="47"/>
                  </a:lnTo>
                  <a:lnTo>
                    <a:pt x="0" y="165"/>
                  </a:lnTo>
                  <a:lnTo>
                    <a:pt x="2490" y="329"/>
                  </a:lnTo>
                  <a:lnTo>
                    <a:pt x="4979" y="446"/>
                  </a:lnTo>
                  <a:lnTo>
                    <a:pt x="7468" y="540"/>
                  </a:lnTo>
                  <a:lnTo>
                    <a:pt x="9958" y="587"/>
                  </a:lnTo>
                  <a:lnTo>
                    <a:pt x="12987" y="611"/>
                  </a:lnTo>
                  <a:lnTo>
                    <a:pt x="14936" y="611"/>
                  </a:lnTo>
                  <a:lnTo>
                    <a:pt x="16181" y="587"/>
                  </a:lnTo>
                  <a:lnTo>
                    <a:pt x="17426" y="540"/>
                  </a:lnTo>
                  <a:lnTo>
                    <a:pt x="19939" y="446"/>
                  </a:lnTo>
                  <a:lnTo>
                    <a:pt x="17449" y="259"/>
                  </a:lnTo>
                  <a:lnTo>
                    <a:pt x="16205" y="188"/>
                  </a:lnTo>
                  <a:lnTo>
                    <a:pt x="14936" y="141"/>
                  </a:lnTo>
                  <a:lnTo>
                    <a:pt x="12447" y="71"/>
                  </a:lnTo>
                  <a:lnTo>
                    <a:pt x="9958" y="0"/>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9" name="Google Shape;1469;p26"/>
            <p:cNvSpPr/>
            <p:nvPr/>
          </p:nvSpPr>
          <p:spPr>
            <a:xfrm>
              <a:off x="6860850" y="4211325"/>
              <a:ext cx="1045650" cy="296525"/>
            </a:xfrm>
            <a:custGeom>
              <a:rect b="b" l="l" r="r" t="t"/>
              <a:pathLst>
                <a:path extrusionOk="0" h="11861" w="41826">
                  <a:moveTo>
                    <a:pt x="24142" y="423"/>
                  </a:moveTo>
                  <a:lnTo>
                    <a:pt x="29685" y="541"/>
                  </a:lnTo>
                  <a:lnTo>
                    <a:pt x="28957" y="517"/>
                  </a:lnTo>
                  <a:lnTo>
                    <a:pt x="24142" y="423"/>
                  </a:lnTo>
                  <a:close/>
                  <a:moveTo>
                    <a:pt x="35274" y="658"/>
                  </a:moveTo>
                  <a:lnTo>
                    <a:pt x="35462" y="1057"/>
                  </a:lnTo>
                  <a:lnTo>
                    <a:pt x="35626" y="1433"/>
                  </a:lnTo>
                  <a:lnTo>
                    <a:pt x="35767" y="1832"/>
                  </a:lnTo>
                  <a:lnTo>
                    <a:pt x="35908" y="2232"/>
                  </a:lnTo>
                  <a:lnTo>
                    <a:pt x="36025" y="2607"/>
                  </a:lnTo>
                  <a:lnTo>
                    <a:pt x="36119" y="3007"/>
                  </a:lnTo>
                  <a:lnTo>
                    <a:pt x="36284" y="3805"/>
                  </a:lnTo>
                  <a:lnTo>
                    <a:pt x="36401" y="4580"/>
                  </a:lnTo>
                  <a:lnTo>
                    <a:pt x="36448" y="5332"/>
                  </a:lnTo>
                  <a:lnTo>
                    <a:pt x="36471" y="6083"/>
                  </a:lnTo>
                  <a:lnTo>
                    <a:pt x="36448" y="6835"/>
                  </a:lnTo>
                  <a:lnTo>
                    <a:pt x="36378" y="7539"/>
                  </a:lnTo>
                  <a:lnTo>
                    <a:pt x="36284" y="8220"/>
                  </a:lnTo>
                  <a:lnTo>
                    <a:pt x="36190" y="8878"/>
                  </a:lnTo>
                  <a:lnTo>
                    <a:pt x="36049" y="9488"/>
                  </a:lnTo>
                  <a:lnTo>
                    <a:pt x="35908" y="10075"/>
                  </a:lnTo>
                  <a:lnTo>
                    <a:pt x="35767" y="10616"/>
                  </a:lnTo>
                  <a:lnTo>
                    <a:pt x="35603" y="11109"/>
                  </a:lnTo>
                  <a:lnTo>
                    <a:pt x="35462" y="11555"/>
                  </a:lnTo>
                  <a:lnTo>
                    <a:pt x="40135" y="11508"/>
                  </a:lnTo>
                  <a:lnTo>
                    <a:pt x="40511" y="10827"/>
                  </a:lnTo>
                  <a:lnTo>
                    <a:pt x="40863" y="10146"/>
                  </a:lnTo>
                  <a:lnTo>
                    <a:pt x="41168" y="9465"/>
                  </a:lnTo>
                  <a:lnTo>
                    <a:pt x="41403" y="8784"/>
                  </a:lnTo>
                  <a:lnTo>
                    <a:pt x="41568" y="8103"/>
                  </a:lnTo>
                  <a:lnTo>
                    <a:pt x="41708" y="7445"/>
                  </a:lnTo>
                  <a:lnTo>
                    <a:pt x="41779" y="6764"/>
                  </a:lnTo>
                  <a:lnTo>
                    <a:pt x="41826" y="6107"/>
                  </a:lnTo>
                  <a:lnTo>
                    <a:pt x="41779" y="5425"/>
                  </a:lnTo>
                  <a:lnTo>
                    <a:pt x="41708" y="4744"/>
                  </a:lnTo>
                  <a:lnTo>
                    <a:pt x="41568" y="4087"/>
                  </a:lnTo>
                  <a:lnTo>
                    <a:pt x="41403" y="3406"/>
                  </a:lnTo>
                  <a:lnTo>
                    <a:pt x="41145" y="2748"/>
                  </a:lnTo>
                  <a:lnTo>
                    <a:pt x="40863" y="2091"/>
                  </a:lnTo>
                  <a:lnTo>
                    <a:pt x="40511" y="1433"/>
                  </a:lnTo>
                  <a:lnTo>
                    <a:pt x="40135" y="776"/>
                  </a:lnTo>
                  <a:lnTo>
                    <a:pt x="35274" y="658"/>
                  </a:lnTo>
                  <a:close/>
                  <a:moveTo>
                    <a:pt x="5778" y="1"/>
                  </a:moveTo>
                  <a:lnTo>
                    <a:pt x="5496" y="517"/>
                  </a:lnTo>
                  <a:lnTo>
                    <a:pt x="5214" y="1034"/>
                  </a:lnTo>
                  <a:lnTo>
                    <a:pt x="4979" y="1574"/>
                  </a:lnTo>
                  <a:lnTo>
                    <a:pt x="4744" y="2114"/>
                  </a:lnTo>
                  <a:lnTo>
                    <a:pt x="4556" y="2678"/>
                  </a:lnTo>
                  <a:lnTo>
                    <a:pt x="4369" y="3218"/>
                  </a:lnTo>
                  <a:lnTo>
                    <a:pt x="4228" y="3782"/>
                  </a:lnTo>
                  <a:lnTo>
                    <a:pt x="4087" y="4369"/>
                  </a:lnTo>
                  <a:lnTo>
                    <a:pt x="3969" y="4932"/>
                  </a:lnTo>
                  <a:lnTo>
                    <a:pt x="3899" y="5519"/>
                  </a:lnTo>
                  <a:lnTo>
                    <a:pt x="3828" y="6107"/>
                  </a:lnTo>
                  <a:lnTo>
                    <a:pt x="3805" y="6694"/>
                  </a:lnTo>
                  <a:lnTo>
                    <a:pt x="3805" y="7281"/>
                  </a:lnTo>
                  <a:lnTo>
                    <a:pt x="3805" y="7868"/>
                  </a:lnTo>
                  <a:lnTo>
                    <a:pt x="3852" y="8431"/>
                  </a:lnTo>
                  <a:lnTo>
                    <a:pt x="3922" y="9019"/>
                  </a:lnTo>
                  <a:lnTo>
                    <a:pt x="3500" y="9418"/>
                  </a:lnTo>
                  <a:lnTo>
                    <a:pt x="3053" y="9817"/>
                  </a:lnTo>
                  <a:lnTo>
                    <a:pt x="2584" y="10169"/>
                  </a:lnTo>
                  <a:lnTo>
                    <a:pt x="2114" y="10522"/>
                  </a:lnTo>
                  <a:lnTo>
                    <a:pt x="1621" y="10850"/>
                  </a:lnTo>
                  <a:lnTo>
                    <a:pt x="1104" y="11156"/>
                  </a:lnTo>
                  <a:lnTo>
                    <a:pt x="588" y="11437"/>
                  </a:lnTo>
                  <a:lnTo>
                    <a:pt x="71" y="11696"/>
                  </a:lnTo>
                  <a:lnTo>
                    <a:pt x="1" y="11860"/>
                  </a:lnTo>
                  <a:lnTo>
                    <a:pt x="7821" y="11790"/>
                  </a:lnTo>
                  <a:lnTo>
                    <a:pt x="8854" y="11790"/>
                  </a:lnTo>
                  <a:lnTo>
                    <a:pt x="9065" y="11320"/>
                  </a:lnTo>
                  <a:lnTo>
                    <a:pt x="9230" y="10874"/>
                  </a:lnTo>
                  <a:lnTo>
                    <a:pt x="9394" y="10404"/>
                  </a:lnTo>
                  <a:lnTo>
                    <a:pt x="9535" y="9958"/>
                  </a:lnTo>
                  <a:lnTo>
                    <a:pt x="9653" y="9512"/>
                  </a:lnTo>
                  <a:lnTo>
                    <a:pt x="9746" y="9066"/>
                  </a:lnTo>
                  <a:lnTo>
                    <a:pt x="9817" y="8619"/>
                  </a:lnTo>
                  <a:lnTo>
                    <a:pt x="9864" y="8173"/>
                  </a:lnTo>
                  <a:lnTo>
                    <a:pt x="9911" y="7750"/>
                  </a:lnTo>
                  <a:lnTo>
                    <a:pt x="9934" y="7328"/>
                  </a:lnTo>
                  <a:lnTo>
                    <a:pt x="9934" y="6905"/>
                  </a:lnTo>
                  <a:lnTo>
                    <a:pt x="9934" y="6482"/>
                  </a:lnTo>
                  <a:lnTo>
                    <a:pt x="9887" y="5660"/>
                  </a:lnTo>
                  <a:lnTo>
                    <a:pt x="9793" y="4885"/>
                  </a:lnTo>
                  <a:lnTo>
                    <a:pt x="9653" y="4110"/>
                  </a:lnTo>
                  <a:lnTo>
                    <a:pt x="9488" y="3406"/>
                  </a:lnTo>
                  <a:lnTo>
                    <a:pt x="9300" y="2725"/>
                  </a:lnTo>
                  <a:lnTo>
                    <a:pt x="9089" y="2091"/>
                  </a:lnTo>
                  <a:lnTo>
                    <a:pt x="8854" y="1504"/>
                  </a:lnTo>
                  <a:lnTo>
                    <a:pt x="8643" y="963"/>
                  </a:lnTo>
                  <a:lnTo>
                    <a:pt x="8408" y="494"/>
                  </a:lnTo>
                  <a:lnTo>
                    <a:pt x="8196" y="71"/>
                  </a:lnTo>
                  <a:lnTo>
                    <a:pt x="577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0" name="Google Shape;1470;p26"/>
            <p:cNvSpPr/>
            <p:nvPr/>
          </p:nvSpPr>
          <p:spPr>
            <a:xfrm>
              <a:off x="7464400" y="4221900"/>
              <a:ext cx="138575" cy="2950"/>
            </a:xfrm>
            <a:custGeom>
              <a:rect b="b" l="l" r="r" t="t"/>
              <a:pathLst>
                <a:path extrusionOk="0" fill="none" h="118" w="5543">
                  <a:moveTo>
                    <a:pt x="0" y="0"/>
                  </a:moveTo>
                  <a:lnTo>
                    <a:pt x="5543" y="118"/>
                  </a:lnTo>
                  <a:lnTo>
                    <a:pt x="4815" y="94"/>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1" name="Google Shape;1471;p26"/>
            <p:cNvSpPr/>
            <p:nvPr/>
          </p:nvSpPr>
          <p:spPr>
            <a:xfrm>
              <a:off x="6860850" y="4211325"/>
              <a:ext cx="1045650" cy="296525"/>
            </a:xfrm>
            <a:custGeom>
              <a:rect b="b" l="l" r="r" t="t"/>
              <a:pathLst>
                <a:path extrusionOk="0" fill="none" h="11861" w="41826">
                  <a:moveTo>
                    <a:pt x="5778" y="1"/>
                  </a:moveTo>
                  <a:lnTo>
                    <a:pt x="5778" y="1"/>
                  </a:lnTo>
                  <a:lnTo>
                    <a:pt x="5496" y="517"/>
                  </a:lnTo>
                  <a:lnTo>
                    <a:pt x="5214" y="1034"/>
                  </a:lnTo>
                  <a:lnTo>
                    <a:pt x="4979" y="1574"/>
                  </a:lnTo>
                  <a:lnTo>
                    <a:pt x="4744" y="2114"/>
                  </a:lnTo>
                  <a:lnTo>
                    <a:pt x="4556" y="2678"/>
                  </a:lnTo>
                  <a:lnTo>
                    <a:pt x="4369" y="3218"/>
                  </a:lnTo>
                  <a:lnTo>
                    <a:pt x="4228" y="3782"/>
                  </a:lnTo>
                  <a:lnTo>
                    <a:pt x="4087" y="4369"/>
                  </a:lnTo>
                  <a:lnTo>
                    <a:pt x="3969" y="4932"/>
                  </a:lnTo>
                  <a:lnTo>
                    <a:pt x="3899" y="5519"/>
                  </a:lnTo>
                  <a:lnTo>
                    <a:pt x="3828" y="6107"/>
                  </a:lnTo>
                  <a:lnTo>
                    <a:pt x="3805" y="6694"/>
                  </a:lnTo>
                  <a:lnTo>
                    <a:pt x="3805" y="7281"/>
                  </a:lnTo>
                  <a:lnTo>
                    <a:pt x="3805" y="7868"/>
                  </a:lnTo>
                  <a:lnTo>
                    <a:pt x="3852" y="8431"/>
                  </a:lnTo>
                  <a:lnTo>
                    <a:pt x="3922" y="9019"/>
                  </a:lnTo>
                  <a:lnTo>
                    <a:pt x="3922" y="9019"/>
                  </a:lnTo>
                  <a:lnTo>
                    <a:pt x="3500" y="9418"/>
                  </a:lnTo>
                  <a:lnTo>
                    <a:pt x="3053" y="9817"/>
                  </a:lnTo>
                  <a:lnTo>
                    <a:pt x="2584" y="10169"/>
                  </a:lnTo>
                  <a:lnTo>
                    <a:pt x="2114" y="10522"/>
                  </a:lnTo>
                  <a:lnTo>
                    <a:pt x="1621" y="10850"/>
                  </a:lnTo>
                  <a:lnTo>
                    <a:pt x="1104" y="11156"/>
                  </a:lnTo>
                  <a:lnTo>
                    <a:pt x="588" y="11437"/>
                  </a:lnTo>
                  <a:lnTo>
                    <a:pt x="71" y="11696"/>
                  </a:lnTo>
                  <a:lnTo>
                    <a:pt x="71" y="11696"/>
                  </a:lnTo>
                  <a:lnTo>
                    <a:pt x="71" y="11696"/>
                  </a:lnTo>
                  <a:lnTo>
                    <a:pt x="1" y="11860"/>
                  </a:lnTo>
                  <a:lnTo>
                    <a:pt x="7821" y="11790"/>
                  </a:lnTo>
                  <a:lnTo>
                    <a:pt x="8854" y="11790"/>
                  </a:lnTo>
                  <a:lnTo>
                    <a:pt x="35462" y="11555"/>
                  </a:lnTo>
                  <a:lnTo>
                    <a:pt x="40135" y="11508"/>
                  </a:lnTo>
                  <a:lnTo>
                    <a:pt x="40135" y="11508"/>
                  </a:lnTo>
                  <a:lnTo>
                    <a:pt x="40511" y="10827"/>
                  </a:lnTo>
                  <a:lnTo>
                    <a:pt x="40863" y="10146"/>
                  </a:lnTo>
                  <a:lnTo>
                    <a:pt x="41168" y="9465"/>
                  </a:lnTo>
                  <a:lnTo>
                    <a:pt x="41403" y="8784"/>
                  </a:lnTo>
                  <a:lnTo>
                    <a:pt x="41568" y="8103"/>
                  </a:lnTo>
                  <a:lnTo>
                    <a:pt x="41708" y="7445"/>
                  </a:lnTo>
                  <a:lnTo>
                    <a:pt x="41779" y="6764"/>
                  </a:lnTo>
                  <a:lnTo>
                    <a:pt x="41826" y="6107"/>
                  </a:lnTo>
                  <a:lnTo>
                    <a:pt x="41826" y="6107"/>
                  </a:lnTo>
                  <a:lnTo>
                    <a:pt x="41779" y="5425"/>
                  </a:lnTo>
                  <a:lnTo>
                    <a:pt x="41708" y="4744"/>
                  </a:lnTo>
                  <a:lnTo>
                    <a:pt x="41568" y="4087"/>
                  </a:lnTo>
                  <a:lnTo>
                    <a:pt x="41403" y="3406"/>
                  </a:lnTo>
                  <a:lnTo>
                    <a:pt x="41145" y="2748"/>
                  </a:lnTo>
                  <a:lnTo>
                    <a:pt x="40863" y="2091"/>
                  </a:lnTo>
                  <a:lnTo>
                    <a:pt x="40511" y="1433"/>
                  </a:lnTo>
                  <a:lnTo>
                    <a:pt x="40135" y="776"/>
                  </a:lnTo>
                  <a:lnTo>
                    <a:pt x="35274" y="658"/>
                  </a:lnTo>
                  <a:lnTo>
                    <a:pt x="35274" y="658"/>
                  </a:lnTo>
                  <a:lnTo>
                    <a:pt x="35274" y="658"/>
                  </a:lnTo>
                  <a:lnTo>
                    <a:pt x="35462" y="1057"/>
                  </a:lnTo>
                  <a:lnTo>
                    <a:pt x="35626" y="1433"/>
                  </a:lnTo>
                  <a:lnTo>
                    <a:pt x="35767" y="1832"/>
                  </a:lnTo>
                  <a:lnTo>
                    <a:pt x="35908" y="2232"/>
                  </a:lnTo>
                  <a:lnTo>
                    <a:pt x="36025" y="2607"/>
                  </a:lnTo>
                  <a:lnTo>
                    <a:pt x="36119" y="3007"/>
                  </a:lnTo>
                  <a:lnTo>
                    <a:pt x="36284" y="3805"/>
                  </a:lnTo>
                  <a:lnTo>
                    <a:pt x="36401" y="4580"/>
                  </a:lnTo>
                  <a:lnTo>
                    <a:pt x="36448" y="5332"/>
                  </a:lnTo>
                  <a:lnTo>
                    <a:pt x="36471" y="6083"/>
                  </a:lnTo>
                  <a:lnTo>
                    <a:pt x="36448" y="6835"/>
                  </a:lnTo>
                  <a:lnTo>
                    <a:pt x="36378" y="7539"/>
                  </a:lnTo>
                  <a:lnTo>
                    <a:pt x="36284" y="8220"/>
                  </a:lnTo>
                  <a:lnTo>
                    <a:pt x="36190" y="8878"/>
                  </a:lnTo>
                  <a:lnTo>
                    <a:pt x="36049" y="9488"/>
                  </a:lnTo>
                  <a:lnTo>
                    <a:pt x="35908" y="10075"/>
                  </a:lnTo>
                  <a:lnTo>
                    <a:pt x="35767" y="10616"/>
                  </a:lnTo>
                  <a:lnTo>
                    <a:pt x="35603" y="11109"/>
                  </a:lnTo>
                  <a:lnTo>
                    <a:pt x="35462" y="11555"/>
                  </a:lnTo>
                  <a:lnTo>
                    <a:pt x="8854" y="11790"/>
                  </a:lnTo>
                  <a:lnTo>
                    <a:pt x="8854" y="11790"/>
                  </a:lnTo>
                  <a:lnTo>
                    <a:pt x="9065" y="11320"/>
                  </a:lnTo>
                  <a:lnTo>
                    <a:pt x="9230" y="10874"/>
                  </a:lnTo>
                  <a:lnTo>
                    <a:pt x="9394" y="10404"/>
                  </a:lnTo>
                  <a:lnTo>
                    <a:pt x="9535" y="9958"/>
                  </a:lnTo>
                  <a:lnTo>
                    <a:pt x="9653" y="9512"/>
                  </a:lnTo>
                  <a:lnTo>
                    <a:pt x="9746" y="9066"/>
                  </a:lnTo>
                  <a:lnTo>
                    <a:pt x="9817" y="8619"/>
                  </a:lnTo>
                  <a:lnTo>
                    <a:pt x="9864" y="8173"/>
                  </a:lnTo>
                  <a:lnTo>
                    <a:pt x="9911" y="7750"/>
                  </a:lnTo>
                  <a:lnTo>
                    <a:pt x="9934" y="7328"/>
                  </a:lnTo>
                  <a:lnTo>
                    <a:pt x="9934" y="6905"/>
                  </a:lnTo>
                  <a:lnTo>
                    <a:pt x="9934" y="6482"/>
                  </a:lnTo>
                  <a:lnTo>
                    <a:pt x="9887" y="5660"/>
                  </a:lnTo>
                  <a:lnTo>
                    <a:pt x="9793" y="4885"/>
                  </a:lnTo>
                  <a:lnTo>
                    <a:pt x="9653" y="4110"/>
                  </a:lnTo>
                  <a:lnTo>
                    <a:pt x="9488" y="3406"/>
                  </a:lnTo>
                  <a:lnTo>
                    <a:pt x="9300" y="2725"/>
                  </a:lnTo>
                  <a:lnTo>
                    <a:pt x="9089" y="2091"/>
                  </a:lnTo>
                  <a:lnTo>
                    <a:pt x="8854" y="1504"/>
                  </a:lnTo>
                  <a:lnTo>
                    <a:pt x="8643" y="963"/>
                  </a:lnTo>
                  <a:lnTo>
                    <a:pt x="8408" y="494"/>
                  </a:lnTo>
                  <a:lnTo>
                    <a:pt x="8196" y="71"/>
                  </a:lnTo>
                  <a:lnTo>
                    <a:pt x="8196" y="71"/>
                  </a:lnTo>
                  <a:lnTo>
                    <a:pt x="577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2" name="Google Shape;1472;p26"/>
            <p:cNvSpPr/>
            <p:nvPr/>
          </p:nvSpPr>
          <p:spPr>
            <a:xfrm>
              <a:off x="7065750" y="4213100"/>
              <a:ext cx="706900" cy="292975"/>
            </a:xfrm>
            <a:custGeom>
              <a:rect b="b" l="l" r="r" t="t"/>
              <a:pathLst>
                <a:path extrusionOk="0" h="11719" w="28276">
                  <a:moveTo>
                    <a:pt x="16111" y="3969"/>
                  </a:moveTo>
                  <a:lnTo>
                    <a:pt x="17074" y="3992"/>
                  </a:lnTo>
                  <a:lnTo>
                    <a:pt x="18013" y="4039"/>
                  </a:lnTo>
                  <a:lnTo>
                    <a:pt x="18882" y="4110"/>
                  </a:lnTo>
                  <a:lnTo>
                    <a:pt x="19727" y="4180"/>
                  </a:lnTo>
                  <a:lnTo>
                    <a:pt x="20526" y="4274"/>
                  </a:lnTo>
                  <a:lnTo>
                    <a:pt x="21277" y="4392"/>
                  </a:lnTo>
                  <a:lnTo>
                    <a:pt x="21958" y="4509"/>
                  </a:lnTo>
                  <a:lnTo>
                    <a:pt x="22592" y="4650"/>
                  </a:lnTo>
                  <a:lnTo>
                    <a:pt x="23132" y="4791"/>
                  </a:lnTo>
                  <a:lnTo>
                    <a:pt x="23626" y="4955"/>
                  </a:lnTo>
                  <a:lnTo>
                    <a:pt x="24025" y="5120"/>
                  </a:lnTo>
                  <a:lnTo>
                    <a:pt x="24354" y="5284"/>
                  </a:lnTo>
                  <a:lnTo>
                    <a:pt x="24495" y="5378"/>
                  </a:lnTo>
                  <a:lnTo>
                    <a:pt x="24588" y="5472"/>
                  </a:lnTo>
                  <a:lnTo>
                    <a:pt x="24682" y="5566"/>
                  </a:lnTo>
                  <a:lnTo>
                    <a:pt x="24753" y="5660"/>
                  </a:lnTo>
                  <a:lnTo>
                    <a:pt x="24776" y="5754"/>
                  </a:lnTo>
                  <a:lnTo>
                    <a:pt x="24800" y="5848"/>
                  </a:lnTo>
                  <a:lnTo>
                    <a:pt x="24776" y="5942"/>
                  </a:lnTo>
                  <a:lnTo>
                    <a:pt x="24753" y="6036"/>
                  </a:lnTo>
                  <a:lnTo>
                    <a:pt x="24682" y="6129"/>
                  </a:lnTo>
                  <a:lnTo>
                    <a:pt x="24588" y="6223"/>
                  </a:lnTo>
                  <a:lnTo>
                    <a:pt x="24495" y="6317"/>
                  </a:lnTo>
                  <a:lnTo>
                    <a:pt x="24354" y="6411"/>
                  </a:lnTo>
                  <a:lnTo>
                    <a:pt x="24025" y="6599"/>
                  </a:lnTo>
                  <a:lnTo>
                    <a:pt x="23626" y="6764"/>
                  </a:lnTo>
                  <a:lnTo>
                    <a:pt x="23132" y="6904"/>
                  </a:lnTo>
                  <a:lnTo>
                    <a:pt x="22592" y="7069"/>
                  </a:lnTo>
                  <a:lnTo>
                    <a:pt x="21958" y="7186"/>
                  </a:lnTo>
                  <a:lnTo>
                    <a:pt x="21277" y="7304"/>
                  </a:lnTo>
                  <a:lnTo>
                    <a:pt x="20526" y="7421"/>
                  </a:lnTo>
                  <a:lnTo>
                    <a:pt x="19727" y="7515"/>
                  </a:lnTo>
                  <a:lnTo>
                    <a:pt x="18882" y="7609"/>
                  </a:lnTo>
                  <a:lnTo>
                    <a:pt x="18013" y="7656"/>
                  </a:lnTo>
                  <a:lnTo>
                    <a:pt x="17074" y="7703"/>
                  </a:lnTo>
                  <a:lnTo>
                    <a:pt x="16111" y="7726"/>
                  </a:lnTo>
                  <a:lnTo>
                    <a:pt x="15124" y="7750"/>
                  </a:lnTo>
                  <a:lnTo>
                    <a:pt x="14138" y="7726"/>
                  </a:lnTo>
                  <a:lnTo>
                    <a:pt x="13175" y="7703"/>
                  </a:lnTo>
                  <a:lnTo>
                    <a:pt x="12259" y="7656"/>
                  </a:lnTo>
                  <a:lnTo>
                    <a:pt x="11367" y="7609"/>
                  </a:lnTo>
                  <a:lnTo>
                    <a:pt x="10521" y="7515"/>
                  </a:lnTo>
                  <a:lnTo>
                    <a:pt x="9723" y="7421"/>
                  </a:lnTo>
                  <a:lnTo>
                    <a:pt x="8995" y="7304"/>
                  </a:lnTo>
                  <a:lnTo>
                    <a:pt x="8290" y="7186"/>
                  </a:lnTo>
                  <a:lnTo>
                    <a:pt x="7680" y="7069"/>
                  </a:lnTo>
                  <a:lnTo>
                    <a:pt x="7116" y="6904"/>
                  </a:lnTo>
                  <a:lnTo>
                    <a:pt x="6623" y="6764"/>
                  </a:lnTo>
                  <a:lnTo>
                    <a:pt x="6224" y="6599"/>
                  </a:lnTo>
                  <a:lnTo>
                    <a:pt x="5895" y="6411"/>
                  </a:lnTo>
                  <a:lnTo>
                    <a:pt x="5778" y="6317"/>
                  </a:lnTo>
                  <a:lnTo>
                    <a:pt x="5660" y="6223"/>
                  </a:lnTo>
                  <a:lnTo>
                    <a:pt x="5590" y="6129"/>
                  </a:lnTo>
                  <a:lnTo>
                    <a:pt x="5519" y="6036"/>
                  </a:lnTo>
                  <a:lnTo>
                    <a:pt x="5472" y="5942"/>
                  </a:lnTo>
                  <a:lnTo>
                    <a:pt x="5472" y="5848"/>
                  </a:lnTo>
                  <a:lnTo>
                    <a:pt x="5472" y="5754"/>
                  </a:lnTo>
                  <a:lnTo>
                    <a:pt x="5519" y="5660"/>
                  </a:lnTo>
                  <a:lnTo>
                    <a:pt x="5590" y="5566"/>
                  </a:lnTo>
                  <a:lnTo>
                    <a:pt x="5660" y="5472"/>
                  </a:lnTo>
                  <a:lnTo>
                    <a:pt x="5778" y="5378"/>
                  </a:lnTo>
                  <a:lnTo>
                    <a:pt x="5895" y="5284"/>
                  </a:lnTo>
                  <a:lnTo>
                    <a:pt x="6224" y="5120"/>
                  </a:lnTo>
                  <a:lnTo>
                    <a:pt x="6623" y="4955"/>
                  </a:lnTo>
                  <a:lnTo>
                    <a:pt x="7116" y="4791"/>
                  </a:lnTo>
                  <a:lnTo>
                    <a:pt x="7680" y="4650"/>
                  </a:lnTo>
                  <a:lnTo>
                    <a:pt x="8290" y="4509"/>
                  </a:lnTo>
                  <a:lnTo>
                    <a:pt x="8995" y="4392"/>
                  </a:lnTo>
                  <a:lnTo>
                    <a:pt x="9723" y="4274"/>
                  </a:lnTo>
                  <a:lnTo>
                    <a:pt x="10521" y="4180"/>
                  </a:lnTo>
                  <a:lnTo>
                    <a:pt x="11367" y="4110"/>
                  </a:lnTo>
                  <a:lnTo>
                    <a:pt x="12259" y="4039"/>
                  </a:lnTo>
                  <a:lnTo>
                    <a:pt x="13175" y="3992"/>
                  </a:lnTo>
                  <a:lnTo>
                    <a:pt x="14138" y="3969"/>
                  </a:lnTo>
                  <a:close/>
                  <a:moveTo>
                    <a:pt x="0" y="0"/>
                  </a:moveTo>
                  <a:lnTo>
                    <a:pt x="212" y="423"/>
                  </a:lnTo>
                  <a:lnTo>
                    <a:pt x="447" y="892"/>
                  </a:lnTo>
                  <a:lnTo>
                    <a:pt x="658" y="1433"/>
                  </a:lnTo>
                  <a:lnTo>
                    <a:pt x="893" y="2020"/>
                  </a:lnTo>
                  <a:lnTo>
                    <a:pt x="1104" y="2654"/>
                  </a:lnTo>
                  <a:lnTo>
                    <a:pt x="1292" y="3335"/>
                  </a:lnTo>
                  <a:lnTo>
                    <a:pt x="1457" y="4039"/>
                  </a:lnTo>
                  <a:lnTo>
                    <a:pt x="1597" y="4814"/>
                  </a:lnTo>
                  <a:lnTo>
                    <a:pt x="1691" y="5589"/>
                  </a:lnTo>
                  <a:lnTo>
                    <a:pt x="1738" y="6411"/>
                  </a:lnTo>
                  <a:lnTo>
                    <a:pt x="1738" y="6834"/>
                  </a:lnTo>
                  <a:lnTo>
                    <a:pt x="1738" y="7257"/>
                  </a:lnTo>
                  <a:lnTo>
                    <a:pt x="1715" y="7679"/>
                  </a:lnTo>
                  <a:lnTo>
                    <a:pt x="1668" y="8102"/>
                  </a:lnTo>
                  <a:lnTo>
                    <a:pt x="1621" y="8548"/>
                  </a:lnTo>
                  <a:lnTo>
                    <a:pt x="1550" y="8995"/>
                  </a:lnTo>
                  <a:lnTo>
                    <a:pt x="1457" y="9441"/>
                  </a:lnTo>
                  <a:lnTo>
                    <a:pt x="1339" y="9887"/>
                  </a:lnTo>
                  <a:lnTo>
                    <a:pt x="1198" y="10333"/>
                  </a:lnTo>
                  <a:lnTo>
                    <a:pt x="1034" y="10803"/>
                  </a:lnTo>
                  <a:lnTo>
                    <a:pt x="869" y="11249"/>
                  </a:lnTo>
                  <a:lnTo>
                    <a:pt x="658" y="11719"/>
                  </a:lnTo>
                  <a:lnTo>
                    <a:pt x="27266" y="11484"/>
                  </a:lnTo>
                  <a:lnTo>
                    <a:pt x="27407" y="11038"/>
                  </a:lnTo>
                  <a:lnTo>
                    <a:pt x="27571" y="10545"/>
                  </a:lnTo>
                  <a:lnTo>
                    <a:pt x="27712" y="10004"/>
                  </a:lnTo>
                  <a:lnTo>
                    <a:pt x="27853" y="9417"/>
                  </a:lnTo>
                  <a:lnTo>
                    <a:pt x="27994" y="8807"/>
                  </a:lnTo>
                  <a:lnTo>
                    <a:pt x="28088" y="8149"/>
                  </a:lnTo>
                  <a:lnTo>
                    <a:pt x="28182" y="7468"/>
                  </a:lnTo>
                  <a:lnTo>
                    <a:pt x="28252" y="6764"/>
                  </a:lnTo>
                  <a:lnTo>
                    <a:pt x="28275" y="6012"/>
                  </a:lnTo>
                  <a:lnTo>
                    <a:pt x="28252" y="5261"/>
                  </a:lnTo>
                  <a:lnTo>
                    <a:pt x="28205" y="4509"/>
                  </a:lnTo>
                  <a:lnTo>
                    <a:pt x="28088" y="3734"/>
                  </a:lnTo>
                  <a:lnTo>
                    <a:pt x="27923" y="2936"/>
                  </a:lnTo>
                  <a:lnTo>
                    <a:pt x="27829" y="2536"/>
                  </a:lnTo>
                  <a:lnTo>
                    <a:pt x="27712" y="2161"/>
                  </a:lnTo>
                  <a:lnTo>
                    <a:pt x="27571" y="1761"/>
                  </a:lnTo>
                  <a:lnTo>
                    <a:pt x="27430" y="1362"/>
                  </a:lnTo>
                  <a:lnTo>
                    <a:pt x="27266" y="986"/>
                  </a:lnTo>
                  <a:lnTo>
                    <a:pt x="27078" y="587"/>
                  </a:lnTo>
                  <a:lnTo>
                    <a:pt x="21489" y="470"/>
                  </a:lnTo>
                  <a:lnTo>
                    <a:pt x="15946" y="352"/>
                  </a:lnTo>
                  <a:lnTo>
                    <a:pt x="0" y="0"/>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3" name="Google Shape;1473;p26"/>
            <p:cNvSpPr/>
            <p:nvPr/>
          </p:nvSpPr>
          <p:spPr>
            <a:xfrm>
              <a:off x="7202550" y="4312300"/>
              <a:ext cx="483200" cy="94550"/>
            </a:xfrm>
            <a:custGeom>
              <a:rect b="b" l="l" r="r" t="t"/>
              <a:pathLst>
                <a:path extrusionOk="0" fill="none" h="3782" w="19328">
                  <a:moveTo>
                    <a:pt x="9652" y="3782"/>
                  </a:moveTo>
                  <a:lnTo>
                    <a:pt x="9652" y="3782"/>
                  </a:lnTo>
                  <a:lnTo>
                    <a:pt x="8666" y="3758"/>
                  </a:lnTo>
                  <a:lnTo>
                    <a:pt x="7703" y="3735"/>
                  </a:lnTo>
                  <a:lnTo>
                    <a:pt x="6787" y="3688"/>
                  </a:lnTo>
                  <a:lnTo>
                    <a:pt x="5895" y="3641"/>
                  </a:lnTo>
                  <a:lnTo>
                    <a:pt x="5049" y="3547"/>
                  </a:lnTo>
                  <a:lnTo>
                    <a:pt x="4251" y="3453"/>
                  </a:lnTo>
                  <a:lnTo>
                    <a:pt x="3523" y="3336"/>
                  </a:lnTo>
                  <a:lnTo>
                    <a:pt x="2818" y="3218"/>
                  </a:lnTo>
                  <a:lnTo>
                    <a:pt x="2208" y="3101"/>
                  </a:lnTo>
                  <a:lnTo>
                    <a:pt x="1644" y="2936"/>
                  </a:lnTo>
                  <a:lnTo>
                    <a:pt x="1151" y="2796"/>
                  </a:lnTo>
                  <a:lnTo>
                    <a:pt x="752" y="2631"/>
                  </a:lnTo>
                  <a:lnTo>
                    <a:pt x="423" y="2443"/>
                  </a:lnTo>
                  <a:lnTo>
                    <a:pt x="306" y="2349"/>
                  </a:lnTo>
                  <a:lnTo>
                    <a:pt x="188" y="2255"/>
                  </a:lnTo>
                  <a:lnTo>
                    <a:pt x="118" y="2161"/>
                  </a:lnTo>
                  <a:lnTo>
                    <a:pt x="47" y="2068"/>
                  </a:lnTo>
                  <a:lnTo>
                    <a:pt x="0" y="1974"/>
                  </a:lnTo>
                  <a:lnTo>
                    <a:pt x="0" y="1880"/>
                  </a:lnTo>
                  <a:lnTo>
                    <a:pt x="0" y="1880"/>
                  </a:lnTo>
                  <a:lnTo>
                    <a:pt x="0" y="1786"/>
                  </a:lnTo>
                  <a:lnTo>
                    <a:pt x="47" y="1692"/>
                  </a:lnTo>
                  <a:lnTo>
                    <a:pt x="118" y="1598"/>
                  </a:lnTo>
                  <a:lnTo>
                    <a:pt x="188" y="1504"/>
                  </a:lnTo>
                  <a:lnTo>
                    <a:pt x="306" y="1410"/>
                  </a:lnTo>
                  <a:lnTo>
                    <a:pt x="423" y="1316"/>
                  </a:lnTo>
                  <a:lnTo>
                    <a:pt x="752" y="1152"/>
                  </a:lnTo>
                  <a:lnTo>
                    <a:pt x="1151" y="987"/>
                  </a:lnTo>
                  <a:lnTo>
                    <a:pt x="1644" y="823"/>
                  </a:lnTo>
                  <a:lnTo>
                    <a:pt x="2208" y="682"/>
                  </a:lnTo>
                  <a:lnTo>
                    <a:pt x="2818" y="541"/>
                  </a:lnTo>
                  <a:lnTo>
                    <a:pt x="3523" y="424"/>
                  </a:lnTo>
                  <a:lnTo>
                    <a:pt x="4251" y="306"/>
                  </a:lnTo>
                  <a:lnTo>
                    <a:pt x="5049" y="212"/>
                  </a:lnTo>
                  <a:lnTo>
                    <a:pt x="5895" y="142"/>
                  </a:lnTo>
                  <a:lnTo>
                    <a:pt x="6787" y="71"/>
                  </a:lnTo>
                  <a:lnTo>
                    <a:pt x="7703" y="24"/>
                  </a:lnTo>
                  <a:lnTo>
                    <a:pt x="8666" y="1"/>
                  </a:lnTo>
                  <a:lnTo>
                    <a:pt x="9652" y="1"/>
                  </a:lnTo>
                  <a:lnTo>
                    <a:pt x="9652" y="1"/>
                  </a:lnTo>
                  <a:lnTo>
                    <a:pt x="10639" y="1"/>
                  </a:lnTo>
                  <a:lnTo>
                    <a:pt x="11602" y="24"/>
                  </a:lnTo>
                  <a:lnTo>
                    <a:pt x="12541" y="71"/>
                  </a:lnTo>
                  <a:lnTo>
                    <a:pt x="13410" y="142"/>
                  </a:lnTo>
                  <a:lnTo>
                    <a:pt x="14255" y="212"/>
                  </a:lnTo>
                  <a:lnTo>
                    <a:pt x="15054" y="306"/>
                  </a:lnTo>
                  <a:lnTo>
                    <a:pt x="15805" y="424"/>
                  </a:lnTo>
                  <a:lnTo>
                    <a:pt x="16486" y="541"/>
                  </a:lnTo>
                  <a:lnTo>
                    <a:pt x="17120" y="682"/>
                  </a:lnTo>
                  <a:lnTo>
                    <a:pt x="17660" y="823"/>
                  </a:lnTo>
                  <a:lnTo>
                    <a:pt x="18154" y="987"/>
                  </a:lnTo>
                  <a:lnTo>
                    <a:pt x="18553" y="1152"/>
                  </a:lnTo>
                  <a:lnTo>
                    <a:pt x="18882" y="1316"/>
                  </a:lnTo>
                  <a:lnTo>
                    <a:pt x="19023" y="1410"/>
                  </a:lnTo>
                  <a:lnTo>
                    <a:pt x="19116" y="1504"/>
                  </a:lnTo>
                  <a:lnTo>
                    <a:pt x="19210" y="1598"/>
                  </a:lnTo>
                  <a:lnTo>
                    <a:pt x="19281" y="1692"/>
                  </a:lnTo>
                  <a:lnTo>
                    <a:pt x="19304" y="1786"/>
                  </a:lnTo>
                  <a:lnTo>
                    <a:pt x="19328" y="1880"/>
                  </a:lnTo>
                  <a:lnTo>
                    <a:pt x="19328" y="1880"/>
                  </a:lnTo>
                  <a:lnTo>
                    <a:pt x="19304" y="1974"/>
                  </a:lnTo>
                  <a:lnTo>
                    <a:pt x="19281" y="2068"/>
                  </a:lnTo>
                  <a:lnTo>
                    <a:pt x="19210" y="2161"/>
                  </a:lnTo>
                  <a:lnTo>
                    <a:pt x="19116" y="2255"/>
                  </a:lnTo>
                  <a:lnTo>
                    <a:pt x="19023" y="2349"/>
                  </a:lnTo>
                  <a:lnTo>
                    <a:pt x="18882" y="2443"/>
                  </a:lnTo>
                  <a:lnTo>
                    <a:pt x="18553" y="2631"/>
                  </a:lnTo>
                  <a:lnTo>
                    <a:pt x="18154" y="2796"/>
                  </a:lnTo>
                  <a:lnTo>
                    <a:pt x="17660" y="2936"/>
                  </a:lnTo>
                  <a:lnTo>
                    <a:pt x="17120" y="3101"/>
                  </a:lnTo>
                  <a:lnTo>
                    <a:pt x="16486" y="3218"/>
                  </a:lnTo>
                  <a:lnTo>
                    <a:pt x="15805" y="3336"/>
                  </a:lnTo>
                  <a:lnTo>
                    <a:pt x="15054" y="3453"/>
                  </a:lnTo>
                  <a:lnTo>
                    <a:pt x="14255" y="3547"/>
                  </a:lnTo>
                  <a:lnTo>
                    <a:pt x="13410" y="3641"/>
                  </a:lnTo>
                  <a:lnTo>
                    <a:pt x="12541" y="3688"/>
                  </a:lnTo>
                  <a:lnTo>
                    <a:pt x="11602" y="3735"/>
                  </a:lnTo>
                  <a:lnTo>
                    <a:pt x="10639" y="3758"/>
                  </a:lnTo>
                  <a:lnTo>
                    <a:pt x="9652" y="3782"/>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4" name="Google Shape;1474;p26"/>
            <p:cNvSpPr/>
            <p:nvPr/>
          </p:nvSpPr>
          <p:spPr>
            <a:xfrm>
              <a:off x="7065750" y="4213100"/>
              <a:ext cx="706900" cy="292975"/>
            </a:xfrm>
            <a:custGeom>
              <a:rect b="b" l="l" r="r" t="t"/>
              <a:pathLst>
                <a:path extrusionOk="0" fill="none" h="11719" w="28276">
                  <a:moveTo>
                    <a:pt x="0" y="0"/>
                  </a:moveTo>
                  <a:lnTo>
                    <a:pt x="0" y="0"/>
                  </a:lnTo>
                  <a:lnTo>
                    <a:pt x="0" y="0"/>
                  </a:lnTo>
                  <a:lnTo>
                    <a:pt x="212" y="423"/>
                  </a:lnTo>
                  <a:lnTo>
                    <a:pt x="447" y="892"/>
                  </a:lnTo>
                  <a:lnTo>
                    <a:pt x="658" y="1433"/>
                  </a:lnTo>
                  <a:lnTo>
                    <a:pt x="893" y="2020"/>
                  </a:lnTo>
                  <a:lnTo>
                    <a:pt x="1104" y="2654"/>
                  </a:lnTo>
                  <a:lnTo>
                    <a:pt x="1292" y="3335"/>
                  </a:lnTo>
                  <a:lnTo>
                    <a:pt x="1457" y="4039"/>
                  </a:lnTo>
                  <a:lnTo>
                    <a:pt x="1597" y="4814"/>
                  </a:lnTo>
                  <a:lnTo>
                    <a:pt x="1691" y="5589"/>
                  </a:lnTo>
                  <a:lnTo>
                    <a:pt x="1738" y="6411"/>
                  </a:lnTo>
                  <a:lnTo>
                    <a:pt x="1738" y="6834"/>
                  </a:lnTo>
                  <a:lnTo>
                    <a:pt x="1738" y="7257"/>
                  </a:lnTo>
                  <a:lnTo>
                    <a:pt x="1715" y="7679"/>
                  </a:lnTo>
                  <a:lnTo>
                    <a:pt x="1668" y="8102"/>
                  </a:lnTo>
                  <a:lnTo>
                    <a:pt x="1621" y="8548"/>
                  </a:lnTo>
                  <a:lnTo>
                    <a:pt x="1550" y="8995"/>
                  </a:lnTo>
                  <a:lnTo>
                    <a:pt x="1457" y="9441"/>
                  </a:lnTo>
                  <a:lnTo>
                    <a:pt x="1339" y="9887"/>
                  </a:lnTo>
                  <a:lnTo>
                    <a:pt x="1198" y="10333"/>
                  </a:lnTo>
                  <a:lnTo>
                    <a:pt x="1034" y="10803"/>
                  </a:lnTo>
                  <a:lnTo>
                    <a:pt x="869" y="11249"/>
                  </a:lnTo>
                  <a:lnTo>
                    <a:pt x="658" y="11719"/>
                  </a:lnTo>
                  <a:lnTo>
                    <a:pt x="27266" y="11484"/>
                  </a:lnTo>
                  <a:lnTo>
                    <a:pt x="27266" y="11484"/>
                  </a:lnTo>
                  <a:lnTo>
                    <a:pt x="27407" y="11038"/>
                  </a:lnTo>
                  <a:lnTo>
                    <a:pt x="27571" y="10545"/>
                  </a:lnTo>
                  <a:lnTo>
                    <a:pt x="27712" y="10004"/>
                  </a:lnTo>
                  <a:lnTo>
                    <a:pt x="27853" y="9417"/>
                  </a:lnTo>
                  <a:lnTo>
                    <a:pt x="27994" y="8807"/>
                  </a:lnTo>
                  <a:lnTo>
                    <a:pt x="28088" y="8149"/>
                  </a:lnTo>
                  <a:lnTo>
                    <a:pt x="28182" y="7468"/>
                  </a:lnTo>
                  <a:lnTo>
                    <a:pt x="28252" y="6764"/>
                  </a:lnTo>
                  <a:lnTo>
                    <a:pt x="28275" y="6012"/>
                  </a:lnTo>
                  <a:lnTo>
                    <a:pt x="28252" y="5261"/>
                  </a:lnTo>
                  <a:lnTo>
                    <a:pt x="28205" y="4509"/>
                  </a:lnTo>
                  <a:lnTo>
                    <a:pt x="28088" y="3734"/>
                  </a:lnTo>
                  <a:lnTo>
                    <a:pt x="27923" y="2936"/>
                  </a:lnTo>
                  <a:lnTo>
                    <a:pt x="27829" y="2536"/>
                  </a:lnTo>
                  <a:lnTo>
                    <a:pt x="27712" y="2161"/>
                  </a:lnTo>
                  <a:lnTo>
                    <a:pt x="27571" y="1761"/>
                  </a:lnTo>
                  <a:lnTo>
                    <a:pt x="27430" y="1362"/>
                  </a:lnTo>
                  <a:lnTo>
                    <a:pt x="27266" y="986"/>
                  </a:lnTo>
                  <a:lnTo>
                    <a:pt x="27078" y="587"/>
                  </a:lnTo>
                  <a:lnTo>
                    <a:pt x="27078" y="587"/>
                  </a:lnTo>
                  <a:lnTo>
                    <a:pt x="21489" y="470"/>
                  </a:lnTo>
                  <a:lnTo>
                    <a:pt x="15946" y="352"/>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5" name="Google Shape;1475;p26"/>
            <p:cNvSpPr/>
            <p:nvPr/>
          </p:nvSpPr>
          <p:spPr>
            <a:xfrm>
              <a:off x="7202550" y="4312300"/>
              <a:ext cx="483200" cy="94550"/>
            </a:xfrm>
            <a:custGeom>
              <a:rect b="b" l="l" r="r" t="t"/>
              <a:pathLst>
                <a:path extrusionOk="0" h="3782" w="19328">
                  <a:moveTo>
                    <a:pt x="8666" y="1"/>
                  </a:moveTo>
                  <a:lnTo>
                    <a:pt x="7703" y="24"/>
                  </a:lnTo>
                  <a:lnTo>
                    <a:pt x="6787" y="71"/>
                  </a:lnTo>
                  <a:lnTo>
                    <a:pt x="5895" y="142"/>
                  </a:lnTo>
                  <a:lnTo>
                    <a:pt x="5049" y="212"/>
                  </a:lnTo>
                  <a:lnTo>
                    <a:pt x="4251" y="306"/>
                  </a:lnTo>
                  <a:lnTo>
                    <a:pt x="3523" y="424"/>
                  </a:lnTo>
                  <a:lnTo>
                    <a:pt x="2818" y="541"/>
                  </a:lnTo>
                  <a:lnTo>
                    <a:pt x="2208" y="682"/>
                  </a:lnTo>
                  <a:lnTo>
                    <a:pt x="1644" y="823"/>
                  </a:lnTo>
                  <a:lnTo>
                    <a:pt x="1151" y="987"/>
                  </a:lnTo>
                  <a:lnTo>
                    <a:pt x="752" y="1152"/>
                  </a:lnTo>
                  <a:lnTo>
                    <a:pt x="423" y="1316"/>
                  </a:lnTo>
                  <a:lnTo>
                    <a:pt x="306" y="1410"/>
                  </a:lnTo>
                  <a:lnTo>
                    <a:pt x="188" y="1504"/>
                  </a:lnTo>
                  <a:lnTo>
                    <a:pt x="118" y="1598"/>
                  </a:lnTo>
                  <a:lnTo>
                    <a:pt x="47" y="1692"/>
                  </a:lnTo>
                  <a:lnTo>
                    <a:pt x="0" y="1786"/>
                  </a:lnTo>
                  <a:lnTo>
                    <a:pt x="0" y="1880"/>
                  </a:lnTo>
                  <a:lnTo>
                    <a:pt x="0" y="1974"/>
                  </a:lnTo>
                  <a:lnTo>
                    <a:pt x="47" y="2068"/>
                  </a:lnTo>
                  <a:lnTo>
                    <a:pt x="118" y="2161"/>
                  </a:lnTo>
                  <a:lnTo>
                    <a:pt x="188" y="2255"/>
                  </a:lnTo>
                  <a:lnTo>
                    <a:pt x="306" y="2349"/>
                  </a:lnTo>
                  <a:lnTo>
                    <a:pt x="423" y="2443"/>
                  </a:lnTo>
                  <a:lnTo>
                    <a:pt x="752" y="2631"/>
                  </a:lnTo>
                  <a:lnTo>
                    <a:pt x="1151" y="2796"/>
                  </a:lnTo>
                  <a:lnTo>
                    <a:pt x="1644" y="2936"/>
                  </a:lnTo>
                  <a:lnTo>
                    <a:pt x="2208" y="3101"/>
                  </a:lnTo>
                  <a:lnTo>
                    <a:pt x="2818" y="3218"/>
                  </a:lnTo>
                  <a:lnTo>
                    <a:pt x="3523" y="3336"/>
                  </a:lnTo>
                  <a:lnTo>
                    <a:pt x="4251" y="3453"/>
                  </a:lnTo>
                  <a:lnTo>
                    <a:pt x="5049" y="3547"/>
                  </a:lnTo>
                  <a:lnTo>
                    <a:pt x="5895" y="3641"/>
                  </a:lnTo>
                  <a:lnTo>
                    <a:pt x="6787" y="3688"/>
                  </a:lnTo>
                  <a:lnTo>
                    <a:pt x="7703" y="3735"/>
                  </a:lnTo>
                  <a:lnTo>
                    <a:pt x="8666" y="3758"/>
                  </a:lnTo>
                  <a:lnTo>
                    <a:pt x="9652" y="3782"/>
                  </a:lnTo>
                  <a:lnTo>
                    <a:pt x="10639" y="3758"/>
                  </a:lnTo>
                  <a:lnTo>
                    <a:pt x="11602" y="3735"/>
                  </a:lnTo>
                  <a:lnTo>
                    <a:pt x="12541" y="3688"/>
                  </a:lnTo>
                  <a:lnTo>
                    <a:pt x="13410" y="3641"/>
                  </a:lnTo>
                  <a:lnTo>
                    <a:pt x="14255" y="3547"/>
                  </a:lnTo>
                  <a:lnTo>
                    <a:pt x="15054" y="3453"/>
                  </a:lnTo>
                  <a:lnTo>
                    <a:pt x="15805" y="3336"/>
                  </a:lnTo>
                  <a:lnTo>
                    <a:pt x="16486" y="3218"/>
                  </a:lnTo>
                  <a:lnTo>
                    <a:pt x="17120" y="3101"/>
                  </a:lnTo>
                  <a:lnTo>
                    <a:pt x="17660" y="2936"/>
                  </a:lnTo>
                  <a:lnTo>
                    <a:pt x="18154" y="2796"/>
                  </a:lnTo>
                  <a:lnTo>
                    <a:pt x="18553" y="2631"/>
                  </a:lnTo>
                  <a:lnTo>
                    <a:pt x="18882" y="2443"/>
                  </a:lnTo>
                  <a:lnTo>
                    <a:pt x="19023" y="2349"/>
                  </a:lnTo>
                  <a:lnTo>
                    <a:pt x="19116" y="2255"/>
                  </a:lnTo>
                  <a:lnTo>
                    <a:pt x="19210" y="2161"/>
                  </a:lnTo>
                  <a:lnTo>
                    <a:pt x="19281" y="2068"/>
                  </a:lnTo>
                  <a:lnTo>
                    <a:pt x="19304" y="1974"/>
                  </a:lnTo>
                  <a:lnTo>
                    <a:pt x="19328" y="1880"/>
                  </a:lnTo>
                  <a:lnTo>
                    <a:pt x="19304" y="1786"/>
                  </a:lnTo>
                  <a:lnTo>
                    <a:pt x="19281" y="1692"/>
                  </a:lnTo>
                  <a:lnTo>
                    <a:pt x="19210" y="1598"/>
                  </a:lnTo>
                  <a:lnTo>
                    <a:pt x="19116" y="1504"/>
                  </a:lnTo>
                  <a:lnTo>
                    <a:pt x="19023" y="1410"/>
                  </a:lnTo>
                  <a:lnTo>
                    <a:pt x="18882" y="1316"/>
                  </a:lnTo>
                  <a:lnTo>
                    <a:pt x="18553" y="1152"/>
                  </a:lnTo>
                  <a:lnTo>
                    <a:pt x="18154" y="987"/>
                  </a:lnTo>
                  <a:lnTo>
                    <a:pt x="17660" y="823"/>
                  </a:lnTo>
                  <a:lnTo>
                    <a:pt x="17120" y="682"/>
                  </a:lnTo>
                  <a:lnTo>
                    <a:pt x="16486" y="541"/>
                  </a:lnTo>
                  <a:lnTo>
                    <a:pt x="15805" y="424"/>
                  </a:lnTo>
                  <a:lnTo>
                    <a:pt x="15054" y="306"/>
                  </a:lnTo>
                  <a:lnTo>
                    <a:pt x="14255" y="212"/>
                  </a:lnTo>
                  <a:lnTo>
                    <a:pt x="13410" y="142"/>
                  </a:lnTo>
                  <a:lnTo>
                    <a:pt x="12541" y="71"/>
                  </a:lnTo>
                  <a:lnTo>
                    <a:pt x="11602" y="24"/>
                  </a:lnTo>
                  <a:lnTo>
                    <a:pt x="10639" y="1"/>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6" name="Google Shape;1476;p26"/>
            <p:cNvSpPr/>
            <p:nvPr/>
          </p:nvSpPr>
          <p:spPr>
            <a:xfrm>
              <a:off x="7202550" y="4312300"/>
              <a:ext cx="483200" cy="94550"/>
            </a:xfrm>
            <a:custGeom>
              <a:rect b="b" l="l" r="r" t="t"/>
              <a:pathLst>
                <a:path extrusionOk="0" fill="none" h="3782" w="19328">
                  <a:moveTo>
                    <a:pt x="9652" y="1"/>
                  </a:moveTo>
                  <a:lnTo>
                    <a:pt x="9652" y="1"/>
                  </a:lnTo>
                  <a:lnTo>
                    <a:pt x="8666" y="1"/>
                  </a:lnTo>
                  <a:lnTo>
                    <a:pt x="7703" y="24"/>
                  </a:lnTo>
                  <a:lnTo>
                    <a:pt x="6787" y="71"/>
                  </a:lnTo>
                  <a:lnTo>
                    <a:pt x="5895" y="142"/>
                  </a:lnTo>
                  <a:lnTo>
                    <a:pt x="5049" y="212"/>
                  </a:lnTo>
                  <a:lnTo>
                    <a:pt x="4251" y="306"/>
                  </a:lnTo>
                  <a:lnTo>
                    <a:pt x="3523" y="424"/>
                  </a:lnTo>
                  <a:lnTo>
                    <a:pt x="2818" y="541"/>
                  </a:lnTo>
                  <a:lnTo>
                    <a:pt x="2208" y="682"/>
                  </a:lnTo>
                  <a:lnTo>
                    <a:pt x="1644" y="823"/>
                  </a:lnTo>
                  <a:lnTo>
                    <a:pt x="1151" y="987"/>
                  </a:lnTo>
                  <a:lnTo>
                    <a:pt x="752" y="1152"/>
                  </a:lnTo>
                  <a:lnTo>
                    <a:pt x="423" y="1316"/>
                  </a:lnTo>
                  <a:lnTo>
                    <a:pt x="306" y="1410"/>
                  </a:lnTo>
                  <a:lnTo>
                    <a:pt x="188" y="1504"/>
                  </a:lnTo>
                  <a:lnTo>
                    <a:pt x="118" y="1598"/>
                  </a:lnTo>
                  <a:lnTo>
                    <a:pt x="47" y="1692"/>
                  </a:lnTo>
                  <a:lnTo>
                    <a:pt x="0" y="1786"/>
                  </a:lnTo>
                  <a:lnTo>
                    <a:pt x="0" y="1880"/>
                  </a:lnTo>
                  <a:lnTo>
                    <a:pt x="0" y="1880"/>
                  </a:lnTo>
                  <a:lnTo>
                    <a:pt x="0" y="1974"/>
                  </a:lnTo>
                  <a:lnTo>
                    <a:pt x="47" y="2068"/>
                  </a:lnTo>
                  <a:lnTo>
                    <a:pt x="118" y="2161"/>
                  </a:lnTo>
                  <a:lnTo>
                    <a:pt x="188" y="2255"/>
                  </a:lnTo>
                  <a:lnTo>
                    <a:pt x="306" y="2349"/>
                  </a:lnTo>
                  <a:lnTo>
                    <a:pt x="423" y="2443"/>
                  </a:lnTo>
                  <a:lnTo>
                    <a:pt x="752" y="2631"/>
                  </a:lnTo>
                  <a:lnTo>
                    <a:pt x="1151" y="2796"/>
                  </a:lnTo>
                  <a:lnTo>
                    <a:pt x="1644" y="2936"/>
                  </a:lnTo>
                  <a:lnTo>
                    <a:pt x="2208" y="3101"/>
                  </a:lnTo>
                  <a:lnTo>
                    <a:pt x="2818" y="3218"/>
                  </a:lnTo>
                  <a:lnTo>
                    <a:pt x="3523" y="3336"/>
                  </a:lnTo>
                  <a:lnTo>
                    <a:pt x="4251" y="3453"/>
                  </a:lnTo>
                  <a:lnTo>
                    <a:pt x="5049" y="3547"/>
                  </a:lnTo>
                  <a:lnTo>
                    <a:pt x="5895" y="3641"/>
                  </a:lnTo>
                  <a:lnTo>
                    <a:pt x="6787" y="3688"/>
                  </a:lnTo>
                  <a:lnTo>
                    <a:pt x="7703" y="3735"/>
                  </a:lnTo>
                  <a:lnTo>
                    <a:pt x="8666" y="3758"/>
                  </a:lnTo>
                  <a:lnTo>
                    <a:pt x="9652" y="3782"/>
                  </a:lnTo>
                  <a:lnTo>
                    <a:pt x="9652" y="3782"/>
                  </a:lnTo>
                  <a:lnTo>
                    <a:pt x="10639" y="3758"/>
                  </a:lnTo>
                  <a:lnTo>
                    <a:pt x="11602" y="3735"/>
                  </a:lnTo>
                  <a:lnTo>
                    <a:pt x="12541" y="3688"/>
                  </a:lnTo>
                  <a:lnTo>
                    <a:pt x="13410" y="3641"/>
                  </a:lnTo>
                  <a:lnTo>
                    <a:pt x="14255" y="3547"/>
                  </a:lnTo>
                  <a:lnTo>
                    <a:pt x="15054" y="3453"/>
                  </a:lnTo>
                  <a:lnTo>
                    <a:pt x="15805" y="3336"/>
                  </a:lnTo>
                  <a:lnTo>
                    <a:pt x="16486" y="3218"/>
                  </a:lnTo>
                  <a:lnTo>
                    <a:pt x="17120" y="3101"/>
                  </a:lnTo>
                  <a:lnTo>
                    <a:pt x="17660" y="2936"/>
                  </a:lnTo>
                  <a:lnTo>
                    <a:pt x="18154" y="2796"/>
                  </a:lnTo>
                  <a:lnTo>
                    <a:pt x="18553" y="2631"/>
                  </a:lnTo>
                  <a:lnTo>
                    <a:pt x="18882" y="2443"/>
                  </a:lnTo>
                  <a:lnTo>
                    <a:pt x="19023" y="2349"/>
                  </a:lnTo>
                  <a:lnTo>
                    <a:pt x="19116" y="2255"/>
                  </a:lnTo>
                  <a:lnTo>
                    <a:pt x="19210" y="2161"/>
                  </a:lnTo>
                  <a:lnTo>
                    <a:pt x="19281" y="2068"/>
                  </a:lnTo>
                  <a:lnTo>
                    <a:pt x="19304" y="1974"/>
                  </a:lnTo>
                  <a:lnTo>
                    <a:pt x="19328" y="1880"/>
                  </a:lnTo>
                  <a:lnTo>
                    <a:pt x="19328" y="1880"/>
                  </a:lnTo>
                  <a:lnTo>
                    <a:pt x="19304" y="1786"/>
                  </a:lnTo>
                  <a:lnTo>
                    <a:pt x="19281" y="1692"/>
                  </a:lnTo>
                  <a:lnTo>
                    <a:pt x="19210" y="1598"/>
                  </a:lnTo>
                  <a:lnTo>
                    <a:pt x="19116" y="1504"/>
                  </a:lnTo>
                  <a:lnTo>
                    <a:pt x="19023" y="1410"/>
                  </a:lnTo>
                  <a:lnTo>
                    <a:pt x="18882" y="1316"/>
                  </a:lnTo>
                  <a:lnTo>
                    <a:pt x="18553" y="1152"/>
                  </a:lnTo>
                  <a:lnTo>
                    <a:pt x="18154" y="987"/>
                  </a:lnTo>
                  <a:lnTo>
                    <a:pt x="17660" y="823"/>
                  </a:lnTo>
                  <a:lnTo>
                    <a:pt x="17120" y="682"/>
                  </a:lnTo>
                  <a:lnTo>
                    <a:pt x="16486" y="541"/>
                  </a:lnTo>
                  <a:lnTo>
                    <a:pt x="15805" y="424"/>
                  </a:lnTo>
                  <a:lnTo>
                    <a:pt x="15054" y="306"/>
                  </a:lnTo>
                  <a:lnTo>
                    <a:pt x="14255" y="212"/>
                  </a:lnTo>
                  <a:lnTo>
                    <a:pt x="13410" y="142"/>
                  </a:lnTo>
                  <a:lnTo>
                    <a:pt x="12541" y="71"/>
                  </a:lnTo>
                  <a:lnTo>
                    <a:pt x="11602" y="24"/>
                  </a:lnTo>
                  <a:lnTo>
                    <a:pt x="10639" y="1"/>
                  </a:lnTo>
                  <a:lnTo>
                    <a:pt x="9652"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7" name="Google Shape;1477;p26"/>
            <p:cNvSpPr/>
            <p:nvPr/>
          </p:nvSpPr>
          <p:spPr>
            <a:xfrm>
              <a:off x="6504475" y="4312300"/>
              <a:ext cx="243100" cy="197900"/>
            </a:xfrm>
            <a:custGeom>
              <a:rect b="b" l="l" r="r" t="t"/>
              <a:pathLst>
                <a:path extrusionOk="0" h="7916" w="9724">
                  <a:moveTo>
                    <a:pt x="7656" y="1"/>
                  </a:moveTo>
                  <a:lnTo>
                    <a:pt x="7633" y="330"/>
                  </a:lnTo>
                  <a:lnTo>
                    <a:pt x="7586" y="658"/>
                  </a:lnTo>
                  <a:lnTo>
                    <a:pt x="7516" y="987"/>
                  </a:lnTo>
                  <a:lnTo>
                    <a:pt x="7422" y="1340"/>
                  </a:lnTo>
                  <a:lnTo>
                    <a:pt x="7304" y="1645"/>
                  </a:lnTo>
                  <a:lnTo>
                    <a:pt x="7163" y="1974"/>
                  </a:lnTo>
                  <a:lnTo>
                    <a:pt x="7022" y="2279"/>
                  </a:lnTo>
                  <a:lnTo>
                    <a:pt x="6834" y="2584"/>
                  </a:lnTo>
                  <a:lnTo>
                    <a:pt x="6670" y="2889"/>
                  </a:lnTo>
                  <a:lnTo>
                    <a:pt x="6459" y="3171"/>
                  </a:lnTo>
                  <a:lnTo>
                    <a:pt x="6247" y="3430"/>
                  </a:lnTo>
                  <a:lnTo>
                    <a:pt x="6013" y="3711"/>
                  </a:lnTo>
                  <a:lnTo>
                    <a:pt x="5778" y="3946"/>
                  </a:lnTo>
                  <a:lnTo>
                    <a:pt x="5519" y="4181"/>
                  </a:lnTo>
                  <a:lnTo>
                    <a:pt x="5261" y="4392"/>
                  </a:lnTo>
                  <a:lnTo>
                    <a:pt x="4979" y="4580"/>
                  </a:lnTo>
                  <a:lnTo>
                    <a:pt x="4416" y="4933"/>
                  </a:lnTo>
                  <a:lnTo>
                    <a:pt x="3829" y="5238"/>
                  </a:lnTo>
                  <a:lnTo>
                    <a:pt x="3218" y="5520"/>
                  </a:lnTo>
                  <a:lnTo>
                    <a:pt x="2584" y="5755"/>
                  </a:lnTo>
                  <a:lnTo>
                    <a:pt x="1950" y="5966"/>
                  </a:lnTo>
                  <a:lnTo>
                    <a:pt x="1292" y="6154"/>
                  </a:lnTo>
                  <a:lnTo>
                    <a:pt x="658" y="6318"/>
                  </a:lnTo>
                  <a:lnTo>
                    <a:pt x="1" y="6459"/>
                  </a:lnTo>
                  <a:lnTo>
                    <a:pt x="799" y="6483"/>
                  </a:lnTo>
                  <a:lnTo>
                    <a:pt x="1621" y="6459"/>
                  </a:lnTo>
                  <a:lnTo>
                    <a:pt x="2419" y="6412"/>
                  </a:lnTo>
                  <a:lnTo>
                    <a:pt x="3218" y="6318"/>
                  </a:lnTo>
                  <a:lnTo>
                    <a:pt x="2607" y="7915"/>
                  </a:lnTo>
                  <a:lnTo>
                    <a:pt x="2960" y="7892"/>
                  </a:lnTo>
                  <a:lnTo>
                    <a:pt x="3335" y="7868"/>
                  </a:lnTo>
                  <a:lnTo>
                    <a:pt x="3711" y="7821"/>
                  </a:lnTo>
                  <a:lnTo>
                    <a:pt x="4063" y="7751"/>
                  </a:lnTo>
                  <a:lnTo>
                    <a:pt x="4439" y="7680"/>
                  </a:lnTo>
                  <a:lnTo>
                    <a:pt x="4791" y="7563"/>
                  </a:lnTo>
                  <a:lnTo>
                    <a:pt x="5144" y="7445"/>
                  </a:lnTo>
                  <a:lnTo>
                    <a:pt x="5496" y="7305"/>
                  </a:lnTo>
                  <a:lnTo>
                    <a:pt x="5825" y="7140"/>
                  </a:lnTo>
                  <a:lnTo>
                    <a:pt x="6153" y="6952"/>
                  </a:lnTo>
                  <a:lnTo>
                    <a:pt x="6482" y="6764"/>
                  </a:lnTo>
                  <a:lnTo>
                    <a:pt x="6788" y="6553"/>
                  </a:lnTo>
                  <a:lnTo>
                    <a:pt x="7093" y="6318"/>
                  </a:lnTo>
                  <a:lnTo>
                    <a:pt x="7375" y="6083"/>
                  </a:lnTo>
                  <a:lnTo>
                    <a:pt x="7633" y="5825"/>
                  </a:lnTo>
                  <a:lnTo>
                    <a:pt x="7891" y="5543"/>
                  </a:lnTo>
                  <a:lnTo>
                    <a:pt x="8150" y="5261"/>
                  </a:lnTo>
                  <a:lnTo>
                    <a:pt x="8361" y="4956"/>
                  </a:lnTo>
                  <a:lnTo>
                    <a:pt x="8572" y="4651"/>
                  </a:lnTo>
                  <a:lnTo>
                    <a:pt x="8784" y="4322"/>
                  </a:lnTo>
                  <a:lnTo>
                    <a:pt x="8948" y="3993"/>
                  </a:lnTo>
                  <a:lnTo>
                    <a:pt x="9112" y="3664"/>
                  </a:lnTo>
                  <a:lnTo>
                    <a:pt x="9253" y="3312"/>
                  </a:lnTo>
                  <a:lnTo>
                    <a:pt x="9371" y="2960"/>
                  </a:lnTo>
                  <a:lnTo>
                    <a:pt x="9488" y="2608"/>
                  </a:lnTo>
                  <a:lnTo>
                    <a:pt x="9559" y="2255"/>
                  </a:lnTo>
                  <a:lnTo>
                    <a:pt x="9629" y="1880"/>
                  </a:lnTo>
                  <a:lnTo>
                    <a:pt x="9700" y="1504"/>
                  </a:lnTo>
                  <a:lnTo>
                    <a:pt x="9723" y="1128"/>
                  </a:lnTo>
                  <a:lnTo>
                    <a:pt x="9723" y="752"/>
                  </a:lnTo>
                  <a:lnTo>
                    <a:pt x="9723" y="377"/>
                  </a:lnTo>
                  <a:lnTo>
                    <a:pt x="970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78" name="Google Shape;1478;p26"/>
          <p:cNvGrpSpPr/>
          <p:nvPr/>
        </p:nvGrpSpPr>
        <p:grpSpPr>
          <a:xfrm>
            <a:off x="795038" y="3985625"/>
            <a:ext cx="2847475" cy="960750"/>
            <a:chOff x="3178100" y="6174825"/>
            <a:chExt cx="2847475" cy="960750"/>
          </a:xfrm>
        </p:grpSpPr>
        <p:sp>
          <p:nvSpPr>
            <p:cNvPr id="1479" name="Google Shape;1479;p26"/>
            <p:cNvSpPr/>
            <p:nvPr/>
          </p:nvSpPr>
          <p:spPr>
            <a:xfrm>
              <a:off x="3178100" y="6987975"/>
              <a:ext cx="2769600" cy="147600"/>
            </a:xfrm>
            <a:prstGeom prst="ellipse">
              <a:avLst/>
            </a:prstGeom>
            <a:solidFill>
              <a:srgbClr val="363636">
                <a:alpha val="53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0" name="Google Shape;1480;p26"/>
            <p:cNvSpPr/>
            <p:nvPr/>
          </p:nvSpPr>
          <p:spPr>
            <a:xfrm>
              <a:off x="4826700" y="6514750"/>
              <a:ext cx="1198875" cy="552500"/>
            </a:xfrm>
            <a:custGeom>
              <a:rect b="b" l="l" r="r" t="t"/>
              <a:pathLst>
                <a:path extrusionOk="0" h="22100" w="47955">
                  <a:moveTo>
                    <a:pt x="17590" y="1"/>
                  </a:moveTo>
                  <a:lnTo>
                    <a:pt x="17284" y="940"/>
                  </a:lnTo>
                  <a:lnTo>
                    <a:pt x="16885" y="2044"/>
                  </a:lnTo>
                  <a:lnTo>
                    <a:pt x="16369" y="3453"/>
                  </a:lnTo>
                  <a:lnTo>
                    <a:pt x="15688" y="5120"/>
                  </a:lnTo>
                  <a:lnTo>
                    <a:pt x="15312" y="6036"/>
                  </a:lnTo>
                  <a:lnTo>
                    <a:pt x="14889" y="6999"/>
                  </a:lnTo>
                  <a:lnTo>
                    <a:pt x="14419" y="7985"/>
                  </a:lnTo>
                  <a:lnTo>
                    <a:pt x="13926" y="8995"/>
                  </a:lnTo>
                  <a:lnTo>
                    <a:pt x="13410" y="10005"/>
                  </a:lnTo>
                  <a:lnTo>
                    <a:pt x="12846" y="11038"/>
                  </a:lnTo>
                  <a:lnTo>
                    <a:pt x="12259" y="12071"/>
                  </a:lnTo>
                  <a:lnTo>
                    <a:pt x="11648" y="13105"/>
                  </a:lnTo>
                  <a:lnTo>
                    <a:pt x="10991" y="14115"/>
                  </a:lnTo>
                  <a:lnTo>
                    <a:pt x="10333" y="15101"/>
                  </a:lnTo>
                  <a:lnTo>
                    <a:pt x="9605" y="16064"/>
                  </a:lnTo>
                  <a:lnTo>
                    <a:pt x="8877" y="16956"/>
                  </a:lnTo>
                  <a:lnTo>
                    <a:pt x="8501" y="17402"/>
                  </a:lnTo>
                  <a:lnTo>
                    <a:pt x="8102" y="17825"/>
                  </a:lnTo>
                  <a:lnTo>
                    <a:pt x="7726" y="18248"/>
                  </a:lnTo>
                  <a:lnTo>
                    <a:pt x="7304" y="18647"/>
                  </a:lnTo>
                  <a:lnTo>
                    <a:pt x="6904" y="19023"/>
                  </a:lnTo>
                  <a:lnTo>
                    <a:pt x="6482" y="19375"/>
                  </a:lnTo>
                  <a:lnTo>
                    <a:pt x="6059" y="19727"/>
                  </a:lnTo>
                  <a:lnTo>
                    <a:pt x="5636" y="20056"/>
                  </a:lnTo>
                  <a:lnTo>
                    <a:pt x="5214" y="20361"/>
                  </a:lnTo>
                  <a:lnTo>
                    <a:pt x="4767" y="20643"/>
                  </a:lnTo>
                  <a:lnTo>
                    <a:pt x="4321" y="20902"/>
                  </a:lnTo>
                  <a:lnTo>
                    <a:pt x="3851" y="21136"/>
                  </a:lnTo>
                  <a:lnTo>
                    <a:pt x="3405" y="21348"/>
                  </a:lnTo>
                  <a:lnTo>
                    <a:pt x="2936" y="21536"/>
                  </a:lnTo>
                  <a:lnTo>
                    <a:pt x="2466" y="21700"/>
                  </a:lnTo>
                  <a:lnTo>
                    <a:pt x="1973" y="21841"/>
                  </a:lnTo>
                  <a:lnTo>
                    <a:pt x="1480" y="21958"/>
                  </a:lnTo>
                  <a:lnTo>
                    <a:pt x="986" y="22029"/>
                  </a:lnTo>
                  <a:lnTo>
                    <a:pt x="493" y="22076"/>
                  </a:lnTo>
                  <a:lnTo>
                    <a:pt x="0" y="22099"/>
                  </a:lnTo>
                  <a:lnTo>
                    <a:pt x="30365" y="22099"/>
                  </a:lnTo>
                  <a:lnTo>
                    <a:pt x="30858" y="22076"/>
                  </a:lnTo>
                  <a:lnTo>
                    <a:pt x="31351" y="22029"/>
                  </a:lnTo>
                  <a:lnTo>
                    <a:pt x="31845" y="21958"/>
                  </a:lnTo>
                  <a:lnTo>
                    <a:pt x="32338" y="21841"/>
                  </a:lnTo>
                  <a:lnTo>
                    <a:pt x="32808" y="21700"/>
                  </a:lnTo>
                  <a:lnTo>
                    <a:pt x="33301" y="21536"/>
                  </a:lnTo>
                  <a:lnTo>
                    <a:pt x="33770" y="21348"/>
                  </a:lnTo>
                  <a:lnTo>
                    <a:pt x="34217" y="21136"/>
                  </a:lnTo>
                  <a:lnTo>
                    <a:pt x="34686" y="20902"/>
                  </a:lnTo>
                  <a:lnTo>
                    <a:pt x="35132" y="20643"/>
                  </a:lnTo>
                  <a:lnTo>
                    <a:pt x="35579" y="20361"/>
                  </a:lnTo>
                  <a:lnTo>
                    <a:pt x="36001" y="20056"/>
                  </a:lnTo>
                  <a:lnTo>
                    <a:pt x="36424" y="19727"/>
                  </a:lnTo>
                  <a:lnTo>
                    <a:pt x="36847" y="19375"/>
                  </a:lnTo>
                  <a:lnTo>
                    <a:pt x="37270" y="19023"/>
                  </a:lnTo>
                  <a:lnTo>
                    <a:pt x="37669" y="18647"/>
                  </a:lnTo>
                  <a:lnTo>
                    <a:pt x="38068" y="18248"/>
                  </a:lnTo>
                  <a:lnTo>
                    <a:pt x="38467" y="17825"/>
                  </a:lnTo>
                  <a:lnTo>
                    <a:pt x="38866" y="17402"/>
                  </a:lnTo>
                  <a:lnTo>
                    <a:pt x="39242" y="16956"/>
                  </a:lnTo>
                  <a:lnTo>
                    <a:pt x="39970" y="16064"/>
                  </a:lnTo>
                  <a:lnTo>
                    <a:pt x="40675" y="15101"/>
                  </a:lnTo>
                  <a:lnTo>
                    <a:pt x="41356" y="14115"/>
                  </a:lnTo>
                  <a:lnTo>
                    <a:pt x="42013" y="13105"/>
                  </a:lnTo>
                  <a:lnTo>
                    <a:pt x="42624" y="12071"/>
                  </a:lnTo>
                  <a:lnTo>
                    <a:pt x="43211" y="11038"/>
                  </a:lnTo>
                  <a:lnTo>
                    <a:pt x="43775" y="10005"/>
                  </a:lnTo>
                  <a:lnTo>
                    <a:pt x="44291" y="8995"/>
                  </a:lnTo>
                  <a:lnTo>
                    <a:pt x="44784" y="7985"/>
                  </a:lnTo>
                  <a:lnTo>
                    <a:pt x="45231" y="6999"/>
                  </a:lnTo>
                  <a:lnTo>
                    <a:pt x="45653" y="6036"/>
                  </a:lnTo>
                  <a:lnTo>
                    <a:pt x="46053" y="5120"/>
                  </a:lnTo>
                  <a:lnTo>
                    <a:pt x="46734" y="3453"/>
                  </a:lnTo>
                  <a:lnTo>
                    <a:pt x="47250" y="2044"/>
                  </a:lnTo>
                  <a:lnTo>
                    <a:pt x="47626" y="940"/>
                  </a:lnTo>
                  <a:lnTo>
                    <a:pt x="47955" y="1"/>
                  </a:lnTo>
                  <a:lnTo>
                    <a:pt x="45912" y="165"/>
                  </a:lnTo>
                  <a:lnTo>
                    <a:pt x="43892" y="306"/>
                  </a:lnTo>
                  <a:lnTo>
                    <a:pt x="41872" y="423"/>
                  </a:lnTo>
                  <a:lnTo>
                    <a:pt x="39900" y="541"/>
                  </a:lnTo>
                  <a:lnTo>
                    <a:pt x="37927" y="611"/>
                  </a:lnTo>
                  <a:lnTo>
                    <a:pt x="36001" y="658"/>
                  </a:lnTo>
                  <a:lnTo>
                    <a:pt x="34076" y="682"/>
                  </a:lnTo>
                  <a:lnTo>
                    <a:pt x="32173" y="705"/>
                  </a:lnTo>
                  <a:lnTo>
                    <a:pt x="30271" y="682"/>
                  </a:lnTo>
                  <a:lnTo>
                    <a:pt x="28416" y="658"/>
                  </a:lnTo>
                  <a:lnTo>
                    <a:pt x="26561" y="588"/>
                  </a:lnTo>
                  <a:lnTo>
                    <a:pt x="24729" y="517"/>
                  </a:lnTo>
                  <a:lnTo>
                    <a:pt x="22921" y="423"/>
                  </a:lnTo>
                  <a:lnTo>
                    <a:pt x="21136" y="306"/>
                  </a:lnTo>
                  <a:lnTo>
                    <a:pt x="19351" y="165"/>
                  </a:lnTo>
                  <a:lnTo>
                    <a:pt x="1759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1" name="Google Shape;1481;p26"/>
            <p:cNvSpPr/>
            <p:nvPr/>
          </p:nvSpPr>
          <p:spPr>
            <a:xfrm>
              <a:off x="5309300" y="6579925"/>
              <a:ext cx="590650" cy="16450"/>
            </a:xfrm>
            <a:custGeom>
              <a:rect b="b" l="l" r="r" t="t"/>
              <a:pathLst>
                <a:path extrusionOk="0" h="658" w="23626">
                  <a:moveTo>
                    <a:pt x="235" y="0"/>
                  </a:moveTo>
                  <a:lnTo>
                    <a:pt x="141" y="24"/>
                  </a:lnTo>
                  <a:lnTo>
                    <a:pt x="71" y="94"/>
                  </a:lnTo>
                  <a:lnTo>
                    <a:pt x="24" y="165"/>
                  </a:lnTo>
                  <a:lnTo>
                    <a:pt x="0" y="259"/>
                  </a:lnTo>
                  <a:lnTo>
                    <a:pt x="24" y="376"/>
                  </a:lnTo>
                  <a:lnTo>
                    <a:pt x="71" y="446"/>
                  </a:lnTo>
                  <a:lnTo>
                    <a:pt x="141" y="517"/>
                  </a:lnTo>
                  <a:lnTo>
                    <a:pt x="235" y="540"/>
                  </a:lnTo>
                  <a:lnTo>
                    <a:pt x="18294" y="634"/>
                  </a:lnTo>
                  <a:lnTo>
                    <a:pt x="23414" y="658"/>
                  </a:lnTo>
                  <a:lnTo>
                    <a:pt x="23508" y="634"/>
                  </a:lnTo>
                  <a:lnTo>
                    <a:pt x="23578" y="587"/>
                  </a:lnTo>
                  <a:lnTo>
                    <a:pt x="23625" y="493"/>
                  </a:lnTo>
                  <a:lnTo>
                    <a:pt x="23625" y="400"/>
                  </a:lnTo>
                  <a:lnTo>
                    <a:pt x="23625" y="306"/>
                  </a:lnTo>
                  <a:lnTo>
                    <a:pt x="23578" y="212"/>
                  </a:lnTo>
                  <a:lnTo>
                    <a:pt x="23508" y="165"/>
                  </a:lnTo>
                  <a:lnTo>
                    <a:pt x="23414" y="141"/>
                  </a:lnTo>
                  <a:lnTo>
                    <a:pt x="5331" y="47"/>
                  </a:lnTo>
                  <a:lnTo>
                    <a:pt x="23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2" name="Google Shape;1482;p26"/>
            <p:cNvSpPr/>
            <p:nvPr/>
          </p:nvSpPr>
          <p:spPr>
            <a:xfrm>
              <a:off x="5291100" y="6641575"/>
              <a:ext cx="508450" cy="13525"/>
            </a:xfrm>
            <a:custGeom>
              <a:rect b="b" l="l" r="r" t="t"/>
              <a:pathLst>
                <a:path extrusionOk="0" h="541" w="20338">
                  <a:moveTo>
                    <a:pt x="235" y="0"/>
                  </a:moveTo>
                  <a:lnTo>
                    <a:pt x="141" y="24"/>
                  </a:lnTo>
                  <a:lnTo>
                    <a:pt x="47" y="94"/>
                  </a:lnTo>
                  <a:lnTo>
                    <a:pt x="24" y="165"/>
                  </a:lnTo>
                  <a:lnTo>
                    <a:pt x="0" y="258"/>
                  </a:lnTo>
                  <a:lnTo>
                    <a:pt x="24" y="376"/>
                  </a:lnTo>
                  <a:lnTo>
                    <a:pt x="47" y="446"/>
                  </a:lnTo>
                  <a:lnTo>
                    <a:pt x="141" y="517"/>
                  </a:lnTo>
                  <a:lnTo>
                    <a:pt x="235" y="540"/>
                  </a:lnTo>
                  <a:lnTo>
                    <a:pt x="20103" y="540"/>
                  </a:lnTo>
                  <a:lnTo>
                    <a:pt x="20220" y="517"/>
                  </a:lnTo>
                  <a:lnTo>
                    <a:pt x="20290" y="446"/>
                  </a:lnTo>
                  <a:lnTo>
                    <a:pt x="20337" y="376"/>
                  </a:lnTo>
                  <a:lnTo>
                    <a:pt x="20337" y="258"/>
                  </a:lnTo>
                  <a:lnTo>
                    <a:pt x="20337" y="165"/>
                  </a:lnTo>
                  <a:lnTo>
                    <a:pt x="20290" y="94"/>
                  </a:lnTo>
                  <a:lnTo>
                    <a:pt x="20220" y="24"/>
                  </a:lnTo>
                  <a:lnTo>
                    <a:pt x="2010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3" name="Google Shape;1483;p26"/>
            <p:cNvSpPr/>
            <p:nvPr/>
          </p:nvSpPr>
          <p:spPr>
            <a:xfrm>
              <a:off x="5275825" y="6702625"/>
              <a:ext cx="455025" cy="14125"/>
            </a:xfrm>
            <a:custGeom>
              <a:rect b="b" l="l" r="r" t="t"/>
              <a:pathLst>
                <a:path extrusionOk="0" h="565" w="18201">
                  <a:moveTo>
                    <a:pt x="235" y="1"/>
                  </a:moveTo>
                  <a:lnTo>
                    <a:pt x="141" y="24"/>
                  </a:lnTo>
                  <a:lnTo>
                    <a:pt x="71" y="94"/>
                  </a:lnTo>
                  <a:lnTo>
                    <a:pt x="24" y="165"/>
                  </a:lnTo>
                  <a:lnTo>
                    <a:pt x="0" y="259"/>
                  </a:lnTo>
                  <a:lnTo>
                    <a:pt x="24" y="376"/>
                  </a:lnTo>
                  <a:lnTo>
                    <a:pt x="71" y="447"/>
                  </a:lnTo>
                  <a:lnTo>
                    <a:pt x="141" y="517"/>
                  </a:lnTo>
                  <a:lnTo>
                    <a:pt x="235" y="541"/>
                  </a:lnTo>
                  <a:lnTo>
                    <a:pt x="14021" y="564"/>
                  </a:lnTo>
                  <a:lnTo>
                    <a:pt x="17966" y="564"/>
                  </a:lnTo>
                  <a:lnTo>
                    <a:pt x="18083" y="541"/>
                  </a:lnTo>
                  <a:lnTo>
                    <a:pt x="18154" y="494"/>
                  </a:lnTo>
                  <a:lnTo>
                    <a:pt x="18201" y="400"/>
                  </a:lnTo>
                  <a:lnTo>
                    <a:pt x="18201" y="306"/>
                  </a:lnTo>
                  <a:lnTo>
                    <a:pt x="18201" y="212"/>
                  </a:lnTo>
                  <a:lnTo>
                    <a:pt x="18154" y="141"/>
                  </a:lnTo>
                  <a:lnTo>
                    <a:pt x="18083" y="71"/>
                  </a:lnTo>
                  <a:lnTo>
                    <a:pt x="17966" y="47"/>
                  </a:lnTo>
                  <a:lnTo>
                    <a:pt x="4181" y="24"/>
                  </a:lnTo>
                  <a:lnTo>
                    <a:pt x="23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4" name="Google Shape;1484;p26"/>
            <p:cNvSpPr/>
            <p:nvPr/>
          </p:nvSpPr>
          <p:spPr>
            <a:xfrm>
              <a:off x="5251750" y="6768975"/>
              <a:ext cx="366375" cy="14100"/>
            </a:xfrm>
            <a:custGeom>
              <a:rect b="b" l="l" r="r" t="t"/>
              <a:pathLst>
                <a:path extrusionOk="0" h="564" w="14655">
                  <a:moveTo>
                    <a:pt x="212" y="0"/>
                  </a:moveTo>
                  <a:lnTo>
                    <a:pt x="118" y="24"/>
                  </a:lnTo>
                  <a:lnTo>
                    <a:pt x="48" y="71"/>
                  </a:lnTo>
                  <a:lnTo>
                    <a:pt x="1" y="165"/>
                  </a:lnTo>
                  <a:lnTo>
                    <a:pt x="1" y="259"/>
                  </a:lnTo>
                  <a:lnTo>
                    <a:pt x="1" y="352"/>
                  </a:lnTo>
                  <a:lnTo>
                    <a:pt x="48" y="423"/>
                  </a:lnTo>
                  <a:lnTo>
                    <a:pt x="118" y="493"/>
                  </a:lnTo>
                  <a:lnTo>
                    <a:pt x="212" y="517"/>
                  </a:lnTo>
                  <a:lnTo>
                    <a:pt x="14420" y="564"/>
                  </a:lnTo>
                  <a:lnTo>
                    <a:pt x="14537" y="540"/>
                  </a:lnTo>
                  <a:lnTo>
                    <a:pt x="14608" y="470"/>
                  </a:lnTo>
                  <a:lnTo>
                    <a:pt x="14655" y="376"/>
                  </a:lnTo>
                  <a:lnTo>
                    <a:pt x="14655" y="282"/>
                  </a:lnTo>
                  <a:lnTo>
                    <a:pt x="14655" y="188"/>
                  </a:lnTo>
                  <a:lnTo>
                    <a:pt x="14608" y="118"/>
                  </a:lnTo>
                  <a:lnTo>
                    <a:pt x="14537" y="47"/>
                  </a:lnTo>
                  <a:lnTo>
                    <a:pt x="14420" y="24"/>
                  </a:lnTo>
                  <a:lnTo>
                    <a:pt x="21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5" name="Google Shape;1485;p26"/>
            <p:cNvSpPr/>
            <p:nvPr/>
          </p:nvSpPr>
          <p:spPr>
            <a:xfrm>
              <a:off x="5225325" y="6826500"/>
              <a:ext cx="537825" cy="17050"/>
            </a:xfrm>
            <a:custGeom>
              <a:rect b="b" l="l" r="r" t="t"/>
              <a:pathLst>
                <a:path extrusionOk="0" h="682" w="21513">
                  <a:moveTo>
                    <a:pt x="236" y="1"/>
                  </a:moveTo>
                  <a:lnTo>
                    <a:pt x="142" y="24"/>
                  </a:lnTo>
                  <a:lnTo>
                    <a:pt x="71" y="95"/>
                  </a:lnTo>
                  <a:lnTo>
                    <a:pt x="24" y="165"/>
                  </a:lnTo>
                  <a:lnTo>
                    <a:pt x="1" y="259"/>
                  </a:lnTo>
                  <a:lnTo>
                    <a:pt x="24" y="353"/>
                  </a:lnTo>
                  <a:lnTo>
                    <a:pt x="71" y="447"/>
                  </a:lnTo>
                  <a:lnTo>
                    <a:pt x="142" y="517"/>
                  </a:lnTo>
                  <a:lnTo>
                    <a:pt x="236" y="541"/>
                  </a:lnTo>
                  <a:lnTo>
                    <a:pt x="16651" y="658"/>
                  </a:lnTo>
                  <a:lnTo>
                    <a:pt x="21278" y="682"/>
                  </a:lnTo>
                  <a:lnTo>
                    <a:pt x="21371" y="658"/>
                  </a:lnTo>
                  <a:lnTo>
                    <a:pt x="21442" y="588"/>
                  </a:lnTo>
                  <a:lnTo>
                    <a:pt x="21489" y="517"/>
                  </a:lnTo>
                  <a:lnTo>
                    <a:pt x="21512" y="423"/>
                  </a:lnTo>
                  <a:lnTo>
                    <a:pt x="21489" y="329"/>
                  </a:lnTo>
                  <a:lnTo>
                    <a:pt x="21442" y="236"/>
                  </a:lnTo>
                  <a:lnTo>
                    <a:pt x="21371" y="189"/>
                  </a:lnTo>
                  <a:lnTo>
                    <a:pt x="21278" y="165"/>
                  </a:lnTo>
                  <a:lnTo>
                    <a:pt x="4862" y="48"/>
                  </a:lnTo>
                  <a:lnTo>
                    <a:pt x="23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6" name="Google Shape;1486;p26"/>
            <p:cNvSpPr/>
            <p:nvPr/>
          </p:nvSpPr>
          <p:spPr>
            <a:xfrm>
              <a:off x="5193625" y="6882275"/>
              <a:ext cx="409250" cy="18225"/>
            </a:xfrm>
            <a:custGeom>
              <a:rect b="b" l="l" r="r" t="t"/>
              <a:pathLst>
                <a:path extrusionOk="0" h="729" w="16370">
                  <a:moveTo>
                    <a:pt x="236" y="1"/>
                  </a:moveTo>
                  <a:lnTo>
                    <a:pt x="118" y="24"/>
                  </a:lnTo>
                  <a:lnTo>
                    <a:pt x="48" y="71"/>
                  </a:lnTo>
                  <a:lnTo>
                    <a:pt x="1" y="165"/>
                  </a:lnTo>
                  <a:lnTo>
                    <a:pt x="1" y="259"/>
                  </a:lnTo>
                  <a:lnTo>
                    <a:pt x="1" y="353"/>
                  </a:lnTo>
                  <a:lnTo>
                    <a:pt x="48" y="447"/>
                  </a:lnTo>
                  <a:lnTo>
                    <a:pt x="118" y="494"/>
                  </a:lnTo>
                  <a:lnTo>
                    <a:pt x="236" y="517"/>
                  </a:lnTo>
                  <a:lnTo>
                    <a:pt x="12588" y="682"/>
                  </a:lnTo>
                  <a:lnTo>
                    <a:pt x="16134" y="729"/>
                  </a:lnTo>
                  <a:lnTo>
                    <a:pt x="16252" y="705"/>
                  </a:lnTo>
                  <a:lnTo>
                    <a:pt x="16322" y="635"/>
                  </a:lnTo>
                  <a:lnTo>
                    <a:pt x="16369" y="564"/>
                  </a:lnTo>
                  <a:lnTo>
                    <a:pt x="16369" y="470"/>
                  </a:lnTo>
                  <a:lnTo>
                    <a:pt x="16369" y="353"/>
                  </a:lnTo>
                  <a:lnTo>
                    <a:pt x="16322" y="283"/>
                  </a:lnTo>
                  <a:lnTo>
                    <a:pt x="16252" y="212"/>
                  </a:lnTo>
                  <a:lnTo>
                    <a:pt x="16134" y="189"/>
                  </a:lnTo>
                  <a:lnTo>
                    <a:pt x="3782" y="48"/>
                  </a:lnTo>
                  <a:lnTo>
                    <a:pt x="23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7" name="Google Shape;1487;p26"/>
            <p:cNvSpPr/>
            <p:nvPr/>
          </p:nvSpPr>
          <p:spPr>
            <a:xfrm>
              <a:off x="5161350" y="6935125"/>
              <a:ext cx="502575" cy="18225"/>
            </a:xfrm>
            <a:custGeom>
              <a:rect b="b" l="l" r="r" t="t"/>
              <a:pathLst>
                <a:path extrusionOk="0" h="729" w="20103">
                  <a:moveTo>
                    <a:pt x="235" y="0"/>
                  </a:moveTo>
                  <a:lnTo>
                    <a:pt x="141" y="24"/>
                  </a:lnTo>
                  <a:lnTo>
                    <a:pt x="71" y="94"/>
                  </a:lnTo>
                  <a:lnTo>
                    <a:pt x="24" y="165"/>
                  </a:lnTo>
                  <a:lnTo>
                    <a:pt x="0" y="259"/>
                  </a:lnTo>
                  <a:lnTo>
                    <a:pt x="24" y="376"/>
                  </a:lnTo>
                  <a:lnTo>
                    <a:pt x="71" y="446"/>
                  </a:lnTo>
                  <a:lnTo>
                    <a:pt x="141" y="517"/>
                  </a:lnTo>
                  <a:lnTo>
                    <a:pt x="235" y="540"/>
                  </a:lnTo>
                  <a:lnTo>
                    <a:pt x="15547" y="681"/>
                  </a:lnTo>
                  <a:lnTo>
                    <a:pt x="19868" y="728"/>
                  </a:lnTo>
                  <a:lnTo>
                    <a:pt x="19985" y="705"/>
                  </a:lnTo>
                  <a:lnTo>
                    <a:pt x="20056" y="658"/>
                  </a:lnTo>
                  <a:lnTo>
                    <a:pt x="20079" y="564"/>
                  </a:lnTo>
                  <a:lnTo>
                    <a:pt x="20103" y="470"/>
                  </a:lnTo>
                  <a:lnTo>
                    <a:pt x="20079" y="376"/>
                  </a:lnTo>
                  <a:lnTo>
                    <a:pt x="20056" y="282"/>
                  </a:lnTo>
                  <a:lnTo>
                    <a:pt x="19985" y="235"/>
                  </a:lnTo>
                  <a:lnTo>
                    <a:pt x="19868" y="212"/>
                  </a:lnTo>
                  <a:lnTo>
                    <a:pt x="4579" y="47"/>
                  </a:lnTo>
                  <a:lnTo>
                    <a:pt x="23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8" name="Google Shape;1488;p26"/>
            <p:cNvSpPr/>
            <p:nvPr/>
          </p:nvSpPr>
          <p:spPr>
            <a:xfrm>
              <a:off x="4028825" y="6174825"/>
              <a:ext cx="1557025" cy="892425"/>
            </a:xfrm>
            <a:custGeom>
              <a:rect b="b" l="l" r="r" t="t"/>
              <a:pathLst>
                <a:path extrusionOk="0" h="35697" w="62281">
                  <a:moveTo>
                    <a:pt x="0" y="0"/>
                  </a:moveTo>
                  <a:lnTo>
                    <a:pt x="587" y="24"/>
                  </a:lnTo>
                  <a:lnTo>
                    <a:pt x="1174" y="118"/>
                  </a:lnTo>
                  <a:lnTo>
                    <a:pt x="1738" y="235"/>
                  </a:lnTo>
                  <a:lnTo>
                    <a:pt x="2325" y="399"/>
                  </a:lnTo>
                  <a:lnTo>
                    <a:pt x="2889" y="634"/>
                  </a:lnTo>
                  <a:lnTo>
                    <a:pt x="3429" y="893"/>
                  </a:lnTo>
                  <a:lnTo>
                    <a:pt x="3992" y="1198"/>
                  </a:lnTo>
                  <a:lnTo>
                    <a:pt x="4533" y="1550"/>
                  </a:lnTo>
                  <a:lnTo>
                    <a:pt x="5096" y="1926"/>
                  </a:lnTo>
                  <a:lnTo>
                    <a:pt x="5636" y="2349"/>
                  </a:lnTo>
                  <a:lnTo>
                    <a:pt x="6153" y="2795"/>
                  </a:lnTo>
                  <a:lnTo>
                    <a:pt x="6693" y="3288"/>
                  </a:lnTo>
                  <a:lnTo>
                    <a:pt x="7210" y="3828"/>
                  </a:lnTo>
                  <a:lnTo>
                    <a:pt x="7750" y="4392"/>
                  </a:lnTo>
                  <a:lnTo>
                    <a:pt x="8266" y="4979"/>
                  </a:lnTo>
                  <a:lnTo>
                    <a:pt x="8783" y="5589"/>
                  </a:lnTo>
                  <a:lnTo>
                    <a:pt x="9276" y="6223"/>
                  </a:lnTo>
                  <a:lnTo>
                    <a:pt x="9793" y="6881"/>
                  </a:lnTo>
                  <a:lnTo>
                    <a:pt x="10286" y="7562"/>
                  </a:lnTo>
                  <a:lnTo>
                    <a:pt x="10803" y="8290"/>
                  </a:lnTo>
                  <a:lnTo>
                    <a:pt x="11789" y="9746"/>
                  </a:lnTo>
                  <a:lnTo>
                    <a:pt x="12775" y="11296"/>
                  </a:lnTo>
                  <a:lnTo>
                    <a:pt x="13738" y="12893"/>
                  </a:lnTo>
                  <a:lnTo>
                    <a:pt x="14701" y="14513"/>
                  </a:lnTo>
                  <a:lnTo>
                    <a:pt x="15664" y="16181"/>
                  </a:lnTo>
                  <a:lnTo>
                    <a:pt x="16603" y="17848"/>
                  </a:lnTo>
                  <a:lnTo>
                    <a:pt x="18506" y="21183"/>
                  </a:lnTo>
                  <a:lnTo>
                    <a:pt x="19445" y="22803"/>
                  </a:lnTo>
                  <a:lnTo>
                    <a:pt x="20361" y="24400"/>
                  </a:lnTo>
                  <a:lnTo>
                    <a:pt x="21300" y="25927"/>
                  </a:lnTo>
                  <a:lnTo>
                    <a:pt x="22240" y="27406"/>
                  </a:lnTo>
                  <a:lnTo>
                    <a:pt x="23179" y="28815"/>
                  </a:lnTo>
                  <a:lnTo>
                    <a:pt x="23649" y="29473"/>
                  </a:lnTo>
                  <a:lnTo>
                    <a:pt x="24118" y="30107"/>
                  </a:lnTo>
                  <a:lnTo>
                    <a:pt x="24588" y="30718"/>
                  </a:lnTo>
                  <a:lnTo>
                    <a:pt x="25058" y="31305"/>
                  </a:lnTo>
                  <a:lnTo>
                    <a:pt x="25551" y="31868"/>
                  </a:lnTo>
                  <a:lnTo>
                    <a:pt x="26021" y="32385"/>
                  </a:lnTo>
                  <a:lnTo>
                    <a:pt x="26490" y="32878"/>
                  </a:lnTo>
                  <a:lnTo>
                    <a:pt x="26983" y="33348"/>
                  </a:lnTo>
                  <a:lnTo>
                    <a:pt x="27453" y="33771"/>
                  </a:lnTo>
                  <a:lnTo>
                    <a:pt x="27946" y="34146"/>
                  </a:lnTo>
                  <a:lnTo>
                    <a:pt x="28439" y="34499"/>
                  </a:lnTo>
                  <a:lnTo>
                    <a:pt x="28909" y="34804"/>
                  </a:lnTo>
                  <a:lnTo>
                    <a:pt x="29402" y="35062"/>
                  </a:lnTo>
                  <a:lnTo>
                    <a:pt x="29895" y="35297"/>
                  </a:lnTo>
                  <a:lnTo>
                    <a:pt x="30389" y="35461"/>
                  </a:lnTo>
                  <a:lnTo>
                    <a:pt x="30905" y="35579"/>
                  </a:lnTo>
                  <a:lnTo>
                    <a:pt x="31398" y="35673"/>
                  </a:lnTo>
                  <a:lnTo>
                    <a:pt x="31915" y="35696"/>
                  </a:lnTo>
                  <a:lnTo>
                    <a:pt x="62280" y="35696"/>
                  </a:lnTo>
                  <a:lnTo>
                    <a:pt x="61764" y="35673"/>
                  </a:lnTo>
                  <a:lnTo>
                    <a:pt x="61270" y="35579"/>
                  </a:lnTo>
                  <a:lnTo>
                    <a:pt x="60754" y="35461"/>
                  </a:lnTo>
                  <a:lnTo>
                    <a:pt x="60261" y="35297"/>
                  </a:lnTo>
                  <a:lnTo>
                    <a:pt x="59767" y="35062"/>
                  </a:lnTo>
                  <a:lnTo>
                    <a:pt x="59274" y="34804"/>
                  </a:lnTo>
                  <a:lnTo>
                    <a:pt x="58781" y="34499"/>
                  </a:lnTo>
                  <a:lnTo>
                    <a:pt x="58311" y="34146"/>
                  </a:lnTo>
                  <a:lnTo>
                    <a:pt x="57818" y="33771"/>
                  </a:lnTo>
                  <a:lnTo>
                    <a:pt x="57348" y="33348"/>
                  </a:lnTo>
                  <a:lnTo>
                    <a:pt x="56855" y="32878"/>
                  </a:lnTo>
                  <a:lnTo>
                    <a:pt x="56386" y="32385"/>
                  </a:lnTo>
                  <a:lnTo>
                    <a:pt x="55892" y="31868"/>
                  </a:lnTo>
                  <a:lnTo>
                    <a:pt x="55423" y="31305"/>
                  </a:lnTo>
                  <a:lnTo>
                    <a:pt x="54953" y="30718"/>
                  </a:lnTo>
                  <a:lnTo>
                    <a:pt x="54483" y="30107"/>
                  </a:lnTo>
                  <a:lnTo>
                    <a:pt x="54014" y="29473"/>
                  </a:lnTo>
                  <a:lnTo>
                    <a:pt x="53544" y="28815"/>
                  </a:lnTo>
                  <a:lnTo>
                    <a:pt x="52605" y="27406"/>
                  </a:lnTo>
                  <a:lnTo>
                    <a:pt x="51665" y="25927"/>
                  </a:lnTo>
                  <a:lnTo>
                    <a:pt x="50726" y="24400"/>
                  </a:lnTo>
                  <a:lnTo>
                    <a:pt x="49787" y="22803"/>
                  </a:lnTo>
                  <a:lnTo>
                    <a:pt x="48847" y="21183"/>
                  </a:lnTo>
                  <a:lnTo>
                    <a:pt x="46968" y="17848"/>
                  </a:lnTo>
                  <a:lnTo>
                    <a:pt x="46029" y="16181"/>
                  </a:lnTo>
                  <a:lnTo>
                    <a:pt x="45066" y="14513"/>
                  </a:lnTo>
                  <a:lnTo>
                    <a:pt x="44103" y="12893"/>
                  </a:lnTo>
                  <a:lnTo>
                    <a:pt x="43141" y="11296"/>
                  </a:lnTo>
                  <a:lnTo>
                    <a:pt x="42154" y="9746"/>
                  </a:lnTo>
                  <a:lnTo>
                    <a:pt x="41168" y="8290"/>
                  </a:lnTo>
                  <a:lnTo>
                    <a:pt x="40651" y="7562"/>
                  </a:lnTo>
                  <a:lnTo>
                    <a:pt x="40158" y="6881"/>
                  </a:lnTo>
                  <a:lnTo>
                    <a:pt x="39641" y="6223"/>
                  </a:lnTo>
                  <a:lnTo>
                    <a:pt x="39125" y="5589"/>
                  </a:lnTo>
                  <a:lnTo>
                    <a:pt x="38632" y="4979"/>
                  </a:lnTo>
                  <a:lnTo>
                    <a:pt x="38091" y="4392"/>
                  </a:lnTo>
                  <a:lnTo>
                    <a:pt x="37575" y="3828"/>
                  </a:lnTo>
                  <a:lnTo>
                    <a:pt x="37058" y="3288"/>
                  </a:lnTo>
                  <a:lnTo>
                    <a:pt x="36518" y="2795"/>
                  </a:lnTo>
                  <a:lnTo>
                    <a:pt x="35978" y="2349"/>
                  </a:lnTo>
                  <a:lnTo>
                    <a:pt x="35438" y="1926"/>
                  </a:lnTo>
                  <a:lnTo>
                    <a:pt x="34898" y="1550"/>
                  </a:lnTo>
                  <a:lnTo>
                    <a:pt x="34357" y="1198"/>
                  </a:lnTo>
                  <a:lnTo>
                    <a:pt x="33794" y="893"/>
                  </a:lnTo>
                  <a:lnTo>
                    <a:pt x="33230" y="634"/>
                  </a:lnTo>
                  <a:lnTo>
                    <a:pt x="32667" y="399"/>
                  </a:lnTo>
                  <a:lnTo>
                    <a:pt x="32103" y="235"/>
                  </a:lnTo>
                  <a:lnTo>
                    <a:pt x="31539" y="118"/>
                  </a:lnTo>
                  <a:lnTo>
                    <a:pt x="30952" y="24"/>
                  </a:lnTo>
                  <a:lnTo>
                    <a:pt x="3036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9" name="Google Shape;1489;p26"/>
            <p:cNvSpPr/>
            <p:nvPr/>
          </p:nvSpPr>
          <p:spPr>
            <a:xfrm>
              <a:off x="3364800" y="6174825"/>
              <a:ext cx="1423175" cy="892425"/>
            </a:xfrm>
            <a:custGeom>
              <a:rect b="b" l="l" r="r" t="t"/>
              <a:pathLst>
                <a:path extrusionOk="0" h="35697" w="56927">
                  <a:moveTo>
                    <a:pt x="26561" y="0"/>
                  </a:moveTo>
                  <a:lnTo>
                    <a:pt x="25974" y="24"/>
                  </a:lnTo>
                  <a:lnTo>
                    <a:pt x="25387" y="118"/>
                  </a:lnTo>
                  <a:lnTo>
                    <a:pt x="24776" y="235"/>
                  </a:lnTo>
                  <a:lnTo>
                    <a:pt x="24189" y="399"/>
                  </a:lnTo>
                  <a:lnTo>
                    <a:pt x="23602" y="634"/>
                  </a:lnTo>
                  <a:lnTo>
                    <a:pt x="22991" y="893"/>
                  </a:lnTo>
                  <a:lnTo>
                    <a:pt x="22404" y="1198"/>
                  </a:lnTo>
                  <a:lnTo>
                    <a:pt x="21817" y="1550"/>
                  </a:lnTo>
                  <a:lnTo>
                    <a:pt x="21207" y="1926"/>
                  </a:lnTo>
                  <a:lnTo>
                    <a:pt x="20620" y="2349"/>
                  </a:lnTo>
                  <a:lnTo>
                    <a:pt x="20032" y="2795"/>
                  </a:lnTo>
                  <a:lnTo>
                    <a:pt x="19445" y="3288"/>
                  </a:lnTo>
                  <a:lnTo>
                    <a:pt x="18858" y="3828"/>
                  </a:lnTo>
                  <a:lnTo>
                    <a:pt x="18271" y="4392"/>
                  </a:lnTo>
                  <a:lnTo>
                    <a:pt x="17684" y="4979"/>
                  </a:lnTo>
                  <a:lnTo>
                    <a:pt x="17097" y="5589"/>
                  </a:lnTo>
                  <a:lnTo>
                    <a:pt x="16533" y="6223"/>
                  </a:lnTo>
                  <a:lnTo>
                    <a:pt x="15946" y="6881"/>
                  </a:lnTo>
                  <a:lnTo>
                    <a:pt x="15383" y="7562"/>
                  </a:lnTo>
                  <a:lnTo>
                    <a:pt x="14819" y="8290"/>
                  </a:lnTo>
                  <a:lnTo>
                    <a:pt x="14255" y="9018"/>
                  </a:lnTo>
                  <a:lnTo>
                    <a:pt x="13715" y="9746"/>
                  </a:lnTo>
                  <a:lnTo>
                    <a:pt x="12635" y="11296"/>
                  </a:lnTo>
                  <a:lnTo>
                    <a:pt x="11555" y="12893"/>
                  </a:lnTo>
                  <a:lnTo>
                    <a:pt x="10521" y="14513"/>
                  </a:lnTo>
                  <a:lnTo>
                    <a:pt x="9535" y="16181"/>
                  </a:lnTo>
                  <a:lnTo>
                    <a:pt x="8572" y="17848"/>
                  </a:lnTo>
                  <a:lnTo>
                    <a:pt x="7633" y="19516"/>
                  </a:lnTo>
                  <a:lnTo>
                    <a:pt x="6740" y="21183"/>
                  </a:lnTo>
                  <a:lnTo>
                    <a:pt x="5895" y="22803"/>
                  </a:lnTo>
                  <a:lnTo>
                    <a:pt x="5096" y="24400"/>
                  </a:lnTo>
                  <a:lnTo>
                    <a:pt x="4345" y="25927"/>
                  </a:lnTo>
                  <a:lnTo>
                    <a:pt x="3640" y="27406"/>
                  </a:lnTo>
                  <a:lnTo>
                    <a:pt x="2396" y="30107"/>
                  </a:lnTo>
                  <a:lnTo>
                    <a:pt x="1386" y="32385"/>
                  </a:lnTo>
                  <a:lnTo>
                    <a:pt x="634" y="34146"/>
                  </a:lnTo>
                  <a:lnTo>
                    <a:pt x="0" y="35696"/>
                  </a:lnTo>
                  <a:lnTo>
                    <a:pt x="0" y="35696"/>
                  </a:lnTo>
                  <a:lnTo>
                    <a:pt x="1926" y="35532"/>
                  </a:lnTo>
                  <a:lnTo>
                    <a:pt x="3828" y="35414"/>
                  </a:lnTo>
                  <a:lnTo>
                    <a:pt x="5754" y="35297"/>
                  </a:lnTo>
                  <a:lnTo>
                    <a:pt x="7656" y="35227"/>
                  </a:lnTo>
                  <a:lnTo>
                    <a:pt x="9558" y="35156"/>
                  </a:lnTo>
                  <a:lnTo>
                    <a:pt x="11461" y="35109"/>
                  </a:lnTo>
                  <a:lnTo>
                    <a:pt x="13363" y="35062"/>
                  </a:lnTo>
                  <a:lnTo>
                    <a:pt x="17167" y="35062"/>
                  </a:lnTo>
                  <a:lnTo>
                    <a:pt x="19046" y="35086"/>
                  </a:lnTo>
                  <a:lnTo>
                    <a:pt x="20948" y="35133"/>
                  </a:lnTo>
                  <a:lnTo>
                    <a:pt x="22827" y="35203"/>
                  </a:lnTo>
                  <a:lnTo>
                    <a:pt x="24729" y="35297"/>
                  </a:lnTo>
                  <a:lnTo>
                    <a:pt x="26608" y="35414"/>
                  </a:lnTo>
                  <a:lnTo>
                    <a:pt x="28487" y="35532"/>
                  </a:lnTo>
                  <a:lnTo>
                    <a:pt x="30365" y="35696"/>
                  </a:lnTo>
                  <a:lnTo>
                    <a:pt x="31000" y="34146"/>
                  </a:lnTo>
                  <a:lnTo>
                    <a:pt x="31751" y="32385"/>
                  </a:lnTo>
                  <a:lnTo>
                    <a:pt x="32737" y="30107"/>
                  </a:lnTo>
                  <a:lnTo>
                    <a:pt x="33982" y="27406"/>
                  </a:lnTo>
                  <a:lnTo>
                    <a:pt x="34687" y="25927"/>
                  </a:lnTo>
                  <a:lnTo>
                    <a:pt x="35462" y="24400"/>
                  </a:lnTo>
                  <a:lnTo>
                    <a:pt x="36260" y="22803"/>
                  </a:lnTo>
                  <a:lnTo>
                    <a:pt x="37105" y="21183"/>
                  </a:lnTo>
                  <a:lnTo>
                    <a:pt x="37998" y="19516"/>
                  </a:lnTo>
                  <a:lnTo>
                    <a:pt x="38914" y="17848"/>
                  </a:lnTo>
                  <a:lnTo>
                    <a:pt x="39900" y="16181"/>
                  </a:lnTo>
                  <a:lnTo>
                    <a:pt x="40886" y="14513"/>
                  </a:lnTo>
                  <a:lnTo>
                    <a:pt x="41920" y="12893"/>
                  </a:lnTo>
                  <a:lnTo>
                    <a:pt x="42977" y="11296"/>
                  </a:lnTo>
                  <a:lnTo>
                    <a:pt x="44080" y="9746"/>
                  </a:lnTo>
                  <a:lnTo>
                    <a:pt x="44620" y="9018"/>
                  </a:lnTo>
                  <a:lnTo>
                    <a:pt x="45184" y="8290"/>
                  </a:lnTo>
                  <a:lnTo>
                    <a:pt x="45748" y="7562"/>
                  </a:lnTo>
                  <a:lnTo>
                    <a:pt x="46311" y="6881"/>
                  </a:lnTo>
                  <a:lnTo>
                    <a:pt x="46898" y="6223"/>
                  </a:lnTo>
                  <a:lnTo>
                    <a:pt x="47462" y="5589"/>
                  </a:lnTo>
                  <a:lnTo>
                    <a:pt x="48049" y="4979"/>
                  </a:lnTo>
                  <a:lnTo>
                    <a:pt x="48613" y="4392"/>
                  </a:lnTo>
                  <a:lnTo>
                    <a:pt x="49200" y="3828"/>
                  </a:lnTo>
                  <a:lnTo>
                    <a:pt x="49787" y="3288"/>
                  </a:lnTo>
                  <a:lnTo>
                    <a:pt x="50398" y="2795"/>
                  </a:lnTo>
                  <a:lnTo>
                    <a:pt x="50985" y="2349"/>
                  </a:lnTo>
                  <a:lnTo>
                    <a:pt x="51572" y="1926"/>
                  </a:lnTo>
                  <a:lnTo>
                    <a:pt x="52159" y="1550"/>
                  </a:lnTo>
                  <a:lnTo>
                    <a:pt x="52769" y="1198"/>
                  </a:lnTo>
                  <a:lnTo>
                    <a:pt x="53357" y="893"/>
                  </a:lnTo>
                  <a:lnTo>
                    <a:pt x="53944" y="634"/>
                  </a:lnTo>
                  <a:lnTo>
                    <a:pt x="54554" y="399"/>
                  </a:lnTo>
                  <a:lnTo>
                    <a:pt x="55141" y="235"/>
                  </a:lnTo>
                  <a:lnTo>
                    <a:pt x="55728" y="118"/>
                  </a:lnTo>
                  <a:lnTo>
                    <a:pt x="56339" y="24"/>
                  </a:lnTo>
                  <a:lnTo>
                    <a:pt x="5692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0" name="Google Shape;1490;p26"/>
            <p:cNvSpPr/>
            <p:nvPr/>
          </p:nvSpPr>
          <p:spPr>
            <a:xfrm>
              <a:off x="3924900" y="6264650"/>
              <a:ext cx="569525" cy="12925"/>
            </a:xfrm>
            <a:custGeom>
              <a:rect b="b" l="l" r="r" t="t"/>
              <a:pathLst>
                <a:path extrusionOk="0" h="517" w="22781">
                  <a:moveTo>
                    <a:pt x="235" y="0"/>
                  </a:moveTo>
                  <a:lnTo>
                    <a:pt x="118" y="24"/>
                  </a:lnTo>
                  <a:lnTo>
                    <a:pt x="47" y="71"/>
                  </a:lnTo>
                  <a:lnTo>
                    <a:pt x="0" y="165"/>
                  </a:lnTo>
                  <a:lnTo>
                    <a:pt x="0" y="259"/>
                  </a:lnTo>
                  <a:lnTo>
                    <a:pt x="0" y="353"/>
                  </a:lnTo>
                  <a:lnTo>
                    <a:pt x="47" y="446"/>
                  </a:lnTo>
                  <a:lnTo>
                    <a:pt x="118" y="493"/>
                  </a:lnTo>
                  <a:lnTo>
                    <a:pt x="235" y="517"/>
                  </a:lnTo>
                  <a:lnTo>
                    <a:pt x="22545" y="517"/>
                  </a:lnTo>
                  <a:lnTo>
                    <a:pt x="22639" y="493"/>
                  </a:lnTo>
                  <a:lnTo>
                    <a:pt x="22710" y="446"/>
                  </a:lnTo>
                  <a:lnTo>
                    <a:pt x="22757" y="353"/>
                  </a:lnTo>
                  <a:lnTo>
                    <a:pt x="22780" y="259"/>
                  </a:lnTo>
                  <a:lnTo>
                    <a:pt x="22757" y="165"/>
                  </a:lnTo>
                  <a:lnTo>
                    <a:pt x="22710" y="71"/>
                  </a:lnTo>
                  <a:lnTo>
                    <a:pt x="22639" y="24"/>
                  </a:lnTo>
                  <a:lnTo>
                    <a:pt x="2254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1" name="Google Shape;1491;p26"/>
            <p:cNvSpPr/>
            <p:nvPr/>
          </p:nvSpPr>
          <p:spPr>
            <a:xfrm>
              <a:off x="3853850" y="6316900"/>
              <a:ext cx="475575" cy="12925"/>
            </a:xfrm>
            <a:custGeom>
              <a:rect b="b" l="l" r="r" t="t"/>
              <a:pathLst>
                <a:path extrusionOk="0" h="517" w="19023">
                  <a:moveTo>
                    <a:pt x="236" y="0"/>
                  </a:moveTo>
                  <a:lnTo>
                    <a:pt x="142" y="24"/>
                  </a:lnTo>
                  <a:lnTo>
                    <a:pt x="71" y="71"/>
                  </a:lnTo>
                  <a:lnTo>
                    <a:pt x="24" y="165"/>
                  </a:lnTo>
                  <a:lnTo>
                    <a:pt x="1" y="259"/>
                  </a:lnTo>
                  <a:lnTo>
                    <a:pt x="24" y="353"/>
                  </a:lnTo>
                  <a:lnTo>
                    <a:pt x="71" y="447"/>
                  </a:lnTo>
                  <a:lnTo>
                    <a:pt x="142" y="494"/>
                  </a:lnTo>
                  <a:lnTo>
                    <a:pt x="236" y="517"/>
                  </a:lnTo>
                  <a:lnTo>
                    <a:pt x="18788" y="517"/>
                  </a:lnTo>
                  <a:lnTo>
                    <a:pt x="18906" y="494"/>
                  </a:lnTo>
                  <a:lnTo>
                    <a:pt x="18976" y="447"/>
                  </a:lnTo>
                  <a:lnTo>
                    <a:pt x="19023" y="353"/>
                  </a:lnTo>
                  <a:lnTo>
                    <a:pt x="19023" y="259"/>
                  </a:lnTo>
                  <a:lnTo>
                    <a:pt x="19023" y="165"/>
                  </a:lnTo>
                  <a:lnTo>
                    <a:pt x="18976" y="71"/>
                  </a:lnTo>
                  <a:lnTo>
                    <a:pt x="18906" y="24"/>
                  </a:lnTo>
                  <a:lnTo>
                    <a:pt x="1878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2" name="Google Shape;1492;p26"/>
            <p:cNvSpPr/>
            <p:nvPr/>
          </p:nvSpPr>
          <p:spPr>
            <a:xfrm>
              <a:off x="3801025" y="6379125"/>
              <a:ext cx="455600" cy="12950"/>
            </a:xfrm>
            <a:custGeom>
              <a:rect b="b" l="l" r="r" t="t"/>
              <a:pathLst>
                <a:path extrusionOk="0" h="518" w="18224">
                  <a:moveTo>
                    <a:pt x="235" y="1"/>
                  </a:moveTo>
                  <a:lnTo>
                    <a:pt x="141" y="24"/>
                  </a:lnTo>
                  <a:lnTo>
                    <a:pt x="71" y="71"/>
                  </a:lnTo>
                  <a:lnTo>
                    <a:pt x="24" y="165"/>
                  </a:lnTo>
                  <a:lnTo>
                    <a:pt x="0" y="259"/>
                  </a:lnTo>
                  <a:lnTo>
                    <a:pt x="24" y="353"/>
                  </a:lnTo>
                  <a:lnTo>
                    <a:pt x="71" y="423"/>
                  </a:lnTo>
                  <a:lnTo>
                    <a:pt x="141" y="494"/>
                  </a:lnTo>
                  <a:lnTo>
                    <a:pt x="235" y="517"/>
                  </a:lnTo>
                  <a:lnTo>
                    <a:pt x="17989" y="517"/>
                  </a:lnTo>
                  <a:lnTo>
                    <a:pt x="18083" y="494"/>
                  </a:lnTo>
                  <a:lnTo>
                    <a:pt x="18153" y="423"/>
                  </a:lnTo>
                  <a:lnTo>
                    <a:pt x="18200" y="353"/>
                  </a:lnTo>
                  <a:lnTo>
                    <a:pt x="18224" y="259"/>
                  </a:lnTo>
                  <a:lnTo>
                    <a:pt x="18200" y="165"/>
                  </a:lnTo>
                  <a:lnTo>
                    <a:pt x="18153" y="71"/>
                  </a:lnTo>
                  <a:lnTo>
                    <a:pt x="18083" y="24"/>
                  </a:lnTo>
                  <a:lnTo>
                    <a:pt x="1798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3" name="Google Shape;1493;p26"/>
            <p:cNvSpPr/>
            <p:nvPr/>
          </p:nvSpPr>
          <p:spPr>
            <a:xfrm>
              <a:off x="3682425" y="6572875"/>
              <a:ext cx="571850" cy="21150"/>
            </a:xfrm>
            <a:custGeom>
              <a:rect b="b" l="l" r="r" t="t"/>
              <a:pathLst>
                <a:path extrusionOk="0" h="846" w="22874">
                  <a:moveTo>
                    <a:pt x="22639" y="0"/>
                  </a:moveTo>
                  <a:lnTo>
                    <a:pt x="5167" y="259"/>
                  </a:lnTo>
                  <a:lnTo>
                    <a:pt x="235" y="329"/>
                  </a:lnTo>
                  <a:lnTo>
                    <a:pt x="141" y="353"/>
                  </a:lnTo>
                  <a:lnTo>
                    <a:pt x="47" y="400"/>
                  </a:lnTo>
                  <a:lnTo>
                    <a:pt x="24" y="494"/>
                  </a:lnTo>
                  <a:lnTo>
                    <a:pt x="0" y="588"/>
                  </a:lnTo>
                  <a:lnTo>
                    <a:pt x="24" y="682"/>
                  </a:lnTo>
                  <a:lnTo>
                    <a:pt x="47" y="775"/>
                  </a:lnTo>
                  <a:lnTo>
                    <a:pt x="141" y="822"/>
                  </a:lnTo>
                  <a:lnTo>
                    <a:pt x="235" y="846"/>
                  </a:lnTo>
                  <a:lnTo>
                    <a:pt x="17707" y="611"/>
                  </a:lnTo>
                  <a:lnTo>
                    <a:pt x="22639" y="541"/>
                  </a:lnTo>
                  <a:lnTo>
                    <a:pt x="22733" y="517"/>
                  </a:lnTo>
                  <a:lnTo>
                    <a:pt x="22804" y="447"/>
                  </a:lnTo>
                  <a:lnTo>
                    <a:pt x="22851" y="376"/>
                  </a:lnTo>
                  <a:lnTo>
                    <a:pt x="22874" y="259"/>
                  </a:lnTo>
                  <a:lnTo>
                    <a:pt x="22851" y="165"/>
                  </a:lnTo>
                  <a:lnTo>
                    <a:pt x="22804" y="94"/>
                  </a:lnTo>
                  <a:lnTo>
                    <a:pt x="22733" y="24"/>
                  </a:lnTo>
                  <a:lnTo>
                    <a:pt x="2263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4" name="Google Shape;1494;p26"/>
            <p:cNvSpPr/>
            <p:nvPr/>
          </p:nvSpPr>
          <p:spPr>
            <a:xfrm>
              <a:off x="3641325" y="6646275"/>
              <a:ext cx="452675" cy="14700"/>
            </a:xfrm>
            <a:custGeom>
              <a:rect b="b" l="l" r="r" t="t"/>
              <a:pathLst>
                <a:path extrusionOk="0" h="588" w="18107">
                  <a:moveTo>
                    <a:pt x="17872" y="0"/>
                  </a:moveTo>
                  <a:lnTo>
                    <a:pt x="4134" y="47"/>
                  </a:lnTo>
                  <a:lnTo>
                    <a:pt x="235" y="70"/>
                  </a:lnTo>
                  <a:lnTo>
                    <a:pt x="118" y="94"/>
                  </a:lnTo>
                  <a:lnTo>
                    <a:pt x="47" y="141"/>
                  </a:lnTo>
                  <a:lnTo>
                    <a:pt x="24" y="235"/>
                  </a:lnTo>
                  <a:lnTo>
                    <a:pt x="0" y="329"/>
                  </a:lnTo>
                  <a:lnTo>
                    <a:pt x="24" y="423"/>
                  </a:lnTo>
                  <a:lnTo>
                    <a:pt x="47" y="517"/>
                  </a:lnTo>
                  <a:lnTo>
                    <a:pt x="118" y="564"/>
                  </a:lnTo>
                  <a:lnTo>
                    <a:pt x="235" y="587"/>
                  </a:lnTo>
                  <a:lnTo>
                    <a:pt x="13974" y="540"/>
                  </a:lnTo>
                  <a:lnTo>
                    <a:pt x="17872" y="540"/>
                  </a:lnTo>
                  <a:lnTo>
                    <a:pt x="17989" y="517"/>
                  </a:lnTo>
                  <a:lnTo>
                    <a:pt x="18060" y="446"/>
                  </a:lnTo>
                  <a:lnTo>
                    <a:pt x="18107" y="376"/>
                  </a:lnTo>
                  <a:lnTo>
                    <a:pt x="18107" y="282"/>
                  </a:lnTo>
                  <a:lnTo>
                    <a:pt x="18107" y="164"/>
                  </a:lnTo>
                  <a:lnTo>
                    <a:pt x="18060" y="94"/>
                  </a:lnTo>
                  <a:lnTo>
                    <a:pt x="17989" y="24"/>
                  </a:lnTo>
                  <a:lnTo>
                    <a:pt x="1787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5" name="Google Shape;1495;p26"/>
            <p:cNvSpPr/>
            <p:nvPr/>
          </p:nvSpPr>
          <p:spPr>
            <a:xfrm>
              <a:off x="3609025" y="6719650"/>
              <a:ext cx="480875" cy="15300"/>
            </a:xfrm>
            <a:custGeom>
              <a:rect b="b" l="l" r="r" t="t"/>
              <a:pathLst>
                <a:path extrusionOk="0" h="612" w="19235">
                  <a:moveTo>
                    <a:pt x="19000" y="1"/>
                  </a:moveTo>
                  <a:lnTo>
                    <a:pt x="4392" y="71"/>
                  </a:lnTo>
                  <a:lnTo>
                    <a:pt x="236" y="71"/>
                  </a:lnTo>
                  <a:lnTo>
                    <a:pt x="142" y="94"/>
                  </a:lnTo>
                  <a:lnTo>
                    <a:pt x="71" y="165"/>
                  </a:lnTo>
                  <a:lnTo>
                    <a:pt x="24" y="259"/>
                  </a:lnTo>
                  <a:lnTo>
                    <a:pt x="1" y="353"/>
                  </a:lnTo>
                  <a:lnTo>
                    <a:pt x="24" y="447"/>
                  </a:lnTo>
                  <a:lnTo>
                    <a:pt x="71" y="517"/>
                  </a:lnTo>
                  <a:lnTo>
                    <a:pt x="142" y="588"/>
                  </a:lnTo>
                  <a:lnTo>
                    <a:pt x="236" y="611"/>
                  </a:lnTo>
                  <a:lnTo>
                    <a:pt x="14843" y="541"/>
                  </a:lnTo>
                  <a:lnTo>
                    <a:pt x="19000" y="517"/>
                  </a:lnTo>
                  <a:lnTo>
                    <a:pt x="19094" y="494"/>
                  </a:lnTo>
                  <a:lnTo>
                    <a:pt x="19164" y="447"/>
                  </a:lnTo>
                  <a:lnTo>
                    <a:pt x="19211" y="353"/>
                  </a:lnTo>
                  <a:lnTo>
                    <a:pt x="19234" y="259"/>
                  </a:lnTo>
                  <a:lnTo>
                    <a:pt x="19211" y="165"/>
                  </a:lnTo>
                  <a:lnTo>
                    <a:pt x="19164" y="71"/>
                  </a:lnTo>
                  <a:lnTo>
                    <a:pt x="19094" y="24"/>
                  </a:lnTo>
                  <a:lnTo>
                    <a:pt x="1900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6" name="Google Shape;1496;p26"/>
            <p:cNvSpPr/>
            <p:nvPr/>
          </p:nvSpPr>
          <p:spPr>
            <a:xfrm>
              <a:off x="3588475" y="6780125"/>
              <a:ext cx="368725" cy="18225"/>
            </a:xfrm>
            <a:custGeom>
              <a:rect b="b" l="l" r="r" t="t"/>
              <a:pathLst>
                <a:path extrusionOk="0" h="729" w="14749">
                  <a:moveTo>
                    <a:pt x="236" y="0"/>
                  </a:moveTo>
                  <a:lnTo>
                    <a:pt x="142" y="24"/>
                  </a:lnTo>
                  <a:lnTo>
                    <a:pt x="71" y="71"/>
                  </a:lnTo>
                  <a:lnTo>
                    <a:pt x="24" y="165"/>
                  </a:lnTo>
                  <a:lnTo>
                    <a:pt x="1" y="259"/>
                  </a:lnTo>
                  <a:lnTo>
                    <a:pt x="24" y="353"/>
                  </a:lnTo>
                  <a:lnTo>
                    <a:pt x="71" y="423"/>
                  </a:lnTo>
                  <a:lnTo>
                    <a:pt x="142" y="494"/>
                  </a:lnTo>
                  <a:lnTo>
                    <a:pt x="236" y="517"/>
                  </a:lnTo>
                  <a:lnTo>
                    <a:pt x="14514" y="728"/>
                  </a:lnTo>
                  <a:lnTo>
                    <a:pt x="14608" y="705"/>
                  </a:lnTo>
                  <a:lnTo>
                    <a:pt x="14679" y="658"/>
                  </a:lnTo>
                  <a:lnTo>
                    <a:pt x="14725" y="564"/>
                  </a:lnTo>
                  <a:lnTo>
                    <a:pt x="14749" y="470"/>
                  </a:lnTo>
                  <a:lnTo>
                    <a:pt x="14725" y="376"/>
                  </a:lnTo>
                  <a:lnTo>
                    <a:pt x="14679" y="282"/>
                  </a:lnTo>
                  <a:lnTo>
                    <a:pt x="14608" y="235"/>
                  </a:lnTo>
                  <a:lnTo>
                    <a:pt x="14514" y="212"/>
                  </a:lnTo>
                  <a:lnTo>
                    <a:pt x="23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7" name="Google Shape;1497;p26"/>
            <p:cNvSpPr/>
            <p:nvPr/>
          </p:nvSpPr>
          <p:spPr>
            <a:xfrm>
              <a:off x="3572625" y="6855275"/>
              <a:ext cx="489675" cy="14700"/>
            </a:xfrm>
            <a:custGeom>
              <a:rect b="b" l="l" r="r" t="t"/>
              <a:pathLst>
                <a:path extrusionOk="0" h="588" w="19587">
                  <a:moveTo>
                    <a:pt x="19352" y="0"/>
                  </a:moveTo>
                  <a:lnTo>
                    <a:pt x="4439" y="47"/>
                  </a:lnTo>
                  <a:lnTo>
                    <a:pt x="236" y="71"/>
                  </a:lnTo>
                  <a:lnTo>
                    <a:pt x="142" y="94"/>
                  </a:lnTo>
                  <a:lnTo>
                    <a:pt x="71" y="141"/>
                  </a:lnTo>
                  <a:lnTo>
                    <a:pt x="24" y="235"/>
                  </a:lnTo>
                  <a:lnTo>
                    <a:pt x="1" y="329"/>
                  </a:lnTo>
                  <a:lnTo>
                    <a:pt x="24" y="423"/>
                  </a:lnTo>
                  <a:lnTo>
                    <a:pt x="71" y="517"/>
                  </a:lnTo>
                  <a:lnTo>
                    <a:pt x="142" y="564"/>
                  </a:lnTo>
                  <a:lnTo>
                    <a:pt x="236" y="588"/>
                  </a:lnTo>
                  <a:lnTo>
                    <a:pt x="15148" y="541"/>
                  </a:lnTo>
                  <a:lnTo>
                    <a:pt x="19352" y="517"/>
                  </a:lnTo>
                  <a:lnTo>
                    <a:pt x="19446" y="517"/>
                  </a:lnTo>
                  <a:lnTo>
                    <a:pt x="19516" y="447"/>
                  </a:lnTo>
                  <a:lnTo>
                    <a:pt x="19563" y="353"/>
                  </a:lnTo>
                  <a:lnTo>
                    <a:pt x="19587" y="259"/>
                  </a:lnTo>
                  <a:lnTo>
                    <a:pt x="19563" y="165"/>
                  </a:lnTo>
                  <a:lnTo>
                    <a:pt x="19516" y="94"/>
                  </a:lnTo>
                  <a:lnTo>
                    <a:pt x="19446" y="24"/>
                  </a:lnTo>
                  <a:lnTo>
                    <a:pt x="1935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8" name="Google Shape;1498;p26"/>
            <p:cNvSpPr/>
            <p:nvPr/>
          </p:nvSpPr>
          <p:spPr>
            <a:xfrm>
              <a:off x="3771650" y="6434325"/>
              <a:ext cx="441550" cy="18225"/>
            </a:xfrm>
            <a:custGeom>
              <a:rect b="b" l="l" r="r" t="t"/>
              <a:pathLst>
                <a:path extrusionOk="0" h="729" w="17662">
                  <a:moveTo>
                    <a:pt x="236" y="0"/>
                  </a:moveTo>
                  <a:lnTo>
                    <a:pt x="118" y="24"/>
                  </a:lnTo>
                  <a:lnTo>
                    <a:pt x="48" y="71"/>
                  </a:lnTo>
                  <a:lnTo>
                    <a:pt x="1" y="165"/>
                  </a:lnTo>
                  <a:lnTo>
                    <a:pt x="1" y="259"/>
                  </a:lnTo>
                  <a:lnTo>
                    <a:pt x="1" y="352"/>
                  </a:lnTo>
                  <a:lnTo>
                    <a:pt x="48" y="423"/>
                  </a:lnTo>
                  <a:lnTo>
                    <a:pt x="118" y="493"/>
                  </a:lnTo>
                  <a:lnTo>
                    <a:pt x="236" y="517"/>
                  </a:lnTo>
                  <a:lnTo>
                    <a:pt x="13645" y="681"/>
                  </a:lnTo>
                  <a:lnTo>
                    <a:pt x="17426" y="728"/>
                  </a:lnTo>
                  <a:lnTo>
                    <a:pt x="17520" y="705"/>
                  </a:lnTo>
                  <a:lnTo>
                    <a:pt x="17591" y="634"/>
                  </a:lnTo>
                  <a:lnTo>
                    <a:pt x="17638" y="564"/>
                  </a:lnTo>
                  <a:lnTo>
                    <a:pt x="17661" y="446"/>
                  </a:lnTo>
                  <a:lnTo>
                    <a:pt x="17638" y="352"/>
                  </a:lnTo>
                  <a:lnTo>
                    <a:pt x="17591" y="282"/>
                  </a:lnTo>
                  <a:lnTo>
                    <a:pt x="17520" y="212"/>
                  </a:lnTo>
                  <a:lnTo>
                    <a:pt x="17426" y="188"/>
                  </a:lnTo>
                  <a:lnTo>
                    <a:pt x="4017" y="47"/>
                  </a:lnTo>
                  <a:lnTo>
                    <a:pt x="23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9" name="Google Shape;1499;p26"/>
            <p:cNvSpPr/>
            <p:nvPr/>
          </p:nvSpPr>
          <p:spPr>
            <a:xfrm>
              <a:off x="3900250" y="6910450"/>
              <a:ext cx="189650" cy="95725"/>
            </a:xfrm>
            <a:custGeom>
              <a:rect b="b" l="l" r="r" t="t"/>
              <a:pathLst>
                <a:path extrusionOk="0" h="3829" w="7586">
                  <a:moveTo>
                    <a:pt x="3405" y="1"/>
                  </a:moveTo>
                  <a:lnTo>
                    <a:pt x="3029" y="24"/>
                  </a:lnTo>
                  <a:lnTo>
                    <a:pt x="2677" y="71"/>
                  </a:lnTo>
                  <a:lnTo>
                    <a:pt x="2325" y="142"/>
                  </a:lnTo>
                  <a:lnTo>
                    <a:pt x="1996" y="236"/>
                  </a:lnTo>
                  <a:lnTo>
                    <a:pt x="1667" y="330"/>
                  </a:lnTo>
                  <a:lnTo>
                    <a:pt x="1386" y="424"/>
                  </a:lnTo>
                  <a:lnTo>
                    <a:pt x="1127" y="565"/>
                  </a:lnTo>
                  <a:lnTo>
                    <a:pt x="869" y="682"/>
                  </a:lnTo>
                  <a:lnTo>
                    <a:pt x="658" y="846"/>
                  </a:lnTo>
                  <a:lnTo>
                    <a:pt x="470" y="1011"/>
                  </a:lnTo>
                  <a:lnTo>
                    <a:pt x="305" y="1175"/>
                  </a:lnTo>
                  <a:lnTo>
                    <a:pt x="188" y="1340"/>
                  </a:lnTo>
                  <a:lnTo>
                    <a:pt x="94" y="1527"/>
                  </a:lnTo>
                  <a:lnTo>
                    <a:pt x="23" y="1715"/>
                  </a:lnTo>
                  <a:lnTo>
                    <a:pt x="0" y="1927"/>
                  </a:lnTo>
                  <a:lnTo>
                    <a:pt x="23" y="2115"/>
                  </a:lnTo>
                  <a:lnTo>
                    <a:pt x="94" y="2302"/>
                  </a:lnTo>
                  <a:lnTo>
                    <a:pt x="188" y="2490"/>
                  </a:lnTo>
                  <a:lnTo>
                    <a:pt x="305" y="2655"/>
                  </a:lnTo>
                  <a:lnTo>
                    <a:pt x="470" y="2843"/>
                  </a:lnTo>
                  <a:lnTo>
                    <a:pt x="658" y="2983"/>
                  </a:lnTo>
                  <a:lnTo>
                    <a:pt x="869" y="3148"/>
                  </a:lnTo>
                  <a:lnTo>
                    <a:pt x="1127" y="3289"/>
                  </a:lnTo>
                  <a:lnTo>
                    <a:pt x="1386" y="3406"/>
                  </a:lnTo>
                  <a:lnTo>
                    <a:pt x="1667" y="3524"/>
                  </a:lnTo>
                  <a:lnTo>
                    <a:pt x="1996" y="3618"/>
                  </a:lnTo>
                  <a:lnTo>
                    <a:pt x="2325" y="3688"/>
                  </a:lnTo>
                  <a:lnTo>
                    <a:pt x="2677" y="3758"/>
                  </a:lnTo>
                  <a:lnTo>
                    <a:pt x="3029" y="3805"/>
                  </a:lnTo>
                  <a:lnTo>
                    <a:pt x="3405" y="3829"/>
                  </a:lnTo>
                  <a:lnTo>
                    <a:pt x="4180" y="3829"/>
                  </a:lnTo>
                  <a:lnTo>
                    <a:pt x="4556" y="3805"/>
                  </a:lnTo>
                  <a:lnTo>
                    <a:pt x="4908" y="3758"/>
                  </a:lnTo>
                  <a:lnTo>
                    <a:pt x="5260" y="3688"/>
                  </a:lnTo>
                  <a:lnTo>
                    <a:pt x="5589" y="3618"/>
                  </a:lnTo>
                  <a:lnTo>
                    <a:pt x="5918" y="3524"/>
                  </a:lnTo>
                  <a:lnTo>
                    <a:pt x="6200" y="3406"/>
                  </a:lnTo>
                  <a:lnTo>
                    <a:pt x="6458" y="3289"/>
                  </a:lnTo>
                  <a:lnTo>
                    <a:pt x="6716" y="3148"/>
                  </a:lnTo>
                  <a:lnTo>
                    <a:pt x="6928" y="2983"/>
                  </a:lnTo>
                  <a:lnTo>
                    <a:pt x="7116" y="2843"/>
                  </a:lnTo>
                  <a:lnTo>
                    <a:pt x="7280" y="2655"/>
                  </a:lnTo>
                  <a:lnTo>
                    <a:pt x="7398" y="2490"/>
                  </a:lnTo>
                  <a:lnTo>
                    <a:pt x="7491" y="2302"/>
                  </a:lnTo>
                  <a:lnTo>
                    <a:pt x="7562" y="2115"/>
                  </a:lnTo>
                  <a:lnTo>
                    <a:pt x="7585" y="1927"/>
                  </a:lnTo>
                  <a:lnTo>
                    <a:pt x="7562" y="1715"/>
                  </a:lnTo>
                  <a:lnTo>
                    <a:pt x="7491" y="1527"/>
                  </a:lnTo>
                  <a:lnTo>
                    <a:pt x="7398" y="1340"/>
                  </a:lnTo>
                  <a:lnTo>
                    <a:pt x="7280" y="1175"/>
                  </a:lnTo>
                  <a:lnTo>
                    <a:pt x="7116" y="1011"/>
                  </a:lnTo>
                  <a:lnTo>
                    <a:pt x="6928" y="846"/>
                  </a:lnTo>
                  <a:lnTo>
                    <a:pt x="6716" y="682"/>
                  </a:lnTo>
                  <a:lnTo>
                    <a:pt x="6458" y="565"/>
                  </a:lnTo>
                  <a:lnTo>
                    <a:pt x="6200" y="424"/>
                  </a:lnTo>
                  <a:lnTo>
                    <a:pt x="5918" y="330"/>
                  </a:lnTo>
                  <a:lnTo>
                    <a:pt x="5589" y="236"/>
                  </a:lnTo>
                  <a:lnTo>
                    <a:pt x="5260" y="142"/>
                  </a:lnTo>
                  <a:lnTo>
                    <a:pt x="4908" y="71"/>
                  </a:lnTo>
                  <a:lnTo>
                    <a:pt x="4556" y="24"/>
                  </a:lnTo>
                  <a:lnTo>
                    <a:pt x="4180" y="1"/>
                  </a:lnTo>
                  <a:close/>
                </a:path>
              </a:pathLst>
            </a:custGeom>
            <a:solidFill>
              <a:srgbClr val="B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00" name="Google Shape;1500;p26"/>
          <p:cNvSpPr/>
          <p:nvPr/>
        </p:nvSpPr>
        <p:spPr>
          <a:xfrm>
            <a:off x="5381688" y="265038"/>
            <a:ext cx="212400" cy="212400"/>
          </a:xfrm>
          <a:prstGeom prst="star4">
            <a:avLst>
              <a:gd fmla="val 125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1" name="Google Shape;1501;p26"/>
          <p:cNvSpPr/>
          <p:nvPr/>
        </p:nvSpPr>
        <p:spPr>
          <a:xfrm>
            <a:off x="6423488" y="1436850"/>
            <a:ext cx="212400" cy="212400"/>
          </a:xfrm>
          <a:prstGeom prst="star4">
            <a:avLst>
              <a:gd fmla="val 125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02" name="Google Shape;1502;p26"/>
          <p:cNvPicPr preferRelativeResize="0"/>
          <p:nvPr>
            <p:ph idx="3" type="pic"/>
          </p:nvPr>
        </p:nvPicPr>
        <p:blipFill rotWithShape="1">
          <a:blip r:embed="rId4">
            <a:alphaModFix/>
          </a:blip>
          <a:srcRect b="0" l="0" r="0" t="0"/>
          <a:stretch/>
        </p:blipFill>
        <p:spPr>
          <a:xfrm>
            <a:off x="6812675" y="1184875"/>
            <a:ext cx="1956000" cy="1956000"/>
          </a:xfrm>
          <a:prstGeom prst="ellipse">
            <a:avLst/>
          </a:prstGeom>
          <a:noFill/>
          <a:ln>
            <a:noFill/>
          </a:ln>
        </p:spPr>
      </p:pic>
      <p:sp>
        <p:nvSpPr>
          <p:cNvPr id="1503" name="Google Shape;1503;p26"/>
          <p:cNvSpPr/>
          <p:nvPr/>
        </p:nvSpPr>
        <p:spPr>
          <a:xfrm>
            <a:off x="217288" y="2377988"/>
            <a:ext cx="212400" cy="212400"/>
          </a:xfrm>
          <a:prstGeom prst="star4">
            <a:avLst>
              <a:gd fmla="val 12500" name="adj"/>
            </a:avLst>
          </a:prstGeom>
          <a:solidFill>
            <a:srgbClr val="B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4" name="Google Shape;1504;p26"/>
          <p:cNvSpPr/>
          <p:nvPr/>
        </p:nvSpPr>
        <p:spPr>
          <a:xfrm>
            <a:off x="5381688" y="265038"/>
            <a:ext cx="212400" cy="212400"/>
          </a:xfrm>
          <a:prstGeom prst="star4">
            <a:avLst>
              <a:gd fmla="val 12500" name="adj"/>
            </a:avLst>
          </a:prstGeom>
          <a:solidFill>
            <a:srgbClr val="B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5" name="Google Shape;1505;p26"/>
          <p:cNvSpPr/>
          <p:nvPr/>
        </p:nvSpPr>
        <p:spPr>
          <a:xfrm>
            <a:off x="6423488" y="1436838"/>
            <a:ext cx="212400" cy="212400"/>
          </a:xfrm>
          <a:prstGeom prst="star4">
            <a:avLst>
              <a:gd fmla="val 12500" name="adj"/>
            </a:avLst>
          </a:prstGeom>
          <a:solidFill>
            <a:srgbClr val="B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6" name="Google Shape;1506;p26"/>
          <p:cNvSpPr/>
          <p:nvPr/>
        </p:nvSpPr>
        <p:spPr>
          <a:xfrm>
            <a:off x="131238" y="153338"/>
            <a:ext cx="212400" cy="212400"/>
          </a:xfrm>
          <a:prstGeom prst="star4">
            <a:avLst>
              <a:gd fmla="val 125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7" name="Google Shape;1507;p26"/>
          <p:cNvSpPr/>
          <p:nvPr/>
        </p:nvSpPr>
        <p:spPr>
          <a:xfrm>
            <a:off x="6556413" y="52638"/>
            <a:ext cx="212400" cy="212400"/>
          </a:xfrm>
          <a:prstGeom prst="star4">
            <a:avLst>
              <a:gd fmla="val 125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8" name="Google Shape;1508;p26"/>
          <p:cNvSpPr/>
          <p:nvPr/>
        </p:nvSpPr>
        <p:spPr>
          <a:xfrm>
            <a:off x="8768663" y="2465538"/>
            <a:ext cx="212400" cy="212400"/>
          </a:xfrm>
          <a:prstGeom prst="star4">
            <a:avLst>
              <a:gd fmla="val 125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09" name="Google Shape;1509;p26"/>
          <p:cNvGrpSpPr/>
          <p:nvPr/>
        </p:nvGrpSpPr>
        <p:grpSpPr>
          <a:xfrm>
            <a:off x="5415963" y="3920375"/>
            <a:ext cx="2493300" cy="861850"/>
            <a:chOff x="5614925" y="3724625"/>
            <a:chExt cx="2493300" cy="861850"/>
          </a:xfrm>
        </p:grpSpPr>
        <p:sp>
          <p:nvSpPr>
            <p:cNvPr id="1510" name="Google Shape;1510;p26"/>
            <p:cNvSpPr/>
            <p:nvPr/>
          </p:nvSpPr>
          <p:spPr>
            <a:xfrm>
              <a:off x="5614925" y="4438875"/>
              <a:ext cx="2493300" cy="147600"/>
            </a:xfrm>
            <a:prstGeom prst="ellipse">
              <a:avLst/>
            </a:prstGeom>
            <a:solidFill>
              <a:srgbClr val="363636">
                <a:alpha val="53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1" name="Google Shape;1511;p26"/>
            <p:cNvSpPr/>
            <p:nvPr/>
          </p:nvSpPr>
          <p:spPr>
            <a:xfrm>
              <a:off x="6271400" y="3738700"/>
              <a:ext cx="987525" cy="488500"/>
            </a:xfrm>
            <a:custGeom>
              <a:rect b="b" l="l" r="r" t="t"/>
              <a:pathLst>
                <a:path extrusionOk="0" h="19540" w="39501">
                  <a:moveTo>
                    <a:pt x="39501" y="1"/>
                  </a:moveTo>
                  <a:lnTo>
                    <a:pt x="25363" y="283"/>
                  </a:lnTo>
                  <a:lnTo>
                    <a:pt x="21136" y="377"/>
                  </a:lnTo>
                  <a:lnTo>
                    <a:pt x="18788" y="424"/>
                  </a:lnTo>
                  <a:lnTo>
                    <a:pt x="2654" y="752"/>
                  </a:lnTo>
                  <a:lnTo>
                    <a:pt x="2325" y="1316"/>
                  </a:lnTo>
                  <a:lnTo>
                    <a:pt x="2020" y="1880"/>
                  </a:lnTo>
                  <a:lnTo>
                    <a:pt x="1762" y="2443"/>
                  </a:lnTo>
                  <a:lnTo>
                    <a:pt x="1503" y="2983"/>
                  </a:lnTo>
                  <a:lnTo>
                    <a:pt x="1269" y="3547"/>
                  </a:lnTo>
                  <a:lnTo>
                    <a:pt x="1034" y="4111"/>
                  </a:lnTo>
                  <a:lnTo>
                    <a:pt x="846" y="4674"/>
                  </a:lnTo>
                  <a:lnTo>
                    <a:pt x="681" y="5238"/>
                  </a:lnTo>
                  <a:lnTo>
                    <a:pt x="517" y="5778"/>
                  </a:lnTo>
                  <a:lnTo>
                    <a:pt x="376" y="6342"/>
                  </a:lnTo>
                  <a:lnTo>
                    <a:pt x="259" y="6905"/>
                  </a:lnTo>
                  <a:lnTo>
                    <a:pt x="165" y="7469"/>
                  </a:lnTo>
                  <a:lnTo>
                    <a:pt x="94" y="8032"/>
                  </a:lnTo>
                  <a:lnTo>
                    <a:pt x="47" y="8596"/>
                  </a:lnTo>
                  <a:lnTo>
                    <a:pt x="0" y="9136"/>
                  </a:lnTo>
                  <a:lnTo>
                    <a:pt x="0" y="9700"/>
                  </a:lnTo>
                  <a:lnTo>
                    <a:pt x="0" y="10263"/>
                  </a:lnTo>
                  <a:lnTo>
                    <a:pt x="24" y="10827"/>
                  </a:lnTo>
                  <a:lnTo>
                    <a:pt x="71" y="11391"/>
                  </a:lnTo>
                  <a:lnTo>
                    <a:pt x="141" y="11954"/>
                  </a:lnTo>
                  <a:lnTo>
                    <a:pt x="235" y="12494"/>
                  </a:lnTo>
                  <a:lnTo>
                    <a:pt x="329" y="13058"/>
                  </a:lnTo>
                  <a:lnTo>
                    <a:pt x="470" y="13622"/>
                  </a:lnTo>
                  <a:lnTo>
                    <a:pt x="611" y="14185"/>
                  </a:lnTo>
                  <a:lnTo>
                    <a:pt x="775" y="14749"/>
                  </a:lnTo>
                  <a:lnTo>
                    <a:pt x="963" y="15289"/>
                  </a:lnTo>
                  <a:lnTo>
                    <a:pt x="1175" y="15853"/>
                  </a:lnTo>
                  <a:lnTo>
                    <a:pt x="1409" y="16416"/>
                  </a:lnTo>
                  <a:lnTo>
                    <a:pt x="1668" y="16980"/>
                  </a:lnTo>
                  <a:lnTo>
                    <a:pt x="1926" y="17544"/>
                  </a:lnTo>
                  <a:lnTo>
                    <a:pt x="2231" y="18107"/>
                  </a:lnTo>
                  <a:lnTo>
                    <a:pt x="2537" y="18647"/>
                  </a:lnTo>
                  <a:lnTo>
                    <a:pt x="2654" y="18859"/>
                  </a:lnTo>
                  <a:lnTo>
                    <a:pt x="19445" y="19211"/>
                  </a:lnTo>
                  <a:lnTo>
                    <a:pt x="21864" y="19258"/>
                  </a:lnTo>
                  <a:lnTo>
                    <a:pt x="35861" y="19540"/>
                  </a:lnTo>
                  <a:lnTo>
                    <a:pt x="3950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2" name="Google Shape;1512;p26"/>
            <p:cNvSpPr/>
            <p:nvPr/>
          </p:nvSpPr>
          <p:spPr>
            <a:xfrm>
              <a:off x="6271400" y="3738700"/>
              <a:ext cx="987525" cy="488500"/>
            </a:xfrm>
            <a:custGeom>
              <a:rect b="b" l="l" r="r" t="t"/>
              <a:pathLst>
                <a:path extrusionOk="0" fill="none" h="19540" w="39501">
                  <a:moveTo>
                    <a:pt x="39501" y="1"/>
                  </a:moveTo>
                  <a:lnTo>
                    <a:pt x="35861" y="19540"/>
                  </a:lnTo>
                  <a:lnTo>
                    <a:pt x="21864" y="19258"/>
                  </a:lnTo>
                  <a:lnTo>
                    <a:pt x="19445" y="19211"/>
                  </a:lnTo>
                  <a:lnTo>
                    <a:pt x="2654" y="18859"/>
                  </a:lnTo>
                  <a:lnTo>
                    <a:pt x="2654" y="18859"/>
                  </a:lnTo>
                  <a:lnTo>
                    <a:pt x="2537" y="18647"/>
                  </a:lnTo>
                  <a:lnTo>
                    <a:pt x="2537" y="18647"/>
                  </a:lnTo>
                  <a:lnTo>
                    <a:pt x="2231" y="18107"/>
                  </a:lnTo>
                  <a:lnTo>
                    <a:pt x="1926" y="17544"/>
                  </a:lnTo>
                  <a:lnTo>
                    <a:pt x="1668" y="16980"/>
                  </a:lnTo>
                  <a:lnTo>
                    <a:pt x="1409" y="16416"/>
                  </a:lnTo>
                  <a:lnTo>
                    <a:pt x="1175" y="15853"/>
                  </a:lnTo>
                  <a:lnTo>
                    <a:pt x="963" y="15289"/>
                  </a:lnTo>
                  <a:lnTo>
                    <a:pt x="775" y="14749"/>
                  </a:lnTo>
                  <a:lnTo>
                    <a:pt x="611" y="14185"/>
                  </a:lnTo>
                  <a:lnTo>
                    <a:pt x="470" y="13622"/>
                  </a:lnTo>
                  <a:lnTo>
                    <a:pt x="329" y="13058"/>
                  </a:lnTo>
                  <a:lnTo>
                    <a:pt x="235" y="12494"/>
                  </a:lnTo>
                  <a:lnTo>
                    <a:pt x="141" y="11954"/>
                  </a:lnTo>
                  <a:lnTo>
                    <a:pt x="71" y="11391"/>
                  </a:lnTo>
                  <a:lnTo>
                    <a:pt x="24" y="10827"/>
                  </a:lnTo>
                  <a:lnTo>
                    <a:pt x="0" y="10263"/>
                  </a:lnTo>
                  <a:lnTo>
                    <a:pt x="0" y="9700"/>
                  </a:lnTo>
                  <a:lnTo>
                    <a:pt x="0" y="9136"/>
                  </a:lnTo>
                  <a:lnTo>
                    <a:pt x="47" y="8596"/>
                  </a:lnTo>
                  <a:lnTo>
                    <a:pt x="94" y="8032"/>
                  </a:lnTo>
                  <a:lnTo>
                    <a:pt x="165" y="7469"/>
                  </a:lnTo>
                  <a:lnTo>
                    <a:pt x="259" y="6905"/>
                  </a:lnTo>
                  <a:lnTo>
                    <a:pt x="376" y="6342"/>
                  </a:lnTo>
                  <a:lnTo>
                    <a:pt x="517" y="5778"/>
                  </a:lnTo>
                  <a:lnTo>
                    <a:pt x="681" y="5238"/>
                  </a:lnTo>
                  <a:lnTo>
                    <a:pt x="846" y="4674"/>
                  </a:lnTo>
                  <a:lnTo>
                    <a:pt x="1034" y="4111"/>
                  </a:lnTo>
                  <a:lnTo>
                    <a:pt x="1269" y="3547"/>
                  </a:lnTo>
                  <a:lnTo>
                    <a:pt x="1503" y="2983"/>
                  </a:lnTo>
                  <a:lnTo>
                    <a:pt x="1762" y="2443"/>
                  </a:lnTo>
                  <a:lnTo>
                    <a:pt x="2020" y="1880"/>
                  </a:lnTo>
                  <a:lnTo>
                    <a:pt x="2325" y="1316"/>
                  </a:lnTo>
                  <a:lnTo>
                    <a:pt x="2654" y="752"/>
                  </a:lnTo>
                  <a:lnTo>
                    <a:pt x="18788" y="424"/>
                  </a:lnTo>
                  <a:lnTo>
                    <a:pt x="21136" y="377"/>
                  </a:lnTo>
                  <a:lnTo>
                    <a:pt x="25363" y="283"/>
                  </a:lnTo>
                  <a:lnTo>
                    <a:pt x="3950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3" name="Google Shape;1513;p26"/>
            <p:cNvSpPr/>
            <p:nvPr/>
          </p:nvSpPr>
          <p:spPr>
            <a:xfrm>
              <a:off x="6405250" y="3751625"/>
              <a:ext cx="230175" cy="464425"/>
            </a:xfrm>
            <a:custGeom>
              <a:rect b="b" l="l" r="r" t="t"/>
              <a:pathLst>
                <a:path extrusionOk="0" h="18577" w="9207">
                  <a:moveTo>
                    <a:pt x="9207" y="0"/>
                  </a:moveTo>
                  <a:lnTo>
                    <a:pt x="2795" y="118"/>
                  </a:lnTo>
                  <a:lnTo>
                    <a:pt x="2537" y="494"/>
                  </a:lnTo>
                  <a:lnTo>
                    <a:pt x="2255" y="916"/>
                  </a:lnTo>
                  <a:lnTo>
                    <a:pt x="1926" y="1527"/>
                  </a:lnTo>
                  <a:lnTo>
                    <a:pt x="1527" y="2278"/>
                  </a:lnTo>
                  <a:lnTo>
                    <a:pt x="1339" y="2725"/>
                  </a:lnTo>
                  <a:lnTo>
                    <a:pt x="1151" y="3194"/>
                  </a:lnTo>
                  <a:lnTo>
                    <a:pt x="964" y="3687"/>
                  </a:lnTo>
                  <a:lnTo>
                    <a:pt x="776" y="4228"/>
                  </a:lnTo>
                  <a:lnTo>
                    <a:pt x="588" y="4791"/>
                  </a:lnTo>
                  <a:lnTo>
                    <a:pt x="447" y="5402"/>
                  </a:lnTo>
                  <a:lnTo>
                    <a:pt x="306" y="6036"/>
                  </a:lnTo>
                  <a:lnTo>
                    <a:pt x="189" y="6693"/>
                  </a:lnTo>
                  <a:lnTo>
                    <a:pt x="95" y="7375"/>
                  </a:lnTo>
                  <a:lnTo>
                    <a:pt x="48" y="8103"/>
                  </a:lnTo>
                  <a:lnTo>
                    <a:pt x="1" y="8831"/>
                  </a:lnTo>
                  <a:lnTo>
                    <a:pt x="24" y="9606"/>
                  </a:lnTo>
                  <a:lnTo>
                    <a:pt x="48" y="10404"/>
                  </a:lnTo>
                  <a:lnTo>
                    <a:pt x="142" y="11202"/>
                  </a:lnTo>
                  <a:lnTo>
                    <a:pt x="283" y="12048"/>
                  </a:lnTo>
                  <a:lnTo>
                    <a:pt x="470" y="12917"/>
                  </a:lnTo>
                  <a:lnTo>
                    <a:pt x="705" y="13786"/>
                  </a:lnTo>
                  <a:lnTo>
                    <a:pt x="987" y="14678"/>
                  </a:lnTo>
                  <a:lnTo>
                    <a:pt x="1339" y="15594"/>
                  </a:lnTo>
                  <a:lnTo>
                    <a:pt x="1762" y="16533"/>
                  </a:lnTo>
                  <a:lnTo>
                    <a:pt x="2255" y="17496"/>
                  </a:lnTo>
                  <a:lnTo>
                    <a:pt x="2795" y="18459"/>
                  </a:lnTo>
                  <a:lnTo>
                    <a:pt x="9207" y="18577"/>
                  </a:lnTo>
                  <a:lnTo>
                    <a:pt x="8972" y="18224"/>
                  </a:lnTo>
                  <a:lnTo>
                    <a:pt x="8713" y="17802"/>
                  </a:lnTo>
                  <a:lnTo>
                    <a:pt x="8385" y="17214"/>
                  </a:lnTo>
                  <a:lnTo>
                    <a:pt x="8032" y="16463"/>
                  </a:lnTo>
                  <a:lnTo>
                    <a:pt x="7844" y="16040"/>
                  </a:lnTo>
                  <a:lnTo>
                    <a:pt x="7657" y="15571"/>
                  </a:lnTo>
                  <a:lnTo>
                    <a:pt x="7492" y="15077"/>
                  </a:lnTo>
                  <a:lnTo>
                    <a:pt x="7328" y="14537"/>
                  </a:lnTo>
                  <a:lnTo>
                    <a:pt x="7163" y="13974"/>
                  </a:lnTo>
                  <a:lnTo>
                    <a:pt x="7023" y="13363"/>
                  </a:lnTo>
                  <a:lnTo>
                    <a:pt x="6882" y="12752"/>
                  </a:lnTo>
                  <a:lnTo>
                    <a:pt x="6788" y="12071"/>
                  </a:lnTo>
                  <a:lnTo>
                    <a:pt x="6694" y="11390"/>
                  </a:lnTo>
                  <a:lnTo>
                    <a:pt x="6647" y="10662"/>
                  </a:lnTo>
                  <a:lnTo>
                    <a:pt x="6600" y="9911"/>
                  </a:lnTo>
                  <a:lnTo>
                    <a:pt x="6623" y="9136"/>
                  </a:lnTo>
                  <a:lnTo>
                    <a:pt x="6647" y="8337"/>
                  </a:lnTo>
                  <a:lnTo>
                    <a:pt x="6741" y="7492"/>
                  </a:lnTo>
                  <a:lnTo>
                    <a:pt x="6858" y="6647"/>
                  </a:lnTo>
                  <a:lnTo>
                    <a:pt x="7046" y="5754"/>
                  </a:lnTo>
                  <a:lnTo>
                    <a:pt x="7257" y="4838"/>
                  </a:lnTo>
                  <a:lnTo>
                    <a:pt x="7539" y="3922"/>
                  </a:lnTo>
                  <a:lnTo>
                    <a:pt x="7868" y="2959"/>
                  </a:lnTo>
                  <a:lnTo>
                    <a:pt x="8244" y="1997"/>
                  </a:lnTo>
                  <a:lnTo>
                    <a:pt x="8690" y="1010"/>
                  </a:lnTo>
                  <a:lnTo>
                    <a:pt x="9207" y="0"/>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4" name="Google Shape;1514;p26"/>
            <p:cNvSpPr/>
            <p:nvPr/>
          </p:nvSpPr>
          <p:spPr>
            <a:xfrm>
              <a:off x="6405250" y="3751625"/>
              <a:ext cx="230175" cy="464425"/>
            </a:xfrm>
            <a:custGeom>
              <a:rect b="b" l="l" r="r" t="t"/>
              <a:pathLst>
                <a:path extrusionOk="0" fill="none" h="18577" w="9207">
                  <a:moveTo>
                    <a:pt x="2795" y="118"/>
                  </a:moveTo>
                  <a:lnTo>
                    <a:pt x="2795" y="118"/>
                  </a:lnTo>
                  <a:lnTo>
                    <a:pt x="2537" y="494"/>
                  </a:lnTo>
                  <a:lnTo>
                    <a:pt x="2255" y="916"/>
                  </a:lnTo>
                  <a:lnTo>
                    <a:pt x="1926" y="1527"/>
                  </a:lnTo>
                  <a:lnTo>
                    <a:pt x="1527" y="2278"/>
                  </a:lnTo>
                  <a:lnTo>
                    <a:pt x="1339" y="2725"/>
                  </a:lnTo>
                  <a:lnTo>
                    <a:pt x="1151" y="3194"/>
                  </a:lnTo>
                  <a:lnTo>
                    <a:pt x="964" y="3687"/>
                  </a:lnTo>
                  <a:lnTo>
                    <a:pt x="776" y="4228"/>
                  </a:lnTo>
                  <a:lnTo>
                    <a:pt x="588" y="4791"/>
                  </a:lnTo>
                  <a:lnTo>
                    <a:pt x="447" y="5402"/>
                  </a:lnTo>
                  <a:lnTo>
                    <a:pt x="306" y="6036"/>
                  </a:lnTo>
                  <a:lnTo>
                    <a:pt x="189" y="6693"/>
                  </a:lnTo>
                  <a:lnTo>
                    <a:pt x="95" y="7375"/>
                  </a:lnTo>
                  <a:lnTo>
                    <a:pt x="48" y="8103"/>
                  </a:lnTo>
                  <a:lnTo>
                    <a:pt x="1" y="8831"/>
                  </a:lnTo>
                  <a:lnTo>
                    <a:pt x="24" y="9606"/>
                  </a:lnTo>
                  <a:lnTo>
                    <a:pt x="48" y="10404"/>
                  </a:lnTo>
                  <a:lnTo>
                    <a:pt x="142" y="11202"/>
                  </a:lnTo>
                  <a:lnTo>
                    <a:pt x="283" y="12048"/>
                  </a:lnTo>
                  <a:lnTo>
                    <a:pt x="470" y="12917"/>
                  </a:lnTo>
                  <a:lnTo>
                    <a:pt x="705" y="13786"/>
                  </a:lnTo>
                  <a:lnTo>
                    <a:pt x="987" y="14678"/>
                  </a:lnTo>
                  <a:lnTo>
                    <a:pt x="1339" y="15594"/>
                  </a:lnTo>
                  <a:lnTo>
                    <a:pt x="1762" y="16533"/>
                  </a:lnTo>
                  <a:lnTo>
                    <a:pt x="2255" y="17496"/>
                  </a:lnTo>
                  <a:lnTo>
                    <a:pt x="2795" y="18459"/>
                  </a:lnTo>
                  <a:lnTo>
                    <a:pt x="9207" y="18577"/>
                  </a:lnTo>
                  <a:lnTo>
                    <a:pt x="9207" y="18577"/>
                  </a:lnTo>
                  <a:lnTo>
                    <a:pt x="8972" y="18224"/>
                  </a:lnTo>
                  <a:lnTo>
                    <a:pt x="8713" y="17802"/>
                  </a:lnTo>
                  <a:lnTo>
                    <a:pt x="8385" y="17214"/>
                  </a:lnTo>
                  <a:lnTo>
                    <a:pt x="8032" y="16463"/>
                  </a:lnTo>
                  <a:lnTo>
                    <a:pt x="7844" y="16040"/>
                  </a:lnTo>
                  <a:lnTo>
                    <a:pt x="7657" y="15571"/>
                  </a:lnTo>
                  <a:lnTo>
                    <a:pt x="7492" y="15077"/>
                  </a:lnTo>
                  <a:lnTo>
                    <a:pt x="7328" y="14537"/>
                  </a:lnTo>
                  <a:lnTo>
                    <a:pt x="7163" y="13974"/>
                  </a:lnTo>
                  <a:lnTo>
                    <a:pt x="7023" y="13363"/>
                  </a:lnTo>
                  <a:lnTo>
                    <a:pt x="6882" y="12752"/>
                  </a:lnTo>
                  <a:lnTo>
                    <a:pt x="6788" y="12071"/>
                  </a:lnTo>
                  <a:lnTo>
                    <a:pt x="6694" y="11390"/>
                  </a:lnTo>
                  <a:lnTo>
                    <a:pt x="6647" y="10662"/>
                  </a:lnTo>
                  <a:lnTo>
                    <a:pt x="6600" y="9911"/>
                  </a:lnTo>
                  <a:lnTo>
                    <a:pt x="6623" y="9136"/>
                  </a:lnTo>
                  <a:lnTo>
                    <a:pt x="6647" y="8337"/>
                  </a:lnTo>
                  <a:lnTo>
                    <a:pt x="6741" y="7492"/>
                  </a:lnTo>
                  <a:lnTo>
                    <a:pt x="6858" y="6647"/>
                  </a:lnTo>
                  <a:lnTo>
                    <a:pt x="7046" y="5754"/>
                  </a:lnTo>
                  <a:lnTo>
                    <a:pt x="7257" y="4838"/>
                  </a:lnTo>
                  <a:lnTo>
                    <a:pt x="7539" y="3922"/>
                  </a:lnTo>
                  <a:lnTo>
                    <a:pt x="7868" y="2959"/>
                  </a:lnTo>
                  <a:lnTo>
                    <a:pt x="8244" y="1997"/>
                  </a:lnTo>
                  <a:lnTo>
                    <a:pt x="8690" y="1010"/>
                  </a:lnTo>
                  <a:lnTo>
                    <a:pt x="9207" y="0"/>
                  </a:lnTo>
                  <a:lnTo>
                    <a:pt x="2795" y="118"/>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5" name="Google Shape;1515;p26"/>
            <p:cNvSpPr/>
            <p:nvPr/>
          </p:nvSpPr>
          <p:spPr>
            <a:xfrm>
              <a:off x="6688250" y="3748100"/>
              <a:ext cx="129775" cy="472050"/>
            </a:xfrm>
            <a:custGeom>
              <a:rect b="b" l="l" r="r" t="t"/>
              <a:pathLst>
                <a:path extrusionOk="0" h="18882" w="5191">
                  <a:moveTo>
                    <a:pt x="4462" y="1"/>
                  </a:moveTo>
                  <a:lnTo>
                    <a:pt x="2114" y="48"/>
                  </a:lnTo>
                  <a:lnTo>
                    <a:pt x="1832" y="611"/>
                  </a:lnTo>
                  <a:lnTo>
                    <a:pt x="1574" y="1175"/>
                  </a:lnTo>
                  <a:lnTo>
                    <a:pt x="1339" y="1738"/>
                  </a:lnTo>
                  <a:lnTo>
                    <a:pt x="1127" y="2326"/>
                  </a:lnTo>
                  <a:lnTo>
                    <a:pt x="916" y="2913"/>
                  </a:lnTo>
                  <a:lnTo>
                    <a:pt x="752" y="3500"/>
                  </a:lnTo>
                  <a:lnTo>
                    <a:pt x="587" y="4087"/>
                  </a:lnTo>
                  <a:lnTo>
                    <a:pt x="446" y="4674"/>
                  </a:lnTo>
                  <a:lnTo>
                    <a:pt x="329" y="5285"/>
                  </a:lnTo>
                  <a:lnTo>
                    <a:pt x="212" y="5872"/>
                  </a:lnTo>
                  <a:lnTo>
                    <a:pt x="141" y="6482"/>
                  </a:lnTo>
                  <a:lnTo>
                    <a:pt x="71" y="7093"/>
                  </a:lnTo>
                  <a:lnTo>
                    <a:pt x="24" y="7703"/>
                  </a:lnTo>
                  <a:lnTo>
                    <a:pt x="0" y="8291"/>
                  </a:lnTo>
                  <a:lnTo>
                    <a:pt x="0" y="8901"/>
                  </a:lnTo>
                  <a:lnTo>
                    <a:pt x="0" y="9512"/>
                  </a:lnTo>
                  <a:lnTo>
                    <a:pt x="47" y="10122"/>
                  </a:lnTo>
                  <a:lnTo>
                    <a:pt x="94" y="10733"/>
                  </a:lnTo>
                  <a:lnTo>
                    <a:pt x="165" y="11320"/>
                  </a:lnTo>
                  <a:lnTo>
                    <a:pt x="258" y="11931"/>
                  </a:lnTo>
                  <a:lnTo>
                    <a:pt x="352" y="12518"/>
                  </a:lnTo>
                  <a:lnTo>
                    <a:pt x="493" y="13128"/>
                  </a:lnTo>
                  <a:lnTo>
                    <a:pt x="634" y="13715"/>
                  </a:lnTo>
                  <a:lnTo>
                    <a:pt x="799" y="14302"/>
                  </a:lnTo>
                  <a:lnTo>
                    <a:pt x="963" y="14890"/>
                  </a:lnTo>
                  <a:lnTo>
                    <a:pt x="1174" y="15477"/>
                  </a:lnTo>
                  <a:lnTo>
                    <a:pt x="1386" y="16040"/>
                  </a:lnTo>
                  <a:lnTo>
                    <a:pt x="1621" y="16604"/>
                  </a:lnTo>
                  <a:lnTo>
                    <a:pt x="1879" y="17168"/>
                  </a:lnTo>
                  <a:lnTo>
                    <a:pt x="2161" y="17731"/>
                  </a:lnTo>
                  <a:lnTo>
                    <a:pt x="2466" y="18271"/>
                  </a:lnTo>
                  <a:lnTo>
                    <a:pt x="2771" y="18835"/>
                  </a:lnTo>
                  <a:lnTo>
                    <a:pt x="5190" y="18882"/>
                  </a:lnTo>
                  <a:lnTo>
                    <a:pt x="5190" y="18882"/>
                  </a:lnTo>
                  <a:lnTo>
                    <a:pt x="4838" y="18342"/>
                  </a:lnTo>
                  <a:lnTo>
                    <a:pt x="4486" y="17802"/>
                  </a:lnTo>
                  <a:lnTo>
                    <a:pt x="4180" y="17261"/>
                  </a:lnTo>
                  <a:lnTo>
                    <a:pt x="3875" y="16698"/>
                  </a:lnTo>
                  <a:lnTo>
                    <a:pt x="3593" y="16134"/>
                  </a:lnTo>
                  <a:lnTo>
                    <a:pt x="3335" y="15547"/>
                  </a:lnTo>
                  <a:lnTo>
                    <a:pt x="3124" y="14960"/>
                  </a:lnTo>
                  <a:lnTo>
                    <a:pt x="2912" y="14373"/>
                  </a:lnTo>
                  <a:lnTo>
                    <a:pt x="2724" y="13786"/>
                  </a:lnTo>
                  <a:lnTo>
                    <a:pt x="2560" y="13199"/>
                  </a:lnTo>
                  <a:lnTo>
                    <a:pt x="2419" y="12588"/>
                  </a:lnTo>
                  <a:lnTo>
                    <a:pt x="2302" y="11978"/>
                  </a:lnTo>
                  <a:lnTo>
                    <a:pt x="2208" y="11367"/>
                  </a:lnTo>
                  <a:lnTo>
                    <a:pt x="2114" y="10756"/>
                  </a:lnTo>
                  <a:lnTo>
                    <a:pt x="2067" y="10146"/>
                  </a:lnTo>
                  <a:lnTo>
                    <a:pt x="2043" y="9535"/>
                  </a:lnTo>
                  <a:lnTo>
                    <a:pt x="2020" y="8925"/>
                  </a:lnTo>
                  <a:lnTo>
                    <a:pt x="2043" y="8314"/>
                  </a:lnTo>
                  <a:lnTo>
                    <a:pt x="2067" y="7680"/>
                  </a:lnTo>
                  <a:lnTo>
                    <a:pt x="2114" y="7069"/>
                  </a:lnTo>
                  <a:lnTo>
                    <a:pt x="2208" y="6459"/>
                  </a:lnTo>
                  <a:lnTo>
                    <a:pt x="2302" y="5848"/>
                  </a:lnTo>
                  <a:lnTo>
                    <a:pt x="2419" y="5238"/>
                  </a:lnTo>
                  <a:lnTo>
                    <a:pt x="2560" y="4627"/>
                  </a:lnTo>
                  <a:lnTo>
                    <a:pt x="2724" y="4040"/>
                  </a:lnTo>
                  <a:lnTo>
                    <a:pt x="2912" y="3453"/>
                  </a:lnTo>
                  <a:lnTo>
                    <a:pt x="3124" y="2842"/>
                  </a:lnTo>
                  <a:lnTo>
                    <a:pt x="3335" y="2255"/>
                  </a:lnTo>
                  <a:lnTo>
                    <a:pt x="3593" y="1691"/>
                  </a:lnTo>
                  <a:lnTo>
                    <a:pt x="3875" y="1104"/>
                  </a:lnTo>
                  <a:lnTo>
                    <a:pt x="4157" y="541"/>
                  </a:lnTo>
                  <a:lnTo>
                    <a:pt x="4462" y="1"/>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6" name="Google Shape;1516;p26"/>
            <p:cNvSpPr/>
            <p:nvPr/>
          </p:nvSpPr>
          <p:spPr>
            <a:xfrm>
              <a:off x="6688250" y="3748100"/>
              <a:ext cx="129775" cy="472050"/>
            </a:xfrm>
            <a:custGeom>
              <a:rect b="b" l="l" r="r" t="t"/>
              <a:pathLst>
                <a:path extrusionOk="0" fill="none" h="18882" w="5191">
                  <a:moveTo>
                    <a:pt x="5190" y="18882"/>
                  </a:moveTo>
                  <a:lnTo>
                    <a:pt x="2771" y="18835"/>
                  </a:lnTo>
                  <a:lnTo>
                    <a:pt x="2771" y="18835"/>
                  </a:lnTo>
                  <a:lnTo>
                    <a:pt x="2466" y="18271"/>
                  </a:lnTo>
                  <a:lnTo>
                    <a:pt x="2161" y="17731"/>
                  </a:lnTo>
                  <a:lnTo>
                    <a:pt x="1879" y="17168"/>
                  </a:lnTo>
                  <a:lnTo>
                    <a:pt x="1621" y="16604"/>
                  </a:lnTo>
                  <a:lnTo>
                    <a:pt x="1386" y="16040"/>
                  </a:lnTo>
                  <a:lnTo>
                    <a:pt x="1174" y="15477"/>
                  </a:lnTo>
                  <a:lnTo>
                    <a:pt x="963" y="14890"/>
                  </a:lnTo>
                  <a:lnTo>
                    <a:pt x="799" y="14302"/>
                  </a:lnTo>
                  <a:lnTo>
                    <a:pt x="634" y="13715"/>
                  </a:lnTo>
                  <a:lnTo>
                    <a:pt x="493" y="13128"/>
                  </a:lnTo>
                  <a:lnTo>
                    <a:pt x="352" y="12518"/>
                  </a:lnTo>
                  <a:lnTo>
                    <a:pt x="258" y="11931"/>
                  </a:lnTo>
                  <a:lnTo>
                    <a:pt x="165" y="11320"/>
                  </a:lnTo>
                  <a:lnTo>
                    <a:pt x="94" y="10733"/>
                  </a:lnTo>
                  <a:lnTo>
                    <a:pt x="47" y="10122"/>
                  </a:lnTo>
                  <a:lnTo>
                    <a:pt x="0" y="9512"/>
                  </a:lnTo>
                  <a:lnTo>
                    <a:pt x="0" y="8901"/>
                  </a:lnTo>
                  <a:lnTo>
                    <a:pt x="0" y="8291"/>
                  </a:lnTo>
                  <a:lnTo>
                    <a:pt x="24" y="7703"/>
                  </a:lnTo>
                  <a:lnTo>
                    <a:pt x="71" y="7093"/>
                  </a:lnTo>
                  <a:lnTo>
                    <a:pt x="141" y="6482"/>
                  </a:lnTo>
                  <a:lnTo>
                    <a:pt x="212" y="5872"/>
                  </a:lnTo>
                  <a:lnTo>
                    <a:pt x="329" y="5285"/>
                  </a:lnTo>
                  <a:lnTo>
                    <a:pt x="446" y="4674"/>
                  </a:lnTo>
                  <a:lnTo>
                    <a:pt x="587" y="4087"/>
                  </a:lnTo>
                  <a:lnTo>
                    <a:pt x="752" y="3500"/>
                  </a:lnTo>
                  <a:lnTo>
                    <a:pt x="916" y="2913"/>
                  </a:lnTo>
                  <a:lnTo>
                    <a:pt x="1127" y="2326"/>
                  </a:lnTo>
                  <a:lnTo>
                    <a:pt x="1339" y="1738"/>
                  </a:lnTo>
                  <a:lnTo>
                    <a:pt x="1574" y="1175"/>
                  </a:lnTo>
                  <a:lnTo>
                    <a:pt x="1832" y="611"/>
                  </a:lnTo>
                  <a:lnTo>
                    <a:pt x="2114" y="48"/>
                  </a:lnTo>
                  <a:lnTo>
                    <a:pt x="4462" y="1"/>
                  </a:lnTo>
                  <a:lnTo>
                    <a:pt x="4462" y="1"/>
                  </a:lnTo>
                  <a:lnTo>
                    <a:pt x="4157" y="541"/>
                  </a:lnTo>
                  <a:lnTo>
                    <a:pt x="3875" y="1104"/>
                  </a:lnTo>
                  <a:lnTo>
                    <a:pt x="3593" y="1691"/>
                  </a:lnTo>
                  <a:lnTo>
                    <a:pt x="3335" y="2255"/>
                  </a:lnTo>
                  <a:lnTo>
                    <a:pt x="3124" y="2842"/>
                  </a:lnTo>
                  <a:lnTo>
                    <a:pt x="2912" y="3453"/>
                  </a:lnTo>
                  <a:lnTo>
                    <a:pt x="2724" y="4040"/>
                  </a:lnTo>
                  <a:lnTo>
                    <a:pt x="2560" y="4627"/>
                  </a:lnTo>
                  <a:lnTo>
                    <a:pt x="2419" y="5238"/>
                  </a:lnTo>
                  <a:lnTo>
                    <a:pt x="2302" y="5848"/>
                  </a:lnTo>
                  <a:lnTo>
                    <a:pt x="2208" y="6459"/>
                  </a:lnTo>
                  <a:lnTo>
                    <a:pt x="2114" y="7069"/>
                  </a:lnTo>
                  <a:lnTo>
                    <a:pt x="2067" y="7680"/>
                  </a:lnTo>
                  <a:lnTo>
                    <a:pt x="2043" y="8314"/>
                  </a:lnTo>
                  <a:lnTo>
                    <a:pt x="2020" y="8925"/>
                  </a:lnTo>
                  <a:lnTo>
                    <a:pt x="2043" y="9535"/>
                  </a:lnTo>
                  <a:lnTo>
                    <a:pt x="2067" y="10146"/>
                  </a:lnTo>
                  <a:lnTo>
                    <a:pt x="2114" y="10756"/>
                  </a:lnTo>
                  <a:lnTo>
                    <a:pt x="2208" y="11367"/>
                  </a:lnTo>
                  <a:lnTo>
                    <a:pt x="2302" y="11978"/>
                  </a:lnTo>
                  <a:lnTo>
                    <a:pt x="2419" y="12588"/>
                  </a:lnTo>
                  <a:lnTo>
                    <a:pt x="2560" y="13199"/>
                  </a:lnTo>
                  <a:lnTo>
                    <a:pt x="2724" y="13786"/>
                  </a:lnTo>
                  <a:lnTo>
                    <a:pt x="2912" y="14373"/>
                  </a:lnTo>
                  <a:lnTo>
                    <a:pt x="3124" y="14960"/>
                  </a:lnTo>
                  <a:lnTo>
                    <a:pt x="3335" y="15547"/>
                  </a:lnTo>
                  <a:lnTo>
                    <a:pt x="3593" y="16134"/>
                  </a:lnTo>
                  <a:lnTo>
                    <a:pt x="3875" y="16698"/>
                  </a:lnTo>
                  <a:lnTo>
                    <a:pt x="4180" y="17261"/>
                  </a:lnTo>
                  <a:lnTo>
                    <a:pt x="4486" y="17802"/>
                  </a:lnTo>
                  <a:lnTo>
                    <a:pt x="4838" y="18342"/>
                  </a:lnTo>
                  <a:lnTo>
                    <a:pt x="5190" y="18882"/>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7" name="Google Shape;1517;p26"/>
            <p:cNvSpPr/>
            <p:nvPr/>
          </p:nvSpPr>
          <p:spPr>
            <a:xfrm>
              <a:off x="6408200" y="3738700"/>
              <a:ext cx="850725" cy="472650"/>
            </a:xfrm>
            <a:custGeom>
              <a:rect b="b" l="l" r="r" t="t"/>
              <a:pathLst>
                <a:path extrusionOk="0" h="18906" w="34029">
                  <a:moveTo>
                    <a:pt x="2114" y="17966"/>
                  </a:moveTo>
                  <a:lnTo>
                    <a:pt x="1057" y="18201"/>
                  </a:lnTo>
                  <a:lnTo>
                    <a:pt x="0" y="18389"/>
                  </a:lnTo>
                  <a:lnTo>
                    <a:pt x="2372" y="18436"/>
                  </a:lnTo>
                  <a:lnTo>
                    <a:pt x="2372" y="18436"/>
                  </a:lnTo>
                  <a:lnTo>
                    <a:pt x="2114" y="17966"/>
                  </a:lnTo>
                  <a:close/>
                  <a:moveTo>
                    <a:pt x="11625" y="13269"/>
                  </a:moveTo>
                  <a:lnTo>
                    <a:pt x="11155" y="13645"/>
                  </a:lnTo>
                  <a:lnTo>
                    <a:pt x="10662" y="14021"/>
                  </a:lnTo>
                  <a:lnTo>
                    <a:pt x="10145" y="14373"/>
                  </a:lnTo>
                  <a:lnTo>
                    <a:pt x="9629" y="14725"/>
                  </a:lnTo>
                  <a:lnTo>
                    <a:pt x="9112" y="15054"/>
                  </a:lnTo>
                  <a:lnTo>
                    <a:pt x="8572" y="15360"/>
                  </a:lnTo>
                  <a:lnTo>
                    <a:pt x="8055" y="15665"/>
                  </a:lnTo>
                  <a:lnTo>
                    <a:pt x="7492" y="15970"/>
                  </a:lnTo>
                  <a:lnTo>
                    <a:pt x="7844" y="16816"/>
                  </a:lnTo>
                  <a:lnTo>
                    <a:pt x="8173" y="17520"/>
                  </a:lnTo>
                  <a:lnTo>
                    <a:pt x="8478" y="18131"/>
                  </a:lnTo>
                  <a:lnTo>
                    <a:pt x="8736" y="18577"/>
                  </a:lnTo>
                  <a:lnTo>
                    <a:pt x="13668" y="18694"/>
                  </a:lnTo>
                  <a:lnTo>
                    <a:pt x="13668" y="18694"/>
                  </a:lnTo>
                  <a:lnTo>
                    <a:pt x="13339" y="18037"/>
                  </a:lnTo>
                  <a:lnTo>
                    <a:pt x="13010" y="17379"/>
                  </a:lnTo>
                  <a:lnTo>
                    <a:pt x="12729" y="16722"/>
                  </a:lnTo>
                  <a:lnTo>
                    <a:pt x="12447" y="16041"/>
                  </a:lnTo>
                  <a:lnTo>
                    <a:pt x="12212" y="15360"/>
                  </a:lnTo>
                  <a:lnTo>
                    <a:pt x="12001" y="14678"/>
                  </a:lnTo>
                  <a:lnTo>
                    <a:pt x="11789" y="13974"/>
                  </a:lnTo>
                  <a:lnTo>
                    <a:pt x="11625" y="13269"/>
                  </a:lnTo>
                  <a:close/>
                  <a:moveTo>
                    <a:pt x="34029" y="1"/>
                  </a:moveTo>
                  <a:lnTo>
                    <a:pt x="19891" y="283"/>
                  </a:lnTo>
                  <a:lnTo>
                    <a:pt x="19680" y="1081"/>
                  </a:lnTo>
                  <a:lnTo>
                    <a:pt x="19445" y="1880"/>
                  </a:lnTo>
                  <a:lnTo>
                    <a:pt x="19163" y="2678"/>
                  </a:lnTo>
                  <a:lnTo>
                    <a:pt x="18881" y="3453"/>
                  </a:lnTo>
                  <a:lnTo>
                    <a:pt x="18553" y="4204"/>
                  </a:lnTo>
                  <a:lnTo>
                    <a:pt x="18200" y="4956"/>
                  </a:lnTo>
                  <a:lnTo>
                    <a:pt x="17825" y="5707"/>
                  </a:lnTo>
                  <a:lnTo>
                    <a:pt x="17425" y="6435"/>
                  </a:lnTo>
                  <a:lnTo>
                    <a:pt x="17003" y="7164"/>
                  </a:lnTo>
                  <a:lnTo>
                    <a:pt x="16557" y="7845"/>
                  </a:lnTo>
                  <a:lnTo>
                    <a:pt x="16087" y="8549"/>
                  </a:lnTo>
                  <a:lnTo>
                    <a:pt x="15594" y="9207"/>
                  </a:lnTo>
                  <a:lnTo>
                    <a:pt x="15077" y="9864"/>
                  </a:lnTo>
                  <a:lnTo>
                    <a:pt x="14537" y="10498"/>
                  </a:lnTo>
                  <a:lnTo>
                    <a:pt x="13973" y="11109"/>
                  </a:lnTo>
                  <a:lnTo>
                    <a:pt x="13386" y="11696"/>
                  </a:lnTo>
                  <a:lnTo>
                    <a:pt x="13551" y="12635"/>
                  </a:lnTo>
                  <a:lnTo>
                    <a:pt x="13738" y="13528"/>
                  </a:lnTo>
                  <a:lnTo>
                    <a:pt x="13997" y="14444"/>
                  </a:lnTo>
                  <a:lnTo>
                    <a:pt x="14302" y="15336"/>
                  </a:lnTo>
                  <a:lnTo>
                    <a:pt x="14678" y="16205"/>
                  </a:lnTo>
                  <a:lnTo>
                    <a:pt x="15077" y="17074"/>
                  </a:lnTo>
                  <a:lnTo>
                    <a:pt x="15523" y="17919"/>
                  </a:lnTo>
                  <a:lnTo>
                    <a:pt x="16040" y="18741"/>
                  </a:lnTo>
                  <a:lnTo>
                    <a:pt x="16979" y="18765"/>
                  </a:lnTo>
                  <a:lnTo>
                    <a:pt x="22193" y="18882"/>
                  </a:lnTo>
                  <a:lnTo>
                    <a:pt x="23531" y="18906"/>
                  </a:lnTo>
                  <a:lnTo>
                    <a:pt x="23085" y="17966"/>
                  </a:lnTo>
                  <a:lnTo>
                    <a:pt x="22686" y="17027"/>
                  </a:lnTo>
                  <a:lnTo>
                    <a:pt x="22357" y="16088"/>
                  </a:lnTo>
                  <a:lnTo>
                    <a:pt x="22075" y="15172"/>
                  </a:lnTo>
                  <a:lnTo>
                    <a:pt x="21840" y="14279"/>
                  </a:lnTo>
                  <a:lnTo>
                    <a:pt x="21653" y="13387"/>
                  </a:lnTo>
                  <a:lnTo>
                    <a:pt x="21512" y="12541"/>
                  </a:lnTo>
                  <a:lnTo>
                    <a:pt x="21394" y="11672"/>
                  </a:lnTo>
                  <a:lnTo>
                    <a:pt x="21347" y="10851"/>
                  </a:lnTo>
                  <a:lnTo>
                    <a:pt x="21300" y="10052"/>
                  </a:lnTo>
                  <a:lnTo>
                    <a:pt x="21324" y="9277"/>
                  </a:lnTo>
                  <a:lnTo>
                    <a:pt x="21347" y="8502"/>
                  </a:lnTo>
                  <a:lnTo>
                    <a:pt x="21418" y="7774"/>
                  </a:lnTo>
                  <a:lnTo>
                    <a:pt x="21512" y="7070"/>
                  </a:lnTo>
                  <a:lnTo>
                    <a:pt x="21606" y="6389"/>
                  </a:lnTo>
                  <a:lnTo>
                    <a:pt x="21723" y="5731"/>
                  </a:lnTo>
                  <a:lnTo>
                    <a:pt x="21864" y="5120"/>
                  </a:lnTo>
                  <a:lnTo>
                    <a:pt x="22028" y="4510"/>
                  </a:lnTo>
                  <a:lnTo>
                    <a:pt x="22193" y="3970"/>
                  </a:lnTo>
                  <a:lnTo>
                    <a:pt x="22357" y="3430"/>
                  </a:lnTo>
                  <a:lnTo>
                    <a:pt x="22709" y="2490"/>
                  </a:lnTo>
                  <a:lnTo>
                    <a:pt x="23038" y="1692"/>
                  </a:lnTo>
                  <a:lnTo>
                    <a:pt x="23320" y="1058"/>
                  </a:lnTo>
                  <a:lnTo>
                    <a:pt x="23578" y="588"/>
                  </a:lnTo>
                  <a:lnTo>
                    <a:pt x="23790" y="212"/>
                  </a:lnTo>
                  <a:lnTo>
                    <a:pt x="34029" y="1"/>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8" name="Google Shape;1518;p26"/>
            <p:cNvSpPr/>
            <p:nvPr/>
          </p:nvSpPr>
          <p:spPr>
            <a:xfrm>
              <a:off x="6408200" y="4187850"/>
              <a:ext cx="59325" cy="11750"/>
            </a:xfrm>
            <a:custGeom>
              <a:rect b="b" l="l" r="r" t="t"/>
              <a:pathLst>
                <a:path extrusionOk="0" fill="none" h="470" w="2373">
                  <a:moveTo>
                    <a:pt x="2114" y="0"/>
                  </a:moveTo>
                  <a:lnTo>
                    <a:pt x="2114" y="0"/>
                  </a:lnTo>
                  <a:lnTo>
                    <a:pt x="1057" y="235"/>
                  </a:lnTo>
                  <a:lnTo>
                    <a:pt x="0" y="423"/>
                  </a:lnTo>
                  <a:lnTo>
                    <a:pt x="2372" y="470"/>
                  </a:lnTo>
                  <a:lnTo>
                    <a:pt x="2372" y="470"/>
                  </a:lnTo>
                  <a:lnTo>
                    <a:pt x="2114"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9" name="Google Shape;1519;p26"/>
            <p:cNvSpPr/>
            <p:nvPr/>
          </p:nvSpPr>
          <p:spPr>
            <a:xfrm>
              <a:off x="6595475" y="4070425"/>
              <a:ext cx="154425" cy="135650"/>
            </a:xfrm>
            <a:custGeom>
              <a:rect b="b" l="l" r="r" t="t"/>
              <a:pathLst>
                <a:path extrusionOk="0" fill="none" h="5426" w="6177">
                  <a:moveTo>
                    <a:pt x="4134" y="0"/>
                  </a:moveTo>
                  <a:lnTo>
                    <a:pt x="4134" y="0"/>
                  </a:lnTo>
                  <a:lnTo>
                    <a:pt x="3664" y="376"/>
                  </a:lnTo>
                  <a:lnTo>
                    <a:pt x="3171" y="752"/>
                  </a:lnTo>
                  <a:lnTo>
                    <a:pt x="2654" y="1104"/>
                  </a:lnTo>
                  <a:lnTo>
                    <a:pt x="2138" y="1456"/>
                  </a:lnTo>
                  <a:lnTo>
                    <a:pt x="1621" y="1785"/>
                  </a:lnTo>
                  <a:lnTo>
                    <a:pt x="1081" y="2091"/>
                  </a:lnTo>
                  <a:lnTo>
                    <a:pt x="564" y="2396"/>
                  </a:lnTo>
                  <a:lnTo>
                    <a:pt x="1" y="2701"/>
                  </a:lnTo>
                  <a:lnTo>
                    <a:pt x="1" y="2701"/>
                  </a:lnTo>
                  <a:lnTo>
                    <a:pt x="353" y="3547"/>
                  </a:lnTo>
                  <a:lnTo>
                    <a:pt x="682" y="4251"/>
                  </a:lnTo>
                  <a:lnTo>
                    <a:pt x="987" y="4862"/>
                  </a:lnTo>
                  <a:lnTo>
                    <a:pt x="1245" y="5308"/>
                  </a:lnTo>
                  <a:lnTo>
                    <a:pt x="6177" y="5425"/>
                  </a:lnTo>
                  <a:lnTo>
                    <a:pt x="6177" y="5425"/>
                  </a:lnTo>
                  <a:lnTo>
                    <a:pt x="5848" y="4768"/>
                  </a:lnTo>
                  <a:lnTo>
                    <a:pt x="5519" y="4110"/>
                  </a:lnTo>
                  <a:lnTo>
                    <a:pt x="5238" y="3453"/>
                  </a:lnTo>
                  <a:lnTo>
                    <a:pt x="4956" y="2772"/>
                  </a:lnTo>
                  <a:lnTo>
                    <a:pt x="4721" y="2091"/>
                  </a:lnTo>
                  <a:lnTo>
                    <a:pt x="4510" y="1409"/>
                  </a:lnTo>
                  <a:lnTo>
                    <a:pt x="4298" y="705"/>
                  </a:lnTo>
                  <a:lnTo>
                    <a:pt x="4134"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0" name="Google Shape;1520;p26"/>
            <p:cNvSpPr/>
            <p:nvPr/>
          </p:nvSpPr>
          <p:spPr>
            <a:xfrm>
              <a:off x="6742850" y="3738700"/>
              <a:ext cx="516075" cy="472650"/>
            </a:xfrm>
            <a:custGeom>
              <a:rect b="b" l="l" r="r" t="t"/>
              <a:pathLst>
                <a:path extrusionOk="0" fill="none" h="18906" w="20643">
                  <a:moveTo>
                    <a:pt x="20643" y="1"/>
                  </a:moveTo>
                  <a:lnTo>
                    <a:pt x="6505" y="283"/>
                  </a:lnTo>
                  <a:lnTo>
                    <a:pt x="6505" y="283"/>
                  </a:lnTo>
                  <a:lnTo>
                    <a:pt x="6294" y="1081"/>
                  </a:lnTo>
                  <a:lnTo>
                    <a:pt x="6059" y="1880"/>
                  </a:lnTo>
                  <a:lnTo>
                    <a:pt x="5777" y="2678"/>
                  </a:lnTo>
                  <a:lnTo>
                    <a:pt x="5495" y="3453"/>
                  </a:lnTo>
                  <a:lnTo>
                    <a:pt x="5167" y="4204"/>
                  </a:lnTo>
                  <a:lnTo>
                    <a:pt x="4814" y="4956"/>
                  </a:lnTo>
                  <a:lnTo>
                    <a:pt x="4439" y="5707"/>
                  </a:lnTo>
                  <a:lnTo>
                    <a:pt x="4039" y="6435"/>
                  </a:lnTo>
                  <a:lnTo>
                    <a:pt x="3617" y="7164"/>
                  </a:lnTo>
                  <a:lnTo>
                    <a:pt x="3171" y="7845"/>
                  </a:lnTo>
                  <a:lnTo>
                    <a:pt x="2701" y="8549"/>
                  </a:lnTo>
                  <a:lnTo>
                    <a:pt x="2208" y="9207"/>
                  </a:lnTo>
                  <a:lnTo>
                    <a:pt x="1691" y="9864"/>
                  </a:lnTo>
                  <a:lnTo>
                    <a:pt x="1151" y="10498"/>
                  </a:lnTo>
                  <a:lnTo>
                    <a:pt x="587" y="11109"/>
                  </a:lnTo>
                  <a:lnTo>
                    <a:pt x="0" y="11696"/>
                  </a:lnTo>
                  <a:lnTo>
                    <a:pt x="0" y="11696"/>
                  </a:lnTo>
                  <a:lnTo>
                    <a:pt x="165" y="12635"/>
                  </a:lnTo>
                  <a:lnTo>
                    <a:pt x="352" y="13528"/>
                  </a:lnTo>
                  <a:lnTo>
                    <a:pt x="611" y="14444"/>
                  </a:lnTo>
                  <a:lnTo>
                    <a:pt x="916" y="15336"/>
                  </a:lnTo>
                  <a:lnTo>
                    <a:pt x="1292" y="16205"/>
                  </a:lnTo>
                  <a:lnTo>
                    <a:pt x="1691" y="17074"/>
                  </a:lnTo>
                  <a:lnTo>
                    <a:pt x="2137" y="17919"/>
                  </a:lnTo>
                  <a:lnTo>
                    <a:pt x="2654" y="18741"/>
                  </a:lnTo>
                  <a:lnTo>
                    <a:pt x="3593" y="18765"/>
                  </a:lnTo>
                  <a:lnTo>
                    <a:pt x="3593" y="18765"/>
                  </a:lnTo>
                  <a:lnTo>
                    <a:pt x="3593" y="18765"/>
                  </a:lnTo>
                  <a:lnTo>
                    <a:pt x="3593" y="18765"/>
                  </a:lnTo>
                  <a:lnTo>
                    <a:pt x="8807" y="18882"/>
                  </a:lnTo>
                  <a:lnTo>
                    <a:pt x="10145" y="18906"/>
                  </a:lnTo>
                  <a:lnTo>
                    <a:pt x="10145" y="18906"/>
                  </a:lnTo>
                  <a:lnTo>
                    <a:pt x="9699" y="17966"/>
                  </a:lnTo>
                  <a:lnTo>
                    <a:pt x="9300" y="17027"/>
                  </a:lnTo>
                  <a:lnTo>
                    <a:pt x="8971" y="16088"/>
                  </a:lnTo>
                  <a:lnTo>
                    <a:pt x="8689" y="15172"/>
                  </a:lnTo>
                  <a:lnTo>
                    <a:pt x="8454" y="14279"/>
                  </a:lnTo>
                  <a:lnTo>
                    <a:pt x="8267" y="13387"/>
                  </a:lnTo>
                  <a:lnTo>
                    <a:pt x="8126" y="12541"/>
                  </a:lnTo>
                  <a:lnTo>
                    <a:pt x="8008" y="11672"/>
                  </a:lnTo>
                  <a:lnTo>
                    <a:pt x="7961" y="10851"/>
                  </a:lnTo>
                  <a:lnTo>
                    <a:pt x="7914" y="10052"/>
                  </a:lnTo>
                  <a:lnTo>
                    <a:pt x="7938" y="9277"/>
                  </a:lnTo>
                  <a:lnTo>
                    <a:pt x="7961" y="8502"/>
                  </a:lnTo>
                  <a:lnTo>
                    <a:pt x="8032" y="7774"/>
                  </a:lnTo>
                  <a:lnTo>
                    <a:pt x="8126" y="7070"/>
                  </a:lnTo>
                  <a:lnTo>
                    <a:pt x="8220" y="6389"/>
                  </a:lnTo>
                  <a:lnTo>
                    <a:pt x="8337" y="5731"/>
                  </a:lnTo>
                  <a:lnTo>
                    <a:pt x="8478" y="5120"/>
                  </a:lnTo>
                  <a:lnTo>
                    <a:pt x="8642" y="4510"/>
                  </a:lnTo>
                  <a:lnTo>
                    <a:pt x="8807" y="3970"/>
                  </a:lnTo>
                  <a:lnTo>
                    <a:pt x="8971" y="3430"/>
                  </a:lnTo>
                  <a:lnTo>
                    <a:pt x="9323" y="2490"/>
                  </a:lnTo>
                  <a:lnTo>
                    <a:pt x="9652" y="1692"/>
                  </a:lnTo>
                  <a:lnTo>
                    <a:pt x="9934" y="1058"/>
                  </a:lnTo>
                  <a:lnTo>
                    <a:pt x="10192" y="588"/>
                  </a:lnTo>
                  <a:lnTo>
                    <a:pt x="10404" y="212"/>
                  </a:lnTo>
                  <a:lnTo>
                    <a:pt x="20643" y="1"/>
                  </a:lnTo>
                  <a:lnTo>
                    <a:pt x="20643"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1" name="Google Shape;1521;p26"/>
            <p:cNvSpPr/>
            <p:nvPr/>
          </p:nvSpPr>
          <p:spPr>
            <a:xfrm>
              <a:off x="6461025" y="4137950"/>
              <a:ext cx="165600" cy="65175"/>
            </a:xfrm>
            <a:custGeom>
              <a:rect b="b" l="l" r="r" t="t"/>
              <a:pathLst>
                <a:path extrusionOk="0" h="2607" w="6624">
                  <a:moveTo>
                    <a:pt x="5379" y="0"/>
                  </a:moveTo>
                  <a:lnTo>
                    <a:pt x="4745" y="305"/>
                  </a:lnTo>
                  <a:lnTo>
                    <a:pt x="4087" y="611"/>
                  </a:lnTo>
                  <a:lnTo>
                    <a:pt x="3429" y="893"/>
                  </a:lnTo>
                  <a:lnTo>
                    <a:pt x="2748" y="1151"/>
                  </a:lnTo>
                  <a:lnTo>
                    <a:pt x="2067" y="1386"/>
                  </a:lnTo>
                  <a:lnTo>
                    <a:pt x="1386" y="1621"/>
                  </a:lnTo>
                  <a:lnTo>
                    <a:pt x="705" y="1808"/>
                  </a:lnTo>
                  <a:lnTo>
                    <a:pt x="1" y="1996"/>
                  </a:lnTo>
                  <a:lnTo>
                    <a:pt x="259" y="2466"/>
                  </a:lnTo>
                  <a:lnTo>
                    <a:pt x="6623" y="2607"/>
                  </a:lnTo>
                  <a:lnTo>
                    <a:pt x="6365" y="2161"/>
                  </a:lnTo>
                  <a:lnTo>
                    <a:pt x="6060" y="1550"/>
                  </a:lnTo>
                  <a:lnTo>
                    <a:pt x="5731" y="846"/>
                  </a:lnTo>
                  <a:lnTo>
                    <a:pt x="5379" y="0"/>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2" name="Google Shape;1522;p26"/>
            <p:cNvSpPr/>
            <p:nvPr/>
          </p:nvSpPr>
          <p:spPr>
            <a:xfrm>
              <a:off x="6461025" y="4137950"/>
              <a:ext cx="165600" cy="65175"/>
            </a:xfrm>
            <a:custGeom>
              <a:rect b="b" l="l" r="r" t="t"/>
              <a:pathLst>
                <a:path extrusionOk="0" fill="none" h="2607" w="6624">
                  <a:moveTo>
                    <a:pt x="5379" y="0"/>
                  </a:moveTo>
                  <a:lnTo>
                    <a:pt x="5379" y="0"/>
                  </a:lnTo>
                  <a:lnTo>
                    <a:pt x="4745" y="305"/>
                  </a:lnTo>
                  <a:lnTo>
                    <a:pt x="4087" y="611"/>
                  </a:lnTo>
                  <a:lnTo>
                    <a:pt x="3429" y="893"/>
                  </a:lnTo>
                  <a:lnTo>
                    <a:pt x="2748" y="1151"/>
                  </a:lnTo>
                  <a:lnTo>
                    <a:pt x="2067" y="1386"/>
                  </a:lnTo>
                  <a:lnTo>
                    <a:pt x="1386" y="1621"/>
                  </a:lnTo>
                  <a:lnTo>
                    <a:pt x="705" y="1808"/>
                  </a:lnTo>
                  <a:lnTo>
                    <a:pt x="1" y="1996"/>
                  </a:lnTo>
                  <a:lnTo>
                    <a:pt x="1" y="1996"/>
                  </a:lnTo>
                  <a:lnTo>
                    <a:pt x="259" y="2466"/>
                  </a:lnTo>
                  <a:lnTo>
                    <a:pt x="6623" y="2607"/>
                  </a:lnTo>
                  <a:lnTo>
                    <a:pt x="6623" y="2607"/>
                  </a:lnTo>
                  <a:lnTo>
                    <a:pt x="6365" y="2161"/>
                  </a:lnTo>
                  <a:lnTo>
                    <a:pt x="6060" y="1550"/>
                  </a:lnTo>
                  <a:lnTo>
                    <a:pt x="5731" y="846"/>
                  </a:lnTo>
                  <a:lnTo>
                    <a:pt x="5379"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3" name="Google Shape;1523;p26"/>
            <p:cNvSpPr/>
            <p:nvPr/>
          </p:nvSpPr>
          <p:spPr>
            <a:xfrm>
              <a:off x="6698800" y="4031075"/>
              <a:ext cx="110400" cy="176175"/>
            </a:xfrm>
            <a:custGeom>
              <a:rect b="b" l="l" r="r" t="t"/>
              <a:pathLst>
                <a:path extrusionOk="0" h="7047" w="4416">
                  <a:moveTo>
                    <a:pt x="1762" y="1"/>
                  </a:moveTo>
                  <a:lnTo>
                    <a:pt x="1058" y="682"/>
                  </a:lnTo>
                  <a:lnTo>
                    <a:pt x="330" y="1316"/>
                  </a:lnTo>
                  <a:lnTo>
                    <a:pt x="1" y="1574"/>
                  </a:lnTo>
                  <a:lnTo>
                    <a:pt x="165" y="2279"/>
                  </a:lnTo>
                  <a:lnTo>
                    <a:pt x="377" y="2983"/>
                  </a:lnTo>
                  <a:lnTo>
                    <a:pt x="588" y="3665"/>
                  </a:lnTo>
                  <a:lnTo>
                    <a:pt x="823" y="4346"/>
                  </a:lnTo>
                  <a:lnTo>
                    <a:pt x="1105" y="5027"/>
                  </a:lnTo>
                  <a:lnTo>
                    <a:pt x="1386" y="5684"/>
                  </a:lnTo>
                  <a:lnTo>
                    <a:pt x="1715" y="6342"/>
                  </a:lnTo>
                  <a:lnTo>
                    <a:pt x="2044" y="6999"/>
                  </a:lnTo>
                  <a:lnTo>
                    <a:pt x="4416" y="7046"/>
                  </a:lnTo>
                  <a:lnTo>
                    <a:pt x="3899" y="6224"/>
                  </a:lnTo>
                  <a:lnTo>
                    <a:pt x="3453" y="5379"/>
                  </a:lnTo>
                  <a:lnTo>
                    <a:pt x="3054" y="4510"/>
                  </a:lnTo>
                  <a:lnTo>
                    <a:pt x="2678" y="3641"/>
                  </a:lnTo>
                  <a:lnTo>
                    <a:pt x="2373" y="2749"/>
                  </a:lnTo>
                  <a:lnTo>
                    <a:pt x="2114" y="1833"/>
                  </a:lnTo>
                  <a:lnTo>
                    <a:pt x="1927" y="940"/>
                  </a:lnTo>
                  <a:lnTo>
                    <a:pt x="1762" y="1"/>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4" name="Google Shape;1524;p26"/>
            <p:cNvSpPr/>
            <p:nvPr/>
          </p:nvSpPr>
          <p:spPr>
            <a:xfrm>
              <a:off x="6698800" y="4031075"/>
              <a:ext cx="110400" cy="176175"/>
            </a:xfrm>
            <a:custGeom>
              <a:rect b="b" l="l" r="r" t="t"/>
              <a:pathLst>
                <a:path extrusionOk="0" fill="none" h="7047" w="4416">
                  <a:moveTo>
                    <a:pt x="1762" y="1"/>
                  </a:moveTo>
                  <a:lnTo>
                    <a:pt x="1762" y="1"/>
                  </a:lnTo>
                  <a:lnTo>
                    <a:pt x="1058" y="682"/>
                  </a:lnTo>
                  <a:lnTo>
                    <a:pt x="330" y="1316"/>
                  </a:lnTo>
                  <a:lnTo>
                    <a:pt x="330" y="1316"/>
                  </a:lnTo>
                  <a:lnTo>
                    <a:pt x="1" y="1574"/>
                  </a:lnTo>
                  <a:lnTo>
                    <a:pt x="1" y="1574"/>
                  </a:lnTo>
                  <a:lnTo>
                    <a:pt x="165" y="2279"/>
                  </a:lnTo>
                  <a:lnTo>
                    <a:pt x="377" y="2983"/>
                  </a:lnTo>
                  <a:lnTo>
                    <a:pt x="588" y="3665"/>
                  </a:lnTo>
                  <a:lnTo>
                    <a:pt x="823" y="4346"/>
                  </a:lnTo>
                  <a:lnTo>
                    <a:pt x="1105" y="5027"/>
                  </a:lnTo>
                  <a:lnTo>
                    <a:pt x="1386" y="5684"/>
                  </a:lnTo>
                  <a:lnTo>
                    <a:pt x="1715" y="6342"/>
                  </a:lnTo>
                  <a:lnTo>
                    <a:pt x="2044" y="6999"/>
                  </a:lnTo>
                  <a:lnTo>
                    <a:pt x="4416" y="7046"/>
                  </a:lnTo>
                  <a:lnTo>
                    <a:pt x="4416" y="7046"/>
                  </a:lnTo>
                  <a:lnTo>
                    <a:pt x="3899" y="6224"/>
                  </a:lnTo>
                  <a:lnTo>
                    <a:pt x="3453" y="5379"/>
                  </a:lnTo>
                  <a:lnTo>
                    <a:pt x="3054" y="4510"/>
                  </a:lnTo>
                  <a:lnTo>
                    <a:pt x="2678" y="3641"/>
                  </a:lnTo>
                  <a:lnTo>
                    <a:pt x="2373" y="2749"/>
                  </a:lnTo>
                  <a:lnTo>
                    <a:pt x="2114" y="1833"/>
                  </a:lnTo>
                  <a:lnTo>
                    <a:pt x="1927" y="940"/>
                  </a:lnTo>
                  <a:lnTo>
                    <a:pt x="1762"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5" name="Google Shape;1525;p26"/>
            <p:cNvSpPr/>
            <p:nvPr/>
          </p:nvSpPr>
          <p:spPr>
            <a:xfrm>
              <a:off x="6940700" y="3724625"/>
              <a:ext cx="996925" cy="518425"/>
            </a:xfrm>
            <a:custGeom>
              <a:rect b="b" l="l" r="r" t="t"/>
              <a:pathLst>
                <a:path extrusionOk="0" h="20737" w="39877">
                  <a:moveTo>
                    <a:pt x="39877" y="0"/>
                  </a:moveTo>
                  <a:lnTo>
                    <a:pt x="2490" y="775"/>
                  </a:lnTo>
                  <a:lnTo>
                    <a:pt x="2278" y="1174"/>
                  </a:lnTo>
                  <a:lnTo>
                    <a:pt x="2020" y="1644"/>
                  </a:lnTo>
                  <a:lnTo>
                    <a:pt x="1715" y="2302"/>
                  </a:lnTo>
                  <a:lnTo>
                    <a:pt x="1362" y="3124"/>
                  </a:lnTo>
                  <a:lnTo>
                    <a:pt x="1198" y="3593"/>
                  </a:lnTo>
                  <a:lnTo>
                    <a:pt x="1010" y="4086"/>
                  </a:lnTo>
                  <a:lnTo>
                    <a:pt x="846" y="4627"/>
                  </a:lnTo>
                  <a:lnTo>
                    <a:pt x="681" y="5214"/>
                  </a:lnTo>
                  <a:lnTo>
                    <a:pt x="540" y="5824"/>
                  </a:lnTo>
                  <a:lnTo>
                    <a:pt x="400" y="6458"/>
                  </a:lnTo>
                  <a:lnTo>
                    <a:pt x="282" y="7139"/>
                  </a:lnTo>
                  <a:lnTo>
                    <a:pt x="165" y="7844"/>
                  </a:lnTo>
                  <a:lnTo>
                    <a:pt x="94" y="8572"/>
                  </a:lnTo>
                  <a:lnTo>
                    <a:pt x="47" y="9323"/>
                  </a:lnTo>
                  <a:lnTo>
                    <a:pt x="0" y="10098"/>
                  </a:lnTo>
                  <a:lnTo>
                    <a:pt x="24" y="10897"/>
                  </a:lnTo>
                  <a:lnTo>
                    <a:pt x="47" y="11719"/>
                  </a:lnTo>
                  <a:lnTo>
                    <a:pt x="141" y="12564"/>
                  </a:lnTo>
                  <a:lnTo>
                    <a:pt x="259" y="13433"/>
                  </a:lnTo>
                  <a:lnTo>
                    <a:pt x="423" y="14326"/>
                  </a:lnTo>
                  <a:lnTo>
                    <a:pt x="634" y="15241"/>
                  </a:lnTo>
                  <a:lnTo>
                    <a:pt x="893" y="16157"/>
                  </a:lnTo>
                  <a:lnTo>
                    <a:pt x="1198" y="17097"/>
                  </a:lnTo>
                  <a:lnTo>
                    <a:pt x="1574" y="18036"/>
                  </a:lnTo>
                  <a:lnTo>
                    <a:pt x="1997" y="18999"/>
                  </a:lnTo>
                  <a:lnTo>
                    <a:pt x="2490" y="19962"/>
                  </a:lnTo>
                  <a:lnTo>
                    <a:pt x="39877" y="20737"/>
                  </a:lnTo>
                  <a:lnTo>
                    <a:pt x="39877" y="17167"/>
                  </a:lnTo>
                  <a:lnTo>
                    <a:pt x="22005" y="16744"/>
                  </a:lnTo>
                  <a:lnTo>
                    <a:pt x="22451" y="3311"/>
                  </a:lnTo>
                  <a:lnTo>
                    <a:pt x="39877" y="3311"/>
                  </a:lnTo>
                  <a:lnTo>
                    <a:pt x="39877"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6" name="Google Shape;1526;p26"/>
            <p:cNvSpPr/>
            <p:nvPr/>
          </p:nvSpPr>
          <p:spPr>
            <a:xfrm>
              <a:off x="6940700" y="3724625"/>
              <a:ext cx="996925" cy="518425"/>
            </a:xfrm>
            <a:custGeom>
              <a:rect b="b" l="l" r="r" t="t"/>
              <a:pathLst>
                <a:path extrusionOk="0" fill="none" h="20737" w="39877">
                  <a:moveTo>
                    <a:pt x="22005" y="16744"/>
                  </a:moveTo>
                  <a:lnTo>
                    <a:pt x="22451" y="3311"/>
                  </a:lnTo>
                  <a:lnTo>
                    <a:pt x="39877" y="3311"/>
                  </a:lnTo>
                  <a:lnTo>
                    <a:pt x="39877" y="0"/>
                  </a:lnTo>
                  <a:lnTo>
                    <a:pt x="2490" y="775"/>
                  </a:lnTo>
                  <a:lnTo>
                    <a:pt x="2490" y="775"/>
                  </a:lnTo>
                  <a:lnTo>
                    <a:pt x="2278" y="1174"/>
                  </a:lnTo>
                  <a:lnTo>
                    <a:pt x="2020" y="1644"/>
                  </a:lnTo>
                  <a:lnTo>
                    <a:pt x="1715" y="2302"/>
                  </a:lnTo>
                  <a:lnTo>
                    <a:pt x="1362" y="3124"/>
                  </a:lnTo>
                  <a:lnTo>
                    <a:pt x="1198" y="3593"/>
                  </a:lnTo>
                  <a:lnTo>
                    <a:pt x="1010" y="4086"/>
                  </a:lnTo>
                  <a:lnTo>
                    <a:pt x="846" y="4627"/>
                  </a:lnTo>
                  <a:lnTo>
                    <a:pt x="681" y="5214"/>
                  </a:lnTo>
                  <a:lnTo>
                    <a:pt x="540" y="5824"/>
                  </a:lnTo>
                  <a:lnTo>
                    <a:pt x="400" y="6458"/>
                  </a:lnTo>
                  <a:lnTo>
                    <a:pt x="282" y="7139"/>
                  </a:lnTo>
                  <a:lnTo>
                    <a:pt x="165" y="7844"/>
                  </a:lnTo>
                  <a:lnTo>
                    <a:pt x="94" y="8572"/>
                  </a:lnTo>
                  <a:lnTo>
                    <a:pt x="47" y="9323"/>
                  </a:lnTo>
                  <a:lnTo>
                    <a:pt x="0" y="10098"/>
                  </a:lnTo>
                  <a:lnTo>
                    <a:pt x="24" y="10897"/>
                  </a:lnTo>
                  <a:lnTo>
                    <a:pt x="47" y="11719"/>
                  </a:lnTo>
                  <a:lnTo>
                    <a:pt x="141" y="12564"/>
                  </a:lnTo>
                  <a:lnTo>
                    <a:pt x="259" y="13433"/>
                  </a:lnTo>
                  <a:lnTo>
                    <a:pt x="423" y="14326"/>
                  </a:lnTo>
                  <a:lnTo>
                    <a:pt x="634" y="15241"/>
                  </a:lnTo>
                  <a:lnTo>
                    <a:pt x="893" y="16157"/>
                  </a:lnTo>
                  <a:lnTo>
                    <a:pt x="1198" y="17097"/>
                  </a:lnTo>
                  <a:lnTo>
                    <a:pt x="1574" y="18036"/>
                  </a:lnTo>
                  <a:lnTo>
                    <a:pt x="1997" y="18999"/>
                  </a:lnTo>
                  <a:lnTo>
                    <a:pt x="2490" y="19962"/>
                  </a:lnTo>
                  <a:lnTo>
                    <a:pt x="39877" y="20737"/>
                  </a:lnTo>
                  <a:lnTo>
                    <a:pt x="39877" y="17167"/>
                  </a:lnTo>
                  <a:lnTo>
                    <a:pt x="22005" y="16744"/>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7" name="Google Shape;1527;p26"/>
            <p:cNvSpPr/>
            <p:nvPr/>
          </p:nvSpPr>
          <p:spPr>
            <a:xfrm>
              <a:off x="6997650" y="3807400"/>
              <a:ext cx="860125" cy="344650"/>
            </a:xfrm>
            <a:custGeom>
              <a:rect b="b" l="l" r="r" t="t"/>
              <a:pathLst>
                <a:path extrusionOk="0" h="13786" w="34405">
                  <a:moveTo>
                    <a:pt x="1503" y="0"/>
                  </a:moveTo>
                  <a:lnTo>
                    <a:pt x="1433" y="141"/>
                  </a:lnTo>
                  <a:lnTo>
                    <a:pt x="1268" y="541"/>
                  </a:lnTo>
                  <a:lnTo>
                    <a:pt x="1010" y="1198"/>
                  </a:lnTo>
                  <a:lnTo>
                    <a:pt x="705" y="2044"/>
                  </a:lnTo>
                  <a:lnTo>
                    <a:pt x="564" y="2560"/>
                  </a:lnTo>
                  <a:lnTo>
                    <a:pt x="423" y="3100"/>
                  </a:lnTo>
                  <a:lnTo>
                    <a:pt x="306" y="3687"/>
                  </a:lnTo>
                  <a:lnTo>
                    <a:pt x="188" y="4322"/>
                  </a:lnTo>
                  <a:lnTo>
                    <a:pt x="94" y="4979"/>
                  </a:lnTo>
                  <a:lnTo>
                    <a:pt x="24" y="5684"/>
                  </a:lnTo>
                  <a:lnTo>
                    <a:pt x="0" y="6412"/>
                  </a:lnTo>
                  <a:lnTo>
                    <a:pt x="0" y="7140"/>
                  </a:lnTo>
                  <a:lnTo>
                    <a:pt x="24" y="7844"/>
                  </a:lnTo>
                  <a:lnTo>
                    <a:pt x="118" y="8549"/>
                  </a:lnTo>
                  <a:lnTo>
                    <a:pt x="212" y="9277"/>
                  </a:lnTo>
                  <a:lnTo>
                    <a:pt x="376" y="10005"/>
                  </a:lnTo>
                  <a:lnTo>
                    <a:pt x="587" y="10756"/>
                  </a:lnTo>
                  <a:lnTo>
                    <a:pt x="846" y="11508"/>
                  </a:lnTo>
                  <a:lnTo>
                    <a:pt x="1151" y="12259"/>
                  </a:lnTo>
                  <a:lnTo>
                    <a:pt x="1503" y="13011"/>
                  </a:lnTo>
                  <a:lnTo>
                    <a:pt x="34405" y="13786"/>
                  </a:lnTo>
                  <a:lnTo>
                    <a:pt x="34240" y="13316"/>
                  </a:lnTo>
                  <a:lnTo>
                    <a:pt x="34076" y="12752"/>
                  </a:lnTo>
                  <a:lnTo>
                    <a:pt x="33888" y="12001"/>
                  </a:lnTo>
                  <a:lnTo>
                    <a:pt x="33677" y="11109"/>
                  </a:lnTo>
                  <a:lnTo>
                    <a:pt x="33489" y="10052"/>
                  </a:lnTo>
                  <a:lnTo>
                    <a:pt x="33395" y="9488"/>
                  </a:lnTo>
                  <a:lnTo>
                    <a:pt x="33324" y="8878"/>
                  </a:lnTo>
                  <a:lnTo>
                    <a:pt x="33254" y="8267"/>
                  </a:lnTo>
                  <a:lnTo>
                    <a:pt x="33207" y="7633"/>
                  </a:lnTo>
                  <a:lnTo>
                    <a:pt x="33184" y="6717"/>
                  </a:lnTo>
                  <a:lnTo>
                    <a:pt x="33184" y="5778"/>
                  </a:lnTo>
                  <a:lnTo>
                    <a:pt x="33230" y="4838"/>
                  </a:lnTo>
                  <a:lnTo>
                    <a:pt x="33324" y="3852"/>
                  </a:lnTo>
                  <a:lnTo>
                    <a:pt x="33395" y="3382"/>
                  </a:lnTo>
                  <a:lnTo>
                    <a:pt x="33489" y="2889"/>
                  </a:lnTo>
                  <a:lnTo>
                    <a:pt x="33606" y="2396"/>
                  </a:lnTo>
                  <a:lnTo>
                    <a:pt x="33724" y="1903"/>
                  </a:lnTo>
                  <a:lnTo>
                    <a:pt x="33865" y="1433"/>
                  </a:lnTo>
                  <a:lnTo>
                    <a:pt x="34029" y="940"/>
                  </a:lnTo>
                  <a:lnTo>
                    <a:pt x="34193" y="470"/>
                  </a:lnTo>
                  <a:lnTo>
                    <a:pt x="3440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8" name="Google Shape;1528;p26"/>
            <p:cNvSpPr/>
            <p:nvPr/>
          </p:nvSpPr>
          <p:spPr>
            <a:xfrm>
              <a:off x="6997650" y="3807400"/>
              <a:ext cx="860125" cy="344650"/>
            </a:xfrm>
            <a:custGeom>
              <a:rect b="b" l="l" r="r" t="t"/>
              <a:pathLst>
                <a:path extrusionOk="0" fill="none" h="13786" w="34405">
                  <a:moveTo>
                    <a:pt x="33207" y="7633"/>
                  </a:moveTo>
                  <a:lnTo>
                    <a:pt x="33207" y="7633"/>
                  </a:lnTo>
                  <a:lnTo>
                    <a:pt x="33254" y="8267"/>
                  </a:lnTo>
                  <a:lnTo>
                    <a:pt x="33324" y="8878"/>
                  </a:lnTo>
                  <a:lnTo>
                    <a:pt x="33395" y="9488"/>
                  </a:lnTo>
                  <a:lnTo>
                    <a:pt x="33489" y="10052"/>
                  </a:lnTo>
                  <a:lnTo>
                    <a:pt x="33677" y="11109"/>
                  </a:lnTo>
                  <a:lnTo>
                    <a:pt x="33888" y="12001"/>
                  </a:lnTo>
                  <a:lnTo>
                    <a:pt x="34076" y="12752"/>
                  </a:lnTo>
                  <a:lnTo>
                    <a:pt x="34240" y="13316"/>
                  </a:lnTo>
                  <a:lnTo>
                    <a:pt x="34405" y="13786"/>
                  </a:lnTo>
                  <a:lnTo>
                    <a:pt x="1503" y="13011"/>
                  </a:lnTo>
                  <a:lnTo>
                    <a:pt x="1503" y="13011"/>
                  </a:lnTo>
                  <a:lnTo>
                    <a:pt x="1151" y="12259"/>
                  </a:lnTo>
                  <a:lnTo>
                    <a:pt x="846" y="11508"/>
                  </a:lnTo>
                  <a:lnTo>
                    <a:pt x="587" y="10756"/>
                  </a:lnTo>
                  <a:lnTo>
                    <a:pt x="376" y="10005"/>
                  </a:lnTo>
                  <a:lnTo>
                    <a:pt x="212" y="9277"/>
                  </a:lnTo>
                  <a:lnTo>
                    <a:pt x="118" y="8549"/>
                  </a:lnTo>
                  <a:lnTo>
                    <a:pt x="24" y="7844"/>
                  </a:lnTo>
                  <a:lnTo>
                    <a:pt x="0" y="7140"/>
                  </a:lnTo>
                  <a:lnTo>
                    <a:pt x="0" y="7140"/>
                  </a:lnTo>
                  <a:lnTo>
                    <a:pt x="0" y="6412"/>
                  </a:lnTo>
                  <a:lnTo>
                    <a:pt x="24" y="5684"/>
                  </a:lnTo>
                  <a:lnTo>
                    <a:pt x="94" y="4979"/>
                  </a:lnTo>
                  <a:lnTo>
                    <a:pt x="188" y="4322"/>
                  </a:lnTo>
                  <a:lnTo>
                    <a:pt x="306" y="3687"/>
                  </a:lnTo>
                  <a:lnTo>
                    <a:pt x="423" y="3100"/>
                  </a:lnTo>
                  <a:lnTo>
                    <a:pt x="564" y="2560"/>
                  </a:lnTo>
                  <a:lnTo>
                    <a:pt x="705" y="2044"/>
                  </a:lnTo>
                  <a:lnTo>
                    <a:pt x="1010" y="1198"/>
                  </a:lnTo>
                  <a:lnTo>
                    <a:pt x="1268" y="541"/>
                  </a:lnTo>
                  <a:lnTo>
                    <a:pt x="1433" y="141"/>
                  </a:lnTo>
                  <a:lnTo>
                    <a:pt x="1503" y="0"/>
                  </a:lnTo>
                  <a:lnTo>
                    <a:pt x="34405" y="0"/>
                  </a:lnTo>
                  <a:lnTo>
                    <a:pt x="34405" y="0"/>
                  </a:lnTo>
                  <a:lnTo>
                    <a:pt x="34193" y="470"/>
                  </a:lnTo>
                  <a:lnTo>
                    <a:pt x="34029" y="940"/>
                  </a:lnTo>
                  <a:lnTo>
                    <a:pt x="33865" y="1433"/>
                  </a:lnTo>
                  <a:lnTo>
                    <a:pt x="33724" y="1903"/>
                  </a:lnTo>
                  <a:lnTo>
                    <a:pt x="33606" y="2396"/>
                  </a:lnTo>
                  <a:lnTo>
                    <a:pt x="33489" y="2889"/>
                  </a:lnTo>
                  <a:lnTo>
                    <a:pt x="33395" y="3382"/>
                  </a:lnTo>
                  <a:lnTo>
                    <a:pt x="33324" y="3852"/>
                  </a:lnTo>
                  <a:lnTo>
                    <a:pt x="33230" y="4838"/>
                  </a:lnTo>
                  <a:lnTo>
                    <a:pt x="33184" y="5778"/>
                  </a:lnTo>
                  <a:lnTo>
                    <a:pt x="33184" y="6717"/>
                  </a:lnTo>
                  <a:lnTo>
                    <a:pt x="33207" y="763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9" name="Google Shape;1529;p26"/>
            <p:cNvSpPr/>
            <p:nvPr/>
          </p:nvSpPr>
          <p:spPr>
            <a:xfrm>
              <a:off x="7090400" y="3863175"/>
              <a:ext cx="665225" cy="18225"/>
            </a:xfrm>
            <a:custGeom>
              <a:rect b="b" l="l" r="r" t="t"/>
              <a:pathLst>
                <a:path extrusionOk="0" h="729" w="26609">
                  <a:moveTo>
                    <a:pt x="3336" y="0"/>
                  </a:moveTo>
                  <a:lnTo>
                    <a:pt x="1" y="71"/>
                  </a:lnTo>
                  <a:lnTo>
                    <a:pt x="3336" y="282"/>
                  </a:lnTo>
                  <a:lnTo>
                    <a:pt x="6647" y="447"/>
                  </a:lnTo>
                  <a:lnTo>
                    <a:pt x="9982" y="564"/>
                  </a:lnTo>
                  <a:lnTo>
                    <a:pt x="13293" y="658"/>
                  </a:lnTo>
                  <a:lnTo>
                    <a:pt x="16628" y="705"/>
                  </a:lnTo>
                  <a:lnTo>
                    <a:pt x="19962" y="728"/>
                  </a:lnTo>
                  <a:lnTo>
                    <a:pt x="21606" y="728"/>
                  </a:lnTo>
                  <a:lnTo>
                    <a:pt x="23274" y="705"/>
                  </a:lnTo>
                  <a:lnTo>
                    <a:pt x="26608" y="635"/>
                  </a:lnTo>
                  <a:lnTo>
                    <a:pt x="23297" y="423"/>
                  </a:lnTo>
                  <a:lnTo>
                    <a:pt x="21630" y="329"/>
                  </a:lnTo>
                  <a:lnTo>
                    <a:pt x="19962" y="259"/>
                  </a:lnTo>
                  <a:lnTo>
                    <a:pt x="16651" y="141"/>
                  </a:lnTo>
                  <a:lnTo>
                    <a:pt x="13316" y="71"/>
                  </a:lnTo>
                  <a:lnTo>
                    <a:pt x="9982" y="24"/>
                  </a:lnTo>
                  <a:lnTo>
                    <a:pt x="6670" y="0"/>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0" name="Google Shape;1530;p26"/>
            <p:cNvSpPr/>
            <p:nvPr/>
          </p:nvSpPr>
          <p:spPr>
            <a:xfrm>
              <a:off x="7395125" y="3938325"/>
              <a:ext cx="360500" cy="15300"/>
            </a:xfrm>
            <a:custGeom>
              <a:rect b="b" l="l" r="r" t="t"/>
              <a:pathLst>
                <a:path extrusionOk="0" h="612" w="14420">
                  <a:moveTo>
                    <a:pt x="5401" y="0"/>
                  </a:moveTo>
                  <a:lnTo>
                    <a:pt x="3617" y="24"/>
                  </a:lnTo>
                  <a:lnTo>
                    <a:pt x="1808" y="71"/>
                  </a:lnTo>
                  <a:lnTo>
                    <a:pt x="893" y="94"/>
                  </a:lnTo>
                  <a:lnTo>
                    <a:pt x="0" y="165"/>
                  </a:lnTo>
                  <a:lnTo>
                    <a:pt x="893" y="259"/>
                  </a:lnTo>
                  <a:lnTo>
                    <a:pt x="1808" y="353"/>
                  </a:lnTo>
                  <a:lnTo>
                    <a:pt x="3593" y="470"/>
                  </a:lnTo>
                  <a:lnTo>
                    <a:pt x="5401" y="541"/>
                  </a:lnTo>
                  <a:lnTo>
                    <a:pt x="7210" y="611"/>
                  </a:lnTo>
                  <a:lnTo>
                    <a:pt x="10803" y="611"/>
                  </a:lnTo>
                  <a:lnTo>
                    <a:pt x="12611" y="564"/>
                  </a:lnTo>
                  <a:lnTo>
                    <a:pt x="13527" y="517"/>
                  </a:lnTo>
                  <a:lnTo>
                    <a:pt x="14419" y="447"/>
                  </a:lnTo>
                  <a:lnTo>
                    <a:pt x="13527" y="353"/>
                  </a:lnTo>
                  <a:lnTo>
                    <a:pt x="12611" y="282"/>
                  </a:lnTo>
                  <a:lnTo>
                    <a:pt x="10826" y="165"/>
                  </a:lnTo>
                  <a:lnTo>
                    <a:pt x="9018" y="71"/>
                  </a:lnTo>
                  <a:lnTo>
                    <a:pt x="7210" y="24"/>
                  </a:lnTo>
                  <a:lnTo>
                    <a:pt x="5401" y="0"/>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1" name="Google Shape;1531;p26"/>
            <p:cNvSpPr/>
            <p:nvPr/>
          </p:nvSpPr>
          <p:spPr>
            <a:xfrm>
              <a:off x="7294125" y="4068650"/>
              <a:ext cx="281250" cy="14725"/>
            </a:xfrm>
            <a:custGeom>
              <a:rect b="b" l="l" r="r" t="t"/>
              <a:pathLst>
                <a:path extrusionOk="0" h="589" w="11250">
                  <a:moveTo>
                    <a:pt x="4228" y="1"/>
                  </a:moveTo>
                  <a:lnTo>
                    <a:pt x="2819" y="24"/>
                  </a:lnTo>
                  <a:lnTo>
                    <a:pt x="1410" y="95"/>
                  </a:lnTo>
                  <a:lnTo>
                    <a:pt x="705" y="142"/>
                  </a:lnTo>
                  <a:lnTo>
                    <a:pt x="1" y="212"/>
                  </a:lnTo>
                  <a:lnTo>
                    <a:pt x="705" y="306"/>
                  </a:lnTo>
                  <a:lnTo>
                    <a:pt x="1386" y="377"/>
                  </a:lnTo>
                  <a:lnTo>
                    <a:pt x="2795" y="471"/>
                  </a:lnTo>
                  <a:lnTo>
                    <a:pt x="4205" y="541"/>
                  </a:lnTo>
                  <a:lnTo>
                    <a:pt x="5614" y="588"/>
                  </a:lnTo>
                  <a:lnTo>
                    <a:pt x="7023" y="588"/>
                  </a:lnTo>
                  <a:lnTo>
                    <a:pt x="8432" y="565"/>
                  </a:lnTo>
                  <a:lnTo>
                    <a:pt x="9841" y="518"/>
                  </a:lnTo>
                  <a:lnTo>
                    <a:pt x="10545" y="447"/>
                  </a:lnTo>
                  <a:lnTo>
                    <a:pt x="11250" y="377"/>
                  </a:lnTo>
                  <a:lnTo>
                    <a:pt x="10545" y="306"/>
                  </a:lnTo>
                  <a:lnTo>
                    <a:pt x="9841" y="212"/>
                  </a:lnTo>
                  <a:lnTo>
                    <a:pt x="8432" y="118"/>
                  </a:lnTo>
                  <a:lnTo>
                    <a:pt x="7023" y="48"/>
                  </a:lnTo>
                  <a:lnTo>
                    <a:pt x="5637" y="1"/>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2" name="Google Shape;1532;p26"/>
            <p:cNvSpPr/>
            <p:nvPr/>
          </p:nvSpPr>
          <p:spPr>
            <a:xfrm>
              <a:off x="7294125" y="4068650"/>
              <a:ext cx="281250" cy="14725"/>
            </a:xfrm>
            <a:custGeom>
              <a:rect b="b" l="l" r="r" t="t"/>
              <a:pathLst>
                <a:path extrusionOk="0" fill="none" h="589" w="11250">
                  <a:moveTo>
                    <a:pt x="1" y="212"/>
                  </a:moveTo>
                  <a:lnTo>
                    <a:pt x="1" y="212"/>
                  </a:lnTo>
                  <a:lnTo>
                    <a:pt x="705" y="142"/>
                  </a:lnTo>
                  <a:lnTo>
                    <a:pt x="1410" y="95"/>
                  </a:lnTo>
                  <a:lnTo>
                    <a:pt x="2819" y="24"/>
                  </a:lnTo>
                  <a:lnTo>
                    <a:pt x="2819" y="24"/>
                  </a:lnTo>
                  <a:lnTo>
                    <a:pt x="4228" y="1"/>
                  </a:lnTo>
                  <a:lnTo>
                    <a:pt x="5637" y="1"/>
                  </a:lnTo>
                  <a:lnTo>
                    <a:pt x="5637" y="1"/>
                  </a:lnTo>
                  <a:lnTo>
                    <a:pt x="7023" y="48"/>
                  </a:lnTo>
                  <a:lnTo>
                    <a:pt x="8432" y="118"/>
                  </a:lnTo>
                  <a:lnTo>
                    <a:pt x="8432" y="118"/>
                  </a:lnTo>
                  <a:lnTo>
                    <a:pt x="9841" y="212"/>
                  </a:lnTo>
                  <a:lnTo>
                    <a:pt x="10545" y="306"/>
                  </a:lnTo>
                  <a:lnTo>
                    <a:pt x="11250" y="377"/>
                  </a:lnTo>
                  <a:lnTo>
                    <a:pt x="11250" y="377"/>
                  </a:lnTo>
                  <a:lnTo>
                    <a:pt x="10545" y="447"/>
                  </a:lnTo>
                  <a:lnTo>
                    <a:pt x="9841" y="518"/>
                  </a:lnTo>
                  <a:lnTo>
                    <a:pt x="8432" y="565"/>
                  </a:lnTo>
                  <a:lnTo>
                    <a:pt x="8432" y="565"/>
                  </a:lnTo>
                  <a:lnTo>
                    <a:pt x="7023" y="588"/>
                  </a:lnTo>
                  <a:lnTo>
                    <a:pt x="5614" y="588"/>
                  </a:lnTo>
                  <a:lnTo>
                    <a:pt x="5614" y="588"/>
                  </a:lnTo>
                  <a:lnTo>
                    <a:pt x="4205" y="541"/>
                  </a:lnTo>
                  <a:lnTo>
                    <a:pt x="2795" y="471"/>
                  </a:lnTo>
                  <a:lnTo>
                    <a:pt x="2795" y="471"/>
                  </a:lnTo>
                  <a:lnTo>
                    <a:pt x="1386" y="377"/>
                  </a:lnTo>
                  <a:lnTo>
                    <a:pt x="705" y="306"/>
                  </a:lnTo>
                  <a:lnTo>
                    <a:pt x="1" y="212"/>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3" name="Google Shape;1533;p26"/>
            <p:cNvSpPr/>
            <p:nvPr/>
          </p:nvSpPr>
          <p:spPr>
            <a:xfrm>
              <a:off x="7111550" y="4008775"/>
              <a:ext cx="498475" cy="15875"/>
            </a:xfrm>
            <a:custGeom>
              <a:rect b="b" l="l" r="r" t="t"/>
              <a:pathLst>
                <a:path extrusionOk="0" h="635" w="19939">
                  <a:moveTo>
                    <a:pt x="7492" y="1"/>
                  </a:moveTo>
                  <a:lnTo>
                    <a:pt x="5002" y="24"/>
                  </a:lnTo>
                  <a:lnTo>
                    <a:pt x="2513" y="71"/>
                  </a:lnTo>
                  <a:lnTo>
                    <a:pt x="0" y="188"/>
                  </a:lnTo>
                  <a:lnTo>
                    <a:pt x="2490" y="353"/>
                  </a:lnTo>
                  <a:lnTo>
                    <a:pt x="5002" y="470"/>
                  </a:lnTo>
                  <a:lnTo>
                    <a:pt x="7492" y="564"/>
                  </a:lnTo>
                  <a:lnTo>
                    <a:pt x="9981" y="611"/>
                  </a:lnTo>
                  <a:lnTo>
                    <a:pt x="12470" y="635"/>
                  </a:lnTo>
                  <a:lnTo>
                    <a:pt x="14960" y="611"/>
                  </a:lnTo>
                  <a:lnTo>
                    <a:pt x="16204" y="611"/>
                  </a:lnTo>
                  <a:lnTo>
                    <a:pt x="17449" y="564"/>
                  </a:lnTo>
                  <a:lnTo>
                    <a:pt x="19938" y="470"/>
                  </a:lnTo>
                  <a:lnTo>
                    <a:pt x="17449" y="282"/>
                  </a:lnTo>
                  <a:lnTo>
                    <a:pt x="16204" y="212"/>
                  </a:lnTo>
                  <a:lnTo>
                    <a:pt x="14960" y="165"/>
                  </a:lnTo>
                  <a:lnTo>
                    <a:pt x="12470" y="95"/>
                  </a:lnTo>
                  <a:lnTo>
                    <a:pt x="9981" y="24"/>
                  </a:lnTo>
                  <a:lnTo>
                    <a:pt x="7492" y="1"/>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4" name="Google Shape;1534;p26"/>
            <p:cNvSpPr/>
            <p:nvPr/>
          </p:nvSpPr>
          <p:spPr>
            <a:xfrm>
              <a:off x="7111550" y="4008775"/>
              <a:ext cx="498475" cy="15875"/>
            </a:xfrm>
            <a:custGeom>
              <a:rect b="b" l="l" r="r" t="t"/>
              <a:pathLst>
                <a:path extrusionOk="0" fill="none" h="635" w="19939">
                  <a:moveTo>
                    <a:pt x="0" y="188"/>
                  </a:moveTo>
                  <a:lnTo>
                    <a:pt x="0" y="188"/>
                  </a:lnTo>
                  <a:lnTo>
                    <a:pt x="2513" y="71"/>
                  </a:lnTo>
                  <a:lnTo>
                    <a:pt x="5002" y="24"/>
                  </a:lnTo>
                  <a:lnTo>
                    <a:pt x="5002" y="24"/>
                  </a:lnTo>
                  <a:lnTo>
                    <a:pt x="7492" y="1"/>
                  </a:lnTo>
                  <a:lnTo>
                    <a:pt x="9981" y="24"/>
                  </a:lnTo>
                  <a:lnTo>
                    <a:pt x="9981" y="24"/>
                  </a:lnTo>
                  <a:lnTo>
                    <a:pt x="12470" y="95"/>
                  </a:lnTo>
                  <a:lnTo>
                    <a:pt x="14960" y="165"/>
                  </a:lnTo>
                  <a:lnTo>
                    <a:pt x="14960" y="165"/>
                  </a:lnTo>
                  <a:lnTo>
                    <a:pt x="16204" y="212"/>
                  </a:lnTo>
                  <a:lnTo>
                    <a:pt x="17449" y="282"/>
                  </a:lnTo>
                  <a:lnTo>
                    <a:pt x="19938" y="470"/>
                  </a:lnTo>
                  <a:lnTo>
                    <a:pt x="19938" y="470"/>
                  </a:lnTo>
                  <a:lnTo>
                    <a:pt x="17449" y="564"/>
                  </a:lnTo>
                  <a:lnTo>
                    <a:pt x="16204" y="611"/>
                  </a:lnTo>
                  <a:lnTo>
                    <a:pt x="14960" y="611"/>
                  </a:lnTo>
                  <a:lnTo>
                    <a:pt x="14960" y="611"/>
                  </a:lnTo>
                  <a:lnTo>
                    <a:pt x="12470" y="635"/>
                  </a:lnTo>
                  <a:lnTo>
                    <a:pt x="9981" y="611"/>
                  </a:lnTo>
                  <a:lnTo>
                    <a:pt x="9981" y="611"/>
                  </a:lnTo>
                  <a:lnTo>
                    <a:pt x="7492" y="564"/>
                  </a:lnTo>
                  <a:lnTo>
                    <a:pt x="5002" y="470"/>
                  </a:lnTo>
                  <a:lnTo>
                    <a:pt x="5002" y="470"/>
                  </a:lnTo>
                  <a:lnTo>
                    <a:pt x="2490" y="353"/>
                  </a:lnTo>
                  <a:lnTo>
                    <a:pt x="0" y="188"/>
                  </a:lnTo>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5" name="Google Shape;1535;p26"/>
            <p:cNvSpPr/>
            <p:nvPr/>
          </p:nvSpPr>
          <p:spPr>
            <a:xfrm>
              <a:off x="6997650" y="3985875"/>
              <a:ext cx="860125" cy="166175"/>
            </a:xfrm>
            <a:custGeom>
              <a:rect b="b" l="l" r="r" t="t"/>
              <a:pathLst>
                <a:path extrusionOk="0" h="6647" w="34405">
                  <a:moveTo>
                    <a:pt x="11508" y="917"/>
                  </a:moveTo>
                  <a:lnTo>
                    <a:pt x="14537" y="940"/>
                  </a:lnTo>
                  <a:lnTo>
                    <a:pt x="17026" y="1011"/>
                  </a:lnTo>
                  <a:lnTo>
                    <a:pt x="19516" y="1081"/>
                  </a:lnTo>
                  <a:lnTo>
                    <a:pt x="20760" y="1128"/>
                  </a:lnTo>
                  <a:lnTo>
                    <a:pt x="22005" y="1198"/>
                  </a:lnTo>
                  <a:lnTo>
                    <a:pt x="24494" y="1386"/>
                  </a:lnTo>
                  <a:lnTo>
                    <a:pt x="22005" y="1480"/>
                  </a:lnTo>
                  <a:lnTo>
                    <a:pt x="20760" y="1527"/>
                  </a:lnTo>
                  <a:lnTo>
                    <a:pt x="19516" y="1527"/>
                  </a:lnTo>
                  <a:lnTo>
                    <a:pt x="17567" y="1551"/>
                  </a:lnTo>
                  <a:lnTo>
                    <a:pt x="14537" y="1527"/>
                  </a:lnTo>
                  <a:lnTo>
                    <a:pt x="12048" y="1480"/>
                  </a:lnTo>
                  <a:lnTo>
                    <a:pt x="9558" y="1386"/>
                  </a:lnTo>
                  <a:lnTo>
                    <a:pt x="7046" y="1269"/>
                  </a:lnTo>
                  <a:lnTo>
                    <a:pt x="4556" y="1104"/>
                  </a:lnTo>
                  <a:lnTo>
                    <a:pt x="7069" y="987"/>
                  </a:lnTo>
                  <a:lnTo>
                    <a:pt x="9558" y="940"/>
                  </a:lnTo>
                  <a:lnTo>
                    <a:pt x="11508" y="917"/>
                  </a:lnTo>
                  <a:close/>
                  <a:moveTo>
                    <a:pt x="17496" y="3312"/>
                  </a:moveTo>
                  <a:lnTo>
                    <a:pt x="18882" y="3359"/>
                  </a:lnTo>
                  <a:lnTo>
                    <a:pt x="20291" y="3429"/>
                  </a:lnTo>
                  <a:lnTo>
                    <a:pt x="21700" y="3523"/>
                  </a:lnTo>
                  <a:lnTo>
                    <a:pt x="22404" y="3617"/>
                  </a:lnTo>
                  <a:lnTo>
                    <a:pt x="23109" y="3688"/>
                  </a:lnTo>
                  <a:lnTo>
                    <a:pt x="22404" y="3758"/>
                  </a:lnTo>
                  <a:lnTo>
                    <a:pt x="21700" y="3829"/>
                  </a:lnTo>
                  <a:lnTo>
                    <a:pt x="20291" y="3876"/>
                  </a:lnTo>
                  <a:lnTo>
                    <a:pt x="19445" y="3899"/>
                  </a:lnTo>
                  <a:lnTo>
                    <a:pt x="17473" y="3899"/>
                  </a:lnTo>
                  <a:lnTo>
                    <a:pt x="16064" y="3852"/>
                  </a:lnTo>
                  <a:lnTo>
                    <a:pt x="14654" y="3782"/>
                  </a:lnTo>
                  <a:lnTo>
                    <a:pt x="13245" y="3688"/>
                  </a:lnTo>
                  <a:lnTo>
                    <a:pt x="12564" y="3617"/>
                  </a:lnTo>
                  <a:lnTo>
                    <a:pt x="11860" y="3523"/>
                  </a:lnTo>
                  <a:lnTo>
                    <a:pt x="12564" y="3453"/>
                  </a:lnTo>
                  <a:lnTo>
                    <a:pt x="13269" y="3406"/>
                  </a:lnTo>
                  <a:lnTo>
                    <a:pt x="14678" y="3335"/>
                  </a:lnTo>
                  <a:lnTo>
                    <a:pt x="15547" y="3312"/>
                  </a:lnTo>
                  <a:close/>
                  <a:moveTo>
                    <a:pt x="0" y="1"/>
                  </a:moveTo>
                  <a:lnTo>
                    <a:pt x="24" y="705"/>
                  </a:lnTo>
                  <a:lnTo>
                    <a:pt x="118" y="1410"/>
                  </a:lnTo>
                  <a:lnTo>
                    <a:pt x="212" y="2138"/>
                  </a:lnTo>
                  <a:lnTo>
                    <a:pt x="376" y="2866"/>
                  </a:lnTo>
                  <a:lnTo>
                    <a:pt x="587" y="3617"/>
                  </a:lnTo>
                  <a:lnTo>
                    <a:pt x="846" y="4369"/>
                  </a:lnTo>
                  <a:lnTo>
                    <a:pt x="1151" y="5120"/>
                  </a:lnTo>
                  <a:lnTo>
                    <a:pt x="1503" y="5872"/>
                  </a:lnTo>
                  <a:lnTo>
                    <a:pt x="34405" y="6647"/>
                  </a:lnTo>
                  <a:lnTo>
                    <a:pt x="34240" y="6177"/>
                  </a:lnTo>
                  <a:lnTo>
                    <a:pt x="34076" y="5613"/>
                  </a:lnTo>
                  <a:lnTo>
                    <a:pt x="33888" y="4862"/>
                  </a:lnTo>
                  <a:lnTo>
                    <a:pt x="33677" y="3970"/>
                  </a:lnTo>
                  <a:lnTo>
                    <a:pt x="33489" y="2913"/>
                  </a:lnTo>
                  <a:lnTo>
                    <a:pt x="33395" y="2349"/>
                  </a:lnTo>
                  <a:lnTo>
                    <a:pt x="33324" y="1739"/>
                  </a:lnTo>
                  <a:lnTo>
                    <a:pt x="33254" y="1128"/>
                  </a:lnTo>
                  <a:lnTo>
                    <a:pt x="33207" y="494"/>
                  </a:lnTo>
                  <a:lnTo>
                    <a:pt x="26279" y="494"/>
                  </a:lnTo>
                  <a:lnTo>
                    <a:pt x="22522" y="470"/>
                  </a:lnTo>
                  <a:lnTo>
                    <a:pt x="18764" y="423"/>
                  </a:lnTo>
                  <a:lnTo>
                    <a:pt x="15007" y="376"/>
                  </a:lnTo>
                  <a:lnTo>
                    <a:pt x="11249" y="306"/>
                  </a:lnTo>
                  <a:lnTo>
                    <a:pt x="7515" y="212"/>
                  </a:lnTo>
                  <a:lnTo>
                    <a:pt x="3758" y="118"/>
                  </a:lnTo>
                  <a:lnTo>
                    <a:pt x="0" y="1"/>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6" name="Google Shape;1536;p26"/>
            <p:cNvSpPr/>
            <p:nvPr/>
          </p:nvSpPr>
          <p:spPr>
            <a:xfrm>
              <a:off x="7294125" y="4068650"/>
              <a:ext cx="281250" cy="14725"/>
            </a:xfrm>
            <a:custGeom>
              <a:rect b="b" l="l" r="r" t="t"/>
              <a:pathLst>
                <a:path extrusionOk="0" fill="none" h="589" w="11250">
                  <a:moveTo>
                    <a:pt x="6717" y="588"/>
                  </a:moveTo>
                  <a:lnTo>
                    <a:pt x="6717" y="588"/>
                  </a:lnTo>
                  <a:lnTo>
                    <a:pt x="5614" y="588"/>
                  </a:lnTo>
                  <a:lnTo>
                    <a:pt x="5614" y="588"/>
                  </a:lnTo>
                  <a:lnTo>
                    <a:pt x="4205" y="541"/>
                  </a:lnTo>
                  <a:lnTo>
                    <a:pt x="2795" y="471"/>
                  </a:lnTo>
                  <a:lnTo>
                    <a:pt x="2795" y="471"/>
                  </a:lnTo>
                  <a:lnTo>
                    <a:pt x="1386" y="377"/>
                  </a:lnTo>
                  <a:lnTo>
                    <a:pt x="705" y="306"/>
                  </a:lnTo>
                  <a:lnTo>
                    <a:pt x="1" y="212"/>
                  </a:lnTo>
                  <a:lnTo>
                    <a:pt x="1" y="212"/>
                  </a:lnTo>
                  <a:lnTo>
                    <a:pt x="705" y="142"/>
                  </a:lnTo>
                  <a:lnTo>
                    <a:pt x="1410" y="95"/>
                  </a:lnTo>
                  <a:lnTo>
                    <a:pt x="2819" y="24"/>
                  </a:lnTo>
                  <a:lnTo>
                    <a:pt x="2819" y="24"/>
                  </a:lnTo>
                  <a:lnTo>
                    <a:pt x="3688" y="1"/>
                  </a:lnTo>
                  <a:lnTo>
                    <a:pt x="4557" y="1"/>
                  </a:lnTo>
                  <a:lnTo>
                    <a:pt x="4557" y="1"/>
                  </a:lnTo>
                  <a:lnTo>
                    <a:pt x="5637" y="1"/>
                  </a:lnTo>
                  <a:lnTo>
                    <a:pt x="5637" y="1"/>
                  </a:lnTo>
                  <a:lnTo>
                    <a:pt x="7023" y="48"/>
                  </a:lnTo>
                  <a:lnTo>
                    <a:pt x="8432" y="118"/>
                  </a:lnTo>
                  <a:lnTo>
                    <a:pt x="8432" y="118"/>
                  </a:lnTo>
                  <a:lnTo>
                    <a:pt x="9841" y="212"/>
                  </a:lnTo>
                  <a:lnTo>
                    <a:pt x="10545" y="306"/>
                  </a:lnTo>
                  <a:lnTo>
                    <a:pt x="11250" y="377"/>
                  </a:lnTo>
                  <a:lnTo>
                    <a:pt x="11250" y="377"/>
                  </a:lnTo>
                  <a:lnTo>
                    <a:pt x="10545" y="447"/>
                  </a:lnTo>
                  <a:lnTo>
                    <a:pt x="9841" y="518"/>
                  </a:lnTo>
                  <a:lnTo>
                    <a:pt x="8432" y="565"/>
                  </a:lnTo>
                  <a:lnTo>
                    <a:pt x="8432" y="565"/>
                  </a:lnTo>
                  <a:lnTo>
                    <a:pt x="7586" y="588"/>
                  </a:lnTo>
                  <a:lnTo>
                    <a:pt x="6717" y="588"/>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7" name="Google Shape;1537;p26"/>
            <p:cNvSpPr/>
            <p:nvPr/>
          </p:nvSpPr>
          <p:spPr>
            <a:xfrm>
              <a:off x="6997650" y="3985875"/>
              <a:ext cx="860125" cy="166175"/>
            </a:xfrm>
            <a:custGeom>
              <a:rect b="b" l="l" r="r" t="t"/>
              <a:pathLst>
                <a:path extrusionOk="0" fill="none" h="6647" w="34405">
                  <a:moveTo>
                    <a:pt x="0" y="1"/>
                  </a:moveTo>
                  <a:lnTo>
                    <a:pt x="0" y="1"/>
                  </a:lnTo>
                  <a:lnTo>
                    <a:pt x="24" y="705"/>
                  </a:lnTo>
                  <a:lnTo>
                    <a:pt x="118" y="1410"/>
                  </a:lnTo>
                  <a:lnTo>
                    <a:pt x="212" y="2138"/>
                  </a:lnTo>
                  <a:lnTo>
                    <a:pt x="376" y="2866"/>
                  </a:lnTo>
                  <a:lnTo>
                    <a:pt x="587" y="3617"/>
                  </a:lnTo>
                  <a:lnTo>
                    <a:pt x="846" y="4369"/>
                  </a:lnTo>
                  <a:lnTo>
                    <a:pt x="1151" y="5120"/>
                  </a:lnTo>
                  <a:lnTo>
                    <a:pt x="1503" y="5872"/>
                  </a:lnTo>
                  <a:lnTo>
                    <a:pt x="34405" y="6647"/>
                  </a:lnTo>
                  <a:lnTo>
                    <a:pt x="34405" y="6647"/>
                  </a:lnTo>
                  <a:lnTo>
                    <a:pt x="34240" y="6177"/>
                  </a:lnTo>
                  <a:lnTo>
                    <a:pt x="34076" y="5613"/>
                  </a:lnTo>
                  <a:lnTo>
                    <a:pt x="33888" y="4862"/>
                  </a:lnTo>
                  <a:lnTo>
                    <a:pt x="33677" y="3970"/>
                  </a:lnTo>
                  <a:lnTo>
                    <a:pt x="33489" y="2913"/>
                  </a:lnTo>
                  <a:lnTo>
                    <a:pt x="33395" y="2349"/>
                  </a:lnTo>
                  <a:lnTo>
                    <a:pt x="33324" y="1739"/>
                  </a:lnTo>
                  <a:lnTo>
                    <a:pt x="33254" y="1128"/>
                  </a:lnTo>
                  <a:lnTo>
                    <a:pt x="33207" y="494"/>
                  </a:lnTo>
                  <a:lnTo>
                    <a:pt x="33207" y="494"/>
                  </a:lnTo>
                  <a:lnTo>
                    <a:pt x="33207" y="494"/>
                  </a:lnTo>
                  <a:lnTo>
                    <a:pt x="30037" y="494"/>
                  </a:lnTo>
                  <a:lnTo>
                    <a:pt x="30037" y="494"/>
                  </a:lnTo>
                  <a:lnTo>
                    <a:pt x="26279" y="494"/>
                  </a:lnTo>
                  <a:lnTo>
                    <a:pt x="22522" y="470"/>
                  </a:lnTo>
                  <a:lnTo>
                    <a:pt x="18764" y="423"/>
                  </a:lnTo>
                  <a:lnTo>
                    <a:pt x="15007" y="376"/>
                  </a:lnTo>
                  <a:lnTo>
                    <a:pt x="11249" y="306"/>
                  </a:lnTo>
                  <a:lnTo>
                    <a:pt x="7515" y="212"/>
                  </a:lnTo>
                  <a:lnTo>
                    <a:pt x="3758" y="118"/>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8" name="Google Shape;1538;p26"/>
            <p:cNvSpPr/>
            <p:nvPr/>
          </p:nvSpPr>
          <p:spPr>
            <a:xfrm>
              <a:off x="7294125" y="4068650"/>
              <a:ext cx="281250" cy="14725"/>
            </a:xfrm>
            <a:custGeom>
              <a:rect b="b" l="l" r="r" t="t"/>
              <a:pathLst>
                <a:path extrusionOk="0" h="589" w="11250">
                  <a:moveTo>
                    <a:pt x="3688" y="1"/>
                  </a:moveTo>
                  <a:lnTo>
                    <a:pt x="2819" y="24"/>
                  </a:lnTo>
                  <a:lnTo>
                    <a:pt x="1410" y="95"/>
                  </a:lnTo>
                  <a:lnTo>
                    <a:pt x="705" y="142"/>
                  </a:lnTo>
                  <a:lnTo>
                    <a:pt x="1" y="212"/>
                  </a:lnTo>
                  <a:lnTo>
                    <a:pt x="705" y="306"/>
                  </a:lnTo>
                  <a:lnTo>
                    <a:pt x="1386" y="377"/>
                  </a:lnTo>
                  <a:lnTo>
                    <a:pt x="2795" y="471"/>
                  </a:lnTo>
                  <a:lnTo>
                    <a:pt x="4205" y="541"/>
                  </a:lnTo>
                  <a:lnTo>
                    <a:pt x="5614" y="588"/>
                  </a:lnTo>
                  <a:lnTo>
                    <a:pt x="7586" y="588"/>
                  </a:lnTo>
                  <a:lnTo>
                    <a:pt x="8432" y="565"/>
                  </a:lnTo>
                  <a:lnTo>
                    <a:pt x="9841" y="518"/>
                  </a:lnTo>
                  <a:lnTo>
                    <a:pt x="10545" y="447"/>
                  </a:lnTo>
                  <a:lnTo>
                    <a:pt x="11250" y="377"/>
                  </a:lnTo>
                  <a:lnTo>
                    <a:pt x="10545" y="306"/>
                  </a:lnTo>
                  <a:lnTo>
                    <a:pt x="9841" y="212"/>
                  </a:lnTo>
                  <a:lnTo>
                    <a:pt x="8432" y="118"/>
                  </a:lnTo>
                  <a:lnTo>
                    <a:pt x="7023" y="48"/>
                  </a:lnTo>
                  <a:lnTo>
                    <a:pt x="5637"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9" name="Google Shape;1539;p26"/>
            <p:cNvSpPr/>
            <p:nvPr/>
          </p:nvSpPr>
          <p:spPr>
            <a:xfrm>
              <a:off x="7071025" y="3938325"/>
              <a:ext cx="175575" cy="246025"/>
            </a:xfrm>
            <a:custGeom>
              <a:rect b="b" l="l" r="r" t="t"/>
              <a:pathLst>
                <a:path extrusionOk="0" h="9841" w="7023">
                  <a:moveTo>
                    <a:pt x="1" y="0"/>
                  </a:moveTo>
                  <a:lnTo>
                    <a:pt x="377" y="564"/>
                  </a:lnTo>
                  <a:lnTo>
                    <a:pt x="729" y="1151"/>
                  </a:lnTo>
                  <a:lnTo>
                    <a:pt x="1034" y="1738"/>
                  </a:lnTo>
                  <a:lnTo>
                    <a:pt x="1292" y="2349"/>
                  </a:lnTo>
                  <a:lnTo>
                    <a:pt x="1527" y="2936"/>
                  </a:lnTo>
                  <a:lnTo>
                    <a:pt x="1715" y="3547"/>
                  </a:lnTo>
                  <a:lnTo>
                    <a:pt x="1880" y="4157"/>
                  </a:lnTo>
                  <a:lnTo>
                    <a:pt x="1997" y="4768"/>
                  </a:lnTo>
                  <a:lnTo>
                    <a:pt x="2067" y="5378"/>
                  </a:lnTo>
                  <a:lnTo>
                    <a:pt x="2114" y="6012"/>
                  </a:lnTo>
                  <a:lnTo>
                    <a:pt x="2138" y="6623"/>
                  </a:lnTo>
                  <a:lnTo>
                    <a:pt x="2114" y="7257"/>
                  </a:lnTo>
                  <a:lnTo>
                    <a:pt x="2044" y="7891"/>
                  </a:lnTo>
                  <a:lnTo>
                    <a:pt x="1927" y="8502"/>
                  </a:lnTo>
                  <a:lnTo>
                    <a:pt x="1786" y="9136"/>
                  </a:lnTo>
                  <a:lnTo>
                    <a:pt x="1621" y="9770"/>
                  </a:lnTo>
                  <a:lnTo>
                    <a:pt x="5144" y="7774"/>
                  </a:lnTo>
                  <a:lnTo>
                    <a:pt x="5496" y="8314"/>
                  </a:lnTo>
                  <a:lnTo>
                    <a:pt x="5895" y="8854"/>
                  </a:lnTo>
                  <a:lnTo>
                    <a:pt x="6318" y="9347"/>
                  </a:lnTo>
                  <a:lnTo>
                    <a:pt x="6811" y="9840"/>
                  </a:lnTo>
                  <a:lnTo>
                    <a:pt x="6905" y="9206"/>
                  </a:lnTo>
                  <a:lnTo>
                    <a:pt x="6999" y="8572"/>
                  </a:lnTo>
                  <a:lnTo>
                    <a:pt x="7023" y="7915"/>
                  </a:lnTo>
                  <a:lnTo>
                    <a:pt x="7023" y="7281"/>
                  </a:lnTo>
                  <a:lnTo>
                    <a:pt x="6976" y="6647"/>
                  </a:lnTo>
                  <a:lnTo>
                    <a:pt x="6905" y="5989"/>
                  </a:lnTo>
                  <a:lnTo>
                    <a:pt x="6788" y="5355"/>
                  </a:lnTo>
                  <a:lnTo>
                    <a:pt x="6623" y="4721"/>
                  </a:lnTo>
                  <a:lnTo>
                    <a:pt x="6436" y="4087"/>
                  </a:lnTo>
                  <a:lnTo>
                    <a:pt x="6201" y="3476"/>
                  </a:lnTo>
                  <a:lnTo>
                    <a:pt x="5919" y="2866"/>
                  </a:lnTo>
                  <a:lnTo>
                    <a:pt x="5614" y="2255"/>
                  </a:lnTo>
                  <a:lnTo>
                    <a:pt x="5261" y="1668"/>
                  </a:lnTo>
                  <a:lnTo>
                    <a:pt x="4886" y="1104"/>
                  </a:lnTo>
                  <a:lnTo>
                    <a:pt x="4463" y="541"/>
                  </a:lnTo>
                  <a:lnTo>
                    <a:pt x="3993" y="0"/>
                  </a:lnTo>
                  <a:close/>
                </a:path>
              </a:pathLst>
            </a:custGeom>
            <a:solidFill>
              <a:srgbClr val="B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0" name="Google Shape;1540;p26"/>
            <p:cNvSpPr/>
            <p:nvPr/>
          </p:nvSpPr>
          <p:spPr>
            <a:xfrm>
              <a:off x="5778225" y="4184325"/>
              <a:ext cx="2128275" cy="332900"/>
            </a:xfrm>
            <a:custGeom>
              <a:rect b="b" l="l" r="r" t="t"/>
              <a:pathLst>
                <a:path extrusionOk="0" h="13316" w="85131">
                  <a:moveTo>
                    <a:pt x="1" y="0"/>
                  </a:moveTo>
                  <a:lnTo>
                    <a:pt x="1" y="1597"/>
                  </a:lnTo>
                  <a:lnTo>
                    <a:pt x="16369" y="2208"/>
                  </a:lnTo>
                  <a:lnTo>
                    <a:pt x="16369" y="11273"/>
                  </a:lnTo>
                  <a:lnTo>
                    <a:pt x="1" y="11578"/>
                  </a:lnTo>
                  <a:lnTo>
                    <a:pt x="1" y="13316"/>
                  </a:lnTo>
                  <a:lnTo>
                    <a:pt x="43306" y="12940"/>
                  </a:lnTo>
                  <a:lnTo>
                    <a:pt x="83440" y="12588"/>
                  </a:lnTo>
                  <a:lnTo>
                    <a:pt x="83839" y="11907"/>
                  </a:lnTo>
                  <a:lnTo>
                    <a:pt x="84168" y="11202"/>
                  </a:lnTo>
                  <a:lnTo>
                    <a:pt x="84473" y="10521"/>
                  </a:lnTo>
                  <a:lnTo>
                    <a:pt x="84708" y="9840"/>
                  </a:lnTo>
                  <a:lnTo>
                    <a:pt x="84896" y="9159"/>
                  </a:lnTo>
                  <a:lnTo>
                    <a:pt x="85013" y="8478"/>
                  </a:lnTo>
                  <a:lnTo>
                    <a:pt x="85107" y="7821"/>
                  </a:lnTo>
                  <a:lnTo>
                    <a:pt x="85131" y="7140"/>
                  </a:lnTo>
                  <a:lnTo>
                    <a:pt x="85084" y="6482"/>
                  </a:lnTo>
                  <a:lnTo>
                    <a:pt x="85013" y="5801"/>
                  </a:lnTo>
                  <a:lnTo>
                    <a:pt x="84873" y="5143"/>
                  </a:lnTo>
                  <a:lnTo>
                    <a:pt x="84685" y="4486"/>
                  </a:lnTo>
                  <a:lnTo>
                    <a:pt x="84450" y="3805"/>
                  </a:lnTo>
                  <a:lnTo>
                    <a:pt x="84168" y="3147"/>
                  </a:lnTo>
                  <a:lnTo>
                    <a:pt x="83816" y="2490"/>
                  </a:lnTo>
                  <a:lnTo>
                    <a:pt x="83440" y="1856"/>
                  </a:lnTo>
                  <a:lnTo>
                    <a:pt x="42178" y="940"/>
                  </a:lnTo>
                  <a:lnTo>
                    <a:pt x="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1" name="Google Shape;1541;p26"/>
            <p:cNvSpPr/>
            <p:nvPr/>
          </p:nvSpPr>
          <p:spPr>
            <a:xfrm>
              <a:off x="5778225" y="4184325"/>
              <a:ext cx="2128275" cy="332900"/>
            </a:xfrm>
            <a:custGeom>
              <a:rect b="b" l="l" r="r" t="t"/>
              <a:pathLst>
                <a:path extrusionOk="0" fill="none" h="13316" w="85131">
                  <a:moveTo>
                    <a:pt x="83440" y="1856"/>
                  </a:moveTo>
                  <a:lnTo>
                    <a:pt x="42178" y="940"/>
                  </a:lnTo>
                  <a:lnTo>
                    <a:pt x="1" y="0"/>
                  </a:lnTo>
                  <a:lnTo>
                    <a:pt x="1" y="1597"/>
                  </a:lnTo>
                  <a:lnTo>
                    <a:pt x="16369" y="2208"/>
                  </a:lnTo>
                  <a:lnTo>
                    <a:pt x="16369" y="11273"/>
                  </a:lnTo>
                  <a:lnTo>
                    <a:pt x="1" y="11578"/>
                  </a:lnTo>
                  <a:lnTo>
                    <a:pt x="1" y="13316"/>
                  </a:lnTo>
                  <a:lnTo>
                    <a:pt x="43306" y="12940"/>
                  </a:lnTo>
                  <a:lnTo>
                    <a:pt x="83440" y="12588"/>
                  </a:lnTo>
                  <a:lnTo>
                    <a:pt x="83440" y="12588"/>
                  </a:lnTo>
                  <a:lnTo>
                    <a:pt x="83839" y="11907"/>
                  </a:lnTo>
                  <a:lnTo>
                    <a:pt x="84168" y="11202"/>
                  </a:lnTo>
                  <a:lnTo>
                    <a:pt x="84473" y="10521"/>
                  </a:lnTo>
                  <a:lnTo>
                    <a:pt x="84708" y="9840"/>
                  </a:lnTo>
                  <a:lnTo>
                    <a:pt x="84896" y="9159"/>
                  </a:lnTo>
                  <a:lnTo>
                    <a:pt x="85013" y="8478"/>
                  </a:lnTo>
                  <a:lnTo>
                    <a:pt x="85107" y="7821"/>
                  </a:lnTo>
                  <a:lnTo>
                    <a:pt x="85131" y="7140"/>
                  </a:lnTo>
                  <a:lnTo>
                    <a:pt x="85084" y="6482"/>
                  </a:lnTo>
                  <a:lnTo>
                    <a:pt x="85013" y="5801"/>
                  </a:lnTo>
                  <a:lnTo>
                    <a:pt x="84873" y="5143"/>
                  </a:lnTo>
                  <a:lnTo>
                    <a:pt x="84685" y="4486"/>
                  </a:lnTo>
                  <a:lnTo>
                    <a:pt x="84450" y="3805"/>
                  </a:lnTo>
                  <a:lnTo>
                    <a:pt x="84168" y="3147"/>
                  </a:lnTo>
                  <a:lnTo>
                    <a:pt x="83816" y="2490"/>
                  </a:lnTo>
                  <a:lnTo>
                    <a:pt x="83440" y="1856"/>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2" name="Google Shape;1542;p26"/>
            <p:cNvSpPr/>
            <p:nvPr/>
          </p:nvSpPr>
          <p:spPr>
            <a:xfrm>
              <a:off x="6832675" y="4207800"/>
              <a:ext cx="1073825" cy="300050"/>
            </a:xfrm>
            <a:custGeom>
              <a:rect b="b" l="l" r="r" t="t"/>
              <a:pathLst>
                <a:path extrusionOk="0" h="12002" w="42953">
                  <a:moveTo>
                    <a:pt x="0" y="1"/>
                  </a:moveTo>
                  <a:lnTo>
                    <a:pt x="259" y="330"/>
                  </a:lnTo>
                  <a:lnTo>
                    <a:pt x="540" y="729"/>
                  </a:lnTo>
                  <a:lnTo>
                    <a:pt x="822" y="1175"/>
                  </a:lnTo>
                  <a:lnTo>
                    <a:pt x="1104" y="1692"/>
                  </a:lnTo>
                  <a:lnTo>
                    <a:pt x="1362" y="2255"/>
                  </a:lnTo>
                  <a:lnTo>
                    <a:pt x="1621" y="2866"/>
                  </a:lnTo>
                  <a:lnTo>
                    <a:pt x="1832" y="3523"/>
                  </a:lnTo>
                  <a:lnTo>
                    <a:pt x="2020" y="4228"/>
                  </a:lnTo>
                  <a:lnTo>
                    <a:pt x="2090" y="4604"/>
                  </a:lnTo>
                  <a:lnTo>
                    <a:pt x="2161" y="5003"/>
                  </a:lnTo>
                  <a:lnTo>
                    <a:pt x="2208" y="5402"/>
                  </a:lnTo>
                  <a:lnTo>
                    <a:pt x="2255" y="5825"/>
                  </a:lnTo>
                  <a:lnTo>
                    <a:pt x="2255" y="6248"/>
                  </a:lnTo>
                  <a:lnTo>
                    <a:pt x="2278" y="6694"/>
                  </a:lnTo>
                  <a:lnTo>
                    <a:pt x="2255" y="7140"/>
                  </a:lnTo>
                  <a:lnTo>
                    <a:pt x="2231" y="7610"/>
                  </a:lnTo>
                  <a:lnTo>
                    <a:pt x="2184" y="8103"/>
                  </a:lnTo>
                  <a:lnTo>
                    <a:pt x="2114" y="8596"/>
                  </a:lnTo>
                  <a:lnTo>
                    <a:pt x="2020" y="9113"/>
                  </a:lnTo>
                  <a:lnTo>
                    <a:pt x="1902" y="9629"/>
                  </a:lnTo>
                  <a:lnTo>
                    <a:pt x="1762" y="10146"/>
                  </a:lnTo>
                  <a:lnTo>
                    <a:pt x="1597" y="10710"/>
                  </a:lnTo>
                  <a:lnTo>
                    <a:pt x="1409" y="11250"/>
                  </a:lnTo>
                  <a:lnTo>
                    <a:pt x="1198" y="11837"/>
                  </a:lnTo>
                  <a:lnTo>
                    <a:pt x="1128" y="12001"/>
                  </a:lnTo>
                  <a:lnTo>
                    <a:pt x="8948" y="11931"/>
                  </a:lnTo>
                  <a:lnTo>
                    <a:pt x="9981" y="11931"/>
                  </a:lnTo>
                  <a:lnTo>
                    <a:pt x="36589" y="11696"/>
                  </a:lnTo>
                  <a:lnTo>
                    <a:pt x="41262" y="11649"/>
                  </a:lnTo>
                  <a:lnTo>
                    <a:pt x="41661" y="10968"/>
                  </a:lnTo>
                  <a:lnTo>
                    <a:pt x="41990" y="10263"/>
                  </a:lnTo>
                  <a:lnTo>
                    <a:pt x="42295" y="9582"/>
                  </a:lnTo>
                  <a:lnTo>
                    <a:pt x="42530" y="8901"/>
                  </a:lnTo>
                  <a:lnTo>
                    <a:pt x="42718" y="8220"/>
                  </a:lnTo>
                  <a:lnTo>
                    <a:pt x="42835" y="7539"/>
                  </a:lnTo>
                  <a:lnTo>
                    <a:pt x="42929" y="6882"/>
                  </a:lnTo>
                  <a:lnTo>
                    <a:pt x="42953" y="6201"/>
                  </a:lnTo>
                  <a:lnTo>
                    <a:pt x="42906" y="5543"/>
                  </a:lnTo>
                  <a:lnTo>
                    <a:pt x="42835" y="4862"/>
                  </a:lnTo>
                  <a:lnTo>
                    <a:pt x="42695" y="4204"/>
                  </a:lnTo>
                  <a:lnTo>
                    <a:pt x="42507" y="3547"/>
                  </a:lnTo>
                  <a:lnTo>
                    <a:pt x="42272" y="2866"/>
                  </a:lnTo>
                  <a:lnTo>
                    <a:pt x="41990" y="2208"/>
                  </a:lnTo>
                  <a:lnTo>
                    <a:pt x="41638" y="1551"/>
                  </a:lnTo>
                  <a:lnTo>
                    <a:pt x="41262" y="917"/>
                  </a:lnTo>
                  <a:lnTo>
                    <a:pt x="36401" y="799"/>
                  </a:lnTo>
                  <a:lnTo>
                    <a:pt x="30084" y="658"/>
                  </a:lnTo>
                  <a:lnTo>
                    <a:pt x="9323" y="212"/>
                  </a:lnTo>
                  <a:lnTo>
                    <a:pt x="6905" y="142"/>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3" name="Google Shape;1543;p26"/>
            <p:cNvSpPr/>
            <p:nvPr/>
          </p:nvSpPr>
          <p:spPr>
            <a:xfrm>
              <a:off x="6832675" y="4207800"/>
              <a:ext cx="1073825" cy="300050"/>
            </a:xfrm>
            <a:custGeom>
              <a:rect b="b" l="l" r="r" t="t"/>
              <a:pathLst>
                <a:path extrusionOk="0" fill="none" h="12002" w="42953">
                  <a:moveTo>
                    <a:pt x="41262" y="11649"/>
                  </a:moveTo>
                  <a:lnTo>
                    <a:pt x="36589" y="11696"/>
                  </a:lnTo>
                  <a:lnTo>
                    <a:pt x="9981" y="11931"/>
                  </a:lnTo>
                  <a:lnTo>
                    <a:pt x="8948" y="11931"/>
                  </a:lnTo>
                  <a:lnTo>
                    <a:pt x="1128" y="12001"/>
                  </a:lnTo>
                  <a:lnTo>
                    <a:pt x="1128" y="12001"/>
                  </a:lnTo>
                  <a:lnTo>
                    <a:pt x="1198" y="11837"/>
                  </a:lnTo>
                  <a:lnTo>
                    <a:pt x="1198" y="11837"/>
                  </a:lnTo>
                  <a:lnTo>
                    <a:pt x="1409" y="11250"/>
                  </a:lnTo>
                  <a:lnTo>
                    <a:pt x="1597" y="10710"/>
                  </a:lnTo>
                  <a:lnTo>
                    <a:pt x="1762" y="10146"/>
                  </a:lnTo>
                  <a:lnTo>
                    <a:pt x="1902" y="9629"/>
                  </a:lnTo>
                  <a:lnTo>
                    <a:pt x="2020" y="9113"/>
                  </a:lnTo>
                  <a:lnTo>
                    <a:pt x="2114" y="8596"/>
                  </a:lnTo>
                  <a:lnTo>
                    <a:pt x="2184" y="8103"/>
                  </a:lnTo>
                  <a:lnTo>
                    <a:pt x="2231" y="7610"/>
                  </a:lnTo>
                  <a:lnTo>
                    <a:pt x="2255" y="7140"/>
                  </a:lnTo>
                  <a:lnTo>
                    <a:pt x="2278" y="6694"/>
                  </a:lnTo>
                  <a:lnTo>
                    <a:pt x="2255" y="6248"/>
                  </a:lnTo>
                  <a:lnTo>
                    <a:pt x="2255" y="5825"/>
                  </a:lnTo>
                  <a:lnTo>
                    <a:pt x="2208" y="5402"/>
                  </a:lnTo>
                  <a:lnTo>
                    <a:pt x="2161" y="5003"/>
                  </a:lnTo>
                  <a:lnTo>
                    <a:pt x="2090" y="4604"/>
                  </a:lnTo>
                  <a:lnTo>
                    <a:pt x="2020" y="4228"/>
                  </a:lnTo>
                  <a:lnTo>
                    <a:pt x="1832" y="3523"/>
                  </a:lnTo>
                  <a:lnTo>
                    <a:pt x="1621" y="2866"/>
                  </a:lnTo>
                  <a:lnTo>
                    <a:pt x="1362" y="2255"/>
                  </a:lnTo>
                  <a:lnTo>
                    <a:pt x="1104" y="1692"/>
                  </a:lnTo>
                  <a:lnTo>
                    <a:pt x="822" y="1175"/>
                  </a:lnTo>
                  <a:lnTo>
                    <a:pt x="540" y="729"/>
                  </a:lnTo>
                  <a:lnTo>
                    <a:pt x="259" y="330"/>
                  </a:lnTo>
                  <a:lnTo>
                    <a:pt x="0" y="1"/>
                  </a:lnTo>
                  <a:lnTo>
                    <a:pt x="6905" y="142"/>
                  </a:lnTo>
                  <a:lnTo>
                    <a:pt x="9323" y="212"/>
                  </a:lnTo>
                  <a:lnTo>
                    <a:pt x="30084" y="658"/>
                  </a:lnTo>
                  <a:lnTo>
                    <a:pt x="36401" y="799"/>
                  </a:lnTo>
                  <a:lnTo>
                    <a:pt x="41262" y="917"/>
                  </a:lnTo>
                  <a:lnTo>
                    <a:pt x="41262" y="917"/>
                  </a:lnTo>
                  <a:lnTo>
                    <a:pt x="41638" y="1551"/>
                  </a:lnTo>
                  <a:lnTo>
                    <a:pt x="41990" y="2208"/>
                  </a:lnTo>
                  <a:lnTo>
                    <a:pt x="42272" y="2866"/>
                  </a:lnTo>
                  <a:lnTo>
                    <a:pt x="42507" y="3547"/>
                  </a:lnTo>
                  <a:lnTo>
                    <a:pt x="42695" y="4204"/>
                  </a:lnTo>
                  <a:lnTo>
                    <a:pt x="42835" y="4862"/>
                  </a:lnTo>
                  <a:lnTo>
                    <a:pt x="42906" y="5543"/>
                  </a:lnTo>
                  <a:lnTo>
                    <a:pt x="42953" y="6201"/>
                  </a:lnTo>
                  <a:lnTo>
                    <a:pt x="42929" y="6882"/>
                  </a:lnTo>
                  <a:lnTo>
                    <a:pt x="42835" y="7539"/>
                  </a:lnTo>
                  <a:lnTo>
                    <a:pt x="42718" y="8220"/>
                  </a:lnTo>
                  <a:lnTo>
                    <a:pt x="42530" y="8901"/>
                  </a:lnTo>
                  <a:lnTo>
                    <a:pt x="42295" y="9582"/>
                  </a:lnTo>
                  <a:lnTo>
                    <a:pt x="41990" y="10263"/>
                  </a:lnTo>
                  <a:lnTo>
                    <a:pt x="41661" y="10968"/>
                  </a:lnTo>
                  <a:lnTo>
                    <a:pt x="41262" y="11649"/>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4" name="Google Shape;1544;p26"/>
            <p:cNvSpPr/>
            <p:nvPr/>
          </p:nvSpPr>
          <p:spPr>
            <a:xfrm>
              <a:off x="5859825" y="4227175"/>
              <a:ext cx="976975" cy="244850"/>
            </a:xfrm>
            <a:custGeom>
              <a:rect b="b" l="l" r="r" t="t"/>
              <a:pathLst>
                <a:path extrusionOk="0" h="9794" w="39079">
                  <a:moveTo>
                    <a:pt x="1" y="1"/>
                  </a:moveTo>
                  <a:lnTo>
                    <a:pt x="212" y="376"/>
                  </a:lnTo>
                  <a:lnTo>
                    <a:pt x="424" y="752"/>
                  </a:lnTo>
                  <a:lnTo>
                    <a:pt x="612" y="1151"/>
                  </a:lnTo>
                  <a:lnTo>
                    <a:pt x="776" y="1527"/>
                  </a:lnTo>
                  <a:lnTo>
                    <a:pt x="917" y="1903"/>
                  </a:lnTo>
                  <a:lnTo>
                    <a:pt x="1058" y="2279"/>
                  </a:lnTo>
                  <a:lnTo>
                    <a:pt x="1175" y="2654"/>
                  </a:lnTo>
                  <a:lnTo>
                    <a:pt x="1293" y="3054"/>
                  </a:lnTo>
                  <a:lnTo>
                    <a:pt x="1387" y="3429"/>
                  </a:lnTo>
                  <a:lnTo>
                    <a:pt x="1457" y="3805"/>
                  </a:lnTo>
                  <a:lnTo>
                    <a:pt x="1504" y="4181"/>
                  </a:lnTo>
                  <a:lnTo>
                    <a:pt x="1551" y="4557"/>
                  </a:lnTo>
                  <a:lnTo>
                    <a:pt x="1574" y="4932"/>
                  </a:lnTo>
                  <a:lnTo>
                    <a:pt x="1574" y="5332"/>
                  </a:lnTo>
                  <a:lnTo>
                    <a:pt x="1574" y="5707"/>
                  </a:lnTo>
                  <a:lnTo>
                    <a:pt x="1551" y="6083"/>
                  </a:lnTo>
                  <a:lnTo>
                    <a:pt x="1504" y="6553"/>
                  </a:lnTo>
                  <a:lnTo>
                    <a:pt x="1433" y="7023"/>
                  </a:lnTo>
                  <a:lnTo>
                    <a:pt x="1316" y="7469"/>
                  </a:lnTo>
                  <a:lnTo>
                    <a:pt x="1199" y="7938"/>
                  </a:lnTo>
                  <a:lnTo>
                    <a:pt x="1058" y="8408"/>
                  </a:lnTo>
                  <a:lnTo>
                    <a:pt x="893" y="8878"/>
                  </a:lnTo>
                  <a:lnTo>
                    <a:pt x="682" y="9347"/>
                  </a:lnTo>
                  <a:lnTo>
                    <a:pt x="471" y="9794"/>
                  </a:lnTo>
                  <a:lnTo>
                    <a:pt x="38139" y="9089"/>
                  </a:lnTo>
                  <a:lnTo>
                    <a:pt x="38398" y="8643"/>
                  </a:lnTo>
                  <a:lnTo>
                    <a:pt x="38585" y="8197"/>
                  </a:lnTo>
                  <a:lnTo>
                    <a:pt x="38750" y="7751"/>
                  </a:lnTo>
                  <a:lnTo>
                    <a:pt x="38891" y="7304"/>
                  </a:lnTo>
                  <a:lnTo>
                    <a:pt x="38985" y="6858"/>
                  </a:lnTo>
                  <a:lnTo>
                    <a:pt x="39032" y="6412"/>
                  </a:lnTo>
                  <a:lnTo>
                    <a:pt x="39079" y="5966"/>
                  </a:lnTo>
                  <a:lnTo>
                    <a:pt x="39079" y="5520"/>
                  </a:lnTo>
                  <a:lnTo>
                    <a:pt x="39079" y="5120"/>
                  </a:lnTo>
                  <a:lnTo>
                    <a:pt x="39055" y="4698"/>
                  </a:lnTo>
                  <a:lnTo>
                    <a:pt x="39008" y="4322"/>
                  </a:lnTo>
                  <a:lnTo>
                    <a:pt x="38938" y="3946"/>
                  </a:lnTo>
                  <a:lnTo>
                    <a:pt x="38797" y="3242"/>
                  </a:lnTo>
                  <a:lnTo>
                    <a:pt x="38609" y="2631"/>
                  </a:lnTo>
                  <a:lnTo>
                    <a:pt x="38445" y="2138"/>
                  </a:lnTo>
                  <a:lnTo>
                    <a:pt x="38304" y="1762"/>
                  </a:lnTo>
                  <a:lnTo>
                    <a:pt x="38139" y="1457"/>
                  </a:lnTo>
                  <a:lnTo>
                    <a:pt x="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5" name="Google Shape;1545;p26"/>
            <p:cNvSpPr/>
            <p:nvPr/>
          </p:nvSpPr>
          <p:spPr>
            <a:xfrm>
              <a:off x="5859825" y="4227175"/>
              <a:ext cx="976975" cy="244850"/>
            </a:xfrm>
            <a:custGeom>
              <a:rect b="b" l="l" r="r" t="t"/>
              <a:pathLst>
                <a:path extrusionOk="0" fill="none" h="9794" w="39079">
                  <a:moveTo>
                    <a:pt x="39079" y="5520"/>
                  </a:moveTo>
                  <a:lnTo>
                    <a:pt x="39079" y="5520"/>
                  </a:lnTo>
                  <a:lnTo>
                    <a:pt x="39079" y="5966"/>
                  </a:lnTo>
                  <a:lnTo>
                    <a:pt x="39032" y="6412"/>
                  </a:lnTo>
                  <a:lnTo>
                    <a:pt x="38985" y="6858"/>
                  </a:lnTo>
                  <a:lnTo>
                    <a:pt x="38891" y="7304"/>
                  </a:lnTo>
                  <a:lnTo>
                    <a:pt x="38750" y="7751"/>
                  </a:lnTo>
                  <a:lnTo>
                    <a:pt x="38585" y="8197"/>
                  </a:lnTo>
                  <a:lnTo>
                    <a:pt x="38398" y="8643"/>
                  </a:lnTo>
                  <a:lnTo>
                    <a:pt x="38139" y="9089"/>
                  </a:lnTo>
                  <a:lnTo>
                    <a:pt x="471" y="9794"/>
                  </a:lnTo>
                  <a:lnTo>
                    <a:pt x="471" y="9794"/>
                  </a:lnTo>
                  <a:lnTo>
                    <a:pt x="682" y="9347"/>
                  </a:lnTo>
                  <a:lnTo>
                    <a:pt x="893" y="8878"/>
                  </a:lnTo>
                  <a:lnTo>
                    <a:pt x="1058" y="8408"/>
                  </a:lnTo>
                  <a:lnTo>
                    <a:pt x="1199" y="7938"/>
                  </a:lnTo>
                  <a:lnTo>
                    <a:pt x="1316" y="7469"/>
                  </a:lnTo>
                  <a:lnTo>
                    <a:pt x="1433" y="7023"/>
                  </a:lnTo>
                  <a:lnTo>
                    <a:pt x="1504" y="6553"/>
                  </a:lnTo>
                  <a:lnTo>
                    <a:pt x="1551" y="6083"/>
                  </a:lnTo>
                  <a:lnTo>
                    <a:pt x="1551" y="6083"/>
                  </a:lnTo>
                  <a:lnTo>
                    <a:pt x="1574" y="5707"/>
                  </a:lnTo>
                  <a:lnTo>
                    <a:pt x="1574" y="5332"/>
                  </a:lnTo>
                  <a:lnTo>
                    <a:pt x="1574" y="4932"/>
                  </a:lnTo>
                  <a:lnTo>
                    <a:pt x="1551" y="4557"/>
                  </a:lnTo>
                  <a:lnTo>
                    <a:pt x="1504" y="4181"/>
                  </a:lnTo>
                  <a:lnTo>
                    <a:pt x="1457" y="3805"/>
                  </a:lnTo>
                  <a:lnTo>
                    <a:pt x="1387" y="3429"/>
                  </a:lnTo>
                  <a:lnTo>
                    <a:pt x="1293" y="3054"/>
                  </a:lnTo>
                  <a:lnTo>
                    <a:pt x="1175" y="2654"/>
                  </a:lnTo>
                  <a:lnTo>
                    <a:pt x="1058" y="2279"/>
                  </a:lnTo>
                  <a:lnTo>
                    <a:pt x="917" y="1903"/>
                  </a:lnTo>
                  <a:lnTo>
                    <a:pt x="776" y="1527"/>
                  </a:lnTo>
                  <a:lnTo>
                    <a:pt x="612" y="1151"/>
                  </a:lnTo>
                  <a:lnTo>
                    <a:pt x="424" y="752"/>
                  </a:lnTo>
                  <a:lnTo>
                    <a:pt x="212" y="376"/>
                  </a:lnTo>
                  <a:lnTo>
                    <a:pt x="1" y="1"/>
                  </a:lnTo>
                  <a:lnTo>
                    <a:pt x="38139" y="1457"/>
                  </a:lnTo>
                  <a:lnTo>
                    <a:pt x="38139" y="1457"/>
                  </a:lnTo>
                  <a:lnTo>
                    <a:pt x="38304" y="1762"/>
                  </a:lnTo>
                  <a:lnTo>
                    <a:pt x="38445" y="2138"/>
                  </a:lnTo>
                  <a:lnTo>
                    <a:pt x="38609" y="2631"/>
                  </a:lnTo>
                  <a:lnTo>
                    <a:pt x="38797" y="3242"/>
                  </a:lnTo>
                  <a:lnTo>
                    <a:pt x="38938" y="3946"/>
                  </a:lnTo>
                  <a:lnTo>
                    <a:pt x="39008" y="4322"/>
                  </a:lnTo>
                  <a:lnTo>
                    <a:pt x="39055" y="4698"/>
                  </a:lnTo>
                  <a:lnTo>
                    <a:pt x="39079" y="5120"/>
                  </a:lnTo>
                  <a:lnTo>
                    <a:pt x="39079" y="552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6" name="Google Shape;1546;p26"/>
            <p:cNvSpPr/>
            <p:nvPr/>
          </p:nvSpPr>
          <p:spPr>
            <a:xfrm>
              <a:off x="5933800" y="4264750"/>
              <a:ext cx="664650" cy="18225"/>
            </a:xfrm>
            <a:custGeom>
              <a:rect b="b" l="l" r="r" t="t"/>
              <a:pathLst>
                <a:path extrusionOk="0" h="729" w="26586">
                  <a:moveTo>
                    <a:pt x="3312" y="1"/>
                  </a:moveTo>
                  <a:lnTo>
                    <a:pt x="1" y="71"/>
                  </a:lnTo>
                  <a:lnTo>
                    <a:pt x="3312" y="283"/>
                  </a:lnTo>
                  <a:lnTo>
                    <a:pt x="6647" y="447"/>
                  </a:lnTo>
                  <a:lnTo>
                    <a:pt x="9958" y="564"/>
                  </a:lnTo>
                  <a:lnTo>
                    <a:pt x="13293" y="658"/>
                  </a:lnTo>
                  <a:lnTo>
                    <a:pt x="16604" y="705"/>
                  </a:lnTo>
                  <a:lnTo>
                    <a:pt x="19939" y="729"/>
                  </a:lnTo>
                  <a:lnTo>
                    <a:pt x="21606" y="729"/>
                  </a:lnTo>
                  <a:lnTo>
                    <a:pt x="23274" y="705"/>
                  </a:lnTo>
                  <a:lnTo>
                    <a:pt x="26585" y="635"/>
                  </a:lnTo>
                  <a:lnTo>
                    <a:pt x="23274" y="423"/>
                  </a:lnTo>
                  <a:lnTo>
                    <a:pt x="21606" y="329"/>
                  </a:lnTo>
                  <a:lnTo>
                    <a:pt x="19939" y="259"/>
                  </a:lnTo>
                  <a:lnTo>
                    <a:pt x="16628" y="142"/>
                  </a:lnTo>
                  <a:lnTo>
                    <a:pt x="13293" y="71"/>
                  </a:lnTo>
                  <a:lnTo>
                    <a:pt x="9982" y="24"/>
                  </a:lnTo>
                  <a:lnTo>
                    <a:pt x="6647" y="1"/>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7" name="Google Shape;1547;p26"/>
            <p:cNvSpPr/>
            <p:nvPr/>
          </p:nvSpPr>
          <p:spPr>
            <a:xfrm>
              <a:off x="6408775" y="4332275"/>
              <a:ext cx="360500" cy="15275"/>
            </a:xfrm>
            <a:custGeom>
              <a:rect b="b" l="l" r="r" t="t"/>
              <a:pathLst>
                <a:path extrusionOk="0" h="611" w="14420">
                  <a:moveTo>
                    <a:pt x="3617" y="0"/>
                  </a:moveTo>
                  <a:lnTo>
                    <a:pt x="1809" y="47"/>
                  </a:lnTo>
                  <a:lnTo>
                    <a:pt x="893" y="94"/>
                  </a:lnTo>
                  <a:lnTo>
                    <a:pt x="1" y="165"/>
                  </a:lnTo>
                  <a:lnTo>
                    <a:pt x="893" y="259"/>
                  </a:lnTo>
                  <a:lnTo>
                    <a:pt x="1809" y="353"/>
                  </a:lnTo>
                  <a:lnTo>
                    <a:pt x="3594" y="470"/>
                  </a:lnTo>
                  <a:lnTo>
                    <a:pt x="5402" y="541"/>
                  </a:lnTo>
                  <a:lnTo>
                    <a:pt x="7210" y="587"/>
                  </a:lnTo>
                  <a:lnTo>
                    <a:pt x="8995" y="611"/>
                  </a:lnTo>
                  <a:lnTo>
                    <a:pt x="10803" y="611"/>
                  </a:lnTo>
                  <a:lnTo>
                    <a:pt x="12612" y="564"/>
                  </a:lnTo>
                  <a:lnTo>
                    <a:pt x="13504" y="517"/>
                  </a:lnTo>
                  <a:lnTo>
                    <a:pt x="14420" y="447"/>
                  </a:lnTo>
                  <a:lnTo>
                    <a:pt x="13528" y="353"/>
                  </a:lnTo>
                  <a:lnTo>
                    <a:pt x="12612" y="282"/>
                  </a:lnTo>
                  <a:lnTo>
                    <a:pt x="10827" y="141"/>
                  </a:lnTo>
                  <a:lnTo>
                    <a:pt x="9019" y="71"/>
                  </a:lnTo>
                  <a:lnTo>
                    <a:pt x="7210" y="24"/>
                  </a:lnTo>
                  <a:lnTo>
                    <a:pt x="5402" y="0"/>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8" name="Google Shape;1548;p26"/>
            <p:cNvSpPr/>
            <p:nvPr/>
          </p:nvSpPr>
          <p:spPr>
            <a:xfrm>
              <a:off x="5969625" y="4395100"/>
              <a:ext cx="498475" cy="15275"/>
            </a:xfrm>
            <a:custGeom>
              <a:rect b="b" l="l" r="r" t="t"/>
              <a:pathLst>
                <a:path extrusionOk="0" h="611" w="19939">
                  <a:moveTo>
                    <a:pt x="4979" y="0"/>
                  </a:moveTo>
                  <a:lnTo>
                    <a:pt x="2490" y="47"/>
                  </a:lnTo>
                  <a:lnTo>
                    <a:pt x="0" y="165"/>
                  </a:lnTo>
                  <a:lnTo>
                    <a:pt x="2490" y="329"/>
                  </a:lnTo>
                  <a:lnTo>
                    <a:pt x="4979" y="446"/>
                  </a:lnTo>
                  <a:lnTo>
                    <a:pt x="7468" y="540"/>
                  </a:lnTo>
                  <a:lnTo>
                    <a:pt x="9958" y="587"/>
                  </a:lnTo>
                  <a:lnTo>
                    <a:pt x="12447" y="611"/>
                  </a:lnTo>
                  <a:lnTo>
                    <a:pt x="14936" y="611"/>
                  </a:lnTo>
                  <a:lnTo>
                    <a:pt x="16181" y="587"/>
                  </a:lnTo>
                  <a:lnTo>
                    <a:pt x="17426" y="540"/>
                  </a:lnTo>
                  <a:lnTo>
                    <a:pt x="19939" y="446"/>
                  </a:lnTo>
                  <a:lnTo>
                    <a:pt x="17449" y="259"/>
                  </a:lnTo>
                  <a:lnTo>
                    <a:pt x="16205" y="188"/>
                  </a:lnTo>
                  <a:lnTo>
                    <a:pt x="14936" y="141"/>
                  </a:lnTo>
                  <a:lnTo>
                    <a:pt x="12447" y="71"/>
                  </a:lnTo>
                  <a:lnTo>
                    <a:pt x="9958" y="0"/>
                  </a:lnTo>
                  <a:close/>
                </a:path>
              </a:pathLst>
            </a:custGeom>
            <a:solidFill>
              <a:srgbClr val="7197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9" name="Google Shape;1549;p26"/>
            <p:cNvSpPr/>
            <p:nvPr/>
          </p:nvSpPr>
          <p:spPr>
            <a:xfrm>
              <a:off x="5969625" y="4395100"/>
              <a:ext cx="498475" cy="15275"/>
            </a:xfrm>
            <a:custGeom>
              <a:rect b="b" l="l" r="r" t="t"/>
              <a:pathLst>
                <a:path extrusionOk="0" fill="none" h="611" w="19939">
                  <a:moveTo>
                    <a:pt x="0" y="165"/>
                  </a:moveTo>
                  <a:lnTo>
                    <a:pt x="0" y="165"/>
                  </a:lnTo>
                  <a:lnTo>
                    <a:pt x="2490" y="47"/>
                  </a:lnTo>
                  <a:lnTo>
                    <a:pt x="4979" y="0"/>
                  </a:lnTo>
                  <a:lnTo>
                    <a:pt x="4979" y="0"/>
                  </a:lnTo>
                  <a:lnTo>
                    <a:pt x="7468" y="0"/>
                  </a:lnTo>
                  <a:lnTo>
                    <a:pt x="9958" y="0"/>
                  </a:lnTo>
                  <a:lnTo>
                    <a:pt x="9958" y="0"/>
                  </a:lnTo>
                  <a:lnTo>
                    <a:pt x="12447" y="71"/>
                  </a:lnTo>
                  <a:lnTo>
                    <a:pt x="14936" y="141"/>
                  </a:lnTo>
                  <a:lnTo>
                    <a:pt x="14936" y="141"/>
                  </a:lnTo>
                  <a:lnTo>
                    <a:pt x="16205" y="188"/>
                  </a:lnTo>
                  <a:lnTo>
                    <a:pt x="17449" y="259"/>
                  </a:lnTo>
                  <a:lnTo>
                    <a:pt x="19939" y="446"/>
                  </a:lnTo>
                  <a:lnTo>
                    <a:pt x="19939" y="446"/>
                  </a:lnTo>
                  <a:lnTo>
                    <a:pt x="17426" y="540"/>
                  </a:lnTo>
                  <a:lnTo>
                    <a:pt x="16181" y="587"/>
                  </a:lnTo>
                  <a:lnTo>
                    <a:pt x="14936" y="611"/>
                  </a:lnTo>
                  <a:lnTo>
                    <a:pt x="14936" y="611"/>
                  </a:lnTo>
                  <a:lnTo>
                    <a:pt x="12447" y="611"/>
                  </a:lnTo>
                  <a:lnTo>
                    <a:pt x="9958" y="587"/>
                  </a:lnTo>
                  <a:lnTo>
                    <a:pt x="9958" y="587"/>
                  </a:lnTo>
                  <a:lnTo>
                    <a:pt x="7468" y="540"/>
                  </a:lnTo>
                  <a:lnTo>
                    <a:pt x="4979" y="446"/>
                  </a:lnTo>
                  <a:lnTo>
                    <a:pt x="4979" y="446"/>
                  </a:lnTo>
                  <a:lnTo>
                    <a:pt x="2490" y="329"/>
                  </a:lnTo>
                  <a:lnTo>
                    <a:pt x="0" y="16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0" name="Google Shape;1550;p26"/>
            <p:cNvSpPr/>
            <p:nvPr/>
          </p:nvSpPr>
          <p:spPr>
            <a:xfrm>
              <a:off x="7065750" y="4213100"/>
              <a:ext cx="706900" cy="292975"/>
            </a:xfrm>
            <a:custGeom>
              <a:rect b="b" l="l" r="r" t="t"/>
              <a:pathLst>
                <a:path extrusionOk="0" h="11719" w="28276">
                  <a:moveTo>
                    <a:pt x="0" y="0"/>
                  </a:moveTo>
                  <a:lnTo>
                    <a:pt x="212" y="423"/>
                  </a:lnTo>
                  <a:lnTo>
                    <a:pt x="447" y="892"/>
                  </a:lnTo>
                  <a:lnTo>
                    <a:pt x="658" y="1433"/>
                  </a:lnTo>
                  <a:lnTo>
                    <a:pt x="893" y="2020"/>
                  </a:lnTo>
                  <a:lnTo>
                    <a:pt x="1104" y="2654"/>
                  </a:lnTo>
                  <a:lnTo>
                    <a:pt x="1292" y="3335"/>
                  </a:lnTo>
                  <a:lnTo>
                    <a:pt x="1457" y="4039"/>
                  </a:lnTo>
                  <a:lnTo>
                    <a:pt x="1597" y="4814"/>
                  </a:lnTo>
                  <a:lnTo>
                    <a:pt x="1691" y="5589"/>
                  </a:lnTo>
                  <a:lnTo>
                    <a:pt x="1738" y="6411"/>
                  </a:lnTo>
                  <a:lnTo>
                    <a:pt x="1738" y="6834"/>
                  </a:lnTo>
                  <a:lnTo>
                    <a:pt x="1738" y="7257"/>
                  </a:lnTo>
                  <a:lnTo>
                    <a:pt x="1715" y="7679"/>
                  </a:lnTo>
                  <a:lnTo>
                    <a:pt x="1668" y="8102"/>
                  </a:lnTo>
                  <a:lnTo>
                    <a:pt x="1621" y="8548"/>
                  </a:lnTo>
                  <a:lnTo>
                    <a:pt x="1550" y="8995"/>
                  </a:lnTo>
                  <a:lnTo>
                    <a:pt x="1457" y="9441"/>
                  </a:lnTo>
                  <a:lnTo>
                    <a:pt x="1339" y="9887"/>
                  </a:lnTo>
                  <a:lnTo>
                    <a:pt x="1198" y="10333"/>
                  </a:lnTo>
                  <a:lnTo>
                    <a:pt x="1034" y="10803"/>
                  </a:lnTo>
                  <a:lnTo>
                    <a:pt x="869" y="11249"/>
                  </a:lnTo>
                  <a:lnTo>
                    <a:pt x="658" y="11719"/>
                  </a:lnTo>
                  <a:lnTo>
                    <a:pt x="27266" y="11484"/>
                  </a:lnTo>
                  <a:lnTo>
                    <a:pt x="27407" y="11038"/>
                  </a:lnTo>
                  <a:lnTo>
                    <a:pt x="27571" y="10545"/>
                  </a:lnTo>
                  <a:lnTo>
                    <a:pt x="27712" y="10004"/>
                  </a:lnTo>
                  <a:lnTo>
                    <a:pt x="27853" y="9417"/>
                  </a:lnTo>
                  <a:lnTo>
                    <a:pt x="27994" y="8807"/>
                  </a:lnTo>
                  <a:lnTo>
                    <a:pt x="28088" y="8149"/>
                  </a:lnTo>
                  <a:lnTo>
                    <a:pt x="28182" y="7468"/>
                  </a:lnTo>
                  <a:lnTo>
                    <a:pt x="28252" y="6764"/>
                  </a:lnTo>
                  <a:lnTo>
                    <a:pt x="28275" y="6012"/>
                  </a:lnTo>
                  <a:lnTo>
                    <a:pt x="28252" y="5261"/>
                  </a:lnTo>
                  <a:lnTo>
                    <a:pt x="28205" y="4509"/>
                  </a:lnTo>
                  <a:lnTo>
                    <a:pt x="28088" y="3734"/>
                  </a:lnTo>
                  <a:lnTo>
                    <a:pt x="27923" y="2936"/>
                  </a:lnTo>
                  <a:lnTo>
                    <a:pt x="27829" y="2536"/>
                  </a:lnTo>
                  <a:lnTo>
                    <a:pt x="27712" y="2161"/>
                  </a:lnTo>
                  <a:lnTo>
                    <a:pt x="27571" y="1761"/>
                  </a:lnTo>
                  <a:lnTo>
                    <a:pt x="27430" y="1362"/>
                  </a:lnTo>
                  <a:lnTo>
                    <a:pt x="27266" y="986"/>
                  </a:lnTo>
                  <a:lnTo>
                    <a:pt x="27078" y="587"/>
                  </a:lnTo>
                  <a:lnTo>
                    <a:pt x="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1" name="Google Shape;1551;p26"/>
            <p:cNvSpPr/>
            <p:nvPr/>
          </p:nvSpPr>
          <p:spPr>
            <a:xfrm>
              <a:off x="7065750" y="4213100"/>
              <a:ext cx="706900" cy="292975"/>
            </a:xfrm>
            <a:custGeom>
              <a:rect b="b" l="l" r="r" t="t"/>
              <a:pathLst>
                <a:path extrusionOk="0" fill="none" h="11719" w="28276">
                  <a:moveTo>
                    <a:pt x="27266" y="11484"/>
                  </a:moveTo>
                  <a:lnTo>
                    <a:pt x="658" y="11719"/>
                  </a:lnTo>
                  <a:lnTo>
                    <a:pt x="658" y="11719"/>
                  </a:lnTo>
                  <a:lnTo>
                    <a:pt x="869" y="11249"/>
                  </a:lnTo>
                  <a:lnTo>
                    <a:pt x="1034" y="10803"/>
                  </a:lnTo>
                  <a:lnTo>
                    <a:pt x="1198" y="10333"/>
                  </a:lnTo>
                  <a:lnTo>
                    <a:pt x="1339" y="9887"/>
                  </a:lnTo>
                  <a:lnTo>
                    <a:pt x="1457" y="9441"/>
                  </a:lnTo>
                  <a:lnTo>
                    <a:pt x="1550" y="8995"/>
                  </a:lnTo>
                  <a:lnTo>
                    <a:pt x="1621" y="8548"/>
                  </a:lnTo>
                  <a:lnTo>
                    <a:pt x="1668" y="8102"/>
                  </a:lnTo>
                  <a:lnTo>
                    <a:pt x="1715" y="7679"/>
                  </a:lnTo>
                  <a:lnTo>
                    <a:pt x="1738" y="7257"/>
                  </a:lnTo>
                  <a:lnTo>
                    <a:pt x="1738" y="6834"/>
                  </a:lnTo>
                  <a:lnTo>
                    <a:pt x="1738" y="6411"/>
                  </a:lnTo>
                  <a:lnTo>
                    <a:pt x="1691" y="5589"/>
                  </a:lnTo>
                  <a:lnTo>
                    <a:pt x="1597" y="4814"/>
                  </a:lnTo>
                  <a:lnTo>
                    <a:pt x="1457" y="4039"/>
                  </a:lnTo>
                  <a:lnTo>
                    <a:pt x="1292" y="3335"/>
                  </a:lnTo>
                  <a:lnTo>
                    <a:pt x="1104" y="2654"/>
                  </a:lnTo>
                  <a:lnTo>
                    <a:pt x="893" y="2020"/>
                  </a:lnTo>
                  <a:lnTo>
                    <a:pt x="658" y="1433"/>
                  </a:lnTo>
                  <a:lnTo>
                    <a:pt x="447" y="892"/>
                  </a:lnTo>
                  <a:lnTo>
                    <a:pt x="212" y="423"/>
                  </a:lnTo>
                  <a:lnTo>
                    <a:pt x="0" y="0"/>
                  </a:lnTo>
                  <a:lnTo>
                    <a:pt x="27078" y="587"/>
                  </a:lnTo>
                  <a:lnTo>
                    <a:pt x="27078" y="587"/>
                  </a:lnTo>
                  <a:lnTo>
                    <a:pt x="27266" y="986"/>
                  </a:lnTo>
                  <a:lnTo>
                    <a:pt x="27430" y="1362"/>
                  </a:lnTo>
                  <a:lnTo>
                    <a:pt x="27571" y="1761"/>
                  </a:lnTo>
                  <a:lnTo>
                    <a:pt x="27712" y="2161"/>
                  </a:lnTo>
                  <a:lnTo>
                    <a:pt x="27829" y="2536"/>
                  </a:lnTo>
                  <a:lnTo>
                    <a:pt x="27923" y="2936"/>
                  </a:lnTo>
                  <a:lnTo>
                    <a:pt x="28088" y="3734"/>
                  </a:lnTo>
                  <a:lnTo>
                    <a:pt x="28205" y="4509"/>
                  </a:lnTo>
                  <a:lnTo>
                    <a:pt x="28252" y="5261"/>
                  </a:lnTo>
                  <a:lnTo>
                    <a:pt x="28275" y="6012"/>
                  </a:lnTo>
                  <a:lnTo>
                    <a:pt x="28252" y="6764"/>
                  </a:lnTo>
                  <a:lnTo>
                    <a:pt x="28182" y="7468"/>
                  </a:lnTo>
                  <a:lnTo>
                    <a:pt x="28088" y="8149"/>
                  </a:lnTo>
                  <a:lnTo>
                    <a:pt x="27994" y="8807"/>
                  </a:lnTo>
                  <a:lnTo>
                    <a:pt x="27853" y="9417"/>
                  </a:lnTo>
                  <a:lnTo>
                    <a:pt x="27712" y="10004"/>
                  </a:lnTo>
                  <a:lnTo>
                    <a:pt x="27571" y="10545"/>
                  </a:lnTo>
                  <a:lnTo>
                    <a:pt x="27407" y="11038"/>
                  </a:lnTo>
                  <a:lnTo>
                    <a:pt x="27266" y="11484"/>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2" name="Google Shape;1552;p26"/>
            <p:cNvSpPr/>
            <p:nvPr/>
          </p:nvSpPr>
          <p:spPr>
            <a:xfrm>
              <a:off x="7202550" y="4312300"/>
              <a:ext cx="483200" cy="94550"/>
            </a:xfrm>
            <a:custGeom>
              <a:rect b="b" l="l" r="r" t="t"/>
              <a:pathLst>
                <a:path extrusionOk="0" h="3782" w="19328">
                  <a:moveTo>
                    <a:pt x="8666" y="1"/>
                  </a:moveTo>
                  <a:lnTo>
                    <a:pt x="7703" y="24"/>
                  </a:lnTo>
                  <a:lnTo>
                    <a:pt x="6787" y="71"/>
                  </a:lnTo>
                  <a:lnTo>
                    <a:pt x="5895" y="142"/>
                  </a:lnTo>
                  <a:lnTo>
                    <a:pt x="5049" y="212"/>
                  </a:lnTo>
                  <a:lnTo>
                    <a:pt x="4251" y="306"/>
                  </a:lnTo>
                  <a:lnTo>
                    <a:pt x="3523" y="424"/>
                  </a:lnTo>
                  <a:lnTo>
                    <a:pt x="2818" y="541"/>
                  </a:lnTo>
                  <a:lnTo>
                    <a:pt x="2208" y="682"/>
                  </a:lnTo>
                  <a:lnTo>
                    <a:pt x="1644" y="823"/>
                  </a:lnTo>
                  <a:lnTo>
                    <a:pt x="1151" y="987"/>
                  </a:lnTo>
                  <a:lnTo>
                    <a:pt x="752" y="1152"/>
                  </a:lnTo>
                  <a:lnTo>
                    <a:pt x="423" y="1316"/>
                  </a:lnTo>
                  <a:lnTo>
                    <a:pt x="306" y="1410"/>
                  </a:lnTo>
                  <a:lnTo>
                    <a:pt x="188" y="1504"/>
                  </a:lnTo>
                  <a:lnTo>
                    <a:pt x="118" y="1598"/>
                  </a:lnTo>
                  <a:lnTo>
                    <a:pt x="47" y="1692"/>
                  </a:lnTo>
                  <a:lnTo>
                    <a:pt x="0" y="1786"/>
                  </a:lnTo>
                  <a:lnTo>
                    <a:pt x="0" y="1880"/>
                  </a:lnTo>
                  <a:lnTo>
                    <a:pt x="0" y="1974"/>
                  </a:lnTo>
                  <a:lnTo>
                    <a:pt x="47" y="2068"/>
                  </a:lnTo>
                  <a:lnTo>
                    <a:pt x="118" y="2161"/>
                  </a:lnTo>
                  <a:lnTo>
                    <a:pt x="188" y="2255"/>
                  </a:lnTo>
                  <a:lnTo>
                    <a:pt x="306" y="2349"/>
                  </a:lnTo>
                  <a:lnTo>
                    <a:pt x="423" y="2443"/>
                  </a:lnTo>
                  <a:lnTo>
                    <a:pt x="752" y="2631"/>
                  </a:lnTo>
                  <a:lnTo>
                    <a:pt x="1151" y="2796"/>
                  </a:lnTo>
                  <a:lnTo>
                    <a:pt x="1644" y="2936"/>
                  </a:lnTo>
                  <a:lnTo>
                    <a:pt x="2208" y="3101"/>
                  </a:lnTo>
                  <a:lnTo>
                    <a:pt x="2818" y="3218"/>
                  </a:lnTo>
                  <a:lnTo>
                    <a:pt x="3523" y="3336"/>
                  </a:lnTo>
                  <a:lnTo>
                    <a:pt x="4251" y="3453"/>
                  </a:lnTo>
                  <a:lnTo>
                    <a:pt x="5049" y="3547"/>
                  </a:lnTo>
                  <a:lnTo>
                    <a:pt x="5895" y="3641"/>
                  </a:lnTo>
                  <a:lnTo>
                    <a:pt x="6787" y="3688"/>
                  </a:lnTo>
                  <a:lnTo>
                    <a:pt x="7703" y="3735"/>
                  </a:lnTo>
                  <a:lnTo>
                    <a:pt x="8666" y="3758"/>
                  </a:lnTo>
                  <a:lnTo>
                    <a:pt x="9652" y="3782"/>
                  </a:lnTo>
                  <a:lnTo>
                    <a:pt x="10639" y="3758"/>
                  </a:lnTo>
                  <a:lnTo>
                    <a:pt x="11602" y="3735"/>
                  </a:lnTo>
                  <a:lnTo>
                    <a:pt x="12541" y="3688"/>
                  </a:lnTo>
                  <a:lnTo>
                    <a:pt x="13410" y="3641"/>
                  </a:lnTo>
                  <a:lnTo>
                    <a:pt x="14255" y="3547"/>
                  </a:lnTo>
                  <a:lnTo>
                    <a:pt x="15054" y="3453"/>
                  </a:lnTo>
                  <a:lnTo>
                    <a:pt x="15805" y="3336"/>
                  </a:lnTo>
                  <a:lnTo>
                    <a:pt x="16486" y="3218"/>
                  </a:lnTo>
                  <a:lnTo>
                    <a:pt x="17120" y="3101"/>
                  </a:lnTo>
                  <a:lnTo>
                    <a:pt x="17660" y="2936"/>
                  </a:lnTo>
                  <a:lnTo>
                    <a:pt x="18154" y="2796"/>
                  </a:lnTo>
                  <a:lnTo>
                    <a:pt x="18553" y="2631"/>
                  </a:lnTo>
                  <a:lnTo>
                    <a:pt x="18882" y="2443"/>
                  </a:lnTo>
                  <a:lnTo>
                    <a:pt x="19023" y="2349"/>
                  </a:lnTo>
                  <a:lnTo>
                    <a:pt x="19116" y="2255"/>
                  </a:lnTo>
                  <a:lnTo>
                    <a:pt x="19210" y="2161"/>
                  </a:lnTo>
                  <a:lnTo>
                    <a:pt x="19281" y="2068"/>
                  </a:lnTo>
                  <a:lnTo>
                    <a:pt x="19304" y="1974"/>
                  </a:lnTo>
                  <a:lnTo>
                    <a:pt x="19328" y="1880"/>
                  </a:lnTo>
                  <a:lnTo>
                    <a:pt x="19304" y="1786"/>
                  </a:lnTo>
                  <a:lnTo>
                    <a:pt x="19281" y="1692"/>
                  </a:lnTo>
                  <a:lnTo>
                    <a:pt x="19210" y="1598"/>
                  </a:lnTo>
                  <a:lnTo>
                    <a:pt x="19116" y="1504"/>
                  </a:lnTo>
                  <a:lnTo>
                    <a:pt x="19023" y="1410"/>
                  </a:lnTo>
                  <a:lnTo>
                    <a:pt x="18882" y="1316"/>
                  </a:lnTo>
                  <a:lnTo>
                    <a:pt x="18553" y="1152"/>
                  </a:lnTo>
                  <a:lnTo>
                    <a:pt x="18154" y="987"/>
                  </a:lnTo>
                  <a:lnTo>
                    <a:pt x="17660" y="823"/>
                  </a:lnTo>
                  <a:lnTo>
                    <a:pt x="17120" y="682"/>
                  </a:lnTo>
                  <a:lnTo>
                    <a:pt x="16486" y="541"/>
                  </a:lnTo>
                  <a:lnTo>
                    <a:pt x="15805" y="424"/>
                  </a:lnTo>
                  <a:lnTo>
                    <a:pt x="15054" y="306"/>
                  </a:lnTo>
                  <a:lnTo>
                    <a:pt x="14255" y="212"/>
                  </a:lnTo>
                  <a:lnTo>
                    <a:pt x="13410" y="142"/>
                  </a:lnTo>
                  <a:lnTo>
                    <a:pt x="12541" y="71"/>
                  </a:lnTo>
                  <a:lnTo>
                    <a:pt x="11602" y="24"/>
                  </a:lnTo>
                  <a:lnTo>
                    <a:pt x="1063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3" name="Google Shape;1553;p26"/>
            <p:cNvSpPr/>
            <p:nvPr/>
          </p:nvSpPr>
          <p:spPr>
            <a:xfrm>
              <a:off x="7202550" y="4312300"/>
              <a:ext cx="483200" cy="94550"/>
            </a:xfrm>
            <a:custGeom>
              <a:rect b="b" l="l" r="r" t="t"/>
              <a:pathLst>
                <a:path extrusionOk="0" fill="none" h="3782" w="19328">
                  <a:moveTo>
                    <a:pt x="19328" y="1880"/>
                  </a:moveTo>
                  <a:lnTo>
                    <a:pt x="19328" y="1880"/>
                  </a:lnTo>
                  <a:lnTo>
                    <a:pt x="19304" y="1974"/>
                  </a:lnTo>
                  <a:lnTo>
                    <a:pt x="19281" y="2068"/>
                  </a:lnTo>
                  <a:lnTo>
                    <a:pt x="19210" y="2161"/>
                  </a:lnTo>
                  <a:lnTo>
                    <a:pt x="19116" y="2255"/>
                  </a:lnTo>
                  <a:lnTo>
                    <a:pt x="19023" y="2349"/>
                  </a:lnTo>
                  <a:lnTo>
                    <a:pt x="18882" y="2443"/>
                  </a:lnTo>
                  <a:lnTo>
                    <a:pt x="18553" y="2631"/>
                  </a:lnTo>
                  <a:lnTo>
                    <a:pt x="18154" y="2796"/>
                  </a:lnTo>
                  <a:lnTo>
                    <a:pt x="17660" y="2936"/>
                  </a:lnTo>
                  <a:lnTo>
                    <a:pt x="17120" y="3101"/>
                  </a:lnTo>
                  <a:lnTo>
                    <a:pt x="16486" y="3218"/>
                  </a:lnTo>
                  <a:lnTo>
                    <a:pt x="15805" y="3336"/>
                  </a:lnTo>
                  <a:lnTo>
                    <a:pt x="15054" y="3453"/>
                  </a:lnTo>
                  <a:lnTo>
                    <a:pt x="14255" y="3547"/>
                  </a:lnTo>
                  <a:lnTo>
                    <a:pt x="13410" y="3641"/>
                  </a:lnTo>
                  <a:lnTo>
                    <a:pt x="12541" y="3688"/>
                  </a:lnTo>
                  <a:lnTo>
                    <a:pt x="11602" y="3735"/>
                  </a:lnTo>
                  <a:lnTo>
                    <a:pt x="10639" y="3758"/>
                  </a:lnTo>
                  <a:lnTo>
                    <a:pt x="9652" y="3782"/>
                  </a:lnTo>
                  <a:lnTo>
                    <a:pt x="9652" y="3782"/>
                  </a:lnTo>
                  <a:lnTo>
                    <a:pt x="8666" y="3758"/>
                  </a:lnTo>
                  <a:lnTo>
                    <a:pt x="7703" y="3735"/>
                  </a:lnTo>
                  <a:lnTo>
                    <a:pt x="6787" y="3688"/>
                  </a:lnTo>
                  <a:lnTo>
                    <a:pt x="5895" y="3641"/>
                  </a:lnTo>
                  <a:lnTo>
                    <a:pt x="5049" y="3547"/>
                  </a:lnTo>
                  <a:lnTo>
                    <a:pt x="4251" y="3453"/>
                  </a:lnTo>
                  <a:lnTo>
                    <a:pt x="3523" y="3336"/>
                  </a:lnTo>
                  <a:lnTo>
                    <a:pt x="2818" y="3218"/>
                  </a:lnTo>
                  <a:lnTo>
                    <a:pt x="2208" y="3101"/>
                  </a:lnTo>
                  <a:lnTo>
                    <a:pt x="1644" y="2936"/>
                  </a:lnTo>
                  <a:lnTo>
                    <a:pt x="1151" y="2796"/>
                  </a:lnTo>
                  <a:lnTo>
                    <a:pt x="752" y="2631"/>
                  </a:lnTo>
                  <a:lnTo>
                    <a:pt x="423" y="2443"/>
                  </a:lnTo>
                  <a:lnTo>
                    <a:pt x="306" y="2349"/>
                  </a:lnTo>
                  <a:lnTo>
                    <a:pt x="188" y="2255"/>
                  </a:lnTo>
                  <a:lnTo>
                    <a:pt x="118" y="2161"/>
                  </a:lnTo>
                  <a:lnTo>
                    <a:pt x="47" y="2068"/>
                  </a:lnTo>
                  <a:lnTo>
                    <a:pt x="0" y="1974"/>
                  </a:lnTo>
                  <a:lnTo>
                    <a:pt x="0" y="1880"/>
                  </a:lnTo>
                  <a:lnTo>
                    <a:pt x="0" y="1880"/>
                  </a:lnTo>
                  <a:lnTo>
                    <a:pt x="0" y="1786"/>
                  </a:lnTo>
                  <a:lnTo>
                    <a:pt x="47" y="1692"/>
                  </a:lnTo>
                  <a:lnTo>
                    <a:pt x="118" y="1598"/>
                  </a:lnTo>
                  <a:lnTo>
                    <a:pt x="188" y="1504"/>
                  </a:lnTo>
                  <a:lnTo>
                    <a:pt x="306" y="1410"/>
                  </a:lnTo>
                  <a:lnTo>
                    <a:pt x="423" y="1316"/>
                  </a:lnTo>
                  <a:lnTo>
                    <a:pt x="752" y="1152"/>
                  </a:lnTo>
                  <a:lnTo>
                    <a:pt x="1151" y="987"/>
                  </a:lnTo>
                  <a:lnTo>
                    <a:pt x="1644" y="823"/>
                  </a:lnTo>
                  <a:lnTo>
                    <a:pt x="2208" y="682"/>
                  </a:lnTo>
                  <a:lnTo>
                    <a:pt x="2818" y="541"/>
                  </a:lnTo>
                  <a:lnTo>
                    <a:pt x="3523" y="424"/>
                  </a:lnTo>
                  <a:lnTo>
                    <a:pt x="4251" y="306"/>
                  </a:lnTo>
                  <a:lnTo>
                    <a:pt x="5049" y="212"/>
                  </a:lnTo>
                  <a:lnTo>
                    <a:pt x="5895" y="142"/>
                  </a:lnTo>
                  <a:lnTo>
                    <a:pt x="6787" y="71"/>
                  </a:lnTo>
                  <a:lnTo>
                    <a:pt x="7703" y="24"/>
                  </a:lnTo>
                  <a:lnTo>
                    <a:pt x="8666" y="1"/>
                  </a:lnTo>
                  <a:lnTo>
                    <a:pt x="9652" y="1"/>
                  </a:lnTo>
                  <a:lnTo>
                    <a:pt x="9652" y="1"/>
                  </a:lnTo>
                  <a:lnTo>
                    <a:pt x="10639" y="1"/>
                  </a:lnTo>
                  <a:lnTo>
                    <a:pt x="11602" y="24"/>
                  </a:lnTo>
                  <a:lnTo>
                    <a:pt x="12541" y="71"/>
                  </a:lnTo>
                  <a:lnTo>
                    <a:pt x="13410" y="142"/>
                  </a:lnTo>
                  <a:lnTo>
                    <a:pt x="14255" y="212"/>
                  </a:lnTo>
                  <a:lnTo>
                    <a:pt x="15054" y="306"/>
                  </a:lnTo>
                  <a:lnTo>
                    <a:pt x="15805" y="424"/>
                  </a:lnTo>
                  <a:lnTo>
                    <a:pt x="16486" y="541"/>
                  </a:lnTo>
                  <a:lnTo>
                    <a:pt x="17120" y="682"/>
                  </a:lnTo>
                  <a:lnTo>
                    <a:pt x="17660" y="823"/>
                  </a:lnTo>
                  <a:lnTo>
                    <a:pt x="18154" y="987"/>
                  </a:lnTo>
                  <a:lnTo>
                    <a:pt x="18553" y="1152"/>
                  </a:lnTo>
                  <a:lnTo>
                    <a:pt x="18882" y="1316"/>
                  </a:lnTo>
                  <a:lnTo>
                    <a:pt x="19023" y="1410"/>
                  </a:lnTo>
                  <a:lnTo>
                    <a:pt x="19116" y="1504"/>
                  </a:lnTo>
                  <a:lnTo>
                    <a:pt x="19210" y="1598"/>
                  </a:lnTo>
                  <a:lnTo>
                    <a:pt x="19281" y="1692"/>
                  </a:lnTo>
                  <a:lnTo>
                    <a:pt x="19304" y="1786"/>
                  </a:lnTo>
                  <a:lnTo>
                    <a:pt x="19328" y="188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4" name="Google Shape;1554;p26"/>
            <p:cNvSpPr/>
            <p:nvPr/>
          </p:nvSpPr>
          <p:spPr>
            <a:xfrm>
              <a:off x="5871575" y="4365150"/>
              <a:ext cx="965225" cy="106875"/>
            </a:xfrm>
            <a:custGeom>
              <a:rect b="b" l="l" r="r" t="t"/>
              <a:pathLst>
                <a:path extrusionOk="0" h="4275" w="38609">
                  <a:moveTo>
                    <a:pt x="13880" y="1198"/>
                  </a:moveTo>
                  <a:lnTo>
                    <a:pt x="16369" y="1269"/>
                  </a:lnTo>
                  <a:lnTo>
                    <a:pt x="18858" y="1339"/>
                  </a:lnTo>
                  <a:lnTo>
                    <a:pt x="20127" y="1386"/>
                  </a:lnTo>
                  <a:lnTo>
                    <a:pt x="21371" y="1457"/>
                  </a:lnTo>
                  <a:lnTo>
                    <a:pt x="23861" y="1644"/>
                  </a:lnTo>
                  <a:lnTo>
                    <a:pt x="21348" y="1738"/>
                  </a:lnTo>
                  <a:lnTo>
                    <a:pt x="20103" y="1785"/>
                  </a:lnTo>
                  <a:lnTo>
                    <a:pt x="18858" y="1809"/>
                  </a:lnTo>
                  <a:lnTo>
                    <a:pt x="16909" y="1809"/>
                  </a:lnTo>
                  <a:lnTo>
                    <a:pt x="13880" y="1785"/>
                  </a:lnTo>
                  <a:lnTo>
                    <a:pt x="11390" y="1738"/>
                  </a:lnTo>
                  <a:lnTo>
                    <a:pt x="8901" y="1644"/>
                  </a:lnTo>
                  <a:lnTo>
                    <a:pt x="6412" y="1527"/>
                  </a:lnTo>
                  <a:lnTo>
                    <a:pt x="3922" y="1363"/>
                  </a:lnTo>
                  <a:lnTo>
                    <a:pt x="6412" y="1245"/>
                  </a:lnTo>
                  <a:lnTo>
                    <a:pt x="8901" y="1198"/>
                  </a:lnTo>
                  <a:close/>
                  <a:moveTo>
                    <a:pt x="38609" y="1"/>
                  </a:moveTo>
                  <a:lnTo>
                    <a:pt x="34569" y="141"/>
                  </a:lnTo>
                  <a:lnTo>
                    <a:pt x="30530" y="259"/>
                  </a:lnTo>
                  <a:lnTo>
                    <a:pt x="26491" y="353"/>
                  </a:lnTo>
                  <a:lnTo>
                    <a:pt x="22428" y="447"/>
                  </a:lnTo>
                  <a:lnTo>
                    <a:pt x="18389" y="494"/>
                  </a:lnTo>
                  <a:lnTo>
                    <a:pt x="14349" y="541"/>
                  </a:lnTo>
                  <a:lnTo>
                    <a:pt x="10310" y="564"/>
                  </a:lnTo>
                  <a:lnTo>
                    <a:pt x="6247" y="588"/>
                  </a:lnTo>
                  <a:lnTo>
                    <a:pt x="1081" y="564"/>
                  </a:lnTo>
                  <a:lnTo>
                    <a:pt x="1034" y="1034"/>
                  </a:lnTo>
                  <a:lnTo>
                    <a:pt x="963" y="1504"/>
                  </a:lnTo>
                  <a:lnTo>
                    <a:pt x="846" y="1950"/>
                  </a:lnTo>
                  <a:lnTo>
                    <a:pt x="729" y="2419"/>
                  </a:lnTo>
                  <a:lnTo>
                    <a:pt x="588" y="2889"/>
                  </a:lnTo>
                  <a:lnTo>
                    <a:pt x="423" y="3359"/>
                  </a:lnTo>
                  <a:lnTo>
                    <a:pt x="212" y="3828"/>
                  </a:lnTo>
                  <a:lnTo>
                    <a:pt x="1" y="4275"/>
                  </a:lnTo>
                  <a:lnTo>
                    <a:pt x="37669" y="3570"/>
                  </a:lnTo>
                  <a:lnTo>
                    <a:pt x="37928" y="3124"/>
                  </a:lnTo>
                  <a:lnTo>
                    <a:pt x="38115" y="2678"/>
                  </a:lnTo>
                  <a:lnTo>
                    <a:pt x="38280" y="2232"/>
                  </a:lnTo>
                  <a:lnTo>
                    <a:pt x="38421" y="1785"/>
                  </a:lnTo>
                  <a:lnTo>
                    <a:pt x="38515" y="1339"/>
                  </a:lnTo>
                  <a:lnTo>
                    <a:pt x="38562" y="893"/>
                  </a:lnTo>
                  <a:lnTo>
                    <a:pt x="38609" y="447"/>
                  </a:lnTo>
                  <a:lnTo>
                    <a:pt x="38609" y="1"/>
                  </a:lnTo>
                  <a:close/>
                </a:path>
              </a:pathLst>
            </a:custGeom>
            <a:solidFill>
              <a:srgbClr val="BFD4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5" name="Google Shape;1555;p26"/>
            <p:cNvSpPr/>
            <p:nvPr/>
          </p:nvSpPr>
          <p:spPr>
            <a:xfrm>
              <a:off x="5969625" y="4395100"/>
              <a:ext cx="498475" cy="15275"/>
            </a:xfrm>
            <a:custGeom>
              <a:rect b="b" l="l" r="r" t="t"/>
              <a:pathLst>
                <a:path extrusionOk="0" fill="none" h="611" w="19939">
                  <a:moveTo>
                    <a:pt x="12987" y="611"/>
                  </a:moveTo>
                  <a:lnTo>
                    <a:pt x="12987" y="611"/>
                  </a:lnTo>
                  <a:lnTo>
                    <a:pt x="9958" y="587"/>
                  </a:lnTo>
                  <a:lnTo>
                    <a:pt x="9958" y="587"/>
                  </a:lnTo>
                  <a:lnTo>
                    <a:pt x="7468" y="540"/>
                  </a:lnTo>
                  <a:lnTo>
                    <a:pt x="4979" y="446"/>
                  </a:lnTo>
                  <a:lnTo>
                    <a:pt x="4979" y="446"/>
                  </a:lnTo>
                  <a:lnTo>
                    <a:pt x="2490" y="329"/>
                  </a:lnTo>
                  <a:lnTo>
                    <a:pt x="0" y="165"/>
                  </a:lnTo>
                  <a:lnTo>
                    <a:pt x="0" y="165"/>
                  </a:lnTo>
                  <a:lnTo>
                    <a:pt x="2490" y="47"/>
                  </a:lnTo>
                  <a:lnTo>
                    <a:pt x="4979" y="0"/>
                  </a:lnTo>
                  <a:lnTo>
                    <a:pt x="4979" y="0"/>
                  </a:lnTo>
                  <a:lnTo>
                    <a:pt x="6928" y="0"/>
                  </a:lnTo>
                  <a:lnTo>
                    <a:pt x="6928" y="0"/>
                  </a:lnTo>
                  <a:lnTo>
                    <a:pt x="9958" y="0"/>
                  </a:lnTo>
                  <a:lnTo>
                    <a:pt x="9958" y="0"/>
                  </a:lnTo>
                  <a:lnTo>
                    <a:pt x="12447" y="71"/>
                  </a:lnTo>
                  <a:lnTo>
                    <a:pt x="14936" y="141"/>
                  </a:lnTo>
                  <a:lnTo>
                    <a:pt x="14936" y="141"/>
                  </a:lnTo>
                  <a:lnTo>
                    <a:pt x="16205" y="188"/>
                  </a:lnTo>
                  <a:lnTo>
                    <a:pt x="17449" y="259"/>
                  </a:lnTo>
                  <a:lnTo>
                    <a:pt x="19939" y="446"/>
                  </a:lnTo>
                  <a:lnTo>
                    <a:pt x="19939" y="446"/>
                  </a:lnTo>
                  <a:lnTo>
                    <a:pt x="17426" y="540"/>
                  </a:lnTo>
                  <a:lnTo>
                    <a:pt x="16181" y="587"/>
                  </a:lnTo>
                  <a:lnTo>
                    <a:pt x="14936" y="611"/>
                  </a:lnTo>
                  <a:lnTo>
                    <a:pt x="14936" y="611"/>
                  </a:lnTo>
                  <a:lnTo>
                    <a:pt x="12987" y="61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6" name="Google Shape;1556;p26"/>
            <p:cNvSpPr/>
            <p:nvPr/>
          </p:nvSpPr>
          <p:spPr>
            <a:xfrm>
              <a:off x="5871575" y="4365150"/>
              <a:ext cx="965225" cy="106875"/>
            </a:xfrm>
            <a:custGeom>
              <a:rect b="b" l="l" r="r" t="t"/>
              <a:pathLst>
                <a:path extrusionOk="0" fill="none" h="4275" w="38609">
                  <a:moveTo>
                    <a:pt x="38609" y="1"/>
                  </a:moveTo>
                  <a:lnTo>
                    <a:pt x="38609" y="1"/>
                  </a:lnTo>
                  <a:lnTo>
                    <a:pt x="34569" y="141"/>
                  </a:lnTo>
                  <a:lnTo>
                    <a:pt x="30530" y="259"/>
                  </a:lnTo>
                  <a:lnTo>
                    <a:pt x="26491" y="353"/>
                  </a:lnTo>
                  <a:lnTo>
                    <a:pt x="22428" y="447"/>
                  </a:lnTo>
                  <a:lnTo>
                    <a:pt x="18389" y="494"/>
                  </a:lnTo>
                  <a:lnTo>
                    <a:pt x="14349" y="541"/>
                  </a:lnTo>
                  <a:lnTo>
                    <a:pt x="10310" y="564"/>
                  </a:lnTo>
                  <a:lnTo>
                    <a:pt x="6247" y="588"/>
                  </a:lnTo>
                  <a:lnTo>
                    <a:pt x="6247" y="588"/>
                  </a:lnTo>
                  <a:lnTo>
                    <a:pt x="1081" y="564"/>
                  </a:lnTo>
                  <a:lnTo>
                    <a:pt x="1081" y="564"/>
                  </a:lnTo>
                  <a:lnTo>
                    <a:pt x="1081" y="564"/>
                  </a:lnTo>
                  <a:lnTo>
                    <a:pt x="1034" y="1034"/>
                  </a:lnTo>
                  <a:lnTo>
                    <a:pt x="963" y="1504"/>
                  </a:lnTo>
                  <a:lnTo>
                    <a:pt x="846" y="1950"/>
                  </a:lnTo>
                  <a:lnTo>
                    <a:pt x="729" y="2419"/>
                  </a:lnTo>
                  <a:lnTo>
                    <a:pt x="588" y="2889"/>
                  </a:lnTo>
                  <a:lnTo>
                    <a:pt x="423" y="3359"/>
                  </a:lnTo>
                  <a:lnTo>
                    <a:pt x="212" y="3828"/>
                  </a:lnTo>
                  <a:lnTo>
                    <a:pt x="1" y="4275"/>
                  </a:lnTo>
                  <a:lnTo>
                    <a:pt x="37669" y="3570"/>
                  </a:lnTo>
                  <a:lnTo>
                    <a:pt x="37669" y="3570"/>
                  </a:lnTo>
                  <a:lnTo>
                    <a:pt x="37928" y="3124"/>
                  </a:lnTo>
                  <a:lnTo>
                    <a:pt x="38115" y="2678"/>
                  </a:lnTo>
                  <a:lnTo>
                    <a:pt x="38280" y="2232"/>
                  </a:lnTo>
                  <a:lnTo>
                    <a:pt x="38421" y="1785"/>
                  </a:lnTo>
                  <a:lnTo>
                    <a:pt x="38515" y="1339"/>
                  </a:lnTo>
                  <a:lnTo>
                    <a:pt x="38562" y="893"/>
                  </a:lnTo>
                  <a:lnTo>
                    <a:pt x="38609" y="447"/>
                  </a:lnTo>
                  <a:lnTo>
                    <a:pt x="38609"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7" name="Google Shape;1557;p26"/>
            <p:cNvSpPr/>
            <p:nvPr/>
          </p:nvSpPr>
          <p:spPr>
            <a:xfrm>
              <a:off x="5969625" y="4395100"/>
              <a:ext cx="498475" cy="15275"/>
            </a:xfrm>
            <a:custGeom>
              <a:rect b="b" l="l" r="r" t="t"/>
              <a:pathLst>
                <a:path extrusionOk="0" h="611" w="19939">
                  <a:moveTo>
                    <a:pt x="4979" y="0"/>
                  </a:moveTo>
                  <a:lnTo>
                    <a:pt x="2490" y="47"/>
                  </a:lnTo>
                  <a:lnTo>
                    <a:pt x="0" y="165"/>
                  </a:lnTo>
                  <a:lnTo>
                    <a:pt x="2490" y="329"/>
                  </a:lnTo>
                  <a:lnTo>
                    <a:pt x="4979" y="446"/>
                  </a:lnTo>
                  <a:lnTo>
                    <a:pt x="7468" y="540"/>
                  </a:lnTo>
                  <a:lnTo>
                    <a:pt x="9958" y="587"/>
                  </a:lnTo>
                  <a:lnTo>
                    <a:pt x="12987" y="611"/>
                  </a:lnTo>
                  <a:lnTo>
                    <a:pt x="14936" y="611"/>
                  </a:lnTo>
                  <a:lnTo>
                    <a:pt x="16181" y="587"/>
                  </a:lnTo>
                  <a:lnTo>
                    <a:pt x="17426" y="540"/>
                  </a:lnTo>
                  <a:lnTo>
                    <a:pt x="19939" y="446"/>
                  </a:lnTo>
                  <a:lnTo>
                    <a:pt x="17449" y="259"/>
                  </a:lnTo>
                  <a:lnTo>
                    <a:pt x="16205" y="188"/>
                  </a:lnTo>
                  <a:lnTo>
                    <a:pt x="14936" y="141"/>
                  </a:lnTo>
                  <a:lnTo>
                    <a:pt x="12447" y="71"/>
                  </a:lnTo>
                  <a:lnTo>
                    <a:pt x="9958" y="0"/>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8" name="Google Shape;1558;p26"/>
            <p:cNvSpPr/>
            <p:nvPr/>
          </p:nvSpPr>
          <p:spPr>
            <a:xfrm>
              <a:off x="6860850" y="4211325"/>
              <a:ext cx="1045650" cy="296525"/>
            </a:xfrm>
            <a:custGeom>
              <a:rect b="b" l="l" r="r" t="t"/>
              <a:pathLst>
                <a:path extrusionOk="0" h="11861" w="41826">
                  <a:moveTo>
                    <a:pt x="24142" y="423"/>
                  </a:moveTo>
                  <a:lnTo>
                    <a:pt x="29685" y="541"/>
                  </a:lnTo>
                  <a:lnTo>
                    <a:pt x="28957" y="517"/>
                  </a:lnTo>
                  <a:lnTo>
                    <a:pt x="24142" y="423"/>
                  </a:lnTo>
                  <a:close/>
                  <a:moveTo>
                    <a:pt x="35274" y="658"/>
                  </a:moveTo>
                  <a:lnTo>
                    <a:pt x="35462" y="1057"/>
                  </a:lnTo>
                  <a:lnTo>
                    <a:pt x="35626" y="1433"/>
                  </a:lnTo>
                  <a:lnTo>
                    <a:pt x="35767" y="1832"/>
                  </a:lnTo>
                  <a:lnTo>
                    <a:pt x="35908" y="2232"/>
                  </a:lnTo>
                  <a:lnTo>
                    <a:pt x="36025" y="2607"/>
                  </a:lnTo>
                  <a:lnTo>
                    <a:pt x="36119" y="3007"/>
                  </a:lnTo>
                  <a:lnTo>
                    <a:pt x="36284" y="3805"/>
                  </a:lnTo>
                  <a:lnTo>
                    <a:pt x="36401" y="4580"/>
                  </a:lnTo>
                  <a:lnTo>
                    <a:pt x="36448" y="5332"/>
                  </a:lnTo>
                  <a:lnTo>
                    <a:pt x="36471" y="6083"/>
                  </a:lnTo>
                  <a:lnTo>
                    <a:pt x="36448" y="6835"/>
                  </a:lnTo>
                  <a:lnTo>
                    <a:pt x="36378" y="7539"/>
                  </a:lnTo>
                  <a:lnTo>
                    <a:pt x="36284" y="8220"/>
                  </a:lnTo>
                  <a:lnTo>
                    <a:pt x="36190" y="8878"/>
                  </a:lnTo>
                  <a:lnTo>
                    <a:pt x="36049" y="9488"/>
                  </a:lnTo>
                  <a:lnTo>
                    <a:pt x="35908" y="10075"/>
                  </a:lnTo>
                  <a:lnTo>
                    <a:pt x="35767" y="10616"/>
                  </a:lnTo>
                  <a:lnTo>
                    <a:pt x="35603" y="11109"/>
                  </a:lnTo>
                  <a:lnTo>
                    <a:pt x="35462" y="11555"/>
                  </a:lnTo>
                  <a:lnTo>
                    <a:pt x="40135" y="11508"/>
                  </a:lnTo>
                  <a:lnTo>
                    <a:pt x="40511" y="10827"/>
                  </a:lnTo>
                  <a:lnTo>
                    <a:pt x="40863" y="10146"/>
                  </a:lnTo>
                  <a:lnTo>
                    <a:pt x="41168" y="9465"/>
                  </a:lnTo>
                  <a:lnTo>
                    <a:pt x="41403" y="8784"/>
                  </a:lnTo>
                  <a:lnTo>
                    <a:pt x="41568" y="8103"/>
                  </a:lnTo>
                  <a:lnTo>
                    <a:pt x="41708" y="7445"/>
                  </a:lnTo>
                  <a:lnTo>
                    <a:pt x="41779" y="6764"/>
                  </a:lnTo>
                  <a:lnTo>
                    <a:pt x="41826" y="6107"/>
                  </a:lnTo>
                  <a:lnTo>
                    <a:pt x="41779" y="5425"/>
                  </a:lnTo>
                  <a:lnTo>
                    <a:pt x="41708" y="4744"/>
                  </a:lnTo>
                  <a:lnTo>
                    <a:pt x="41568" y="4087"/>
                  </a:lnTo>
                  <a:lnTo>
                    <a:pt x="41403" y="3406"/>
                  </a:lnTo>
                  <a:lnTo>
                    <a:pt x="41145" y="2748"/>
                  </a:lnTo>
                  <a:lnTo>
                    <a:pt x="40863" y="2091"/>
                  </a:lnTo>
                  <a:lnTo>
                    <a:pt x="40511" y="1433"/>
                  </a:lnTo>
                  <a:lnTo>
                    <a:pt x="40135" y="776"/>
                  </a:lnTo>
                  <a:lnTo>
                    <a:pt x="35274" y="658"/>
                  </a:lnTo>
                  <a:close/>
                  <a:moveTo>
                    <a:pt x="5778" y="1"/>
                  </a:moveTo>
                  <a:lnTo>
                    <a:pt x="5496" y="517"/>
                  </a:lnTo>
                  <a:lnTo>
                    <a:pt x="5214" y="1034"/>
                  </a:lnTo>
                  <a:lnTo>
                    <a:pt x="4979" y="1574"/>
                  </a:lnTo>
                  <a:lnTo>
                    <a:pt x="4744" y="2114"/>
                  </a:lnTo>
                  <a:lnTo>
                    <a:pt x="4556" y="2678"/>
                  </a:lnTo>
                  <a:lnTo>
                    <a:pt x="4369" y="3218"/>
                  </a:lnTo>
                  <a:lnTo>
                    <a:pt x="4228" y="3782"/>
                  </a:lnTo>
                  <a:lnTo>
                    <a:pt x="4087" y="4369"/>
                  </a:lnTo>
                  <a:lnTo>
                    <a:pt x="3969" y="4932"/>
                  </a:lnTo>
                  <a:lnTo>
                    <a:pt x="3899" y="5519"/>
                  </a:lnTo>
                  <a:lnTo>
                    <a:pt x="3828" y="6107"/>
                  </a:lnTo>
                  <a:lnTo>
                    <a:pt x="3805" y="6694"/>
                  </a:lnTo>
                  <a:lnTo>
                    <a:pt x="3805" y="7281"/>
                  </a:lnTo>
                  <a:lnTo>
                    <a:pt x="3805" y="7868"/>
                  </a:lnTo>
                  <a:lnTo>
                    <a:pt x="3852" y="8431"/>
                  </a:lnTo>
                  <a:lnTo>
                    <a:pt x="3922" y="9019"/>
                  </a:lnTo>
                  <a:lnTo>
                    <a:pt x="3500" y="9418"/>
                  </a:lnTo>
                  <a:lnTo>
                    <a:pt x="3053" y="9817"/>
                  </a:lnTo>
                  <a:lnTo>
                    <a:pt x="2584" y="10169"/>
                  </a:lnTo>
                  <a:lnTo>
                    <a:pt x="2114" y="10522"/>
                  </a:lnTo>
                  <a:lnTo>
                    <a:pt x="1621" y="10850"/>
                  </a:lnTo>
                  <a:lnTo>
                    <a:pt x="1104" y="11156"/>
                  </a:lnTo>
                  <a:lnTo>
                    <a:pt x="588" y="11437"/>
                  </a:lnTo>
                  <a:lnTo>
                    <a:pt x="71" y="11696"/>
                  </a:lnTo>
                  <a:lnTo>
                    <a:pt x="1" y="11860"/>
                  </a:lnTo>
                  <a:lnTo>
                    <a:pt x="7821" y="11790"/>
                  </a:lnTo>
                  <a:lnTo>
                    <a:pt x="8854" y="11790"/>
                  </a:lnTo>
                  <a:lnTo>
                    <a:pt x="9065" y="11320"/>
                  </a:lnTo>
                  <a:lnTo>
                    <a:pt x="9230" y="10874"/>
                  </a:lnTo>
                  <a:lnTo>
                    <a:pt x="9394" y="10404"/>
                  </a:lnTo>
                  <a:lnTo>
                    <a:pt x="9535" y="9958"/>
                  </a:lnTo>
                  <a:lnTo>
                    <a:pt x="9653" y="9512"/>
                  </a:lnTo>
                  <a:lnTo>
                    <a:pt x="9746" y="9066"/>
                  </a:lnTo>
                  <a:lnTo>
                    <a:pt x="9817" y="8619"/>
                  </a:lnTo>
                  <a:lnTo>
                    <a:pt x="9864" y="8173"/>
                  </a:lnTo>
                  <a:lnTo>
                    <a:pt x="9911" y="7750"/>
                  </a:lnTo>
                  <a:lnTo>
                    <a:pt x="9934" y="7328"/>
                  </a:lnTo>
                  <a:lnTo>
                    <a:pt x="9934" y="6905"/>
                  </a:lnTo>
                  <a:lnTo>
                    <a:pt x="9934" y="6482"/>
                  </a:lnTo>
                  <a:lnTo>
                    <a:pt x="9887" y="5660"/>
                  </a:lnTo>
                  <a:lnTo>
                    <a:pt x="9793" y="4885"/>
                  </a:lnTo>
                  <a:lnTo>
                    <a:pt x="9653" y="4110"/>
                  </a:lnTo>
                  <a:lnTo>
                    <a:pt x="9488" y="3406"/>
                  </a:lnTo>
                  <a:lnTo>
                    <a:pt x="9300" y="2725"/>
                  </a:lnTo>
                  <a:lnTo>
                    <a:pt x="9089" y="2091"/>
                  </a:lnTo>
                  <a:lnTo>
                    <a:pt x="8854" y="1504"/>
                  </a:lnTo>
                  <a:lnTo>
                    <a:pt x="8643" y="963"/>
                  </a:lnTo>
                  <a:lnTo>
                    <a:pt x="8408" y="494"/>
                  </a:lnTo>
                  <a:lnTo>
                    <a:pt x="8196" y="71"/>
                  </a:lnTo>
                  <a:lnTo>
                    <a:pt x="577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9" name="Google Shape;1559;p26"/>
            <p:cNvSpPr/>
            <p:nvPr/>
          </p:nvSpPr>
          <p:spPr>
            <a:xfrm>
              <a:off x="7464400" y="4221900"/>
              <a:ext cx="138575" cy="2950"/>
            </a:xfrm>
            <a:custGeom>
              <a:rect b="b" l="l" r="r" t="t"/>
              <a:pathLst>
                <a:path extrusionOk="0" fill="none" h="118" w="5543">
                  <a:moveTo>
                    <a:pt x="0" y="0"/>
                  </a:moveTo>
                  <a:lnTo>
                    <a:pt x="5543" y="118"/>
                  </a:lnTo>
                  <a:lnTo>
                    <a:pt x="4815" y="94"/>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0" name="Google Shape;1560;p26"/>
            <p:cNvSpPr/>
            <p:nvPr/>
          </p:nvSpPr>
          <p:spPr>
            <a:xfrm>
              <a:off x="6860850" y="4211325"/>
              <a:ext cx="1045650" cy="296525"/>
            </a:xfrm>
            <a:custGeom>
              <a:rect b="b" l="l" r="r" t="t"/>
              <a:pathLst>
                <a:path extrusionOk="0" fill="none" h="11861" w="41826">
                  <a:moveTo>
                    <a:pt x="5778" y="1"/>
                  </a:moveTo>
                  <a:lnTo>
                    <a:pt x="5778" y="1"/>
                  </a:lnTo>
                  <a:lnTo>
                    <a:pt x="5496" y="517"/>
                  </a:lnTo>
                  <a:lnTo>
                    <a:pt x="5214" y="1034"/>
                  </a:lnTo>
                  <a:lnTo>
                    <a:pt x="4979" y="1574"/>
                  </a:lnTo>
                  <a:lnTo>
                    <a:pt x="4744" y="2114"/>
                  </a:lnTo>
                  <a:lnTo>
                    <a:pt x="4556" y="2678"/>
                  </a:lnTo>
                  <a:lnTo>
                    <a:pt x="4369" y="3218"/>
                  </a:lnTo>
                  <a:lnTo>
                    <a:pt x="4228" y="3782"/>
                  </a:lnTo>
                  <a:lnTo>
                    <a:pt x="4087" y="4369"/>
                  </a:lnTo>
                  <a:lnTo>
                    <a:pt x="3969" y="4932"/>
                  </a:lnTo>
                  <a:lnTo>
                    <a:pt x="3899" y="5519"/>
                  </a:lnTo>
                  <a:lnTo>
                    <a:pt x="3828" y="6107"/>
                  </a:lnTo>
                  <a:lnTo>
                    <a:pt x="3805" y="6694"/>
                  </a:lnTo>
                  <a:lnTo>
                    <a:pt x="3805" y="7281"/>
                  </a:lnTo>
                  <a:lnTo>
                    <a:pt x="3805" y="7868"/>
                  </a:lnTo>
                  <a:lnTo>
                    <a:pt x="3852" y="8431"/>
                  </a:lnTo>
                  <a:lnTo>
                    <a:pt x="3922" y="9019"/>
                  </a:lnTo>
                  <a:lnTo>
                    <a:pt x="3922" y="9019"/>
                  </a:lnTo>
                  <a:lnTo>
                    <a:pt x="3500" y="9418"/>
                  </a:lnTo>
                  <a:lnTo>
                    <a:pt x="3053" y="9817"/>
                  </a:lnTo>
                  <a:lnTo>
                    <a:pt x="2584" y="10169"/>
                  </a:lnTo>
                  <a:lnTo>
                    <a:pt x="2114" y="10522"/>
                  </a:lnTo>
                  <a:lnTo>
                    <a:pt x="1621" y="10850"/>
                  </a:lnTo>
                  <a:lnTo>
                    <a:pt x="1104" y="11156"/>
                  </a:lnTo>
                  <a:lnTo>
                    <a:pt x="588" y="11437"/>
                  </a:lnTo>
                  <a:lnTo>
                    <a:pt x="71" y="11696"/>
                  </a:lnTo>
                  <a:lnTo>
                    <a:pt x="71" y="11696"/>
                  </a:lnTo>
                  <a:lnTo>
                    <a:pt x="71" y="11696"/>
                  </a:lnTo>
                  <a:lnTo>
                    <a:pt x="1" y="11860"/>
                  </a:lnTo>
                  <a:lnTo>
                    <a:pt x="7821" y="11790"/>
                  </a:lnTo>
                  <a:lnTo>
                    <a:pt x="8854" y="11790"/>
                  </a:lnTo>
                  <a:lnTo>
                    <a:pt x="35462" y="11555"/>
                  </a:lnTo>
                  <a:lnTo>
                    <a:pt x="40135" y="11508"/>
                  </a:lnTo>
                  <a:lnTo>
                    <a:pt x="40135" y="11508"/>
                  </a:lnTo>
                  <a:lnTo>
                    <a:pt x="40511" y="10827"/>
                  </a:lnTo>
                  <a:lnTo>
                    <a:pt x="40863" y="10146"/>
                  </a:lnTo>
                  <a:lnTo>
                    <a:pt x="41168" y="9465"/>
                  </a:lnTo>
                  <a:lnTo>
                    <a:pt x="41403" y="8784"/>
                  </a:lnTo>
                  <a:lnTo>
                    <a:pt x="41568" y="8103"/>
                  </a:lnTo>
                  <a:lnTo>
                    <a:pt x="41708" y="7445"/>
                  </a:lnTo>
                  <a:lnTo>
                    <a:pt x="41779" y="6764"/>
                  </a:lnTo>
                  <a:lnTo>
                    <a:pt x="41826" y="6107"/>
                  </a:lnTo>
                  <a:lnTo>
                    <a:pt x="41826" y="6107"/>
                  </a:lnTo>
                  <a:lnTo>
                    <a:pt x="41779" y="5425"/>
                  </a:lnTo>
                  <a:lnTo>
                    <a:pt x="41708" y="4744"/>
                  </a:lnTo>
                  <a:lnTo>
                    <a:pt x="41568" y="4087"/>
                  </a:lnTo>
                  <a:lnTo>
                    <a:pt x="41403" y="3406"/>
                  </a:lnTo>
                  <a:lnTo>
                    <a:pt x="41145" y="2748"/>
                  </a:lnTo>
                  <a:lnTo>
                    <a:pt x="40863" y="2091"/>
                  </a:lnTo>
                  <a:lnTo>
                    <a:pt x="40511" y="1433"/>
                  </a:lnTo>
                  <a:lnTo>
                    <a:pt x="40135" y="776"/>
                  </a:lnTo>
                  <a:lnTo>
                    <a:pt x="35274" y="658"/>
                  </a:lnTo>
                  <a:lnTo>
                    <a:pt x="35274" y="658"/>
                  </a:lnTo>
                  <a:lnTo>
                    <a:pt x="35274" y="658"/>
                  </a:lnTo>
                  <a:lnTo>
                    <a:pt x="35462" y="1057"/>
                  </a:lnTo>
                  <a:lnTo>
                    <a:pt x="35626" y="1433"/>
                  </a:lnTo>
                  <a:lnTo>
                    <a:pt x="35767" y="1832"/>
                  </a:lnTo>
                  <a:lnTo>
                    <a:pt x="35908" y="2232"/>
                  </a:lnTo>
                  <a:lnTo>
                    <a:pt x="36025" y="2607"/>
                  </a:lnTo>
                  <a:lnTo>
                    <a:pt x="36119" y="3007"/>
                  </a:lnTo>
                  <a:lnTo>
                    <a:pt x="36284" y="3805"/>
                  </a:lnTo>
                  <a:lnTo>
                    <a:pt x="36401" y="4580"/>
                  </a:lnTo>
                  <a:lnTo>
                    <a:pt x="36448" y="5332"/>
                  </a:lnTo>
                  <a:lnTo>
                    <a:pt x="36471" y="6083"/>
                  </a:lnTo>
                  <a:lnTo>
                    <a:pt x="36448" y="6835"/>
                  </a:lnTo>
                  <a:lnTo>
                    <a:pt x="36378" y="7539"/>
                  </a:lnTo>
                  <a:lnTo>
                    <a:pt x="36284" y="8220"/>
                  </a:lnTo>
                  <a:lnTo>
                    <a:pt x="36190" y="8878"/>
                  </a:lnTo>
                  <a:lnTo>
                    <a:pt x="36049" y="9488"/>
                  </a:lnTo>
                  <a:lnTo>
                    <a:pt x="35908" y="10075"/>
                  </a:lnTo>
                  <a:lnTo>
                    <a:pt x="35767" y="10616"/>
                  </a:lnTo>
                  <a:lnTo>
                    <a:pt x="35603" y="11109"/>
                  </a:lnTo>
                  <a:lnTo>
                    <a:pt x="35462" y="11555"/>
                  </a:lnTo>
                  <a:lnTo>
                    <a:pt x="8854" y="11790"/>
                  </a:lnTo>
                  <a:lnTo>
                    <a:pt x="8854" y="11790"/>
                  </a:lnTo>
                  <a:lnTo>
                    <a:pt x="9065" y="11320"/>
                  </a:lnTo>
                  <a:lnTo>
                    <a:pt x="9230" y="10874"/>
                  </a:lnTo>
                  <a:lnTo>
                    <a:pt x="9394" y="10404"/>
                  </a:lnTo>
                  <a:lnTo>
                    <a:pt x="9535" y="9958"/>
                  </a:lnTo>
                  <a:lnTo>
                    <a:pt x="9653" y="9512"/>
                  </a:lnTo>
                  <a:lnTo>
                    <a:pt x="9746" y="9066"/>
                  </a:lnTo>
                  <a:lnTo>
                    <a:pt x="9817" y="8619"/>
                  </a:lnTo>
                  <a:lnTo>
                    <a:pt x="9864" y="8173"/>
                  </a:lnTo>
                  <a:lnTo>
                    <a:pt x="9911" y="7750"/>
                  </a:lnTo>
                  <a:lnTo>
                    <a:pt x="9934" y="7328"/>
                  </a:lnTo>
                  <a:lnTo>
                    <a:pt x="9934" y="6905"/>
                  </a:lnTo>
                  <a:lnTo>
                    <a:pt x="9934" y="6482"/>
                  </a:lnTo>
                  <a:lnTo>
                    <a:pt x="9887" y="5660"/>
                  </a:lnTo>
                  <a:lnTo>
                    <a:pt x="9793" y="4885"/>
                  </a:lnTo>
                  <a:lnTo>
                    <a:pt x="9653" y="4110"/>
                  </a:lnTo>
                  <a:lnTo>
                    <a:pt x="9488" y="3406"/>
                  </a:lnTo>
                  <a:lnTo>
                    <a:pt x="9300" y="2725"/>
                  </a:lnTo>
                  <a:lnTo>
                    <a:pt x="9089" y="2091"/>
                  </a:lnTo>
                  <a:lnTo>
                    <a:pt x="8854" y="1504"/>
                  </a:lnTo>
                  <a:lnTo>
                    <a:pt x="8643" y="963"/>
                  </a:lnTo>
                  <a:lnTo>
                    <a:pt x="8408" y="494"/>
                  </a:lnTo>
                  <a:lnTo>
                    <a:pt x="8196" y="71"/>
                  </a:lnTo>
                  <a:lnTo>
                    <a:pt x="8196" y="71"/>
                  </a:lnTo>
                  <a:lnTo>
                    <a:pt x="577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1" name="Google Shape;1561;p26"/>
            <p:cNvSpPr/>
            <p:nvPr/>
          </p:nvSpPr>
          <p:spPr>
            <a:xfrm>
              <a:off x="7065750" y="4213100"/>
              <a:ext cx="706900" cy="292975"/>
            </a:xfrm>
            <a:custGeom>
              <a:rect b="b" l="l" r="r" t="t"/>
              <a:pathLst>
                <a:path extrusionOk="0" h="11719" w="28276">
                  <a:moveTo>
                    <a:pt x="16111" y="3969"/>
                  </a:moveTo>
                  <a:lnTo>
                    <a:pt x="17074" y="3992"/>
                  </a:lnTo>
                  <a:lnTo>
                    <a:pt x="18013" y="4039"/>
                  </a:lnTo>
                  <a:lnTo>
                    <a:pt x="18882" y="4110"/>
                  </a:lnTo>
                  <a:lnTo>
                    <a:pt x="19727" y="4180"/>
                  </a:lnTo>
                  <a:lnTo>
                    <a:pt x="20526" y="4274"/>
                  </a:lnTo>
                  <a:lnTo>
                    <a:pt x="21277" y="4392"/>
                  </a:lnTo>
                  <a:lnTo>
                    <a:pt x="21958" y="4509"/>
                  </a:lnTo>
                  <a:lnTo>
                    <a:pt x="22592" y="4650"/>
                  </a:lnTo>
                  <a:lnTo>
                    <a:pt x="23132" y="4791"/>
                  </a:lnTo>
                  <a:lnTo>
                    <a:pt x="23626" y="4955"/>
                  </a:lnTo>
                  <a:lnTo>
                    <a:pt x="24025" y="5120"/>
                  </a:lnTo>
                  <a:lnTo>
                    <a:pt x="24354" y="5284"/>
                  </a:lnTo>
                  <a:lnTo>
                    <a:pt x="24495" y="5378"/>
                  </a:lnTo>
                  <a:lnTo>
                    <a:pt x="24588" y="5472"/>
                  </a:lnTo>
                  <a:lnTo>
                    <a:pt x="24682" y="5566"/>
                  </a:lnTo>
                  <a:lnTo>
                    <a:pt x="24753" y="5660"/>
                  </a:lnTo>
                  <a:lnTo>
                    <a:pt x="24776" y="5754"/>
                  </a:lnTo>
                  <a:lnTo>
                    <a:pt x="24800" y="5848"/>
                  </a:lnTo>
                  <a:lnTo>
                    <a:pt x="24776" y="5942"/>
                  </a:lnTo>
                  <a:lnTo>
                    <a:pt x="24753" y="6036"/>
                  </a:lnTo>
                  <a:lnTo>
                    <a:pt x="24682" y="6129"/>
                  </a:lnTo>
                  <a:lnTo>
                    <a:pt x="24588" y="6223"/>
                  </a:lnTo>
                  <a:lnTo>
                    <a:pt x="24495" y="6317"/>
                  </a:lnTo>
                  <a:lnTo>
                    <a:pt x="24354" y="6411"/>
                  </a:lnTo>
                  <a:lnTo>
                    <a:pt x="24025" y="6599"/>
                  </a:lnTo>
                  <a:lnTo>
                    <a:pt x="23626" y="6764"/>
                  </a:lnTo>
                  <a:lnTo>
                    <a:pt x="23132" y="6904"/>
                  </a:lnTo>
                  <a:lnTo>
                    <a:pt x="22592" y="7069"/>
                  </a:lnTo>
                  <a:lnTo>
                    <a:pt x="21958" y="7186"/>
                  </a:lnTo>
                  <a:lnTo>
                    <a:pt x="21277" y="7304"/>
                  </a:lnTo>
                  <a:lnTo>
                    <a:pt x="20526" y="7421"/>
                  </a:lnTo>
                  <a:lnTo>
                    <a:pt x="19727" y="7515"/>
                  </a:lnTo>
                  <a:lnTo>
                    <a:pt x="18882" y="7609"/>
                  </a:lnTo>
                  <a:lnTo>
                    <a:pt x="18013" y="7656"/>
                  </a:lnTo>
                  <a:lnTo>
                    <a:pt x="17074" y="7703"/>
                  </a:lnTo>
                  <a:lnTo>
                    <a:pt x="16111" y="7726"/>
                  </a:lnTo>
                  <a:lnTo>
                    <a:pt x="15124" y="7750"/>
                  </a:lnTo>
                  <a:lnTo>
                    <a:pt x="14138" y="7726"/>
                  </a:lnTo>
                  <a:lnTo>
                    <a:pt x="13175" y="7703"/>
                  </a:lnTo>
                  <a:lnTo>
                    <a:pt x="12259" y="7656"/>
                  </a:lnTo>
                  <a:lnTo>
                    <a:pt x="11367" y="7609"/>
                  </a:lnTo>
                  <a:lnTo>
                    <a:pt x="10521" y="7515"/>
                  </a:lnTo>
                  <a:lnTo>
                    <a:pt x="9723" y="7421"/>
                  </a:lnTo>
                  <a:lnTo>
                    <a:pt x="8995" y="7304"/>
                  </a:lnTo>
                  <a:lnTo>
                    <a:pt x="8290" y="7186"/>
                  </a:lnTo>
                  <a:lnTo>
                    <a:pt x="7680" y="7069"/>
                  </a:lnTo>
                  <a:lnTo>
                    <a:pt x="7116" y="6904"/>
                  </a:lnTo>
                  <a:lnTo>
                    <a:pt x="6623" y="6764"/>
                  </a:lnTo>
                  <a:lnTo>
                    <a:pt x="6224" y="6599"/>
                  </a:lnTo>
                  <a:lnTo>
                    <a:pt x="5895" y="6411"/>
                  </a:lnTo>
                  <a:lnTo>
                    <a:pt x="5778" y="6317"/>
                  </a:lnTo>
                  <a:lnTo>
                    <a:pt x="5660" y="6223"/>
                  </a:lnTo>
                  <a:lnTo>
                    <a:pt x="5590" y="6129"/>
                  </a:lnTo>
                  <a:lnTo>
                    <a:pt x="5519" y="6036"/>
                  </a:lnTo>
                  <a:lnTo>
                    <a:pt x="5472" y="5942"/>
                  </a:lnTo>
                  <a:lnTo>
                    <a:pt x="5472" y="5848"/>
                  </a:lnTo>
                  <a:lnTo>
                    <a:pt x="5472" y="5754"/>
                  </a:lnTo>
                  <a:lnTo>
                    <a:pt x="5519" y="5660"/>
                  </a:lnTo>
                  <a:lnTo>
                    <a:pt x="5590" y="5566"/>
                  </a:lnTo>
                  <a:lnTo>
                    <a:pt x="5660" y="5472"/>
                  </a:lnTo>
                  <a:lnTo>
                    <a:pt x="5778" y="5378"/>
                  </a:lnTo>
                  <a:lnTo>
                    <a:pt x="5895" y="5284"/>
                  </a:lnTo>
                  <a:lnTo>
                    <a:pt x="6224" y="5120"/>
                  </a:lnTo>
                  <a:lnTo>
                    <a:pt x="6623" y="4955"/>
                  </a:lnTo>
                  <a:lnTo>
                    <a:pt x="7116" y="4791"/>
                  </a:lnTo>
                  <a:lnTo>
                    <a:pt x="7680" y="4650"/>
                  </a:lnTo>
                  <a:lnTo>
                    <a:pt x="8290" y="4509"/>
                  </a:lnTo>
                  <a:lnTo>
                    <a:pt x="8995" y="4392"/>
                  </a:lnTo>
                  <a:lnTo>
                    <a:pt x="9723" y="4274"/>
                  </a:lnTo>
                  <a:lnTo>
                    <a:pt x="10521" y="4180"/>
                  </a:lnTo>
                  <a:lnTo>
                    <a:pt x="11367" y="4110"/>
                  </a:lnTo>
                  <a:lnTo>
                    <a:pt x="12259" y="4039"/>
                  </a:lnTo>
                  <a:lnTo>
                    <a:pt x="13175" y="3992"/>
                  </a:lnTo>
                  <a:lnTo>
                    <a:pt x="14138" y="3969"/>
                  </a:lnTo>
                  <a:close/>
                  <a:moveTo>
                    <a:pt x="0" y="0"/>
                  </a:moveTo>
                  <a:lnTo>
                    <a:pt x="212" y="423"/>
                  </a:lnTo>
                  <a:lnTo>
                    <a:pt x="447" y="892"/>
                  </a:lnTo>
                  <a:lnTo>
                    <a:pt x="658" y="1433"/>
                  </a:lnTo>
                  <a:lnTo>
                    <a:pt x="893" y="2020"/>
                  </a:lnTo>
                  <a:lnTo>
                    <a:pt x="1104" y="2654"/>
                  </a:lnTo>
                  <a:lnTo>
                    <a:pt x="1292" y="3335"/>
                  </a:lnTo>
                  <a:lnTo>
                    <a:pt x="1457" y="4039"/>
                  </a:lnTo>
                  <a:lnTo>
                    <a:pt x="1597" y="4814"/>
                  </a:lnTo>
                  <a:lnTo>
                    <a:pt x="1691" y="5589"/>
                  </a:lnTo>
                  <a:lnTo>
                    <a:pt x="1738" y="6411"/>
                  </a:lnTo>
                  <a:lnTo>
                    <a:pt x="1738" y="6834"/>
                  </a:lnTo>
                  <a:lnTo>
                    <a:pt x="1738" y="7257"/>
                  </a:lnTo>
                  <a:lnTo>
                    <a:pt x="1715" y="7679"/>
                  </a:lnTo>
                  <a:lnTo>
                    <a:pt x="1668" y="8102"/>
                  </a:lnTo>
                  <a:lnTo>
                    <a:pt x="1621" y="8548"/>
                  </a:lnTo>
                  <a:lnTo>
                    <a:pt x="1550" y="8995"/>
                  </a:lnTo>
                  <a:lnTo>
                    <a:pt x="1457" y="9441"/>
                  </a:lnTo>
                  <a:lnTo>
                    <a:pt x="1339" y="9887"/>
                  </a:lnTo>
                  <a:lnTo>
                    <a:pt x="1198" y="10333"/>
                  </a:lnTo>
                  <a:lnTo>
                    <a:pt x="1034" y="10803"/>
                  </a:lnTo>
                  <a:lnTo>
                    <a:pt x="869" y="11249"/>
                  </a:lnTo>
                  <a:lnTo>
                    <a:pt x="658" y="11719"/>
                  </a:lnTo>
                  <a:lnTo>
                    <a:pt x="27266" y="11484"/>
                  </a:lnTo>
                  <a:lnTo>
                    <a:pt x="27407" y="11038"/>
                  </a:lnTo>
                  <a:lnTo>
                    <a:pt x="27571" y="10545"/>
                  </a:lnTo>
                  <a:lnTo>
                    <a:pt x="27712" y="10004"/>
                  </a:lnTo>
                  <a:lnTo>
                    <a:pt x="27853" y="9417"/>
                  </a:lnTo>
                  <a:lnTo>
                    <a:pt x="27994" y="8807"/>
                  </a:lnTo>
                  <a:lnTo>
                    <a:pt x="28088" y="8149"/>
                  </a:lnTo>
                  <a:lnTo>
                    <a:pt x="28182" y="7468"/>
                  </a:lnTo>
                  <a:lnTo>
                    <a:pt x="28252" y="6764"/>
                  </a:lnTo>
                  <a:lnTo>
                    <a:pt x="28275" y="6012"/>
                  </a:lnTo>
                  <a:lnTo>
                    <a:pt x="28252" y="5261"/>
                  </a:lnTo>
                  <a:lnTo>
                    <a:pt x="28205" y="4509"/>
                  </a:lnTo>
                  <a:lnTo>
                    <a:pt x="28088" y="3734"/>
                  </a:lnTo>
                  <a:lnTo>
                    <a:pt x="27923" y="2936"/>
                  </a:lnTo>
                  <a:lnTo>
                    <a:pt x="27829" y="2536"/>
                  </a:lnTo>
                  <a:lnTo>
                    <a:pt x="27712" y="2161"/>
                  </a:lnTo>
                  <a:lnTo>
                    <a:pt x="27571" y="1761"/>
                  </a:lnTo>
                  <a:lnTo>
                    <a:pt x="27430" y="1362"/>
                  </a:lnTo>
                  <a:lnTo>
                    <a:pt x="27266" y="986"/>
                  </a:lnTo>
                  <a:lnTo>
                    <a:pt x="27078" y="587"/>
                  </a:lnTo>
                  <a:lnTo>
                    <a:pt x="21489" y="470"/>
                  </a:lnTo>
                  <a:lnTo>
                    <a:pt x="15946" y="352"/>
                  </a:lnTo>
                  <a:lnTo>
                    <a:pt x="0" y="0"/>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2" name="Google Shape;1562;p26"/>
            <p:cNvSpPr/>
            <p:nvPr/>
          </p:nvSpPr>
          <p:spPr>
            <a:xfrm>
              <a:off x="7202550" y="4312300"/>
              <a:ext cx="483200" cy="94550"/>
            </a:xfrm>
            <a:custGeom>
              <a:rect b="b" l="l" r="r" t="t"/>
              <a:pathLst>
                <a:path extrusionOk="0" fill="none" h="3782" w="19328">
                  <a:moveTo>
                    <a:pt x="9652" y="3782"/>
                  </a:moveTo>
                  <a:lnTo>
                    <a:pt x="9652" y="3782"/>
                  </a:lnTo>
                  <a:lnTo>
                    <a:pt x="8666" y="3758"/>
                  </a:lnTo>
                  <a:lnTo>
                    <a:pt x="7703" y="3735"/>
                  </a:lnTo>
                  <a:lnTo>
                    <a:pt x="6787" y="3688"/>
                  </a:lnTo>
                  <a:lnTo>
                    <a:pt x="5895" y="3641"/>
                  </a:lnTo>
                  <a:lnTo>
                    <a:pt x="5049" y="3547"/>
                  </a:lnTo>
                  <a:lnTo>
                    <a:pt x="4251" y="3453"/>
                  </a:lnTo>
                  <a:lnTo>
                    <a:pt x="3523" y="3336"/>
                  </a:lnTo>
                  <a:lnTo>
                    <a:pt x="2818" y="3218"/>
                  </a:lnTo>
                  <a:lnTo>
                    <a:pt x="2208" y="3101"/>
                  </a:lnTo>
                  <a:lnTo>
                    <a:pt x="1644" y="2936"/>
                  </a:lnTo>
                  <a:lnTo>
                    <a:pt x="1151" y="2796"/>
                  </a:lnTo>
                  <a:lnTo>
                    <a:pt x="752" y="2631"/>
                  </a:lnTo>
                  <a:lnTo>
                    <a:pt x="423" y="2443"/>
                  </a:lnTo>
                  <a:lnTo>
                    <a:pt x="306" y="2349"/>
                  </a:lnTo>
                  <a:lnTo>
                    <a:pt x="188" y="2255"/>
                  </a:lnTo>
                  <a:lnTo>
                    <a:pt x="118" y="2161"/>
                  </a:lnTo>
                  <a:lnTo>
                    <a:pt x="47" y="2068"/>
                  </a:lnTo>
                  <a:lnTo>
                    <a:pt x="0" y="1974"/>
                  </a:lnTo>
                  <a:lnTo>
                    <a:pt x="0" y="1880"/>
                  </a:lnTo>
                  <a:lnTo>
                    <a:pt x="0" y="1880"/>
                  </a:lnTo>
                  <a:lnTo>
                    <a:pt x="0" y="1786"/>
                  </a:lnTo>
                  <a:lnTo>
                    <a:pt x="47" y="1692"/>
                  </a:lnTo>
                  <a:lnTo>
                    <a:pt x="118" y="1598"/>
                  </a:lnTo>
                  <a:lnTo>
                    <a:pt x="188" y="1504"/>
                  </a:lnTo>
                  <a:lnTo>
                    <a:pt x="306" y="1410"/>
                  </a:lnTo>
                  <a:lnTo>
                    <a:pt x="423" y="1316"/>
                  </a:lnTo>
                  <a:lnTo>
                    <a:pt x="752" y="1152"/>
                  </a:lnTo>
                  <a:lnTo>
                    <a:pt x="1151" y="987"/>
                  </a:lnTo>
                  <a:lnTo>
                    <a:pt x="1644" y="823"/>
                  </a:lnTo>
                  <a:lnTo>
                    <a:pt x="2208" y="682"/>
                  </a:lnTo>
                  <a:lnTo>
                    <a:pt x="2818" y="541"/>
                  </a:lnTo>
                  <a:lnTo>
                    <a:pt x="3523" y="424"/>
                  </a:lnTo>
                  <a:lnTo>
                    <a:pt x="4251" y="306"/>
                  </a:lnTo>
                  <a:lnTo>
                    <a:pt x="5049" y="212"/>
                  </a:lnTo>
                  <a:lnTo>
                    <a:pt x="5895" y="142"/>
                  </a:lnTo>
                  <a:lnTo>
                    <a:pt x="6787" y="71"/>
                  </a:lnTo>
                  <a:lnTo>
                    <a:pt x="7703" y="24"/>
                  </a:lnTo>
                  <a:lnTo>
                    <a:pt x="8666" y="1"/>
                  </a:lnTo>
                  <a:lnTo>
                    <a:pt x="9652" y="1"/>
                  </a:lnTo>
                  <a:lnTo>
                    <a:pt x="9652" y="1"/>
                  </a:lnTo>
                  <a:lnTo>
                    <a:pt x="10639" y="1"/>
                  </a:lnTo>
                  <a:lnTo>
                    <a:pt x="11602" y="24"/>
                  </a:lnTo>
                  <a:lnTo>
                    <a:pt x="12541" y="71"/>
                  </a:lnTo>
                  <a:lnTo>
                    <a:pt x="13410" y="142"/>
                  </a:lnTo>
                  <a:lnTo>
                    <a:pt x="14255" y="212"/>
                  </a:lnTo>
                  <a:lnTo>
                    <a:pt x="15054" y="306"/>
                  </a:lnTo>
                  <a:lnTo>
                    <a:pt x="15805" y="424"/>
                  </a:lnTo>
                  <a:lnTo>
                    <a:pt x="16486" y="541"/>
                  </a:lnTo>
                  <a:lnTo>
                    <a:pt x="17120" y="682"/>
                  </a:lnTo>
                  <a:lnTo>
                    <a:pt x="17660" y="823"/>
                  </a:lnTo>
                  <a:lnTo>
                    <a:pt x="18154" y="987"/>
                  </a:lnTo>
                  <a:lnTo>
                    <a:pt x="18553" y="1152"/>
                  </a:lnTo>
                  <a:lnTo>
                    <a:pt x="18882" y="1316"/>
                  </a:lnTo>
                  <a:lnTo>
                    <a:pt x="19023" y="1410"/>
                  </a:lnTo>
                  <a:lnTo>
                    <a:pt x="19116" y="1504"/>
                  </a:lnTo>
                  <a:lnTo>
                    <a:pt x="19210" y="1598"/>
                  </a:lnTo>
                  <a:lnTo>
                    <a:pt x="19281" y="1692"/>
                  </a:lnTo>
                  <a:lnTo>
                    <a:pt x="19304" y="1786"/>
                  </a:lnTo>
                  <a:lnTo>
                    <a:pt x="19328" y="1880"/>
                  </a:lnTo>
                  <a:lnTo>
                    <a:pt x="19328" y="1880"/>
                  </a:lnTo>
                  <a:lnTo>
                    <a:pt x="19304" y="1974"/>
                  </a:lnTo>
                  <a:lnTo>
                    <a:pt x="19281" y="2068"/>
                  </a:lnTo>
                  <a:lnTo>
                    <a:pt x="19210" y="2161"/>
                  </a:lnTo>
                  <a:lnTo>
                    <a:pt x="19116" y="2255"/>
                  </a:lnTo>
                  <a:lnTo>
                    <a:pt x="19023" y="2349"/>
                  </a:lnTo>
                  <a:lnTo>
                    <a:pt x="18882" y="2443"/>
                  </a:lnTo>
                  <a:lnTo>
                    <a:pt x="18553" y="2631"/>
                  </a:lnTo>
                  <a:lnTo>
                    <a:pt x="18154" y="2796"/>
                  </a:lnTo>
                  <a:lnTo>
                    <a:pt x="17660" y="2936"/>
                  </a:lnTo>
                  <a:lnTo>
                    <a:pt x="17120" y="3101"/>
                  </a:lnTo>
                  <a:lnTo>
                    <a:pt x="16486" y="3218"/>
                  </a:lnTo>
                  <a:lnTo>
                    <a:pt x="15805" y="3336"/>
                  </a:lnTo>
                  <a:lnTo>
                    <a:pt x="15054" y="3453"/>
                  </a:lnTo>
                  <a:lnTo>
                    <a:pt x="14255" y="3547"/>
                  </a:lnTo>
                  <a:lnTo>
                    <a:pt x="13410" y="3641"/>
                  </a:lnTo>
                  <a:lnTo>
                    <a:pt x="12541" y="3688"/>
                  </a:lnTo>
                  <a:lnTo>
                    <a:pt x="11602" y="3735"/>
                  </a:lnTo>
                  <a:lnTo>
                    <a:pt x="10639" y="3758"/>
                  </a:lnTo>
                  <a:lnTo>
                    <a:pt x="9652" y="3782"/>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3" name="Google Shape;1563;p26"/>
            <p:cNvSpPr/>
            <p:nvPr/>
          </p:nvSpPr>
          <p:spPr>
            <a:xfrm>
              <a:off x="7065750" y="4213100"/>
              <a:ext cx="706900" cy="292975"/>
            </a:xfrm>
            <a:custGeom>
              <a:rect b="b" l="l" r="r" t="t"/>
              <a:pathLst>
                <a:path extrusionOk="0" fill="none" h="11719" w="28276">
                  <a:moveTo>
                    <a:pt x="0" y="0"/>
                  </a:moveTo>
                  <a:lnTo>
                    <a:pt x="0" y="0"/>
                  </a:lnTo>
                  <a:lnTo>
                    <a:pt x="0" y="0"/>
                  </a:lnTo>
                  <a:lnTo>
                    <a:pt x="212" y="423"/>
                  </a:lnTo>
                  <a:lnTo>
                    <a:pt x="447" y="892"/>
                  </a:lnTo>
                  <a:lnTo>
                    <a:pt x="658" y="1433"/>
                  </a:lnTo>
                  <a:lnTo>
                    <a:pt x="893" y="2020"/>
                  </a:lnTo>
                  <a:lnTo>
                    <a:pt x="1104" y="2654"/>
                  </a:lnTo>
                  <a:lnTo>
                    <a:pt x="1292" y="3335"/>
                  </a:lnTo>
                  <a:lnTo>
                    <a:pt x="1457" y="4039"/>
                  </a:lnTo>
                  <a:lnTo>
                    <a:pt x="1597" y="4814"/>
                  </a:lnTo>
                  <a:lnTo>
                    <a:pt x="1691" y="5589"/>
                  </a:lnTo>
                  <a:lnTo>
                    <a:pt x="1738" y="6411"/>
                  </a:lnTo>
                  <a:lnTo>
                    <a:pt x="1738" y="6834"/>
                  </a:lnTo>
                  <a:lnTo>
                    <a:pt x="1738" y="7257"/>
                  </a:lnTo>
                  <a:lnTo>
                    <a:pt x="1715" y="7679"/>
                  </a:lnTo>
                  <a:lnTo>
                    <a:pt x="1668" y="8102"/>
                  </a:lnTo>
                  <a:lnTo>
                    <a:pt x="1621" y="8548"/>
                  </a:lnTo>
                  <a:lnTo>
                    <a:pt x="1550" y="8995"/>
                  </a:lnTo>
                  <a:lnTo>
                    <a:pt x="1457" y="9441"/>
                  </a:lnTo>
                  <a:lnTo>
                    <a:pt x="1339" y="9887"/>
                  </a:lnTo>
                  <a:lnTo>
                    <a:pt x="1198" y="10333"/>
                  </a:lnTo>
                  <a:lnTo>
                    <a:pt x="1034" y="10803"/>
                  </a:lnTo>
                  <a:lnTo>
                    <a:pt x="869" y="11249"/>
                  </a:lnTo>
                  <a:lnTo>
                    <a:pt x="658" y="11719"/>
                  </a:lnTo>
                  <a:lnTo>
                    <a:pt x="27266" y="11484"/>
                  </a:lnTo>
                  <a:lnTo>
                    <a:pt x="27266" y="11484"/>
                  </a:lnTo>
                  <a:lnTo>
                    <a:pt x="27407" y="11038"/>
                  </a:lnTo>
                  <a:lnTo>
                    <a:pt x="27571" y="10545"/>
                  </a:lnTo>
                  <a:lnTo>
                    <a:pt x="27712" y="10004"/>
                  </a:lnTo>
                  <a:lnTo>
                    <a:pt x="27853" y="9417"/>
                  </a:lnTo>
                  <a:lnTo>
                    <a:pt x="27994" y="8807"/>
                  </a:lnTo>
                  <a:lnTo>
                    <a:pt x="28088" y="8149"/>
                  </a:lnTo>
                  <a:lnTo>
                    <a:pt x="28182" y="7468"/>
                  </a:lnTo>
                  <a:lnTo>
                    <a:pt x="28252" y="6764"/>
                  </a:lnTo>
                  <a:lnTo>
                    <a:pt x="28275" y="6012"/>
                  </a:lnTo>
                  <a:lnTo>
                    <a:pt x="28252" y="5261"/>
                  </a:lnTo>
                  <a:lnTo>
                    <a:pt x="28205" y="4509"/>
                  </a:lnTo>
                  <a:lnTo>
                    <a:pt x="28088" y="3734"/>
                  </a:lnTo>
                  <a:lnTo>
                    <a:pt x="27923" y="2936"/>
                  </a:lnTo>
                  <a:lnTo>
                    <a:pt x="27829" y="2536"/>
                  </a:lnTo>
                  <a:lnTo>
                    <a:pt x="27712" y="2161"/>
                  </a:lnTo>
                  <a:lnTo>
                    <a:pt x="27571" y="1761"/>
                  </a:lnTo>
                  <a:lnTo>
                    <a:pt x="27430" y="1362"/>
                  </a:lnTo>
                  <a:lnTo>
                    <a:pt x="27266" y="986"/>
                  </a:lnTo>
                  <a:lnTo>
                    <a:pt x="27078" y="587"/>
                  </a:lnTo>
                  <a:lnTo>
                    <a:pt x="27078" y="587"/>
                  </a:lnTo>
                  <a:lnTo>
                    <a:pt x="21489" y="470"/>
                  </a:lnTo>
                  <a:lnTo>
                    <a:pt x="15946" y="352"/>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4" name="Google Shape;1564;p26"/>
            <p:cNvSpPr/>
            <p:nvPr/>
          </p:nvSpPr>
          <p:spPr>
            <a:xfrm>
              <a:off x="7202550" y="4312300"/>
              <a:ext cx="483200" cy="94550"/>
            </a:xfrm>
            <a:custGeom>
              <a:rect b="b" l="l" r="r" t="t"/>
              <a:pathLst>
                <a:path extrusionOk="0" h="3782" w="19328">
                  <a:moveTo>
                    <a:pt x="8666" y="1"/>
                  </a:moveTo>
                  <a:lnTo>
                    <a:pt x="7703" y="24"/>
                  </a:lnTo>
                  <a:lnTo>
                    <a:pt x="6787" y="71"/>
                  </a:lnTo>
                  <a:lnTo>
                    <a:pt x="5895" y="142"/>
                  </a:lnTo>
                  <a:lnTo>
                    <a:pt x="5049" y="212"/>
                  </a:lnTo>
                  <a:lnTo>
                    <a:pt x="4251" y="306"/>
                  </a:lnTo>
                  <a:lnTo>
                    <a:pt x="3523" y="424"/>
                  </a:lnTo>
                  <a:lnTo>
                    <a:pt x="2818" y="541"/>
                  </a:lnTo>
                  <a:lnTo>
                    <a:pt x="2208" y="682"/>
                  </a:lnTo>
                  <a:lnTo>
                    <a:pt x="1644" y="823"/>
                  </a:lnTo>
                  <a:lnTo>
                    <a:pt x="1151" y="987"/>
                  </a:lnTo>
                  <a:lnTo>
                    <a:pt x="752" y="1152"/>
                  </a:lnTo>
                  <a:lnTo>
                    <a:pt x="423" y="1316"/>
                  </a:lnTo>
                  <a:lnTo>
                    <a:pt x="306" y="1410"/>
                  </a:lnTo>
                  <a:lnTo>
                    <a:pt x="188" y="1504"/>
                  </a:lnTo>
                  <a:lnTo>
                    <a:pt x="118" y="1598"/>
                  </a:lnTo>
                  <a:lnTo>
                    <a:pt x="47" y="1692"/>
                  </a:lnTo>
                  <a:lnTo>
                    <a:pt x="0" y="1786"/>
                  </a:lnTo>
                  <a:lnTo>
                    <a:pt x="0" y="1880"/>
                  </a:lnTo>
                  <a:lnTo>
                    <a:pt x="0" y="1974"/>
                  </a:lnTo>
                  <a:lnTo>
                    <a:pt x="47" y="2068"/>
                  </a:lnTo>
                  <a:lnTo>
                    <a:pt x="118" y="2161"/>
                  </a:lnTo>
                  <a:lnTo>
                    <a:pt x="188" y="2255"/>
                  </a:lnTo>
                  <a:lnTo>
                    <a:pt x="306" y="2349"/>
                  </a:lnTo>
                  <a:lnTo>
                    <a:pt x="423" y="2443"/>
                  </a:lnTo>
                  <a:lnTo>
                    <a:pt x="752" y="2631"/>
                  </a:lnTo>
                  <a:lnTo>
                    <a:pt x="1151" y="2796"/>
                  </a:lnTo>
                  <a:lnTo>
                    <a:pt x="1644" y="2936"/>
                  </a:lnTo>
                  <a:lnTo>
                    <a:pt x="2208" y="3101"/>
                  </a:lnTo>
                  <a:lnTo>
                    <a:pt x="2818" y="3218"/>
                  </a:lnTo>
                  <a:lnTo>
                    <a:pt x="3523" y="3336"/>
                  </a:lnTo>
                  <a:lnTo>
                    <a:pt x="4251" y="3453"/>
                  </a:lnTo>
                  <a:lnTo>
                    <a:pt x="5049" y="3547"/>
                  </a:lnTo>
                  <a:lnTo>
                    <a:pt x="5895" y="3641"/>
                  </a:lnTo>
                  <a:lnTo>
                    <a:pt x="6787" y="3688"/>
                  </a:lnTo>
                  <a:lnTo>
                    <a:pt x="7703" y="3735"/>
                  </a:lnTo>
                  <a:lnTo>
                    <a:pt x="8666" y="3758"/>
                  </a:lnTo>
                  <a:lnTo>
                    <a:pt x="9652" y="3782"/>
                  </a:lnTo>
                  <a:lnTo>
                    <a:pt x="10639" y="3758"/>
                  </a:lnTo>
                  <a:lnTo>
                    <a:pt x="11602" y="3735"/>
                  </a:lnTo>
                  <a:lnTo>
                    <a:pt x="12541" y="3688"/>
                  </a:lnTo>
                  <a:lnTo>
                    <a:pt x="13410" y="3641"/>
                  </a:lnTo>
                  <a:lnTo>
                    <a:pt x="14255" y="3547"/>
                  </a:lnTo>
                  <a:lnTo>
                    <a:pt x="15054" y="3453"/>
                  </a:lnTo>
                  <a:lnTo>
                    <a:pt x="15805" y="3336"/>
                  </a:lnTo>
                  <a:lnTo>
                    <a:pt x="16486" y="3218"/>
                  </a:lnTo>
                  <a:lnTo>
                    <a:pt x="17120" y="3101"/>
                  </a:lnTo>
                  <a:lnTo>
                    <a:pt x="17660" y="2936"/>
                  </a:lnTo>
                  <a:lnTo>
                    <a:pt x="18154" y="2796"/>
                  </a:lnTo>
                  <a:lnTo>
                    <a:pt x="18553" y="2631"/>
                  </a:lnTo>
                  <a:lnTo>
                    <a:pt x="18882" y="2443"/>
                  </a:lnTo>
                  <a:lnTo>
                    <a:pt x="19023" y="2349"/>
                  </a:lnTo>
                  <a:lnTo>
                    <a:pt x="19116" y="2255"/>
                  </a:lnTo>
                  <a:lnTo>
                    <a:pt x="19210" y="2161"/>
                  </a:lnTo>
                  <a:lnTo>
                    <a:pt x="19281" y="2068"/>
                  </a:lnTo>
                  <a:lnTo>
                    <a:pt x="19304" y="1974"/>
                  </a:lnTo>
                  <a:lnTo>
                    <a:pt x="19328" y="1880"/>
                  </a:lnTo>
                  <a:lnTo>
                    <a:pt x="19304" y="1786"/>
                  </a:lnTo>
                  <a:lnTo>
                    <a:pt x="19281" y="1692"/>
                  </a:lnTo>
                  <a:lnTo>
                    <a:pt x="19210" y="1598"/>
                  </a:lnTo>
                  <a:lnTo>
                    <a:pt x="19116" y="1504"/>
                  </a:lnTo>
                  <a:lnTo>
                    <a:pt x="19023" y="1410"/>
                  </a:lnTo>
                  <a:lnTo>
                    <a:pt x="18882" y="1316"/>
                  </a:lnTo>
                  <a:lnTo>
                    <a:pt x="18553" y="1152"/>
                  </a:lnTo>
                  <a:lnTo>
                    <a:pt x="18154" y="987"/>
                  </a:lnTo>
                  <a:lnTo>
                    <a:pt x="17660" y="823"/>
                  </a:lnTo>
                  <a:lnTo>
                    <a:pt x="17120" y="682"/>
                  </a:lnTo>
                  <a:lnTo>
                    <a:pt x="16486" y="541"/>
                  </a:lnTo>
                  <a:lnTo>
                    <a:pt x="15805" y="424"/>
                  </a:lnTo>
                  <a:lnTo>
                    <a:pt x="15054" y="306"/>
                  </a:lnTo>
                  <a:lnTo>
                    <a:pt x="14255" y="212"/>
                  </a:lnTo>
                  <a:lnTo>
                    <a:pt x="13410" y="142"/>
                  </a:lnTo>
                  <a:lnTo>
                    <a:pt x="12541" y="71"/>
                  </a:lnTo>
                  <a:lnTo>
                    <a:pt x="11602" y="24"/>
                  </a:lnTo>
                  <a:lnTo>
                    <a:pt x="10639" y="1"/>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5" name="Google Shape;1565;p26"/>
            <p:cNvSpPr/>
            <p:nvPr/>
          </p:nvSpPr>
          <p:spPr>
            <a:xfrm>
              <a:off x="7202550" y="4312300"/>
              <a:ext cx="483200" cy="94550"/>
            </a:xfrm>
            <a:custGeom>
              <a:rect b="b" l="l" r="r" t="t"/>
              <a:pathLst>
                <a:path extrusionOk="0" fill="none" h="3782" w="19328">
                  <a:moveTo>
                    <a:pt x="9652" y="1"/>
                  </a:moveTo>
                  <a:lnTo>
                    <a:pt x="9652" y="1"/>
                  </a:lnTo>
                  <a:lnTo>
                    <a:pt x="8666" y="1"/>
                  </a:lnTo>
                  <a:lnTo>
                    <a:pt x="7703" y="24"/>
                  </a:lnTo>
                  <a:lnTo>
                    <a:pt x="6787" y="71"/>
                  </a:lnTo>
                  <a:lnTo>
                    <a:pt x="5895" y="142"/>
                  </a:lnTo>
                  <a:lnTo>
                    <a:pt x="5049" y="212"/>
                  </a:lnTo>
                  <a:lnTo>
                    <a:pt x="4251" y="306"/>
                  </a:lnTo>
                  <a:lnTo>
                    <a:pt x="3523" y="424"/>
                  </a:lnTo>
                  <a:lnTo>
                    <a:pt x="2818" y="541"/>
                  </a:lnTo>
                  <a:lnTo>
                    <a:pt x="2208" y="682"/>
                  </a:lnTo>
                  <a:lnTo>
                    <a:pt x="1644" y="823"/>
                  </a:lnTo>
                  <a:lnTo>
                    <a:pt x="1151" y="987"/>
                  </a:lnTo>
                  <a:lnTo>
                    <a:pt x="752" y="1152"/>
                  </a:lnTo>
                  <a:lnTo>
                    <a:pt x="423" y="1316"/>
                  </a:lnTo>
                  <a:lnTo>
                    <a:pt x="306" y="1410"/>
                  </a:lnTo>
                  <a:lnTo>
                    <a:pt x="188" y="1504"/>
                  </a:lnTo>
                  <a:lnTo>
                    <a:pt x="118" y="1598"/>
                  </a:lnTo>
                  <a:lnTo>
                    <a:pt x="47" y="1692"/>
                  </a:lnTo>
                  <a:lnTo>
                    <a:pt x="0" y="1786"/>
                  </a:lnTo>
                  <a:lnTo>
                    <a:pt x="0" y="1880"/>
                  </a:lnTo>
                  <a:lnTo>
                    <a:pt x="0" y="1880"/>
                  </a:lnTo>
                  <a:lnTo>
                    <a:pt x="0" y="1974"/>
                  </a:lnTo>
                  <a:lnTo>
                    <a:pt x="47" y="2068"/>
                  </a:lnTo>
                  <a:lnTo>
                    <a:pt x="118" y="2161"/>
                  </a:lnTo>
                  <a:lnTo>
                    <a:pt x="188" y="2255"/>
                  </a:lnTo>
                  <a:lnTo>
                    <a:pt x="306" y="2349"/>
                  </a:lnTo>
                  <a:lnTo>
                    <a:pt x="423" y="2443"/>
                  </a:lnTo>
                  <a:lnTo>
                    <a:pt x="752" y="2631"/>
                  </a:lnTo>
                  <a:lnTo>
                    <a:pt x="1151" y="2796"/>
                  </a:lnTo>
                  <a:lnTo>
                    <a:pt x="1644" y="2936"/>
                  </a:lnTo>
                  <a:lnTo>
                    <a:pt x="2208" y="3101"/>
                  </a:lnTo>
                  <a:lnTo>
                    <a:pt x="2818" y="3218"/>
                  </a:lnTo>
                  <a:lnTo>
                    <a:pt x="3523" y="3336"/>
                  </a:lnTo>
                  <a:lnTo>
                    <a:pt x="4251" y="3453"/>
                  </a:lnTo>
                  <a:lnTo>
                    <a:pt x="5049" y="3547"/>
                  </a:lnTo>
                  <a:lnTo>
                    <a:pt x="5895" y="3641"/>
                  </a:lnTo>
                  <a:lnTo>
                    <a:pt x="6787" y="3688"/>
                  </a:lnTo>
                  <a:lnTo>
                    <a:pt x="7703" y="3735"/>
                  </a:lnTo>
                  <a:lnTo>
                    <a:pt x="8666" y="3758"/>
                  </a:lnTo>
                  <a:lnTo>
                    <a:pt x="9652" y="3782"/>
                  </a:lnTo>
                  <a:lnTo>
                    <a:pt x="9652" y="3782"/>
                  </a:lnTo>
                  <a:lnTo>
                    <a:pt x="10639" y="3758"/>
                  </a:lnTo>
                  <a:lnTo>
                    <a:pt x="11602" y="3735"/>
                  </a:lnTo>
                  <a:lnTo>
                    <a:pt x="12541" y="3688"/>
                  </a:lnTo>
                  <a:lnTo>
                    <a:pt x="13410" y="3641"/>
                  </a:lnTo>
                  <a:lnTo>
                    <a:pt x="14255" y="3547"/>
                  </a:lnTo>
                  <a:lnTo>
                    <a:pt x="15054" y="3453"/>
                  </a:lnTo>
                  <a:lnTo>
                    <a:pt x="15805" y="3336"/>
                  </a:lnTo>
                  <a:lnTo>
                    <a:pt x="16486" y="3218"/>
                  </a:lnTo>
                  <a:lnTo>
                    <a:pt x="17120" y="3101"/>
                  </a:lnTo>
                  <a:lnTo>
                    <a:pt x="17660" y="2936"/>
                  </a:lnTo>
                  <a:lnTo>
                    <a:pt x="18154" y="2796"/>
                  </a:lnTo>
                  <a:lnTo>
                    <a:pt x="18553" y="2631"/>
                  </a:lnTo>
                  <a:lnTo>
                    <a:pt x="18882" y="2443"/>
                  </a:lnTo>
                  <a:lnTo>
                    <a:pt x="19023" y="2349"/>
                  </a:lnTo>
                  <a:lnTo>
                    <a:pt x="19116" y="2255"/>
                  </a:lnTo>
                  <a:lnTo>
                    <a:pt x="19210" y="2161"/>
                  </a:lnTo>
                  <a:lnTo>
                    <a:pt x="19281" y="2068"/>
                  </a:lnTo>
                  <a:lnTo>
                    <a:pt x="19304" y="1974"/>
                  </a:lnTo>
                  <a:lnTo>
                    <a:pt x="19328" y="1880"/>
                  </a:lnTo>
                  <a:lnTo>
                    <a:pt x="19328" y="1880"/>
                  </a:lnTo>
                  <a:lnTo>
                    <a:pt x="19304" y="1786"/>
                  </a:lnTo>
                  <a:lnTo>
                    <a:pt x="19281" y="1692"/>
                  </a:lnTo>
                  <a:lnTo>
                    <a:pt x="19210" y="1598"/>
                  </a:lnTo>
                  <a:lnTo>
                    <a:pt x="19116" y="1504"/>
                  </a:lnTo>
                  <a:lnTo>
                    <a:pt x="19023" y="1410"/>
                  </a:lnTo>
                  <a:lnTo>
                    <a:pt x="18882" y="1316"/>
                  </a:lnTo>
                  <a:lnTo>
                    <a:pt x="18553" y="1152"/>
                  </a:lnTo>
                  <a:lnTo>
                    <a:pt x="18154" y="987"/>
                  </a:lnTo>
                  <a:lnTo>
                    <a:pt x="17660" y="823"/>
                  </a:lnTo>
                  <a:lnTo>
                    <a:pt x="17120" y="682"/>
                  </a:lnTo>
                  <a:lnTo>
                    <a:pt x="16486" y="541"/>
                  </a:lnTo>
                  <a:lnTo>
                    <a:pt x="15805" y="424"/>
                  </a:lnTo>
                  <a:lnTo>
                    <a:pt x="15054" y="306"/>
                  </a:lnTo>
                  <a:lnTo>
                    <a:pt x="14255" y="212"/>
                  </a:lnTo>
                  <a:lnTo>
                    <a:pt x="13410" y="142"/>
                  </a:lnTo>
                  <a:lnTo>
                    <a:pt x="12541" y="71"/>
                  </a:lnTo>
                  <a:lnTo>
                    <a:pt x="11602" y="24"/>
                  </a:lnTo>
                  <a:lnTo>
                    <a:pt x="10639" y="1"/>
                  </a:lnTo>
                  <a:lnTo>
                    <a:pt x="9652"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6" name="Google Shape;1566;p26"/>
            <p:cNvSpPr/>
            <p:nvPr/>
          </p:nvSpPr>
          <p:spPr>
            <a:xfrm>
              <a:off x="6504475" y="4312300"/>
              <a:ext cx="243100" cy="197900"/>
            </a:xfrm>
            <a:custGeom>
              <a:rect b="b" l="l" r="r" t="t"/>
              <a:pathLst>
                <a:path extrusionOk="0" h="7916" w="9724">
                  <a:moveTo>
                    <a:pt x="7656" y="1"/>
                  </a:moveTo>
                  <a:lnTo>
                    <a:pt x="7633" y="330"/>
                  </a:lnTo>
                  <a:lnTo>
                    <a:pt x="7586" y="658"/>
                  </a:lnTo>
                  <a:lnTo>
                    <a:pt x="7516" y="987"/>
                  </a:lnTo>
                  <a:lnTo>
                    <a:pt x="7422" y="1340"/>
                  </a:lnTo>
                  <a:lnTo>
                    <a:pt x="7304" y="1645"/>
                  </a:lnTo>
                  <a:lnTo>
                    <a:pt x="7163" y="1974"/>
                  </a:lnTo>
                  <a:lnTo>
                    <a:pt x="7022" y="2279"/>
                  </a:lnTo>
                  <a:lnTo>
                    <a:pt x="6834" y="2584"/>
                  </a:lnTo>
                  <a:lnTo>
                    <a:pt x="6670" y="2889"/>
                  </a:lnTo>
                  <a:lnTo>
                    <a:pt x="6459" y="3171"/>
                  </a:lnTo>
                  <a:lnTo>
                    <a:pt x="6247" y="3430"/>
                  </a:lnTo>
                  <a:lnTo>
                    <a:pt x="6013" y="3711"/>
                  </a:lnTo>
                  <a:lnTo>
                    <a:pt x="5778" y="3946"/>
                  </a:lnTo>
                  <a:lnTo>
                    <a:pt x="5519" y="4181"/>
                  </a:lnTo>
                  <a:lnTo>
                    <a:pt x="5261" y="4392"/>
                  </a:lnTo>
                  <a:lnTo>
                    <a:pt x="4979" y="4580"/>
                  </a:lnTo>
                  <a:lnTo>
                    <a:pt x="4416" y="4933"/>
                  </a:lnTo>
                  <a:lnTo>
                    <a:pt x="3829" y="5238"/>
                  </a:lnTo>
                  <a:lnTo>
                    <a:pt x="3218" y="5520"/>
                  </a:lnTo>
                  <a:lnTo>
                    <a:pt x="2584" y="5755"/>
                  </a:lnTo>
                  <a:lnTo>
                    <a:pt x="1950" y="5966"/>
                  </a:lnTo>
                  <a:lnTo>
                    <a:pt x="1292" y="6154"/>
                  </a:lnTo>
                  <a:lnTo>
                    <a:pt x="658" y="6318"/>
                  </a:lnTo>
                  <a:lnTo>
                    <a:pt x="1" y="6459"/>
                  </a:lnTo>
                  <a:lnTo>
                    <a:pt x="799" y="6483"/>
                  </a:lnTo>
                  <a:lnTo>
                    <a:pt x="1621" y="6459"/>
                  </a:lnTo>
                  <a:lnTo>
                    <a:pt x="2419" y="6412"/>
                  </a:lnTo>
                  <a:lnTo>
                    <a:pt x="3218" y="6318"/>
                  </a:lnTo>
                  <a:lnTo>
                    <a:pt x="2607" y="7915"/>
                  </a:lnTo>
                  <a:lnTo>
                    <a:pt x="2960" y="7892"/>
                  </a:lnTo>
                  <a:lnTo>
                    <a:pt x="3335" y="7868"/>
                  </a:lnTo>
                  <a:lnTo>
                    <a:pt x="3711" y="7821"/>
                  </a:lnTo>
                  <a:lnTo>
                    <a:pt x="4063" y="7751"/>
                  </a:lnTo>
                  <a:lnTo>
                    <a:pt x="4439" y="7680"/>
                  </a:lnTo>
                  <a:lnTo>
                    <a:pt x="4791" y="7563"/>
                  </a:lnTo>
                  <a:lnTo>
                    <a:pt x="5144" y="7445"/>
                  </a:lnTo>
                  <a:lnTo>
                    <a:pt x="5496" y="7305"/>
                  </a:lnTo>
                  <a:lnTo>
                    <a:pt x="5825" y="7140"/>
                  </a:lnTo>
                  <a:lnTo>
                    <a:pt x="6153" y="6952"/>
                  </a:lnTo>
                  <a:lnTo>
                    <a:pt x="6482" y="6764"/>
                  </a:lnTo>
                  <a:lnTo>
                    <a:pt x="6788" y="6553"/>
                  </a:lnTo>
                  <a:lnTo>
                    <a:pt x="7093" y="6318"/>
                  </a:lnTo>
                  <a:lnTo>
                    <a:pt x="7375" y="6083"/>
                  </a:lnTo>
                  <a:lnTo>
                    <a:pt x="7633" y="5825"/>
                  </a:lnTo>
                  <a:lnTo>
                    <a:pt x="7891" y="5543"/>
                  </a:lnTo>
                  <a:lnTo>
                    <a:pt x="8150" y="5261"/>
                  </a:lnTo>
                  <a:lnTo>
                    <a:pt x="8361" y="4956"/>
                  </a:lnTo>
                  <a:lnTo>
                    <a:pt x="8572" y="4651"/>
                  </a:lnTo>
                  <a:lnTo>
                    <a:pt x="8784" y="4322"/>
                  </a:lnTo>
                  <a:lnTo>
                    <a:pt x="8948" y="3993"/>
                  </a:lnTo>
                  <a:lnTo>
                    <a:pt x="9112" y="3664"/>
                  </a:lnTo>
                  <a:lnTo>
                    <a:pt x="9253" y="3312"/>
                  </a:lnTo>
                  <a:lnTo>
                    <a:pt x="9371" y="2960"/>
                  </a:lnTo>
                  <a:lnTo>
                    <a:pt x="9488" y="2608"/>
                  </a:lnTo>
                  <a:lnTo>
                    <a:pt x="9559" y="2255"/>
                  </a:lnTo>
                  <a:lnTo>
                    <a:pt x="9629" y="1880"/>
                  </a:lnTo>
                  <a:lnTo>
                    <a:pt x="9700" y="1504"/>
                  </a:lnTo>
                  <a:lnTo>
                    <a:pt x="9723" y="1128"/>
                  </a:lnTo>
                  <a:lnTo>
                    <a:pt x="9723" y="752"/>
                  </a:lnTo>
                  <a:lnTo>
                    <a:pt x="9723" y="377"/>
                  </a:lnTo>
                  <a:lnTo>
                    <a:pt x="9700" y="1"/>
                  </a:lnTo>
                  <a:close/>
                </a:path>
              </a:pathLst>
            </a:custGeom>
            <a:solidFill>
              <a:srgbClr val="B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0" name="Shape 1570"/>
        <p:cNvGrpSpPr/>
        <p:nvPr/>
      </p:nvGrpSpPr>
      <p:grpSpPr>
        <a:xfrm>
          <a:off x="0" y="0"/>
          <a:ext cx="0" cy="0"/>
          <a:chOff x="0" y="0"/>
          <a:chExt cx="0" cy="0"/>
        </a:xfrm>
      </p:grpSpPr>
      <p:sp>
        <p:nvSpPr>
          <p:cNvPr id="1571" name="Google Shape;1571;p27"/>
          <p:cNvSpPr/>
          <p:nvPr/>
        </p:nvSpPr>
        <p:spPr>
          <a:xfrm>
            <a:off x="2396365" y="484800"/>
            <a:ext cx="4351270" cy="3054680"/>
          </a:xfrm>
          <a:custGeom>
            <a:rect b="b" l="l" r="r" t="t"/>
            <a:pathLst>
              <a:path extrusionOk="0" h="46631" w="66424">
                <a:moveTo>
                  <a:pt x="49192" y="0"/>
                </a:moveTo>
                <a:lnTo>
                  <a:pt x="48633" y="19"/>
                </a:lnTo>
                <a:lnTo>
                  <a:pt x="48075" y="39"/>
                </a:lnTo>
                <a:lnTo>
                  <a:pt x="47517" y="77"/>
                </a:lnTo>
                <a:lnTo>
                  <a:pt x="46958" y="135"/>
                </a:lnTo>
                <a:lnTo>
                  <a:pt x="46400" y="193"/>
                </a:lnTo>
                <a:lnTo>
                  <a:pt x="45842" y="289"/>
                </a:lnTo>
                <a:lnTo>
                  <a:pt x="45303" y="404"/>
                </a:lnTo>
                <a:lnTo>
                  <a:pt x="44744" y="520"/>
                </a:lnTo>
                <a:lnTo>
                  <a:pt x="44205" y="655"/>
                </a:lnTo>
                <a:lnTo>
                  <a:pt x="43666" y="809"/>
                </a:lnTo>
                <a:lnTo>
                  <a:pt x="43127" y="982"/>
                </a:lnTo>
                <a:lnTo>
                  <a:pt x="42607" y="1174"/>
                </a:lnTo>
                <a:lnTo>
                  <a:pt x="42068" y="1386"/>
                </a:lnTo>
                <a:lnTo>
                  <a:pt x="41568" y="1617"/>
                </a:lnTo>
                <a:lnTo>
                  <a:pt x="41048" y="1848"/>
                </a:lnTo>
                <a:lnTo>
                  <a:pt x="40547" y="2118"/>
                </a:lnTo>
                <a:lnTo>
                  <a:pt x="39970" y="2445"/>
                </a:lnTo>
                <a:lnTo>
                  <a:pt x="39411" y="2772"/>
                </a:lnTo>
                <a:lnTo>
                  <a:pt x="38853" y="3138"/>
                </a:lnTo>
                <a:lnTo>
                  <a:pt x="38314" y="3504"/>
                </a:lnTo>
                <a:lnTo>
                  <a:pt x="37775" y="3889"/>
                </a:lnTo>
                <a:lnTo>
                  <a:pt x="37236" y="4293"/>
                </a:lnTo>
                <a:lnTo>
                  <a:pt x="36196" y="5121"/>
                </a:lnTo>
                <a:lnTo>
                  <a:pt x="35156" y="5988"/>
                </a:lnTo>
                <a:lnTo>
                  <a:pt x="34136" y="6873"/>
                </a:lnTo>
                <a:lnTo>
                  <a:pt x="32134" y="8664"/>
                </a:lnTo>
                <a:lnTo>
                  <a:pt x="31113" y="9530"/>
                </a:lnTo>
                <a:lnTo>
                  <a:pt x="30074" y="10377"/>
                </a:lnTo>
                <a:lnTo>
                  <a:pt x="29554" y="10782"/>
                </a:lnTo>
                <a:lnTo>
                  <a:pt x="29034" y="11167"/>
                </a:lnTo>
                <a:lnTo>
                  <a:pt x="28495" y="11552"/>
                </a:lnTo>
                <a:lnTo>
                  <a:pt x="27956" y="11898"/>
                </a:lnTo>
                <a:lnTo>
                  <a:pt x="27397" y="12245"/>
                </a:lnTo>
                <a:lnTo>
                  <a:pt x="26839" y="12591"/>
                </a:lnTo>
                <a:lnTo>
                  <a:pt x="26281" y="12900"/>
                </a:lnTo>
                <a:lnTo>
                  <a:pt x="25703" y="13169"/>
                </a:lnTo>
                <a:lnTo>
                  <a:pt x="25106" y="13439"/>
                </a:lnTo>
                <a:lnTo>
                  <a:pt x="24509" y="13670"/>
                </a:lnTo>
                <a:lnTo>
                  <a:pt x="23893" y="13901"/>
                </a:lnTo>
                <a:lnTo>
                  <a:pt x="23277" y="14074"/>
                </a:lnTo>
                <a:lnTo>
                  <a:pt x="22738" y="14209"/>
                </a:lnTo>
                <a:lnTo>
                  <a:pt x="22218" y="14324"/>
                </a:lnTo>
                <a:lnTo>
                  <a:pt x="21679" y="14401"/>
                </a:lnTo>
                <a:lnTo>
                  <a:pt x="21140" y="14478"/>
                </a:lnTo>
                <a:lnTo>
                  <a:pt x="20601" y="14536"/>
                </a:lnTo>
                <a:lnTo>
                  <a:pt x="20062" y="14575"/>
                </a:lnTo>
                <a:lnTo>
                  <a:pt x="18965" y="14632"/>
                </a:lnTo>
                <a:lnTo>
                  <a:pt x="17867" y="14652"/>
                </a:lnTo>
                <a:lnTo>
                  <a:pt x="16751" y="14652"/>
                </a:lnTo>
                <a:lnTo>
                  <a:pt x="14556" y="14594"/>
                </a:lnTo>
                <a:lnTo>
                  <a:pt x="13458" y="14594"/>
                </a:lnTo>
                <a:lnTo>
                  <a:pt x="12361" y="14613"/>
                </a:lnTo>
                <a:lnTo>
                  <a:pt x="11822" y="14632"/>
                </a:lnTo>
                <a:lnTo>
                  <a:pt x="11283" y="14671"/>
                </a:lnTo>
                <a:lnTo>
                  <a:pt x="10744" y="14729"/>
                </a:lnTo>
                <a:lnTo>
                  <a:pt x="10224" y="14786"/>
                </a:lnTo>
                <a:lnTo>
                  <a:pt x="9685" y="14863"/>
                </a:lnTo>
                <a:lnTo>
                  <a:pt x="9165" y="14960"/>
                </a:lnTo>
                <a:lnTo>
                  <a:pt x="8645" y="15075"/>
                </a:lnTo>
                <a:lnTo>
                  <a:pt x="8144" y="15210"/>
                </a:lnTo>
                <a:lnTo>
                  <a:pt x="7625" y="15364"/>
                </a:lnTo>
                <a:lnTo>
                  <a:pt x="7124" y="15537"/>
                </a:lnTo>
                <a:lnTo>
                  <a:pt x="6623" y="15749"/>
                </a:lnTo>
                <a:lnTo>
                  <a:pt x="6142" y="15980"/>
                </a:lnTo>
                <a:lnTo>
                  <a:pt x="5757" y="16192"/>
                </a:lnTo>
                <a:lnTo>
                  <a:pt x="5391" y="16404"/>
                </a:lnTo>
                <a:lnTo>
                  <a:pt x="5045" y="16635"/>
                </a:lnTo>
                <a:lnTo>
                  <a:pt x="4698" y="16885"/>
                </a:lnTo>
                <a:lnTo>
                  <a:pt x="4371" y="17154"/>
                </a:lnTo>
                <a:lnTo>
                  <a:pt x="4044" y="17424"/>
                </a:lnTo>
                <a:lnTo>
                  <a:pt x="3736" y="17713"/>
                </a:lnTo>
                <a:lnTo>
                  <a:pt x="3427" y="18021"/>
                </a:lnTo>
                <a:lnTo>
                  <a:pt x="3139" y="18329"/>
                </a:lnTo>
                <a:lnTo>
                  <a:pt x="2869" y="18656"/>
                </a:lnTo>
                <a:lnTo>
                  <a:pt x="2600" y="19003"/>
                </a:lnTo>
                <a:lnTo>
                  <a:pt x="2349" y="19349"/>
                </a:lnTo>
                <a:lnTo>
                  <a:pt x="2099" y="19715"/>
                </a:lnTo>
                <a:lnTo>
                  <a:pt x="1868" y="20081"/>
                </a:lnTo>
                <a:lnTo>
                  <a:pt x="1656" y="20447"/>
                </a:lnTo>
                <a:lnTo>
                  <a:pt x="1444" y="20832"/>
                </a:lnTo>
                <a:lnTo>
                  <a:pt x="1252" y="21236"/>
                </a:lnTo>
                <a:lnTo>
                  <a:pt x="1079" y="21621"/>
                </a:lnTo>
                <a:lnTo>
                  <a:pt x="905" y="22025"/>
                </a:lnTo>
                <a:lnTo>
                  <a:pt x="771" y="22449"/>
                </a:lnTo>
                <a:lnTo>
                  <a:pt x="617" y="22853"/>
                </a:lnTo>
                <a:lnTo>
                  <a:pt x="501" y="23277"/>
                </a:lnTo>
                <a:lnTo>
                  <a:pt x="386" y="23720"/>
                </a:lnTo>
                <a:lnTo>
                  <a:pt x="289" y="24143"/>
                </a:lnTo>
                <a:lnTo>
                  <a:pt x="193" y="24567"/>
                </a:lnTo>
                <a:lnTo>
                  <a:pt x="135" y="25010"/>
                </a:lnTo>
                <a:lnTo>
                  <a:pt x="77" y="25453"/>
                </a:lnTo>
                <a:lnTo>
                  <a:pt x="39" y="25895"/>
                </a:lnTo>
                <a:lnTo>
                  <a:pt x="0" y="26338"/>
                </a:lnTo>
                <a:lnTo>
                  <a:pt x="0" y="26781"/>
                </a:lnTo>
                <a:lnTo>
                  <a:pt x="0" y="27224"/>
                </a:lnTo>
                <a:lnTo>
                  <a:pt x="20" y="27647"/>
                </a:lnTo>
                <a:lnTo>
                  <a:pt x="77" y="28379"/>
                </a:lnTo>
                <a:lnTo>
                  <a:pt x="174" y="29111"/>
                </a:lnTo>
                <a:lnTo>
                  <a:pt x="289" y="29823"/>
                </a:lnTo>
                <a:lnTo>
                  <a:pt x="463" y="30535"/>
                </a:lnTo>
                <a:lnTo>
                  <a:pt x="655" y="31228"/>
                </a:lnTo>
                <a:lnTo>
                  <a:pt x="886" y="31902"/>
                </a:lnTo>
                <a:lnTo>
                  <a:pt x="1136" y="32576"/>
                </a:lnTo>
                <a:lnTo>
                  <a:pt x="1425" y="33250"/>
                </a:lnTo>
                <a:lnTo>
                  <a:pt x="1733" y="33905"/>
                </a:lnTo>
                <a:lnTo>
                  <a:pt x="2080" y="34540"/>
                </a:lnTo>
                <a:lnTo>
                  <a:pt x="2446" y="35156"/>
                </a:lnTo>
                <a:lnTo>
                  <a:pt x="2850" y="35772"/>
                </a:lnTo>
                <a:lnTo>
                  <a:pt x="3273" y="36369"/>
                </a:lnTo>
                <a:lnTo>
                  <a:pt x="3716" y="36947"/>
                </a:lnTo>
                <a:lnTo>
                  <a:pt x="4178" y="37505"/>
                </a:lnTo>
                <a:lnTo>
                  <a:pt x="4679" y="38044"/>
                </a:lnTo>
                <a:lnTo>
                  <a:pt x="5411" y="38795"/>
                </a:lnTo>
                <a:lnTo>
                  <a:pt x="6161" y="39488"/>
                </a:lnTo>
                <a:lnTo>
                  <a:pt x="6932" y="40162"/>
                </a:lnTo>
                <a:lnTo>
                  <a:pt x="7740" y="40797"/>
                </a:lnTo>
                <a:lnTo>
                  <a:pt x="8568" y="41394"/>
                </a:lnTo>
                <a:lnTo>
                  <a:pt x="9396" y="41952"/>
                </a:lnTo>
                <a:lnTo>
                  <a:pt x="10262" y="42491"/>
                </a:lnTo>
                <a:lnTo>
                  <a:pt x="11148" y="42992"/>
                </a:lnTo>
                <a:lnTo>
                  <a:pt x="12034" y="43454"/>
                </a:lnTo>
                <a:lnTo>
                  <a:pt x="12958" y="43878"/>
                </a:lnTo>
                <a:lnTo>
                  <a:pt x="13882" y="44263"/>
                </a:lnTo>
                <a:lnTo>
                  <a:pt x="14825" y="44629"/>
                </a:lnTo>
                <a:lnTo>
                  <a:pt x="15788" y="44956"/>
                </a:lnTo>
                <a:lnTo>
                  <a:pt x="16770" y="45264"/>
                </a:lnTo>
                <a:lnTo>
                  <a:pt x="17752" y="45533"/>
                </a:lnTo>
                <a:lnTo>
                  <a:pt x="18753" y="45764"/>
                </a:lnTo>
                <a:lnTo>
                  <a:pt x="19465" y="45918"/>
                </a:lnTo>
                <a:lnTo>
                  <a:pt x="20197" y="46053"/>
                </a:lnTo>
                <a:lnTo>
                  <a:pt x="20928" y="46169"/>
                </a:lnTo>
                <a:lnTo>
                  <a:pt x="21660" y="46284"/>
                </a:lnTo>
                <a:lnTo>
                  <a:pt x="22411" y="46381"/>
                </a:lnTo>
                <a:lnTo>
                  <a:pt x="23143" y="46458"/>
                </a:lnTo>
                <a:lnTo>
                  <a:pt x="23893" y="46515"/>
                </a:lnTo>
                <a:lnTo>
                  <a:pt x="24644" y="46573"/>
                </a:lnTo>
                <a:lnTo>
                  <a:pt x="25376" y="46612"/>
                </a:lnTo>
                <a:lnTo>
                  <a:pt x="26127" y="46631"/>
                </a:lnTo>
                <a:lnTo>
                  <a:pt x="27628" y="46631"/>
                </a:lnTo>
                <a:lnTo>
                  <a:pt x="28379" y="46612"/>
                </a:lnTo>
                <a:lnTo>
                  <a:pt x="29130" y="46573"/>
                </a:lnTo>
                <a:lnTo>
                  <a:pt x="29881" y="46535"/>
                </a:lnTo>
                <a:lnTo>
                  <a:pt x="30632" y="46477"/>
                </a:lnTo>
                <a:lnTo>
                  <a:pt x="31383" y="46400"/>
                </a:lnTo>
                <a:lnTo>
                  <a:pt x="32134" y="46323"/>
                </a:lnTo>
                <a:lnTo>
                  <a:pt x="32885" y="46227"/>
                </a:lnTo>
                <a:lnTo>
                  <a:pt x="33635" y="46111"/>
                </a:lnTo>
                <a:lnTo>
                  <a:pt x="34367" y="45976"/>
                </a:lnTo>
                <a:lnTo>
                  <a:pt x="35118" y="45841"/>
                </a:lnTo>
                <a:lnTo>
                  <a:pt x="35869" y="45687"/>
                </a:lnTo>
                <a:lnTo>
                  <a:pt x="36600" y="45533"/>
                </a:lnTo>
                <a:lnTo>
                  <a:pt x="37332" y="45360"/>
                </a:lnTo>
                <a:lnTo>
                  <a:pt x="38083" y="45168"/>
                </a:lnTo>
                <a:lnTo>
                  <a:pt x="38814" y="44975"/>
                </a:lnTo>
                <a:lnTo>
                  <a:pt x="39546" y="44763"/>
                </a:lnTo>
                <a:lnTo>
                  <a:pt x="40258" y="44532"/>
                </a:lnTo>
                <a:lnTo>
                  <a:pt x="40990" y="44301"/>
                </a:lnTo>
                <a:lnTo>
                  <a:pt x="41702" y="44051"/>
                </a:lnTo>
                <a:lnTo>
                  <a:pt x="42434" y="43781"/>
                </a:lnTo>
                <a:lnTo>
                  <a:pt x="43146" y="43512"/>
                </a:lnTo>
                <a:lnTo>
                  <a:pt x="43839" y="43242"/>
                </a:lnTo>
                <a:lnTo>
                  <a:pt x="44552" y="42934"/>
                </a:lnTo>
                <a:lnTo>
                  <a:pt x="45245" y="42645"/>
                </a:lnTo>
                <a:lnTo>
                  <a:pt x="45938" y="42318"/>
                </a:lnTo>
                <a:lnTo>
                  <a:pt x="46612" y="41991"/>
                </a:lnTo>
                <a:lnTo>
                  <a:pt x="47305" y="41664"/>
                </a:lnTo>
                <a:lnTo>
                  <a:pt x="47979" y="41317"/>
                </a:lnTo>
                <a:lnTo>
                  <a:pt x="48633" y="40951"/>
                </a:lnTo>
                <a:lnTo>
                  <a:pt x="49307" y="40585"/>
                </a:lnTo>
                <a:lnTo>
                  <a:pt x="49962" y="40200"/>
                </a:lnTo>
                <a:lnTo>
                  <a:pt x="50597" y="39815"/>
                </a:lnTo>
                <a:lnTo>
                  <a:pt x="51252" y="39411"/>
                </a:lnTo>
                <a:lnTo>
                  <a:pt x="51887" y="39007"/>
                </a:lnTo>
                <a:lnTo>
                  <a:pt x="52503" y="38583"/>
                </a:lnTo>
                <a:lnTo>
                  <a:pt x="53119" y="38140"/>
                </a:lnTo>
                <a:lnTo>
                  <a:pt x="53735" y="37697"/>
                </a:lnTo>
                <a:lnTo>
                  <a:pt x="54332" y="37255"/>
                </a:lnTo>
                <a:lnTo>
                  <a:pt x="54910" y="36793"/>
                </a:lnTo>
                <a:lnTo>
                  <a:pt x="55507" y="36330"/>
                </a:lnTo>
                <a:lnTo>
                  <a:pt x="56065" y="35849"/>
                </a:lnTo>
                <a:lnTo>
                  <a:pt x="56643" y="35368"/>
                </a:lnTo>
                <a:lnTo>
                  <a:pt x="57182" y="34867"/>
                </a:lnTo>
                <a:lnTo>
                  <a:pt x="57740" y="34367"/>
                </a:lnTo>
                <a:lnTo>
                  <a:pt x="58260" y="33847"/>
                </a:lnTo>
                <a:lnTo>
                  <a:pt x="58780" y="33327"/>
                </a:lnTo>
                <a:lnTo>
                  <a:pt x="59300" y="32788"/>
                </a:lnTo>
                <a:lnTo>
                  <a:pt x="59800" y="32249"/>
                </a:lnTo>
                <a:lnTo>
                  <a:pt x="60281" y="31690"/>
                </a:lnTo>
                <a:lnTo>
                  <a:pt x="60763" y="31132"/>
                </a:lnTo>
                <a:lnTo>
                  <a:pt x="61225" y="30574"/>
                </a:lnTo>
                <a:lnTo>
                  <a:pt x="61687" y="29996"/>
                </a:lnTo>
                <a:lnTo>
                  <a:pt x="62188" y="29322"/>
                </a:lnTo>
                <a:lnTo>
                  <a:pt x="62669" y="28649"/>
                </a:lnTo>
                <a:lnTo>
                  <a:pt x="63131" y="27936"/>
                </a:lnTo>
                <a:lnTo>
                  <a:pt x="63554" y="27224"/>
                </a:lnTo>
                <a:lnTo>
                  <a:pt x="63978" y="26492"/>
                </a:lnTo>
                <a:lnTo>
                  <a:pt x="64363" y="25741"/>
                </a:lnTo>
                <a:lnTo>
                  <a:pt x="64710" y="24990"/>
                </a:lnTo>
                <a:lnTo>
                  <a:pt x="65037" y="24201"/>
                </a:lnTo>
                <a:lnTo>
                  <a:pt x="65345" y="23431"/>
                </a:lnTo>
                <a:lnTo>
                  <a:pt x="65595" y="22622"/>
                </a:lnTo>
                <a:lnTo>
                  <a:pt x="65826" y="21814"/>
                </a:lnTo>
                <a:lnTo>
                  <a:pt x="66019" y="21005"/>
                </a:lnTo>
                <a:lnTo>
                  <a:pt x="66192" y="20177"/>
                </a:lnTo>
                <a:lnTo>
                  <a:pt x="66308" y="19349"/>
                </a:lnTo>
                <a:lnTo>
                  <a:pt x="66385" y="18502"/>
                </a:lnTo>
                <a:lnTo>
                  <a:pt x="66423" y="17674"/>
                </a:lnTo>
                <a:lnTo>
                  <a:pt x="66423" y="17097"/>
                </a:lnTo>
                <a:lnTo>
                  <a:pt x="66404" y="16500"/>
                </a:lnTo>
                <a:lnTo>
                  <a:pt x="66365" y="15922"/>
                </a:lnTo>
                <a:lnTo>
                  <a:pt x="66308" y="15364"/>
                </a:lnTo>
                <a:lnTo>
                  <a:pt x="66231" y="14786"/>
                </a:lnTo>
                <a:lnTo>
                  <a:pt x="66134" y="14209"/>
                </a:lnTo>
                <a:lnTo>
                  <a:pt x="66000" y="13650"/>
                </a:lnTo>
                <a:lnTo>
                  <a:pt x="65865" y="13092"/>
                </a:lnTo>
                <a:lnTo>
                  <a:pt x="65711" y="12534"/>
                </a:lnTo>
                <a:lnTo>
                  <a:pt x="65538" y="11975"/>
                </a:lnTo>
                <a:lnTo>
                  <a:pt x="65345" y="11436"/>
                </a:lnTo>
                <a:lnTo>
                  <a:pt x="65133" y="10897"/>
                </a:lnTo>
                <a:lnTo>
                  <a:pt x="64902" y="10377"/>
                </a:lnTo>
                <a:lnTo>
                  <a:pt x="64671" y="9838"/>
                </a:lnTo>
                <a:lnTo>
                  <a:pt x="64402" y="9338"/>
                </a:lnTo>
                <a:lnTo>
                  <a:pt x="64132" y="8818"/>
                </a:lnTo>
                <a:lnTo>
                  <a:pt x="63843" y="8317"/>
                </a:lnTo>
                <a:lnTo>
                  <a:pt x="63535" y="7836"/>
                </a:lnTo>
                <a:lnTo>
                  <a:pt x="63208" y="7355"/>
                </a:lnTo>
                <a:lnTo>
                  <a:pt x="62861" y="6893"/>
                </a:lnTo>
                <a:lnTo>
                  <a:pt x="62515" y="6431"/>
                </a:lnTo>
                <a:lnTo>
                  <a:pt x="62149" y="5988"/>
                </a:lnTo>
                <a:lnTo>
                  <a:pt x="61764" y="5564"/>
                </a:lnTo>
                <a:lnTo>
                  <a:pt x="61379" y="5141"/>
                </a:lnTo>
                <a:lnTo>
                  <a:pt x="60975" y="4736"/>
                </a:lnTo>
                <a:lnTo>
                  <a:pt x="60551" y="4351"/>
                </a:lnTo>
                <a:lnTo>
                  <a:pt x="60127" y="3966"/>
                </a:lnTo>
                <a:lnTo>
                  <a:pt x="59685" y="3600"/>
                </a:lnTo>
                <a:lnTo>
                  <a:pt x="59223" y="3273"/>
                </a:lnTo>
                <a:lnTo>
                  <a:pt x="58761" y="2926"/>
                </a:lnTo>
                <a:lnTo>
                  <a:pt x="58298" y="2618"/>
                </a:lnTo>
                <a:lnTo>
                  <a:pt x="57798" y="2330"/>
                </a:lnTo>
                <a:lnTo>
                  <a:pt x="57317" y="2041"/>
                </a:lnTo>
                <a:lnTo>
                  <a:pt x="56797" y="1791"/>
                </a:lnTo>
                <a:lnTo>
                  <a:pt x="56296" y="1540"/>
                </a:lnTo>
                <a:lnTo>
                  <a:pt x="55776" y="1328"/>
                </a:lnTo>
                <a:lnTo>
                  <a:pt x="55256" y="1117"/>
                </a:lnTo>
                <a:lnTo>
                  <a:pt x="54717" y="924"/>
                </a:lnTo>
                <a:lnTo>
                  <a:pt x="54178" y="751"/>
                </a:lnTo>
                <a:lnTo>
                  <a:pt x="53639" y="597"/>
                </a:lnTo>
                <a:lnTo>
                  <a:pt x="53100" y="462"/>
                </a:lnTo>
                <a:lnTo>
                  <a:pt x="52542" y="347"/>
                </a:lnTo>
                <a:lnTo>
                  <a:pt x="52003" y="250"/>
                </a:lnTo>
                <a:lnTo>
                  <a:pt x="51444" y="173"/>
                </a:lnTo>
                <a:lnTo>
                  <a:pt x="50886" y="96"/>
                </a:lnTo>
                <a:lnTo>
                  <a:pt x="50328" y="58"/>
                </a:lnTo>
                <a:lnTo>
                  <a:pt x="49769" y="19"/>
                </a:lnTo>
                <a:lnTo>
                  <a:pt x="4919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2" name="Google Shape;1572;p27"/>
          <p:cNvSpPr txBox="1"/>
          <p:nvPr>
            <p:ph type="title"/>
          </p:nvPr>
        </p:nvSpPr>
        <p:spPr>
          <a:xfrm>
            <a:off x="713250" y="1473900"/>
            <a:ext cx="7717500" cy="822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rPr>
              <a:t>OUR</a:t>
            </a:r>
            <a:r>
              <a:rPr lang="en">
                <a:solidFill>
                  <a:srgbClr val="BF9000"/>
                </a:solidFill>
              </a:rPr>
              <a:t> MISSION</a:t>
            </a:r>
            <a:endParaRPr>
              <a:solidFill>
                <a:srgbClr val="BF9000"/>
              </a:solidFill>
            </a:endParaRPr>
          </a:p>
        </p:txBody>
      </p:sp>
      <p:sp>
        <p:nvSpPr>
          <p:cNvPr id="1573" name="Google Shape;1573;p27"/>
          <p:cNvSpPr txBox="1"/>
          <p:nvPr>
            <p:ph idx="1" type="subTitle"/>
          </p:nvPr>
        </p:nvSpPr>
        <p:spPr>
          <a:xfrm>
            <a:off x="894075" y="2298000"/>
            <a:ext cx="7363500" cy="914400"/>
          </a:xfrm>
          <a:prstGeom prst="rect">
            <a:avLst/>
          </a:prstGeom>
        </p:spPr>
        <p:txBody>
          <a:bodyPr anchorCtr="0" anchor="ctr" bIns="91425" lIns="91425" spcFirstLastPara="1" rIns="91425" wrap="square" tIns="91425">
            <a:noAutofit/>
          </a:bodyPr>
          <a:lstStyle/>
          <a:p>
            <a:pPr indent="0" lvl="0" marL="0" rtl="0" algn="ctr">
              <a:lnSpc>
                <a:spcPct val="150000"/>
              </a:lnSpc>
              <a:spcBef>
                <a:spcPts val="0"/>
              </a:spcBef>
              <a:spcAft>
                <a:spcPts val="0"/>
              </a:spcAft>
              <a:buNone/>
            </a:pPr>
            <a:r>
              <a:t/>
            </a:r>
            <a:endParaRPr sz="1700"/>
          </a:p>
          <a:p>
            <a:pPr indent="0" lvl="0" marL="0" rtl="0" algn="ctr">
              <a:lnSpc>
                <a:spcPct val="150000"/>
              </a:lnSpc>
              <a:spcBef>
                <a:spcPts val="0"/>
              </a:spcBef>
              <a:spcAft>
                <a:spcPts val="0"/>
              </a:spcAft>
              <a:buNone/>
            </a:pPr>
            <a:r>
              <a:rPr lang="en" sz="1700"/>
              <a:t>Our mission</a:t>
            </a:r>
            <a:r>
              <a:rPr i="1" lang="en" sz="1700"/>
              <a:t> </a:t>
            </a:r>
            <a:r>
              <a:rPr lang="en" sz="1700"/>
              <a:t>is to gather like-minded individuals to support one another, and give them access to resources in the pre-law field. </a:t>
            </a:r>
            <a:endParaRPr sz="1700"/>
          </a:p>
          <a:p>
            <a:pPr indent="0" lvl="0" marL="0" rtl="0" algn="ctr">
              <a:spcBef>
                <a:spcPts val="0"/>
              </a:spcBef>
              <a:spcAft>
                <a:spcPts val="0"/>
              </a:spcAft>
              <a:buNone/>
            </a:pPr>
            <a:r>
              <a:t/>
            </a:r>
            <a:endParaRPr/>
          </a:p>
        </p:txBody>
      </p:sp>
      <p:sp>
        <p:nvSpPr>
          <p:cNvPr id="1574" name="Google Shape;1574;p27"/>
          <p:cNvSpPr/>
          <p:nvPr/>
        </p:nvSpPr>
        <p:spPr>
          <a:xfrm>
            <a:off x="7693825" y="3442200"/>
            <a:ext cx="35600" cy="87750"/>
          </a:xfrm>
          <a:custGeom>
            <a:rect b="b" l="l" r="r" t="t"/>
            <a:pathLst>
              <a:path extrusionOk="0" h="3510" w="1424">
                <a:moveTo>
                  <a:pt x="0" y="0"/>
                </a:moveTo>
                <a:lnTo>
                  <a:pt x="0" y="0"/>
                </a:lnTo>
                <a:lnTo>
                  <a:pt x="0" y="0"/>
                </a:lnTo>
                <a:lnTo>
                  <a:pt x="0" y="0"/>
                </a:lnTo>
                <a:lnTo>
                  <a:pt x="141" y="281"/>
                </a:lnTo>
                <a:lnTo>
                  <a:pt x="321" y="622"/>
                </a:lnTo>
                <a:lnTo>
                  <a:pt x="522" y="1043"/>
                </a:lnTo>
                <a:lnTo>
                  <a:pt x="742" y="1564"/>
                </a:lnTo>
                <a:lnTo>
                  <a:pt x="983" y="2166"/>
                </a:lnTo>
                <a:lnTo>
                  <a:pt x="1203" y="2808"/>
                </a:lnTo>
                <a:lnTo>
                  <a:pt x="1424" y="3510"/>
                </a:lnTo>
                <a:lnTo>
                  <a:pt x="1424" y="3510"/>
                </a:lnTo>
                <a:lnTo>
                  <a:pt x="1203" y="2808"/>
                </a:lnTo>
                <a:lnTo>
                  <a:pt x="983" y="2166"/>
                </a:lnTo>
                <a:lnTo>
                  <a:pt x="742" y="1564"/>
                </a:lnTo>
                <a:lnTo>
                  <a:pt x="522" y="1043"/>
                </a:lnTo>
                <a:lnTo>
                  <a:pt x="321" y="622"/>
                </a:lnTo>
                <a:lnTo>
                  <a:pt x="141" y="281"/>
                </a:lnTo>
                <a:lnTo>
                  <a:pt x="0" y="0"/>
                </a:lnTo>
                <a:lnTo>
                  <a:pt x="0" y="0"/>
                </a:lnTo>
                <a:close/>
              </a:path>
            </a:pathLst>
          </a:custGeom>
          <a:solidFill>
            <a:srgbClr val="FF97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75" name="Google Shape;1575;p27"/>
          <p:cNvGrpSpPr/>
          <p:nvPr/>
        </p:nvGrpSpPr>
        <p:grpSpPr>
          <a:xfrm>
            <a:off x="3148263" y="3845750"/>
            <a:ext cx="2847475" cy="960750"/>
            <a:chOff x="3178100" y="6174825"/>
            <a:chExt cx="2847475" cy="960750"/>
          </a:xfrm>
        </p:grpSpPr>
        <p:sp>
          <p:nvSpPr>
            <p:cNvPr id="1576" name="Google Shape;1576;p27"/>
            <p:cNvSpPr/>
            <p:nvPr/>
          </p:nvSpPr>
          <p:spPr>
            <a:xfrm>
              <a:off x="3178100" y="6987975"/>
              <a:ext cx="2769600" cy="147600"/>
            </a:xfrm>
            <a:prstGeom prst="ellipse">
              <a:avLst/>
            </a:prstGeom>
            <a:solidFill>
              <a:srgbClr val="363636">
                <a:alpha val="53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7" name="Google Shape;1577;p27"/>
            <p:cNvSpPr/>
            <p:nvPr/>
          </p:nvSpPr>
          <p:spPr>
            <a:xfrm>
              <a:off x="4826700" y="6514750"/>
              <a:ext cx="1198875" cy="552500"/>
            </a:xfrm>
            <a:custGeom>
              <a:rect b="b" l="l" r="r" t="t"/>
              <a:pathLst>
                <a:path extrusionOk="0" h="22100" w="47955">
                  <a:moveTo>
                    <a:pt x="17590" y="1"/>
                  </a:moveTo>
                  <a:lnTo>
                    <a:pt x="17284" y="940"/>
                  </a:lnTo>
                  <a:lnTo>
                    <a:pt x="16885" y="2044"/>
                  </a:lnTo>
                  <a:lnTo>
                    <a:pt x="16369" y="3453"/>
                  </a:lnTo>
                  <a:lnTo>
                    <a:pt x="15688" y="5120"/>
                  </a:lnTo>
                  <a:lnTo>
                    <a:pt x="15312" y="6036"/>
                  </a:lnTo>
                  <a:lnTo>
                    <a:pt x="14889" y="6999"/>
                  </a:lnTo>
                  <a:lnTo>
                    <a:pt x="14419" y="7985"/>
                  </a:lnTo>
                  <a:lnTo>
                    <a:pt x="13926" y="8995"/>
                  </a:lnTo>
                  <a:lnTo>
                    <a:pt x="13410" y="10005"/>
                  </a:lnTo>
                  <a:lnTo>
                    <a:pt x="12846" y="11038"/>
                  </a:lnTo>
                  <a:lnTo>
                    <a:pt x="12259" y="12071"/>
                  </a:lnTo>
                  <a:lnTo>
                    <a:pt x="11648" y="13105"/>
                  </a:lnTo>
                  <a:lnTo>
                    <a:pt x="10991" y="14115"/>
                  </a:lnTo>
                  <a:lnTo>
                    <a:pt x="10333" y="15101"/>
                  </a:lnTo>
                  <a:lnTo>
                    <a:pt x="9605" y="16064"/>
                  </a:lnTo>
                  <a:lnTo>
                    <a:pt x="8877" y="16956"/>
                  </a:lnTo>
                  <a:lnTo>
                    <a:pt x="8501" y="17402"/>
                  </a:lnTo>
                  <a:lnTo>
                    <a:pt x="8102" y="17825"/>
                  </a:lnTo>
                  <a:lnTo>
                    <a:pt x="7726" y="18248"/>
                  </a:lnTo>
                  <a:lnTo>
                    <a:pt x="7304" y="18647"/>
                  </a:lnTo>
                  <a:lnTo>
                    <a:pt x="6904" y="19023"/>
                  </a:lnTo>
                  <a:lnTo>
                    <a:pt x="6482" y="19375"/>
                  </a:lnTo>
                  <a:lnTo>
                    <a:pt x="6059" y="19727"/>
                  </a:lnTo>
                  <a:lnTo>
                    <a:pt x="5636" y="20056"/>
                  </a:lnTo>
                  <a:lnTo>
                    <a:pt x="5214" y="20361"/>
                  </a:lnTo>
                  <a:lnTo>
                    <a:pt x="4767" y="20643"/>
                  </a:lnTo>
                  <a:lnTo>
                    <a:pt x="4321" y="20902"/>
                  </a:lnTo>
                  <a:lnTo>
                    <a:pt x="3851" y="21136"/>
                  </a:lnTo>
                  <a:lnTo>
                    <a:pt x="3405" y="21348"/>
                  </a:lnTo>
                  <a:lnTo>
                    <a:pt x="2936" y="21536"/>
                  </a:lnTo>
                  <a:lnTo>
                    <a:pt x="2466" y="21700"/>
                  </a:lnTo>
                  <a:lnTo>
                    <a:pt x="1973" y="21841"/>
                  </a:lnTo>
                  <a:lnTo>
                    <a:pt x="1480" y="21958"/>
                  </a:lnTo>
                  <a:lnTo>
                    <a:pt x="986" y="22029"/>
                  </a:lnTo>
                  <a:lnTo>
                    <a:pt x="493" y="22076"/>
                  </a:lnTo>
                  <a:lnTo>
                    <a:pt x="0" y="22099"/>
                  </a:lnTo>
                  <a:lnTo>
                    <a:pt x="30365" y="22099"/>
                  </a:lnTo>
                  <a:lnTo>
                    <a:pt x="30858" y="22076"/>
                  </a:lnTo>
                  <a:lnTo>
                    <a:pt x="31351" y="22029"/>
                  </a:lnTo>
                  <a:lnTo>
                    <a:pt x="31845" y="21958"/>
                  </a:lnTo>
                  <a:lnTo>
                    <a:pt x="32338" y="21841"/>
                  </a:lnTo>
                  <a:lnTo>
                    <a:pt x="32808" y="21700"/>
                  </a:lnTo>
                  <a:lnTo>
                    <a:pt x="33301" y="21536"/>
                  </a:lnTo>
                  <a:lnTo>
                    <a:pt x="33770" y="21348"/>
                  </a:lnTo>
                  <a:lnTo>
                    <a:pt x="34217" y="21136"/>
                  </a:lnTo>
                  <a:lnTo>
                    <a:pt x="34686" y="20902"/>
                  </a:lnTo>
                  <a:lnTo>
                    <a:pt x="35132" y="20643"/>
                  </a:lnTo>
                  <a:lnTo>
                    <a:pt x="35579" y="20361"/>
                  </a:lnTo>
                  <a:lnTo>
                    <a:pt x="36001" y="20056"/>
                  </a:lnTo>
                  <a:lnTo>
                    <a:pt x="36424" y="19727"/>
                  </a:lnTo>
                  <a:lnTo>
                    <a:pt x="36847" y="19375"/>
                  </a:lnTo>
                  <a:lnTo>
                    <a:pt x="37270" y="19023"/>
                  </a:lnTo>
                  <a:lnTo>
                    <a:pt x="37669" y="18647"/>
                  </a:lnTo>
                  <a:lnTo>
                    <a:pt x="38068" y="18248"/>
                  </a:lnTo>
                  <a:lnTo>
                    <a:pt x="38467" y="17825"/>
                  </a:lnTo>
                  <a:lnTo>
                    <a:pt x="38866" y="17402"/>
                  </a:lnTo>
                  <a:lnTo>
                    <a:pt x="39242" y="16956"/>
                  </a:lnTo>
                  <a:lnTo>
                    <a:pt x="39970" y="16064"/>
                  </a:lnTo>
                  <a:lnTo>
                    <a:pt x="40675" y="15101"/>
                  </a:lnTo>
                  <a:lnTo>
                    <a:pt x="41356" y="14115"/>
                  </a:lnTo>
                  <a:lnTo>
                    <a:pt x="42013" y="13105"/>
                  </a:lnTo>
                  <a:lnTo>
                    <a:pt x="42624" y="12071"/>
                  </a:lnTo>
                  <a:lnTo>
                    <a:pt x="43211" y="11038"/>
                  </a:lnTo>
                  <a:lnTo>
                    <a:pt x="43775" y="10005"/>
                  </a:lnTo>
                  <a:lnTo>
                    <a:pt x="44291" y="8995"/>
                  </a:lnTo>
                  <a:lnTo>
                    <a:pt x="44784" y="7985"/>
                  </a:lnTo>
                  <a:lnTo>
                    <a:pt x="45231" y="6999"/>
                  </a:lnTo>
                  <a:lnTo>
                    <a:pt x="45653" y="6036"/>
                  </a:lnTo>
                  <a:lnTo>
                    <a:pt x="46053" y="5120"/>
                  </a:lnTo>
                  <a:lnTo>
                    <a:pt x="46734" y="3453"/>
                  </a:lnTo>
                  <a:lnTo>
                    <a:pt x="47250" y="2044"/>
                  </a:lnTo>
                  <a:lnTo>
                    <a:pt x="47626" y="940"/>
                  </a:lnTo>
                  <a:lnTo>
                    <a:pt x="47955" y="1"/>
                  </a:lnTo>
                  <a:lnTo>
                    <a:pt x="45912" y="165"/>
                  </a:lnTo>
                  <a:lnTo>
                    <a:pt x="43892" y="306"/>
                  </a:lnTo>
                  <a:lnTo>
                    <a:pt x="41872" y="423"/>
                  </a:lnTo>
                  <a:lnTo>
                    <a:pt x="39900" y="541"/>
                  </a:lnTo>
                  <a:lnTo>
                    <a:pt x="37927" y="611"/>
                  </a:lnTo>
                  <a:lnTo>
                    <a:pt x="36001" y="658"/>
                  </a:lnTo>
                  <a:lnTo>
                    <a:pt x="34076" y="682"/>
                  </a:lnTo>
                  <a:lnTo>
                    <a:pt x="32173" y="705"/>
                  </a:lnTo>
                  <a:lnTo>
                    <a:pt x="30271" y="682"/>
                  </a:lnTo>
                  <a:lnTo>
                    <a:pt x="28416" y="658"/>
                  </a:lnTo>
                  <a:lnTo>
                    <a:pt x="26561" y="588"/>
                  </a:lnTo>
                  <a:lnTo>
                    <a:pt x="24729" y="517"/>
                  </a:lnTo>
                  <a:lnTo>
                    <a:pt x="22921" y="423"/>
                  </a:lnTo>
                  <a:lnTo>
                    <a:pt x="21136" y="306"/>
                  </a:lnTo>
                  <a:lnTo>
                    <a:pt x="19351" y="165"/>
                  </a:lnTo>
                  <a:lnTo>
                    <a:pt x="1759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8" name="Google Shape;1578;p27"/>
            <p:cNvSpPr/>
            <p:nvPr/>
          </p:nvSpPr>
          <p:spPr>
            <a:xfrm>
              <a:off x="5309300" y="6579925"/>
              <a:ext cx="590650" cy="16450"/>
            </a:xfrm>
            <a:custGeom>
              <a:rect b="b" l="l" r="r" t="t"/>
              <a:pathLst>
                <a:path extrusionOk="0" h="658" w="23626">
                  <a:moveTo>
                    <a:pt x="235" y="0"/>
                  </a:moveTo>
                  <a:lnTo>
                    <a:pt x="141" y="24"/>
                  </a:lnTo>
                  <a:lnTo>
                    <a:pt x="71" y="94"/>
                  </a:lnTo>
                  <a:lnTo>
                    <a:pt x="24" y="165"/>
                  </a:lnTo>
                  <a:lnTo>
                    <a:pt x="0" y="259"/>
                  </a:lnTo>
                  <a:lnTo>
                    <a:pt x="24" y="376"/>
                  </a:lnTo>
                  <a:lnTo>
                    <a:pt x="71" y="446"/>
                  </a:lnTo>
                  <a:lnTo>
                    <a:pt x="141" y="517"/>
                  </a:lnTo>
                  <a:lnTo>
                    <a:pt x="235" y="540"/>
                  </a:lnTo>
                  <a:lnTo>
                    <a:pt x="18294" y="634"/>
                  </a:lnTo>
                  <a:lnTo>
                    <a:pt x="23414" y="658"/>
                  </a:lnTo>
                  <a:lnTo>
                    <a:pt x="23508" y="634"/>
                  </a:lnTo>
                  <a:lnTo>
                    <a:pt x="23578" y="587"/>
                  </a:lnTo>
                  <a:lnTo>
                    <a:pt x="23625" y="493"/>
                  </a:lnTo>
                  <a:lnTo>
                    <a:pt x="23625" y="400"/>
                  </a:lnTo>
                  <a:lnTo>
                    <a:pt x="23625" y="306"/>
                  </a:lnTo>
                  <a:lnTo>
                    <a:pt x="23578" y="212"/>
                  </a:lnTo>
                  <a:lnTo>
                    <a:pt x="23508" y="165"/>
                  </a:lnTo>
                  <a:lnTo>
                    <a:pt x="23414" y="141"/>
                  </a:lnTo>
                  <a:lnTo>
                    <a:pt x="5331" y="47"/>
                  </a:lnTo>
                  <a:lnTo>
                    <a:pt x="23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9" name="Google Shape;1579;p27"/>
            <p:cNvSpPr/>
            <p:nvPr/>
          </p:nvSpPr>
          <p:spPr>
            <a:xfrm>
              <a:off x="5291100" y="6641575"/>
              <a:ext cx="508450" cy="13525"/>
            </a:xfrm>
            <a:custGeom>
              <a:rect b="b" l="l" r="r" t="t"/>
              <a:pathLst>
                <a:path extrusionOk="0" h="541" w="20338">
                  <a:moveTo>
                    <a:pt x="235" y="0"/>
                  </a:moveTo>
                  <a:lnTo>
                    <a:pt x="141" y="24"/>
                  </a:lnTo>
                  <a:lnTo>
                    <a:pt x="47" y="94"/>
                  </a:lnTo>
                  <a:lnTo>
                    <a:pt x="24" y="165"/>
                  </a:lnTo>
                  <a:lnTo>
                    <a:pt x="0" y="258"/>
                  </a:lnTo>
                  <a:lnTo>
                    <a:pt x="24" y="376"/>
                  </a:lnTo>
                  <a:lnTo>
                    <a:pt x="47" y="446"/>
                  </a:lnTo>
                  <a:lnTo>
                    <a:pt x="141" y="517"/>
                  </a:lnTo>
                  <a:lnTo>
                    <a:pt x="235" y="540"/>
                  </a:lnTo>
                  <a:lnTo>
                    <a:pt x="20103" y="540"/>
                  </a:lnTo>
                  <a:lnTo>
                    <a:pt x="20220" y="517"/>
                  </a:lnTo>
                  <a:lnTo>
                    <a:pt x="20290" y="446"/>
                  </a:lnTo>
                  <a:lnTo>
                    <a:pt x="20337" y="376"/>
                  </a:lnTo>
                  <a:lnTo>
                    <a:pt x="20337" y="258"/>
                  </a:lnTo>
                  <a:lnTo>
                    <a:pt x="20337" y="165"/>
                  </a:lnTo>
                  <a:lnTo>
                    <a:pt x="20290" y="94"/>
                  </a:lnTo>
                  <a:lnTo>
                    <a:pt x="20220" y="24"/>
                  </a:lnTo>
                  <a:lnTo>
                    <a:pt x="2010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0" name="Google Shape;1580;p27"/>
            <p:cNvSpPr/>
            <p:nvPr/>
          </p:nvSpPr>
          <p:spPr>
            <a:xfrm>
              <a:off x="5275825" y="6702625"/>
              <a:ext cx="455025" cy="14125"/>
            </a:xfrm>
            <a:custGeom>
              <a:rect b="b" l="l" r="r" t="t"/>
              <a:pathLst>
                <a:path extrusionOk="0" h="565" w="18201">
                  <a:moveTo>
                    <a:pt x="235" y="1"/>
                  </a:moveTo>
                  <a:lnTo>
                    <a:pt x="141" y="24"/>
                  </a:lnTo>
                  <a:lnTo>
                    <a:pt x="71" y="94"/>
                  </a:lnTo>
                  <a:lnTo>
                    <a:pt x="24" y="165"/>
                  </a:lnTo>
                  <a:lnTo>
                    <a:pt x="0" y="259"/>
                  </a:lnTo>
                  <a:lnTo>
                    <a:pt x="24" y="376"/>
                  </a:lnTo>
                  <a:lnTo>
                    <a:pt x="71" y="447"/>
                  </a:lnTo>
                  <a:lnTo>
                    <a:pt x="141" y="517"/>
                  </a:lnTo>
                  <a:lnTo>
                    <a:pt x="235" y="541"/>
                  </a:lnTo>
                  <a:lnTo>
                    <a:pt x="14021" y="564"/>
                  </a:lnTo>
                  <a:lnTo>
                    <a:pt x="17966" y="564"/>
                  </a:lnTo>
                  <a:lnTo>
                    <a:pt x="18083" y="541"/>
                  </a:lnTo>
                  <a:lnTo>
                    <a:pt x="18154" y="494"/>
                  </a:lnTo>
                  <a:lnTo>
                    <a:pt x="18201" y="400"/>
                  </a:lnTo>
                  <a:lnTo>
                    <a:pt x="18201" y="306"/>
                  </a:lnTo>
                  <a:lnTo>
                    <a:pt x="18201" y="212"/>
                  </a:lnTo>
                  <a:lnTo>
                    <a:pt x="18154" y="141"/>
                  </a:lnTo>
                  <a:lnTo>
                    <a:pt x="18083" y="71"/>
                  </a:lnTo>
                  <a:lnTo>
                    <a:pt x="17966" y="47"/>
                  </a:lnTo>
                  <a:lnTo>
                    <a:pt x="4181" y="24"/>
                  </a:lnTo>
                  <a:lnTo>
                    <a:pt x="23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1" name="Google Shape;1581;p27"/>
            <p:cNvSpPr/>
            <p:nvPr/>
          </p:nvSpPr>
          <p:spPr>
            <a:xfrm>
              <a:off x="5251750" y="6768975"/>
              <a:ext cx="366375" cy="14100"/>
            </a:xfrm>
            <a:custGeom>
              <a:rect b="b" l="l" r="r" t="t"/>
              <a:pathLst>
                <a:path extrusionOk="0" h="564" w="14655">
                  <a:moveTo>
                    <a:pt x="212" y="0"/>
                  </a:moveTo>
                  <a:lnTo>
                    <a:pt x="118" y="24"/>
                  </a:lnTo>
                  <a:lnTo>
                    <a:pt x="48" y="71"/>
                  </a:lnTo>
                  <a:lnTo>
                    <a:pt x="1" y="165"/>
                  </a:lnTo>
                  <a:lnTo>
                    <a:pt x="1" y="259"/>
                  </a:lnTo>
                  <a:lnTo>
                    <a:pt x="1" y="352"/>
                  </a:lnTo>
                  <a:lnTo>
                    <a:pt x="48" y="423"/>
                  </a:lnTo>
                  <a:lnTo>
                    <a:pt x="118" y="493"/>
                  </a:lnTo>
                  <a:lnTo>
                    <a:pt x="212" y="517"/>
                  </a:lnTo>
                  <a:lnTo>
                    <a:pt x="14420" y="564"/>
                  </a:lnTo>
                  <a:lnTo>
                    <a:pt x="14537" y="540"/>
                  </a:lnTo>
                  <a:lnTo>
                    <a:pt x="14608" y="470"/>
                  </a:lnTo>
                  <a:lnTo>
                    <a:pt x="14655" y="376"/>
                  </a:lnTo>
                  <a:lnTo>
                    <a:pt x="14655" y="282"/>
                  </a:lnTo>
                  <a:lnTo>
                    <a:pt x="14655" y="188"/>
                  </a:lnTo>
                  <a:lnTo>
                    <a:pt x="14608" y="118"/>
                  </a:lnTo>
                  <a:lnTo>
                    <a:pt x="14537" y="47"/>
                  </a:lnTo>
                  <a:lnTo>
                    <a:pt x="14420" y="24"/>
                  </a:lnTo>
                  <a:lnTo>
                    <a:pt x="21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2" name="Google Shape;1582;p27"/>
            <p:cNvSpPr/>
            <p:nvPr/>
          </p:nvSpPr>
          <p:spPr>
            <a:xfrm>
              <a:off x="5225325" y="6826500"/>
              <a:ext cx="537825" cy="17050"/>
            </a:xfrm>
            <a:custGeom>
              <a:rect b="b" l="l" r="r" t="t"/>
              <a:pathLst>
                <a:path extrusionOk="0" h="682" w="21513">
                  <a:moveTo>
                    <a:pt x="236" y="1"/>
                  </a:moveTo>
                  <a:lnTo>
                    <a:pt x="142" y="24"/>
                  </a:lnTo>
                  <a:lnTo>
                    <a:pt x="71" y="95"/>
                  </a:lnTo>
                  <a:lnTo>
                    <a:pt x="24" y="165"/>
                  </a:lnTo>
                  <a:lnTo>
                    <a:pt x="1" y="259"/>
                  </a:lnTo>
                  <a:lnTo>
                    <a:pt x="24" y="353"/>
                  </a:lnTo>
                  <a:lnTo>
                    <a:pt x="71" y="447"/>
                  </a:lnTo>
                  <a:lnTo>
                    <a:pt x="142" y="517"/>
                  </a:lnTo>
                  <a:lnTo>
                    <a:pt x="236" y="541"/>
                  </a:lnTo>
                  <a:lnTo>
                    <a:pt x="16651" y="658"/>
                  </a:lnTo>
                  <a:lnTo>
                    <a:pt x="21278" y="682"/>
                  </a:lnTo>
                  <a:lnTo>
                    <a:pt x="21371" y="658"/>
                  </a:lnTo>
                  <a:lnTo>
                    <a:pt x="21442" y="588"/>
                  </a:lnTo>
                  <a:lnTo>
                    <a:pt x="21489" y="517"/>
                  </a:lnTo>
                  <a:lnTo>
                    <a:pt x="21512" y="423"/>
                  </a:lnTo>
                  <a:lnTo>
                    <a:pt x="21489" y="329"/>
                  </a:lnTo>
                  <a:lnTo>
                    <a:pt x="21442" y="236"/>
                  </a:lnTo>
                  <a:lnTo>
                    <a:pt x="21371" y="189"/>
                  </a:lnTo>
                  <a:lnTo>
                    <a:pt x="21278" y="165"/>
                  </a:lnTo>
                  <a:lnTo>
                    <a:pt x="4862" y="48"/>
                  </a:lnTo>
                  <a:lnTo>
                    <a:pt x="23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3" name="Google Shape;1583;p27"/>
            <p:cNvSpPr/>
            <p:nvPr/>
          </p:nvSpPr>
          <p:spPr>
            <a:xfrm>
              <a:off x="5193625" y="6882275"/>
              <a:ext cx="409250" cy="18225"/>
            </a:xfrm>
            <a:custGeom>
              <a:rect b="b" l="l" r="r" t="t"/>
              <a:pathLst>
                <a:path extrusionOk="0" h="729" w="16370">
                  <a:moveTo>
                    <a:pt x="236" y="1"/>
                  </a:moveTo>
                  <a:lnTo>
                    <a:pt x="118" y="24"/>
                  </a:lnTo>
                  <a:lnTo>
                    <a:pt x="48" y="71"/>
                  </a:lnTo>
                  <a:lnTo>
                    <a:pt x="1" y="165"/>
                  </a:lnTo>
                  <a:lnTo>
                    <a:pt x="1" y="259"/>
                  </a:lnTo>
                  <a:lnTo>
                    <a:pt x="1" y="353"/>
                  </a:lnTo>
                  <a:lnTo>
                    <a:pt x="48" y="447"/>
                  </a:lnTo>
                  <a:lnTo>
                    <a:pt x="118" y="494"/>
                  </a:lnTo>
                  <a:lnTo>
                    <a:pt x="236" y="517"/>
                  </a:lnTo>
                  <a:lnTo>
                    <a:pt x="12588" y="682"/>
                  </a:lnTo>
                  <a:lnTo>
                    <a:pt x="16134" y="729"/>
                  </a:lnTo>
                  <a:lnTo>
                    <a:pt x="16252" y="705"/>
                  </a:lnTo>
                  <a:lnTo>
                    <a:pt x="16322" y="635"/>
                  </a:lnTo>
                  <a:lnTo>
                    <a:pt x="16369" y="564"/>
                  </a:lnTo>
                  <a:lnTo>
                    <a:pt x="16369" y="470"/>
                  </a:lnTo>
                  <a:lnTo>
                    <a:pt x="16369" y="353"/>
                  </a:lnTo>
                  <a:lnTo>
                    <a:pt x="16322" y="283"/>
                  </a:lnTo>
                  <a:lnTo>
                    <a:pt x="16252" y="212"/>
                  </a:lnTo>
                  <a:lnTo>
                    <a:pt x="16134" y="189"/>
                  </a:lnTo>
                  <a:lnTo>
                    <a:pt x="3782" y="48"/>
                  </a:lnTo>
                  <a:lnTo>
                    <a:pt x="23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4" name="Google Shape;1584;p27"/>
            <p:cNvSpPr/>
            <p:nvPr/>
          </p:nvSpPr>
          <p:spPr>
            <a:xfrm>
              <a:off x="5161350" y="6935125"/>
              <a:ext cx="502575" cy="18225"/>
            </a:xfrm>
            <a:custGeom>
              <a:rect b="b" l="l" r="r" t="t"/>
              <a:pathLst>
                <a:path extrusionOk="0" h="729" w="20103">
                  <a:moveTo>
                    <a:pt x="235" y="0"/>
                  </a:moveTo>
                  <a:lnTo>
                    <a:pt x="141" y="24"/>
                  </a:lnTo>
                  <a:lnTo>
                    <a:pt x="71" y="94"/>
                  </a:lnTo>
                  <a:lnTo>
                    <a:pt x="24" y="165"/>
                  </a:lnTo>
                  <a:lnTo>
                    <a:pt x="0" y="259"/>
                  </a:lnTo>
                  <a:lnTo>
                    <a:pt x="24" y="376"/>
                  </a:lnTo>
                  <a:lnTo>
                    <a:pt x="71" y="446"/>
                  </a:lnTo>
                  <a:lnTo>
                    <a:pt x="141" y="517"/>
                  </a:lnTo>
                  <a:lnTo>
                    <a:pt x="235" y="540"/>
                  </a:lnTo>
                  <a:lnTo>
                    <a:pt x="15547" y="681"/>
                  </a:lnTo>
                  <a:lnTo>
                    <a:pt x="19868" y="728"/>
                  </a:lnTo>
                  <a:lnTo>
                    <a:pt x="19985" y="705"/>
                  </a:lnTo>
                  <a:lnTo>
                    <a:pt x="20056" y="658"/>
                  </a:lnTo>
                  <a:lnTo>
                    <a:pt x="20079" y="564"/>
                  </a:lnTo>
                  <a:lnTo>
                    <a:pt x="20103" y="470"/>
                  </a:lnTo>
                  <a:lnTo>
                    <a:pt x="20079" y="376"/>
                  </a:lnTo>
                  <a:lnTo>
                    <a:pt x="20056" y="282"/>
                  </a:lnTo>
                  <a:lnTo>
                    <a:pt x="19985" y="235"/>
                  </a:lnTo>
                  <a:lnTo>
                    <a:pt x="19868" y="212"/>
                  </a:lnTo>
                  <a:lnTo>
                    <a:pt x="4579" y="47"/>
                  </a:lnTo>
                  <a:lnTo>
                    <a:pt x="23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5" name="Google Shape;1585;p27"/>
            <p:cNvSpPr/>
            <p:nvPr/>
          </p:nvSpPr>
          <p:spPr>
            <a:xfrm>
              <a:off x="4028825" y="6174825"/>
              <a:ext cx="1557025" cy="892425"/>
            </a:xfrm>
            <a:custGeom>
              <a:rect b="b" l="l" r="r" t="t"/>
              <a:pathLst>
                <a:path extrusionOk="0" h="35697" w="62281">
                  <a:moveTo>
                    <a:pt x="0" y="0"/>
                  </a:moveTo>
                  <a:lnTo>
                    <a:pt x="587" y="24"/>
                  </a:lnTo>
                  <a:lnTo>
                    <a:pt x="1174" y="118"/>
                  </a:lnTo>
                  <a:lnTo>
                    <a:pt x="1738" y="235"/>
                  </a:lnTo>
                  <a:lnTo>
                    <a:pt x="2325" y="399"/>
                  </a:lnTo>
                  <a:lnTo>
                    <a:pt x="2889" y="634"/>
                  </a:lnTo>
                  <a:lnTo>
                    <a:pt x="3429" y="893"/>
                  </a:lnTo>
                  <a:lnTo>
                    <a:pt x="3992" y="1198"/>
                  </a:lnTo>
                  <a:lnTo>
                    <a:pt x="4533" y="1550"/>
                  </a:lnTo>
                  <a:lnTo>
                    <a:pt x="5096" y="1926"/>
                  </a:lnTo>
                  <a:lnTo>
                    <a:pt x="5636" y="2349"/>
                  </a:lnTo>
                  <a:lnTo>
                    <a:pt x="6153" y="2795"/>
                  </a:lnTo>
                  <a:lnTo>
                    <a:pt x="6693" y="3288"/>
                  </a:lnTo>
                  <a:lnTo>
                    <a:pt x="7210" y="3828"/>
                  </a:lnTo>
                  <a:lnTo>
                    <a:pt x="7750" y="4392"/>
                  </a:lnTo>
                  <a:lnTo>
                    <a:pt x="8266" y="4979"/>
                  </a:lnTo>
                  <a:lnTo>
                    <a:pt x="8783" y="5589"/>
                  </a:lnTo>
                  <a:lnTo>
                    <a:pt x="9276" y="6223"/>
                  </a:lnTo>
                  <a:lnTo>
                    <a:pt x="9793" y="6881"/>
                  </a:lnTo>
                  <a:lnTo>
                    <a:pt x="10286" y="7562"/>
                  </a:lnTo>
                  <a:lnTo>
                    <a:pt x="10803" y="8290"/>
                  </a:lnTo>
                  <a:lnTo>
                    <a:pt x="11789" y="9746"/>
                  </a:lnTo>
                  <a:lnTo>
                    <a:pt x="12775" y="11296"/>
                  </a:lnTo>
                  <a:lnTo>
                    <a:pt x="13738" y="12893"/>
                  </a:lnTo>
                  <a:lnTo>
                    <a:pt x="14701" y="14513"/>
                  </a:lnTo>
                  <a:lnTo>
                    <a:pt x="15664" y="16181"/>
                  </a:lnTo>
                  <a:lnTo>
                    <a:pt x="16603" y="17848"/>
                  </a:lnTo>
                  <a:lnTo>
                    <a:pt x="18506" y="21183"/>
                  </a:lnTo>
                  <a:lnTo>
                    <a:pt x="19445" y="22803"/>
                  </a:lnTo>
                  <a:lnTo>
                    <a:pt x="20361" y="24400"/>
                  </a:lnTo>
                  <a:lnTo>
                    <a:pt x="21300" y="25927"/>
                  </a:lnTo>
                  <a:lnTo>
                    <a:pt x="22240" y="27406"/>
                  </a:lnTo>
                  <a:lnTo>
                    <a:pt x="23179" y="28815"/>
                  </a:lnTo>
                  <a:lnTo>
                    <a:pt x="23649" y="29473"/>
                  </a:lnTo>
                  <a:lnTo>
                    <a:pt x="24118" y="30107"/>
                  </a:lnTo>
                  <a:lnTo>
                    <a:pt x="24588" y="30718"/>
                  </a:lnTo>
                  <a:lnTo>
                    <a:pt x="25058" y="31305"/>
                  </a:lnTo>
                  <a:lnTo>
                    <a:pt x="25551" y="31868"/>
                  </a:lnTo>
                  <a:lnTo>
                    <a:pt x="26021" y="32385"/>
                  </a:lnTo>
                  <a:lnTo>
                    <a:pt x="26490" y="32878"/>
                  </a:lnTo>
                  <a:lnTo>
                    <a:pt x="26983" y="33348"/>
                  </a:lnTo>
                  <a:lnTo>
                    <a:pt x="27453" y="33771"/>
                  </a:lnTo>
                  <a:lnTo>
                    <a:pt x="27946" y="34146"/>
                  </a:lnTo>
                  <a:lnTo>
                    <a:pt x="28439" y="34499"/>
                  </a:lnTo>
                  <a:lnTo>
                    <a:pt x="28909" y="34804"/>
                  </a:lnTo>
                  <a:lnTo>
                    <a:pt x="29402" y="35062"/>
                  </a:lnTo>
                  <a:lnTo>
                    <a:pt x="29895" y="35297"/>
                  </a:lnTo>
                  <a:lnTo>
                    <a:pt x="30389" y="35461"/>
                  </a:lnTo>
                  <a:lnTo>
                    <a:pt x="30905" y="35579"/>
                  </a:lnTo>
                  <a:lnTo>
                    <a:pt x="31398" y="35673"/>
                  </a:lnTo>
                  <a:lnTo>
                    <a:pt x="31915" y="35696"/>
                  </a:lnTo>
                  <a:lnTo>
                    <a:pt x="62280" y="35696"/>
                  </a:lnTo>
                  <a:lnTo>
                    <a:pt x="61764" y="35673"/>
                  </a:lnTo>
                  <a:lnTo>
                    <a:pt x="61270" y="35579"/>
                  </a:lnTo>
                  <a:lnTo>
                    <a:pt x="60754" y="35461"/>
                  </a:lnTo>
                  <a:lnTo>
                    <a:pt x="60261" y="35297"/>
                  </a:lnTo>
                  <a:lnTo>
                    <a:pt x="59767" y="35062"/>
                  </a:lnTo>
                  <a:lnTo>
                    <a:pt x="59274" y="34804"/>
                  </a:lnTo>
                  <a:lnTo>
                    <a:pt x="58781" y="34499"/>
                  </a:lnTo>
                  <a:lnTo>
                    <a:pt x="58311" y="34146"/>
                  </a:lnTo>
                  <a:lnTo>
                    <a:pt x="57818" y="33771"/>
                  </a:lnTo>
                  <a:lnTo>
                    <a:pt x="57348" y="33348"/>
                  </a:lnTo>
                  <a:lnTo>
                    <a:pt x="56855" y="32878"/>
                  </a:lnTo>
                  <a:lnTo>
                    <a:pt x="56386" y="32385"/>
                  </a:lnTo>
                  <a:lnTo>
                    <a:pt x="55892" y="31868"/>
                  </a:lnTo>
                  <a:lnTo>
                    <a:pt x="55423" y="31305"/>
                  </a:lnTo>
                  <a:lnTo>
                    <a:pt x="54953" y="30718"/>
                  </a:lnTo>
                  <a:lnTo>
                    <a:pt x="54483" y="30107"/>
                  </a:lnTo>
                  <a:lnTo>
                    <a:pt x="54014" y="29473"/>
                  </a:lnTo>
                  <a:lnTo>
                    <a:pt x="53544" y="28815"/>
                  </a:lnTo>
                  <a:lnTo>
                    <a:pt x="52605" y="27406"/>
                  </a:lnTo>
                  <a:lnTo>
                    <a:pt x="51665" y="25927"/>
                  </a:lnTo>
                  <a:lnTo>
                    <a:pt x="50726" y="24400"/>
                  </a:lnTo>
                  <a:lnTo>
                    <a:pt x="49787" y="22803"/>
                  </a:lnTo>
                  <a:lnTo>
                    <a:pt x="48847" y="21183"/>
                  </a:lnTo>
                  <a:lnTo>
                    <a:pt x="46968" y="17848"/>
                  </a:lnTo>
                  <a:lnTo>
                    <a:pt x="46029" y="16181"/>
                  </a:lnTo>
                  <a:lnTo>
                    <a:pt x="45066" y="14513"/>
                  </a:lnTo>
                  <a:lnTo>
                    <a:pt x="44103" y="12893"/>
                  </a:lnTo>
                  <a:lnTo>
                    <a:pt x="43141" y="11296"/>
                  </a:lnTo>
                  <a:lnTo>
                    <a:pt x="42154" y="9746"/>
                  </a:lnTo>
                  <a:lnTo>
                    <a:pt x="41168" y="8290"/>
                  </a:lnTo>
                  <a:lnTo>
                    <a:pt x="40651" y="7562"/>
                  </a:lnTo>
                  <a:lnTo>
                    <a:pt x="40158" y="6881"/>
                  </a:lnTo>
                  <a:lnTo>
                    <a:pt x="39641" y="6223"/>
                  </a:lnTo>
                  <a:lnTo>
                    <a:pt x="39125" y="5589"/>
                  </a:lnTo>
                  <a:lnTo>
                    <a:pt x="38632" y="4979"/>
                  </a:lnTo>
                  <a:lnTo>
                    <a:pt x="38091" y="4392"/>
                  </a:lnTo>
                  <a:lnTo>
                    <a:pt x="37575" y="3828"/>
                  </a:lnTo>
                  <a:lnTo>
                    <a:pt x="37058" y="3288"/>
                  </a:lnTo>
                  <a:lnTo>
                    <a:pt x="36518" y="2795"/>
                  </a:lnTo>
                  <a:lnTo>
                    <a:pt x="35978" y="2349"/>
                  </a:lnTo>
                  <a:lnTo>
                    <a:pt x="35438" y="1926"/>
                  </a:lnTo>
                  <a:lnTo>
                    <a:pt x="34898" y="1550"/>
                  </a:lnTo>
                  <a:lnTo>
                    <a:pt x="34357" y="1198"/>
                  </a:lnTo>
                  <a:lnTo>
                    <a:pt x="33794" y="893"/>
                  </a:lnTo>
                  <a:lnTo>
                    <a:pt x="33230" y="634"/>
                  </a:lnTo>
                  <a:lnTo>
                    <a:pt x="32667" y="399"/>
                  </a:lnTo>
                  <a:lnTo>
                    <a:pt x="32103" y="235"/>
                  </a:lnTo>
                  <a:lnTo>
                    <a:pt x="31539" y="118"/>
                  </a:lnTo>
                  <a:lnTo>
                    <a:pt x="30952" y="24"/>
                  </a:lnTo>
                  <a:lnTo>
                    <a:pt x="3036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6" name="Google Shape;1586;p27"/>
            <p:cNvSpPr/>
            <p:nvPr/>
          </p:nvSpPr>
          <p:spPr>
            <a:xfrm>
              <a:off x="3364800" y="6174825"/>
              <a:ext cx="1423175" cy="892425"/>
            </a:xfrm>
            <a:custGeom>
              <a:rect b="b" l="l" r="r" t="t"/>
              <a:pathLst>
                <a:path extrusionOk="0" h="35697" w="56927">
                  <a:moveTo>
                    <a:pt x="26561" y="0"/>
                  </a:moveTo>
                  <a:lnTo>
                    <a:pt x="25974" y="24"/>
                  </a:lnTo>
                  <a:lnTo>
                    <a:pt x="25387" y="118"/>
                  </a:lnTo>
                  <a:lnTo>
                    <a:pt x="24776" y="235"/>
                  </a:lnTo>
                  <a:lnTo>
                    <a:pt x="24189" y="399"/>
                  </a:lnTo>
                  <a:lnTo>
                    <a:pt x="23602" y="634"/>
                  </a:lnTo>
                  <a:lnTo>
                    <a:pt x="22991" y="893"/>
                  </a:lnTo>
                  <a:lnTo>
                    <a:pt x="22404" y="1198"/>
                  </a:lnTo>
                  <a:lnTo>
                    <a:pt x="21817" y="1550"/>
                  </a:lnTo>
                  <a:lnTo>
                    <a:pt x="21207" y="1926"/>
                  </a:lnTo>
                  <a:lnTo>
                    <a:pt x="20620" y="2349"/>
                  </a:lnTo>
                  <a:lnTo>
                    <a:pt x="20032" y="2795"/>
                  </a:lnTo>
                  <a:lnTo>
                    <a:pt x="19445" y="3288"/>
                  </a:lnTo>
                  <a:lnTo>
                    <a:pt x="18858" y="3828"/>
                  </a:lnTo>
                  <a:lnTo>
                    <a:pt x="18271" y="4392"/>
                  </a:lnTo>
                  <a:lnTo>
                    <a:pt x="17684" y="4979"/>
                  </a:lnTo>
                  <a:lnTo>
                    <a:pt x="17097" y="5589"/>
                  </a:lnTo>
                  <a:lnTo>
                    <a:pt x="16533" y="6223"/>
                  </a:lnTo>
                  <a:lnTo>
                    <a:pt x="15946" y="6881"/>
                  </a:lnTo>
                  <a:lnTo>
                    <a:pt x="15383" y="7562"/>
                  </a:lnTo>
                  <a:lnTo>
                    <a:pt x="14819" y="8290"/>
                  </a:lnTo>
                  <a:lnTo>
                    <a:pt x="14255" y="9018"/>
                  </a:lnTo>
                  <a:lnTo>
                    <a:pt x="13715" y="9746"/>
                  </a:lnTo>
                  <a:lnTo>
                    <a:pt x="12635" y="11296"/>
                  </a:lnTo>
                  <a:lnTo>
                    <a:pt x="11555" y="12893"/>
                  </a:lnTo>
                  <a:lnTo>
                    <a:pt x="10521" y="14513"/>
                  </a:lnTo>
                  <a:lnTo>
                    <a:pt x="9535" y="16181"/>
                  </a:lnTo>
                  <a:lnTo>
                    <a:pt x="8572" y="17848"/>
                  </a:lnTo>
                  <a:lnTo>
                    <a:pt x="7633" y="19516"/>
                  </a:lnTo>
                  <a:lnTo>
                    <a:pt x="6740" y="21183"/>
                  </a:lnTo>
                  <a:lnTo>
                    <a:pt x="5895" y="22803"/>
                  </a:lnTo>
                  <a:lnTo>
                    <a:pt x="5096" y="24400"/>
                  </a:lnTo>
                  <a:lnTo>
                    <a:pt x="4345" y="25927"/>
                  </a:lnTo>
                  <a:lnTo>
                    <a:pt x="3640" y="27406"/>
                  </a:lnTo>
                  <a:lnTo>
                    <a:pt x="2396" y="30107"/>
                  </a:lnTo>
                  <a:lnTo>
                    <a:pt x="1386" y="32385"/>
                  </a:lnTo>
                  <a:lnTo>
                    <a:pt x="634" y="34146"/>
                  </a:lnTo>
                  <a:lnTo>
                    <a:pt x="0" y="35696"/>
                  </a:lnTo>
                  <a:lnTo>
                    <a:pt x="0" y="35696"/>
                  </a:lnTo>
                  <a:lnTo>
                    <a:pt x="1926" y="35532"/>
                  </a:lnTo>
                  <a:lnTo>
                    <a:pt x="3828" y="35414"/>
                  </a:lnTo>
                  <a:lnTo>
                    <a:pt x="5754" y="35297"/>
                  </a:lnTo>
                  <a:lnTo>
                    <a:pt x="7656" y="35227"/>
                  </a:lnTo>
                  <a:lnTo>
                    <a:pt x="9558" y="35156"/>
                  </a:lnTo>
                  <a:lnTo>
                    <a:pt x="11461" y="35109"/>
                  </a:lnTo>
                  <a:lnTo>
                    <a:pt x="13363" y="35062"/>
                  </a:lnTo>
                  <a:lnTo>
                    <a:pt x="17167" y="35062"/>
                  </a:lnTo>
                  <a:lnTo>
                    <a:pt x="19046" y="35086"/>
                  </a:lnTo>
                  <a:lnTo>
                    <a:pt x="20948" y="35133"/>
                  </a:lnTo>
                  <a:lnTo>
                    <a:pt x="22827" y="35203"/>
                  </a:lnTo>
                  <a:lnTo>
                    <a:pt x="24729" y="35297"/>
                  </a:lnTo>
                  <a:lnTo>
                    <a:pt x="26608" y="35414"/>
                  </a:lnTo>
                  <a:lnTo>
                    <a:pt x="28487" y="35532"/>
                  </a:lnTo>
                  <a:lnTo>
                    <a:pt x="30365" y="35696"/>
                  </a:lnTo>
                  <a:lnTo>
                    <a:pt x="31000" y="34146"/>
                  </a:lnTo>
                  <a:lnTo>
                    <a:pt x="31751" y="32385"/>
                  </a:lnTo>
                  <a:lnTo>
                    <a:pt x="32737" y="30107"/>
                  </a:lnTo>
                  <a:lnTo>
                    <a:pt x="33982" y="27406"/>
                  </a:lnTo>
                  <a:lnTo>
                    <a:pt x="34687" y="25927"/>
                  </a:lnTo>
                  <a:lnTo>
                    <a:pt x="35462" y="24400"/>
                  </a:lnTo>
                  <a:lnTo>
                    <a:pt x="36260" y="22803"/>
                  </a:lnTo>
                  <a:lnTo>
                    <a:pt x="37105" y="21183"/>
                  </a:lnTo>
                  <a:lnTo>
                    <a:pt x="37998" y="19516"/>
                  </a:lnTo>
                  <a:lnTo>
                    <a:pt x="38914" y="17848"/>
                  </a:lnTo>
                  <a:lnTo>
                    <a:pt x="39900" y="16181"/>
                  </a:lnTo>
                  <a:lnTo>
                    <a:pt x="40886" y="14513"/>
                  </a:lnTo>
                  <a:lnTo>
                    <a:pt x="41920" y="12893"/>
                  </a:lnTo>
                  <a:lnTo>
                    <a:pt x="42977" y="11296"/>
                  </a:lnTo>
                  <a:lnTo>
                    <a:pt x="44080" y="9746"/>
                  </a:lnTo>
                  <a:lnTo>
                    <a:pt x="44620" y="9018"/>
                  </a:lnTo>
                  <a:lnTo>
                    <a:pt x="45184" y="8290"/>
                  </a:lnTo>
                  <a:lnTo>
                    <a:pt x="45748" y="7562"/>
                  </a:lnTo>
                  <a:lnTo>
                    <a:pt x="46311" y="6881"/>
                  </a:lnTo>
                  <a:lnTo>
                    <a:pt x="46898" y="6223"/>
                  </a:lnTo>
                  <a:lnTo>
                    <a:pt x="47462" y="5589"/>
                  </a:lnTo>
                  <a:lnTo>
                    <a:pt x="48049" y="4979"/>
                  </a:lnTo>
                  <a:lnTo>
                    <a:pt x="48613" y="4392"/>
                  </a:lnTo>
                  <a:lnTo>
                    <a:pt x="49200" y="3828"/>
                  </a:lnTo>
                  <a:lnTo>
                    <a:pt x="49787" y="3288"/>
                  </a:lnTo>
                  <a:lnTo>
                    <a:pt x="50398" y="2795"/>
                  </a:lnTo>
                  <a:lnTo>
                    <a:pt x="50985" y="2349"/>
                  </a:lnTo>
                  <a:lnTo>
                    <a:pt x="51572" y="1926"/>
                  </a:lnTo>
                  <a:lnTo>
                    <a:pt x="52159" y="1550"/>
                  </a:lnTo>
                  <a:lnTo>
                    <a:pt x="52769" y="1198"/>
                  </a:lnTo>
                  <a:lnTo>
                    <a:pt x="53357" y="893"/>
                  </a:lnTo>
                  <a:lnTo>
                    <a:pt x="53944" y="634"/>
                  </a:lnTo>
                  <a:lnTo>
                    <a:pt x="54554" y="399"/>
                  </a:lnTo>
                  <a:lnTo>
                    <a:pt x="55141" y="235"/>
                  </a:lnTo>
                  <a:lnTo>
                    <a:pt x="55728" y="118"/>
                  </a:lnTo>
                  <a:lnTo>
                    <a:pt x="56339" y="24"/>
                  </a:lnTo>
                  <a:lnTo>
                    <a:pt x="5692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7" name="Google Shape;1587;p27"/>
            <p:cNvSpPr/>
            <p:nvPr/>
          </p:nvSpPr>
          <p:spPr>
            <a:xfrm>
              <a:off x="3924900" y="6264650"/>
              <a:ext cx="569525" cy="12925"/>
            </a:xfrm>
            <a:custGeom>
              <a:rect b="b" l="l" r="r" t="t"/>
              <a:pathLst>
                <a:path extrusionOk="0" h="517" w="22781">
                  <a:moveTo>
                    <a:pt x="235" y="0"/>
                  </a:moveTo>
                  <a:lnTo>
                    <a:pt x="118" y="24"/>
                  </a:lnTo>
                  <a:lnTo>
                    <a:pt x="47" y="71"/>
                  </a:lnTo>
                  <a:lnTo>
                    <a:pt x="0" y="165"/>
                  </a:lnTo>
                  <a:lnTo>
                    <a:pt x="0" y="259"/>
                  </a:lnTo>
                  <a:lnTo>
                    <a:pt x="0" y="353"/>
                  </a:lnTo>
                  <a:lnTo>
                    <a:pt x="47" y="446"/>
                  </a:lnTo>
                  <a:lnTo>
                    <a:pt x="118" y="493"/>
                  </a:lnTo>
                  <a:lnTo>
                    <a:pt x="235" y="517"/>
                  </a:lnTo>
                  <a:lnTo>
                    <a:pt x="22545" y="517"/>
                  </a:lnTo>
                  <a:lnTo>
                    <a:pt x="22639" y="493"/>
                  </a:lnTo>
                  <a:lnTo>
                    <a:pt x="22710" y="446"/>
                  </a:lnTo>
                  <a:lnTo>
                    <a:pt x="22757" y="353"/>
                  </a:lnTo>
                  <a:lnTo>
                    <a:pt x="22780" y="259"/>
                  </a:lnTo>
                  <a:lnTo>
                    <a:pt x="22757" y="165"/>
                  </a:lnTo>
                  <a:lnTo>
                    <a:pt x="22710" y="71"/>
                  </a:lnTo>
                  <a:lnTo>
                    <a:pt x="22639" y="24"/>
                  </a:lnTo>
                  <a:lnTo>
                    <a:pt x="2254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8" name="Google Shape;1588;p27"/>
            <p:cNvSpPr/>
            <p:nvPr/>
          </p:nvSpPr>
          <p:spPr>
            <a:xfrm>
              <a:off x="3853850" y="6316900"/>
              <a:ext cx="475575" cy="12925"/>
            </a:xfrm>
            <a:custGeom>
              <a:rect b="b" l="l" r="r" t="t"/>
              <a:pathLst>
                <a:path extrusionOk="0" h="517" w="19023">
                  <a:moveTo>
                    <a:pt x="236" y="0"/>
                  </a:moveTo>
                  <a:lnTo>
                    <a:pt x="142" y="24"/>
                  </a:lnTo>
                  <a:lnTo>
                    <a:pt x="71" y="71"/>
                  </a:lnTo>
                  <a:lnTo>
                    <a:pt x="24" y="165"/>
                  </a:lnTo>
                  <a:lnTo>
                    <a:pt x="1" y="259"/>
                  </a:lnTo>
                  <a:lnTo>
                    <a:pt x="24" y="353"/>
                  </a:lnTo>
                  <a:lnTo>
                    <a:pt x="71" y="447"/>
                  </a:lnTo>
                  <a:lnTo>
                    <a:pt x="142" y="494"/>
                  </a:lnTo>
                  <a:lnTo>
                    <a:pt x="236" y="517"/>
                  </a:lnTo>
                  <a:lnTo>
                    <a:pt x="18788" y="517"/>
                  </a:lnTo>
                  <a:lnTo>
                    <a:pt x="18906" y="494"/>
                  </a:lnTo>
                  <a:lnTo>
                    <a:pt x="18976" y="447"/>
                  </a:lnTo>
                  <a:lnTo>
                    <a:pt x="19023" y="353"/>
                  </a:lnTo>
                  <a:lnTo>
                    <a:pt x="19023" y="259"/>
                  </a:lnTo>
                  <a:lnTo>
                    <a:pt x="19023" y="165"/>
                  </a:lnTo>
                  <a:lnTo>
                    <a:pt x="18976" y="71"/>
                  </a:lnTo>
                  <a:lnTo>
                    <a:pt x="18906" y="24"/>
                  </a:lnTo>
                  <a:lnTo>
                    <a:pt x="1878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9" name="Google Shape;1589;p27"/>
            <p:cNvSpPr/>
            <p:nvPr/>
          </p:nvSpPr>
          <p:spPr>
            <a:xfrm>
              <a:off x="3801025" y="6379125"/>
              <a:ext cx="455600" cy="12950"/>
            </a:xfrm>
            <a:custGeom>
              <a:rect b="b" l="l" r="r" t="t"/>
              <a:pathLst>
                <a:path extrusionOk="0" h="518" w="18224">
                  <a:moveTo>
                    <a:pt x="235" y="1"/>
                  </a:moveTo>
                  <a:lnTo>
                    <a:pt x="141" y="24"/>
                  </a:lnTo>
                  <a:lnTo>
                    <a:pt x="71" y="71"/>
                  </a:lnTo>
                  <a:lnTo>
                    <a:pt x="24" y="165"/>
                  </a:lnTo>
                  <a:lnTo>
                    <a:pt x="0" y="259"/>
                  </a:lnTo>
                  <a:lnTo>
                    <a:pt x="24" y="353"/>
                  </a:lnTo>
                  <a:lnTo>
                    <a:pt x="71" y="423"/>
                  </a:lnTo>
                  <a:lnTo>
                    <a:pt x="141" y="494"/>
                  </a:lnTo>
                  <a:lnTo>
                    <a:pt x="235" y="517"/>
                  </a:lnTo>
                  <a:lnTo>
                    <a:pt x="17989" y="517"/>
                  </a:lnTo>
                  <a:lnTo>
                    <a:pt x="18083" y="494"/>
                  </a:lnTo>
                  <a:lnTo>
                    <a:pt x="18153" y="423"/>
                  </a:lnTo>
                  <a:lnTo>
                    <a:pt x="18200" y="353"/>
                  </a:lnTo>
                  <a:lnTo>
                    <a:pt x="18224" y="259"/>
                  </a:lnTo>
                  <a:lnTo>
                    <a:pt x="18200" y="165"/>
                  </a:lnTo>
                  <a:lnTo>
                    <a:pt x="18153" y="71"/>
                  </a:lnTo>
                  <a:lnTo>
                    <a:pt x="18083" y="24"/>
                  </a:lnTo>
                  <a:lnTo>
                    <a:pt x="1798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0" name="Google Shape;1590;p27"/>
            <p:cNvSpPr/>
            <p:nvPr/>
          </p:nvSpPr>
          <p:spPr>
            <a:xfrm>
              <a:off x="3682425" y="6572875"/>
              <a:ext cx="571850" cy="21150"/>
            </a:xfrm>
            <a:custGeom>
              <a:rect b="b" l="l" r="r" t="t"/>
              <a:pathLst>
                <a:path extrusionOk="0" h="846" w="22874">
                  <a:moveTo>
                    <a:pt x="22639" y="0"/>
                  </a:moveTo>
                  <a:lnTo>
                    <a:pt x="5167" y="259"/>
                  </a:lnTo>
                  <a:lnTo>
                    <a:pt x="235" y="329"/>
                  </a:lnTo>
                  <a:lnTo>
                    <a:pt x="141" y="353"/>
                  </a:lnTo>
                  <a:lnTo>
                    <a:pt x="47" y="400"/>
                  </a:lnTo>
                  <a:lnTo>
                    <a:pt x="24" y="494"/>
                  </a:lnTo>
                  <a:lnTo>
                    <a:pt x="0" y="588"/>
                  </a:lnTo>
                  <a:lnTo>
                    <a:pt x="24" y="682"/>
                  </a:lnTo>
                  <a:lnTo>
                    <a:pt x="47" y="775"/>
                  </a:lnTo>
                  <a:lnTo>
                    <a:pt x="141" y="822"/>
                  </a:lnTo>
                  <a:lnTo>
                    <a:pt x="235" y="846"/>
                  </a:lnTo>
                  <a:lnTo>
                    <a:pt x="17707" y="611"/>
                  </a:lnTo>
                  <a:lnTo>
                    <a:pt x="22639" y="541"/>
                  </a:lnTo>
                  <a:lnTo>
                    <a:pt x="22733" y="517"/>
                  </a:lnTo>
                  <a:lnTo>
                    <a:pt x="22804" y="447"/>
                  </a:lnTo>
                  <a:lnTo>
                    <a:pt x="22851" y="376"/>
                  </a:lnTo>
                  <a:lnTo>
                    <a:pt x="22874" y="259"/>
                  </a:lnTo>
                  <a:lnTo>
                    <a:pt x="22851" y="165"/>
                  </a:lnTo>
                  <a:lnTo>
                    <a:pt x="22804" y="94"/>
                  </a:lnTo>
                  <a:lnTo>
                    <a:pt x="22733" y="24"/>
                  </a:lnTo>
                  <a:lnTo>
                    <a:pt x="2263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1" name="Google Shape;1591;p27"/>
            <p:cNvSpPr/>
            <p:nvPr/>
          </p:nvSpPr>
          <p:spPr>
            <a:xfrm>
              <a:off x="3641325" y="6646275"/>
              <a:ext cx="452675" cy="14700"/>
            </a:xfrm>
            <a:custGeom>
              <a:rect b="b" l="l" r="r" t="t"/>
              <a:pathLst>
                <a:path extrusionOk="0" h="588" w="18107">
                  <a:moveTo>
                    <a:pt x="17872" y="0"/>
                  </a:moveTo>
                  <a:lnTo>
                    <a:pt x="4134" y="47"/>
                  </a:lnTo>
                  <a:lnTo>
                    <a:pt x="235" y="70"/>
                  </a:lnTo>
                  <a:lnTo>
                    <a:pt x="118" y="94"/>
                  </a:lnTo>
                  <a:lnTo>
                    <a:pt x="47" y="141"/>
                  </a:lnTo>
                  <a:lnTo>
                    <a:pt x="24" y="235"/>
                  </a:lnTo>
                  <a:lnTo>
                    <a:pt x="0" y="329"/>
                  </a:lnTo>
                  <a:lnTo>
                    <a:pt x="24" y="423"/>
                  </a:lnTo>
                  <a:lnTo>
                    <a:pt x="47" y="517"/>
                  </a:lnTo>
                  <a:lnTo>
                    <a:pt x="118" y="564"/>
                  </a:lnTo>
                  <a:lnTo>
                    <a:pt x="235" y="587"/>
                  </a:lnTo>
                  <a:lnTo>
                    <a:pt x="13974" y="540"/>
                  </a:lnTo>
                  <a:lnTo>
                    <a:pt x="17872" y="540"/>
                  </a:lnTo>
                  <a:lnTo>
                    <a:pt x="17989" y="517"/>
                  </a:lnTo>
                  <a:lnTo>
                    <a:pt x="18060" y="446"/>
                  </a:lnTo>
                  <a:lnTo>
                    <a:pt x="18107" y="376"/>
                  </a:lnTo>
                  <a:lnTo>
                    <a:pt x="18107" y="282"/>
                  </a:lnTo>
                  <a:lnTo>
                    <a:pt x="18107" y="164"/>
                  </a:lnTo>
                  <a:lnTo>
                    <a:pt x="18060" y="94"/>
                  </a:lnTo>
                  <a:lnTo>
                    <a:pt x="17989" y="24"/>
                  </a:lnTo>
                  <a:lnTo>
                    <a:pt x="1787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2" name="Google Shape;1592;p27"/>
            <p:cNvSpPr/>
            <p:nvPr/>
          </p:nvSpPr>
          <p:spPr>
            <a:xfrm>
              <a:off x="3609025" y="6719650"/>
              <a:ext cx="480875" cy="15300"/>
            </a:xfrm>
            <a:custGeom>
              <a:rect b="b" l="l" r="r" t="t"/>
              <a:pathLst>
                <a:path extrusionOk="0" h="612" w="19235">
                  <a:moveTo>
                    <a:pt x="19000" y="1"/>
                  </a:moveTo>
                  <a:lnTo>
                    <a:pt x="4392" y="71"/>
                  </a:lnTo>
                  <a:lnTo>
                    <a:pt x="236" y="71"/>
                  </a:lnTo>
                  <a:lnTo>
                    <a:pt x="142" y="94"/>
                  </a:lnTo>
                  <a:lnTo>
                    <a:pt x="71" y="165"/>
                  </a:lnTo>
                  <a:lnTo>
                    <a:pt x="24" y="259"/>
                  </a:lnTo>
                  <a:lnTo>
                    <a:pt x="1" y="353"/>
                  </a:lnTo>
                  <a:lnTo>
                    <a:pt x="24" y="447"/>
                  </a:lnTo>
                  <a:lnTo>
                    <a:pt x="71" y="517"/>
                  </a:lnTo>
                  <a:lnTo>
                    <a:pt x="142" y="588"/>
                  </a:lnTo>
                  <a:lnTo>
                    <a:pt x="236" y="611"/>
                  </a:lnTo>
                  <a:lnTo>
                    <a:pt x="14843" y="541"/>
                  </a:lnTo>
                  <a:lnTo>
                    <a:pt x="19000" y="517"/>
                  </a:lnTo>
                  <a:lnTo>
                    <a:pt x="19094" y="494"/>
                  </a:lnTo>
                  <a:lnTo>
                    <a:pt x="19164" y="447"/>
                  </a:lnTo>
                  <a:lnTo>
                    <a:pt x="19211" y="353"/>
                  </a:lnTo>
                  <a:lnTo>
                    <a:pt x="19234" y="259"/>
                  </a:lnTo>
                  <a:lnTo>
                    <a:pt x="19211" y="165"/>
                  </a:lnTo>
                  <a:lnTo>
                    <a:pt x="19164" y="71"/>
                  </a:lnTo>
                  <a:lnTo>
                    <a:pt x="19094" y="24"/>
                  </a:lnTo>
                  <a:lnTo>
                    <a:pt x="1900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3" name="Google Shape;1593;p27"/>
            <p:cNvSpPr/>
            <p:nvPr/>
          </p:nvSpPr>
          <p:spPr>
            <a:xfrm>
              <a:off x="3588475" y="6780125"/>
              <a:ext cx="368725" cy="18225"/>
            </a:xfrm>
            <a:custGeom>
              <a:rect b="b" l="l" r="r" t="t"/>
              <a:pathLst>
                <a:path extrusionOk="0" h="729" w="14749">
                  <a:moveTo>
                    <a:pt x="236" y="0"/>
                  </a:moveTo>
                  <a:lnTo>
                    <a:pt x="142" y="24"/>
                  </a:lnTo>
                  <a:lnTo>
                    <a:pt x="71" y="71"/>
                  </a:lnTo>
                  <a:lnTo>
                    <a:pt x="24" y="165"/>
                  </a:lnTo>
                  <a:lnTo>
                    <a:pt x="1" y="259"/>
                  </a:lnTo>
                  <a:lnTo>
                    <a:pt x="24" y="353"/>
                  </a:lnTo>
                  <a:lnTo>
                    <a:pt x="71" y="423"/>
                  </a:lnTo>
                  <a:lnTo>
                    <a:pt x="142" y="494"/>
                  </a:lnTo>
                  <a:lnTo>
                    <a:pt x="236" y="517"/>
                  </a:lnTo>
                  <a:lnTo>
                    <a:pt x="14514" y="728"/>
                  </a:lnTo>
                  <a:lnTo>
                    <a:pt x="14608" y="705"/>
                  </a:lnTo>
                  <a:lnTo>
                    <a:pt x="14679" y="658"/>
                  </a:lnTo>
                  <a:lnTo>
                    <a:pt x="14725" y="564"/>
                  </a:lnTo>
                  <a:lnTo>
                    <a:pt x="14749" y="470"/>
                  </a:lnTo>
                  <a:lnTo>
                    <a:pt x="14725" y="376"/>
                  </a:lnTo>
                  <a:lnTo>
                    <a:pt x="14679" y="282"/>
                  </a:lnTo>
                  <a:lnTo>
                    <a:pt x="14608" y="235"/>
                  </a:lnTo>
                  <a:lnTo>
                    <a:pt x="14514" y="212"/>
                  </a:lnTo>
                  <a:lnTo>
                    <a:pt x="23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4" name="Google Shape;1594;p27"/>
            <p:cNvSpPr/>
            <p:nvPr/>
          </p:nvSpPr>
          <p:spPr>
            <a:xfrm>
              <a:off x="3572625" y="6855275"/>
              <a:ext cx="489675" cy="14700"/>
            </a:xfrm>
            <a:custGeom>
              <a:rect b="b" l="l" r="r" t="t"/>
              <a:pathLst>
                <a:path extrusionOk="0" h="588" w="19587">
                  <a:moveTo>
                    <a:pt x="19352" y="0"/>
                  </a:moveTo>
                  <a:lnTo>
                    <a:pt x="4439" y="47"/>
                  </a:lnTo>
                  <a:lnTo>
                    <a:pt x="236" y="71"/>
                  </a:lnTo>
                  <a:lnTo>
                    <a:pt x="142" y="94"/>
                  </a:lnTo>
                  <a:lnTo>
                    <a:pt x="71" y="141"/>
                  </a:lnTo>
                  <a:lnTo>
                    <a:pt x="24" y="235"/>
                  </a:lnTo>
                  <a:lnTo>
                    <a:pt x="1" y="329"/>
                  </a:lnTo>
                  <a:lnTo>
                    <a:pt x="24" y="423"/>
                  </a:lnTo>
                  <a:lnTo>
                    <a:pt x="71" y="517"/>
                  </a:lnTo>
                  <a:lnTo>
                    <a:pt x="142" y="564"/>
                  </a:lnTo>
                  <a:lnTo>
                    <a:pt x="236" y="588"/>
                  </a:lnTo>
                  <a:lnTo>
                    <a:pt x="15148" y="541"/>
                  </a:lnTo>
                  <a:lnTo>
                    <a:pt x="19352" y="517"/>
                  </a:lnTo>
                  <a:lnTo>
                    <a:pt x="19446" y="517"/>
                  </a:lnTo>
                  <a:lnTo>
                    <a:pt x="19516" y="447"/>
                  </a:lnTo>
                  <a:lnTo>
                    <a:pt x="19563" y="353"/>
                  </a:lnTo>
                  <a:lnTo>
                    <a:pt x="19587" y="259"/>
                  </a:lnTo>
                  <a:lnTo>
                    <a:pt x="19563" y="165"/>
                  </a:lnTo>
                  <a:lnTo>
                    <a:pt x="19516" y="94"/>
                  </a:lnTo>
                  <a:lnTo>
                    <a:pt x="19446" y="24"/>
                  </a:lnTo>
                  <a:lnTo>
                    <a:pt x="1935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5" name="Google Shape;1595;p27"/>
            <p:cNvSpPr/>
            <p:nvPr/>
          </p:nvSpPr>
          <p:spPr>
            <a:xfrm>
              <a:off x="3771650" y="6434325"/>
              <a:ext cx="441550" cy="18225"/>
            </a:xfrm>
            <a:custGeom>
              <a:rect b="b" l="l" r="r" t="t"/>
              <a:pathLst>
                <a:path extrusionOk="0" h="729" w="17662">
                  <a:moveTo>
                    <a:pt x="236" y="0"/>
                  </a:moveTo>
                  <a:lnTo>
                    <a:pt x="118" y="24"/>
                  </a:lnTo>
                  <a:lnTo>
                    <a:pt x="48" y="71"/>
                  </a:lnTo>
                  <a:lnTo>
                    <a:pt x="1" y="165"/>
                  </a:lnTo>
                  <a:lnTo>
                    <a:pt x="1" y="259"/>
                  </a:lnTo>
                  <a:lnTo>
                    <a:pt x="1" y="352"/>
                  </a:lnTo>
                  <a:lnTo>
                    <a:pt x="48" y="423"/>
                  </a:lnTo>
                  <a:lnTo>
                    <a:pt x="118" y="493"/>
                  </a:lnTo>
                  <a:lnTo>
                    <a:pt x="236" y="517"/>
                  </a:lnTo>
                  <a:lnTo>
                    <a:pt x="13645" y="681"/>
                  </a:lnTo>
                  <a:lnTo>
                    <a:pt x="17426" y="728"/>
                  </a:lnTo>
                  <a:lnTo>
                    <a:pt x="17520" y="705"/>
                  </a:lnTo>
                  <a:lnTo>
                    <a:pt x="17591" y="634"/>
                  </a:lnTo>
                  <a:lnTo>
                    <a:pt x="17638" y="564"/>
                  </a:lnTo>
                  <a:lnTo>
                    <a:pt x="17661" y="446"/>
                  </a:lnTo>
                  <a:lnTo>
                    <a:pt x="17638" y="352"/>
                  </a:lnTo>
                  <a:lnTo>
                    <a:pt x="17591" y="282"/>
                  </a:lnTo>
                  <a:lnTo>
                    <a:pt x="17520" y="212"/>
                  </a:lnTo>
                  <a:lnTo>
                    <a:pt x="17426" y="188"/>
                  </a:lnTo>
                  <a:lnTo>
                    <a:pt x="4017" y="47"/>
                  </a:lnTo>
                  <a:lnTo>
                    <a:pt x="23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6" name="Google Shape;1596;p27"/>
            <p:cNvSpPr/>
            <p:nvPr/>
          </p:nvSpPr>
          <p:spPr>
            <a:xfrm>
              <a:off x="3900250" y="6910450"/>
              <a:ext cx="189650" cy="95725"/>
            </a:xfrm>
            <a:custGeom>
              <a:rect b="b" l="l" r="r" t="t"/>
              <a:pathLst>
                <a:path extrusionOk="0" h="3829" w="7586">
                  <a:moveTo>
                    <a:pt x="3405" y="1"/>
                  </a:moveTo>
                  <a:lnTo>
                    <a:pt x="3029" y="24"/>
                  </a:lnTo>
                  <a:lnTo>
                    <a:pt x="2677" y="71"/>
                  </a:lnTo>
                  <a:lnTo>
                    <a:pt x="2325" y="142"/>
                  </a:lnTo>
                  <a:lnTo>
                    <a:pt x="1996" y="236"/>
                  </a:lnTo>
                  <a:lnTo>
                    <a:pt x="1667" y="330"/>
                  </a:lnTo>
                  <a:lnTo>
                    <a:pt x="1386" y="424"/>
                  </a:lnTo>
                  <a:lnTo>
                    <a:pt x="1127" y="565"/>
                  </a:lnTo>
                  <a:lnTo>
                    <a:pt x="869" y="682"/>
                  </a:lnTo>
                  <a:lnTo>
                    <a:pt x="658" y="846"/>
                  </a:lnTo>
                  <a:lnTo>
                    <a:pt x="470" y="1011"/>
                  </a:lnTo>
                  <a:lnTo>
                    <a:pt x="305" y="1175"/>
                  </a:lnTo>
                  <a:lnTo>
                    <a:pt x="188" y="1340"/>
                  </a:lnTo>
                  <a:lnTo>
                    <a:pt x="94" y="1527"/>
                  </a:lnTo>
                  <a:lnTo>
                    <a:pt x="23" y="1715"/>
                  </a:lnTo>
                  <a:lnTo>
                    <a:pt x="0" y="1927"/>
                  </a:lnTo>
                  <a:lnTo>
                    <a:pt x="23" y="2115"/>
                  </a:lnTo>
                  <a:lnTo>
                    <a:pt x="94" y="2302"/>
                  </a:lnTo>
                  <a:lnTo>
                    <a:pt x="188" y="2490"/>
                  </a:lnTo>
                  <a:lnTo>
                    <a:pt x="305" y="2655"/>
                  </a:lnTo>
                  <a:lnTo>
                    <a:pt x="470" y="2843"/>
                  </a:lnTo>
                  <a:lnTo>
                    <a:pt x="658" y="2983"/>
                  </a:lnTo>
                  <a:lnTo>
                    <a:pt x="869" y="3148"/>
                  </a:lnTo>
                  <a:lnTo>
                    <a:pt x="1127" y="3289"/>
                  </a:lnTo>
                  <a:lnTo>
                    <a:pt x="1386" y="3406"/>
                  </a:lnTo>
                  <a:lnTo>
                    <a:pt x="1667" y="3524"/>
                  </a:lnTo>
                  <a:lnTo>
                    <a:pt x="1996" y="3618"/>
                  </a:lnTo>
                  <a:lnTo>
                    <a:pt x="2325" y="3688"/>
                  </a:lnTo>
                  <a:lnTo>
                    <a:pt x="2677" y="3758"/>
                  </a:lnTo>
                  <a:lnTo>
                    <a:pt x="3029" y="3805"/>
                  </a:lnTo>
                  <a:lnTo>
                    <a:pt x="3405" y="3829"/>
                  </a:lnTo>
                  <a:lnTo>
                    <a:pt x="4180" y="3829"/>
                  </a:lnTo>
                  <a:lnTo>
                    <a:pt x="4556" y="3805"/>
                  </a:lnTo>
                  <a:lnTo>
                    <a:pt x="4908" y="3758"/>
                  </a:lnTo>
                  <a:lnTo>
                    <a:pt x="5260" y="3688"/>
                  </a:lnTo>
                  <a:lnTo>
                    <a:pt x="5589" y="3618"/>
                  </a:lnTo>
                  <a:lnTo>
                    <a:pt x="5918" y="3524"/>
                  </a:lnTo>
                  <a:lnTo>
                    <a:pt x="6200" y="3406"/>
                  </a:lnTo>
                  <a:lnTo>
                    <a:pt x="6458" y="3289"/>
                  </a:lnTo>
                  <a:lnTo>
                    <a:pt x="6716" y="3148"/>
                  </a:lnTo>
                  <a:lnTo>
                    <a:pt x="6928" y="2983"/>
                  </a:lnTo>
                  <a:lnTo>
                    <a:pt x="7116" y="2843"/>
                  </a:lnTo>
                  <a:lnTo>
                    <a:pt x="7280" y="2655"/>
                  </a:lnTo>
                  <a:lnTo>
                    <a:pt x="7398" y="2490"/>
                  </a:lnTo>
                  <a:lnTo>
                    <a:pt x="7491" y="2302"/>
                  </a:lnTo>
                  <a:lnTo>
                    <a:pt x="7562" y="2115"/>
                  </a:lnTo>
                  <a:lnTo>
                    <a:pt x="7585" y="1927"/>
                  </a:lnTo>
                  <a:lnTo>
                    <a:pt x="7562" y="1715"/>
                  </a:lnTo>
                  <a:lnTo>
                    <a:pt x="7491" y="1527"/>
                  </a:lnTo>
                  <a:lnTo>
                    <a:pt x="7398" y="1340"/>
                  </a:lnTo>
                  <a:lnTo>
                    <a:pt x="7280" y="1175"/>
                  </a:lnTo>
                  <a:lnTo>
                    <a:pt x="7116" y="1011"/>
                  </a:lnTo>
                  <a:lnTo>
                    <a:pt x="6928" y="846"/>
                  </a:lnTo>
                  <a:lnTo>
                    <a:pt x="6716" y="682"/>
                  </a:lnTo>
                  <a:lnTo>
                    <a:pt x="6458" y="565"/>
                  </a:lnTo>
                  <a:lnTo>
                    <a:pt x="6200" y="424"/>
                  </a:lnTo>
                  <a:lnTo>
                    <a:pt x="5918" y="330"/>
                  </a:lnTo>
                  <a:lnTo>
                    <a:pt x="5589" y="236"/>
                  </a:lnTo>
                  <a:lnTo>
                    <a:pt x="5260" y="142"/>
                  </a:lnTo>
                  <a:lnTo>
                    <a:pt x="4908" y="71"/>
                  </a:lnTo>
                  <a:lnTo>
                    <a:pt x="4556" y="24"/>
                  </a:lnTo>
                  <a:lnTo>
                    <a:pt x="4180" y="1"/>
                  </a:lnTo>
                  <a:close/>
                </a:path>
              </a:pathLst>
            </a:custGeom>
            <a:solidFill>
              <a:srgbClr val="B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97" name="Google Shape;1597;p27"/>
          <p:cNvSpPr/>
          <p:nvPr/>
        </p:nvSpPr>
        <p:spPr>
          <a:xfrm>
            <a:off x="123088" y="709938"/>
            <a:ext cx="212400" cy="212400"/>
          </a:xfrm>
          <a:prstGeom prst="star4">
            <a:avLst>
              <a:gd fmla="val 12500" name="adj"/>
            </a:avLst>
          </a:prstGeom>
          <a:solidFill>
            <a:srgbClr val="B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8" name="Google Shape;1598;p27"/>
          <p:cNvSpPr/>
          <p:nvPr/>
        </p:nvSpPr>
        <p:spPr>
          <a:xfrm>
            <a:off x="7605413" y="204963"/>
            <a:ext cx="212400" cy="212400"/>
          </a:xfrm>
          <a:prstGeom prst="star4">
            <a:avLst>
              <a:gd fmla="val 12500" name="adj"/>
            </a:avLst>
          </a:prstGeom>
          <a:solidFill>
            <a:srgbClr val="B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9" name="Google Shape;1599;p27"/>
          <p:cNvSpPr/>
          <p:nvPr/>
        </p:nvSpPr>
        <p:spPr>
          <a:xfrm>
            <a:off x="8931588" y="2465538"/>
            <a:ext cx="212400" cy="212400"/>
          </a:xfrm>
          <a:prstGeom prst="star4">
            <a:avLst>
              <a:gd fmla="val 12500" name="adj"/>
            </a:avLst>
          </a:prstGeom>
          <a:solidFill>
            <a:srgbClr val="B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0" name="Google Shape;1600;p27"/>
          <p:cNvSpPr/>
          <p:nvPr/>
        </p:nvSpPr>
        <p:spPr>
          <a:xfrm>
            <a:off x="1454377" y="119702"/>
            <a:ext cx="243300" cy="241500"/>
          </a:xfrm>
          <a:prstGeom prst="star4">
            <a:avLst>
              <a:gd fmla="val 125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1" name="Google Shape;1601;p27"/>
          <p:cNvSpPr/>
          <p:nvPr/>
        </p:nvSpPr>
        <p:spPr>
          <a:xfrm>
            <a:off x="212538" y="2374263"/>
            <a:ext cx="212400" cy="212400"/>
          </a:xfrm>
          <a:prstGeom prst="star4">
            <a:avLst>
              <a:gd fmla="val 125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2" name="Google Shape;1602;p27"/>
          <p:cNvSpPr/>
          <p:nvPr/>
        </p:nvSpPr>
        <p:spPr>
          <a:xfrm>
            <a:off x="8831488" y="1024063"/>
            <a:ext cx="212400" cy="212400"/>
          </a:xfrm>
          <a:prstGeom prst="star4">
            <a:avLst>
              <a:gd fmla="val 125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603" name="Google Shape;1603;p27"/>
          <p:cNvPicPr preferRelativeResize="0"/>
          <p:nvPr/>
        </p:nvPicPr>
        <p:blipFill>
          <a:blip r:embed="rId3">
            <a:alphaModFix/>
          </a:blip>
          <a:stretch>
            <a:fillRect/>
          </a:stretch>
        </p:blipFill>
        <p:spPr>
          <a:xfrm>
            <a:off x="7870575" y="-215200"/>
            <a:ext cx="1521850" cy="15218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7" name="Shape 1607"/>
        <p:cNvGrpSpPr/>
        <p:nvPr/>
      </p:nvGrpSpPr>
      <p:grpSpPr>
        <a:xfrm>
          <a:off x="0" y="0"/>
          <a:ext cx="0" cy="0"/>
          <a:chOff x="0" y="0"/>
          <a:chExt cx="0" cy="0"/>
        </a:xfrm>
      </p:grpSpPr>
      <p:sp>
        <p:nvSpPr>
          <p:cNvPr id="1608" name="Google Shape;1608;p28"/>
          <p:cNvSpPr txBox="1"/>
          <p:nvPr>
            <p:ph idx="2" type="title"/>
          </p:nvPr>
        </p:nvSpPr>
        <p:spPr>
          <a:xfrm>
            <a:off x="5811147" y="1298980"/>
            <a:ext cx="1986000" cy="36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BF9000"/>
                </a:solidFill>
              </a:rPr>
              <a:t>INSIGHT</a:t>
            </a:r>
            <a:endParaRPr>
              <a:solidFill>
                <a:srgbClr val="BF9000"/>
              </a:solidFill>
            </a:endParaRPr>
          </a:p>
        </p:txBody>
      </p:sp>
      <p:sp>
        <p:nvSpPr>
          <p:cNvPr id="1609" name="Google Shape;1609;p28"/>
          <p:cNvSpPr txBox="1"/>
          <p:nvPr>
            <p:ph idx="3" type="subTitle"/>
          </p:nvPr>
        </p:nvSpPr>
        <p:spPr>
          <a:xfrm>
            <a:off x="5811150" y="1508025"/>
            <a:ext cx="2799900" cy="548700"/>
          </a:xfrm>
          <a:prstGeom prst="rect">
            <a:avLst/>
          </a:prstGeom>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rPr lang="en"/>
              <a:t>Allow our members to understand more about legal professions</a:t>
            </a:r>
            <a:endParaRPr/>
          </a:p>
        </p:txBody>
      </p:sp>
      <p:sp>
        <p:nvSpPr>
          <p:cNvPr id="1610" name="Google Shape;1610;p28"/>
          <p:cNvSpPr txBox="1"/>
          <p:nvPr>
            <p:ph idx="9" type="subTitle"/>
          </p:nvPr>
        </p:nvSpPr>
        <p:spPr>
          <a:xfrm>
            <a:off x="5811151" y="3859925"/>
            <a:ext cx="2613000" cy="548700"/>
          </a:xfrm>
          <a:prstGeom prst="rect">
            <a:avLst/>
          </a:prstGeom>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rPr lang="en"/>
              <a:t>Allow our members to have resume building experiences</a:t>
            </a:r>
            <a:endParaRPr/>
          </a:p>
        </p:txBody>
      </p:sp>
      <p:sp>
        <p:nvSpPr>
          <p:cNvPr id="1611" name="Google Shape;1611;p28"/>
          <p:cNvSpPr txBox="1"/>
          <p:nvPr>
            <p:ph idx="15" type="title"/>
          </p:nvPr>
        </p:nvSpPr>
        <p:spPr>
          <a:xfrm>
            <a:off x="720000" y="365760"/>
            <a:ext cx="7704000" cy="54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2"/>
                </a:solidFill>
              </a:rPr>
              <a:t>GOALS</a:t>
            </a:r>
            <a:endParaRPr>
              <a:solidFill>
                <a:schemeClr val="dk2"/>
              </a:solidFill>
            </a:endParaRPr>
          </a:p>
        </p:txBody>
      </p:sp>
      <p:sp>
        <p:nvSpPr>
          <p:cNvPr id="1612" name="Google Shape;1612;p28"/>
          <p:cNvSpPr txBox="1"/>
          <p:nvPr>
            <p:ph idx="4" type="title"/>
          </p:nvPr>
        </p:nvSpPr>
        <p:spPr>
          <a:xfrm>
            <a:off x="2259472" y="2471310"/>
            <a:ext cx="1986000" cy="36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BF9000"/>
                </a:solidFill>
              </a:rPr>
              <a:t>LSAT</a:t>
            </a:r>
            <a:endParaRPr>
              <a:solidFill>
                <a:srgbClr val="BF9000"/>
              </a:solidFill>
            </a:endParaRPr>
          </a:p>
        </p:txBody>
      </p:sp>
      <p:sp>
        <p:nvSpPr>
          <p:cNvPr id="1613" name="Google Shape;1613;p28"/>
          <p:cNvSpPr txBox="1"/>
          <p:nvPr>
            <p:ph idx="1" type="subTitle"/>
          </p:nvPr>
        </p:nvSpPr>
        <p:spPr>
          <a:xfrm>
            <a:off x="2259475" y="1508025"/>
            <a:ext cx="2414400" cy="548700"/>
          </a:xfrm>
          <a:prstGeom prst="rect">
            <a:avLst/>
          </a:prstGeom>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rPr lang="en"/>
              <a:t>Create a supportive community of like-minded individuals </a:t>
            </a:r>
            <a:endParaRPr/>
          </a:p>
          <a:p>
            <a:pPr indent="0" lvl="0" marL="0" rtl="0" algn="l">
              <a:spcBef>
                <a:spcPts val="0"/>
              </a:spcBef>
              <a:spcAft>
                <a:spcPts val="0"/>
              </a:spcAft>
              <a:buNone/>
            </a:pPr>
            <a:r>
              <a:t/>
            </a:r>
            <a:endParaRPr sz="800"/>
          </a:p>
        </p:txBody>
      </p:sp>
      <p:sp>
        <p:nvSpPr>
          <p:cNvPr id="1614" name="Google Shape;1614;p28"/>
          <p:cNvSpPr txBox="1"/>
          <p:nvPr>
            <p:ph idx="5" type="subTitle"/>
          </p:nvPr>
        </p:nvSpPr>
        <p:spPr>
          <a:xfrm>
            <a:off x="2259475" y="2680350"/>
            <a:ext cx="2169000" cy="548700"/>
          </a:xfrm>
          <a:prstGeom prst="rect">
            <a:avLst/>
          </a:prstGeom>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rPr lang="en"/>
              <a:t>Organize </a:t>
            </a:r>
            <a:r>
              <a:rPr lang="en"/>
              <a:t>practice groups to improve scores</a:t>
            </a:r>
            <a:endParaRPr sz="800"/>
          </a:p>
        </p:txBody>
      </p:sp>
      <p:sp>
        <p:nvSpPr>
          <p:cNvPr id="1615" name="Google Shape;1615;p28"/>
          <p:cNvSpPr txBox="1"/>
          <p:nvPr>
            <p:ph idx="6" type="title"/>
          </p:nvPr>
        </p:nvSpPr>
        <p:spPr>
          <a:xfrm>
            <a:off x="5811150" y="2471300"/>
            <a:ext cx="2279700" cy="36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BF9000"/>
                </a:solidFill>
              </a:rPr>
              <a:t>NETWORKING</a:t>
            </a:r>
            <a:endParaRPr>
              <a:solidFill>
                <a:srgbClr val="BF9000"/>
              </a:solidFill>
            </a:endParaRPr>
          </a:p>
        </p:txBody>
      </p:sp>
      <p:sp>
        <p:nvSpPr>
          <p:cNvPr id="1616" name="Google Shape;1616;p28"/>
          <p:cNvSpPr txBox="1"/>
          <p:nvPr>
            <p:ph idx="7" type="subTitle"/>
          </p:nvPr>
        </p:nvSpPr>
        <p:spPr>
          <a:xfrm>
            <a:off x="5811151" y="2680350"/>
            <a:ext cx="2799900" cy="548700"/>
          </a:xfrm>
          <a:prstGeom prst="rect">
            <a:avLst/>
          </a:prstGeom>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rPr lang="en"/>
              <a:t>Provide our members networking and internship opportunities</a:t>
            </a:r>
            <a:endParaRPr/>
          </a:p>
        </p:txBody>
      </p:sp>
      <p:sp>
        <p:nvSpPr>
          <p:cNvPr id="1617" name="Google Shape;1617;p28"/>
          <p:cNvSpPr txBox="1"/>
          <p:nvPr>
            <p:ph idx="8" type="title"/>
          </p:nvPr>
        </p:nvSpPr>
        <p:spPr>
          <a:xfrm>
            <a:off x="5811147" y="3650884"/>
            <a:ext cx="1986000" cy="36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BF9000"/>
                </a:solidFill>
              </a:rPr>
              <a:t>RESUME</a:t>
            </a:r>
            <a:endParaRPr>
              <a:solidFill>
                <a:srgbClr val="BF9000"/>
              </a:solidFill>
            </a:endParaRPr>
          </a:p>
        </p:txBody>
      </p:sp>
      <p:sp>
        <p:nvSpPr>
          <p:cNvPr id="1618" name="Google Shape;1618;p28"/>
          <p:cNvSpPr txBox="1"/>
          <p:nvPr>
            <p:ph type="title"/>
          </p:nvPr>
        </p:nvSpPr>
        <p:spPr>
          <a:xfrm>
            <a:off x="2259475" y="1298975"/>
            <a:ext cx="2169000" cy="36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BF9000"/>
                </a:solidFill>
              </a:rPr>
              <a:t>COMMUNITY</a:t>
            </a:r>
            <a:endParaRPr>
              <a:solidFill>
                <a:srgbClr val="BF9000"/>
              </a:solidFill>
            </a:endParaRPr>
          </a:p>
        </p:txBody>
      </p:sp>
      <p:sp>
        <p:nvSpPr>
          <p:cNvPr id="1619" name="Google Shape;1619;p28"/>
          <p:cNvSpPr txBox="1"/>
          <p:nvPr>
            <p:ph idx="13" type="title"/>
          </p:nvPr>
        </p:nvSpPr>
        <p:spPr>
          <a:xfrm>
            <a:off x="2259475" y="3650875"/>
            <a:ext cx="2169000" cy="36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BF9000"/>
                </a:solidFill>
              </a:rPr>
              <a:t>ADMISSIONS</a:t>
            </a:r>
            <a:endParaRPr>
              <a:solidFill>
                <a:srgbClr val="BF9000"/>
              </a:solidFill>
            </a:endParaRPr>
          </a:p>
        </p:txBody>
      </p:sp>
      <p:sp>
        <p:nvSpPr>
          <p:cNvPr id="1620" name="Google Shape;1620;p28"/>
          <p:cNvSpPr txBox="1"/>
          <p:nvPr>
            <p:ph idx="14" type="subTitle"/>
          </p:nvPr>
        </p:nvSpPr>
        <p:spPr>
          <a:xfrm>
            <a:off x="2259475" y="3859925"/>
            <a:ext cx="2249400" cy="54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Gain knowledge into the law school application process</a:t>
            </a:r>
            <a:endParaRPr/>
          </a:p>
        </p:txBody>
      </p:sp>
      <p:sp>
        <p:nvSpPr>
          <p:cNvPr id="1621" name="Google Shape;1621;p28"/>
          <p:cNvSpPr/>
          <p:nvPr/>
        </p:nvSpPr>
        <p:spPr>
          <a:xfrm>
            <a:off x="1346853" y="1296494"/>
            <a:ext cx="759000" cy="759000"/>
          </a:xfrm>
          <a:prstGeom prst="roundRect">
            <a:avLst>
              <a:gd fmla="val 50000" name="adj"/>
            </a:avLst>
          </a:prstGeom>
          <a:solidFill>
            <a:srgbClr val="B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2" name="Google Shape;1622;p28"/>
          <p:cNvSpPr/>
          <p:nvPr/>
        </p:nvSpPr>
        <p:spPr>
          <a:xfrm>
            <a:off x="4902978" y="1296494"/>
            <a:ext cx="759000" cy="759000"/>
          </a:xfrm>
          <a:prstGeom prst="roundRect">
            <a:avLst>
              <a:gd fmla="val 50000" name="adj"/>
            </a:avLst>
          </a:prstGeom>
          <a:solidFill>
            <a:srgbClr val="B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3" name="Google Shape;1623;p28"/>
          <p:cNvSpPr/>
          <p:nvPr/>
        </p:nvSpPr>
        <p:spPr>
          <a:xfrm>
            <a:off x="1346853" y="2469469"/>
            <a:ext cx="759000" cy="759000"/>
          </a:xfrm>
          <a:prstGeom prst="roundRect">
            <a:avLst>
              <a:gd fmla="val 50000" name="adj"/>
            </a:avLst>
          </a:prstGeom>
          <a:solidFill>
            <a:srgbClr val="B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4" name="Google Shape;1624;p28"/>
          <p:cNvSpPr/>
          <p:nvPr/>
        </p:nvSpPr>
        <p:spPr>
          <a:xfrm>
            <a:off x="4902978" y="2469469"/>
            <a:ext cx="759000" cy="759000"/>
          </a:xfrm>
          <a:prstGeom prst="roundRect">
            <a:avLst>
              <a:gd fmla="val 50000" name="adj"/>
            </a:avLst>
          </a:prstGeom>
          <a:solidFill>
            <a:srgbClr val="B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5" name="Google Shape;1625;p28"/>
          <p:cNvSpPr/>
          <p:nvPr/>
        </p:nvSpPr>
        <p:spPr>
          <a:xfrm>
            <a:off x="1346853" y="3650244"/>
            <a:ext cx="759000" cy="759000"/>
          </a:xfrm>
          <a:prstGeom prst="roundRect">
            <a:avLst>
              <a:gd fmla="val 50000" name="adj"/>
            </a:avLst>
          </a:prstGeom>
          <a:solidFill>
            <a:srgbClr val="B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6" name="Google Shape;1626;p28"/>
          <p:cNvSpPr/>
          <p:nvPr/>
        </p:nvSpPr>
        <p:spPr>
          <a:xfrm>
            <a:off x="4902978" y="3650244"/>
            <a:ext cx="759000" cy="759000"/>
          </a:xfrm>
          <a:prstGeom prst="roundRect">
            <a:avLst>
              <a:gd fmla="val 50000" name="adj"/>
            </a:avLst>
          </a:prstGeom>
          <a:solidFill>
            <a:srgbClr val="B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27" name="Google Shape;1627;p28"/>
          <p:cNvGrpSpPr/>
          <p:nvPr/>
        </p:nvGrpSpPr>
        <p:grpSpPr>
          <a:xfrm>
            <a:off x="3828618" y="4709296"/>
            <a:ext cx="1486764" cy="322306"/>
            <a:chOff x="1067349" y="466100"/>
            <a:chExt cx="2096100" cy="454400"/>
          </a:xfrm>
        </p:grpSpPr>
        <p:sp>
          <p:nvSpPr>
            <p:cNvPr id="1628" name="Google Shape;1628;p28"/>
            <p:cNvSpPr/>
            <p:nvPr/>
          </p:nvSpPr>
          <p:spPr>
            <a:xfrm flipH="1">
              <a:off x="1067349" y="820600"/>
              <a:ext cx="2096100" cy="99900"/>
            </a:xfrm>
            <a:prstGeom prst="ellipse">
              <a:avLst/>
            </a:prstGeom>
            <a:solidFill>
              <a:srgbClr val="363636">
                <a:alpha val="53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9" name="Google Shape;1629;p28"/>
            <p:cNvSpPr/>
            <p:nvPr/>
          </p:nvSpPr>
          <p:spPr>
            <a:xfrm>
              <a:off x="1841092" y="483242"/>
              <a:ext cx="1268732" cy="359128"/>
            </a:xfrm>
            <a:custGeom>
              <a:rect b="b" l="l" r="r" t="t"/>
              <a:pathLst>
                <a:path extrusionOk="0" h="9281" w="32788">
                  <a:moveTo>
                    <a:pt x="24586" y="0"/>
                  </a:moveTo>
                  <a:lnTo>
                    <a:pt x="23893" y="19"/>
                  </a:lnTo>
                  <a:lnTo>
                    <a:pt x="22488" y="96"/>
                  </a:lnTo>
                  <a:lnTo>
                    <a:pt x="21024" y="212"/>
                  </a:lnTo>
                  <a:lnTo>
                    <a:pt x="19523" y="385"/>
                  </a:lnTo>
                  <a:lnTo>
                    <a:pt x="18002" y="578"/>
                  </a:lnTo>
                  <a:lnTo>
                    <a:pt x="16461" y="809"/>
                  </a:lnTo>
                  <a:lnTo>
                    <a:pt x="14921" y="1059"/>
                  </a:lnTo>
                  <a:lnTo>
                    <a:pt x="13381" y="1329"/>
                  </a:lnTo>
                  <a:lnTo>
                    <a:pt x="11879" y="1598"/>
                  </a:lnTo>
                  <a:lnTo>
                    <a:pt x="10416" y="1906"/>
                  </a:lnTo>
                  <a:lnTo>
                    <a:pt x="8991" y="2195"/>
                  </a:lnTo>
                  <a:lnTo>
                    <a:pt x="7644" y="2503"/>
                  </a:lnTo>
                  <a:lnTo>
                    <a:pt x="5141" y="3081"/>
                  </a:lnTo>
                  <a:lnTo>
                    <a:pt x="3042" y="3600"/>
                  </a:lnTo>
                  <a:lnTo>
                    <a:pt x="1425" y="4024"/>
                  </a:lnTo>
                  <a:lnTo>
                    <a:pt x="0" y="4409"/>
                  </a:lnTo>
                  <a:lnTo>
                    <a:pt x="366" y="8529"/>
                  </a:lnTo>
                  <a:lnTo>
                    <a:pt x="1733" y="8664"/>
                  </a:lnTo>
                  <a:lnTo>
                    <a:pt x="3312" y="8799"/>
                  </a:lnTo>
                  <a:lnTo>
                    <a:pt x="5372" y="8953"/>
                  </a:lnTo>
                  <a:lnTo>
                    <a:pt x="7798" y="9107"/>
                  </a:lnTo>
                  <a:lnTo>
                    <a:pt x="9126" y="9165"/>
                  </a:lnTo>
                  <a:lnTo>
                    <a:pt x="10512" y="9222"/>
                  </a:lnTo>
                  <a:lnTo>
                    <a:pt x="11937" y="9261"/>
                  </a:lnTo>
                  <a:lnTo>
                    <a:pt x="13420" y="9280"/>
                  </a:lnTo>
                  <a:lnTo>
                    <a:pt x="14902" y="9280"/>
                  </a:lnTo>
                  <a:lnTo>
                    <a:pt x="16404" y="9261"/>
                  </a:lnTo>
                  <a:lnTo>
                    <a:pt x="17925" y="9222"/>
                  </a:lnTo>
                  <a:lnTo>
                    <a:pt x="19426" y="9165"/>
                  </a:lnTo>
                  <a:lnTo>
                    <a:pt x="20890" y="9049"/>
                  </a:lnTo>
                  <a:lnTo>
                    <a:pt x="22334" y="8914"/>
                  </a:lnTo>
                  <a:lnTo>
                    <a:pt x="23739" y="8760"/>
                  </a:lnTo>
                  <a:lnTo>
                    <a:pt x="24413" y="8664"/>
                  </a:lnTo>
                  <a:lnTo>
                    <a:pt x="25068" y="8548"/>
                  </a:lnTo>
                  <a:lnTo>
                    <a:pt x="25722" y="8433"/>
                  </a:lnTo>
                  <a:lnTo>
                    <a:pt x="26338" y="8298"/>
                  </a:lnTo>
                  <a:lnTo>
                    <a:pt x="26954" y="8163"/>
                  </a:lnTo>
                  <a:lnTo>
                    <a:pt x="27532" y="8009"/>
                  </a:lnTo>
                  <a:lnTo>
                    <a:pt x="28090" y="7836"/>
                  </a:lnTo>
                  <a:lnTo>
                    <a:pt x="28629" y="7663"/>
                  </a:lnTo>
                  <a:lnTo>
                    <a:pt x="29149" y="7470"/>
                  </a:lnTo>
                  <a:lnTo>
                    <a:pt x="29631" y="7278"/>
                  </a:lnTo>
                  <a:lnTo>
                    <a:pt x="30093" y="7047"/>
                  </a:lnTo>
                  <a:lnTo>
                    <a:pt x="30516" y="6835"/>
                  </a:lnTo>
                  <a:lnTo>
                    <a:pt x="30901" y="6585"/>
                  </a:lnTo>
                  <a:lnTo>
                    <a:pt x="31267" y="6334"/>
                  </a:lnTo>
                  <a:lnTo>
                    <a:pt x="31594" y="6046"/>
                  </a:lnTo>
                  <a:lnTo>
                    <a:pt x="31883" y="5776"/>
                  </a:lnTo>
                  <a:lnTo>
                    <a:pt x="32133" y="5468"/>
                  </a:lnTo>
                  <a:lnTo>
                    <a:pt x="32345" y="5141"/>
                  </a:lnTo>
                  <a:lnTo>
                    <a:pt x="32518" y="4813"/>
                  </a:lnTo>
                  <a:lnTo>
                    <a:pt x="32653" y="4467"/>
                  </a:lnTo>
                  <a:lnTo>
                    <a:pt x="32711" y="4274"/>
                  </a:lnTo>
                  <a:lnTo>
                    <a:pt x="32749" y="4101"/>
                  </a:lnTo>
                  <a:lnTo>
                    <a:pt x="32769" y="3908"/>
                  </a:lnTo>
                  <a:lnTo>
                    <a:pt x="32788" y="3716"/>
                  </a:lnTo>
                  <a:lnTo>
                    <a:pt x="32788" y="3581"/>
                  </a:lnTo>
                  <a:lnTo>
                    <a:pt x="32788" y="3389"/>
                  </a:lnTo>
                  <a:lnTo>
                    <a:pt x="32788" y="3196"/>
                  </a:lnTo>
                  <a:lnTo>
                    <a:pt x="32749" y="3023"/>
                  </a:lnTo>
                  <a:lnTo>
                    <a:pt x="32711" y="2850"/>
                  </a:lnTo>
                  <a:lnTo>
                    <a:pt x="32672" y="2676"/>
                  </a:lnTo>
                  <a:lnTo>
                    <a:pt x="32615" y="2503"/>
                  </a:lnTo>
                  <a:lnTo>
                    <a:pt x="32538" y="2349"/>
                  </a:lnTo>
                  <a:lnTo>
                    <a:pt x="32461" y="2195"/>
                  </a:lnTo>
                  <a:lnTo>
                    <a:pt x="32364" y="2041"/>
                  </a:lnTo>
                  <a:lnTo>
                    <a:pt x="32249" y="1906"/>
                  </a:lnTo>
                  <a:lnTo>
                    <a:pt x="32018" y="1637"/>
                  </a:lnTo>
                  <a:lnTo>
                    <a:pt x="31748" y="1386"/>
                  </a:lnTo>
                  <a:lnTo>
                    <a:pt x="31421" y="1175"/>
                  </a:lnTo>
                  <a:lnTo>
                    <a:pt x="31074" y="982"/>
                  </a:lnTo>
                  <a:lnTo>
                    <a:pt x="30689" y="789"/>
                  </a:lnTo>
                  <a:lnTo>
                    <a:pt x="30266" y="635"/>
                  </a:lnTo>
                  <a:lnTo>
                    <a:pt x="29823" y="501"/>
                  </a:lnTo>
                  <a:lnTo>
                    <a:pt x="29342" y="366"/>
                  </a:lnTo>
                  <a:lnTo>
                    <a:pt x="28841" y="270"/>
                  </a:lnTo>
                  <a:lnTo>
                    <a:pt x="28302" y="193"/>
                  </a:lnTo>
                  <a:lnTo>
                    <a:pt x="27744" y="116"/>
                  </a:lnTo>
                  <a:lnTo>
                    <a:pt x="27147" y="58"/>
                  </a:lnTo>
                  <a:lnTo>
                    <a:pt x="26531" y="19"/>
                  </a:lnTo>
                  <a:lnTo>
                    <a:pt x="25915"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0" name="Google Shape;1630;p28"/>
            <p:cNvSpPr/>
            <p:nvPr/>
          </p:nvSpPr>
          <p:spPr>
            <a:xfrm>
              <a:off x="1841092" y="483242"/>
              <a:ext cx="1268732" cy="359128"/>
            </a:xfrm>
            <a:custGeom>
              <a:rect b="b" l="l" r="r" t="t"/>
              <a:pathLst>
                <a:path extrusionOk="0" fill="none" h="9281" w="32788">
                  <a:moveTo>
                    <a:pt x="0" y="4409"/>
                  </a:moveTo>
                  <a:lnTo>
                    <a:pt x="366" y="8529"/>
                  </a:lnTo>
                  <a:lnTo>
                    <a:pt x="366" y="8529"/>
                  </a:lnTo>
                  <a:lnTo>
                    <a:pt x="1733" y="8664"/>
                  </a:lnTo>
                  <a:lnTo>
                    <a:pt x="3312" y="8799"/>
                  </a:lnTo>
                  <a:lnTo>
                    <a:pt x="5372" y="8953"/>
                  </a:lnTo>
                  <a:lnTo>
                    <a:pt x="7798" y="9107"/>
                  </a:lnTo>
                  <a:lnTo>
                    <a:pt x="9126" y="9165"/>
                  </a:lnTo>
                  <a:lnTo>
                    <a:pt x="10512" y="9222"/>
                  </a:lnTo>
                  <a:lnTo>
                    <a:pt x="11937" y="9261"/>
                  </a:lnTo>
                  <a:lnTo>
                    <a:pt x="13420" y="9280"/>
                  </a:lnTo>
                  <a:lnTo>
                    <a:pt x="14902" y="9280"/>
                  </a:lnTo>
                  <a:lnTo>
                    <a:pt x="16404" y="9261"/>
                  </a:lnTo>
                  <a:lnTo>
                    <a:pt x="17925" y="9222"/>
                  </a:lnTo>
                  <a:lnTo>
                    <a:pt x="19426" y="9165"/>
                  </a:lnTo>
                  <a:lnTo>
                    <a:pt x="20890" y="9049"/>
                  </a:lnTo>
                  <a:lnTo>
                    <a:pt x="22334" y="8914"/>
                  </a:lnTo>
                  <a:lnTo>
                    <a:pt x="23739" y="8760"/>
                  </a:lnTo>
                  <a:lnTo>
                    <a:pt x="24413" y="8664"/>
                  </a:lnTo>
                  <a:lnTo>
                    <a:pt x="25068" y="8548"/>
                  </a:lnTo>
                  <a:lnTo>
                    <a:pt x="25722" y="8433"/>
                  </a:lnTo>
                  <a:lnTo>
                    <a:pt x="26338" y="8298"/>
                  </a:lnTo>
                  <a:lnTo>
                    <a:pt x="26954" y="8163"/>
                  </a:lnTo>
                  <a:lnTo>
                    <a:pt x="27532" y="8009"/>
                  </a:lnTo>
                  <a:lnTo>
                    <a:pt x="28090" y="7836"/>
                  </a:lnTo>
                  <a:lnTo>
                    <a:pt x="28629" y="7663"/>
                  </a:lnTo>
                  <a:lnTo>
                    <a:pt x="29149" y="7470"/>
                  </a:lnTo>
                  <a:lnTo>
                    <a:pt x="29631" y="7278"/>
                  </a:lnTo>
                  <a:lnTo>
                    <a:pt x="30093" y="7047"/>
                  </a:lnTo>
                  <a:lnTo>
                    <a:pt x="30516" y="6835"/>
                  </a:lnTo>
                  <a:lnTo>
                    <a:pt x="30901" y="6585"/>
                  </a:lnTo>
                  <a:lnTo>
                    <a:pt x="31267" y="6334"/>
                  </a:lnTo>
                  <a:lnTo>
                    <a:pt x="31594" y="6046"/>
                  </a:lnTo>
                  <a:lnTo>
                    <a:pt x="31883" y="5776"/>
                  </a:lnTo>
                  <a:lnTo>
                    <a:pt x="32133" y="5468"/>
                  </a:lnTo>
                  <a:lnTo>
                    <a:pt x="32345" y="5141"/>
                  </a:lnTo>
                  <a:lnTo>
                    <a:pt x="32518" y="4813"/>
                  </a:lnTo>
                  <a:lnTo>
                    <a:pt x="32653" y="4467"/>
                  </a:lnTo>
                  <a:lnTo>
                    <a:pt x="32711" y="4274"/>
                  </a:lnTo>
                  <a:lnTo>
                    <a:pt x="32749" y="4101"/>
                  </a:lnTo>
                  <a:lnTo>
                    <a:pt x="32769" y="3908"/>
                  </a:lnTo>
                  <a:lnTo>
                    <a:pt x="32788" y="3716"/>
                  </a:lnTo>
                  <a:lnTo>
                    <a:pt x="32788" y="3716"/>
                  </a:lnTo>
                  <a:lnTo>
                    <a:pt x="32788" y="3581"/>
                  </a:lnTo>
                  <a:lnTo>
                    <a:pt x="32788" y="3581"/>
                  </a:lnTo>
                  <a:lnTo>
                    <a:pt x="32788" y="3389"/>
                  </a:lnTo>
                  <a:lnTo>
                    <a:pt x="32788" y="3196"/>
                  </a:lnTo>
                  <a:lnTo>
                    <a:pt x="32749" y="3023"/>
                  </a:lnTo>
                  <a:lnTo>
                    <a:pt x="32711" y="2850"/>
                  </a:lnTo>
                  <a:lnTo>
                    <a:pt x="32672" y="2676"/>
                  </a:lnTo>
                  <a:lnTo>
                    <a:pt x="32615" y="2503"/>
                  </a:lnTo>
                  <a:lnTo>
                    <a:pt x="32538" y="2349"/>
                  </a:lnTo>
                  <a:lnTo>
                    <a:pt x="32461" y="2195"/>
                  </a:lnTo>
                  <a:lnTo>
                    <a:pt x="32364" y="2041"/>
                  </a:lnTo>
                  <a:lnTo>
                    <a:pt x="32249" y="1906"/>
                  </a:lnTo>
                  <a:lnTo>
                    <a:pt x="32018" y="1637"/>
                  </a:lnTo>
                  <a:lnTo>
                    <a:pt x="31748" y="1386"/>
                  </a:lnTo>
                  <a:lnTo>
                    <a:pt x="31421" y="1175"/>
                  </a:lnTo>
                  <a:lnTo>
                    <a:pt x="31074" y="982"/>
                  </a:lnTo>
                  <a:lnTo>
                    <a:pt x="30689" y="789"/>
                  </a:lnTo>
                  <a:lnTo>
                    <a:pt x="30266" y="635"/>
                  </a:lnTo>
                  <a:lnTo>
                    <a:pt x="29823" y="501"/>
                  </a:lnTo>
                  <a:lnTo>
                    <a:pt x="29342" y="366"/>
                  </a:lnTo>
                  <a:lnTo>
                    <a:pt x="28841" y="270"/>
                  </a:lnTo>
                  <a:lnTo>
                    <a:pt x="28302" y="193"/>
                  </a:lnTo>
                  <a:lnTo>
                    <a:pt x="27744" y="116"/>
                  </a:lnTo>
                  <a:lnTo>
                    <a:pt x="27147" y="58"/>
                  </a:lnTo>
                  <a:lnTo>
                    <a:pt x="26531" y="19"/>
                  </a:lnTo>
                  <a:lnTo>
                    <a:pt x="25915" y="0"/>
                  </a:lnTo>
                  <a:lnTo>
                    <a:pt x="25260" y="0"/>
                  </a:lnTo>
                  <a:lnTo>
                    <a:pt x="24586" y="0"/>
                  </a:lnTo>
                  <a:lnTo>
                    <a:pt x="23893" y="19"/>
                  </a:lnTo>
                  <a:lnTo>
                    <a:pt x="22488" y="96"/>
                  </a:lnTo>
                  <a:lnTo>
                    <a:pt x="21024" y="212"/>
                  </a:lnTo>
                  <a:lnTo>
                    <a:pt x="19523" y="385"/>
                  </a:lnTo>
                  <a:lnTo>
                    <a:pt x="18002" y="578"/>
                  </a:lnTo>
                  <a:lnTo>
                    <a:pt x="16461" y="809"/>
                  </a:lnTo>
                  <a:lnTo>
                    <a:pt x="14921" y="1059"/>
                  </a:lnTo>
                  <a:lnTo>
                    <a:pt x="13381" y="1329"/>
                  </a:lnTo>
                  <a:lnTo>
                    <a:pt x="11879" y="1598"/>
                  </a:lnTo>
                  <a:lnTo>
                    <a:pt x="10416" y="1906"/>
                  </a:lnTo>
                  <a:lnTo>
                    <a:pt x="8991" y="2195"/>
                  </a:lnTo>
                  <a:lnTo>
                    <a:pt x="7644" y="2503"/>
                  </a:lnTo>
                  <a:lnTo>
                    <a:pt x="5141" y="3081"/>
                  </a:lnTo>
                  <a:lnTo>
                    <a:pt x="3042" y="3600"/>
                  </a:lnTo>
                  <a:lnTo>
                    <a:pt x="1425" y="4024"/>
                  </a:lnTo>
                  <a:lnTo>
                    <a:pt x="0" y="4409"/>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1" name="Google Shape;1631;p28"/>
            <p:cNvSpPr/>
            <p:nvPr/>
          </p:nvSpPr>
          <p:spPr>
            <a:xfrm>
              <a:off x="1473799" y="653849"/>
              <a:ext cx="381455" cy="178810"/>
            </a:xfrm>
            <a:custGeom>
              <a:rect b="b" l="l" r="r" t="t"/>
              <a:pathLst>
                <a:path extrusionOk="0" h="4621" w="9858">
                  <a:moveTo>
                    <a:pt x="9492" y="0"/>
                  </a:moveTo>
                  <a:lnTo>
                    <a:pt x="0" y="1714"/>
                  </a:lnTo>
                  <a:lnTo>
                    <a:pt x="270" y="4621"/>
                  </a:lnTo>
                  <a:lnTo>
                    <a:pt x="9858" y="4120"/>
                  </a:lnTo>
                  <a:lnTo>
                    <a:pt x="9492" y="0"/>
                  </a:lnTo>
                  <a:close/>
                </a:path>
              </a:pathLst>
            </a:custGeom>
            <a:solidFill>
              <a:srgbClr val="7197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2" name="Google Shape;1632;p28"/>
            <p:cNvSpPr/>
            <p:nvPr/>
          </p:nvSpPr>
          <p:spPr>
            <a:xfrm>
              <a:off x="1473799" y="653849"/>
              <a:ext cx="381455" cy="178810"/>
            </a:xfrm>
            <a:custGeom>
              <a:rect b="b" l="l" r="r" t="t"/>
              <a:pathLst>
                <a:path extrusionOk="0" fill="none" h="4621" w="9858">
                  <a:moveTo>
                    <a:pt x="0" y="1714"/>
                  </a:moveTo>
                  <a:lnTo>
                    <a:pt x="270" y="4621"/>
                  </a:lnTo>
                  <a:lnTo>
                    <a:pt x="9858" y="4120"/>
                  </a:lnTo>
                  <a:lnTo>
                    <a:pt x="9492" y="0"/>
                  </a:lnTo>
                  <a:lnTo>
                    <a:pt x="0" y="1714"/>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3" name="Google Shape;1633;p28"/>
            <p:cNvSpPr/>
            <p:nvPr/>
          </p:nvSpPr>
          <p:spPr>
            <a:xfrm>
              <a:off x="1480493" y="793887"/>
              <a:ext cx="3792" cy="38772"/>
            </a:xfrm>
            <a:custGeom>
              <a:rect b="b" l="l" r="r" t="t"/>
              <a:pathLst>
                <a:path extrusionOk="0" h="1002" w="98">
                  <a:moveTo>
                    <a:pt x="1" y="1"/>
                  </a:moveTo>
                  <a:lnTo>
                    <a:pt x="1" y="1"/>
                  </a:lnTo>
                  <a:lnTo>
                    <a:pt x="1" y="1"/>
                  </a:lnTo>
                  <a:lnTo>
                    <a:pt x="97" y="1002"/>
                  </a:lnTo>
                  <a:lnTo>
                    <a:pt x="1" y="1"/>
                  </a:lnTo>
                  <a:close/>
                </a:path>
              </a:pathLst>
            </a:custGeom>
            <a:solidFill>
              <a:srgbClr val="A0B9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4" name="Google Shape;1634;p28"/>
            <p:cNvSpPr/>
            <p:nvPr/>
          </p:nvSpPr>
          <p:spPr>
            <a:xfrm>
              <a:off x="1480493" y="793887"/>
              <a:ext cx="3792" cy="38772"/>
            </a:xfrm>
            <a:custGeom>
              <a:rect b="b" l="l" r="r" t="t"/>
              <a:pathLst>
                <a:path extrusionOk="0" fill="none" h="1002" w="98">
                  <a:moveTo>
                    <a:pt x="1" y="1"/>
                  </a:moveTo>
                  <a:lnTo>
                    <a:pt x="1" y="1"/>
                  </a:lnTo>
                  <a:lnTo>
                    <a:pt x="1" y="1"/>
                  </a:lnTo>
                  <a:lnTo>
                    <a:pt x="97" y="1002"/>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5" name="Google Shape;1635;p28"/>
            <p:cNvSpPr/>
            <p:nvPr/>
          </p:nvSpPr>
          <p:spPr>
            <a:xfrm>
              <a:off x="1850031" y="626995"/>
              <a:ext cx="1259793" cy="215376"/>
            </a:xfrm>
            <a:custGeom>
              <a:rect b="b" l="l" r="r" t="t"/>
              <a:pathLst>
                <a:path extrusionOk="0" h="5566" w="32557">
                  <a:moveTo>
                    <a:pt x="32557" y="1"/>
                  </a:moveTo>
                  <a:lnTo>
                    <a:pt x="32095" y="251"/>
                  </a:lnTo>
                  <a:lnTo>
                    <a:pt x="31633" y="482"/>
                  </a:lnTo>
                  <a:lnTo>
                    <a:pt x="31152" y="694"/>
                  </a:lnTo>
                  <a:lnTo>
                    <a:pt x="30670" y="906"/>
                  </a:lnTo>
                  <a:lnTo>
                    <a:pt x="30189" y="1098"/>
                  </a:lnTo>
                  <a:lnTo>
                    <a:pt x="29688" y="1272"/>
                  </a:lnTo>
                  <a:lnTo>
                    <a:pt x="29188" y="1426"/>
                  </a:lnTo>
                  <a:lnTo>
                    <a:pt x="28687" y="1580"/>
                  </a:lnTo>
                  <a:lnTo>
                    <a:pt x="28187" y="1734"/>
                  </a:lnTo>
                  <a:lnTo>
                    <a:pt x="27667" y="1849"/>
                  </a:lnTo>
                  <a:lnTo>
                    <a:pt x="26646" y="2080"/>
                  </a:lnTo>
                  <a:lnTo>
                    <a:pt x="25607" y="2254"/>
                  </a:lnTo>
                  <a:lnTo>
                    <a:pt x="24567" y="2408"/>
                  </a:lnTo>
                  <a:lnTo>
                    <a:pt x="21621" y="2735"/>
                  </a:lnTo>
                  <a:lnTo>
                    <a:pt x="18964" y="3004"/>
                  </a:lnTo>
                  <a:lnTo>
                    <a:pt x="16616" y="3216"/>
                  </a:lnTo>
                  <a:lnTo>
                    <a:pt x="14498" y="3389"/>
                  </a:lnTo>
                  <a:lnTo>
                    <a:pt x="12592" y="3524"/>
                  </a:lnTo>
                  <a:lnTo>
                    <a:pt x="10917" y="3601"/>
                  </a:lnTo>
                  <a:lnTo>
                    <a:pt x="9376" y="3640"/>
                  </a:lnTo>
                  <a:lnTo>
                    <a:pt x="8009" y="3659"/>
                  </a:lnTo>
                  <a:lnTo>
                    <a:pt x="6874" y="3640"/>
                  </a:lnTo>
                  <a:lnTo>
                    <a:pt x="5815" y="3620"/>
                  </a:lnTo>
                  <a:lnTo>
                    <a:pt x="4813" y="3582"/>
                  </a:lnTo>
                  <a:lnTo>
                    <a:pt x="3851" y="3524"/>
                  </a:lnTo>
                  <a:lnTo>
                    <a:pt x="1964" y="3389"/>
                  </a:lnTo>
                  <a:lnTo>
                    <a:pt x="0" y="3255"/>
                  </a:lnTo>
                  <a:lnTo>
                    <a:pt x="135" y="4814"/>
                  </a:lnTo>
                  <a:lnTo>
                    <a:pt x="1309" y="4930"/>
                  </a:lnTo>
                  <a:lnTo>
                    <a:pt x="2657" y="5064"/>
                  </a:lnTo>
                  <a:lnTo>
                    <a:pt x="4428" y="5199"/>
                  </a:lnTo>
                  <a:lnTo>
                    <a:pt x="6546" y="5334"/>
                  </a:lnTo>
                  <a:lnTo>
                    <a:pt x="8934" y="5450"/>
                  </a:lnTo>
                  <a:lnTo>
                    <a:pt x="10204" y="5507"/>
                  </a:lnTo>
                  <a:lnTo>
                    <a:pt x="11514" y="5546"/>
                  </a:lnTo>
                  <a:lnTo>
                    <a:pt x="12861" y="5565"/>
                  </a:lnTo>
                  <a:lnTo>
                    <a:pt x="15865" y="5565"/>
                  </a:lnTo>
                  <a:lnTo>
                    <a:pt x="17501" y="5527"/>
                  </a:lnTo>
                  <a:lnTo>
                    <a:pt x="19118" y="5450"/>
                  </a:lnTo>
                  <a:lnTo>
                    <a:pt x="20716" y="5334"/>
                  </a:lnTo>
                  <a:lnTo>
                    <a:pt x="22257" y="5199"/>
                  </a:lnTo>
                  <a:lnTo>
                    <a:pt x="23027" y="5103"/>
                  </a:lnTo>
                  <a:lnTo>
                    <a:pt x="23758" y="5007"/>
                  </a:lnTo>
                  <a:lnTo>
                    <a:pt x="24490" y="4891"/>
                  </a:lnTo>
                  <a:lnTo>
                    <a:pt x="25202" y="4776"/>
                  </a:lnTo>
                  <a:lnTo>
                    <a:pt x="25876" y="4641"/>
                  </a:lnTo>
                  <a:lnTo>
                    <a:pt x="26550" y="4487"/>
                  </a:lnTo>
                  <a:lnTo>
                    <a:pt x="27185" y="4314"/>
                  </a:lnTo>
                  <a:lnTo>
                    <a:pt x="27802" y="4140"/>
                  </a:lnTo>
                  <a:lnTo>
                    <a:pt x="28379" y="3948"/>
                  </a:lnTo>
                  <a:lnTo>
                    <a:pt x="28937" y="3755"/>
                  </a:lnTo>
                  <a:lnTo>
                    <a:pt x="29457" y="3524"/>
                  </a:lnTo>
                  <a:lnTo>
                    <a:pt x="29939" y="3293"/>
                  </a:lnTo>
                  <a:lnTo>
                    <a:pt x="30401" y="3043"/>
                  </a:lnTo>
                  <a:lnTo>
                    <a:pt x="30805" y="2773"/>
                  </a:lnTo>
                  <a:lnTo>
                    <a:pt x="31190" y="2504"/>
                  </a:lnTo>
                  <a:lnTo>
                    <a:pt x="31517" y="2196"/>
                  </a:lnTo>
                  <a:lnTo>
                    <a:pt x="31806" y="1868"/>
                  </a:lnTo>
                  <a:lnTo>
                    <a:pt x="31941" y="1714"/>
                  </a:lnTo>
                  <a:lnTo>
                    <a:pt x="32056" y="1541"/>
                  </a:lnTo>
                  <a:lnTo>
                    <a:pt x="32153" y="1368"/>
                  </a:lnTo>
                  <a:lnTo>
                    <a:pt x="32249" y="1175"/>
                  </a:lnTo>
                  <a:lnTo>
                    <a:pt x="32345" y="1002"/>
                  </a:lnTo>
                  <a:lnTo>
                    <a:pt x="32403" y="810"/>
                  </a:lnTo>
                  <a:lnTo>
                    <a:pt x="32461" y="617"/>
                  </a:lnTo>
                  <a:lnTo>
                    <a:pt x="32499" y="405"/>
                  </a:lnTo>
                  <a:lnTo>
                    <a:pt x="32538" y="213"/>
                  </a:lnTo>
                  <a:lnTo>
                    <a:pt x="32557" y="1"/>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6" name="Google Shape;1636;p28"/>
            <p:cNvSpPr/>
            <p:nvPr/>
          </p:nvSpPr>
          <p:spPr>
            <a:xfrm>
              <a:off x="1480493" y="752909"/>
              <a:ext cx="374761" cy="79750"/>
            </a:xfrm>
            <a:custGeom>
              <a:rect b="b" l="l" r="r" t="t"/>
              <a:pathLst>
                <a:path extrusionOk="0" h="2061" w="9685">
                  <a:moveTo>
                    <a:pt x="9550" y="1"/>
                  </a:moveTo>
                  <a:lnTo>
                    <a:pt x="7163" y="212"/>
                  </a:lnTo>
                  <a:lnTo>
                    <a:pt x="4775" y="463"/>
                  </a:lnTo>
                  <a:lnTo>
                    <a:pt x="2388" y="732"/>
                  </a:lnTo>
                  <a:lnTo>
                    <a:pt x="1" y="1060"/>
                  </a:lnTo>
                  <a:lnTo>
                    <a:pt x="97" y="2061"/>
                  </a:lnTo>
                  <a:lnTo>
                    <a:pt x="9685" y="1560"/>
                  </a:lnTo>
                  <a:lnTo>
                    <a:pt x="9550" y="1"/>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7" name="Google Shape;1637;p28"/>
            <p:cNvSpPr/>
            <p:nvPr/>
          </p:nvSpPr>
          <p:spPr>
            <a:xfrm>
              <a:off x="1104300" y="670217"/>
              <a:ext cx="379985" cy="214602"/>
            </a:xfrm>
            <a:custGeom>
              <a:rect b="b" l="l" r="r" t="t"/>
              <a:pathLst>
                <a:path extrusionOk="0" h="5546" w="9820">
                  <a:moveTo>
                    <a:pt x="6488" y="1"/>
                  </a:moveTo>
                  <a:lnTo>
                    <a:pt x="6122" y="39"/>
                  </a:lnTo>
                  <a:lnTo>
                    <a:pt x="5795" y="97"/>
                  </a:lnTo>
                  <a:lnTo>
                    <a:pt x="5429" y="212"/>
                  </a:lnTo>
                  <a:lnTo>
                    <a:pt x="5044" y="366"/>
                  </a:lnTo>
                  <a:lnTo>
                    <a:pt x="4640" y="559"/>
                  </a:lnTo>
                  <a:lnTo>
                    <a:pt x="4216" y="751"/>
                  </a:lnTo>
                  <a:lnTo>
                    <a:pt x="3793" y="1002"/>
                  </a:lnTo>
                  <a:lnTo>
                    <a:pt x="3369" y="1233"/>
                  </a:lnTo>
                  <a:lnTo>
                    <a:pt x="2946" y="1502"/>
                  </a:lnTo>
                  <a:lnTo>
                    <a:pt x="2137" y="2041"/>
                  </a:lnTo>
                  <a:lnTo>
                    <a:pt x="1386" y="2542"/>
                  </a:lnTo>
                  <a:lnTo>
                    <a:pt x="770" y="3004"/>
                  </a:lnTo>
                  <a:lnTo>
                    <a:pt x="308" y="3351"/>
                  </a:lnTo>
                  <a:lnTo>
                    <a:pt x="0" y="3582"/>
                  </a:lnTo>
                  <a:lnTo>
                    <a:pt x="404" y="3736"/>
                  </a:lnTo>
                  <a:lnTo>
                    <a:pt x="963" y="3967"/>
                  </a:lnTo>
                  <a:lnTo>
                    <a:pt x="1714" y="4256"/>
                  </a:lnTo>
                  <a:lnTo>
                    <a:pt x="2561" y="4583"/>
                  </a:lnTo>
                  <a:lnTo>
                    <a:pt x="3485" y="4910"/>
                  </a:lnTo>
                  <a:lnTo>
                    <a:pt x="4409" y="5180"/>
                  </a:lnTo>
                  <a:lnTo>
                    <a:pt x="4852" y="5314"/>
                  </a:lnTo>
                  <a:lnTo>
                    <a:pt x="5275" y="5411"/>
                  </a:lnTo>
                  <a:lnTo>
                    <a:pt x="5660" y="5488"/>
                  </a:lnTo>
                  <a:lnTo>
                    <a:pt x="6026" y="5526"/>
                  </a:lnTo>
                  <a:lnTo>
                    <a:pt x="6334" y="5545"/>
                  </a:lnTo>
                  <a:lnTo>
                    <a:pt x="6604" y="5526"/>
                  </a:lnTo>
                  <a:lnTo>
                    <a:pt x="6893" y="5468"/>
                  </a:lnTo>
                  <a:lnTo>
                    <a:pt x="7181" y="5391"/>
                  </a:lnTo>
                  <a:lnTo>
                    <a:pt x="7470" y="5314"/>
                  </a:lnTo>
                  <a:lnTo>
                    <a:pt x="7740" y="5218"/>
                  </a:lnTo>
                  <a:lnTo>
                    <a:pt x="8279" y="4987"/>
                  </a:lnTo>
                  <a:lnTo>
                    <a:pt x="8779" y="4775"/>
                  </a:lnTo>
                  <a:lnTo>
                    <a:pt x="9203" y="4564"/>
                  </a:lnTo>
                  <a:lnTo>
                    <a:pt x="9530" y="4371"/>
                  </a:lnTo>
                  <a:lnTo>
                    <a:pt x="9819" y="4198"/>
                  </a:lnTo>
                  <a:lnTo>
                    <a:pt x="9549" y="1291"/>
                  </a:lnTo>
                  <a:lnTo>
                    <a:pt x="9492" y="1214"/>
                  </a:lnTo>
                  <a:lnTo>
                    <a:pt x="9299" y="1060"/>
                  </a:lnTo>
                  <a:lnTo>
                    <a:pt x="8991" y="809"/>
                  </a:lnTo>
                  <a:lnTo>
                    <a:pt x="8799" y="674"/>
                  </a:lnTo>
                  <a:lnTo>
                    <a:pt x="8587" y="559"/>
                  </a:lnTo>
                  <a:lnTo>
                    <a:pt x="8356" y="424"/>
                  </a:lnTo>
                  <a:lnTo>
                    <a:pt x="8086" y="309"/>
                  </a:lnTo>
                  <a:lnTo>
                    <a:pt x="7797" y="193"/>
                  </a:lnTo>
                  <a:lnTo>
                    <a:pt x="7509" y="116"/>
                  </a:lnTo>
                  <a:lnTo>
                    <a:pt x="7181" y="39"/>
                  </a:lnTo>
                  <a:lnTo>
                    <a:pt x="68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8" name="Google Shape;1638;p28"/>
            <p:cNvSpPr/>
            <p:nvPr/>
          </p:nvSpPr>
          <p:spPr>
            <a:xfrm>
              <a:off x="1104300" y="766336"/>
              <a:ext cx="213093" cy="51426"/>
            </a:xfrm>
            <a:custGeom>
              <a:rect b="b" l="l" r="r" t="t"/>
              <a:pathLst>
                <a:path extrusionOk="0" h="1329" w="5507">
                  <a:moveTo>
                    <a:pt x="4794" y="0"/>
                  </a:moveTo>
                  <a:lnTo>
                    <a:pt x="4678" y="19"/>
                  </a:lnTo>
                  <a:lnTo>
                    <a:pt x="4582" y="58"/>
                  </a:lnTo>
                  <a:lnTo>
                    <a:pt x="4486" y="96"/>
                  </a:lnTo>
                  <a:lnTo>
                    <a:pt x="4409" y="154"/>
                  </a:lnTo>
                  <a:lnTo>
                    <a:pt x="4332" y="231"/>
                  </a:lnTo>
                  <a:lnTo>
                    <a:pt x="4274" y="328"/>
                  </a:lnTo>
                  <a:lnTo>
                    <a:pt x="4216" y="405"/>
                  </a:lnTo>
                  <a:lnTo>
                    <a:pt x="4197" y="520"/>
                  </a:lnTo>
                  <a:lnTo>
                    <a:pt x="308" y="867"/>
                  </a:lnTo>
                  <a:lnTo>
                    <a:pt x="0" y="1098"/>
                  </a:lnTo>
                  <a:lnTo>
                    <a:pt x="404" y="1252"/>
                  </a:lnTo>
                  <a:lnTo>
                    <a:pt x="4236" y="924"/>
                  </a:lnTo>
                  <a:lnTo>
                    <a:pt x="4274" y="1001"/>
                  </a:lnTo>
                  <a:lnTo>
                    <a:pt x="4332" y="1098"/>
                  </a:lnTo>
                  <a:lnTo>
                    <a:pt x="4409" y="1175"/>
                  </a:lnTo>
                  <a:lnTo>
                    <a:pt x="4486" y="1232"/>
                  </a:lnTo>
                  <a:lnTo>
                    <a:pt x="4582" y="1271"/>
                  </a:lnTo>
                  <a:lnTo>
                    <a:pt x="4678" y="1309"/>
                  </a:lnTo>
                  <a:lnTo>
                    <a:pt x="4794" y="1329"/>
                  </a:lnTo>
                  <a:lnTo>
                    <a:pt x="4910" y="1329"/>
                  </a:lnTo>
                  <a:lnTo>
                    <a:pt x="5025" y="1309"/>
                  </a:lnTo>
                  <a:lnTo>
                    <a:pt x="5160" y="1252"/>
                  </a:lnTo>
                  <a:lnTo>
                    <a:pt x="5256" y="1175"/>
                  </a:lnTo>
                  <a:lnTo>
                    <a:pt x="5352" y="1098"/>
                  </a:lnTo>
                  <a:lnTo>
                    <a:pt x="5429" y="982"/>
                  </a:lnTo>
                  <a:lnTo>
                    <a:pt x="5487" y="867"/>
                  </a:lnTo>
                  <a:lnTo>
                    <a:pt x="5506" y="732"/>
                  </a:lnTo>
                  <a:lnTo>
                    <a:pt x="5506" y="597"/>
                  </a:lnTo>
                  <a:lnTo>
                    <a:pt x="5487" y="462"/>
                  </a:lnTo>
                  <a:lnTo>
                    <a:pt x="5429" y="347"/>
                  </a:lnTo>
                  <a:lnTo>
                    <a:pt x="5352" y="231"/>
                  </a:lnTo>
                  <a:lnTo>
                    <a:pt x="5275" y="154"/>
                  </a:lnTo>
                  <a:lnTo>
                    <a:pt x="5160" y="77"/>
                  </a:lnTo>
                  <a:lnTo>
                    <a:pt x="5044" y="19"/>
                  </a:lnTo>
                  <a:lnTo>
                    <a:pt x="492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9" name="Google Shape;1639;p28"/>
            <p:cNvSpPr/>
            <p:nvPr/>
          </p:nvSpPr>
          <p:spPr>
            <a:xfrm>
              <a:off x="2200182" y="466100"/>
              <a:ext cx="542388" cy="421698"/>
            </a:xfrm>
            <a:custGeom>
              <a:rect b="b" l="l" r="r" t="t"/>
              <a:pathLst>
                <a:path extrusionOk="0" h="10898" w="14017">
                  <a:moveTo>
                    <a:pt x="11610" y="0"/>
                  </a:moveTo>
                  <a:lnTo>
                    <a:pt x="11436" y="58"/>
                  </a:lnTo>
                  <a:lnTo>
                    <a:pt x="11282" y="135"/>
                  </a:lnTo>
                  <a:lnTo>
                    <a:pt x="11148" y="231"/>
                  </a:lnTo>
                  <a:lnTo>
                    <a:pt x="11013" y="366"/>
                  </a:lnTo>
                  <a:lnTo>
                    <a:pt x="10936" y="539"/>
                  </a:lnTo>
                  <a:lnTo>
                    <a:pt x="10859" y="693"/>
                  </a:lnTo>
                  <a:lnTo>
                    <a:pt x="10840" y="867"/>
                  </a:lnTo>
                  <a:lnTo>
                    <a:pt x="10840" y="1059"/>
                  </a:lnTo>
                  <a:lnTo>
                    <a:pt x="10859" y="1136"/>
                  </a:lnTo>
                  <a:lnTo>
                    <a:pt x="10897" y="1213"/>
                  </a:lnTo>
                  <a:lnTo>
                    <a:pt x="11109" y="1695"/>
                  </a:lnTo>
                  <a:lnTo>
                    <a:pt x="11321" y="2157"/>
                  </a:lnTo>
                  <a:lnTo>
                    <a:pt x="11494" y="2638"/>
                  </a:lnTo>
                  <a:lnTo>
                    <a:pt x="11648" y="3119"/>
                  </a:lnTo>
                  <a:lnTo>
                    <a:pt x="11783" y="3601"/>
                  </a:lnTo>
                  <a:lnTo>
                    <a:pt x="11898" y="4101"/>
                  </a:lnTo>
                  <a:lnTo>
                    <a:pt x="12014" y="4602"/>
                  </a:lnTo>
                  <a:lnTo>
                    <a:pt x="12091" y="5102"/>
                  </a:lnTo>
                  <a:lnTo>
                    <a:pt x="12149" y="5603"/>
                  </a:lnTo>
                  <a:lnTo>
                    <a:pt x="12187" y="6103"/>
                  </a:lnTo>
                  <a:lnTo>
                    <a:pt x="12207" y="6604"/>
                  </a:lnTo>
                  <a:lnTo>
                    <a:pt x="12207" y="7105"/>
                  </a:lnTo>
                  <a:lnTo>
                    <a:pt x="12168" y="7624"/>
                  </a:lnTo>
                  <a:lnTo>
                    <a:pt x="12129" y="8125"/>
                  </a:lnTo>
                  <a:lnTo>
                    <a:pt x="12072" y="8645"/>
                  </a:lnTo>
                  <a:lnTo>
                    <a:pt x="11975" y="9145"/>
                  </a:lnTo>
                  <a:lnTo>
                    <a:pt x="11956" y="9319"/>
                  </a:lnTo>
                  <a:lnTo>
                    <a:pt x="11975" y="9492"/>
                  </a:lnTo>
                  <a:lnTo>
                    <a:pt x="12014" y="9627"/>
                  </a:lnTo>
                  <a:lnTo>
                    <a:pt x="12091" y="9762"/>
                  </a:lnTo>
                  <a:lnTo>
                    <a:pt x="212" y="10455"/>
                  </a:lnTo>
                  <a:lnTo>
                    <a:pt x="116" y="10474"/>
                  </a:lnTo>
                  <a:lnTo>
                    <a:pt x="58" y="10532"/>
                  </a:lnTo>
                  <a:lnTo>
                    <a:pt x="19" y="10609"/>
                  </a:lnTo>
                  <a:lnTo>
                    <a:pt x="0" y="10686"/>
                  </a:lnTo>
                  <a:lnTo>
                    <a:pt x="39" y="10763"/>
                  </a:lnTo>
                  <a:lnTo>
                    <a:pt x="77" y="10840"/>
                  </a:lnTo>
                  <a:lnTo>
                    <a:pt x="154" y="10878"/>
                  </a:lnTo>
                  <a:lnTo>
                    <a:pt x="250" y="10897"/>
                  </a:lnTo>
                  <a:lnTo>
                    <a:pt x="12803" y="10185"/>
                  </a:lnTo>
                  <a:lnTo>
                    <a:pt x="12957" y="10185"/>
                  </a:lnTo>
                  <a:lnTo>
                    <a:pt x="13111" y="10166"/>
                  </a:lnTo>
                  <a:lnTo>
                    <a:pt x="13265" y="10108"/>
                  </a:lnTo>
                  <a:lnTo>
                    <a:pt x="13400" y="10031"/>
                  </a:lnTo>
                  <a:lnTo>
                    <a:pt x="13535" y="9935"/>
                  </a:lnTo>
                  <a:lnTo>
                    <a:pt x="13631" y="9819"/>
                  </a:lnTo>
                  <a:lnTo>
                    <a:pt x="13708" y="9646"/>
                  </a:lnTo>
                  <a:lnTo>
                    <a:pt x="13766" y="9473"/>
                  </a:lnTo>
                  <a:lnTo>
                    <a:pt x="13862" y="8914"/>
                  </a:lnTo>
                  <a:lnTo>
                    <a:pt x="13939" y="8337"/>
                  </a:lnTo>
                  <a:lnTo>
                    <a:pt x="13997" y="7778"/>
                  </a:lnTo>
                  <a:lnTo>
                    <a:pt x="14016" y="7201"/>
                  </a:lnTo>
                  <a:lnTo>
                    <a:pt x="14016" y="6643"/>
                  </a:lnTo>
                  <a:lnTo>
                    <a:pt x="13997" y="6065"/>
                  </a:lnTo>
                  <a:lnTo>
                    <a:pt x="13959" y="5507"/>
                  </a:lnTo>
                  <a:lnTo>
                    <a:pt x="13901" y="4929"/>
                  </a:lnTo>
                  <a:lnTo>
                    <a:pt x="13824" y="4371"/>
                  </a:lnTo>
                  <a:lnTo>
                    <a:pt x="13708" y="3812"/>
                  </a:lnTo>
                  <a:lnTo>
                    <a:pt x="13573" y="3254"/>
                  </a:lnTo>
                  <a:lnTo>
                    <a:pt x="13439" y="2715"/>
                  </a:lnTo>
                  <a:lnTo>
                    <a:pt x="13265" y="2157"/>
                  </a:lnTo>
                  <a:lnTo>
                    <a:pt x="13054" y="1637"/>
                  </a:lnTo>
                  <a:lnTo>
                    <a:pt x="12842" y="1098"/>
                  </a:lnTo>
                  <a:lnTo>
                    <a:pt x="12611" y="578"/>
                  </a:lnTo>
                  <a:lnTo>
                    <a:pt x="12515" y="424"/>
                  </a:lnTo>
                  <a:lnTo>
                    <a:pt x="12399" y="289"/>
                  </a:lnTo>
                  <a:lnTo>
                    <a:pt x="12264" y="174"/>
                  </a:lnTo>
                  <a:lnTo>
                    <a:pt x="12129" y="77"/>
                  </a:lnTo>
                  <a:lnTo>
                    <a:pt x="11975" y="20"/>
                  </a:lnTo>
                  <a:lnTo>
                    <a:pt x="1180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40" name="Google Shape;1640;p28"/>
          <p:cNvGrpSpPr/>
          <p:nvPr/>
        </p:nvGrpSpPr>
        <p:grpSpPr>
          <a:xfrm>
            <a:off x="1551309" y="1470071"/>
            <a:ext cx="350079" cy="350079"/>
            <a:chOff x="3497300" y="3227275"/>
            <a:chExt cx="296175" cy="296175"/>
          </a:xfrm>
        </p:grpSpPr>
        <p:sp>
          <p:nvSpPr>
            <p:cNvPr id="1641" name="Google Shape;1641;p28"/>
            <p:cNvSpPr/>
            <p:nvPr/>
          </p:nvSpPr>
          <p:spPr>
            <a:xfrm>
              <a:off x="3609925" y="3339900"/>
              <a:ext cx="69350" cy="68550"/>
            </a:xfrm>
            <a:custGeom>
              <a:rect b="b" l="l" r="r" t="t"/>
              <a:pathLst>
                <a:path extrusionOk="0" h="2742" w="2774">
                  <a:moveTo>
                    <a:pt x="1387" y="1"/>
                  </a:moveTo>
                  <a:cubicBezTo>
                    <a:pt x="631" y="1"/>
                    <a:pt x="1" y="631"/>
                    <a:pt x="1" y="1355"/>
                  </a:cubicBezTo>
                  <a:cubicBezTo>
                    <a:pt x="1" y="2112"/>
                    <a:pt x="631" y="2742"/>
                    <a:pt x="1387" y="2742"/>
                  </a:cubicBezTo>
                  <a:cubicBezTo>
                    <a:pt x="2143" y="2742"/>
                    <a:pt x="2773" y="2112"/>
                    <a:pt x="2773" y="1355"/>
                  </a:cubicBezTo>
                  <a:cubicBezTo>
                    <a:pt x="2773" y="631"/>
                    <a:pt x="2143" y="1"/>
                    <a:pt x="138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12121"/>
                </a:solidFill>
              </a:endParaRPr>
            </a:p>
          </p:txBody>
        </p:sp>
        <p:sp>
          <p:nvSpPr>
            <p:cNvPr id="1642" name="Google Shape;1642;p28"/>
            <p:cNvSpPr/>
            <p:nvPr/>
          </p:nvSpPr>
          <p:spPr>
            <a:xfrm>
              <a:off x="3531175" y="3227275"/>
              <a:ext cx="86650" cy="86675"/>
            </a:xfrm>
            <a:custGeom>
              <a:rect b="b" l="l" r="r" t="t"/>
              <a:pathLst>
                <a:path extrusionOk="0" h="3467" w="3466">
                  <a:moveTo>
                    <a:pt x="1733" y="1"/>
                  </a:moveTo>
                  <a:cubicBezTo>
                    <a:pt x="788" y="1"/>
                    <a:pt x="0" y="788"/>
                    <a:pt x="0" y="1733"/>
                  </a:cubicBezTo>
                  <a:cubicBezTo>
                    <a:pt x="0" y="2678"/>
                    <a:pt x="788" y="3466"/>
                    <a:pt x="1733" y="3466"/>
                  </a:cubicBezTo>
                  <a:cubicBezTo>
                    <a:pt x="2741" y="3466"/>
                    <a:pt x="3466" y="2678"/>
                    <a:pt x="3466" y="1733"/>
                  </a:cubicBezTo>
                  <a:cubicBezTo>
                    <a:pt x="3466" y="788"/>
                    <a:pt x="2678" y="1"/>
                    <a:pt x="173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12121"/>
                </a:solidFill>
              </a:endParaRPr>
            </a:p>
          </p:txBody>
        </p:sp>
        <p:sp>
          <p:nvSpPr>
            <p:cNvPr id="1643" name="Google Shape;1643;p28"/>
            <p:cNvSpPr/>
            <p:nvPr/>
          </p:nvSpPr>
          <p:spPr>
            <a:xfrm>
              <a:off x="3670575" y="3227275"/>
              <a:ext cx="86675" cy="86675"/>
            </a:xfrm>
            <a:custGeom>
              <a:rect b="b" l="l" r="r" t="t"/>
              <a:pathLst>
                <a:path extrusionOk="0" h="3467" w="3467">
                  <a:moveTo>
                    <a:pt x="1733" y="1"/>
                  </a:moveTo>
                  <a:cubicBezTo>
                    <a:pt x="788" y="1"/>
                    <a:pt x="1" y="788"/>
                    <a:pt x="1" y="1733"/>
                  </a:cubicBezTo>
                  <a:cubicBezTo>
                    <a:pt x="1" y="2678"/>
                    <a:pt x="788" y="3466"/>
                    <a:pt x="1733" y="3466"/>
                  </a:cubicBezTo>
                  <a:cubicBezTo>
                    <a:pt x="2679" y="3466"/>
                    <a:pt x="3466" y="2678"/>
                    <a:pt x="3466" y="1733"/>
                  </a:cubicBezTo>
                  <a:cubicBezTo>
                    <a:pt x="3466" y="788"/>
                    <a:pt x="2679" y="1"/>
                    <a:pt x="173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12121"/>
                </a:solidFill>
              </a:endParaRPr>
            </a:p>
          </p:txBody>
        </p:sp>
        <p:sp>
          <p:nvSpPr>
            <p:cNvPr id="1644" name="Google Shape;1644;p28"/>
            <p:cNvSpPr/>
            <p:nvPr/>
          </p:nvSpPr>
          <p:spPr>
            <a:xfrm>
              <a:off x="3622525" y="3421825"/>
              <a:ext cx="41775" cy="25225"/>
            </a:xfrm>
            <a:custGeom>
              <a:rect b="b" l="l" r="r" t="t"/>
              <a:pathLst>
                <a:path extrusionOk="0" h="1009" w="1671">
                  <a:moveTo>
                    <a:pt x="1" y="0"/>
                  </a:moveTo>
                  <a:lnTo>
                    <a:pt x="851" y="1008"/>
                  </a:lnTo>
                  <a:lnTo>
                    <a:pt x="1671" y="0"/>
                  </a:lnTo>
                  <a:lnTo>
                    <a:pt x="1671" y="0"/>
                  </a:lnTo>
                  <a:cubicBezTo>
                    <a:pt x="1450" y="126"/>
                    <a:pt x="1167" y="158"/>
                    <a:pt x="851" y="158"/>
                  </a:cubicBezTo>
                  <a:cubicBezTo>
                    <a:pt x="568" y="158"/>
                    <a:pt x="284" y="95"/>
                    <a:pt x="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12121"/>
                </a:solidFill>
              </a:endParaRPr>
            </a:p>
          </p:txBody>
        </p:sp>
        <p:sp>
          <p:nvSpPr>
            <p:cNvPr id="1645" name="Google Shape;1645;p28"/>
            <p:cNvSpPr/>
            <p:nvPr/>
          </p:nvSpPr>
          <p:spPr>
            <a:xfrm>
              <a:off x="3566600" y="3416300"/>
              <a:ext cx="70125" cy="106350"/>
            </a:xfrm>
            <a:custGeom>
              <a:rect b="b" l="l" r="r" t="t"/>
              <a:pathLst>
                <a:path extrusionOk="0" h="4254" w="2805">
                  <a:moveTo>
                    <a:pt x="1261" y="1"/>
                  </a:moveTo>
                  <a:cubicBezTo>
                    <a:pt x="474" y="599"/>
                    <a:pt x="1" y="1513"/>
                    <a:pt x="1" y="2490"/>
                  </a:cubicBezTo>
                  <a:lnTo>
                    <a:pt x="1" y="3907"/>
                  </a:lnTo>
                  <a:cubicBezTo>
                    <a:pt x="1" y="4096"/>
                    <a:pt x="158" y="4254"/>
                    <a:pt x="379" y="4254"/>
                  </a:cubicBezTo>
                  <a:lnTo>
                    <a:pt x="2805" y="4254"/>
                  </a:lnTo>
                  <a:lnTo>
                    <a:pt x="2805" y="1891"/>
                  </a:lnTo>
                  <a:lnTo>
                    <a:pt x="126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12121"/>
                </a:solidFill>
              </a:endParaRPr>
            </a:p>
          </p:txBody>
        </p:sp>
        <p:sp>
          <p:nvSpPr>
            <p:cNvPr id="1646" name="Google Shape;1646;p28"/>
            <p:cNvSpPr/>
            <p:nvPr/>
          </p:nvSpPr>
          <p:spPr>
            <a:xfrm>
              <a:off x="3653250" y="3417100"/>
              <a:ext cx="70125" cy="106350"/>
            </a:xfrm>
            <a:custGeom>
              <a:rect b="b" l="l" r="r" t="t"/>
              <a:pathLst>
                <a:path extrusionOk="0" h="4254" w="2805">
                  <a:moveTo>
                    <a:pt x="1544" y="0"/>
                  </a:moveTo>
                  <a:lnTo>
                    <a:pt x="1" y="1890"/>
                  </a:lnTo>
                  <a:lnTo>
                    <a:pt x="1" y="4253"/>
                  </a:lnTo>
                  <a:lnTo>
                    <a:pt x="2458" y="4253"/>
                  </a:lnTo>
                  <a:cubicBezTo>
                    <a:pt x="2647" y="4253"/>
                    <a:pt x="2804" y="4096"/>
                    <a:pt x="2804" y="3907"/>
                  </a:cubicBezTo>
                  <a:lnTo>
                    <a:pt x="2804" y="2489"/>
                  </a:lnTo>
                  <a:cubicBezTo>
                    <a:pt x="2773" y="1481"/>
                    <a:pt x="2300" y="567"/>
                    <a:pt x="154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12121"/>
                </a:solidFill>
              </a:endParaRPr>
            </a:p>
          </p:txBody>
        </p:sp>
        <p:sp>
          <p:nvSpPr>
            <p:cNvPr id="1647" name="Google Shape;1647;p28"/>
            <p:cNvSpPr/>
            <p:nvPr/>
          </p:nvSpPr>
          <p:spPr>
            <a:xfrm>
              <a:off x="3655625" y="3310775"/>
              <a:ext cx="137850" cy="108700"/>
            </a:xfrm>
            <a:custGeom>
              <a:rect b="b" l="l" r="r" t="t"/>
              <a:pathLst>
                <a:path extrusionOk="0" h="4348" w="5514">
                  <a:moveTo>
                    <a:pt x="3686" y="1512"/>
                  </a:moveTo>
                  <a:cubicBezTo>
                    <a:pt x="3907" y="1512"/>
                    <a:pt x="4064" y="1670"/>
                    <a:pt x="4064" y="1859"/>
                  </a:cubicBezTo>
                  <a:cubicBezTo>
                    <a:pt x="4064" y="2048"/>
                    <a:pt x="3907" y="2205"/>
                    <a:pt x="3686" y="2205"/>
                  </a:cubicBezTo>
                  <a:lnTo>
                    <a:pt x="2993" y="2205"/>
                  </a:lnTo>
                  <a:cubicBezTo>
                    <a:pt x="2804" y="2205"/>
                    <a:pt x="2646" y="2048"/>
                    <a:pt x="2646" y="1859"/>
                  </a:cubicBezTo>
                  <a:cubicBezTo>
                    <a:pt x="2646" y="1670"/>
                    <a:pt x="2804" y="1512"/>
                    <a:pt x="2993" y="1512"/>
                  </a:cubicBezTo>
                  <a:close/>
                  <a:moveTo>
                    <a:pt x="4127" y="0"/>
                  </a:moveTo>
                  <a:cubicBezTo>
                    <a:pt x="3686" y="536"/>
                    <a:pt x="3056" y="851"/>
                    <a:pt x="2331" y="851"/>
                  </a:cubicBezTo>
                  <a:cubicBezTo>
                    <a:pt x="1607" y="851"/>
                    <a:pt x="977" y="504"/>
                    <a:pt x="536" y="63"/>
                  </a:cubicBezTo>
                  <a:cubicBezTo>
                    <a:pt x="347" y="221"/>
                    <a:pt x="158" y="378"/>
                    <a:pt x="0" y="567"/>
                  </a:cubicBezTo>
                  <a:cubicBezTo>
                    <a:pt x="945" y="756"/>
                    <a:pt x="1638" y="1575"/>
                    <a:pt x="1638" y="2615"/>
                  </a:cubicBezTo>
                  <a:cubicBezTo>
                    <a:pt x="1638" y="2930"/>
                    <a:pt x="1575" y="3214"/>
                    <a:pt x="1449" y="3466"/>
                  </a:cubicBezTo>
                  <a:cubicBezTo>
                    <a:pt x="1859" y="3718"/>
                    <a:pt x="2205" y="4001"/>
                    <a:pt x="2520" y="4348"/>
                  </a:cubicBezTo>
                  <a:lnTo>
                    <a:pt x="5167" y="4348"/>
                  </a:lnTo>
                  <a:cubicBezTo>
                    <a:pt x="5356" y="4348"/>
                    <a:pt x="5513" y="4190"/>
                    <a:pt x="5513" y="4001"/>
                  </a:cubicBezTo>
                  <a:lnTo>
                    <a:pt x="5513" y="2615"/>
                  </a:lnTo>
                  <a:cubicBezTo>
                    <a:pt x="5482" y="1512"/>
                    <a:pt x="4915" y="567"/>
                    <a:pt x="412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12121"/>
                </a:solidFill>
              </a:endParaRPr>
            </a:p>
          </p:txBody>
        </p:sp>
        <p:sp>
          <p:nvSpPr>
            <p:cNvPr id="1648" name="Google Shape;1648;p28"/>
            <p:cNvSpPr/>
            <p:nvPr/>
          </p:nvSpPr>
          <p:spPr>
            <a:xfrm>
              <a:off x="3497300" y="3309975"/>
              <a:ext cx="136275" cy="108725"/>
            </a:xfrm>
            <a:custGeom>
              <a:rect b="b" l="l" r="r" t="t"/>
              <a:pathLst>
                <a:path extrusionOk="0" h="4349" w="5451">
                  <a:moveTo>
                    <a:pt x="2426" y="1544"/>
                  </a:moveTo>
                  <a:cubicBezTo>
                    <a:pt x="2615" y="1544"/>
                    <a:pt x="2773" y="1702"/>
                    <a:pt x="2773" y="1891"/>
                  </a:cubicBezTo>
                  <a:cubicBezTo>
                    <a:pt x="2773" y="2080"/>
                    <a:pt x="2615" y="2237"/>
                    <a:pt x="2426" y="2237"/>
                  </a:cubicBezTo>
                  <a:lnTo>
                    <a:pt x="1733" y="2237"/>
                  </a:lnTo>
                  <a:cubicBezTo>
                    <a:pt x="1513" y="2237"/>
                    <a:pt x="1355" y="2080"/>
                    <a:pt x="1355" y="1891"/>
                  </a:cubicBezTo>
                  <a:cubicBezTo>
                    <a:pt x="1355" y="1702"/>
                    <a:pt x="1513" y="1544"/>
                    <a:pt x="1733" y="1544"/>
                  </a:cubicBezTo>
                  <a:close/>
                  <a:moveTo>
                    <a:pt x="1324" y="1"/>
                  </a:moveTo>
                  <a:cubicBezTo>
                    <a:pt x="536" y="568"/>
                    <a:pt x="1" y="1513"/>
                    <a:pt x="1" y="2552"/>
                  </a:cubicBezTo>
                  <a:lnTo>
                    <a:pt x="1" y="3939"/>
                  </a:lnTo>
                  <a:cubicBezTo>
                    <a:pt x="1" y="4191"/>
                    <a:pt x="95" y="4348"/>
                    <a:pt x="316" y="4348"/>
                  </a:cubicBezTo>
                  <a:lnTo>
                    <a:pt x="2930" y="4348"/>
                  </a:lnTo>
                  <a:cubicBezTo>
                    <a:pt x="3214" y="3970"/>
                    <a:pt x="3561" y="3655"/>
                    <a:pt x="4002" y="3466"/>
                  </a:cubicBezTo>
                  <a:cubicBezTo>
                    <a:pt x="3876" y="3183"/>
                    <a:pt x="3813" y="2930"/>
                    <a:pt x="3813" y="2615"/>
                  </a:cubicBezTo>
                  <a:cubicBezTo>
                    <a:pt x="3813" y="1607"/>
                    <a:pt x="4506" y="757"/>
                    <a:pt x="5451" y="568"/>
                  </a:cubicBezTo>
                  <a:cubicBezTo>
                    <a:pt x="5293" y="347"/>
                    <a:pt x="5104" y="190"/>
                    <a:pt x="4915" y="32"/>
                  </a:cubicBezTo>
                  <a:cubicBezTo>
                    <a:pt x="4474" y="505"/>
                    <a:pt x="3844" y="820"/>
                    <a:pt x="3151" y="820"/>
                  </a:cubicBezTo>
                  <a:cubicBezTo>
                    <a:pt x="2426" y="820"/>
                    <a:pt x="1796" y="505"/>
                    <a:pt x="132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12121"/>
                </a:solidFill>
              </a:endParaRPr>
            </a:p>
          </p:txBody>
        </p:sp>
      </p:grpSp>
      <p:grpSp>
        <p:nvGrpSpPr>
          <p:cNvPr id="1649" name="Google Shape;1649;p28"/>
          <p:cNvGrpSpPr/>
          <p:nvPr/>
        </p:nvGrpSpPr>
        <p:grpSpPr>
          <a:xfrm>
            <a:off x="1526830" y="2666792"/>
            <a:ext cx="399038" cy="372165"/>
            <a:chOff x="-38542250" y="3220175"/>
            <a:chExt cx="341525" cy="318525"/>
          </a:xfrm>
        </p:grpSpPr>
        <p:sp>
          <p:nvSpPr>
            <p:cNvPr id="1650" name="Google Shape;1650;p28"/>
            <p:cNvSpPr/>
            <p:nvPr/>
          </p:nvSpPr>
          <p:spPr>
            <a:xfrm>
              <a:off x="-38542250" y="3440725"/>
              <a:ext cx="101750" cy="97975"/>
            </a:xfrm>
            <a:custGeom>
              <a:rect b="b" l="l" r="r" t="t"/>
              <a:pathLst>
                <a:path extrusionOk="0" h="3919" w="4070">
                  <a:moveTo>
                    <a:pt x="1455" y="0"/>
                  </a:moveTo>
                  <a:lnTo>
                    <a:pt x="1013" y="2489"/>
                  </a:lnTo>
                  <a:lnTo>
                    <a:pt x="289" y="3214"/>
                  </a:lnTo>
                  <a:cubicBezTo>
                    <a:pt x="1" y="3502"/>
                    <a:pt x="280" y="3919"/>
                    <a:pt x="597" y="3919"/>
                  </a:cubicBezTo>
                  <a:cubicBezTo>
                    <a:pt x="695" y="3919"/>
                    <a:pt x="798" y="3878"/>
                    <a:pt x="887" y="3781"/>
                  </a:cubicBezTo>
                  <a:lnTo>
                    <a:pt x="1612" y="3088"/>
                  </a:lnTo>
                  <a:lnTo>
                    <a:pt x="4069" y="2647"/>
                  </a:lnTo>
                  <a:lnTo>
                    <a:pt x="145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1" name="Google Shape;1651;p28"/>
            <p:cNvSpPr/>
            <p:nvPr/>
          </p:nvSpPr>
          <p:spPr>
            <a:xfrm>
              <a:off x="-38494875" y="3354075"/>
              <a:ext cx="141800" cy="141025"/>
            </a:xfrm>
            <a:custGeom>
              <a:rect b="b" l="l" r="r" t="t"/>
              <a:pathLst>
                <a:path extrusionOk="0" h="5641" w="5672">
                  <a:moveTo>
                    <a:pt x="2742" y="1"/>
                  </a:moveTo>
                  <a:lnTo>
                    <a:pt x="1" y="2710"/>
                  </a:lnTo>
                  <a:lnTo>
                    <a:pt x="2931" y="5640"/>
                  </a:lnTo>
                  <a:lnTo>
                    <a:pt x="5671" y="2899"/>
                  </a:lnTo>
                  <a:lnTo>
                    <a:pt x="274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2" name="Google Shape;1652;p28"/>
            <p:cNvSpPr/>
            <p:nvPr/>
          </p:nvSpPr>
          <p:spPr>
            <a:xfrm>
              <a:off x="-38432050" y="3220175"/>
              <a:ext cx="231325" cy="192225"/>
            </a:xfrm>
            <a:custGeom>
              <a:rect b="b" l="l" r="r" t="t"/>
              <a:pathLst>
                <a:path extrusionOk="0" h="7689" w="9253">
                  <a:moveTo>
                    <a:pt x="3442" y="1"/>
                  </a:moveTo>
                  <a:cubicBezTo>
                    <a:pt x="3127" y="1"/>
                    <a:pt x="2812" y="127"/>
                    <a:pt x="2591" y="379"/>
                  </a:cubicBezTo>
                  <a:lnTo>
                    <a:pt x="292" y="2647"/>
                  </a:lnTo>
                  <a:cubicBezTo>
                    <a:pt x="1" y="2962"/>
                    <a:pt x="287" y="3370"/>
                    <a:pt x="607" y="3370"/>
                  </a:cubicBezTo>
                  <a:cubicBezTo>
                    <a:pt x="704" y="3370"/>
                    <a:pt x="803" y="3333"/>
                    <a:pt x="890" y="3246"/>
                  </a:cubicBezTo>
                  <a:lnTo>
                    <a:pt x="3190" y="946"/>
                  </a:lnTo>
                  <a:cubicBezTo>
                    <a:pt x="3269" y="867"/>
                    <a:pt x="3371" y="828"/>
                    <a:pt x="3474" y="828"/>
                  </a:cubicBezTo>
                  <a:cubicBezTo>
                    <a:pt x="3576" y="828"/>
                    <a:pt x="3678" y="867"/>
                    <a:pt x="3757" y="946"/>
                  </a:cubicBezTo>
                  <a:lnTo>
                    <a:pt x="4198" y="1387"/>
                  </a:lnTo>
                  <a:lnTo>
                    <a:pt x="827" y="4758"/>
                  </a:lnTo>
                  <a:lnTo>
                    <a:pt x="3726" y="7688"/>
                  </a:lnTo>
                  <a:lnTo>
                    <a:pt x="7821" y="3593"/>
                  </a:lnTo>
                  <a:cubicBezTo>
                    <a:pt x="9253" y="2161"/>
                    <a:pt x="8028" y="43"/>
                    <a:pt x="6392" y="43"/>
                  </a:cubicBezTo>
                  <a:cubicBezTo>
                    <a:pt x="5868" y="43"/>
                    <a:pt x="5301" y="261"/>
                    <a:pt x="4765" y="789"/>
                  </a:cubicBezTo>
                  <a:cubicBezTo>
                    <a:pt x="4324" y="379"/>
                    <a:pt x="4041" y="1"/>
                    <a:pt x="344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53" name="Google Shape;1653;p28"/>
          <p:cNvGrpSpPr/>
          <p:nvPr/>
        </p:nvGrpSpPr>
        <p:grpSpPr>
          <a:xfrm>
            <a:off x="1544584" y="3844639"/>
            <a:ext cx="363518" cy="370178"/>
            <a:chOff x="-40742750" y="3972175"/>
            <a:chExt cx="311125" cy="316825"/>
          </a:xfrm>
        </p:grpSpPr>
        <p:sp>
          <p:nvSpPr>
            <p:cNvPr id="1654" name="Google Shape;1654;p28"/>
            <p:cNvSpPr/>
            <p:nvPr/>
          </p:nvSpPr>
          <p:spPr>
            <a:xfrm>
              <a:off x="-40699425" y="4118075"/>
              <a:ext cx="226850" cy="101625"/>
            </a:xfrm>
            <a:custGeom>
              <a:rect b="b" l="l" r="r" t="t"/>
              <a:pathLst>
                <a:path extrusionOk="0" h="4065" w="9074">
                  <a:moveTo>
                    <a:pt x="0" y="0"/>
                  </a:moveTo>
                  <a:lnTo>
                    <a:pt x="0" y="2017"/>
                  </a:lnTo>
                  <a:cubicBezTo>
                    <a:pt x="0" y="3529"/>
                    <a:pt x="2741" y="4065"/>
                    <a:pt x="4505" y="4065"/>
                  </a:cubicBezTo>
                  <a:cubicBezTo>
                    <a:pt x="6774" y="4065"/>
                    <a:pt x="9074" y="3371"/>
                    <a:pt x="9074" y="2017"/>
                  </a:cubicBezTo>
                  <a:lnTo>
                    <a:pt x="9074" y="0"/>
                  </a:lnTo>
                  <a:lnTo>
                    <a:pt x="5135" y="2237"/>
                  </a:lnTo>
                  <a:cubicBezTo>
                    <a:pt x="4953" y="2359"/>
                    <a:pt x="4748" y="2415"/>
                    <a:pt x="4546" y="2415"/>
                  </a:cubicBezTo>
                  <a:cubicBezTo>
                    <a:pt x="4330" y="2415"/>
                    <a:pt x="4117" y="2351"/>
                    <a:pt x="3938" y="2237"/>
                  </a:cubicBezTo>
                  <a:cubicBezTo>
                    <a:pt x="3623" y="2048"/>
                    <a:pt x="315" y="221"/>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5" name="Google Shape;1655;p28"/>
            <p:cNvSpPr/>
            <p:nvPr/>
          </p:nvSpPr>
          <p:spPr>
            <a:xfrm>
              <a:off x="-40742750" y="3972175"/>
              <a:ext cx="311125" cy="316825"/>
            </a:xfrm>
            <a:custGeom>
              <a:rect b="b" l="l" r="r" t="t"/>
              <a:pathLst>
                <a:path extrusionOk="0" h="12673" w="12445">
                  <a:moveTo>
                    <a:pt x="6254" y="0"/>
                  </a:moveTo>
                  <a:cubicBezTo>
                    <a:pt x="6183" y="0"/>
                    <a:pt x="6112" y="24"/>
                    <a:pt x="6049" y="71"/>
                  </a:cubicBezTo>
                  <a:lnTo>
                    <a:pt x="284" y="3379"/>
                  </a:lnTo>
                  <a:cubicBezTo>
                    <a:pt x="0" y="3537"/>
                    <a:pt x="0" y="3915"/>
                    <a:pt x="284" y="4072"/>
                  </a:cubicBezTo>
                  <a:lnTo>
                    <a:pt x="6049" y="7380"/>
                  </a:lnTo>
                  <a:cubicBezTo>
                    <a:pt x="6112" y="7427"/>
                    <a:pt x="6183" y="7451"/>
                    <a:pt x="6254" y="7451"/>
                  </a:cubicBezTo>
                  <a:cubicBezTo>
                    <a:pt x="6325" y="7451"/>
                    <a:pt x="6396" y="7427"/>
                    <a:pt x="6459" y="7380"/>
                  </a:cubicBezTo>
                  <a:cubicBezTo>
                    <a:pt x="11374" y="4545"/>
                    <a:pt x="11626" y="4419"/>
                    <a:pt x="11626" y="4419"/>
                  </a:cubicBezTo>
                  <a:lnTo>
                    <a:pt x="11626" y="12263"/>
                  </a:lnTo>
                  <a:cubicBezTo>
                    <a:pt x="11657" y="12515"/>
                    <a:pt x="11846" y="12673"/>
                    <a:pt x="12035" y="12673"/>
                  </a:cubicBezTo>
                  <a:cubicBezTo>
                    <a:pt x="12287" y="12673"/>
                    <a:pt x="12445" y="12452"/>
                    <a:pt x="12445" y="12263"/>
                  </a:cubicBezTo>
                  <a:lnTo>
                    <a:pt x="12445" y="3726"/>
                  </a:lnTo>
                  <a:cubicBezTo>
                    <a:pt x="12445" y="3568"/>
                    <a:pt x="12319" y="3411"/>
                    <a:pt x="12256" y="3379"/>
                  </a:cubicBezTo>
                  <a:lnTo>
                    <a:pt x="6459" y="71"/>
                  </a:lnTo>
                  <a:cubicBezTo>
                    <a:pt x="6396" y="24"/>
                    <a:pt x="6325" y="0"/>
                    <a:pt x="625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56" name="Google Shape;1656;p28"/>
          <p:cNvGrpSpPr/>
          <p:nvPr/>
        </p:nvGrpSpPr>
        <p:grpSpPr>
          <a:xfrm>
            <a:off x="5107434" y="2677831"/>
            <a:ext cx="350079" cy="350079"/>
            <a:chOff x="2037825" y="3254050"/>
            <a:chExt cx="296175" cy="296175"/>
          </a:xfrm>
        </p:grpSpPr>
        <p:sp>
          <p:nvSpPr>
            <p:cNvPr id="1657" name="Google Shape;1657;p28"/>
            <p:cNvSpPr/>
            <p:nvPr/>
          </p:nvSpPr>
          <p:spPr>
            <a:xfrm>
              <a:off x="2063825" y="3254050"/>
              <a:ext cx="86675" cy="86675"/>
            </a:xfrm>
            <a:custGeom>
              <a:rect b="b" l="l" r="r" t="t"/>
              <a:pathLst>
                <a:path extrusionOk="0" h="3467" w="3467">
                  <a:moveTo>
                    <a:pt x="1733" y="1"/>
                  </a:moveTo>
                  <a:cubicBezTo>
                    <a:pt x="788" y="1"/>
                    <a:pt x="1" y="788"/>
                    <a:pt x="1" y="1733"/>
                  </a:cubicBezTo>
                  <a:cubicBezTo>
                    <a:pt x="1" y="2679"/>
                    <a:pt x="788" y="3466"/>
                    <a:pt x="1733" y="3466"/>
                  </a:cubicBezTo>
                  <a:cubicBezTo>
                    <a:pt x="2678" y="3466"/>
                    <a:pt x="3466" y="2679"/>
                    <a:pt x="3466" y="1733"/>
                  </a:cubicBezTo>
                  <a:cubicBezTo>
                    <a:pt x="3466" y="788"/>
                    <a:pt x="2678" y="1"/>
                    <a:pt x="173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8" name="Google Shape;1658;p28"/>
            <p:cNvSpPr/>
            <p:nvPr/>
          </p:nvSpPr>
          <p:spPr>
            <a:xfrm>
              <a:off x="2178025" y="3289500"/>
              <a:ext cx="104000" cy="67950"/>
            </a:xfrm>
            <a:custGeom>
              <a:rect b="b" l="l" r="r" t="t"/>
              <a:pathLst>
                <a:path extrusionOk="0" h="2718" w="4160">
                  <a:moveTo>
                    <a:pt x="347" y="0"/>
                  </a:moveTo>
                  <a:cubicBezTo>
                    <a:pt x="158" y="0"/>
                    <a:pt x="1" y="158"/>
                    <a:pt x="1" y="347"/>
                  </a:cubicBezTo>
                  <a:cubicBezTo>
                    <a:pt x="1" y="536"/>
                    <a:pt x="95" y="662"/>
                    <a:pt x="316" y="662"/>
                  </a:cubicBezTo>
                  <a:lnTo>
                    <a:pt x="2395" y="662"/>
                  </a:lnTo>
                  <a:cubicBezTo>
                    <a:pt x="2584" y="662"/>
                    <a:pt x="2742" y="820"/>
                    <a:pt x="2742" y="1009"/>
                  </a:cubicBezTo>
                  <a:lnTo>
                    <a:pt x="2742" y="1576"/>
                  </a:lnTo>
                  <a:lnTo>
                    <a:pt x="2616" y="1450"/>
                  </a:lnTo>
                  <a:cubicBezTo>
                    <a:pt x="2568" y="1387"/>
                    <a:pt x="2482" y="1355"/>
                    <a:pt x="2391" y="1355"/>
                  </a:cubicBezTo>
                  <a:cubicBezTo>
                    <a:pt x="2301" y="1355"/>
                    <a:pt x="2206" y="1387"/>
                    <a:pt x="2143" y="1450"/>
                  </a:cubicBezTo>
                  <a:cubicBezTo>
                    <a:pt x="2049" y="1576"/>
                    <a:pt x="2049" y="1796"/>
                    <a:pt x="2143" y="1922"/>
                  </a:cubicBezTo>
                  <a:lnTo>
                    <a:pt x="2868" y="2647"/>
                  </a:lnTo>
                  <a:cubicBezTo>
                    <a:pt x="2931" y="2694"/>
                    <a:pt x="3017" y="2718"/>
                    <a:pt x="3104" y="2718"/>
                  </a:cubicBezTo>
                  <a:cubicBezTo>
                    <a:pt x="3191" y="2718"/>
                    <a:pt x="3277" y="2694"/>
                    <a:pt x="3340" y="2647"/>
                  </a:cubicBezTo>
                  <a:lnTo>
                    <a:pt x="4033" y="1922"/>
                  </a:lnTo>
                  <a:cubicBezTo>
                    <a:pt x="4159" y="1796"/>
                    <a:pt x="4159" y="1576"/>
                    <a:pt x="4033" y="1450"/>
                  </a:cubicBezTo>
                  <a:cubicBezTo>
                    <a:pt x="3986" y="1387"/>
                    <a:pt x="3899" y="1355"/>
                    <a:pt x="3809" y="1355"/>
                  </a:cubicBezTo>
                  <a:cubicBezTo>
                    <a:pt x="3718" y="1355"/>
                    <a:pt x="3624" y="1387"/>
                    <a:pt x="3561" y="1450"/>
                  </a:cubicBezTo>
                  <a:lnTo>
                    <a:pt x="3466" y="1576"/>
                  </a:lnTo>
                  <a:lnTo>
                    <a:pt x="3466" y="1009"/>
                  </a:lnTo>
                  <a:cubicBezTo>
                    <a:pt x="3466" y="441"/>
                    <a:pt x="2994" y="0"/>
                    <a:pt x="242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9" name="Google Shape;1659;p28"/>
            <p:cNvSpPr/>
            <p:nvPr/>
          </p:nvSpPr>
          <p:spPr>
            <a:xfrm>
              <a:off x="2070125" y="3444225"/>
              <a:ext cx="106350" cy="69075"/>
            </a:xfrm>
            <a:custGeom>
              <a:rect b="b" l="l" r="r" t="t"/>
              <a:pathLst>
                <a:path extrusionOk="0" h="2763" w="4254">
                  <a:moveTo>
                    <a:pt x="1095" y="0"/>
                  </a:moveTo>
                  <a:cubicBezTo>
                    <a:pt x="1002" y="0"/>
                    <a:pt x="904" y="28"/>
                    <a:pt x="820" y="112"/>
                  </a:cubicBezTo>
                  <a:lnTo>
                    <a:pt x="127" y="805"/>
                  </a:lnTo>
                  <a:cubicBezTo>
                    <a:pt x="1" y="931"/>
                    <a:pt x="1" y="1184"/>
                    <a:pt x="127" y="1278"/>
                  </a:cubicBezTo>
                  <a:cubicBezTo>
                    <a:pt x="190" y="1341"/>
                    <a:pt x="276" y="1373"/>
                    <a:pt x="363" y="1373"/>
                  </a:cubicBezTo>
                  <a:cubicBezTo>
                    <a:pt x="449" y="1373"/>
                    <a:pt x="536" y="1341"/>
                    <a:pt x="599" y="1278"/>
                  </a:cubicBezTo>
                  <a:lnTo>
                    <a:pt x="725" y="1184"/>
                  </a:lnTo>
                  <a:lnTo>
                    <a:pt x="725" y="1719"/>
                  </a:lnTo>
                  <a:cubicBezTo>
                    <a:pt x="725" y="2318"/>
                    <a:pt x="1198" y="2759"/>
                    <a:pt x="1733" y="2759"/>
                  </a:cubicBezTo>
                  <a:lnTo>
                    <a:pt x="3813" y="2759"/>
                  </a:lnTo>
                  <a:cubicBezTo>
                    <a:pt x="3837" y="2761"/>
                    <a:pt x="3861" y="2763"/>
                    <a:pt x="3883" y="2763"/>
                  </a:cubicBezTo>
                  <a:cubicBezTo>
                    <a:pt x="4122" y="2763"/>
                    <a:pt x="4254" y="2616"/>
                    <a:pt x="4254" y="2444"/>
                  </a:cubicBezTo>
                  <a:cubicBezTo>
                    <a:pt x="4254" y="2223"/>
                    <a:pt x="4096" y="2066"/>
                    <a:pt x="3907" y="2066"/>
                  </a:cubicBezTo>
                  <a:lnTo>
                    <a:pt x="1828" y="2066"/>
                  </a:lnTo>
                  <a:cubicBezTo>
                    <a:pt x="1639" y="2066"/>
                    <a:pt x="1481" y="1908"/>
                    <a:pt x="1481" y="1719"/>
                  </a:cubicBezTo>
                  <a:lnTo>
                    <a:pt x="1481" y="1184"/>
                  </a:lnTo>
                  <a:lnTo>
                    <a:pt x="1576" y="1278"/>
                  </a:lnTo>
                  <a:cubicBezTo>
                    <a:pt x="1639" y="1341"/>
                    <a:pt x="1733" y="1373"/>
                    <a:pt x="1824" y="1373"/>
                  </a:cubicBezTo>
                  <a:cubicBezTo>
                    <a:pt x="1914" y="1373"/>
                    <a:pt x="2001" y="1341"/>
                    <a:pt x="2048" y="1278"/>
                  </a:cubicBezTo>
                  <a:cubicBezTo>
                    <a:pt x="2174" y="1184"/>
                    <a:pt x="2174" y="931"/>
                    <a:pt x="2048" y="805"/>
                  </a:cubicBezTo>
                  <a:lnTo>
                    <a:pt x="1355" y="112"/>
                  </a:lnTo>
                  <a:cubicBezTo>
                    <a:pt x="1292" y="81"/>
                    <a:pt x="1261" y="81"/>
                    <a:pt x="1229" y="18"/>
                  </a:cubicBezTo>
                  <a:cubicBezTo>
                    <a:pt x="1187" y="7"/>
                    <a:pt x="1142" y="0"/>
                    <a:pt x="109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0" name="Google Shape;1660;p28"/>
            <p:cNvSpPr/>
            <p:nvPr/>
          </p:nvSpPr>
          <p:spPr>
            <a:xfrm>
              <a:off x="2219775" y="3375350"/>
              <a:ext cx="89025" cy="85875"/>
            </a:xfrm>
            <a:custGeom>
              <a:rect b="b" l="l" r="r" t="t"/>
              <a:pathLst>
                <a:path extrusionOk="0" h="3435" w="3561">
                  <a:moveTo>
                    <a:pt x="1796" y="0"/>
                  </a:moveTo>
                  <a:cubicBezTo>
                    <a:pt x="788" y="0"/>
                    <a:pt x="0" y="788"/>
                    <a:pt x="0" y="1733"/>
                  </a:cubicBezTo>
                  <a:cubicBezTo>
                    <a:pt x="0" y="2647"/>
                    <a:pt x="788" y="3434"/>
                    <a:pt x="1796" y="3434"/>
                  </a:cubicBezTo>
                  <a:cubicBezTo>
                    <a:pt x="2741" y="3434"/>
                    <a:pt x="3561" y="2647"/>
                    <a:pt x="3561" y="1733"/>
                  </a:cubicBezTo>
                  <a:cubicBezTo>
                    <a:pt x="3561" y="788"/>
                    <a:pt x="2773" y="0"/>
                    <a:pt x="179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1" name="Google Shape;1661;p28"/>
            <p:cNvSpPr/>
            <p:nvPr/>
          </p:nvSpPr>
          <p:spPr>
            <a:xfrm>
              <a:off x="2037825" y="3339125"/>
              <a:ext cx="138650" cy="88225"/>
            </a:xfrm>
            <a:custGeom>
              <a:rect b="b" l="l" r="r" t="t"/>
              <a:pathLst>
                <a:path extrusionOk="0" h="3529" w="5546">
                  <a:moveTo>
                    <a:pt x="1072" y="0"/>
                  </a:moveTo>
                  <a:cubicBezTo>
                    <a:pt x="442" y="536"/>
                    <a:pt x="32" y="1292"/>
                    <a:pt x="32" y="2143"/>
                  </a:cubicBezTo>
                  <a:lnTo>
                    <a:pt x="32" y="3182"/>
                  </a:lnTo>
                  <a:cubicBezTo>
                    <a:pt x="1" y="3371"/>
                    <a:pt x="158" y="3529"/>
                    <a:pt x="347" y="3529"/>
                  </a:cubicBezTo>
                  <a:lnTo>
                    <a:pt x="5199" y="3529"/>
                  </a:lnTo>
                  <a:cubicBezTo>
                    <a:pt x="5388" y="3529"/>
                    <a:pt x="5546" y="3371"/>
                    <a:pt x="5546" y="3182"/>
                  </a:cubicBezTo>
                  <a:lnTo>
                    <a:pt x="5546" y="2143"/>
                  </a:lnTo>
                  <a:cubicBezTo>
                    <a:pt x="5546" y="1292"/>
                    <a:pt x="5168" y="536"/>
                    <a:pt x="4538" y="0"/>
                  </a:cubicBezTo>
                  <a:cubicBezTo>
                    <a:pt x="4096" y="473"/>
                    <a:pt x="3466" y="756"/>
                    <a:pt x="2805" y="756"/>
                  </a:cubicBezTo>
                  <a:cubicBezTo>
                    <a:pt x="2143" y="756"/>
                    <a:pt x="1513" y="504"/>
                    <a:pt x="107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2" name="Google Shape;1662;p28"/>
            <p:cNvSpPr/>
            <p:nvPr/>
          </p:nvSpPr>
          <p:spPr>
            <a:xfrm>
              <a:off x="2193775" y="3460400"/>
              <a:ext cx="140225" cy="89825"/>
            </a:xfrm>
            <a:custGeom>
              <a:rect b="b" l="l" r="r" t="t"/>
              <a:pathLst>
                <a:path extrusionOk="0" h="3593" w="5609">
                  <a:moveTo>
                    <a:pt x="1009" y="1"/>
                  </a:moveTo>
                  <a:cubicBezTo>
                    <a:pt x="379" y="537"/>
                    <a:pt x="1" y="1261"/>
                    <a:pt x="1" y="2143"/>
                  </a:cubicBezTo>
                  <a:lnTo>
                    <a:pt x="1" y="3246"/>
                  </a:lnTo>
                  <a:cubicBezTo>
                    <a:pt x="1" y="3435"/>
                    <a:pt x="158" y="3592"/>
                    <a:pt x="347" y="3592"/>
                  </a:cubicBezTo>
                  <a:lnTo>
                    <a:pt x="5262" y="3592"/>
                  </a:lnTo>
                  <a:cubicBezTo>
                    <a:pt x="5451" y="3592"/>
                    <a:pt x="5609" y="3435"/>
                    <a:pt x="5609" y="3246"/>
                  </a:cubicBezTo>
                  <a:lnTo>
                    <a:pt x="5609" y="2143"/>
                  </a:lnTo>
                  <a:cubicBezTo>
                    <a:pt x="5577" y="1261"/>
                    <a:pt x="5199" y="537"/>
                    <a:pt x="4569" y="1"/>
                  </a:cubicBezTo>
                  <a:cubicBezTo>
                    <a:pt x="4128" y="474"/>
                    <a:pt x="3498" y="757"/>
                    <a:pt x="2773" y="757"/>
                  </a:cubicBezTo>
                  <a:cubicBezTo>
                    <a:pt x="2080" y="757"/>
                    <a:pt x="1450" y="474"/>
                    <a:pt x="100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63" name="Google Shape;1663;p28"/>
          <p:cNvGrpSpPr/>
          <p:nvPr/>
        </p:nvGrpSpPr>
        <p:grpSpPr>
          <a:xfrm>
            <a:off x="5112879" y="1522330"/>
            <a:ext cx="339200" cy="339271"/>
            <a:chOff x="5049725" y="2027900"/>
            <a:chExt cx="481750" cy="481850"/>
          </a:xfrm>
        </p:grpSpPr>
        <p:sp>
          <p:nvSpPr>
            <p:cNvPr id="1664" name="Google Shape;1664;p28"/>
            <p:cNvSpPr/>
            <p:nvPr/>
          </p:nvSpPr>
          <p:spPr>
            <a:xfrm>
              <a:off x="5191775" y="2394925"/>
              <a:ext cx="197625" cy="114825"/>
            </a:xfrm>
            <a:custGeom>
              <a:rect b="b" l="l" r="r" t="t"/>
              <a:pathLst>
                <a:path extrusionOk="0" h="4593" w="7905">
                  <a:moveTo>
                    <a:pt x="0" y="0"/>
                  </a:moveTo>
                  <a:lnTo>
                    <a:pt x="0" y="566"/>
                  </a:lnTo>
                  <a:cubicBezTo>
                    <a:pt x="3" y="1298"/>
                    <a:pt x="479" y="1949"/>
                    <a:pt x="1178" y="2171"/>
                  </a:cubicBezTo>
                  <a:cubicBezTo>
                    <a:pt x="1407" y="3502"/>
                    <a:pt x="2560" y="4593"/>
                    <a:pt x="3954" y="4593"/>
                  </a:cubicBezTo>
                  <a:cubicBezTo>
                    <a:pt x="5345" y="4593"/>
                    <a:pt x="6499" y="3502"/>
                    <a:pt x="6728" y="2171"/>
                  </a:cubicBezTo>
                  <a:cubicBezTo>
                    <a:pt x="7426" y="1949"/>
                    <a:pt x="7902" y="1298"/>
                    <a:pt x="7905" y="566"/>
                  </a:cubicBezTo>
                  <a:lnTo>
                    <a:pt x="790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665" name="Google Shape;1665;p28"/>
            <p:cNvSpPr/>
            <p:nvPr/>
          </p:nvSpPr>
          <p:spPr>
            <a:xfrm>
              <a:off x="5113625" y="2027900"/>
              <a:ext cx="347300" cy="338825"/>
            </a:xfrm>
            <a:custGeom>
              <a:rect b="b" l="l" r="r" t="t"/>
              <a:pathLst>
                <a:path extrusionOk="0" h="13553" w="13892">
                  <a:moveTo>
                    <a:pt x="7080" y="2260"/>
                  </a:moveTo>
                  <a:cubicBezTo>
                    <a:pt x="9574" y="2263"/>
                    <a:pt x="11594" y="4284"/>
                    <a:pt x="11597" y="6777"/>
                  </a:cubicBezTo>
                  <a:cubicBezTo>
                    <a:pt x="11597" y="7090"/>
                    <a:pt x="11344" y="7340"/>
                    <a:pt x="11031" y="7340"/>
                  </a:cubicBezTo>
                  <a:cubicBezTo>
                    <a:pt x="10718" y="7340"/>
                    <a:pt x="10468" y="7090"/>
                    <a:pt x="10468" y="6777"/>
                  </a:cubicBezTo>
                  <a:cubicBezTo>
                    <a:pt x="10465" y="4907"/>
                    <a:pt x="8950" y="3392"/>
                    <a:pt x="7080" y="3389"/>
                  </a:cubicBezTo>
                  <a:cubicBezTo>
                    <a:pt x="6767" y="3389"/>
                    <a:pt x="6514" y="3136"/>
                    <a:pt x="6514" y="2826"/>
                  </a:cubicBezTo>
                  <a:cubicBezTo>
                    <a:pt x="6514" y="2513"/>
                    <a:pt x="6767" y="2260"/>
                    <a:pt x="7080" y="2260"/>
                  </a:cubicBezTo>
                  <a:close/>
                  <a:moveTo>
                    <a:pt x="7070" y="1"/>
                  </a:moveTo>
                  <a:cubicBezTo>
                    <a:pt x="6595" y="1"/>
                    <a:pt x="6111" y="50"/>
                    <a:pt x="5623" y="152"/>
                  </a:cubicBezTo>
                  <a:cubicBezTo>
                    <a:pt x="3075" y="685"/>
                    <a:pt x="1001" y="2754"/>
                    <a:pt x="459" y="5301"/>
                  </a:cubicBezTo>
                  <a:cubicBezTo>
                    <a:pt x="1" y="7469"/>
                    <a:pt x="567" y="9644"/>
                    <a:pt x="2015" y="11270"/>
                  </a:cubicBezTo>
                  <a:cubicBezTo>
                    <a:pt x="2584" y="11908"/>
                    <a:pt x="2952" y="12703"/>
                    <a:pt x="3072" y="13552"/>
                  </a:cubicBezTo>
                  <a:lnTo>
                    <a:pt x="11088" y="13552"/>
                  </a:lnTo>
                  <a:cubicBezTo>
                    <a:pt x="11221" y="12691"/>
                    <a:pt x="11597" y="11887"/>
                    <a:pt x="12175" y="11233"/>
                  </a:cubicBezTo>
                  <a:cubicBezTo>
                    <a:pt x="13259" y="10002"/>
                    <a:pt x="13892" y="8418"/>
                    <a:pt x="13892" y="6777"/>
                  </a:cubicBezTo>
                  <a:cubicBezTo>
                    <a:pt x="13892" y="2969"/>
                    <a:pt x="10766" y="1"/>
                    <a:pt x="707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666" name="Google Shape;1666;p28"/>
            <p:cNvSpPr/>
            <p:nvPr/>
          </p:nvSpPr>
          <p:spPr>
            <a:xfrm>
              <a:off x="5049725" y="2197300"/>
              <a:ext cx="56400" cy="28275"/>
            </a:xfrm>
            <a:custGeom>
              <a:rect b="b" l="l" r="r" t="t"/>
              <a:pathLst>
                <a:path extrusionOk="0" h="1131" w="2256">
                  <a:moveTo>
                    <a:pt x="563" y="1"/>
                  </a:moveTo>
                  <a:cubicBezTo>
                    <a:pt x="250" y="1"/>
                    <a:pt x="0" y="254"/>
                    <a:pt x="0" y="567"/>
                  </a:cubicBezTo>
                  <a:cubicBezTo>
                    <a:pt x="0" y="877"/>
                    <a:pt x="250" y="1130"/>
                    <a:pt x="563" y="1130"/>
                  </a:cubicBezTo>
                  <a:lnTo>
                    <a:pt x="1693" y="1130"/>
                  </a:lnTo>
                  <a:cubicBezTo>
                    <a:pt x="2006" y="1130"/>
                    <a:pt x="2256" y="877"/>
                    <a:pt x="2256" y="567"/>
                  </a:cubicBezTo>
                  <a:cubicBezTo>
                    <a:pt x="2256" y="254"/>
                    <a:pt x="2006" y="1"/>
                    <a:pt x="16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667" name="Google Shape;1667;p28"/>
            <p:cNvSpPr/>
            <p:nvPr/>
          </p:nvSpPr>
          <p:spPr>
            <a:xfrm>
              <a:off x="5052575" y="2102800"/>
              <a:ext cx="50850" cy="48075"/>
            </a:xfrm>
            <a:custGeom>
              <a:rect b="b" l="l" r="r" t="t"/>
              <a:pathLst>
                <a:path extrusionOk="0" h="1923" w="2034">
                  <a:moveTo>
                    <a:pt x="623" y="0"/>
                  </a:moveTo>
                  <a:cubicBezTo>
                    <a:pt x="478" y="0"/>
                    <a:pt x="333" y="56"/>
                    <a:pt x="224" y="167"/>
                  </a:cubicBezTo>
                  <a:cubicBezTo>
                    <a:pt x="4" y="384"/>
                    <a:pt x="1" y="736"/>
                    <a:pt x="214" y="959"/>
                  </a:cubicBezTo>
                  <a:lnTo>
                    <a:pt x="1015" y="1757"/>
                  </a:lnTo>
                  <a:cubicBezTo>
                    <a:pt x="1125" y="1867"/>
                    <a:pt x="1269" y="1922"/>
                    <a:pt x="1413" y="1922"/>
                  </a:cubicBezTo>
                  <a:cubicBezTo>
                    <a:pt x="1558" y="1922"/>
                    <a:pt x="1702" y="1867"/>
                    <a:pt x="1813" y="1757"/>
                  </a:cubicBezTo>
                  <a:cubicBezTo>
                    <a:pt x="2033" y="1534"/>
                    <a:pt x="2033" y="1179"/>
                    <a:pt x="1813" y="959"/>
                  </a:cubicBezTo>
                  <a:lnTo>
                    <a:pt x="1015" y="158"/>
                  </a:lnTo>
                  <a:cubicBezTo>
                    <a:pt x="906" y="53"/>
                    <a:pt x="764" y="0"/>
                    <a:pt x="62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668" name="Google Shape;1668;p28"/>
            <p:cNvSpPr/>
            <p:nvPr/>
          </p:nvSpPr>
          <p:spPr>
            <a:xfrm>
              <a:off x="5052575" y="2272175"/>
              <a:ext cx="50700" cy="47900"/>
            </a:xfrm>
            <a:custGeom>
              <a:rect b="b" l="l" r="r" t="t"/>
              <a:pathLst>
                <a:path extrusionOk="0" h="1916" w="2028">
                  <a:moveTo>
                    <a:pt x="1405" y="0"/>
                  </a:moveTo>
                  <a:cubicBezTo>
                    <a:pt x="1264" y="0"/>
                    <a:pt x="1124" y="53"/>
                    <a:pt x="1015" y="159"/>
                  </a:cubicBezTo>
                  <a:lnTo>
                    <a:pt x="214" y="960"/>
                  </a:lnTo>
                  <a:cubicBezTo>
                    <a:pt x="1" y="1179"/>
                    <a:pt x="4" y="1532"/>
                    <a:pt x="224" y="1749"/>
                  </a:cubicBezTo>
                  <a:cubicBezTo>
                    <a:pt x="333" y="1860"/>
                    <a:pt x="478" y="1916"/>
                    <a:pt x="623" y="1916"/>
                  </a:cubicBezTo>
                  <a:cubicBezTo>
                    <a:pt x="764" y="1916"/>
                    <a:pt x="906" y="1863"/>
                    <a:pt x="1015" y="1758"/>
                  </a:cubicBezTo>
                  <a:lnTo>
                    <a:pt x="1813" y="960"/>
                  </a:lnTo>
                  <a:cubicBezTo>
                    <a:pt x="2027" y="737"/>
                    <a:pt x="2024" y="384"/>
                    <a:pt x="1804" y="168"/>
                  </a:cubicBezTo>
                  <a:cubicBezTo>
                    <a:pt x="1695" y="56"/>
                    <a:pt x="1550" y="0"/>
                    <a:pt x="140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669" name="Google Shape;1669;p28"/>
            <p:cNvSpPr/>
            <p:nvPr/>
          </p:nvSpPr>
          <p:spPr>
            <a:xfrm>
              <a:off x="5475050" y="2197300"/>
              <a:ext cx="56425" cy="28275"/>
            </a:xfrm>
            <a:custGeom>
              <a:rect b="b" l="l" r="r" t="t"/>
              <a:pathLst>
                <a:path extrusionOk="0" h="1131" w="2257">
                  <a:moveTo>
                    <a:pt x="564" y="1"/>
                  </a:moveTo>
                  <a:cubicBezTo>
                    <a:pt x="251" y="1"/>
                    <a:pt x="1" y="254"/>
                    <a:pt x="1" y="567"/>
                  </a:cubicBezTo>
                  <a:cubicBezTo>
                    <a:pt x="1" y="877"/>
                    <a:pt x="251" y="1130"/>
                    <a:pt x="564" y="1130"/>
                  </a:cubicBezTo>
                  <a:lnTo>
                    <a:pt x="1693" y="1130"/>
                  </a:lnTo>
                  <a:cubicBezTo>
                    <a:pt x="2006" y="1130"/>
                    <a:pt x="2256" y="877"/>
                    <a:pt x="2256" y="567"/>
                  </a:cubicBezTo>
                  <a:cubicBezTo>
                    <a:pt x="2256" y="254"/>
                    <a:pt x="2006" y="1"/>
                    <a:pt x="16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670" name="Google Shape;1670;p28"/>
            <p:cNvSpPr/>
            <p:nvPr/>
          </p:nvSpPr>
          <p:spPr>
            <a:xfrm>
              <a:off x="5477925" y="2102800"/>
              <a:ext cx="50675" cy="47900"/>
            </a:xfrm>
            <a:custGeom>
              <a:rect b="b" l="l" r="r" t="t"/>
              <a:pathLst>
                <a:path extrusionOk="0" h="1916" w="2027">
                  <a:moveTo>
                    <a:pt x="1405" y="0"/>
                  </a:moveTo>
                  <a:cubicBezTo>
                    <a:pt x="1264" y="0"/>
                    <a:pt x="1123" y="53"/>
                    <a:pt x="1015" y="158"/>
                  </a:cubicBezTo>
                  <a:lnTo>
                    <a:pt x="214" y="959"/>
                  </a:lnTo>
                  <a:cubicBezTo>
                    <a:pt x="0" y="1179"/>
                    <a:pt x="3" y="1531"/>
                    <a:pt x="223" y="1748"/>
                  </a:cubicBezTo>
                  <a:cubicBezTo>
                    <a:pt x="333" y="1860"/>
                    <a:pt x="478" y="1915"/>
                    <a:pt x="623" y="1915"/>
                  </a:cubicBezTo>
                  <a:cubicBezTo>
                    <a:pt x="764" y="1915"/>
                    <a:pt x="905" y="1863"/>
                    <a:pt x="1015" y="1757"/>
                  </a:cubicBezTo>
                  <a:lnTo>
                    <a:pt x="1813" y="959"/>
                  </a:lnTo>
                  <a:cubicBezTo>
                    <a:pt x="2027" y="736"/>
                    <a:pt x="2024" y="384"/>
                    <a:pt x="1804" y="167"/>
                  </a:cubicBezTo>
                  <a:cubicBezTo>
                    <a:pt x="1694" y="56"/>
                    <a:pt x="1549" y="0"/>
                    <a:pt x="140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671" name="Google Shape;1671;p28"/>
            <p:cNvSpPr/>
            <p:nvPr/>
          </p:nvSpPr>
          <p:spPr>
            <a:xfrm>
              <a:off x="5477775" y="2272000"/>
              <a:ext cx="50825" cy="48075"/>
            </a:xfrm>
            <a:custGeom>
              <a:rect b="b" l="l" r="r" t="t"/>
              <a:pathLst>
                <a:path extrusionOk="0" h="1923" w="2033">
                  <a:moveTo>
                    <a:pt x="621" y="1"/>
                  </a:moveTo>
                  <a:cubicBezTo>
                    <a:pt x="476" y="1"/>
                    <a:pt x="331" y="56"/>
                    <a:pt x="220" y="166"/>
                  </a:cubicBezTo>
                  <a:cubicBezTo>
                    <a:pt x="0" y="388"/>
                    <a:pt x="0" y="744"/>
                    <a:pt x="220" y="967"/>
                  </a:cubicBezTo>
                  <a:lnTo>
                    <a:pt x="1021" y="1765"/>
                  </a:lnTo>
                  <a:cubicBezTo>
                    <a:pt x="1129" y="1870"/>
                    <a:pt x="1270" y="1923"/>
                    <a:pt x="1411" y="1923"/>
                  </a:cubicBezTo>
                  <a:cubicBezTo>
                    <a:pt x="1555" y="1923"/>
                    <a:pt x="1700" y="1867"/>
                    <a:pt x="1810" y="1756"/>
                  </a:cubicBezTo>
                  <a:cubicBezTo>
                    <a:pt x="2030" y="1539"/>
                    <a:pt x="2033" y="1186"/>
                    <a:pt x="1819" y="967"/>
                  </a:cubicBezTo>
                  <a:lnTo>
                    <a:pt x="1021" y="166"/>
                  </a:lnTo>
                  <a:cubicBezTo>
                    <a:pt x="910" y="56"/>
                    <a:pt x="765" y="1"/>
                    <a:pt x="62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nvGrpSpPr>
          <p:cNvPr id="1672" name="Google Shape;1672;p28"/>
          <p:cNvGrpSpPr/>
          <p:nvPr/>
        </p:nvGrpSpPr>
        <p:grpSpPr>
          <a:xfrm>
            <a:off x="5106524" y="3853818"/>
            <a:ext cx="351910" cy="351880"/>
            <a:chOff x="-25094250" y="3547050"/>
            <a:chExt cx="295400" cy="295375"/>
          </a:xfrm>
        </p:grpSpPr>
        <p:sp>
          <p:nvSpPr>
            <p:cNvPr id="1673" name="Google Shape;1673;p28"/>
            <p:cNvSpPr/>
            <p:nvPr/>
          </p:nvSpPr>
          <p:spPr>
            <a:xfrm>
              <a:off x="-24990275" y="3580925"/>
              <a:ext cx="17350" cy="17350"/>
            </a:xfrm>
            <a:custGeom>
              <a:rect b="b" l="l" r="r" t="t"/>
              <a:pathLst>
                <a:path extrusionOk="0" h="694" w="694">
                  <a:moveTo>
                    <a:pt x="347" y="0"/>
                  </a:moveTo>
                  <a:cubicBezTo>
                    <a:pt x="158" y="0"/>
                    <a:pt x="1" y="158"/>
                    <a:pt x="1" y="347"/>
                  </a:cubicBezTo>
                  <a:cubicBezTo>
                    <a:pt x="1" y="536"/>
                    <a:pt x="158" y="693"/>
                    <a:pt x="347" y="693"/>
                  </a:cubicBezTo>
                  <a:cubicBezTo>
                    <a:pt x="536" y="693"/>
                    <a:pt x="694" y="536"/>
                    <a:pt x="694" y="347"/>
                  </a:cubicBezTo>
                  <a:cubicBezTo>
                    <a:pt x="694" y="158"/>
                    <a:pt x="536" y="0"/>
                    <a:pt x="34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4" name="Google Shape;1674;p28"/>
            <p:cNvSpPr/>
            <p:nvPr/>
          </p:nvSpPr>
          <p:spPr>
            <a:xfrm>
              <a:off x="-25041475" y="3668350"/>
              <a:ext cx="52025" cy="52000"/>
            </a:xfrm>
            <a:custGeom>
              <a:rect b="b" l="l" r="r" t="t"/>
              <a:pathLst>
                <a:path extrusionOk="0" h="2080" w="2081">
                  <a:moveTo>
                    <a:pt x="1" y="0"/>
                  </a:moveTo>
                  <a:lnTo>
                    <a:pt x="1" y="2080"/>
                  </a:lnTo>
                  <a:lnTo>
                    <a:pt x="2080" y="2080"/>
                  </a:lnTo>
                  <a:lnTo>
                    <a:pt x="208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5" name="Google Shape;1675;p28"/>
            <p:cNvSpPr/>
            <p:nvPr/>
          </p:nvSpPr>
          <p:spPr>
            <a:xfrm>
              <a:off x="-25094250" y="3547050"/>
              <a:ext cx="224500" cy="295375"/>
            </a:xfrm>
            <a:custGeom>
              <a:rect b="b" l="l" r="r" t="t"/>
              <a:pathLst>
                <a:path extrusionOk="0" h="11815" w="8980">
                  <a:moveTo>
                    <a:pt x="4538" y="694"/>
                  </a:moveTo>
                  <a:cubicBezTo>
                    <a:pt x="5136" y="694"/>
                    <a:pt x="5577" y="1166"/>
                    <a:pt x="5577" y="1702"/>
                  </a:cubicBezTo>
                  <a:cubicBezTo>
                    <a:pt x="5577" y="1891"/>
                    <a:pt x="5735" y="2048"/>
                    <a:pt x="5924" y="2048"/>
                  </a:cubicBezTo>
                  <a:lnTo>
                    <a:pt x="6649" y="2048"/>
                  </a:lnTo>
                  <a:cubicBezTo>
                    <a:pt x="6838" y="2048"/>
                    <a:pt x="6995" y="2206"/>
                    <a:pt x="6995" y="2426"/>
                  </a:cubicBezTo>
                  <a:lnTo>
                    <a:pt x="6995" y="2773"/>
                  </a:lnTo>
                  <a:lnTo>
                    <a:pt x="2143" y="2773"/>
                  </a:lnTo>
                  <a:lnTo>
                    <a:pt x="2143" y="2426"/>
                  </a:lnTo>
                  <a:lnTo>
                    <a:pt x="2112" y="2426"/>
                  </a:lnTo>
                  <a:cubicBezTo>
                    <a:pt x="2112" y="2206"/>
                    <a:pt x="2269" y="2048"/>
                    <a:pt x="2458" y="2048"/>
                  </a:cubicBezTo>
                  <a:lnTo>
                    <a:pt x="3183" y="2048"/>
                  </a:lnTo>
                  <a:cubicBezTo>
                    <a:pt x="3372" y="2048"/>
                    <a:pt x="3530" y="1891"/>
                    <a:pt x="3530" y="1702"/>
                  </a:cubicBezTo>
                  <a:cubicBezTo>
                    <a:pt x="3530" y="1103"/>
                    <a:pt x="4002" y="694"/>
                    <a:pt x="4538" y="694"/>
                  </a:cubicBezTo>
                  <a:close/>
                  <a:moveTo>
                    <a:pt x="7310" y="4159"/>
                  </a:moveTo>
                  <a:cubicBezTo>
                    <a:pt x="7499" y="4159"/>
                    <a:pt x="7657" y="4317"/>
                    <a:pt x="7657" y="4506"/>
                  </a:cubicBezTo>
                  <a:cubicBezTo>
                    <a:pt x="7657" y="4695"/>
                    <a:pt x="7499" y="4852"/>
                    <a:pt x="7310" y="4852"/>
                  </a:cubicBezTo>
                  <a:lnTo>
                    <a:pt x="5924" y="4852"/>
                  </a:lnTo>
                  <a:cubicBezTo>
                    <a:pt x="5735" y="4852"/>
                    <a:pt x="5577" y="4695"/>
                    <a:pt x="5577" y="4506"/>
                  </a:cubicBezTo>
                  <a:cubicBezTo>
                    <a:pt x="5577" y="4317"/>
                    <a:pt x="5735" y="4159"/>
                    <a:pt x="5924" y="4159"/>
                  </a:cubicBezTo>
                  <a:close/>
                  <a:moveTo>
                    <a:pt x="7310" y="5514"/>
                  </a:moveTo>
                  <a:cubicBezTo>
                    <a:pt x="7499" y="5514"/>
                    <a:pt x="7657" y="5671"/>
                    <a:pt x="7657" y="5892"/>
                  </a:cubicBezTo>
                  <a:cubicBezTo>
                    <a:pt x="7657" y="6081"/>
                    <a:pt x="7499" y="6238"/>
                    <a:pt x="7310" y="6238"/>
                  </a:cubicBezTo>
                  <a:lnTo>
                    <a:pt x="5924" y="6238"/>
                  </a:lnTo>
                  <a:cubicBezTo>
                    <a:pt x="5735" y="6238"/>
                    <a:pt x="5577" y="6081"/>
                    <a:pt x="5577" y="5892"/>
                  </a:cubicBezTo>
                  <a:cubicBezTo>
                    <a:pt x="5577" y="5671"/>
                    <a:pt x="5735" y="5514"/>
                    <a:pt x="5924" y="5514"/>
                  </a:cubicBezTo>
                  <a:close/>
                  <a:moveTo>
                    <a:pt x="4506" y="4159"/>
                  </a:moveTo>
                  <a:cubicBezTo>
                    <a:pt x="4695" y="4159"/>
                    <a:pt x="4853" y="4317"/>
                    <a:pt x="4853" y="4506"/>
                  </a:cubicBezTo>
                  <a:lnTo>
                    <a:pt x="4853" y="7247"/>
                  </a:lnTo>
                  <a:cubicBezTo>
                    <a:pt x="4853" y="7467"/>
                    <a:pt x="4695" y="7593"/>
                    <a:pt x="4506" y="7593"/>
                  </a:cubicBezTo>
                  <a:lnTo>
                    <a:pt x="1734" y="7593"/>
                  </a:lnTo>
                  <a:cubicBezTo>
                    <a:pt x="1545" y="7593"/>
                    <a:pt x="1387" y="7467"/>
                    <a:pt x="1387" y="7247"/>
                  </a:cubicBezTo>
                  <a:lnTo>
                    <a:pt x="1387" y="4506"/>
                  </a:lnTo>
                  <a:cubicBezTo>
                    <a:pt x="1387" y="4317"/>
                    <a:pt x="1545" y="4159"/>
                    <a:pt x="1734" y="4159"/>
                  </a:cubicBezTo>
                  <a:close/>
                  <a:moveTo>
                    <a:pt x="7310" y="6900"/>
                  </a:moveTo>
                  <a:cubicBezTo>
                    <a:pt x="7499" y="6900"/>
                    <a:pt x="7657" y="7058"/>
                    <a:pt x="7657" y="7247"/>
                  </a:cubicBezTo>
                  <a:cubicBezTo>
                    <a:pt x="7657" y="7467"/>
                    <a:pt x="7499" y="7593"/>
                    <a:pt x="7310" y="7593"/>
                  </a:cubicBezTo>
                  <a:lnTo>
                    <a:pt x="5924" y="7593"/>
                  </a:lnTo>
                  <a:cubicBezTo>
                    <a:pt x="5735" y="7593"/>
                    <a:pt x="5577" y="7467"/>
                    <a:pt x="5577" y="7247"/>
                  </a:cubicBezTo>
                  <a:cubicBezTo>
                    <a:pt x="5577" y="7058"/>
                    <a:pt x="5735" y="6900"/>
                    <a:pt x="5924" y="6900"/>
                  </a:cubicBezTo>
                  <a:close/>
                  <a:moveTo>
                    <a:pt x="7310" y="8318"/>
                  </a:moveTo>
                  <a:cubicBezTo>
                    <a:pt x="7499" y="8318"/>
                    <a:pt x="7657" y="8475"/>
                    <a:pt x="7657" y="8664"/>
                  </a:cubicBezTo>
                  <a:cubicBezTo>
                    <a:pt x="7657" y="8853"/>
                    <a:pt x="7499" y="9011"/>
                    <a:pt x="7310" y="9011"/>
                  </a:cubicBezTo>
                  <a:lnTo>
                    <a:pt x="1734" y="9011"/>
                  </a:lnTo>
                  <a:cubicBezTo>
                    <a:pt x="1545" y="9011"/>
                    <a:pt x="1387" y="8853"/>
                    <a:pt x="1387" y="8664"/>
                  </a:cubicBezTo>
                  <a:cubicBezTo>
                    <a:pt x="1387" y="8475"/>
                    <a:pt x="1545" y="8318"/>
                    <a:pt x="1734" y="8318"/>
                  </a:cubicBezTo>
                  <a:close/>
                  <a:moveTo>
                    <a:pt x="7310" y="9704"/>
                  </a:moveTo>
                  <a:cubicBezTo>
                    <a:pt x="7499" y="9704"/>
                    <a:pt x="7657" y="9861"/>
                    <a:pt x="7657" y="10050"/>
                  </a:cubicBezTo>
                  <a:cubicBezTo>
                    <a:pt x="7657" y="10240"/>
                    <a:pt x="7499" y="10397"/>
                    <a:pt x="7310" y="10397"/>
                  </a:cubicBezTo>
                  <a:lnTo>
                    <a:pt x="1734" y="10397"/>
                  </a:lnTo>
                  <a:cubicBezTo>
                    <a:pt x="1545" y="10397"/>
                    <a:pt x="1387" y="10240"/>
                    <a:pt x="1387" y="10050"/>
                  </a:cubicBezTo>
                  <a:cubicBezTo>
                    <a:pt x="1387" y="9861"/>
                    <a:pt x="1545" y="9704"/>
                    <a:pt x="1734" y="9704"/>
                  </a:cubicBezTo>
                  <a:close/>
                  <a:moveTo>
                    <a:pt x="4506" y="0"/>
                  </a:moveTo>
                  <a:cubicBezTo>
                    <a:pt x="3687" y="0"/>
                    <a:pt x="2962" y="599"/>
                    <a:pt x="2805" y="1387"/>
                  </a:cubicBezTo>
                  <a:lnTo>
                    <a:pt x="2427" y="1387"/>
                  </a:lnTo>
                  <a:cubicBezTo>
                    <a:pt x="1986" y="1387"/>
                    <a:pt x="1576" y="1670"/>
                    <a:pt x="1419" y="2080"/>
                  </a:cubicBezTo>
                  <a:lnTo>
                    <a:pt x="1041" y="2080"/>
                  </a:lnTo>
                  <a:cubicBezTo>
                    <a:pt x="442" y="2080"/>
                    <a:pt x="1" y="2552"/>
                    <a:pt x="1" y="3119"/>
                  </a:cubicBezTo>
                  <a:lnTo>
                    <a:pt x="1" y="10807"/>
                  </a:lnTo>
                  <a:cubicBezTo>
                    <a:pt x="1" y="11342"/>
                    <a:pt x="474" y="11815"/>
                    <a:pt x="1041" y="11815"/>
                  </a:cubicBezTo>
                  <a:lnTo>
                    <a:pt x="7972" y="11815"/>
                  </a:lnTo>
                  <a:cubicBezTo>
                    <a:pt x="8570" y="11815"/>
                    <a:pt x="8980" y="11342"/>
                    <a:pt x="8980" y="10807"/>
                  </a:cubicBezTo>
                  <a:lnTo>
                    <a:pt x="8980" y="3119"/>
                  </a:lnTo>
                  <a:cubicBezTo>
                    <a:pt x="8980" y="2521"/>
                    <a:pt x="8507" y="2080"/>
                    <a:pt x="7972" y="2080"/>
                  </a:cubicBezTo>
                  <a:lnTo>
                    <a:pt x="7562" y="2080"/>
                  </a:lnTo>
                  <a:cubicBezTo>
                    <a:pt x="7405" y="1702"/>
                    <a:pt x="7058" y="1387"/>
                    <a:pt x="6585" y="1387"/>
                  </a:cubicBezTo>
                  <a:lnTo>
                    <a:pt x="6207" y="1387"/>
                  </a:lnTo>
                  <a:cubicBezTo>
                    <a:pt x="6050" y="599"/>
                    <a:pt x="5325" y="0"/>
                    <a:pt x="450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6" name="Google Shape;1676;p28"/>
            <p:cNvSpPr/>
            <p:nvPr/>
          </p:nvSpPr>
          <p:spPr>
            <a:xfrm>
              <a:off x="-24851650" y="3582300"/>
              <a:ext cx="52800" cy="190825"/>
            </a:xfrm>
            <a:custGeom>
              <a:rect b="b" l="l" r="r" t="t"/>
              <a:pathLst>
                <a:path extrusionOk="0" h="7633" w="2112">
                  <a:moveTo>
                    <a:pt x="1060" y="0"/>
                  </a:moveTo>
                  <a:cubicBezTo>
                    <a:pt x="930" y="0"/>
                    <a:pt x="804" y="55"/>
                    <a:pt x="757" y="166"/>
                  </a:cubicBezTo>
                  <a:lnTo>
                    <a:pt x="32" y="1552"/>
                  </a:lnTo>
                  <a:cubicBezTo>
                    <a:pt x="0" y="1583"/>
                    <a:pt x="0" y="1678"/>
                    <a:pt x="0" y="1709"/>
                  </a:cubicBezTo>
                  <a:lnTo>
                    <a:pt x="0" y="7632"/>
                  </a:lnTo>
                  <a:lnTo>
                    <a:pt x="2080" y="7632"/>
                  </a:lnTo>
                  <a:lnTo>
                    <a:pt x="2080" y="1709"/>
                  </a:lnTo>
                  <a:lnTo>
                    <a:pt x="2111" y="1709"/>
                  </a:lnTo>
                  <a:cubicBezTo>
                    <a:pt x="2111" y="1678"/>
                    <a:pt x="2111" y="1583"/>
                    <a:pt x="2080" y="1552"/>
                  </a:cubicBezTo>
                  <a:lnTo>
                    <a:pt x="1387" y="166"/>
                  </a:lnTo>
                  <a:cubicBezTo>
                    <a:pt x="1324" y="55"/>
                    <a:pt x="1190" y="0"/>
                    <a:pt x="106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7" name="Google Shape;1677;p28"/>
            <p:cNvSpPr/>
            <p:nvPr/>
          </p:nvSpPr>
          <p:spPr>
            <a:xfrm>
              <a:off x="-24850875" y="3788050"/>
              <a:ext cx="52025" cy="53600"/>
            </a:xfrm>
            <a:custGeom>
              <a:rect b="b" l="l" r="r" t="t"/>
              <a:pathLst>
                <a:path extrusionOk="0" h="2144" w="2081">
                  <a:moveTo>
                    <a:pt x="1" y="1"/>
                  </a:moveTo>
                  <a:lnTo>
                    <a:pt x="1" y="1104"/>
                  </a:lnTo>
                  <a:lnTo>
                    <a:pt x="64" y="1104"/>
                  </a:lnTo>
                  <a:cubicBezTo>
                    <a:pt x="64" y="1702"/>
                    <a:pt x="505" y="2143"/>
                    <a:pt x="1072" y="2143"/>
                  </a:cubicBezTo>
                  <a:cubicBezTo>
                    <a:pt x="1671" y="2143"/>
                    <a:pt x="2080" y="1671"/>
                    <a:pt x="2080" y="1104"/>
                  </a:cubicBezTo>
                  <a:lnTo>
                    <a:pt x="208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78" name="Google Shape;1678;p28"/>
          <p:cNvSpPr/>
          <p:nvPr/>
        </p:nvSpPr>
        <p:spPr>
          <a:xfrm>
            <a:off x="1134438" y="103138"/>
            <a:ext cx="212400" cy="212400"/>
          </a:xfrm>
          <a:prstGeom prst="star4">
            <a:avLst>
              <a:gd fmla="val 12500" name="adj"/>
            </a:avLst>
          </a:prstGeom>
          <a:solidFill>
            <a:srgbClr val="B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9" name="Google Shape;1679;p28"/>
          <p:cNvSpPr/>
          <p:nvPr/>
        </p:nvSpPr>
        <p:spPr>
          <a:xfrm>
            <a:off x="115574" y="2514800"/>
            <a:ext cx="351900" cy="322200"/>
          </a:xfrm>
          <a:prstGeom prst="star4">
            <a:avLst>
              <a:gd fmla="val 12500" name="adj"/>
            </a:avLst>
          </a:prstGeom>
          <a:solidFill>
            <a:srgbClr val="B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0" name="Google Shape;1680;p28"/>
          <p:cNvSpPr/>
          <p:nvPr/>
        </p:nvSpPr>
        <p:spPr>
          <a:xfrm>
            <a:off x="8611038" y="2055488"/>
            <a:ext cx="212400" cy="212400"/>
          </a:xfrm>
          <a:prstGeom prst="star4">
            <a:avLst>
              <a:gd fmla="val 12500" name="adj"/>
            </a:avLst>
          </a:prstGeom>
          <a:solidFill>
            <a:srgbClr val="B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1" name="Google Shape;1681;p28"/>
          <p:cNvSpPr/>
          <p:nvPr/>
        </p:nvSpPr>
        <p:spPr>
          <a:xfrm>
            <a:off x="368108" y="884005"/>
            <a:ext cx="351900" cy="322200"/>
          </a:xfrm>
          <a:prstGeom prst="star4">
            <a:avLst>
              <a:gd fmla="val 125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2" name="Google Shape;1682;p28"/>
          <p:cNvSpPr/>
          <p:nvPr/>
        </p:nvSpPr>
        <p:spPr>
          <a:xfrm>
            <a:off x="5380113" y="266238"/>
            <a:ext cx="212400" cy="212400"/>
          </a:xfrm>
          <a:prstGeom prst="star4">
            <a:avLst>
              <a:gd fmla="val 125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3" name="Google Shape;1683;p28"/>
          <p:cNvSpPr/>
          <p:nvPr/>
        </p:nvSpPr>
        <p:spPr>
          <a:xfrm>
            <a:off x="8611038" y="2055488"/>
            <a:ext cx="212400" cy="212400"/>
          </a:xfrm>
          <a:prstGeom prst="star4">
            <a:avLst>
              <a:gd fmla="val 125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4" name="Google Shape;1684;p28"/>
          <p:cNvSpPr/>
          <p:nvPr/>
        </p:nvSpPr>
        <p:spPr>
          <a:xfrm>
            <a:off x="8748600" y="2514800"/>
            <a:ext cx="363600" cy="350100"/>
          </a:xfrm>
          <a:prstGeom prst="star4">
            <a:avLst>
              <a:gd fmla="val 12500" name="adj"/>
            </a:avLst>
          </a:prstGeom>
          <a:solidFill>
            <a:srgbClr val="B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85" name="Google Shape;1685;p28"/>
          <p:cNvGrpSpPr/>
          <p:nvPr/>
        </p:nvGrpSpPr>
        <p:grpSpPr>
          <a:xfrm>
            <a:off x="3828618" y="4709296"/>
            <a:ext cx="1486764" cy="322306"/>
            <a:chOff x="1067349" y="466100"/>
            <a:chExt cx="2096100" cy="454400"/>
          </a:xfrm>
        </p:grpSpPr>
        <p:sp>
          <p:nvSpPr>
            <p:cNvPr id="1686" name="Google Shape;1686;p28"/>
            <p:cNvSpPr/>
            <p:nvPr/>
          </p:nvSpPr>
          <p:spPr>
            <a:xfrm flipH="1">
              <a:off x="1067349" y="820600"/>
              <a:ext cx="2096100" cy="99900"/>
            </a:xfrm>
            <a:prstGeom prst="ellipse">
              <a:avLst/>
            </a:prstGeom>
            <a:solidFill>
              <a:srgbClr val="363636">
                <a:alpha val="53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7" name="Google Shape;1687;p28"/>
            <p:cNvSpPr/>
            <p:nvPr/>
          </p:nvSpPr>
          <p:spPr>
            <a:xfrm>
              <a:off x="1841092" y="483242"/>
              <a:ext cx="1268732" cy="359128"/>
            </a:xfrm>
            <a:custGeom>
              <a:rect b="b" l="l" r="r" t="t"/>
              <a:pathLst>
                <a:path extrusionOk="0" h="9281" w="32788">
                  <a:moveTo>
                    <a:pt x="24586" y="0"/>
                  </a:moveTo>
                  <a:lnTo>
                    <a:pt x="23893" y="19"/>
                  </a:lnTo>
                  <a:lnTo>
                    <a:pt x="22488" y="96"/>
                  </a:lnTo>
                  <a:lnTo>
                    <a:pt x="21024" y="212"/>
                  </a:lnTo>
                  <a:lnTo>
                    <a:pt x="19523" y="385"/>
                  </a:lnTo>
                  <a:lnTo>
                    <a:pt x="18002" y="578"/>
                  </a:lnTo>
                  <a:lnTo>
                    <a:pt x="16461" y="809"/>
                  </a:lnTo>
                  <a:lnTo>
                    <a:pt x="14921" y="1059"/>
                  </a:lnTo>
                  <a:lnTo>
                    <a:pt x="13381" y="1329"/>
                  </a:lnTo>
                  <a:lnTo>
                    <a:pt x="11879" y="1598"/>
                  </a:lnTo>
                  <a:lnTo>
                    <a:pt x="10416" y="1906"/>
                  </a:lnTo>
                  <a:lnTo>
                    <a:pt x="8991" y="2195"/>
                  </a:lnTo>
                  <a:lnTo>
                    <a:pt x="7644" y="2503"/>
                  </a:lnTo>
                  <a:lnTo>
                    <a:pt x="5141" y="3081"/>
                  </a:lnTo>
                  <a:lnTo>
                    <a:pt x="3042" y="3600"/>
                  </a:lnTo>
                  <a:lnTo>
                    <a:pt x="1425" y="4024"/>
                  </a:lnTo>
                  <a:lnTo>
                    <a:pt x="0" y="4409"/>
                  </a:lnTo>
                  <a:lnTo>
                    <a:pt x="366" y="8529"/>
                  </a:lnTo>
                  <a:lnTo>
                    <a:pt x="1733" y="8664"/>
                  </a:lnTo>
                  <a:lnTo>
                    <a:pt x="3312" y="8799"/>
                  </a:lnTo>
                  <a:lnTo>
                    <a:pt x="5372" y="8953"/>
                  </a:lnTo>
                  <a:lnTo>
                    <a:pt x="7798" y="9107"/>
                  </a:lnTo>
                  <a:lnTo>
                    <a:pt x="9126" y="9165"/>
                  </a:lnTo>
                  <a:lnTo>
                    <a:pt x="10512" y="9222"/>
                  </a:lnTo>
                  <a:lnTo>
                    <a:pt x="11937" y="9261"/>
                  </a:lnTo>
                  <a:lnTo>
                    <a:pt x="13420" y="9280"/>
                  </a:lnTo>
                  <a:lnTo>
                    <a:pt x="14902" y="9280"/>
                  </a:lnTo>
                  <a:lnTo>
                    <a:pt x="16404" y="9261"/>
                  </a:lnTo>
                  <a:lnTo>
                    <a:pt x="17925" y="9222"/>
                  </a:lnTo>
                  <a:lnTo>
                    <a:pt x="19426" y="9165"/>
                  </a:lnTo>
                  <a:lnTo>
                    <a:pt x="20890" y="9049"/>
                  </a:lnTo>
                  <a:lnTo>
                    <a:pt x="22334" y="8914"/>
                  </a:lnTo>
                  <a:lnTo>
                    <a:pt x="23739" y="8760"/>
                  </a:lnTo>
                  <a:lnTo>
                    <a:pt x="24413" y="8664"/>
                  </a:lnTo>
                  <a:lnTo>
                    <a:pt x="25068" y="8548"/>
                  </a:lnTo>
                  <a:lnTo>
                    <a:pt x="25722" y="8433"/>
                  </a:lnTo>
                  <a:lnTo>
                    <a:pt x="26338" y="8298"/>
                  </a:lnTo>
                  <a:lnTo>
                    <a:pt x="26954" y="8163"/>
                  </a:lnTo>
                  <a:lnTo>
                    <a:pt x="27532" y="8009"/>
                  </a:lnTo>
                  <a:lnTo>
                    <a:pt x="28090" y="7836"/>
                  </a:lnTo>
                  <a:lnTo>
                    <a:pt x="28629" y="7663"/>
                  </a:lnTo>
                  <a:lnTo>
                    <a:pt x="29149" y="7470"/>
                  </a:lnTo>
                  <a:lnTo>
                    <a:pt x="29631" y="7278"/>
                  </a:lnTo>
                  <a:lnTo>
                    <a:pt x="30093" y="7047"/>
                  </a:lnTo>
                  <a:lnTo>
                    <a:pt x="30516" y="6835"/>
                  </a:lnTo>
                  <a:lnTo>
                    <a:pt x="30901" y="6585"/>
                  </a:lnTo>
                  <a:lnTo>
                    <a:pt x="31267" y="6334"/>
                  </a:lnTo>
                  <a:lnTo>
                    <a:pt x="31594" y="6046"/>
                  </a:lnTo>
                  <a:lnTo>
                    <a:pt x="31883" y="5776"/>
                  </a:lnTo>
                  <a:lnTo>
                    <a:pt x="32133" y="5468"/>
                  </a:lnTo>
                  <a:lnTo>
                    <a:pt x="32345" y="5141"/>
                  </a:lnTo>
                  <a:lnTo>
                    <a:pt x="32518" y="4813"/>
                  </a:lnTo>
                  <a:lnTo>
                    <a:pt x="32653" y="4467"/>
                  </a:lnTo>
                  <a:lnTo>
                    <a:pt x="32711" y="4274"/>
                  </a:lnTo>
                  <a:lnTo>
                    <a:pt x="32749" y="4101"/>
                  </a:lnTo>
                  <a:lnTo>
                    <a:pt x="32769" y="3908"/>
                  </a:lnTo>
                  <a:lnTo>
                    <a:pt x="32788" y="3716"/>
                  </a:lnTo>
                  <a:lnTo>
                    <a:pt x="32788" y="3581"/>
                  </a:lnTo>
                  <a:lnTo>
                    <a:pt x="32788" y="3389"/>
                  </a:lnTo>
                  <a:lnTo>
                    <a:pt x="32788" y="3196"/>
                  </a:lnTo>
                  <a:lnTo>
                    <a:pt x="32749" y="3023"/>
                  </a:lnTo>
                  <a:lnTo>
                    <a:pt x="32711" y="2850"/>
                  </a:lnTo>
                  <a:lnTo>
                    <a:pt x="32672" y="2676"/>
                  </a:lnTo>
                  <a:lnTo>
                    <a:pt x="32615" y="2503"/>
                  </a:lnTo>
                  <a:lnTo>
                    <a:pt x="32538" y="2349"/>
                  </a:lnTo>
                  <a:lnTo>
                    <a:pt x="32461" y="2195"/>
                  </a:lnTo>
                  <a:lnTo>
                    <a:pt x="32364" y="2041"/>
                  </a:lnTo>
                  <a:lnTo>
                    <a:pt x="32249" y="1906"/>
                  </a:lnTo>
                  <a:lnTo>
                    <a:pt x="32018" y="1637"/>
                  </a:lnTo>
                  <a:lnTo>
                    <a:pt x="31748" y="1386"/>
                  </a:lnTo>
                  <a:lnTo>
                    <a:pt x="31421" y="1175"/>
                  </a:lnTo>
                  <a:lnTo>
                    <a:pt x="31074" y="982"/>
                  </a:lnTo>
                  <a:lnTo>
                    <a:pt x="30689" y="789"/>
                  </a:lnTo>
                  <a:lnTo>
                    <a:pt x="30266" y="635"/>
                  </a:lnTo>
                  <a:lnTo>
                    <a:pt x="29823" y="501"/>
                  </a:lnTo>
                  <a:lnTo>
                    <a:pt x="29342" y="366"/>
                  </a:lnTo>
                  <a:lnTo>
                    <a:pt x="28841" y="270"/>
                  </a:lnTo>
                  <a:lnTo>
                    <a:pt x="28302" y="193"/>
                  </a:lnTo>
                  <a:lnTo>
                    <a:pt x="27744" y="116"/>
                  </a:lnTo>
                  <a:lnTo>
                    <a:pt x="27147" y="58"/>
                  </a:lnTo>
                  <a:lnTo>
                    <a:pt x="26531" y="19"/>
                  </a:lnTo>
                  <a:lnTo>
                    <a:pt x="2591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8" name="Google Shape;1688;p28"/>
            <p:cNvSpPr/>
            <p:nvPr/>
          </p:nvSpPr>
          <p:spPr>
            <a:xfrm>
              <a:off x="1841092" y="483242"/>
              <a:ext cx="1268732" cy="359128"/>
            </a:xfrm>
            <a:custGeom>
              <a:rect b="b" l="l" r="r" t="t"/>
              <a:pathLst>
                <a:path extrusionOk="0" fill="none" h="9281" w="32788">
                  <a:moveTo>
                    <a:pt x="0" y="4409"/>
                  </a:moveTo>
                  <a:lnTo>
                    <a:pt x="366" y="8529"/>
                  </a:lnTo>
                  <a:lnTo>
                    <a:pt x="366" y="8529"/>
                  </a:lnTo>
                  <a:lnTo>
                    <a:pt x="1733" y="8664"/>
                  </a:lnTo>
                  <a:lnTo>
                    <a:pt x="3312" y="8799"/>
                  </a:lnTo>
                  <a:lnTo>
                    <a:pt x="5372" y="8953"/>
                  </a:lnTo>
                  <a:lnTo>
                    <a:pt x="7798" y="9107"/>
                  </a:lnTo>
                  <a:lnTo>
                    <a:pt x="9126" y="9165"/>
                  </a:lnTo>
                  <a:lnTo>
                    <a:pt x="10512" y="9222"/>
                  </a:lnTo>
                  <a:lnTo>
                    <a:pt x="11937" y="9261"/>
                  </a:lnTo>
                  <a:lnTo>
                    <a:pt x="13420" y="9280"/>
                  </a:lnTo>
                  <a:lnTo>
                    <a:pt x="14902" y="9280"/>
                  </a:lnTo>
                  <a:lnTo>
                    <a:pt x="16404" y="9261"/>
                  </a:lnTo>
                  <a:lnTo>
                    <a:pt x="17925" y="9222"/>
                  </a:lnTo>
                  <a:lnTo>
                    <a:pt x="19426" y="9165"/>
                  </a:lnTo>
                  <a:lnTo>
                    <a:pt x="20890" y="9049"/>
                  </a:lnTo>
                  <a:lnTo>
                    <a:pt x="22334" y="8914"/>
                  </a:lnTo>
                  <a:lnTo>
                    <a:pt x="23739" y="8760"/>
                  </a:lnTo>
                  <a:lnTo>
                    <a:pt x="24413" y="8664"/>
                  </a:lnTo>
                  <a:lnTo>
                    <a:pt x="25068" y="8548"/>
                  </a:lnTo>
                  <a:lnTo>
                    <a:pt x="25722" y="8433"/>
                  </a:lnTo>
                  <a:lnTo>
                    <a:pt x="26338" y="8298"/>
                  </a:lnTo>
                  <a:lnTo>
                    <a:pt x="26954" y="8163"/>
                  </a:lnTo>
                  <a:lnTo>
                    <a:pt x="27532" y="8009"/>
                  </a:lnTo>
                  <a:lnTo>
                    <a:pt x="28090" y="7836"/>
                  </a:lnTo>
                  <a:lnTo>
                    <a:pt x="28629" y="7663"/>
                  </a:lnTo>
                  <a:lnTo>
                    <a:pt x="29149" y="7470"/>
                  </a:lnTo>
                  <a:lnTo>
                    <a:pt x="29631" y="7278"/>
                  </a:lnTo>
                  <a:lnTo>
                    <a:pt x="30093" y="7047"/>
                  </a:lnTo>
                  <a:lnTo>
                    <a:pt x="30516" y="6835"/>
                  </a:lnTo>
                  <a:lnTo>
                    <a:pt x="30901" y="6585"/>
                  </a:lnTo>
                  <a:lnTo>
                    <a:pt x="31267" y="6334"/>
                  </a:lnTo>
                  <a:lnTo>
                    <a:pt x="31594" y="6046"/>
                  </a:lnTo>
                  <a:lnTo>
                    <a:pt x="31883" y="5776"/>
                  </a:lnTo>
                  <a:lnTo>
                    <a:pt x="32133" y="5468"/>
                  </a:lnTo>
                  <a:lnTo>
                    <a:pt x="32345" y="5141"/>
                  </a:lnTo>
                  <a:lnTo>
                    <a:pt x="32518" y="4813"/>
                  </a:lnTo>
                  <a:lnTo>
                    <a:pt x="32653" y="4467"/>
                  </a:lnTo>
                  <a:lnTo>
                    <a:pt x="32711" y="4274"/>
                  </a:lnTo>
                  <a:lnTo>
                    <a:pt x="32749" y="4101"/>
                  </a:lnTo>
                  <a:lnTo>
                    <a:pt x="32769" y="3908"/>
                  </a:lnTo>
                  <a:lnTo>
                    <a:pt x="32788" y="3716"/>
                  </a:lnTo>
                  <a:lnTo>
                    <a:pt x="32788" y="3716"/>
                  </a:lnTo>
                  <a:lnTo>
                    <a:pt x="32788" y="3581"/>
                  </a:lnTo>
                  <a:lnTo>
                    <a:pt x="32788" y="3581"/>
                  </a:lnTo>
                  <a:lnTo>
                    <a:pt x="32788" y="3389"/>
                  </a:lnTo>
                  <a:lnTo>
                    <a:pt x="32788" y="3196"/>
                  </a:lnTo>
                  <a:lnTo>
                    <a:pt x="32749" y="3023"/>
                  </a:lnTo>
                  <a:lnTo>
                    <a:pt x="32711" y="2850"/>
                  </a:lnTo>
                  <a:lnTo>
                    <a:pt x="32672" y="2676"/>
                  </a:lnTo>
                  <a:lnTo>
                    <a:pt x="32615" y="2503"/>
                  </a:lnTo>
                  <a:lnTo>
                    <a:pt x="32538" y="2349"/>
                  </a:lnTo>
                  <a:lnTo>
                    <a:pt x="32461" y="2195"/>
                  </a:lnTo>
                  <a:lnTo>
                    <a:pt x="32364" y="2041"/>
                  </a:lnTo>
                  <a:lnTo>
                    <a:pt x="32249" y="1906"/>
                  </a:lnTo>
                  <a:lnTo>
                    <a:pt x="32018" y="1637"/>
                  </a:lnTo>
                  <a:lnTo>
                    <a:pt x="31748" y="1386"/>
                  </a:lnTo>
                  <a:lnTo>
                    <a:pt x="31421" y="1175"/>
                  </a:lnTo>
                  <a:lnTo>
                    <a:pt x="31074" y="982"/>
                  </a:lnTo>
                  <a:lnTo>
                    <a:pt x="30689" y="789"/>
                  </a:lnTo>
                  <a:lnTo>
                    <a:pt x="30266" y="635"/>
                  </a:lnTo>
                  <a:lnTo>
                    <a:pt x="29823" y="501"/>
                  </a:lnTo>
                  <a:lnTo>
                    <a:pt x="29342" y="366"/>
                  </a:lnTo>
                  <a:lnTo>
                    <a:pt x="28841" y="270"/>
                  </a:lnTo>
                  <a:lnTo>
                    <a:pt x="28302" y="193"/>
                  </a:lnTo>
                  <a:lnTo>
                    <a:pt x="27744" y="116"/>
                  </a:lnTo>
                  <a:lnTo>
                    <a:pt x="27147" y="58"/>
                  </a:lnTo>
                  <a:lnTo>
                    <a:pt x="26531" y="19"/>
                  </a:lnTo>
                  <a:lnTo>
                    <a:pt x="25915" y="0"/>
                  </a:lnTo>
                  <a:lnTo>
                    <a:pt x="25260" y="0"/>
                  </a:lnTo>
                  <a:lnTo>
                    <a:pt x="24586" y="0"/>
                  </a:lnTo>
                  <a:lnTo>
                    <a:pt x="23893" y="19"/>
                  </a:lnTo>
                  <a:lnTo>
                    <a:pt x="22488" y="96"/>
                  </a:lnTo>
                  <a:lnTo>
                    <a:pt x="21024" y="212"/>
                  </a:lnTo>
                  <a:lnTo>
                    <a:pt x="19523" y="385"/>
                  </a:lnTo>
                  <a:lnTo>
                    <a:pt x="18002" y="578"/>
                  </a:lnTo>
                  <a:lnTo>
                    <a:pt x="16461" y="809"/>
                  </a:lnTo>
                  <a:lnTo>
                    <a:pt x="14921" y="1059"/>
                  </a:lnTo>
                  <a:lnTo>
                    <a:pt x="13381" y="1329"/>
                  </a:lnTo>
                  <a:lnTo>
                    <a:pt x="11879" y="1598"/>
                  </a:lnTo>
                  <a:lnTo>
                    <a:pt x="10416" y="1906"/>
                  </a:lnTo>
                  <a:lnTo>
                    <a:pt x="8991" y="2195"/>
                  </a:lnTo>
                  <a:lnTo>
                    <a:pt x="7644" y="2503"/>
                  </a:lnTo>
                  <a:lnTo>
                    <a:pt x="5141" y="3081"/>
                  </a:lnTo>
                  <a:lnTo>
                    <a:pt x="3042" y="3600"/>
                  </a:lnTo>
                  <a:lnTo>
                    <a:pt x="1425" y="4024"/>
                  </a:lnTo>
                  <a:lnTo>
                    <a:pt x="0" y="4409"/>
                  </a:lnTo>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9" name="Google Shape;1689;p28"/>
            <p:cNvSpPr/>
            <p:nvPr/>
          </p:nvSpPr>
          <p:spPr>
            <a:xfrm>
              <a:off x="1473799" y="653849"/>
              <a:ext cx="381455" cy="178810"/>
            </a:xfrm>
            <a:custGeom>
              <a:rect b="b" l="l" r="r" t="t"/>
              <a:pathLst>
                <a:path extrusionOk="0" h="4621" w="9858">
                  <a:moveTo>
                    <a:pt x="9492" y="0"/>
                  </a:moveTo>
                  <a:lnTo>
                    <a:pt x="0" y="1714"/>
                  </a:lnTo>
                  <a:lnTo>
                    <a:pt x="270" y="4621"/>
                  </a:lnTo>
                  <a:lnTo>
                    <a:pt x="9858" y="4120"/>
                  </a:lnTo>
                  <a:lnTo>
                    <a:pt x="9492" y="0"/>
                  </a:lnTo>
                  <a:close/>
                </a:path>
              </a:pathLst>
            </a:custGeom>
            <a:solidFill>
              <a:srgbClr val="7197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0" name="Google Shape;1690;p28"/>
            <p:cNvSpPr/>
            <p:nvPr/>
          </p:nvSpPr>
          <p:spPr>
            <a:xfrm>
              <a:off x="1473799" y="653849"/>
              <a:ext cx="381455" cy="178810"/>
            </a:xfrm>
            <a:custGeom>
              <a:rect b="b" l="l" r="r" t="t"/>
              <a:pathLst>
                <a:path extrusionOk="0" fill="none" h="4621" w="9858">
                  <a:moveTo>
                    <a:pt x="0" y="1714"/>
                  </a:moveTo>
                  <a:lnTo>
                    <a:pt x="270" y="4621"/>
                  </a:lnTo>
                  <a:lnTo>
                    <a:pt x="9858" y="4120"/>
                  </a:lnTo>
                  <a:lnTo>
                    <a:pt x="9492" y="0"/>
                  </a:lnTo>
                  <a:lnTo>
                    <a:pt x="0" y="1714"/>
                  </a:lnTo>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1" name="Google Shape;1691;p28"/>
            <p:cNvSpPr/>
            <p:nvPr/>
          </p:nvSpPr>
          <p:spPr>
            <a:xfrm>
              <a:off x="1480493" y="793887"/>
              <a:ext cx="3792" cy="38772"/>
            </a:xfrm>
            <a:custGeom>
              <a:rect b="b" l="l" r="r" t="t"/>
              <a:pathLst>
                <a:path extrusionOk="0" h="1002" w="98">
                  <a:moveTo>
                    <a:pt x="1" y="1"/>
                  </a:moveTo>
                  <a:lnTo>
                    <a:pt x="1" y="1"/>
                  </a:lnTo>
                  <a:lnTo>
                    <a:pt x="1" y="1"/>
                  </a:lnTo>
                  <a:lnTo>
                    <a:pt x="97" y="1002"/>
                  </a:lnTo>
                  <a:lnTo>
                    <a:pt x="1" y="1"/>
                  </a:lnTo>
                  <a:close/>
                </a:path>
              </a:pathLst>
            </a:custGeom>
            <a:solidFill>
              <a:srgbClr val="A0B9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2" name="Google Shape;1692;p28"/>
            <p:cNvSpPr/>
            <p:nvPr/>
          </p:nvSpPr>
          <p:spPr>
            <a:xfrm>
              <a:off x="1480493" y="793887"/>
              <a:ext cx="3792" cy="38772"/>
            </a:xfrm>
            <a:custGeom>
              <a:rect b="b" l="l" r="r" t="t"/>
              <a:pathLst>
                <a:path extrusionOk="0" fill="none" h="1002" w="98">
                  <a:moveTo>
                    <a:pt x="1" y="1"/>
                  </a:moveTo>
                  <a:lnTo>
                    <a:pt x="1" y="1"/>
                  </a:lnTo>
                  <a:lnTo>
                    <a:pt x="1" y="1"/>
                  </a:lnTo>
                  <a:lnTo>
                    <a:pt x="97" y="1002"/>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3" name="Google Shape;1693;p28"/>
            <p:cNvSpPr/>
            <p:nvPr/>
          </p:nvSpPr>
          <p:spPr>
            <a:xfrm>
              <a:off x="1850031" y="626995"/>
              <a:ext cx="1259793" cy="215376"/>
            </a:xfrm>
            <a:custGeom>
              <a:rect b="b" l="l" r="r" t="t"/>
              <a:pathLst>
                <a:path extrusionOk="0" h="5566" w="32557">
                  <a:moveTo>
                    <a:pt x="32557" y="1"/>
                  </a:moveTo>
                  <a:lnTo>
                    <a:pt x="32095" y="251"/>
                  </a:lnTo>
                  <a:lnTo>
                    <a:pt x="31633" y="482"/>
                  </a:lnTo>
                  <a:lnTo>
                    <a:pt x="31152" y="694"/>
                  </a:lnTo>
                  <a:lnTo>
                    <a:pt x="30670" y="906"/>
                  </a:lnTo>
                  <a:lnTo>
                    <a:pt x="30189" y="1098"/>
                  </a:lnTo>
                  <a:lnTo>
                    <a:pt x="29688" y="1272"/>
                  </a:lnTo>
                  <a:lnTo>
                    <a:pt x="29188" y="1426"/>
                  </a:lnTo>
                  <a:lnTo>
                    <a:pt x="28687" y="1580"/>
                  </a:lnTo>
                  <a:lnTo>
                    <a:pt x="28187" y="1734"/>
                  </a:lnTo>
                  <a:lnTo>
                    <a:pt x="27667" y="1849"/>
                  </a:lnTo>
                  <a:lnTo>
                    <a:pt x="26646" y="2080"/>
                  </a:lnTo>
                  <a:lnTo>
                    <a:pt x="25607" y="2254"/>
                  </a:lnTo>
                  <a:lnTo>
                    <a:pt x="24567" y="2408"/>
                  </a:lnTo>
                  <a:lnTo>
                    <a:pt x="21621" y="2735"/>
                  </a:lnTo>
                  <a:lnTo>
                    <a:pt x="18964" y="3004"/>
                  </a:lnTo>
                  <a:lnTo>
                    <a:pt x="16616" y="3216"/>
                  </a:lnTo>
                  <a:lnTo>
                    <a:pt x="14498" y="3389"/>
                  </a:lnTo>
                  <a:lnTo>
                    <a:pt x="12592" y="3524"/>
                  </a:lnTo>
                  <a:lnTo>
                    <a:pt x="10917" y="3601"/>
                  </a:lnTo>
                  <a:lnTo>
                    <a:pt x="9376" y="3640"/>
                  </a:lnTo>
                  <a:lnTo>
                    <a:pt x="8009" y="3659"/>
                  </a:lnTo>
                  <a:lnTo>
                    <a:pt x="6874" y="3640"/>
                  </a:lnTo>
                  <a:lnTo>
                    <a:pt x="5815" y="3620"/>
                  </a:lnTo>
                  <a:lnTo>
                    <a:pt x="4813" y="3582"/>
                  </a:lnTo>
                  <a:lnTo>
                    <a:pt x="3851" y="3524"/>
                  </a:lnTo>
                  <a:lnTo>
                    <a:pt x="1964" y="3389"/>
                  </a:lnTo>
                  <a:lnTo>
                    <a:pt x="0" y="3255"/>
                  </a:lnTo>
                  <a:lnTo>
                    <a:pt x="135" y="4814"/>
                  </a:lnTo>
                  <a:lnTo>
                    <a:pt x="1309" y="4930"/>
                  </a:lnTo>
                  <a:lnTo>
                    <a:pt x="2657" y="5064"/>
                  </a:lnTo>
                  <a:lnTo>
                    <a:pt x="4428" y="5199"/>
                  </a:lnTo>
                  <a:lnTo>
                    <a:pt x="6546" y="5334"/>
                  </a:lnTo>
                  <a:lnTo>
                    <a:pt x="8934" y="5450"/>
                  </a:lnTo>
                  <a:lnTo>
                    <a:pt x="10204" y="5507"/>
                  </a:lnTo>
                  <a:lnTo>
                    <a:pt x="11514" y="5546"/>
                  </a:lnTo>
                  <a:lnTo>
                    <a:pt x="12861" y="5565"/>
                  </a:lnTo>
                  <a:lnTo>
                    <a:pt x="15865" y="5565"/>
                  </a:lnTo>
                  <a:lnTo>
                    <a:pt x="17501" y="5527"/>
                  </a:lnTo>
                  <a:lnTo>
                    <a:pt x="19118" y="5450"/>
                  </a:lnTo>
                  <a:lnTo>
                    <a:pt x="20716" y="5334"/>
                  </a:lnTo>
                  <a:lnTo>
                    <a:pt x="22257" y="5199"/>
                  </a:lnTo>
                  <a:lnTo>
                    <a:pt x="23027" y="5103"/>
                  </a:lnTo>
                  <a:lnTo>
                    <a:pt x="23758" y="5007"/>
                  </a:lnTo>
                  <a:lnTo>
                    <a:pt x="24490" y="4891"/>
                  </a:lnTo>
                  <a:lnTo>
                    <a:pt x="25202" y="4776"/>
                  </a:lnTo>
                  <a:lnTo>
                    <a:pt x="25876" y="4641"/>
                  </a:lnTo>
                  <a:lnTo>
                    <a:pt x="26550" y="4487"/>
                  </a:lnTo>
                  <a:lnTo>
                    <a:pt x="27185" y="4314"/>
                  </a:lnTo>
                  <a:lnTo>
                    <a:pt x="27802" y="4140"/>
                  </a:lnTo>
                  <a:lnTo>
                    <a:pt x="28379" y="3948"/>
                  </a:lnTo>
                  <a:lnTo>
                    <a:pt x="28937" y="3755"/>
                  </a:lnTo>
                  <a:lnTo>
                    <a:pt x="29457" y="3524"/>
                  </a:lnTo>
                  <a:lnTo>
                    <a:pt x="29939" y="3293"/>
                  </a:lnTo>
                  <a:lnTo>
                    <a:pt x="30401" y="3043"/>
                  </a:lnTo>
                  <a:lnTo>
                    <a:pt x="30805" y="2773"/>
                  </a:lnTo>
                  <a:lnTo>
                    <a:pt x="31190" y="2504"/>
                  </a:lnTo>
                  <a:lnTo>
                    <a:pt x="31517" y="2196"/>
                  </a:lnTo>
                  <a:lnTo>
                    <a:pt x="31806" y="1868"/>
                  </a:lnTo>
                  <a:lnTo>
                    <a:pt x="31941" y="1714"/>
                  </a:lnTo>
                  <a:lnTo>
                    <a:pt x="32056" y="1541"/>
                  </a:lnTo>
                  <a:lnTo>
                    <a:pt x="32153" y="1368"/>
                  </a:lnTo>
                  <a:lnTo>
                    <a:pt x="32249" y="1175"/>
                  </a:lnTo>
                  <a:lnTo>
                    <a:pt x="32345" y="1002"/>
                  </a:lnTo>
                  <a:lnTo>
                    <a:pt x="32403" y="810"/>
                  </a:lnTo>
                  <a:lnTo>
                    <a:pt x="32461" y="617"/>
                  </a:lnTo>
                  <a:lnTo>
                    <a:pt x="32499" y="405"/>
                  </a:lnTo>
                  <a:lnTo>
                    <a:pt x="32538" y="213"/>
                  </a:lnTo>
                  <a:lnTo>
                    <a:pt x="32557" y="1"/>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4" name="Google Shape;1694;p28"/>
            <p:cNvSpPr/>
            <p:nvPr/>
          </p:nvSpPr>
          <p:spPr>
            <a:xfrm>
              <a:off x="1480493" y="752909"/>
              <a:ext cx="374761" cy="79750"/>
            </a:xfrm>
            <a:custGeom>
              <a:rect b="b" l="l" r="r" t="t"/>
              <a:pathLst>
                <a:path extrusionOk="0" h="2061" w="9685">
                  <a:moveTo>
                    <a:pt x="9550" y="1"/>
                  </a:moveTo>
                  <a:lnTo>
                    <a:pt x="7163" y="212"/>
                  </a:lnTo>
                  <a:lnTo>
                    <a:pt x="4775" y="463"/>
                  </a:lnTo>
                  <a:lnTo>
                    <a:pt x="2388" y="732"/>
                  </a:lnTo>
                  <a:lnTo>
                    <a:pt x="1" y="1060"/>
                  </a:lnTo>
                  <a:lnTo>
                    <a:pt x="97" y="2061"/>
                  </a:lnTo>
                  <a:lnTo>
                    <a:pt x="9685" y="1560"/>
                  </a:lnTo>
                  <a:lnTo>
                    <a:pt x="9550" y="1"/>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5" name="Google Shape;1695;p28"/>
            <p:cNvSpPr/>
            <p:nvPr/>
          </p:nvSpPr>
          <p:spPr>
            <a:xfrm>
              <a:off x="1104300" y="670217"/>
              <a:ext cx="379985" cy="214602"/>
            </a:xfrm>
            <a:custGeom>
              <a:rect b="b" l="l" r="r" t="t"/>
              <a:pathLst>
                <a:path extrusionOk="0" h="5546" w="9820">
                  <a:moveTo>
                    <a:pt x="6488" y="1"/>
                  </a:moveTo>
                  <a:lnTo>
                    <a:pt x="6122" y="39"/>
                  </a:lnTo>
                  <a:lnTo>
                    <a:pt x="5795" y="97"/>
                  </a:lnTo>
                  <a:lnTo>
                    <a:pt x="5429" y="212"/>
                  </a:lnTo>
                  <a:lnTo>
                    <a:pt x="5044" y="366"/>
                  </a:lnTo>
                  <a:lnTo>
                    <a:pt x="4640" y="559"/>
                  </a:lnTo>
                  <a:lnTo>
                    <a:pt x="4216" y="751"/>
                  </a:lnTo>
                  <a:lnTo>
                    <a:pt x="3793" y="1002"/>
                  </a:lnTo>
                  <a:lnTo>
                    <a:pt x="3369" y="1233"/>
                  </a:lnTo>
                  <a:lnTo>
                    <a:pt x="2946" y="1502"/>
                  </a:lnTo>
                  <a:lnTo>
                    <a:pt x="2137" y="2041"/>
                  </a:lnTo>
                  <a:lnTo>
                    <a:pt x="1386" y="2542"/>
                  </a:lnTo>
                  <a:lnTo>
                    <a:pt x="770" y="3004"/>
                  </a:lnTo>
                  <a:lnTo>
                    <a:pt x="308" y="3351"/>
                  </a:lnTo>
                  <a:lnTo>
                    <a:pt x="0" y="3582"/>
                  </a:lnTo>
                  <a:lnTo>
                    <a:pt x="404" y="3736"/>
                  </a:lnTo>
                  <a:lnTo>
                    <a:pt x="963" y="3967"/>
                  </a:lnTo>
                  <a:lnTo>
                    <a:pt x="1714" y="4256"/>
                  </a:lnTo>
                  <a:lnTo>
                    <a:pt x="2561" y="4583"/>
                  </a:lnTo>
                  <a:lnTo>
                    <a:pt x="3485" y="4910"/>
                  </a:lnTo>
                  <a:lnTo>
                    <a:pt x="4409" y="5180"/>
                  </a:lnTo>
                  <a:lnTo>
                    <a:pt x="4852" y="5314"/>
                  </a:lnTo>
                  <a:lnTo>
                    <a:pt x="5275" y="5411"/>
                  </a:lnTo>
                  <a:lnTo>
                    <a:pt x="5660" y="5488"/>
                  </a:lnTo>
                  <a:lnTo>
                    <a:pt x="6026" y="5526"/>
                  </a:lnTo>
                  <a:lnTo>
                    <a:pt x="6334" y="5545"/>
                  </a:lnTo>
                  <a:lnTo>
                    <a:pt x="6604" y="5526"/>
                  </a:lnTo>
                  <a:lnTo>
                    <a:pt x="6893" y="5468"/>
                  </a:lnTo>
                  <a:lnTo>
                    <a:pt x="7181" y="5391"/>
                  </a:lnTo>
                  <a:lnTo>
                    <a:pt x="7470" y="5314"/>
                  </a:lnTo>
                  <a:lnTo>
                    <a:pt x="7740" y="5218"/>
                  </a:lnTo>
                  <a:lnTo>
                    <a:pt x="8279" y="4987"/>
                  </a:lnTo>
                  <a:lnTo>
                    <a:pt x="8779" y="4775"/>
                  </a:lnTo>
                  <a:lnTo>
                    <a:pt x="9203" y="4564"/>
                  </a:lnTo>
                  <a:lnTo>
                    <a:pt x="9530" y="4371"/>
                  </a:lnTo>
                  <a:lnTo>
                    <a:pt x="9819" y="4198"/>
                  </a:lnTo>
                  <a:lnTo>
                    <a:pt x="9549" y="1291"/>
                  </a:lnTo>
                  <a:lnTo>
                    <a:pt x="9492" y="1214"/>
                  </a:lnTo>
                  <a:lnTo>
                    <a:pt x="9299" y="1060"/>
                  </a:lnTo>
                  <a:lnTo>
                    <a:pt x="8991" y="809"/>
                  </a:lnTo>
                  <a:lnTo>
                    <a:pt x="8799" y="674"/>
                  </a:lnTo>
                  <a:lnTo>
                    <a:pt x="8587" y="559"/>
                  </a:lnTo>
                  <a:lnTo>
                    <a:pt x="8356" y="424"/>
                  </a:lnTo>
                  <a:lnTo>
                    <a:pt x="8086" y="309"/>
                  </a:lnTo>
                  <a:lnTo>
                    <a:pt x="7797" y="193"/>
                  </a:lnTo>
                  <a:lnTo>
                    <a:pt x="7509" y="116"/>
                  </a:lnTo>
                  <a:lnTo>
                    <a:pt x="7181" y="39"/>
                  </a:lnTo>
                  <a:lnTo>
                    <a:pt x="6835" y="1"/>
                  </a:lnTo>
                  <a:close/>
                </a:path>
              </a:pathLst>
            </a:custGeom>
            <a:solidFill>
              <a:srgbClr val="B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6" name="Google Shape;1696;p28"/>
            <p:cNvSpPr/>
            <p:nvPr/>
          </p:nvSpPr>
          <p:spPr>
            <a:xfrm>
              <a:off x="1104300" y="766336"/>
              <a:ext cx="213093" cy="51426"/>
            </a:xfrm>
            <a:custGeom>
              <a:rect b="b" l="l" r="r" t="t"/>
              <a:pathLst>
                <a:path extrusionOk="0" h="1329" w="5507">
                  <a:moveTo>
                    <a:pt x="4794" y="0"/>
                  </a:moveTo>
                  <a:lnTo>
                    <a:pt x="4678" y="19"/>
                  </a:lnTo>
                  <a:lnTo>
                    <a:pt x="4582" y="58"/>
                  </a:lnTo>
                  <a:lnTo>
                    <a:pt x="4486" y="96"/>
                  </a:lnTo>
                  <a:lnTo>
                    <a:pt x="4409" y="154"/>
                  </a:lnTo>
                  <a:lnTo>
                    <a:pt x="4332" y="231"/>
                  </a:lnTo>
                  <a:lnTo>
                    <a:pt x="4274" y="328"/>
                  </a:lnTo>
                  <a:lnTo>
                    <a:pt x="4216" y="405"/>
                  </a:lnTo>
                  <a:lnTo>
                    <a:pt x="4197" y="520"/>
                  </a:lnTo>
                  <a:lnTo>
                    <a:pt x="308" y="867"/>
                  </a:lnTo>
                  <a:lnTo>
                    <a:pt x="0" y="1098"/>
                  </a:lnTo>
                  <a:lnTo>
                    <a:pt x="404" y="1252"/>
                  </a:lnTo>
                  <a:lnTo>
                    <a:pt x="4236" y="924"/>
                  </a:lnTo>
                  <a:lnTo>
                    <a:pt x="4274" y="1001"/>
                  </a:lnTo>
                  <a:lnTo>
                    <a:pt x="4332" y="1098"/>
                  </a:lnTo>
                  <a:lnTo>
                    <a:pt x="4409" y="1175"/>
                  </a:lnTo>
                  <a:lnTo>
                    <a:pt x="4486" y="1232"/>
                  </a:lnTo>
                  <a:lnTo>
                    <a:pt x="4582" y="1271"/>
                  </a:lnTo>
                  <a:lnTo>
                    <a:pt x="4678" y="1309"/>
                  </a:lnTo>
                  <a:lnTo>
                    <a:pt x="4794" y="1329"/>
                  </a:lnTo>
                  <a:lnTo>
                    <a:pt x="4910" y="1329"/>
                  </a:lnTo>
                  <a:lnTo>
                    <a:pt x="5025" y="1309"/>
                  </a:lnTo>
                  <a:lnTo>
                    <a:pt x="5160" y="1252"/>
                  </a:lnTo>
                  <a:lnTo>
                    <a:pt x="5256" y="1175"/>
                  </a:lnTo>
                  <a:lnTo>
                    <a:pt x="5352" y="1098"/>
                  </a:lnTo>
                  <a:lnTo>
                    <a:pt x="5429" y="982"/>
                  </a:lnTo>
                  <a:lnTo>
                    <a:pt x="5487" y="867"/>
                  </a:lnTo>
                  <a:lnTo>
                    <a:pt x="5506" y="732"/>
                  </a:lnTo>
                  <a:lnTo>
                    <a:pt x="5506" y="597"/>
                  </a:lnTo>
                  <a:lnTo>
                    <a:pt x="5487" y="462"/>
                  </a:lnTo>
                  <a:lnTo>
                    <a:pt x="5429" y="347"/>
                  </a:lnTo>
                  <a:lnTo>
                    <a:pt x="5352" y="231"/>
                  </a:lnTo>
                  <a:lnTo>
                    <a:pt x="5275" y="154"/>
                  </a:lnTo>
                  <a:lnTo>
                    <a:pt x="5160" y="77"/>
                  </a:lnTo>
                  <a:lnTo>
                    <a:pt x="5044" y="19"/>
                  </a:lnTo>
                  <a:lnTo>
                    <a:pt x="492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7" name="Google Shape;1697;p28"/>
            <p:cNvSpPr/>
            <p:nvPr/>
          </p:nvSpPr>
          <p:spPr>
            <a:xfrm>
              <a:off x="2200182" y="466100"/>
              <a:ext cx="542388" cy="421698"/>
            </a:xfrm>
            <a:custGeom>
              <a:rect b="b" l="l" r="r" t="t"/>
              <a:pathLst>
                <a:path extrusionOk="0" h="10898" w="14017">
                  <a:moveTo>
                    <a:pt x="11610" y="0"/>
                  </a:moveTo>
                  <a:lnTo>
                    <a:pt x="11436" y="58"/>
                  </a:lnTo>
                  <a:lnTo>
                    <a:pt x="11282" y="135"/>
                  </a:lnTo>
                  <a:lnTo>
                    <a:pt x="11148" y="231"/>
                  </a:lnTo>
                  <a:lnTo>
                    <a:pt x="11013" y="366"/>
                  </a:lnTo>
                  <a:lnTo>
                    <a:pt x="10936" y="539"/>
                  </a:lnTo>
                  <a:lnTo>
                    <a:pt x="10859" y="693"/>
                  </a:lnTo>
                  <a:lnTo>
                    <a:pt x="10840" y="867"/>
                  </a:lnTo>
                  <a:lnTo>
                    <a:pt x="10840" y="1059"/>
                  </a:lnTo>
                  <a:lnTo>
                    <a:pt x="10859" y="1136"/>
                  </a:lnTo>
                  <a:lnTo>
                    <a:pt x="10897" y="1213"/>
                  </a:lnTo>
                  <a:lnTo>
                    <a:pt x="11109" y="1695"/>
                  </a:lnTo>
                  <a:lnTo>
                    <a:pt x="11321" y="2157"/>
                  </a:lnTo>
                  <a:lnTo>
                    <a:pt x="11494" y="2638"/>
                  </a:lnTo>
                  <a:lnTo>
                    <a:pt x="11648" y="3119"/>
                  </a:lnTo>
                  <a:lnTo>
                    <a:pt x="11783" y="3601"/>
                  </a:lnTo>
                  <a:lnTo>
                    <a:pt x="11898" y="4101"/>
                  </a:lnTo>
                  <a:lnTo>
                    <a:pt x="12014" y="4602"/>
                  </a:lnTo>
                  <a:lnTo>
                    <a:pt x="12091" y="5102"/>
                  </a:lnTo>
                  <a:lnTo>
                    <a:pt x="12149" y="5603"/>
                  </a:lnTo>
                  <a:lnTo>
                    <a:pt x="12187" y="6103"/>
                  </a:lnTo>
                  <a:lnTo>
                    <a:pt x="12207" y="6604"/>
                  </a:lnTo>
                  <a:lnTo>
                    <a:pt x="12207" y="7105"/>
                  </a:lnTo>
                  <a:lnTo>
                    <a:pt x="12168" y="7624"/>
                  </a:lnTo>
                  <a:lnTo>
                    <a:pt x="12129" y="8125"/>
                  </a:lnTo>
                  <a:lnTo>
                    <a:pt x="12072" y="8645"/>
                  </a:lnTo>
                  <a:lnTo>
                    <a:pt x="11975" y="9145"/>
                  </a:lnTo>
                  <a:lnTo>
                    <a:pt x="11956" y="9319"/>
                  </a:lnTo>
                  <a:lnTo>
                    <a:pt x="11975" y="9492"/>
                  </a:lnTo>
                  <a:lnTo>
                    <a:pt x="12014" y="9627"/>
                  </a:lnTo>
                  <a:lnTo>
                    <a:pt x="12091" y="9762"/>
                  </a:lnTo>
                  <a:lnTo>
                    <a:pt x="212" y="10455"/>
                  </a:lnTo>
                  <a:lnTo>
                    <a:pt x="116" y="10474"/>
                  </a:lnTo>
                  <a:lnTo>
                    <a:pt x="58" y="10532"/>
                  </a:lnTo>
                  <a:lnTo>
                    <a:pt x="19" y="10609"/>
                  </a:lnTo>
                  <a:lnTo>
                    <a:pt x="0" y="10686"/>
                  </a:lnTo>
                  <a:lnTo>
                    <a:pt x="39" y="10763"/>
                  </a:lnTo>
                  <a:lnTo>
                    <a:pt x="77" y="10840"/>
                  </a:lnTo>
                  <a:lnTo>
                    <a:pt x="154" y="10878"/>
                  </a:lnTo>
                  <a:lnTo>
                    <a:pt x="250" y="10897"/>
                  </a:lnTo>
                  <a:lnTo>
                    <a:pt x="12803" y="10185"/>
                  </a:lnTo>
                  <a:lnTo>
                    <a:pt x="12957" y="10185"/>
                  </a:lnTo>
                  <a:lnTo>
                    <a:pt x="13111" y="10166"/>
                  </a:lnTo>
                  <a:lnTo>
                    <a:pt x="13265" y="10108"/>
                  </a:lnTo>
                  <a:lnTo>
                    <a:pt x="13400" y="10031"/>
                  </a:lnTo>
                  <a:lnTo>
                    <a:pt x="13535" y="9935"/>
                  </a:lnTo>
                  <a:lnTo>
                    <a:pt x="13631" y="9819"/>
                  </a:lnTo>
                  <a:lnTo>
                    <a:pt x="13708" y="9646"/>
                  </a:lnTo>
                  <a:lnTo>
                    <a:pt x="13766" y="9473"/>
                  </a:lnTo>
                  <a:lnTo>
                    <a:pt x="13862" y="8914"/>
                  </a:lnTo>
                  <a:lnTo>
                    <a:pt x="13939" y="8337"/>
                  </a:lnTo>
                  <a:lnTo>
                    <a:pt x="13997" y="7778"/>
                  </a:lnTo>
                  <a:lnTo>
                    <a:pt x="14016" y="7201"/>
                  </a:lnTo>
                  <a:lnTo>
                    <a:pt x="14016" y="6643"/>
                  </a:lnTo>
                  <a:lnTo>
                    <a:pt x="13997" y="6065"/>
                  </a:lnTo>
                  <a:lnTo>
                    <a:pt x="13959" y="5507"/>
                  </a:lnTo>
                  <a:lnTo>
                    <a:pt x="13901" y="4929"/>
                  </a:lnTo>
                  <a:lnTo>
                    <a:pt x="13824" y="4371"/>
                  </a:lnTo>
                  <a:lnTo>
                    <a:pt x="13708" y="3812"/>
                  </a:lnTo>
                  <a:lnTo>
                    <a:pt x="13573" y="3254"/>
                  </a:lnTo>
                  <a:lnTo>
                    <a:pt x="13439" y="2715"/>
                  </a:lnTo>
                  <a:lnTo>
                    <a:pt x="13265" y="2157"/>
                  </a:lnTo>
                  <a:lnTo>
                    <a:pt x="13054" y="1637"/>
                  </a:lnTo>
                  <a:lnTo>
                    <a:pt x="12842" y="1098"/>
                  </a:lnTo>
                  <a:lnTo>
                    <a:pt x="12611" y="578"/>
                  </a:lnTo>
                  <a:lnTo>
                    <a:pt x="12515" y="424"/>
                  </a:lnTo>
                  <a:lnTo>
                    <a:pt x="12399" y="289"/>
                  </a:lnTo>
                  <a:lnTo>
                    <a:pt x="12264" y="174"/>
                  </a:lnTo>
                  <a:lnTo>
                    <a:pt x="12129" y="77"/>
                  </a:lnTo>
                  <a:lnTo>
                    <a:pt x="11975" y="20"/>
                  </a:lnTo>
                  <a:lnTo>
                    <a:pt x="11802" y="0"/>
                  </a:lnTo>
                  <a:close/>
                </a:path>
              </a:pathLst>
            </a:custGeom>
            <a:solidFill>
              <a:srgbClr val="B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698" name="Google Shape;1698;p28"/>
          <p:cNvPicPr preferRelativeResize="0"/>
          <p:nvPr/>
        </p:nvPicPr>
        <p:blipFill>
          <a:blip r:embed="rId3">
            <a:alphaModFix/>
          </a:blip>
          <a:stretch>
            <a:fillRect/>
          </a:stretch>
        </p:blipFill>
        <p:spPr>
          <a:xfrm>
            <a:off x="-141300" y="-185950"/>
            <a:ext cx="1521850" cy="15218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2" name="Shape 1702"/>
        <p:cNvGrpSpPr/>
        <p:nvPr/>
      </p:nvGrpSpPr>
      <p:grpSpPr>
        <a:xfrm>
          <a:off x="0" y="0"/>
          <a:ext cx="0" cy="0"/>
          <a:chOff x="0" y="0"/>
          <a:chExt cx="0" cy="0"/>
        </a:xfrm>
      </p:grpSpPr>
      <p:sp>
        <p:nvSpPr>
          <p:cNvPr id="1703" name="Google Shape;1703;p29"/>
          <p:cNvSpPr txBox="1"/>
          <p:nvPr>
            <p:ph idx="4" type="title"/>
          </p:nvPr>
        </p:nvSpPr>
        <p:spPr>
          <a:xfrm>
            <a:off x="719929" y="2603244"/>
            <a:ext cx="2505600" cy="365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1500">
                <a:solidFill>
                  <a:schemeClr val="dk2"/>
                </a:solidFill>
              </a:rPr>
              <a:t>SPEAKER</a:t>
            </a:r>
            <a:r>
              <a:rPr lang="en" sz="1500">
                <a:solidFill>
                  <a:srgbClr val="BF9000"/>
                </a:solidFill>
              </a:rPr>
              <a:t> MEETINGS</a:t>
            </a:r>
            <a:endParaRPr sz="1200"/>
          </a:p>
        </p:txBody>
      </p:sp>
      <p:sp>
        <p:nvSpPr>
          <p:cNvPr id="1704" name="Google Shape;1704;p29"/>
          <p:cNvSpPr txBox="1"/>
          <p:nvPr>
            <p:ph idx="5" type="title"/>
          </p:nvPr>
        </p:nvSpPr>
        <p:spPr>
          <a:xfrm>
            <a:off x="3319200" y="2603244"/>
            <a:ext cx="2505600" cy="365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1800">
                <a:solidFill>
                  <a:srgbClr val="BF9000"/>
                </a:solidFill>
              </a:rPr>
              <a:t>SOCIALS</a:t>
            </a:r>
            <a:endParaRPr/>
          </a:p>
        </p:txBody>
      </p:sp>
      <p:sp>
        <p:nvSpPr>
          <p:cNvPr id="1705" name="Google Shape;1705;p29"/>
          <p:cNvSpPr txBox="1"/>
          <p:nvPr>
            <p:ph idx="6" type="title"/>
          </p:nvPr>
        </p:nvSpPr>
        <p:spPr>
          <a:xfrm>
            <a:off x="5918471" y="2603244"/>
            <a:ext cx="2505600" cy="365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1800">
                <a:solidFill>
                  <a:schemeClr val="dk2"/>
                </a:solidFill>
              </a:rPr>
              <a:t>LSAT</a:t>
            </a:r>
            <a:r>
              <a:rPr lang="en" sz="1800">
                <a:solidFill>
                  <a:srgbClr val="BF9000"/>
                </a:solidFill>
              </a:rPr>
              <a:t> SESSIONS</a:t>
            </a:r>
            <a:endParaRPr/>
          </a:p>
        </p:txBody>
      </p:sp>
      <p:sp>
        <p:nvSpPr>
          <p:cNvPr id="1706" name="Google Shape;1706;p29"/>
          <p:cNvSpPr txBox="1"/>
          <p:nvPr>
            <p:ph type="title"/>
          </p:nvPr>
        </p:nvSpPr>
        <p:spPr>
          <a:xfrm>
            <a:off x="720000" y="573735"/>
            <a:ext cx="7704000" cy="54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212121"/>
                </a:solidFill>
              </a:rPr>
              <a:t>MEETINGS</a:t>
            </a:r>
            <a:endParaRPr>
              <a:solidFill>
                <a:schemeClr val="lt1"/>
              </a:solidFill>
            </a:endParaRPr>
          </a:p>
        </p:txBody>
      </p:sp>
      <p:sp>
        <p:nvSpPr>
          <p:cNvPr id="1707" name="Google Shape;1707;p29"/>
          <p:cNvSpPr txBox="1"/>
          <p:nvPr>
            <p:ph idx="1" type="subTitle"/>
          </p:nvPr>
        </p:nvSpPr>
        <p:spPr>
          <a:xfrm>
            <a:off x="721879" y="2822700"/>
            <a:ext cx="2501700" cy="914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Our speaker meetings are on a bi-weekly basis!</a:t>
            </a:r>
            <a:endParaRPr/>
          </a:p>
        </p:txBody>
      </p:sp>
      <p:sp>
        <p:nvSpPr>
          <p:cNvPr id="1708" name="Google Shape;1708;p29"/>
          <p:cNvSpPr txBox="1"/>
          <p:nvPr>
            <p:ph idx="2" type="subTitle"/>
          </p:nvPr>
        </p:nvSpPr>
        <p:spPr>
          <a:xfrm>
            <a:off x="3321150" y="2822700"/>
            <a:ext cx="2501700" cy="914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Our socials include on-campus and off-campus non-legal related activities. </a:t>
            </a:r>
            <a:endParaRPr/>
          </a:p>
          <a:p>
            <a:pPr indent="0" lvl="0" marL="0" rtl="0" algn="ctr">
              <a:spcBef>
                <a:spcPts val="0"/>
              </a:spcBef>
              <a:spcAft>
                <a:spcPts val="0"/>
              </a:spcAft>
              <a:buNone/>
            </a:pPr>
            <a:r>
              <a:t/>
            </a:r>
            <a:endParaRPr/>
          </a:p>
        </p:txBody>
      </p:sp>
      <p:sp>
        <p:nvSpPr>
          <p:cNvPr id="1709" name="Google Shape;1709;p29"/>
          <p:cNvSpPr txBox="1"/>
          <p:nvPr>
            <p:ph idx="3" type="subTitle"/>
          </p:nvPr>
        </p:nvSpPr>
        <p:spPr>
          <a:xfrm>
            <a:off x="5920421" y="2822700"/>
            <a:ext cx="2501700" cy="914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We hold several LSAT study sessions throughout the semester.</a:t>
            </a:r>
            <a:r>
              <a:rPr lang="en"/>
              <a:t> </a:t>
            </a:r>
            <a:endParaRPr/>
          </a:p>
        </p:txBody>
      </p:sp>
      <p:sp>
        <p:nvSpPr>
          <p:cNvPr id="1710" name="Google Shape;1710;p29"/>
          <p:cNvSpPr/>
          <p:nvPr/>
        </p:nvSpPr>
        <p:spPr>
          <a:xfrm>
            <a:off x="1593229" y="1682458"/>
            <a:ext cx="759000" cy="759000"/>
          </a:xfrm>
          <a:prstGeom prst="roundRect">
            <a:avLst>
              <a:gd fmla="val 50000" name="adj"/>
            </a:avLst>
          </a:prstGeom>
          <a:solidFill>
            <a:srgbClr val="B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1" name="Google Shape;1711;p29"/>
          <p:cNvSpPr/>
          <p:nvPr/>
        </p:nvSpPr>
        <p:spPr>
          <a:xfrm>
            <a:off x="4192500" y="1682458"/>
            <a:ext cx="759000" cy="759000"/>
          </a:xfrm>
          <a:prstGeom prst="roundRect">
            <a:avLst>
              <a:gd fmla="val 50000" name="adj"/>
            </a:avLst>
          </a:prstGeom>
          <a:solidFill>
            <a:srgbClr val="B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2" name="Google Shape;1712;p29"/>
          <p:cNvSpPr/>
          <p:nvPr/>
        </p:nvSpPr>
        <p:spPr>
          <a:xfrm>
            <a:off x="6791771" y="1682458"/>
            <a:ext cx="759000" cy="759000"/>
          </a:xfrm>
          <a:prstGeom prst="roundRect">
            <a:avLst>
              <a:gd fmla="val 50000" name="adj"/>
            </a:avLst>
          </a:prstGeom>
          <a:solidFill>
            <a:srgbClr val="B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13" name="Google Shape;1713;p29"/>
          <p:cNvGrpSpPr/>
          <p:nvPr/>
        </p:nvGrpSpPr>
        <p:grpSpPr>
          <a:xfrm flipH="1">
            <a:off x="1800331" y="3708400"/>
            <a:ext cx="2352600" cy="1226225"/>
            <a:chOff x="2284875" y="4615250"/>
            <a:chExt cx="2352600" cy="1226225"/>
          </a:xfrm>
        </p:grpSpPr>
        <p:sp>
          <p:nvSpPr>
            <p:cNvPr id="1714" name="Google Shape;1714;p29"/>
            <p:cNvSpPr/>
            <p:nvPr/>
          </p:nvSpPr>
          <p:spPr>
            <a:xfrm>
              <a:off x="2284875" y="5741575"/>
              <a:ext cx="2352600" cy="99900"/>
            </a:xfrm>
            <a:prstGeom prst="ellipse">
              <a:avLst/>
            </a:prstGeom>
            <a:solidFill>
              <a:srgbClr val="363636">
                <a:alpha val="53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5" name="Google Shape;1715;p29"/>
            <p:cNvSpPr/>
            <p:nvPr/>
          </p:nvSpPr>
          <p:spPr>
            <a:xfrm>
              <a:off x="3154350" y="5114275"/>
              <a:ext cx="1358600" cy="649950"/>
            </a:xfrm>
            <a:custGeom>
              <a:rect b="b" l="l" r="r" t="t"/>
              <a:pathLst>
                <a:path extrusionOk="0" h="25998" w="54344">
                  <a:moveTo>
                    <a:pt x="2819" y="1"/>
                  </a:moveTo>
                  <a:lnTo>
                    <a:pt x="1" y="7680"/>
                  </a:lnTo>
                  <a:lnTo>
                    <a:pt x="306" y="7915"/>
                  </a:lnTo>
                  <a:lnTo>
                    <a:pt x="588" y="8079"/>
                  </a:lnTo>
                  <a:lnTo>
                    <a:pt x="846" y="8197"/>
                  </a:lnTo>
                  <a:lnTo>
                    <a:pt x="1105" y="8244"/>
                  </a:lnTo>
                  <a:lnTo>
                    <a:pt x="1316" y="8267"/>
                  </a:lnTo>
                  <a:lnTo>
                    <a:pt x="1527" y="8220"/>
                  </a:lnTo>
                  <a:lnTo>
                    <a:pt x="1692" y="8150"/>
                  </a:lnTo>
                  <a:lnTo>
                    <a:pt x="1856" y="8079"/>
                  </a:lnTo>
                  <a:lnTo>
                    <a:pt x="1997" y="7962"/>
                  </a:lnTo>
                  <a:lnTo>
                    <a:pt x="2091" y="7844"/>
                  </a:lnTo>
                  <a:lnTo>
                    <a:pt x="2279" y="7610"/>
                  </a:lnTo>
                  <a:lnTo>
                    <a:pt x="2373" y="7445"/>
                  </a:lnTo>
                  <a:lnTo>
                    <a:pt x="2420" y="7351"/>
                  </a:lnTo>
                  <a:lnTo>
                    <a:pt x="7164" y="8479"/>
                  </a:lnTo>
                  <a:lnTo>
                    <a:pt x="7375" y="8925"/>
                  </a:lnTo>
                  <a:lnTo>
                    <a:pt x="7586" y="9324"/>
                  </a:lnTo>
                  <a:lnTo>
                    <a:pt x="7821" y="9676"/>
                  </a:lnTo>
                  <a:lnTo>
                    <a:pt x="8056" y="10005"/>
                  </a:lnTo>
                  <a:lnTo>
                    <a:pt x="8291" y="10263"/>
                  </a:lnTo>
                  <a:lnTo>
                    <a:pt x="8526" y="10522"/>
                  </a:lnTo>
                  <a:lnTo>
                    <a:pt x="8784" y="10710"/>
                  </a:lnTo>
                  <a:lnTo>
                    <a:pt x="9019" y="10897"/>
                  </a:lnTo>
                  <a:lnTo>
                    <a:pt x="9277" y="11038"/>
                  </a:lnTo>
                  <a:lnTo>
                    <a:pt x="9512" y="11132"/>
                  </a:lnTo>
                  <a:lnTo>
                    <a:pt x="9770" y="11226"/>
                  </a:lnTo>
                  <a:lnTo>
                    <a:pt x="10005" y="11297"/>
                  </a:lnTo>
                  <a:lnTo>
                    <a:pt x="10240" y="11320"/>
                  </a:lnTo>
                  <a:lnTo>
                    <a:pt x="10498" y="11344"/>
                  </a:lnTo>
                  <a:lnTo>
                    <a:pt x="10733" y="11344"/>
                  </a:lnTo>
                  <a:lnTo>
                    <a:pt x="10945" y="11320"/>
                  </a:lnTo>
                  <a:lnTo>
                    <a:pt x="11179" y="11273"/>
                  </a:lnTo>
                  <a:lnTo>
                    <a:pt x="11391" y="11226"/>
                  </a:lnTo>
                  <a:lnTo>
                    <a:pt x="11790" y="11109"/>
                  </a:lnTo>
                  <a:lnTo>
                    <a:pt x="12166" y="10968"/>
                  </a:lnTo>
                  <a:lnTo>
                    <a:pt x="12471" y="10803"/>
                  </a:lnTo>
                  <a:lnTo>
                    <a:pt x="12729" y="10639"/>
                  </a:lnTo>
                  <a:lnTo>
                    <a:pt x="12917" y="10522"/>
                  </a:lnTo>
                  <a:lnTo>
                    <a:pt x="13082" y="10404"/>
                  </a:lnTo>
                  <a:lnTo>
                    <a:pt x="14632" y="11250"/>
                  </a:lnTo>
                  <a:lnTo>
                    <a:pt x="16440" y="12213"/>
                  </a:lnTo>
                  <a:lnTo>
                    <a:pt x="18765" y="13434"/>
                  </a:lnTo>
                  <a:lnTo>
                    <a:pt x="21559" y="14866"/>
                  </a:lnTo>
                  <a:lnTo>
                    <a:pt x="24683" y="16440"/>
                  </a:lnTo>
                  <a:lnTo>
                    <a:pt x="26350" y="17262"/>
                  </a:lnTo>
                  <a:lnTo>
                    <a:pt x="28088" y="18084"/>
                  </a:lnTo>
                  <a:lnTo>
                    <a:pt x="29826" y="18906"/>
                  </a:lnTo>
                  <a:lnTo>
                    <a:pt x="31634" y="19727"/>
                  </a:lnTo>
                  <a:lnTo>
                    <a:pt x="33419" y="20526"/>
                  </a:lnTo>
                  <a:lnTo>
                    <a:pt x="35227" y="21324"/>
                  </a:lnTo>
                  <a:lnTo>
                    <a:pt x="37012" y="22076"/>
                  </a:lnTo>
                  <a:lnTo>
                    <a:pt x="38773" y="22780"/>
                  </a:lnTo>
                  <a:lnTo>
                    <a:pt x="40511" y="23438"/>
                  </a:lnTo>
                  <a:lnTo>
                    <a:pt x="42202" y="24049"/>
                  </a:lnTo>
                  <a:lnTo>
                    <a:pt x="43822" y="24565"/>
                  </a:lnTo>
                  <a:lnTo>
                    <a:pt x="45396" y="25035"/>
                  </a:lnTo>
                  <a:lnTo>
                    <a:pt x="46147" y="25246"/>
                  </a:lnTo>
                  <a:lnTo>
                    <a:pt x="46875" y="25434"/>
                  </a:lnTo>
                  <a:lnTo>
                    <a:pt x="47556" y="25575"/>
                  </a:lnTo>
                  <a:lnTo>
                    <a:pt x="48237" y="25716"/>
                  </a:lnTo>
                  <a:lnTo>
                    <a:pt x="48895" y="25833"/>
                  </a:lnTo>
                  <a:lnTo>
                    <a:pt x="49506" y="25904"/>
                  </a:lnTo>
                  <a:lnTo>
                    <a:pt x="50093" y="25974"/>
                  </a:lnTo>
                  <a:lnTo>
                    <a:pt x="50656" y="25998"/>
                  </a:lnTo>
                  <a:lnTo>
                    <a:pt x="51196" y="25998"/>
                  </a:lnTo>
                  <a:lnTo>
                    <a:pt x="51666" y="25974"/>
                  </a:lnTo>
                  <a:lnTo>
                    <a:pt x="52136" y="25904"/>
                  </a:lnTo>
                  <a:lnTo>
                    <a:pt x="52559" y="25833"/>
                  </a:lnTo>
                  <a:lnTo>
                    <a:pt x="52934" y="25692"/>
                  </a:lnTo>
                  <a:lnTo>
                    <a:pt x="53263" y="25552"/>
                  </a:lnTo>
                  <a:lnTo>
                    <a:pt x="53568" y="25340"/>
                  </a:lnTo>
                  <a:lnTo>
                    <a:pt x="53686" y="25246"/>
                  </a:lnTo>
                  <a:lnTo>
                    <a:pt x="53803" y="25129"/>
                  </a:lnTo>
                  <a:lnTo>
                    <a:pt x="53944" y="24988"/>
                  </a:lnTo>
                  <a:lnTo>
                    <a:pt x="54038" y="24824"/>
                  </a:lnTo>
                  <a:lnTo>
                    <a:pt x="54132" y="24659"/>
                  </a:lnTo>
                  <a:lnTo>
                    <a:pt x="54202" y="24471"/>
                  </a:lnTo>
                  <a:lnTo>
                    <a:pt x="54273" y="24307"/>
                  </a:lnTo>
                  <a:lnTo>
                    <a:pt x="54296" y="24119"/>
                  </a:lnTo>
                  <a:lnTo>
                    <a:pt x="54320" y="23955"/>
                  </a:lnTo>
                  <a:lnTo>
                    <a:pt x="54343" y="23790"/>
                  </a:lnTo>
                  <a:lnTo>
                    <a:pt x="54320" y="23602"/>
                  </a:lnTo>
                  <a:lnTo>
                    <a:pt x="54296" y="23438"/>
                  </a:lnTo>
                  <a:lnTo>
                    <a:pt x="54249" y="23250"/>
                  </a:lnTo>
                  <a:lnTo>
                    <a:pt x="54202" y="23062"/>
                  </a:lnTo>
                  <a:lnTo>
                    <a:pt x="54062" y="22710"/>
                  </a:lnTo>
                  <a:lnTo>
                    <a:pt x="53850" y="22358"/>
                  </a:lnTo>
                  <a:lnTo>
                    <a:pt x="53592" y="21982"/>
                  </a:lnTo>
                  <a:lnTo>
                    <a:pt x="53263" y="21630"/>
                  </a:lnTo>
                  <a:lnTo>
                    <a:pt x="52887" y="21254"/>
                  </a:lnTo>
                  <a:lnTo>
                    <a:pt x="52488" y="20878"/>
                  </a:lnTo>
                  <a:lnTo>
                    <a:pt x="52018" y="20526"/>
                  </a:lnTo>
                  <a:lnTo>
                    <a:pt x="51525" y="20150"/>
                  </a:lnTo>
                  <a:lnTo>
                    <a:pt x="50962" y="19774"/>
                  </a:lnTo>
                  <a:lnTo>
                    <a:pt x="50374" y="19422"/>
                  </a:lnTo>
                  <a:lnTo>
                    <a:pt x="49740" y="19046"/>
                  </a:lnTo>
                  <a:lnTo>
                    <a:pt x="49083" y="18671"/>
                  </a:lnTo>
                  <a:lnTo>
                    <a:pt x="48378" y="18295"/>
                  </a:lnTo>
                  <a:lnTo>
                    <a:pt x="47650" y="17943"/>
                  </a:lnTo>
                  <a:lnTo>
                    <a:pt x="46100" y="17215"/>
                  </a:lnTo>
                  <a:lnTo>
                    <a:pt x="44456" y="16487"/>
                  </a:lnTo>
                  <a:lnTo>
                    <a:pt x="42695" y="15782"/>
                  </a:lnTo>
                  <a:lnTo>
                    <a:pt x="40887" y="15078"/>
                  </a:lnTo>
                  <a:lnTo>
                    <a:pt x="39008" y="14397"/>
                  </a:lnTo>
                  <a:lnTo>
                    <a:pt x="37106" y="13716"/>
                  </a:lnTo>
                  <a:lnTo>
                    <a:pt x="35157" y="13058"/>
                  </a:lnTo>
                  <a:lnTo>
                    <a:pt x="33208" y="12447"/>
                  </a:lnTo>
                  <a:lnTo>
                    <a:pt x="31282" y="11837"/>
                  </a:lnTo>
                  <a:lnTo>
                    <a:pt x="29356" y="11250"/>
                  </a:lnTo>
                  <a:lnTo>
                    <a:pt x="27477" y="10710"/>
                  </a:lnTo>
                  <a:lnTo>
                    <a:pt x="23931" y="9700"/>
                  </a:lnTo>
                  <a:lnTo>
                    <a:pt x="20714" y="8831"/>
                  </a:lnTo>
                  <a:lnTo>
                    <a:pt x="18013" y="8126"/>
                  </a:lnTo>
                  <a:lnTo>
                    <a:pt x="15900" y="7610"/>
                  </a:lnTo>
                  <a:lnTo>
                    <a:pt x="14068" y="7163"/>
                  </a:lnTo>
                  <a:lnTo>
                    <a:pt x="13904" y="6741"/>
                  </a:lnTo>
                  <a:lnTo>
                    <a:pt x="13739" y="6341"/>
                  </a:lnTo>
                  <a:lnTo>
                    <a:pt x="13575" y="5989"/>
                  </a:lnTo>
                  <a:lnTo>
                    <a:pt x="13363" y="5684"/>
                  </a:lnTo>
                  <a:lnTo>
                    <a:pt x="13176" y="5402"/>
                  </a:lnTo>
                  <a:lnTo>
                    <a:pt x="12964" y="5167"/>
                  </a:lnTo>
                  <a:lnTo>
                    <a:pt x="12753" y="4956"/>
                  </a:lnTo>
                  <a:lnTo>
                    <a:pt x="12518" y="4791"/>
                  </a:lnTo>
                  <a:lnTo>
                    <a:pt x="12283" y="4651"/>
                  </a:lnTo>
                  <a:lnTo>
                    <a:pt x="12072" y="4533"/>
                  </a:lnTo>
                  <a:lnTo>
                    <a:pt x="11837" y="4439"/>
                  </a:lnTo>
                  <a:lnTo>
                    <a:pt x="11602" y="4369"/>
                  </a:lnTo>
                  <a:lnTo>
                    <a:pt x="11344" y="4322"/>
                  </a:lnTo>
                  <a:lnTo>
                    <a:pt x="11109" y="4298"/>
                  </a:lnTo>
                  <a:lnTo>
                    <a:pt x="10663" y="4298"/>
                  </a:lnTo>
                  <a:lnTo>
                    <a:pt x="10216" y="4345"/>
                  </a:lnTo>
                  <a:lnTo>
                    <a:pt x="9794" y="4463"/>
                  </a:lnTo>
                  <a:lnTo>
                    <a:pt x="9418" y="4580"/>
                  </a:lnTo>
                  <a:lnTo>
                    <a:pt x="9089" y="4721"/>
                  </a:lnTo>
                  <a:lnTo>
                    <a:pt x="8807" y="4862"/>
                  </a:lnTo>
                  <a:lnTo>
                    <a:pt x="8596" y="4956"/>
                  </a:lnTo>
                  <a:lnTo>
                    <a:pt x="8432" y="5073"/>
                  </a:lnTo>
                  <a:lnTo>
                    <a:pt x="4345" y="2161"/>
                  </a:lnTo>
                  <a:lnTo>
                    <a:pt x="4345" y="1879"/>
                  </a:lnTo>
                  <a:lnTo>
                    <a:pt x="4322" y="1621"/>
                  </a:lnTo>
                  <a:lnTo>
                    <a:pt x="4275" y="1363"/>
                  </a:lnTo>
                  <a:lnTo>
                    <a:pt x="4181" y="1151"/>
                  </a:lnTo>
                  <a:lnTo>
                    <a:pt x="4087" y="964"/>
                  </a:lnTo>
                  <a:lnTo>
                    <a:pt x="3946" y="776"/>
                  </a:lnTo>
                  <a:lnTo>
                    <a:pt x="3805" y="635"/>
                  </a:lnTo>
                  <a:lnTo>
                    <a:pt x="3664" y="494"/>
                  </a:lnTo>
                  <a:lnTo>
                    <a:pt x="3359" y="283"/>
                  </a:lnTo>
                  <a:lnTo>
                    <a:pt x="3101" y="118"/>
                  </a:lnTo>
                  <a:lnTo>
                    <a:pt x="2913" y="48"/>
                  </a:lnTo>
                  <a:lnTo>
                    <a:pt x="281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6" name="Google Shape;1716;p29"/>
            <p:cNvSpPr/>
            <p:nvPr/>
          </p:nvSpPr>
          <p:spPr>
            <a:xfrm>
              <a:off x="3154350" y="5114275"/>
              <a:ext cx="1358600" cy="649950"/>
            </a:xfrm>
            <a:custGeom>
              <a:rect b="b" l="l" r="r" t="t"/>
              <a:pathLst>
                <a:path extrusionOk="0" fill="none" h="25998" w="54344">
                  <a:moveTo>
                    <a:pt x="54202" y="24471"/>
                  </a:moveTo>
                  <a:lnTo>
                    <a:pt x="54202" y="24471"/>
                  </a:lnTo>
                  <a:lnTo>
                    <a:pt x="54132" y="24659"/>
                  </a:lnTo>
                  <a:lnTo>
                    <a:pt x="54038" y="24824"/>
                  </a:lnTo>
                  <a:lnTo>
                    <a:pt x="53944" y="24988"/>
                  </a:lnTo>
                  <a:lnTo>
                    <a:pt x="53803" y="25129"/>
                  </a:lnTo>
                  <a:lnTo>
                    <a:pt x="53803" y="25129"/>
                  </a:lnTo>
                  <a:lnTo>
                    <a:pt x="53686" y="25246"/>
                  </a:lnTo>
                  <a:lnTo>
                    <a:pt x="53568" y="25340"/>
                  </a:lnTo>
                  <a:lnTo>
                    <a:pt x="53263" y="25552"/>
                  </a:lnTo>
                  <a:lnTo>
                    <a:pt x="52934" y="25692"/>
                  </a:lnTo>
                  <a:lnTo>
                    <a:pt x="52559" y="25833"/>
                  </a:lnTo>
                  <a:lnTo>
                    <a:pt x="52136" y="25904"/>
                  </a:lnTo>
                  <a:lnTo>
                    <a:pt x="51666" y="25974"/>
                  </a:lnTo>
                  <a:lnTo>
                    <a:pt x="51196" y="25998"/>
                  </a:lnTo>
                  <a:lnTo>
                    <a:pt x="50656" y="25998"/>
                  </a:lnTo>
                  <a:lnTo>
                    <a:pt x="50093" y="25974"/>
                  </a:lnTo>
                  <a:lnTo>
                    <a:pt x="49506" y="25904"/>
                  </a:lnTo>
                  <a:lnTo>
                    <a:pt x="48895" y="25833"/>
                  </a:lnTo>
                  <a:lnTo>
                    <a:pt x="48237" y="25716"/>
                  </a:lnTo>
                  <a:lnTo>
                    <a:pt x="47556" y="25575"/>
                  </a:lnTo>
                  <a:lnTo>
                    <a:pt x="46875" y="25434"/>
                  </a:lnTo>
                  <a:lnTo>
                    <a:pt x="46147" y="25246"/>
                  </a:lnTo>
                  <a:lnTo>
                    <a:pt x="45396" y="25035"/>
                  </a:lnTo>
                  <a:lnTo>
                    <a:pt x="43822" y="24565"/>
                  </a:lnTo>
                  <a:lnTo>
                    <a:pt x="42202" y="24049"/>
                  </a:lnTo>
                  <a:lnTo>
                    <a:pt x="40511" y="23438"/>
                  </a:lnTo>
                  <a:lnTo>
                    <a:pt x="38773" y="22780"/>
                  </a:lnTo>
                  <a:lnTo>
                    <a:pt x="37012" y="22076"/>
                  </a:lnTo>
                  <a:lnTo>
                    <a:pt x="35227" y="21324"/>
                  </a:lnTo>
                  <a:lnTo>
                    <a:pt x="33419" y="20526"/>
                  </a:lnTo>
                  <a:lnTo>
                    <a:pt x="31634" y="19727"/>
                  </a:lnTo>
                  <a:lnTo>
                    <a:pt x="29826" y="18906"/>
                  </a:lnTo>
                  <a:lnTo>
                    <a:pt x="28088" y="18084"/>
                  </a:lnTo>
                  <a:lnTo>
                    <a:pt x="26350" y="17262"/>
                  </a:lnTo>
                  <a:lnTo>
                    <a:pt x="24683" y="16440"/>
                  </a:lnTo>
                  <a:lnTo>
                    <a:pt x="21559" y="14866"/>
                  </a:lnTo>
                  <a:lnTo>
                    <a:pt x="18765" y="13434"/>
                  </a:lnTo>
                  <a:lnTo>
                    <a:pt x="16440" y="12213"/>
                  </a:lnTo>
                  <a:lnTo>
                    <a:pt x="14632" y="11250"/>
                  </a:lnTo>
                  <a:lnTo>
                    <a:pt x="13082" y="10404"/>
                  </a:lnTo>
                  <a:lnTo>
                    <a:pt x="13082" y="10404"/>
                  </a:lnTo>
                  <a:lnTo>
                    <a:pt x="12917" y="10522"/>
                  </a:lnTo>
                  <a:lnTo>
                    <a:pt x="12729" y="10639"/>
                  </a:lnTo>
                  <a:lnTo>
                    <a:pt x="12471" y="10803"/>
                  </a:lnTo>
                  <a:lnTo>
                    <a:pt x="12166" y="10968"/>
                  </a:lnTo>
                  <a:lnTo>
                    <a:pt x="11790" y="11109"/>
                  </a:lnTo>
                  <a:lnTo>
                    <a:pt x="11391" y="11226"/>
                  </a:lnTo>
                  <a:lnTo>
                    <a:pt x="11179" y="11273"/>
                  </a:lnTo>
                  <a:lnTo>
                    <a:pt x="10945" y="11320"/>
                  </a:lnTo>
                  <a:lnTo>
                    <a:pt x="10733" y="11344"/>
                  </a:lnTo>
                  <a:lnTo>
                    <a:pt x="10498" y="11344"/>
                  </a:lnTo>
                  <a:lnTo>
                    <a:pt x="10240" y="11320"/>
                  </a:lnTo>
                  <a:lnTo>
                    <a:pt x="10005" y="11297"/>
                  </a:lnTo>
                  <a:lnTo>
                    <a:pt x="9770" y="11226"/>
                  </a:lnTo>
                  <a:lnTo>
                    <a:pt x="9512" y="11132"/>
                  </a:lnTo>
                  <a:lnTo>
                    <a:pt x="9277" y="11038"/>
                  </a:lnTo>
                  <a:lnTo>
                    <a:pt x="9019" y="10897"/>
                  </a:lnTo>
                  <a:lnTo>
                    <a:pt x="8784" y="10710"/>
                  </a:lnTo>
                  <a:lnTo>
                    <a:pt x="8526" y="10522"/>
                  </a:lnTo>
                  <a:lnTo>
                    <a:pt x="8291" y="10263"/>
                  </a:lnTo>
                  <a:lnTo>
                    <a:pt x="8056" y="10005"/>
                  </a:lnTo>
                  <a:lnTo>
                    <a:pt x="7821" y="9676"/>
                  </a:lnTo>
                  <a:lnTo>
                    <a:pt x="7586" y="9324"/>
                  </a:lnTo>
                  <a:lnTo>
                    <a:pt x="7375" y="8925"/>
                  </a:lnTo>
                  <a:lnTo>
                    <a:pt x="7164" y="8479"/>
                  </a:lnTo>
                  <a:lnTo>
                    <a:pt x="2420" y="7351"/>
                  </a:lnTo>
                  <a:lnTo>
                    <a:pt x="2420" y="7351"/>
                  </a:lnTo>
                  <a:lnTo>
                    <a:pt x="2373" y="7445"/>
                  </a:lnTo>
                  <a:lnTo>
                    <a:pt x="2279" y="7610"/>
                  </a:lnTo>
                  <a:lnTo>
                    <a:pt x="2091" y="7844"/>
                  </a:lnTo>
                  <a:lnTo>
                    <a:pt x="1997" y="7962"/>
                  </a:lnTo>
                  <a:lnTo>
                    <a:pt x="1856" y="8079"/>
                  </a:lnTo>
                  <a:lnTo>
                    <a:pt x="1692" y="8150"/>
                  </a:lnTo>
                  <a:lnTo>
                    <a:pt x="1527" y="8220"/>
                  </a:lnTo>
                  <a:lnTo>
                    <a:pt x="1316" y="8267"/>
                  </a:lnTo>
                  <a:lnTo>
                    <a:pt x="1105" y="8244"/>
                  </a:lnTo>
                  <a:lnTo>
                    <a:pt x="846" y="8197"/>
                  </a:lnTo>
                  <a:lnTo>
                    <a:pt x="588" y="8079"/>
                  </a:lnTo>
                  <a:lnTo>
                    <a:pt x="306" y="7915"/>
                  </a:lnTo>
                  <a:lnTo>
                    <a:pt x="1" y="7680"/>
                  </a:lnTo>
                  <a:lnTo>
                    <a:pt x="2819" y="1"/>
                  </a:lnTo>
                  <a:lnTo>
                    <a:pt x="2819" y="1"/>
                  </a:lnTo>
                  <a:lnTo>
                    <a:pt x="2913" y="48"/>
                  </a:lnTo>
                  <a:lnTo>
                    <a:pt x="3101" y="118"/>
                  </a:lnTo>
                  <a:lnTo>
                    <a:pt x="3359" y="283"/>
                  </a:lnTo>
                  <a:lnTo>
                    <a:pt x="3664" y="494"/>
                  </a:lnTo>
                  <a:lnTo>
                    <a:pt x="3805" y="635"/>
                  </a:lnTo>
                  <a:lnTo>
                    <a:pt x="3946" y="776"/>
                  </a:lnTo>
                  <a:lnTo>
                    <a:pt x="4087" y="964"/>
                  </a:lnTo>
                  <a:lnTo>
                    <a:pt x="4181" y="1151"/>
                  </a:lnTo>
                  <a:lnTo>
                    <a:pt x="4275" y="1363"/>
                  </a:lnTo>
                  <a:lnTo>
                    <a:pt x="4322" y="1621"/>
                  </a:lnTo>
                  <a:lnTo>
                    <a:pt x="4345" y="1879"/>
                  </a:lnTo>
                  <a:lnTo>
                    <a:pt x="4345" y="2161"/>
                  </a:lnTo>
                  <a:lnTo>
                    <a:pt x="8432" y="5073"/>
                  </a:lnTo>
                  <a:lnTo>
                    <a:pt x="8432" y="5073"/>
                  </a:lnTo>
                  <a:lnTo>
                    <a:pt x="8596" y="4956"/>
                  </a:lnTo>
                  <a:lnTo>
                    <a:pt x="8807" y="4862"/>
                  </a:lnTo>
                  <a:lnTo>
                    <a:pt x="9089" y="4721"/>
                  </a:lnTo>
                  <a:lnTo>
                    <a:pt x="9418" y="4580"/>
                  </a:lnTo>
                  <a:lnTo>
                    <a:pt x="9794" y="4463"/>
                  </a:lnTo>
                  <a:lnTo>
                    <a:pt x="10216" y="4345"/>
                  </a:lnTo>
                  <a:lnTo>
                    <a:pt x="10663" y="4298"/>
                  </a:lnTo>
                  <a:lnTo>
                    <a:pt x="10898" y="4298"/>
                  </a:lnTo>
                  <a:lnTo>
                    <a:pt x="11109" y="4298"/>
                  </a:lnTo>
                  <a:lnTo>
                    <a:pt x="11344" y="4322"/>
                  </a:lnTo>
                  <a:lnTo>
                    <a:pt x="11602" y="4369"/>
                  </a:lnTo>
                  <a:lnTo>
                    <a:pt x="11837" y="4439"/>
                  </a:lnTo>
                  <a:lnTo>
                    <a:pt x="12072" y="4533"/>
                  </a:lnTo>
                  <a:lnTo>
                    <a:pt x="12283" y="4651"/>
                  </a:lnTo>
                  <a:lnTo>
                    <a:pt x="12518" y="4791"/>
                  </a:lnTo>
                  <a:lnTo>
                    <a:pt x="12753" y="4956"/>
                  </a:lnTo>
                  <a:lnTo>
                    <a:pt x="12964" y="5167"/>
                  </a:lnTo>
                  <a:lnTo>
                    <a:pt x="13176" y="5402"/>
                  </a:lnTo>
                  <a:lnTo>
                    <a:pt x="13363" y="5684"/>
                  </a:lnTo>
                  <a:lnTo>
                    <a:pt x="13575" y="5989"/>
                  </a:lnTo>
                  <a:lnTo>
                    <a:pt x="13739" y="6341"/>
                  </a:lnTo>
                  <a:lnTo>
                    <a:pt x="13904" y="6741"/>
                  </a:lnTo>
                  <a:lnTo>
                    <a:pt x="14068" y="7163"/>
                  </a:lnTo>
                  <a:lnTo>
                    <a:pt x="14068" y="7163"/>
                  </a:lnTo>
                  <a:lnTo>
                    <a:pt x="15900" y="7610"/>
                  </a:lnTo>
                  <a:lnTo>
                    <a:pt x="18013" y="8126"/>
                  </a:lnTo>
                  <a:lnTo>
                    <a:pt x="20714" y="8831"/>
                  </a:lnTo>
                  <a:lnTo>
                    <a:pt x="23931" y="9700"/>
                  </a:lnTo>
                  <a:lnTo>
                    <a:pt x="27477" y="10710"/>
                  </a:lnTo>
                  <a:lnTo>
                    <a:pt x="29356" y="11250"/>
                  </a:lnTo>
                  <a:lnTo>
                    <a:pt x="31282" y="11837"/>
                  </a:lnTo>
                  <a:lnTo>
                    <a:pt x="33208" y="12447"/>
                  </a:lnTo>
                  <a:lnTo>
                    <a:pt x="35157" y="13058"/>
                  </a:lnTo>
                  <a:lnTo>
                    <a:pt x="37106" y="13716"/>
                  </a:lnTo>
                  <a:lnTo>
                    <a:pt x="39008" y="14397"/>
                  </a:lnTo>
                  <a:lnTo>
                    <a:pt x="40887" y="15078"/>
                  </a:lnTo>
                  <a:lnTo>
                    <a:pt x="42695" y="15782"/>
                  </a:lnTo>
                  <a:lnTo>
                    <a:pt x="44456" y="16487"/>
                  </a:lnTo>
                  <a:lnTo>
                    <a:pt x="46100" y="17215"/>
                  </a:lnTo>
                  <a:lnTo>
                    <a:pt x="47650" y="17943"/>
                  </a:lnTo>
                  <a:lnTo>
                    <a:pt x="48378" y="18295"/>
                  </a:lnTo>
                  <a:lnTo>
                    <a:pt x="49083" y="18671"/>
                  </a:lnTo>
                  <a:lnTo>
                    <a:pt x="49740" y="19046"/>
                  </a:lnTo>
                  <a:lnTo>
                    <a:pt x="50374" y="19422"/>
                  </a:lnTo>
                  <a:lnTo>
                    <a:pt x="50962" y="19774"/>
                  </a:lnTo>
                  <a:lnTo>
                    <a:pt x="51525" y="20150"/>
                  </a:lnTo>
                  <a:lnTo>
                    <a:pt x="52018" y="20526"/>
                  </a:lnTo>
                  <a:lnTo>
                    <a:pt x="52488" y="20878"/>
                  </a:lnTo>
                  <a:lnTo>
                    <a:pt x="52887" y="21254"/>
                  </a:lnTo>
                  <a:lnTo>
                    <a:pt x="53263" y="21630"/>
                  </a:lnTo>
                  <a:lnTo>
                    <a:pt x="53592" y="21982"/>
                  </a:lnTo>
                  <a:lnTo>
                    <a:pt x="53850" y="22358"/>
                  </a:lnTo>
                  <a:lnTo>
                    <a:pt x="54062" y="22710"/>
                  </a:lnTo>
                  <a:lnTo>
                    <a:pt x="54202" y="23062"/>
                  </a:lnTo>
                  <a:lnTo>
                    <a:pt x="54249" y="23250"/>
                  </a:lnTo>
                  <a:lnTo>
                    <a:pt x="54296" y="23438"/>
                  </a:lnTo>
                  <a:lnTo>
                    <a:pt x="54320" y="23602"/>
                  </a:lnTo>
                  <a:lnTo>
                    <a:pt x="54343" y="23790"/>
                  </a:lnTo>
                  <a:lnTo>
                    <a:pt x="54320" y="23955"/>
                  </a:lnTo>
                  <a:lnTo>
                    <a:pt x="54296" y="24119"/>
                  </a:lnTo>
                  <a:lnTo>
                    <a:pt x="54273" y="24307"/>
                  </a:lnTo>
                  <a:lnTo>
                    <a:pt x="54202" y="2447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7" name="Google Shape;1717;p29"/>
            <p:cNvSpPr/>
            <p:nvPr/>
          </p:nvSpPr>
          <p:spPr>
            <a:xfrm>
              <a:off x="3167875" y="5219375"/>
              <a:ext cx="1331575" cy="544850"/>
            </a:xfrm>
            <a:custGeom>
              <a:rect b="b" l="l" r="r" t="t"/>
              <a:pathLst>
                <a:path extrusionOk="0" h="21794" w="53263">
                  <a:moveTo>
                    <a:pt x="1714" y="0"/>
                  </a:moveTo>
                  <a:lnTo>
                    <a:pt x="1597" y="400"/>
                  </a:lnTo>
                  <a:lnTo>
                    <a:pt x="1245" y="1292"/>
                  </a:lnTo>
                  <a:lnTo>
                    <a:pt x="845" y="2184"/>
                  </a:lnTo>
                  <a:lnTo>
                    <a:pt x="446" y="3030"/>
                  </a:lnTo>
                  <a:lnTo>
                    <a:pt x="0" y="3852"/>
                  </a:lnTo>
                  <a:lnTo>
                    <a:pt x="188" y="3946"/>
                  </a:lnTo>
                  <a:lnTo>
                    <a:pt x="376" y="4016"/>
                  </a:lnTo>
                  <a:lnTo>
                    <a:pt x="540" y="4040"/>
                  </a:lnTo>
                  <a:lnTo>
                    <a:pt x="705" y="4063"/>
                  </a:lnTo>
                  <a:lnTo>
                    <a:pt x="845" y="4040"/>
                  </a:lnTo>
                  <a:lnTo>
                    <a:pt x="986" y="4016"/>
                  </a:lnTo>
                  <a:lnTo>
                    <a:pt x="1127" y="3969"/>
                  </a:lnTo>
                  <a:lnTo>
                    <a:pt x="1221" y="3922"/>
                  </a:lnTo>
                  <a:lnTo>
                    <a:pt x="1433" y="3781"/>
                  </a:lnTo>
                  <a:lnTo>
                    <a:pt x="1597" y="3617"/>
                  </a:lnTo>
                  <a:lnTo>
                    <a:pt x="1714" y="3429"/>
                  </a:lnTo>
                  <a:lnTo>
                    <a:pt x="1808" y="3288"/>
                  </a:lnTo>
                  <a:lnTo>
                    <a:pt x="1879" y="3147"/>
                  </a:lnTo>
                  <a:lnTo>
                    <a:pt x="6623" y="4275"/>
                  </a:lnTo>
                  <a:lnTo>
                    <a:pt x="6810" y="4674"/>
                  </a:lnTo>
                  <a:lnTo>
                    <a:pt x="6998" y="5026"/>
                  </a:lnTo>
                  <a:lnTo>
                    <a:pt x="7210" y="5378"/>
                  </a:lnTo>
                  <a:lnTo>
                    <a:pt x="7421" y="5660"/>
                  </a:lnTo>
                  <a:lnTo>
                    <a:pt x="7632" y="5918"/>
                  </a:lnTo>
                  <a:lnTo>
                    <a:pt x="7844" y="6153"/>
                  </a:lnTo>
                  <a:lnTo>
                    <a:pt x="8055" y="6365"/>
                  </a:lnTo>
                  <a:lnTo>
                    <a:pt x="8266" y="6552"/>
                  </a:lnTo>
                  <a:lnTo>
                    <a:pt x="8501" y="6693"/>
                  </a:lnTo>
                  <a:lnTo>
                    <a:pt x="8713" y="6811"/>
                  </a:lnTo>
                  <a:lnTo>
                    <a:pt x="8924" y="6928"/>
                  </a:lnTo>
                  <a:lnTo>
                    <a:pt x="9159" y="6999"/>
                  </a:lnTo>
                  <a:lnTo>
                    <a:pt x="9370" y="7069"/>
                  </a:lnTo>
                  <a:lnTo>
                    <a:pt x="9605" y="7093"/>
                  </a:lnTo>
                  <a:lnTo>
                    <a:pt x="9816" y="7116"/>
                  </a:lnTo>
                  <a:lnTo>
                    <a:pt x="10028" y="7140"/>
                  </a:lnTo>
                  <a:lnTo>
                    <a:pt x="10286" y="7116"/>
                  </a:lnTo>
                  <a:lnTo>
                    <a:pt x="10521" y="7093"/>
                  </a:lnTo>
                  <a:lnTo>
                    <a:pt x="10779" y="7046"/>
                  </a:lnTo>
                  <a:lnTo>
                    <a:pt x="11014" y="6999"/>
                  </a:lnTo>
                  <a:lnTo>
                    <a:pt x="11437" y="6834"/>
                  </a:lnTo>
                  <a:lnTo>
                    <a:pt x="11813" y="6670"/>
                  </a:lnTo>
                  <a:lnTo>
                    <a:pt x="12118" y="6482"/>
                  </a:lnTo>
                  <a:lnTo>
                    <a:pt x="12353" y="6341"/>
                  </a:lnTo>
                  <a:lnTo>
                    <a:pt x="12541" y="6200"/>
                  </a:lnTo>
                  <a:lnTo>
                    <a:pt x="13785" y="6858"/>
                  </a:lnTo>
                  <a:lnTo>
                    <a:pt x="15194" y="7633"/>
                  </a:lnTo>
                  <a:lnTo>
                    <a:pt x="17073" y="8619"/>
                  </a:lnTo>
                  <a:lnTo>
                    <a:pt x="19351" y="9817"/>
                  </a:lnTo>
                  <a:lnTo>
                    <a:pt x="21934" y="11132"/>
                  </a:lnTo>
                  <a:lnTo>
                    <a:pt x="24752" y="12541"/>
                  </a:lnTo>
                  <a:lnTo>
                    <a:pt x="27782" y="13997"/>
                  </a:lnTo>
                  <a:lnTo>
                    <a:pt x="29332" y="14725"/>
                  </a:lnTo>
                  <a:lnTo>
                    <a:pt x="30905" y="15453"/>
                  </a:lnTo>
                  <a:lnTo>
                    <a:pt x="32502" y="16158"/>
                  </a:lnTo>
                  <a:lnTo>
                    <a:pt x="34099" y="16862"/>
                  </a:lnTo>
                  <a:lnTo>
                    <a:pt x="35696" y="17543"/>
                  </a:lnTo>
                  <a:lnTo>
                    <a:pt x="37269" y="18177"/>
                  </a:lnTo>
                  <a:lnTo>
                    <a:pt x="38819" y="18788"/>
                  </a:lnTo>
                  <a:lnTo>
                    <a:pt x="40346" y="19351"/>
                  </a:lnTo>
                  <a:lnTo>
                    <a:pt x="41825" y="19892"/>
                  </a:lnTo>
                  <a:lnTo>
                    <a:pt x="43258" y="20361"/>
                  </a:lnTo>
                  <a:lnTo>
                    <a:pt x="44643" y="20784"/>
                  </a:lnTo>
                  <a:lnTo>
                    <a:pt x="45959" y="21136"/>
                  </a:lnTo>
                  <a:lnTo>
                    <a:pt x="47203" y="21418"/>
                  </a:lnTo>
                  <a:lnTo>
                    <a:pt x="47790" y="21535"/>
                  </a:lnTo>
                  <a:lnTo>
                    <a:pt x="48354" y="21629"/>
                  </a:lnTo>
                  <a:lnTo>
                    <a:pt x="48918" y="21700"/>
                  </a:lnTo>
                  <a:lnTo>
                    <a:pt x="49434" y="21747"/>
                  </a:lnTo>
                  <a:lnTo>
                    <a:pt x="49951" y="21794"/>
                  </a:lnTo>
                  <a:lnTo>
                    <a:pt x="50890" y="21794"/>
                  </a:lnTo>
                  <a:lnTo>
                    <a:pt x="51336" y="21747"/>
                  </a:lnTo>
                  <a:lnTo>
                    <a:pt x="51736" y="21676"/>
                  </a:lnTo>
                  <a:lnTo>
                    <a:pt x="52111" y="21582"/>
                  </a:lnTo>
                  <a:lnTo>
                    <a:pt x="52464" y="21465"/>
                  </a:lnTo>
                  <a:lnTo>
                    <a:pt x="52769" y="21324"/>
                  </a:lnTo>
                  <a:lnTo>
                    <a:pt x="53027" y="21136"/>
                  </a:lnTo>
                  <a:lnTo>
                    <a:pt x="53262" y="20925"/>
                  </a:lnTo>
                  <a:lnTo>
                    <a:pt x="52863" y="20948"/>
                  </a:lnTo>
                  <a:lnTo>
                    <a:pt x="51994" y="20948"/>
                  </a:lnTo>
                  <a:lnTo>
                    <a:pt x="51548" y="20925"/>
                  </a:lnTo>
                  <a:lnTo>
                    <a:pt x="51078" y="20878"/>
                  </a:lnTo>
                  <a:lnTo>
                    <a:pt x="50632" y="20831"/>
                  </a:lnTo>
                  <a:lnTo>
                    <a:pt x="49716" y="20667"/>
                  </a:lnTo>
                  <a:lnTo>
                    <a:pt x="48824" y="20479"/>
                  </a:lnTo>
                  <a:lnTo>
                    <a:pt x="47908" y="20244"/>
                  </a:lnTo>
                  <a:lnTo>
                    <a:pt x="47015" y="19985"/>
                  </a:lnTo>
                  <a:lnTo>
                    <a:pt x="46146" y="19704"/>
                  </a:lnTo>
                  <a:lnTo>
                    <a:pt x="45278" y="19422"/>
                  </a:lnTo>
                  <a:lnTo>
                    <a:pt x="43187" y="18670"/>
                  </a:lnTo>
                  <a:lnTo>
                    <a:pt x="41121" y="17895"/>
                  </a:lnTo>
                  <a:lnTo>
                    <a:pt x="39054" y="17073"/>
                  </a:lnTo>
                  <a:lnTo>
                    <a:pt x="37011" y="16228"/>
                  </a:lnTo>
                  <a:lnTo>
                    <a:pt x="34968" y="15336"/>
                  </a:lnTo>
                  <a:lnTo>
                    <a:pt x="32925" y="14443"/>
                  </a:lnTo>
                  <a:lnTo>
                    <a:pt x="30905" y="13504"/>
                  </a:lnTo>
                  <a:lnTo>
                    <a:pt x="28886" y="12564"/>
                  </a:lnTo>
                  <a:lnTo>
                    <a:pt x="26889" y="11578"/>
                  </a:lnTo>
                  <a:lnTo>
                    <a:pt x="24893" y="10592"/>
                  </a:lnTo>
                  <a:lnTo>
                    <a:pt x="22897" y="9582"/>
                  </a:lnTo>
                  <a:lnTo>
                    <a:pt x="20924" y="8572"/>
                  </a:lnTo>
                  <a:lnTo>
                    <a:pt x="16979" y="6506"/>
                  </a:lnTo>
                  <a:lnTo>
                    <a:pt x="13081" y="4415"/>
                  </a:lnTo>
                  <a:lnTo>
                    <a:pt x="12846" y="4556"/>
                  </a:lnTo>
                  <a:lnTo>
                    <a:pt x="12588" y="4674"/>
                  </a:lnTo>
                  <a:lnTo>
                    <a:pt x="12306" y="4791"/>
                  </a:lnTo>
                  <a:lnTo>
                    <a:pt x="12047" y="4885"/>
                  </a:lnTo>
                  <a:lnTo>
                    <a:pt x="11766" y="4956"/>
                  </a:lnTo>
                  <a:lnTo>
                    <a:pt x="11460" y="5003"/>
                  </a:lnTo>
                  <a:lnTo>
                    <a:pt x="11178" y="5026"/>
                  </a:lnTo>
                  <a:lnTo>
                    <a:pt x="10897" y="5050"/>
                  </a:lnTo>
                  <a:lnTo>
                    <a:pt x="10591" y="5026"/>
                  </a:lnTo>
                  <a:lnTo>
                    <a:pt x="10310" y="5003"/>
                  </a:lnTo>
                  <a:lnTo>
                    <a:pt x="10004" y="4956"/>
                  </a:lnTo>
                  <a:lnTo>
                    <a:pt x="9722" y="4862"/>
                  </a:lnTo>
                  <a:lnTo>
                    <a:pt x="9323" y="4721"/>
                  </a:lnTo>
                  <a:lnTo>
                    <a:pt x="8924" y="4509"/>
                  </a:lnTo>
                  <a:lnTo>
                    <a:pt x="8572" y="4275"/>
                  </a:lnTo>
                  <a:lnTo>
                    <a:pt x="8243" y="3993"/>
                  </a:lnTo>
                  <a:lnTo>
                    <a:pt x="7938" y="3687"/>
                  </a:lnTo>
                  <a:lnTo>
                    <a:pt x="7656" y="3335"/>
                  </a:lnTo>
                  <a:lnTo>
                    <a:pt x="7421" y="2959"/>
                  </a:lnTo>
                  <a:lnTo>
                    <a:pt x="7233" y="2584"/>
                  </a:lnTo>
                  <a:lnTo>
                    <a:pt x="6552" y="2490"/>
                  </a:lnTo>
                  <a:lnTo>
                    <a:pt x="5848" y="2396"/>
                  </a:lnTo>
                  <a:lnTo>
                    <a:pt x="5143" y="2255"/>
                  </a:lnTo>
                  <a:lnTo>
                    <a:pt x="4462" y="2114"/>
                  </a:lnTo>
                  <a:lnTo>
                    <a:pt x="3781" y="1926"/>
                  </a:lnTo>
                  <a:lnTo>
                    <a:pt x="3100" y="1738"/>
                  </a:lnTo>
                  <a:lnTo>
                    <a:pt x="2442" y="1503"/>
                  </a:lnTo>
                  <a:lnTo>
                    <a:pt x="1785" y="1245"/>
                  </a:lnTo>
                  <a:lnTo>
                    <a:pt x="1714" y="0"/>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8" name="Google Shape;1718;p29"/>
            <p:cNvSpPr/>
            <p:nvPr/>
          </p:nvSpPr>
          <p:spPr>
            <a:xfrm>
              <a:off x="3167875" y="5219375"/>
              <a:ext cx="1331575" cy="544850"/>
            </a:xfrm>
            <a:custGeom>
              <a:rect b="b" l="l" r="r" t="t"/>
              <a:pathLst>
                <a:path extrusionOk="0" fill="none" h="21794" w="53263">
                  <a:moveTo>
                    <a:pt x="1714" y="0"/>
                  </a:moveTo>
                  <a:lnTo>
                    <a:pt x="1714" y="0"/>
                  </a:lnTo>
                  <a:lnTo>
                    <a:pt x="1597" y="400"/>
                  </a:lnTo>
                  <a:lnTo>
                    <a:pt x="1597" y="400"/>
                  </a:lnTo>
                  <a:lnTo>
                    <a:pt x="1245" y="1292"/>
                  </a:lnTo>
                  <a:lnTo>
                    <a:pt x="845" y="2184"/>
                  </a:lnTo>
                  <a:lnTo>
                    <a:pt x="446" y="3030"/>
                  </a:lnTo>
                  <a:lnTo>
                    <a:pt x="0" y="3852"/>
                  </a:lnTo>
                  <a:lnTo>
                    <a:pt x="0" y="3852"/>
                  </a:lnTo>
                  <a:lnTo>
                    <a:pt x="188" y="3946"/>
                  </a:lnTo>
                  <a:lnTo>
                    <a:pt x="376" y="4016"/>
                  </a:lnTo>
                  <a:lnTo>
                    <a:pt x="540" y="4040"/>
                  </a:lnTo>
                  <a:lnTo>
                    <a:pt x="705" y="4063"/>
                  </a:lnTo>
                  <a:lnTo>
                    <a:pt x="705" y="4063"/>
                  </a:lnTo>
                  <a:lnTo>
                    <a:pt x="845" y="4040"/>
                  </a:lnTo>
                  <a:lnTo>
                    <a:pt x="986" y="4016"/>
                  </a:lnTo>
                  <a:lnTo>
                    <a:pt x="1127" y="3969"/>
                  </a:lnTo>
                  <a:lnTo>
                    <a:pt x="1221" y="3922"/>
                  </a:lnTo>
                  <a:lnTo>
                    <a:pt x="1433" y="3781"/>
                  </a:lnTo>
                  <a:lnTo>
                    <a:pt x="1597" y="3617"/>
                  </a:lnTo>
                  <a:lnTo>
                    <a:pt x="1714" y="3429"/>
                  </a:lnTo>
                  <a:lnTo>
                    <a:pt x="1808" y="3288"/>
                  </a:lnTo>
                  <a:lnTo>
                    <a:pt x="1879" y="3147"/>
                  </a:lnTo>
                  <a:lnTo>
                    <a:pt x="6623" y="4275"/>
                  </a:lnTo>
                  <a:lnTo>
                    <a:pt x="6623" y="4275"/>
                  </a:lnTo>
                  <a:lnTo>
                    <a:pt x="6810" y="4674"/>
                  </a:lnTo>
                  <a:lnTo>
                    <a:pt x="6998" y="5026"/>
                  </a:lnTo>
                  <a:lnTo>
                    <a:pt x="7210" y="5378"/>
                  </a:lnTo>
                  <a:lnTo>
                    <a:pt x="7421" y="5660"/>
                  </a:lnTo>
                  <a:lnTo>
                    <a:pt x="7632" y="5918"/>
                  </a:lnTo>
                  <a:lnTo>
                    <a:pt x="7844" y="6153"/>
                  </a:lnTo>
                  <a:lnTo>
                    <a:pt x="8055" y="6365"/>
                  </a:lnTo>
                  <a:lnTo>
                    <a:pt x="8266" y="6552"/>
                  </a:lnTo>
                  <a:lnTo>
                    <a:pt x="8501" y="6693"/>
                  </a:lnTo>
                  <a:lnTo>
                    <a:pt x="8713" y="6811"/>
                  </a:lnTo>
                  <a:lnTo>
                    <a:pt x="8924" y="6928"/>
                  </a:lnTo>
                  <a:lnTo>
                    <a:pt x="9159" y="6999"/>
                  </a:lnTo>
                  <a:lnTo>
                    <a:pt x="9370" y="7069"/>
                  </a:lnTo>
                  <a:lnTo>
                    <a:pt x="9605" y="7093"/>
                  </a:lnTo>
                  <a:lnTo>
                    <a:pt x="9816" y="7116"/>
                  </a:lnTo>
                  <a:lnTo>
                    <a:pt x="10028" y="7140"/>
                  </a:lnTo>
                  <a:lnTo>
                    <a:pt x="10028" y="7140"/>
                  </a:lnTo>
                  <a:lnTo>
                    <a:pt x="10286" y="7116"/>
                  </a:lnTo>
                  <a:lnTo>
                    <a:pt x="10521" y="7093"/>
                  </a:lnTo>
                  <a:lnTo>
                    <a:pt x="10779" y="7046"/>
                  </a:lnTo>
                  <a:lnTo>
                    <a:pt x="11014" y="6999"/>
                  </a:lnTo>
                  <a:lnTo>
                    <a:pt x="11437" y="6834"/>
                  </a:lnTo>
                  <a:lnTo>
                    <a:pt x="11813" y="6670"/>
                  </a:lnTo>
                  <a:lnTo>
                    <a:pt x="12118" y="6482"/>
                  </a:lnTo>
                  <a:lnTo>
                    <a:pt x="12353" y="6341"/>
                  </a:lnTo>
                  <a:lnTo>
                    <a:pt x="12541" y="6200"/>
                  </a:lnTo>
                  <a:lnTo>
                    <a:pt x="12541" y="6200"/>
                  </a:lnTo>
                  <a:lnTo>
                    <a:pt x="13785" y="6858"/>
                  </a:lnTo>
                  <a:lnTo>
                    <a:pt x="15194" y="7633"/>
                  </a:lnTo>
                  <a:lnTo>
                    <a:pt x="17073" y="8619"/>
                  </a:lnTo>
                  <a:lnTo>
                    <a:pt x="19351" y="9817"/>
                  </a:lnTo>
                  <a:lnTo>
                    <a:pt x="21934" y="11132"/>
                  </a:lnTo>
                  <a:lnTo>
                    <a:pt x="24752" y="12541"/>
                  </a:lnTo>
                  <a:lnTo>
                    <a:pt x="27782" y="13997"/>
                  </a:lnTo>
                  <a:lnTo>
                    <a:pt x="29332" y="14725"/>
                  </a:lnTo>
                  <a:lnTo>
                    <a:pt x="30905" y="15453"/>
                  </a:lnTo>
                  <a:lnTo>
                    <a:pt x="32502" y="16158"/>
                  </a:lnTo>
                  <a:lnTo>
                    <a:pt x="34099" y="16862"/>
                  </a:lnTo>
                  <a:lnTo>
                    <a:pt x="35696" y="17543"/>
                  </a:lnTo>
                  <a:lnTo>
                    <a:pt x="37269" y="18177"/>
                  </a:lnTo>
                  <a:lnTo>
                    <a:pt x="38819" y="18788"/>
                  </a:lnTo>
                  <a:lnTo>
                    <a:pt x="40346" y="19351"/>
                  </a:lnTo>
                  <a:lnTo>
                    <a:pt x="41825" y="19892"/>
                  </a:lnTo>
                  <a:lnTo>
                    <a:pt x="43258" y="20361"/>
                  </a:lnTo>
                  <a:lnTo>
                    <a:pt x="44643" y="20784"/>
                  </a:lnTo>
                  <a:lnTo>
                    <a:pt x="45959" y="21136"/>
                  </a:lnTo>
                  <a:lnTo>
                    <a:pt x="47203" y="21418"/>
                  </a:lnTo>
                  <a:lnTo>
                    <a:pt x="47790" y="21535"/>
                  </a:lnTo>
                  <a:lnTo>
                    <a:pt x="48354" y="21629"/>
                  </a:lnTo>
                  <a:lnTo>
                    <a:pt x="48918" y="21700"/>
                  </a:lnTo>
                  <a:lnTo>
                    <a:pt x="49434" y="21747"/>
                  </a:lnTo>
                  <a:lnTo>
                    <a:pt x="49951" y="21794"/>
                  </a:lnTo>
                  <a:lnTo>
                    <a:pt x="50421" y="21794"/>
                  </a:lnTo>
                  <a:lnTo>
                    <a:pt x="50421" y="21794"/>
                  </a:lnTo>
                  <a:lnTo>
                    <a:pt x="50890" y="21794"/>
                  </a:lnTo>
                  <a:lnTo>
                    <a:pt x="51336" y="21747"/>
                  </a:lnTo>
                  <a:lnTo>
                    <a:pt x="51736" y="21676"/>
                  </a:lnTo>
                  <a:lnTo>
                    <a:pt x="52111" y="21582"/>
                  </a:lnTo>
                  <a:lnTo>
                    <a:pt x="52464" y="21465"/>
                  </a:lnTo>
                  <a:lnTo>
                    <a:pt x="52769" y="21324"/>
                  </a:lnTo>
                  <a:lnTo>
                    <a:pt x="53027" y="21136"/>
                  </a:lnTo>
                  <a:lnTo>
                    <a:pt x="53262" y="20925"/>
                  </a:lnTo>
                  <a:lnTo>
                    <a:pt x="53262" y="20925"/>
                  </a:lnTo>
                  <a:lnTo>
                    <a:pt x="52863" y="20948"/>
                  </a:lnTo>
                  <a:lnTo>
                    <a:pt x="52440" y="20948"/>
                  </a:lnTo>
                  <a:lnTo>
                    <a:pt x="52440" y="20948"/>
                  </a:lnTo>
                  <a:lnTo>
                    <a:pt x="51994" y="20948"/>
                  </a:lnTo>
                  <a:lnTo>
                    <a:pt x="51548" y="20925"/>
                  </a:lnTo>
                  <a:lnTo>
                    <a:pt x="51078" y="20878"/>
                  </a:lnTo>
                  <a:lnTo>
                    <a:pt x="50632" y="20831"/>
                  </a:lnTo>
                  <a:lnTo>
                    <a:pt x="49716" y="20667"/>
                  </a:lnTo>
                  <a:lnTo>
                    <a:pt x="48824" y="20479"/>
                  </a:lnTo>
                  <a:lnTo>
                    <a:pt x="47908" y="20244"/>
                  </a:lnTo>
                  <a:lnTo>
                    <a:pt x="47015" y="19985"/>
                  </a:lnTo>
                  <a:lnTo>
                    <a:pt x="46146" y="19704"/>
                  </a:lnTo>
                  <a:lnTo>
                    <a:pt x="45278" y="19422"/>
                  </a:lnTo>
                  <a:lnTo>
                    <a:pt x="45278" y="19422"/>
                  </a:lnTo>
                  <a:lnTo>
                    <a:pt x="43187" y="18670"/>
                  </a:lnTo>
                  <a:lnTo>
                    <a:pt x="41121" y="17895"/>
                  </a:lnTo>
                  <a:lnTo>
                    <a:pt x="39054" y="17073"/>
                  </a:lnTo>
                  <a:lnTo>
                    <a:pt x="37011" y="16228"/>
                  </a:lnTo>
                  <a:lnTo>
                    <a:pt x="34968" y="15336"/>
                  </a:lnTo>
                  <a:lnTo>
                    <a:pt x="32925" y="14443"/>
                  </a:lnTo>
                  <a:lnTo>
                    <a:pt x="30905" y="13504"/>
                  </a:lnTo>
                  <a:lnTo>
                    <a:pt x="28886" y="12564"/>
                  </a:lnTo>
                  <a:lnTo>
                    <a:pt x="26889" y="11578"/>
                  </a:lnTo>
                  <a:lnTo>
                    <a:pt x="24893" y="10592"/>
                  </a:lnTo>
                  <a:lnTo>
                    <a:pt x="22897" y="9582"/>
                  </a:lnTo>
                  <a:lnTo>
                    <a:pt x="20924" y="8572"/>
                  </a:lnTo>
                  <a:lnTo>
                    <a:pt x="16979" y="6506"/>
                  </a:lnTo>
                  <a:lnTo>
                    <a:pt x="13081" y="4415"/>
                  </a:lnTo>
                  <a:lnTo>
                    <a:pt x="13081" y="4415"/>
                  </a:lnTo>
                  <a:lnTo>
                    <a:pt x="12846" y="4556"/>
                  </a:lnTo>
                  <a:lnTo>
                    <a:pt x="12588" y="4674"/>
                  </a:lnTo>
                  <a:lnTo>
                    <a:pt x="12306" y="4791"/>
                  </a:lnTo>
                  <a:lnTo>
                    <a:pt x="12047" y="4885"/>
                  </a:lnTo>
                  <a:lnTo>
                    <a:pt x="11766" y="4956"/>
                  </a:lnTo>
                  <a:lnTo>
                    <a:pt x="11460" y="5003"/>
                  </a:lnTo>
                  <a:lnTo>
                    <a:pt x="11178" y="5026"/>
                  </a:lnTo>
                  <a:lnTo>
                    <a:pt x="10897" y="5050"/>
                  </a:lnTo>
                  <a:lnTo>
                    <a:pt x="10897" y="5050"/>
                  </a:lnTo>
                  <a:lnTo>
                    <a:pt x="10591" y="5026"/>
                  </a:lnTo>
                  <a:lnTo>
                    <a:pt x="10310" y="5003"/>
                  </a:lnTo>
                  <a:lnTo>
                    <a:pt x="10004" y="4956"/>
                  </a:lnTo>
                  <a:lnTo>
                    <a:pt x="9722" y="4862"/>
                  </a:lnTo>
                  <a:lnTo>
                    <a:pt x="9722" y="4862"/>
                  </a:lnTo>
                  <a:lnTo>
                    <a:pt x="9323" y="4721"/>
                  </a:lnTo>
                  <a:lnTo>
                    <a:pt x="8924" y="4509"/>
                  </a:lnTo>
                  <a:lnTo>
                    <a:pt x="8572" y="4275"/>
                  </a:lnTo>
                  <a:lnTo>
                    <a:pt x="8243" y="3993"/>
                  </a:lnTo>
                  <a:lnTo>
                    <a:pt x="7938" y="3687"/>
                  </a:lnTo>
                  <a:lnTo>
                    <a:pt x="7656" y="3335"/>
                  </a:lnTo>
                  <a:lnTo>
                    <a:pt x="7421" y="2959"/>
                  </a:lnTo>
                  <a:lnTo>
                    <a:pt x="7233" y="2584"/>
                  </a:lnTo>
                  <a:lnTo>
                    <a:pt x="7233" y="2584"/>
                  </a:lnTo>
                  <a:lnTo>
                    <a:pt x="6552" y="2490"/>
                  </a:lnTo>
                  <a:lnTo>
                    <a:pt x="5848" y="2396"/>
                  </a:lnTo>
                  <a:lnTo>
                    <a:pt x="5143" y="2255"/>
                  </a:lnTo>
                  <a:lnTo>
                    <a:pt x="4462" y="2114"/>
                  </a:lnTo>
                  <a:lnTo>
                    <a:pt x="3781" y="1926"/>
                  </a:lnTo>
                  <a:lnTo>
                    <a:pt x="3100" y="1738"/>
                  </a:lnTo>
                  <a:lnTo>
                    <a:pt x="2442" y="1503"/>
                  </a:lnTo>
                  <a:lnTo>
                    <a:pt x="1785" y="1245"/>
                  </a:lnTo>
                  <a:lnTo>
                    <a:pt x="1785" y="1245"/>
                  </a:lnTo>
                  <a:lnTo>
                    <a:pt x="1714"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9" name="Google Shape;1719;p29"/>
            <p:cNvSpPr/>
            <p:nvPr/>
          </p:nvSpPr>
          <p:spPr>
            <a:xfrm>
              <a:off x="2500900" y="5324475"/>
              <a:ext cx="604175" cy="272425"/>
            </a:xfrm>
            <a:custGeom>
              <a:rect b="b" l="l" r="r" t="t"/>
              <a:pathLst>
                <a:path extrusionOk="0" h="10897" w="24167">
                  <a:moveTo>
                    <a:pt x="1363" y="0"/>
                  </a:moveTo>
                  <a:lnTo>
                    <a:pt x="1222" y="24"/>
                  </a:lnTo>
                  <a:lnTo>
                    <a:pt x="1081" y="71"/>
                  </a:lnTo>
                  <a:lnTo>
                    <a:pt x="964" y="117"/>
                  </a:lnTo>
                  <a:lnTo>
                    <a:pt x="729" y="235"/>
                  </a:lnTo>
                  <a:lnTo>
                    <a:pt x="541" y="352"/>
                  </a:lnTo>
                  <a:lnTo>
                    <a:pt x="400" y="493"/>
                  </a:lnTo>
                  <a:lnTo>
                    <a:pt x="283" y="634"/>
                  </a:lnTo>
                  <a:lnTo>
                    <a:pt x="165" y="799"/>
                  </a:lnTo>
                  <a:lnTo>
                    <a:pt x="95" y="963"/>
                  </a:lnTo>
                  <a:lnTo>
                    <a:pt x="48" y="1127"/>
                  </a:lnTo>
                  <a:lnTo>
                    <a:pt x="24" y="1292"/>
                  </a:lnTo>
                  <a:lnTo>
                    <a:pt x="1" y="1456"/>
                  </a:lnTo>
                  <a:lnTo>
                    <a:pt x="24" y="1620"/>
                  </a:lnTo>
                  <a:lnTo>
                    <a:pt x="71" y="1949"/>
                  </a:lnTo>
                  <a:lnTo>
                    <a:pt x="142" y="2255"/>
                  </a:lnTo>
                  <a:lnTo>
                    <a:pt x="236" y="2513"/>
                  </a:lnTo>
                  <a:lnTo>
                    <a:pt x="330" y="2677"/>
                  </a:lnTo>
                  <a:lnTo>
                    <a:pt x="471" y="2865"/>
                  </a:lnTo>
                  <a:lnTo>
                    <a:pt x="612" y="3006"/>
                  </a:lnTo>
                  <a:lnTo>
                    <a:pt x="799" y="3147"/>
                  </a:lnTo>
                  <a:lnTo>
                    <a:pt x="1457" y="3523"/>
                  </a:lnTo>
                  <a:lnTo>
                    <a:pt x="2420" y="4063"/>
                  </a:lnTo>
                  <a:lnTo>
                    <a:pt x="3594" y="4697"/>
                  </a:lnTo>
                  <a:lnTo>
                    <a:pt x="4956" y="5401"/>
                  </a:lnTo>
                  <a:lnTo>
                    <a:pt x="6436" y="6129"/>
                  </a:lnTo>
                  <a:lnTo>
                    <a:pt x="7986" y="6857"/>
                  </a:lnTo>
                  <a:lnTo>
                    <a:pt x="9559" y="7539"/>
                  </a:lnTo>
                  <a:lnTo>
                    <a:pt x="10311" y="7844"/>
                  </a:lnTo>
                  <a:lnTo>
                    <a:pt x="11062" y="8149"/>
                  </a:lnTo>
                  <a:lnTo>
                    <a:pt x="12001" y="8478"/>
                  </a:lnTo>
                  <a:lnTo>
                    <a:pt x="12964" y="8807"/>
                  </a:lnTo>
                  <a:lnTo>
                    <a:pt x="13927" y="9135"/>
                  </a:lnTo>
                  <a:lnTo>
                    <a:pt x="14890" y="9417"/>
                  </a:lnTo>
                  <a:lnTo>
                    <a:pt x="15853" y="9699"/>
                  </a:lnTo>
                  <a:lnTo>
                    <a:pt x="16769" y="9957"/>
                  </a:lnTo>
                  <a:lnTo>
                    <a:pt x="17685" y="10192"/>
                  </a:lnTo>
                  <a:lnTo>
                    <a:pt x="18553" y="10404"/>
                  </a:lnTo>
                  <a:lnTo>
                    <a:pt x="19235" y="10545"/>
                  </a:lnTo>
                  <a:lnTo>
                    <a:pt x="19892" y="10662"/>
                  </a:lnTo>
                  <a:lnTo>
                    <a:pt x="20503" y="10756"/>
                  </a:lnTo>
                  <a:lnTo>
                    <a:pt x="21066" y="10826"/>
                  </a:lnTo>
                  <a:lnTo>
                    <a:pt x="21583" y="10897"/>
                  </a:lnTo>
                  <a:lnTo>
                    <a:pt x="22475" y="10897"/>
                  </a:lnTo>
                  <a:lnTo>
                    <a:pt x="22828" y="10873"/>
                  </a:lnTo>
                  <a:lnTo>
                    <a:pt x="23039" y="10826"/>
                  </a:lnTo>
                  <a:lnTo>
                    <a:pt x="23203" y="10756"/>
                  </a:lnTo>
                  <a:lnTo>
                    <a:pt x="23368" y="10685"/>
                  </a:lnTo>
                  <a:lnTo>
                    <a:pt x="23509" y="10615"/>
                  </a:lnTo>
                  <a:lnTo>
                    <a:pt x="23650" y="10521"/>
                  </a:lnTo>
                  <a:lnTo>
                    <a:pt x="23743" y="10427"/>
                  </a:lnTo>
                  <a:lnTo>
                    <a:pt x="23837" y="10333"/>
                  </a:lnTo>
                  <a:lnTo>
                    <a:pt x="23908" y="10216"/>
                  </a:lnTo>
                  <a:lnTo>
                    <a:pt x="24025" y="9957"/>
                  </a:lnTo>
                  <a:lnTo>
                    <a:pt x="24096" y="9699"/>
                  </a:lnTo>
                  <a:lnTo>
                    <a:pt x="24143" y="9417"/>
                  </a:lnTo>
                  <a:lnTo>
                    <a:pt x="24166" y="9112"/>
                  </a:lnTo>
                  <a:lnTo>
                    <a:pt x="24143" y="8948"/>
                  </a:lnTo>
                  <a:lnTo>
                    <a:pt x="24096" y="8760"/>
                  </a:lnTo>
                  <a:lnTo>
                    <a:pt x="24025" y="8572"/>
                  </a:lnTo>
                  <a:lnTo>
                    <a:pt x="23908" y="8407"/>
                  </a:lnTo>
                  <a:lnTo>
                    <a:pt x="23767" y="8267"/>
                  </a:lnTo>
                  <a:lnTo>
                    <a:pt x="23603" y="8126"/>
                  </a:lnTo>
                  <a:lnTo>
                    <a:pt x="23415" y="8008"/>
                  </a:lnTo>
                  <a:lnTo>
                    <a:pt x="23203" y="7914"/>
                  </a:lnTo>
                  <a:lnTo>
                    <a:pt x="19070" y="6388"/>
                  </a:lnTo>
                  <a:lnTo>
                    <a:pt x="2091" y="94"/>
                  </a:lnTo>
                  <a:lnTo>
                    <a:pt x="1786" y="24"/>
                  </a:lnTo>
                  <a:lnTo>
                    <a:pt x="150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0" name="Google Shape;1720;p29"/>
            <p:cNvSpPr/>
            <p:nvPr/>
          </p:nvSpPr>
          <p:spPr>
            <a:xfrm>
              <a:off x="2500900" y="5324475"/>
              <a:ext cx="604175" cy="272425"/>
            </a:xfrm>
            <a:custGeom>
              <a:rect b="b" l="l" r="r" t="t"/>
              <a:pathLst>
                <a:path extrusionOk="0" fill="none" h="10897" w="24167">
                  <a:moveTo>
                    <a:pt x="22828" y="10873"/>
                  </a:moveTo>
                  <a:lnTo>
                    <a:pt x="22828" y="10873"/>
                  </a:lnTo>
                  <a:lnTo>
                    <a:pt x="22475" y="10897"/>
                  </a:lnTo>
                  <a:lnTo>
                    <a:pt x="22053" y="10897"/>
                  </a:lnTo>
                  <a:lnTo>
                    <a:pt x="21583" y="10897"/>
                  </a:lnTo>
                  <a:lnTo>
                    <a:pt x="21066" y="10826"/>
                  </a:lnTo>
                  <a:lnTo>
                    <a:pt x="20503" y="10756"/>
                  </a:lnTo>
                  <a:lnTo>
                    <a:pt x="19892" y="10662"/>
                  </a:lnTo>
                  <a:lnTo>
                    <a:pt x="19235" y="10545"/>
                  </a:lnTo>
                  <a:lnTo>
                    <a:pt x="18553" y="10404"/>
                  </a:lnTo>
                  <a:lnTo>
                    <a:pt x="18553" y="10404"/>
                  </a:lnTo>
                  <a:lnTo>
                    <a:pt x="18553" y="10404"/>
                  </a:lnTo>
                  <a:lnTo>
                    <a:pt x="17685" y="10192"/>
                  </a:lnTo>
                  <a:lnTo>
                    <a:pt x="16769" y="9957"/>
                  </a:lnTo>
                  <a:lnTo>
                    <a:pt x="15853" y="9699"/>
                  </a:lnTo>
                  <a:lnTo>
                    <a:pt x="14890" y="9417"/>
                  </a:lnTo>
                  <a:lnTo>
                    <a:pt x="13927" y="9135"/>
                  </a:lnTo>
                  <a:lnTo>
                    <a:pt x="12964" y="8807"/>
                  </a:lnTo>
                  <a:lnTo>
                    <a:pt x="12001" y="8478"/>
                  </a:lnTo>
                  <a:lnTo>
                    <a:pt x="11062" y="8149"/>
                  </a:lnTo>
                  <a:lnTo>
                    <a:pt x="11062" y="8149"/>
                  </a:lnTo>
                  <a:lnTo>
                    <a:pt x="10311" y="7844"/>
                  </a:lnTo>
                  <a:lnTo>
                    <a:pt x="9559" y="7539"/>
                  </a:lnTo>
                  <a:lnTo>
                    <a:pt x="7986" y="6857"/>
                  </a:lnTo>
                  <a:lnTo>
                    <a:pt x="6436" y="6129"/>
                  </a:lnTo>
                  <a:lnTo>
                    <a:pt x="4956" y="5401"/>
                  </a:lnTo>
                  <a:lnTo>
                    <a:pt x="3594" y="4697"/>
                  </a:lnTo>
                  <a:lnTo>
                    <a:pt x="2420" y="4063"/>
                  </a:lnTo>
                  <a:lnTo>
                    <a:pt x="1457" y="3523"/>
                  </a:lnTo>
                  <a:lnTo>
                    <a:pt x="799" y="3147"/>
                  </a:lnTo>
                  <a:lnTo>
                    <a:pt x="799" y="3147"/>
                  </a:lnTo>
                  <a:lnTo>
                    <a:pt x="612" y="3006"/>
                  </a:lnTo>
                  <a:lnTo>
                    <a:pt x="471" y="2865"/>
                  </a:lnTo>
                  <a:lnTo>
                    <a:pt x="330" y="2677"/>
                  </a:lnTo>
                  <a:lnTo>
                    <a:pt x="236" y="2513"/>
                  </a:lnTo>
                  <a:lnTo>
                    <a:pt x="236" y="2513"/>
                  </a:lnTo>
                  <a:lnTo>
                    <a:pt x="142" y="2255"/>
                  </a:lnTo>
                  <a:lnTo>
                    <a:pt x="71" y="1949"/>
                  </a:lnTo>
                  <a:lnTo>
                    <a:pt x="24" y="1620"/>
                  </a:lnTo>
                  <a:lnTo>
                    <a:pt x="1" y="1456"/>
                  </a:lnTo>
                  <a:lnTo>
                    <a:pt x="24" y="1292"/>
                  </a:lnTo>
                  <a:lnTo>
                    <a:pt x="48" y="1127"/>
                  </a:lnTo>
                  <a:lnTo>
                    <a:pt x="95" y="963"/>
                  </a:lnTo>
                  <a:lnTo>
                    <a:pt x="165" y="799"/>
                  </a:lnTo>
                  <a:lnTo>
                    <a:pt x="283" y="634"/>
                  </a:lnTo>
                  <a:lnTo>
                    <a:pt x="400" y="493"/>
                  </a:lnTo>
                  <a:lnTo>
                    <a:pt x="541" y="352"/>
                  </a:lnTo>
                  <a:lnTo>
                    <a:pt x="729" y="235"/>
                  </a:lnTo>
                  <a:lnTo>
                    <a:pt x="964" y="117"/>
                  </a:lnTo>
                  <a:lnTo>
                    <a:pt x="964" y="117"/>
                  </a:lnTo>
                  <a:lnTo>
                    <a:pt x="1081" y="71"/>
                  </a:lnTo>
                  <a:lnTo>
                    <a:pt x="1222" y="24"/>
                  </a:lnTo>
                  <a:lnTo>
                    <a:pt x="1363" y="0"/>
                  </a:lnTo>
                  <a:lnTo>
                    <a:pt x="1504" y="0"/>
                  </a:lnTo>
                  <a:lnTo>
                    <a:pt x="1786" y="24"/>
                  </a:lnTo>
                  <a:lnTo>
                    <a:pt x="2091" y="94"/>
                  </a:lnTo>
                  <a:lnTo>
                    <a:pt x="19070" y="6388"/>
                  </a:lnTo>
                  <a:lnTo>
                    <a:pt x="19070" y="6388"/>
                  </a:lnTo>
                  <a:lnTo>
                    <a:pt x="23203" y="7914"/>
                  </a:lnTo>
                  <a:lnTo>
                    <a:pt x="23203" y="7914"/>
                  </a:lnTo>
                  <a:lnTo>
                    <a:pt x="23415" y="8008"/>
                  </a:lnTo>
                  <a:lnTo>
                    <a:pt x="23603" y="8126"/>
                  </a:lnTo>
                  <a:lnTo>
                    <a:pt x="23767" y="8267"/>
                  </a:lnTo>
                  <a:lnTo>
                    <a:pt x="23908" y="8407"/>
                  </a:lnTo>
                  <a:lnTo>
                    <a:pt x="24025" y="8572"/>
                  </a:lnTo>
                  <a:lnTo>
                    <a:pt x="24096" y="8760"/>
                  </a:lnTo>
                  <a:lnTo>
                    <a:pt x="24143" y="8948"/>
                  </a:lnTo>
                  <a:lnTo>
                    <a:pt x="24166" y="9112"/>
                  </a:lnTo>
                  <a:lnTo>
                    <a:pt x="24166" y="9112"/>
                  </a:lnTo>
                  <a:lnTo>
                    <a:pt x="24143" y="9417"/>
                  </a:lnTo>
                  <a:lnTo>
                    <a:pt x="24096" y="9699"/>
                  </a:lnTo>
                  <a:lnTo>
                    <a:pt x="24025" y="9957"/>
                  </a:lnTo>
                  <a:lnTo>
                    <a:pt x="23908" y="10216"/>
                  </a:lnTo>
                  <a:lnTo>
                    <a:pt x="23837" y="10333"/>
                  </a:lnTo>
                  <a:lnTo>
                    <a:pt x="23743" y="10427"/>
                  </a:lnTo>
                  <a:lnTo>
                    <a:pt x="23650" y="10521"/>
                  </a:lnTo>
                  <a:lnTo>
                    <a:pt x="23509" y="10615"/>
                  </a:lnTo>
                  <a:lnTo>
                    <a:pt x="23368" y="10685"/>
                  </a:lnTo>
                  <a:lnTo>
                    <a:pt x="23203" y="10756"/>
                  </a:lnTo>
                  <a:lnTo>
                    <a:pt x="23039" y="10826"/>
                  </a:lnTo>
                  <a:lnTo>
                    <a:pt x="22828" y="1087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1" name="Google Shape;1721;p29"/>
            <p:cNvSpPr/>
            <p:nvPr/>
          </p:nvSpPr>
          <p:spPr>
            <a:xfrm>
              <a:off x="2585450" y="5306275"/>
              <a:ext cx="484975" cy="207250"/>
            </a:xfrm>
            <a:custGeom>
              <a:rect b="b" l="l" r="r" t="t"/>
              <a:pathLst>
                <a:path extrusionOk="0" h="8290" w="19399">
                  <a:moveTo>
                    <a:pt x="846" y="0"/>
                  </a:moveTo>
                  <a:lnTo>
                    <a:pt x="658" y="47"/>
                  </a:lnTo>
                  <a:lnTo>
                    <a:pt x="588" y="47"/>
                  </a:lnTo>
                  <a:lnTo>
                    <a:pt x="400" y="141"/>
                  </a:lnTo>
                  <a:lnTo>
                    <a:pt x="236" y="235"/>
                  </a:lnTo>
                  <a:lnTo>
                    <a:pt x="142" y="352"/>
                  </a:lnTo>
                  <a:lnTo>
                    <a:pt x="48" y="470"/>
                  </a:lnTo>
                  <a:lnTo>
                    <a:pt x="1" y="611"/>
                  </a:lnTo>
                  <a:lnTo>
                    <a:pt x="1" y="752"/>
                  </a:lnTo>
                  <a:lnTo>
                    <a:pt x="1" y="892"/>
                  </a:lnTo>
                  <a:lnTo>
                    <a:pt x="24" y="1010"/>
                  </a:lnTo>
                  <a:lnTo>
                    <a:pt x="71" y="1198"/>
                  </a:lnTo>
                  <a:lnTo>
                    <a:pt x="142" y="1362"/>
                  </a:lnTo>
                  <a:lnTo>
                    <a:pt x="236" y="1527"/>
                  </a:lnTo>
                  <a:lnTo>
                    <a:pt x="329" y="1644"/>
                  </a:lnTo>
                  <a:lnTo>
                    <a:pt x="423" y="1761"/>
                  </a:lnTo>
                  <a:lnTo>
                    <a:pt x="564" y="1879"/>
                  </a:lnTo>
                  <a:lnTo>
                    <a:pt x="705" y="1973"/>
                  </a:lnTo>
                  <a:lnTo>
                    <a:pt x="1269" y="2255"/>
                  </a:lnTo>
                  <a:lnTo>
                    <a:pt x="2044" y="2654"/>
                  </a:lnTo>
                  <a:lnTo>
                    <a:pt x="3007" y="3147"/>
                  </a:lnTo>
                  <a:lnTo>
                    <a:pt x="4110" y="3687"/>
                  </a:lnTo>
                  <a:lnTo>
                    <a:pt x="5332" y="4251"/>
                  </a:lnTo>
                  <a:lnTo>
                    <a:pt x="6576" y="4791"/>
                  </a:lnTo>
                  <a:lnTo>
                    <a:pt x="7844" y="5331"/>
                  </a:lnTo>
                  <a:lnTo>
                    <a:pt x="9066" y="5801"/>
                  </a:lnTo>
                  <a:lnTo>
                    <a:pt x="10803" y="6411"/>
                  </a:lnTo>
                  <a:lnTo>
                    <a:pt x="12518" y="6975"/>
                  </a:lnTo>
                  <a:lnTo>
                    <a:pt x="14185" y="7468"/>
                  </a:lnTo>
                  <a:lnTo>
                    <a:pt x="14984" y="7679"/>
                  </a:lnTo>
                  <a:lnTo>
                    <a:pt x="15735" y="7867"/>
                  </a:lnTo>
                  <a:lnTo>
                    <a:pt x="16581" y="8055"/>
                  </a:lnTo>
                  <a:lnTo>
                    <a:pt x="17332" y="8196"/>
                  </a:lnTo>
                  <a:lnTo>
                    <a:pt x="17966" y="8267"/>
                  </a:lnTo>
                  <a:lnTo>
                    <a:pt x="18224" y="8290"/>
                  </a:lnTo>
                  <a:lnTo>
                    <a:pt x="18459" y="8267"/>
                  </a:lnTo>
                  <a:lnTo>
                    <a:pt x="18741" y="8243"/>
                  </a:lnTo>
                  <a:lnTo>
                    <a:pt x="18952" y="8173"/>
                  </a:lnTo>
                  <a:lnTo>
                    <a:pt x="19117" y="8102"/>
                  </a:lnTo>
                  <a:lnTo>
                    <a:pt x="19234" y="7985"/>
                  </a:lnTo>
                  <a:lnTo>
                    <a:pt x="19305" y="7867"/>
                  </a:lnTo>
                  <a:lnTo>
                    <a:pt x="19375" y="7726"/>
                  </a:lnTo>
                  <a:lnTo>
                    <a:pt x="19399" y="7562"/>
                  </a:lnTo>
                  <a:lnTo>
                    <a:pt x="19399" y="7398"/>
                  </a:lnTo>
                  <a:lnTo>
                    <a:pt x="19399" y="7233"/>
                  </a:lnTo>
                  <a:lnTo>
                    <a:pt x="19399" y="7139"/>
                  </a:lnTo>
                  <a:lnTo>
                    <a:pt x="19352" y="7045"/>
                  </a:lnTo>
                  <a:lnTo>
                    <a:pt x="19305" y="6928"/>
                  </a:lnTo>
                  <a:lnTo>
                    <a:pt x="19234" y="6834"/>
                  </a:lnTo>
                  <a:lnTo>
                    <a:pt x="19046" y="6646"/>
                  </a:lnTo>
                  <a:lnTo>
                    <a:pt x="18788" y="6505"/>
                  </a:lnTo>
                  <a:lnTo>
                    <a:pt x="18600" y="6411"/>
                  </a:lnTo>
                  <a:lnTo>
                    <a:pt x="1527" y="94"/>
                  </a:lnTo>
                  <a:lnTo>
                    <a:pt x="1292" y="24"/>
                  </a:lnTo>
                  <a:lnTo>
                    <a:pt x="105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2" name="Google Shape;1722;p29"/>
            <p:cNvSpPr/>
            <p:nvPr/>
          </p:nvSpPr>
          <p:spPr>
            <a:xfrm>
              <a:off x="2585450" y="5306275"/>
              <a:ext cx="484975" cy="207250"/>
            </a:xfrm>
            <a:custGeom>
              <a:rect b="b" l="l" r="r" t="t"/>
              <a:pathLst>
                <a:path extrusionOk="0" fill="none" h="8290" w="19399">
                  <a:moveTo>
                    <a:pt x="19305" y="7867"/>
                  </a:moveTo>
                  <a:lnTo>
                    <a:pt x="19305" y="7867"/>
                  </a:lnTo>
                  <a:lnTo>
                    <a:pt x="19234" y="7985"/>
                  </a:lnTo>
                  <a:lnTo>
                    <a:pt x="19117" y="8102"/>
                  </a:lnTo>
                  <a:lnTo>
                    <a:pt x="18952" y="8173"/>
                  </a:lnTo>
                  <a:lnTo>
                    <a:pt x="18741" y="8243"/>
                  </a:lnTo>
                  <a:lnTo>
                    <a:pt x="18741" y="8243"/>
                  </a:lnTo>
                  <a:lnTo>
                    <a:pt x="18459" y="8267"/>
                  </a:lnTo>
                  <a:lnTo>
                    <a:pt x="18459" y="8267"/>
                  </a:lnTo>
                  <a:lnTo>
                    <a:pt x="18224" y="8290"/>
                  </a:lnTo>
                  <a:lnTo>
                    <a:pt x="17966" y="8267"/>
                  </a:lnTo>
                  <a:lnTo>
                    <a:pt x="17332" y="8196"/>
                  </a:lnTo>
                  <a:lnTo>
                    <a:pt x="16581" y="8055"/>
                  </a:lnTo>
                  <a:lnTo>
                    <a:pt x="15735" y="7867"/>
                  </a:lnTo>
                  <a:lnTo>
                    <a:pt x="15735" y="7867"/>
                  </a:lnTo>
                  <a:lnTo>
                    <a:pt x="15735" y="7867"/>
                  </a:lnTo>
                  <a:lnTo>
                    <a:pt x="14984" y="7679"/>
                  </a:lnTo>
                  <a:lnTo>
                    <a:pt x="14185" y="7468"/>
                  </a:lnTo>
                  <a:lnTo>
                    <a:pt x="12518" y="6975"/>
                  </a:lnTo>
                  <a:lnTo>
                    <a:pt x="10803" y="6411"/>
                  </a:lnTo>
                  <a:lnTo>
                    <a:pt x="9066" y="5801"/>
                  </a:lnTo>
                  <a:lnTo>
                    <a:pt x="9066" y="5801"/>
                  </a:lnTo>
                  <a:lnTo>
                    <a:pt x="7844" y="5331"/>
                  </a:lnTo>
                  <a:lnTo>
                    <a:pt x="6576" y="4791"/>
                  </a:lnTo>
                  <a:lnTo>
                    <a:pt x="5332" y="4251"/>
                  </a:lnTo>
                  <a:lnTo>
                    <a:pt x="4110" y="3687"/>
                  </a:lnTo>
                  <a:lnTo>
                    <a:pt x="3007" y="3147"/>
                  </a:lnTo>
                  <a:lnTo>
                    <a:pt x="2044" y="2654"/>
                  </a:lnTo>
                  <a:lnTo>
                    <a:pt x="1269" y="2255"/>
                  </a:lnTo>
                  <a:lnTo>
                    <a:pt x="705" y="1973"/>
                  </a:lnTo>
                  <a:lnTo>
                    <a:pt x="705" y="1973"/>
                  </a:lnTo>
                  <a:lnTo>
                    <a:pt x="564" y="1879"/>
                  </a:lnTo>
                  <a:lnTo>
                    <a:pt x="423" y="1761"/>
                  </a:lnTo>
                  <a:lnTo>
                    <a:pt x="329" y="1644"/>
                  </a:lnTo>
                  <a:lnTo>
                    <a:pt x="236" y="1527"/>
                  </a:lnTo>
                  <a:lnTo>
                    <a:pt x="236" y="1527"/>
                  </a:lnTo>
                  <a:lnTo>
                    <a:pt x="142" y="1362"/>
                  </a:lnTo>
                  <a:lnTo>
                    <a:pt x="142" y="1362"/>
                  </a:lnTo>
                  <a:lnTo>
                    <a:pt x="71" y="1198"/>
                  </a:lnTo>
                  <a:lnTo>
                    <a:pt x="24" y="1010"/>
                  </a:lnTo>
                  <a:lnTo>
                    <a:pt x="24" y="1010"/>
                  </a:lnTo>
                  <a:lnTo>
                    <a:pt x="1" y="892"/>
                  </a:lnTo>
                  <a:lnTo>
                    <a:pt x="1" y="752"/>
                  </a:lnTo>
                  <a:lnTo>
                    <a:pt x="1" y="611"/>
                  </a:lnTo>
                  <a:lnTo>
                    <a:pt x="48" y="470"/>
                  </a:lnTo>
                  <a:lnTo>
                    <a:pt x="142" y="352"/>
                  </a:lnTo>
                  <a:lnTo>
                    <a:pt x="236" y="235"/>
                  </a:lnTo>
                  <a:lnTo>
                    <a:pt x="400" y="141"/>
                  </a:lnTo>
                  <a:lnTo>
                    <a:pt x="588" y="47"/>
                  </a:lnTo>
                  <a:lnTo>
                    <a:pt x="588" y="47"/>
                  </a:lnTo>
                  <a:lnTo>
                    <a:pt x="658" y="47"/>
                  </a:lnTo>
                  <a:lnTo>
                    <a:pt x="658" y="47"/>
                  </a:lnTo>
                  <a:lnTo>
                    <a:pt x="846" y="0"/>
                  </a:lnTo>
                  <a:lnTo>
                    <a:pt x="1057" y="0"/>
                  </a:lnTo>
                  <a:lnTo>
                    <a:pt x="1292" y="24"/>
                  </a:lnTo>
                  <a:lnTo>
                    <a:pt x="1527" y="94"/>
                  </a:lnTo>
                  <a:lnTo>
                    <a:pt x="18600" y="6411"/>
                  </a:lnTo>
                  <a:lnTo>
                    <a:pt x="18600" y="6411"/>
                  </a:lnTo>
                  <a:lnTo>
                    <a:pt x="18788" y="6505"/>
                  </a:lnTo>
                  <a:lnTo>
                    <a:pt x="18788" y="6505"/>
                  </a:lnTo>
                  <a:lnTo>
                    <a:pt x="19046" y="6646"/>
                  </a:lnTo>
                  <a:lnTo>
                    <a:pt x="19234" y="6834"/>
                  </a:lnTo>
                  <a:lnTo>
                    <a:pt x="19305" y="6928"/>
                  </a:lnTo>
                  <a:lnTo>
                    <a:pt x="19352" y="7045"/>
                  </a:lnTo>
                  <a:lnTo>
                    <a:pt x="19399" y="7139"/>
                  </a:lnTo>
                  <a:lnTo>
                    <a:pt x="19399" y="7233"/>
                  </a:lnTo>
                  <a:lnTo>
                    <a:pt x="19399" y="7233"/>
                  </a:lnTo>
                  <a:lnTo>
                    <a:pt x="19399" y="7398"/>
                  </a:lnTo>
                  <a:lnTo>
                    <a:pt x="19399" y="7562"/>
                  </a:lnTo>
                  <a:lnTo>
                    <a:pt x="19375" y="7726"/>
                  </a:lnTo>
                  <a:lnTo>
                    <a:pt x="19305" y="7867"/>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3" name="Google Shape;1723;p29"/>
            <p:cNvSpPr/>
            <p:nvPr/>
          </p:nvSpPr>
          <p:spPr>
            <a:xfrm>
              <a:off x="2545525" y="5275725"/>
              <a:ext cx="551325" cy="227250"/>
            </a:xfrm>
            <a:custGeom>
              <a:rect b="b" l="l" r="r" t="t"/>
              <a:pathLst>
                <a:path extrusionOk="0" h="9090" w="22053">
                  <a:moveTo>
                    <a:pt x="893" y="1"/>
                  </a:moveTo>
                  <a:lnTo>
                    <a:pt x="682" y="24"/>
                  </a:lnTo>
                  <a:lnTo>
                    <a:pt x="494" y="71"/>
                  </a:lnTo>
                  <a:lnTo>
                    <a:pt x="353" y="118"/>
                  </a:lnTo>
                  <a:lnTo>
                    <a:pt x="236" y="189"/>
                  </a:lnTo>
                  <a:lnTo>
                    <a:pt x="142" y="283"/>
                  </a:lnTo>
                  <a:lnTo>
                    <a:pt x="71" y="353"/>
                  </a:lnTo>
                  <a:lnTo>
                    <a:pt x="24" y="447"/>
                  </a:lnTo>
                  <a:lnTo>
                    <a:pt x="1" y="541"/>
                  </a:lnTo>
                  <a:lnTo>
                    <a:pt x="1" y="658"/>
                  </a:lnTo>
                  <a:lnTo>
                    <a:pt x="24" y="846"/>
                  </a:lnTo>
                  <a:lnTo>
                    <a:pt x="95" y="1058"/>
                  </a:lnTo>
                  <a:lnTo>
                    <a:pt x="212" y="1246"/>
                  </a:lnTo>
                  <a:lnTo>
                    <a:pt x="330" y="1410"/>
                  </a:lnTo>
                  <a:lnTo>
                    <a:pt x="423" y="1551"/>
                  </a:lnTo>
                  <a:lnTo>
                    <a:pt x="564" y="1668"/>
                  </a:lnTo>
                  <a:lnTo>
                    <a:pt x="705" y="1762"/>
                  </a:lnTo>
                  <a:lnTo>
                    <a:pt x="893" y="1880"/>
                  </a:lnTo>
                  <a:lnTo>
                    <a:pt x="1621" y="2232"/>
                  </a:lnTo>
                  <a:lnTo>
                    <a:pt x="2889" y="2866"/>
                  </a:lnTo>
                  <a:lnTo>
                    <a:pt x="4486" y="3594"/>
                  </a:lnTo>
                  <a:lnTo>
                    <a:pt x="5942" y="4252"/>
                  </a:lnTo>
                  <a:lnTo>
                    <a:pt x="7445" y="4909"/>
                  </a:lnTo>
                  <a:lnTo>
                    <a:pt x="8972" y="5543"/>
                  </a:lnTo>
                  <a:lnTo>
                    <a:pt x="10451" y="6107"/>
                  </a:lnTo>
                  <a:lnTo>
                    <a:pt x="12189" y="6741"/>
                  </a:lnTo>
                  <a:lnTo>
                    <a:pt x="13974" y="7328"/>
                  </a:lnTo>
                  <a:lnTo>
                    <a:pt x="15688" y="7868"/>
                  </a:lnTo>
                  <a:lnTo>
                    <a:pt x="17285" y="8338"/>
                  </a:lnTo>
                  <a:lnTo>
                    <a:pt x="18412" y="8620"/>
                  </a:lnTo>
                  <a:lnTo>
                    <a:pt x="19399" y="8854"/>
                  </a:lnTo>
                  <a:lnTo>
                    <a:pt x="20244" y="9019"/>
                  </a:lnTo>
                  <a:lnTo>
                    <a:pt x="20596" y="9066"/>
                  </a:lnTo>
                  <a:lnTo>
                    <a:pt x="20902" y="9089"/>
                  </a:lnTo>
                  <a:lnTo>
                    <a:pt x="21395" y="9089"/>
                  </a:lnTo>
                  <a:lnTo>
                    <a:pt x="21653" y="9019"/>
                  </a:lnTo>
                  <a:lnTo>
                    <a:pt x="21747" y="8995"/>
                  </a:lnTo>
                  <a:lnTo>
                    <a:pt x="21841" y="8925"/>
                  </a:lnTo>
                  <a:lnTo>
                    <a:pt x="21912" y="8878"/>
                  </a:lnTo>
                  <a:lnTo>
                    <a:pt x="21958" y="8807"/>
                  </a:lnTo>
                  <a:lnTo>
                    <a:pt x="22029" y="8690"/>
                  </a:lnTo>
                  <a:lnTo>
                    <a:pt x="22052" y="8526"/>
                  </a:lnTo>
                  <a:lnTo>
                    <a:pt x="22052" y="8361"/>
                  </a:lnTo>
                  <a:lnTo>
                    <a:pt x="22052" y="8173"/>
                  </a:lnTo>
                  <a:lnTo>
                    <a:pt x="22029" y="8056"/>
                  </a:lnTo>
                  <a:lnTo>
                    <a:pt x="21958" y="7939"/>
                  </a:lnTo>
                  <a:lnTo>
                    <a:pt x="21865" y="7821"/>
                  </a:lnTo>
                  <a:lnTo>
                    <a:pt x="21747" y="7704"/>
                  </a:lnTo>
                  <a:lnTo>
                    <a:pt x="21606" y="7610"/>
                  </a:lnTo>
                  <a:lnTo>
                    <a:pt x="21465" y="7492"/>
                  </a:lnTo>
                  <a:lnTo>
                    <a:pt x="21277" y="7398"/>
                  </a:lnTo>
                  <a:lnTo>
                    <a:pt x="21090" y="7328"/>
                  </a:lnTo>
                  <a:lnTo>
                    <a:pt x="1668" y="142"/>
                  </a:lnTo>
                  <a:lnTo>
                    <a:pt x="1410" y="71"/>
                  </a:lnTo>
                  <a:lnTo>
                    <a:pt x="115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4" name="Google Shape;1724;p29"/>
            <p:cNvSpPr/>
            <p:nvPr/>
          </p:nvSpPr>
          <p:spPr>
            <a:xfrm>
              <a:off x="2589575" y="4780225"/>
              <a:ext cx="651125" cy="691625"/>
            </a:xfrm>
            <a:custGeom>
              <a:rect b="b" l="l" r="r" t="t"/>
              <a:pathLst>
                <a:path extrusionOk="0" h="27665" w="26045">
                  <a:moveTo>
                    <a:pt x="8854" y="0"/>
                  </a:moveTo>
                  <a:lnTo>
                    <a:pt x="8619" y="165"/>
                  </a:lnTo>
                  <a:lnTo>
                    <a:pt x="7985" y="658"/>
                  </a:lnTo>
                  <a:lnTo>
                    <a:pt x="7351" y="1198"/>
                  </a:lnTo>
                  <a:lnTo>
                    <a:pt x="6623" y="1902"/>
                  </a:lnTo>
                  <a:lnTo>
                    <a:pt x="6200" y="2325"/>
                  </a:lnTo>
                  <a:lnTo>
                    <a:pt x="5801" y="2771"/>
                  </a:lnTo>
                  <a:lnTo>
                    <a:pt x="5354" y="3264"/>
                  </a:lnTo>
                  <a:lnTo>
                    <a:pt x="4932" y="3805"/>
                  </a:lnTo>
                  <a:lnTo>
                    <a:pt x="4486" y="4368"/>
                  </a:lnTo>
                  <a:lnTo>
                    <a:pt x="4039" y="4979"/>
                  </a:lnTo>
                  <a:lnTo>
                    <a:pt x="3617" y="5636"/>
                  </a:lnTo>
                  <a:lnTo>
                    <a:pt x="3194" y="6317"/>
                  </a:lnTo>
                  <a:lnTo>
                    <a:pt x="2771" y="7045"/>
                  </a:lnTo>
                  <a:lnTo>
                    <a:pt x="2395" y="7820"/>
                  </a:lnTo>
                  <a:lnTo>
                    <a:pt x="2043" y="8619"/>
                  </a:lnTo>
                  <a:lnTo>
                    <a:pt x="1691" y="9464"/>
                  </a:lnTo>
                  <a:lnTo>
                    <a:pt x="1409" y="10310"/>
                  </a:lnTo>
                  <a:lnTo>
                    <a:pt x="1127" y="11155"/>
                  </a:lnTo>
                  <a:lnTo>
                    <a:pt x="892" y="12001"/>
                  </a:lnTo>
                  <a:lnTo>
                    <a:pt x="705" y="12799"/>
                  </a:lnTo>
                  <a:lnTo>
                    <a:pt x="540" y="13598"/>
                  </a:lnTo>
                  <a:lnTo>
                    <a:pt x="399" y="14349"/>
                  </a:lnTo>
                  <a:lnTo>
                    <a:pt x="282" y="15077"/>
                  </a:lnTo>
                  <a:lnTo>
                    <a:pt x="188" y="15782"/>
                  </a:lnTo>
                  <a:lnTo>
                    <a:pt x="117" y="16463"/>
                  </a:lnTo>
                  <a:lnTo>
                    <a:pt x="71" y="17097"/>
                  </a:lnTo>
                  <a:lnTo>
                    <a:pt x="0" y="18247"/>
                  </a:lnTo>
                  <a:lnTo>
                    <a:pt x="0" y="19234"/>
                  </a:lnTo>
                  <a:lnTo>
                    <a:pt x="24" y="20009"/>
                  </a:lnTo>
                  <a:lnTo>
                    <a:pt x="47" y="20338"/>
                  </a:lnTo>
                  <a:lnTo>
                    <a:pt x="71" y="20549"/>
                  </a:lnTo>
                  <a:lnTo>
                    <a:pt x="164" y="20760"/>
                  </a:lnTo>
                  <a:lnTo>
                    <a:pt x="282" y="20948"/>
                  </a:lnTo>
                  <a:lnTo>
                    <a:pt x="423" y="21089"/>
                  </a:lnTo>
                  <a:lnTo>
                    <a:pt x="540" y="21183"/>
                  </a:lnTo>
                  <a:lnTo>
                    <a:pt x="634" y="21253"/>
                  </a:lnTo>
                  <a:lnTo>
                    <a:pt x="2489" y="22169"/>
                  </a:lnTo>
                  <a:lnTo>
                    <a:pt x="4345" y="23062"/>
                  </a:lnTo>
                  <a:lnTo>
                    <a:pt x="6223" y="23860"/>
                  </a:lnTo>
                  <a:lnTo>
                    <a:pt x="8079" y="24635"/>
                  </a:lnTo>
                  <a:lnTo>
                    <a:pt x="9018" y="24987"/>
                  </a:lnTo>
                  <a:lnTo>
                    <a:pt x="9957" y="25340"/>
                  </a:lnTo>
                  <a:lnTo>
                    <a:pt x="10920" y="25668"/>
                  </a:lnTo>
                  <a:lnTo>
                    <a:pt x="11860" y="25997"/>
                  </a:lnTo>
                  <a:lnTo>
                    <a:pt x="12799" y="26279"/>
                  </a:lnTo>
                  <a:lnTo>
                    <a:pt x="13738" y="26584"/>
                  </a:lnTo>
                  <a:lnTo>
                    <a:pt x="14701" y="26843"/>
                  </a:lnTo>
                  <a:lnTo>
                    <a:pt x="15641" y="27101"/>
                  </a:lnTo>
                  <a:lnTo>
                    <a:pt x="16768" y="27383"/>
                  </a:lnTo>
                  <a:lnTo>
                    <a:pt x="17872" y="27641"/>
                  </a:lnTo>
                  <a:lnTo>
                    <a:pt x="18083" y="27665"/>
                  </a:lnTo>
                  <a:lnTo>
                    <a:pt x="18271" y="27665"/>
                  </a:lnTo>
                  <a:lnTo>
                    <a:pt x="18459" y="27618"/>
                  </a:lnTo>
                  <a:lnTo>
                    <a:pt x="18623" y="27547"/>
                  </a:lnTo>
                  <a:lnTo>
                    <a:pt x="18811" y="27430"/>
                  </a:lnTo>
                  <a:lnTo>
                    <a:pt x="18952" y="27289"/>
                  </a:lnTo>
                  <a:lnTo>
                    <a:pt x="19140" y="27078"/>
                  </a:lnTo>
                  <a:lnTo>
                    <a:pt x="19680" y="26420"/>
                  </a:lnTo>
                  <a:lnTo>
                    <a:pt x="20337" y="25598"/>
                  </a:lnTo>
                  <a:lnTo>
                    <a:pt x="21089" y="24612"/>
                  </a:lnTo>
                  <a:lnTo>
                    <a:pt x="21864" y="23484"/>
                  </a:lnTo>
                  <a:lnTo>
                    <a:pt x="22263" y="22874"/>
                  </a:lnTo>
                  <a:lnTo>
                    <a:pt x="22662" y="22216"/>
                  </a:lnTo>
                  <a:lnTo>
                    <a:pt x="23038" y="21559"/>
                  </a:lnTo>
                  <a:lnTo>
                    <a:pt x="23414" y="20878"/>
                  </a:lnTo>
                  <a:lnTo>
                    <a:pt x="23790" y="20173"/>
                  </a:lnTo>
                  <a:lnTo>
                    <a:pt x="24118" y="19445"/>
                  </a:lnTo>
                  <a:lnTo>
                    <a:pt x="24424" y="18717"/>
                  </a:lnTo>
                  <a:lnTo>
                    <a:pt x="24729" y="17966"/>
                  </a:lnTo>
                  <a:lnTo>
                    <a:pt x="24964" y="17214"/>
                  </a:lnTo>
                  <a:lnTo>
                    <a:pt x="25199" y="16439"/>
                  </a:lnTo>
                  <a:lnTo>
                    <a:pt x="25386" y="15664"/>
                  </a:lnTo>
                  <a:lnTo>
                    <a:pt x="25551" y="14889"/>
                  </a:lnTo>
                  <a:lnTo>
                    <a:pt x="25668" y="14138"/>
                  </a:lnTo>
                  <a:lnTo>
                    <a:pt x="25786" y="13363"/>
                  </a:lnTo>
                  <a:lnTo>
                    <a:pt x="25880" y="12635"/>
                  </a:lnTo>
                  <a:lnTo>
                    <a:pt x="25950" y="11907"/>
                  </a:lnTo>
                  <a:lnTo>
                    <a:pt x="25997" y="11202"/>
                  </a:lnTo>
                  <a:lnTo>
                    <a:pt x="26021" y="10545"/>
                  </a:lnTo>
                  <a:lnTo>
                    <a:pt x="26044" y="9300"/>
                  </a:lnTo>
                  <a:lnTo>
                    <a:pt x="26044" y="8243"/>
                  </a:lnTo>
                  <a:lnTo>
                    <a:pt x="25997" y="7398"/>
                  </a:lnTo>
                  <a:lnTo>
                    <a:pt x="25950" y="6740"/>
                  </a:lnTo>
                  <a:lnTo>
                    <a:pt x="25927" y="6505"/>
                  </a:lnTo>
                  <a:lnTo>
                    <a:pt x="23743" y="5660"/>
                  </a:lnTo>
                  <a:lnTo>
                    <a:pt x="885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5" name="Google Shape;1725;p29"/>
            <p:cNvSpPr/>
            <p:nvPr/>
          </p:nvSpPr>
          <p:spPr>
            <a:xfrm>
              <a:off x="2756300" y="4744400"/>
              <a:ext cx="551325" cy="227250"/>
            </a:xfrm>
            <a:custGeom>
              <a:rect b="b" l="l" r="r" t="t"/>
              <a:pathLst>
                <a:path extrusionOk="0" h="9090" w="22053">
                  <a:moveTo>
                    <a:pt x="893" y="1"/>
                  </a:moveTo>
                  <a:lnTo>
                    <a:pt x="682" y="24"/>
                  </a:lnTo>
                  <a:lnTo>
                    <a:pt x="494" y="71"/>
                  </a:lnTo>
                  <a:lnTo>
                    <a:pt x="353" y="118"/>
                  </a:lnTo>
                  <a:lnTo>
                    <a:pt x="235" y="188"/>
                  </a:lnTo>
                  <a:lnTo>
                    <a:pt x="141" y="259"/>
                  </a:lnTo>
                  <a:lnTo>
                    <a:pt x="71" y="353"/>
                  </a:lnTo>
                  <a:lnTo>
                    <a:pt x="24" y="447"/>
                  </a:lnTo>
                  <a:lnTo>
                    <a:pt x="1" y="541"/>
                  </a:lnTo>
                  <a:lnTo>
                    <a:pt x="1" y="635"/>
                  </a:lnTo>
                  <a:lnTo>
                    <a:pt x="24" y="846"/>
                  </a:lnTo>
                  <a:lnTo>
                    <a:pt x="95" y="1057"/>
                  </a:lnTo>
                  <a:lnTo>
                    <a:pt x="212" y="1245"/>
                  </a:lnTo>
                  <a:lnTo>
                    <a:pt x="306" y="1410"/>
                  </a:lnTo>
                  <a:lnTo>
                    <a:pt x="423" y="1527"/>
                  </a:lnTo>
                  <a:lnTo>
                    <a:pt x="541" y="1645"/>
                  </a:lnTo>
                  <a:lnTo>
                    <a:pt x="705" y="1762"/>
                  </a:lnTo>
                  <a:lnTo>
                    <a:pt x="869" y="1856"/>
                  </a:lnTo>
                  <a:lnTo>
                    <a:pt x="1316" y="2091"/>
                  </a:lnTo>
                  <a:lnTo>
                    <a:pt x="3007" y="2913"/>
                  </a:lnTo>
                  <a:lnTo>
                    <a:pt x="5308" y="3969"/>
                  </a:lnTo>
                  <a:lnTo>
                    <a:pt x="6576" y="4533"/>
                  </a:lnTo>
                  <a:lnTo>
                    <a:pt x="7891" y="5073"/>
                  </a:lnTo>
                  <a:lnTo>
                    <a:pt x="9183" y="5613"/>
                  </a:lnTo>
                  <a:lnTo>
                    <a:pt x="10451" y="6107"/>
                  </a:lnTo>
                  <a:lnTo>
                    <a:pt x="11978" y="6647"/>
                  </a:lnTo>
                  <a:lnTo>
                    <a:pt x="13527" y="7187"/>
                  </a:lnTo>
                  <a:lnTo>
                    <a:pt x="15077" y="7680"/>
                  </a:lnTo>
                  <a:lnTo>
                    <a:pt x="16533" y="8126"/>
                  </a:lnTo>
                  <a:lnTo>
                    <a:pt x="18013" y="8525"/>
                  </a:lnTo>
                  <a:lnTo>
                    <a:pt x="18694" y="8690"/>
                  </a:lnTo>
                  <a:lnTo>
                    <a:pt x="19328" y="8831"/>
                  </a:lnTo>
                  <a:lnTo>
                    <a:pt x="19868" y="8948"/>
                  </a:lnTo>
                  <a:lnTo>
                    <a:pt x="20338" y="9019"/>
                  </a:lnTo>
                  <a:lnTo>
                    <a:pt x="20737" y="9066"/>
                  </a:lnTo>
                  <a:lnTo>
                    <a:pt x="21066" y="9089"/>
                  </a:lnTo>
                  <a:lnTo>
                    <a:pt x="21395" y="9066"/>
                  </a:lnTo>
                  <a:lnTo>
                    <a:pt x="21653" y="9019"/>
                  </a:lnTo>
                  <a:lnTo>
                    <a:pt x="21747" y="8972"/>
                  </a:lnTo>
                  <a:lnTo>
                    <a:pt x="21841" y="8925"/>
                  </a:lnTo>
                  <a:lnTo>
                    <a:pt x="21888" y="8878"/>
                  </a:lnTo>
                  <a:lnTo>
                    <a:pt x="21958" y="8807"/>
                  </a:lnTo>
                  <a:lnTo>
                    <a:pt x="22029" y="8666"/>
                  </a:lnTo>
                  <a:lnTo>
                    <a:pt x="22052" y="8525"/>
                  </a:lnTo>
                  <a:lnTo>
                    <a:pt x="22052" y="8338"/>
                  </a:lnTo>
                  <a:lnTo>
                    <a:pt x="22052" y="8173"/>
                  </a:lnTo>
                  <a:lnTo>
                    <a:pt x="22005" y="8056"/>
                  </a:lnTo>
                  <a:lnTo>
                    <a:pt x="21958" y="7938"/>
                  </a:lnTo>
                  <a:lnTo>
                    <a:pt x="21864" y="7821"/>
                  </a:lnTo>
                  <a:lnTo>
                    <a:pt x="21747" y="7703"/>
                  </a:lnTo>
                  <a:lnTo>
                    <a:pt x="21606" y="7586"/>
                  </a:lnTo>
                  <a:lnTo>
                    <a:pt x="21442" y="7492"/>
                  </a:lnTo>
                  <a:lnTo>
                    <a:pt x="21277" y="7398"/>
                  </a:lnTo>
                  <a:lnTo>
                    <a:pt x="21089" y="7328"/>
                  </a:lnTo>
                  <a:lnTo>
                    <a:pt x="1668" y="142"/>
                  </a:lnTo>
                  <a:lnTo>
                    <a:pt x="1410" y="48"/>
                  </a:lnTo>
                  <a:lnTo>
                    <a:pt x="115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6" name="Google Shape;1726;p29"/>
            <p:cNvSpPr/>
            <p:nvPr/>
          </p:nvSpPr>
          <p:spPr>
            <a:xfrm>
              <a:off x="2756300" y="4744400"/>
              <a:ext cx="551325" cy="227250"/>
            </a:xfrm>
            <a:custGeom>
              <a:rect b="b" l="l" r="r" t="t"/>
              <a:pathLst>
                <a:path extrusionOk="0" fill="none" h="9090" w="22053">
                  <a:moveTo>
                    <a:pt x="21066" y="9089"/>
                  </a:moveTo>
                  <a:lnTo>
                    <a:pt x="21066" y="9089"/>
                  </a:lnTo>
                  <a:lnTo>
                    <a:pt x="20737" y="9066"/>
                  </a:lnTo>
                  <a:lnTo>
                    <a:pt x="20338" y="9019"/>
                  </a:lnTo>
                  <a:lnTo>
                    <a:pt x="19868" y="8948"/>
                  </a:lnTo>
                  <a:lnTo>
                    <a:pt x="19328" y="8831"/>
                  </a:lnTo>
                  <a:lnTo>
                    <a:pt x="19328" y="8831"/>
                  </a:lnTo>
                  <a:lnTo>
                    <a:pt x="18694" y="8690"/>
                  </a:lnTo>
                  <a:lnTo>
                    <a:pt x="18013" y="8525"/>
                  </a:lnTo>
                  <a:lnTo>
                    <a:pt x="16533" y="8126"/>
                  </a:lnTo>
                  <a:lnTo>
                    <a:pt x="16533" y="8126"/>
                  </a:lnTo>
                  <a:lnTo>
                    <a:pt x="15077" y="7680"/>
                  </a:lnTo>
                  <a:lnTo>
                    <a:pt x="13527" y="7187"/>
                  </a:lnTo>
                  <a:lnTo>
                    <a:pt x="11978" y="6647"/>
                  </a:lnTo>
                  <a:lnTo>
                    <a:pt x="10451" y="6107"/>
                  </a:lnTo>
                  <a:lnTo>
                    <a:pt x="10451" y="6107"/>
                  </a:lnTo>
                  <a:lnTo>
                    <a:pt x="9183" y="5613"/>
                  </a:lnTo>
                  <a:lnTo>
                    <a:pt x="7891" y="5073"/>
                  </a:lnTo>
                  <a:lnTo>
                    <a:pt x="6576" y="4533"/>
                  </a:lnTo>
                  <a:lnTo>
                    <a:pt x="5308" y="3969"/>
                  </a:lnTo>
                  <a:lnTo>
                    <a:pt x="3007" y="2913"/>
                  </a:lnTo>
                  <a:lnTo>
                    <a:pt x="1316" y="2091"/>
                  </a:lnTo>
                  <a:lnTo>
                    <a:pt x="1316" y="2091"/>
                  </a:lnTo>
                  <a:lnTo>
                    <a:pt x="869" y="1856"/>
                  </a:lnTo>
                  <a:lnTo>
                    <a:pt x="869" y="1856"/>
                  </a:lnTo>
                  <a:lnTo>
                    <a:pt x="705" y="1762"/>
                  </a:lnTo>
                  <a:lnTo>
                    <a:pt x="541" y="1645"/>
                  </a:lnTo>
                  <a:lnTo>
                    <a:pt x="423" y="1527"/>
                  </a:lnTo>
                  <a:lnTo>
                    <a:pt x="306" y="1410"/>
                  </a:lnTo>
                  <a:lnTo>
                    <a:pt x="306" y="1410"/>
                  </a:lnTo>
                  <a:lnTo>
                    <a:pt x="212" y="1245"/>
                  </a:lnTo>
                  <a:lnTo>
                    <a:pt x="95" y="1057"/>
                  </a:lnTo>
                  <a:lnTo>
                    <a:pt x="24" y="846"/>
                  </a:lnTo>
                  <a:lnTo>
                    <a:pt x="1" y="635"/>
                  </a:lnTo>
                  <a:lnTo>
                    <a:pt x="1" y="541"/>
                  </a:lnTo>
                  <a:lnTo>
                    <a:pt x="24" y="447"/>
                  </a:lnTo>
                  <a:lnTo>
                    <a:pt x="71" y="353"/>
                  </a:lnTo>
                  <a:lnTo>
                    <a:pt x="141" y="259"/>
                  </a:lnTo>
                  <a:lnTo>
                    <a:pt x="235" y="188"/>
                  </a:lnTo>
                  <a:lnTo>
                    <a:pt x="353" y="118"/>
                  </a:lnTo>
                  <a:lnTo>
                    <a:pt x="494" y="71"/>
                  </a:lnTo>
                  <a:lnTo>
                    <a:pt x="682" y="24"/>
                  </a:lnTo>
                  <a:lnTo>
                    <a:pt x="682" y="24"/>
                  </a:lnTo>
                  <a:lnTo>
                    <a:pt x="893" y="1"/>
                  </a:lnTo>
                  <a:lnTo>
                    <a:pt x="1151" y="1"/>
                  </a:lnTo>
                  <a:lnTo>
                    <a:pt x="1410" y="48"/>
                  </a:lnTo>
                  <a:lnTo>
                    <a:pt x="1668" y="142"/>
                  </a:lnTo>
                  <a:lnTo>
                    <a:pt x="21089" y="7328"/>
                  </a:lnTo>
                  <a:lnTo>
                    <a:pt x="21089" y="7328"/>
                  </a:lnTo>
                  <a:lnTo>
                    <a:pt x="21277" y="7398"/>
                  </a:lnTo>
                  <a:lnTo>
                    <a:pt x="21442" y="7492"/>
                  </a:lnTo>
                  <a:lnTo>
                    <a:pt x="21606" y="7586"/>
                  </a:lnTo>
                  <a:lnTo>
                    <a:pt x="21747" y="7703"/>
                  </a:lnTo>
                  <a:lnTo>
                    <a:pt x="21864" y="7821"/>
                  </a:lnTo>
                  <a:lnTo>
                    <a:pt x="21958" y="7938"/>
                  </a:lnTo>
                  <a:lnTo>
                    <a:pt x="22005" y="8056"/>
                  </a:lnTo>
                  <a:lnTo>
                    <a:pt x="22052" y="8173"/>
                  </a:lnTo>
                  <a:lnTo>
                    <a:pt x="22052" y="8173"/>
                  </a:lnTo>
                  <a:lnTo>
                    <a:pt x="22052" y="8338"/>
                  </a:lnTo>
                  <a:lnTo>
                    <a:pt x="22052" y="8525"/>
                  </a:lnTo>
                  <a:lnTo>
                    <a:pt x="22029" y="8666"/>
                  </a:lnTo>
                  <a:lnTo>
                    <a:pt x="21958" y="8807"/>
                  </a:lnTo>
                  <a:lnTo>
                    <a:pt x="21888" y="8878"/>
                  </a:lnTo>
                  <a:lnTo>
                    <a:pt x="21841" y="8925"/>
                  </a:lnTo>
                  <a:lnTo>
                    <a:pt x="21747" y="8972"/>
                  </a:lnTo>
                  <a:lnTo>
                    <a:pt x="21653" y="9019"/>
                  </a:lnTo>
                  <a:lnTo>
                    <a:pt x="21395" y="9066"/>
                  </a:lnTo>
                  <a:lnTo>
                    <a:pt x="21066" y="9089"/>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7" name="Google Shape;1727;p29"/>
            <p:cNvSpPr/>
            <p:nvPr/>
          </p:nvSpPr>
          <p:spPr>
            <a:xfrm>
              <a:off x="2803275" y="4716800"/>
              <a:ext cx="485550" cy="207275"/>
            </a:xfrm>
            <a:custGeom>
              <a:rect b="b" l="l" r="r" t="t"/>
              <a:pathLst>
                <a:path extrusionOk="0" h="8291" w="19422">
                  <a:moveTo>
                    <a:pt x="1081" y="1"/>
                  </a:moveTo>
                  <a:lnTo>
                    <a:pt x="846" y="24"/>
                  </a:lnTo>
                  <a:lnTo>
                    <a:pt x="658" y="48"/>
                  </a:lnTo>
                  <a:lnTo>
                    <a:pt x="493" y="118"/>
                  </a:lnTo>
                  <a:lnTo>
                    <a:pt x="329" y="189"/>
                  </a:lnTo>
                  <a:lnTo>
                    <a:pt x="235" y="283"/>
                  </a:lnTo>
                  <a:lnTo>
                    <a:pt x="141" y="377"/>
                  </a:lnTo>
                  <a:lnTo>
                    <a:pt x="71" y="494"/>
                  </a:lnTo>
                  <a:lnTo>
                    <a:pt x="24" y="611"/>
                  </a:lnTo>
                  <a:lnTo>
                    <a:pt x="0" y="752"/>
                  </a:lnTo>
                  <a:lnTo>
                    <a:pt x="0" y="870"/>
                  </a:lnTo>
                  <a:lnTo>
                    <a:pt x="24" y="1011"/>
                  </a:lnTo>
                  <a:lnTo>
                    <a:pt x="47" y="1128"/>
                  </a:lnTo>
                  <a:lnTo>
                    <a:pt x="141" y="1363"/>
                  </a:lnTo>
                  <a:lnTo>
                    <a:pt x="235" y="1551"/>
                  </a:lnTo>
                  <a:lnTo>
                    <a:pt x="329" y="1668"/>
                  </a:lnTo>
                  <a:lnTo>
                    <a:pt x="447" y="1786"/>
                  </a:lnTo>
                  <a:lnTo>
                    <a:pt x="564" y="1903"/>
                  </a:lnTo>
                  <a:lnTo>
                    <a:pt x="728" y="1997"/>
                  </a:lnTo>
                  <a:lnTo>
                    <a:pt x="1268" y="2279"/>
                  </a:lnTo>
                  <a:lnTo>
                    <a:pt x="2043" y="2678"/>
                  </a:lnTo>
                  <a:lnTo>
                    <a:pt x="3006" y="3171"/>
                  </a:lnTo>
                  <a:lnTo>
                    <a:pt x="4110" y="3688"/>
                  </a:lnTo>
                  <a:lnTo>
                    <a:pt x="5331" y="4252"/>
                  </a:lnTo>
                  <a:lnTo>
                    <a:pt x="6599" y="4815"/>
                  </a:lnTo>
                  <a:lnTo>
                    <a:pt x="7844" y="5355"/>
                  </a:lnTo>
                  <a:lnTo>
                    <a:pt x="9089" y="5825"/>
                  </a:lnTo>
                  <a:lnTo>
                    <a:pt x="10568" y="6365"/>
                  </a:lnTo>
                  <a:lnTo>
                    <a:pt x="12071" y="6858"/>
                  </a:lnTo>
                  <a:lnTo>
                    <a:pt x="13527" y="7304"/>
                  </a:lnTo>
                  <a:lnTo>
                    <a:pt x="14913" y="7680"/>
                  </a:lnTo>
                  <a:lnTo>
                    <a:pt x="16040" y="7962"/>
                  </a:lnTo>
                  <a:lnTo>
                    <a:pt x="17026" y="8150"/>
                  </a:lnTo>
                  <a:lnTo>
                    <a:pt x="17449" y="8220"/>
                  </a:lnTo>
                  <a:lnTo>
                    <a:pt x="17848" y="8267"/>
                  </a:lnTo>
                  <a:lnTo>
                    <a:pt x="18177" y="8291"/>
                  </a:lnTo>
                  <a:lnTo>
                    <a:pt x="18459" y="8291"/>
                  </a:lnTo>
                  <a:lnTo>
                    <a:pt x="18741" y="8267"/>
                  </a:lnTo>
                  <a:lnTo>
                    <a:pt x="18905" y="8220"/>
                  </a:lnTo>
                  <a:lnTo>
                    <a:pt x="19046" y="8150"/>
                  </a:lnTo>
                  <a:lnTo>
                    <a:pt x="19163" y="8079"/>
                  </a:lnTo>
                  <a:lnTo>
                    <a:pt x="19257" y="7986"/>
                  </a:lnTo>
                  <a:lnTo>
                    <a:pt x="19304" y="7892"/>
                  </a:lnTo>
                  <a:lnTo>
                    <a:pt x="19351" y="7774"/>
                  </a:lnTo>
                  <a:lnTo>
                    <a:pt x="19398" y="7680"/>
                  </a:lnTo>
                  <a:lnTo>
                    <a:pt x="19398" y="7539"/>
                  </a:lnTo>
                  <a:lnTo>
                    <a:pt x="19422" y="7257"/>
                  </a:lnTo>
                  <a:lnTo>
                    <a:pt x="19398" y="7140"/>
                  </a:lnTo>
                  <a:lnTo>
                    <a:pt x="19351" y="7023"/>
                  </a:lnTo>
                  <a:lnTo>
                    <a:pt x="19281" y="6905"/>
                  </a:lnTo>
                  <a:lnTo>
                    <a:pt x="19163" y="6788"/>
                  </a:lnTo>
                  <a:lnTo>
                    <a:pt x="19046" y="6670"/>
                  </a:lnTo>
                  <a:lnTo>
                    <a:pt x="18929" y="6576"/>
                  </a:lnTo>
                  <a:lnTo>
                    <a:pt x="18764" y="6506"/>
                  </a:lnTo>
                  <a:lnTo>
                    <a:pt x="18600" y="6436"/>
                  </a:lnTo>
                  <a:lnTo>
                    <a:pt x="1550" y="118"/>
                  </a:lnTo>
                  <a:lnTo>
                    <a:pt x="1315" y="48"/>
                  </a:lnTo>
                  <a:lnTo>
                    <a:pt x="10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8" name="Google Shape;1728;p29"/>
            <p:cNvSpPr/>
            <p:nvPr/>
          </p:nvSpPr>
          <p:spPr>
            <a:xfrm>
              <a:off x="2751600" y="4615250"/>
              <a:ext cx="633525" cy="292975"/>
            </a:xfrm>
            <a:custGeom>
              <a:rect b="b" l="l" r="r" t="t"/>
              <a:pathLst>
                <a:path extrusionOk="0" h="11719" w="25341">
                  <a:moveTo>
                    <a:pt x="1480" y="0"/>
                  </a:moveTo>
                  <a:lnTo>
                    <a:pt x="1339" y="47"/>
                  </a:lnTo>
                  <a:lnTo>
                    <a:pt x="1198" y="71"/>
                  </a:lnTo>
                  <a:lnTo>
                    <a:pt x="1057" y="141"/>
                  </a:lnTo>
                  <a:lnTo>
                    <a:pt x="823" y="282"/>
                  </a:lnTo>
                  <a:lnTo>
                    <a:pt x="611" y="446"/>
                  </a:lnTo>
                  <a:lnTo>
                    <a:pt x="447" y="611"/>
                  </a:lnTo>
                  <a:lnTo>
                    <a:pt x="306" y="775"/>
                  </a:lnTo>
                  <a:lnTo>
                    <a:pt x="212" y="963"/>
                  </a:lnTo>
                  <a:lnTo>
                    <a:pt x="118" y="1127"/>
                  </a:lnTo>
                  <a:lnTo>
                    <a:pt x="71" y="1339"/>
                  </a:lnTo>
                  <a:lnTo>
                    <a:pt x="24" y="1527"/>
                  </a:lnTo>
                  <a:lnTo>
                    <a:pt x="1" y="1714"/>
                  </a:lnTo>
                  <a:lnTo>
                    <a:pt x="1" y="1902"/>
                  </a:lnTo>
                  <a:lnTo>
                    <a:pt x="48" y="2255"/>
                  </a:lnTo>
                  <a:lnTo>
                    <a:pt x="118" y="2607"/>
                  </a:lnTo>
                  <a:lnTo>
                    <a:pt x="212" y="2889"/>
                  </a:lnTo>
                  <a:lnTo>
                    <a:pt x="306" y="3100"/>
                  </a:lnTo>
                  <a:lnTo>
                    <a:pt x="447" y="3288"/>
                  </a:lnTo>
                  <a:lnTo>
                    <a:pt x="611" y="3452"/>
                  </a:lnTo>
                  <a:lnTo>
                    <a:pt x="799" y="3593"/>
                  </a:lnTo>
                  <a:lnTo>
                    <a:pt x="1386" y="3945"/>
                  </a:lnTo>
                  <a:lnTo>
                    <a:pt x="2208" y="4439"/>
                  </a:lnTo>
                  <a:lnTo>
                    <a:pt x="3711" y="5284"/>
                  </a:lnTo>
                  <a:lnTo>
                    <a:pt x="5496" y="6223"/>
                  </a:lnTo>
                  <a:lnTo>
                    <a:pt x="6482" y="6717"/>
                  </a:lnTo>
                  <a:lnTo>
                    <a:pt x="7469" y="7210"/>
                  </a:lnTo>
                  <a:lnTo>
                    <a:pt x="8479" y="7679"/>
                  </a:lnTo>
                  <a:lnTo>
                    <a:pt x="9512" y="8126"/>
                  </a:lnTo>
                  <a:lnTo>
                    <a:pt x="10522" y="8548"/>
                  </a:lnTo>
                  <a:lnTo>
                    <a:pt x="11484" y="8948"/>
                  </a:lnTo>
                  <a:lnTo>
                    <a:pt x="12800" y="9394"/>
                  </a:lnTo>
                  <a:lnTo>
                    <a:pt x="14138" y="9840"/>
                  </a:lnTo>
                  <a:lnTo>
                    <a:pt x="15735" y="10333"/>
                  </a:lnTo>
                  <a:lnTo>
                    <a:pt x="17309" y="10779"/>
                  </a:lnTo>
                  <a:lnTo>
                    <a:pt x="18812" y="11132"/>
                  </a:lnTo>
                  <a:lnTo>
                    <a:pt x="19516" y="11296"/>
                  </a:lnTo>
                  <a:lnTo>
                    <a:pt x="20197" y="11413"/>
                  </a:lnTo>
                  <a:lnTo>
                    <a:pt x="20855" y="11531"/>
                  </a:lnTo>
                  <a:lnTo>
                    <a:pt x="21465" y="11601"/>
                  </a:lnTo>
                  <a:lnTo>
                    <a:pt x="22193" y="11695"/>
                  </a:lnTo>
                  <a:lnTo>
                    <a:pt x="22827" y="11719"/>
                  </a:lnTo>
                  <a:lnTo>
                    <a:pt x="23391" y="11695"/>
                  </a:lnTo>
                  <a:lnTo>
                    <a:pt x="23649" y="11672"/>
                  </a:lnTo>
                  <a:lnTo>
                    <a:pt x="23861" y="11648"/>
                  </a:lnTo>
                  <a:lnTo>
                    <a:pt x="24072" y="11578"/>
                  </a:lnTo>
                  <a:lnTo>
                    <a:pt x="24283" y="11507"/>
                  </a:lnTo>
                  <a:lnTo>
                    <a:pt x="24448" y="11437"/>
                  </a:lnTo>
                  <a:lnTo>
                    <a:pt x="24612" y="11343"/>
                  </a:lnTo>
                  <a:lnTo>
                    <a:pt x="24730" y="11226"/>
                  </a:lnTo>
                  <a:lnTo>
                    <a:pt x="24847" y="11108"/>
                  </a:lnTo>
                  <a:lnTo>
                    <a:pt x="24941" y="10991"/>
                  </a:lnTo>
                  <a:lnTo>
                    <a:pt x="25035" y="10850"/>
                  </a:lnTo>
                  <a:lnTo>
                    <a:pt x="25105" y="10732"/>
                  </a:lnTo>
                  <a:lnTo>
                    <a:pt x="25152" y="10568"/>
                  </a:lnTo>
                  <a:lnTo>
                    <a:pt x="25246" y="10263"/>
                  </a:lnTo>
                  <a:lnTo>
                    <a:pt x="25293" y="9934"/>
                  </a:lnTo>
                  <a:lnTo>
                    <a:pt x="25340" y="9605"/>
                  </a:lnTo>
                  <a:lnTo>
                    <a:pt x="25317" y="9394"/>
                  </a:lnTo>
                  <a:lnTo>
                    <a:pt x="25293" y="9206"/>
                  </a:lnTo>
                  <a:lnTo>
                    <a:pt x="25199" y="8995"/>
                  </a:lnTo>
                  <a:lnTo>
                    <a:pt x="25082" y="8807"/>
                  </a:lnTo>
                  <a:lnTo>
                    <a:pt x="24941" y="8642"/>
                  </a:lnTo>
                  <a:lnTo>
                    <a:pt x="24777" y="8501"/>
                  </a:lnTo>
                  <a:lnTo>
                    <a:pt x="24589" y="8384"/>
                  </a:lnTo>
                  <a:lnTo>
                    <a:pt x="24377" y="8267"/>
                  </a:lnTo>
                  <a:lnTo>
                    <a:pt x="2255" y="94"/>
                  </a:lnTo>
                  <a:lnTo>
                    <a:pt x="2091" y="47"/>
                  </a:lnTo>
                  <a:lnTo>
                    <a:pt x="1950" y="24"/>
                  </a:lnTo>
                  <a:lnTo>
                    <a:pt x="178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9" name="Google Shape;1729;p29"/>
            <p:cNvSpPr/>
            <p:nvPr/>
          </p:nvSpPr>
          <p:spPr>
            <a:xfrm>
              <a:off x="3053975" y="4800175"/>
              <a:ext cx="331150" cy="750925"/>
            </a:xfrm>
            <a:custGeom>
              <a:rect b="b" l="l" r="r" t="t"/>
              <a:pathLst>
                <a:path extrusionOk="0" h="30037" w="13246">
                  <a:moveTo>
                    <a:pt x="0" y="28487"/>
                  </a:moveTo>
                  <a:lnTo>
                    <a:pt x="0" y="28487"/>
                  </a:lnTo>
                  <a:lnTo>
                    <a:pt x="0" y="28487"/>
                  </a:lnTo>
                  <a:lnTo>
                    <a:pt x="0" y="28487"/>
                  </a:lnTo>
                  <a:lnTo>
                    <a:pt x="1080" y="28886"/>
                  </a:lnTo>
                  <a:lnTo>
                    <a:pt x="1080" y="28886"/>
                  </a:lnTo>
                  <a:lnTo>
                    <a:pt x="1292" y="28980"/>
                  </a:lnTo>
                  <a:lnTo>
                    <a:pt x="1480" y="29098"/>
                  </a:lnTo>
                  <a:lnTo>
                    <a:pt x="1644" y="29215"/>
                  </a:lnTo>
                  <a:lnTo>
                    <a:pt x="1761" y="29356"/>
                  </a:lnTo>
                  <a:lnTo>
                    <a:pt x="1879" y="29520"/>
                  </a:lnTo>
                  <a:lnTo>
                    <a:pt x="1973" y="29685"/>
                  </a:lnTo>
                  <a:lnTo>
                    <a:pt x="2020" y="29873"/>
                  </a:lnTo>
                  <a:lnTo>
                    <a:pt x="2043" y="30037"/>
                  </a:lnTo>
                  <a:lnTo>
                    <a:pt x="2043" y="30037"/>
                  </a:lnTo>
                  <a:lnTo>
                    <a:pt x="2020" y="29873"/>
                  </a:lnTo>
                  <a:lnTo>
                    <a:pt x="1973" y="29685"/>
                  </a:lnTo>
                  <a:lnTo>
                    <a:pt x="1879" y="29520"/>
                  </a:lnTo>
                  <a:lnTo>
                    <a:pt x="1761" y="29356"/>
                  </a:lnTo>
                  <a:lnTo>
                    <a:pt x="1644" y="29215"/>
                  </a:lnTo>
                  <a:lnTo>
                    <a:pt x="1480" y="29098"/>
                  </a:lnTo>
                  <a:lnTo>
                    <a:pt x="1292" y="28980"/>
                  </a:lnTo>
                  <a:lnTo>
                    <a:pt x="1080" y="28886"/>
                  </a:lnTo>
                  <a:lnTo>
                    <a:pt x="0" y="28487"/>
                  </a:lnTo>
                  <a:close/>
                  <a:moveTo>
                    <a:pt x="564" y="26280"/>
                  </a:moveTo>
                  <a:lnTo>
                    <a:pt x="564" y="26280"/>
                  </a:lnTo>
                  <a:lnTo>
                    <a:pt x="564" y="26280"/>
                  </a:lnTo>
                  <a:lnTo>
                    <a:pt x="752" y="26350"/>
                  </a:lnTo>
                  <a:lnTo>
                    <a:pt x="752" y="26350"/>
                  </a:lnTo>
                  <a:lnTo>
                    <a:pt x="939" y="26420"/>
                  </a:lnTo>
                  <a:lnTo>
                    <a:pt x="1127" y="26514"/>
                  </a:lnTo>
                  <a:lnTo>
                    <a:pt x="1268" y="26632"/>
                  </a:lnTo>
                  <a:lnTo>
                    <a:pt x="1409" y="26726"/>
                  </a:lnTo>
                  <a:lnTo>
                    <a:pt x="1527" y="26843"/>
                  </a:lnTo>
                  <a:lnTo>
                    <a:pt x="1620" y="26961"/>
                  </a:lnTo>
                  <a:lnTo>
                    <a:pt x="1691" y="27078"/>
                  </a:lnTo>
                  <a:lnTo>
                    <a:pt x="1714" y="27195"/>
                  </a:lnTo>
                  <a:lnTo>
                    <a:pt x="1714" y="27195"/>
                  </a:lnTo>
                  <a:lnTo>
                    <a:pt x="1738" y="27430"/>
                  </a:lnTo>
                  <a:lnTo>
                    <a:pt x="1738" y="27430"/>
                  </a:lnTo>
                  <a:lnTo>
                    <a:pt x="1714" y="27195"/>
                  </a:lnTo>
                  <a:lnTo>
                    <a:pt x="1714" y="27195"/>
                  </a:lnTo>
                  <a:lnTo>
                    <a:pt x="1691" y="27078"/>
                  </a:lnTo>
                  <a:lnTo>
                    <a:pt x="1620" y="26961"/>
                  </a:lnTo>
                  <a:lnTo>
                    <a:pt x="1527" y="26843"/>
                  </a:lnTo>
                  <a:lnTo>
                    <a:pt x="1409" y="26726"/>
                  </a:lnTo>
                  <a:lnTo>
                    <a:pt x="1268" y="26632"/>
                  </a:lnTo>
                  <a:lnTo>
                    <a:pt x="1127" y="26514"/>
                  </a:lnTo>
                  <a:lnTo>
                    <a:pt x="939" y="26420"/>
                  </a:lnTo>
                  <a:lnTo>
                    <a:pt x="752" y="26350"/>
                  </a:lnTo>
                  <a:lnTo>
                    <a:pt x="564" y="26280"/>
                  </a:lnTo>
                  <a:close/>
                  <a:moveTo>
                    <a:pt x="9910" y="1"/>
                  </a:moveTo>
                  <a:lnTo>
                    <a:pt x="9910" y="1"/>
                  </a:lnTo>
                  <a:lnTo>
                    <a:pt x="12282" y="870"/>
                  </a:lnTo>
                  <a:lnTo>
                    <a:pt x="12282" y="870"/>
                  </a:lnTo>
                  <a:lnTo>
                    <a:pt x="12470" y="963"/>
                  </a:lnTo>
                  <a:lnTo>
                    <a:pt x="12658" y="1081"/>
                  </a:lnTo>
                  <a:lnTo>
                    <a:pt x="12822" y="1222"/>
                  </a:lnTo>
                  <a:lnTo>
                    <a:pt x="12963" y="1386"/>
                  </a:lnTo>
                  <a:lnTo>
                    <a:pt x="13081" y="1551"/>
                  </a:lnTo>
                  <a:lnTo>
                    <a:pt x="13175" y="1738"/>
                  </a:lnTo>
                  <a:lnTo>
                    <a:pt x="13222" y="1926"/>
                  </a:lnTo>
                  <a:lnTo>
                    <a:pt x="13245" y="2138"/>
                  </a:lnTo>
                  <a:lnTo>
                    <a:pt x="13245" y="2138"/>
                  </a:lnTo>
                  <a:lnTo>
                    <a:pt x="13222" y="1926"/>
                  </a:lnTo>
                  <a:lnTo>
                    <a:pt x="13175" y="1738"/>
                  </a:lnTo>
                  <a:lnTo>
                    <a:pt x="13081" y="1551"/>
                  </a:lnTo>
                  <a:lnTo>
                    <a:pt x="12963" y="1386"/>
                  </a:lnTo>
                  <a:lnTo>
                    <a:pt x="12822" y="1222"/>
                  </a:lnTo>
                  <a:lnTo>
                    <a:pt x="12658" y="1081"/>
                  </a:lnTo>
                  <a:lnTo>
                    <a:pt x="12470" y="963"/>
                  </a:lnTo>
                  <a:lnTo>
                    <a:pt x="12282" y="870"/>
                  </a:lnTo>
                  <a:lnTo>
                    <a:pt x="9910" y="1"/>
                  </a:lnTo>
                  <a:close/>
                </a:path>
              </a:pathLst>
            </a:custGeom>
            <a:solidFill>
              <a:srgbClr val="A7C8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0" name="Google Shape;1730;p29"/>
            <p:cNvSpPr/>
            <p:nvPr/>
          </p:nvSpPr>
          <p:spPr>
            <a:xfrm>
              <a:off x="3053975" y="5512350"/>
              <a:ext cx="51100" cy="38750"/>
            </a:xfrm>
            <a:custGeom>
              <a:rect b="b" l="l" r="r" t="t"/>
              <a:pathLst>
                <a:path extrusionOk="0" fill="none" h="1550" w="2044">
                  <a:moveTo>
                    <a:pt x="0" y="0"/>
                  </a:moveTo>
                  <a:lnTo>
                    <a:pt x="0" y="0"/>
                  </a:lnTo>
                  <a:lnTo>
                    <a:pt x="0" y="0"/>
                  </a:lnTo>
                  <a:lnTo>
                    <a:pt x="0" y="0"/>
                  </a:lnTo>
                  <a:lnTo>
                    <a:pt x="1080" y="399"/>
                  </a:lnTo>
                  <a:lnTo>
                    <a:pt x="1080" y="399"/>
                  </a:lnTo>
                  <a:lnTo>
                    <a:pt x="1292" y="493"/>
                  </a:lnTo>
                  <a:lnTo>
                    <a:pt x="1480" y="611"/>
                  </a:lnTo>
                  <a:lnTo>
                    <a:pt x="1644" y="728"/>
                  </a:lnTo>
                  <a:lnTo>
                    <a:pt x="1761" y="869"/>
                  </a:lnTo>
                  <a:lnTo>
                    <a:pt x="1879" y="1033"/>
                  </a:lnTo>
                  <a:lnTo>
                    <a:pt x="1973" y="1198"/>
                  </a:lnTo>
                  <a:lnTo>
                    <a:pt x="2020" y="1386"/>
                  </a:lnTo>
                  <a:lnTo>
                    <a:pt x="2043" y="1550"/>
                  </a:lnTo>
                  <a:lnTo>
                    <a:pt x="2043" y="1550"/>
                  </a:lnTo>
                  <a:lnTo>
                    <a:pt x="2020" y="1386"/>
                  </a:lnTo>
                  <a:lnTo>
                    <a:pt x="1973" y="1198"/>
                  </a:lnTo>
                  <a:lnTo>
                    <a:pt x="1879" y="1033"/>
                  </a:lnTo>
                  <a:lnTo>
                    <a:pt x="1761" y="869"/>
                  </a:lnTo>
                  <a:lnTo>
                    <a:pt x="1644" y="728"/>
                  </a:lnTo>
                  <a:lnTo>
                    <a:pt x="1480" y="611"/>
                  </a:lnTo>
                  <a:lnTo>
                    <a:pt x="1292" y="493"/>
                  </a:lnTo>
                  <a:lnTo>
                    <a:pt x="1080" y="399"/>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1" name="Google Shape;1731;p29"/>
            <p:cNvSpPr/>
            <p:nvPr/>
          </p:nvSpPr>
          <p:spPr>
            <a:xfrm>
              <a:off x="3068050" y="5457150"/>
              <a:ext cx="29375" cy="28800"/>
            </a:xfrm>
            <a:custGeom>
              <a:rect b="b" l="l" r="r" t="t"/>
              <a:pathLst>
                <a:path extrusionOk="0" fill="none" h="1152" w="1175">
                  <a:moveTo>
                    <a:pt x="1" y="1"/>
                  </a:moveTo>
                  <a:lnTo>
                    <a:pt x="1" y="1"/>
                  </a:lnTo>
                  <a:lnTo>
                    <a:pt x="1" y="1"/>
                  </a:lnTo>
                  <a:lnTo>
                    <a:pt x="189" y="71"/>
                  </a:lnTo>
                  <a:lnTo>
                    <a:pt x="189" y="71"/>
                  </a:lnTo>
                  <a:lnTo>
                    <a:pt x="376" y="141"/>
                  </a:lnTo>
                  <a:lnTo>
                    <a:pt x="564" y="235"/>
                  </a:lnTo>
                  <a:lnTo>
                    <a:pt x="705" y="353"/>
                  </a:lnTo>
                  <a:lnTo>
                    <a:pt x="846" y="447"/>
                  </a:lnTo>
                  <a:lnTo>
                    <a:pt x="964" y="564"/>
                  </a:lnTo>
                  <a:lnTo>
                    <a:pt x="1057" y="682"/>
                  </a:lnTo>
                  <a:lnTo>
                    <a:pt x="1128" y="799"/>
                  </a:lnTo>
                  <a:lnTo>
                    <a:pt x="1151" y="916"/>
                  </a:lnTo>
                  <a:lnTo>
                    <a:pt x="1151" y="916"/>
                  </a:lnTo>
                  <a:lnTo>
                    <a:pt x="1175" y="1151"/>
                  </a:lnTo>
                  <a:lnTo>
                    <a:pt x="1175" y="1151"/>
                  </a:lnTo>
                  <a:lnTo>
                    <a:pt x="1151" y="916"/>
                  </a:lnTo>
                  <a:lnTo>
                    <a:pt x="1151" y="916"/>
                  </a:lnTo>
                  <a:lnTo>
                    <a:pt x="1128" y="799"/>
                  </a:lnTo>
                  <a:lnTo>
                    <a:pt x="1057" y="682"/>
                  </a:lnTo>
                  <a:lnTo>
                    <a:pt x="964" y="564"/>
                  </a:lnTo>
                  <a:lnTo>
                    <a:pt x="846" y="447"/>
                  </a:lnTo>
                  <a:lnTo>
                    <a:pt x="705" y="353"/>
                  </a:lnTo>
                  <a:lnTo>
                    <a:pt x="564" y="235"/>
                  </a:lnTo>
                  <a:lnTo>
                    <a:pt x="376" y="141"/>
                  </a:lnTo>
                  <a:lnTo>
                    <a:pt x="189" y="71"/>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2" name="Google Shape;1732;p29"/>
            <p:cNvSpPr/>
            <p:nvPr/>
          </p:nvSpPr>
          <p:spPr>
            <a:xfrm>
              <a:off x="3301725" y="4800175"/>
              <a:ext cx="83400" cy="53450"/>
            </a:xfrm>
            <a:custGeom>
              <a:rect b="b" l="l" r="r" t="t"/>
              <a:pathLst>
                <a:path extrusionOk="0" fill="none" h="2138" w="3336">
                  <a:moveTo>
                    <a:pt x="0" y="1"/>
                  </a:moveTo>
                  <a:lnTo>
                    <a:pt x="0" y="1"/>
                  </a:lnTo>
                  <a:lnTo>
                    <a:pt x="2372" y="870"/>
                  </a:lnTo>
                  <a:lnTo>
                    <a:pt x="2372" y="870"/>
                  </a:lnTo>
                  <a:lnTo>
                    <a:pt x="2560" y="963"/>
                  </a:lnTo>
                  <a:lnTo>
                    <a:pt x="2748" y="1081"/>
                  </a:lnTo>
                  <a:lnTo>
                    <a:pt x="2912" y="1222"/>
                  </a:lnTo>
                  <a:lnTo>
                    <a:pt x="3053" y="1386"/>
                  </a:lnTo>
                  <a:lnTo>
                    <a:pt x="3171" y="1551"/>
                  </a:lnTo>
                  <a:lnTo>
                    <a:pt x="3265" y="1738"/>
                  </a:lnTo>
                  <a:lnTo>
                    <a:pt x="3312" y="1926"/>
                  </a:lnTo>
                  <a:lnTo>
                    <a:pt x="3335" y="2138"/>
                  </a:lnTo>
                  <a:lnTo>
                    <a:pt x="3335" y="2138"/>
                  </a:lnTo>
                  <a:lnTo>
                    <a:pt x="3312" y="1926"/>
                  </a:lnTo>
                  <a:lnTo>
                    <a:pt x="3265" y="1738"/>
                  </a:lnTo>
                  <a:lnTo>
                    <a:pt x="3171" y="1551"/>
                  </a:lnTo>
                  <a:lnTo>
                    <a:pt x="3053" y="1386"/>
                  </a:lnTo>
                  <a:lnTo>
                    <a:pt x="2912" y="1222"/>
                  </a:lnTo>
                  <a:lnTo>
                    <a:pt x="2748" y="1081"/>
                  </a:lnTo>
                  <a:lnTo>
                    <a:pt x="2560" y="963"/>
                  </a:lnTo>
                  <a:lnTo>
                    <a:pt x="2372" y="870"/>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3" name="Google Shape;1733;p29"/>
            <p:cNvSpPr/>
            <p:nvPr/>
          </p:nvSpPr>
          <p:spPr>
            <a:xfrm>
              <a:off x="2971775" y="5502950"/>
              <a:ext cx="133300" cy="78100"/>
            </a:xfrm>
            <a:custGeom>
              <a:rect b="b" l="l" r="r" t="t"/>
              <a:pathLst>
                <a:path extrusionOk="0" h="3124" w="5332">
                  <a:moveTo>
                    <a:pt x="282" y="0"/>
                  </a:moveTo>
                  <a:lnTo>
                    <a:pt x="376" y="94"/>
                  </a:lnTo>
                  <a:lnTo>
                    <a:pt x="611" y="329"/>
                  </a:lnTo>
                  <a:lnTo>
                    <a:pt x="728" y="493"/>
                  </a:lnTo>
                  <a:lnTo>
                    <a:pt x="869" y="658"/>
                  </a:lnTo>
                  <a:lnTo>
                    <a:pt x="987" y="869"/>
                  </a:lnTo>
                  <a:lnTo>
                    <a:pt x="1081" y="1081"/>
                  </a:lnTo>
                  <a:lnTo>
                    <a:pt x="1151" y="1315"/>
                  </a:lnTo>
                  <a:lnTo>
                    <a:pt x="1174" y="1550"/>
                  </a:lnTo>
                  <a:lnTo>
                    <a:pt x="1151" y="1809"/>
                  </a:lnTo>
                  <a:lnTo>
                    <a:pt x="1128" y="1949"/>
                  </a:lnTo>
                  <a:lnTo>
                    <a:pt x="1081" y="2067"/>
                  </a:lnTo>
                  <a:lnTo>
                    <a:pt x="1010" y="2208"/>
                  </a:lnTo>
                  <a:lnTo>
                    <a:pt x="940" y="2325"/>
                  </a:lnTo>
                  <a:lnTo>
                    <a:pt x="822" y="2466"/>
                  </a:lnTo>
                  <a:lnTo>
                    <a:pt x="705" y="2607"/>
                  </a:lnTo>
                  <a:lnTo>
                    <a:pt x="564" y="2724"/>
                  </a:lnTo>
                  <a:lnTo>
                    <a:pt x="400" y="2865"/>
                  </a:lnTo>
                  <a:lnTo>
                    <a:pt x="212" y="2983"/>
                  </a:lnTo>
                  <a:lnTo>
                    <a:pt x="0" y="3124"/>
                  </a:lnTo>
                  <a:lnTo>
                    <a:pt x="1856" y="3053"/>
                  </a:lnTo>
                  <a:lnTo>
                    <a:pt x="3687" y="2983"/>
                  </a:lnTo>
                  <a:lnTo>
                    <a:pt x="5167" y="2912"/>
                  </a:lnTo>
                  <a:lnTo>
                    <a:pt x="5237" y="2677"/>
                  </a:lnTo>
                  <a:lnTo>
                    <a:pt x="5284" y="2466"/>
                  </a:lnTo>
                  <a:lnTo>
                    <a:pt x="5308" y="2231"/>
                  </a:lnTo>
                  <a:lnTo>
                    <a:pt x="5331" y="1973"/>
                  </a:lnTo>
                  <a:lnTo>
                    <a:pt x="5331" y="1926"/>
                  </a:lnTo>
                  <a:lnTo>
                    <a:pt x="5308" y="1762"/>
                  </a:lnTo>
                  <a:lnTo>
                    <a:pt x="5261" y="1574"/>
                  </a:lnTo>
                  <a:lnTo>
                    <a:pt x="5167" y="1409"/>
                  </a:lnTo>
                  <a:lnTo>
                    <a:pt x="5049" y="1245"/>
                  </a:lnTo>
                  <a:lnTo>
                    <a:pt x="4932" y="1104"/>
                  </a:lnTo>
                  <a:lnTo>
                    <a:pt x="4768" y="987"/>
                  </a:lnTo>
                  <a:lnTo>
                    <a:pt x="4580" y="869"/>
                  </a:lnTo>
                  <a:lnTo>
                    <a:pt x="4368" y="775"/>
                  </a:lnTo>
                  <a:lnTo>
                    <a:pt x="3288" y="376"/>
                  </a:lnTo>
                  <a:lnTo>
                    <a:pt x="3006" y="400"/>
                  </a:lnTo>
                  <a:lnTo>
                    <a:pt x="2842" y="423"/>
                  </a:lnTo>
                  <a:lnTo>
                    <a:pt x="2349" y="376"/>
                  </a:lnTo>
                  <a:lnTo>
                    <a:pt x="1738" y="306"/>
                  </a:lnTo>
                  <a:lnTo>
                    <a:pt x="1057" y="188"/>
                  </a:lnTo>
                  <a:lnTo>
                    <a:pt x="282" y="0"/>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4" name="Google Shape;1734;p29"/>
            <p:cNvSpPr/>
            <p:nvPr/>
          </p:nvSpPr>
          <p:spPr>
            <a:xfrm>
              <a:off x="2971775" y="5502950"/>
              <a:ext cx="133300" cy="78100"/>
            </a:xfrm>
            <a:custGeom>
              <a:rect b="b" l="l" r="r" t="t"/>
              <a:pathLst>
                <a:path extrusionOk="0" fill="none" h="3124" w="5332">
                  <a:moveTo>
                    <a:pt x="282" y="0"/>
                  </a:moveTo>
                  <a:lnTo>
                    <a:pt x="282" y="0"/>
                  </a:lnTo>
                  <a:lnTo>
                    <a:pt x="376" y="94"/>
                  </a:lnTo>
                  <a:lnTo>
                    <a:pt x="611" y="329"/>
                  </a:lnTo>
                  <a:lnTo>
                    <a:pt x="728" y="493"/>
                  </a:lnTo>
                  <a:lnTo>
                    <a:pt x="869" y="658"/>
                  </a:lnTo>
                  <a:lnTo>
                    <a:pt x="987" y="869"/>
                  </a:lnTo>
                  <a:lnTo>
                    <a:pt x="1081" y="1081"/>
                  </a:lnTo>
                  <a:lnTo>
                    <a:pt x="1151" y="1315"/>
                  </a:lnTo>
                  <a:lnTo>
                    <a:pt x="1174" y="1550"/>
                  </a:lnTo>
                  <a:lnTo>
                    <a:pt x="1151" y="1809"/>
                  </a:lnTo>
                  <a:lnTo>
                    <a:pt x="1128" y="1949"/>
                  </a:lnTo>
                  <a:lnTo>
                    <a:pt x="1081" y="2067"/>
                  </a:lnTo>
                  <a:lnTo>
                    <a:pt x="1010" y="2208"/>
                  </a:lnTo>
                  <a:lnTo>
                    <a:pt x="940" y="2325"/>
                  </a:lnTo>
                  <a:lnTo>
                    <a:pt x="822" y="2466"/>
                  </a:lnTo>
                  <a:lnTo>
                    <a:pt x="705" y="2607"/>
                  </a:lnTo>
                  <a:lnTo>
                    <a:pt x="564" y="2724"/>
                  </a:lnTo>
                  <a:lnTo>
                    <a:pt x="400" y="2865"/>
                  </a:lnTo>
                  <a:lnTo>
                    <a:pt x="212" y="2983"/>
                  </a:lnTo>
                  <a:lnTo>
                    <a:pt x="0" y="3124"/>
                  </a:lnTo>
                  <a:lnTo>
                    <a:pt x="0" y="3124"/>
                  </a:lnTo>
                  <a:lnTo>
                    <a:pt x="1856" y="3053"/>
                  </a:lnTo>
                  <a:lnTo>
                    <a:pt x="3687" y="2983"/>
                  </a:lnTo>
                  <a:lnTo>
                    <a:pt x="3687" y="2983"/>
                  </a:lnTo>
                  <a:lnTo>
                    <a:pt x="3687" y="2983"/>
                  </a:lnTo>
                  <a:lnTo>
                    <a:pt x="5167" y="2912"/>
                  </a:lnTo>
                  <a:lnTo>
                    <a:pt x="5167" y="2912"/>
                  </a:lnTo>
                  <a:lnTo>
                    <a:pt x="5237" y="2677"/>
                  </a:lnTo>
                  <a:lnTo>
                    <a:pt x="5284" y="2466"/>
                  </a:lnTo>
                  <a:lnTo>
                    <a:pt x="5308" y="2231"/>
                  </a:lnTo>
                  <a:lnTo>
                    <a:pt x="5331" y="1973"/>
                  </a:lnTo>
                  <a:lnTo>
                    <a:pt x="5331" y="1973"/>
                  </a:lnTo>
                  <a:lnTo>
                    <a:pt x="5331" y="1926"/>
                  </a:lnTo>
                  <a:lnTo>
                    <a:pt x="5331" y="1926"/>
                  </a:lnTo>
                  <a:lnTo>
                    <a:pt x="5308" y="1762"/>
                  </a:lnTo>
                  <a:lnTo>
                    <a:pt x="5261" y="1574"/>
                  </a:lnTo>
                  <a:lnTo>
                    <a:pt x="5167" y="1409"/>
                  </a:lnTo>
                  <a:lnTo>
                    <a:pt x="5049" y="1245"/>
                  </a:lnTo>
                  <a:lnTo>
                    <a:pt x="4932" y="1104"/>
                  </a:lnTo>
                  <a:lnTo>
                    <a:pt x="4768" y="987"/>
                  </a:lnTo>
                  <a:lnTo>
                    <a:pt x="4580" y="869"/>
                  </a:lnTo>
                  <a:lnTo>
                    <a:pt x="4368" y="775"/>
                  </a:lnTo>
                  <a:lnTo>
                    <a:pt x="3288" y="376"/>
                  </a:lnTo>
                  <a:lnTo>
                    <a:pt x="3288" y="376"/>
                  </a:lnTo>
                  <a:lnTo>
                    <a:pt x="3006" y="400"/>
                  </a:lnTo>
                  <a:lnTo>
                    <a:pt x="3006" y="400"/>
                  </a:lnTo>
                  <a:lnTo>
                    <a:pt x="2842" y="423"/>
                  </a:lnTo>
                  <a:lnTo>
                    <a:pt x="2842" y="423"/>
                  </a:lnTo>
                  <a:lnTo>
                    <a:pt x="2349" y="376"/>
                  </a:lnTo>
                  <a:lnTo>
                    <a:pt x="1738" y="306"/>
                  </a:lnTo>
                  <a:lnTo>
                    <a:pt x="1057" y="188"/>
                  </a:lnTo>
                  <a:lnTo>
                    <a:pt x="282"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5" name="Google Shape;1735;p29"/>
            <p:cNvSpPr/>
            <p:nvPr/>
          </p:nvSpPr>
          <p:spPr>
            <a:xfrm>
              <a:off x="2977650" y="5484150"/>
              <a:ext cx="90425" cy="29375"/>
            </a:xfrm>
            <a:custGeom>
              <a:rect b="b" l="l" r="r" t="t"/>
              <a:pathLst>
                <a:path extrusionOk="0" h="1175" w="3617">
                  <a:moveTo>
                    <a:pt x="0" y="1"/>
                  </a:moveTo>
                  <a:lnTo>
                    <a:pt x="47" y="752"/>
                  </a:lnTo>
                  <a:lnTo>
                    <a:pt x="822" y="940"/>
                  </a:lnTo>
                  <a:lnTo>
                    <a:pt x="1503" y="1058"/>
                  </a:lnTo>
                  <a:lnTo>
                    <a:pt x="2114" y="1128"/>
                  </a:lnTo>
                  <a:lnTo>
                    <a:pt x="2607" y="1175"/>
                  </a:lnTo>
                  <a:lnTo>
                    <a:pt x="2771" y="1152"/>
                  </a:lnTo>
                  <a:lnTo>
                    <a:pt x="3053" y="1128"/>
                  </a:lnTo>
                  <a:lnTo>
                    <a:pt x="3264" y="1058"/>
                  </a:lnTo>
                  <a:lnTo>
                    <a:pt x="3429" y="987"/>
                  </a:lnTo>
                  <a:lnTo>
                    <a:pt x="3546" y="870"/>
                  </a:lnTo>
                  <a:lnTo>
                    <a:pt x="3617" y="752"/>
                  </a:lnTo>
                  <a:lnTo>
                    <a:pt x="3311" y="729"/>
                  </a:lnTo>
                  <a:lnTo>
                    <a:pt x="2959" y="682"/>
                  </a:lnTo>
                  <a:lnTo>
                    <a:pt x="2114" y="517"/>
                  </a:lnTo>
                  <a:lnTo>
                    <a:pt x="1127" y="283"/>
                  </a:lnTo>
                  <a:lnTo>
                    <a:pt x="0" y="1"/>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6" name="Google Shape;1736;p29"/>
            <p:cNvSpPr/>
            <p:nvPr/>
          </p:nvSpPr>
          <p:spPr>
            <a:xfrm>
              <a:off x="2977650" y="5484150"/>
              <a:ext cx="90425" cy="29375"/>
            </a:xfrm>
            <a:custGeom>
              <a:rect b="b" l="l" r="r" t="t"/>
              <a:pathLst>
                <a:path extrusionOk="0" fill="none" h="1175" w="3617">
                  <a:moveTo>
                    <a:pt x="0" y="1"/>
                  </a:moveTo>
                  <a:lnTo>
                    <a:pt x="47" y="752"/>
                  </a:lnTo>
                  <a:lnTo>
                    <a:pt x="47" y="752"/>
                  </a:lnTo>
                  <a:lnTo>
                    <a:pt x="47" y="752"/>
                  </a:lnTo>
                  <a:lnTo>
                    <a:pt x="47" y="752"/>
                  </a:lnTo>
                  <a:lnTo>
                    <a:pt x="822" y="940"/>
                  </a:lnTo>
                  <a:lnTo>
                    <a:pt x="1503" y="1058"/>
                  </a:lnTo>
                  <a:lnTo>
                    <a:pt x="2114" y="1128"/>
                  </a:lnTo>
                  <a:lnTo>
                    <a:pt x="2607" y="1175"/>
                  </a:lnTo>
                  <a:lnTo>
                    <a:pt x="2607" y="1175"/>
                  </a:lnTo>
                  <a:lnTo>
                    <a:pt x="2771" y="1152"/>
                  </a:lnTo>
                  <a:lnTo>
                    <a:pt x="2771" y="1152"/>
                  </a:lnTo>
                  <a:lnTo>
                    <a:pt x="3053" y="1128"/>
                  </a:lnTo>
                  <a:lnTo>
                    <a:pt x="3053" y="1128"/>
                  </a:lnTo>
                  <a:lnTo>
                    <a:pt x="3053" y="1128"/>
                  </a:lnTo>
                  <a:lnTo>
                    <a:pt x="3053" y="1128"/>
                  </a:lnTo>
                  <a:lnTo>
                    <a:pt x="3053" y="1128"/>
                  </a:lnTo>
                  <a:lnTo>
                    <a:pt x="3264" y="1058"/>
                  </a:lnTo>
                  <a:lnTo>
                    <a:pt x="3429" y="987"/>
                  </a:lnTo>
                  <a:lnTo>
                    <a:pt x="3546" y="870"/>
                  </a:lnTo>
                  <a:lnTo>
                    <a:pt x="3617" y="752"/>
                  </a:lnTo>
                  <a:lnTo>
                    <a:pt x="3617" y="752"/>
                  </a:lnTo>
                  <a:lnTo>
                    <a:pt x="3311" y="729"/>
                  </a:lnTo>
                  <a:lnTo>
                    <a:pt x="2959" y="682"/>
                  </a:lnTo>
                  <a:lnTo>
                    <a:pt x="2114" y="517"/>
                  </a:lnTo>
                  <a:lnTo>
                    <a:pt x="1127" y="283"/>
                  </a:lnTo>
                  <a:lnTo>
                    <a:pt x="0" y="1"/>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7" name="Google Shape;1737;p29"/>
            <p:cNvSpPr/>
            <p:nvPr/>
          </p:nvSpPr>
          <p:spPr>
            <a:xfrm>
              <a:off x="2977650" y="5457150"/>
              <a:ext cx="119775" cy="45825"/>
            </a:xfrm>
            <a:custGeom>
              <a:rect b="b" l="l" r="r" t="t"/>
              <a:pathLst>
                <a:path extrusionOk="0" h="1833" w="4791">
                  <a:moveTo>
                    <a:pt x="3617" y="1"/>
                  </a:moveTo>
                  <a:lnTo>
                    <a:pt x="3429" y="212"/>
                  </a:lnTo>
                  <a:lnTo>
                    <a:pt x="3288" y="353"/>
                  </a:lnTo>
                  <a:lnTo>
                    <a:pt x="3100" y="470"/>
                  </a:lnTo>
                  <a:lnTo>
                    <a:pt x="2983" y="517"/>
                  </a:lnTo>
                  <a:lnTo>
                    <a:pt x="2865" y="564"/>
                  </a:lnTo>
                  <a:lnTo>
                    <a:pt x="2724" y="588"/>
                  </a:lnTo>
                  <a:lnTo>
                    <a:pt x="2607" y="588"/>
                  </a:lnTo>
                  <a:lnTo>
                    <a:pt x="2349" y="564"/>
                  </a:lnTo>
                  <a:lnTo>
                    <a:pt x="1245" y="306"/>
                  </a:lnTo>
                  <a:lnTo>
                    <a:pt x="118" y="24"/>
                  </a:lnTo>
                  <a:lnTo>
                    <a:pt x="118" y="24"/>
                  </a:lnTo>
                  <a:lnTo>
                    <a:pt x="188" y="141"/>
                  </a:lnTo>
                  <a:lnTo>
                    <a:pt x="258" y="282"/>
                  </a:lnTo>
                  <a:lnTo>
                    <a:pt x="305" y="447"/>
                  </a:lnTo>
                  <a:lnTo>
                    <a:pt x="305" y="611"/>
                  </a:lnTo>
                  <a:lnTo>
                    <a:pt x="305" y="705"/>
                  </a:lnTo>
                  <a:lnTo>
                    <a:pt x="282" y="799"/>
                  </a:lnTo>
                  <a:lnTo>
                    <a:pt x="258" y="869"/>
                  </a:lnTo>
                  <a:lnTo>
                    <a:pt x="188" y="940"/>
                  </a:lnTo>
                  <a:lnTo>
                    <a:pt x="118" y="1010"/>
                  </a:lnTo>
                  <a:lnTo>
                    <a:pt x="0" y="1081"/>
                  </a:lnTo>
                  <a:lnTo>
                    <a:pt x="1127" y="1363"/>
                  </a:lnTo>
                  <a:lnTo>
                    <a:pt x="2114" y="1597"/>
                  </a:lnTo>
                  <a:lnTo>
                    <a:pt x="2959" y="1762"/>
                  </a:lnTo>
                  <a:lnTo>
                    <a:pt x="3311" y="1809"/>
                  </a:lnTo>
                  <a:lnTo>
                    <a:pt x="3617" y="1832"/>
                  </a:lnTo>
                  <a:lnTo>
                    <a:pt x="4086" y="1832"/>
                  </a:lnTo>
                  <a:lnTo>
                    <a:pt x="4321" y="1785"/>
                  </a:lnTo>
                  <a:lnTo>
                    <a:pt x="4486" y="1715"/>
                  </a:lnTo>
                  <a:lnTo>
                    <a:pt x="4603" y="1644"/>
                  </a:lnTo>
                  <a:lnTo>
                    <a:pt x="4697" y="1527"/>
                  </a:lnTo>
                  <a:lnTo>
                    <a:pt x="4744" y="1410"/>
                  </a:lnTo>
                  <a:lnTo>
                    <a:pt x="4767" y="1292"/>
                  </a:lnTo>
                  <a:lnTo>
                    <a:pt x="4791" y="1151"/>
                  </a:lnTo>
                  <a:lnTo>
                    <a:pt x="4767" y="916"/>
                  </a:lnTo>
                  <a:lnTo>
                    <a:pt x="4744" y="799"/>
                  </a:lnTo>
                  <a:lnTo>
                    <a:pt x="4673" y="682"/>
                  </a:lnTo>
                  <a:lnTo>
                    <a:pt x="4580" y="564"/>
                  </a:lnTo>
                  <a:lnTo>
                    <a:pt x="4462" y="447"/>
                  </a:lnTo>
                  <a:lnTo>
                    <a:pt x="4321" y="353"/>
                  </a:lnTo>
                  <a:lnTo>
                    <a:pt x="4180" y="235"/>
                  </a:lnTo>
                  <a:lnTo>
                    <a:pt x="3992" y="141"/>
                  </a:lnTo>
                  <a:lnTo>
                    <a:pt x="3805" y="71"/>
                  </a:lnTo>
                  <a:lnTo>
                    <a:pt x="3617" y="1"/>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8" name="Google Shape;1738;p29"/>
            <p:cNvSpPr/>
            <p:nvPr/>
          </p:nvSpPr>
          <p:spPr>
            <a:xfrm>
              <a:off x="2977650" y="5457150"/>
              <a:ext cx="119775" cy="45825"/>
            </a:xfrm>
            <a:custGeom>
              <a:rect b="b" l="l" r="r" t="t"/>
              <a:pathLst>
                <a:path extrusionOk="0" fill="none" h="1833" w="4791">
                  <a:moveTo>
                    <a:pt x="3617" y="1"/>
                  </a:moveTo>
                  <a:lnTo>
                    <a:pt x="3617" y="1"/>
                  </a:lnTo>
                  <a:lnTo>
                    <a:pt x="3429" y="212"/>
                  </a:lnTo>
                  <a:lnTo>
                    <a:pt x="3429" y="212"/>
                  </a:lnTo>
                  <a:lnTo>
                    <a:pt x="3288" y="353"/>
                  </a:lnTo>
                  <a:lnTo>
                    <a:pt x="3100" y="470"/>
                  </a:lnTo>
                  <a:lnTo>
                    <a:pt x="3100" y="470"/>
                  </a:lnTo>
                  <a:lnTo>
                    <a:pt x="2983" y="517"/>
                  </a:lnTo>
                  <a:lnTo>
                    <a:pt x="2865" y="564"/>
                  </a:lnTo>
                  <a:lnTo>
                    <a:pt x="2724" y="588"/>
                  </a:lnTo>
                  <a:lnTo>
                    <a:pt x="2607" y="588"/>
                  </a:lnTo>
                  <a:lnTo>
                    <a:pt x="2607" y="588"/>
                  </a:lnTo>
                  <a:lnTo>
                    <a:pt x="2349" y="564"/>
                  </a:lnTo>
                  <a:lnTo>
                    <a:pt x="2349" y="564"/>
                  </a:lnTo>
                  <a:lnTo>
                    <a:pt x="1245" y="306"/>
                  </a:lnTo>
                  <a:lnTo>
                    <a:pt x="118" y="24"/>
                  </a:lnTo>
                  <a:lnTo>
                    <a:pt x="118" y="24"/>
                  </a:lnTo>
                  <a:lnTo>
                    <a:pt x="188" y="141"/>
                  </a:lnTo>
                  <a:lnTo>
                    <a:pt x="258" y="282"/>
                  </a:lnTo>
                  <a:lnTo>
                    <a:pt x="305" y="447"/>
                  </a:lnTo>
                  <a:lnTo>
                    <a:pt x="305" y="611"/>
                  </a:lnTo>
                  <a:lnTo>
                    <a:pt x="305" y="705"/>
                  </a:lnTo>
                  <a:lnTo>
                    <a:pt x="282" y="799"/>
                  </a:lnTo>
                  <a:lnTo>
                    <a:pt x="258" y="869"/>
                  </a:lnTo>
                  <a:lnTo>
                    <a:pt x="188" y="940"/>
                  </a:lnTo>
                  <a:lnTo>
                    <a:pt x="118" y="1010"/>
                  </a:lnTo>
                  <a:lnTo>
                    <a:pt x="0" y="1081"/>
                  </a:lnTo>
                  <a:lnTo>
                    <a:pt x="0" y="1081"/>
                  </a:lnTo>
                  <a:lnTo>
                    <a:pt x="0" y="1081"/>
                  </a:lnTo>
                  <a:lnTo>
                    <a:pt x="0" y="1081"/>
                  </a:lnTo>
                  <a:lnTo>
                    <a:pt x="1127" y="1363"/>
                  </a:lnTo>
                  <a:lnTo>
                    <a:pt x="2114" y="1597"/>
                  </a:lnTo>
                  <a:lnTo>
                    <a:pt x="2959" y="1762"/>
                  </a:lnTo>
                  <a:lnTo>
                    <a:pt x="3311" y="1809"/>
                  </a:lnTo>
                  <a:lnTo>
                    <a:pt x="3617" y="1832"/>
                  </a:lnTo>
                  <a:lnTo>
                    <a:pt x="3617" y="1832"/>
                  </a:lnTo>
                  <a:lnTo>
                    <a:pt x="3617" y="1832"/>
                  </a:lnTo>
                  <a:lnTo>
                    <a:pt x="3781" y="1832"/>
                  </a:lnTo>
                  <a:lnTo>
                    <a:pt x="3781" y="1832"/>
                  </a:lnTo>
                  <a:lnTo>
                    <a:pt x="3828" y="1832"/>
                  </a:lnTo>
                  <a:lnTo>
                    <a:pt x="3828" y="1832"/>
                  </a:lnTo>
                  <a:lnTo>
                    <a:pt x="4086" y="1832"/>
                  </a:lnTo>
                  <a:lnTo>
                    <a:pt x="4321" y="1785"/>
                  </a:lnTo>
                  <a:lnTo>
                    <a:pt x="4486" y="1715"/>
                  </a:lnTo>
                  <a:lnTo>
                    <a:pt x="4603" y="1644"/>
                  </a:lnTo>
                  <a:lnTo>
                    <a:pt x="4697" y="1527"/>
                  </a:lnTo>
                  <a:lnTo>
                    <a:pt x="4744" y="1410"/>
                  </a:lnTo>
                  <a:lnTo>
                    <a:pt x="4767" y="1292"/>
                  </a:lnTo>
                  <a:lnTo>
                    <a:pt x="4791" y="1151"/>
                  </a:lnTo>
                  <a:lnTo>
                    <a:pt x="4791" y="1151"/>
                  </a:lnTo>
                  <a:lnTo>
                    <a:pt x="4767" y="916"/>
                  </a:lnTo>
                  <a:lnTo>
                    <a:pt x="4767" y="916"/>
                  </a:lnTo>
                  <a:lnTo>
                    <a:pt x="4744" y="799"/>
                  </a:lnTo>
                  <a:lnTo>
                    <a:pt x="4673" y="682"/>
                  </a:lnTo>
                  <a:lnTo>
                    <a:pt x="4580" y="564"/>
                  </a:lnTo>
                  <a:lnTo>
                    <a:pt x="4462" y="447"/>
                  </a:lnTo>
                  <a:lnTo>
                    <a:pt x="4321" y="353"/>
                  </a:lnTo>
                  <a:lnTo>
                    <a:pt x="4180" y="235"/>
                  </a:lnTo>
                  <a:lnTo>
                    <a:pt x="3992" y="141"/>
                  </a:lnTo>
                  <a:lnTo>
                    <a:pt x="3805" y="71"/>
                  </a:lnTo>
                  <a:lnTo>
                    <a:pt x="3617"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9" name="Google Shape;1739;p29"/>
            <p:cNvSpPr/>
            <p:nvPr/>
          </p:nvSpPr>
          <p:spPr>
            <a:xfrm>
              <a:off x="2980575" y="4947550"/>
              <a:ext cx="260125" cy="524300"/>
            </a:xfrm>
            <a:custGeom>
              <a:rect b="b" l="l" r="r" t="t"/>
              <a:pathLst>
                <a:path extrusionOk="0" h="20972" w="10405">
                  <a:moveTo>
                    <a:pt x="7562" y="0"/>
                  </a:moveTo>
                  <a:lnTo>
                    <a:pt x="7609" y="446"/>
                  </a:lnTo>
                  <a:lnTo>
                    <a:pt x="7633" y="987"/>
                  </a:lnTo>
                  <a:lnTo>
                    <a:pt x="7656" y="1715"/>
                  </a:lnTo>
                  <a:lnTo>
                    <a:pt x="7633" y="2630"/>
                  </a:lnTo>
                  <a:lnTo>
                    <a:pt x="7562" y="3687"/>
                  </a:lnTo>
                  <a:lnTo>
                    <a:pt x="7515" y="4274"/>
                  </a:lnTo>
                  <a:lnTo>
                    <a:pt x="7445" y="4908"/>
                  </a:lnTo>
                  <a:lnTo>
                    <a:pt x="7351" y="5542"/>
                  </a:lnTo>
                  <a:lnTo>
                    <a:pt x="7257" y="6224"/>
                  </a:lnTo>
                  <a:lnTo>
                    <a:pt x="7116" y="6928"/>
                  </a:lnTo>
                  <a:lnTo>
                    <a:pt x="6952" y="7680"/>
                  </a:lnTo>
                  <a:lnTo>
                    <a:pt x="6764" y="8431"/>
                  </a:lnTo>
                  <a:lnTo>
                    <a:pt x="6553" y="9206"/>
                  </a:lnTo>
                  <a:lnTo>
                    <a:pt x="6294" y="10004"/>
                  </a:lnTo>
                  <a:lnTo>
                    <a:pt x="6013" y="10803"/>
                  </a:lnTo>
                  <a:lnTo>
                    <a:pt x="5684" y="11625"/>
                  </a:lnTo>
                  <a:lnTo>
                    <a:pt x="5331" y="12470"/>
                  </a:lnTo>
                  <a:lnTo>
                    <a:pt x="4932" y="13316"/>
                  </a:lnTo>
                  <a:lnTo>
                    <a:pt x="4510" y="14185"/>
                  </a:lnTo>
                  <a:lnTo>
                    <a:pt x="4016" y="15054"/>
                  </a:lnTo>
                  <a:lnTo>
                    <a:pt x="3500" y="15923"/>
                  </a:lnTo>
                  <a:lnTo>
                    <a:pt x="2913" y="16791"/>
                  </a:lnTo>
                  <a:lnTo>
                    <a:pt x="2302" y="17684"/>
                  </a:lnTo>
                  <a:lnTo>
                    <a:pt x="1621" y="18553"/>
                  </a:lnTo>
                  <a:lnTo>
                    <a:pt x="893" y="19422"/>
                  </a:lnTo>
                  <a:lnTo>
                    <a:pt x="470" y="19891"/>
                  </a:lnTo>
                  <a:lnTo>
                    <a:pt x="1" y="20408"/>
                  </a:lnTo>
                  <a:lnTo>
                    <a:pt x="1128" y="20690"/>
                  </a:lnTo>
                  <a:lnTo>
                    <a:pt x="2232" y="20948"/>
                  </a:lnTo>
                  <a:lnTo>
                    <a:pt x="2490" y="20972"/>
                  </a:lnTo>
                  <a:lnTo>
                    <a:pt x="2607" y="20972"/>
                  </a:lnTo>
                  <a:lnTo>
                    <a:pt x="2748" y="20948"/>
                  </a:lnTo>
                  <a:lnTo>
                    <a:pt x="2866" y="20901"/>
                  </a:lnTo>
                  <a:lnTo>
                    <a:pt x="2983" y="20854"/>
                  </a:lnTo>
                  <a:lnTo>
                    <a:pt x="3171" y="20737"/>
                  </a:lnTo>
                  <a:lnTo>
                    <a:pt x="3312" y="20596"/>
                  </a:lnTo>
                  <a:lnTo>
                    <a:pt x="3500" y="20385"/>
                  </a:lnTo>
                  <a:lnTo>
                    <a:pt x="4040" y="19727"/>
                  </a:lnTo>
                  <a:lnTo>
                    <a:pt x="4697" y="18905"/>
                  </a:lnTo>
                  <a:lnTo>
                    <a:pt x="5449" y="17919"/>
                  </a:lnTo>
                  <a:lnTo>
                    <a:pt x="6224" y="16791"/>
                  </a:lnTo>
                  <a:lnTo>
                    <a:pt x="6623" y="16181"/>
                  </a:lnTo>
                  <a:lnTo>
                    <a:pt x="7022" y="15523"/>
                  </a:lnTo>
                  <a:lnTo>
                    <a:pt x="7398" y="14866"/>
                  </a:lnTo>
                  <a:lnTo>
                    <a:pt x="7774" y="14185"/>
                  </a:lnTo>
                  <a:lnTo>
                    <a:pt x="8150" y="13480"/>
                  </a:lnTo>
                  <a:lnTo>
                    <a:pt x="8478" y="12752"/>
                  </a:lnTo>
                  <a:lnTo>
                    <a:pt x="8784" y="12024"/>
                  </a:lnTo>
                  <a:lnTo>
                    <a:pt x="9089" y="11273"/>
                  </a:lnTo>
                  <a:lnTo>
                    <a:pt x="9277" y="10709"/>
                  </a:lnTo>
                  <a:lnTo>
                    <a:pt x="9465" y="10122"/>
                  </a:lnTo>
                  <a:lnTo>
                    <a:pt x="9606" y="9535"/>
                  </a:lnTo>
                  <a:lnTo>
                    <a:pt x="9746" y="8948"/>
                  </a:lnTo>
                  <a:lnTo>
                    <a:pt x="9887" y="8361"/>
                  </a:lnTo>
                  <a:lnTo>
                    <a:pt x="9981" y="7773"/>
                  </a:lnTo>
                  <a:lnTo>
                    <a:pt x="10146" y="6599"/>
                  </a:lnTo>
                  <a:lnTo>
                    <a:pt x="10287" y="5495"/>
                  </a:lnTo>
                  <a:lnTo>
                    <a:pt x="10357" y="4415"/>
                  </a:lnTo>
                  <a:lnTo>
                    <a:pt x="10404" y="3405"/>
                  </a:lnTo>
                  <a:lnTo>
                    <a:pt x="10404" y="2513"/>
                  </a:lnTo>
                  <a:lnTo>
                    <a:pt x="10404" y="1503"/>
                  </a:lnTo>
                  <a:lnTo>
                    <a:pt x="10357" y="705"/>
                  </a:lnTo>
                  <a:lnTo>
                    <a:pt x="9723" y="564"/>
                  </a:lnTo>
                  <a:lnTo>
                    <a:pt x="9042" y="399"/>
                  </a:lnTo>
                  <a:lnTo>
                    <a:pt x="7562" y="0"/>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0" name="Google Shape;1740;p29"/>
            <p:cNvSpPr/>
            <p:nvPr/>
          </p:nvSpPr>
          <p:spPr>
            <a:xfrm>
              <a:off x="2980575" y="4947550"/>
              <a:ext cx="260125" cy="524300"/>
            </a:xfrm>
            <a:custGeom>
              <a:rect b="b" l="l" r="r" t="t"/>
              <a:pathLst>
                <a:path extrusionOk="0" fill="none" h="20972" w="10405">
                  <a:moveTo>
                    <a:pt x="7562" y="0"/>
                  </a:moveTo>
                  <a:lnTo>
                    <a:pt x="7562" y="0"/>
                  </a:lnTo>
                  <a:lnTo>
                    <a:pt x="7609" y="446"/>
                  </a:lnTo>
                  <a:lnTo>
                    <a:pt x="7633" y="987"/>
                  </a:lnTo>
                  <a:lnTo>
                    <a:pt x="7656" y="1715"/>
                  </a:lnTo>
                  <a:lnTo>
                    <a:pt x="7633" y="2630"/>
                  </a:lnTo>
                  <a:lnTo>
                    <a:pt x="7562" y="3687"/>
                  </a:lnTo>
                  <a:lnTo>
                    <a:pt x="7515" y="4274"/>
                  </a:lnTo>
                  <a:lnTo>
                    <a:pt x="7445" y="4908"/>
                  </a:lnTo>
                  <a:lnTo>
                    <a:pt x="7351" y="5542"/>
                  </a:lnTo>
                  <a:lnTo>
                    <a:pt x="7257" y="6224"/>
                  </a:lnTo>
                  <a:lnTo>
                    <a:pt x="7116" y="6928"/>
                  </a:lnTo>
                  <a:lnTo>
                    <a:pt x="6952" y="7680"/>
                  </a:lnTo>
                  <a:lnTo>
                    <a:pt x="6764" y="8431"/>
                  </a:lnTo>
                  <a:lnTo>
                    <a:pt x="6553" y="9206"/>
                  </a:lnTo>
                  <a:lnTo>
                    <a:pt x="6294" y="10004"/>
                  </a:lnTo>
                  <a:lnTo>
                    <a:pt x="6013" y="10803"/>
                  </a:lnTo>
                  <a:lnTo>
                    <a:pt x="5684" y="11625"/>
                  </a:lnTo>
                  <a:lnTo>
                    <a:pt x="5331" y="12470"/>
                  </a:lnTo>
                  <a:lnTo>
                    <a:pt x="4932" y="13316"/>
                  </a:lnTo>
                  <a:lnTo>
                    <a:pt x="4510" y="14185"/>
                  </a:lnTo>
                  <a:lnTo>
                    <a:pt x="4016" y="15054"/>
                  </a:lnTo>
                  <a:lnTo>
                    <a:pt x="3500" y="15923"/>
                  </a:lnTo>
                  <a:lnTo>
                    <a:pt x="2913" y="16791"/>
                  </a:lnTo>
                  <a:lnTo>
                    <a:pt x="2302" y="17684"/>
                  </a:lnTo>
                  <a:lnTo>
                    <a:pt x="1621" y="18553"/>
                  </a:lnTo>
                  <a:lnTo>
                    <a:pt x="893" y="19422"/>
                  </a:lnTo>
                  <a:lnTo>
                    <a:pt x="893" y="19422"/>
                  </a:lnTo>
                  <a:lnTo>
                    <a:pt x="470" y="19891"/>
                  </a:lnTo>
                  <a:lnTo>
                    <a:pt x="470" y="19891"/>
                  </a:lnTo>
                  <a:lnTo>
                    <a:pt x="1" y="20408"/>
                  </a:lnTo>
                  <a:lnTo>
                    <a:pt x="1" y="20408"/>
                  </a:lnTo>
                  <a:lnTo>
                    <a:pt x="1" y="20408"/>
                  </a:lnTo>
                  <a:lnTo>
                    <a:pt x="1128" y="20690"/>
                  </a:lnTo>
                  <a:lnTo>
                    <a:pt x="2232" y="20948"/>
                  </a:lnTo>
                  <a:lnTo>
                    <a:pt x="2232" y="20948"/>
                  </a:lnTo>
                  <a:lnTo>
                    <a:pt x="2490" y="20972"/>
                  </a:lnTo>
                  <a:lnTo>
                    <a:pt x="2490" y="20972"/>
                  </a:lnTo>
                  <a:lnTo>
                    <a:pt x="2607" y="20972"/>
                  </a:lnTo>
                  <a:lnTo>
                    <a:pt x="2748" y="20948"/>
                  </a:lnTo>
                  <a:lnTo>
                    <a:pt x="2866" y="20901"/>
                  </a:lnTo>
                  <a:lnTo>
                    <a:pt x="2983" y="20854"/>
                  </a:lnTo>
                  <a:lnTo>
                    <a:pt x="2983" y="20854"/>
                  </a:lnTo>
                  <a:lnTo>
                    <a:pt x="3171" y="20737"/>
                  </a:lnTo>
                  <a:lnTo>
                    <a:pt x="3312" y="20596"/>
                  </a:lnTo>
                  <a:lnTo>
                    <a:pt x="3312" y="20596"/>
                  </a:lnTo>
                  <a:lnTo>
                    <a:pt x="3500" y="20385"/>
                  </a:lnTo>
                  <a:lnTo>
                    <a:pt x="3500" y="20385"/>
                  </a:lnTo>
                  <a:lnTo>
                    <a:pt x="3500" y="20385"/>
                  </a:lnTo>
                  <a:lnTo>
                    <a:pt x="3500" y="20385"/>
                  </a:lnTo>
                  <a:lnTo>
                    <a:pt x="4040" y="19727"/>
                  </a:lnTo>
                  <a:lnTo>
                    <a:pt x="4697" y="18905"/>
                  </a:lnTo>
                  <a:lnTo>
                    <a:pt x="5449" y="17919"/>
                  </a:lnTo>
                  <a:lnTo>
                    <a:pt x="6224" y="16791"/>
                  </a:lnTo>
                  <a:lnTo>
                    <a:pt x="6623" y="16181"/>
                  </a:lnTo>
                  <a:lnTo>
                    <a:pt x="7022" y="15523"/>
                  </a:lnTo>
                  <a:lnTo>
                    <a:pt x="7398" y="14866"/>
                  </a:lnTo>
                  <a:lnTo>
                    <a:pt x="7774" y="14185"/>
                  </a:lnTo>
                  <a:lnTo>
                    <a:pt x="8150" y="13480"/>
                  </a:lnTo>
                  <a:lnTo>
                    <a:pt x="8478" y="12752"/>
                  </a:lnTo>
                  <a:lnTo>
                    <a:pt x="8784" y="12024"/>
                  </a:lnTo>
                  <a:lnTo>
                    <a:pt x="9089" y="11273"/>
                  </a:lnTo>
                  <a:lnTo>
                    <a:pt x="9089" y="11273"/>
                  </a:lnTo>
                  <a:lnTo>
                    <a:pt x="9277" y="10709"/>
                  </a:lnTo>
                  <a:lnTo>
                    <a:pt x="9465" y="10122"/>
                  </a:lnTo>
                  <a:lnTo>
                    <a:pt x="9606" y="9535"/>
                  </a:lnTo>
                  <a:lnTo>
                    <a:pt x="9746" y="8948"/>
                  </a:lnTo>
                  <a:lnTo>
                    <a:pt x="9887" y="8361"/>
                  </a:lnTo>
                  <a:lnTo>
                    <a:pt x="9981" y="7773"/>
                  </a:lnTo>
                  <a:lnTo>
                    <a:pt x="10146" y="6599"/>
                  </a:lnTo>
                  <a:lnTo>
                    <a:pt x="10287" y="5495"/>
                  </a:lnTo>
                  <a:lnTo>
                    <a:pt x="10357" y="4415"/>
                  </a:lnTo>
                  <a:lnTo>
                    <a:pt x="10404" y="3405"/>
                  </a:lnTo>
                  <a:lnTo>
                    <a:pt x="10404" y="2513"/>
                  </a:lnTo>
                  <a:lnTo>
                    <a:pt x="10404" y="2513"/>
                  </a:lnTo>
                  <a:lnTo>
                    <a:pt x="10404" y="1503"/>
                  </a:lnTo>
                  <a:lnTo>
                    <a:pt x="10357" y="705"/>
                  </a:lnTo>
                  <a:lnTo>
                    <a:pt x="10357" y="705"/>
                  </a:lnTo>
                  <a:lnTo>
                    <a:pt x="10357" y="705"/>
                  </a:lnTo>
                  <a:lnTo>
                    <a:pt x="9723" y="564"/>
                  </a:lnTo>
                  <a:lnTo>
                    <a:pt x="9042" y="399"/>
                  </a:lnTo>
                  <a:lnTo>
                    <a:pt x="7562"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1" name="Google Shape;1741;p29"/>
            <p:cNvSpPr/>
            <p:nvPr/>
          </p:nvSpPr>
          <p:spPr>
            <a:xfrm>
              <a:off x="3169625" y="4908800"/>
              <a:ext cx="138000" cy="62850"/>
            </a:xfrm>
            <a:custGeom>
              <a:rect b="b" l="l" r="r" t="t"/>
              <a:pathLst>
                <a:path extrusionOk="0" h="2514" w="5520">
                  <a:moveTo>
                    <a:pt x="259" y="0"/>
                  </a:moveTo>
                  <a:lnTo>
                    <a:pt x="376" y="188"/>
                  </a:lnTo>
                  <a:lnTo>
                    <a:pt x="470" y="329"/>
                  </a:lnTo>
                  <a:lnTo>
                    <a:pt x="541" y="517"/>
                  </a:lnTo>
                  <a:lnTo>
                    <a:pt x="564" y="658"/>
                  </a:lnTo>
                  <a:lnTo>
                    <a:pt x="588" y="799"/>
                  </a:lnTo>
                  <a:lnTo>
                    <a:pt x="588" y="940"/>
                  </a:lnTo>
                  <a:lnTo>
                    <a:pt x="541" y="1080"/>
                  </a:lnTo>
                  <a:lnTo>
                    <a:pt x="470" y="1198"/>
                  </a:lnTo>
                  <a:lnTo>
                    <a:pt x="353" y="1339"/>
                  </a:lnTo>
                  <a:lnTo>
                    <a:pt x="212" y="1456"/>
                  </a:lnTo>
                  <a:lnTo>
                    <a:pt x="0" y="1550"/>
                  </a:lnTo>
                  <a:lnTo>
                    <a:pt x="1480" y="1949"/>
                  </a:lnTo>
                  <a:lnTo>
                    <a:pt x="2161" y="2114"/>
                  </a:lnTo>
                  <a:lnTo>
                    <a:pt x="2795" y="2255"/>
                  </a:lnTo>
                  <a:lnTo>
                    <a:pt x="3335" y="2372"/>
                  </a:lnTo>
                  <a:lnTo>
                    <a:pt x="3805" y="2443"/>
                  </a:lnTo>
                  <a:lnTo>
                    <a:pt x="4204" y="2490"/>
                  </a:lnTo>
                  <a:lnTo>
                    <a:pt x="4533" y="2513"/>
                  </a:lnTo>
                  <a:lnTo>
                    <a:pt x="4838" y="2513"/>
                  </a:lnTo>
                  <a:lnTo>
                    <a:pt x="5050" y="2466"/>
                  </a:lnTo>
                  <a:lnTo>
                    <a:pt x="5237" y="2396"/>
                  </a:lnTo>
                  <a:lnTo>
                    <a:pt x="5355" y="2302"/>
                  </a:lnTo>
                  <a:lnTo>
                    <a:pt x="5425" y="2208"/>
                  </a:lnTo>
                  <a:lnTo>
                    <a:pt x="5496" y="2090"/>
                  </a:lnTo>
                  <a:lnTo>
                    <a:pt x="5519" y="1973"/>
                  </a:lnTo>
                  <a:lnTo>
                    <a:pt x="5519" y="1832"/>
                  </a:lnTo>
                  <a:lnTo>
                    <a:pt x="5519" y="1597"/>
                  </a:lnTo>
                  <a:lnTo>
                    <a:pt x="5472" y="1480"/>
                  </a:lnTo>
                  <a:lnTo>
                    <a:pt x="5425" y="1362"/>
                  </a:lnTo>
                  <a:lnTo>
                    <a:pt x="5331" y="1245"/>
                  </a:lnTo>
                  <a:lnTo>
                    <a:pt x="5214" y="1127"/>
                  </a:lnTo>
                  <a:lnTo>
                    <a:pt x="5073" y="1010"/>
                  </a:lnTo>
                  <a:lnTo>
                    <a:pt x="4909" y="916"/>
                  </a:lnTo>
                  <a:lnTo>
                    <a:pt x="4744" y="822"/>
                  </a:lnTo>
                  <a:lnTo>
                    <a:pt x="4556" y="752"/>
                  </a:lnTo>
                  <a:lnTo>
                    <a:pt x="4087" y="587"/>
                  </a:lnTo>
                  <a:lnTo>
                    <a:pt x="3805" y="611"/>
                  </a:lnTo>
                  <a:lnTo>
                    <a:pt x="3359" y="611"/>
                  </a:lnTo>
                  <a:lnTo>
                    <a:pt x="3030" y="587"/>
                  </a:lnTo>
                  <a:lnTo>
                    <a:pt x="2231" y="446"/>
                  </a:lnTo>
                  <a:lnTo>
                    <a:pt x="1316" y="259"/>
                  </a:lnTo>
                  <a:lnTo>
                    <a:pt x="259" y="0"/>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2" name="Google Shape;1742;p29"/>
            <p:cNvSpPr/>
            <p:nvPr/>
          </p:nvSpPr>
          <p:spPr>
            <a:xfrm>
              <a:off x="3169625" y="4908800"/>
              <a:ext cx="138000" cy="62850"/>
            </a:xfrm>
            <a:custGeom>
              <a:rect b="b" l="l" r="r" t="t"/>
              <a:pathLst>
                <a:path extrusionOk="0" fill="none" h="2514" w="5520">
                  <a:moveTo>
                    <a:pt x="259" y="0"/>
                  </a:moveTo>
                  <a:lnTo>
                    <a:pt x="259" y="0"/>
                  </a:lnTo>
                  <a:lnTo>
                    <a:pt x="376" y="188"/>
                  </a:lnTo>
                  <a:lnTo>
                    <a:pt x="470" y="329"/>
                  </a:lnTo>
                  <a:lnTo>
                    <a:pt x="541" y="517"/>
                  </a:lnTo>
                  <a:lnTo>
                    <a:pt x="541" y="517"/>
                  </a:lnTo>
                  <a:lnTo>
                    <a:pt x="564" y="658"/>
                  </a:lnTo>
                  <a:lnTo>
                    <a:pt x="588" y="799"/>
                  </a:lnTo>
                  <a:lnTo>
                    <a:pt x="588" y="940"/>
                  </a:lnTo>
                  <a:lnTo>
                    <a:pt x="541" y="1080"/>
                  </a:lnTo>
                  <a:lnTo>
                    <a:pt x="470" y="1198"/>
                  </a:lnTo>
                  <a:lnTo>
                    <a:pt x="353" y="1339"/>
                  </a:lnTo>
                  <a:lnTo>
                    <a:pt x="212" y="1456"/>
                  </a:lnTo>
                  <a:lnTo>
                    <a:pt x="0" y="1550"/>
                  </a:lnTo>
                  <a:lnTo>
                    <a:pt x="0" y="1550"/>
                  </a:lnTo>
                  <a:lnTo>
                    <a:pt x="0" y="1550"/>
                  </a:lnTo>
                  <a:lnTo>
                    <a:pt x="1480" y="1949"/>
                  </a:lnTo>
                  <a:lnTo>
                    <a:pt x="2161" y="2114"/>
                  </a:lnTo>
                  <a:lnTo>
                    <a:pt x="2795" y="2255"/>
                  </a:lnTo>
                  <a:lnTo>
                    <a:pt x="2795" y="2255"/>
                  </a:lnTo>
                  <a:lnTo>
                    <a:pt x="2795" y="2255"/>
                  </a:lnTo>
                  <a:lnTo>
                    <a:pt x="2795" y="2255"/>
                  </a:lnTo>
                  <a:lnTo>
                    <a:pt x="2795" y="2255"/>
                  </a:lnTo>
                  <a:lnTo>
                    <a:pt x="3335" y="2372"/>
                  </a:lnTo>
                  <a:lnTo>
                    <a:pt x="3805" y="2443"/>
                  </a:lnTo>
                  <a:lnTo>
                    <a:pt x="4204" y="2490"/>
                  </a:lnTo>
                  <a:lnTo>
                    <a:pt x="4533" y="2513"/>
                  </a:lnTo>
                  <a:lnTo>
                    <a:pt x="4533" y="2513"/>
                  </a:lnTo>
                  <a:lnTo>
                    <a:pt x="4580" y="2513"/>
                  </a:lnTo>
                  <a:lnTo>
                    <a:pt x="4580" y="2513"/>
                  </a:lnTo>
                  <a:lnTo>
                    <a:pt x="4838" y="2513"/>
                  </a:lnTo>
                  <a:lnTo>
                    <a:pt x="5050" y="2466"/>
                  </a:lnTo>
                  <a:lnTo>
                    <a:pt x="5237" y="2396"/>
                  </a:lnTo>
                  <a:lnTo>
                    <a:pt x="5355" y="2302"/>
                  </a:lnTo>
                  <a:lnTo>
                    <a:pt x="5425" y="2208"/>
                  </a:lnTo>
                  <a:lnTo>
                    <a:pt x="5496" y="2090"/>
                  </a:lnTo>
                  <a:lnTo>
                    <a:pt x="5519" y="1973"/>
                  </a:lnTo>
                  <a:lnTo>
                    <a:pt x="5519" y="1832"/>
                  </a:lnTo>
                  <a:lnTo>
                    <a:pt x="5519" y="1832"/>
                  </a:lnTo>
                  <a:lnTo>
                    <a:pt x="5519" y="1597"/>
                  </a:lnTo>
                  <a:lnTo>
                    <a:pt x="5519" y="1597"/>
                  </a:lnTo>
                  <a:lnTo>
                    <a:pt x="5472" y="1480"/>
                  </a:lnTo>
                  <a:lnTo>
                    <a:pt x="5425" y="1362"/>
                  </a:lnTo>
                  <a:lnTo>
                    <a:pt x="5331" y="1245"/>
                  </a:lnTo>
                  <a:lnTo>
                    <a:pt x="5214" y="1127"/>
                  </a:lnTo>
                  <a:lnTo>
                    <a:pt x="5073" y="1010"/>
                  </a:lnTo>
                  <a:lnTo>
                    <a:pt x="4909" y="916"/>
                  </a:lnTo>
                  <a:lnTo>
                    <a:pt x="4744" y="822"/>
                  </a:lnTo>
                  <a:lnTo>
                    <a:pt x="4556" y="752"/>
                  </a:lnTo>
                  <a:lnTo>
                    <a:pt x="4556" y="752"/>
                  </a:lnTo>
                  <a:lnTo>
                    <a:pt x="4087" y="587"/>
                  </a:lnTo>
                  <a:lnTo>
                    <a:pt x="4087" y="587"/>
                  </a:lnTo>
                  <a:lnTo>
                    <a:pt x="4087" y="587"/>
                  </a:lnTo>
                  <a:lnTo>
                    <a:pt x="3805" y="611"/>
                  </a:lnTo>
                  <a:lnTo>
                    <a:pt x="3805" y="611"/>
                  </a:lnTo>
                  <a:lnTo>
                    <a:pt x="3641" y="611"/>
                  </a:lnTo>
                  <a:lnTo>
                    <a:pt x="3641" y="611"/>
                  </a:lnTo>
                  <a:lnTo>
                    <a:pt x="3359" y="611"/>
                  </a:lnTo>
                  <a:lnTo>
                    <a:pt x="3030" y="587"/>
                  </a:lnTo>
                  <a:lnTo>
                    <a:pt x="2231" y="446"/>
                  </a:lnTo>
                  <a:lnTo>
                    <a:pt x="1316" y="259"/>
                  </a:lnTo>
                  <a:lnTo>
                    <a:pt x="259"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3" name="Google Shape;1743;p29"/>
            <p:cNvSpPr/>
            <p:nvPr/>
          </p:nvSpPr>
          <p:spPr>
            <a:xfrm>
              <a:off x="3144975" y="4873575"/>
              <a:ext cx="143275" cy="50500"/>
            </a:xfrm>
            <a:custGeom>
              <a:rect b="b" l="l" r="r" t="t"/>
              <a:pathLst>
                <a:path extrusionOk="0" h="2020" w="5731">
                  <a:moveTo>
                    <a:pt x="0" y="0"/>
                  </a:moveTo>
                  <a:lnTo>
                    <a:pt x="258" y="118"/>
                  </a:lnTo>
                  <a:lnTo>
                    <a:pt x="493" y="235"/>
                  </a:lnTo>
                  <a:lnTo>
                    <a:pt x="728" y="376"/>
                  </a:lnTo>
                  <a:lnTo>
                    <a:pt x="916" y="493"/>
                  </a:lnTo>
                  <a:lnTo>
                    <a:pt x="1080" y="611"/>
                  </a:lnTo>
                  <a:lnTo>
                    <a:pt x="1221" y="752"/>
                  </a:lnTo>
                  <a:lnTo>
                    <a:pt x="1315" y="869"/>
                  </a:lnTo>
                  <a:lnTo>
                    <a:pt x="1386" y="1010"/>
                  </a:lnTo>
                  <a:lnTo>
                    <a:pt x="1409" y="1080"/>
                  </a:lnTo>
                  <a:lnTo>
                    <a:pt x="1409" y="1151"/>
                  </a:lnTo>
                  <a:lnTo>
                    <a:pt x="1409" y="1221"/>
                  </a:lnTo>
                  <a:lnTo>
                    <a:pt x="1362" y="1292"/>
                  </a:lnTo>
                  <a:lnTo>
                    <a:pt x="1315" y="1362"/>
                  </a:lnTo>
                  <a:lnTo>
                    <a:pt x="1245" y="1409"/>
                  </a:lnTo>
                  <a:lnTo>
                    <a:pt x="2302" y="1668"/>
                  </a:lnTo>
                  <a:lnTo>
                    <a:pt x="3217" y="1855"/>
                  </a:lnTo>
                  <a:lnTo>
                    <a:pt x="4016" y="1996"/>
                  </a:lnTo>
                  <a:lnTo>
                    <a:pt x="4345" y="2020"/>
                  </a:lnTo>
                  <a:lnTo>
                    <a:pt x="4791" y="2020"/>
                  </a:lnTo>
                  <a:lnTo>
                    <a:pt x="5073" y="1996"/>
                  </a:lnTo>
                  <a:lnTo>
                    <a:pt x="5237" y="1949"/>
                  </a:lnTo>
                  <a:lnTo>
                    <a:pt x="5378" y="1879"/>
                  </a:lnTo>
                  <a:lnTo>
                    <a:pt x="5495" y="1808"/>
                  </a:lnTo>
                  <a:lnTo>
                    <a:pt x="5589" y="1715"/>
                  </a:lnTo>
                  <a:lnTo>
                    <a:pt x="5636" y="1621"/>
                  </a:lnTo>
                  <a:lnTo>
                    <a:pt x="5683" y="1503"/>
                  </a:lnTo>
                  <a:lnTo>
                    <a:pt x="5730" y="1409"/>
                  </a:lnTo>
                  <a:lnTo>
                    <a:pt x="5730" y="1268"/>
                  </a:lnTo>
                  <a:lnTo>
                    <a:pt x="5120" y="1198"/>
                  </a:lnTo>
                  <a:lnTo>
                    <a:pt x="4462" y="1080"/>
                  </a:lnTo>
                  <a:lnTo>
                    <a:pt x="3781" y="963"/>
                  </a:lnTo>
                  <a:lnTo>
                    <a:pt x="3077" y="799"/>
                  </a:lnTo>
                  <a:lnTo>
                    <a:pt x="1574" y="446"/>
                  </a:lnTo>
                  <a:lnTo>
                    <a:pt x="0" y="0"/>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4" name="Google Shape;1744;p29"/>
            <p:cNvSpPr/>
            <p:nvPr/>
          </p:nvSpPr>
          <p:spPr>
            <a:xfrm>
              <a:off x="3144975" y="4873575"/>
              <a:ext cx="143275" cy="50500"/>
            </a:xfrm>
            <a:custGeom>
              <a:rect b="b" l="l" r="r" t="t"/>
              <a:pathLst>
                <a:path extrusionOk="0" fill="none" h="2020" w="5731">
                  <a:moveTo>
                    <a:pt x="0" y="0"/>
                  </a:moveTo>
                  <a:lnTo>
                    <a:pt x="0" y="0"/>
                  </a:lnTo>
                  <a:lnTo>
                    <a:pt x="258" y="118"/>
                  </a:lnTo>
                  <a:lnTo>
                    <a:pt x="493" y="235"/>
                  </a:lnTo>
                  <a:lnTo>
                    <a:pt x="728" y="376"/>
                  </a:lnTo>
                  <a:lnTo>
                    <a:pt x="728" y="376"/>
                  </a:lnTo>
                  <a:lnTo>
                    <a:pt x="916" y="493"/>
                  </a:lnTo>
                  <a:lnTo>
                    <a:pt x="1080" y="611"/>
                  </a:lnTo>
                  <a:lnTo>
                    <a:pt x="1221" y="752"/>
                  </a:lnTo>
                  <a:lnTo>
                    <a:pt x="1315" y="869"/>
                  </a:lnTo>
                  <a:lnTo>
                    <a:pt x="1386" y="1010"/>
                  </a:lnTo>
                  <a:lnTo>
                    <a:pt x="1409" y="1080"/>
                  </a:lnTo>
                  <a:lnTo>
                    <a:pt x="1409" y="1151"/>
                  </a:lnTo>
                  <a:lnTo>
                    <a:pt x="1409" y="1221"/>
                  </a:lnTo>
                  <a:lnTo>
                    <a:pt x="1362" y="1292"/>
                  </a:lnTo>
                  <a:lnTo>
                    <a:pt x="1315" y="1362"/>
                  </a:lnTo>
                  <a:lnTo>
                    <a:pt x="1245" y="1409"/>
                  </a:lnTo>
                  <a:lnTo>
                    <a:pt x="1245" y="1409"/>
                  </a:lnTo>
                  <a:lnTo>
                    <a:pt x="1245" y="1409"/>
                  </a:lnTo>
                  <a:lnTo>
                    <a:pt x="1245" y="1409"/>
                  </a:lnTo>
                  <a:lnTo>
                    <a:pt x="2302" y="1668"/>
                  </a:lnTo>
                  <a:lnTo>
                    <a:pt x="3217" y="1855"/>
                  </a:lnTo>
                  <a:lnTo>
                    <a:pt x="4016" y="1996"/>
                  </a:lnTo>
                  <a:lnTo>
                    <a:pt x="4345" y="2020"/>
                  </a:lnTo>
                  <a:lnTo>
                    <a:pt x="4627" y="2020"/>
                  </a:lnTo>
                  <a:lnTo>
                    <a:pt x="4627" y="2020"/>
                  </a:lnTo>
                  <a:lnTo>
                    <a:pt x="4791" y="2020"/>
                  </a:lnTo>
                  <a:lnTo>
                    <a:pt x="4791" y="2020"/>
                  </a:lnTo>
                  <a:lnTo>
                    <a:pt x="5073" y="1996"/>
                  </a:lnTo>
                  <a:lnTo>
                    <a:pt x="5073" y="1996"/>
                  </a:lnTo>
                  <a:lnTo>
                    <a:pt x="5073" y="1996"/>
                  </a:lnTo>
                  <a:lnTo>
                    <a:pt x="5237" y="1949"/>
                  </a:lnTo>
                  <a:lnTo>
                    <a:pt x="5378" y="1879"/>
                  </a:lnTo>
                  <a:lnTo>
                    <a:pt x="5495" y="1808"/>
                  </a:lnTo>
                  <a:lnTo>
                    <a:pt x="5589" y="1715"/>
                  </a:lnTo>
                  <a:lnTo>
                    <a:pt x="5636" y="1621"/>
                  </a:lnTo>
                  <a:lnTo>
                    <a:pt x="5683" y="1503"/>
                  </a:lnTo>
                  <a:lnTo>
                    <a:pt x="5730" y="1409"/>
                  </a:lnTo>
                  <a:lnTo>
                    <a:pt x="5730" y="1268"/>
                  </a:lnTo>
                  <a:lnTo>
                    <a:pt x="5730" y="1268"/>
                  </a:lnTo>
                  <a:lnTo>
                    <a:pt x="5120" y="1198"/>
                  </a:lnTo>
                  <a:lnTo>
                    <a:pt x="4462" y="1080"/>
                  </a:lnTo>
                  <a:lnTo>
                    <a:pt x="3781" y="963"/>
                  </a:lnTo>
                  <a:lnTo>
                    <a:pt x="3077" y="799"/>
                  </a:lnTo>
                  <a:lnTo>
                    <a:pt x="1574" y="446"/>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5" name="Google Shape;1745;p29"/>
            <p:cNvSpPr/>
            <p:nvPr/>
          </p:nvSpPr>
          <p:spPr>
            <a:xfrm>
              <a:off x="3144975" y="4800175"/>
              <a:ext cx="240150" cy="108050"/>
            </a:xfrm>
            <a:custGeom>
              <a:rect b="b" l="l" r="r" t="t"/>
              <a:pathLst>
                <a:path extrusionOk="0" h="4322" w="9606">
                  <a:moveTo>
                    <a:pt x="6270" y="1"/>
                  </a:moveTo>
                  <a:lnTo>
                    <a:pt x="6270" y="95"/>
                  </a:lnTo>
                  <a:lnTo>
                    <a:pt x="6247" y="306"/>
                  </a:lnTo>
                  <a:lnTo>
                    <a:pt x="6200" y="470"/>
                  </a:lnTo>
                  <a:lnTo>
                    <a:pt x="6153" y="635"/>
                  </a:lnTo>
                  <a:lnTo>
                    <a:pt x="6083" y="823"/>
                  </a:lnTo>
                  <a:lnTo>
                    <a:pt x="5989" y="1034"/>
                  </a:lnTo>
                  <a:lnTo>
                    <a:pt x="5871" y="1269"/>
                  </a:lnTo>
                  <a:lnTo>
                    <a:pt x="5707" y="1480"/>
                  </a:lnTo>
                  <a:lnTo>
                    <a:pt x="5495" y="1691"/>
                  </a:lnTo>
                  <a:lnTo>
                    <a:pt x="5261" y="1926"/>
                  </a:lnTo>
                  <a:lnTo>
                    <a:pt x="4955" y="2138"/>
                  </a:lnTo>
                  <a:lnTo>
                    <a:pt x="4627" y="2326"/>
                  </a:lnTo>
                  <a:lnTo>
                    <a:pt x="4227" y="2490"/>
                  </a:lnTo>
                  <a:lnTo>
                    <a:pt x="3758" y="2654"/>
                  </a:lnTo>
                  <a:lnTo>
                    <a:pt x="3217" y="2795"/>
                  </a:lnTo>
                  <a:lnTo>
                    <a:pt x="2607" y="2889"/>
                  </a:lnTo>
                  <a:lnTo>
                    <a:pt x="1902" y="2960"/>
                  </a:lnTo>
                  <a:lnTo>
                    <a:pt x="1127" y="2983"/>
                  </a:lnTo>
                  <a:lnTo>
                    <a:pt x="587" y="2960"/>
                  </a:lnTo>
                  <a:lnTo>
                    <a:pt x="0" y="2936"/>
                  </a:lnTo>
                  <a:lnTo>
                    <a:pt x="1574" y="3382"/>
                  </a:lnTo>
                  <a:lnTo>
                    <a:pt x="3077" y="3735"/>
                  </a:lnTo>
                  <a:lnTo>
                    <a:pt x="3781" y="3899"/>
                  </a:lnTo>
                  <a:lnTo>
                    <a:pt x="4462" y="4016"/>
                  </a:lnTo>
                  <a:lnTo>
                    <a:pt x="5120" y="4134"/>
                  </a:lnTo>
                  <a:lnTo>
                    <a:pt x="5730" y="4204"/>
                  </a:lnTo>
                  <a:lnTo>
                    <a:pt x="6529" y="4298"/>
                  </a:lnTo>
                  <a:lnTo>
                    <a:pt x="7210" y="4322"/>
                  </a:lnTo>
                  <a:lnTo>
                    <a:pt x="7703" y="4298"/>
                  </a:lnTo>
                  <a:lnTo>
                    <a:pt x="8126" y="4251"/>
                  </a:lnTo>
                  <a:lnTo>
                    <a:pt x="8337" y="4181"/>
                  </a:lnTo>
                  <a:lnTo>
                    <a:pt x="8548" y="4110"/>
                  </a:lnTo>
                  <a:lnTo>
                    <a:pt x="8713" y="4040"/>
                  </a:lnTo>
                  <a:lnTo>
                    <a:pt x="8877" y="3946"/>
                  </a:lnTo>
                  <a:lnTo>
                    <a:pt x="8995" y="3829"/>
                  </a:lnTo>
                  <a:lnTo>
                    <a:pt x="9112" y="3711"/>
                  </a:lnTo>
                  <a:lnTo>
                    <a:pt x="9206" y="3594"/>
                  </a:lnTo>
                  <a:lnTo>
                    <a:pt x="9300" y="3453"/>
                  </a:lnTo>
                  <a:lnTo>
                    <a:pt x="9370" y="3335"/>
                  </a:lnTo>
                  <a:lnTo>
                    <a:pt x="9417" y="3171"/>
                  </a:lnTo>
                  <a:lnTo>
                    <a:pt x="9511" y="2866"/>
                  </a:lnTo>
                  <a:lnTo>
                    <a:pt x="9558" y="2537"/>
                  </a:lnTo>
                  <a:lnTo>
                    <a:pt x="9605" y="2208"/>
                  </a:lnTo>
                  <a:lnTo>
                    <a:pt x="9605" y="2138"/>
                  </a:lnTo>
                  <a:lnTo>
                    <a:pt x="9582" y="1926"/>
                  </a:lnTo>
                  <a:lnTo>
                    <a:pt x="9535" y="1738"/>
                  </a:lnTo>
                  <a:lnTo>
                    <a:pt x="9441" y="1551"/>
                  </a:lnTo>
                  <a:lnTo>
                    <a:pt x="9323" y="1386"/>
                  </a:lnTo>
                  <a:lnTo>
                    <a:pt x="9182" y="1222"/>
                  </a:lnTo>
                  <a:lnTo>
                    <a:pt x="9018" y="1081"/>
                  </a:lnTo>
                  <a:lnTo>
                    <a:pt x="8830" y="963"/>
                  </a:lnTo>
                  <a:lnTo>
                    <a:pt x="8642" y="870"/>
                  </a:lnTo>
                  <a:lnTo>
                    <a:pt x="6270" y="1"/>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6" name="Google Shape;1746;p29"/>
            <p:cNvSpPr/>
            <p:nvPr/>
          </p:nvSpPr>
          <p:spPr>
            <a:xfrm>
              <a:off x="3144975" y="4800175"/>
              <a:ext cx="240150" cy="108050"/>
            </a:xfrm>
            <a:custGeom>
              <a:rect b="b" l="l" r="r" t="t"/>
              <a:pathLst>
                <a:path extrusionOk="0" fill="none" h="4322" w="9606">
                  <a:moveTo>
                    <a:pt x="6270" y="1"/>
                  </a:moveTo>
                  <a:lnTo>
                    <a:pt x="6270" y="1"/>
                  </a:lnTo>
                  <a:lnTo>
                    <a:pt x="6270" y="95"/>
                  </a:lnTo>
                  <a:lnTo>
                    <a:pt x="6247" y="306"/>
                  </a:lnTo>
                  <a:lnTo>
                    <a:pt x="6200" y="470"/>
                  </a:lnTo>
                  <a:lnTo>
                    <a:pt x="6153" y="635"/>
                  </a:lnTo>
                  <a:lnTo>
                    <a:pt x="6083" y="823"/>
                  </a:lnTo>
                  <a:lnTo>
                    <a:pt x="5989" y="1034"/>
                  </a:lnTo>
                  <a:lnTo>
                    <a:pt x="5871" y="1269"/>
                  </a:lnTo>
                  <a:lnTo>
                    <a:pt x="5707" y="1480"/>
                  </a:lnTo>
                  <a:lnTo>
                    <a:pt x="5495" y="1691"/>
                  </a:lnTo>
                  <a:lnTo>
                    <a:pt x="5261" y="1926"/>
                  </a:lnTo>
                  <a:lnTo>
                    <a:pt x="4955" y="2138"/>
                  </a:lnTo>
                  <a:lnTo>
                    <a:pt x="4627" y="2326"/>
                  </a:lnTo>
                  <a:lnTo>
                    <a:pt x="4227" y="2490"/>
                  </a:lnTo>
                  <a:lnTo>
                    <a:pt x="3758" y="2654"/>
                  </a:lnTo>
                  <a:lnTo>
                    <a:pt x="3758" y="2654"/>
                  </a:lnTo>
                  <a:lnTo>
                    <a:pt x="3217" y="2795"/>
                  </a:lnTo>
                  <a:lnTo>
                    <a:pt x="2607" y="2889"/>
                  </a:lnTo>
                  <a:lnTo>
                    <a:pt x="1902" y="2960"/>
                  </a:lnTo>
                  <a:lnTo>
                    <a:pt x="1127" y="2983"/>
                  </a:lnTo>
                  <a:lnTo>
                    <a:pt x="1127" y="2983"/>
                  </a:lnTo>
                  <a:lnTo>
                    <a:pt x="587" y="2960"/>
                  </a:lnTo>
                  <a:lnTo>
                    <a:pt x="0" y="2936"/>
                  </a:lnTo>
                  <a:lnTo>
                    <a:pt x="0" y="2936"/>
                  </a:lnTo>
                  <a:lnTo>
                    <a:pt x="0" y="2936"/>
                  </a:lnTo>
                  <a:lnTo>
                    <a:pt x="1574" y="3382"/>
                  </a:lnTo>
                  <a:lnTo>
                    <a:pt x="3077" y="3735"/>
                  </a:lnTo>
                  <a:lnTo>
                    <a:pt x="3781" y="3899"/>
                  </a:lnTo>
                  <a:lnTo>
                    <a:pt x="4462" y="4016"/>
                  </a:lnTo>
                  <a:lnTo>
                    <a:pt x="5120" y="4134"/>
                  </a:lnTo>
                  <a:lnTo>
                    <a:pt x="5730" y="4204"/>
                  </a:lnTo>
                  <a:lnTo>
                    <a:pt x="5730" y="4204"/>
                  </a:lnTo>
                  <a:lnTo>
                    <a:pt x="5730" y="4204"/>
                  </a:lnTo>
                  <a:lnTo>
                    <a:pt x="6529" y="4298"/>
                  </a:lnTo>
                  <a:lnTo>
                    <a:pt x="7210" y="4322"/>
                  </a:lnTo>
                  <a:lnTo>
                    <a:pt x="7210" y="4322"/>
                  </a:lnTo>
                  <a:lnTo>
                    <a:pt x="7703" y="4298"/>
                  </a:lnTo>
                  <a:lnTo>
                    <a:pt x="8126" y="4251"/>
                  </a:lnTo>
                  <a:lnTo>
                    <a:pt x="8126" y="4251"/>
                  </a:lnTo>
                  <a:lnTo>
                    <a:pt x="8337" y="4181"/>
                  </a:lnTo>
                  <a:lnTo>
                    <a:pt x="8548" y="4110"/>
                  </a:lnTo>
                  <a:lnTo>
                    <a:pt x="8713" y="4040"/>
                  </a:lnTo>
                  <a:lnTo>
                    <a:pt x="8877" y="3946"/>
                  </a:lnTo>
                  <a:lnTo>
                    <a:pt x="8995" y="3829"/>
                  </a:lnTo>
                  <a:lnTo>
                    <a:pt x="9112" y="3711"/>
                  </a:lnTo>
                  <a:lnTo>
                    <a:pt x="9206" y="3594"/>
                  </a:lnTo>
                  <a:lnTo>
                    <a:pt x="9300" y="3453"/>
                  </a:lnTo>
                  <a:lnTo>
                    <a:pt x="9370" y="3335"/>
                  </a:lnTo>
                  <a:lnTo>
                    <a:pt x="9417" y="3171"/>
                  </a:lnTo>
                  <a:lnTo>
                    <a:pt x="9511" y="2866"/>
                  </a:lnTo>
                  <a:lnTo>
                    <a:pt x="9558" y="2537"/>
                  </a:lnTo>
                  <a:lnTo>
                    <a:pt x="9605" y="2208"/>
                  </a:lnTo>
                  <a:lnTo>
                    <a:pt x="9605" y="2208"/>
                  </a:lnTo>
                  <a:lnTo>
                    <a:pt x="9605" y="2138"/>
                  </a:lnTo>
                  <a:lnTo>
                    <a:pt x="9605" y="2138"/>
                  </a:lnTo>
                  <a:lnTo>
                    <a:pt x="9582" y="1926"/>
                  </a:lnTo>
                  <a:lnTo>
                    <a:pt x="9535" y="1738"/>
                  </a:lnTo>
                  <a:lnTo>
                    <a:pt x="9441" y="1551"/>
                  </a:lnTo>
                  <a:lnTo>
                    <a:pt x="9323" y="1386"/>
                  </a:lnTo>
                  <a:lnTo>
                    <a:pt x="9182" y="1222"/>
                  </a:lnTo>
                  <a:lnTo>
                    <a:pt x="9018" y="1081"/>
                  </a:lnTo>
                  <a:lnTo>
                    <a:pt x="8830" y="963"/>
                  </a:lnTo>
                  <a:lnTo>
                    <a:pt x="8642" y="870"/>
                  </a:lnTo>
                  <a:lnTo>
                    <a:pt x="627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7" name="Google Shape;1747;p29"/>
            <p:cNvSpPr/>
            <p:nvPr/>
          </p:nvSpPr>
          <p:spPr>
            <a:xfrm>
              <a:off x="2660600" y="4839525"/>
              <a:ext cx="169700" cy="218425"/>
            </a:xfrm>
            <a:custGeom>
              <a:rect b="b" l="l" r="r" t="t"/>
              <a:pathLst>
                <a:path extrusionOk="0" h="8737" w="6788">
                  <a:moveTo>
                    <a:pt x="6013" y="0"/>
                  </a:moveTo>
                  <a:lnTo>
                    <a:pt x="5825" y="24"/>
                  </a:lnTo>
                  <a:lnTo>
                    <a:pt x="5637" y="71"/>
                  </a:lnTo>
                  <a:lnTo>
                    <a:pt x="5402" y="141"/>
                  </a:lnTo>
                  <a:lnTo>
                    <a:pt x="5191" y="235"/>
                  </a:lnTo>
                  <a:lnTo>
                    <a:pt x="4932" y="376"/>
                  </a:lnTo>
                  <a:lnTo>
                    <a:pt x="4697" y="540"/>
                  </a:lnTo>
                  <a:lnTo>
                    <a:pt x="4416" y="705"/>
                  </a:lnTo>
                  <a:lnTo>
                    <a:pt x="4157" y="916"/>
                  </a:lnTo>
                  <a:lnTo>
                    <a:pt x="3899" y="1151"/>
                  </a:lnTo>
                  <a:lnTo>
                    <a:pt x="3617" y="1409"/>
                  </a:lnTo>
                  <a:lnTo>
                    <a:pt x="3054" y="1973"/>
                  </a:lnTo>
                  <a:lnTo>
                    <a:pt x="2490" y="2630"/>
                  </a:lnTo>
                  <a:lnTo>
                    <a:pt x="1950" y="3335"/>
                  </a:lnTo>
                  <a:lnTo>
                    <a:pt x="1645" y="3781"/>
                  </a:lnTo>
                  <a:lnTo>
                    <a:pt x="1363" y="4227"/>
                  </a:lnTo>
                  <a:lnTo>
                    <a:pt x="1104" y="4650"/>
                  </a:lnTo>
                  <a:lnTo>
                    <a:pt x="870" y="5073"/>
                  </a:lnTo>
                  <a:lnTo>
                    <a:pt x="658" y="5495"/>
                  </a:lnTo>
                  <a:lnTo>
                    <a:pt x="470" y="5895"/>
                  </a:lnTo>
                  <a:lnTo>
                    <a:pt x="329" y="6270"/>
                  </a:lnTo>
                  <a:lnTo>
                    <a:pt x="212" y="6646"/>
                  </a:lnTo>
                  <a:lnTo>
                    <a:pt x="118" y="6998"/>
                  </a:lnTo>
                  <a:lnTo>
                    <a:pt x="48" y="7327"/>
                  </a:lnTo>
                  <a:lnTo>
                    <a:pt x="1" y="7609"/>
                  </a:lnTo>
                  <a:lnTo>
                    <a:pt x="1" y="7891"/>
                  </a:lnTo>
                  <a:lnTo>
                    <a:pt x="48" y="8126"/>
                  </a:lnTo>
                  <a:lnTo>
                    <a:pt x="95" y="8337"/>
                  </a:lnTo>
                  <a:lnTo>
                    <a:pt x="212" y="8501"/>
                  </a:lnTo>
                  <a:lnTo>
                    <a:pt x="329" y="8619"/>
                  </a:lnTo>
                  <a:lnTo>
                    <a:pt x="423" y="8666"/>
                  </a:lnTo>
                  <a:lnTo>
                    <a:pt x="541" y="8713"/>
                  </a:lnTo>
                  <a:lnTo>
                    <a:pt x="658" y="8736"/>
                  </a:lnTo>
                  <a:lnTo>
                    <a:pt x="964" y="8736"/>
                  </a:lnTo>
                  <a:lnTo>
                    <a:pt x="1151" y="8689"/>
                  </a:lnTo>
                  <a:lnTo>
                    <a:pt x="1386" y="8619"/>
                  </a:lnTo>
                  <a:lnTo>
                    <a:pt x="1621" y="8501"/>
                  </a:lnTo>
                  <a:lnTo>
                    <a:pt x="1856" y="8384"/>
                  </a:lnTo>
                  <a:lnTo>
                    <a:pt x="2114" y="8220"/>
                  </a:lnTo>
                  <a:lnTo>
                    <a:pt x="2373" y="8032"/>
                  </a:lnTo>
                  <a:lnTo>
                    <a:pt x="2631" y="7820"/>
                  </a:lnTo>
                  <a:lnTo>
                    <a:pt x="2913" y="7585"/>
                  </a:lnTo>
                  <a:lnTo>
                    <a:pt x="3171" y="7351"/>
                  </a:lnTo>
                  <a:lnTo>
                    <a:pt x="3735" y="6764"/>
                  </a:lnTo>
                  <a:lnTo>
                    <a:pt x="4298" y="6129"/>
                  </a:lnTo>
                  <a:lnTo>
                    <a:pt x="4862" y="5401"/>
                  </a:lnTo>
                  <a:lnTo>
                    <a:pt x="5167" y="4979"/>
                  </a:lnTo>
                  <a:lnTo>
                    <a:pt x="5449" y="4533"/>
                  </a:lnTo>
                  <a:lnTo>
                    <a:pt x="5707" y="4110"/>
                  </a:lnTo>
                  <a:lnTo>
                    <a:pt x="5919" y="3687"/>
                  </a:lnTo>
                  <a:lnTo>
                    <a:pt x="6130" y="3264"/>
                  </a:lnTo>
                  <a:lnTo>
                    <a:pt x="6318" y="2865"/>
                  </a:lnTo>
                  <a:lnTo>
                    <a:pt x="6459" y="2466"/>
                  </a:lnTo>
                  <a:lnTo>
                    <a:pt x="6600" y="2114"/>
                  </a:lnTo>
                  <a:lnTo>
                    <a:pt x="6694" y="1761"/>
                  </a:lnTo>
                  <a:lnTo>
                    <a:pt x="6741" y="1433"/>
                  </a:lnTo>
                  <a:lnTo>
                    <a:pt x="6788" y="1127"/>
                  </a:lnTo>
                  <a:lnTo>
                    <a:pt x="6788" y="869"/>
                  </a:lnTo>
                  <a:lnTo>
                    <a:pt x="6741" y="634"/>
                  </a:lnTo>
                  <a:lnTo>
                    <a:pt x="6694" y="423"/>
                  </a:lnTo>
                  <a:lnTo>
                    <a:pt x="6600" y="258"/>
                  </a:lnTo>
                  <a:lnTo>
                    <a:pt x="6459" y="141"/>
                  </a:lnTo>
                  <a:lnTo>
                    <a:pt x="6365" y="71"/>
                  </a:lnTo>
                  <a:lnTo>
                    <a:pt x="6247" y="24"/>
                  </a:lnTo>
                  <a:lnTo>
                    <a:pt x="6154" y="0"/>
                  </a:lnTo>
                  <a:close/>
                </a:path>
              </a:pathLst>
            </a:custGeom>
            <a:solidFill>
              <a:srgbClr val="FFFFFF">
                <a:alpha val="11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8" name="Google Shape;1748;p29"/>
            <p:cNvSpPr/>
            <p:nvPr/>
          </p:nvSpPr>
          <p:spPr>
            <a:xfrm>
              <a:off x="2660600" y="4839525"/>
              <a:ext cx="169700" cy="218425"/>
            </a:xfrm>
            <a:custGeom>
              <a:rect b="b" l="l" r="r" t="t"/>
              <a:pathLst>
                <a:path extrusionOk="0" fill="none" h="8737" w="6788">
                  <a:moveTo>
                    <a:pt x="6013" y="0"/>
                  </a:moveTo>
                  <a:lnTo>
                    <a:pt x="6013" y="0"/>
                  </a:lnTo>
                  <a:lnTo>
                    <a:pt x="5825" y="24"/>
                  </a:lnTo>
                  <a:lnTo>
                    <a:pt x="5637" y="71"/>
                  </a:lnTo>
                  <a:lnTo>
                    <a:pt x="5402" y="141"/>
                  </a:lnTo>
                  <a:lnTo>
                    <a:pt x="5191" y="235"/>
                  </a:lnTo>
                  <a:lnTo>
                    <a:pt x="4932" y="376"/>
                  </a:lnTo>
                  <a:lnTo>
                    <a:pt x="4697" y="540"/>
                  </a:lnTo>
                  <a:lnTo>
                    <a:pt x="4416" y="705"/>
                  </a:lnTo>
                  <a:lnTo>
                    <a:pt x="4157" y="916"/>
                  </a:lnTo>
                  <a:lnTo>
                    <a:pt x="3899" y="1151"/>
                  </a:lnTo>
                  <a:lnTo>
                    <a:pt x="3617" y="1409"/>
                  </a:lnTo>
                  <a:lnTo>
                    <a:pt x="3054" y="1973"/>
                  </a:lnTo>
                  <a:lnTo>
                    <a:pt x="2490" y="2630"/>
                  </a:lnTo>
                  <a:lnTo>
                    <a:pt x="1950" y="3335"/>
                  </a:lnTo>
                  <a:lnTo>
                    <a:pt x="1950" y="3335"/>
                  </a:lnTo>
                  <a:lnTo>
                    <a:pt x="1645" y="3781"/>
                  </a:lnTo>
                  <a:lnTo>
                    <a:pt x="1363" y="4227"/>
                  </a:lnTo>
                  <a:lnTo>
                    <a:pt x="1104" y="4650"/>
                  </a:lnTo>
                  <a:lnTo>
                    <a:pt x="870" y="5073"/>
                  </a:lnTo>
                  <a:lnTo>
                    <a:pt x="658" y="5495"/>
                  </a:lnTo>
                  <a:lnTo>
                    <a:pt x="470" y="5895"/>
                  </a:lnTo>
                  <a:lnTo>
                    <a:pt x="329" y="6270"/>
                  </a:lnTo>
                  <a:lnTo>
                    <a:pt x="212" y="6646"/>
                  </a:lnTo>
                  <a:lnTo>
                    <a:pt x="118" y="6998"/>
                  </a:lnTo>
                  <a:lnTo>
                    <a:pt x="48" y="7327"/>
                  </a:lnTo>
                  <a:lnTo>
                    <a:pt x="1" y="7609"/>
                  </a:lnTo>
                  <a:lnTo>
                    <a:pt x="1" y="7891"/>
                  </a:lnTo>
                  <a:lnTo>
                    <a:pt x="48" y="8126"/>
                  </a:lnTo>
                  <a:lnTo>
                    <a:pt x="95" y="8337"/>
                  </a:lnTo>
                  <a:lnTo>
                    <a:pt x="212" y="8501"/>
                  </a:lnTo>
                  <a:lnTo>
                    <a:pt x="329" y="8619"/>
                  </a:lnTo>
                  <a:lnTo>
                    <a:pt x="329" y="8619"/>
                  </a:lnTo>
                  <a:lnTo>
                    <a:pt x="423" y="8666"/>
                  </a:lnTo>
                  <a:lnTo>
                    <a:pt x="541" y="8713"/>
                  </a:lnTo>
                  <a:lnTo>
                    <a:pt x="658" y="8736"/>
                  </a:lnTo>
                  <a:lnTo>
                    <a:pt x="776" y="8736"/>
                  </a:lnTo>
                  <a:lnTo>
                    <a:pt x="776" y="8736"/>
                  </a:lnTo>
                  <a:lnTo>
                    <a:pt x="964" y="8736"/>
                  </a:lnTo>
                  <a:lnTo>
                    <a:pt x="1151" y="8689"/>
                  </a:lnTo>
                  <a:lnTo>
                    <a:pt x="1386" y="8619"/>
                  </a:lnTo>
                  <a:lnTo>
                    <a:pt x="1621" y="8501"/>
                  </a:lnTo>
                  <a:lnTo>
                    <a:pt x="1856" y="8384"/>
                  </a:lnTo>
                  <a:lnTo>
                    <a:pt x="2114" y="8220"/>
                  </a:lnTo>
                  <a:lnTo>
                    <a:pt x="2373" y="8032"/>
                  </a:lnTo>
                  <a:lnTo>
                    <a:pt x="2631" y="7820"/>
                  </a:lnTo>
                  <a:lnTo>
                    <a:pt x="2913" y="7585"/>
                  </a:lnTo>
                  <a:lnTo>
                    <a:pt x="3171" y="7351"/>
                  </a:lnTo>
                  <a:lnTo>
                    <a:pt x="3735" y="6764"/>
                  </a:lnTo>
                  <a:lnTo>
                    <a:pt x="4298" y="6129"/>
                  </a:lnTo>
                  <a:lnTo>
                    <a:pt x="4862" y="5401"/>
                  </a:lnTo>
                  <a:lnTo>
                    <a:pt x="4862" y="5401"/>
                  </a:lnTo>
                  <a:lnTo>
                    <a:pt x="5167" y="4979"/>
                  </a:lnTo>
                  <a:lnTo>
                    <a:pt x="5449" y="4533"/>
                  </a:lnTo>
                  <a:lnTo>
                    <a:pt x="5707" y="4110"/>
                  </a:lnTo>
                  <a:lnTo>
                    <a:pt x="5919" y="3687"/>
                  </a:lnTo>
                  <a:lnTo>
                    <a:pt x="6130" y="3264"/>
                  </a:lnTo>
                  <a:lnTo>
                    <a:pt x="6318" y="2865"/>
                  </a:lnTo>
                  <a:lnTo>
                    <a:pt x="6459" y="2466"/>
                  </a:lnTo>
                  <a:lnTo>
                    <a:pt x="6600" y="2114"/>
                  </a:lnTo>
                  <a:lnTo>
                    <a:pt x="6694" y="1761"/>
                  </a:lnTo>
                  <a:lnTo>
                    <a:pt x="6741" y="1433"/>
                  </a:lnTo>
                  <a:lnTo>
                    <a:pt x="6788" y="1127"/>
                  </a:lnTo>
                  <a:lnTo>
                    <a:pt x="6788" y="869"/>
                  </a:lnTo>
                  <a:lnTo>
                    <a:pt x="6741" y="634"/>
                  </a:lnTo>
                  <a:lnTo>
                    <a:pt x="6694" y="423"/>
                  </a:lnTo>
                  <a:lnTo>
                    <a:pt x="6600" y="258"/>
                  </a:lnTo>
                  <a:lnTo>
                    <a:pt x="6459" y="141"/>
                  </a:lnTo>
                  <a:lnTo>
                    <a:pt x="6459" y="141"/>
                  </a:lnTo>
                  <a:lnTo>
                    <a:pt x="6365" y="71"/>
                  </a:lnTo>
                  <a:lnTo>
                    <a:pt x="6247" y="24"/>
                  </a:lnTo>
                  <a:lnTo>
                    <a:pt x="6154" y="0"/>
                  </a:lnTo>
                  <a:lnTo>
                    <a:pt x="6013"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9" name="Google Shape;1749;p29"/>
            <p:cNvSpPr/>
            <p:nvPr/>
          </p:nvSpPr>
          <p:spPr>
            <a:xfrm>
              <a:off x="2512650" y="5569300"/>
              <a:ext cx="691650" cy="111550"/>
            </a:xfrm>
            <a:custGeom>
              <a:rect b="b" l="l" r="r" t="t"/>
              <a:pathLst>
                <a:path extrusionOk="0" h="4462" w="27666">
                  <a:moveTo>
                    <a:pt x="729" y="0"/>
                  </a:moveTo>
                  <a:lnTo>
                    <a:pt x="48" y="4110"/>
                  </a:lnTo>
                  <a:lnTo>
                    <a:pt x="1" y="4462"/>
                  </a:lnTo>
                  <a:lnTo>
                    <a:pt x="27665" y="4462"/>
                  </a:lnTo>
                  <a:lnTo>
                    <a:pt x="27618" y="4110"/>
                  </a:lnTo>
                  <a:lnTo>
                    <a:pt x="27007" y="0"/>
                  </a:lnTo>
                  <a:lnTo>
                    <a:pt x="24542" y="188"/>
                  </a:lnTo>
                  <a:lnTo>
                    <a:pt x="22052" y="329"/>
                  </a:lnTo>
                  <a:lnTo>
                    <a:pt x="19258" y="446"/>
                  </a:lnTo>
                  <a:lnTo>
                    <a:pt x="16463" y="493"/>
                  </a:lnTo>
                  <a:lnTo>
                    <a:pt x="13621" y="517"/>
                  </a:lnTo>
                  <a:lnTo>
                    <a:pt x="10780" y="470"/>
                  </a:lnTo>
                  <a:lnTo>
                    <a:pt x="9582" y="446"/>
                  </a:lnTo>
                  <a:lnTo>
                    <a:pt x="8291" y="399"/>
                  </a:lnTo>
                  <a:lnTo>
                    <a:pt x="6647" y="352"/>
                  </a:lnTo>
                  <a:lnTo>
                    <a:pt x="5003" y="258"/>
                  </a:lnTo>
                  <a:lnTo>
                    <a:pt x="2889" y="141"/>
                  </a:lnTo>
                  <a:lnTo>
                    <a:pt x="72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0" name="Google Shape;1750;p29"/>
            <p:cNvSpPr/>
            <p:nvPr/>
          </p:nvSpPr>
          <p:spPr>
            <a:xfrm>
              <a:off x="2512650" y="5569300"/>
              <a:ext cx="691650" cy="111550"/>
            </a:xfrm>
            <a:custGeom>
              <a:rect b="b" l="l" r="r" t="t"/>
              <a:pathLst>
                <a:path extrusionOk="0" fill="none" h="4462" w="27666">
                  <a:moveTo>
                    <a:pt x="27665" y="4462"/>
                  </a:moveTo>
                  <a:lnTo>
                    <a:pt x="1" y="4462"/>
                  </a:lnTo>
                  <a:lnTo>
                    <a:pt x="48" y="4110"/>
                  </a:lnTo>
                  <a:lnTo>
                    <a:pt x="729" y="0"/>
                  </a:lnTo>
                  <a:lnTo>
                    <a:pt x="729" y="0"/>
                  </a:lnTo>
                  <a:lnTo>
                    <a:pt x="2889" y="141"/>
                  </a:lnTo>
                  <a:lnTo>
                    <a:pt x="5003" y="258"/>
                  </a:lnTo>
                  <a:lnTo>
                    <a:pt x="5003" y="258"/>
                  </a:lnTo>
                  <a:lnTo>
                    <a:pt x="6647" y="352"/>
                  </a:lnTo>
                  <a:lnTo>
                    <a:pt x="8291" y="399"/>
                  </a:lnTo>
                  <a:lnTo>
                    <a:pt x="8291" y="399"/>
                  </a:lnTo>
                  <a:lnTo>
                    <a:pt x="9582" y="446"/>
                  </a:lnTo>
                  <a:lnTo>
                    <a:pt x="9582" y="446"/>
                  </a:lnTo>
                  <a:lnTo>
                    <a:pt x="10780" y="470"/>
                  </a:lnTo>
                  <a:lnTo>
                    <a:pt x="10780" y="470"/>
                  </a:lnTo>
                  <a:lnTo>
                    <a:pt x="13621" y="517"/>
                  </a:lnTo>
                  <a:lnTo>
                    <a:pt x="16463" y="493"/>
                  </a:lnTo>
                  <a:lnTo>
                    <a:pt x="19258" y="446"/>
                  </a:lnTo>
                  <a:lnTo>
                    <a:pt x="22052" y="329"/>
                  </a:lnTo>
                  <a:lnTo>
                    <a:pt x="22052" y="329"/>
                  </a:lnTo>
                  <a:lnTo>
                    <a:pt x="24542" y="188"/>
                  </a:lnTo>
                  <a:lnTo>
                    <a:pt x="27007" y="0"/>
                  </a:lnTo>
                  <a:lnTo>
                    <a:pt x="27618" y="4110"/>
                  </a:lnTo>
                  <a:lnTo>
                    <a:pt x="27665" y="4462"/>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1" name="Google Shape;1751;p29"/>
            <p:cNvSpPr/>
            <p:nvPr/>
          </p:nvSpPr>
          <p:spPr>
            <a:xfrm>
              <a:off x="2629475" y="5575750"/>
              <a:ext cx="90450" cy="103350"/>
            </a:xfrm>
            <a:custGeom>
              <a:rect b="b" l="l" r="r" t="t"/>
              <a:pathLst>
                <a:path extrusionOk="0" h="4134" w="3618">
                  <a:moveTo>
                    <a:pt x="330" y="0"/>
                  </a:moveTo>
                  <a:lnTo>
                    <a:pt x="1" y="4040"/>
                  </a:lnTo>
                  <a:lnTo>
                    <a:pt x="142" y="4063"/>
                  </a:lnTo>
                  <a:lnTo>
                    <a:pt x="1434" y="4087"/>
                  </a:lnTo>
                  <a:lnTo>
                    <a:pt x="2631" y="4134"/>
                  </a:lnTo>
                  <a:lnTo>
                    <a:pt x="3218" y="4134"/>
                  </a:lnTo>
                  <a:lnTo>
                    <a:pt x="3618" y="141"/>
                  </a:lnTo>
                  <a:lnTo>
                    <a:pt x="1974" y="94"/>
                  </a:lnTo>
                  <a:lnTo>
                    <a:pt x="330" y="0"/>
                  </a:lnTo>
                  <a:close/>
                </a:path>
              </a:pathLst>
            </a:custGeom>
            <a:solidFill>
              <a:srgbClr val="FFFFFF">
                <a:alpha val="11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2" name="Google Shape;1752;p29"/>
            <p:cNvSpPr/>
            <p:nvPr/>
          </p:nvSpPr>
          <p:spPr>
            <a:xfrm>
              <a:off x="2629475" y="5575750"/>
              <a:ext cx="90450" cy="103350"/>
            </a:xfrm>
            <a:custGeom>
              <a:rect b="b" l="l" r="r" t="t"/>
              <a:pathLst>
                <a:path extrusionOk="0" fill="none" h="4134" w="3618">
                  <a:moveTo>
                    <a:pt x="330" y="0"/>
                  </a:moveTo>
                  <a:lnTo>
                    <a:pt x="1" y="4040"/>
                  </a:lnTo>
                  <a:lnTo>
                    <a:pt x="1" y="4040"/>
                  </a:lnTo>
                  <a:lnTo>
                    <a:pt x="142" y="4063"/>
                  </a:lnTo>
                  <a:lnTo>
                    <a:pt x="142" y="4063"/>
                  </a:lnTo>
                  <a:lnTo>
                    <a:pt x="142" y="4063"/>
                  </a:lnTo>
                  <a:lnTo>
                    <a:pt x="142" y="4063"/>
                  </a:lnTo>
                  <a:lnTo>
                    <a:pt x="1434" y="4087"/>
                  </a:lnTo>
                  <a:lnTo>
                    <a:pt x="1434" y="4087"/>
                  </a:lnTo>
                  <a:lnTo>
                    <a:pt x="1434" y="4087"/>
                  </a:lnTo>
                  <a:lnTo>
                    <a:pt x="2631" y="4134"/>
                  </a:lnTo>
                  <a:lnTo>
                    <a:pt x="2631" y="4134"/>
                  </a:lnTo>
                  <a:lnTo>
                    <a:pt x="2631" y="4134"/>
                  </a:lnTo>
                  <a:lnTo>
                    <a:pt x="2631" y="4134"/>
                  </a:lnTo>
                  <a:lnTo>
                    <a:pt x="3218" y="4134"/>
                  </a:lnTo>
                  <a:lnTo>
                    <a:pt x="3618" y="141"/>
                  </a:lnTo>
                  <a:lnTo>
                    <a:pt x="3618" y="141"/>
                  </a:lnTo>
                  <a:lnTo>
                    <a:pt x="1974" y="94"/>
                  </a:lnTo>
                  <a:lnTo>
                    <a:pt x="330" y="0"/>
                  </a:lnTo>
                  <a:lnTo>
                    <a:pt x="33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3" name="Google Shape;1753;p29"/>
            <p:cNvSpPr/>
            <p:nvPr/>
          </p:nvSpPr>
          <p:spPr>
            <a:xfrm>
              <a:off x="2743975" y="5580450"/>
              <a:ext cx="38175" cy="99825"/>
            </a:xfrm>
            <a:custGeom>
              <a:rect b="b" l="l" r="r" t="t"/>
              <a:pathLst>
                <a:path extrusionOk="0" h="3993" w="1527">
                  <a:moveTo>
                    <a:pt x="329" y="0"/>
                  </a:moveTo>
                  <a:lnTo>
                    <a:pt x="0" y="3993"/>
                  </a:lnTo>
                  <a:lnTo>
                    <a:pt x="1151" y="3993"/>
                  </a:lnTo>
                  <a:lnTo>
                    <a:pt x="1527" y="24"/>
                  </a:lnTo>
                  <a:lnTo>
                    <a:pt x="329" y="0"/>
                  </a:lnTo>
                  <a:close/>
                </a:path>
              </a:pathLst>
            </a:custGeom>
            <a:solidFill>
              <a:srgbClr val="FFFFFF">
                <a:alpha val="11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4" name="Google Shape;1754;p29"/>
            <p:cNvSpPr/>
            <p:nvPr/>
          </p:nvSpPr>
          <p:spPr>
            <a:xfrm>
              <a:off x="2406975" y="5666750"/>
              <a:ext cx="902400" cy="111575"/>
            </a:xfrm>
            <a:custGeom>
              <a:rect b="b" l="l" r="r" t="t"/>
              <a:pathLst>
                <a:path extrusionOk="0" h="4463" w="36096">
                  <a:moveTo>
                    <a:pt x="705" y="0"/>
                  </a:moveTo>
                  <a:lnTo>
                    <a:pt x="0" y="4462"/>
                  </a:lnTo>
                  <a:lnTo>
                    <a:pt x="36096" y="4462"/>
                  </a:lnTo>
                  <a:lnTo>
                    <a:pt x="35485" y="0"/>
                  </a:lnTo>
                  <a:lnTo>
                    <a:pt x="33677" y="94"/>
                  </a:lnTo>
                  <a:lnTo>
                    <a:pt x="31845" y="212"/>
                  </a:lnTo>
                  <a:lnTo>
                    <a:pt x="29356" y="329"/>
                  </a:lnTo>
                  <a:lnTo>
                    <a:pt x="26843" y="423"/>
                  </a:lnTo>
                  <a:lnTo>
                    <a:pt x="24659" y="494"/>
                  </a:lnTo>
                  <a:lnTo>
                    <a:pt x="22475" y="541"/>
                  </a:lnTo>
                  <a:lnTo>
                    <a:pt x="20314" y="564"/>
                  </a:lnTo>
                  <a:lnTo>
                    <a:pt x="14819" y="564"/>
                  </a:lnTo>
                  <a:lnTo>
                    <a:pt x="11531" y="494"/>
                  </a:lnTo>
                  <a:lnTo>
                    <a:pt x="10334" y="447"/>
                  </a:lnTo>
                  <a:lnTo>
                    <a:pt x="9042" y="423"/>
                  </a:lnTo>
                  <a:lnTo>
                    <a:pt x="5754" y="282"/>
                  </a:lnTo>
                  <a:lnTo>
                    <a:pt x="4275" y="212"/>
                  </a:lnTo>
                  <a:lnTo>
                    <a:pt x="2490" y="94"/>
                  </a:lnTo>
                  <a:lnTo>
                    <a:pt x="70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5" name="Google Shape;1755;p29"/>
            <p:cNvSpPr/>
            <p:nvPr/>
          </p:nvSpPr>
          <p:spPr>
            <a:xfrm>
              <a:off x="2406975" y="5666750"/>
              <a:ext cx="902400" cy="111575"/>
            </a:xfrm>
            <a:custGeom>
              <a:rect b="b" l="l" r="r" t="t"/>
              <a:pathLst>
                <a:path extrusionOk="0" fill="none" h="4463" w="36096">
                  <a:moveTo>
                    <a:pt x="36096" y="4462"/>
                  </a:moveTo>
                  <a:lnTo>
                    <a:pt x="0" y="4462"/>
                  </a:lnTo>
                  <a:lnTo>
                    <a:pt x="705" y="0"/>
                  </a:lnTo>
                  <a:lnTo>
                    <a:pt x="705" y="0"/>
                  </a:lnTo>
                  <a:lnTo>
                    <a:pt x="2490" y="94"/>
                  </a:lnTo>
                  <a:lnTo>
                    <a:pt x="4275" y="212"/>
                  </a:lnTo>
                  <a:lnTo>
                    <a:pt x="4275" y="212"/>
                  </a:lnTo>
                  <a:lnTo>
                    <a:pt x="5754" y="282"/>
                  </a:lnTo>
                  <a:lnTo>
                    <a:pt x="5754" y="282"/>
                  </a:lnTo>
                  <a:lnTo>
                    <a:pt x="9042" y="423"/>
                  </a:lnTo>
                  <a:lnTo>
                    <a:pt x="9042" y="423"/>
                  </a:lnTo>
                  <a:lnTo>
                    <a:pt x="10334" y="447"/>
                  </a:lnTo>
                  <a:lnTo>
                    <a:pt x="10334" y="447"/>
                  </a:lnTo>
                  <a:lnTo>
                    <a:pt x="11531" y="494"/>
                  </a:lnTo>
                  <a:lnTo>
                    <a:pt x="11531" y="494"/>
                  </a:lnTo>
                  <a:lnTo>
                    <a:pt x="14819" y="564"/>
                  </a:lnTo>
                  <a:lnTo>
                    <a:pt x="18130" y="564"/>
                  </a:lnTo>
                  <a:lnTo>
                    <a:pt x="18130" y="564"/>
                  </a:lnTo>
                  <a:lnTo>
                    <a:pt x="20314" y="564"/>
                  </a:lnTo>
                  <a:lnTo>
                    <a:pt x="22475" y="541"/>
                  </a:lnTo>
                  <a:lnTo>
                    <a:pt x="24659" y="494"/>
                  </a:lnTo>
                  <a:lnTo>
                    <a:pt x="26843" y="423"/>
                  </a:lnTo>
                  <a:lnTo>
                    <a:pt x="26843" y="423"/>
                  </a:lnTo>
                  <a:lnTo>
                    <a:pt x="29356" y="329"/>
                  </a:lnTo>
                  <a:lnTo>
                    <a:pt x="31845" y="212"/>
                  </a:lnTo>
                  <a:lnTo>
                    <a:pt x="31845" y="212"/>
                  </a:lnTo>
                  <a:lnTo>
                    <a:pt x="33677" y="94"/>
                  </a:lnTo>
                  <a:lnTo>
                    <a:pt x="35485" y="0"/>
                  </a:lnTo>
                  <a:lnTo>
                    <a:pt x="36096" y="4462"/>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6" name="Google Shape;1756;p29"/>
            <p:cNvSpPr/>
            <p:nvPr/>
          </p:nvSpPr>
          <p:spPr>
            <a:xfrm>
              <a:off x="2541425" y="5673800"/>
              <a:ext cx="91600" cy="104525"/>
            </a:xfrm>
            <a:custGeom>
              <a:rect b="b" l="l" r="r" t="t"/>
              <a:pathLst>
                <a:path extrusionOk="0" h="4181" w="3664">
                  <a:moveTo>
                    <a:pt x="376" y="0"/>
                  </a:moveTo>
                  <a:lnTo>
                    <a:pt x="0" y="4180"/>
                  </a:lnTo>
                  <a:lnTo>
                    <a:pt x="3265" y="4180"/>
                  </a:lnTo>
                  <a:lnTo>
                    <a:pt x="3664" y="141"/>
                  </a:lnTo>
                  <a:lnTo>
                    <a:pt x="3523" y="118"/>
                  </a:lnTo>
                  <a:lnTo>
                    <a:pt x="376" y="0"/>
                  </a:lnTo>
                  <a:close/>
                </a:path>
              </a:pathLst>
            </a:custGeom>
            <a:solidFill>
              <a:srgbClr val="FFFFFF">
                <a:alpha val="11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7" name="Google Shape;1757;p29"/>
            <p:cNvSpPr/>
            <p:nvPr/>
          </p:nvSpPr>
          <p:spPr>
            <a:xfrm>
              <a:off x="2541425" y="5673800"/>
              <a:ext cx="91600" cy="104525"/>
            </a:xfrm>
            <a:custGeom>
              <a:rect b="b" l="l" r="r" t="t"/>
              <a:pathLst>
                <a:path extrusionOk="0" fill="none" h="4181" w="3664">
                  <a:moveTo>
                    <a:pt x="376" y="0"/>
                  </a:moveTo>
                  <a:lnTo>
                    <a:pt x="0" y="4180"/>
                  </a:lnTo>
                  <a:lnTo>
                    <a:pt x="3265" y="4180"/>
                  </a:lnTo>
                  <a:lnTo>
                    <a:pt x="3664" y="141"/>
                  </a:lnTo>
                  <a:lnTo>
                    <a:pt x="3664" y="141"/>
                  </a:lnTo>
                  <a:lnTo>
                    <a:pt x="3523" y="118"/>
                  </a:lnTo>
                  <a:lnTo>
                    <a:pt x="3523" y="118"/>
                  </a:lnTo>
                  <a:lnTo>
                    <a:pt x="376" y="0"/>
                  </a:lnTo>
                  <a:lnTo>
                    <a:pt x="376"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8" name="Google Shape;1758;p29"/>
            <p:cNvSpPr/>
            <p:nvPr/>
          </p:nvSpPr>
          <p:spPr>
            <a:xfrm>
              <a:off x="2656500" y="5677900"/>
              <a:ext cx="38775" cy="100425"/>
            </a:xfrm>
            <a:custGeom>
              <a:rect b="b" l="l" r="r" t="t"/>
              <a:pathLst>
                <a:path extrusionOk="0" h="4017" w="1551">
                  <a:moveTo>
                    <a:pt x="353" y="1"/>
                  </a:moveTo>
                  <a:lnTo>
                    <a:pt x="0" y="4016"/>
                  </a:lnTo>
                  <a:lnTo>
                    <a:pt x="1174" y="4016"/>
                  </a:lnTo>
                  <a:lnTo>
                    <a:pt x="1550" y="48"/>
                  </a:lnTo>
                  <a:lnTo>
                    <a:pt x="353" y="1"/>
                  </a:lnTo>
                  <a:close/>
                </a:path>
              </a:pathLst>
            </a:custGeom>
            <a:solidFill>
              <a:srgbClr val="FFFFFF">
                <a:alpha val="11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9" name="Google Shape;1759;p29"/>
            <p:cNvSpPr/>
            <p:nvPr/>
          </p:nvSpPr>
          <p:spPr>
            <a:xfrm>
              <a:off x="2656500" y="5677900"/>
              <a:ext cx="38775" cy="100425"/>
            </a:xfrm>
            <a:custGeom>
              <a:rect b="b" l="l" r="r" t="t"/>
              <a:pathLst>
                <a:path extrusionOk="0" fill="none" h="4017" w="1551">
                  <a:moveTo>
                    <a:pt x="353" y="1"/>
                  </a:moveTo>
                  <a:lnTo>
                    <a:pt x="0" y="4016"/>
                  </a:lnTo>
                  <a:lnTo>
                    <a:pt x="1174" y="4016"/>
                  </a:lnTo>
                  <a:lnTo>
                    <a:pt x="1550" y="48"/>
                  </a:lnTo>
                  <a:lnTo>
                    <a:pt x="1550" y="48"/>
                  </a:lnTo>
                  <a:lnTo>
                    <a:pt x="353" y="1"/>
                  </a:lnTo>
                  <a:lnTo>
                    <a:pt x="353"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0" name="Google Shape;1760;p29"/>
            <p:cNvSpPr/>
            <p:nvPr/>
          </p:nvSpPr>
          <p:spPr>
            <a:xfrm>
              <a:off x="3063950" y="5569300"/>
              <a:ext cx="139175" cy="108050"/>
            </a:xfrm>
            <a:custGeom>
              <a:rect b="b" l="l" r="r" t="t"/>
              <a:pathLst>
                <a:path extrusionOk="0" h="4322" w="5567">
                  <a:moveTo>
                    <a:pt x="4955" y="0"/>
                  </a:moveTo>
                  <a:lnTo>
                    <a:pt x="3218" y="141"/>
                  </a:lnTo>
                  <a:lnTo>
                    <a:pt x="1480" y="258"/>
                  </a:lnTo>
                  <a:lnTo>
                    <a:pt x="0" y="329"/>
                  </a:lnTo>
                  <a:lnTo>
                    <a:pt x="564" y="4321"/>
                  </a:lnTo>
                  <a:lnTo>
                    <a:pt x="3077" y="4227"/>
                  </a:lnTo>
                  <a:lnTo>
                    <a:pt x="5566" y="4110"/>
                  </a:lnTo>
                  <a:lnTo>
                    <a:pt x="4955" y="0"/>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1" name="Google Shape;1761;p29"/>
            <p:cNvSpPr/>
            <p:nvPr/>
          </p:nvSpPr>
          <p:spPr>
            <a:xfrm>
              <a:off x="3063950" y="5569300"/>
              <a:ext cx="139175" cy="108050"/>
            </a:xfrm>
            <a:custGeom>
              <a:rect b="b" l="l" r="r" t="t"/>
              <a:pathLst>
                <a:path extrusionOk="0" fill="none" h="4322" w="5567">
                  <a:moveTo>
                    <a:pt x="4955" y="0"/>
                  </a:moveTo>
                  <a:lnTo>
                    <a:pt x="4955" y="0"/>
                  </a:lnTo>
                  <a:lnTo>
                    <a:pt x="3218" y="141"/>
                  </a:lnTo>
                  <a:lnTo>
                    <a:pt x="1480" y="258"/>
                  </a:lnTo>
                  <a:lnTo>
                    <a:pt x="1480" y="258"/>
                  </a:lnTo>
                  <a:lnTo>
                    <a:pt x="0" y="329"/>
                  </a:lnTo>
                  <a:lnTo>
                    <a:pt x="564" y="4321"/>
                  </a:lnTo>
                  <a:lnTo>
                    <a:pt x="564" y="4321"/>
                  </a:lnTo>
                  <a:lnTo>
                    <a:pt x="3077" y="4227"/>
                  </a:lnTo>
                  <a:lnTo>
                    <a:pt x="5566" y="4110"/>
                  </a:lnTo>
                  <a:lnTo>
                    <a:pt x="4955"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2" name="Google Shape;1762;p29"/>
            <p:cNvSpPr/>
            <p:nvPr/>
          </p:nvSpPr>
          <p:spPr>
            <a:xfrm>
              <a:off x="3078025" y="5666750"/>
              <a:ext cx="231350" cy="111575"/>
            </a:xfrm>
            <a:custGeom>
              <a:rect b="b" l="l" r="r" t="t"/>
              <a:pathLst>
                <a:path extrusionOk="0" h="4463" w="9254">
                  <a:moveTo>
                    <a:pt x="8643" y="0"/>
                  </a:moveTo>
                  <a:lnTo>
                    <a:pt x="6835" y="94"/>
                  </a:lnTo>
                  <a:lnTo>
                    <a:pt x="5003" y="212"/>
                  </a:lnTo>
                  <a:lnTo>
                    <a:pt x="2514" y="329"/>
                  </a:lnTo>
                  <a:lnTo>
                    <a:pt x="1" y="423"/>
                  </a:lnTo>
                  <a:lnTo>
                    <a:pt x="1" y="447"/>
                  </a:lnTo>
                  <a:lnTo>
                    <a:pt x="447" y="564"/>
                  </a:lnTo>
                  <a:lnTo>
                    <a:pt x="4839" y="1738"/>
                  </a:lnTo>
                  <a:lnTo>
                    <a:pt x="5543" y="4462"/>
                  </a:lnTo>
                  <a:lnTo>
                    <a:pt x="9254" y="4462"/>
                  </a:lnTo>
                  <a:lnTo>
                    <a:pt x="8643" y="0"/>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3" name="Google Shape;1763;p29"/>
            <p:cNvSpPr/>
            <p:nvPr/>
          </p:nvSpPr>
          <p:spPr>
            <a:xfrm>
              <a:off x="3078025" y="5666750"/>
              <a:ext cx="231350" cy="111575"/>
            </a:xfrm>
            <a:custGeom>
              <a:rect b="b" l="l" r="r" t="t"/>
              <a:pathLst>
                <a:path extrusionOk="0" fill="none" h="4463" w="9254">
                  <a:moveTo>
                    <a:pt x="8643" y="0"/>
                  </a:moveTo>
                  <a:lnTo>
                    <a:pt x="8643" y="0"/>
                  </a:lnTo>
                  <a:lnTo>
                    <a:pt x="6835" y="94"/>
                  </a:lnTo>
                  <a:lnTo>
                    <a:pt x="5003" y="212"/>
                  </a:lnTo>
                  <a:lnTo>
                    <a:pt x="5003" y="212"/>
                  </a:lnTo>
                  <a:lnTo>
                    <a:pt x="5003" y="212"/>
                  </a:lnTo>
                  <a:lnTo>
                    <a:pt x="2514" y="329"/>
                  </a:lnTo>
                  <a:lnTo>
                    <a:pt x="1" y="423"/>
                  </a:lnTo>
                  <a:lnTo>
                    <a:pt x="1" y="447"/>
                  </a:lnTo>
                  <a:lnTo>
                    <a:pt x="447" y="564"/>
                  </a:lnTo>
                  <a:lnTo>
                    <a:pt x="4839" y="1738"/>
                  </a:lnTo>
                  <a:lnTo>
                    <a:pt x="5543" y="4462"/>
                  </a:lnTo>
                  <a:lnTo>
                    <a:pt x="9254" y="4462"/>
                  </a:lnTo>
                  <a:lnTo>
                    <a:pt x="8643"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64" name="Google Shape;1764;p29"/>
          <p:cNvGrpSpPr/>
          <p:nvPr/>
        </p:nvGrpSpPr>
        <p:grpSpPr>
          <a:xfrm>
            <a:off x="4850369" y="4072775"/>
            <a:ext cx="2493300" cy="861850"/>
            <a:chOff x="5614925" y="3724625"/>
            <a:chExt cx="2493300" cy="861850"/>
          </a:xfrm>
        </p:grpSpPr>
        <p:sp>
          <p:nvSpPr>
            <p:cNvPr id="1765" name="Google Shape;1765;p29"/>
            <p:cNvSpPr/>
            <p:nvPr/>
          </p:nvSpPr>
          <p:spPr>
            <a:xfrm>
              <a:off x="5614925" y="4438875"/>
              <a:ext cx="2493300" cy="147600"/>
            </a:xfrm>
            <a:prstGeom prst="ellipse">
              <a:avLst/>
            </a:prstGeom>
            <a:solidFill>
              <a:srgbClr val="363636">
                <a:alpha val="53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6" name="Google Shape;1766;p29"/>
            <p:cNvSpPr/>
            <p:nvPr/>
          </p:nvSpPr>
          <p:spPr>
            <a:xfrm>
              <a:off x="6271400" y="3738700"/>
              <a:ext cx="987525" cy="488500"/>
            </a:xfrm>
            <a:custGeom>
              <a:rect b="b" l="l" r="r" t="t"/>
              <a:pathLst>
                <a:path extrusionOk="0" h="19540" w="39501">
                  <a:moveTo>
                    <a:pt x="39501" y="1"/>
                  </a:moveTo>
                  <a:lnTo>
                    <a:pt x="25363" y="283"/>
                  </a:lnTo>
                  <a:lnTo>
                    <a:pt x="21136" y="377"/>
                  </a:lnTo>
                  <a:lnTo>
                    <a:pt x="18788" y="424"/>
                  </a:lnTo>
                  <a:lnTo>
                    <a:pt x="2654" y="752"/>
                  </a:lnTo>
                  <a:lnTo>
                    <a:pt x="2325" y="1316"/>
                  </a:lnTo>
                  <a:lnTo>
                    <a:pt x="2020" y="1880"/>
                  </a:lnTo>
                  <a:lnTo>
                    <a:pt x="1762" y="2443"/>
                  </a:lnTo>
                  <a:lnTo>
                    <a:pt x="1503" y="2983"/>
                  </a:lnTo>
                  <a:lnTo>
                    <a:pt x="1269" y="3547"/>
                  </a:lnTo>
                  <a:lnTo>
                    <a:pt x="1034" y="4111"/>
                  </a:lnTo>
                  <a:lnTo>
                    <a:pt x="846" y="4674"/>
                  </a:lnTo>
                  <a:lnTo>
                    <a:pt x="681" y="5238"/>
                  </a:lnTo>
                  <a:lnTo>
                    <a:pt x="517" y="5778"/>
                  </a:lnTo>
                  <a:lnTo>
                    <a:pt x="376" y="6342"/>
                  </a:lnTo>
                  <a:lnTo>
                    <a:pt x="259" y="6905"/>
                  </a:lnTo>
                  <a:lnTo>
                    <a:pt x="165" y="7469"/>
                  </a:lnTo>
                  <a:lnTo>
                    <a:pt x="94" y="8032"/>
                  </a:lnTo>
                  <a:lnTo>
                    <a:pt x="47" y="8596"/>
                  </a:lnTo>
                  <a:lnTo>
                    <a:pt x="0" y="9136"/>
                  </a:lnTo>
                  <a:lnTo>
                    <a:pt x="0" y="9700"/>
                  </a:lnTo>
                  <a:lnTo>
                    <a:pt x="0" y="10263"/>
                  </a:lnTo>
                  <a:lnTo>
                    <a:pt x="24" y="10827"/>
                  </a:lnTo>
                  <a:lnTo>
                    <a:pt x="71" y="11391"/>
                  </a:lnTo>
                  <a:lnTo>
                    <a:pt x="141" y="11954"/>
                  </a:lnTo>
                  <a:lnTo>
                    <a:pt x="235" y="12494"/>
                  </a:lnTo>
                  <a:lnTo>
                    <a:pt x="329" y="13058"/>
                  </a:lnTo>
                  <a:lnTo>
                    <a:pt x="470" y="13622"/>
                  </a:lnTo>
                  <a:lnTo>
                    <a:pt x="611" y="14185"/>
                  </a:lnTo>
                  <a:lnTo>
                    <a:pt x="775" y="14749"/>
                  </a:lnTo>
                  <a:lnTo>
                    <a:pt x="963" y="15289"/>
                  </a:lnTo>
                  <a:lnTo>
                    <a:pt x="1175" y="15853"/>
                  </a:lnTo>
                  <a:lnTo>
                    <a:pt x="1409" y="16416"/>
                  </a:lnTo>
                  <a:lnTo>
                    <a:pt x="1668" y="16980"/>
                  </a:lnTo>
                  <a:lnTo>
                    <a:pt x="1926" y="17544"/>
                  </a:lnTo>
                  <a:lnTo>
                    <a:pt x="2231" y="18107"/>
                  </a:lnTo>
                  <a:lnTo>
                    <a:pt x="2537" y="18647"/>
                  </a:lnTo>
                  <a:lnTo>
                    <a:pt x="2654" y="18859"/>
                  </a:lnTo>
                  <a:lnTo>
                    <a:pt x="19445" y="19211"/>
                  </a:lnTo>
                  <a:lnTo>
                    <a:pt x="21864" y="19258"/>
                  </a:lnTo>
                  <a:lnTo>
                    <a:pt x="35861" y="19540"/>
                  </a:lnTo>
                  <a:lnTo>
                    <a:pt x="3950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7" name="Google Shape;1767;p29"/>
            <p:cNvSpPr/>
            <p:nvPr/>
          </p:nvSpPr>
          <p:spPr>
            <a:xfrm>
              <a:off x="6271400" y="3738700"/>
              <a:ext cx="987525" cy="488500"/>
            </a:xfrm>
            <a:custGeom>
              <a:rect b="b" l="l" r="r" t="t"/>
              <a:pathLst>
                <a:path extrusionOk="0" fill="none" h="19540" w="39501">
                  <a:moveTo>
                    <a:pt x="39501" y="1"/>
                  </a:moveTo>
                  <a:lnTo>
                    <a:pt x="35861" y="19540"/>
                  </a:lnTo>
                  <a:lnTo>
                    <a:pt x="21864" y="19258"/>
                  </a:lnTo>
                  <a:lnTo>
                    <a:pt x="19445" y="19211"/>
                  </a:lnTo>
                  <a:lnTo>
                    <a:pt x="2654" y="18859"/>
                  </a:lnTo>
                  <a:lnTo>
                    <a:pt x="2654" y="18859"/>
                  </a:lnTo>
                  <a:lnTo>
                    <a:pt x="2537" y="18647"/>
                  </a:lnTo>
                  <a:lnTo>
                    <a:pt x="2537" y="18647"/>
                  </a:lnTo>
                  <a:lnTo>
                    <a:pt x="2231" y="18107"/>
                  </a:lnTo>
                  <a:lnTo>
                    <a:pt x="1926" y="17544"/>
                  </a:lnTo>
                  <a:lnTo>
                    <a:pt x="1668" y="16980"/>
                  </a:lnTo>
                  <a:lnTo>
                    <a:pt x="1409" y="16416"/>
                  </a:lnTo>
                  <a:lnTo>
                    <a:pt x="1175" y="15853"/>
                  </a:lnTo>
                  <a:lnTo>
                    <a:pt x="963" y="15289"/>
                  </a:lnTo>
                  <a:lnTo>
                    <a:pt x="775" y="14749"/>
                  </a:lnTo>
                  <a:lnTo>
                    <a:pt x="611" y="14185"/>
                  </a:lnTo>
                  <a:lnTo>
                    <a:pt x="470" y="13622"/>
                  </a:lnTo>
                  <a:lnTo>
                    <a:pt x="329" y="13058"/>
                  </a:lnTo>
                  <a:lnTo>
                    <a:pt x="235" y="12494"/>
                  </a:lnTo>
                  <a:lnTo>
                    <a:pt x="141" y="11954"/>
                  </a:lnTo>
                  <a:lnTo>
                    <a:pt x="71" y="11391"/>
                  </a:lnTo>
                  <a:lnTo>
                    <a:pt x="24" y="10827"/>
                  </a:lnTo>
                  <a:lnTo>
                    <a:pt x="0" y="10263"/>
                  </a:lnTo>
                  <a:lnTo>
                    <a:pt x="0" y="9700"/>
                  </a:lnTo>
                  <a:lnTo>
                    <a:pt x="0" y="9136"/>
                  </a:lnTo>
                  <a:lnTo>
                    <a:pt x="47" y="8596"/>
                  </a:lnTo>
                  <a:lnTo>
                    <a:pt x="94" y="8032"/>
                  </a:lnTo>
                  <a:lnTo>
                    <a:pt x="165" y="7469"/>
                  </a:lnTo>
                  <a:lnTo>
                    <a:pt x="259" y="6905"/>
                  </a:lnTo>
                  <a:lnTo>
                    <a:pt x="376" y="6342"/>
                  </a:lnTo>
                  <a:lnTo>
                    <a:pt x="517" y="5778"/>
                  </a:lnTo>
                  <a:lnTo>
                    <a:pt x="681" y="5238"/>
                  </a:lnTo>
                  <a:lnTo>
                    <a:pt x="846" y="4674"/>
                  </a:lnTo>
                  <a:lnTo>
                    <a:pt x="1034" y="4111"/>
                  </a:lnTo>
                  <a:lnTo>
                    <a:pt x="1269" y="3547"/>
                  </a:lnTo>
                  <a:lnTo>
                    <a:pt x="1503" y="2983"/>
                  </a:lnTo>
                  <a:lnTo>
                    <a:pt x="1762" y="2443"/>
                  </a:lnTo>
                  <a:lnTo>
                    <a:pt x="2020" y="1880"/>
                  </a:lnTo>
                  <a:lnTo>
                    <a:pt x="2325" y="1316"/>
                  </a:lnTo>
                  <a:lnTo>
                    <a:pt x="2654" y="752"/>
                  </a:lnTo>
                  <a:lnTo>
                    <a:pt x="18788" y="424"/>
                  </a:lnTo>
                  <a:lnTo>
                    <a:pt x="21136" y="377"/>
                  </a:lnTo>
                  <a:lnTo>
                    <a:pt x="25363" y="283"/>
                  </a:lnTo>
                  <a:lnTo>
                    <a:pt x="3950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8" name="Google Shape;1768;p29"/>
            <p:cNvSpPr/>
            <p:nvPr/>
          </p:nvSpPr>
          <p:spPr>
            <a:xfrm>
              <a:off x="6405250" y="3751625"/>
              <a:ext cx="230175" cy="464425"/>
            </a:xfrm>
            <a:custGeom>
              <a:rect b="b" l="l" r="r" t="t"/>
              <a:pathLst>
                <a:path extrusionOk="0" h="18577" w="9207">
                  <a:moveTo>
                    <a:pt x="9207" y="0"/>
                  </a:moveTo>
                  <a:lnTo>
                    <a:pt x="2795" y="118"/>
                  </a:lnTo>
                  <a:lnTo>
                    <a:pt x="2537" y="494"/>
                  </a:lnTo>
                  <a:lnTo>
                    <a:pt x="2255" y="916"/>
                  </a:lnTo>
                  <a:lnTo>
                    <a:pt x="1926" y="1527"/>
                  </a:lnTo>
                  <a:lnTo>
                    <a:pt x="1527" y="2278"/>
                  </a:lnTo>
                  <a:lnTo>
                    <a:pt x="1339" y="2725"/>
                  </a:lnTo>
                  <a:lnTo>
                    <a:pt x="1151" y="3194"/>
                  </a:lnTo>
                  <a:lnTo>
                    <a:pt x="964" y="3687"/>
                  </a:lnTo>
                  <a:lnTo>
                    <a:pt x="776" y="4228"/>
                  </a:lnTo>
                  <a:lnTo>
                    <a:pt x="588" y="4791"/>
                  </a:lnTo>
                  <a:lnTo>
                    <a:pt x="447" y="5402"/>
                  </a:lnTo>
                  <a:lnTo>
                    <a:pt x="306" y="6036"/>
                  </a:lnTo>
                  <a:lnTo>
                    <a:pt x="189" y="6693"/>
                  </a:lnTo>
                  <a:lnTo>
                    <a:pt x="95" y="7375"/>
                  </a:lnTo>
                  <a:lnTo>
                    <a:pt x="48" y="8103"/>
                  </a:lnTo>
                  <a:lnTo>
                    <a:pt x="1" y="8831"/>
                  </a:lnTo>
                  <a:lnTo>
                    <a:pt x="24" y="9606"/>
                  </a:lnTo>
                  <a:lnTo>
                    <a:pt x="48" y="10404"/>
                  </a:lnTo>
                  <a:lnTo>
                    <a:pt x="142" y="11202"/>
                  </a:lnTo>
                  <a:lnTo>
                    <a:pt x="283" y="12048"/>
                  </a:lnTo>
                  <a:lnTo>
                    <a:pt x="470" y="12917"/>
                  </a:lnTo>
                  <a:lnTo>
                    <a:pt x="705" y="13786"/>
                  </a:lnTo>
                  <a:lnTo>
                    <a:pt x="987" y="14678"/>
                  </a:lnTo>
                  <a:lnTo>
                    <a:pt x="1339" y="15594"/>
                  </a:lnTo>
                  <a:lnTo>
                    <a:pt x="1762" y="16533"/>
                  </a:lnTo>
                  <a:lnTo>
                    <a:pt x="2255" y="17496"/>
                  </a:lnTo>
                  <a:lnTo>
                    <a:pt x="2795" y="18459"/>
                  </a:lnTo>
                  <a:lnTo>
                    <a:pt x="9207" y="18577"/>
                  </a:lnTo>
                  <a:lnTo>
                    <a:pt x="8972" y="18224"/>
                  </a:lnTo>
                  <a:lnTo>
                    <a:pt x="8713" y="17802"/>
                  </a:lnTo>
                  <a:lnTo>
                    <a:pt x="8385" y="17214"/>
                  </a:lnTo>
                  <a:lnTo>
                    <a:pt x="8032" y="16463"/>
                  </a:lnTo>
                  <a:lnTo>
                    <a:pt x="7844" y="16040"/>
                  </a:lnTo>
                  <a:lnTo>
                    <a:pt x="7657" y="15571"/>
                  </a:lnTo>
                  <a:lnTo>
                    <a:pt x="7492" y="15077"/>
                  </a:lnTo>
                  <a:lnTo>
                    <a:pt x="7328" y="14537"/>
                  </a:lnTo>
                  <a:lnTo>
                    <a:pt x="7163" y="13974"/>
                  </a:lnTo>
                  <a:lnTo>
                    <a:pt x="7023" y="13363"/>
                  </a:lnTo>
                  <a:lnTo>
                    <a:pt x="6882" y="12752"/>
                  </a:lnTo>
                  <a:lnTo>
                    <a:pt x="6788" y="12071"/>
                  </a:lnTo>
                  <a:lnTo>
                    <a:pt x="6694" y="11390"/>
                  </a:lnTo>
                  <a:lnTo>
                    <a:pt x="6647" y="10662"/>
                  </a:lnTo>
                  <a:lnTo>
                    <a:pt x="6600" y="9911"/>
                  </a:lnTo>
                  <a:lnTo>
                    <a:pt x="6623" y="9136"/>
                  </a:lnTo>
                  <a:lnTo>
                    <a:pt x="6647" y="8337"/>
                  </a:lnTo>
                  <a:lnTo>
                    <a:pt x="6741" y="7492"/>
                  </a:lnTo>
                  <a:lnTo>
                    <a:pt x="6858" y="6647"/>
                  </a:lnTo>
                  <a:lnTo>
                    <a:pt x="7046" y="5754"/>
                  </a:lnTo>
                  <a:lnTo>
                    <a:pt x="7257" y="4838"/>
                  </a:lnTo>
                  <a:lnTo>
                    <a:pt x="7539" y="3922"/>
                  </a:lnTo>
                  <a:lnTo>
                    <a:pt x="7868" y="2959"/>
                  </a:lnTo>
                  <a:lnTo>
                    <a:pt x="8244" y="1997"/>
                  </a:lnTo>
                  <a:lnTo>
                    <a:pt x="8690" y="1010"/>
                  </a:lnTo>
                  <a:lnTo>
                    <a:pt x="9207" y="0"/>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9" name="Google Shape;1769;p29"/>
            <p:cNvSpPr/>
            <p:nvPr/>
          </p:nvSpPr>
          <p:spPr>
            <a:xfrm>
              <a:off x="6405250" y="3751625"/>
              <a:ext cx="230175" cy="464425"/>
            </a:xfrm>
            <a:custGeom>
              <a:rect b="b" l="l" r="r" t="t"/>
              <a:pathLst>
                <a:path extrusionOk="0" fill="none" h="18577" w="9207">
                  <a:moveTo>
                    <a:pt x="2795" y="118"/>
                  </a:moveTo>
                  <a:lnTo>
                    <a:pt x="2795" y="118"/>
                  </a:lnTo>
                  <a:lnTo>
                    <a:pt x="2537" y="494"/>
                  </a:lnTo>
                  <a:lnTo>
                    <a:pt x="2255" y="916"/>
                  </a:lnTo>
                  <a:lnTo>
                    <a:pt x="1926" y="1527"/>
                  </a:lnTo>
                  <a:lnTo>
                    <a:pt x="1527" y="2278"/>
                  </a:lnTo>
                  <a:lnTo>
                    <a:pt x="1339" y="2725"/>
                  </a:lnTo>
                  <a:lnTo>
                    <a:pt x="1151" y="3194"/>
                  </a:lnTo>
                  <a:lnTo>
                    <a:pt x="964" y="3687"/>
                  </a:lnTo>
                  <a:lnTo>
                    <a:pt x="776" y="4228"/>
                  </a:lnTo>
                  <a:lnTo>
                    <a:pt x="588" y="4791"/>
                  </a:lnTo>
                  <a:lnTo>
                    <a:pt x="447" y="5402"/>
                  </a:lnTo>
                  <a:lnTo>
                    <a:pt x="306" y="6036"/>
                  </a:lnTo>
                  <a:lnTo>
                    <a:pt x="189" y="6693"/>
                  </a:lnTo>
                  <a:lnTo>
                    <a:pt x="95" y="7375"/>
                  </a:lnTo>
                  <a:lnTo>
                    <a:pt x="48" y="8103"/>
                  </a:lnTo>
                  <a:lnTo>
                    <a:pt x="1" y="8831"/>
                  </a:lnTo>
                  <a:lnTo>
                    <a:pt x="24" y="9606"/>
                  </a:lnTo>
                  <a:lnTo>
                    <a:pt x="48" y="10404"/>
                  </a:lnTo>
                  <a:lnTo>
                    <a:pt x="142" y="11202"/>
                  </a:lnTo>
                  <a:lnTo>
                    <a:pt x="283" y="12048"/>
                  </a:lnTo>
                  <a:lnTo>
                    <a:pt x="470" y="12917"/>
                  </a:lnTo>
                  <a:lnTo>
                    <a:pt x="705" y="13786"/>
                  </a:lnTo>
                  <a:lnTo>
                    <a:pt x="987" y="14678"/>
                  </a:lnTo>
                  <a:lnTo>
                    <a:pt x="1339" y="15594"/>
                  </a:lnTo>
                  <a:lnTo>
                    <a:pt x="1762" y="16533"/>
                  </a:lnTo>
                  <a:lnTo>
                    <a:pt x="2255" y="17496"/>
                  </a:lnTo>
                  <a:lnTo>
                    <a:pt x="2795" y="18459"/>
                  </a:lnTo>
                  <a:lnTo>
                    <a:pt x="9207" y="18577"/>
                  </a:lnTo>
                  <a:lnTo>
                    <a:pt x="9207" y="18577"/>
                  </a:lnTo>
                  <a:lnTo>
                    <a:pt x="8972" y="18224"/>
                  </a:lnTo>
                  <a:lnTo>
                    <a:pt x="8713" y="17802"/>
                  </a:lnTo>
                  <a:lnTo>
                    <a:pt x="8385" y="17214"/>
                  </a:lnTo>
                  <a:lnTo>
                    <a:pt x="8032" y="16463"/>
                  </a:lnTo>
                  <a:lnTo>
                    <a:pt x="7844" y="16040"/>
                  </a:lnTo>
                  <a:lnTo>
                    <a:pt x="7657" y="15571"/>
                  </a:lnTo>
                  <a:lnTo>
                    <a:pt x="7492" y="15077"/>
                  </a:lnTo>
                  <a:lnTo>
                    <a:pt x="7328" y="14537"/>
                  </a:lnTo>
                  <a:lnTo>
                    <a:pt x="7163" y="13974"/>
                  </a:lnTo>
                  <a:lnTo>
                    <a:pt x="7023" y="13363"/>
                  </a:lnTo>
                  <a:lnTo>
                    <a:pt x="6882" y="12752"/>
                  </a:lnTo>
                  <a:lnTo>
                    <a:pt x="6788" y="12071"/>
                  </a:lnTo>
                  <a:lnTo>
                    <a:pt x="6694" y="11390"/>
                  </a:lnTo>
                  <a:lnTo>
                    <a:pt x="6647" y="10662"/>
                  </a:lnTo>
                  <a:lnTo>
                    <a:pt x="6600" y="9911"/>
                  </a:lnTo>
                  <a:lnTo>
                    <a:pt x="6623" y="9136"/>
                  </a:lnTo>
                  <a:lnTo>
                    <a:pt x="6647" y="8337"/>
                  </a:lnTo>
                  <a:lnTo>
                    <a:pt x="6741" y="7492"/>
                  </a:lnTo>
                  <a:lnTo>
                    <a:pt x="6858" y="6647"/>
                  </a:lnTo>
                  <a:lnTo>
                    <a:pt x="7046" y="5754"/>
                  </a:lnTo>
                  <a:lnTo>
                    <a:pt x="7257" y="4838"/>
                  </a:lnTo>
                  <a:lnTo>
                    <a:pt x="7539" y="3922"/>
                  </a:lnTo>
                  <a:lnTo>
                    <a:pt x="7868" y="2959"/>
                  </a:lnTo>
                  <a:lnTo>
                    <a:pt x="8244" y="1997"/>
                  </a:lnTo>
                  <a:lnTo>
                    <a:pt x="8690" y="1010"/>
                  </a:lnTo>
                  <a:lnTo>
                    <a:pt x="9207" y="0"/>
                  </a:lnTo>
                  <a:lnTo>
                    <a:pt x="2795" y="118"/>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0" name="Google Shape;1770;p29"/>
            <p:cNvSpPr/>
            <p:nvPr/>
          </p:nvSpPr>
          <p:spPr>
            <a:xfrm>
              <a:off x="6688250" y="3748100"/>
              <a:ext cx="129775" cy="472050"/>
            </a:xfrm>
            <a:custGeom>
              <a:rect b="b" l="l" r="r" t="t"/>
              <a:pathLst>
                <a:path extrusionOk="0" h="18882" w="5191">
                  <a:moveTo>
                    <a:pt x="4462" y="1"/>
                  </a:moveTo>
                  <a:lnTo>
                    <a:pt x="2114" y="48"/>
                  </a:lnTo>
                  <a:lnTo>
                    <a:pt x="1832" y="611"/>
                  </a:lnTo>
                  <a:lnTo>
                    <a:pt x="1574" y="1175"/>
                  </a:lnTo>
                  <a:lnTo>
                    <a:pt x="1339" y="1738"/>
                  </a:lnTo>
                  <a:lnTo>
                    <a:pt x="1127" y="2326"/>
                  </a:lnTo>
                  <a:lnTo>
                    <a:pt x="916" y="2913"/>
                  </a:lnTo>
                  <a:lnTo>
                    <a:pt x="752" y="3500"/>
                  </a:lnTo>
                  <a:lnTo>
                    <a:pt x="587" y="4087"/>
                  </a:lnTo>
                  <a:lnTo>
                    <a:pt x="446" y="4674"/>
                  </a:lnTo>
                  <a:lnTo>
                    <a:pt x="329" y="5285"/>
                  </a:lnTo>
                  <a:lnTo>
                    <a:pt x="212" y="5872"/>
                  </a:lnTo>
                  <a:lnTo>
                    <a:pt x="141" y="6482"/>
                  </a:lnTo>
                  <a:lnTo>
                    <a:pt x="71" y="7093"/>
                  </a:lnTo>
                  <a:lnTo>
                    <a:pt x="24" y="7703"/>
                  </a:lnTo>
                  <a:lnTo>
                    <a:pt x="0" y="8291"/>
                  </a:lnTo>
                  <a:lnTo>
                    <a:pt x="0" y="8901"/>
                  </a:lnTo>
                  <a:lnTo>
                    <a:pt x="0" y="9512"/>
                  </a:lnTo>
                  <a:lnTo>
                    <a:pt x="47" y="10122"/>
                  </a:lnTo>
                  <a:lnTo>
                    <a:pt x="94" y="10733"/>
                  </a:lnTo>
                  <a:lnTo>
                    <a:pt x="165" y="11320"/>
                  </a:lnTo>
                  <a:lnTo>
                    <a:pt x="258" y="11931"/>
                  </a:lnTo>
                  <a:lnTo>
                    <a:pt x="352" y="12518"/>
                  </a:lnTo>
                  <a:lnTo>
                    <a:pt x="493" y="13128"/>
                  </a:lnTo>
                  <a:lnTo>
                    <a:pt x="634" y="13715"/>
                  </a:lnTo>
                  <a:lnTo>
                    <a:pt x="799" y="14302"/>
                  </a:lnTo>
                  <a:lnTo>
                    <a:pt x="963" y="14890"/>
                  </a:lnTo>
                  <a:lnTo>
                    <a:pt x="1174" y="15477"/>
                  </a:lnTo>
                  <a:lnTo>
                    <a:pt x="1386" y="16040"/>
                  </a:lnTo>
                  <a:lnTo>
                    <a:pt x="1621" y="16604"/>
                  </a:lnTo>
                  <a:lnTo>
                    <a:pt x="1879" y="17168"/>
                  </a:lnTo>
                  <a:lnTo>
                    <a:pt x="2161" y="17731"/>
                  </a:lnTo>
                  <a:lnTo>
                    <a:pt x="2466" y="18271"/>
                  </a:lnTo>
                  <a:lnTo>
                    <a:pt x="2771" y="18835"/>
                  </a:lnTo>
                  <a:lnTo>
                    <a:pt x="5190" y="18882"/>
                  </a:lnTo>
                  <a:lnTo>
                    <a:pt x="5190" y="18882"/>
                  </a:lnTo>
                  <a:lnTo>
                    <a:pt x="4838" y="18342"/>
                  </a:lnTo>
                  <a:lnTo>
                    <a:pt x="4486" y="17802"/>
                  </a:lnTo>
                  <a:lnTo>
                    <a:pt x="4180" y="17261"/>
                  </a:lnTo>
                  <a:lnTo>
                    <a:pt x="3875" y="16698"/>
                  </a:lnTo>
                  <a:lnTo>
                    <a:pt x="3593" y="16134"/>
                  </a:lnTo>
                  <a:lnTo>
                    <a:pt x="3335" y="15547"/>
                  </a:lnTo>
                  <a:lnTo>
                    <a:pt x="3124" y="14960"/>
                  </a:lnTo>
                  <a:lnTo>
                    <a:pt x="2912" y="14373"/>
                  </a:lnTo>
                  <a:lnTo>
                    <a:pt x="2724" y="13786"/>
                  </a:lnTo>
                  <a:lnTo>
                    <a:pt x="2560" y="13199"/>
                  </a:lnTo>
                  <a:lnTo>
                    <a:pt x="2419" y="12588"/>
                  </a:lnTo>
                  <a:lnTo>
                    <a:pt x="2302" y="11978"/>
                  </a:lnTo>
                  <a:lnTo>
                    <a:pt x="2208" y="11367"/>
                  </a:lnTo>
                  <a:lnTo>
                    <a:pt x="2114" y="10756"/>
                  </a:lnTo>
                  <a:lnTo>
                    <a:pt x="2067" y="10146"/>
                  </a:lnTo>
                  <a:lnTo>
                    <a:pt x="2043" y="9535"/>
                  </a:lnTo>
                  <a:lnTo>
                    <a:pt x="2020" y="8925"/>
                  </a:lnTo>
                  <a:lnTo>
                    <a:pt x="2043" y="8314"/>
                  </a:lnTo>
                  <a:lnTo>
                    <a:pt x="2067" y="7680"/>
                  </a:lnTo>
                  <a:lnTo>
                    <a:pt x="2114" y="7069"/>
                  </a:lnTo>
                  <a:lnTo>
                    <a:pt x="2208" y="6459"/>
                  </a:lnTo>
                  <a:lnTo>
                    <a:pt x="2302" y="5848"/>
                  </a:lnTo>
                  <a:lnTo>
                    <a:pt x="2419" y="5238"/>
                  </a:lnTo>
                  <a:lnTo>
                    <a:pt x="2560" y="4627"/>
                  </a:lnTo>
                  <a:lnTo>
                    <a:pt x="2724" y="4040"/>
                  </a:lnTo>
                  <a:lnTo>
                    <a:pt x="2912" y="3453"/>
                  </a:lnTo>
                  <a:lnTo>
                    <a:pt x="3124" y="2842"/>
                  </a:lnTo>
                  <a:lnTo>
                    <a:pt x="3335" y="2255"/>
                  </a:lnTo>
                  <a:lnTo>
                    <a:pt x="3593" y="1691"/>
                  </a:lnTo>
                  <a:lnTo>
                    <a:pt x="3875" y="1104"/>
                  </a:lnTo>
                  <a:lnTo>
                    <a:pt x="4157" y="541"/>
                  </a:lnTo>
                  <a:lnTo>
                    <a:pt x="4462" y="1"/>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1" name="Google Shape;1771;p29"/>
            <p:cNvSpPr/>
            <p:nvPr/>
          </p:nvSpPr>
          <p:spPr>
            <a:xfrm>
              <a:off x="6688250" y="3748100"/>
              <a:ext cx="129775" cy="472050"/>
            </a:xfrm>
            <a:custGeom>
              <a:rect b="b" l="l" r="r" t="t"/>
              <a:pathLst>
                <a:path extrusionOk="0" fill="none" h="18882" w="5191">
                  <a:moveTo>
                    <a:pt x="5190" y="18882"/>
                  </a:moveTo>
                  <a:lnTo>
                    <a:pt x="2771" y="18835"/>
                  </a:lnTo>
                  <a:lnTo>
                    <a:pt x="2771" y="18835"/>
                  </a:lnTo>
                  <a:lnTo>
                    <a:pt x="2466" y="18271"/>
                  </a:lnTo>
                  <a:lnTo>
                    <a:pt x="2161" y="17731"/>
                  </a:lnTo>
                  <a:lnTo>
                    <a:pt x="1879" y="17168"/>
                  </a:lnTo>
                  <a:lnTo>
                    <a:pt x="1621" y="16604"/>
                  </a:lnTo>
                  <a:lnTo>
                    <a:pt x="1386" y="16040"/>
                  </a:lnTo>
                  <a:lnTo>
                    <a:pt x="1174" y="15477"/>
                  </a:lnTo>
                  <a:lnTo>
                    <a:pt x="963" y="14890"/>
                  </a:lnTo>
                  <a:lnTo>
                    <a:pt x="799" y="14302"/>
                  </a:lnTo>
                  <a:lnTo>
                    <a:pt x="634" y="13715"/>
                  </a:lnTo>
                  <a:lnTo>
                    <a:pt x="493" y="13128"/>
                  </a:lnTo>
                  <a:lnTo>
                    <a:pt x="352" y="12518"/>
                  </a:lnTo>
                  <a:lnTo>
                    <a:pt x="258" y="11931"/>
                  </a:lnTo>
                  <a:lnTo>
                    <a:pt x="165" y="11320"/>
                  </a:lnTo>
                  <a:lnTo>
                    <a:pt x="94" y="10733"/>
                  </a:lnTo>
                  <a:lnTo>
                    <a:pt x="47" y="10122"/>
                  </a:lnTo>
                  <a:lnTo>
                    <a:pt x="0" y="9512"/>
                  </a:lnTo>
                  <a:lnTo>
                    <a:pt x="0" y="8901"/>
                  </a:lnTo>
                  <a:lnTo>
                    <a:pt x="0" y="8291"/>
                  </a:lnTo>
                  <a:lnTo>
                    <a:pt x="24" y="7703"/>
                  </a:lnTo>
                  <a:lnTo>
                    <a:pt x="71" y="7093"/>
                  </a:lnTo>
                  <a:lnTo>
                    <a:pt x="141" y="6482"/>
                  </a:lnTo>
                  <a:lnTo>
                    <a:pt x="212" y="5872"/>
                  </a:lnTo>
                  <a:lnTo>
                    <a:pt x="329" y="5285"/>
                  </a:lnTo>
                  <a:lnTo>
                    <a:pt x="446" y="4674"/>
                  </a:lnTo>
                  <a:lnTo>
                    <a:pt x="587" y="4087"/>
                  </a:lnTo>
                  <a:lnTo>
                    <a:pt x="752" y="3500"/>
                  </a:lnTo>
                  <a:lnTo>
                    <a:pt x="916" y="2913"/>
                  </a:lnTo>
                  <a:lnTo>
                    <a:pt x="1127" y="2326"/>
                  </a:lnTo>
                  <a:lnTo>
                    <a:pt x="1339" y="1738"/>
                  </a:lnTo>
                  <a:lnTo>
                    <a:pt x="1574" y="1175"/>
                  </a:lnTo>
                  <a:lnTo>
                    <a:pt x="1832" y="611"/>
                  </a:lnTo>
                  <a:lnTo>
                    <a:pt x="2114" y="48"/>
                  </a:lnTo>
                  <a:lnTo>
                    <a:pt x="4462" y="1"/>
                  </a:lnTo>
                  <a:lnTo>
                    <a:pt x="4462" y="1"/>
                  </a:lnTo>
                  <a:lnTo>
                    <a:pt x="4157" y="541"/>
                  </a:lnTo>
                  <a:lnTo>
                    <a:pt x="3875" y="1104"/>
                  </a:lnTo>
                  <a:lnTo>
                    <a:pt x="3593" y="1691"/>
                  </a:lnTo>
                  <a:lnTo>
                    <a:pt x="3335" y="2255"/>
                  </a:lnTo>
                  <a:lnTo>
                    <a:pt x="3124" y="2842"/>
                  </a:lnTo>
                  <a:lnTo>
                    <a:pt x="2912" y="3453"/>
                  </a:lnTo>
                  <a:lnTo>
                    <a:pt x="2724" y="4040"/>
                  </a:lnTo>
                  <a:lnTo>
                    <a:pt x="2560" y="4627"/>
                  </a:lnTo>
                  <a:lnTo>
                    <a:pt x="2419" y="5238"/>
                  </a:lnTo>
                  <a:lnTo>
                    <a:pt x="2302" y="5848"/>
                  </a:lnTo>
                  <a:lnTo>
                    <a:pt x="2208" y="6459"/>
                  </a:lnTo>
                  <a:lnTo>
                    <a:pt x="2114" y="7069"/>
                  </a:lnTo>
                  <a:lnTo>
                    <a:pt x="2067" y="7680"/>
                  </a:lnTo>
                  <a:lnTo>
                    <a:pt x="2043" y="8314"/>
                  </a:lnTo>
                  <a:lnTo>
                    <a:pt x="2020" y="8925"/>
                  </a:lnTo>
                  <a:lnTo>
                    <a:pt x="2043" y="9535"/>
                  </a:lnTo>
                  <a:lnTo>
                    <a:pt x="2067" y="10146"/>
                  </a:lnTo>
                  <a:lnTo>
                    <a:pt x="2114" y="10756"/>
                  </a:lnTo>
                  <a:lnTo>
                    <a:pt x="2208" y="11367"/>
                  </a:lnTo>
                  <a:lnTo>
                    <a:pt x="2302" y="11978"/>
                  </a:lnTo>
                  <a:lnTo>
                    <a:pt x="2419" y="12588"/>
                  </a:lnTo>
                  <a:lnTo>
                    <a:pt x="2560" y="13199"/>
                  </a:lnTo>
                  <a:lnTo>
                    <a:pt x="2724" y="13786"/>
                  </a:lnTo>
                  <a:lnTo>
                    <a:pt x="2912" y="14373"/>
                  </a:lnTo>
                  <a:lnTo>
                    <a:pt x="3124" y="14960"/>
                  </a:lnTo>
                  <a:lnTo>
                    <a:pt x="3335" y="15547"/>
                  </a:lnTo>
                  <a:lnTo>
                    <a:pt x="3593" y="16134"/>
                  </a:lnTo>
                  <a:lnTo>
                    <a:pt x="3875" y="16698"/>
                  </a:lnTo>
                  <a:lnTo>
                    <a:pt x="4180" y="17261"/>
                  </a:lnTo>
                  <a:lnTo>
                    <a:pt x="4486" y="17802"/>
                  </a:lnTo>
                  <a:lnTo>
                    <a:pt x="4838" y="18342"/>
                  </a:lnTo>
                  <a:lnTo>
                    <a:pt x="5190" y="18882"/>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2" name="Google Shape;1772;p29"/>
            <p:cNvSpPr/>
            <p:nvPr/>
          </p:nvSpPr>
          <p:spPr>
            <a:xfrm>
              <a:off x="6408200" y="3738700"/>
              <a:ext cx="850725" cy="472650"/>
            </a:xfrm>
            <a:custGeom>
              <a:rect b="b" l="l" r="r" t="t"/>
              <a:pathLst>
                <a:path extrusionOk="0" h="18906" w="34029">
                  <a:moveTo>
                    <a:pt x="2114" y="17966"/>
                  </a:moveTo>
                  <a:lnTo>
                    <a:pt x="1057" y="18201"/>
                  </a:lnTo>
                  <a:lnTo>
                    <a:pt x="0" y="18389"/>
                  </a:lnTo>
                  <a:lnTo>
                    <a:pt x="2372" y="18436"/>
                  </a:lnTo>
                  <a:lnTo>
                    <a:pt x="2372" y="18436"/>
                  </a:lnTo>
                  <a:lnTo>
                    <a:pt x="2114" y="17966"/>
                  </a:lnTo>
                  <a:close/>
                  <a:moveTo>
                    <a:pt x="11625" y="13269"/>
                  </a:moveTo>
                  <a:lnTo>
                    <a:pt x="11155" y="13645"/>
                  </a:lnTo>
                  <a:lnTo>
                    <a:pt x="10662" y="14021"/>
                  </a:lnTo>
                  <a:lnTo>
                    <a:pt x="10145" y="14373"/>
                  </a:lnTo>
                  <a:lnTo>
                    <a:pt x="9629" y="14725"/>
                  </a:lnTo>
                  <a:lnTo>
                    <a:pt x="9112" y="15054"/>
                  </a:lnTo>
                  <a:lnTo>
                    <a:pt x="8572" y="15360"/>
                  </a:lnTo>
                  <a:lnTo>
                    <a:pt x="8055" y="15665"/>
                  </a:lnTo>
                  <a:lnTo>
                    <a:pt x="7492" y="15970"/>
                  </a:lnTo>
                  <a:lnTo>
                    <a:pt x="7844" y="16816"/>
                  </a:lnTo>
                  <a:lnTo>
                    <a:pt x="8173" y="17520"/>
                  </a:lnTo>
                  <a:lnTo>
                    <a:pt x="8478" y="18131"/>
                  </a:lnTo>
                  <a:lnTo>
                    <a:pt x="8736" y="18577"/>
                  </a:lnTo>
                  <a:lnTo>
                    <a:pt x="13668" y="18694"/>
                  </a:lnTo>
                  <a:lnTo>
                    <a:pt x="13668" y="18694"/>
                  </a:lnTo>
                  <a:lnTo>
                    <a:pt x="13339" y="18037"/>
                  </a:lnTo>
                  <a:lnTo>
                    <a:pt x="13010" y="17379"/>
                  </a:lnTo>
                  <a:lnTo>
                    <a:pt x="12729" y="16722"/>
                  </a:lnTo>
                  <a:lnTo>
                    <a:pt x="12447" y="16041"/>
                  </a:lnTo>
                  <a:lnTo>
                    <a:pt x="12212" y="15360"/>
                  </a:lnTo>
                  <a:lnTo>
                    <a:pt x="12001" y="14678"/>
                  </a:lnTo>
                  <a:lnTo>
                    <a:pt x="11789" y="13974"/>
                  </a:lnTo>
                  <a:lnTo>
                    <a:pt x="11625" y="13269"/>
                  </a:lnTo>
                  <a:close/>
                  <a:moveTo>
                    <a:pt x="34029" y="1"/>
                  </a:moveTo>
                  <a:lnTo>
                    <a:pt x="19891" y="283"/>
                  </a:lnTo>
                  <a:lnTo>
                    <a:pt x="19680" y="1081"/>
                  </a:lnTo>
                  <a:lnTo>
                    <a:pt x="19445" y="1880"/>
                  </a:lnTo>
                  <a:lnTo>
                    <a:pt x="19163" y="2678"/>
                  </a:lnTo>
                  <a:lnTo>
                    <a:pt x="18881" y="3453"/>
                  </a:lnTo>
                  <a:lnTo>
                    <a:pt x="18553" y="4204"/>
                  </a:lnTo>
                  <a:lnTo>
                    <a:pt x="18200" y="4956"/>
                  </a:lnTo>
                  <a:lnTo>
                    <a:pt x="17825" y="5707"/>
                  </a:lnTo>
                  <a:lnTo>
                    <a:pt x="17425" y="6435"/>
                  </a:lnTo>
                  <a:lnTo>
                    <a:pt x="17003" y="7164"/>
                  </a:lnTo>
                  <a:lnTo>
                    <a:pt x="16557" y="7845"/>
                  </a:lnTo>
                  <a:lnTo>
                    <a:pt x="16087" y="8549"/>
                  </a:lnTo>
                  <a:lnTo>
                    <a:pt x="15594" y="9207"/>
                  </a:lnTo>
                  <a:lnTo>
                    <a:pt x="15077" y="9864"/>
                  </a:lnTo>
                  <a:lnTo>
                    <a:pt x="14537" y="10498"/>
                  </a:lnTo>
                  <a:lnTo>
                    <a:pt x="13973" y="11109"/>
                  </a:lnTo>
                  <a:lnTo>
                    <a:pt x="13386" y="11696"/>
                  </a:lnTo>
                  <a:lnTo>
                    <a:pt x="13551" y="12635"/>
                  </a:lnTo>
                  <a:lnTo>
                    <a:pt x="13738" y="13528"/>
                  </a:lnTo>
                  <a:lnTo>
                    <a:pt x="13997" y="14444"/>
                  </a:lnTo>
                  <a:lnTo>
                    <a:pt x="14302" y="15336"/>
                  </a:lnTo>
                  <a:lnTo>
                    <a:pt x="14678" y="16205"/>
                  </a:lnTo>
                  <a:lnTo>
                    <a:pt x="15077" y="17074"/>
                  </a:lnTo>
                  <a:lnTo>
                    <a:pt x="15523" y="17919"/>
                  </a:lnTo>
                  <a:lnTo>
                    <a:pt x="16040" y="18741"/>
                  </a:lnTo>
                  <a:lnTo>
                    <a:pt x="16979" y="18765"/>
                  </a:lnTo>
                  <a:lnTo>
                    <a:pt x="22193" y="18882"/>
                  </a:lnTo>
                  <a:lnTo>
                    <a:pt x="23531" y="18906"/>
                  </a:lnTo>
                  <a:lnTo>
                    <a:pt x="23085" y="17966"/>
                  </a:lnTo>
                  <a:lnTo>
                    <a:pt x="22686" y="17027"/>
                  </a:lnTo>
                  <a:lnTo>
                    <a:pt x="22357" y="16088"/>
                  </a:lnTo>
                  <a:lnTo>
                    <a:pt x="22075" y="15172"/>
                  </a:lnTo>
                  <a:lnTo>
                    <a:pt x="21840" y="14279"/>
                  </a:lnTo>
                  <a:lnTo>
                    <a:pt x="21653" y="13387"/>
                  </a:lnTo>
                  <a:lnTo>
                    <a:pt x="21512" y="12541"/>
                  </a:lnTo>
                  <a:lnTo>
                    <a:pt x="21394" y="11672"/>
                  </a:lnTo>
                  <a:lnTo>
                    <a:pt x="21347" y="10851"/>
                  </a:lnTo>
                  <a:lnTo>
                    <a:pt x="21300" y="10052"/>
                  </a:lnTo>
                  <a:lnTo>
                    <a:pt x="21324" y="9277"/>
                  </a:lnTo>
                  <a:lnTo>
                    <a:pt x="21347" y="8502"/>
                  </a:lnTo>
                  <a:lnTo>
                    <a:pt x="21418" y="7774"/>
                  </a:lnTo>
                  <a:lnTo>
                    <a:pt x="21512" y="7070"/>
                  </a:lnTo>
                  <a:lnTo>
                    <a:pt x="21606" y="6389"/>
                  </a:lnTo>
                  <a:lnTo>
                    <a:pt x="21723" y="5731"/>
                  </a:lnTo>
                  <a:lnTo>
                    <a:pt x="21864" y="5120"/>
                  </a:lnTo>
                  <a:lnTo>
                    <a:pt x="22028" y="4510"/>
                  </a:lnTo>
                  <a:lnTo>
                    <a:pt x="22193" y="3970"/>
                  </a:lnTo>
                  <a:lnTo>
                    <a:pt x="22357" y="3430"/>
                  </a:lnTo>
                  <a:lnTo>
                    <a:pt x="22709" y="2490"/>
                  </a:lnTo>
                  <a:lnTo>
                    <a:pt x="23038" y="1692"/>
                  </a:lnTo>
                  <a:lnTo>
                    <a:pt x="23320" y="1058"/>
                  </a:lnTo>
                  <a:lnTo>
                    <a:pt x="23578" y="588"/>
                  </a:lnTo>
                  <a:lnTo>
                    <a:pt x="23790" y="212"/>
                  </a:lnTo>
                  <a:lnTo>
                    <a:pt x="34029" y="1"/>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3" name="Google Shape;1773;p29"/>
            <p:cNvSpPr/>
            <p:nvPr/>
          </p:nvSpPr>
          <p:spPr>
            <a:xfrm>
              <a:off x="6408200" y="4187850"/>
              <a:ext cx="59325" cy="11750"/>
            </a:xfrm>
            <a:custGeom>
              <a:rect b="b" l="l" r="r" t="t"/>
              <a:pathLst>
                <a:path extrusionOk="0" fill="none" h="470" w="2373">
                  <a:moveTo>
                    <a:pt x="2114" y="0"/>
                  </a:moveTo>
                  <a:lnTo>
                    <a:pt x="2114" y="0"/>
                  </a:lnTo>
                  <a:lnTo>
                    <a:pt x="1057" y="235"/>
                  </a:lnTo>
                  <a:lnTo>
                    <a:pt x="0" y="423"/>
                  </a:lnTo>
                  <a:lnTo>
                    <a:pt x="2372" y="470"/>
                  </a:lnTo>
                  <a:lnTo>
                    <a:pt x="2372" y="470"/>
                  </a:lnTo>
                  <a:lnTo>
                    <a:pt x="2114"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4" name="Google Shape;1774;p29"/>
            <p:cNvSpPr/>
            <p:nvPr/>
          </p:nvSpPr>
          <p:spPr>
            <a:xfrm>
              <a:off x="6595475" y="4070425"/>
              <a:ext cx="154425" cy="135650"/>
            </a:xfrm>
            <a:custGeom>
              <a:rect b="b" l="l" r="r" t="t"/>
              <a:pathLst>
                <a:path extrusionOk="0" fill="none" h="5426" w="6177">
                  <a:moveTo>
                    <a:pt x="4134" y="0"/>
                  </a:moveTo>
                  <a:lnTo>
                    <a:pt x="4134" y="0"/>
                  </a:lnTo>
                  <a:lnTo>
                    <a:pt x="3664" y="376"/>
                  </a:lnTo>
                  <a:lnTo>
                    <a:pt x="3171" y="752"/>
                  </a:lnTo>
                  <a:lnTo>
                    <a:pt x="2654" y="1104"/>
                  </a:lnTo>
                  <a:lnTo>
                    <a:pt x="2138" y="1456"/>
                  </a:lnTo>
                  <a:lnTo>
                    <a:pt x="1621" y="1785"/>
                  </a:lnTo>
                  <a:lnTo>
                    <a:pt x="1081" y="2091"/>
                  </a:lnTo>
                  <a:lnTo>
                    <a:pt x="564" y="2396"/>
                  </a:lnTo>
                  <a:lnTo>
                    <a:pt x="1" y="2701"/>
                  </a:lnTo>
                  <a:lnTo>
                    <a:pt x="1" y="2701"/>
                  </a:lnTo>
                  <a:lnTo>
                    <a:pt x="353" y="3547"/>
                  </a:lnTo>
                  <a:lnTo>
                    <a:pt x="682" y="4251"/>
                  </a:lnTo>
                  <a:lnTo>
                    <a:pt x="987" y="4862"/>
                  </a:lnTo>
                  <a:lnTo>
                    <a:pt x="1245" y="5308"/>
                  </a:lnTo>
                  <a:lnTo>
                    <a:pt x="6177" y="5425"/>
                  </a:lnTo>
                  <a:lnTo>
                    <a:pt x="6177" y="5425"/>
                  </a:lnTo>
                  <a:lnTo>
                    <a:pt x="5848" y="4768"/>
                  </a:lnTo>
                  <a:lnTo>
                    <a:pt x="5519" y="4110"/>
                  </a:lnTo>
                  <a:lnTo>
                    <a:pt x="5238" y="3453"/>
                  </a:lnTo>
                  <a:lnTo>
                    <a:pt x="4956" y="2772"/>
                  </a:lnTo>
                  <a:lnTo>
                    <a:pt x="4721" y="2091"/>
                  </a:lnTo>
                  <a:lnTo>
                    <a:pt x="4510" y="1409"/>
                  </a:lnTo>
                  <a:lnTo>
                    <a:pt x="4298" y="705"/>
                  </a:lnTo>
                  <a:lnTo>
                    <a:pt x="4134"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5" name="Google Shape;1775;p29"/>
            <p:cNvSpPr/>
            <p:nvPr/>
          </p:nvSpPr>
          <p:spPr>
            <a:xfrm>
              <a:off x="6742850" y="3738700"/>
              <a:ext cx="516075" cy="472650"/>
            </a:xfrm>
            <a:custGeom>
              <a:rect b="b" l="l" r="r" t="t"/>
              <a:pathLst>
                <a:path extrusionOk="0" fill="none" h="18906" w="20643">
                  <a:moveTo>
                    <a:pt x="20643" y="1"/>
                  </a:moveTo>
                  <a:lnTo>
                    <a:pt x="6505" y="283"/>
                  </a:lnTo>
                  <a:lnTo>
                    <a:pt x="6505" y="283"/>
                  </a:lnTo>
                  <a:lnTo>
                    <a:pt x="6294" y="1081"/>
                  </a:lnTo>
                  <a:lnTo>
                    <a:pt x="6059" y="1880"/>
                  </a:lnTo>
                  <a:lnTo>
                    <a:pt x="5777" y="2678"/>
                  </a:lnTo>
                  <a:lnTo>
                    <a:pt x="5495" y="3453"/>
                  </a:lnTo>
                  <a:lnTo>
                    <a:pt x="5167" y="4204"/>
                  </a:lnTo>
                  <a:lnTo>
                    <a:pt x="4814" y="4956"/>
                  </a:lnTo>
                  <a:lnTo>
                    <a:pt x="4439" y="5707"/>
                  </a:lnTo>
                  <a:lnTo>
                    <a:pt x="4039" y="6435"/>
                  </a:lnTo>
                  <a:lnTo>
                    <a:pt x="3617" y="7164"/>
                  </a:lnTo>
                  <a:lnTo>
                    <a:pt x="3171" y="7845"/>
                  </a:lnTo>
                  <a:lnTo>
                    <a:pt x="2701" y="8549"/>
                  </a:lnTo>
                  <a:lnTo>
                    <a:pt x="2208" y="9207"/>
                  </a:lnTo>
                  <a:lnTo>
                    <a:pt x="1691" y="9864"/>
                  </a:lnTo>
                  <a:lnTo>
                    <a:pt x="1151" y="10498"/>
                  </a:lnTo>
                  <a:lnTo>
                    <a:pt x="587" y="11109"/>
                  </a:lnTo>
                  <a:lnTo>
                    <a:pt x="0" y="11696"/>
                  </a:lnTo>
                  <a:lnTo>
                    <a:pt x="0" y="11696"/>
                  </a:lnTo>
                  <a:lnTo>
                    <a:pt x="165" y="12635"/>
                  </a:lnTo>
                  <a:lnTo>
                    <a:pt x="352" y="13528"/>
                  </a:lnTo>
                  <a:lnTo>
                    <a:pt x="611" y="14444"/>
                  </a:lnTo>
                  <a:lnTo>
                    <a:pt x="916" y="15336"/>
                  </a:lnTo>
                  <a:lnTo>
                    <a:pt x="1292" y="16205"/>
                  </a:lnTo>
                  <a:lnTo>
                    <a:pt x="1691" y="17074"/>
                  </a:lnTo>
                  <a:lnTo>
                    <a:pt x="2137" y="17919"/>
                  </a:lnTo>
                  <a:lnTo>
                    <a:pt x="2654" y="18741"/>
                  </a:lnTo>
                  <a:lnTo>
                    <a:pt x="3593" y="18765"/>
                  </a:lnTo>
                  <a:lnTo>
                    <a:pt x="3593" y="18765"/>
                  </a:lnTo>
                  <a:lnTo>
                    <a:pt x="3593" y="18765"/>
                  </a:lnTo>
                  <a:lnTo>
                    <a:pt x="3593" y="18765"/>
                  </a:lnTo>
                  <a:lnTo>
                    <a:pt x="8807" y="18882"/>
                  </a:lnTo>
                  <a:lnTo>
                    <a:pt x="10145" y="18906"/>
                  </a:lnTo>
                  <a:lnTo>
                    <a:pt x="10145" y="18906"/>
                  </a:lnTo>
                  <a:lnTo>
                    <a:pt x="9699" y="17966"/>
                  </a:lnTo>
                  <a:lnTo>
                    <a:pt x="9300" y="17027"/>
                  </a:lnTo>
                  <a:lnTo>
                    <a:pt x="8971" y="16088"/>
                  </a:lnTo>
                  <a:lnTo>
                    <a:pt x="8689" y="15172"/>
                  </a:lnTo>
                  <a:lnTo>
                    <a:pt x="8454" y="14279"/>
                  </a:lnTo>
                  <a:lnTo>
                    <a:pt x="8267" y="13387"/>
                  </a:lnTo>
                  <a:lnTo>
                    <a:pt x="8126" y="12541"/>
                  </a:lnTo>
                  <a:lnTo>
                    <a:pt x="8008" y="11672"/>
                  </a:lnTo>
                  <a:lnTo>
                    <a:pt x="7961" y="10851"/>
                  </a:lnTo>
                  <a:lnTo>
                    <a:pt x="7914" y="10052"/>
                  </a:lnTo>
                  <a:lnTo>
                    <a:pt x="7938" y="9277"/>
                  </a:lnTo>
                  <a:lnTo>
                    <a:pt x="7961" y="8502"/>
                  </a:lnTo>
                  <a:lnTo>
                    <a:pt x="8032" y="7774"/>
                  </a:lnTo>
                  <a:lnTo>
                    <a:pt x="8126" y="7070"/>
                  </a:lnTo>
                  <a:lnTo>
                    <a:pt x="8220" y="6389"/>
                  </a:lnTo>
                  <a:lnTo>
                    <a:pt x="8337" y="5731"/>
                  </a:lnTo>
                  <a:lnTo>
                    <a:pt x="8478" y="5120"/>
                  </a:lnTo>
                  <a:lnTo>
                    <a:pt x="8642" y="4510"/>
                  </a:lnTo>
                  <a:lnTo>
                    <a:pt x="8807" y="3970"/>
                  </a:lnTo>
                  <a:lnTo>
                    <a:pt x="8971" y="3430"/>
                  </a:lnTo>
                  <a:lnTo>
                    <a:pt x="9323" y="2490"/>
                  </a:lnTo>
                  <a:lnTo>
                    <a:pt x="9652" y="1692"/>
                  </a:lnTo>
                  <a:lnTo>
                    <a:pt x="9934" y="1058"/>
                  </a:lnTo>
                  <a:lnTo>
                    <a:pt x="10192" y="588"/>
                  </a:lnTo>
                  <a:lnTo>
                    <a:pt x="10404" y="212"/>
                  </a:lnTo>
                  <a:lnTo>
                    <a:pt x="20643" y="1"/>
                  </a:lnTo>
                  <a:lnTo>
                    <a:pt x="20643"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6" name="Google Shape;1776;p29"/>
            <p:cNvSpPr/>
            <p:nvPr/>
          </p:nvSpPr>
          <p:spPr>
            <a:xfrm>
              <a:off x="6461025" y="4137950"/>
              <a:ext cx="165600" cy="65175"/>
            </a:xfrm>
            <a:custGeom>
              <a:rect b="b" l="l" r="r" t="t"/>
              <a:pathLst>
                <a:path extrusionOk="0" h="2607" w="6624">
                  <a:moveTo>
                    <a:pt x="5379" y="0"/>
                  </a:moveTo>
                  <a:lnTo>
                    <a:pt x="4745" y="305"/>
                  </a:lnTo>
                  <a:lnTo>
                    <a:pt x="4087" y="611"/>
                  </a:lnTo>
                  <a:lnTo>
                    <a:pt x="3429" y="893"/>
                  </a:lnTo>
                  <a:lnTo>
                    <a:pt x="2748" y="1151"/>
                  </a:lnTo>
                  <a:lnTo>
                    <a:pt x="2067" y="1386"/>
                  </a:lnTo>
                  <a:lnTo>
                    <a:pt x="1386" y="1621"/>
                  </a:lnTo>
                  <a:lnTo>
                    <a:pt x="705" y="1808"/>
                  </a:lnTo>
                  <a:lnTo>
                    <a:pt x="1" y="1996"/>
                  </a:lnTo>
                  <a:lnTo>
                    <a:pt x="259" y="2466"/>
                  </a:lnTo>
                  <a:lnTo>
                    <a:pt x="6623" y="2607"/>
                  </a:lnTo>
                  <a:lnTo>
                    <a:pt x="6365" y="2161"/>
                  </a:lnTo>
                  <a:lnTo>
                    <a:pt x="6060" y="1550"/>
                  </a:lnTo>
                  <a:lnTo>
                    <a:pt x="5731" y="846"/>
                  </a:lnTo>
                  <a:lnTo>
                    <a:pt x="5379" y="0"/>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7" name="Google Shape;1777;p29"/>
            <p:cNvSpPr/>
            <p:nvPr/>
          </p:nvSpPr>
          <p:spPr>
            <a:xfrm>
              <a:off x="6461025" y="4137950"/>
              <a:ext cx="165600" cy="65175"/>
            </a:xfrm>
            <a:custGeom>
              <a:rect b="b" l="l" r="r" t="t"/>
              <a:pathLst>
                <a:path extrusionOk="0" fill="none" h="2607" w="6624">
                  <a:moveTo>
                    <a:pt x="5379" y="0"/>
                  </a:moveTo>
                  <a:lnTo>
                    <a:pt x="5379" y="0"/>
                  </a:lnTo>
                  <a:lnTo>
                    <a:pt x="4745" y="305"/>
                  </a:lnTo>
                  <a:lnTo>
                    <a:pt x="4087" y="611"/>
                  </a:lnTo>
                  <a:lnTo>
                    <a:pt x="3429" y="893"/>
                  </a:lnTo>
                  <a:lnTo>
                    <a:pt x="2748" y="1151"/>
                  </a:lnTo>
                  <a:lnTo>
                    <a:pt x="2067" y="1386"/>
                  </a:lnTo>
                  <a:lnTo>
                    <a:pt x="1386" y="1621"/>
                  </a:lnTo>
                  <a:lnTo>
                    <a:pt x="705" y="1808"/>
                  </a:lnTo>
                  <a:lnTo>
                    <a:pt x="1" y="1996"/>
                  </a:lnTo>
                  <a:lnTo>
                    <a:pt x="1" y="1996"/>
                  </a:lnTo>
                  <a:lnTo>
                    <a:pt x="259" y="2466"/>
                  </a:lnTo>
                  <a:lnTo>
                    <a:pt x="6623" y="2607"/>
                  </a:lnTo>
                  <a:lnTo>
                    <a:pt x="6623" y="2607"/>
                  </a:lnTo>
                  <a:lnTo>
                    <a:pt x="6365" y="2161"/>
                  </a:lnTo>
                  <a:lnTo>
                    <a:pt x="6060" y="1550"/>
                  </a:lnTo>
                  <a:lnTo>
                    <a:pt x="5731" y="846"/>
                  </a:lnTo>
                  <a:lnTo>
                    <a:pt x="5379"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8" name="Google Shape;1778;p29"/>
            <p:cNvSpPr/>
            <p:nvPr/>
          </p:nvSpPr>
          <p:spPr>
            <a:xfrm>
              <a:off x="6698800" y="4031075"/>
              <a:ext cx="110400" cy="176175"/>
            </a:xfrm>
            <a:custGeom>
              <a:rect b="b" l="l" r="r" t="t"/>
              <a:pathLst>
                <a:path extrusionOk="0" h="7047" w="4416">
                  <a:moveTo>
                    <a:pt x="1762" y="1"/>
                  </a:moveTo>
                  <a:lnTo>
                    <a:pt x="1058" y="682"/>
                  </a:lnTo>
                  <a:lnTo>
                    <a:pt x="330" y="1316"/>
                  </a:lnTo>
                  <a:lnTo>
                    <a:pt x="1" y="1574"/>
                  </a:lnTo>
                  <a:lnTo>
                    <a:pt x="165" y="2279"/>
                  </a:lnTo>
                  <a:lnTo>
                    <a:pt x="377" y="2983"/>
                  </a:lnTo>
                  <a:lnTo>
                    <a:pt x="588" y="3665"/>
                  </a:lnTo>
                  <a:lnTo>
                    <a:pt x="823" y="4346"/>
                  </a:lnTo>
                  <a:lnTo>
                    <a:pt x="1105" y="5027"/>
                  </a:lnTo>
                  <a:lnTo>
                    <a:pt x="1386" y="5684"/>
                  </a:lnTo>
                  <a:lnTo>
                    <a:pt x="1715" y="6342"/>
                  </a:lnTo>
                  <a:lnTo>
                    <a:pt x="2044" y="6999"/>
                  </a:lnTo>
                  <a:lnTo>
                    <a:pt x="4416" y="7046"/>
                  </a:lnTo>
                  <a:lnTo>
                    <a:pt x="3899" y="6224"/>
                  </a:lnTo>
                  <a:lnTo>
                    <a:pt x="3453" y="5379"/>
                  </a:lnTo>
                  <a:lnTo>
                    <a:pt x="3054" y="4510"/>
                  </a:lnTo>
                  <a:lnTo>
                    <a:pt x="2678" y="3641"/>
                  </a:lnTo>
                  <a:lnTo>
                    <a:pt x="2373" y="2749"/>
                  </a:lnTo>
                  <a:lnTo>
                    <a:pt x="2114" y="1833"/>
                  </a:lnTo>
                  <a:lnTo>
                    <a:pt x="1927" y="940"/>
                  </a:lnTo>
                  <a:lnTo>
                    <a:pt x="1762" y="1"/>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9" name="Google Shape;1779;p29"/>
            <p:cNvSpPr/>
            <p:nvPr/>
          </p:nvSpPr>
          <p:spPr>
            <a:xfrm>
              <a:off x="6698800" y="4031075"/>
              <a:ext cx="110400" cy="176175"/>
            </a:xfrm>
            <a:custGeom>
              <a:rect b="b" l="l" r="r" t="t"/>
              <a:pathLst>
                <a:path extrusionOk="0" fill="none" h="7047" w="4416">
                  <a:moveTo>
                    <a:pt x="1762" y="1"/>
                  </a:moveTo>
                  <a:lnTo>
                    <a:pt x="1762" y="1"/>
                  </a:lnTo>
                  <a:lnTo>
                    <a:pt x="1058" y="682"/>
                  </a:lnTo>
                  <a:lnTo>
                    <a:pt x="330" y="1316"/>
                  </a:lnTo>
                  <a:lnTo>
                    <a:pt x="330" y="1316"/>
                  </a:lnTo>
                  <a:lnTo>
                    <a:pt x="1" y="1574"/>
                  </a:lnTo>
                  <a:lnTo>
                    <a:pt x="1" y="1574"/>
                  </a:lnTo>
                  <a:lnTo>
                    <a:pt x="165" y="2279"/>
                  </a:lnTo>
                  <a:lnTo>
                    <a:pt x="377" y="2983"/>
                  </a:lnTo>
                  <a:lnTo>
                    <a:pt x="588" y="3665"/>
                  </a:lnTo>
                  <a:lnTo>
                    <a:pt x="823" y="4346"/>
                  </a:lnTo>
                  <a:lnTo>
                    <a:pt x="1105" y="5027"/>
                  </a:lnTo>
                  <a:lnTo>
                    <a:pt x="1386" y="5684"/>
                  </a:lnTo>
                  <a:lnTo>
                    <a:pt x="1715" y="6342"/>
                  </a:lnTo>
                  <a:lnTo>
                    <a:pt x="2044" y="6999"/>
                  </a:lnTo>
                  <a:lnTo>
                    <a:pt x="4416" y="7046"/>
                  </a:lnTo>
                  <a:lnTo>
                    <a:pt x="4416" y="7046"/>
                  </a:lnTo>
                  <a:lnTo>
                    <a:pt x="3899" y="6224"/>
                  </a:lnTo>
                  <a:lnTo>
                    <a:pt x="3453" y="5379"/>
                  </a:lnTo>
                  <a:lnTo>
                    <a:pt x="3054" y="4510"/>
                  </a:lnTo>
                  <a:lnTo>
                    <a:pt x="2678" y="3641"/>
                  </a:lnTo>
                  <a:lnTo>
                    <a:pt x="2373" y="2749"/>
                  </a:lnTo>
                  <a:lnTo>
                    <a:pt x="2114" y="1833"/>
                  </a:lnTo>
                  <a:lnTo>
                    <a:pt x="1927" y="940"/>
                  </a:lnTo>
                  <a:lnTo>
                    <a:pt x="1762"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0" name="Google Shape;1780;p29"/>
            <p:cNvSpPr/>
            <p:nvPr/>
          </p:nvSpPr>
          <p:spPr>
            <a:xfrm>
              <a:off x="6940700" y="3724625"/>
              <a:ext cx="996925" cy="518425"/>
            </a:xfrm>
            <a:custGeom>
              <a:rect b="b" l="l" r="r" t="t"/>
              <a:pathLst>
                <a:path extrusionOk="0" h="20737" w="39877">
                  <a:moveTo>
                    <a:pt x="39877" y="0"/>
                  </a:moveTo>
                  <a:lnTo>
                    <a:pt x="2490" y="775"/>
                  </a:lnTo>
                  <a:lnTo>
                    <a:pt x="2278" y="1174"/>
                  </a:lnTo>
                  <a:lnTo>
                    <a:pt x="2020" y="1644"/>
                  </a:lnTo>
                  <a:lnTo>
                    <a:pt x="1715" y="2302"/>
                  </a:lnTo>
                  <a:lnTo>
                    <a:pt x="1362" y="3124"/>
                  </a:lnTo>
                  <a:lnTo>
                    <a:pt x="1198" y="3593"/>
                  </a:lnTo>
                  <a:lnTo>
                    <a:pt x="1010" y="4086"/>
                  </a:lnTo>
                  <a:lnTo>
                    <a:pt x="846" y="4627"/>
                  </a:lnTo>
                  <a:lnTo>
                    <a:pt x="681" y="5214"/>
                  </a:lnTo>
                  <a:lnTo>
                    <a:pt x="540" y="5824"/>
                  </a:lnTo>
                  <a:lnTo>
                    <a:pt x="400" y="6458"/>
                  </a:lnTo>
                  <a:lnTo>
                    <a:pt x="282" y="7139"/>
                  </a:lnTo>
                  <a:lnTo>
                    <a:pt x="165" y="7844"/>
                  </a:lnTo>
                  <a:lnTo>
                    <a:pt x="94" y="8572"/>
                  </a:lnTo>
                  <a:lnTo>
                    <a:pt x="47" y="9323"/>
                  </a:lnTo>
                  <a:lnTo>
                    <a:pt x="0" y="10098"/>
                  </a:lnTo>
                  <a:lnTo>
                    <a:pt x="24" y="10897"/>
                  </a:lnTo>
                  <a:lnTo>
                    <a:pt x="47" y="11719"/>
                  </a:lnTo>
                  <a:lnTo>
                    <a:pt x="141" y="12564"/>
                  </a:lnTo>
                  <a:lnTo>
                    <a:pt x="259" y="13433"/>
                  </a:lnTo>
                  <a:lnTo>
                    <a:pt x="423" y="14326"/>
                  </a:lnTo>
                  <a:lnTo>
                    <a:pt x="634" y="15241"/>
                  </a:lnTo>
                  <a:lnTo>
                    <a:pt x="893" y="16157"/>
                  </a:lnTo>
                  <a:lnTo>
                    <a:pt x="1198" y="17097"/>
                  </a:lnTo>
                  <a:lnTo>
                    <a:pt x="1574" y="18036"/>
                  </a:lnTo>
                  <a:lnTo>
                    <a:pt x="1997" y="18999"/>
                  </a:lnTo>
                  <a:lnTo>
                    <a:pt x="2490" y="19962"/>
                  </a:lnTo>
                  <a:lnTo>
                    <a:pt x="39877" y="20737"/>
                  </a:lnTo>
                  <a:lnTo>
                    <a:pt x="39877" y="17167"/>
                  </a:lnTo>
                  <a:lnTo>
                    <a:pt x="22005" y="16744"/>
                  </a:lnTo>
                  <a:lnTo>
                    <a:pt x="22451" y="3311"/>
                  </a:lnTo>
                  <a:lnTo>
                    <a:pt x="39877" y="3311"/>
                  </a:lnTo>
                  <a:lnTo>
                    <a:pt x="39877"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1" name="Google Shape;1781;p29"/>
            <p:cNvSpPr/>
            <p:nvPr/>
          </p:nvSpPr>
          <p:spPr>
            <a:xfrm>
              <a:off x="6940700" y="3724625"/>
              <a:ext cx="996925" cy="518425"/>
            </a:xfrm>
            <a:custGeom>
              <a:rect b="b" l="l" r="r" t="t"/>
              <a:pathLst>
                <a:path extrusionOk="0" fill="none" h="20737" w="39877">
                  <a:moveTo>
                    <a:pt x="22005" y="16744"/>
                  </a:moveTo>
                  <a:lnTo>
                    <a:pt x="22451" y="3311"/>
                  </a:lnTo>
                  <a:lnTo>
                    <a:pt x="39877" y="3311"/>
                  </a:lnTo>
                  <a:lnTo>
                    <a:pt x="39877" y="0"/>
                  </a:lnTo>
                  <a:lnTo>
                    <a:pt x="2490" y="775"/>
                  </a:lnTo>
                  <a:lnTo>
                    <a:pt x="2490" y="775"/>
                  </a:lnTo>
                  <a:lnTo>
                    <a:pt x="2278" y="1174"/>
                  </a:lnTo>
                  <a:lnTo>
                    <a:pt x="2020" y="1644"/>
                  </a:lnTo>
                  <a:lnTo>
                    <a:pt x="1715" y="2302"/>
                  </a:lnTo>
                  <a:lnTo>
                    <a:pt x="1362" y="3124"/>
                  </a:lnTo>
                  <a:lnTo>
                    <a:pt x="1198" y="3593"/>
                  </a:lnTo>
                  <a:lnTo>
                    <a:pt x="1010" y="4086"/>
                  </a:lnTo>
                  <a:lnTo>
                    <a:pt x="846" y="4627"/>
                  </a:lnTo>
                  <a:lnTo>
                    <a:pt x="681" y="5214"/>
                  </a:lnTo>
                  <a:lnTo>
                    <a:pt x="540" y="5824"/>
                  </a:lnTo>
                  <a:lnTo>
                    <a:pt x="400" y="6458"/>
                  </a:lnTo>
                  <a:lnTo>
                    <a:pt x="282" y="7139"/>
                  </a:lnTo>
                  <a:lnTo>
                    <a:pt x="165" y="7844"/>
                  </a:lnTo>
                  <a:lnTo>
                    <a:pt x="94" y="8572"/>
                  </a:lnTo>
                  <a:lnTo>
                    <a:pt x="47" y="9323"/>
                  </a:lnTo>
                  <a:lnTo>
                    <a:pt x="0" y="10098"/>
                  </a:lnTo>
                  <a:lnTo>
                    <a:pt x="24" y="10897"/>
                  </a:lnTo>
                  <a:lnTo>
                    <a:pt x="47" y="11719"/>
                  </a:lnTo>
                  <a:lnTo>
                    <a:pt x="141" y="12564"/>
                  </a:lnTo>
                  <a:lnTo>
                    <a:pt x="259" y="13433"/>
                  </a:lnTo>
                  <a:lnTo>
                    <a:pt x="423" y="14326"/>
                  </a:lnTo>
                  <a:lnTo>
                    <a:pt x="634" y="15241"/>
                  </a:lnTo>
                  <a:lnTo>
                    <a:pt x="893" y="16157"/>
                  </a:lnTo>
                  <a:lnTo>
                    <a:pt x="1198" y="17097"/>
                  </a:lnTo>
                  <a:lnTo>
                    <a:pt x="1574" y="18036"/>
                  </a:lnTo>
                  <a:lnTo>
                    <a:pt x="1997" y="18999"/>
                  </a:lnTo>
                  <a:lnTo>
                    <a:pt x="2490" y="19962"/>
                  </a:lnTo>
                  <a:lnTo>
                    <a:pt x="39877" y="20737"/>
                  </a:lnTo>
                  <a:lnTo>
                    <a:pt x="39877" y="17167"/>
                  </a:lnTo>
                  <a:lnTo>
                    <a:pt x="22005" y="16744"/>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2" name="Google Shape;1782;p29"/>
            <p:cNvSpPr/>
            <p:nvPr/>
          </p:nvSpPr>
          <p:spPr>
            <a:xfrm>
              <a:off x="6997650" y="3807400"/>
              <a:ext cx="860125" cy="344650"/>
            </a:xfrm>
            <a:custGeom>
              <a:rect b="b" l="l" r="r" t="t"/>
              <a:pathLst>
                <a:path extrusionOk="0" h="13786" w="34405">
                  <a:moveTo>
                    <a:pt x="1503" y="0"/>
                  </a:moveTo>
                  <a:lnTo>
                    <a:pt x="1433" y="141"/>
                  </a:lnTo>
                  <a:lnTo>
                    <a:pt x="1268" y="541"/>
                  </a:lnTo>
                  <a:lnTo>
                    <a:pt x="1010" y="1198"/>
                  </a:lnTo>
                  <a:lnTo>
                    <a:pt x="705" y="2044"/>
                  </a:lnTo>
                  <a:lnTo>
                    <a:pt x="564" y="2560"/>
                  </a:lnTo>
                  <a:lnTo>
                    <a:pt x="423" y="3100"/>
                  </a:lnTo>
                  <a:lnTo>
                    <a:pt x="306" y="3687"/>
                  </a:lnTo>
                  <a:lnTo>
                    <a:pt x="188" y="4322"/>
                  </a:lnTo>
                  <a:lnTo>
                    <a:pt x="94" y="4979"/>
                  </a:lnTo>
                  <a:lnTo>
                    <a:pt x="24" y="5684"/>
                  </a:lnTo>
                  <a:lnTo>
                    <a:pt x="0" y="6412"/>
                  </a:lnTo>
                  <a:lnTo>
                    <a:pt x="0" y="7140"/>
                  </a:lnTo>
                  <a:lnTo>
                    <a:pt x="24" y="7844"/>
                  </a:lnTo>
                  <a:lnTo>
                    <a:pt x="118" y="8549"/>
                  </a:lnTo>
                  <a:lnTo>
                    <a:pt x="212" y="9277"/>
                  </a:lnTo>
                  <a:lnTo>
                    <a:pt x="376" y="10005"/>
                  </a:lnTo>
                  <a:lnTo>
                    <a:pt x="587" y="10756"/>
                  </a:lnTo>
                  <a:lnTo>
                    <a:pt x="846" y="11508"/>
                  </a:lnTo>
                  <a:lnTo>
                    <a:pt x="1151" y="12259"/>
                  </a:lnTo>
                  <a:lnTo>
                    <a:pt x="1503" y="13011"/>
                  </a:lnTo>
                  <a:lnTo>
                    <a:pt x="34405" y="13786"/>
                  </a:lnTo>
                  <a:lnTo>
                    <a:pt x="34240" y="13316"/>
                  </a:lnTo>
                  <a:lnTo>
                    <a:pt x="34076" y="12752"/>
                  </a:lnTo>
                  <a:lnTo>
                    <a:pt x="33888" y="12001"/>
                  </a:lnTo>
                  <a:lnTo>
                    <a:pt x="33677" y="11109"/>
                  </a:lnTo>
                  <a:lnTo>
                    <a:pt x="33489" y="10052"/>
                  </a:lnTo>
                  <a:lnTo>
                    <a:pt x="33395" y="9488"/>
                  </a:lnTo>
                  <a:lnTo>
                    <a:pt x="33324" y="8878"/>
                  </a:lnTo>
                  <a:lnTo>
                    <a:pt x="33254" y="8267"/>
                  </a:lnTo>
                  <a:lnTo>
                    <a:pt x="33207" y="7633"/>
                  </a:lnTo>
                  <a:lnTo>
                    <a:pt x="33184" y="6717"/>
                  </a:lnTo>
                  <a:lnTo>
                    <a:pt x="33184" y="5778"/>
                  </a:lnTo>
                  <a:lnTo>
                    <a:pt x="33230" y="4838"/>
                  </a:lnTo>
                  <a:lnTo>
                    <a:pt x="33324" y="3852"/>
                  </a:lnTo>
                  <a:lnTo>
                    <a:pt x="33395" y="3382"/>
                  </a:lnTo>
                  <a:lnTo>
                    <a:pt x="33489" y="2889"/>
                  </a:lnTo>
                  <a:lnTo>
                    <a:pt x="33606" y="2396"/>
                  </a:lnTo>
                  <a:lnTo>
                    <a:pt x="33724" y="1903"/>
                  </a:lnTo>
                  <a:lnTo>
                    <a:pt x="33865" y="1433"/>
                  </a:lnTo>
                  <a:lnTo>
                    <a:pt x="34029" y="940"/>
                  </a:lnTo>
                  <a:lnTo>
                    <a:pt x="34193" y="470"/>
                  </a:lnTo>
                  <a:lnTo>
                    <a:pt x="3440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3" name="Google Shape;1783;p29"/>
            <p:cNvSpPr/>
            <p:nvPr/>
          </p:nvSpPr>
          <p:spPr>
            <a:xfrm>
              <a:off x="6997650" y="3807400"/>
              <a:ext cx="860125" cy="344650"/>
            </a:xfrm>
            <a:custGeom>
              <a:rect b="b" l="l" r="r" t="t"/>
              <a:pathLst>
                <a:path extrusionOk="0" fill="none" h="13786" w="34405">
                  <a:moveTo>
                    <a:pt x="33207" y="7633"/>
                  </a:moveTo>
                  <a:lnTo>
                    <a:pt x="33207" y="7633"/>
                  </a:lnTo>
                  <a:lnTo>
                    <a:pt x="33254" y="8267"/>
                  </a:lnTo>
                  <a:lnTo>
                    <a:pt x="33324" y="8878"/>
                  </a:lnTo>
                  <a:lnTo>
                    <a:pt x="33395" y="9488"/>
                  </a:lnTo>
                  <a:lnTo>
                    <a:pt x="33489" y="10052"/>
                  </a:lnTo>
                  <a:lnTo>
                    <a:pt x="33677" y="11109"/>
                  </a:lnTo>
                  <a:lnTo>
                    <a:pt x="33888" y="12001"/>
                  </a:lnTo>
                  <a:lnTo>
                    <a:pt x="34076" y="12752"/>
                  </a:lnTo>
                  <a:lnTo>
                    <a:pt x="34240" y="13316"/>
                  </a:lnTo>
                  <a:lnTo>
                    <a:pt x="34405" y="13786"/>
                  </a:lnTo>
                  <a:lnTo>
                    <a:pt x="1503" y="13011"/>
                  </a:lnTo>
                  <a:lnTo>
                    <a:pt x="1503" y="13011"/>
                  </a:lnTo>
                  <a:lnTo>
                    <a:pt x="1151" y="12259"/>
                  </a:lnTo>
                  <a:lnTo>
                    <a:pt x="846" y="11508"/>
                  </a:lnTo>
                  <a:lnTo>
                    <a:pt x="587" y="10756"/>
                  </a:lnTo>
                  <a:lnTo>
                    <a:pt x="376" y="10005"/>
                  </a:lnTo>
                  <a:lnTo>
                    <a:pt x="212" y="9277"/>
                  </a:lnTo>
                  <a:lnTo>
                    <a:pt x="118" y="8549"/>
                  </a:lnTo>
                  <a:lnTo>
                    <a:pt x="24" y="7844"/>
                  </a:lnTo>
                  <a:lnTo>
                    <a:pt x="0" y="7140"/>
                  </a:lnTo>
                  <a:lnTo>
                    <a:pt x="0" y="7140"/>
                  </a:lnTo>
                  <a:lnTo>
                    <a:pt x="0" y="6412"/>
                  </a:lnTo>
                  <a:lnTo>
                    <a:pt x="24" y="5684"/>
                  </a:lnTo>
                  <a:lnTo>
                    <a:pt x="94" y="4979"/>
                  </a:lnTo>
                  <a:lnTo>
                    <a:pt x="188" y="4322"/>
                  </a:lnTo>
                  <a:lnTo>
                    <a:pt x="306" y="3687"/>
                  </a:lnTo>
                  <a:lnTo>
                    <a:pt x="423" y="3100"/>
                  </a:lnTo>
                  <a:lnTo>
                    <a:pt x="564" y="2560"/>
                  </a:lnTo>
                  <a:lnTo>
                    <a:pt x="705" y="2044"/>
                  </a:lnTo>
                  <a:lnTo>
                    <a:pt x="1010" y="1198"/>
                  </a:lnTo>
                  <a:lnTo>
                    <a:pt x="1268" y="541"/>
                  </a:lnTo>
                  <a:lnTo>
                    <a:pt x="1433" y="141"/>
                  </a:lnTo>
                  <a:lnTo>
                    <a:pt x="1503" y="0"/>
                  </a:lnTo>
                  <a:lnTo>
                    <a:pt x="34405" y="0"/>
                  </a:lnTo>
                  <a:lnTo>
                    <a:pt x="34405" y="0"/>
                  </a:lnTo>
                  <a:lnTo>
                    <a:pt x="34193" y="470"/>
                  </a:lnTo>
                  <a:lnTo>
                    <a:pt x="34029" y="940"/>
                  </a:lnTo>
                  <a:lnTo>
                    <a:pt x="33865" y="1433"/>
                  </a:lnTo>
                  <a:lnTo>
                    <a:pt x="33724" y="1903"/>
                  </a:lnTo>
                  <a:lnTo>
                    <a:pt x="33606" y="2396"/>
                  </a:lnTo>
                  <a:lnTo>
                    <a:pt x="33489" y="2889"/>
                  </a:lnTo>
                  <a:lnTo>
                    <a:pt x="33395" y="3382"/>
                  </a:lnTo>
                  <a:lnTo>
                    <a:pt x="33324" y="3852"/>
                  </a:lnTo>
                  <a:lnTo>
                    <a:pt x="33230" y="4838"/>
                  </a:lnTo>
                  <a:lnTo>
                    <a:pt x="33184" y="5778"/>
                  </a:lnTo>
                  <a:lnTo>
                    <a:pt x="33184" y="6717"/>
                  </a:lnTo>
                  <a:lnTo>
                    <a:pt x="33207" y="763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4" name="Google Shape;1784;p29"/>
            <p:cNvSpPr/>
            <p:nvPr/>
          </p:nvSpPr>
          <p:spPr>
            <a:xfrm>
              <a:off x="7090400" y="3863175"/>
              <a:ext cx="665225" cy="18225"/>
            </a:xfrm>
            <a:custGeom>
              <a:rect b="b" l="l" r="r" t="t"/>
              <a:pathLst>
                <a:path extrusionOk="0" h="729" w="26609">
                  <a:moveTo>
                    <a:pt x="3336" y="0"/>
                  </a:moveTo>
                  <a:lnTo>
                    <a:pt x="1" y="71"/>
                  </a:lnTo>
                  <a:lnTo>
                    <a:pt x="3336" y="282"/>
                  </a:lnTo>
                  <a:lnTo>
                    <a:pt x="6647" y="447"/>
                  </a:lnTo>
                  <a:lnTo>
                    <a:pt x="9982" y="564"/>
                  </a:lnTo>
                  <a:lnTo>
                    <a:pt x="13293" y="658"/>
                  </a:lnTo>
                  <a:lnTo>
                    <a:pt x="16628" y="705"/>
                  </a:lnTo>
                  <a:lnTo>
                    <a:pt x="19962" y="728"/>
                  </a:lnTo>
                  <a:lnTo>
                    <a:pt x="21606" y="728"/>
                  </a:lnTo>
                  <a:lnTo>
                    <a:pt x="23274" y="705"/>
                  </a:lnTo>
                  <a:lnTo>
                    <a:pt x="26608" y="635"/>
                  </a:lnTo>
                  <a:lnTo>
                    <a:pt x="23297" y="423"/>
                  </a:lnTo>
                  <a:lnTo>
                    <a:pt x="21630" y="329"/>
                  </a:lnTo>
                  <a:lnTo>
                    <a:pt x="19962" y="259"/>
                  </a:lnTo>
                  <a:lnTo>
                    <a:pt x="16651" y="141"/>
                  </a:lnTo>
                  <a:lnTo>
                    <a:pt x="13316" y="71"/>
                  </a:lnTo>
                  <a:lnTo>
                    <a:pt x="9982" y="24"/>
                  </a:lnTo>
                  <a:lnTo>
                    <a:pt x="6670" y="0"/>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5" name="Google Shape;1785;p29"/>
            <p:cNvSpPr/>
            <p:nvPr/>
          </p:nvSpPr>
          <p:spPr>
            <a:xfrm>
              <a:off x="7395125" y="3938325"/>
              <a:ext cx="360500" cy="15300"/>
            </a:xfrm>
            <a:custGeom>
              <a:rect b="b" l="l" r="r" t="t"/>
              <a:pathLst>
                <a:path extrusionOk="0" h="612" w="14420">
                  <a:moveTo>
                    <a:pt x="5401" y="0"/>
                  </a:moveTo>
                  <a:lnTo>
                    <a:pt x="3617" y="24"/>
                  </a:lnTo>
                  <a:lnTo>
                    <a:pt x="1808" y="71"/>
                  </a:lnTo>
                  <a:lnTo>
                    <a:pt x="893" y="94"/>
                  </a:lnTo>
                  <a:lnTo>
                    <a:pt x="0" y="165"/>
                  </a:lnTo>
                  <a:lnTo>
                    <a:pt x="893" y="259"/>
                  </a:lnTo>
                  <a:lnTo>
                    <a:pt x="1808" y="353"/>
                  </a:lnTo>
                  <a:lnTo>
                    <a:pt x="3593" y="470"/>
                  </a:lnTo>
                  <a:lnTo>
                    <a:pt x="5401" y="541"/>
                  </a:lnTo>
                  <a:lnTo>
                    <a:pt x="7210" y="611"/>
                  </a:lnTo>
                  <a:lnTo>
                    <a:pt x="10803" y="611"/>
                  </a:lnTo>
                  <a:lnTo>
                    <a:pt x="12611" y="564"/>
                  </a:lnTo>
                  <a:lnTo>
                    <a:pt x="13527" y="517"/>
                  </a:lnTo>
                  <a:lnTo>
                    <a:pt x="14419" y="447"/>
                  </a:lnTo>
                  <a:lnTo>
                    <a:pt x="13527" y="353"/>
                  </a:lnTo>
                  <a:lnTo>
                    <a:pt x="12611" y="282"/>
                  </a:lnTo>
                  <a:lnTo>
                    <a:pt x="10826" y="165"/>
                  </a:lnTo>
                  <a:lnTo>
                    <a:pt x="9018" y="71"/>
                  </a:lnTo>
                  <a:lnTo>
                    <a:pt x="7210" y="24"/>
                  </a:lnTo>
                  <a:lnTo>
                    <a:pt x="5401" y="0"/>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6" name="Google Shape;1786;p29"/>
            <p:cNvSpPr/>
            <p:nvPr/>
          </p:nvSpPr>
          <p:spPr>
            <a:xfrm>
              <a:off x="7294125" y="4068650"/>
              <a:ext cx="281250" cy="14725"/>
            </a:xfrm>
            <a:custGeom>
              <a:rect b="b" l="l" r="r" t="t"/>
              <a:pathLst>
                <a:path extrusionOk="0" h="589" w="11250">
                  <a:moveTo>
                    <a:pt x="4228" y="1"/>
                  </a:moveTo>
                  <a:lnTo>
                    <a:pt x="2819" y="24"/>
                  </a:lnTo>
                  <a:lnTo>
                    <a:pt x="1410" y="95"/>
                  </a:lnTo>
                  <a:lnTo>
                    <a:pt x="705" y="142"/>
                  </a:lnTo>
                  <a:lnTo>
                    <a:pt x="1" y="212"/>
                  </a:lnTo>
                  <a:lnTo>
                    <a:pt x="705" y="306"/>
                  </a:lnTo>
                  <a:lnTo>
                    <a:pt x="1386" y="377"/>
                  </a:lnTo>
                  <a:lnTo>
                    <a:pt x="2795" y="471"/>
                  </a:lnTo>
                  <a:lnTo>
                    <a:pt x="4205" y="541"/>
                  </a:lnTo>
                  <a:lnTo>
                    <a:pt x="5614" y="588"/>
                  </a:lnTo>
                  <a:lnTo>
                    <a:pt x="7023" y="588"/>
                  </a:lnTo>
                  <a:lnTo>
                    <a:pt x="8432" y="565"/>
                  </a:lnTo>
                  <a:lnTo>
                    <a:pt x="9841" y="518"/>
                  </a:lnTo>
                  <a:lnTo>
                    <a:pt x="10545" y="447"/>
                  </a:lnTo>
                  <a:lnTo>
                    <a:pt x="11250" y="377"/>
                  </a:lnTo>
                  <a:lnTo>
                    <a:pt x="10545" y="306"/>
                  </a:lnTo>
                  <a:lnTo>
                    <a:pt x="9841" y="212"/>
                  </a:lnTo>
                  <a:lnTo>
                    <a:pt x="8432" y="118"/>
                  </a:lnTo>
                  <a:lnTo>
                    <a:pt x="7023" y="48"/>
                  </a:lnTo>
                  <a:lnTo>
                    <a:pt x="5637" y="1"/>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7" name="Google Shape;1787;p29"/>
            <p:cNvSpPr/>
            <p:nvPr/>
          </p:nvSpPr>
          <p:spPr>
            <a:xfrm>
              <a:off x="7294125" y="4068650"/>
              <a:ext cx="281250" cy="14725"/>
            </a:xfrm>
            <a:custGeom>
              <a:rect b="b" l="l" r="r" t="t"/>
              <a:pathLst>
                <a:path extrusionOk="0" fill="none" h="589" w="11250">
                  <a:moveTo>
                    <a:pt x="1" y="212"/>
                  </a:moveTo>
                  <a:lnTo>
                    <a:pt x="1" y="212"/>
                  </a:lnTo>
                  <a:lnTo>
                    <a:pt x="705" y="142"/>
                  </a:lnTo>
                  <a:lnTo>
                    <a:pt x="1410" y="95"/>
                  </a:lnTo>
                  <a:lnTo>
                    <a:pt x="2819" y="24"/>
                  </a:lnTo>
                  <a:lnTo>
                    <a:pt x="2819" y="24"/>
                  </a:lnTo>
                  <a:lnTo>
                    <a:pt x="4228" y="1"/>
                  </a:lnTo>
                  <a:lnTo>
                    <a:pt x="5637" y="1"/>
                  </a:lnTo>
                  <a:lnTo>
                    <a:pt x="5637" y="1"/>
                  </a:lnTo>
                  <a:lnTo>
                    <a:pt x="7023" y="48"/>
                  </a:lnTo>
                  <a:lnTo>
                    <a:pt x="8432" y="118"/>
                  </a:lnTo>
                  <a:lnTo>
                    <a:pt x="8432" y="118"/>
                  </a:lnTo>
                  <a:lnTo>
                    <a:pt x="9841" y="212"/>
                  </a:lnTo>
                  <a:lnTo>
                    <a:pt x="10545" y="306"/>
                  </a:lnTo>
                  <a:lnTo>
                    <a:pt x="11250" y="377"/>
                  </a:lnTo>
                  <a:lnTo>
                    <a:pt x="11250" y="377"/>
                  </a:lnTo>
                  <a:lnTo>
                    <a:pt x="10545" y="447"/>
                  </a:lnTo>
                  <a:lnTo>
                    <a:pt x="9841" y="518"/>
                  </a:lnTo>
                  <a:lnTo>
                    <a:pt x="8432" y="565"/>
                  </a:lnTo>
                  <a:lnTo>
                    <a:pt x="8432" y="565"/>
                  </a:lnTo>
                  <a:lnTo>
                    <a:pt x="7023" y="588"/>
                  </a:lnTo>
                  <a:lnTo>
                    <a:pt x="5614" y="588"/>
                  </a:lnTo>
                  <a:lnTo>
                    <a:pt x="5614" y="588"/>
                  </a:lnTo>
                  <a:lnTo>
                    <a:pt x="4205" y="541"/>
                  </a:lnTo>
                  <a:lnTo>
                    <a:pt x="2795" y="471"/>
                  </a:lnTo>
                  <a:lnTo>
                    <a:pt x="2795" y="471"/>
                  </a:lnTo>
                  <a:lnTo>
                    <a:pt x="1386" y="377"/>
                  </a:lnTo>
                  <a:lnTo>
                    <a:pt x="705" y="306"/>
                  </a:lnTo>
                  <a:lnTo>
                    <a:pt x="1" y="212"/>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8" name="Google Shape;1788;p29"/>
            <p:cNvSpPr/>
            <p:nvPr/>
          </p:nvSpPr>
          <p:spPr>
            <a:xfrm>
              <a:off x="7111550" y="4008775"/>
              <a:ext cx="498475" cy="15875"/>
            </a:xfrm>
            <a:custGeom>
              <a:rect b="b" l="l" r="r" t="t"/>
              <a:pathLst>
                <a:path extrusionOk="0" h="635" w="19939">
                  <a:moveTo>
                    <a:pt x="7492" y="1"/>
                  </a:moveTo>
                  <a:lnTo>
                    <a:pt x="5002" y="24"/>
                  </a:lnTo>
                  <a:lnTo>
                    <a:pt x="2513" y="71"/>
                  </a:lnTo>
                  <a:lnTo>
                    <a:pt x="0" y="188"/>
                  </a:lnTo>
                  <a:lnTo>
                    <a:pt x="2490" y="353"/>
                  </a:lnTo>
                  <a:lnTo>
                    <a:pt x="5002" y="470"/>
                  </a:lnTo>
                  <a:lnTo>
                    <a:pt x="7492" y="564"/>
                  </a:lnTo>
                  <a:lnTo>
                    <a:pt x="9981" y="611"/>
                  </a:lnTo>
                  <a:lnTo>
                    <a:pt x="12470" y="635"/>
                  </a:lnTo>
                  <a:lnTo>
                    <a:pt x="14960" y="611"/>
                  </a:lnTo>
                  <a:lnTo>
                    <a:pt x="16204" y="611"/>
                  </a:lnTo>
                  <a:lnTo>
                    <a:pt x="17449" y="564"/>
                  </a:lnTo>
                  <a:lnTo>
                    <a:pt x="19938" y="470"/>
                  </a:lnTo>
                  <a:lnTo>
                    <a:pt x="17449" y="282"/>
                  </a:lnTo>
                  <a:lnTo>
                    <a:pt x="16204" y="212"/>
                  </a:lnTo>
                  <a:lnTo>
                    <a:pt x="14960" y="165"/>
                  </a:lnTo>
                  <a:lnTo>
                    <a:pt x="12470" y="95"/>
                  </a:lnTo>
                  <a:lnTo>
                    <a:pt x="9981" y="24"/>
                  </a:lnTo>
                  <a:lnTo>
                    <a:pt x="7492" y="1"/>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9" name="Google Shape;1789;p29"/>
            <p:cNvSpPr/>
            <p:nvPr/>
          </p:nvSpPr>
          <p:spPr>
            <a:xfrm>
              <a:off x="7111550" y="4008775"/>
              <a:ext cx="498475" cy="15875"/>
            </a:xfrm>
            <a:custGeom>
              <a:rect b="b" l="l" r="r" t="t"/>
              <a:pathLst>
                <a:path extrusionOk="0" fill="none" h="635" w="19939">
                  <a:moveTo>
                    <a:pt x="0" y="188"/>
                  </a:moveTo>
                  <a:lnTo>
                    <a:pt x="0" y="188"/>
                  </a:lnTo>
                  <a:lnTo>
                    <a:pt x="2513" y="71"/>
                  </a:lnTo>
                  <a:lnTo>
                    <a:pt x="5002" y="24"/>
                  </a:lnTo>
                  <a:lnTo>
                    <a:pt x="5002" y="24"/>
                  </a:lnTo>
                  <a:lnTo>
                    <a:pt x="7492" y="1"/>
                  </a:lnTo>
                  <a:lnTo>
                    <a:pt x="9981" y="24"/>
                  </a:lnTo>
                  <a:lnTo>
                    <a:pt x="9981" y="24"/>
                  </a:lnTo>
                  <a:lnTo>
                    <a:pt x="12470" y="95"/>
                  </a:lnTo>
                  <a:lnTo>
                    <a:pt x="14960" y="165"/>
                  </a:lnTo>
                  <a:lnTo>
                    <a:pt x="14960" y="165"/>
                  </a:lnTo>
                  <a:lnTo>
                    <a:pt x="16204" y="212"/>
                  </a:lnTo>
                  <a:lnTo>
                    <a:pt x="17449" y="282"/>
                  </a:lnTo>
                  <a:lnTo>
                    <a:pt x="19938" y="470"/>
                  </a:lnTo>
                  <a:lnTo>
                    <a:pt x="19938" y="470"/>
                  </a:lnTo>
                  <a:lnTo>
                    <a:pt x="17449" y="564"/>
                  </a:lnTo>
                  <a:lnTo>
                    <a:pt x="16204" y="611"/>
                  </a:lnTo>
                  <a:lnTo>
                    <a:pt x="14960" y="611"/>
                  </a:lnTo>
                  <a:lnTo>
                    <a:pt x="14960" y="611"/>
                  </a:lnTo>
                  <a:lnTo>
                    <a:pt x="12470" y="635"/>
                  </a:lnTo>
                  <a:lnTo>
                    <a:pt x="9981" y="611"/>
                  </a:lnTo>
                  <a:lnTo>
                    <a:pt x="9981" y="611"/>
                  </a:lnTo>
                  <a:lnTo>
                    <a:pt x="7492" y="564"/>
                  </a:lnTo>
                  <a:lnTo>
                    <a:pt x="5002" y="470"/>
                  </a:lnTo>
                  <a:lnTo>
                    <a:pt x="5002" y="470"/>
                  </a:lnTo>
                  <a:lnTo>
                    <a:pt x="2490" y="353"/>
                  </a:lnTo>
                  <a:lnTo>
                    <a:pt x="0" y="188"/>
                  </a:lnTo>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0" name="Google Shape;1790;p29"/>
            <p:cNvSpPr/>
            <p:nvPr/>
          </p:nvSpPr>
          <p:spPr>
            <a:xfrm>
              <a:off x="6997650" y="3985875"/>
              <a:ext cx="860125" cy="166175"/>
            </a:xfrm>
            <a:custGeom>
              <a:rect b="b" l="l" r="r" t="t"/>
              <a:pathLst>
                <a:path extrusionOk="0" h="6647" w="34405">
                  <a:moveTo>
                    <a:pt x="11508" y="917"/>
                  </a:moveTo>
                  <a:lnTo>
                    <a:pt x="14537" y="940"/>
                  </a:lnTo>
                  <a:lnTo>
                    <a:pt x="17026" y="1011"/>
                  </a:lnTo>
                  <a:lnTo>
                    <a:pt x="19516" y="1081"/>
                  </a:lnTo>
                  <a:lnTo>
                    <a:pt x="20760" y="1128"/>
                  </a:lnTo>
                  <a:lnTo>
                    <a:pt x="22005" y="1198"/>
                  </a:lnTo>
                  <a:lnTo>
                    <a:pt x="24494" y="1386"/>
                  </a:lnTo>
                  <a:lnTo>
                    <a:pt x="22005" y="1480"/>
                  </a:lnTo>
                  <a:lnTo>
                    <a:pt x="20760" y="1527"/>
                  </a:lnTo>
                  <a:lnTo>
                    <a:pt x="19516" y="1527"/>
                  </a:lnTo>
                  <a:lnTo>
                    <a:pt x="17567" y="1551"/>
                  </a:lnTo>
                  <a:lnTo>
                    <a:pt x="14537" y="1527"/>
                  </a:lnTo>
                  <a:lnTo>
                    <a:pt x="12048" y="1480"/>
                  </a:lnTo>
                  <a:lnTo>
                    <a:pt x="9558" y="1386"/>
                  </a:lnTo>
                  <a:lnTo>
                    <a:pt x="7046" y="1269"/>
                  </a:lnTo>
                  <a:lnTo>
                    <a:pt x="4556" y="1104"/>
                  </a:lnTo>
                  <a:lnTo>
                    <a:pt x="7069" y="987"/>
                  </a:lnTo>
                  <a:lnTo>
                    <a:pt x="9558" y="940"/>
                  </a:lnTo>
                  <a:lnTo>
                    <a:pt x="11508" y="917"/>
                  </a:lnTo>
                  <a:close/>
                  <a:moveTo>
                    <a:pt x="17496" y="3312"/>
                  </a:moveTo>
                  <a:lnTo>
                    <a:pt x="18882" y="3359"/>
                  </a:lnTo>
                  <a:lnTo>
                    <a:pt x="20291" y="3429"/>
                  </a:lnTo>
                  <a:lnTo>
                    <a:pt x="21700" y="3523"/>
                  </a:lnTo>
                  <a:lnTo>
                    <a:pt x="22404" y="3617"/>
                  </a:lnTo>
                  <a:lnTo>
                    <a:pt x="23109" y="3688"/>
                  </a:lnTo>
                  <a:lnTo>
                    <a:pt x="22404" y="3758"/>
                  </a:lnTo>
                  <a:lnTo>
                    <a:pt x="21700" y="3829"/>
                  </a:lnTo>
                  <a:lnTo>
                    <a:pt x="20291" y="3876"/>
                  </a:lnTo>
                  <a:lnTo>
                    <a:pt x="19445" y="3899"/>
                  </a:lnTo>
                  <a:lnTo>
                    <a:pt x="17473" y="3899"/>
                  </a:lnTo>
                  <a:lnTo>
                    <a:pt x="16064" y="3852"/>
                  </a:lnTo>
                  <a:lnTo>
                    <a:pt x="14654" y="3782"/>
                  </a:lnTo>
                  <a:lnTo>
                    <a:pt x="13245" y="3688"/>
                  </a:lnTo>
                  <a:lnTo>
                    <a:pt x="12564" y="3617"/>
                  </a:lnTo>
                  <a:lnTo>
                    <a:pt x="11860" y="3523"/>
                  </a:lnTo>
                  <a:lnTo>
                    <a:pt x="12564" y="3453"/>
                  </a:lnTo>
                  <a:lnTo>
                    <a:pt x="13269" y="3406"/>
                  </a:lnTo>
                  <a:lnTo>
                    <a:pt x="14678" y="3335"/>
                  </a:lnTo>
                  <a:lnTo>
                    <a:pt x="15547" y="3312"/>
                  </a:lnTo>
                  <a:close/>
                  <a:moveTo>
                    <a:pt x="0" y="1"/>
                  </a:moveTo>
                  <a:lnTo>
                    <a:pt x="24" y="705"/>
                  </a:lnTo>
                  <a:lnTo>
                    <a:pt x="118" y="1410"/>
                  </a:lnTo>
                  <a:lnTo>
                    <a:pt x="212" y="2138"/>
                  </a:lnTo>
                  <a:lnTo>
                    <a:pt x="376" y="2866"/>
                  </a:lnTo>
                  <a:lnTo>
                    <a:pt x="587" y="3617"/>
                  </a:lnTo>
                  <a:lnTo>
                    <a:pt x="846" y="4369"/>
                  </a:lnTo>
                  <a:lnTo>
                    <a:pt x="1151" y="5120"/>
                  </a:lnTo>
                  <a:lnTo>
                    <a:pt x="1503" y="5872"/>
                  </a:lnTo>
                  <a:lnTo>
                    <a:pt x="34405" y="6647"/>
                  </a:lnTo>
                  <a:lnTo>
                    <a:pt x="34240" y="6177"/>
                  </a:lnTo>
                  <a:lnTo>
                    <a:pt x="34076" y="5613"/>
                  </a:lnTo>
                  <a:lnTo>
                    <a:pt x="33888" y="4862"/>
                  </a:lnTo>
                  <a:lnTo>
                    <a:pt x="33677" y="3970"/>
                  </a:lnTo>
                  <a:lnTo>
                    <a:pt x="33489" y="2913"/>
                  </a:lnTo>
                  <a:lnTo>
                    <a:pt x="33395" y="2349"/>
                  </a:lnTo>
                  <a:lnTo>
                    <a:pt x="33324" y="1739"/>
                  </a:lnTo>
                  <a:lnTo>
                    <a:pt x="33254" y="1128"/>
                  </a:lnTo>
                  <a:lnTo>
                    <a:pt x="33207" y="494"/>
                  </a:lnTo>
                  <a:lnTo>
                    <a:pt x="26279" y="494"/>
                  </a:lnTo>
                  <a:lnTo>
                    <a:pt x="22522" y="470"/>
                  </a:lnTo>
                  <a:lnTo>
                    <a:pt x="18764" y="423"/>
                  </a:lnTo>
                  <a:lnTo>
                    <a:pt x="15007" y="376"/>
                  </a:lnTo>
                  <a:lnTo>
                    <a:pt x="11249" y="306"/>
                  </a:lnTo>
                  <a:lnTo>
                    <a:pt x="7515" y="212"/>
                  </a:lnTo>
                  <a:lnTo>
                    <a:pt x="3758" y="118"/>
                  </a:lnTo>
                  <a:lnTo>
                    <a:pt x="0" y="1"/>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1" name="Google Shape;1791;p29"/>
            <p:cNvSpPr/>
            <p:nvPr/>
          </p:nvSpPr>
          <p:spPr>
            <a:xfrm>
              <a:off x="7294125" y="4068650"/>
              <a:ext cx="281250" cy="14725"/>
            </a:xfrm>
            <a:custGeom>
              <a:rect b="b" l="l" r="r" t="t"/>
              <a:pathLst>
                <a:path extrusionOk="0" fill="none" h="589" w="11250">
                  <a:moveTo>
                    <a:pt x="6717" y="588"/>
                  </a:moveTo>
                  <a:lnTo>
                    <a:pt x="6717" y="588"/>
                  </a:lnTo>
                  <a:lnTo>
                    <a:pt x="5614" y="588"/>
                  </a:lnTo>
                  <a:lnTo>
                    <a:pt x="5614" y="588"/>
                  </a:lnTo>
                  <a:lnTo>
                    <a:pt x="4205" y="541"/>
                  </a:lnTo>
                  <a:lnTo>
                    <a:pt x="2795" y="471"/>
                  </a:lnTo>
                  <a:lnTo>
                    <a:pt x="2795" y="471"/>
                  </a:lnTo>
                  <a:lnTo>
                    <a:pt x="1386" y="377"/>
                  </a:lnTo>
                  <a:lnTo>
                    <a:pt x="705" y="306"/>
                  </a:lnTo>
                  <a:lnTo>
                    <a:pt x="1" y="212"/>
                  </a:lnTo>
                  <a:lnTo>
                    <a:pt x="1" y="212"/>
                  </a:lnTo>
                  <a:lnTo>
                    <a:pt x="705" y="142"/>
                  </a:lnTo>
                  <a:lnTo>
                    <a:pt x="1410" y="95"/>
                  </a:lnTo>
                  <a:lnTo>
                    <a:pt x="2819" y="24"/>
                  </a:lnTo>
                  <a:lnTo>
                    <a:pt x="2819" y="24"/>
                  </a:lnTo>
                  <a:lnTo>
                    <a:pt x="3688" y="1"/>
                  </a:lnTo>
                  <a:lnTo>
                    <a:pt x="4557" y="1"/>
                  </a:lnTo>
                  <a:lnTo>
                    <a:pt x="4557" y="1"/>
                  </a:lnTo>
                  <a:lnTo>
                    <a:pt x="5637" y="1"/>
                  </a:lnTo>
                  <a:lnTo>
                    <a:pt x="5637" y="1"/>
                  </a:lnTo>
                  <a:lnTo>
                    <a:pt x="7023" y="48"/>
                  </a:lnTo>
                  <a:lnTo>
                    <a:pt x="8432" y="118"/>
                  </a:lnTo>
                  <a:lnTo>
                    <a:pt x="8432" y="118"/>
                  </a:lnTo>
                  <a:lnTo>
                    <a:pt x="9841" y="212"/>
                  </a:lnTo>
                  <a:lnTo>
                    <a:pt x="10545" y="306"/>
                  </a:lnTo>
                  <a:lnTo>
                    <a:pt x="11250" y="377"/>
                  </a:lnTo>
                  <a:lnTo>
                    <a:pt x="11250" y="377"/>
                  </a:lnTo>
                  <a:lnTo>
                    <a:pt x="10545" y="447"/>
                  </a:lnTo>
                  <a:lnTo>
                    <a:pt x="9841" y="518"/>
                  </a:lnTo>
                  <a:lnTo>
                    <a:pt x="8432" y="565"/>
                  </a:lnTo>
                  <a:lnTo>
                    <a:pt x="8432" y="565"/>
                  </a:lnTo>
                  <a:lnTo>
                    <a:pt x="7586" y="588"/>
                  </a:lnTo>
                  <a:lnTo>
                    <a:pt x="6717" y="588"/>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2" name="Google Shape;1792;p29"/>
            <p:cNvSpPr/>
            <p:nvPr/>
          </p:nvSpPr>
          <p:spPr>
            <a:xfrm>
              <a:off x="6997650" y="3985875"/>
              <a:ext cx="860125" cy="166175"/>
            </a:xfrm>
            <a:custGeom>
              <a:rect b="b" l="l" r="r" t="t"/>
              <a:pathLst>
                <a:path extrusionOk="0" fill="none" h="6647" w="34405">
                  <a:moveTo>
                    <a:pt x="0" y="1"/>
                  </a:moveTo>
                  <a:lnTo>
                    <a:pt x="0" y="1"/>
                  </a:lnTo>
                  <a:lnTo>
                    <a:pt x="24" y="705"/>
                  </a:lnTo>
                  <a:lnTo>
                    <a:pt x="118" y="1410"/>
                  </a:lnTo>
                  <a:lnTo>
                    <a:pt x="212" y="2138"/>
                  </a:lnTo>
                  <a:lnTo>
                    <a:pt x="376" y="2866"/>
                  </a:lnTo>
                  <a:lnTo>
                    <a:pt x="587" y="3617"/>
                  </a:lnTo>
                  <a:lnTo>
                    <a:pt x="846" y="4369"/>
                  </a:lnTo>
                  <a:lnTo>
                    <a:pt x="1151" y="5120"/>
                  </a:lnTo>
                  <a:lnTo>
                    <a:pt x="1503" y="5872"/>
                  </a:lnTo>
                  <a:lnTo>
                    <a:pt x="34405" y="6647"/>
                  </a:lnTo>
                  <a:lnTo>
                    <a:pt x="34405" y="6647"/>
                  </a:lnTo>
                  <a:lnTo>
                    <a:pt x="34240" y="6177"/>
                  </a:lnTo>
                  <a:lnTo>
                    <a:pt x="34076" y="5613"/>
                  </a:lnTo>
                  <a:lnTo>
                    <a:pt x="33888" y="4862"/>
                  </a:lnTo>
                  <a:lnTo>
                    <a:pt x="33677" y="3970"/>
                  </a:lnTo>
                  <a:lnTo>
                    <a:pt x="33489" y="2913"/>
                  </a:lnTo>
                  <a:lnTo>
                    <a:pt x="33395" y="2349"/>
                  </a:lnTo>
                  <a:lnTo>
                    <a:pt x="33324" y="1739"/>
                  </a:lnTo>
                  <a:lnTo>
                    <a:pt x="33254" y="1128"/>
                  </a:lnTo>
                  <a:lnTo>
                    <a:pt x="33207" y="494"/>
                  </a:lnTo>
                  <a:lnTo>
                    <a:pt x="33207" y="494"/>
                  </a:lnTo>
                  <a:lnTo>
                    <a:pt x="33207" y="494"/>
                  </a:lnTo>
                  <a:lnTo>
                    <a:pt x="30037" y="494"/>
                  </a:lnTo>
                  <a:lnTo>
                    <a:pt x="30037" y="494"/>
                  </a:lnTo>
                  <a:lnTo>
                    <a:pt x="26279" y="494"/>
                  </a:lnTo>
                  <a:lnTo>
                    <a:pt x="22522" y="470"/>
                  </a:lnTo>
                  <a:lnTo>
                    <a:pt x="18764" y="423"/>
                  </a:lnTo>
                  <a:lnTo>
                    <a:pt x="15007" y="376"/>
                  </a:lnTo>
                  <a:lnTo>
                    <a:pt x="11249" y="306"/>
                  </a:lnTo>
                  <a:lnTo>
                    <a:pt x="7515" y="212"/>
                  </a:lnTo>
                  <a:lnTo>
                    <a:pt x="3758" y="118"/>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3" name="Google Shape;1793;p29"/>
            <p:cNvSpPr/>
            <p:nvPr/>
          </p:nvSpPr>
          <p:spPr>
            <a:xfrm>
              <a:off x="7294125" y="4068650"/>
              <a:ext cx="281250" cy="14725"/>
            </a:xfrm>
            <a:custGeom>
              <a:rect b="b" l="l" r="r" t="t"/>
              <a:pathLst>
                <a:path extrusionOk="0" h="589" w="11250">
                  <a:moveTo>
                    <a:pt x="3688" y="1"/>
                  </a:moveTo>
                  <a:lnTo>
                    <a:pt x="2819" y="24"/>
                  </a:lnTo>
                  <a:lnTo>
                    <a:pt x="1410" y="95"/>
                  </a:lnTo>
                  <a:lnTo>
                    <a:pt x="705" y="142"/>
                  </a:lnTo>
                  <a:lnTo>
                    <a:pt x="1" y="212"/>
                  </a:lnTo>
                  <a:lnTo>
                    <a:pt x="705" y="306"/>
                  </a:lnTo>
                  <a:lnTo>
                    <a:pt x="1386" y="377"/>
                  </a:lnTo>
                  <a:lnTo>
                    <a:pt x="2795" y="471"/>
                  </a:lnTo>
                  <a:lnTo>
                    <a:pt x="4205" y="541"/>
                  </a:lnTo>
                  <a:lnTo>
                    <a:pt x="5614" y="588"/>
                  </a:lnTo>
                  <a:lnTo>
                    <a:pt x="7586" y="588"/>
                  </a:lnTo>
                  <a:lnTo>
                    <a:pt x="8432" y="565"/>
                  </a:lnTo>
                  <a:lnTo>
                    <a:pt x="9841" y="518"/>
                  </a:lnTo>
                  <a:lnTo>
                    <a:pt x="10545" y="447"/>
                  </a:lnTo>
                  <a:lnTo>
                    <a:pt x="11250" y="377"/>
                  </a:lnTo>
                  <a:lnTo>
                    <a:pt x="10545" y="306"/>
                  </a:lnTo>
                  <a:lnTo>
                    <a:pt x="9841" y="212"/>
                  </a:lnTo>
                  <a:lnTo>
                    <a:pt x="8432" y="118"/>
                  </a:lnTo>
                  <a:lnTo>
                    <a:pt x="7023" y="48"/>
                  </a:lnTo>
                  <a:lnTo>
                    <a:pt x="5637"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4" name="Google Shape;1794;p29"/>
            <p:cNvSpPr/>
            <p:nvPr/>
          </p:nvSpPr>
          <p:spPr>
            <a:xfrm>
              <a:off x="7071025" y="3938325"/>
              <a:ext cx="175575" cy="246025"/>
            </a:xfrm>
            <a:custGeom>
              <a:rect b="b" l="l" r="r" t="t"/>
              <a:pathLst>
                <a:path extrusionOk="0" h="9841" w="7023">
                  <a:moveTo>
                    <a:pt x="1" y="0"/>
                  </a:moveTo>
                  <a:lnTo>
                    <a:pt x="377" y="564"/>
                  </a:lnTo>
                  <a:lnTo>
                    <a:pt x="729" y="1151"/>
                  </a:lnTo>
                  <a:lnTo>
                    <a:pt x="1034" y="1738"/>
                  </a:lnTo>
                  <a:lnTo>
                    <a:pt x="1292" y="2349"/>
                  </a:lnTo>
                  <a:lnTo>
                    <a:pt x="1527" y="2936"/>
                  </a:lnTo>
                  <a:lnTo>
                    <a:pt x="1715" y="3547"/>
                  </a:lnTo>
                  <a:lnTo>
                    <a:pt x="1880" y="4157"/>
                  </a:lnTo>
                  <a:lnTo>
                    <a:pt x="1997" y="4768"/>
                  </a:lnTo>
                  <a:lnTo>
                    <a:pt x="2067" y="5378"/>
                  </a:lnTo>
                  <a:lnTo>
                    <a:pt x="2114" y="6012"/>
                  </a:lnTo>
                  <a:lnTo>
                    <a:pt x="2138" y="6623"/>
                  </a:lnTo>
                  <a:lnTo>
                    <a:pt x="2114" y="7257"/>
                  </a:lnTo>
                  <a:lnTo>
                    <a:pt x="2044" y="7891"/>
                  </a:lnTo>
                  <a:lnTo>
                    <a:pt x="1927" y="8502"/>
                  </a:lnTo>
                  <a:lnTo>
                    <a:pt x="1786" y="9136"/>
                  </a:lnTo>
                  <a:lnTo>
                    <a:pt x="1621" y="9770"/>
                  </a:lnTo>
                  <a:lnTo>
                    <a:pt x="5144" y="7774"/>
                  </a:lnTo>
                  <a:lnTo>
                    <a:pt x="5496" y="8314"/>
                  </a:lnTo>
                  <a:lnTo>
                    <a:pt x="5895" y="8854"/>
                  </a:lnTo>
                  <a:lnTo>
                    <a:pt x="6318" y="9347"/>
                  </a:lnTo>
                  <a:lnTo>
                    <a:pt x="6811" y="9840"/>
                  </a:lnTo>
                  <a:lnTo>
                    <a:pt x="6905" y="9206"/>
                  </a:lnTo>
                  <a:lnTo>
                    <a:pt x="6999" y="8572"/>
                  </a:lnTo>
                  <a:lnTo>
                    <a:pt x="7023" y="7915"/>
                  </a:lnTo>
                  <a:lnTo>
                    <a:pt x="7023" y="7281"/>
                  </a:lnTo>
                  <a:lnTo>
                    <a:pt x="6976" y="6647"/>
                  </a:lnTo>
                  <a:lnTo>
                    <a:pt x="6905" y="5989"/>
                  </a:lnTo>
                  <a:lnTo>
                    <a:pt x="6788" y="5355"/>
                  </a:lnTo>
                  <a:lnTo>
                    <a:pt x="6623" y="4721"/>
                  </a:lnTo>
                  <a:lnTo>
                    <a:pt x="6436" y="4087"/>
                  </a:lnTo>
                  <a:lnTo>
                    <a:pt x="6201" y="3476"/>
                  </a:lnTo>
                  <a:lnTo>
                    <a:pt x="5919" y="2866"/>
                  </a:lnTo>
                  <a:lnTo>
                    <a:pt x="5614" y="2255"/>
                  </a:lnTo>
                  <a:lnTo>
                    <a:pt x="5261" y="1668"/>
                  </a:lnTo>
                  <a:lnTo>
                    <a:pt x="4886" y="1104"/>
                  </a:lnTo>
                  <a:lnTo>
                    <a:pt x="4463" y="541"/>
                  </a:lnTo>
                  <a:lnTo>
                    <a:pt x="399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5" name="Google Shape;1795;p29"/>
            <p:cNvSpPr/>
            <p:nvPr/>
          </p:nvSpPr>
          <p:spPr>
            <a:xfrm>
              <a:off x="5778225" y="4184325"/>
              <a:ext cx="2128275" cy="332900"/>
            </a:xfrm>
            <a:custGeom>
              <a:rect b="b" l="l" r="r" t="t"/>
              <a:pathLst>
                <a:path extrusionOk="0" h="13316" w="85131">
                  <a:moveTo>
                    <a:pt x="1" y="0"/>
                  </a:moveTo>
                  <a:lnTo>
                    <a:pt x="1" y="1597"/>
                  </a:lnTo>
                  <a:lnTo>
                    <a:pt x="16369" y="2208"/>
                  </a:lnTo>
                  <a:lnTo>
                    <a:pt x="16369" y="11273"/>
                  </a:lnTo>
                  <a:lnTo>
                    <a:pt x="1" y="11578"/>
                  </a:lnTo>
                  <a:lnTo>
                    <a:pt x="1" y="13316"/>
                  </a:lnTo>
                  <a:lnTo>
                    <a:pt x="43306" y="12940"/>
                  </a:lnTo>
                  <a:lnTo>
                    <a:pt x="83440" y="12588"/>
                  </a:lnTo>
                  <a:lnTo>
                    <a:pt x="83839" y="11907"/>
                  </a:lnTo>
                  <a:lnTo>
                    <a:pt x="84168" y="11202"/>
                  </a:lnTo>
                  <a:lnTo>
                    <a:pt x="84473" y="10521"/>
                  </a:lnTo>
                  <a:lnTo>
                    <a:pt x="84708" y="9840"/>
                  </a:lnTo>
                  <a:lnTo>
                    <a:pt x="84896" y="9159"/>
                  </a:lnTo>
                  <a:lnTo>
                    <a:pt x="85013" y="8478"/>
                  </a:lnTo>
                  <a:lnTo>
                    <a:pt x="85107" y="7821"/>
                  </a:lnTo>
                  <a:lnTo>
                    <a:pt x="85131" y="7140"/>
                  </a:lnTo>
                  <a:lnTo>
                    <a:pt x="85084" y="6482"/>
                  </a:lnTo>
                  <a:lnTo>
                    <a:pt x="85013" y="5801"/>
                  </a:lnTo>
                  <a:lnTo>
                    <a:pt x="84873" y="5143"/>
                  </a:lnTo>
                  <a:lnTo>
                    <a:pt x="84685" y="4486"/>
                  </a:lnTo>
                  <a:lnTo>
                    <a:pt x="84450" y="3805"/>
                  </a:lnTo>
                  <a:lnTo>
                    <a:pt x="84168" y="3147"/>
                  </a:lnTo>
                  <a:lnTo>
                    <a:pt x="83816" y="2490"/>
                  </a:lnTo>
                  <a:lnTo>
                    <a:pt x="83440" y="1856"/>
                  </a:lnTo>
                  <a:lnTo>
                    <a:pt x="42178" y="940"/>
                  </a:lnTo>
                  <a:lnTo>
                    <a:pt x="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6" name="Google Shape;1796;p29"/>
            <p:cNvSpPr/>
            <p:nvPr/>
          </p:nvSpPr>
          <p:spPr>
            <a:xfrm>
              <a:off x="5778225" y="4184325"/>
              <a:ext cx="2128275" cy="332900"/>
            </a:xfrm>
            <a:custGeom>
              <a:rect b="b" l="l" r="r" t="t"/>
              <a:pathLst>
                <a:path extrusionOk="0" fill="none" h="13316" w="85131">
                  <a:moveTo>
                    <a:pt x="83440" y="1856"/>
                  </a:moveTo>
                  <a:lnTo>
                    <a:pt x="42178" y="940"/>
                  </a:lnTo>
                  <a:lnTo>
                    <a:pt x="1" y="0"/>
                  </a:lnTo>
                  <a:lnTo>
                    <a:pt x="1" y="1597"/>
                  </a:lnTo>
                  <a:lnTo>
                    <a:pt x="16369" y="2208"/>
                  </a:lnTo>
                  <a:lnTo>
                    <a:pt x="16369" y="11273"/>
                  </a:lnTo>
                  <a:lnTo>
                    <a:pt x="1" y="11578"/>
                  </a:lnTo>
                  <a:lnTo>
                    <a:pt x="1" y="13316"/>
                  </a:lnTo>
                  <a:lnTo>
                    <a:pt x="43306" y="12940"/>
                  </a:lnTo>
                  <a:lnTo>
                    <a:pt x="83440" y="12588"/>
                  </a:lnTo>
                  <a:lnTo>
                    <a:pt x="83440" y="12588"/>
                  </a:lnTo>
                  <a:lnTo>
                    <a:pt x="83839" y="11907"/>
                  </a:lnTo>
                  <a:lnTo>
                    <a:pt x="84168" y="11202"/>
                  </a:lnTo>
                  <a:lnTo>
                    <a:pt x="84473" y="10521"/>
                  </a:lnTo>
                  <a:lnTo>
                    <a:pt x="84708" y="9840"/>
                  </a:lnTo>
                  <a:lnTo>
                    <a:pt x="84896" y="9159"/>
                  </a:lnTo>
                  <a:lnTo>
                    <a:pt x="85013" y="8478"/>
                  </a:lnTo>
                  <a:lnTo>
                    <a:pt x="85107" y="7821"/>
                  </a:lnTo>
                  <a:lnTo>
                    <a:pt x="85131" y="7140"/>
                  </a:lnTo>
                  <a:lnTo>
                    <a:pt x="85084" y="6482"/>
                  </a:lnTo>
                  <a:lnTo>
                    <a:pt x="85013" y="5801"/>
                  </a:lnTo>
                  <a:lnTo>
                    <a:pt x="84873" y="5143"/>
                  </a:lnTo>
                  <a:lnTo>
                    <a:pt x="84685" y="4486"/>
                  </a:lnTo>
                  <a:lnTo>
                    <a:pt x="84450" y="3805"/>
                  </a:lnTo>
                  <a:lnTo>
                    <a:pt x="84168" y="3147"/>
                  </a:lnTo>
                  <a:lnTo>
                    <a:pt x="83816" y="2490"/>
                  </a:lnTo>
                  <a:lnTo>
                    <a:pt x="83440" y="1856"/>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7" name="Google Shape;1797;p29"/>
            <p:cNvSpPr/>
            <p:nvPr/>
          </p:nvSpPr>
          <p:spPr>
            <a:xfrm>
              <a:off x="6832675" y="4207800"/>
              <a:ext cx="1073825" cy="300050"/>
            </a:xfrm>
            <a:custGeom>
              <a:rect b="b" l="l" r="r" t="t"/>
              <a:pathLst>
                <a:path extrusionOk="0" h="12002" w="42953">
                  <a:moveTo>
                    <a:pt x="0" y="1"/>
                  </a:moveTo>
                  <a:lnTo>
                    <a:pt x="259" y="330"/>
                  </a:lnTo>
                  <a:lnTo>
                    <a:pt x="540" y="729"/>
                  </a:lnTo>
                  <a:lnTo>
                    <a:pt x="822" y="1175"/>
                  </a:lnTo>
                  <a:lnTo>
                    <a:pt x="1104" y="1692"/>
                  </a:lnTo>
                  <a:lnTo>
                    <a:pt x="1362" y="2255"/>
                  </a:lnTo>
                  <a:lnTo>
                    <a:pt x="1621" y="2866"/>
                  </a:lnTo>
                  <a:lnTo>
                    <a:pt x="1832" y="3523"/>
                  </a:lnTo>
                  <a:lnTo>
                    <a:pt x="2020" y="4228"/>
                  </a:lnTo>
                  <a:lnTo>
                    <a:pt x="2090" y="4604"/>
                  </a:lnTo>
                  <a:lnTo>
                    <a:pt x="2161" y="5003"/>
                  </a:lnTo>
                  <a:lnTo>
                    <a:pt x="2208" y="5402"/>
                  </a:lnTo>
                  <a:lnTo>
                    <a:pt x="2255" y="5825"/>
                  </a:lnTo>
                  <a:lnTo>
                    <a:pt x="2255" y="6248"/>
                  </a:lnTo>
                  <a:lnTo>
                    <a:pt x="2278" y="6694"/>
                  </a:lnTo>
                  <a:lnTo>
                    <a:pt x="2255" y="7140"/>
                  </a:lnTo>
                  <a:lnTo>
                    <a:pt x="2231" y="7610"/>
                  </a:lnTo>
                  <a:lnTo>
                    <a:pt x="2184" y="8103"/>
                  </a:lnTo>
                  <a:lnTo>
                    <a:pt x="2114" y="8596"/>
                  </a:lnTo>
                  <a:lnTo>
                    <a:pt x="2020" y="9113"/>
                  </a:lnTo>
                  <a:lnTo>
                    <a:pt x="1902" y="9629"/>
                  </a:lnTo>
                  <a:lnTo>
                    <a:pt x="1762" y="10146"/>
                  </a:lnTo>
                  <a:lnTo>
                    <a:pt x="1597" y="10710"/>
                  </a:lnTo>
                  <a:lnTo>
                    <a:pt x="1409" y="11250"/>
                  </a:lnTo>
                  <a:lnTo>
                    <a:pt x="1198" y="11837"/>
                  </a:lnTo>
                  <a:lnTo>
                    <a:pt x="1128" y="12001"/>
                  </a:lnTo>
                  <a:lnTo>
                    <a:pt x="8948" y="11931"/>
                  </a:lnTo>
                  <a:lnTo>
                    <a:pt x="9981" y="11931"/>
                  </a:lnTo>
                  <a:lnTo>
                    <a:pt x="36589" y="11696"/>
                  </a:lnTo>
                  <a:lnTo>
                    <a:pt x="41262" y="11649"/>
                  </a:lnTo>
                  <a:lnTo>
                    <a:pt x="41661" y="10968"/>
                  </a:lnTo>
                  <a:lnTo>
                    <a:pt x="41990" y="10263"/>
                  </a:lnTo>
                  <a:lnTo>
                    <a:pt x="42295" y="9582"/>
                  </a:lnTo>
                  <a:lnTo>
                    <a:pt x="42530" y="8901"/>
                  </a:lnTo>
                  <a:lnTo>
                    <a:pt x="42718" y="8220"/>
                  </a:lnTo>
                  <a:lnTo>
                    <a:pt x="42835" y="7539"/>
                  </a:lnTo>
                  <a:lnTo>
                    <a:pt x="42929" y="6882"/>
                  </a:lnTo>
                  <a:lnTo>
                    <a:pt x="42953" y="6201"/>
                  </a:lnTo>
                  <a:lnTo>
                    <a:pt x="42906" y="5543"/>
                  </a:lnTo>
                  <a:lnTo>
                    <a:pt x="42835" y="4862"/>
                  </a:lnTo>
                  <a:lnTo>
                    <a:pt x="42695" y="4204"/>
                  </a:lnTo>
                  <a:lnTo>
                    <a:pt x="42507" y="3547"/>
                  </a:lnTo>
                  <a:lnTo>
                    <a:pt x="42272" y="2866"/>
                  </a:lnTo>
                  <a:lnTo>
                    <a:pt x="41990" y="2208"/>
                  </a:lnTo>
                  <a:lnTo>
                    <a:pt x="41638" y="1551"/>
                  </a:lnTo>
                  <a:lnTo>
                    <a:pt x="41262" y="917"/>
                  </a:lnTo>
                  <a:lnTo>
                    <a:pt x="36401" y="799"/>
                  </a:lnTo>
                  <a:lnTo>
                    <a:pt x="30084" y="658"/>
                  </a:lnTo>
                  <a:lnTo>
                    <a:pt x="9323" y="212"/>
                  </a:lnTo>
                  <a:lnTo>
                    <a:pt x="6905" y="142"/>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8" name="Google Shape;1798;p29"/>
            <p:cNvSpPr/>
            <p:nvPr/>
          </p:nvSpPr>
          <p:spPr>
            <a:xfrm>
              <a:off x="6832675" y="4207800"/>
              <a:ext cx="1073825" cy="300050"/>
            </a:xfrm>
            <a:custGeom>
              <a:rect b="b" l="l" r="r" t="t"/>
              <a:pathLst>
                <a:path extrusionOk="0" fill="none" h="12002" w="42953">
                  <a:moveTo>
                    <a:pt x="41262" y="11649"/>
                  </a:moveTo>
                  <a:lnTo>
                    <a:pt x="36589" y="11696"/>
                  </a:lnTo>
                  <a:lnTo>
                    <a:pt x="9981" y="11931"/>
                  </a:lnTo>
                  <a:lnTo>
                    <a:pt x="8948" y="11931"/>
                  </a:lnTo>
                  <a:lnTo>
                    <a:pt x="1128" y="12001"/>
                  </a:lnTo>
                  <a:lnTo>
                    <a:pt x="1128" y="12001"/>
                  </a:lnTo>
                  <a:lnTo>
                    <a:pt x="1198" y="11837"/>
                  </a:lnTo>
                  <a:lnTo>
                    <a:pt x="1198" y="11837"/>
                  </a:lnTo>
                  <a:lnTo>
                    <a:pt x="1409" y="11250"/>
                  </a:lnTo>
                  <a:lnTo>
                    <a:pt x="1597" y="10710"/>
                  </a:lnTo>
                  <a:lnTo>
                    <a:pt x="1762" y="10146"/>
                  </a:lnTo>
                  <a:lnTo>
                    <a:pt x="1902" y="9629"/>
                  </a:lnTo>
                  <a:lnTo>
                    <a:pt x="2020" y="9113"/>
                  </a:lnTo>
                  <a:lnTo>
                    <a:pt x="2114" y="8596"/>
                  </a:lnTo>
                  <a:lnTo>
                    <a:pt x="2184" y="8103"/>
                  </a:lnTo>
                  <a:lnTo>
                    <a:pt x="2231" y="7610"/>
                  </a:lnTo>
                  <a:lnTo>
                    <a:pt x="2255" y="7140"/>
                  </a:lnTo>
                  <a:lnTo>
                    <a:pt x="2278" y="6694"/>
                  </a:lnTo>
                  <a:lnTo>
                    <a:pt x="2255" y="6248"/>
                  </a:lnTo>
                  <a:lnTo>
                    <a:pt x="2255" y="5825"/>
                  </a:lnTo>
                  <a:lnTo>
                    <a:pt x="2208" y="5402"/>
                  </a:lnTo>
                  <a:lnTo>
                    <a:pt x="2161" y="5003"/>
                  </a:lnTo>
                  <a:lnTo>
                    <a:pt x="2090" y="4604"/>
                  </a:lnTo>
                  <a:lnTo>
                    <a:pt x="2020" y="4228"/>
                  </a:lnTo>
                  <a:lnTo>
                    <a:pt x="1832" y="3523"/>
                  </a:lnTo>
                  <a:lnTo>
                    <a:pt x="1621" y="2866"/>
                  </a:lnTo>
                  <a:lnTo>
                    <a:pt x="1362" y="2255"/>
                  </a:lnTo>
                  <a:lnTo>
                    <a:pt x="1104" y="1692"/>
                  </a:lnTo>
                  <a:lnTo>
                    <a:pt x="822" y="1175"/>
                  </a:lnTo>
                  <a:lnTo>
                    <a:pt x="540" y="729"/>
                  </a:lnTo>
                  <a:lnTo>
                    <a:pt x="259" y="330"/>
                  </a:lnTo>
                  <a:lnTo>
                    <a:pt x="0" y="1"/>
                  </a:lnTo>
                  <a:lnTo>
                    <a:pt x="6905" y="142"/>
                  </a:lnTo>
                  <a:lnTo>
                    <a:pt x="9323" y="212"/>
                  </a:lnTo>
                  <a:lnTo>
                    <a:pt x="30084" y="658"/>
                  </a:lnTo>
                  <a:lnTo>
                    <a:pt x="36401" y="799"/>
                  </a:lnTo>
                  <a:lnTo>
                    <a:pt x="41262" y="917"/>
                  </a:lnTo>
                  <a:lnTo>
                    <a:pt x="41262" y="917"/>
                  </a:lnTo>
                  <a:lnTo>
                    <a:pt x="41638" y="1551"/>
                  </a:lnTo>
                  <a:lnTo>
                    <a:pt x="41990" y="2208"/>
                  </a:lnTo>
                  <a:lnTo>
                    <a:pt x="42272" y="2866"/>
                  </a:lnTo>
                  <a:lnTo>
                    <a:pt x="42507" y="3547"/>
                  </a:lnTo>
                  <a:lnTo>
                    <a:pt x="42695" y="4204"/>
                  </a:lnTo>
                  <a:lnTo>
                    <a:pt x="42835" y="4862"/>
                  </a:lnTo>
                  <a:lnTo>
                    <a:pt x="42906" y="5543"/>
                  </a:lnTo>
                  <a:lnTo>
                    <a:pt x="42953" y="6201"/>
                  </a:lnTo>
                  <a:lnTo>
                    <a:pt x="42929" y="6882"/>
                  </a:lnTo>
                  <a:lnTo>
                    <a:pt x="42835" y="7539"/>
                  </a:lnTo>
                  <a:lnTo>
                    <a:pt x="42718" y="8220"/>
                  </a:lnTo>
                  <a:lnTo>
                    <a:pt x="42530" y="8901"/>
                  </a:lnTo>
                  <a:lnTo>
                    <a:pt x="42295" y="9582"/>
                  </a:lnTo>
                  <a:lnTo>
                    <a:pt x="41990" y="10263"/>
                  </a:lnTo>
                  <a:lnTo>
                    <a:pt x="41661" y="10968"/>
                  </a:lnTo>
                  <a:lnTo>
                    <a:pt x="41262" y="11649"/>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9" name="Google Shape;1799;p29"/>
            <p:cNvSpPr/>
            <p:nvPr/>
          </p:nvSpPr>
          <p:spPr>
            <a:xfrm>
              <a:off x="5859825" y="4227175"/>
              <a:ext cx="976975" cy="244850"/>
            </a:xfrm>
            <a:custGeom>
              <a:rect b="b" l="l" r="r" t="t"/>
              <a:pathLst>
                <a:path extrusionOk="0" h="9794" w="39079">
                  <a:moveTo>
                    <a:pt x="1" y="1"/>
                  </a:moveTo>
                  <a:lnTo>
                    <a:pt x="212" y="376"/>
                  </a:lnTo>
                  <a:lnTo>
                    <a:pt x="424" y="752"/>
                  </a:lnTo>
                  <a:lnTo>
                    <a:pt x="612" y="1151"/>
                  </a:lnTo>
                  <a:lnTo>
                    <a:pt x="776" y="1527"/>
                  </a:lnTo>
                  <a:lnTo>
                    <a:pt x="917" y="1903"/>
                  </a:lnTo>
                  <a:lnTo>
                    <a:pt x="1058" y="2279"/>
                  </a:lnTo>
                  <a:lnTo>
                    <a:pt x="1175" y="2654"/>
                  </a:lnTo>
                  <a:lnTo>
                    <a:pt x="1293" y="3054"/>
                  </a:lnTo>
                  <a:lnTo>
                    <a:pt x="1387" y="3429"/>
                  </a:lnTo>
                  <a:lnTo>
                    <a:pt x="1457" y="3805"/>
                  </a:lnTo>
                  <a:lnTo>
                    <a:pt x="1504" y="4181"/>
                  </a:lnTo>
                  <a:lnTo>
                    <a:pt x="1551" y="4557"/>
                  </a:lnTo>
                  <a:lnTo>
                    <a:pt x="1574" y="4932"/>
                  </a:lnTo>
                  <a:lnTo>
                    <a:pt x="1574" y="5332"/>
                  </a:lnTo>
                  <a:lnTo>
                    <a:pt x="1574" y="5707"/>
                  </a:lnTo>
                  <a:lnTo>
                    <a:pt x="1551" y="6083"/>
                  </a:lnTo>
                  <a:lnTo>
                    <a:pt x="1504" y="6553"/>
                  </a:lnTo>
                  <a:lnTo>
                    <a:pt x="1433" y="7023"/>
                  </a:lnTo>
                  <a:lnTo>
                    <a:pt x="1316" y="7469"/>
                  </a:lnTo>
                  <a:lnTo>
                    <a:pt x="1199" y="7938"/>
                  </a:lnTo>
                  <a:lnTo>
                    <a:pt x="1058" y="8408"/>
                  </a:lnTo>
                  <a:lnTo>
                    <a:pt x="893" y="8878"/>
                  </a:lnTo>
                  <a:lnTo>
                    <a:pt x="682" y="9347"/>
                  </a:lnTo>
                  <a:lnTo>
                    <a:pt x="471" y="9794"/>
                  </a:lnTo>
                  <a:lnTo>
                    <a:pt x="38139" y="9089"/>
                  </a:lnTo>
                  <a:lnTo>
                    <a:pt x="38398" y="8643"/>
                  </a:lnTo>
                  <a:lnTo>
                    <a:pt x="38585" y="8197"/>
                  </a:lnTo>
                  <a:lnTo>
                    <a:pt x="38750" y="7751"/>
                  </a:lnTo>
                  <a:lnTo>
                    <a:pt x="38891" y="7304"/>
                  </a:lnTo>
                  <a:lnTo>
                    <a:pt x="38985" y="6858"/>
                  </a:lnTo>
                  <a:lnTo>
                    <a:pt x="39032" y="6412"/>
                  </a:lnTo>
                  <a:lnTo>
                    <a:pt x="39079" y="5966"/>
                  </a:lnTo>
                  <a:lnTo>
                    <a:pt x="39079" y="5520"/>
                  </a:lnTo>
                  <a:lnTo>
                    <a:pt x="39079" y="5120"/>
                  </a:lnTo>
                  <a:lnTo>
                    <a:pt x="39055" y="4698"/>
                  </a:lnTo>
                  <a:lnTo>
                    <a:pt x="39008" y="4322"/>
                  </a:lnTo>
                  <a:lnTo>
                    <a:pt x="38938" y="3946"/>
                  </a:lnTo>
                  <a:lnTo>
                    <a:pt x="38797" y="3242"/>
                  </a:lnTo>
                  <a:lnTo>
                    <a:pt x="38609" y="2631"/>
                  </a:lnTo>
                  <a:lnTo>
                    <a:pt x="38445" y="2138"/>
                  </a:lnTo>
                  <a:lnTo>
                    <a:pt x="38304" y="1762"/>
                  </a:lnTo>
                  <a:lnTo>
                    <a:pt x="38139" y="1457"/>
                  </a:lnTo>
                  <a:lnTo>
                    <a:pt x="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0" name="Google Shape;1800;p29"/>
            <p:cNvSpPr/>
            <p:nvPr/>
          </p:nvSpPr>
          <p:spPr>
            <a:xfrm>
              <a:off x="5859825" y="4227175"/>
              <a:ext cx="976975" cy="244850"/>
            </a:xfrm>
            <a:custGeom>
              <a:rect b="b" l="l" r="r" t="t"/>
              <a:pathLst>
                <a:path extrusionOk="0" fill="none" h="9794" w="39079">
                  <a:moveTo>
                    <a:pt x="39079" y="5520"/>
                  </a:moveTo>
                  <a:lnTo>
                    <a:pt x="39079" y="5520"/>
                  </a:lnTo>
                  <a:lnTo>
                    <a:pt x="39079" y="5966"/>
                  </a:lnTo>
                  <a:lnTo>
                    <a:pt x="39032" y="6412"/>
                  </a:lnTo>
                  <a:lnTo>
                    <a:pt x="38985" y="6858"/>
                  </a:lnTo>
                  <a:lnTo>
                    <a:pt x="38891" y="7304"/>
                  </a:lnTo>
                  <a:lnTo>
                    <a:pt x="38750" y="7751"/>
                  </a:lnTo>
                  <a:lnTo>
                    <a:pt x="38585" y="8197"/>
                  </a:lnTo>
                  <a:lnTo>
                    <a:pt x="38398" y="8643"/>
                  </a:lnTo>
                  <a:lnTo>
                    <a:pt x="38139" y="9089"/>
                  </a:lnTo>
                  <a:lnTo>
                    <a:pt x="471" y="9794"/>
                  </a:lnTo>
                  <a:lnTo>
                    <a:pt x="471" y="9794"/>
                  </a:lnTo>
                  <a:lnTo>
                    <a:pt x="682" y="9347"/>
                  </a:lnTo>
                  <a:lnTo>
                    <a:pt x="893" y="8878"/>
                  </a:lnTo>
                  <a:lnTo>
                    <a:pt x="1058" y="8408"/>
                  </a:lnTo>
                  <a:lnTo>
                    <a:pt x="1199" y="7938"/>
                  </a:lnTo>
                  <a:lnTo>
                    <a:pt x="1316" y="7469"/>
                  </a:lnTo>
                  <a:lnTo>
                    <a:pt x="1433" y="7023"/>
                  </a:lnTo>
                  <a:lnTo>
                    <a:pt x="1504" y="6553"/>
                  </a:lnTo>
                  <a:lnTo>
                    <a:pt x="1551" y="6083"/>
                  </a:lnTo>
                  <a:lnTo>
                    <a:pt x="1551" y="6083"/>
                  </a:lnTo>
                  <a:lnTo>
                    <a:pt x="1574" y="5707"/>
                  </a:lnTo>
                  <a:lnTo>
                    <a:pt x="1574" y="5332"/>
                  </a:lnTo>
                  <a:lnTo>
                    <a:pt x="1574" y="4932"/>
                  </a:lnTo>
                  <a:lnTo>
                    <a:pt x="1551" y="4557"/>
                  </a:lnTo>
                  <a:lnTo>
                    <a:pt x="1504" y="4181"/>
                  </a:lnTo>
                  <a:lnTo>
                    <a:pt x="1457" y="3805"/>
                  </a:lnTo>
                  <a:lnTo>
                    <a:pt x="1387" y="3429"/>
                  </a:lnTo>
                  <a:lnTo>
                    <a:pt x="1293" y="3054"/>
                  </a:lnTo>
                  <a:lnTo>
                    <a:pt x="1175" y="2654"/>
                  </a:lnTo>
                  <a:lnTo>
                    <a:pt x="1058" y="2279"/>
                  </a:lnTo>
                  <a:lnTo>
                    <a:pt x="917" y="1903"/>
                  </a:lnTo>
                  <a:lnTo>
                    <a:pt x="776" y="1527"/>
                  </a:lnTo>
                  <a:lnTo>
                    <a:pt x="612" y="1151"/>
                  </a:lnTo>
                  <a:lnTo>
                    <a:pt x="424" y="752"/>
                  </a:lnTo>
                  <a:lnTo>
                    <a:pt x="212" y="376"/>
                  </a:lnTo>
                  <a:lnTo>
                    <a:pt x="1" y="1"/>
                  </a:lnTo>
                  <a:lnTo>
                    <a:pt x="38139" y="1457"/>
                  </a:lnTo>
                  <a:lnTo>
                    <a:pt x="38139" y="1457"/>
                  </a:lnTo>
                  <a:lnTo>
                    <a:pt x="38304" y="1762"/>
                  </a:lnTo>
                  <a:lnTo>
                    <a:pt x="38445" y="2138"/>
                  </a:lnTo>
                  <a:lnTo>
                    <a:pt x="38609" y="2631"/>
                  </a:lnTo>
                  <a:lnTo>
                    <a:pt x="38797" y="3242"/>
                  </a:lnTo>
                  <a:lnTo>
                    <a:pt x="38938" y="3946"/>
                  </a:lnTo>
                  <a:lnTo>
                    <a:pt x="39008" y="4322"/>
                  </a:lnTo>
                  <a:lnTo>
                    <a:pt x="39055" y="4698"/>
                  </a:lnTo>
                  <a:lnTo>
                    <a:pt x="39079" y="5120"/>
                  </a:lnTo>
                  <a:lnTo>
                    <a:pt x="39079" y="552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1" name="Google Shape;1801;p29"/>
            <p:cNvSpPr/>
            <p:nvPr/>
          </p:nvSpPr>
          <p:spPr>
            <a:xfrm>
              <a:off x="5933800" y="4264750"/>
              <a:ext cx="664650" cy="18225"/>
            </a:xfrm>
            <a:custGeom>
              <a:rect b="b" l="l" r="r" t="t"/>
              <a:pathLst>
                <a:path extrusionOk="0" h="729" w="26586">
                  <a:moveTo>
                    <a:pt x="3312" y="1"/>
                  </a:moveTo>
                  <a:lnTo>
                    <a:pt x="1" y="71"/>
                  </a:lnTo>
                  <a:lnTo>
                    <a:pt x="3312" y="283"/>
                  </a:lnTo>
                  <a:lnTo>
                    <a:pt x="6647" y="447"/>
                  </a:lnTo>
                  <a:lnTo>
                    <a:pt x="9958" y="564"/>
                  </a:lnTo>
                  <a:lnTo>
                    <a:pt x="13293" y="658"/>
                  </a:lnTo>
                  <a:lnTo>
                    <a:pt x="16604" y="705"/>
                  </a:lnTo>
                  <a:lnTo>
                    <a:pt x="19939" y="729"/>
                  </a:lnTo>
                  <a:lnTo>
                    <a:pt x="21606" y="729"/>
                  </a:lnTo>
                  <a:lnTo>
                    <a:pt x="23274" y="705"/>
                  </a:lnTo>
                  <a:lnTo>
                    <a:pt x="26585" y="635"/>
                  </a:lnTo>
                  <a:lnTo>
                    <a:pt x="23274" y="423"/>
                  </a:lnTo>
                  <a:lnTo>
                    <a:pt x="21606" y="329"/>
                  </a:lnTo>
                  <a:lnTo>
                    <a:pt x="19939" y="259"/>
                  </a:lnTo>
                  <a:lnTo>
                    <a:pt x="16628" y="142"/>
                  </a:lnTo>
                  <a:lnTo>
                    <a:pt x="13293" y="71"/>
                  </a:lnTo>
                  <a:lnTo>
                    <a:pt x="9982" y="24"/>
                  </a:lnTo>
                  <a:lnTo>
                    <a:pt x="6647" y="1"/>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2" name="Google Shape;1802;p29"/>
            <p:cNvSpPr/>
            <p:nvPr/>
          </p:nvSpPr>
          <p:spPr>
            <a:xfrm>
              <a:off x="6408775" y="4332275"/>
              <a:ext cx="360500" cy="15275"/>
            </a:xfrm>
            <a:custGeom>
              <a:rect b="b" l="l" r="r" t="t"/>
              <a:pathLst>
                <a:path extrusionOk="0" h="611" w="14420">
                  <a:moveTo>
                    <a:pt x="3617" y="0"/>
                  </a:moveTo>
                  <a:lnTo>
                    <a:pt x="1809" y="47"/>
                  </a:lnTo>
                  <a:lnTo>
                    <a:pt x="893" y="94"/>
                  </a:lnTo>
                  <a:lnTo>
                    <a:pt x="1" y="165"/>
                  </a:lnTo>
                  <a:lnTo>
                    <a:pt x="893" y="259"/>
                  </a:lnTo>
                  <a:lnTo>
                    <a:pt x="1809" y="353"/>
                  </a:lnTo>
                  <a:lnTo>
                    <a:pt x="3594" y="470"/>
                  </a:lnTo>
                  <a:lnTo>
                    <a:pt x="5402" y="541"/>
                  </a:lnTo>
                  <a:lnTo>
                    <a:pt x="7210" y="587"/>
                  </a:lnTo>
                  <a:lnTo>
                    <a:pt x="8995" y="611"/>
                  </a:lnTo>
                  <a:lnTo>
                    <a:pt x="10803" y="611"/>
                  </a:lnTo>
                  <a:lnTo>
                    <a:pt x="12612" y="564"/>
                  </a:lnTo>
                  <a:lnTo>
                    <a:pt x="13504" y="517"/>
                  </a:lnTo>
                  <a:lnTo>
                    <a:pt x="14420" y="447"/>
                  </a:lnTo>
                  <a:lnTo>
                    <a:pt x="13528" y="353"/>
                  </a:lnTo>
                  <a:lnTo>
                    <a:pt x="12612" y="282"/>
                  </a:lnTo>
                  <a:lnTo>
                    <a:pt x="10827" y="141"/>
                  </a:lnTo>
                  <a:lnTo>
                    <a:pt x="9019" y="71"/>
                  </a:lnTo>
                  <a:lnTo>
                    <a:pt x="7210" y="24"/>
                  </a:lnTo>
                  <a:lnTo>
                    <a:pt x="5402" y="0"/>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3" name="Google Shape;1803;p29"/>
            <p:cNvSpPr/>
            <p:nvPr/>
          </p:nvSpPr>
          <p:spPr>
            <a:xfrm>
              <a:off x="5969625" y="4395100"/>
              <a:ext cx="498475" cy="15275"/>
            </a:xfrm>
            <a:custGeom>
              <a:rect b="b" l="l" r="r" t="t"/>
              <a:pathLst>
                <a:path extrusionOk="0" h="611" w="19939">
                  <a:moveTo>
                    <a:pt x="4979" y="0"/>
                  </a:moveTo>
                  <a:lnTo>
                    <a:pt x="2490" y="47"/>
                  </a:lnTo>
                  <a:lnTo>
                    <a:pt x="0" y="165"/>
                  </a:lnTo>
                  <a:lnTo>
                    <a:pt x="2490" y="329"/>
                  </a:lnTo>
                  <a:lnTo>
                    <a:pt x="4979" y="446"/>
                  </a:lnTo>
                  <a:lnTo>
                    <a:pt x="7468" y="540"/>
                  </a:lnTo>
                  <a:lnTo>
                    <a:pt x="9958" y="587"/>
                  </a:lnTo>
                  <a:lnTo>
                    <a:pt x="12447" y="611"/>
                  </a:lnTo>
                  <a:lnTo>
                    <a:pt x="14936" y="611"/>
                  </a:lnTo>
                  <a:lnTo>
                    <a:pt x="16181" y="587"/>
                  </a:lnTo>
                  <a:lnTo>
                    <a:pt x="17426" y="540"/>
                  </a:lnTo>
                  <a:lnTo>
                    <a:pt x="19939" y="446"/>
                  </a:lnTo>
                  <a:lnTo>
                    <a:pt x="17449" y="259"/>
                  </a:lnTo>
                  <a:lnTo>
                    <a:pt x="16205" y="188"/>
                  </a:lnTo>
                  <a:lnTo>
                    <a:pt x="14936" y="141"/>
                  </a:lnTo>
                  <a:lnTo>
                    <a:pt x="12447" y="71"/>
                  </a:lnTo>
                  <a:lnTo>
                    <a:pt x="9958" y="0"/>
                  </a:lnTo>
                  <a:close/>
                </a:path>
              </a:pathLst>
            </a:custGeom>
            <a:solidFill>
              <a:srgbClr val="7197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4" name="Google Shape;1804;p29"/>
            <p:cNvSpPr/>
            <p:nvPr/>
          </p:nvSpPr>
          <p:spPr>
            <a:xfrm>
              <a:off x="5969625" y="4395100"/>
              <a:ext cx="498475" cy="15275"/>
            </a:xfrm>
            <a:custGeom>
              <a:rect b="b" l="l" r="r" t="t"/>
              <a:pathLst>
                <a:path extrusionOk="0" fill="none" h="611" w="19939">
                  <a:moveTo>
                    <a:pt x="0" y="165"/>
                  </a:moveTo>
                  <a:lnTo>
                    <a:pt x="0" y="165"/>
                  </a:lnTo>
                  <a:lnTo>
                    <a:pt x="2490" y="47"/>
                  </a:lnTo>
                  <a:lnTo>
                    <a:pt x="4979" y="0"/>
                  </a:lnTo>
                  <a:lnTo>
                    <a:pt x="4979" y="0"/>
                  </a:lnTo>
                  <a:lnTo>
                    <a:pt x="7468" y="0"/>
                  </a:lnTo>
                  <a:lnTo>
                    <a:pt x="9958" y="0"/>
                  </a:lnTo>
                  <a:lnTo>
                    <a:pt x="9958" y="0"/>
                  </a:lnTo>
                  <a:lnTo>
                    <a:pt x="12447" y="71"/>
                  </a:lnTo>
                  <a:lnTo>
                    <a:pt x="14936" y="141"/>
                  </a:lnTo>
                  <a:lnTo>
                    <a:pt x="14936" y="141"/>
                  </a:lnTo>
                  <a:lnTo>
                    <a:pt x="16205" y="188"/>
                  </a:lnTo>
                  <a:lnTo>
                    <a:pt x="17449" y="259"/>
                  </a:lnTo>
                  <a:lnTo>
                    <a:pt x="19939" y="446"/>
                  </a:lnTo>
                  <a:lnTo>
                    <a:pt x="19939" y="446"/>
                  </a:lnTo>
                  <a:lnTo>
                    <a:pt x="17426" y="540"/>
                  </a:lnTo>
                  <a:lnTo>
                    <a:pt x="16181" y="587"/>
                  </a:lnTo>
                  <a:lnTo>
                    <a:pt x="14936" y="611"/>
                  </a:lnTo>
                  <a:lnTo>
                    <a:pt x="14936" y="611"/>
                  </a:lnTo>
                  <a:lnTo>
                    <a:pt x="12447" y="611"/>
                  </a:lnTo>
                  <a:lnTo>
                    <a:pt x="9958" y="587"/>
                  </a:lnTo>
                  <a:lnTo>
                    <a:pt x="9958" y="587"/>
                  </a:lnTo>
                  <a:lnTo>
                    <a:pt x="7468" y="540"/>
                  </a:lnTo>
                  <a:lnTo>
                    <a:pt x="4979" y="446"/>
                  </a:lnTo>
                  <a:lnTo>
                    <a:pt x="4979" y="446"/>
                  </a:lnTo>
                  <a:lnTo>
                    <a:pt x="2490" y="329"/>
                  </a:lnTo>
                  <a:lnTo>
                    <a:pt x="0" y="16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5" name="Google Shape;1805;p29"/>
            <p:cNvSpPr/>
            <p:nvPr/>
          </p:nvSpPr>
          <p:spPr>
            <a:xfrm>
              <a:off x="7065750" y="4213100"/>
              <a:ext cx="706900" cy="292975"/>
            </a:xfrm>
            <a:custGeom>
              <a:rect b="b" l="l" r="r" t="t"/>
              <a:pathLst>
                <a:path extrusionOk="0" h="11719" w="28276">
                  <a:moveTo>
                    <a:pt x="0" y="0"/>
                  </a:moveTo>
                  <a:lnTo>
                    <a:pt x="212" y="423"/>
                  </a:lnTo>
                  <a:lnTo>
                    <a:pt x="447" y="892"/>
                  </a:lnTo>
                  <a:lnTo>
                    <a:pt x="658" y="1433"/>
                  </a:lnTo>
                  <a:lnTo>
                    <a:pt x="893" y="2020"/>
                  </a:lnTo>
                  <a:lnTo>
                    <a:pt x="1104" y="2654"/>
                  </a:lnTo>
                  <a:lnTo>
                    <a:pt x="1292" y="3335"/>
                  </a:lnTo>
                  <a:lnTo>
                    <a:pt x="1457" y="4039"/>
                  </a:lnTo>
                  <a:lnTo>
                    <a:pt x="1597" y="4814"/>
                  </a:lnTo>
                  <a:lnTo>
                    <a:pt x="1691" y="5589"/>
                  </a:lnTo>
                  <a:lnTo>
                    <a:pt x="1738" y="6411"/>
                  </a:lnTo>
                  <a:lnTo>
                    <a:pt x="1738" y="6834"/>
                  </a:lnTo>
                  <a:lnTo>
                    <a:pt x="1738" y="7257"/>
                  </a:lnTo>
                  <a:lnTo>
                    <a:pt x="1715" y="7679"/>
                  </a:lnTo>
                  <a:lnTo>
                    <a:pt x="1668" y="8102"/>
                  </a:lnTo>
                  <a:lnTo>
                    <a:pt x="1621" y="8548"/>
                  </a:lnTo>
                  <a:lnTo>
                    <a:pt x="1550" y="8995"/>
                  </a:lnTo>
                  <a:lnTo>
                    <a:pt x="1457" y="9441"/>
                  </a:lnTo>
                  <a:lnTo>
                    <a:pt x="1339" y="9887"/>
                  </a:lnTo>
                  <a:lnTo>
                    <a:pt x="1198" y="10333"/>
                  </a:lnTo>
                  <a:lnTo>
                    <a:pt x="1034" y="10803"/>
                  </a:lnTo>
                  <a:lnTo>
                    <a:pt x="869" y="11249"/>
                  </a:lnTo>
                  <a:lnTo>
                    <a:pt x="658" y="11719"/>
                  </a:lnTo>
                  <a:lnTo>
                    <a:pt x="27266" y="11484"/>
                  </a:lnTo>
                  <a:lnTo>
                    <a:pt x="27407" y="11038"/>
                  </a:lnTo>
                  <a:lnTo>
                    <a:pt x="27571" y="10545"/>
                  </a:lnTo>
                  <a:lnTo>
                    <a:pt x="27712" y="10004"/>
                  </a:lnTo>
                  <a:lnTo>
                    <a:pt x="27853" y="9417"/>
                  </a:lnTo>
                  <a:lnTo>
                    <a:pt x="27994" y="8807"/>
                  </a:lnTo>
                  <a:lnTo>
                    <a:pt x="28088" y="8149"/>
                  </a:lnTo>
                  <a:lnTo>
                    <a:pt x="28182" y="7468"/>
                  </a:lnTo>
                  <a:lnTo>
                    <a:pt x="28252" y="6764"/>
                  </a:lnTo>
                  <a:lnTo>
                    <a:pt x="28275" y="6012"/>
                  </a:lnTo>
                  <a:lnTo>
                    <a:pt x="28252" y="5261"/>
                  </a:lnTo>
                  <a:lnTo>
                    <a:pt x="28205" y="4509"/>
                  </a:lnTo>
                  <a:lnTo>
                    <a:pt x="28088" y="3734"/>
                  </a:lnTo>
                  <a:lnTo>
                    <a:pt x="27923" y="2936"/>
                  </a:lnTo>
                  <a:lnTo>
                    <a:pt x="27829" y="2536"/>
                  </a:lnTo>
                  <a:lnTo>
                    <a:pt x="27712" y="2161"/>
                  </a:lnTo>
                  <a:lnTo>
                    <a:pt x="27571" y="1761"/>
                  </a:lnTo>
                  <a:lnTo>
                    <a:pt x="27430" y="1362"/>
                  </a:lnTo>
                  <a:lnTo>
                    <a:pt x="27266" y="986"/>
                  </a:lnTo>
                  <a:lnTo>
                    <a:pt x="27078" y="587"/>
                  </a:lnTo>
                  <a:lnTo>
                    <a:pt x="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6" name="Google Shape;1806;p29"/>
            <p:cNvSpPr/>
            <p:nvPr/>
          </p:nvSpPr>
          <p:spPr>
            <a:xfrm>
              <a:off x="7065750" y="4213100"/>
              <a:ext cx="706900" cy="292975"/>
            </a:xfrm>
            <a:custGeom>
              <a:rect b="b" l="l" r="r" t="t"/>
              <a:pathLst>
                <a:path extrusionOk="0" fill="none" h="11719" w="28276">
                  <a:moveTo>
                    <a:pt x="27266" y="11484"/>
                  </a:moveTo>
                  <a:lnTo>
                    <a:pt x="658" y="11719"/>
                  </a:lnTo>
                  <a:lnTo>
                    <a:pt x="658" y="11719"/>
                  </a:lnTo>
                  <a:lnTo>
                    <a:pt x="869" y="11249"/>
                  </a:lnTo>
                  <a:lnTo>
                    <a:pt x="1034" y="10803"/>
                  </a:lnTo>
                  <a:lnTo>
                    <a:pt x="1198" y="10333"/>
                  </a:lnTo>
                  <a:lnTo>
                    <a:pt x="1339" y="9887"/>
                  </a:lnTo>
                  <a:lnTo>
                    <a:pt x="1457" y="9441"/>
                  </a:lnTo>
                  <a:lnTo>
                    <a:pt x="1550" y="8995"/>
                  </a:lnTo>
                  <a:lnTo>
                    <a:pt x="1621" y="8548"/>
                  </a:lnTo>
                  <a:lnTo>
                    <a:pt x="1668" y="8102"/>
                  </a:lnTo>
                  <a:lnTo>
                    <a:pt x="1715" y="7679"/>
                  </a:lnTo>
                  <a:lnTo>
                    <a:pt x="1738" y="7257"/>
                  </a:lnTo>
                  <a:lnTo>
                    <a:pt x="1738" y="6834"/>
                  </a:lnTo>
                  <a:lnTo>
                    <a:pt x="1738" y="6411"/>
                  </a:lnTo>
                  <a:lnTo>
                    <a:pt x="1691" y="5589"/>
                  </a:lnTo>
                  <a:lnTo>
                    <a:pt x="1597" y="4814"/>
                  </a:lnTo>
                  <a:lnTo>
                    <a:pt x="1457" y="4039"/>
                  </a:lnTo>
                  <a:lnTo>
                    <a:pt x="1292" y="3335"/>
                  </a:lnTo>
                  <a:lnTo>
                    <a:pt x="1104" y="2654"/>
                  </a:lnTo>
                  <a:lnTo>
                    <a:pt x="893" y="2020"/>
                  </a:lnTo>
                  <a:lnTo>
                    <a:pt x="658" y="1433"/>
                  </a:lnTo>
                  <a:lnTo>
                    <a:pt x="447" y="892"/>
                  </a:lnTo>
                  <a:lnTo>
                    <a:pt x="212" y="423"/>
                  </a:lnTo>
                  <a:lnTo>
                    <a:pt x="0" y="0"/>
                  </a:lnTo>
                  <a:lnTo>
                    <a:pt x="27078" y="587"/>
                  </a:lnTo>
                  <a:lnTo>
                    <a:pt x="27078" y="587"/>
                  </a:lnTo>
                  <a:lnTo>
                    <a:pt x="27266" y="986"/>
                  </a:lnTo>
                  <a:lnTo>
                    <a:pt x="27430" y="1362"/>
                  </a:lnTo>
                  <a:lnTo>
                    <a:pt x="27571" y="1761"/>
                  </a:lnTo>
                  <a:lnTo>
                    <a:pt x="27712" y="2161"/>
                  </a:lnTo>
                  <a:lnTo>
                    <a:pt x="27829" y="2536"/>
                  </a:lnTo>
                  <a:lnTo>
                    <a:pt x="27923" y="2936"/>
                  </a:lnTo>
                  <a:lnTo>
                    <a:pt x="28088" y="3734"/>
                  </a:lnTo>
                  <a:lnTo>
                    <a:pt x="28205" y="4509"/>
                  </a:lnTo>
                  <a:lnTo>
                    <a:pt x="28252" y="5261"/>
                  </a:lnTo>
                  <a:lnTo>
                    <a:pt x="28275" y="6012"/>
                  </a:lnTo>
                  <a:lnTo>
                    <a:pt x="28252" y="6764"/>
                  </a:lnTo>
                  <a:lnTo>
                    <a:pt x="28182" y="7468"/>
                  </a:lnTo>
                  <a:lnTo>
                    <a:pt x="28088" y="8149"/>
                  </a:lnTo>
                  <a:lnTo>
                    <a:pt x="27994" y="8807"/>
                  </a:lnTo>
                  <a:lnTo>
                    <a:pt x="27853" y="9417"/>
                  </a:lnTo>
                  <a:lnTo>
                    <a:pt x="27712" y="10004"/>
                  </a:lnTo>
                  <a:lnTo>
                    <a:pt x="27571" y="10545"/>
                  </a:lnTo>
                  <a:lnTo>
                    <a:pt x="27407" y="11038"/>
                  </a:lnTo>
                  <a:lnTo>
                    <a:pt x="27266" y="11484"/>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7" name="Google Shape;1807;p29"/>
            <p:cNvSpPr/>
            <p:nvPr/>
          </p:nvSpPr>
          <p:spPr>
            <a:xfrm>
              <a:off x="7202550" y="4312300"/>
              <a:ext cx="483200" cy="94550"/>
            </a:xfrm>
            <a:custGeom>
              <a:rect b="b" l="l" r="r" t="t"/>
              <a:pathLst>
                <a:path extrusionOk="0" h="3782" w="19328">
                  <a:moveTo>
                    <a:pt x="8666" y="1"/>
                  </a:moveTo>
                  <a:lnTo>
                    <a:pt x="7703" y="24"/>
                  </a:lnTo>
                  <a:lnTo>
                    <a:pt x="6787" y="71"/>
                  </a:lnTo>
                  <a:lnTo>
                    <a:pt x="5895" y="142"/>
                  </a:lnTo>
                  <a:lnTo>
                    <a:pt x="5049" y="212"/>
                  </a:lnTo>
                  <a:lnTo>
                    <a:pt x="4251" y="306"/>
                  </a:lnTo>
                  <a:lnTo>
                    <a:pt x="3523" y="424"/>
                  </a:lnTo>
                  <a:lnTo>
                    <a:pt x="2818" y="541"/>
                  </a:lnTo>
                  <a:lnTo>
                    <a:pt x="2208" y="682"/>
                  </a:lnTo>
                  <a:lnTo>
                    <a:pt x="1644" y="823"/>
                  </a:lnTo>
                  <a:lnTo>
                    <a:pt x="1151" y="987"/>
                  </a:lnTo>
                  <a:lnTo>
                    <a:pt x="752" y="1152"/>
                  </a:lnTo>
                  <a:lnTo>
                    <a:pt x="423" y="1316"/>
                  </a:lnTo>
                  <a:lnTo>
                    <a:pt x="306" y="1410"/>
                  </a:lnTo>
                  <a:lnTo>
                    <a:pt x="188" y="1504"/>
                  </a:lnTo>
                  <a:lnTo>
                    <a:pt x="118" y="1598"/>
                  </a:lnTo>
                  <a:lnTo>
                    <a:pt x="47" y="1692"/>
                  </a:lnTo>
                  <a:lnTo>
                    <a:pt x="0" y="1786"/>
                  </a:lnTo>
                  <a:lnTo>
                    <a:pt x="0" y="1880"/>
                  </a:lnTo>
                  <a:lnTo>
                    <a:pt x="0" y="1974"/>
                  </a:lnTo>
                  <a:lnTo>
                    <a:pt x="47" y="2068"/>
                  </a:lnTo>
                  <a:lnTo>
                    <a:pt x="118" y="2161"/>
                  </a:lnTo>
                  <a:lnTo>
                    <a:pt x="188" y="2255"/>
                  </a:lnTo>
                  <a:lnTo>
                    <a:pt x="306" y="2349"/>
                  </a:lnTo>
                  <a:lnTo>
                    <a:pt x="423" y="2443"/>
                  </a:lnTo>
                  <a:lnTo>
                    <a:pt x="752" y="2631"/>
                  </a:lnTo>
                  <a:lnTo>
                    <a:pt x="1151" y="2796"/>
                  </a:lnTo>
                  <a:lnTo>
                    <a:pt x="1644" y="2936"/>
                  </a:lnTo>
                  <a:lnTo>
                    <a:pt x="2208" y="3101"/>
                  </a:lnTo>
                  <a:lnTo>
                    <a:pt x="2818" y="3218"/>
                  </a:lnTo>
                  <a:lnTo>
                    <a:pt x="3523" y="3336"/>
                  </a:lnTo>
                  <a:lnTo>
                    <a:pt x="4251" y="3453"/>
                  </a:lnTo>
                  <a:lnTo>
                    <a:pt x="5049" y="3547"/>
                  </a:lnTo>
                  <a:lnTo>
                    <a:pt x="5895" y="3641"/>
                  </a:lnTo>
                  <a:lnTo>
                    <a:pt x="6787" y="3688"/>
                  </a:lnTo>
                  <a:lnTo>
                    <a:pt x="7703" y="3735"/>
                  </a:lnTo>
                  <a:lnTo>
                    <a:pt x="8666" y="3758"/>
                  </a:lnTo>
                  <a:lnTo>
                    <a:pt x="9652" y="3782"/>
                  </a:lnTo>
                  <a:lnTo>
                    <a:pt x="10639" y="3758"/>
                  </a:lnTo>
                  <a:lnTo>
                    <a:pt x="11602" y="3735"/>
                  </a:lnTo>
                  <a:lnTo>
                    <a:pt x="12541" y="3688"/>
                  </a:lnTo>
                  <a:lnTo>
                    <a:pt x="13410" y="3641"/>
                  </a:lnTo>
                  <a:lnTo>
                    <a:pt x="14255" y="3547"/>
                  </a:lnTo>
                  <a:lnTo>
                    <a:pt x="15054" y="3453"/>
                  </a:lnTo>
                  <a:lnTo>
                    <a:pt x="15805" y="3336"/>
                  </a:lnTo>
                  <a:lnTo>
                    <a:pt x="16486" y="3218"/>
                  </a:lnTo>
                  <a:lnTo>
                    <a:pt x="17120" y="3101"/>
                  </a:lnTo>
                  <a:lnTo>
                    <a:pt x="17660" y="2936"/>
                  </a:lnTo>
                  <a:lnTo>
                    <a:pt x="18154" y="2796"/>
                  </a:lnTo>
                  <a:lnTo>
                    <a:pt x="18553" y="2631"/>
                  </a:lnTo>
                  <a:lnTo>
                    <a:pt x="18882" y="2443"/>
                  </a:lnTo>
                  <a:lnTo>
                    <a:pt x="19023" y="2349"/>
                  </a:lnTo>
                  <a:lnTo>
                    <a:pt x="19116" y="2255"/>
                  </a:lnTo>
                  <a:lnTo>
                    <a:pt x="19210" y="2161"/>
                  </a:lnTo>
                  <a:lnTo>
                    <a:pt x="19281" y="2068"/>
                  </a:lnTo>
                  <a:lnTo>
                    <a:pt x="19304" y="1974"/>
                  </a:lnTo>
                  <a:lnTo>
                    <a:pt x="19328" y="1880"/>
                  </a:lnTo>
                  <a:lnTo>
                    <a:pt x="19304" y="1786"/>
                  </a:lnTo>
                  <a:lnTo>
                    <a:pt x="19281" y="1692"/>
                  </a:lnTo>
                  <a:lnTo>
                    <a:pt x="19210" y="1598"/>
                  </a:lnTo>
                  <a:lnTo>
                    <a:pt x="19116" y="1504"/>
                  </a:lnTo>
                  <a:lnTo>
                    <a:pt x="19023" y="1410"/>
                  </a:lnTo>
                  <a:lnTo>
                    <a:pt x="18882" y="1316"/>
                  </a:lnTo>
                  <a:lnTo>
                    <a:pt x="18553" y="1152"/>
                  </a:lnTo>
                  <a:lnTo>
                    <a:pt x="18154" y="987"/>
                  </a:lnTo>
                  <a:lnTo>
                    <a:pt x="17660" y="823"/>
                  </a:lnTo>
                  <a:lnTo>
                    <a:pt x="17120" y="682"/>
                  </a:lnTo>
                  <a:lnTo>
                    <a:pt x="16486" y="541"/>
                  </a:lnTo>
                  <a:lnTo>
                    <a:pt x="15805" y="424"/>
                  </a:lnTo>
                  <a:lnTo>
                    <a:pt x="15054" y="306"/>
                  </a:lnTo>
                  <a:lnTo>
                    <a:pt x="14255" y="212"/>
                  </a:lnTo>
                  <a:lnTo>
                    <a:pt x="13410" y="142"/>
                  </a:lnTo>
                  <a:lnTo>
                    <a:pt x="12541" y="71"/>
                  </a:lnTo>
                  <a:lnTo>
                    <a:pt x="11602" y="24"/>
                  </a:lnTo>
                  <a:lnTo>
                    <a:pt x="1063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8" name="Google Shape;1808;p29"/>
            <p:cNvSpPr/>
            <p:nvPr/>
          </p:nvSpPr>
          <p:spPr>
            <a:xfrm>
              <a:off x="7202550" y="4312300"/>
              <a:ext cx="483200" cy="94550"/>
            </a:xfrm>
            <a:custGeom>
              <a:rect b="b" l="l" r="r" t="t"/>
              <a:pathLst>
                <a:path extrusionOk="0" fill="none" h="3782" w="19328">
                  <a:moveTo>
                    <a:pt x="19328" y="1880"/>
                  </a:moveTo>
                  <a:lnTo>
                    <a:pt x="19328" y="1880"/>
                  </a:lnTo>
                  <a:lnTo>
                    <a:pt x="19304" y="1974"/>
                  </a:lnTo>
                  <a:lnTo>
                    <a:pt x="19281" y="2068"/>
                  </a:lnTo>
                  <a:lnTo>
                    <a:pt x="19210" y="2161"/>
                  </a:lnTo>
                  <a:lnTo>
                    <a:pt x="19116" y="2255"/>
                  </a:lnTo>
                  <a:lnTo>
                    <a:pt x="19023" y="2349"/>
                  </a:lnTo>
                  <a:lnTo>
                    <a:pt x="18882" y="2443"/>
                  </a:lnTo>
                  <a:lnTo>
                    <a:pt x="18553" y="2631"/>
                  </a:lnTo>
                  <a:lnTo>
                    <a:pt x="18154" y="2796"/>
                  </a:lnTo>
                  <a:lnTo>
                    <a:pt x="17660" y="2936"/>
                  </a:lnTo>
                  <a:lnTo>
                    <a:pt x="17120" y="3101"/>
                  </a:lnTo>
                  <a:lnTo>
                    <a:pt x="16486" y="3218"/>
                  </a:lnTo>
                  <a:lnTo>
                    <a:pt x="15805" y="3336"/>
                  </a:lnTo>
                  <a:lnTo>
                    <a:pt x="15054" y="3453"/>
                  </a:lnTo>
                  <a:lnTo>
                    <a:pt x="14255" y="3547"/>
                  </a:lnTo>
                  <a:lnTo>
                    <a:pt x="13410" y="3641"/>
                  </a:lnTo>
                  <a:lnTo>
                    <a:pt x="12541" y="3688"/>
                  </a:lnTo>
                  <a:lnTo>
                    <a:pt x="11602" y="3735"/>
                  </a:lnTo>
                  <a:lnTo>
                    <a:pt x="10639" y="3758"/>
                  </a:lnTo>
                  <a:lnTo>
                    <a:pt x="9652" y="3782"/>
                  </a:lnTo>
                  <a:lnTo>
                    <a:pt x="9652" y="3782"/>
                  </a:lnTo>
                  <a:lnTo>
                    <a:pt x="8666" y="3758"/>
                  </a:lnTo>
                  <a:lnTo>
                    <a:pt x="7703" y="3735"/>
                  </a:lnTo>
                  <a:lnTo>
                    <a:pt x="6787" y="3688"/>
                  </a:lnTo>
                  <a:lnTo>
                    <a:pt x="5895" y="3641"/>
                  </a:lnTo>
                  <a:lnTo>
                    <a:pt x="5049" y="3547"/>
                  </a:lnTo>
                  <a:lnTo>
                    <a:pt x="4251" y="3453"/>
                  </a:lnTo>
                  <a:lnTo>
                    <a:pt x="3523" y="3336"/>
                  </a:lnTo>
                  <a:lnTo>
                    <a:pt x="2818" y="3218"/>
                  </a:lnTo>
                  <a:lnTo>
                    <a:pt x="2208" y="3101"/>
                  </a:lnTo>
                  <a:lnTo>
                    <a:pt x="1644" y="2936"/>
                  </a:lnTo>
                  <a:lnTo>
                    <a:pt x="1151" y="2796"/>
                  </a:lnTo>
                  <a:lnTo>
                    <a:pt x="752" y="2631"/>
                  </a:lnTo>
                  <a:lnTo>
                    <a:pt x="423" y="2443"/>
                  </a:lnTo>
                  <a:lnTo>
                    <a:pt x="306" y="2349"/>
                  </a:lnTo>
                  <a:lnTo>
                    <a:pt x="188" y="2255"/>
                  </a:lnTo>
                  <a:lnTo>
                    <a:pt x="118" y="2161"/>
                  </a:lnTo>
                  <a:lnTo>
                    <a:pt x="47" y="2068"/>
                  </a:lnTo>
                  <a:lnTo>
                    <a:pt x="0" y="1974"/>
                  </a:lnTo>
                  <a:lnTo>
                    <a:pt x="0" y="1880"/>
                  </a:lnTo>
                  <a:lnTo>
                    <a:pt x="0" y="1880"/>
                  </a:lnTo>
                  <a:lnTo>
                    <a:pt x="0" y="1786"/>
                  </a:lnTo>
                  <a:lnTo>
                    <a:pt x="47" y="1692"/>
                  </a:lnTo>
                  <a:lnTo>
                    <a:pt x="118" y="1598"/>
                  </a:lnTo>
                  <a:lnTo>
                    <a:pt x="188" y="1504"/>
                  </a:lnTo>
                  <a:lnTo>
                    <a:pt x="306" y="1410"/>
                  </a:lnTo>
                  <a:lnTo>
                    <a:pt x="423" y="1316"/>
                  </a:lnTo>
                  <a:lnTo>
                    <a:pt x="752" y="1152"/>
                  </a:lnTo>
                  <a:lnTo>
                    <a:pt x="1151" y="987"/>
                  </a:lnTo>
                  <a:lnTo>
                    <a:pt x="1644" y="823"/>
                  </a:lnTo>
                  <a:lnTo>
                    <a:pt x="2208" y="682"/>
                  </a:lnTo>
                  <a:lnTo>
                    <a:pt x="2818" y="541"/>
                  </a:lnTo>
                  <a:lnTo>
                    <a:pt x="3523" y="424"/>
                  </a:lnTo>
                  <a:lnTo>
                    <a:pt x="4251" y="306"/>
                  </a:lnTo>
                  <a:lnTo>
                    <a:pt x="5049" y="212"/>
                  </a:lnTo>
                  <a:lnTo>
                    <a:pt x="5895" y="142"/>
                  </a:lnTo>
                  <a:lnTo>
                    <a:pt x="6787" y="71"/>
                  </a:lnTo>
                  <a:lnTo>
                    <a:pt x="7703" y="24"/>
                  </a:lnTo>
                  <a:lnTo>
                    <a:pt x="8666" y="1"/>
                  </a:lnTo>
                  <a:lnTo>
                    <a:pt x="9652" y="1"/>
                  </a:lnTo>
                  <a:lnTo>
                    <a:pt x="9652" y="1"/>
                  </a:lnTo>
                  <a:lnTo>
                    <a:pt x="10639" y="1"/>
                  </a:lnTo>
                  <a:lnTo>
                    <a:pt x="11602" y="24"/>
                  </a:lnTo>
                  <a:lnTo>
                    <a:pt x="12541" y="71"/>
                  </a:lnTo>
                  <a:lnTo>
                    <a:pt x="13410" y="142"/>
                  </a:lnTo>
                  <a:lnTo>
                    <a:pt x="14255" y="212"/>
                  </a:lnTo>
                  <a:lnTo>
                    <a:pt x="15054" y="306"/>
                  </a:lnTo>
                  <a:lnTo>
                    <a:pt x="15805" y="424"/>
                  </a:lnTo>
                  <a:lnTo>
                    <a:pt x="16486" y="541"/>
                  </a:lnTo>
                  <a:lnTo>
                    <a:pt x="17120" y="682"/>
                  </a:lnTo>
                  <a:lnTo>
                    <a:pt x="17660" y="823"/>
                  </a:lnTo>
                  <a:lnTo>
                    <a:pt x="18154" y="987"/>
                  </a:lnTo>
                  <a:lnTo>
                    <a:pt x="18553" y="1152"/>
                  </a:lnTo>
                  <a:lnTo>
                    <a:pt x="18882" y="1316"/>
                  </a:lnTo>
                  <a:lnTo>
                    <a:pt x="19023" y="1410"/>
                  </a:lnTo>
                  <a:lnTo>
                    <a:pt x="19116" y="1504"/>
                  </a:lnTo>
                  <a:lnTo>
                    <a:pt x="19210" y="1598"/>
                  </a:lnTo>
                  <a:lnTo>
                    <a:pt x="19281" y="1692"/>
                  </a:lnTo>
                  <a:lnTo>
                    <a:pt x="19304" y="1786"/>
                  </a:lnTo>
                  <a:lnTo>
                    <a:pt x="19328" y="188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9" name="Google Shape;1809;p29"/>
            <p:cNvSpPr/>
            <p:nvPr/>
          </p:nvSpPr>
          <p:spPr>
            <a:xfrm>
              <a:off x="5871575" y="4365150"/>
              <a:ext cx="965225" cy="106875"/>
            </a:xfrm>
            <a:custGeom>
              <a:rect b="b" l="l" r="r" t="t"/>
              <a:pathLst>
                <a:path extrusionOk="0" h="4275" w="38609">
                  <a:moveTo>
                    <a:pt x="13880" y="1198"/>
                  </a:moveTo>
                  <a:lnTo>
                    <a:pt x="16369" y="1269"/>
                  </a:lnTo>
                  <a:lnTo>
                    <a:pt x="18858" y="1339"/>
                  </a:lnTo>
                  <a:lnTo>
                    <a:pt x="20127" y="1386"/>
                  </a:lnTo>
                  <a:lnTo>
                    <a:pt x="21371" y="1457"/>
                  </a:lnTo>
                  <a:lnTo>
                    <a:pt x="23861" y="1644"/>
                  </a:lnTo>
                  <a:lnTo>
                    <a:pt x="21348" y="1738"/>
                  </a:lnTo>
                  <a:lnTo>
                    <a:pt x="20103" y="1785"/>
                  </a:lnTo>
                  <a:lnTo>
                    <a:pt x="18858" y="1809"/>
                  </a:lnTo>
                  <a:lnTo>
                    <a:pt x="16909" y="1809"/>
                  </a:lnTo>
                  <a:lnTo>
                    <a:pt x="13880" y="1785"/>
                  </a:lnTo>
                  <a:lnTo>
                    <a:pt x="11390" y="1738"/>
                  </a:lnTo>
                  <a:lnTo>
                    <a:pt x="8901" y="1644"/>
                  </a:lnTo>
                  <a:lnTo>
                    <a:pt x="6412" y="1527"/>
                  </a:lnTo>
                  <a:lnTo>
                    <a:pt x="3922" y="1363"/>
                  </a:lnTo>
                  <a:lnTo>
                    <a:pt x="6412" y="1245"/>
                  </a:lnTo>
                  <a:lnTo>
                    <a:pt x="8901" y="1198"/>
                  </a:lnTo>
                  <a:close/>
                  <a:moveTo>
                    <a:pt x="38609" y="1"/>
                  </a:moveTo>
                  <a:lnTo>
                    <a:pt x="34569" y="141"/>
                  </a:lnTo>
                  <a:lnTo>
                    <a:pt x="30530" y="259"/>
                  </a:lnTo>
                  <a:lnTo>
                    <a:pt x="26491" y="353"/>
                  </a:lnTo>
                  <a:lnTo>
                    <a:pt x="22428" y="447"/>
                  </a:lnTo>
                  <a:lnTo>
                    <a:pt x="18389" y="494"/>
                  </a:lnTo>
                  <a:lnTo>
                    <a:pt x="14349" y="541"/>
                  </a:lnTo>
                  <a:lnTo>
                    <a:pt x="10310" y="564"/>
                  </a:lnTo>
                  <a:lnTo>
                    <a:pt x="6247" y="588"/>
                  </a:lnTo>
                  <a:lnTo>
                    <a:pt x="1081" y="564"/>
                  </a:lnTo>
                  <a:lnTo>
                    <a:pt x="1034" y="1034"/>
                  </a:lnTo>
                  <a:lnTo>
                    <a:pt x="963" y="1504"/>
                  </a:lnTo>
                  <a:lnTo>
                    <a:pt x="846" y="1950"/>
                  </a:lnTo>
                  <a:lnTo>
                    <a:pt x="729" y="2419"/>
                  </a:lnTo>
                  <a:lnTo>
                    <a:pt x="588" y="2889"/>
                  </a:lnTo>
                  <a:lnTo>
                    <a:pt x="423" y="3359"/>
                  </a:lnTo>
                  <a:lnTo>
                    <a:pt x="212" y="3828"/>
                  </a:lnTo>
                  <a:lnTo>
                    <a:pt x="1" y="4275"/>
                  </a:lnTo>
                  <a:lnTo>
                    <a:pt x="37669" y="3570"/>
                  </a:lnTo>
                  <a:lnTo>
                    <a:pt x="37928" y="3124"/>
                  </a:lnTo>
                  <a:lnTo>
                    <a:pt x="38115" y="2678"/>
                  </a:lnTo>
                  <a:lnTo>
                    <a:pt x="38280" y="2232"/>
                  </a:lnTo>
                  <a:lnTo>
                    <a:pt x="38421" y="1785"/>
                  </a:lnTo>
                  <a:lnTo>
                    <a:pt x="38515" y="1339"/>
                  </a:lnTo>
                  <a:lnTo>
                    <a:pt x="38562" y="893"/>
                  </a:lnTo>
                  <a:lnTo>
                    <a:pt x="38609" y="447"/>
                  </a:lnTo>
                  <a:lnTo>
                    <a:pt x="38609" y="1"/>
                  </a:lnTo>
                  <a:close/>
                </a:path>
              </a:pathLst>
            </a:custGeom>
            <a:solidFill>
              <a:srgbClr val="BFD4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0" name="Google Shape;1810;p29"/>
            <p:cNvSpPr/>
            <p:nvPr/>
          </p:nvSpPr>
          <p:spPr>
            <a:xfrm>
              <a:off x="5969625" y="4395100"/>
              <a:ext cx="498475" cy="15275"/>
            </a:xfrm>
            <a:custGeom>
              <a:rect b="b" l="l" r="r" t="t"/>
              <a:pathLst>
                <a:path extrusionOk="0" fill="none" h="611" w="19939">
                  <a:moveTo>
                    <a:pt x="12987" y="611"/>
                  </a:moveTo>
                  <a:lnTo>
                    <a:pt x="12987" y="611"/>
                  </a:lnTo>
                  <a:lnTo>
                    <a:pt x="9958" y="587"/>
                  </a:lnTo>
                  <a:lnTo>
                    <a:pt x="9958" y="587"/>
                  </a:lnTo>
                  <a:lnTo>
                    <a:pt x="7468" y="540"/>
                  </a:lnTo>
                  <a:lnTo>
                    <a:pt x="4979" y="446"/>
                  </a:lnTo>
                  <a:lnTo>
                    <a:pt x="4979" y="446"/>
                  </a:lnTo>
                  <a:lnTo>
                    <a:pt x="2490" y="329"/>
                  </a:lnTo>
                  <a:lnTo>
                    <a:pt x="0" y="165"/>
                  </a:lnTo>
                  <a:lnTo>
                    <a:pt x="0" y="165"/>
                  </a:lnTo>
                  <a:lnTo>
                    <a:pt x="2490" y="47"/>
                  </a:lnTo>
                  <a:lnTo>
                    <a:pt x="4979" y="0"/>
                  </a:lnTo>
                  <a:lnTo>
                    <a:pt x="4979" y="0"/>
                  </a:lnTo>
                  <a:lnTo>
                    <a:pt x="6928" y="0"/>
                  </a:lnTo>
                  <a:lnTo>
                    <a:pt x="6928" y="0"/>
                  </a:lnTo>
                  <a:lnTo>
                    <a:pt x="9958" y="0"/>
                  </a:lnTo>
                  <a:lnTo>
                    <a:pt x="9958" y="0"/>
                  </a:lnTo>
                  <a:lnTo>
                    <a:pt x="12447" y="71"/>
                  </a:lnTo>
                  <a:lnTo>
                    <a:pt x="14936" y="141"/>
                  </a:lnTo>
                  <a:lnTo>
                    <a:pt x="14936" y="141"/>
                  </a:lnTo>
                  <a:lnTo>
                    <a:pt x="16205" y="188"/>
                  </a:lnTo>
                  <a:lnTo>
                    <a:pt x="17449" y="259"/>
                  </a:lnTo>
                  <a:lnTo>
                    <a:pt x="19939" y="446"/>
                  </a:lnTo>
                  <a:lnTo>
                    <a:pt x="19939" y="446"/>
                  </a:lnTo>
                  <a:lnTo>
                    <a:pt x="17426" y="540"/>
                  </a:lnTo>
                  <a:lnTo>
                    <a:pt x="16181" y="587"/>
                  </a:lnTo>
                  <a:lnTo>
                    <a:pt x="14936" y="611"/>
                  </a:lnTo>
                  <a:lnTo>
                    <a:pt x="14936" y="611"/>
                  </a:lnTo>
                  <a:lnTo>
                    <a:pt x="12987" y="61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1" name="Google Shape;1811;p29"/>
            <p:cNvSpPr/>
            <p:nvPr/>
          </p:nvSpPr>
          <p:spPr>
            <a:xfrm>
              <a:off x="5871575" y="4365150"/>
              <a:ext cx="965225" cy="106875"/>
            </a:xfrm>
            <a:custGeom>
              <a:rect b="b" l="l" r="r" t="t"/>
              <a:pathLst>
                <a:path extrusionOk="0" fill="none" h="4275" w="38609">
                  <a:moveTo>
                    <a:pt x="38609" y="1"/>
                  </a:moveTo>
                  <a:lnTo>
                    <a:pt x="38609" y="1"/>
                  </a:lnTo>
                  <a:lnTo>
                    <a:pt x="34569" y="141"/>
                  </a:lnTo>
                  <a:lnTo>
                    <a:pt x="30530" y="259"/>
                  </a:lnTo>
                  <a:lnTo>
                    <a:pt x="26491" y="353"/>
                  </a:lnTo>
                  <a:lnTo>
                    <a:pt x="22428" y="447"/>
                  </a:lnTo>
                  <a:lnTo>
                    <a:pt x="18389" y="494"/>
                  </a:lnTo>
                  <a:lnTo>
                    <a:pt x="14349" y="541"/>
                  </a:lnTo>
                  <a:lnTo>
                    <a:pt x="10310" y="564"/>
                  </a:lnTo>
                  <a:lnTo>
                    <a:pt x="6247" y="588"/>
                  </a:lnTo>
                  <a:lnTo>
                    <a:pt x="6247" y="588"/>
                  </a:lnTo>
                  <a:lnTo>
                    <a:pt x="1081" y="564"/>
                  </a:lnTo>
                  <a:lnTo>
                    <a:pt x="1081" y="564"/>
                  </a:lnTo>
                  <a:lnTo>
                    <a:pt x="1081" y="564"/>
                  </a:lnTo>
                  <a:lnTo>
                    <a:pt x="1034" y="1034"/>
                  </a:lnTo>
                  <a:lnTo>
                    <a:pt x="963" y="1504"/>
                  </a:lnTo>
                  <a:lnTo>
                    <a:pt x="846" y="1950"/>
                  </a:lnTo>
                  <a:lnTo>
                    <a:pt x="729" y="2419"/>
                  </a:lnTo>
                  <a:lnTo>
                    <a:pt x="588" y="2889"/>
                  </a:lnTo>
                  <a:lnTo>
                    <a:pt x="423" y="3359"/>
                  </a:lnTo>
                  <a:lnTo>
                    <a:pt x="212" y="3828"/>
                  </a:lnTo>
                  <a:lnTo>
                    <a:pt x="1" y="4275"/>
                  </a:lnTo>
                  <a:lnTo>
                    <a:pt x="37669" y="3570"/>
                  </a:lnTo>
                  <a:lnTo>
                    <a:pt x="37669" y="3570"/>
                  </a:lnTo>
                  <a:lnTo>
                    <a:pt x="37928" y="3124"/>
                  </a:lnTo>
                  <a:lnTo>
                    <a:pt x="38115" y="2678"/>
                  </a:lnTo>
                  <a:lnTo>
                    <a:pt x="38280" y="2232"/>
                  </a:lnTo>
                  <a:lnTo>
                    <a:pt x="38421" y="1785"/>
                  </a:lnTo>
                  <a:lnTo>
                    <a:pt x="38515" y="1339"/>
                  </a:lnTo>
                  <a:lnTo>
                    <a:pt x="38562" y="893"/>
                  </a:lnTo>
                  <a:lnTo>
                    <a:pt x="38609" y="447"/>
                  </a:lnTo>
                  <a:lnTo>
                    <a:pt x="38609"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2" name="Google Shape;1812;p29"/>
            <p:cNvSpPr/>
            <p:nvPr/>
          </p:nvSpPr>
          <p:spPr>
            <a:xfrm>
              <a:off x="5969625" y="4395100"/>
              <a:ext cx="498475" cy="15275"/>
            </a:xfrm>
            <a:custGeom>
              <a:rect b="b" l="l" r="r" t="t"/>
              <a:pathLst>
                <a:path extrusionOk="0" h="611" w="19939">
                  <a:moveTo>
                    <a:pt x="4979" y="0"/>
                  </a:moveTo>
                  <a:lnTo>
                    <a:pt x="2490" y="47"/>
                  </a:lnTo>
                  <a:lnTo>
                    <a:pt x="0" y="165"/>
                  </a:lnTo>
                  <a:lnTo>
                    <a:pt x="2490" y="329"/>
                  </a:lnTo>
                  <a:lnTo>
                    <a:pt x="4979" y="446"/>
                  </a:lnTo>
                  <a:lnTo>
                    <a:pt x="7468" y="540"/>
                  </a:lnTo>
                  <a:lnTo>
                    <a:pt x="9958" y="587"/>
                  </a:lnTo>
                  <a:lnTo>
                    <a:pt x="12987" y="611"/>
                  </a:lnTo>
                  <a:lnTo>
                    <a:pt x="14936" y="611"/>
                  </a:lnTo>
                  <a:lnTo>
                    <a:pt x="16181" y="587"/>
                  </a:lnTo>
                  <a:lnTo>
                    <a:pt x="17426" y="540"/>
                  </a:lnTo>
                  <a:lnTo>
                    <a:pt x="19939" y="446"/>
                  </a:lnTo>
                  <a:lnTo>
                    <a:pt x="17449" y="259"/>
                  </a:lnTo>
                  <a:lnTo>
                    <a:pt x="16205" y="188"/>
                  </a:lnTo>
                  <a:lnTo>
                    <a:pt x="14936" y="141"/>
                  </a:lnTo>
                  <a:lnTo>
                    <a:pt x="12447" y="71"/>
                  </a:lnTo>
                  <a:lnTo>
                    <a:pt x="9958" y="0"/>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3" name="Google Shape;1813;p29"/>
            <p:cNvSpPr/>
            <p:nvPr/>
          </p:nvSpPr>
          <p:spPr>
            <a:xfrm>
              <a:off x="6860850" y="4211325"/>
              <a:ext cx="1045650" cy="296525"/>
            </a:xfrm>
            <a:custGeom>
              <a:rect b="b" l="l" r="r" t="t"/>
              <a:pathLst>
                <a:path extrusionOk="0" h="11861" w="41826">
                  <a:moveTo>
                    <a:pt x="24142" y="423"/>
                  </a:moveTo>
                  <a:lnTo>
                    <a:pt x="29685" y="541"/>
                  </a:lnTo>
                  <a:lnTo>
                    <a:pt x="28957" y="517"/>
                  </a:lnTo>
                  <a:lnTo>
                    <a:pt x="24142" y="423"/>
                  </a:lnTo>
                  <a:close/>
                  <a:moveTo>
                    <a:pt x="35274" y="658"/>
                  </a:moveTo>
                  <a:lnTo>
                    <a:pt x="35462" y="1057"/>
                  </a:lnTo>
                  <a:lnTo>
                    <a:pt x="35626" y="1433"/>
                  </a:lnTo>
                  <a:lnTo>
                    <a:pt x="35767" y="1832"/>
                  </a:lnTo>
                  <a:lnTo>
                    <a:pt x="35908" y="2232"/>
                  </a:lnTo>
                  <a:lnTo>
                    <a:pt x="36025" y="2607"/>
                  </a:lnTo>
                  <a:lnTo>
                    <a:pt x="36119" y="3007"/>
                  </a:lnTo>
                  <a:lnTo>
                    <a:pt x="36284" y="3805"/>
                  </a:lnTo>
                  <a:lnTo>
                    <a:pt x="36401" y="4580"/>
                  </a:lnTo>
                  <a:lnTo>
                    <a:pt x="36448" y="5332"/>
                  </a:lnTo>
                  <a:lnTo>
                    <a:pt x="36471" y="6083"/>
                  </a:lnTo>
                  <a:lnTo>
                    <a:pt x="36448" y="6835"/>
                  </a:lnTo>
                  <a:lnTo>
                    <a:pt x="36378" y="7539"/>
                  </a:lnTo>
                  <a:lnTo>
                    <a:pt x="36284" y="8220"/>
                  </a:lnTo>
                  <a:lnTo>
                    <a:pt x="36190" y="8878"/>
                  </a:lnTo>
                  <a:lnTo>
                    <a:pt x="36049" y="9488"/>
                  </a:lnTo>
                  <a:lnTo>
                    <a:pt x="35908" y="10075"/>
                  </a:lnTo>
                  <a:lnTo>
                    <a:pt x="35767" y="10616"/>
                  </a:lnTo>
                  <a:lnTo>
                    <a:pt x="35603" y="11109"/>
                  </a:lnTo>
                  <a:lnTo>
                    <a:pt x="35462" y="11555"/>
                  </a:lnTo>
                  <a:lnTo>
                    <a:pt x="40135" y="11508"/>
                  </a:lnTo>
                  <a:lnTo>
                    <a:pt x="40511" y="10827"/>
                  </a:lnTo>
                  <a:lnTo>
                    <a:pt x="40863" y="10146"/>
                  </a:lnTo>
                  <a:lnTo>
                    <a:pt x="41168" y="9465"/>
                  </a:lnTo>
                  <a:lnTo>
                    <a:pt x="41403" y="8784"/>
                  </a:lnTo>
                  <a:lnTo>
                    <a:pt x="41568" y="8103"/>
                  </a:lnTo>
                  <a:lnTo>
                    <a:pt x="41708" y="7445"/>
                  </a:lnTo>
                  <a:lnTo>
                    <a:pt x="41779" y="6764"/>
                  </a:lnTo>
                  <a:lnTo>
                    <a:pt x="41826" y="6107"/>
                  </a:lnTo>
                  <a:lnTo>
                    <a:pt x="41779" y="5425"/>
                  </a:lnTo>
                  <a:lnTo>
                    <a:pt x="41708" y="4744"/>
                  </a:lnTo>
                  <a:lnTo>
                    <a:pt x="41568" y="4087"/>
                  </a:lnTo>
                  <a:lnTo>
                    <a:pt x="41403" y="3406"/>
                  </a:lnTo>
                  <a:lnTo>
                    <a:pt x="41145" y="2748"/>
                  </a:lnTo>
                  <a:lnTo>
                    <a:pt x="40863" y="2091"/>
                  </a:lnTo>
                  <a:lnTo>
                    <a:pt x="40511" y="1433"/>
                  </a:lnTo>
                  <a:lnTo>
                    <a:pt x="40135" y="776"/>
                  </a:lnTo>
                  <a:lnTo>
                    <a:pt x="35274" y="658"/>
                  </a:lnTo>
                  <a:close/>
                  <a:moveTo>
                    <a:pt x="5778" y="1"/>
                  </a:moveTo>
                  <a:lnTo>
                    <a:pt x="5496" y="517"/>
                  </a:lnTo>
                  <a:lnTo>
                    <a:pt x="5214" y="1034"/>
                  </a:lnTo>
                  <a:lnTo>
                    <a:pt x="4979" y="1574"/>
                  </a:lnTo>
                  <a:lnTo>
                    <a:pt x="4744" y="2114"/>
                  </a:lnTo>
                  <a:lnTo>
                    <a:pt x="4556" y="2678"/>
                  </a:lnTo>
                  <a:lnTo>
                    <a:pt x="4369" y="3218"/>
                  </a:lnTo>
                  <a:lnTo>
                    <a:pt x="4228" y="3782"/>
                  </a:lnTo>
                  <a:lnTo>
                    <a:pt x="4087" y="4369"/>
                  </a:lnTo>
                  <a:lnTo>
                    <a:pt x="3969" y="4932"/>
                  </a:lnTo>
                  <a:lnTo>
                    <a:pt x="3899" y="5519"/>
                  </a:lnTo>
                  <a:lnTo>
                    <a:pt x="3828" y="6107"/>
                  </a:lnTo>
                  <a:lnTo>
                    <a:pt x="3805" y="6694"/>
                  </a:lnTo>
                  <a:lnTo>
                    <a:pt x="3805" y="7281"/>
                  </a:lnTo>
                  <a:lnTo>
                    <a:pt x="3805" y="7868"/>
                  </a:lnTo>
                  <a:lnTo>
                    <a:pt x="3852" y="8431"/>
                  </a:lnTo>
                  <a:lnTo>
                    <a:pt x="3922" y="9019"/>
                  </a:lnTo>
                  <a:lnTo>
                    <a:pt x="3500" y="9418"/>
                  </a:lnTo>
                  <a:lnTo>
                    <a:pt x="3053" y="9817"/>
                  </a:lnTo>
                  <a:lnTo>
                    <a:pt x="2584" y="10169"/>
                  </a:lnTo>
                  <a:lnTo>
                    <a:pt x="2114" y="10522"/>
                  </a:lnTo>
                  <a:lnTo>
                    <a:pt x="1621" y="10850"/>
                  </a:lnTo>
                  <a:lnTo>
                    <a:pt x="1104" y="11156"/>
                  </a:lnTo>
                  <a:lnTo>
                    <a:pt x="588" y="11437"/>
                  </a:lnTo>
                  <a:lnTo>
                    <a:pt x="71" y="11696"/>
                  </a:lnTo>
                  <a:lnTo>
                    <a:pt x="1" y="11860"/>
                  </a:lnTo>
                  <a:lnTo>
                    <a:pt x="7821" y="11790"/>
                  </a:lnTo>
                  <a:lnTo>
                    <a:pt x="8854" y="11790"/>
                  </a:lnTo>
                  <a:lnTo>
                    <a:pt x="9065" y="11320"/>
                  </a:lnTo>
                  <a:lnTo>
                    <a:pt x="9230" y="10874"/>
                  </a:lnTo>
                  <a:lnTo>
                    <a:pt x="9394" y="10404"/>
                  </a:lnTo>
                  <a:lnTo>
                    <a:pt x="9535" y="9958"/>
                  </a:lnTo>
                  <a:lnTo>
                    <a:pt x="9653" y="9512"/>
                  </a:lnTo>
                  <a:lnTo>
                    <a:pt x="9746" y="9066"/>
                  </a:lnTo>
                  <a:lnTo>
                    <a:pt x="9817" y="8619"/>
                  </a:lnTo>
                  <a:lnTo>
                    <a:pt x="9864" y="8173"/>
                  </a:lnTo>
                  <a:lnTo>
                    <a:pt x="9911" y="7750"/>
                  </a:lnTo>
                  <a:lnTo>
                    <a:pt x="9934" y="7328"/>
                  </a:lnTo>
                  <a:lnTo>
                    <a:pt x="9934" y="6905"/>
                  </a:lnTo>
                  <a:lnTo>
                    <a:pt x="9934" y="6482"/>
                  </a:lnTo>
                  <a:lnTo>
                    <a:pt x="9887" y="5660"/>
                  </a:lnTo>
                  <a:lnTo>
                    <a:pt x="9793" y="4885"/>
                  </a:lnTo>
                  <a:lnTo>
                    <a:pt x="9653" y="4110"/>
                  </a:lnTo>
                  <a:lnTo>
                    <a:pt x="9488" y="3406"/>
                  </a:lnTo>
                  <a:lnTo>
                    <a:pt x="9300" y="2725"/>
                  </a:lnTo>
                  <a:lnTo>
                    <a:pt x="9089" y="2091"/>
                  </a:lnTo>
                  <a:lnTo>
                    <a:pt x="8854" y="1504"/>
                  </a:lnTo>
                  <a:lnTo>
                    <a:pt x="8643" y="963"/>
                  </a:lnTo>
                  <a:lnTo>
                    <a:pt x="8408" y="494"/>
                  </a:lnTo>
                  <a:lnTo>
                    <a:pt x="8196" y="71"/>
                  </a:lnTo>
                  <a:lnTo>
                    <a:pt x="577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4" name="Google Shape;1814;p29"/>
            <p:cNvSpPr/>
            <p:nvPr/>
          </p:nvSpPr>
          <p:spPr>
            <a:xfrm>
              <a:off x="7464400" y="4221900"/>
              <a:ext cx="138575" cy="2950"/>
            </a:xfrm>
            <a:custGeom>
              <a:rect b="b" l="l" r="r" t="t"/>
              <a:pathLst>
                <a:path extrusionOk="0" fill="none" h="118" w="5543">
                  <a:moveTo>
                    <a:pt x="0" y="0"/>
                  </a:moveTo>
                  <a:lnTo>
                    <a:pt x="5543" y="118"/>
                  </a:lnTo>
                  <a:lnTo>
                    <a:pt x="4815" y="94"/>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5" name="Google Shape;1815;p29"/>
            <p:cNvSpPr/>
            <p:nvPr/>
          </p:nvSpPr>
          <p:spPr>
            <a:xfrm>
              <a:off x="6860850" y="4211325"/>
              <a:ext cx="1045650" cy="296525"/>
            </a:xfrm>
            <a:custGeom>
              <a:rect b="b" l="l" r="r" t="t"/>
              <a:pathLst>
                <a:path extrusionOk="0" fill="none" h="11861" w="41826">
                  <a:moveTo>
                    <a:pt x="5778" y="1"/>
                  </a:moveTo>
                  <a:lnTo>
                    <a:pt x="5778" y="1"/>
                  </a:lnTo>
                  <a:lnTo>
                    <a:pt x="5496" y="517"/>
                  </a:lnTo>
                  <a:lnTo>
                    <a:pt x="5214" y="1034"/>
                  </a:lnTo>
                  <a:lnTo>
                    <a:pt x="4979" y="1574"/>
                  </a:lnTo>
                  <a:lnTo>
                    <a:pt x="4744" y="2114"/>
                  </a:lnTo>
                  <a:lnTo>
                    <a:pt x="4556" y="2678"/>
                  </a:lnTo>
                  <a:lnTo>
                    <a:pt x="4369" y="3218"/>
                  </a:lnTo>
                  <a:lnTo>
                    <a:pt x="4228" y="3782"/>
                  </a:lnTo>
                  <a:lnTo>
                    <a:pt x="4087" y="4369"/>
                  </a:lnTo>
                  <a:lnTo>
                    <a:pt x="3969" y="4932"/>
                  </a:lnTo>
                  <a:lnTo>
                    <a:pt x="3899" y="5519"/>
                  </a:lnTo>
                  <a:lnTo>
                    <a:pt x="3828" y="6107"/>
                  </a:lnTo>
                  <a:lnTo>
                    <a:pt x="3805" y="6694"/>
                  </a:lnTo>
                  <a:lnTo>
                    <a:pt x="3805" y="7281"/>
                  </a:lnTo>
                  <a:lnTo>
                    <a:pt x="3805" y="7868"/>
                  </a:lnTo>
                  <a:lnTo>
                    <a:pt x="3852" y="8431"/>
                  </a:lnTo>
                  <a:lnTo>
                    <a:pt x="3922" y="9019"/>
                  </a:lnTo>
                  <a:lnTo>
                    <a:pt x="3922" y="9019"/>
                  </a:lnTo>
                  <a:lnTo>
                    <a:pt x="3500" y="9418"/>
                  </a:lnTo>
                  <a:lnTo>
                    <a:pt x="3053" y="9817"/>
                  </a:lnTo>
                  <a:lnTo>
                    <a:pt x="2584" y="10169"/>
                  </a:lnTo>
                  <a:lnTo>
                    <a:pt x="2114" y="10522"/>
                  </a:lnTo>
                  <a:lnTo>
                    <a:pt x="1621" y="10850"/>
                  </a:lnTo>
                  <a:lnTo>
                    <a:pt x="1104" y="11156"/>
                  </a:lnTo>
                  <a:lnTo>
                    <a:pt x="588" y="11437"/>
                  </a:lnTo>
                  <a:lnTo>
                    <a:pt x="71" y="11696"/>
                  </a:lnTo>
                  <a:lnTo>
                    <a:pt x="71" y="11696"/>
                  </a:lnTo>
                  <a:lnTo>
                    <a:pt x="71" y="11696"/>
                  </a:lnTo>
                  <a:lnTo>
                    <a:pt x="1" y="11860"/>
                  </a:lnTo>
                  <a:lnTo>
                    <a:pt x="7821" y="11790"/>
                  </a:lnTo>
                  <a:lnTo>
                    <a:pt x="8854" y="11790"/>
                  </a:lnTo>
                  <a:lnTo>
                    <a:pt x="35462" y="11555"/>
                  </a:lnTo>
                  <a:lnTo>
                    <a:pt x="40135" y="11508"/>
                  </a:lnTo>
                  <a:lnTo>
                    <a:pt x="40135" y="11508"/>
                  </a:lnTo>
                  <a:lnTo>
                    <a:pt x="40511" y="10827"/>
                  </a:lnTo>
                  <a:lnTo>
                    <a:pt x="40863" y="10146"/>
                  </a:lnTo>
                  <a:lnTo>
                    <a:pt x="41168" y="9465"/>
                  </a:lnTo>
                  <a:lnTo>
                    <a:pt x="41403" y="8784"/>
                  </a:lnTo>
                  <a:lnTo>
                    <a:pt x="41568" y="8103"/>
                  </a:lnTo>
                  <a:lnTo>
                    <a:pt x="41708" y="7445"/>
                  </a:lnTo>
                  <a:lnTo>
                    <a:pt x="41779" y="6764"/>
                  </a:lnTo>
                  <a:lnTo>
                    <a:pt x="41826" y="6107"/>
                  </a:lnTo>
                  <a:lnTo>
                    <a:pt x="41826" y="6107"/>
                  </a:lnTo>
                  <a:lnTo>
                    <a:pt x="41779" y="5425"/>
                  </a:lnTo>
                  <a:lnTo>
                    <a:pt x="41708" y="4744"/>
                  </a:lnTo>
                  <a:lnTo>
                    <a:pt x="41568" y="4087"/>
                  </a:lnTo>
                  <a:lnTo>
                    <a:pt x="41403" y="3406"/>
                  </a:lnTo>
                  <a:lnTo>
                    <a:pt x="41145" y="2748"/>
                  </a:lnTo>
                  <a:lnTo>
                    <a:pt x="40863" y="2091"/>
                  </a:lnTo>
                  <a:lnTo>
                    <a:pt x="40511" y="1433"/>
                  </a:lnTo>
                  <a:lnTo>
                    <a:pt x="40135" y="776"/>
                  </a:lnTo>
                  <a:lnTo>
                    <a:pt x="35274" y="658"/>
                  </a:lnTo>
                  <a:lnTo>
                    <a:pt x="35274" y="658"/>
                  </a:lnTo>
                  <a:lnTo>
                    <a:pt x="35274" y="658"/>
                  </a:lnTo>
                  <a:lnTo>
                    <a:pt x="35462" y="1057"/>
                  </a:lnTo>
                  <a:lnTo>
                    <a:pt x="35626" y="1433"/>
                  </a:lnTo>
                  <a:lnTo>
                    <a:pt x="35767" y="1832"/>
                  </a:lnTo>
                  <a:lnTo>
                    <a:pt x="35908" y="2232"/>
                  </a:lnTo>
                  <a:lnTo>
                    <a:pt x="36025" y="2607"/>
                  </a:lnTo>
                  <a:lnTo>
                    <a:pt x="36119" y="3007"/>
                  </a:lnTo>
                  <a:lnTo>
                    <a:pt x="36284" y="3805"/>
                  </a:lnTo>
                  <a:lnTo>
                    <a:pt x="36401" y="4580"/>
                  </a:lnTo>
                  <a:lnTo>
                    <a:pt x="36448" y="5332"/>
                  </a:lnTo>
                  <a:lnTo>
                    <a:pt x="36471" y="6083"/>
                  </a:lnTo>
                  <a:lnTo>
                    <a:pt x="36448" y="6835"/>
                  </a:lnTo>
                  <a:lnTo>
                    <a:pt x="36378" y="7539"/>
                  </a:lnTo>
                  <a:lnTo>
                    <a:pt x="36284" y="8220"/>
                  </a:lnTo>
                  <a:lnTo>
                    <a:pt x="36190" y="8878"/>
                  </a:lnTo>
                  <a:lnTo>
                    <a:pt x="36049" y="9488"/>
                  </a:lnTo>
                  <a:lnTo>
                    <a:pt x="35908" y="10075"/>
                  </a:lnTo>
                  <a:lnTo>
                    <a:pt x="35767" y="10616"/>
                  </a:lnTo>
                  <a:lnTo>
                    <a:pt x="35603" y="11109"/>
                  </a:lnTo>
                  <a:lnTo>
                    <a:pt x="35462" y="11555"/>
                  </a:lnTo>
                  <a:lnTo>
                    <a:pt x="8854" y="11790"/>
                  </a:lnTo>
                  <a:lnTo>
                    <a:pt x="8854" y="11790"/>
                  </a:lnTo>
                  <a:lnTo>
                    <a:pt x="9065" y="11320"/>
                  </a:lnTo>
                  <a:lnTo>
                    <a:pt x="9230" y="10874"/>
                  </a:lnTo>
                  <a:lnTo>
                    <a:pt x="9394" y="10404"/>
                  </a:lnTo>
                  <a:lnTo>
                    <a:pt x="9535" y="9958"/>
                  </a:lnTo>
                  <a:lnTo>
                    <a:pt x="9653" y="9512"/>
                  </a:lnTo>
                  <a:lnTo>
                    <a:pt x="9746" y="9066"/>
                  </a:lnTo>
                  <a:lnTo>
                    <a:pt x="9817" y="8619"/>
                  </a:lnTo>
                  <a:lnTo>
                    <a:pt x="9864" y="8173"/>
                  </a:lnTo>
                  <a:lnTo>
                    <a:pt x="9911" y="7750"/>
                  </a:lnTo>
                  <a:lnTo>
                    <a:pt x="9934" y="7328"/>
                  </a:lnTo>
                  <a:lnTo>
                    <a:pt x="9934" y="6905"/>
                  </a:lnTo>
                  <a:lnTo>
                    <a:pt x="9934" y="6482"/>
                  </a:lnTo>
                  <a:lnTo>
                    <a:pt x="9887" y="5660"/>
                  </a:lnTo>
                  <a:lnTo>
                    <a:pt x="9793" y="4885"/>
                  </a:lnTo>
                  <a:lnTo>
                    <a:pt x="9653" y="4110"/>
                  </a:lnTo>
                  <a:lnTo>
                    <a:pt x="9488" y="3406"/>
                  </a:lnTo>
                  <a:lnTo>
                    <a:pt x="9300" y="2725"/>
                  </a:lnTo>
                  <a:lnTo>
                    <a:pt x="9089" y="2091"/>
                  </a:lnTo>
                  <a:lnTo>
                    <a:pt x="8854" y="1504"/>
                  </a:lnTo>
                  <a:lnTo>
                    <a:pt x="8643" y="963"/>
                  </a:lnTo>
                  <a:lnTo>
                    <a:pt x="8408" y="494"/>
                  </a:lnTo>
                  <a:lnTo>
                    <a:pt x="8196" y="71"/>
                  </a:lnTo>
                  <a:lnTo>
                    <a:pt x="8196" y="71"/>
                  </a:lnTo>
                  <a:lnTo>
                    <a:pt x="577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6" name="Google Shape;1816;p29"/>
            <p:cNvSpPr/>
            <p:nvPr/>
          </p:nvSpPr>
          <p:spPr>
            <a:xfrm>
              <a:off x="7065750" y="4213100"/>
              <a:ext cx="706900" cy="292975"/>
            </a:xfrm>
            <a:custGeom>
              <a:rect b="b" l="l" r="r" t="t"/>
              <a:pathLst>
                <a:path extrusionOk="0" h="11719" w="28276">
                  <a:moveTo>
                    <a:pt x="16111" y="3969"/>
                  </a:moveTo>
                  <a:lnTo>
                    <a:pt x="17074" y="3992"/>
                  </a:lnTo>
                  <a:lnTo>
                    <a:pt x="18013" y="4039"/>
                  </a:lnTo>
                  <a:lnTo>
                    <a:pt x="18882" y="4110"/>
                  </a:lnTo>
                  <a:lnTo>
                    <a:pt x="19727" y="4180"/>
                  </a:lnTo>
                  <a:lnTo>
                    <a:pt x="20526" y="4274"/>
                  </a:lnTo>
                  <a:lnTo>
                    <a:pt x="21277" y="4392"/>
                  </a:lnTo>
                  <a:lnTo>
                    <a:pt x="21958" y="4509"/>
                  </a:lnTo>
                  <a:lnTo>
                    <a:pt x="22592" y="4650"/>
                  </a:lnTo>
                  <a:lnTo>
                    <a:pt x="23132" y="4791"/>
                  </a:lnTo>
                  <a:lnTo>
                    <a:pt x="23626" y="4955"/>
                  </a:lnTo>
                  <a:lnTo>
                    <a:pt x="24025" y="5120"/>
                  </a:lnTo>
                  <a:lnTo>
                    <a:pt x="24354" y="5284"/>
                  </a:lnTo>
                  <a:lnTo>
                    <a:pt x="24495" y="5378"/>
                  </a:lnTo>
                  <a:lnTo>
                    <a:pt x="24588" y="5472"/>
                  </a:lnTo>
                  <a:lnTo>
                    <a:pt x="24682" y="5566"/>
                  </a:lnTo>
                  <a:lnTo>
                    <a:pt x="24753" y="5660"/>
                  </a:lnTo>
                  <a:lnTo>
                    <a:pt x="24776" y="5754"/>
                  </a:lnTo>
                  <a:lnTo>
                    <a:pt x="24800" y="5848"/>
                  </a:lnTo>
                  <a:lnTo>
                    <a:pt x="24776" y="5942"/>
                  </a:lnTo>
                  <a:lnTo>
                    <a:pt x="24753" y="6036"/>
                  </a:lnTo>
                  <a:lnTo>
                    <a:pt x="24682" y="6129"/>
                  </a:lnTo>
                  <a:lnTo>
                    <a:pt x="24588" y="6223"/>
                  </a:lnTo>
                  <a:lnTo>
                    <a:pt x="24495" y="6317"/>
                  </a:lnTo>
                  <a:lnTo>
                    <a:pt x="24354" y="6411"/>
                  </a:lnTo>
                  <a:lnTo>
                    <a:pt x="24025" y="6599"/>
                  </a:lnTo>
                  <a:lnTo>
                    <a:pt x="23626" y="6764"/>
                  </a:lnTo>
                  <a:lnTo>
                    <a:pt x="23132" y="6904"/>
                  </a:lnTo>
                  <a:lnTo>
                    <a:pt x="22592" y="7069"/>
                  </a:lnTo>
                  <a:lnTo>
                    <a:pt x="21958" y="7186"/>
                  </a:lnTo>
                  <a:lnTo>
                    <a:pt x="21277" y="7304"/>
                  </a:lnTo>
                  <a:lnTo>
                    <a:pt x="20526" y="7421"/>
                  </a:lnTo>
                  <a:lnTo>
                    <a:pt x="19727" y="7515"/>
                  </a:lnTo>
                  <a:lnTo>
                    <a:pt x="18882" y="7609"/>
                  </a:lnTo>
                  <a:lnTo>
                    <a:pt x="18013" y="7656"/>
                  </a:lnTo>
                  <a:lnTo>
                    <a:pt x="17074" y="7703"/>
                  </a:lnTo>
                  <a:lnTo>
                    <a:pt x="16111" y="7726"/>
                  </a:lnTo>
                  <a:lnTo>
                    <a:pt x="15124" y="7750"/>
                  </a:lnTo>
                  <a:lnTo>
                    <a:pt x="14138" y="7726"/>
                  </a:lnTo>
                  <a:lnTo>
                    <a:pt x="13175" y="7703"/>
                  </a:lnTo>
                  <a:lnTo>
                    <a:pt x="12259" y="7656"/>
                  </a:lnTo>
                  <a:lnTo>
                    <a:pt x="11367" y="7609"/>
                  </a:lnTo>
                  <a:lnTo>
                    <a:pt x="10521" y="7515"/>
                  </a:lnTo>
                  <a:lnTo>
                    <a:pt x="9723" y="7421"/>
                  </a:lnTo>
                  <a:lnTo>
                    <a:pt x="8995" y="7304"/>
                  </a:lnTo>
                  <a:lnTo>
                    <a:pt x="8290" y="7186"/>
                  </a:lnTo>
                  <a:lnTo>
                    <a:pt x="7680" y="7069"/>
                  </a:lnTo>
                  <a:lnTo>
                    <a:pt x="7116" y="6904"/>
                  </a:lnTo>
                  <a:lnTo>
                    <a:pt x="6623" y="6764"/>
                  </a:lnTo>
                  <a:lnTo>
                    <a:pt x="6224" y="6599"/>
                  </a:lnTo>
                  <a:lnTo>
                    <a:pt x="5895" y="6411"/>
                  </a:lnTo>
                  <a:lnTo>
                    <a:pt x="5778" y="6317"/>
                  </a:lnTo>
                  <a:lnTo>
                    <a:pt x="5660" y="6223"/>
                  </a:lnTo>
                  <a:lnTo>
                    <a:pt x="5590" y="6129"/>
                  </a:lnTo>
                  <a:lnTo>
                    <a:pt x="5519" y="6036"/>
                  </a:lnTo>
                  <a:lnTo>
                    <a:pt x="5472" y="5942"/>
                  </a:lnTo>
                  <a:lnTo>
                    <a:pt x="5472" y="5848"/>
                  </a:lnTo>
                  <a:lnTo>
                    <a:pt x="5472" y="5754"/>
                  </a:lnTo>
                  <a:lnTo>
                    <a:pt x="5519" y="5660"/>
                  </a:lnTo>
                  <a:lnTo>
                    <a:pt x="5590" y="5566"/>
                  </a:lnTo>
                  <a:lnTo>
                    <a:pt x="5660" y="5472"/>
                  </a:lnTo>
                  <a:lnTo>
                    <a:pt x="5778" y="5378"/>
                  </a:lnTo>
                  <a:lnTo>
                    <a:pt x="5895" y="5284"/>
                  </a:lnTo>
                  <a:lnTo>
                    <a:pt x="6224" y="5120"/>
                  </a:lnTo>
                  <a:lnTo>
                    <a:pt x="6623" y="4955"/>
                  </a:lnTo>
                  <a:lnTo>
                    <a:pt x="7116" y="4791"/>
                  </a:lnTo>
                  <a:lnTo>
                    <a:pt x="7680" y="4650"/>
                  </a:lnTo>
                  <a:lnTo>
                    <a:pt x="8290" y="4509"/>
                  </a:lnTo>
                  <a:lnTo>
                    <a:pt x="8995" y="4392"/>
                  </a:lnTo>
                  <a:lnTo>
                    <a:pt x="9723" y="4274"/>
                  </a:lnTo>
                  <a:lnTo>
                    <a:pt x="10521" y="4180"/>
                  </a:lnTo>
                  <a:lnTo>
                    <a:pt x="11367" y="4110"/>
                  </a:lnTo>
                  <a:lnTo>
                    <a:pt x="12259" y="4039"/>
                  </a:lnTo>
                  <a:lnTo>
                    <a:pt x="13175" y="3992"/>
                  </a:lnTo>
                  <a:lnTo>
                    <a:pt x="14138" y="3969"/>
                  </a:lnTo>
                  <a:close/>
                  <a:moveTo>
                    <a:pt x="0" y="0"/>
                  </a:moveTo>
                  <a:lnTo>
                    <a:pt x="212" y="423"/>
                  </a:lnTo>
                  <a:lnTo>
                    <a:pt x="447" y="892"/>
                  </a:lnTo>
                  <a:lnTo>
                    <a:pt x="658" y="1433"/>
                  </a:lnTo>
                  <a:lnTo>
                    <a:pt x="893" y="2020"/>
                  </a:lnTo>
                  <a:lnTo>
                    <a:pt x="1104" y="2654"/>
                  </a:lnTo>
                  <a:lnTo>
                    <a:pt x="1292" y="3335"/>
                  </a:lnTo>
                  <a:lnTo>
                    <a:pt x="1457" y="4039"/>
                  </a:lnTo>
                  <a:lnTo>
                    <a:pt x="1597" y="4814"/>
                  </a:lnTo>
                  <a:lnTo>
                    <a:pt x="1691" y="5589"/>
                  </a:lnTo>
                  <a:lnTo>
                    <a:pt x="1738" y="6411"/>
                  </a:lnTo>
                  <a:lnTo>
                    <a:pt x="1738" y="6834"/>
                  </a:lnTo>
                  <a:lnTo>
                    <a:pt x="1738" y="7257"/>
                  </a:lnTo>
                  <a:lnTo>
                    <a:pt x="1715" y="7679"/>
                  </a:lnTo>
                  <a:lnTo>
                    <a:pt x="1668" y="8102"/>
                  </a:lnTo>
                  <a:lnTo>
                    <a:pt x="1621" y="8548"/>
                  </a:lnTo>
                  <a:lnTo>
                    <a:pt x="1550" y="8995"/>
                  </a:lnTo>
                  <a:lnTo>
                    <a:pt x="1457" y="9441"/>
                  </a:lnTo>
                  <a:lnTo>
                    <a:pt x="1339" y="9887"/>
                  </a:lnTo>
                  <a:lnTo>
                    <a:pt x="1198" y="10333"/>
                  </a:lnTo>
                  <a:lnTo>
                    <a:pt x="1034" y="10803"/>
                  </a:lnTo>
                  <a:lnTo>
                    <a:pt x="869" y="11249"/>
                  </a:lnTo>
                  <a:lnTo>
                    <a:pt x="658" y="11719"/>
                  </a:lnTo>
                  <a:lnTo>
                    <a:pt x="27266" y="11484"/>
                  </a:lnTo>
                  <a:lnTo>
                    <a:pt x="27407" y="11038"/>
                  </a:lnTo>
                  <a:lnTo>
                    <a:pt x="27571" y="10545"/>
                  </a:lnTo>
                  <a:lnTo>
                    <a:pt x="27712" y="10004"/>
                  </a:lnTo>
                  <a:lnTo>
                    <a:pt x="27853" y="9417"/>
                  </a:lnTo>
                  <a:lnTo>
                    <a:pt x="27994" y="8807"/>
                  </a:lnTo>
                  <a:lnTo>
                    <a:pt x="28088" y="8149"/>
                  </a:lnTo>
                  <a:lnTo>
                    <a:pt x="28182" y="7468"/>
                  </a:lnTo>
                  <a:lnTo>
                    <a:pt x="28252" y="6764"/>
                  </a:lnTo>
                  <a:lnTo>
                    <a:pt x="28275" y="6012"/>
                  </a:lnTo>
                  <a:lnTo>
                    <a:pt x="28252" y="5261"/>
                  </a:lnTo>
                  <a:lnTo>
                    <a:pt x="28205" y="4509"/>
                  </a:lnTo>
                  <a:lnTo>
                    <a:pt x="28088" y="3734"/>
                  </a:lnTo>
                  <a:lnTo>
                    <a:pt x="27923" y="2936"/>
                  </a:lnTo>
                  <a:lnTo>
                    <a:pt x="27829" y="2536"/>
                  </a:lnTo>
                  <a:lnTo>
                    <a:pt x="27712" y="2161"/>
                  </a:lnTo>
                  <a:lnTo>
                    <a:pt x="27571" y="1761"/>
                  </a:lnTo>
                  <a:lnTo>
                    <a:pt x="27430" y="1362"/>
                  </a:lnTo>
                  <a:lnTo>
                    <a:pt x="27266" y="986"/>
                  </a:lnTo>
                  <a:lnTo>
                    <a:pt x="27078" y="587"/>
                  </a:lnTo>
                  <a:lnTo>
                    <a:pt x="21489" y="470"/>
                  </a:lnTo>
                  <a:lnTo>
                    <a:pt x="15946" y="352"/>
                  </a:lnTo>
                  <a:lnTo>
                    <a:pt x="0" y="0"/>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7" name="Google Shape;1817;p29"/>
            <p:cNvSpPr/>
            <p:nvPr/>
          </p:nvSpPr>
          <p:spPr>
            <a:xfrm>
              <a:off x="7202550" y="4312300"/>
              <a:ext cx="483200" cy="94550"/>
            </a:xfrm>
            <a:custGeom>
              <a:rect b="b" l="l" r="r" t="t"/>
              <a:pathLst>
                <a:path extrusionOk="0" fill="none" h="3782" w="19328">
                  <a:moveTo>
                    <a:pt x="9652" y="3782"/>
                  </a:moveTo>
                  <a:lnTo>
                    <a:pt x="9652" y="3782"/>
                  </a:lnTo>
                  <a:lnTo>
                    <a:pt x="8666" y="3758"/>
                  </a:lnTo>
                  <a:lnTo>
                    <a:pt x="7703" y="3735"/>
                  </a:lnTo>
                  <a:lnTo>
                    <a:pt x="6787" y="3688"/>
                  </a:lnTo>
                  <a:lnTo>
                    <a:pt x="5895" y="3641"/>
                  </a:lnTo>
                  <a:lnTo>
                    <a:pt x="5049" y="3547"/>
                  </a:lnTo>
                  <a:lnTo>
                    <a:pt x="4251" y="3453"/>
                  </a:lnTo>
                  <a:lnTo>
                    <a:pt x="3523" y="3336"/>
                  </a:lnTo>
                  <a:lnTo>
                    <a:pt x="2818" y="3218"/>
                  </a:lnTo>
                  <a:lnTo>
                    <a:pt x="2208" y="3101"/>
                  </a:lnTo>
                  <a:lnTo>
                    <a:pt x="1644" y="2936"/>
                  </a:lnTo>
                  <a:lnTo>
                    <a:pt x="1151" y="2796"/>
                  </a:lnTo>
                  <a:lnTo>
                    <a:pt x="752" y="2631"/>
                  </a:lnTo>
                  <a:lnTo>
                    <a:pt x="423" y="2443"/>
                  </a:lnTo>
                  <a:lnTo>
                    <a:pt x="306" y="2349"/>
                  </a:lnTo>
                  <a:lnTo>
                    <a:pt x="188" y="2255"/>
                  </a:lnTo>
                  <a:lnTo>
                    <a:pt x="118" y="2161"/>
                  </a:lnTo>
                  <a:lnTo>
                    <a:pt x="47" y="2068"/>
                  </a:lnTo>
                  <a:lnTo>
                    <a:pt x="0" y="1974"/>
                  </a:lnTo>
                  <a:lnTo>
                    <a:pt x="0" y="1880"/>
                  </a:lnTo>
                  <a:lnTo>
                    <a:pt x="0" y="1880"/>
                  </a:lnTo>
                  <a:lnTo>
                    <a:pt x="0" y="1786"/>
                  </a:lnTo>
                  <a:lnTo>
                    <a:pt x="47" y="1692"/>
                  </a:lnTo>
                  <a:lnTo>
                    <a:pt x="118" y="1598"/>
                  </a:lnTo>
                  <a:lnTo>
                    <a:pt x="188" y="1504"/>
                  </a:lnTo>
                  <a:lnTo>
                    <a:pt x="306" y="1410"/>
                  </a:lnTo>
                  <a:lnTo>
                    <a:pt x="423" y="1316"/>
                  </a:lnTo>
                  <a:lnTo>
                    <a:pt x="752" y="1152"/>
                  </a:lnTo>
                  <a:lnTo>
                    <a:pt x="1151" y="987"/>
                  </a:lnTo>
                  <a:lnTo>
                    <a:pt x="1644" y="823"/>
                  </a:lnTo>
                  <a:lnTo>
                    <a:pt x="2208" y="682"/>
                  </a:lnTo>
                  <a:lnTo>
                    <a:pt x="2818" y="541"/>
                  </a:lnTo>
                  <a:lnTo>
                    <a:pt x="3523" y="424"/>
                  </a:lnTo>
                  <a:lnTo>
                    <a:pt x="4251" y="306"/>
                  </a:lnTo>
                  <a:lnTo>
                    <a:pt x="5049" y="212"/>
                  </a:lnTo>
                  <a:lnTo>
                    <a:pt x="5895" y="142"/>
                  </a:lnTo>
                  <a:lnTo>
                    <a:pt x="6787" y="71"/>
                  </a:lnTo>
                  <a:lnTo>
                    <a:pt x="7703" y="24"/>
                  </a:lnTo>
                  <a:lnTo>
                    <a:pt x="8666" y="1"/>
                  </a:lnTo>
                  <a:lnTo>
                    <a:pt x="9652" y="1"/>
                  </a:lnTo>
                  <a:lnTo>
                    <a:pt x="9652" y="1"/>
                  </a:lnTo>
                  <a:lnTo>
                    <a:pt x="10639" y="1"/>
                  </a:lnTo>
                  <a:lnTo>
                    <a:pt x="11602" y="24"/>
                  </a:lnTo>
                  <a:lnTo>
                    <a:pt x="12541" y="71"/>
                  </a:lnTo>
                  <a:lnTo>
                    <a:pt x="13410" y="142"/>
                  </a:lnTo>
                  <a:lnTo>
                    <a:pt x="14255" y="212"/>
                  </a:lnTo>
                  <a:lnTo>
                    <a:pt x="15054" y="306"/>
                  </a:lnTo>
                  <a:lnTo>
                    <a:pt x="15805" y="424"/>
                  </a:lnTo>
                  <a:lnTo>
                    <a:pt x="16486" y="541"/>
                  </a:lnTo>
                  <a:lnTo>
                    <a:pt x="17120" y="682"/>
                  </a:lnTo>
                  <a:lnTo>
                    <a:pt x="17660" y="823"/>
                  </a:lnTo>
                  <a:lnTo>
                    <a:pt x="18154" y="987"/>
                  </a:lnTo>
                  <a:lnTo>
                    <a:pt x="18553" y="1152"/>
                  </a:lnTo>
                  <a:lnTo>
                    <a:pt x="18882" y="1316"/>
                  </a:lnTo>
                  <a:lnTo>
                    <a:pt x="19023" y="1410"/>
                  </a:lnTo>
                  <a:lnTo>
                    <a:pt x="19116" y="1504"/>
                  </a:lnTo>
                  <a:lnTo>
                    <a:pt x="19210" y="1598"/>
                  </a:lnTo>
                  <a:lnTo>
                    <a:pt x="19281" y="1692"/>
                  </a:lnTo>
                  <a:lnTo>
                    <a:pt x="19304" y="1786"/>
                  </a:lnTo>
                  <a:lnTo>
                    <a:pt x="19328" y="1880"/>
                  </a:lnTo>
                  <a:lnTo>
                    <a:pt x="19328" y="1880"/>
                  </a:lnTo>
                  <a:lnTo>
                    <a:pt x="19304" y="1974"/>
                  </a:lnTo>
                  <a:lnTo>
                    <a:pt x="19281" y="2068"/>
                  </a:lnTo>
                  <a:lnTo>
                    <a:pt x="19210" y="2161"/>
                  </a:lnTo>
                  <a:lnTo>
                    <a:pt x="19116" y="2255"/>
                  </a:lnTo>
                  <a:lnTo>
                    <a:pt x="19023" y="2349"/>
                  </a:lnTo>
                  <a:lnTo>
                    <a:pt x="18882" y="2443"/>
                  </a:lnTo>
                  <a:lnTo>
                    <a:pt x="18553" y="2631"/>
                  </a:lnTo>
                  <a:lnTo>
                    <a:pt x="18154" y="2796"/>
                  </a:lnTo>
                  <a:lnTo>
                    <a:pt x="17660" y="2936"/>
                  </a:lnTo>
                  <a:lnTo>
                    <a:pt x="17120" y="3101"/>
                  </a:lnTo>
                  <a:lnTo>
                    <a:pt x="16486" y="3218"/>
                  </a:lnTo>
                  <a:lnTo>
                    <a:pt x="15805" y="3336"/>
                  </a:lnTo>
                  <a:lnTo>
                    <a:pt x="15054" y="3453"/>
                  </a:lnTo>
                  <a:lnTo>
                    <a:pt x="14255" y="3547"/>
                  </a:lnTo>
                  <a:lnTo>
                    <a:pt x="13410" y="3641"/>
                  </a:lnTo>
                  <a:lnTo>
                    <a:pt x="12541" y="3688"/>
                  </a:lnTo>
                  <a:lnTo>
                    <a:pt x="11602" y="3735"/>
                  </a:lnTo>
                  <a:lnTo>
                    <a:pt x="10639" y="3758"/>
                  </a:lnTo>
                  <a:lnTo>
                    <a:pt x="9652" y="3782"/>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8" name="Google Shape;1818;p29"/>
            <p:cNvSpPr/>
            <p:nvPr/>
          </p:nvSpPr>
          <p:spPr>
            <a:xfrm>
              <a:off x="7065750" y="4213100"/>
              <a:ext cx="706900" cy="292975"/>
            </a:xfrm>
            <a:custGeom>
              <a:rect b="b" l="l" r="r" t="t"/>
              <a:pathLst>
                <a:path extrusionOk="0" fill="none" h="11719" w="28276">
                  <a:moveTo>
                    <a:pt x="0" y="0"/>
                  </a:moveTo>
                  <a:lnTo>
                    <a:pt x="0" y="0"/>
                  </a:lnTo>
                  <a:lnTo>
                    <a:pt x="0" y="0"/>
                  </a:lnTo>
                  <a:lnTo>
                    <a:pt x="212" y="423"/>
                  </a:lnTo>
                  <a:lnTo>
                    <a:pt x="447" y="892"/>
                  </a:lnTo>
                  <a:lnTo>
                    <a:pt x="658" y="1433"/>
                  </a:lnTo>
                  <a:lnTo>
                    <a:pt x="893" y="2020"/>
                  </a:lnTo>
                  <a:lnTo>
                    <a:pt x="1104" y="2654"/>
                  </a:lnTo>
                  <a:lnTo>
                    <a:pt x="1292" y="3335"/>
                  </a:lnTo>
                  <a:lnTo>
                    <a:pt x="1457" y="4039"/>
                  </a:lnTo>
                  <a:lnTo>
                    <a:pt x="1597" y="4814"/>
                  </a:lnTo>
                  <a:lnTo>
                    <a:pt x="1691" y="5589"/>
                  </a:lnTo>
                  <a:lnTo>
                    <a:pt x="1738" y="6411"/>
                  </a:lnTo>
                  <a:lnTo>
                    <a:pt x="1738" y="6834"/>
                  </a:lnTo>
                  <a:lnTo>
                    <a:pt x="1738" y="7257"/>
                  </a:lnTo>
                  <a:lnTo>
                    <a:pt x="1715" y="7679"/>
                  </a:lnTo>
                  <a:lnTo>
                    <a:pt x="1668" y="8102"/>
                  </a:lnTo>
                  <a:lnTo>
                    <a:pt x="1621" y="8548"/>
                  </a:lnTo>
                  <a:lnTo>
                    <a:pt x="1550" y="8995"/>
                  </a:lnTo>
                  <a:lnTo>
                    <a:pt x="1457" y="9441"/>
                  </a:lnTo>
                  <a:lnTo>
                    <a:pt x="1339" y="9887"/>
                  </a:lnTo>
                  <a:lnTo>
                    <a:pt x="1198" y="10333"/>
                  </a:lnTo>
                  <a:lnTo>
                    <a:pt x="1034" y="10803"/>
                  </a:lnTo>
                  <a:lnTo>
                    <a:pt x="869" y="11249"/>
                  </a:lnTo>
                  <a:lnTo>
                    <a:pt x="658" y="11719"/>
                  </a:lnTo>
                  <a:lnTo>
                    <a:pt x="27266" y="11484"/>
                  </a:lnTo>
                  <a:lnTo>
                    <a:pt x="27266" y="11484"/>
                  </a:lnTo>
                  <a:lnTo>
                    <a:pt x="27407" y="11038"/>
                  </a:lnTo>
                  <a:lnTo>
                    <a:pt x="27571" y="10545"/>
                  </a:lnTo>
                  <a:lnTo>
                    <a:pt x="27712" y="10004"/>
                  </a:lnTo>
                  <a:lnTo>
                    <a:pt x="27853" y="9417"/>
                  </a:lnTo>
                  <a:lnTo>
                    <a:pt x="27994" y="8807"/>
                  </a:lnTo>
                  <a:lnTo>
                    <a:pt x="28088" y="8149"/>
                  </a:lnTo>
                  <a:lnTo>
                    <a:pt x="28182" y="7468"/>
                  </a:lnTo>
                  <a:lnTo>
                    <a:pt x="28252" y="6764"/>
                  </a:lnTo>
                  <a:lnTo>
                    <a:pt x="28275" y="6012"/>
                  </a:lnTo>
                  <a:lnTo>
                    <a:pt x="28252" y="5261"/>
                  </a:lnTo>
                  <a:lnTo>
                    <a:pt x="28205" y="4509"/>
                  </a:lnTo>
                  <a:lnTo>
                    <a:pt x="28088" y="3734"/>
                  </a:lnTo>
                  <a:lnTo>
                    <a:pt x="27923" y="2936"/>
                  </a:lnTo>
                  <a:lnTo>
                    <a:pt x="27829" y="2536"/>
                  </a:lnTo>
                  <a:lnTo>
                    <a:pt x="27712" y="2161"/>
                  </a:lnTo>
                  <a:lnTo>
                    <a:pt x="27571" y="1761"/>
                  </a:lnTo>
                  <a:lnTo>
                    <a:pt x="27430" y="1362"/>
                  </a:lnTo>
                  <a:lnTo>
                    <a:pt x="27266" y="986"/>
                  </a:lnTo>
                  <a:lnTo>
                    <a:pt x="27078" y="587"/>
                  </a:lnTo>
                  <a:lnTo>
                    <a:pt x="27078" y="587"/>
                  </a:lnTo>
                  <a:lnTo>
                    <a:pt x="21489" y="470"/>
                  </a:lnTo>
                  <a:lnTo>
                    <a:pt x="15946" y="352"/>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9" name="Google Shape;1819;p29"/>
            <p:cNvSpPr/>
            <p:nvPr/>
          </p:nvSpPr>
          <p:spPr>
            <a:xfrm>
              <a:off x="7202550" y="4312300"/>
              <a:ext cx="483200" cy="94550"/>
            </a:xfrm>
            <a:custGeom>
              <a:rect b="b" l="l" r="r" t="t"/>
              <a:pathLst>
                <a:path extrusionOk="0" h="3782" w="19328">
                  <a:moveTo>
                    <a:pt x="8666" y="1"/>
                  </a:moveTo>
                  <a:lnTo>
                    <a:pt x="7703" y="24"/>
                  </a:lnTo>
                  <a:lnTo>
                    <a:pt x="6787" y="71"/>
                  </a:lnTo>
                  <a:lnTo>
                    <a:pt x="5895" y="142"/>
                  </a:lnTo>
                  <a:lnTo>
                    <a:pt x="5049" y="212"/>
                  </a:lnTo>
                  <a:lnTo>
                    <a:pt x="4251" y="306"/>
                  </a:lnTo>
                  <a:lnTo>
                    <a:pt x="3523" y="424"/>
                  </a:lnTo>
                  <a:lnTo>
                    <a:pt x="2818" y="541"/>
                  </a:lnTo>
                  <a:lnTo>
                    <a:pt x="2208" y="682"/>
                  </a:lnTo>
                  <a:lnTo>
                    <a:pt x="1644" y="823"/>
                  </a:lnTo>
                  <a:lnTo>
                    <a:pt x="1151" y="987"/>
                  </a:lnTo>
                  <a:lnTo>
                    <a:pt x="752" y="1152"/>
                  </a:lnTo>
                  <a:lnTo>
                    <a:pt x="423" y="1316"/>
                  </a:lnTo>
                  <a:lnTo>
                    <a:pt x="306" y="1410"/>
                  </a:lnTo>
                  <a:lnTo>
                    <a:pt x="188" y="1504"/>
                  </a:lnTo>
                  <a:lnTo>
                    <a:pt x="118" y="1598"/>
                  </a:lnTo>
                  <a:lnTo>
                    <a:pt x="47" y="1692"/>
                  </a:lnTo>
                  <a:lnTo>
                    <a:pt x="0" y="1786"/>
                  </a:lnTo>
                  <a:lnTo>
                    <a:pt x="0" y="1880"/>
                  </a:lnTo>
                  <a:lnTo>
                    <a:pt x="0" y="1974"/>
                  </a:lnTo>
                  <a:lnTo>
                    <a:pt x="47" y="2068"/>
                  </a:lnTo>
                  <a:lnTo>
                    <a:pt x="118" y="2161"/>
                  </a:lnTo>
                  <a:lnTo>
                    <a:pt x="188" y="2255"/>
                  </a:lnTo>
                  <a:lnTo>
                    <a:pt x="306" y="2349"/>
                  </a:lnTo>
                  <a:lnTo>
                    <a:pt x="423" y="2443"/>
                  </a:lnTo>
                  <a:lnTo>
                    <a:pt x="752" y="2631"/>
                  </a:lnTo>
                  <a:lnTo>
                    <a:pt x="1151" y="2796"/>
                  </a:lnTo>
                  <a:lnTo>
                    <a:pt x="1644" y="2936"/>
                  </a:lnTo>
                  <a:lnTo>
                    <a:pt x="2208" y="3101"/>
                  </a:lnTo>
                  <a:lnTo>
                    <a:pt x="2818" y="3218"/>
                  </a:lnTo>
                  <a:lnTo>
                    <a:pt x="3523" y="3336"/>
                  </a:lnTo>
                  <a:lnTo>
                    <a:pt x="4251" y="3453"/>
                  </a:lnTo>
                  <a:lnTo>
                    <a:pt x="5049" y="3547"/>
                  </a:lnTo>
                  <a:lnTo>
                    <a:pt x="5895" y="3641"/>
                  </a:lnTo>
                  <a:lnTo>
                    <a:pt x="6787" y="3688"/>
                  </a:lnTo>
                  <a:lnTo>
                    <a:pt x="7703" y="3735"/>
                  </a:lnTo>
                  <a:lnTo>
                    <a:pt x="8666" y="3758"/>
                  </a:lnTo>
                  <a:lnTo>
                    <a:pt x="9652" y="3782"/>
                  </a:lnTo>
                  <a:lnTo>
                    <a:pt x="10639" y="3758"/>
                  </a:lnTo>
                  <a:lnTo>
                    <a:pt x="11602" y="3735"/>
                  </a:lnTo>
                  <a:lnTo>
                    <a:pt x="12541" y="3688"/>
                  </a:lnTo>
                  <a:lnTo>
                    <a:pt x="13410" y="3641"/>
                  </a:lnTo>
                  <a:lnTo>
                    <a:pt x="14255" y="3547"/>
                  </a:lnTo>
                  <a:lnTo>
                    <a:pt x="15054" y="3453"/>
                  </a:lnTo>
                  <a:lnTo>
                    <a:pt x="15805" y="3336"/>
                  </a:lnTo>
                  <a:lnTo>
                    <a:pt x="16486" y="3218"/>
                  </a:lnTo>
                  <a:lnTo>
                    <a:pt x="17120" y="3101"/>
                  </a:lnTo>
                  <a:lnTo>
                    <a:pt x="17660" y="2936"/>
                  </a:lnTo>
                  <a:lnTo>
                    <a:pt x="18154" y="2796"/>
                  </a:lnTo>
                  <a:lnTo>
                    <a:pt x="18553" y="2631"/>
                  </a:lnTo>
                  <a:lnTo>
                    <a:pt x="18882" y="2443"/>
                  </a:lnTo>
                  <a:lnTo>
                    <a:pt x="19023" y="2349"/>
                  </a:lnTo>
                  <a:lnTo>
                    <a:pt x="19116" y="2255"/>
                  </a:lnTo>
                  <a:lnTo>
                    <a:pt x="19210" y="2161"/>
                  </a:lnTo>
                  <a:lnTo>
                    <a:pt x="19281" y="2068"/>
                  </a:lnTo>
                  <a:lnTo>
                    <a:pt x="19304" y="1974"/>
                  </a:lnTo>
                  <a:lnTo>
                    <a:pt x="19328" y="1880"/>
                  </a:lnTo>
                  <a:lnTo>
                    <a:pt x="19304" y="1786"/>
                  </a:lnTo>
                  <a:lnTo>
                    <a:pt x="19281" y="1692"/>
                  </a:lnTo>
                  <a:lnTo>
                    <a:pt x="19210" y="1598"/>
                  </a:lnTo>
                  <a:lnTo>
                    <a:pt x="19116" y="1504"/>
                  </a:lnTo>
                  <a:lnTo>
                    <a:pt x="19023" y="1410"/>
                  </a:lnTo>
                  <a:lnTo>
                    <a:pt x="18882" y="1316"/>
                  </a:lnTo>
                  <a:lnTo>
                    <a:pt x="18553" y="1152"/>
                  </a:lnTo>
                  <a:lnTo>
                    <a:pt x="18154" y="987"/>
                  </a:lnTo>
                  <a:lnTo>
                    <a:pt x="17660" y="823"/>
                  </a:lnTo>
                  <a:lnTo>
                    <a:pt x="17120" y="682"/>
                  </a:lnTo>
                  <a:lnTo>
                    <a:pt x="16486" y="541"/>
                  </a:lnTo>
                  <a:lnTo>
                    <a:pt x="15805" y="424"/>
                  </a:lnTo>
                  <a:lnTo>
                    <a:pt x="15054" y="306"/>
                  </a:lnTo>
                  <a:lnTo>
                    <a:pt x="14255" y="212"/>
                  </a:lnTo>
                  <a:lnTo>
                    <a:pt x="13410" y="142"/>
                  </a:lnTo>
                  <a:lnTo>
                    <a:pt x="12541" y="71"/>
                  </a:lnTo>
                  <a:lnTo>
                    <a:pt x="11602" y="24"/>
                  </a:lnTo>
                  <a:lnTo>
                    <a:pt x="10639" y="1"/>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0" name="Google Shape;1820;p29"/>
            <p:cNvSpPr/>
            <p:nvPr/>
          </p:nvSpPr>
          <p:spPr>
            <a:xfrm>
              <a:off x="7202550" y="4312300"/>
              <a:ext cx="483200" cy="94550"/>
            </a:xfrm>
            <a:custGeom>
              <a:rect b="b" l="l" r="r" t="t"/>
              <a:pathLst>
                <a:path extrusionOk="0" fill="none" h="3782" w="19328">
                  <a:moveTo>
                    <a:pt x="9652" y="1"/>
                  </a:moveTo>
                  <a:lnTo>
                    <a:pt x="9652" y="1"/>
                  </a:lnTo>
                  <a:lnTo>
                    <a:pt x="8666" y="1"/>
                  </a:lnTo>
                  <a:lnTo>
                    <a:pt x="7703" y="24"/>
                  </a:lnTo>
                  <a:lnTo>
                    <a:pt x="6787" y="71"/>
                  </a:lnTo>
                  <a:lnTo>
                    <a:pt x="5895" y="142"/>
                  </a:lnTo>
                  <a:lnTo>
                    <a:pt x="5049" y="212"/>
                  </a:lnTo>
                  <a:lnTo>
                    <a:pt x="4251" y="306"/>
                  </a:lnTo>
                  <a:lnTo>
                    <a:pt x="3523" y="424"/>
                  </a:lnTo>
                  <a:lnTo>
                    <a:pt x="2818" y="541"/>
                  </a:lnTo>
                  <a:lnTo>
                    <a:pt x="2208" y="682"/>
                  </a:lnTo>
                  <a:lnTo>
                    <a:pt x="1644" y="823"/>
                  </a:lnTo>
                  <a:lnTo>
                    <a:pt x="1151" y="987"/>
                  </a:lnTo>
                  <a:lnTo>
                    <a:pt x="752" y="1152"/>
                  </a:lnTo>
                  <a:lnTo>
                    <a:pt x="423" y="1316"/>
                  </a:lnTo>
                  <a:lnTo>
                    <a:pt x="306" y="1410"/>
                  </a:lnTo>
                  <a:lnTo>
                    <a:pt x="188" y="1504"/>
                  </a:lnTo>
                  <a:lnTo>
                    <a:pt x="118" y="1598"/>
                  </a:lnTo>
                  <a:lnTo>
                    <a:pt x="47" y="1692"/>
                  </a:lnTo>
                  <a:lnTo>
                    <a:pt x="0" y="1786"/>
                  </a:lnTo>
                  <a:lnTo>
                    <a:pt x="0" y="1880"/>
                  </a:lnTo>
                  <a:lnTo>
                    <a:pt x="0" y="1880"/>
                  </a:lnTo>
                  <a:lnTo>
                    <a:pt x="0" y="1974"/>
                  </a:lnTo>
                  <a:lnTo>
                    <a:pt x="47" y="2068"/>
                  </a:lnTo>
                  <a:lnTo>
                    <a:pt x="118" y="2161"/>
                  </a:lnTo>
                  <a:lnTo>
                    <a:pt x="188" y="2255"/>
                  </a:lnTo>
                  <a:lnTo>
                    <a:pt x="306" y="2349"/>
                  </a:lnTo>
                  <a:lnTo>
                    <a:pt x="423" y="2443"/>
                  </a:lnTo>
                  <a:lnTo>
                    <a:pt x="752" y="2631"/>
                  </a:lnTo>
                  <a:lnTo>
                    <a:pt x="1151" y="2796"/>
                  </a:lnTo>
                  <a:lnTo>
                    <a:pt x="1644" y="2936"/>
                  </a:lnTo>
                  <a:lnTo>
                    <a:pt x="2208" y="3101"/>
                  </a:lnTo>
                  <a:lnTo>
                    <a:pt x="2818" y="3218"/>
                  </a:lnTo>
                  <a:lnTo>
                    <a:pt x="3523" y="3336"/>
                  </a:lnTo>
                  <a:lnTo>
                    <a:pt x="4251" y="3453"/>
                  </a:lnTo>
                  <a:lnTo>
                    <a:pt x="5049" y="3547"/>
                  </a:lnTo>
                  <a:lnTo>
                    <a:pt x="5895" y="3641"/>
                  </a:lnTo>
                  <a:lnTo>
                    <a:pt x="6787" y="3688"/>
                  </a:lnTo>
                  <a:lnTo>
                    <a:pt x="7703" y="3735"/>
                  </a:lnTo>
                  <a:lnTo>
                    <a:pt x="8666" y="3758"/>
                  </a:lnTo>
                  <a:lnTo>
                    <a:pt x="9652" y="3782"/>
                  </a:lnTo>
                  <a:lnTo>
                    <a:pt x="9652" y="3782"/>
                  </a:lnTo>
                  <a:lnTo>
                    <a:pt x="10639" y="3758"/>
                  </a:lnTo>
                  <a:lnTo>
                    <a:pt x="11602" y="3735"/>
                  </a:lnTo>
                  <a:lnTo>
                    <a:pt x="12541" y="3688"/>
                  </a:lnTo>
                  <a:lnTo>
                    <a:pt x="13410" y="3641"/>
                  </a:lnTo>
                  <a:lnTo>
                    <a:pt x="14255" y="3547"/>
                  </a:lnTo>
                  <a:lnTo>
                    <a:pt x="15054" y="3453"/>
                  </a:lnTo>
                  <a:lnTo>
                    <a:pt x="15805" y="3336"/>
                  </a:lnTo>
                  <a:lnTo>
                    <a:pt x="16486" y="3218"/>
                  </a:lnTo>
                  <a:lnTo>
                    <a:pt x="17120" y="3101"/>
                  </a:lnTo>
                  <a:lnTo>
                    <a:pt x="17660" y="2936"/>
                  </a:lnTo>
                  <a:lnTo>
                    <a:pt x="18154" y="2796"/>
                  </a:lnTo>
                  <a:lnTo>
                    <a:pt x="18553" y="2631"/>
                  </a:lnTo>
                  <a:lnTo>
                    <a:pt x="18882" y="2443"/>
                  </a:lnTo>
                  <a:lnTo>
                    <a:pt x="19023" y="2349"/>
                  </a:lnTo>
                  <a:lnTo>
                    <a:pt x="19116" y="2255"/>
                  </a:lnTo>
                  <a:lnTo>
                    <a:pt x="19210" y="2161"/>
                  </a:lnTo>
                  <a:lnTo>
                    <a:pt x="19281" y="2068"/>
                  </a:lnTo>
                  <a:lnTo>
                    <a:pt x="19304" y="1974"/>
                  </a:lnTo>
                  <a:lnTo>
                    <a:pt x="19328" y="1880"/>
                  </a:lnTo>
                  <a:lnTo>
                    <a:pt x="19328" y="1880"/>
                  </a:lnTo>
                  <a:lnTo>
                    <a:pt x="19304" y="1786"/>
                  </a:lnTo>
                  <a:lnTo>
                    <a:pt x="19281" y="1692"/>
                  </a:lnTo>
                  <a:lnTo>
                    <a:pt x="19210" y="1598"/>
                  </a:lnTo>
                  <a:lnTo>
                    <a:pt x="19116" y="1504"/>
                  </a:lnTo>
                  <a:lnTo>
                    <a:pt x="19023" y="1410"/>
                  </a:lnTo>
                  <a:lnTo>
                    <a:pt x="18882" y="1316"/>
                  </a:lnTo>
                  <a:lnTo>
                    <a:pt x="18553" y="1152"/>
                  </a:lnTo>
                  <a:lnTo>
                    <a:pt x="18154" y="987"/>
                  </a:lnTo>
                  <a:lnTo>
                    <a:pt x="17660" y="823"/>
                  </a:lnTo>
                  <a:lnTo>
                    <a:pt x="17120" y="682"/>
                  </a:lnTo>
                  <a:lnTo>
                    <a:pt x="16486" y="541"/>
                  </a:lnTo>
                  <a:lnTo>
                    <a:pt x="15805" y="424"/>
                  </a:lnTo>
                  <a:lnTo>
                    <a:pt x="15054" y="306"/>
                  </a:lnTo>
                  <a:lnTo>
                    <a:pt x="14255" y="212"/>
                  </a:lnTo>
                  <a:lnTo>
                    <a:pt x="13410" y="142"/>
                  </a:lnTo>
                  <a:lnTo>
                    <a:pt x="12541" y="71"/>
                  </a:lnTo>
                  <a:lnTo>
                    <a:pt x="11602" y="24"/>
                  </a:lnTo>
                  <a:lnTo>
                    <a:pt x="10639" y="1"/>
                  </a:lnTo>
                  <a:lnTo>
                    <a:pt x="9652"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1" name="Google Shape;1821;p29"/>
            <p:cNvSpPr/>
            <p:nvPr/>
          </p:nvSpPr>
          <p:spPr>
            <a:xfrm>
              <a:off x="6504475" y="4312300"/>
              <a:ext cx="243100" cy="197900"/>
            </a:xfrm>
            <a:custGeom>
              <a:rect b="b" l="l" r="r" t="t"/>
              <a:pathLst>
                <a:path extrusionOk="0" h="7916" w="9724">
                  <a:moveTo>
                    <a:pt x="7656" y="1"/>
                  </a:moveTo>
                  <a:lnTo>
                    <a:pt x="7633" y="330"/>
                  </a:lnTo>
                  <a:lnTo>
                    <a:pt x="7586" y="658"/>
                  </a:lnTo>
                  <a:lnTo>
                    <a:pt x="7516" y="987"/>
                  </a:lnTo>
                  <a:lnTo>
                    <a:pt x="7422" y="1340"/>
                  </a:lnTo>
                  <a:lnTo>
                    <a:pt x="7304" y="1645"/>
                  </a:lnTo>
                  <a:lnTo>
                    <a:pt x="7163" y="1974"/>
                  </a:lnTo>
                  <a:lnTo>
                    <a:pt x="7022" y="2279"/>
                  </a:lnTo>
                  <a:lnTo>
                    <a:pt x="6834" y="2584"/>
                  </a:lnTo>
                  <a:lnTo>
                    <a:pt x="6670" y="2889"/>
                  </a:lnTo>
                  <a:lnTo>
                    <a:pt x="6459" y="3171"/>
                  </a:lnTo>
                  <a:lnTo>
                    <a:pt x="6247" y="3430"/>
                  </a:lnTo>
                  <a:lnTo>
                    <a:pt x="6013" y="3711"/>
                  </a:lnTo>
                  <a:lnTo>
                    <a:pt x="5778" y="3946"/>
                  </a:lnTo>
                  <a:lnTo>
                    <a:pt x="5519" y="4181"/>
                  </a:lnTo>
                  <a:lnTo>
                    <a:pt x="5261" y="4392"/>
                  </a:lnTo>
                  <a:lnTo>
                    <a:pt x="4979" y="4580"/>
                  </a:lnTo>
                  <a:lnTo>
                    <a:pt x="4416" y="4933"/>
                  </a:lnTo>
                  <a:lnTo>
                    <a:pt x="3829" y="5238"/>
                  </a:lnTo>
                  <a:lnTo>
                    <a:pt x="3218" y="5520"/>
                  </a:lnTo>
                  <a:lnTo>
                    <a:pt x="2584" y="5755"/>
                  </a:lnTo>
                  <a:lnTo>
                    <a:pt x="1950" y="5966"/>
                  </a:lnTo>
                  <a:lnTo>
                    <a:pt x="1292" y="6154"/>
                  </a:lnTo>
                  <a:lnTo>
                    <a:pt x="658" y="6318"/>
                  </a:lnTo>
                  <a:lnTo>
                    <a:pt x="1" y="6459"/>
                  </a:lnTo>
                  <a:lnTo>
                    <a:pt x="799" y="6483"/>
                  </a:lnTo>
                  <a:lnTo>
                    <a:pt x="1621" y="6459"/>
                  </a:lnTo>
                  <a:lnTo>
                    <a:pt x="2419" y="6412"/>
                  </a:lnTo>
                  <a:lnTo>
                    <a:pt x="3218" y="6318"/>
                  </a:lnTo>
                  <a:lnTo>
                    <a:pt x="2607" y="7915"/>
                  </a:lnTo>
                  <a:lnTo>
                    <a:pt x="2960" y="7892"/>
                  </a:lnTo>
                  <a:lnTo>
                    <a:pt x="3335" y="7868"/>
                  </a:lnTo>
                  <a:lnTo>
                    <a:pt x="3711" y="7821"/>
                  </a:lnTo>
                  <a:lnTo>
                    <a:pt x="4063" y="7751"/>
                  </a:lnTo>
                  <a:lnTo>
                    <a:pt x="4439" y="7680"/>
                  </a:lnTo>
                  <a:lnTo>
                    <a:pt x="4791" y="7563"/>
                  </a:lnTo>
                  <a:lnTo>
                    <a:pt x="5144" y="7445"/>
                  </a:lnTo>
                  <a:lnTo>
                    <a:pt x="5496" y="7305"/>
                  </a:lnTo>
                  <a:lnTo>
                    <a:pt x="5825" y="7140"/>
                  </a:lnTo>
                  <a:lnTo>
                    <a:pt x="6153" y="6952"/>
                  </a:lnTo>
                  <a:lnTo>
                    <a:pt x="6482" y="6764"/>
                  </a:lnTo>
                  <a:lnTo>
                    <a:pt x="6788" y="6553"/>
                  </a:lnTo>
                  <a:lnTo>
                    <a:pt x="7093" y="6318"/>
                  </a:lnTo>
                  <a:lnTo>
                    <a:pt x="7375" y="6083"/>
                  </a:lnTo>
                  <a:lnTo>
                    <a:pt x="7633" y="5825"/>
                  </a:lnTo>
                  <a:lnTo>
                    <a:pt x="7891" y="5543"/>
                  </a:lnTo>
                  <a:lnTo>
                    <a:pt x="8150" y="5261"/>
                  </a:lnTo>
                  <a:lnTo>
                    <a:pt x="8361" y="4956"/>
                  </a:lnTo>
                  <a:lnTo>
                    <a:pt x="8572" y="4651"/>
                  </a:lnTo>
                  <a:lnTo>
                    <a:pt x="8784" y="4322"/>
                  </a:lnTo>
                  <a:lnTo>
                    <a:pt x="8948" y="3993"/>
                  </a:lnTo>
                  <a:lnTo>
                    <a:pt x="9112" y="3664"/>
                  </a:lnTo>
                  <a:lnTo>
                    <a:pt x="9253" y="3312"/>
                  </a:lnTo>
                  <a:lnTo>
                    <a:pt x="9371" y="2960"/>
                  </a:lnTo>
                  <a:lnTo>
                    <a:pt x="9488" y="2608"/>
                  </a:lnTo>
                  <a:lnTo>
                    <a:pt x="9559" y="2255"/>
                  </a:lnTo>
                  <a:lnTo>
                    <a:pt x="9629" y="1880"/>
                  </a:lnTo>
                  <a:lnTo>
                    <a:pt x="9700" y="1504"/>
                  </a:lnTo>
                  <a:lnTo>
                    <a:pt x="9723" y="1128"/>
                  </a:lnTo>
                  <a:lnTo>
                    <a:pt x="9723" y="752"/>
                  </a:lnTo>
                  <a:lnTo>
                    <a:pt x="9723" y="377"/>
                  </a:lnTo>
                  <a:lnTo>
                    <a:pt x="970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22" name="Google Shape;1822;p29"/>
          <p:cNvGrpSpPr/>
          <p:nvPr/>
        </p:nvGrpSpPr>
        <p:grpSpPr>
          <a:xfrm>
            <a:off x="1790011" y="1878769"/>
            <a:ext cx="365438" cy="366364"/>
            <a:chOff x="-64044600" y="3360375"/>
            <a:chExt cx="315850" cy="316650"/>
          </a:xfrm>
        </p:grpSpPr>
        <p:sp>
          <p:nvSpPr>
            <p:cNvPr id="1823" name="Google Shape;1823;p29"/>
            <p:cNvSpPr/>
            <p:nvPr/>
          </p:nvSpPr>
          <p:spPr>
            <a:xfrm>
              <a:off x="-63980025" y="3532875"/>
              <a:ext cx="185900" cy="144150"/>
            </a:xfrm>
            <a:custGeom>
              <a:rect b="b" l="l" r="r" t="t"/>
              <a:pathLst>
                <a:path extrusionOk="0" h="5766" w="7436">
                  <a:moveTo>
                    <a:pt x="410" y="0"/>
                  </a:moveTo>
                  <a:cubicBezTo>
                    <a:pt x="158" y="0"/>
                    <a:pt x="1" y="189"/>
                    <a:pt x="1" y="410"/>
                  </a:cubicBezTo>
                  <a:cubicBezTo>
                    <a:pt x="1" y="662"/>
                    <a:pt x="190" y="820"/>
                    <a:pt x="410" y="820"/>
                  </a:cubicBezTo>
                  <a:lnTo>
                    <a:pt x="883" y="820"/>
                  </a:lnTo>
                  <a:lnTo>
                    <a:pt x="1670" y="5419"/>
                  </a:lnTo>
                  <a:cubicBezTo>
                    <a:pt x="1702" y="5608"/>
                    <a:pt x="1859" y="5766"/>
                    <a:pt x="2048" y="5766"/>
                  </a:cubicBezTo>
                  <a:lnTo>
                    <a:pt x="5356" y="5766"/>
                  </a:lnTo>
                  <a:cubicBezTo>
                    <a:pt x="5545" y="5766"/>
                    <a:pt x="5766" y="5608"/>
                    <a:pt x="5766" y="5419"/>
                  </a:cubicBezTo>
                  <a:lnTo>
                    <a:pt x="6554" y="820"/>
                  </a:lnTo>
                  <a:lnTo>
                    <a:pt x="7026" y="820"/>
                  </a:lnTo>
                  <a:cubicBezTo>
                    <a:pt x="7247" y="820"/>
                    <a:pt x="7404" y="630"/>
                    <a:pt x="7404" y="410"/>
                  </a:cubicBezTo>
                  <a:cubicBezTo>
                    <a:pt x="7436" y="189"/>
                    <a:pt x="7247" y="0"/>
                    <a:pt x="702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4" name="Google Shape;1824;p29"/>
            <p:cNvSpPr/>
            <p:nvPr/>
          </p:nvSpPr>
          <p:spPr>
            <a:xfrm>
              <a:off x="-64044600" y="3360375"/>
              <a:ext cx="315850" cy="152825"/>
            </a:xfrm>
            <a:custGeom>
              <a:rect b="b" l="l" r="r" t="t"/>
              <a:pathLst>
                <a:path extrusionOk="0" h="6113" w="12634">
                  <a:moveTo>
                    <a:pt x="378" y="1"/>
                  </a:moveTo>
                  <a:cubicBezTo>
                    <a:pt x="158" y="1"/>
                    <a:pt x="0" y="190"/>
                    <a:pt x="0" y="442"/>
                  </a:cubicBezTo>
                  <a:lnTo>
                    <a:pt x="0" y="5672"/>
                  </a:lnTo>
                  <a:cubicBezTo>
                    <a:pt x="0" y="5892"/>
                    <a:pt x="189" y="6113"/>
                    <a:pt x="378" y="6113"/>
                  </a:cubicBezTo>
                  <a:lnTo>
                    <a:pt x="3088" y="6113"/>
                  </a:lnTo>
                  <a:cubicBezTo>
                    <a:pt x="3245" y="5514"/>
                    <a:pt x="3560" y="4947"/>
                    <a:pt x="4001" y="4569"/>
                  </a:cubicBezTo>
                  <a:cubicBezTo>
                    <a:pt x="3875" y="4285"/>
                    <a:pt x="3812" y="3970"/>
                    <a:pt x="3812" y="3624"/>
                  </a:cubicBezTo>
                  <a:cubicBezTo>
                    <a:pt x="3812" y="2238"/>
                    <a:pt x="4915" y="1135"/>
                    <a:pt x="6301" y="1135"/>
                  </a:cubicBezTo>
                  <a:cubicBezTo>
                    <a:pt x="7656" y="1135"/>
                    <a:pt x="8759" y="2238"/>
                    <a:pt x="8759" y="3624"/>
                  </a:cubicBezTo>
                  <a:cubicBezTo>
                    <a:pt x="8759" y="3939"/>
                    <a:pt x="8696" y="4254"/>
                    <a:pt x="8570" y="4569"/>
                  </a:cubicBezTo>
                  <a:cubicBezTo>
                    <a:pt x="9011" y="5010"/>
                    <a:pt x="9326" y="5514"/>
                    <a:pt x="9483" y="6113"/>
                  </a:cubicBezTo>
                  <a:lnTo>
                    <a:pt x="12193" y="6113"/>
                  </a:lnTo>
                  <a:cubicBezTo>
                    <a:pt x="12445" y="6113"/>
                    <a:pt x="12602" y="5892"/>
                    <a:pt x="12602" y="5672"/>
                  </a:cubicBezTo>
                  <a:lnTo>
                    <a:pt x="12602" y="442"/>
                  </a:lnTo>
                  <a:cubicBezTo>
                    <a:pt x="12634" y="190"/>
                    <a:pt x="12445" y="1"/>
                    <a:pt x="1222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5" name="Google Shape;1825;p29"/>
            <p:cNvSpPr/>
            <p:nvPr/>
          </p:nvSpPr>
          <p:spPr>
            <a:xfrm>
              <a:off x="-63945375" y="3408425"/>
              <a:ext cx="117375" cy="103200"/>
            </a:xfrm>
            <a:custGeom>
              <a:rect b="b" l="l" r="r" t="t"/>
              <a:pathLst>
                <a:path extrusionOk="0" h="4128" w="4695">
                  <a:moveTo>
                    <a:pt x="2364" y="1"/>
                  </a:moveTo>
                  <a:cubicBezTo>
                    <a:pt x="1450" y="1"/>
                    <a:pt x="694" y="757"/>
                    <a:pt x="694" y="1670"/>
                  </a:cubicBezTo>
                  <a:cubicBezTo>
                    <a:pt x="694" y="2080"/>
                    <a:pt x="851" y="2489"/>
                    <a:pt x="1167" y="2805"/>
                  </a:cubicBezTo>
                  <a:cubicBezTo>
                    <a:pt x="599" y="3120"/>
                    <a:pt x="190" y="3592"/>
                    <a:pt x="1" y="4128"/>
                  </a:cubicBezTo>
                  <a:lnTo>
                    <a:pt x="4695" y="4128"/>
                  </a:lnTo>
                  <a:cubicBezTo>
                    <a:pt x="4475" y="3561"/>
                    <a:pt x="4065" y="3088"/>
                    <a:pt x="3529" y="2805"/>
                  </a:cubicBezTo>
                  <a:cubicBezTo>
                    <a:pt x="3813" y="2489"/>
                    <a:pt x="4002" y="2080"/>
                    <a:pt x="4002" y="1670"/>
                  </a:cubicBezTo>
                  <a:cubicBezTo>
                    <a:pt x="4002" y="757"/>
                    <a:pt x="3277" y="1"/>
                    <a:pt x="236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26" name="Google Shape;1826;p29"/>
          <p:cNvGrpSpPr/>
          <p:nvPr/>
        </p:nvGrpSpPr>
        <p:grpSpPr>
          <a:xfrm>
            <a:off x="4394711" y="1885120"/>
            <a:ext cx="354586" cy="353645"/>
            <a:chOff x="-30345325" y="3184750"/>
            <a:chExt cx="292225" cy="291450"/>
          </a:xfrm>
        </p:grpSpPr>
        <p:sp>
          <p:nvSpPr>
            <p:cNvPr id="1827" name="Google Shape;1827;p29"/>
            <p:cNvSpPr/>
            <p:nvPr/>
          </p:nvSpPr>
          <p:spPr>
            <a:xfrm>
              <a:off x="-30328000" y="3184750"/>
              <a:ext cx="258375" cy="120950"/>
            </a:xfrm>
            <a:custGeom>
              <a:rect b="b" l="l" r="r" t="t"/>
              <a:pathLst>
                <a:path extrusionOk="0" h="4838" w="10335">
                  <a:moveTo>
                    <a:pt x="1040" y="0"/>
                  </a:moveTo>
                  <a:cubicBezTo>
                    <a:pt x="473" y="0"/>
                    <a:pt x="1" y="473"/>
                    <a:pt x="1" y="1071"/>
                  </a:cubicBezTo>
                  <a:lnTo>
                    <a:pt x="1" y="2458"/>
                  </a:lnTo>
                  <a:cubicBezTo>
                    <a:pt x="1" y="2993"/>
                    <a:pt x="473" y="3466"/>
                    <a:pt x="1040" y="3466"/>
                  </a:cubicBezTo>
                  <a:lnTo>
                    <a:pt x="2048" y="3466"/>
                  </a:lnTo>
                  <a:lnTo>
                    <a:pt x="2048" y="4505"/>
                  </a:lnTo>
                  <a:cubicBezTo>
                    <a:pt x="2048" y="4663"/>
                    <a:pt x="2143" y="4757"/>
                    <a:pt x="2269" y="4820"/>
                  </a:cubicBezTo>
                  <a:cubicBezTo>
                    <a:pt x="2300" y="4831"/>
                    <a:pt x="2339" y="4838"/>
                    <a:pt x="2380" y="4838"/>
                  </a:cubicBezTo>
                  <a:cubicBezTo>
                    <a:pt x="2461" y="4838"/>
                    <a:pt x="2552" y="4810"/>
                    <a:pt x="2615" y="4726"/>
                  </a:cubicBezTo>
                  <a:lnTo>
                    <a:pt x="3876" y="3466"/>
                  </a:lnTo>
                  <a:lnTo>
                    <a:pt x="6365" y="3466"/>
                  </a:lnTo>
                  <a:lnTo>
                    <a:pt x="7625" y="4726"/>
                  </a:lnTo>
                  <a:cubicBezTo>
                    <a:pt x="7688" y="4810"/>
                    <a:pt x="7765" y="4838"/>
                    <a:pt x="7846" y="4838"/>
                  </a:cubicBezTo>
                  <a:cubicBezTo>
                    <a:pt x="7887" y="4838"/>
                    <a:pt x="7929" y="4831"/>
                    <a:pt x="7971" y="4820"/>
                  </a:cubicBezTo>
                  <a:cubicBezTo>
                    <a:pt x="8097" y="4789"/>
                    <a:pt x="8160" y="4631"/>
                    <a:pt x="8160" y="4505"/>
                  </a:cubicBezTo>
                  <a:lnTo>
                    <a:pt x="8160" y="3466"/>
                  </a:lnTo>
                  <a:lnTo>
                    <a:pt x="9231" y="3466"/>
                  </a:lnTo>
                  <a:cubicBezTo>
                    <a:pt x="9862" y="3466"/>
                    <a:pt x="10334" y="2993"/>
                    <a:pt x="10334" y="2458"/>
                  </a:cubicBezTo>
                  <a:lnTo>
                    <a:pt x="10334" y="1071"/>
                  </a:lnTo>
                  <a:cubicBezTo>
                    <a:pt x="10334" y="536"/>
                    <a:pt x="9862" y="0"/>
                    <a:pt x="92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8" name="Google Shape;1828;p29"/>
            <p:cNvSpPr/>
            <p:nvPr/>
          </p:nvSpPr>
          <p:spPr>
            <a:xfrm>
              <a:off x="-30310675" y="3322575"/>
              <a:ext cx="68550" cy="69350"/>
            </a:xfrm>
            <a:custGeom>
              <a:rect b="b" l="l" r="r" t="t"/>
              <a:pathLst>
                <a:path extrusionOk="0" h="2774" w="2742">
                  <a:moveTo>
                    <a:pt x="1387" y="1"/>
                  </a:moveTo>
                  <a:cubicBezTo>
                    <a:pt x="599" y="1"/>
                    <a:pt x="1" y="631"/>
                    <a:pt x="1" y="1387"/>
                  </a:cubicBezTo>
                  <a:cubicBezTo>
                    <a:pt x="1" y="2143"/>
                    <a:pt x="599" y="2773"/>
                    <a:pt x="1387" y="2773"/>
                  </a:cubicBezTo>
                  <a:cubicBezTo>
                    <a:pt x="2143" y="2773"/>
                    <a:pt x="2742" y="2143"/>
                    <a:pt x="2742" y="1387"/>
                  </a:cubicBezTo>
                  <a:cubicBezTo>
                    <a:pt x="2742" y="631"/>
                    <a:pt x="2143" y="1"/>
                    <a:pt x="138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9" name="Google Shape;1829;p29"/>
            <p:cNvSpPr/>
            <p:nvPr/>
          </p:nvSpPr>
          <p:spPr>
            <a:xfrm>
              <a:off x="-30345325" y="3408425"/>
              <a:ext cx="137075" cy="67775"/>
            </a:xfrm>
            <a:custGeom>
              <a:rect b="b" l="l" r="r" t="t"/>
              <a:pathLst>
                <a:path extrusionOk="0" h="2711" w="5483">
                  <a:moveTo>
                    <a:pt x="2741" y="1"/>
                  </a:moveTo>
                  <a:cubicBezTo>
                    <a:pt x="1387" y="1"/>
                    <a:pt x="221" y="1040"/>
                    <a:pt x="32" y="2332"/>
                  </a:cubicBezTo>
                  <a:cubicBezTo>
                    <a:pt x="0" y="2521"/>
                    <a:pt x="158" y="2710"/>
                    <a:pt x="378" y="2710"/>
                  </a:cubicBezTo>
                  <a:lnTo>
                    <a:pt x="5104" y="2710"/>
                  </a:lnTo>
                  <a:cubicBezTo>
                    <a:pt x="5325" y="2710"/>
                    <a:pt x="5482" y="2521"/>
                    <a:pt x="5482" y="2332"/>
                  </a:cubicBezTo>
                  <a:cubicBezTo>
                    <a:pt x="5262" y="977"/>
                    <a:pt x="4128" y="1"/>
                    <a:pt x="274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0" name="Google Shape;1830;p29"/>
            <p:cNvSpPr/>
            <p:nvPr/>
          </p:nvSpPr>
          <p:spPr>
            <a:xfrm>
              <a:off x="-30156300" y="3322575"/>
              <a:ext cx="68550" cy="69350"/>
            </a:xfrm>
            <a:custGeom>
              <a:rect b="b" l="l" r="r" t="t"/>
              <a:pathLst>
                <a:path extrusionOk="0" h="2774" w="2742">
                  <a:moveTo>
                    <a:pt x="1387" y="1"/>
                  </a:moveTo>
                  <a:cubicBezTo>
                    <a:pt x="631" y="1"/>
                    <a:pt x="1" y="631"/>
                    <a:pt x="1" y="1387"/>
                  </a:cubicBezTo>
                  <a:cubicBezTo>
                    <a:pt x="1" y="2143"/>
                    <a:pt x="631" y="2773"/>
                    <a:pt x="1387" y="2773"/>
                  </a:cubicBezTo>
                  <a:cubicBezTo>
                    <a:pt x="2111" y="2773"/>
                    <a:pt x="2742" y="2143"/>
                    <a:pt x="2742" y="1387"/>
                  </a:cubicBezTo>
                  <a:cubicBezTo>
                    <a:pt x="2742" y="631"/>
                    <a:pt x="2111" y="1"/>
                    <a:pt x="138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1" name="Google Shape;1831;p29"/>
            <p:cNvSpPr/>
            <p:nvPr/>
          </p:nvSpPr>
          <p:spPr>
            <a:xfrm>
              <a:off x="-30190950" y="3408425"/>
              <a:ext cx="137850" cy="67775"/>
            </a:xfrm>
            <a:custGeom>
              <a:rect b="b" l="l" r="r" t="t"/>
              <a:pathLst>
                <a:path extrusionOk="0" h="2711" w="5514">
                  <a:moveTo>
                    <a:pt x="2773" y="1"/>
                  </a:moveTo>
                  <a:cubicBezTo>
                    <a:pt x="1387" y="1"/>
                    <a:pt x="252" y="1040"/>
                    <a:pt x="32" y="2332"/>
                  </a:cubicBezTo>
                  <a:cubicBezTo>
                    <a:pt x="0" y="2521"/>
                    <a:pt x="158" y="2710"/>
                    <a:pt x="410" y="2710"/>
                  </a:cubicBezTo>
                  <a:lnTo>
                    <a:pt x="5167" y="2710"/>
                  </a:lnTo>
                  <a:cubicBezTo>
                    <a:pt x="5356" y="2710"/>
                    <a:pt x="5514" y="2521"/>
                    <a:pt x="5514" y="2332"/>
                  </a:cubicBezTo>
                  <a:cubicBezTo>
                    <a:pt x="5293" y="977"/>
                    <a:pt x="4128" y="1"/>
                    <a:pt x="277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32" name="Google Shape;1832;p29"/>
          <p:cNvGrpSpPr/>
          <p:nvPr/>
        </p:nvGrpSpPr>
        <p:grpSpPr>
          <a:xfrm>
            <a:off x="6971755" y="1875867"/>
            <a:ext cx="399038" cy="372165"/>
            <a:chOff x="-38542250" y="3220175"/>
            <a:chExt cx="341525" cy="318525"/>
          </a:xfrm>
        </p:grpSpPr>
        <p:sp>
          <p:nvSpPr>
            <p:cNvPr id="1833" name="Google Shape;1833;p29"/>
            <p:cNvSpPr/>
            <p:nvPr/>
          </p:nvSpPr>
          <p:spPr>
            <a:xfrm>
              <a:off x="-38542250" y="3440725"/>
              <a:ext cx="101750" cy="97975"/>
            </a:xfrm>
            <a:custGeom>
              <a:rect b="b" l="l" r="r" t="t"/>
              <a:pathLst>
                <a:path extrusionOk="0" h="3919" w="4070">
                  <a:moveTo>
                    <a:pt x="1455" y="0"/>
                  </a:moveTo>
                  <a:lnTo>
                    <a:pt x="1013" y="2489"/>
                  </a:lnTo>
                  <a:lnTo>
                    <a:pt x="289" y="3214"/>
                  </a:lnTo>
                  <a:cubicBezTo>
                    <a:pt x="1" y="3502"/>
                    <a:pt x="280" y="3919"/>
                    <a:pt x="597" y="3919"/>
                  </a:cubicBezTo>
                  <a:cubicBezTo>
                    <a:pt x="695" y="3919"/>
                    <a:pt x="798" y="3878"/>
                    <a:pt x="887" y="3781"/>
                  </a:cubicBezTo>
                  <a:lnTo>
                    <a:pt x="1612" y="3088"/>
                  </a:lnTo>
                  <a:lnTo>
                    <a:pt x="4069" y="2647"/>
                  </a:lnTo>
                  <a:lnTo>
                    <a:pt x="145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4" name="Google Shape;1834;p29"/>
            <p:cNvSpPr/>
            <p:nvPr/>
          </p:nvSpPr>
          <p:spPr>
            <a:xfrm>
              <a:off x="-38494875" y="3354075"/>
              <a:ext cx="141800" cy="141025"/>
            </a:xfrm>
            <a:custGeom>
              <a:rect b="b" l="l" r="r" t="t"/>
              <a:pathLst>
                <a:path extrusionOk="0" h="5641" w="5672">
                  <a:moveTo>
                    <a:pt x="2742" y="1"/>
                  </a:moveTo>
                  <a:lnTo>
                    <a:pt x="1" y="2710"/>
                  </a:lnTo>
                  <a:lnTo>
                    <a:pt x="2931" y="5640"/>
                  </a:lnTo>
                  <a:lnTo>
                    <a:pt x="5671" y="2899"/>
                  </a:lnTo>
                  <a:lnTo>
                    <a:pt x="274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5" name="Google Shape;1835;p29"/>
            <p:cNvSpPr/>
            <p:nvPr/>
          </p:nvSpPr>
          <p:spPr>
            <a:xfrm>
              <a:off x="-38432050" y="3220175"/>
              <a:ext cx="231325" cy="192225"/>
            </a:xfrm>
            <a:custGeom>
              <a:rect b="b" l="l" r="r" t="t"/>
              <a:pathLst>
                <a:path extrusionOk="0" h="7689" w="9253">
                  <a:moveTo>
                    <a:pt x="3442" y="1"/>
                  </a:moveTo>
                  <a:cubicBezTo>
                    <a:pt x="3127" y="1"/>
                    <a:pt x="2812" y="127"/>
                    <a:pt x="2591" y="379"/>
                  </a:cubicBezTo>
                  <a:lnTo>
                    <a:pt x="292" y="2647"/>
                  </a:lnTo>
                  <a:cubicBezTo>
                    <a:pt x="1" y="2962"/>
                    <a:pt x="287" y="3370"/>
                    <a:pt x="607" y="3370"/>
                  </a:cubicBezTo>
                  <a:cubicBezTo>
                    <a:pt x="704" y="3370"/>
                    <a:pt x="803" y="3333"/>
                    <a:pt x="890" y="3246"/>
                  </a:cubicBezTo>
                  <a:lnTo>
                    <a:pt x="3190" y="946"/>
                  </a:lnTo>
                  <a:cubicBezTo>
                    <a:pt x="3269" y="867"/>
                    <a:pt x="3371" y="828"/>
                    <a:pt x="3474" y="828"/>
                  </a:cubicBezTo>
                  <a:cubicBezTo>
                    <a:pt x="3576" y="828"/>
                    <a:pt x="3678" y="867"/>
                    <a:pt x="3757" y="946"/>
                  </a:cubicBezTo>
                  <a:lnTo>
                    <a:pt x="4198" y="1387"/>
                  </a:lnTo>
                  <a:lnTo>
                    <a:pt x="827" y="4758"/>
                  </a:lnTo>
                  <a:lnTo>
                    <a:pt x="3726" y="7688"/>
                  </a:lnTo>
                  <a:lnTo>
                    <a:pt x="7821" y="3593"/>
                  </a:lnTo>
                  <a:cubicBezTo>
                    <a:pt x="9253" y="2161"/>
                    <a:pt x="8028" y="43"/>
                    <a:pt x="6392" y="43"/>
                  </a:cubicBezTo>
                  <a:cubicBezTo>
                    <a:pt x="5868" y="43"/>
                    <a:pt x="5301" y="261"/>
                    <a:pt x="4765" y="789"/>
                  </a:cubicBezTo>
                  <a:cubicBezTo>
                    <a:pt x="4324" y="379"/>
                    <a:pt x="4041" y="1"/>
                    <a:pt x="344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36" name="Google Shape;1836;p29"/>
          <p:cNvGrpSpPr/>
          <p:nvPr/>
        </p:nvGrpSpPr>
        <p:grpSpPr>
          <a:xfrm>
            <a:off x="4850363" y="4072775"/>
            <a:ext cx="2493300" cy="861850"/>
            <a:chOff x="5614925" y="3724625"/>
            <a:chExt cx="2493300" cy="861850"/>
          </a:xfrm>
        </p:grpSpPr>
        <p:sp>
          <p:nvSpPr>
            <p:cNvPr id="1837" name="Google Shape;1837;p29"/>
            <p:cNvSpPr/>
            <p:nvPr/>
          </p:nvSpPr>
          <p:spPr>
            <a:xfrm>
              <a:off x="5614925" y="4438875"/>
              <a:ext cx="2493300" cy="147600"/>
            </a:xfrm>
            <a:prstGeom prst="ellipse">
              <a:avLst/>
            </a:prstGeom>
            <a:solidFill>
              <a:srgbClr val="363636">
                <a:alpha val="53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8" name="Google Shape;1838;p29"/>
            <p:cNvSpPr/>
            <p:nvPr/>
          </p:nvSpPr>
          <p:spPr>
            <a:xfrm>
              <a:off x="6271400" y="3738700"/>
              <a:ext cx="987525" cy="488500"/>
            </a:xfrm>
            <a:custGeom>
              <a:rect b="b" l="l" r="r" t="t"/>
              <a:pathLst>
                <a:path extrusionOk="0" h="19540" w="39501">
                  <a:moveTo>
                    <a:pt x="39501" y="1"/>
                  </a:moveTo>
                  <a:lnTo>
                    <a:pt x="25363" y="283"/>
                  </a:lnTo>
                  <a:lnTo>
                    <a:pt x="21136" y="377"/>
                  </a:lnTo>
                  <a:lnTo>
                    <a:pt x="18788" y="424"/>
                  </a:lnTo>
                  <a:lnTo>
                    <a:pt x="2654" y="752"/>
                  </a:lnTo>
                  <a:lnTo>
                    <a:pt x="2325" y="1316"/>
                  </a:lnTo>
                  <a:lnTo>
                    <a:pt x="2020" y="1880"/>
                  </a:lnTo>
                  <a:lnTo>
                    <a:pt x="1762" y="2443"/>
                  </a:lnTo>
                  <a:lnTo>
                    <a:pt x="1503" y="2983"/>
                  </a:lnTo>
                  <a:lnTo>
                    <a:pt x="1269" y="3547"/>
                  </a:lnTo>
                  <a:lnTo>
                    <a:pt x="1034" y="4111"/>
                  </a:lnTo>
                  <a:lnTo>
                    <a:pt x="846" y="4674"/>
                  </a:lnTo>
                  <a:lnTo>
                    <a:pt x="681" y="5238"/>
                  </a:lnTo>
                  <a:lnTo>
                    <a:pt x="517" y="5778"/>
                  </a:lnTo>
                  <a:lnTo>
                    <a:pt x="376" y="6342"/>
                  </a:lnTo>
                  <a:lnTo>
                    <a:pt x="259" y="6905"/>
                  </a:lnTo>
                  <a:lnTo>
                    <a:pt x="165" y="7469"/>
                  </a:lnTo>
                  <a:lnTo>
                    <a:pt x="94" y="8032"/>
                  </a:lnTo>
                  <a:lnTo>
                    <a:pt x="47" y="8596"/>
                  </a:lnTo>
                  <a:lnTo>
                    <a:pt x="0" y="9136"/>
                  </a:lnTo>
                  <a:lnTo>
                    <a:pt x="0" y="9700"/>
                  </a:lnTo>
                  <a:lnTo>
                    <a:pt x="0" y="10263"/>
                  </a:lnTo>
                  <a:lnTo>
                    <a:pt x="24" y="10827"/>
                  </a:lnTo>
                  <a:lnTo>
                    <a:pt x="71" y="11391"/>
                  </a:lnTo>
                  <a:lnTo>
                    <a:pt x="141" y="11954"/>
                  </a:lnTo>
                  <a:lnTo>
                    <a:pt x="235" y="12494"/>
                  </a:lnTo>
                  <a:lnTo>
                    <a:pt x="329" y="13058"/>
                  </a:lnTo>
                  <a:lnTo>
                    <a:pt x="470" y="13622"/>
                  </a:lnTo>
                  <a:lnTo>
                    <a:pt x="611" y="14185"/>
                  </a:lnTo>
                  <a:lnTo>
                    <a:pt x="775" y="14749"/>
                  </a:lnTo>
                  <a:lnTo>
                    <a:pt x="963" y="15289"/>
                  </a:lnTo>
                  <a:lnTo>
                    <a:pt x="1175" y="15853"/>
                  </a:lnTo>
                  <a:lnTo>
                    <a:pt x="1409" y="16416"/>
                  </a:lnTo>
                  <a:lnTo>
                    <a:pt x="1668" y="16980"/>
                  </a:lnTo>
                  <a:lnTo>
                    <a:pt x="1926" y="17544"/>
                  </a:lnTo>
                  <a:lnTo>
                    <a:pt x="2231" y="18107"/>
                  </a:lnTo>
                  <a:lnTo>
                    <a:pt x="2537" y="18647"/>
                  </a:lnTo>
                  <a:lnTo>
                    <a:pt x="2654" y="18859"/>
                  </a:lnTo>
                  <a:lnTo>
                    <a:pt x="19445" y="19211"/>
                  </a:lnTo>
                  <a:lnTo>
                    <a:pt x="21864" y="19258"/>
                  </a:lnTo>
                  <a:lnTo>
                    <a:pt x="35861" y="19540"/>
                  </a:lnTo>
                  <a:lnTo>
                    <a:pt x="3950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9" name="Google Shape;1839;p29"/>
            <p:cNvSpPr/>
            <p:nvPr/>
          </p:nvSpPr>
          <p:spPr>
            <a:xfrm>
              <a:off x="6271400" y="3738700"/>
              <a:ext cx="987525" cy="488500"/>
            </a:xfrm>
            <a:custGeom>
              <a:rect b="b" l="l" r="r" t="t"/>
              <a:pathLst>
                <a:path extrusionOk="0" fill="none" h="19540" w="39501">
                  <a:moveTo>
                    <a:pt x="39501" y="1"/>
                  </a:moveTo>
                  <a:lnTo>
                    <a:pt x="35861" y="19540"/>
                  </a:lnTo>
                  <a:lnTo>
                    <a:pt x="21864" y="19258"/>
                  </a:lnTo>
                  <a:lnTo>
                    <a:pt x="19445" y="19211"/>
                  </a:lnTo>
                  <a:lnTo>
                    <a:pt x="2654" y="18859"/>
                  </a:lnTo>
                  <a:lnTo>
                    <a:pt x="2654" y="18859"/>
                  </a:lnTo>
                  <a:lnTo>
                    <a:pt x="2537" y="18647"/>
                  </a:lnTo>
                  <a:lnTo>
                    <a:pt x="2537" y="18647"/>
                  </a:lnTo>
                  <a:lnTo>
                    <a:pt x="2231" y="18107"/>
                  </a:lnTo>
                  <a:lnTo>
                    <a:pt x="1926" y="17544"/>
                  </a:lnTo>
                  <a:lnTo>
                    <a:pt x="1668" y="16980"/>
                  </a:lnTo>
                  <a:lnTo>
                    <a:pt x="1409" y="16416"/>
                  </a:lnTo>
                  <a:lnTo>
                    <a:pt x="1175" y="15853"/>
                  </a:lnTo>
                  <a:lnTo>
                    <a:pt x="963" y="15289"/>
                  </a:lnTo>
                  <a:lnTo>
                    <a:pt x="775" y="14749"/>
                  </a:lnTo>
                  <a:lnTo>
                    <a:pt x="611" y="14185"/>
                  </a:lnTo>
                  <a:lnTo>
                    <a:pt x="470" y="13622"/>
                  </a:lnTo>
                  <a:lnTo>
                    <a:pt x="329" y="13058"/>
                  </a:lnTo>
                  <a:lnTo>
                    <a:pt x="235" y="12494"/>
                  </a:lnTo>
                  <a:lnTo>
                    <a:pt x="141" y="11954"/>
                  </a:lnTo>
                  <a:lnTo>
                    <a:pt x="71" y="11391"/>
                  </a:lnTo>
                  <a:lnTo>
                    <a:pt x="24" y="10827"/>
                  </a:lnTo>
                  <a:lnTo>
                    <a:pt x="0" y="10263"/>
                  </a:lnTo>
                  <a:lnTo>
                    <a:pt x="0" y="9700"/>
                  </a:lnTo>
                  <a:lnTo>
                    <a:pt x="0" y="9136"/>
                  </a:lnTo>
                  <a:lnTo>
                    <a:pt x="47" y="8596"/>
                  </a:lnTo>
                  <a:lnTo>
                    <a:pt x="94" y="8032"/>
                  </a:lnTo>
                  <a:lnTo>
                    <a:pt x="165" y="7469"/>
                  </a:lnTo>
                  <a:lnTo>
                    <a:pt x="259" y="6905"/>
                  </a:lnTo>
                  <a:lnTo>
                    <a:pt x="376" y="6342"/>
                  </a:lnTo>
                  <a:lnTo>
                    <a:pt x="517" y="5778"/>
                  </a:lnTo>
                  <a:lnTo>
                    <a:pt x="681" y="5238"/>
                  </a:lnTo>
                  <a:lnTo>
                    <a:pt x="846" y="4674"/>
                  </a:lnTo>
                  <a:lnTo>
                    <a:pt x="1034" y="4111"/>
                  </a:lnTo>
                  <a:lnTo>
                    <a:pt x="1269" y="3547"/>
                  </a:lnTo>
                  <a:lnTo>
                    <a:pt x="1503" y="2983"/>
                  </a:lnTo>
                  <a:lnTo>
                    <a:pt x="1762" y="2443"/>
                  </a:lnTo>
                  <a:lnTo>
                    <a:pt x="2020" y="1880"/>
                  </a:lnTo>
                  <a:lnTo>
                    <a:pt x="2325" y="1316"/>
                  </a:lnTo>
                  <a:lnTo>
                    <a:pt x="2654" y="752"/>
                  </a:lnTo>
                  <a:lnTo>
                    <a:pt x="18788" y="424"/>
                  </a:lnTo>
                  <a:lnTo>
                    <a:pt x="21136" y="377"/>
                  </a:lnTo>
                  <a:lnTo>
                    <a:pt x="25363" y="283"/>
                  </a:lnTo>
                  <a:lnTo>
                    <a:pt x="3950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0" name="Google Shape;1840;p29"/>
            <p:cNvSpPr/>
            <p:nvPr/>
          </p:nvSpPr>
          <p:spPr>
            <a:xfrm>
              <a:off x="6405250" y="3751625"/>
              <a:ext cx="230175" cy="464425"/>
            </a:xfrm>
            <a:custGeom>
              <a:rect b="b" l="l" r="r" t="t"/>
              <a:pathLst>
                <a:path extrusionOk="0" h="18577" w="9207">
                  <a:moveTo>
                    <a:pt x="9207" y="0"/>
                  </a:moveTo>
                  <a:lnTo>
                    <a:pt x="2795" y="118"/>
                  </a:lnTo>
                  <a:lnTo>
                    <a:pt x="2537" y="494"/>
                  </a:lnTo>
                  <a:lnTo>
                    <a:pt x="2255" y="916"/>
                  </a:lnTo>
                  <a:lnTo>
                    <a:pt x="1926" y="1527"/>
                  </a:lnTo>
                  <a:lnTo>
                    <a:pt x="1527" y="2278"/>
                  </a:lnTo>
                  <a:lnTo>
                    <a:pt x="1339" y="2725"/>
                  </a:lnTo>
                  <a:lnTo>
                    <a:pt x="1151" y="3194"/>
                  </a:lnTo>
                  <a:lnTo>
                    <a:pt x="964" y="3687"/>
                  </a:lnTo>
                  <a:lnTo>
                    <a:pt x="776" y="4228"/>
                  </a:lnTo>
                  <a:lnTo>
                    <a:pt x="588" y="4791"/>
                  </a:lnTo>
                  <a:lnTo>
                    <a:pt x="447" y="5402"/>
                  </a:lnTo>
                  <a:lnTo>
                    <a:pt x="306" y="6036"/>
                  </a:lnTo>
                  <a:lnTo>
                    <a:pt x="189" y="6693"/>
                  </a:lnTo>
                  <a:lnTo>
                    <a:pt x="95" y="7375"/>
                  </a:lnTo>
                  <a:lnTo>
                    <a:pt x="48" y="8103"/>
                  </a:lnTo>
                  <a:lnTo>
                    <a:pt x="1" y="8831"/>
                  </a:lnTo>
                  <a:lnTo>
                    <a:pt x="24" y="9606"/>
                  </a:lnTo>
                  <a:lnTo>
                    <a:pt x="48" y="10404"/>
                  </a:lnTo>
                  <a:lnTo>
                    <a:pt x="142" y="11202"/>
                  </a:lnTo>
                  <a:lnTo>
                    <a:pt x="283" y="12048"/>
                  </a:lnTo>
                  <a:lnTo>
                    <a:pt x="470" y="12917"/>
                  </a:lnTo>
                  <a:lnTo>
                    <a:pt x="705" y="13786"/>
                  </a:lnTo>
                  <a:lnTo>
                    <a:pt x="987" y="14678"/>
                  </a:lnTo>
                  <a:lnTo>
                    <a:pt x="1339" y="15594"/>
                  </a:lnTo>
                  <a:lnTo>
                    <a:pt x="1762" y="16533"/>
                  </a:lnTo>
                  <a:lnTo>
                    <a:pt x="2255" y="17496"/>
                  </a:lnTo>
                  <a:lnTo>
                    <a:pt x="2795" y="18459"/>
                  </a:lnTo>
                  <a:lnTo>
                    <a:pt x="9207" y="18577"/>
                  </a:lnTo>
                  <a:lnTo>
                    <a:pt x="8972" y="18224"/>
                  </a:lnTo>
                  <a:lnTo>
                    <a:pt x="8713" y="17802"/>
                  </a:lnTo>
                  <a:lnTo>
                    <a:pt x="8385" y="17214"/>
                  </a:lnTo>
                  <a:lnTo>
                    <a:pt x="8032" y="16463"/>
                  </a:lnTo>
                  <a:lnTo>
                    <a:pt x="7844" y="16040"/>
                  </a:lnTo>
                  <a:lnTo>
                    <a:pt x="7657" y="15571"/>
                  </a:lnTo>
                  <a:lnTo>
                    <a:pt x="7492" y="15077"/>
                  </a:lnTo>
                  <a:lnTo>
                    <a:pt x="7328" y="14537"/>
                  </a:lnTo>
                  <a:lnTo>
                    <a:pt x="7163" y="13974"/>
                  </a:lnTo>
                  <a:lnTo>
                    <a:pt x="7023" y="13363"/>
                  </a:lnTo>
                  <a:lnTo>
                    <a:pt x="6882" y="12752"/>
                  </a:lnTo>
                  <a:lnTo>
                    <a:pt x="6788" y="12071"/>
                  </a:lnTo>
                  <a:lnTo>
                    <a:pt x="6694" y="11390"/>
                  </a:lnTo>
                  <a:lnTo>
                    <a:pt x="6647" y="10662"/>
                  </a:lnTo>
                  <a:lnTo>
                    <a:pt x="6600" y="9911"/>
                  </a:lnTo>
                  <a:lnTo>
                    <a:pt x="6623" y="9136"/>
                  </a:lnTo>
                  <a:lnTo>
                    <a:pt x="6647" y="8337"/>
                  </a:lnTo>
                  <a:lnTo>
                    <a:pt x="6741" y="7492"/>
                  </a:lnTo>
                  <a:lnTo>
                    <a:pt x="6858" y="6647"/>
                  </a:lnTo>
                  <a:lnTo>
                    <a:pt x="7046" y="5754"/>
                  </a:lnTo>
                  <a:lnTo>
                    <a:pt x="7257" y="4838"/>
                  </a:lnTo>
                  <a:lnTo>
                    <a:pt x="7539" y="3922"/>
                  </a:lnTo>
                  <a:lnTo>
                    <a:pt x="7868" y="2959"/>
                  </a:lnTo>
                  <a:lnTo>
                    <a:pt x="8244" y="1997"/>
                  </a:lnTo>
                  <a:lnTo>
                    <a:pt x="8690" y="1010"/>
                  </a:lnTo>
                  <a:lnTo>
                    <a:pt x="9207" y="0"/>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1" name="Google Shape;1841;p29"/>
            <p:cNvSpPr/>
            <p:nvPr/>
          </p:nvSpPr>
          <p:spPr>
            <a:xfrm>
              <a:off x="6405250" y="3751625"/>
              <a:ext cx="230175" cy="464425"/>
            </a:xfrm>
            <a:custGeom>
              <a:rect b="b" l="l" r="r" t="t"/>
              <a:pathLst>
                <a:path extrusionOk="0" fill="none" h="18577" w="9207">
                  <a:moveTo>
                    <a:pt x="2795" y="118"/>
                  </a:moveTo>
                  <a:lnTo>
                    <a:pt x="2795" y="118"/>
                  </a:lnTo>
                  <a:lnTo>
                    <a:pt x="2537" y="494"/>
                  </a:lnTo>
                  <a:lnTo>
                    <a:pt x="2255" y="916"/>
                  </a:lnTo>
                  <a:lnTo>
                    <a:pt x="1926" y="1527"/>
                  </a:lnTo>
                  <a:lnTo>
                    <a:pt x="1527" y="2278"/>
                  </a:lnTo>
                  <a:lnTo>
                    <a:pt x="1339" y="2725"/>
                  </a:lnTo>
                  <a:lnTo>
                    <a:pt x="1151" y="3194"/>
                  </a:lnTo>
                  <a:lnTo>
                    <a:pt x="964" y="3687"/>
                  </a:lnTo>
                  <a:lnTo>
                    <a:pt x="776" y="4228"/>
                  </a:lnTo>
                  <a:lnTo>
                    <a:pt x="588" y="4791"/>
                  </a:lnTo>
                  <a:lnTo>
                    <a:pt x="447" y="5402"/>
                  </a:lnTo>
                  <a:lnTo>
                    <a:pt x="306" y="6036"/>
                  </a:lnTo>
                  <a:lnTo>
                    <a:pt x="189" y="6693"/>
                  </a:lnTo>
                  <a:lnTo>
                    <a:pt x="95" y="7375"/>
                  </a:lnTo>
                  <a:lnTo>
                    <a:pt x="48" y="8103"/>
                  </a:lnTo>
                  <a:lnTo>
                    <a:pt x="1" y="8831"/>
                  </a:lnTo>
                  <a:lnTo>
                    <a:pt x="24" y="9606"/>
                  </a:lnTo>
                  <a:lnTo>
                    <a:pt x="48" y="10404"/>
                  </a:lnTo>
                  <a:lnTo>
                    <a:pt x="142" y="11202"/>
                  </a:lnTo>
                  <a:lnTo>
                    <a:pt x="283" y="12048"/>
                  </a:lnTo>
                  <a:lnTo>
                    <a:pt x="470" y="12917"/>
                  </a:lnTo>
                  <a:lnTo>
                    <a:pt x="705" y="13786"/>
                  </a:lnTo>
                  <a:lnTo>
                    <a:pt x="987" y="14678"/>
                  </a:lnTo>
                  <a:lnTo>
                    <a:pt x="1339" y="15594"/>
                  </a:lnTo>
                  <a:lnTo>
                    <a:pt x="1762" y="16533"/>
                  </a:lnTo>
                  <a:lnTo>
                    <a:pt x="2255" y="17496"/>
                  </a:lnTo>
                  <a:lnTo>
                    <a:pt x="2795" y="18459"/>
                  </a:lnTo>
                  <a:lnTo>
                    <a:pt x="9207" y="18577"/>
                  </a:lnTo>
                  <a:lnTo>
                    <a:pt x="9207" y="18577"/>
                  </a:lnTo>
                  <a:lnTo>
                    <a:pt x="8972" y="18224"/>
                  </a:lnTo>
                  <a:lnTo>
                    <a:pt x="8713" y="17802"/>
                  </a:lnTo>
                  <a:lnTo>
                    <a:pt x="8385" y="17214"/>
                  </a:lnTo>
                  <a:lnTo>
                    <a:pt x="8032" y="16463"/>
                  </a:lnTo>
                  <a:lnTo>
                    <a:pt x="7844" y="16040"/>
                  </a:lnTo>
                  <a:lnTo>
                    <a:pt x="7657" y="15571"/>
                  </a:lnTo>
                  <a:lnTo>
                    <a:pt x="7492" y="15077"/>
                  </a:lnTo>
                  <a:lnTo>
                    <a:pt x="7328" y="14537"/>
                  </a:lnTo>
                  <a:lnTo>
                    <a:pt x="7163" y="13974"/>
                  </a:lnTo>
                  <a:lnTo>
                    <a:pt x="7023" y="13363"/>
                  </a:lnTo>
                  <a:lnTo>
                    <a:pt x="6882" y="12752"/>
                  </a:lnTo>
                  <a:lnTo>
                    <a:pt x="6788" y="12071"/>
                  </a:lnTo>
                  <a:lnTo>
                    <a:pt x="6694" y="11390"/>
                  </a:lnTo>
                  <a:lnTo>
                    <a:pt x="6647" y="10662"/>
                  </a:lnTo>
                  <a:lnTo>
                    <a:pt x="6600" y="9911"/>
                  </a:lnTo>
                  <a:lnTo>
                    <a:pt x="6623" y="9136"/>
                  </a:lnTo>
                  <a:lnTo>
                    <a:pt x="6647" y="8337"/>
                  </a:lnTo>
                  <a:lnTo>
                    <a:pt x="6741" y="7492"/>
                  </a:lnTo>
                  <a:lnTo>
                    <a:pt x="6858" y="6647"/>
                  </a:lnTo>
                  <a:lnTo>
                    <a:pt x="7046" y="5754"/>
                  </a:lnTo>
                  <a:lnTo>
                    <a:pt x="7257" y="4838"/>
                  </a:lnTo>
                  <a:lnTo>
                    <a:pt x="7539" y="3922"/>
                  </a:lnTo>
                  <a:lnTo>
                    <a:pt x="7868" y="2959"/>
                  </a:lnTo>
                  <a:lnTo>
                    <a:pt x="8244" y="1997"/>
                  </a:lnTo>
                  <a:lnTo>
                    <a:pt x="8690" y="1010"/>
                  </a:lnTo>
                  <a:lnTo>
                    <a:pt x="9207" y="0"/>
                  </a:lnTo>
                  <a:lnTo>
                    <a:pt x="2795" y="118"/>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2" name="Google Shape;1842;p29"/>
            <p:cNvSpPr/>
            <p:nvPr/>
          </p:nvSpPr>
          <p:spPr>
            <a:xfrm>
              <a:off x="6688250" y="3748100"/>
              <a:ext cx="129775" cy="472050"/>
            </a:xfrm>
            <a:custGeom>
              <a:rect b="b" l="l" r="r" t="t"/>
              <a:pathLst>
                <a:path extrusionOk="0" h="18882" w="5191">
                  <a:moveTo>
                    <a:pt x="4462" y="1"/>
                  </a:moveTo>
                  <a:lnTo>
                    <a:pt x="2114" y="48"/>
                  </a:lnTo>
                  <a:lnTo>
                    <a:pt x="1832" y="611"/>
                  </a:lnTo>
                  <a:lnTo>
                    <a:pt x="1574" y="1175"/>
                  </a:lnTo>
                  <a:lnTo>
                    <a:pt x="1339" y="1738"/>
                  </a:lnTo>
                  <a:lnTo>
                    <a:pt x="1127" y="2326"/>
                  </a:lnTo>
                  <a:lnTo>
                    <a:pt x="916" y="2913"/>
                  </a:lnTo>
                  <a:lnTo>
                    <a:pt x="752" y="3500"/>
                  </a:lnTo>
                  <a:lnTo>
                    <a:pt x="587" y="4087"/>
                  </a:lnTo>
                  <a:lnTo>
                    <a:pt x="446" y="4674"/>
                  </a:lnTo>
                  <a:lnTo>
                    <a:pt x="329" y="5285"/>
                  </a:lnTo>
                  <a:lnTo>
                    <a:pt x="212" y="5872"/>
                  </a:lnTo>
                  <a:lnTo>
                    <a:pt x="141" y="6482"/>
                  </a:lnTo>
                  <a:lnTo>
                    <a:pt x="71" y="7093"/>
                  </a:lnTo>
                  <a:lnTo>
                    <a:pt x="24" y="7703"/>
                  </a:lnTo>
                  <a:lnTo>
                    <a:pt x="0" y="8291"/>
                  </a:lnTo>
                  <a:lnTo>
                    <a:pt x="0" y="8901"/>
                  </a:lnTo>
                  <a:lnTo>
                    <a:pt x="0" y="9512"/>
                  </a:lnTo>
                  <a:lnTo>
                    <a:pt x="47" y="10122"/>
                  </a:lnTo>
                  <a:lnTo>
                    <a:pt x="94" y="10733"/>
                  </a:lnTo>
                  <a:lnTo>
                    <a:pt x="165" y="11320"/>
                  </a:lnTo>
                  <a:lnTo>
                    <a:pt x="258" y="11931"/>
                  </a:lnTo>
                  <a:lnTo>
                    <a:pt x="352" y="12518"/>
                  </a:lnTo>
                  <a:lnTo>
                    <a:pt x="493" y="13128"/>
                  </a:lnTo>
                  <a:lnTo>
                    <a:pt x="634" y="13715"/>
                  </a:lnTo>
                  <a:lnTo>
                    <a:pt x="799" y="14302"/>
                  </a:lnTo>
                  <a:lnTo>
                    <a:pt x="963" y="14890"/>
                  </a:lnTo>
                  <a:lnTo>
                    <a:pt x="1174" y="15477"/>
                  </a:lnTo>
                  <a:lnTo>
                    <a:pt x="1386" y="16040"/>
                  </a:lnTo>
                  <a:lnTo>
                    <a:pt x="1621" y="16604"/>
                  </a:lnTo>
                  <a:lnTo>
                    <a:pt x="1879" y="17168"/>
                  </a:lnTo>
                  <a:lnTo>
                    <a:pt x="2161" y="17731"/>
                  </a:lnTo>
                  <a:lnTo>
                    <a:pt x="2466" y="18271"/>
                  </a:lnTo>
                  <a:lnTo>
                    <a:pt x="2771" y="18835"/>
                  </a:lnTo>
                  <a:lnTo>
                    <a:pt x="5190" y="18882"/>
                  </a:lnTo>
                  <a:lnTo>
                    <a:pt x="5190" y="18882"/>
                  </a:lnTo>
                  <a:lnTo>
                    <a:pt x="4838" y="18342"/>
                  </a:lnTo>
                  <a:lnTo>
                    <a:pt x="4486" y="17802"/>
                  </a:lnTo>
                  <a:lnTo>
                    <a:pt x="4180" y="17261"/>
                  </a:lnTo>
                  <a:lnTo>
                    <a:pt x="3875" y="16698"/>
                  </a:lnTo>
                  <a:lnTo>
                    <a:pt x="3593" y="16134"/>
                  </a:lnTo>
                  <a:lnTo>
                    <a:pt x="3335" y="15547"/>
                  </a:lnTo>
                  <a:lnTo>
                    <a:pt x="3124" y="14960"/>
                  </a:lnTo>
                  <a:lnTo>
                    <a:pt x="2912" y="14373"/>
                  </a:lnTo>
                  <a:lnTo>
                    <a:pt x="2724" y="13786"/>
                  </a:lnTo>
                  <a:lnTo>
                    <a:pt x="2560" y="13199"/>
                  </a:lnTo>
                  <a:lnTo>
                    <a:pt x="2419" y="12588"/>
                  </a:lnTo>
                  <a:lnTo>
                    <a:pt x="2302" y="11978"/>
                  </a:lnTo>
                  <a:lnTo>
                    <a:pt x="2208" y="11367"/>
                  </a:lnTo>
                  <a:lnTo>
                    <a:pt x="2114" y="10756"/>
                  </a:lnTo>
                  <a:lnTo>
                    <a:pt x="2067" y="10146"/>
                  </a:lnTo>
                  <a:lnTo>
                    <a:pt x="2043" y="9535"/>
                  </a:lnTo>
                  <a:lnTo>
                    <a:pt x="2020" y="8925"/>
                  </a:lnTo>
                  <a:lnTo>
                    <a:pt x="2043" y="8314"/>
                  </a:lnTo>
                  <a:lnTo>
                    <a:pt x="2067" y="7680"/>
                  </a:lnTo>
                  <a:lnTo>
                    <a:pt x="2114" y="7069"/>
                  </a:lnTo>
                  <a:lnTo>
                    <a:pt x="2208" y="6459"/>
                  </a:lnTo>
                  <a:lnTo>
                    <a:pt x="2302" y="5848"/>
                  </a:lnTo>
                  <a:lnTo>
                    <a:pt x="2419" y="5238"/>
                  </a:lnTo>
                  <a:lnTo>
                    <a:pt x="2560" y="4627"/>
                  </a:lnTo>
                  <a:lnTo>
                    <a:pt x="2724" y="4040"/>
                  </a:lnTo>
                  <a:lnTo>
                    <a:pt x="2912" y="3453"/>
                  </a:lnTo>
                  <a:lnTo>
                    <a:pt x="3124" y="2842"/>
                  </a:lnTo>
                  <a:lnTo>
                    <a:pt x="3335" y="2255"/>
                  </a:lnTo>
                  <a:lnTo>
                    <a:pt x="3593" y="1691"/>
                  </a:lnTo>
                  <a:lnTo>
                    <a:pt x="3875" y="1104"/>
                  </a:lnTo>
                  <a:lnTo>
                    <a:pt x="4157" y="541"/>
                  </a:lnTo>
                  <a:lnTo>
                    <a:pt x="4462" y="1"/>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3" name="Google Shape;1843;p29"/>
            <p:cNvSpPr/>
            <p:nvPr/>
          </p:nvSpPr>
          <p:spPr>
            <a:xfrm>
              <a:off x="6688250" y="3748100"/>
              <a:ext cx="129775" cy="472050"/>
            </a:xfrm>
            <a:custGeom>
              <a:rect b="b" l="l" r="r" t="t"/>
              <a:pathLst>
                <a:path extrusionOk="0" fill="none" h="18882" w="5191">
                  <a:moveTo>
                    <a:pt x="5190" y="18882"/>
                  </a:moveTo>
                  <a:lnTo>
                    <a:pt x="2771" y="18835"/>
                  </a:lnTo>
                  <a:lnTo>
                    <a:pt x="2771" y="18835"/>
                  </a:lnTo>
                  <a:lnTo>
                    <a:pt x="2466" y="18271"/>
                  </a:lnTo>
                  <a:lnTo>
                    <a:pt x="2161" y="17731"/>
                  </a:lnTo>
                  <a:lnTo>
                    <a:pt x="1879" y="17168"/>
                  </a:lnTo>
                  <a:lnTo>
                    <a:pt x="1621" y="16604"/>
                  </a:lnTo>
                  <a:lnTo>
                    <a:pt x="1386" y="16040"/>
                  </a:lnTo>
                  <a:lnTo>
                    <a:pt x="1174" y="15477"/>
                  </a:lnTo>
                  <a:lnTo>
                    <a:pt x="963" y="14890"/>
                  </a:lnTo>
                  <a:lnTo>
                    <a:pt x="799" y="14302"/>
                  </a:lnTo>
                  <a:lnTo>
                    <a:pt x="634" y="13715"/>
                  </a:lnTo>
                  <a:lnTo>
                    <a:pt x="493" y="13128"/>
                  </a:lnTo>
                  <a:lnTo>
                    <a:pt x="352" y="12518"/>
                  </a:lnTo>
                  <a:lnTo>
                    <a:pt x="258" y="11931"/>
                  </a:lnTo>
                  <a:lnTo>
                    <a:pt x="165" y="11320"/>
                  </a:lnTo>
                  <a:lnTo>
                    <a:pt x="94" y="10733"/>
                  </a:lnTo>
                  <a:lnTo>
                    <a:pt x="47" y="10122"/>
                  </a:lnTo>
                  <a:lnTo>
                    <a:pt x="0" y="9512"/>
                  </a:lnTo>
                  <a:lnTo>
                    <a:pt x="0" y="8901"/>
                  </a:lnTo>
                  <a:lnTo>
                    <a:pt x="0" y="8291"/>
                  </a:lnTo>
                  <a:lnTo>
                    <a:pt x="24" y="7703"/>
                  </a:lnTo>
                  <a:lnTo>
                    <a:pt x="71" y="7093"/>
                  </a:lnTo>
                  <a:lnTo>
                    <a:pt x="141" y="6482"/>
                  </a:lnTo>
                  <a:lnTo>
                    <a:pt x="212" y="5872"/>
                  </a:lnTo>
                  <a:lnTo>
                    <a:pt x="329" y="5285"/>
                  </a:lnTo>
                  <a:lnTo>
                    <a:pt x="446" y="4674"/>
                  </a:lnTo>
                  <a:lnTo>
                    <a:pt x="587" y="4087"/>
                  </a:lnTo>
                  <a:lnTo>
                    <a:pt x="752" y="3500"/>
                  </a:lnTo>
                  <a:lnTo>
                    <a:pt x="916" y="2913"/>
                  </a:lnTo>
                  <a:lnTo>
                    <a:pt x="1127" y="2326"/>
                  </a:lnTo>
                  <a:lnTo>
                    <a:pt x="1339" y="1738"/>
                  </a:lnTo>
                  <a:lnTo>
                    <a:pt x="1574" y="1175"/>
                  </a:lnTo>
                  <a:lnTo>
                    <a:pt x="1832" y="611"/>
                  </a:lnTo>
                  <a:lnTo>
                    <a:pt x="2114" y="48"/>
                  </a:lnTo>
                  <a:lnTo>
                    <a:pt x="4462" y="1"/>
                  </a:lnTo>
                  <a:lnTo>
                    <a:pt x="4462" y="1"/>
                  </a:lnTo>
                  <a:lnTo>
                    <a:pt x="4157" y="541"/>
                  </a:lnTo>
                  <a:lnTo>
                    <a:pt x="3875" y="1104"/>
                  </a:lnTo>
                  <a:lnTo>
                    <a:pt x="3593" y="1691"/>
                  </a:lnTo>
                  <a:lnTo>
                    <a:pt x="3335" y="2255"/>
                  </a:lnTo>
                  <a:lnTo>
                    <a:pt x="3124" y="2842"/>
                  </a:lnTo>
                  <a:lnTo>
                    <a:pt x="2912" y="3453"/>
                  </a:lnTo>
                  <a:lnTo>
                    <a:pt x="2724" y="4040"/>
                  </a:lnTo>
                  <a:lnTo>
                    <a:pt x="2560" y="4627"/>
                  </a:lnTo>
                  <a:lnTo>
                    <a:pt x="2419" y="5238"/>
                  </a:lnTo>
                  <a:lnTo>
                    <a:pt x="2302" y="5848"/>
                  </a:lnTo>
                  <a:lnTo>
                    <a:pt x="2208" y="6459"/>
                  </a:lnTo>
                  <a:lnTo>
                    <a:pt x="2114" y="7069"/>
                  </a:lnTo>
                  <a:lnTo>
                    <a:pt x="2067" y="7680"/>
                  </a:lnTo>
                  <a:lnTo>
                    <a:pt x="2043" y="8314"/>
                  </a:lnTo>
                  <a:lnTo>
                    <a:pt x="2020" y="8925"/>
                  </a:lnTo>
                  <a:lnTo>
                    <a:pt x="2043" y="9535"/>
                  </a:lnTo>
                  <a:lnTo>
                    <a:pt x="2067" y="10146"/>
                  </a:lnTo>
                  <a:lnTo>
                    <a:pt x="2114" y="10756"/>
                  </a:lnTo>
                  <a:lnTo>
                    <a:pt x="2208" y="11367"/>
                  </a:lnTo>
                  <a:lnTo>
                    <a:pt x="2302" y="11978"/>
                  </a:lnTo>
                  <a:lnTo>
                    <a:pt x="2419" y="12588"/>
                  </a:lnTo>
                  <a:lnTo>
                    <a:pt x="2560" y="13199"/>
                  </a:lnTo>
                  <a:lnTo>
                    <a:pt x="2724" y="13786"/>
                  </a:lnTo>
                  <a:lnTo>
                    <a:pt x="2912" y="14373"/>
                  </a:lnTo>
                  <a:lnTo>
                    <a:pt x="3124" y="14960"/>
                  </a:lnTo>
                  <a:lnTo>
                    <a:pt x="3335" y="15547"/>
                  </a:lnTo>
                  <a:lnTo>
                    <a:pt x="3593" y="16134"/>
                  </a:lnTo>
                  <a:lnTo>
                    <a:pt x="3875" y="16698"/>
                  </a:lnTo>
                  <a:lnTo>
                    <a:pt x="4180" y="17261"/>
                  </a:lnTo>
                  <a:lnTo>
                    <a:pt x="4486" y="17802"/>
                  </a:lnTo>
                  <a:lnTo>
                    <a:pt x="4838" y="18342"/>
                  </a:lnTo>
                  <a:lnTo>
                    <a:pt x="5190" y="18882"/>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4" name="Google Shape;1844;p29"/>
            <p:cNvSpPr/>
            <p:nvPr/>
          </p:nvSpPr>
          <p:spPr>
            <a:xfrm>
              <a:off x="6408200" y="3738700"/>
              <a:ext cx="850725" cy="472650"/>
            </a:xfrm>
            <a:custGeom>
              <a:rect b="b" l="l" r="r" t="t"/>
              <a:pathLst>
                <a:path extrusionOk="0" h="18906" w="34029">
                  <a:moveTo>
                    <a:pt x="2114" y="17966"/>
                  </a:moveTo>
                  <a:lnTo>
                    <a:pt x="1057" y="18201"/>
                  </a:lnTo>
                  <a:lnTo>
                    <a:pt x="0" y="18389"/>
                  </a:lnTo>
                  <a:lnTo>
                    <a:pt x="2372" y="18436"/>
                  </a:lnTo>
                  <a:lnTo>
                    <a:pt x="2372" y="18436"/>
                  </a:lnTo>
                  <a:lnTo>
                    <a:pt x="2114" y="17966"/>
                  </a:lnTo>
                  <a:close/>
                  <a:moveTo>
                    <a:pt x="11625" y="13269"/>
                  </a:moveTo>
                  <a:lnTo>
                    <a:pt x="11155" y="13645"/>
                  </a:lnTo>
                  <a:lnTo>
                    <a:pt x="10662" y="14021"/>
                  </a:lnTo>
                  <a:lnTo>
                    <a:pt x="10145" y="14373"/>
                  </a:lnTo>
                  <a:lnTo>
                    <a:pt x="9629" y="14725"/>
                  </a:lnTo>
                  <a:lnTo>
                    <a:pt x="9112" y="15054"/>
                  </a:lnTo>
                  <a:lnTo>
                    <a:pt x="8572" y="15360"/>
                  </a:lnTo>
                  <a:lnTo>
                    <a:pt x="8055" y="15665"/>
                  </a:lnTo>
                  <a:lnTo>
                    <a:pt x="7492" y="15970"/>
                  </a:lnTo>
                  <a:lnTo>
                    <a:pt x="7844" y="16816"/>
                  </a:lnTo>
                  <a:lnTo>
                    <a:pt x="8173" y="17520"/>
                  </a:lnTo>
                  <a:lnTo>
                    <a:pt x="8478" y="18131"/>
                  </a:lnTo>
                  <a:lnTo>
                    <a:pt x="8736" y="18577"/>
                  </a:lnTo>
                  <a:lnTo>
                    <a:pt x="13668" y="18694"/>
                  </a:lnTo>
                  <a:lnTo>
                    <a:pt x="13668" y="18694"/>
                  </a:lnTo>
                  <a:lnTo>
                    <a:pt x="13339" y="18037"/>
                  </a:lnTo>
                  <a:lnTo>
                    <a:pt x="13010" y="17379"/>
                  </a:lnTo>
                  <a:lnTo>
                    <a:pt x="12729" y="16722"/>
                  </a:lnTo>
                  <a:lnTo>
                    <a:pt x="12447" y="16041"/>
                  </a:lnTo>
                  <a:lnTo>
                    <a:pt x="12212" y="15360"/>
                  </a:lnTo>
                  <a:lnTo>
                    <a:pt x="12001" y="14678"/>
                  </a:lnTo>
                  <a:lnTo>
                    <a:pt x="11789" y="13974"/>
                  </a:lnTo>
                  <a:lnTo>
                    <a:pt x="11625" y="13269"/>
                  </a:lnTo>
                  <a:close/>
                  <a:moveTo>
                    <a:pt x="34029" y="1"/>
                  </a:moveTo>
                  <a:lnTo>
                    <a:pt x="19891" y="283"/>
                  </a:lnTo>
                  <a:lnTo>
                    <a:pt x="19680" y="1081"/>
                  </a:lnTo>
                  <a:lnTo>
                    <a:pt x="19445" y="1880"/>
                  </a:lnTo>
                  <a:lnTo>
                    <a:pt x="19163" y="2678"/>
                  </a:lnTo>
                  <a:lnTo>
                    <a:pt x="18881" y="3453"/>
                  </a:lnTo>
                  <a:lnTo>
                    <a:pt x="18553" y="4204"/>
                  </a:lnTo>
                  <a:lnTo>
                    <a:pt x="18200" y="4956"/>
                  </a:lnTo>
                  <a:lnTo>
                    <a:pt x="17825" y="5707"/>
                  </a:lnTo>
                  <a:lnTo>
                    <a:pt x="17425" y="6435"/>
                  </a:lnTo>
                  <a:lnTo>
                    <a:pt x="17003" y="7164"/>
                  </a:lnTo>
                  <a:lnTo>
                    <a:pt x="16557" y="7845"/>
                  </a:lnTo>
                  <a:lnTo>
                    <a:pt x="16087" y="8549"/>
                  </a:lnTo>
                  <a:lnTo>
                    <a:pt x="15594" y="9207"/>
                  </a:lnTo>
                  <a:lnTo>
                    <a:pt x="15077" y="9864"/>
                  </a:lnTo>
                  <a:lnTo>
                    <a:pt x="14537" y="10498"/>
                  </a:lnTo>
                  <a:lnTo>
                    <a:pt x="13973" y="11109"/>
                  </a:lnTo>
                  <a:lnTo>
                    <a:pt x="13386" y="11696"/>
                  </a:lnTo>
                  <a:lnTo>
                    <a:pt x="13551" y="12635"/>
                  </a:lnTo>
                  <a:lnTo>
                    <a:pt x="13738" y="13528"/>
                  </a:lnTo>
                  <a:lnTo>
                    <a:pt x="13997" y="14444"/>
                  </a:lnTo>
                  <a:lnTo>
                    <a:pt x="14302" y="15336"/>
                  </a:lnTo>
                  <a:lnTo>
                    <a:pt x="14678" y="16205"/>
                  </a:lnTo>
                  <a:lnTo>
                    <a:pt x="15077" y="17074"/>
                  </a:lnTo>
                  <a:lnTo>
                    <a:pt x="15523" y="17919"/>
                  </a:lnTo>
                  <a:lnTo>
                    <a:pt x="16040" y="18741"/>
                  </a:lnTo>
                  <a:lnTo>
                    <a:pt x="16979" y="18765"/>
                  </a:lnTo>
                  <a:lnTo>
                    <a:pt x="22193" y="18882"/>
                  </a:lnTo>
                  <a:lnTo>
                    <a:pt x="23531" y="18906"/>
                  </a:lnTo>
                  <a:lnTo>
                    <a:pt x="23085" y="17966"/>
                  </a:lnTo>
                  <a:lnTo>
                    <a:pt x="22686" y="17027"/>
                  </a:lnTo>
                  <a:lnTo>
                    <a:pt x="22357" y="16088"/>
                  </a:lnTo>
                  <a:lnTo>
                    <a:pt x="22075" y="15172"/>
                  </a:lnTo>
                  <a:lnTo>
                    <a:pt x="21840" y="14279"/>
                  </a:lnTo>
                  <a:lnTo>
                    <a:pt x="21653" y="13387"/>
                  </a:lnTo>
                  <a:lnTo>
                    <a:pt x="21512" y="12541"/>
                  </a:lnTo>
                  <a:lnTo>
                    <a:pt x="21394" y="11672"/>
                  </a:lnTo>
                  <a:lnTo>
                    <a:pt x="21347" y="10851"/>
                  </a:lnTo>
                  <a:lnTo>
                    <a:pt x="21300" y="10052"/>
                  </a:lnTo>
                  <a:lnTo>
                    <a:pt x="21324" y="9277"/>
                  </a:lnTo>
                  <a:lnTo>
                    <a:pt x="21347" y="8502"/>
                  </a:lnTo>
                  <a:lnTo>
                    <a:pt x="21418" y="7774"/>
                  </a:lnTo>
                  <a:lnTo>
                    <a:pt x="21512" y="7070"/>
                  </a:lnTo>
                  <a:lnTo>
                    <a:pt x="21606" y="6389"/>
                  </a:lnTo>
                  <a:lnTo>
                    <a:pt x="21723" y="5731"/>
                  </a:lnTo>
                  <a:lnTo>
                    <a:pt x="21864" y="5120"/>
                  </a:lnTo>
                  <a:lnTo>
                    <a:pt x="22028" y="4510"/>
                  </a:lnTo>
                  <a:lnTo>
                    <a:pt x="22193" y="3970"/>
                  </a:lnTo>
                  <a:lnTo>
                    <a:pt x="22357" y="3430"/>
                  </a:lnTo>
                  <a:lnTo>
                    <a:pt x="22709" y="2490"/>
                  </a:lnTo>
                  <a:lnTo>
                    <a:pt x="23038" y="1692"/>
                  </a:lnTo>
                  <a:lnTo>
                    <a:pt x="23320" y="1058"/>
                  </a:lnTo>
                  <a:lnTo>
                    <a:pt x="23578" y="588"/>
                  </a:lnTo>
                  <a:lnTo>
                    <a:pt x="23790" y="212"/>
                  </a:lnTo>
                  <a:lnTo>
                    <a:pt x="34029" y="1"/>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5" name="Google Shape;1845;p29"/>
            <p:cNvSpPr/>
            <p:nvPr/>
          </p:nvSpPr>
          <p:spPr>
            <a:xfrm>
              <a:off x="6408200" y="4187850"/>
              <a:ext cx="59325" cy="11750"/>
            </a:xfrm>
            <a:custGeom>
              <a:rect b="b" l="l" r="r" t="t"/>
              <a:pathLst>
                <a:path extrusionOk="0" fill="none" h="470" w="2373">
                  <a:moveTo>
                    <a:pt x="2114" y="0"/>
                  </a:moveTo>
                  <a:lnTo>
                    <a:pt x="2114" y="0"/>
                  </a:lnTo>
                  <a:lnTo>
                    <a:pt x="1057" y="235"/>
                  </a:lnTo>
                  <a:lnTo>
                    <a:pt x="0" y="423"/>
                  </a:lnTo>
                  <a:lnTo>
                    <a:pt x="2372" y="470"/>
                  </a:lnTo>
                  <a:lnTo>
                    <a:pt x="2372" y="470"/>
                  </a:lnTo>
                  <a:lnTo>
                    <a:pt x="2114"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6" name="Google Shape;1846;p29"/>
            <p:cNvSpPr/>
            <p:nvPr/>
          </p:nvSpPr>
          <p:spPr>
            <a:xfrm>
              <a:off x="6595475" y="4070425"/>
              <a:ext cx="154425" cy="135650"/>
            </a:xfrm>
            <a:custGeom>
              <a:rect b="b" l="l" r="r" t="t"/>
              <a:pathLst>
                <a:path extrusionOk="0" fill="none" h="5426" w="6177">
                  <a:moveTo>
                    <a:pt x="4134" y="0"/>
                  </a:moveTo>
                  <a:lnTo>
                    <a:pt x="4134" y="0"/>
                  </a:lnTo>
                  <a:lnTo>
                    <a:pt x="3664" y="376"/>
                  </a:lnTo>
                  <a:lnTo>
                    <a:pt x="3171" y="752"/>
                  </a:lnTo>
                  <a:lnTo>
                    <a:pt x="2654" y="1104"/>
                  </a:lnTo>
                  <a:lnTo>
                    <a:pt x="2138" y="1456"/>
                  </a:lnTo>
                  <a:lnTo>
                    <a:pt x="1621" y="1785"/>
                  </a:lnTo>
                  <a:lnTo>
                    <a:pt x="1081" y="2091"/>
                  </a:lnTo>
                  <a:lnTo>
                    <a:pt x="564" y="2396"/>
                  </a:lnTo>
                  <a:lnTo>
                    <a:pt x="1" y="2701"/>
                  </a:lnTo>
                  <a:lnTo>
                    <a:pt x="1" y="2701"/>
                  </a:lnTo>
                  <a:lnTo>
                    <a:pt x="353" y="3547"/>
                  </a:lnTo>
                  <a:lnTo>
                    <a:pt x="682" y="4251"/>
                  </a:lnTo>
                  <a:lnTo>
                    <a:pt x="987" y="4862"/>
                  </a:lnTo>
                  <a:lnTo>
                    <a:pt x="1245" y="5308"/>
                  </a:lnTo>
                  <a:lnTo>
                    <a:pt x="6177" y="5425"/>
                  </a:lnTo>
                  <a:lnTo>
                    <a:pt x="6177" y="5425"/>
                  </a:lnTo>
                  <a:lnTo>
                    <a:pt x="5848" y="4768"/>
                  </a:lnTo>
                  <a:lnTo>
                    <a:pt x="5519" y="4110"/>
                  </a:lnTo>
                  <a:lnTo>
                    <a:pt x="5238" y="3453"/>
                  </a:lnTo>
                  <a:lnTo>
                    <a:pt x="4956" y="2772"/>
                  </a:lnTo>
                  <a:lnTo>
                    <a:pt x="4721" y="2091"/>
                  </a:lnTo>
                  <a:lnTo>
                    <a:pt x="4510" y="1409"/>
                  </a:lnTo>
                  <a:lnTo>
                    <a:pt x="4298" y="705"/>
                  </a:lnTo>
                  <a:lnTo>
                    <a:pt x="4134"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7" name="Google Shape;1847;p29"/>
            <p:cNvSpPr/>
            <p:nvPr/>
          </p:nvSpPr>
          <p:spPr>
            <a:xfrm>
              <a:off x="6742850" y="3738700"/>
              <a:ext cx="516075" cy="472650"/>
            </a:xfrm>
            <a:custGeom>
              <a:rect b="b" l="l" r="r" t="t"/>
              <a:pathLst>
                <a:path extrusionOk="0" fill="none" h="18906" w="20643">
                  <a:moveTo>
                    <a:pt x="20643" y="1"/>
                  </a:moveTo>
                  <a:lnTo>
                    <a:pt x="6505" y="283"/>
                  </a:lnTo>
                  <a:lnTo>
                    <a:pt x="6505" y="283"/>
                  </a:lnTo>
                  <a:lnTo>
                    <a:pt x="6294" y="1081"/>
                  </a:lnTo>
                  <a:lnTo>
                    <a:pt x="6059" y="1880"/>
                  </a:lnTo>
                  <a:lnTo>
                    <a:pt x="5777" y="2678"/>
                  </a:lnTo>
                  <a:lnTo>
                    <a:pt x="5495" y="3453"/>
                  </a:lnTo>
                  <a:lnTo>
                    <a:pt x="5167" y="4204"/>
                  </a:lnTo>
                  <a:lnTo>
                    <a:pt x="4814" y="4956"/>
                  </a:lnTo>
                  <a:lnTo>
                    <a:pt x="4439" y="5707"/>
                  </a:lnTo>
                  <a:lnTo>
                    <a:pt x="4039" y="6435"/>
                  </a:lnTo>
                  <a:lnTo>
                    <a:pt x="3617" y="7164"/>
                  </a:lnTo>
                  <a:lnTo>
                    <a:pt x="3171" y="7845"/>
                  </a:lnTo>
                  <a:lnTo>
                    <a:pt x="2701" y="8549"/>
                  </a:lnTo>
                  <a:lnTo>
                    <a:pt x="2208" y="9207"/>
                  </a:lnTo>
                  <a:lnTo>
                    <a:pt x="1691" y="9864"/>
                  </a:lnTo>
                  <a:lnTo>
                    <a:pt x="1151" y="10498"/>
                  </a:lnTo>
                  <a:lnTo>
                    <a:pt x="587" y="11109"/>
                  </a:lnTo>
                  <a:lnTo>
                    <a:pt x="0" y="11696"/>
                  </a:lnTo>
                  <a:lnTo>
                    <a:pt x="0" y="11696"/>
                  </a:lnTo>
                  <a:lnTo>
                    <a:pt x="165" y="12635"/>
                  </a:lnTo>
                  <a:lnTo>
                    <a:pt x="352" y="13528"/>
                  </a:lnTo>
                  <a:lnTo>
                    <a:pt x="611" y="14444"/>
                  </a:lnTo>
                  <a:lnTo>
                    <a:pt x="916" y="15336"/>
                  </a:lnTo>
                  <a:lnTo>
                    <a:pt x="1292" y="16205"/>
                  </a:lnTo>
                  <a:lnTo>
                    <a:pt x="1691" y="17074"/>
                  </a:lnTo>
                  <a:lnTo>
                    <a:pt x="2137" y="17919"/>
                  </a:lnTo>
                  <a:lnTo>
                    <a:pt x="2654" y="18741"/>
                  </a:lnTo>
                  <a:lnTo>
                    <a:pt x="3593" y="18765"/>
                  </a:lnTo>
                  <a:lnTo>
                    <a:pt x="3593" y="18765"/>
                  </a:lnTo>
                  <a:lnTo>
                    <a:pt x="3593" y="18765"/>
                  </a:lnTo>
                  <a:lnTo>
                    <a:pt x="3593" y="18765"/>
                  </a:lnTo>
                  <a:lnTo>
                    <a:pt x="8807" y="18882"/>
                  </a:lnTo>
                  <a:lnTo>
                    <a:pt x="10145" y="18906"/>
                  </a:lnTo>
                  <a:lnTo>
                    <a:pt x="10145" y="18906"/>
                  </a:lnTo>
                  <a:lnTo>
                    <a:pt x="9699" y="17966"/>
                  </a:lnTo>
                  <a:lnTo>
                    <a:pt x="9300" y="17027"/>
                  </a:lnTo>
                  <a:lnTo>
                    <a:pt x="8971" y="16088"/>
                  </a:lnTo>
                  <a:lnTo>
                    <a:pt x="8689" y="15172"/>
                  </a:lnTo>
                  <a:lnTo>
                    <a:pt x="8454" y="14279"/>
                  </a:lnTo>
                  <a:lnTo>
                    <a:pt x="8267" y="13387"/>
                  </a:lnTo>
                  <a:lnTo>
                    <a:pt x="8126" y="12541"/>
                  </a:lnTo>
                  <a:lnTo>
                    <a:pt x="8008" y="11672"/>
                  </a:lnTo>
                  <a:lnTo>
                    <a:pt x="7961" y="10851"/>
                  </a:lnTo>
                  <a:lnTo>
                    <a:pt x="7914" y="10052"/>
                  </a:lnTo>
                  <a:lnTo>
                    <a:pt x="7938" y="9277"/>
                  </a:lnTo>
                  <a:lnTo>
                    <a:pt x="7961" y="8502"/>
                  </a:lnTo>
                  <a:lnTo>
                    <a:pt x="8032" y="7774"/>
                  </a:lnTo>
                  <a:lnTo>
                    <a:pt x="8126" y="7070"/>
                  </a:lnTo>
                  <a:lnTo>
                    <a:pt x="8220" y="6389"/>
                  </a:lnTo>
                  <a:lnTo>
                    <a:pt x="8337" y="5731"/>
                  </a:lnTo>
                  <a:lnTo>
                    <a:pt x="8478" y="5120"/>
                  </a:lnTo>
                  <a:lnTo>
                    <a:pt x="8642" y="4510"/>
                  </a:lnTo>
                  <a:lnTo>
                    <a:pt x="8807" y="3970"/>
                  </a:lnTo>
                  <a:lnTo>
                    <a:pt x="8971" y="3430"/>
                  </a:lnTo>
                  <a:lnTo>
                    <a:pt x="9323" y="2490"/>
                  </a:lnTo>
                  <a:lnTo>
                    <a:pt x="9652" y="1692"/>
                  </a:lnTo>
                  <a:lnTo>
                    <a:pt x="9934" y="1058"/>
                  </a:lnTo>
                  <a:lnTo>
                    <a:pt x="10192" y="588"/>
                  </a:lnTo>
                  <a:lnTo>
                    <a:pt x="10404" y="212"/>
                  </a:lnTo>
                  <a:lnTo>
                    <a:pt x="20643" y="1"/>
                  </a:lnTo>
                  <a:lnTo>
                    <a:pt x="20643"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8" name="Google Shape;1848;p29"/>
            <p:cNvSpPr/>
            <p:nvPr/>
          </p:nvSpPr>
          <p:spPr>
            <a:xfrm>
              <a:off x="6461025" y="4137950"/>
              <a:ext cx="165600" cy="65175"/>
            </a:xfrm>
            <a:custGeom>
              <a:rect b="b" l="l" r="r" t="t"/>
              <a:pathLst>
                <a:path extrusionOk="0" h="2607" w="6624">
                  <a:moveTo>
                    <a:pt x="5379" y="0"/>
                  </a:moveTo>
                  <a:lnTo>
                    <a:pt x="4745" y="305"/>
                  </a:lnTo>
                  <a:lnTo>
                    <a:pt x="4087" y="611"/>
                  </a:lnTo>
                  <a:lnTo>
                    <a:pt x="3429" y="893"/>
                  </a:lnTo>
                  <a:lnTo>
                    <a:pt x="2748" y="1151"/>
                  </a:lnTo>
                  <a:lnTo>
                    <a:pt x="2067" y="1386"/>
                  </a:lnTo>
                  <a:lnTo>
                    <a:pt x="1386" y="1621"/>
                  </a:lnTo>
                  <a:lnTo>
                    <a:pt x="705" y="1808"/>
                  </a:lnTo>
                  <a:lnTo>
                    <a:pt x="1" y="1996"/>
                  </a:lnTo>
                  <a:lnTo>
                    <a:pt x="259" y="2466"/>
                  </a:lnTo>
                  <a:lnTo>
                    <a:pt x="6623" y="2607"/>
                  </a:lnTo>
                  <a:lnTo>
                    <a:pt x="6365" y="2161"/>
                  </a:lnTo>
                  <a:lnTo>
                    <a:pt x="6060" y="1550"/>
                  </a:lnTo>
                  <a:lnTo>
                    <a:pt x="5731" y="846"/>
                  </a:lnTo>
                  <a:lnTo>
                    <a:pt x="5379" y="0"/>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9" name="Google Shape;1849;p29"/>
            <p:cNvSpPr/>
            <p:nvPr/>
          </p:nvSpPr>
          <p:spPr>
            <a:xfrm>
              <a:off x="6461025" y="4137950"/>
              <a:ext cx="165600" cy="65175"/>
            </a:xfrm>
            <a:custGeom>
              <a:rect b="b" l="l" r="r" t="t"/>
              <a:pathLst>
                <a:path extrusionOk="0" fill="none" h="2607" w="6624">
                  <a:moveTo>
                    <a:pt x="5379" y="0"/>
                  </a:moveTo>
                  <a:lnTo>
                    <a:pt x="5379" y="0"/>
                  </a:lnTo>
                  <a:lnTo>
                    <a:pt x="4745" y="305"/>
                  </a:lnTo>
                  <a:lnTo>
                    <a:pt x="4087" y="611"/>
                  </a:lnTo>
                  <a:lnTo>
                    <a:pt x="3429" y="893"/>
                  </a:lnTo>
                  <a:lnTo>
                    <a:pt x="2748" y="1151"/>
                  </a:lnTo>
                  <a:lnTo>
                    <a:pt x="2067" y="1386"/>
                  </a:lnTo>
                  <a:lnTo>
                    <a:pt x="1386" y="1621"/>
                  </a:lnTo>
                  <a:lnTo>
                    <a:pt x="705" y="1808"/>
                  </a:lnTo>
                  <a:lnTo>
                    <a:pt x="1" y="1996"/>
                  </a:lnTo>
                  <a:lnTo>
                    <a:pt x="1" y="1996"/>
                  </a:lnTo>
                  <a:lnTo>
                    <a:pt x="259" y="2466"/>
                  </a:lnTo>
                  <a:lnTo>
                    <a:pt x="6623" y="2607"/>
                  </a:lnTo>
                  <a:lnTo>
                    <a:pt x="6623" y="2607"/>
                  </a:lnTo>
                  <a:lnTo>
                    <a:pt x="6365" y="2161"/>
                  </a:lnTo>
                  <a:lnTo>
                    <a:pt x="6060" y="1550"/>
                  </a:lnTo>
                  <a:lnTo>
                    <a:pt x="5731" y="846"/>
                  </a:lnTo>
                  <a:lnTo>
                    <a:pt x="5379"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0" name="Google Shape;1850;p29"/>
            <p:cNvSpPr/>
            <p:nvPr/>
          </p:nvSpPr>
          <p:spPr>
            <a:xfrm>
              <a:off x="6698800" y="4031075"/>
              <a:ext cx="110400" cy="176175"/>
            </a:xfrm>
            <a:custGeom>
              <a:rect b="b" l="l" r="r" t="t"/>
              <a:pathLst>
                <a:path extrusionOk="0" h="7047" w="4416">
                  <a:moveTo>
                    <a:pt x="1762" y="1"/>
                  </a:moveTo>
                  <a:lnTo>
                    <a:pt x="1058" y="682"/>
                  </a:lnTo>
                  <a:lnTo>
                    <a:pt x="330" y="1316"/>
                  </a:lnTo>
                  <a:lnTo>
                    <a:pt x="1" y="1574"/>
                  </a:lnTo>
                  <a:lnTo>
                    <a:pt x="165" y="2279"/>
                  </a:lnTo>
                  <a:lnTo>
                    <a:pt x="377" y="2983"/>
                  </a:lnTo>
                  <a:lnTo>
                    <a:pt x="588" y="3665"/>
                  </a:lnTo>
                  <a:lnTo>
                    <a:pt x="823" y="4346"/>
                  </a:lnTo>
                  <a:lnTo>
                    <a:pt x="1105" y="5027"/>
                  </a:lnTo>
                  <a:lnTo>
                    <a:pt x="1386" y="5684"/>
                  </a:lnTo>
                  <a:lnTo>
                    <a:pt x="1715" y="6342"/>
                  </a:lnTo>
                  <a:lnTo>
                    <a:pt x="2044" y="6999"/>
                  </a:lnTo>
                  <a:lnTo>
                    <a:pt x="4416" y="7046"/>
                  </a:lnTo>
                  <a:lnTo>
                    <a:pt x="3899" y="6224"/>
                  </a:lnTo>
                  <a:lnTo>
                    <a:pt x="3453" y="5379"/>
                  </a:lnTo>
                  <a:lnTo>
                    <a:pt x="3054" y="4510"/>
                  </a:lnTo>
                  <a:lnTo>
                    <a:pt x="2678" y="3641"/>
                  </a:lnTo>
                  <a:lnTo>
                    <a:pt x="2373" y="2749"/>
                  </a:lnTo>
                  <a:lnTo>
                    <a:pt x="2114" y="1833"/>
                  </a:lnTo>
                  <a:lnTo>
                    <a:pt x="1927" y="940"/>
                  </a:lnTo>
                  <a:lnTo>
                    <a:pt x="1762" y="1"/>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1" name="Google Shape;1851;p29"/>
            <p:cNvSpPr/>
            <p:nvPr/>
          </p:nvSpPr>
          <p:spPr>
            <a:xfrm>
              <a:off x="6698800" y="4031075"/>
              <a:ext cx="110400" cy="176175"/>
            </a:xfrm>
            <a:custGeom>
              <a:rect b="b" l="l" r="r" t="t"/>
              <a:pathLst>
                <a:path extrusionOk="0" fill="none" h="7047" w="4416">
                  <a:moveTo>
                    <a:pt x="1762" y="1"/>
                  </a:moveTo>
                  <a:lnTo>
                    <a:pt x="1762" y="1"/>
                  </a:lnTo>
                  <a:lnTo>
                    <a:pt x="1058" y="682"/>
                  </a:lnTo>
                  <a:lnTo>
                    <a:pt x="330" y="1316"/>
                  </a:lnTo>
                  <a:lnTo>
                    <a:pt x="330" y="1316"/>
                  </a:lnTo>
                  <a:lnTo>
                    <a:pt x="1" y="1574"/>
                  </a:lnTo>
                  <a:lnTo>
                    <a:pt x="1" y="1574"/>
                  </a:lnTo>
                  <a:lnTo>
                    <a:pt x="165" y="2279"/>
                  </a:lnTo>
                  <a:lnTo>
                    <a:pt x="377" y="2983"/>
                  </a:lnTo>
                  <a:lnTo>
                    <a:pt x="588" y="3665"/>
                  </a:lnTo>
                  <a:lnTo>
                    <a:pt x="823" y="4346"/>
                  </a:lnTo>
                  <a:lnTo>
                    <a:pt x="1105" y="5027"/>
                  </a:lnTo>
                  <a:lnTo>
                    <a:pt x="1386" y="5684"/>
                  </a:lnTo>
                  <a:lnTo>
                    <a:pt x="1715" y="6342"/>
                  </a:lnTo>
                  <a:lnTo>
                    <a:pt x="2044" y="6999"/>
                  </a:lnTo>
                  <a:lnTo>
                    <a:pt x="4416" y="7046"/>
                  </a:lnTo>
                  <a:lnTo>
                    <a:pt x="4416" y="7046"/>
                  </a:lnTo>
                  <a:lnTo>
                    <a:pt x="3899" y="6224"/>
                  </a:lnTo>
                  <a:lnTo>
                    <a:pt x="3453" y="5379"/>
                  </a:lnTo>
                  <a:lnTo>
                    <a:pt x="3054" y="4510"/>
                  </a:lnTo>
                  <a:lnTo>
                    <a:pt x="2678" y="3641"/>
                  </a:lnTo>
                  <a:lnTo>
                    <a:pt x="2373" y="2749"/>
                  </a:lnTo>
                  <a:lnTo>
                    <a:pt x="2114" y="1833"/>
                  </a:lnTo>
                  <a:lnTo>
                    <a:pt x="1927" y="940"/>
                  </a:lnTo>
                  <a:lnTo>
                    <a:pt x="1762"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2" name="Google Shape;1852;p29"/>
            <p:cNvSpPr/>
            <p:nvPr/>
          </p:nvSpPr>
          <p:spPr>
            <a:xfrm>
              <a:off x="6940700" y="3724625"/>
              <a:ext cx="996925" cy="518425"/>
            </a:xfrm>
            <a:custGeom>
              <a:rect b="b" l="l" r="r" t="t"/>
              <a:pathLst>
                <a:path extrusionOk="0" h="20737" w="39877">
                  <a:moveTo>
                    <a:pt x="39877" y="0"/>
                  </a:moveTo>
                  <a:lnTo>
                    <a:pt x="2490" y="775"/>
                  </a:lnTo>
                  <a:lnTo>
                    <a:pt x="2278" y="1174"/>
                  </a:lnTo>
                  <a:lnTo>
                    <a:pt x="2020" y="1644"/>
                  </a:lnTo>
                  <a:lnTo>
                    <a:pt x="1715" y="2302"/>
                  </a:lnTo>
                  <a:lnTo>
                    <a:pt x="1362" y="3124"/>
                  </a:lnTo>
                  <a:lnTo>
                    <a:pt x="1198" y="3593"/>
                  </a:lnTo>
                  <a:lnTo>
                    <a:pt x="1010" y="4086"/>
                  </a:lnTo>
                  <a:lnTo>
                    <a:pt x="846" y="4627"/>
                  </a:lnTo>
                  <a:lnTo>
                    <a:pt x="681" y="5214"/>
                  </a:lnTo>
                  <a:lnTo>
                    <a:pt x="540" y="5824"/>
                  </a:lnTo>
                  <a:lnTo>
                    <a:pt x="400" y="6458"/>
                  </a:lnTo>
                  <a:lnTo>
                    <a:pt x="282" y="7139"/>
                  </a:lnTo>
                  <a:lnTo>
                    <a:pt x="165" y="7844"/>
                  </a:lnTo>
                  <a:lnTo>
                    <a:pt x="94" y="8572"/>
                  </a:lnTo>
                  <a:lnTo>
                    <a:pt x="47" y="9323"/>
                  </a:lnTo>
                  <a:lnTo>
                    <a:pt x="0" y="10098"/>
                  </a:lnTo>
                  <a:lnTo>
                    <a:pt x="24" y="10897"/>
                  </a:lnTo>
                  <a:lnTo>
                    <a:pt x="47" y="11719"/>
                  </a:lnTo>
                  <a:lnTo>
                    <a:pt x="141" y="12564"/>
                  </a:lnTo>
                  <a:lnTo>
                    <a:pt x="259" y="13433"/>
                  </a:lnTo>
                  <a:lnTo>
                    <a:pt x="423" y="14326"/>
                  </a:lnTo>
                  <a:lnTo>
                    <a:pt x="634" y="15241"/>
                  </a:lnTo>
                  <a:lnTo>
                    <a:pt x="893" y="16157"/>
                  </a:lnTo>
                  <a:lnTo>
                    <a:pt x="1198" y="17097"/>
                  </a:lnTo>
                  <a:lnTo>
                    <a:pt x="1574" y="18036"/>
                  </a:lnTo>
                  <a:lnTo>
                    <a:pt x="1997" y="18999"/>
                  </a:lnTo>
                  <a:lnTo>
                    <a:pt x="2490" y="19962"/>
                  </a:lnTo>
                  <a:lnTo>
                    <a:pt x="39877" y="20737"/>
                  </a:lnTo>
                  <a:lnTo>
                    <a:pt x="39877" y="17167"/>
                  </a:lnTo>
                  <a:lnTo>
                    <a:pt x="22005" y="16744"/>
                  </a:lnTo>
                  <a:lnTo>
                    <a:pt x="22451" y="3311"/>
                  </a:lnTo>
                  <a:lnTo>
                    <a:pt x="39877" y="3311"/>
                  </a:lnTo>
                  <a:lnTo>
                    <a:pt x="39877"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3" name="Google Shape;1853;p29"/>
            <p:cNvSpPr/>
            <p:nvPr/>
          </p:nvSpPr>
          <p:spPr>
            <a:xfrm>
              <a:off x="6940700" y="3724625"/>
              <a:ext cx="996925" cy="518425"/>
            </a:xfrm>
            <a:custGeom>
              <a:rect b="b" l="l" r="r" t="t"/>
              <a:pathLst>
                <a:path extrusionOk="0" fill="none" h="20737" w="39877">
                  <a:moveTo>
                    <a:pt x="22005" y="16744"/>
                  </a:moveTo>
                  <a:lnTo>
                    <a:pt x="22451" y="3311"/>
                  </a:lnTo>
                  <a:lnTo>
                    <a:pt x="39877" y="3311"/>
                  </a:lnTo>
                  <a:lnTo>
                    <a:pt x="39877" y="0"/>
                  </a:lnTo>
                  <a:lnTo>
                    <a:pt x="2490" y="775"/>
                  </a:lnTo>
                  <a:lnTo>
                    <a:pt x="2490" y="775"/>
                  </a:lnTo>
                  <a:lnTo>
                    <a:pt x="2278" y="1174"/>
                  </a:lnTo>
                  <a:lnTo>
                    <a:pt x="2020" y="1644"/>
                  </a:lnTo>
                  <a:lnTo>
                    <a:pt x="1715" y="2302"/>
                  </a:lnTo>
                  <a:lnTo>
                    <a:pt x="1362" y="3124"/>
                  </a:lnTo>
                  <a:lnTo>
                    <a:pt x="1198" y="3593"/>
                  </a:lnTo>
                  <a:lnTo>
                    <a:pt x="1010" y="4086"/>
                  </a:lnTo>
                  <a:lnTo>
                    <a:pt x="846" y="4627"/>
                  </a:lnTo>
                  <a:lnTo>
                    <a:pt x="681" y="5214"/>
                  </a:lnTo>
                  <a:lnTo>
                    <a:pt x="540" y="5824"/>
                  </a:lnTo>
                  <a:lnTo>
                    <a:pt x="400" y="6458"/>
                  </a:lnTo>
                  <a:lnTo>
                    <a:pt x="282" y="7139"/>
                  </a:lnTo>
                  <a:lnTo>
                    <a:pt x="165" y="7844"/>
                  </a:lnTo>
                  <a:lnTo>
                    <a:pt x="94" y="8572"/>
                  </a:lnTo>
                  <a:lnTo>
                    <a:pt x="47" y="9323"/>
                  </a:lnTo>
                  <a:lnTo>
                    <a:pt x="0" y="10098"/>
                  </a:lnTo>
                  <a:lnTo>
                    <a:pt x="24" y="10897"/>
                  </a:lnTo>
                  <a:lnTo>
                    <a:pt x="47" y="11719"/>
                  </a:lnTo>
                  <a:lnTo>
                    <a:pt x="141" y="12564"/>
                  </a:lnTo>
                  <a:lnTo>
                    <a:pt x="259" y="13433"/>
                  </a:lnTo>
                  <a:lnTo>
                    <a:pt x="423" y="14326"/>
                  </a:lnTo>
                  <a:lnTo>
                    <a:pt x="634" y="15241"/>
                  </a:lnTo>
                  <a:lnTo>
                    <a:pt x="893" y="16157"/>
                  </a:lnTo>
                  <a:lnTo>
                    <a:pt x="1198" y="17097"/>
                  </a:lnTo>
                  <a:lnTo>
                    <a:pt x="1574" y="18036"/>
                  </a:lnTo>
                  <a:lnTo>
                    <a:pt x="1997" y="18999"/>
                  </a:lnTo>
                  <a:lnTo>
                    <a:pt x="2490" y="19962"/>
                  </a:lnTo>
                  <a:lnTo>
                    <a:pt x="39877" y="20737"/>
                  </a:lnTo>
                  <a:lnTo>
                    <a:pt x="39877" y="17167"/>
                  </a:lnTo>
                  <a:lnTo>
                    <a:pt x="22005" y="16744"/>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4" name="Google Shape;1854;p29"/>
            <p:cNvSpPr/>
            <p:nvPr/>
          </p:nvSpPr>
          <p:spPr>
            <a:xfrm>
              <a:off x="6997650" y="3807400"/>
              <a:ext cx="860125" cy="344650"/>
            </a:xfrm>
            <a:custGeom>
              <a:rect b="b" l="l" r="r" t="t"/>
              <a:pathLst>
                <a:path extrusionOk="0" h="13786" w="34405">
                  <a:moveTo>
                    <a:pt x="1503" y="0"/>
                  </a:moveTo>
                  <a:lnTo>
                    <a:pt x="1433" y="141"/>
                  </a:lnTo>
                  <a:lnTo>
                    <a:pt x="1268" y="541"/>
                  </a:lnTo>
                  <a:lnTo>
                    <a:pt x="1010" y="1198"/>
                  </a:lnTo>
                  <a:lnTo>
                    <a:pt x="705" y="2044"/>
                  </a:lnTo>
                  <a:lnTo>
                    <a:pt x="564" y="2560"/>
                  </a:lnTo>
                  <a:lnTo>
                    <a:pt x="423" y="3100"/>
                  </a:lnTo>
                  <a:lnTo>
                    <a:pt x="306" y="3687"/>
                  </a:lnTo>
                  <a:lnTo>
                    <a:pt x="188" y="4322"/>
                  </a:lnTo>
                  <a:lnTo>
                    <a:pt x="94" y="4979"/>
                  </a:lnTo>
                  <a:lnTo>
                    <a:pt x="24" y="5684"/>
                  </a:lnTo>
                  <a:lnTo>
                    <a:pt x="0" y="6412"/>
                  </a:lnTo>
                  <a:lnTo>
                    <a:pt x="0" y="7140"/>
                  </a:lnTo>
                  <a:lnTo>
                    <a:pt x="24" y="7844"/>
                  </a:lnTo>
                  <a:lnTo>
                    <a:pt x="118" y="8549"/>
                  </a:lnTo>
                  <a:lnTo>
                    <a:pt x="212" y="9277"/>
                  </a:lnTo>
                  <a:lnTo>
                    <a:pt x="376" y="10005"/>
                  </a:lnTo>
                  <a:lnTo>
                    <a:pt x="587" y="10756"/>
                  </a:lnTo>
                  <a:lnTo>
                    <a:pt x="846" y="11508"/>
                  </a:lnTo>
                  <a:lnTo>
                    <a:pt x="1151" y="12259"/>
                  </a:lnTo>
                  <a:lnTo>
                    <a:pt x="1503" y="13011"/>
                  </a:lnTo>
                  <a:lnTo>
                    <a:pt x="34405" y="13786"/>
                  </a:lnTo>
                  <a:lnTo>
                    <a:pt x="34240" y="13316"/>
                  </a:lnTo>
                  <a:lnTo>
                    <a:pt x="34076" y="12752"/>
                  </a:lnTo>
                  <a:lnTo>
                    <a:pt x="33888" y="12001"/>
                  </a:lnTo>
                  <a:lnTo>
                    <a:pt x="33677" y="11109"/>
                  </a:lnTo>
                  <a:lnTo>
                    <a:pt x="33489" y="10052"/>
                  </a:lnTo>
                  <a:lnTo>
                    <a:pt x="33395" y="9488"/>
                  </a:lnTo>
                  <a:lnTo>
                    <a:pt x="33324" y="8878"/>
                  </a:lnTo>
                  <a:lnTo>
                    <a:pt x="33254" y="8267"/>
                  </a:lnTo>
                  <a:lnTo>
                    <a:pt x="33207" y="7633"/>
                  </a:lnTo>
                  <a:lnTo>
                    <a:pt x="33184" y="6717"/>
                  </a:lnTo>
                  <a:lnTo>
                    <a:pt x="33184" y="5778"/>
                  </a:lnTo>
                  <a:lnTo>
                    <a:pt x="33230" y="4838"/>
                  </a:lnTo>
                  <a:lnTo>
                    <a:pt x="33324" y="3852"/>
                  </a:lnTo>
                  <a:lnTo>
                    <a:pt x="33395" y="3382"/>
                  </a:lnTo>
                  <a:lnTo>
                    <a:pt x="33489" y="2889"/>
                  </a:lnTo>
                  <a:lnTo>
                    <a:pt x="33606" y="2396"/>
                  </a:lnTo>
                  <a:lnTo>
                    <a:pt x="33724" y="1903"/>
                  </a:lnTo>
                  <a:lnTo>
                    <a:pt x="33865" y="1433"/>
                  </a:lnTo>
                  <a:lnTo>
                    <a:pt x="34029" y="940"/>
                  </a:lnTo>
                  <a:lnTo>
                    <a:pt x="34193" y="470"/>
                  </a:lnTo>
                  <a:lnTo>
                    <a:pt x="3440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5" name="Google Shape;1855;p29"/>
            <p:cNvSpPr/>
            <p:nvPr/>
          </p:nvSpPr>
          <p:spPr>
            <a:xfrm>
              <a:off x="6997650" y="3807400"/>
              <a:ext cx="860125" cy="344650"/>
            </a:xfrm>
            <a:custGeom>
              <a:rect b="b" l="l" r="r" t="t"/>
              <a:pathLst>
                <a:path extrusionOk="0" fill="none" h="13786" w="34405">
                  <a:moveTo>
                    <a:pt x="33207" y="7633"/>
                  </a:moveTo>
                  <a:lnTo>
                    <a:pt x="33207" y="7633"/>
                  </a:lnTo>
                  <a:lnTo>
                    <a:pt x="33254" y="8267"/>
                  </a:lnTo>
                  <a:lnTo>
                    <a:pt x="33324" y="8878"/>
                  </a:lnTo>
                  <a:lnTo>
                    <a:pt x="33395" y="9488"/>
                  </a:lnTo>
                  <a:lnTo>
                    <a:pt x="33489" y="10052"/>
                  </a:lnTo>
                  <a:lnTo>
                    <a:pt x="33677" y="11109"/>
                  </a:lnTo>
                  <a:lnTo>
                    <a:pt x="33888" y="12001"/>
                  </a:lnTo>
                  <a:lnTo>
                    <a:pt x="34076" y="12752"/>
                  </a:lnTo>
                  <a:lnTo>
                    <a:pt x="34240" y="13316"/>
                  </a:lnTo>
                  <a:lnTo>
                    <a:pt x="34405" y="13786"/>
                  </a:lnTo>
                  <a:lnTo>
                    <a:pt x="1503" y="13011"/>
                  </a:lnTo>
                  <a:lnTo>
                    <a:pt x="1503" y="13011"/>
                  </a:lnTo>
                  <a:lnTo>
                    <a:pt x="1151" y="12259"/>
                  </a:lnTo>
                  <a:lnTo>
                    <a:pt x="846" y="11508"/>
                  </a:lnTo>
                  <a:lnTo>
                    <a:pt x="587" y="10756"/>
                  </a:lnTo>
                  <a:lnTo>
                    <a:pt x="376" y="10005"/>
                  </a:lnTo>
                  <a:lnTo>
                    <a:pt x="212" y="9277"/>
                  </a:lnTo>
                  <a:lnTo>
                    <a:pt x="118" y="8549"/>
                  </a:lnTo>
                  <a:lnTo>
                    <a:pt x="24" y="7844"/>
                  </a:lnTo>
                  <a:lnTo>
                    <a:pt x="0" y="7140"/>
                  </a:lnTo>
                  <a:lnTo>
                    <a:pt x="0" y="7140"/>
                  </a:lnTo>
                  <a:lnTo>
                    <a:pt x="0" y="6412"/>
                  </a:lnTo>
                  <a:lnTo>
                    <a:pt x="24" y="5684"/>
                  </a:lnTo>
                  <a:lnTo>
                    <a:pt x="94" y="4979"/>
                  </a:lnTo>
                  <a:lnTo>
                    <a:pt x="188" y="4322"/>
                  </a:lnTo>
                  <a:lnTo>
                    <a:pt x="306" y="3687"/>
                  </a:lnTo>
                  <a:lnTo>
                    <a:pt x="423" y="3100"/>
                  </a:lnTo>
                  <a:lnTo>
                    <a:pt x="564" y="2560"/>
                  </a:lnTo>
                  <a:lnTo>
                    <a:pt x="705" y="2044"/>
                  </a:lnTo>
                  <a:lnTo>
                    <a:pt x="1010" y="1198"/>
                  </a:lnTo>
                  <a:lnTo>
                    <a:pt x="1268" y="541"/>
                  </a:lnTo>
                  <a:lnTo>
                    <a:pt x="1433" y="141"/>
                  </a:lnTo>
                  <a:lnTo>
                    <a:pt x="1503" y="0"/>
                  </a:lnTo>
                  <a:lnTo>
                    <a:pt x="34405" y="0"/>
                  </a:lnTo>
                  <a:lnTo>
                    <a:pt x="34405" y="0"/>
                  </a:lnTo>
                  <a:lnTo>
                    <a:pt x="34193" y="470"/>
                  </a:lnTo>
                  <a:lnTo>
                    <a:pt x="34029" y="940"/>
                  </a:lnTo>
                  <a:lnTo>
                    <a:pt x="33865" y="1433"/>
                  </a:lnTo>
                  <a:lnTo>
                    <a:pt x="33724" y="1903"/>
                  </a:lnTo>
                  <a:lnTo>
                    <a:pt x="33606" y="2396"/>
                  </a:lnTo>
                  <a:lnTo>
                    <a:pt x="33489" y="2889"/>
                  </a:lnTo>
                  <a:lnTo>
                    <a:pt x="33395" y="3382"/>
                  </a:lnTo>
                  <a:lnTo>
                    <a:pt x="33324" y="3852"/>
                  </a:lnTo>
                  <a:lnTo>
                    <a:pt x="33230" y="4838"/>
                  </a:lnTo>
                  <a:lnTo>
                    <a:pt x="33184" y="5778"/>
                  </a:lnTo>
                  <a:lnTo>
                    <a:pt x="33184" y="6717"/>
                  </a:lnTo>
                  <a:lnTo>
                    <a:pt x="33207" y="763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6" name="Google Shape;1856;p29"/>
            <p:cNvSpPr/>
            <p:nvPr/>
          </p:nvSpPr>
          <p:spPr>
            <a:xfrm>
              <a:off x="7090400" y="3863175"/>
              <a:ext cx="665225" cy="18225"/>
            </a:xfrm>
            <a:custGeom>
              <a:rect b="b" l="l" r="r" t="t"/>
              <a:pathLst>
                <a:path extrusionOk="0" h="729" w="26609">
                  <a:moveTo>
                    <a:pt x="3336" y="0"/>
                  </a:moveTo>
                  <a:lnTo>
                    <a:pt x="1" y="71"/>
                  </a:lnTo>
                  <a:lnTo>
                    <a:pt x="3336" y="282"/>
                  </a:lnTo>
                  <a:lnTo>
                    <a:pt x="6647" y="447"/>
                  </a:lnTo>
                  <a:lnTo>
                    <a:pt x="9982" y="564"/>
                  </a:lnTo>
                  <a:lnTo>
                    <a:pt x="13293" y="658"/>
                  </a:lnTo>
                  <a:lnTo>
                    <a:pt x="16628" y="705"/>
                  </a:lnTo>
                  <a:lnTo>
                    <a:pt x="19962" y="728"/>
                  </a:lnTo>
                  <a:lnTo>
                    <a:pt x="21606" y="728"/>
                  </a:lnTo>
                  <a:lnTo>
                    <a:pt x="23274" y="705"/>
                  </a:lnTo>
                  <a:lnTo>
                    <a:pt x="26608" y="635"/>
                  </a:lnTo>
                  <a:lnTo>
                    <a:pt x="23297" y="423"/>
                  </a:lnTo>
                  <a:lnTo>
                    <a:pt x="21630" y="329"/>
                  </a:lnTo>
                  <a:lnTo>
                    <a:pt x="19962" y="259"/>
                  </a:lnTo>
                  <a:lnTo>
                    <a:pt x="16651" y="141"/>
                  </a:lnTo>
                  <a:lnTo>
                    <a:pt x="13316" y="71"/>
                  </a:lnTo>
                  <a:lnTo>
                    <a:pt x="9982" y="24"/>
                  </a:lnTo>
                  <a:lnTo>
                    <a:pt x="6670" y="0"/>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7" name="Google Shape;1857;p29"/>
            <p:cNvSpPr/>
            <p:nvPr/>
          </p:nvSpPr>
          <p:spPr>
            <a:xfrm>
              <a:off x="7395125" y="3938325"/>
              <a:ext cx="360500" cy="15300"/>
            </a:xfrm>
            <a:custGeom>
              <a:rect b="b" l="l" r="r" t="t"/>
              <a:pathLst>
                <a:path extrusionOk="0" h="612" w="14420">
                  <a:moveTo>
                    <a:pt x="5401" y="0"/>
                  </a:moveTo>
                  <a:lnTo>
                    <a:pt x="3617" y="24"/>
                  </a:lnTo>
                  <a:lnTo>
                    <a:pt x="1808" y="71"/>
                  </a:lnTo>
                  <a:lnTo>
                    <a:pt x="893" y="94"/>
                  </a:lnTo>
                  <a:lnTo>
                    <a:pt x="0" y="165"/>
                  </a:lnTo>
                  <a:lnTo>
                    <a:pt x="893" y="259"/>
                  </a:lnTo>
                  <a:lnTo>
                    <a:pt x="1808" y="353"/>
                  </a:lnTo>
                  <a:lnTo>
                    <a:pt x="3593" y="470"/>
                  </a:lnTo>
                  <a:lnTo>
                    <a:pt x="5401" y="541"/>
                  </a:lnTo>
                  <a:lnTo>
                    <a:pt x="7210" y="611"/>
                  </a:lnTo>
                  <a:lnTo>
                    <a:pt x="10803" y="611"/>
                  </a:lnTo>
                  <a:lnTo>
                    <a:pt x="12611" y="564"/>
                  </a:lnTo>
                  <a:lnTo>
                    <a:pt x="13527" y="517"/>
                  </a:lnTo>
                  <a:lnTo>
                    <a:pt x="14419" y="447"/>
                  </a:lnTo>
                  <a:lnTo>
                    <a:pt x="13527" y="353"/>
                  </a:lnTo>
                  <a:lnTo>
                    <a:pt x="12611" y="282"/>
                  </a:lnTo>
                  <a:lnTo>
                    <a:pt x="10826" y="165"/>
                  </a:lnTo>
                  <a:lnTo>
                    <a:pt x="9018" y="71"/>
                  </a:lnTo>
                  <a:lnTo>
                    <a:pt x="7210" y="24"/>
                  </a:lnTo>
                  <a:lnTo>
                    <a:pt x="5401" y="0"/>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8" name="Google Shape;1858;p29"/>
            <p:cNvSpPr/>
            <p:nvPr/>
          </p:nvSpPr>
          <p:spPr>
            <a:xfrm>
              <a:off x="7294125" y="4068650"/>
              <a:ext cx="281250" cy="14725"/>
            </a:xfrm>
            <a:custGeom>
              <a:rect b="b" l="l" r="r" t="t"/>
              <a:pathLst>
                <a:path extrusionOk="0" h="589" w="11250">
                  <a:moveTo>
                    <a:pt x="4228" y="1"/>
                  </a:moveTo>
                  <a:lnTo>
                    <a:pt x="2819" y="24"/>
                  </a:lnTo>
                  <a:lnTo>
                    <a:pt x="1410" y="95"/>
                  </a:lnTo>
                  <a:lnTo>
                    <a:pt x="705" y="142"/>
                  </a:lnTo>
                  <a:lnTo>
                    <a:pt x="1" y="212"/>
                  </a:lnTo>
                  <a:lnTo>
                    <a:pt x="705" y="306"/>
                  </a:lnTo>
                  <a:lnTo>
                    <a:pt x="1386" y="377"/>
                  </a:lnTo>
                  <a:lnTo>
                    <a:pt x="2795" y="471"/>
                  </a:lnTo>
                  <a:lnTo>
                    <a:pt x="4205" y="541"/>
                  </a:lnTo>
                  <a:lnTo>
                    <a:pt x="5614" y="588"/>
                  </a:lnTo>
                  <a:lnTo>
                    <a:pt x="7023" y="588"/>
                  </a:lnTo>
                  <a:lnTo>
                    <a:pt x="8432" y="565"/>
                  </a:lnTo>
                  <a:lnTo>
                    <a:pt x="9841" y="518"/>
                  </a:lnTo>
                  <a:lnTo>
                    <a:pt x="10545" y="447"/>
                  </a:lnTo>
                  <a:lnTo>
                    <a:pt x="11250" y="377"/>
                  </a:lnTo>
                  <a:lnTo>
                    <a:pt x="10545" y="306"/>
                  </a:lnTo>
                  <a:lnTo>
                    <a:pt x="9841" y="212"/>
                  </a:lnTo>
                  <a:lnTo>
                    <a:pt x="8432" y="118"/>
                  </a:lnTo>
                  <a:lnTo>
                    <a:pt x="7023" y="48"/>
                  </a:lnTo>
                  <a:lnTo>
                    <a:pt x="5637" y="1"/>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9" name="Google Shape;1859;p29"/>
            <p:cNvSpPr/>
            <p:nvPr/>
          </p:nvSpPr>
          <p:spPr>
            <a:xfrm>
              <a:off x="7294125" y="4068650"/>
              <a:ext cx="281250" cy="14725"/>
            </a:xfrm>
            <a:custGeom>
              <a:rect b="b" l="l" r="r" t="t"/>
              <a:pathLst>
                <a:path extrusionOk="0" fill="none" h="589" w="11250">
                  <a:moveTo>
                    <a:pt x="1" y="212"/>
                  </a:moveTo>
                  <a:lnTo>
                    <a:pt x="1" y="212"/>
                  </a:lnTo>
                  <a:lnTo>
                    <a:pt x="705" y="142"/>
                  </a:lnTo>
                  <a:lnTo>
                    <a:pt x="1410" y="95"/>
                  </a:lnTo>
                  <a:lnTo>
                    <a:pt x="2819" y="24"/>
                  </a:lnTo>
                  <a:lnTo>
                    <a:pt x="2819" y="24"/>
                  </a:lnTo>
                  <a:lnTo>
                    <a:pt x="4228" y="1"/>
                  </a:lnTo>
                  <a:lnTo>
                    <a:pt x="5637" y="1"/>
                  </a:lnTo>
                  <a:lnTo>
                    <a:pt x="5637" y="1"/>
                  </a:lnTo>
                  <a:lnTo>
                    <a:pt x="7023" y="48"/>
                  </a:lnTo>
                  <a:lnTo>
                    <a:pt x="8432" y="118"/>
                  </a:lnTo>
                  <a:lnTo>
                    <a:pt x="8432" y="118"/>
                  </a:lnTo>
                  <a:lnTo>
                    <a:pt x="9841" y="212"/>
                  </a:lnTo>
                  <a:lnTo>
                    <a:pt x="10545" y="306"/>
                  </a:lnTo>
                  <a:lnTo>
                    <a:pt x="11250" y="377"/>
                  </a:lnTo>
                  <a:lnTo>
                    <a:pt x="11250" y="377"/>
                  </a:lnTo>
                  <a:lnTo>
                    <a:pt x="10545" y="447"/>
                  </a:lnTo>
                  <a:lnTo>
                    <a:pt x="9841" y="518"/>
                  </a:lnTo>
                  <a:lnTo>
                    <a:pt x="8432" y="565"/>
                  </a:lnTo>
                  <a:lnTo>
                    <a:pt x="8432" y="565"/>
                  </a:lnTo>
                  <a:lnTo>
                    <a:pt x="7023" y="588"/>
                  </a:lnTo>
                  <a:lnTo>
                    <a:pt x="5614" y="588"/>
                  </a:lnTo>
                  <a:lnTo>
                    <a:pt x="5614" y="588"/>
                  </a:lnTo>
                  <a:lnTo>
                    <a:pt x="4205" y="541"/>
                  </a:lnTo>
                  <a:lnTo>
                    <a:pt x="2795" y="471"/>
                  </a:lnTo>
                  <a:lnTo>
                    <a:pt x="2795" y="471"/>
                  </a:lnTo>
                  <a:lnTo>
                    <a:pt x="1386" y="377"/>
                  </a:lnTo>
                  <a:lnTo>
                    <a:pt x="705" y="306"/>
                  </a:lnTo>
                  <a:lnTo>
                    <a:pt x="1" y="212"/>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0" name="Google Shape;1860;p29"/>
            <p:cNvSpPr/>
            <p:nvPr/>
          </p:nvSpPr>
          <p:spPr>
            <a:xfrm>
              <a:off x="7111550" y="4008775"/>
              <a:ext cx="498475" cy="15875"/>
            </a:xfrm>
            <a:custGeom>
              <a:rect b="b" l="l" r="r" t="t"/>
              <a:pathLst>
                <a:path extrusionOk="0" h="635" w="19939">
                  <a:moveTo>
                    <a:pt x="7492" y="1"/>
                  </a:moveTo>
                  <a:lnTo>
                    <a:pt x="5002" y="24"/>
                  </a:lnTo>
                  <a:lnTo>
                    <a:pt x="2513" y="71"/>
                  </a:lnTo>
                  <a:lnTo>
                    <a:pt x="0" y="188"/>
                  </a:lnTo>
                  <a:lnTo>
                    <a:pt x="2490" y="353"/>
                  </a:lnTo>
                  <a:lnTo>
                    <a:pt x="5002" y="470"/>
                  </a:lnTo>
                  <a:lnTo>
                    <a:pt x="7492" y="564"/>
                  </a:lnTo>
                  <a:lnTo>
                    <a:pt x="9981" y="611"/>
                  </a:lnTo>
                  <a:lnTo>
                    <a:pt x="12470" y="635"/>
                  </a:lnTo>
                  <a:lnTo>
                    <a:pt x="14960" y="611"/>
                  </a:lnTo>
                  <a:lnTo>
                    <a:pt x="16204" y="611"/>
                  </a:lnTo>
                  <a:lnTo>
                    <a:pt x="17449" y="564"/>
                  </a:lnTo>
                  <a:lnTo>
                    <a:pt x="19938" y="470"/>
                  </a:lnTo>
                  <a:lnTo>
                    <a:pt x="17449" y="282"/>
                  </a:lnTo>
                  <a:lnTo>
                    <a:pt x="16204" y="212"/>
                  </a:lnTo>
                  <a:lnTo>
                    <a:pt x="14960" y="165"/>
                  </a:lnTo>
                  <a:lnTo>
                    <a:pt x="12470" y="95"/>
                  </a:lnTo>
                  <a:lnTo>
                    <a:pt x="9981" y="24"/>
                  </a:lnTo>
                  <a:lnTo>
                    <a:pt x="7492" y="1"/>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1" name="Google Shape;1861;p29"/>
            <p:cNvSpPr/>
            <p:nvPr/>
          </p:nvSpPr>
          <p:spPr>
            <a:xfrm>
              <a:off x="7111550" y="4008775"/>
              <a:ext cx="498475" cy="15875"/>
            </a:xfrm>
            <a:custGeom>
              <a:rect b="b" l="l" r="r" t="t"/>
              <a:pathLst>
                <a:path extrusionOk="0" fill="none" h="635" w="19939">
                  <a:moveTo>
                    <a:pt x="0" y="188"/>
                  </a:moveTo>
                  <a:lnTo>
                    <a:pt x="0" y="188"/>
                  </a:lnTo>
                  <a:lnTo>
                    <a:pt x="2513" y="71"/>
                  </a:lnTo>
                  <a:lnTo>
                    <a:pt x="5002" y="24"/>
                  </a:lnTo>
                  <a:lnTo>
                    <a:pt x="5002" y="24"/>
                  </a:lnTo>
                  <a:lnTo>
                    <a:pt x="7492" y="1"/>
                  </a:lnTo>
                  <a:lnTo>
                    <a:pt x="9981" y="24"/>
                  </a:lnTo>
                  <a:lnTo>
                    <a:pt x="9981" y="24"/>
                  </a:lnTo>
                  <a:lnTo>
                    <a:pt x="12470" y="95"/>
                  </a:lnTo>
                  <a:lnTo>
                    <a:pt x="14960" y="165"/>
                  </a:lnTo>
                  <a:lnTo>
                    <a:pt x="14960" y="165"/>
                  </a:lnTo>
                  <a:lnTo>
                    <a:pt x="16204" y="212"/>
                  </a:lnTo>
                  <a:lnTo>
                    <a:pt x="17449" y="282"/>
                  </a:lnTo>
                  <a:lnTo>
                    <a:pt x="19938" y="470"/>
                  </a:lnTo>
                  <a:lnTo>
                    <a:pt x="19938" y="470"/>
                  </a:lnTo>
                  <a:lnTo>
                    <a:pt x="17449" y="564"/>
                  </a:lnTo>
                  <a:lnTo>
                    <a:pt x="16204" y="611"/>
                  </a:lnTo>
                  <a:lnTo>
                    <a:pt x="14960" y="611"/>
                  </a:lnTo>
                  <a:lnTo>
                    <a:pt x="14960" y="611"/>
                  </a:lnTo>
                  <a:lnTo>
                    <a:pt x="12470" y="635"/>
                  </a:lnTo>
                  <a:lnTo>
                    <a:pt x="9981" y="611"/>
                  </a:lnTo>
                  <a:lnTo>
                    <a:pt x="9981" y="611"/>
                  </a:lnTo>
                  <a:lnTo>
                    <a:pt x="7492" y="564"/>
                  </a:lnTo>
                  <a:lnTo>
                    <a:pt x="5002" y="470"/>
                  </a:lnTo>
                  <a:lnTo>
                    <a:pt x="5002" y="470"/>
                  </a:lnTo>
                  <a:lnTo>
                    <a:pt x="2490" y="353"/>
                  </a:lnTo>
                  <a:lnTo>
                    <a:pt x="0" y="188"/>
                  </a:lnTo>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2" name="Google Shape;1862;p29"/>
            <p:cNvSpPr/>
            <p:nvPr/>
          </p:nvSpPr>
          <p:spPr>
            <a:xfrm>
              <a:off x="6997650" y="3985875"/>
              <a:ext cx="860125" cy="166175"/>
            </a:xfrm>
            <a:custGeom>
              <a:rect b="b" l="l" r="r" t="t"/>
              <a:pathLst>
                <a:path extrusionOk="0" h="6647" w="34405">
                  <a:moveTo>
                    <a:pt x="11508" y="917"/>
                  </a:moveTo>
                  <a:lnTo>
                    <a:pt x="14537" y="940"/>
                  </a:lnTo>
                  <a:lnTo>
                    <a:pt x="17026" y="1011"/>
                  </a:lnTo>
                  <a:lnTo>
                    <a:pt x="19516" y="1081"/>
                  </a:lnTo>
                  <a:lnTo>
                    <a:pt x="20760" y="1128"/>
                  </a:lnTo>
                  <a:lnTo>
                    <a:pt x="22005" y="1198"/>
                  </a:lnTo>
                  <a:lnTo>
                    <a:pt x="24494" y="1386"/>
                  </a:lnTo>
                  <a:lnTo>
                    <a:pt x="22005" y="1480"/>
                  </a:lnTo>
                  <a:lnTo>
                    <a:pt x="20760" y="1527"/>
                  </a:lnTo>
                  <a:lnTo>
                    <a:pt x="19516" y="1527"/>
                  </a:lnTo>
                  <a:lnTo>
                    <a:pt x="17567" y="1551"/>
                  </a:lnTo>
                  <a:lnTo>
                    <a:pt x="14537" y="1527"/>
                  </a:lnTo>
                  <a:lnTo>
                    <a:pt x="12048" y="1480"/>
                  </a:lnTo>
                  <a:lnTo>
                    <a:pt x="9558" y="1386"/>
                  </a:lnTo>
                  <a:lnTo>
                    <a:pt x="7046" y="1269"/>
                  </a:lnTo>
                  <a:lnTo>
                    <a:pt x="4556" y="1104"/>
                  </a:lnTo>
                  <a:lnTo>
                    <a:pt x="7069" y="987"/>
                  </a:lnTo>
                  <a:lnTo>
                    <a:pt x="9558" y="940"/>
                  </a:lnTo>
                  <a:lnTo>
                    <a:pt x="11508" y="917"/>
                  </a:lnTo>
                  <a:close/>
                  <a:moveTo>
                    <a:pt x="17496" y="3312"/>
                  </a:moveTo>
                  <a:lnTo>
                    <a:pt x="18882" y="3359"/>
                  </a:lnTo>
                  <a:lnTo>
                    <a:pt x="20291" y="3429"/>
                  </a:lnTo>
                  <a:lnTo>
                    <a:pt x="21700" y="3523"/>
                  </a:lnTo>
                  <a:lnTo>
                    <a:pt x="22404" y="3617"/>
                  </a:lnTo>
                  <a:lnTo>
                    <a:pt x="23109" y="3688"/>
                  </a:lnTo>
                  <a:lnTo>
                    <a:pt x="22404" y="3758"/>
                  </a:lnTo>
                  <a:lnTo>
                    <a:pt x="21700" y="3829"/>
                  </a:lnTo>
                  <a:lnTo>
                    <a:pt x="20291" y="3876"/>
                  </a:lnTo>
                  <a:lnTo>
                    <a:pt x="19445" y="3899"/>
                  </a:lnTo>
                  <a:lnTo>
                    <a:pt x="17473" y="3899"/>
                  </a:lnTo>
                  <a:lnTo>
                    <a:pt x="16064" y="3852"/>
                  </a:lnTo>
                  <a:lnTo>
                    <a:pt x="14654" y="3782"/>
                  </a:lnTo>
                  <a:lnTo>
                    <a:pt x="13245" y="3688"/>
                  </a:lnTo>
                  <a:lnTo>
                    <a:pt x="12564" y="3617"/>
                  </a:lnTo>
                  <a:lnTo>
                    <a:pt x="11860" y="3523"/>
                  </a:lnTo>
                  <a:lnTo>
                    <a:pt x="12564" y="3453"/>
                  </a:lnTo>
                  <a:lnTo>
                    <a:pt x="13269" y="3406"/>
                  </a:lnTo>
                  <a:lnTo>
                    <a:pt x="14678" y="3335"/>
                  </a:lnTo>
                  <a:lnTo>
                    <a:pt x="15547" y="3312"/>
                  </a:lnTo>
                  <a:close/>
                  <a:moveTo>
                    <a:pt x="0" y="1"/>
                  </a:moveTo>
                  <a:lnTo>
                    <a:pt x="24" y="705"/>
                  </a:lnTo>
                  <a:lnTo>
                    <a:pt x="118" y="1410"/>
                  </a:lnTo>
                  <a:lnTo>
                    <a:pt x="212" y="2138"/>
                  </a:lnTo>
                  <a:lnTo>
                    <a:pt x="376" y="2866"/>
                  </a:lnTo>
                  <a:lnTo>
                    <a:pt x="587" y="3617"/>
                  </a:lnTo>
                  <a:lnTo>
                    <a:pt x="846" y="4369"/>
                  </a:lnTo>
                  <a:lnTo>
                    <a:pt x="1151" y="5120"/>
                  </a:lnTo>
                  <a:lnTo>
                    <a:pt x="1503" y="5872"/>
                  </a:lnTo>
                  <a:lnTo>
                    <a:pt x="34405" y="6647"/>
                  </a:lnTo>
                  <a:lnTo>
                    <a:pt x="34240" y="6177"/>
                  </a:lnTo>
                  <a:lnTo>
                    <a:pt x="34076" y="5613"/>
                  </a:lnTo>
                  <a:lnTo>
                    <a:pt x="33888" y="4862"/>
                  </a:lnTo>
                  <a:lnTo>
                    <a:pt x="33677" y="3970"/>
                  </a:lnTo>
                  <a:lnTo>
                    <a:pt x="33489" y="2913"/>
                  </a:lnTo>
                  <a:lnTo>
                    <a:pt x="33395" y="2349"/>
                  </a:lnTo>
                  <a:lnTo>
                    <a:pt x="33324" y="1739"/>
                  </a:lnTo>
                  <a:lnTo>
                    <a:pt x="33254" y="1128"/>
                  </a:lnTo>
                  <a:lnTo>
                    <a:pt x="33207" y="494"/>
                  </a:lnTo>
                  <a:lnTo>
                    <a:pt x="26279" y="494"/>
                  </a:lnTo>
                  <a:lnTo>
                    <a:pt x="22522" y="470"/>
                  </a:lnTo>
                  <a:lnTo>
                    <a:pt x="18764" y="423"/>
                  </a:lnTo>
                  <a:lnTo>
                    <a:pt x="15007" y="376"/>
                  </a:lnTo>
                  <a:lnTo>
                    <a:pt x="11249" y="306"/>
                  </a:lnTo>
                  <a:lnTo>
                    <a:pt x="7515" y="212"/>
                  </a:lnTo>
                  <a:lnTo>
                    <a:pt x="3758" y="118"/>
                  </a:lnTo>
                  <a:lnTo>
                    <a:pt x="0" y="1"/>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3" name="Google Shape;1863;p29"/>
            <p:cNvSpPr/>
            <p:nvPr/>
          </p:nvSpPr>
          <p:spPr>
            <a:xfrm>
              <a:off x="7294125" y="4068650"/>
              <a:ext cx="281250" cy="14725"/>
            </a:xfrm>
            <a:custGeom>
              <a:rect b="b" l="l" r="r" t="t"/>
              <a:pathLst>
                <a:path extrusionOk="0" fill="none" h="589" w="11250">
                  <a:moveTo>
                    <a:pt x="6717" y="588"/>
                  </a:moveTo>
                  <a:lnTo>
                    <a:pt x="6717" y="588"/>
                  </a:lnTo>
                  <a:lnTo>
                    <a:pt x="5614" y="588"/>
                  </a:lnTo>
                  <a:lnTo>
                    <a:pt x="5614" y="588"/>
                  </a:lnTo>
                  <a:lnTo>
                    <a:pt x="4205" y="541"/>
                  </a:lnTo>
                  <a:lnTo>
                    <a:pt x="2795" y="471"/>
                  </a:lnTo>
                  <a:lnTo>
                    <a:pt x="2795" y="471"/>
                  </a:lnTo>
                  <a:lnTo>
                    <a:pt x="1386" y="377"/>
                  </a:lnTo>
                  <a:lnTo>
                    <a:pt x="705" y="306"/>
                  </a:lnTo>
                  <a:lnTo>
                    <a:pt x="1" y="212"/>
                  </a:lnTo>
                  <a:lnTo>
                    <a:pt x="1" y="212"/>
                  </a:lnTo>
                  <a:lnTo>
                    <a:pt x="705" y="142"/>
                  </a:lnTo>
                  <a:lnTo>
                    <a:pt x="1410" y="95"/>
                  </a:lnTo>
                  <a:lnTo>
                    <a:pt x="2819" y="24"/>
                  </a:lnTo>
                  <a:lnTo>
                    <a:pt x="2819" y="24"/>
                  </a:lnTo>
                  <a:lnTo>
                    <a:pt x="3688" y="1"/>
                  </a:lnTo>
                  <a:lnTo>
                    <a:pt x="4557" y="1"/>
                  </a:lnTo>
                  <a:lnTo>
                    <a:pt x="4557" y="1"/>
                  </a:lnTo>
                  <a:lnTo>
                    <a:pt x="5637" y="1"/>
                  </a:lnTo>
                  <a:lnTo>
                    <a:pt x="5637" y="1"/>
                  </a:lnTo>
                  <a:lnTo>
                    <a:pt x="7023" y="48"/>
                  </a:lnTo>
                  <a:lnTo>
                    <a:pt x="8432" y="118"/>
                  </a:lnTo>
                  <a:lnTo>
                    <a:pt x="8432" y="118"/>
                  </a:lnTo>
                  <a:lnTo>
                    <a:pt x="9841" y="212"/>
                  </a:lnTo>
                  <a:lnTo>
                    <a:pt x="10545" y="306"/>
                  </a:lnTo>
                  <a:lnTo>
                    <a:pt x="11250" y="377"/>
                  </a:lnTo>
                  <a:lnTo>
                    <a:pt x="11250" y="377"/>
                  </a:lnTo>
                  <a:lnTo>
                    <a:pt x="10545" y="447"/>
                  </a:lnTo>
                  <a:lnTo>
                    <a:pt x="9841" y="518"/>
                  </a:lnTo>
                  <a:lnTo>
                    <a:pt x="8432" y="565"/>
                  </a:lnTo>
                  <a:lnTo>
                    <a:pt x="8432" y="565"/>
                  </a:lnTo>
                  <a:lnTo>
                    <a:pt x="7586" y="588"/>
                  </a:lnTo>
                  <a:lnTo>
                    <a:pt x="6717" y="588"/>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4" name="Google Shape;1864;p29"/>
            <p:cNvSpPr/>
            <p:nvPr/>
          </p:nvSpPr>
          <p:spPr>
            <a:xfrm>
              <a:off x="6997650" y="3985875"/>
              <a:ext cx="860125" cy="166175"/>
            </a:xfrm>
            <a:custGeom>
              <a:rect b="b" l="l" r="r" t="t"/>
              <a:pathLst>
                <a:path extrusionOk="0" fill="none" h="6647" w="34405">
                  <a:moveTo>
                    <a:pt x="0" y="1"/>
                  </a:moveTo>
                  <a:lnTo>
                    <a:pt x="0" y="1"/>
                  </a:lnTo>
                  <a:lnTo>
                    <a:pt x="24" y="705"/>
                  </a:lnTo>
                  <a:lnTo>
                    <a:pt x="118" y="1410"/>
                  </a:lnTo>
                  <a:lnTo>
                    <a:pt x="212" y="2138"/>
                  </a:lnTo>
                  <a:lnTo>
                    <a:pt x="376" y="2866"/>
                  </a:lnTo>
                  <a:lnTo>
                    <a:pt x="587" y="3617"/>
                  </a:lnTo>
                  <a:lnTo>
                    <a:pt x="846" y="4369"/>
                  </a:lnTo>
                  <a:lnTo>
                    <a:pt x="1151" y="5120"/>
                  </a:lnTo>
                  <a:lnTo>
                    <a:pt x="1503" y="5872"/>
                  </a:lnTo>
                  <a:lnTo>
                    <a:pt x="34405" y="6647"/>
                  </a:lnTo>
                  <a:lnTo>
                    <a:pt x="34405" y="6647"/>
                  </a:lnTo>
                  <a:lnTo>
                    <a:pt x="34240" y="6177"/>
                  </a:lnTo>
                  <a:lnTo>
                    <a:pt x="34076" y="5613"/>
                  </a:lnTo>
                  <a:lnTo>
                    <a:pt x="33888" y="4862"/>
                  </a:lnTo>
                  <a:lnTo>
                    <a:pt x="33677" y="3970"/>
                  </a:lnTo>
                  <a:lnTo>
                    <a:pt x="33489" y="2913"/>
                  </a:lnTo>
                  <a:lnTo>
                    <a:pt x="33395" y="2349"/>
                  </a:lnTo>
                  <a:lnTo>
                    <a:pt x="33324" y="1739"/>
                  </a:lnTo>
                  <a:lnTo>
                    <a:pt x="33254" y="1128"/>
                  </a:lnTo>
                  <a:lnTo>
                    <a:pt x="33207" y="494"/>
                  </a:lnTo>
                  <a:lnTo>
                    <a:pt x="33207" y="494"/>
                  </a:lnTo>
                  <a:lnTo>
                    <a:pt x="33207" y="494"/>
                  </a:lnTo>
                  <a:lnTo>
                    <a:pt x="30037" y="494"/>
                  </a:lnTo>
                  <a:lnTo>
                    <a:pt x="30037" y="494"/>
                  </a:lnTo>
                  <a:lnTo>
                    <a:pt x="26279" y="494"/>
                  </a:lnTo>
                  <a:lnTo>
                    <a:pt x="22522" y="470"/>
                  </a:lnTo>
                  <a:lnTo>
                    <a:pt x="18764" y="423"/>
                  </a:lnTo>
                  <a:lnTo>
                    <a:pt x="15007" y="376"/>
                  </a:lnTo>
                  <a:lnTo>
                    <a:pt x="11249" y="306"/>
                  </a:lnTo>
                  <a:lnTo>
                    <a:pt x="7515" y="212"/>
                  </a:lnTo>
                  <a:lnTo>
                    <a:pt x="3758" y="118"/>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5" name="Google Shape;1865;p29"/>
            <p:cNvSpPr/>
            <p:nvPr/>
          </p:nvSpPr>
          <p:spPr>
            <a:xfrm>
              <a:off x="7294125" y="4068650"/>
              <a:ext cx="281250" cy="14725"/>
            </a:xfrm>
            <a:custGeom>
              <a:rect b="b" l="l" r="r" t="t"/>
              <a:pathLst>
                <a:path extrusionOk="0" h="589" w="11250">
                  <a:moveTo>
                    <a:pt x="3688" y="1"/>
                  </a:moveTo>
                  <a:lnTo>
                    <a:pt x="2819" y="24"/>
                  </a:lnTo>
                  <a:lnTo>
                    <a:pt x="1410" y="95"/>
                  </a:lnTo>
                  <a:lnTo>
                    <a:pt x="705" y="142"/>
                  </a:lnTo>
                  <a:lnTo>
                    <a:pt x="1" y="212"/>
                  </a:lnTo>
                  <a:lnTo>
                    <a:pt x="705" y="306"/>
                  </a:lnTo>
                  <a:lnTo>
                    <a:pt x="1386" y="377"/>
                  </a:lnTo>
                  <a:lnTo>
                    <a:pt x="2795" y="471"/>
                  </a:lnTo>
                  <a:lnTo>
                    <a:pt x="4205" y="541"/>
                  </a:lnTo>
                  <a:lnTo>
                    <a:pt x="5614" y="588"/>
                  </a:lnTo>
                  <a:lnTo>
                    <a:pt x="7586" y="588"/>
                  </a:lnTo>
                  <a:lnTo>
                    <a:pt x="8432" y="565"/>
                  </a:lnTo>
                  <a:lnTo>
                    <a:pt x="9841" y="518"/>
                  </a:lnTo>
                  <a:lnTo>
                    <a:pt x="10545" y="447"/>
                  </a:lnTo>
                  <a:lnTo>
                    <a:pt x="11250" y="377"/>
                  </a:lnTo>
                  <a:lnTo>
                    <a:pt x="10545" y="306"/>
                  </a:lnTo>
                  <a:lnTo>
                    <a:pt x="9841" y="212"/>
                  </a:lnTo>
                  <a:lnTo>
                    <a:pt x="8432" y="118"/>
                  </a:lnTo>
                  <a:lnTo>
                    <a:pt x="7023" y="48"/>
                  </a:lnTo>
                  <a:lnTo>
                    <a:pt x="5637"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6" name="Google Shape;1866;p29"/>
            <p:cNvSpPr/>
            <p:nvPr/>
          </p:nvSpPr>
          <p:spPr>
            <a:xfrm>
              <a:off x="7071025" y="3938325"/>
              <a:ext cx="175575" cy="246025"/>
            </a:xfrm>
            <a:custGeom>
              <a:rect b="b" l="l" r="r" t="t"/>
              <a:pathLst>
                <a:path extrusionOk="0" h="9841" w="7023">
                  <a:moveTo>
                    <a:pt x="1" y="0"/>
                  </a:moveTo>
                  <a:lnTo>
                    <a:pt x="377" y="564"/>
                  </a:lnTo>
                  <a:lnTo>
                    <a:pt x="729" y="1151"/>
                  </a:lnTo>
                  <a:lnTo>
                    <a:pt x="1034" y="1738"/>
                  </a:lnTo>
                  <a:lnTo>
                    <a:pt x="1292" y="2349"/>
                  </a:lnTo>
                  <a:lnTo>
                    <a:pt x="1527" y="2936"/>
                  </a:lnTo>
                  <a:lnTo>
                    <a:pt x="1715" y="3547"/>
                  </a:lnTo>
                  <a:lnTo>
                    <a:pt x="1880" y="4157"/>
                  </a:lnTo>
                  <a:lnTo>
                    <a:pt x="1997" y="4768"/>
                  </a:lnTo>
                  <a:lnTo>
                    <a:pt x="2067" y="5378"/>
                  </a:lnTo>
                  <a:lnTo>
                    <a:pt x="2114" y="6012"/>
                  </a:lnTo>
                  <a:lnTo>
                    <a:pt x="2138" y="6623"/>
                  </a:lnTo>
                  <a:lnTo>
                    <a:pt x="2114" y="7257"/>
                  </a:lnTo>
                  <a:lnTo>
                    <a:pt x="2044" y="7891"/>
                  </a:lnTo>
                  <a:lnTo>
                    <a:pt x="1927" y="8502"/>
                  </a:lnTo>
                  <a:lnTo>
                    <a:pt x="1786" y="9136"/>
                  </a:lnTo>
                  <a:lnTo>
                    <a:pt x="1621" y="9770"/>
                  </a:lnTo>
                  <a:lnTo>
                    <a:pt x="5144" y="7774"/>
                  </a:lnTo>
                  <a:lnTo>
                    <a:pt x="5496" y="8314"/>
                  </a:lnTo>
                  <a:lnTo>
                    <a:pt x="5895" y="8854"/>
                  </a:lnTo>
                  <a:lnTo>
                    <a:pt x="6318" y="9347"/>
                  </a:lnTo>
                  <a:lnTo>
                    <a:pt x="6811" y="9840"/>
                  </a:lnTo>
                  <a:lnTo>
                    <a:pt x="6905" y="9206"/>
                  </a:lnTo>
                  <a:lnTo>
                    <a:pt x="6999" y="8572"/>
                  </a:lnTo>
                  <a:lnTo>
                    <a:pt x="7023" y="7915"/>
                  </a:lnTo>
                  <a:lnTo>
                    <a:pt x="7023" y="7281"/>
                  </a:lnTo>
                  <a:lnTo>
                    <a:pt x="6976" y="6647"/>
                  </a:lnTo>
                  <a:lnTo>
                    <a:pt x="6905" y="5989"/>
                  </a:lnTo>
                  <a:lnTo>
                    <a:pt x="6788" y="5355"/>
                  </a:lnTo>
                  <a:lnTo>
                    <a:pt x="6623" y="4721"/>
                  </a:lnTo>
                  <a:lnTo>
                    <a:pt x="6436" y="4087"/>
                  </a:lnTo>
                  <a:lnTo>
                    <a:pt x="6201" y="3476"/>
                  </a:lnTo>
                  <a:lnTo>
                    <a:pt x="5919" y="2866"/>
                  </a:lnTo>
                  <a:lnTo>
                    <a:pt x="5614" y="2255"/>
                  </a:lnTo>
                  <a:lnTo>
                    <a:pt x="5261" y="1668"/>
                  </a:lnTo>
                  <a:lnTo>
                    <a:pt x="4886" y="1104"/>
                  </a:lnTo>
                  <a:lnTo>
                    <a:pt x="4463" y="541"/>
                  </a:lnTo>
                  <a:lnTo>
                    <a:pt x="3993" y="0"/>
                  </a:lnTo>
                  <a:close/>
                </a:path>
              </a:pathLst>
            </a:custGeom>
            <a:solidFill>
              <a:srgbClr val="B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7" name="Google Shape;1867;p29"/>
            <p:cNvSpPr/>
            <p:nvPr/>
          </p:nvSpPr>
          <p:spPr>
            <a:xfrm>
              <a:off x="5778225" y="4184325"/>
              <a:ext cx="2128275" cy="332900"/>
            </a:xfrm>
            <a:custGeom>
              <a:rect b="b" l="l" r="r" t="t"/>
              <a:pathLst>
                <a:path extrusionOk="0" h="13316" w="85131">
                  <a:moveTo>
                    <a:pt x="1" y="0"/>
                  </a:moveTo>
                  <a:lnTo>
                    <a:pt x="1" y="1597"/>
                  </a:lnTo>
                  <a:lnTo>
                    <a:pt x="16369" y="2208"/>
                  </a:lnTo>
                  <a:lnTo>
                    <a:pt x="16369" y="11273"/>
                  </a:lnTo>
                  <a:lnTo>
                    <a:pt x="1" y="11578"/>
                  </a:lnTo>
                  <a:lnTo>
                    <a:pt x="1" y="13316"/>
                  </a:lnTo>
                  <a:lnTo>
                    <a:pt x="43306" y="12940"/>
                  </a:lnTo>
                  <a:lnTo>
                    <a:pt x="83440" y="12588"/>
                  </a:lnTo>
                  <a:lnTo>
                    <a:pt x="83839" y="11907"/>
                  </a:lnTo>
                  <a:lnTo>
                    <a:pt x="84168" y="11202"/>
                  </a:lnTo>
                  <a:lnTo>
                    <a:pt x="84473" y="10521"/>
                  </a:lnTo>
                  <a:lnTo>
                    <a:pt x="84708" y="9840"/>
                  </a:lnTo>
                  <a:lnTo>
                    <a:pt x="84896" y="9159"/>
                  </a:lnTo>
                  <a:lnTo>
                    <a:pt x="85013" y="8478"/>
                  </a:lnTo>
                  <a:lnTo>
                    <a:pt x="85107" y="7821"/>
                  </a:lnTo>
                  <a:lnTo>
                    <a:pt x="85131" y="7140"/>
                  </a:lnTo>
                  <a:lnTo>
                    <a:pt x="85084" y="6482"/>
                  </a:lnTo>
                  <a:lnTo>
                    <a:pt x="85013" y="5801"/>
                  </a:lnTo>
                  <a:lnTo>
                    <a:pt x="84873" y="5143"/>
                  </a:lnTo>
                  <a:lnTo>
                    <a:pt x="84685" y="4486"/>
                  </a:lnTo>
                  <a:lnTo>
                    <a:pt x="84450" y="3805"/>
                  </a:lnTo>
                  <a:lnTo>
                    <a:pt x="84168" y="3147"/>
                  </a:lnTo>
                  <a:lnTo>
                    <a:pt x="83816" y="2490"/>
                  </a:lnTo>
                  <a:lnTo>
                    <a:pt x="83440" y="1856"/>
                  </a:lnTo>
                  <a:lnTo>
                    <a:pt x="42178" y="940"/>
                  </a:lnTo>
                  <a:lnTo>
                    <a:pt x="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8" name="Google Shape;1868;p29"/>
            <p:cNvSpPr/>
            <p:nvPr/>
          </p:nvSpPr>
          <p:spPr>
            <a:xfrm>
              <a:off x="5778225" y="4184325"/>
              <a:ext cx="2128275" cy="332900"/>
            </a:xfrm>
            <a:custGeom>
              <a:rect b="b" l="l" r="r" t="t"/>
              <a:pathLst>
                <a:path extrusionOk="0" fill="none" h="13316" w="85131">
                  <a:moveTo>
                    <a:pt x="83440" y="1856"/>
                  </a:moveTo>
                  <a:lnTo>
                    <a:pt x="42178" y="940"/>
                  </a:lnTo>
                  <a:lnTo>
                    <a:pt x="1" y="0"/>
                  </a:lnTo>
                  <a:lnTo>
                    <a:pt x="1" y="1597"/>
                  </a:lnTo>
                  <a:lnTo>
                    <a:pt x="16369" y="2208"/>
                  </a:lnTo>
                  <a:lnTo>
                    <a:pt x="16369" y="11273"/>
                  </a:lnTo>
                  <a:lnTo>
                    <a:pt x="1" y="11578"/>
                  </a:lnTo>
                  <a:lnTo>
                    <a:pt x="1" y="13316"/>
                  </a:lnTo>
                  <a:lnTo>
                    <a:pt x="43306" y="12940"/>
                  </a:lnTo>
                  <a:lnTo>
                    <a:pt x="83440" y="12588"/>
                  </a:lnTo>
                  <a:lnTo>
                    <a:pt x="83440" y="12588"/>
                  </a:lnTo>
                  <a:lnTo>
                    <a:pt x="83839" y="11907"/>
                  </a:lnTo>
                  <a:lnTo>
                    <a:pt x="84168" y="11202"/>
                  </a:lnTo>
                  <a:lnTo>
                    <a:pt x="84473" y="10521"/>
                  </a:lnTo>
                  <a:lnTo>
                    <a:pt x="84708" y="9840"/>
                  </a:lnTo>
                  <a:lnTo>
                    <a:pt x="84896" y="9159"/>
                  </a:lnTo>
                  <a:lnTo>
                    <a:pt x="85013" y="8478"/>
                  </a:lnTo>
                  <a:lnTo>
                    <a:pt x="85107" y="7821"/>
                  </a:lnTo>
                  <a:lnTo>
                    <a:pt x="85131" y="7140"/>
                  </a:lnTo>
                  <a:lnTo>
                    <a:pt x="85084" y="6482"/>
                  </a:lnTo>
                  <a:lnTo>
                    <a:pt x="85013" y="5801"/>
                  </a:lnTo>
                  <a:lnTo>
                    <a:pt x="84873" y="5143"/>
                  </a:lnTo>
                  <a:lnTo>
                    <a:pt x="84685" y="4486"/>
                  </a:lnTo>
                  <a:lnTo>
                    <a:pt x="84450" y="3805"/>
                  </a:lnTo>
                  <a:lnTo>
                    <a:pt x="84168" y="3147"/>
                  </a:lnTo>
                  <a:lnTo>
                    <a:pt x="83816" y="2490"/>
                  </a:lnTo>
                  <a:lnTo>
                    <a:pt x="83440" y="1856"/>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9" name="Google Shape;1869;p29"/>
            <p:cNvSpPr/>
            <p:nvPr/>
          </p:nvSpPr>
          <p:spPr>
            <a:xfrm>
              <a:off x="6832675" y="4207800"/>
              <a:ext cx="1073825" cy="300050"/>
            </a:xfrm>
            <a:custGeom>
              <a:rect b="b" l="l" r="r" t="t"/>
              <a:pathLst>
                <a:path extrusionOk="0" h="12002" w="42953">
                  <a:moveTo>
                    <a:pt x="0" y="1"/>
                  </a:moveTo>
                  <a:lnTo>
                    <a:pt x="259" y="330"/>
                  </a:lnTo>
                  <a:lnTo>
                    <a:pt x="540" y="729"/>
                  </a:lnTo>
                  <a:lnTo>
                    <a:pt x="822" y="1175"/>
                  </a:lnTo>
                  <a:lnTo>
                    <a:pt x="1104" y="1692"/>
                  </a:lnTo>
                  <a:lnTo>
                    <a:pt x="1362" y="2255"/>
                  </a:lnTo>
                  <a:lnTo>
                    <a:pt x="1621" y="2866"/>
                  </a:lnTo>
                  <a:lnTo>
                    <a:pt x="1832" y="3523"/>
                  </a:lnTo>
                  <a:lnTo>
                    <a:pt x="2020" y="4228"/>
                  </a:lnTo>
                  <a:lnTo>
                    <a:pt x="2090" y="4604"/>
                  </a:lnTo>
                  <a:lnTo>
                    <a:pt x="2161" y="5003"/>
                  </a:lnTo>
                  <a:lnTo>
                    <a:pt x="2208" y="5402"/>
                  </a:lnTo>
                  <a:lnTo>
                    <a:pt x="2255" y="5825"/>
                  </a:lnTo>
                  <a:lnTo>
                    <a:pt x="2255" y="6248"/>
                  </a:lnTo>
                  <a:lnTo>
                    <a:pt x="2278" y="6694"/>
                  </a:lnTo>
                  <a:lnTo>
                    <a:pt x="2255" y="7140"/>
                  </a:lnTo>
                  <a:lnTo>
                    <a:pt x="2231" y="7610"/>
                  </a:lnTo>
                  <a:lnTo>
                    <a:pt x="2184" y="8103"/>
                  </a:lnTo>
                  <a:lnTo>
                    <a:pt x="2114" y="8596"/>
                  </a:lnTo>
                  <a:lnTo>
                    <a:pt x="2020" y="9113"/>
                  </a:lnTo>
                  <a:lnTo>
                    <a:pt x="1902" y="9629"/>
                  </a:lnTo>
                  <a:lnTo>
                    <a:pt x="1762" y="10146"/>
                  </a:lnTo>
                  <a:lnTo>
                    <a:pt x="1597" y="10710"/>
                  </a:lnTo>
                  <a:lnTo>
                    <a:pt x="1409" y="11250"/>
                  </a:lnTo>
                  <a:lnTo>
                    <a:pt x="1198" y="11837"/>
                  </a:lnTo>
                  <a:lnTo>
                    <a:pt x="1128" y="12001"/>
                  </a:lnTo>
                  <a:lnTo>
                    <a:pt x="8948" y="11931"/>
                  </a:lnTo>
                  <a:lnTo>
                    <a:pt x="9981" y="11931"/>
                  </a:lnTo>
                  <a:lnTo>
                    <a:pt x="36589" y="11696"/>
                  </a:lnTo>
                  <a:lnTo>
                    <a:pt x="41262" y="11649"/>
                  </a:lnTo>
                  <a:lnTo>
                    <a:pt x="41661" y="10968"/>
                  </a:lnTo>
                  <a:lnTo>
                    <a:pt x="41990" y="10263"/>
                  </a:lnTo>
                  <a:lnTo>
                    <a:pt x="42295" y="9582"/>
                  </a:lnTo>
                  <a:lnTo>
                    <a:pt x="42530" y="8901"/>
                  </a:lnTo>
                  <a:lnTo>
                    <a:pt x="42718" y="8220"/>
                  </a:lnTo>
                  <a:lnTo>
                    <a:pt x="42835" y="7539"/>
                  </a:lnTo>
                  <a:lnTo>
                    <a:pt x="42929" y="6882"/>
                  </a:lnTo>
                  <a:lnTo>
                    <a:pt x="42953" y="6201"/>
                  </a:lnTo>
                  <a:lnTo>
                    <a:pt x="42906" y="5543"/>
                  </a:lnTo>
                  <a:lnTo>
                    <a:pt x="42835" y="4862"/>
                  </a:lnTo>
                  <a:lnTo>
                    <a:pt x="42695" y="4204"/>
                  </a:lnTo>
                  <a:lnTo>
                    <a:pt x="42507" y="3547"/>
                  </a:lnTo>
                  <a:lnTo>
                    <a:pt x="42272" y="2866"/>
                  </a:lnTo>
                  <a:lnTo>
                    <a:pt x="41990" y="2208"/>
                  </a:lnTo>
                  <a:lnTo>
                    <a:pt x="41638" y="1551"/>
                  </a:lnTo>
                  <a:lnTo>
                    <a:pt x="41262" y="917"/>
                  </a:lnTo>
                  <a:lnTo>
                    <a:pt x="36401" y="799"/>
                  </a:lnTo>
                  <a:lnTo>
                    <a:pt x="30084" y="658"/>
                  </a:lnTo>
                  <a:lnTo>
                    <a:pt x="9323" y="212"/>
                  </a:lnTo>
                  <a:lnTo>
                    <a:pt x="6905" y="142"/>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0" name="Google Shape;1870;p29"/>
            <p:cNvSpPr/>
            <p:nvPr/>
          </p:nvSpPr>
          <p:spPr>
            <a:xfrm>
              <a:off x="6832675" y="4207800"/>
              <a:ext cx="1073825" cy="300050"/>
            </a:xfrm>
            <a:custGeom>
              <a:rect b="b" l="l" r="r" t="t"/>
              <a:pathLst>
                <a:path extrusionOk="0" fill="none" h="12002" w="42953">
                  <a:moveTo>
                    <a:pt x="41262" y="11649"/>
                  </a:moveTo>
                  <a:lnTo>
                    <a:pt x="36589" y="11696"/>
                  </a:lnTo>
                  <a:lnTo>
                    <a:pt x="9981" y="11931"/>
                  </a:lnTo>
                  <a:lnTo>
                    <a:pt x="8948" y="11931"/>
                  </a:lnTo>
                  <a:lnTo>
                    <a:pt x="1128" y="12001"/>
                  </a:lnTo>
                  <a:lnTo>
                    <a:pt x="1128" y="12001"/>
                  </a:lnTo>
                  <a:lnTo>
                    <a:pt x="1198" y="11837"/>
                  </a:lnTo>
                  <a:lnTo>
                    <a:pt x="1198" y="11837"/>
                  </a:lnTo>
                  <a:lnTo>
                    <a:pt x="1409" y="11250"/>
                  </a:lnTo>
                  <a:lnTo>
                    <a:pt x="1597" y="10710"/>
                  </a:lnTo>
                  <a:lnTo>
                    <a:pt x="1762" y="10146"/>
                  </a:lnTo>
                  <a:lnTo>
                    <a:pt x="1902" y="9629"/>
                  </a:lnTo>
                  <a:lnTo>
                    <a:pt x="2020" y="9113"/>
                  </a:lnTo>
                  <a:lnTo>
                    <a:pt x="2114" y="8596"/>
                  </a:lnTo>
                  <a:lnTo>
                    <a:pt x="2184" y="8103"/>
                  </a:lnTo>
                  <a:lnTo>
                    <a:pt x="2231" y="7610"/>
                  </a:lnTo>
                  <a:lnTo>
                    <a:pt x="2255" y="7140"/>
                  </a:lnTo>
                  <a:lnTo>
                    <a:pt x="2278" y="6694"/>
                  </a:lnTo>
                  <a:lnTo>
                    <a:pt x="2255" y="6248"/>
                  </a:lnTo>
                  <a:lnTo>
                    <a:pt x="2255" y="5825"/>
                  </a:lnTo>
                  <a:lnTo>
                    <a:pt x="2208" y="5402"/>
                  </a:lnTo>
                  <a:lnTo>
                    <a:pt x="2161" y="5003"/>
                  </a:lnTo>
                  <a:lnTo>
                    <a:pt x="2090" y="4604"/>
                  </a:lnTo>
                  <a:lnTo>
                    <a:pt x="2020" y="4228"/>
                  </a:lnTo>
                  <a:lnTo>
                    <a:pt x="1832" y="3523"/>
                  </a:lnTo>
                  <a:lnTo>
                    <a:pt x="1621" y="2866"/>
                  </a:lnTo>
                  <a:lnTo>
                    <a:pt x="1362" y="2255"/>
                  </a:lnTo>
                  <a:lnTo>
                    <a:pt x="1104" y="1692"/>
                  </a:lnTo>
                  <a:lnTo>
                    <a:pt x="822" y="1175"/>
                  </a:lnTo>
                  <a:lnTo>
                    <a:pt x="540" y="729"/>
                  </a:lnTo>
                  <a:lnTo>
                    <a:pt x="259" y="330"/>
                  </a:lnTo>
                  <a:lnTo>
                    <a:pt x="0" y="1"/>
                  </a:lnTo>
                  <a:lnTo>
                    <a:pt x="6905" y="142"/>
                  </a:lnTo>
                  <a:lnTo>
                    <a:pt x="9323" y="212"/>
                  </a:lnTo>
                  <a:lnTo>
                    <a:pt x="30084" y="658"/>
                  </a:lnTo>
                  <a:lnTo>
                    <a:pt x="36401" y="799"/>
                  </a:lnTo>
                  <a:lnTo>
                    <a:pt x="41262" y="917"/>
                  </a:lnTo>
                  <a:lnTo>
                    <a:pt x="41262" y="917"/>
                  </a:lnTo>
                  <a:lnTo>
                    <a:pt x="41638" y="1551"/>
                  </a:lnTo>
                  <a:lnTo>
                    <a:pt x="41990" y="2208"/>
                  </a:lnTo>
                  <a:lnTo>
                    <a:pt x="42272" y="2866"/>
                  </a:lnTo>
                  <a:lnTo>
                    <a:pt x="42507" y="3547"/>
                  </a:lnTo>
                  <a:lnTo>
                    <a:pt x="42695" y="4204"/>
                  </a:lnTo>
                  <a:lnTo>
                    <a:pt x="42835" y="4862"/>
                  </a:lnTo>
                  <a:lnTo>
                    <a:pt x="42906" y="5543"/>
                  </a:lnTo>
                  <a:lnTo>
                    <a:pt x="42953" y="6201"/>
                  </a:lnTo>
                  <a:lnTo>
                    <a:pt x="42929" y="6882"/>
                  </a:lnTo>
                  <a:lnTo>
                    <a:pt x="42835" y="7539"/>
                  </a:lnTo>
                  <a:lnTo>
                    <a:pt x="42718" y="8220"/>
                  </a:lnTo>
                  <a:lnTo>
                    <a:pt x="42530" y="8901"/>
                  </a:lnTo>
                  <a:lnTo>
                    <a:pt x="42295" y="9582"/>
                  </a:lnTo>
                  <a:lnTo>
                    <a:pt x="41990" y="10263"/>
                  </a:lnTo>
                  <a:lnTo>
                    <a:pt x="41661" y="10968"/>
                  </a:lnTo>
                  <a:lnTo>
                    <a:pt x="41262" y="11649"/>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1" name="Google Shape;1871;p29"/>
            <p:cNvSpPr/>
            <p:nvPr/>
          </p:nvSpPr>
          <p:spPr>
            <a:xfrm>
              <a:off x="5859825" y="4227175"/>
              <a:ext cx="976975" cy="244850"/>
            </a:xfrm>
            <a:custGeom>
              <a:rect b="b" l="l" r="r" t="t"/>
              <a:pathLst>
                <a:path extrusionOk="0" h="9794" w="39079">
                  <a:moveTo>
                    <a:pt x="1" y="1"/>
                  </a:moveTo>
                  <a:lnTo>
                    <a:pt x="212" y="376"/>
                  </a:lnTo>
                  <a:lnTo>
                    <a:pt x="424" y="752"/>
                  </a:lnTo>
                  <a:lnTo>
                    <a:pt x="612" y="1151"/>
                  </a:lnTo>
                  <a:lnTo>
                    <a:pt x="776" y="1527"/>
                  </a:lnTo>
                  <a:lnTo>
                    <a:pt x="917" y="1903"/>
                  </a:lnTo>
                  <a:lnTo>
                    <a:pt x="1058" y="2279"/>
                  </a:lnTo>
                  <a:lnTo>
                    <a:pt x="1175" y="2654"/>
                  </a:lnTo>
                  <a:lnTo>
                    <a:pt x="1293" y="3054"/>
                  </a:lnTo>
                  <a:lnTo>
                    <a:pt x="1387" y="3429"/>
                  </a:lnTo>
                  <a:lnTo>
                    <a:pt x="1457" y="3805"/>
                  </a:lnTo>
                  <a:lnTo>
                    <a:pt x="1504" y="4181"/>
                  </a:lnTo>
                  <a:lnTo>
                    <a:pt x="1551" y="4557"/>
                  </a:lnTo>
                  <a:lnTo>
                    <a:pt x="1574" y="4932"/>
                  </a:lnTo>
                  <a:lnTo>
                    <a:pt x="1574" y="5332"/>
                  </a:lnTo>
                  <a:lnTo>
                    <a:pt x="1574" y="5707"/>
                  </a:lnTo>
                  <a:lnTo>
                    <a:pt x="1551" y="6083"/>
                  </a:lnTo>
                  <a:lnTo>
                    <a:pt x="1504" y="6553"/>
                  </a:lnTo>
                  <a:lnTo>
                    <a:pt x="1433" y="7023"/>
                  </a:lnTo>
                  <a:lnTo>
                    <a:pt x="1316" y="7469"/>
                  </a:lnTo>
                  <a:lnTo>
                    <a:pt x="1199" y="7938"/>
                  </a:lnTo>
                  <a:lnTo>
                    <a:pt x="1058" y="8408"/>
                  </a:lnTo>
                  <a:lnTo>
                    <a:pt x="893" y="8878"/>
                  </a:lnTo>
                  <a:lnTo>
                    <a:pt x="682" y="9347"/>
                  </a:lnTo>
                  <a:lnTo>
                    <a:pt x="471" y="9794"/>
                  </a:lnTo>
                  <a:lnTo>
                    <a:pt x="38139" y="9089"/>
                  </a:lnTo>
                  <a:lnTo>
                    <a:pt x="38398" y="8643"/>
                  </a:lnTo>
                  <a:lnTo>
                    <a:pt x="38585" y="8197"/>
                  </a:lnTo>
                  <a:lnTo>
                    <a:pt x="38750" y="7751"/>
                  </a:lnTo>
                  <a:lnTo>
                    <a:pt x="38891" y="7304"/>
                  </a:lnTo>
                  <a:lnTo>
                    <a:pt x="38985" y="6858"/>
                  </a:lnTo>
                  <a:lnTo>
                    <a:pt x="39032" y="6412"/>
                  </a:lnTo>
                  <a:lnTo>
                    <a:pt x="39079" y="5966"/>
                  </a:lnTo>
                  <a:lnTo>
                    <a:pt x="39079" y="5520"/>
                  </a:lnTo>
                  <a:lnTo>
                    <a:pt x="39079" y="5120"/>
                  </a:lnTo>
                  <a:lnTo>
                    <a:pt x="39055" y="4698"/>
                  </a:lnTo>
                  <a:lnTo>
                    <a:pt x="39008" y="4322"/>
                  </a:lnTo>
                  <a:lnTo>
                    <a:pt x="38938" y="3946"/>
                  </a:lnTo>
                  <a:lnTo>
                    <a:pt x="38797" y="3242"/>
                  </a:lnTo>
                  <a:lnTo>
                    <a:pt x="38609" y="2631"/>
                  </a:lnTo>
                  <a:lnTo>
                    <a:pt x="38445" y="2138"/>
                  </a:lnTo>
                  <a:lnTo>
                    <a:pt x="38304" y="1762"/>
                  </a:lnTo>
                  <a:lnTo>
                    <a:pt x="38139" y="1457"/>
                  </a:lnTo>
                  <a:lnTo>
                    <a:pt x="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2" name="Google Shape;1872;p29"/>
            <p:cNvSpPr/>
            <p:nvPr/>
          </p:nvSpPr>
          <p:spPr>
            <a:xfrm>
              <a:off x="5859825" y="4227175"/>
              <a:ext cx="976975" cy="244850"/>
            </a:xfrm>
            <a:custGeom>
              <a:rect b="b" l="l" r="r" t="t"/>
              <a:pathLst>
                <a:path extrusionOk="0" fill="none" h="9794" w="39079">
                  <a:moveTo>
                    <a:pt x="39079" y="5520"/>
                  </a:moveTo>
                  <a:lnTo>
                    <a:pt x="39079" y="5520"/>
                  </a:lnTo>
                  <a:lnTo>
                    <a:pt x="39079" y="5966"/>
                  </a:lnTo>
                  <a:lnTo>
                    <a:pt x="39032" y="6412"/>
                  </a:lnTo>
                  <a:lnTo>
                    <a:pt x="38985" y="6858"/>
                  </a:lnTo>
                  <a:lnTo>
                    <a:pt x="38891" y="7304"/>
                  </a:lnTo>
                  <a:lnTo>
                    <a:pt x="38750" y="7751"/>
                  </a:lnTo>
                  <a:lnTo>
                    <a:pt x="38585" y="8197"/>
                  </a:lnTo>
                  <a:lnTo>
                    <a:pt x="38398" y="8643"/>
                  </a:lnTo>
                  <a:lnTo>
                    <a:pt x="38139" y="9089"/>
                  </a:lnTo>
                  <a:lnTo>
                    <a:pt x="471" y="9794"/>
                  </a:lnTo>
                  <a:lnTo>
                    <a:pt x="471" y="9794"/>
                  </a:lnTo>
                  <a:lnTo>
                    <a:pt x="682" y="9347"/>
                  </a:lnTo>
                  <a:lnTo>
                    <a:pt x="893" y="8878"/>
                  </a:lnTo>
                  <a:lnTo>
                    <a:pt x="1058" y="8408"/>
                  </a:lnTo>
                  <a:lnTo>
                    <a:pt x="1199" y="7938"/>
                  </a:lnTo>
                  <a:lnTo>
                    <a:pt x="1316" y="7469"/>
                  </a:lnTo>
                  <a:lnTo>
                    <a:pt x="1433" y="7023"/>
                  </a:lnTo>
                  <a:lnTo>
                    <a:pt x="1504" y="6553"/>
                  </a:lnTo>
                  <a:lnTo>
                    <a:pt x="1551" y="6083"/>
                  </a:lnTo>
                  <a:lnTo>
                    <a:pt x="1551" y="6083"/>
                  </a:lnTo>
                  <a:lnTo>
                    <a:pt x="1574" y="5707"/>
                  </a:lnTo>
                  <a:lnTo>
                    <a:pt x="1574" y="5332"/>
                  </a:lnTo>
                  <a:lnTo>
                    <a:pt x="1574" y="4932"/>
                  </a:lnTo>
                  <a:lnTo>
                    <a:pt x="1551" y="4557"/>
                  </a:lnTo>
                  <a:lnTo>
                    <a:pt x="1504" y="4181"/>
                  </a:lnTo>
                  <a:lnTo>
                    <a:pt x="1457" y="3805"/>
                  </a:lnTo>
                  <a:lnTo>
                    <a:pt x="1387" y="3429"/>
                  </a:lnTo>
                  <a:lnTo>
                    <a:pt x="1293" y="3054"/>
                  </a:lnTo>
                  <a:lnTo>
                    <a:pt x="1175" y="2654"/>
                  </a:lnTo>
                  <a:lnTo>
                    <a:pt x="1058" y="2279"/>
                  </a:lnTo>
                  <a:lnTo>
                    <a:pt x="917" y="1903"/>
                  </a:lnTo>
                  <a:lnTo>
                    <a:pt x="776" y="1527"/>
                  </a:lnTo>
                  <a:lnTo>
                    <a:pt x="612" y="1151"/>
                  </a:lnTo>
                  <a:lnTo>
                    <a:pt x="424" y="752"/>
                  </a:lnTo>
                  <a:lnTo>
                    <a:pt x="212" y="376"/>
                  </a:lnTo>
                  <a:lnTo>
                    <a:pt x="1" y="1"/>
                  </a:lnTo>
                  <a:lnTo>
                    <a:pt x="38139" y="1457"/>
                  </a:lnTo>
                  <a:lnTo>
                    <a:pt x="38139" y="1457"/>
                  </a:lnTo>
                  <a:lnTo>
                    <a:pt x="38304" y="1762"/>
                  </a:lnTo>
                  <a:lnTo>
                    <a:pt x="38445" y="2138"/>
                  </a:lnTo>
                  <a:lnTo>
                    <a:pt x="38609" y="2631"/>
                  </a:lnTo>
                  <a:lnTo>
                    <a:pt x="38797" y="3242"/>
                  </a:lnTo>
                  <a:lnTo>
                    <a:pt x="38938" y="3946"/>
                  </a:lnTo>
                  <a:lnTo>
                    <a:pt x="39008" y="4322"/>
                  </a:lnTo>
                  <a:lnTo>
                    <a:pt x="39055" y="4698"/>
                  </a:lnTo>
                  <a:lnTo>
                    <a:pt x="39079" y="5120"/>
                  </a:lnTo>
                  <a:lnTo>
                    <a:pt x="39079" y="552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3" name="Google Shape;1873;p29"/>
            <p:cNvSpPr/>
            <p:nvPr/>
          </p:nvSpPr>
          <p:spPr>
            <a:xfrm>
              <a:off x="5933800" y="4264750"/>
              <a:ext cx="664650" cy="18225"/>
            </a:xfrm>
            <a:custGeom>
              <a:rect b="b" l="l" r="r" t="t"/>
              <a:pathLst>
                <a:path extrusionOk="0" h="729" w="26586">
                  <a:moveTo>
                    <a:pt x="3312" y="1"/>
                  </a:moveTo>
                  <a:lnTo>
                    <a:pt x="1" y="71"/>
                  </a:lnTo>
                  <a:lnTo>
                    <a:pt x="3312" y="283"/>
                  </a:lnTo>
                  <a:lnTo>
                    <a:pt x="6647" y="447"/>
                  </a:lnTo>
                  <a:lnTo>
                    <a:pt x="9958" y="564"/>
                  </a:lnTo>
                  <a:lnTo>
                    <a:pt x="13293" y="658"/>
                  </a:lnTo>
                  <a:lnTo>
                    <a:pt x="16604" y="705"/>
                  </a:lnTo>
                  <a:lnTo>
                    <a:pt x="19939" y="729"/>
                  </a:lnTo>
                  <a:lnTo>
                    <a:pt x="21606" y="729"/>
                  </a:lnTo>
                  <a:lnTo>
                    <a:pt x="23274" y="705"/>
                  </a:lnTo>
                  <a:lnTo>
                    <a:pt x="26585" y="635"/>
                  </a:lnTo>
                  <a:lnTo>
                    <a:pt x="23274" y="423"/>
                  </a:lnTo>
                  <a:lnTo>
                    <a:pt x="21606" y="329"/>
                  </a:lnTo>
                  <a:lnTo>
                    <a:pt x="19939" y="259"/>
                  </a:lnTo>
                  <a:lnTo>
                    <a:pt x="16628" y="142"/>
                  </a:lnTo>
                  <a:lnTo>
                    <a:pt x="13293" y="71"/>
                  </a:lnTo>
                  <a:lnTo>
                    <a:pt x="9982" y="24"/>
                  </a:lnTo>
                  <a:lnTo>
                    <a:pt x="6647" y="1"/>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4" name="Google Shape;1874;p29"/>
            <p:cNvSpPr/>
            <p:nvPr/>
          </p:nvSpPr>
          <p:spPr>
            <a:xfrm>
              <a:off x="6408775" y="4332275"/>
              <a:ext cx="360500" cy="15275"/>
            </a:xfrm>
            <a:custGeom>
              <a:rect b="b" l="l" r="r" t="t"/>
              <a:pathLst>
                <a:path extrusionOk="0" h="611" w="14420">
                  <a:moveTo>
                    <a:pt x="3617" y="0"/>
                  </a:moveTo>
                  <a:lnTo>
                    <a:pt x="1809" y="47"/>
                  </a:lnTo>
                  <a:lnTo>
                    <a:pt x="893" y="94"/>
                  </a:lnTo>
                  <a:lnTo>
                    <a:pt x="1" y="165"/>
                  </a:lnTo>
                  <a:lnTo>
                    <a:pt x="893" y="259"/>
                  </a:lnTo>
                  <a:lnTo>
                    <a:pt x="1809" y="353"/>
                  </a:lnTo>
                  <a:lnTo>
                    <a:pt x="3594" y="470"/>
                  </a:lnTo>
                  <a:lnTo>
                    <a:pt x="5402" y="541"/>
                  </a:lnTo>
                  <a:lnTo>
                    <a:pt x="7210" y="587"/>
                  </a:lnTo>
                  <a:lnTo>
                    <a:pt x="8995" y="611"/>
                  </a:lnTo>
                  <a:lnTo>
                    <a:pt x="10803" y="611"/>
                  </a:lnTo>
                  <a:lnTo>
                    <a:pt x="12612" y="564"/>
                  </a:lnTo>
                  <a:lnTo>
                    <a:pt x="13504" y="517"/>
                  </a:lnTo>
                  <a:lnTo>
                    <a:pt x="14420" y="447"/>
                  </a:lnTo>
                  <a:lnTo>
                    <a:pt x="13528" y="353"/>
                  </a:lnTo>
                  <a:lnTo>
                    <a:pt x="12612" y="282"/>
                  </a:lnTo>
                  <a:lnTo>
                    <a:pt x="10827" y="141"/>
                  </a:lnTo>
                  <a:lnTo>
                    <a:pt x="9019" y="71"/>
                  </a:lnTo>
                  <a:lnTo>
                    <a:pt x="7210" y="24"/>
                  </a:lnTo>
                  <a:lnTo>
                    <a:pt x="5402" y="0"/>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5" name="Google Shape;1875;p29"/>
            <p:cNvSpPr/>
            <p:nvPr/>
          </p:nvSpPr>
          <p:spPr>
            <a:xfrm>
              <a:off x="5969625" y="4395100"/>
              <a:ext cx="498475" cy="15275"/>
            </a:xfrm>
            <a:custGeom>
              <a:rect b="b" l="l" r="r" t="t"/>
              <a:pathLst>
                <a:path extrusionOk="0" h="611" w="19939">
                  <a:moveTo>
                    <a:pt x="4979" y="0"/>
                  </a:moveTo>
                  <a:lnTo>
                    <a:pt x="2490" y="47"/>
                  </a:lnTo>
                  <a:lnTo>
                    <a:pt x="0" y="165"/>
                  </a:lnTo>
                  <a:lnTo>
                    <a:pt x="2490" y="329"/>
                  </a:lnTo>
                  <a:lnTo>
                    <a:pt x="4979" y="446"/>
                  </a:lnTo>
                  <a:lnTo>
                    <a:pt x="7468" y="540"/>
                  </a:lnTo>
                  <a:lnTo>
                    <a:pt x="9958" y="587"/>
                  </a:lnTo>
                  <a:lnTo>
                    <a:pt x="12447" y="611"/>
                  </a:lnTo>
                  <a:lnTo>
                    <a:pt x="14936" y="611"/>
                  </a:lnTo>
                  <a:lnTo>
                    <a:pt x="16181" y="587"/>
                  </a:lnTo>
                  <a:lnTo>
                    <a:pt x="17426" y="540"/>
                  </a:lnTo>
                  <a:lnTo>
                    <a:pt x="19939" y="446"/>
                  </a:lnTo>
                  <a:lnTo>
                    <a:pt x="17449" y="259"/>
                  </a:lnTo>
                  <a:lnTo>
                    <a:pt x="16205" y="188"/>
                  </a:lnTo>
                  <a:lnTo>
                    <a:pt x="14936" y="141"/>
                  </a:lnTo>
                  <a:lnTo>
                    <a:pt x="12447" y="71"/>
                  </a:lnTo>
                  <a:lnTo>
                    <a:pt x="9958" y="0"/>
                  </a:lnTo>
                  <a:close/>
                </a:path>
              </a:pathLst>
            </a:custGeom>
            <a:solidFill>
              <a:srgbClr val="7197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6" name="Google Shape;1876;p29"/>
            <p:cNvSpPr/>
            <p:nvPr/>
          </p:nvSpPr>
          <p:spPr>
            <a:xfrm>
              <a:off x="5969625" y="4395100"/>
              <a:ext cx="498475" cy="15275"/>
            </a:xfrm>
            <a:custGeom>
              <a:rect b="b" l="l" r="r" t="t"/>
              <a:pathLst>
                <a:path extrusionOk="0" fill="none" h="611" w="19939">
                  <a:moveTo>
                    <a:pt x="0" y="165"/>
                  </a:moveTo>
                  <a:lnTo>
                    <a:pt x="0" y="165"/>
                  </a:lnTo>
                  <a:lnTo>
                    <a:pt x="2490" y="47"/>
                  </a:lnTo>
                  <a:lnTo>
                    <a:pt x="4979" y="0"/>
                  </a:lnTo>
                  <a:lnTo>
                    <a:pt x="4979" y="0"/>
                  </a:lnTo>
                  <a:lnTo>
                    <a:pt x="7468" y="0"/>
                  </a:lnTo>
                  <a:lnTo>
                    <a:pt x="9958" y="0"/>
                  </a:lnTo>
                  <a:lnTo>
                    <a:pt x="9958" y="0"/>
                  </a:lnTo>
                  <a:lnTo>
                    <a:pt x="12447" y="71"/>
                  </a:lnTo>
                  <a:lnTo>
                    <a:pt x="14936" y="141"/>
                  </a:lnTo>
                  <a:lnTo>
                    <a:pt x="14936" y="141"/>
                  </a:lnTo>
                  <a:lnTo>
                    <a:pt x="16205" y="188"/>
                  </a:lnTo>
                  <a:lnTo>
                    <a:pt x="17449" y="259"/>
                  </a:lnTo>
                  <a:lnTo>
                    <a:pt x="19939" y="446"/>
                  </a:lnTo>
                  <a:lnTo>
                    <a:pt x="19939" y="446"/>
                  </a:lnTo>
                  <a:lnTo>
                    <a:pt x="17426" y="540"/>
                  </a:lnTo>
                  <a:lnTo>
                    <a:pt x="16181" y="587"/>
                  </a:lnTo>
                  <a:lnTo>
                    <a:pt x="14936" y="611"/>
                  </a:lnTo>
                  <a:lnTo>
                    <a:pt x="14936" y="611"/>
                  </a:lnTo>
                  <a:lnTo>
                    <a:pt x="12447" y="611"/>
                  </a:lnTo>
                  <a:lnTo>
                    <a:pt x="9958" y="587"/>
                  </a:lnTo>
                  <a:lnTo>
                    <a:pt x="9958" y="587"/>
                  </a:lnTo>
                  <a:lnTo>
                    <a:pt x="7468" y="540"/>
                  </a:lnTo>
                  <a:lnTo>
                    <a:pt x="4979" y="446"/>
                  </a:lnTo>
                  <a:lnTo>
                    <a:pt x="4979" y="446"/>
                  </a:lnTo>
                  <a:lnTo>
                    <a:pt x="2490" y="329"/>
                  </a:lnTo>
                  <a:lnTo>
                    <a:pt x="0" y="16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7" name="Google Shape;1877;p29"/>
            <p:cNvSpPr/>
            <p:nvPr/>
          </p:nvSpPr>
          <p:spPr>
            <a:xfrm>
              <a:off x="7065750" y="4213100"/>
              <a:ext cx="706900" cy="292975"/>
            </a:xfrm>
            <a:custGeom>
              <a:rect b="b" l="l" r="r" t="t"/>
              <a:pathLst>
                <a:path extrusionOk="0" h="11719" w="28276">
                  <a:moveTo>
                    <a:pt x="0" y="0"/>
                  </a:moveTo>
                  <a:lnTo>
                    <a:pt x="212" y="423"/>
                  </a:lnTo>
                  <a:lnTo>
                    <a:pt x="447" y="892"/>
                  </a:lnTo>
                  <a:lnTo>
                    <a:pt x="658" y="1433"/>
                  </a:lnTo>
                  <a:lnTo>
                    <a:pt x="893" y="2020"/>
                  </a:lnTo>
                  <a:lnTo>
                    <a:pt x="1104" y="2654"/>
                  </a:lnTo>
                  <a:lnTo>
                    <a:pt x="1292" y="3335"/>
                  </a:lnTo>
                  <a:lnTo>
                    <a:pt x="1457" y="4039"/>
                  </a:lnTo>
                  <a:lnTo>
                    <a:pt x="1597" y="4814"/>
                  </a:lnTo>
                  <a:lnTo>
                    <a:pt x="1691" y="5589"/>
                  </a:lnTo>
                  <a:lnTo>
                    <a:pt x="1738" y="6411"/>
                  </a:lnTo>
                  <a:lnTo>
                    <a:pt x="1738" y="6834"/>
                  </a:lnTo>
                  <a:lnTo>
                    <a:pt x="1738" y="7257"/>
                  </a:lnTo>
                  <a:lnTo>
                    <a:pt x="1715" y="7679"/>
                  </a:lnTo>
                  <a:lnTo>
                    <a:pt x="1668" y="8102"/>
                  </a:lnTo>
                  <a:lnTo>
                    <a:pt x="1621" y="8548"/>
                  </a:lnTo>
                  <a:lnTo>
                    <a:pt x="1550" y="8995"/>
                  </a:lnTo>
                  <a:lnTo>
                    <a:pt x="1457" y="9441"/>
                  </a:lnTo>
                  <a:lnTo>
                    <a:pt x="1339" y="9887"/>
                  </a:lnTo>
                  <a:lnTo>
                    <a:pt x="1198" y="10333"/>
                  </a:lnTo>
                  <a:lnTo>
                    <a:pt x="1034" y="10803"/>
                  </a:lnTo>
                  <a:lnTo>
                    <a:pt x="869" y="11249"/>
                  </a:lnTo>
                  <a:lnTo>
                    <a:pt x="658" y="11719"/>
                  </a:lnTo>
                  <a:lnTo>
                    <a:pt x="27266" y="11484"/>
                  </a:lnTo>
                  <a:lnTo>
                    <a:pt x="27407" y="11038"/>
                  </a:lnTo>
                  <a:lnTo>
                    <a:pt x="27571" y="10545"/>
                  </a:lnTo>
                  <a:lnTo>
                    <a:pt x="27712" y="10004"/>
                  </a:lnTo>
                  <a:lnTo>
                    <a:pt x="27853" y="9417"/>
                  </a:lnTo>
                  <a:lnTo>
                    <a:pt x="27994" y="8807"/>
                  </a:lnTo>
                  <a:lnTo>
                    <a:pt x="28088" y="8149"/>
                  </a:lnTo>
                  <a:lnTo>
                    <a:pt x="28182" y="7468"/>
                  </a:lnTo>
                  <a:lnTo>
                    <a:pt x="28252" y="6764"/>
                  </a:lnTo>
                  <a:lnTo>
                    <a:pt x="28275" y="6012"/>
                  </a:lnTo>
                  <a:lnTo>
                    <a:pt x="28252" y="5261"/>
                  </a:lnTo>
                  <a:lnTo>
                    <a:pt x="28205" y="4509"/>
                  </a:lnTo>
                  <a:lnTo>
                    <a:pt x="28088" y="3734"/>
                  </a:lnTo>
                  <a:lnTo>
                    <a:pt x="27923" y="2936"/>
                  </a:lnTo>
                  <a:lnTo>
                    <a:pt x="27829" y="2536"/>
                  </a:lnTo>
                  <a:lnTo>
                    <a:pt x="27712" y="2161"/>
                  </a:lnTo>
                  <a:lnTo>
                    <a:pt x="27571" y="1761"/>
                  </a:lnTo>
                  <a:lnTo>
                    <a:pt x="27430" y="1362"/>
                  </a:lnTo>
                  <a:lnTo>
                    <a:pt x="27266" y="986"/>
                  </a:lnTo>
                  <a:lnTo>
                    <a:pt x="27078" y="587"/>
                  </a:lnTo>
                  <a:lnTo>
                    <a:pt x="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8" name="Google Shape;1878;p29"/>
            <p:cNvSpPr/>
            <p:nvPr/>
          </p:nvSpPr>
          <p:spPr>
            <a:xfrm>
              <a:off x="7065750" y="4213100"/>
              <a:ext cx="706900" cy="292975"/>
            </a:xfrm>
            <a:custGeom>
              <a:rect b="b" l="l" r="r" t="t"/>
              <a:pathLst>
                <a:path extrusionOk="0" fill="none" h="11719" w="28276">
                  <a:moveTo>
                    <a:pt x="27266" y="11484"/>
                  </a:moveTo>
                  <a:lnTo>
                    <a:pt x="658" y="11719"/>
                  </a:lnTo>
                  <a:lnTo>
                    <a:pt x="658" y="11719"/>
                  </a:lnTo>
                  <a:lnTo>
                    <a:pt x="869" y="11249"/>
                  </a:lnTo>
                  <a:lnTo>
                    <a:pt x="1034" y="10803"/>
                  </a:lnTo>
                  <a:lnTo>
                    <a:pt x="1198" y="10333"/>
                  </a:lnTo>
                  <a:lnTo>
                    <a:pt x="1339" y="9887"/>
                  </a:lnTo>
                  <a:lnTo>
                    <a:pt x="1457" y="9441"/>
                  </a:lnTo>
                  <a:lnTo>
                    <a:pt x="1550" y="8995"/>
                  </a:lnTo>
                  <a:lnTo>
                    <a:pt x="1621" y="8548"/>
                  </a:lnTo>
                  <a:lnTo>
                    <a:pt x="1668" y="8102"/>
                  </a:lnTo>
                  <a:lnTo>
                    <a:pt x="1715" y="7679"/>
                  </a:lnTo>
                  <a:lnTo>
                    <a:pt x="1738" y="7257"/>
                  </a:lnTo>
                  <a:lnTo>
                    <a:pt x="1738" y="6834"/>
                  </a:lnTo>
                  <a:lnTo>
                    <a:pt x="1738" y="6411"/>
                  </a:lnTo>
                  <a:lnTo>
                    <a:pt x="1691" y="5589"/>
                  </a:lnTo>
                  <a:lnTo>
                    <a:pt x="1597" y="4814"/>
                  </a:lnTo>
                  <a:lnTo>
                    <a:pt x="1457" y="4039"/>
                  </a:lnTo>
                  <a:lnTo>
                    <a:pt x="1292" y="3335"/>
                  </a:lnTo>
                  <a:lnTo>
                    <a:pt x="1104" y="2654"/>
                  </a:lnTo>
                  <a:lnTo>
                    <a:pt x="893" y="2020"/>
                  </a:lnTo>
                  <a:lnTo>
                    <a:pt x="658" y="1433"/>
                  </a:lnTo>
                  <a:lnTo>
                    <a:pt x="447" y="892"/>
                  </a:lnTo>
                  <a:lnTo>
                    <a:pt x="212" y="423"/>
                  </a:lnTo>
                  <a:lnTo>
                    <a:pt x="0" y="0"/>
                  </a:lnTo>
                  <a:lnTo>
                    <a:pt x="27078" y="587"/>
                  </a:lnTo>
                  <a:lnTo>
                    <a:pt x="27078" y="587"/>
                  </a:lnTo>
                  <a:lnTo>
                    <a:pt x="27266" y="986"/>
                  </a:lnTo>
                  <a:lnTo>
                    <a:pt x="27430" y="1362"/>
                  </a:lnTo>
                  <a:lnTo>
                    <a:pt x="27571" y="1761"/>
                  </a:lnTo>
                  <a:lnTo>
                    <a:pt x="27712" y="2161"/>
                  </a:lnTo>
                  <a:lnTo>
                    <a:pt x="27829" y="2536"/>
                  </a:lnTo>
                  <a:lnTo>
                    <a:pt x="27923" y="2936"/>
                  </a:lnTo>
                  <a:lnTo>
                    <a:pt x="28088" y="3734"/>
                  </a:lnTo>
                  <a:lnTo>
                    <a:pt x="28205" y="4509"/>
                  </a:lnTo>
                  <a:lnTo>
                    <a:pt x="28252" y="5261"/>
                  </a:lnTo>
                  <a:lnTo>
                    <a:pt x="28275" y="6012"/>
                  </a:lnTo>
                  <a:lnTo>
                    <a:pt x="28252" y="6764"/>
                  </a:lnTo>
                  <a:lnTo>
                    <a:pt x="28182" y="7468"/>
                  </a:lnTo>
                  <a:lnTo>
                    <a:pt x="28088" y="8149"/>
                  </a:lnTo>
                  <a:lnTo>
                    <a:pt x="27994" y="8807"/>
                  </a:lnTo>
                  <a:lnTo>
                    <a:pt x="27853" y="9417"/>
                  </a:lnTo>
                  <a:lnTo>
                    <a:pt x="27712" y="10004"/>
                  </a:lnTo>
                  <a:lnTo>
                    <a:pt x="27571" y="10545"/>
                  </a:lnTo>
                  <a:lnTo>
                    <a:pt x="27407" y="11038"/>
                  </a:lnTo>
                  <a:lnTo>
                    <a:pt x="27266" y="11484"/>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9" name="Google Shape;1879;p29"/>
            <p:cNvSpPr/>
            <p:nvPr/>
          </p:nvSpPr>
          <p:spPr>
            <a:xfrm>
              <a:off x="7202550" y="4312300"/>
              <a:ext cx="483200" cy="94550"/>
            </a:xfrm>
            <a:custGeom>
              <a:rect b="b" l="l" r="r" t="t"/>
              <a:pathLst>
                <a:path extrusionOk="0" h="3782" w="19328">
                  <a:moveTo>
                    <a:pt x="8666" y="1"/>
                  </a:moveTo>
                  <a:lnTo>
                    <a:pt x="7703" y="24"/>
                  </a:lnTo>
                  <a:lnTo>
                    <a:pt x="6787" y="71"/>
                  </a:lnTo>
                  <a:lnTo>
                    <a:pt x="5895" y="142"/>
                  </a:lnTo>
                  <a:lnTo>
                    <a:pt x="5049" y="212"/>
                  </a:lnTo>
                  <a:lnTo>
                    <a:pt x="4251" y="306"/>
                  </a:lnTo>
                  <a:lnTo>
                    <a:pt x="3523" y="424"/>
                  </a:lnTo>
                  <a:lnTo>
                    <a:pt x="2818" y="541"/>
                  </a:lnTo>
                  <a:lnTo>
                    <a:pt x="2208" y="682"/>
                  </a:lnTo>
                  <a:lnTo>
                    <a:pt x="1644" y="823"/>
                  </a:lnTo>
                  <a:lnTo>
                    <a:pt x="1151" y="987"/>
                  </a:lnTo>
                  <a:lnTo>
                    <a:pt x="752" y="1152"/>
                  </a:lnTo>
                  <a:lnTo>
                    <a:pt x="423" y="1316"/>
                  </a:lnTo>
                  <a:lnTo>
                    <a:pt x="306" y="1410"/>
                  </a:lnTo>
                  <a:lnTo>
                    <a:pt x="188" y="1504"/>
                  </a:lnTo>
                  <a:lnTo>
                    <a:pt x="118" y="1598"/>
                  </a:lnTo>
                  <a:lnTo>
                    <a:pt x="47" y="1692"/>
                  </a:lnTo>
                  <a:lnTo>
                    <a:pt x="0" y="1786"/>
                  </a:lnTo>
                  <a:lnTo>
                    <a:pt x="0" y="1880"/>
                  </a:lnTo>
                  <a:lnTo>
                    <a:pt x="0" y="1974"/>
                  </a:lnTo>
                  <a:lnTo>
                    <a:pt x="47" y="2068"/>
                  </a:lnTo>
                  <a:lnTo>
                    <a:pt x="118" y="2161"/>
                  </a:lnTo>
                  <a:lnTo>
                    <a:pt x="188" y="2255"/>
                  </a:lnTo>
                  <a:lnTo>
                    <a:pt x="306" y="2349"/>
                  </a:lnTo>
                  <a:lnTo>
                    <a:pt x="423" y="2443"/>
                  </a:lnTo>
                  <a:lnTo>
                    <a:pt x="752" y="2631"/>
                  </a:lnTo>
                  <a:lnTo>
                    <a:pt x="1151" y="2796"/>
                  </a:lnTo>
                  <a:lnTo>
                    <a:pt x="1644" y="2936"/>
                  </a:lnTo>
                  <a:lnTo>
                    <a:pt x="2208" y="3101"/>
                  </a:lnTo>
                  <a:lnTo>
                    <a:pt x="2818" y="3218"/>
                  </a:lnTo>
                  <a:lnTo>
                    <a:pt x="3523" y="3336"/>
                  </a:lnTo>
                  <a:lnTo>
                    <a:pt x="4251" y="3453"/>
                  </a:lnTo>
                  <a:lnTo>
                    <a:pt x="5049" y="3547"/>
                  </a:lnTo>
                  <a:lnTo>
                    <a:pt x="5895" y="3641"/>
                  </a:lnTo>
                  <a:lnTo>
                    <a:pt x="6787" y="3688"/>
                  </a:lnTo>
                  <a:lnTo>
                    <a:pt x="7703" y="3735"/>
                  </a:lnTo>
                  <a:lnTo>
                    <a:pt x="8666" y="3758"/>
                  </a:lnTo>
                  <a:lnTo>
                    <a:pt x="9652" y="3782"/>
                  </a:lnTo>
                  <a:lnTo>
                    <a:pt x="10639" y="3758"/>
                  </a:lnTo>
                  <a:lnTo>
                    <a:pt x="11602" y="3735"/>
                  </a:lnTo>
                  <a:lnTo>
                    <a:pt x="12541" y="3688"/>
                  </a:lnTo>
                  <a:lnTo>
                    <a:pt x="13410" y="3641"/>
                  </a:lnTo>
                  <a:lnTo>
                    <a:pt x="14255" y="3547"/>
                  </a:lnTo>
                  <a:lnTo>
                    <a:pt x="15054" y="3453"/>
                  </a:lnTo>
                  <a:lnTo>
                    <a:pt x="15805" y="3336"/>
                  </a:lnTo>
                  <a:lnTo>
                    <a:pt x="16486" y="3218"/>
                  </a:lnTo>
                  <a:lnTo>
                    <a:pt x="17120" y="3101"/>
                  </a:lnTo>
                  <a:lnTo>
                    <a:pt x="17660" y="2936"/>
                  </a:lnTo>
                  <a:lnTo>
                    <a:pt x="18154" y="2796"/>
                  </a:lnTo>
                  <a:lnTo>
                    <a:pt x="18553" y="2631"/>
                  </a:lnTo>
                  <a:lnTo>
                    <a:pt x="18882" y="2443"/>
                  </a:lnTo>
                  <a:lnTo>
                    <a:pt x="19023" y="2349"/>
                  </a:lnTo>
                  <a:lnTo>
                    <a:pt x="19116" y="2255"/>
                  </a:lnTo>
                  <a:lnTo>
                    <a:pt x="19210" y="2161"/>
                  </a:lnTo>
                  <a:lnTo>
                    <a:pt x="19281" y="2068"/>
                  </a:lnTo>
                  <a:lnTo>
                    <a:pt x="19304" y="1974"/>
                  </a:lnTo>
                  <a:lnTo>
                    <a:pt x="19328" y="1880"/>
                  </a:lnTo>
                  <a:lnTo>
                    <a:pt x="19304" y="1786"/>
                  </a:lnTo>
                  <a:lnTo>
                    <a:pt x="19281" y="1692"/>
                  </a:lnTo>
                  <a:lnTo>
                    <a:pt x="19210" y="1598"/>
                  </a:lnTo>
                  <a:lnTo>
                    <a:pt x="19116" y="1504"/>
                  </a:lnTo>
                  <a:lnTo>
                    <a:pt x="19023" y="1410"/>
                  </a:lnTo>
                  <a:lnTo>
                    <a:pt x="18882" y="1316"/>
                  </a:lnTo>
                  <a:lnTo>
                    <a:pt x="18553" y="1152"/>
                  </a:lnTo>
                  <a:lnTo>
                    <a:pt x="18154" y="987"/>
                  </a:lnTo>
                  <a:lnTo>
                    <a:pt x="17660" y="823"/>
                  </a:lnTo>
                  <a:lnTo>
                    <a:pt x="17120" y="682"/>
                  </a:lnTo>
                  <a:lnTo>
                    <a:pt x="16486" y="541"/>
                  </a:lnTo>
                  <a:lnTo>
                    <a:pt x="15805" y="424"/>
                  </a:lnTo>
                  <a:lnTo>
                    <a:pt x="15054" y="306"/>
                  </a:lnTo>
                  <a:lnTo>
                    <a:pt x="14255" y="212"/>
                  </a:lnTo>
                  <a:lnTo>
                    <a:pt x="13410" y="142"/>
                  </a:lnTo>
                  <a:lnTo>
                    <a:pt x="12541" y="71"/>
                  </a:lnTo>
                  <a:lnTo>
                    <a:pt x="11602" y="24"/>
                  </a:lnTo>
                  <a:lnTo>
                    <a:pt x="1063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0" name="Google Shape;1880;p29"/>
            <p:cNvSpPr/>
            <p:nvPr/>
          </p:nvSpPr>
          <p:spPr>
            <a:xfrm>
              <a:off x="7202550" y="4312300"/>
              <a:ext cx="483200" cy="94550"/>
            </a:xfrm>
            <a:custGeom>
              <a:rect b="b" l="l" r="r" t="t"/>
              <a:pathLst>
                <a:path extrusionOk="0" fill="none" h="3782" w="19328">
                  <a:moveTo>
                    <a:pt x="19328" y="1880"/>
                  </a:moveTo>
                  <a:lnTo>
                    <a:pt x="19328" y="1880"/>
                  </a:lnTo>
                  <a:lnTo>
                    <a:pt x="19304" y="1974"/>
                  </a:lnTo>
                  <a:lnTo>
                    <a:pt x="19281" y="2068"/>
                  </a:lnTo>
                  <a:lnTo>
                    <a:pt x="19210" y="2161"/>
                  </a:lnTo>
                  <a:lnTo>
                    <a:pt x="19116" y="2255"/>
                  </a:lnTo>
                  <a:lnTo>
                    <a:pt x="19023" y="2349"/>
                  </a:lnTo>
                  <a:lnTo>
                    <a:pt x="18882" y="2443"/>
                  </a:lnTo>
                  <a:lnTo>
                    <a:pt x="18553" y="2631"/>
                  </a:lnTo>
                  <a:lnTo>
                    <a:pt x="18154" y="2796"/>
                  </a:lnTo>
                  <a:lnTo>
                    <a:pt x="17660" y="2936"/>
                  </a:lnTo>
                  <a:lnTo>
                    <a:pt x="17120" y="3101"/>
                  </a:lnTo>
                  <a:lnTo>
                    <a:pt x="16486" y="3218"/>
                  </a:lnTo>
                  <a:lnTo>
                    <a:pt x="15805" y="3336"/>
                  </a:lnTo>
                  <a:lnTo>
                    <a:pt x="15054" y="3453"/>
                  </a:lnTo>
                  <a:lnTo>
                    <a:pt x="14255" y="3547"/>
                  </a:lnTo>
                  <a:lnTo>
                    <a:pt x="13410" y="3641"/>
                  </a:lnTo>
                  <a:lnTo>
                    <a:pt x="12541" y="3688"/>
                  </a:lnTo>
                  <a:lnTo>
                    <a:pt x="11602" y="3735"/>
                  </a:lnTo>
                  <a:lnTo>
                    <a:pt x="10639" y="3758"/>
                  </a:lnTo>
                  <a:lnTo>
                    <a:pt x="9652" y="3782"/>
                  </a:lnTo>
                  <a:lnTo>
                    <a:pt x="9652" y="3782"/>
                  </a:lnTo>
                  <a:lnTo>
                    <a:pt x="8666" y="3758"/>
                  </a:lnTo>
                  <a:lnTo>
                    <a:pt x="7703" y="3735"/>
                  </a:lnTo>
                  <a:lnTo>
                    <a:pt x="6787" y="3688"/>
                  </a:lnTo>
                  <a:lnTo>
                    <a:pt x="5895" y="3641"/>
                  </a:lnTo>
                  <a:lnTo>
                    <a:pt x="5049" y="3547"/>
                  </a:lnTo>
                  <a:lnTo>
                    <a:pt x="4251" y="3453"/>
                  </a:lnTo>
                  <a:lnTo>
                    <a:pt x="3523" y="3336"/>
                  </a:lnTo>
                  <a:lnTo>
                    <a:pt x="2818" y="3218"/>
                  </a:lnTo>
                  <a:lnTo>
                    <a:pt x="2208" y="3101"/>
                  </a:lnTo>
                  <a:lnTo>
                    <a:pt x="1644" y="2936"/>
                  </a:lnTo>
                  <a:lnTo>
                    <a:pt x="1151" y="2796"/>
                  </a:lnTo>
                  <a:lnTo>
                    <a:pt x="752" y="2631"/>
                  </a:lnTo>
                  <a:lnTo>
                    <a:pt x="423" y="2443"/>
                  </a:lnTo>
                  <a:lnTo>
                    <a:pt x="306" y="2349"/>
                  </a:lnTo>
                  <a:lnTo>
                    <a:pt x="188" y="2255"/>
                  </a:lnTo>
                  <a:lnTo>
                    <a:pt x="118" y="2161"/>
                  </a:lnTo>
                  <a:lnTo>
                    <a:pt x="47" y="2068"/>
                  </a:lnTo>
                  <a:lnTo>
                    <a:pt x="0" y="1974"/>
                  </a:lnTo>
                  <a:lnTo>
                    <a:pt x="0" y="1880"/>
                  </a:lnTo>
                  <a:lnTo>
                    <a:pt x="0" y="1880"/>
                  </a:lnTo>
                  <a:lnTo>
                    <a:pt x="0" y="1786"/>
                  </a:lnTo>
                  <a:lnTo>
                    <a:pt x="47" y="1692"/>
                  </a:lnTo>
                  <a:lnTo>
                    <a:pt x="118" y="1598"/>
                  </a:lnTo>
                  <a:lnTo>
                    <a:pt x="188" y="1504"/>
                  </a:lnTo>
                  <a:lnTo>
                    <a:pt x="306" y="1410"/>
                  </a:lnTo>
                  <a:lnTo>
                    <a:pt x="423" y="1316"/>
                  </a:lnTo>
                  <a:lnTo>
                    <a:pt x="752" y="1152"/>
                  </a:lnTo>
                  <a:lnTo>
                    <a:pt x="1151" y="987"/>
                  </a:lnTo>
                  <a:lnTo>
                    <a:pt x="1644" y="823"/>
                  </a:lnTo>
                  <a:lnTo>
                    <a:pt x="2208" y="682"/>
                  </a:lnTo>
                  <a:lnTo>
                    <a:pt x="2818" y="541"/>
                  </a:lnTo>
                  <a:lnTo>
                    <a:pt x="3523" y="424"/>
                  </a:lnTo>
                  <a:lnTo>
                    <a:pt x="4251" y="306"/>
                  </a:lnTo>
                  <a:lnTo>
                    <a:pt x="5049" y="212"/>
                  </a:lnTo>
                  <a:lnTo>
                    <a:pt x="5895" y="142"/>
                  </a:lnTo>
                  <a:lnTo>
                    <a:pt x="6787" y="71"/>
                  </a:lnTo>
                  <a:lnTo>
                    <a:pt x="7703" y="24"/>
                  </a:lnTo>
                  <a:lnTo>
                    <a:pt x="8666" y="1"/>
                  </a:lnTo>
                  <a:lnTo>
                    <a:pt x="9652" y="1"/>
                  </a:lnTo>
                  <a:lnTo>
                    <a:pt x="9652" y="1"/>
                  </a:lnTo>
                  <a:lnTo>
                    <a:pt x="10639" y="1"/>
                  </a:lnTo>
                  <a:lnTo>
                    <a:pt x="11602" y="24"/>
                  </a:lnTo>
                  <a:lnTo>
                    <a:pt x="12541" y="71"/>
                  </a:lnTo>
                  <a:lnTo>
                    <a:pt x="13410" y="142"/>
                  </a:lnTo>
                  <a:lnTo>
                    <a:pt x="14255" y="212"/>
                  </a:lnTo>
                  <a:lnTo>
                    <a:pt x="15054" y="306"/>
                  </a:lnTo>
                  <a:lnTo>
                    <a:pt x="15805" y="424"/>
                  </a:lnTo>
                  <a:lnTo>
                    <a:pt x="16486" y="541"/>
                  </a:lnTo>
                  <a:lnTo>
                    <a:pt x="17120" y="682"/>
                  </a:lnTo>
                  <a:lnTo>
                    <a:pt x="17660" y="823"/>
                  </a:lnTo>
                  <a:lnTo>
                    <a:pt x="18154" y="987"/>
                  </a:lnTo>
                  <a:lnTo>
                    <a:pt x="18553" y="1152"/>
                  </a:lnTo>
                  <a:lnTo>
                    <a:pt x="18882" y="1316"/>
                  </a:lnTo>
                  <a:lnTo>
                    <a:pt x="19023" y="1410"/>
                  </a:lnTo>
                  <a:lnTo>
                    <a:pt x="19116" y="1504"/>
                  </a:lnTo>
                  <a:lnTo>
                    <a:pt x="19210" y="1598"/>
                  </a:lnTo>
                  <a:lnTo>
                    <a:pt x="19281" y="1692"/>
                  </a:lnTo>
                  <a:lnTo>
                    <a:pt x="19304" y="1786"/>
                  </a:lnTo>
                  <a:lnTo>
                    <a:pt x="19328" y="188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1" name="Google Shape;1881;p29"/>
            <p:cNvSpPr/>
            <p:nvPr/>
          </p:nvSpPr>
          <p:spPr>
            <a:xfrm>
              <a:off x="5871575" y="4365150"/>
              <a:ext cx="965225" cy="106875"/>
            </a:xfrm>
            <a:custGeom>
              <a:rect b="b" l="l" r="r" t="t"/>
              <a:pathLst>
                <a:path extrusionOk="0" h="4275" w="38609">
                  <a:moveTo>
                    <a:pt x="13880" y="1198"/>
                  </a:moveTo>
                  <a:lnTo>
                    <a:pt x="16369" y="1269"/>
                  </a:lnTo>
                  <a:lnTo>
                    <a:pt x="18858" y="1339"/>
                  </a:lnTo>
                  <a:lnTo>
                    <a:pt x="20127" y="1386"/>
                  </a:lnTo>
                  <a:lnTo>
                    <a:pt x="21371" y="1457"/>
                  </a:lnTo>
                  <a:lnTo>
                    <a:pt x="23861" y="1644"/>
                  </a:lnTo>
                  <a:lnTo>
                    <a:pt x="21348" y="1738"/>
                  </a:lnTo>
                  <a:lnTo>
                    <a:pt x="20103" y="1785"/>
                  </a:lnTo>
                  <a:lnTo>
                    <a:pt x="18858" y="1809"/>
                  </a:lnTo>
                  <a:lnTo>
                    <a:pt x="16909" y="1809"/>
                  </a:lnTo>
                  <a:lnTo>
                    <a:pt x="13880" y="1785"/>
                  </a:lnTo>
                  <a:lnTo>
                    <a:pt x="11390" y="1738"/>
                  </a:lnTo>
                  <a:lnTo>
                    <a:pt x="8901" y="1644"/>
                  </a:lnTo>
                  <a:lnTo>
                    <a:pt x="6412" y="1527"/>
                  </a:lnTo>
                  <a:lnTo>
                    <a:pt x="3922" y="1363"/>
                  </a:lnTo>
                  <a:lnTo>
                    <a:pt x="6412" y="1245"/>
                  </a:lnTo>
                  <a:lnTo>
                    <a:pt x="8901" y="1198"/>
                  </a:lnTo>
                  <a:close/>
                  <a:moveTo>
                    <a:pt x="38609" y="1"/>
                  </a:moveTo>
                  <a:lnTo>
                    <a:pt x="34569" y="141"/>
                  </a:lnTo>
                  <a:lnTo>
                    <a:pt x="30530" y="259"/>
                  </a:lnTo>
                  <a:lnTo>
                    <a:pt x="26491" y="353"/>
                  </a:lnTo>
                  <a:lnTo>
                    <a:pt x="22428" y="447"/>
                  </a:lnTo>
                  <a:lnTo>
                    <a:pt x="18389" y="494"/>
                  </a:lnTo>
                  <a:lnTo>
                    <a:pt x="14349" y="541"/>
                  </a:lnTo>
                  <a:lnTo>
                    <a:pt x="10310" y="564"/>
                  </a:lnTo>
                  <a:lnTo>
                    <a:pt x="6247" y="588"/>
                  </a:lnTo>
                  <a:lnTo>
                    <a:pt x="1081" y="564"/>
                  </a:lnTo>
                  <a:lnTo>
                    <a:pt x="1034" y="1034"/>
                  </a:lnTo>
                  <a:lnTo>
                    <a:pt x="963" y="1504"/>
                  </a:lnTo>
                  <a:lnTo>
                    <a:pt x="846" y="1950"/>
                  </a:lnTo>
                  <a:lnTo>
                    <a:pt x="729" y="2419"/>
                  </a:lnTo>
                  <a:lnTo>
                    <a:pt x="588" y="2889"/>
                  </a:lnTo>
                  <a:lnTo>
                    <a:pt x="423" y="3359"/>
                  </a:lnTo>
                  <a:lnTo>
                    <a:pt x="212" y="3828"/>
                  </a:lnTo>
                  <a:lnTo>
                    <a:pt x="1" y="4275"/>
                  </a:lnTo>
                  <a:lnTo>
                    <a:pt x="37669" y="3570"/>
                  </a:lnTo>
                  <a:lnTo>
                    <a:pt x="37928" y="3124"/>
                  </a:lnTo>
                  <a:lnTo>
                    <a:pt x="38115" y="2678"/>
                  </a:lnTo>
                  <a:lnTo>
                    <a:pt x="38280" y="2232"/>
                  </a:lnTo>
                  <a:lnTo>
                    <a:pt x="38421" y="1785"/>
                  </a:lnTo>
                  <a:lnTo>
                    <a:pt x="38515" y="1339"/>
                  </a:lnTo>
                  <a:lnTo>
                    <a:pt x="38562" y="893"/>
                  </a:lnTo>
                  <a:lnTo>
                    <a:pt x="38609" y="447"/>
                  </a:lnTo>
                  <a:lnTo>
                    <a:pt x="38609" y="1"/>
                  </a:lnTo>
                  <a:close/>
                </a:path>
              </a:pathLst>
            </a:custGeom>
            <a:solidFill>
              <a:srgbClr val="BFD4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2" name="Google Shape;1882;p29"/>
            <p:cNvSpPr/>
            <p:nvPr/>
          </p:nvSpPr>
          <p:spPr>
            <a:xfrm>
              <a:off x="5969625" y="4395100"/>
              <a:ext cx="498475" cy="15275"/>
            </a:xfrm>
            <a:custGeom>
              <a:rect b="b" l="l" r="r" t="t"/>
              <a:pathLst>
                <a:path extrusionOk="0" fill="none" h="611" w="19939">
                  <a:moveTo>
                    <a:pt x="12987" y="611"/>
                  </a:moveTo>
                  <a:lnTo>
                    <a:pt x="12987" y="611"/>
                  </a:lnTo>
                  <a:lnTo>
                    <a:pt x="9958" y="587"/>
                  </a:lnTo>
                  <a:lnTo>
                    <a:pt x="9958" y="587"/>
                  </a:lnTo>
                  <a:lnTo>
                    <a:pt x="7468" y="540"/>
                  </a:lnTo>
                  <a:lnTo>
                    <a:pt x="4979" y="446"/>
                  </a:lnTo>
                  <a:lnTo>
                    <a:pt x="4979" y="446"/>
                  </a:lnTo>
                  <a:lnTo>
                    <a:pt x="2490" y="329"/>
                  </a:lnTo>
                  <a:lnTo>
                    <a:pt x="0" y="165"/>
                  </a:lnTo>
                  <a:lnTo>
                    <a:pt x="0" y="165"/>
                  </a:lnTo>
                  <a:lnTo>
                    <a:pt x="2490" y="47"/>
                  </a:lnTo>
                  <a:lnTo>
                    <a:pt x="4979" y="0"/>
                  </a:lnTo>
                  <a:lnTo>
                    <a:pt x="4979" y="0"/>
                  </a:lnTo>
                  <a:lnTo>
                    <a:pt x="6928" y="0"/>
                  </a:lnTo>
                  <a:lnTo>
                    <a:pt x="6928" y="0"/>
                  </a:lnTo>
                  <a:lnTo>
                    <a:pt x="9958" y="0"/>
                  </a:lnTo>
                  <a:lnTo>
                    <a:pt x="9958" y="0"/>
                  </a:lnTo>
                  <a:lnTo>
                    <a:pt x="12447" y="71"/>
                  </a:lnTo>
                  <a:lnTo>
                    <a:pt x="14936" y="141"/>
                  </a:lnTo>
                  <a:lnTo>
                    <a:pt x="14936" y="141"/>
                  </a:lnTo>
                  <a:lnTo>
                    <a:pt x="16205" y="188"/>
                  </a:lnTo>
                  <a:lnTo>
                    <a:pt x="17449" y="259"/>
                  </a:lnTo>
                  <a:lnTo>
                    <a:pt x="19939" y="446"/>
                  </a:lnTo>
                  <a:lnTo>
                    <a:pt x="19939" y="446"/>
                  </a:lnTo>
                  <a:lnTo>
                    <a:pt x="17426" y="540"/>
                  </a:lnTo>
                  <a:lnTo>
                    <a:pt x="16181" y="587"/>
                  </a:lnTo>
                  <a:lnTo>
                    <a:pt x="14936" y="611"/>
                  </a:lnTo>
                  <a:lnTo>
                    <a:pt x="14936" y="611"/>
                  </a:lnTo>
                  <a:lnTo>
                    <a:pt x="12987" y="61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3" name="Google Shape;1883;p29"/>
            <p:cNvSpPr/>
            <p:nvPr/>
          </p:nvSpPr>
          <p:spPr>
            <a:xfrm>
              <a:off x="5871575" y="4365150"/>
              <a:ext cx="965225" cy="106875"/>
            </a:xfrm>
            <a:custGeom>
              <a:rect b="b" l="l" r="r" t="t"/>
              <a:pathLst>
                <a:path extrusionOk="0" fill="none" h="4275" w="38609">
                  <a:moveTo>
                    <a:pt x="38609" y="1"/>
                  </a:moveTo>
                  <a:lnTo>
                    <a:pt x="38609" y="1"/>
                  </a:lnTo>
                  <a:lnTo>
                    <a:pt x="34569" y="141"/>
                  </a:lnTo>
                  <a:lnTo>
                    <a:pt x="30530" y="259"/>
                  </a:lnTo>
                  <a:lnTo>
                    <a:pt x="26491" y="353"/>
                  </a:lnTo>
                  <a:lnTo>
                    <a:pt x="22428" y="447"/>
                  </a:lnTo>
                  <a:lnTo>
                    <a:pt x="18389" y="494"/>
                  </a:lnTo>
                  <a:lnTo>
                    <a:pt x="14349" y="541"/>
                  </a:lnTo>
                  <a:lnTo>
                    <a:pt x="10310" y="564"/>
                  </a:lnTo>
                  <a:lnTo>
                    <a:pt x="6247" y="588"/>
                  </a:lnTo>
                  <a:lnTo>
                    <a:pt x="6247" y="588"/>
                  </a:lnTo>
                  <a:lnTo>
                    <a:pt x="1081" y="564"/>
                  </a:lnTo>
                  <a:lnTo>
                    <a:pt x="1081" y="564"/>
                  </a:lnTo>
                  <a:lnTo>
                    <a:pt x="1081" y="564"/>
                  </a:lnTo>
                  <a:lnTo>
                    <a:pt x="1034" y="1034"/>
                  </a:lnTo>
                  <a:lnTo>
                    <a:pt x="963" y="1504"/>
                  </a:lnTo>
                  <a:lnTo>
                    <a:pt x="846" y="1950"/>
                  </a:lnTo>
                  <a:lnTo>
                    <a:pt x="729" y="2419"/>
                  </a:lnTo>
                  <a:lnTo>
                    <a:pt x="588" y="2889"/>
                  </a:lnTo>
                  <a:lnTo>
                    <a:pt x="423" y="3359"/>
                  </a:lnTo>
                  <a:lnTo>
                    <a:pt x="212" y="3828"/>
                  </a:lnTo>
                  <a:lnTo>
                    <a:pt x="1" y="4275"/>
                  </a:lnTo>
                  <a:lnTo>
                    <a:pt x="37669" y="3570"/>
                  </a:lnTo>
                  <a:lnTo>
                    <a:pt x="37669" y="3570"/>
                  </a:lnTo>
                  <a:lnTo>
                    <a:pt x="37928" y="3124"/>
                  </a:lnTo>
                  <a:lnTo>
                    <a:pt x="38115" y="2678"/>
                  </a:lnTo>
                  <a:lnTo>
                    <a:pt x="38280" y="2232"/>
                  </a:lnTo>
                  <a:lnTo>
                    <a:pt x="38421" y="1785"/>
                  </a:lnTo>
                  <a:lnTo>
                    <a:pt x="38515" y="1339"/>
                  </a:lnTo>
                  <a:lnTo>
                    <a:pt x="38562" y="893"/>
                  </a:lnTo>
                  <a:lnTo>
                    <a:pt x="38609" y="447"/>
                  </a:lnTo>
                  <a:lnTo>
                    <a:pt x="38609"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4" name="Google Shape;1884;p29"/>
            <p:cNvSpPr/>
            <p:nvPr/>
          </p:nvSpPr>
          <p:spPr>
            <a:xfrm>
              <a:off x="5969625" y="4395100"/>
              <a:ext cx="498475" cy="15275"/>
            </a:xfrm>
            <a:custGeom>
              <a:rect b="b" l="l" r="r" t="t"/>
              <a:pathLst>
                <a:path extrusionOk="0" h="611" w="19939">
                  <a:moveTo>
                    <a:pt x="4979" y="0"/>
                  </a:moveTo>
                  <a:lnTo>
                    <a:pt x="2490" y="47"/>
                  </a:lnTo>
                  <a:lnTo>
                    <a:pt x="0" y="165"/>
                  </a:lnTo>
                  <a:lnTo>
                    <a:pt x="2490" y="329"/>
                  </a:lnTo>
                  <a:lnTo>
                    <a:pt x="4979" y="446"/>
                  </a:lnTo>
                  <a:lnTo>
                    <a:pt x="7468" y="540"/>
                  </a:lnTo>
                  <a:lnTo>
                    <a:pt x="9958" y="587"/>
                  </a:lnTo>
                  <a:lnTo>
                    <a:pt x="12987" y="611"/>
                  </a:lnTo>
                  <a:lnTo>
                    <a:pt x="14936" y="611"/>
                  </a:lnTo>
                  <a:lnTo>
                    <a:pt x="16181" y="587"/>
                  </a:lnTo>
                  <a:lnTo>
                    <a:pt x="17426" y="540"/>
                  </a:lnTo>
                  <a:lnTo>
                    <a:pt x="19939" y="446"/>
                  </a:lnTo>
                  <a:lnTo>
                    <a:pt x="17449" y="259"/>
                  </a:lnTo>
                  <a:lnTo>
                    <a:pt x="16205" y="188"/>
                  </a:lnTo>
                  <a:lnTo>
                    <a:pt x="14936" y="141"/>
                  </a:lnTo>
                  <a:lnTo>
                    <a:pt x="12447" y="71"/>
                  </a:lnTo>
                  <a:lnTo>
                    <a:pt x="9958" y="0"/>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5" name="Google Shape;1885;p29"/>
            <p:cNvSpPr/>
            <p:nvPr/>
          </p:nvSpPr>
          <p:spPr>
            <a:xfrm>
              <a:off x="6860850" y="4211325"/>
              <a:ext cx="1045650" cy="296525"/>
            </a:xfrm>
            <a:custGeom>
              <a:rect b="b" l="l" r="r" t="t"/>
              <a:pathLst>
                <a:path extrusionOk="0" h="11861" w="41826">
                  <a:moveTo>
                    <a:pt x="24142" y="423"/>
                  </a:moveTo>
                  <a:lnTo>
                    <a:pt x="29685" y="541"/>
                  </a:lnTo>
                  <a:lnTo>
                    <a:pt x="28957" y="517"/>
                  </a:lnTo>
                  <a:lnTo>
                    <a:pt x="24142" y="423"/>
                  </a:lnTo>
                  <a:close/>
                  <a:moveTo>
                    <a:pt x="35274" y="658"/>
                  </a:moveTo>
                  <a:lnTo>
                    <a:pt x="35462" y="1057"/>
                  </a:lnTo>
                  <a:lnTo>
                    <a:pt x="35626" y="1433"/>
                  </a:lnTo>
                  <a:lnTo>
                    <a:pt x="35767" y="1832"/>
                  </a:lnTo>
                  <a:lnTo>
                    <a:pt x="35908" y="2232"/>
                  </a:lnTo>
                  <a:lnTo>
                    <a:pt x="36025" y="2607"/>
                  </a:lnTo>
                  <a:lnTo>
                    <a:pt x="36119" y="3007"/>
                  </a:lnTo>
                  <a:lnTo>
                    <a:pt x="36284" y="3805"/>
                  </a:lnTo>
                  <a:lnTo>
                    <a:pt x="36401" y="4580"/>
                  </a:lnTo>
                  <a:lnTo>
                    <a:pt x="36448" y="5332"/>
                  </a:lnTo>
                  <a:lnTo>
                    <a:pt x="36471" y="6083"/>
                  </a:lnTo>
                  <a:lnTo>
                    <a:pt x="36448" y="6835"/>
                  </a:lnTo>
                  <a:lnTo>
                    <a:pt x="36378" y="7539"/>
                  </a:lnTo>
                  <a:lnTo>
                    <a:pt x="36284" y="8220"/>
                  </a:lnTo>
                  <a:lnTo>
                    <a:pt x="36190" y="8878"/>
                  </a:lnTo>
                  <a:lnTo>
                    <a:pt x="36049" y="9488"/>
                  </a:lnTo>
                  <a:lnTo>
                    <a:pt x="35908" y="10075"/>
                  </a:lnTo>
                  <a:lnTo>
                    <a:pt x="35767" y="10616"/>
                  </a:lnTo>
                  <a:lnTo>
                    <a:pt x="35603" y="11109"/>
                  </a:lnTo>
                  <a:lnTo>
                    <a:pt x="35462" y="11555"/>
                  </a:lnTo>
                  <a:lnTo>
                    <a:pt x="40135" y="11508"/>
                  </a:lnTo>
                  <a:lnTo>
                    <a:pt x="40511" y="10827"/>
                  </a:lnTo>
                  <a:lnTo>
                    <a:pt x="40863" y="10146"/>
                  </a:lnTo>
                  <a:lnTo>
                    <a:pt x="41168" y="9465"/>
                  </a:lnTo>
                  <a:lnTo>
                    <a:pt x="41403" y="8784"/>
                  </a:lnTo>
                  <a:lnTo>
                    <a:pt x="41568" y="8103"/>
                  </a:lnTo>
                  <a:lnTo>
                    <a:pt x="41708" y="7445"/>
                  </a:lnTo>
                  <a:lnTo>
                    <a:pt x="41779" y="6764"/>
                  </a:lnTo>
                  <a:lnTo>
                    <a:pt x="41826" y="6107"/>
                  </a:lnTo>
                  <a:lnTo>
                    <a:pt x="41779" y="5425"/>
                  </a:lnTo>
                  <a:lnTo>
                    <a:pt x="41708" y="4744"/>
                  </a:lnTo>
                  <a:lnTo>
                    <a:pt x="41568" y="4087"/>
                  </a:lnTo>
                  <a:lnTo>
                    <a:pt x="41403" y="3406"/>
                  </a:lnTo>
                  <a:lnTo>
                    <a:pt x="41145" y="2748"/>
                  </a:lnTo>
                  <a:lnTo>
                    <a:pt x="40863" y="2091"/>
                  </a:lnTo>
                  <a:lnTo>
                    <a:pt x="40511" y="1433"/>
                  </a:lnTo>
                  <a:lnTo>
                    <a:pt x="40135" y="776"/>
                  </a:lnTo>
                  <a:lnTo>
                    <a:pt x="35274" y="658"/>
                  </a:lnTo>
                  <a:close/>
                  <a:moveTo>
                    <a:pt x="5778" y="1"/>
                  </a:moveTo>
                  <a:lnTo>
                    <a:pt x="5496" y="517"/>
                  </a:lnTo>
                  <a:lnTo>
                    <a:pt x="5214" y="1034"/>
                  </a:lnTo>
                  <a:lnTo>
                    <a:pt x="4979" y="1574"/>
                  </a:lnTo>
                  <a:lnTo>
                    <a:pt x="4744" y="2114"/>
                  </a:lnTo>
                  <a:lnTo>
                    <a:pt x="4556" y="2678"/>
                  </a:lnTo>
                  <a:lnTo>
                    <a:pt x="4369" y="3218"/>
                  </a:lnTo>
                  <a:lnTo>
                    <a:pt x="4228" y="3782"/>
                  </a:lnTo>
                  <a:lnTo>
                    <a:pt x="4087" y="4369"/>
                  </a:lnTo>
                  <a:lnTo>
                    <a:pt x="3969" y="4932"/>
                  </a:lnTo>
                  <a:lnTo>
                    <a:pt x="3899" y="5519"/>
                  </a:lnTo>
                  <a:lnTo>
                    <a:pt x="3828" y="6107"/>
                  </a:lnTo>
                  <a:lnTo>
                    <a:pt x="3805" y="6694"/>
                  </a:lnTo>
                  <a:lnTo>
                    <a:pt x="3805" y="7281"/>
                  </a:lnTo>
                  <a:lnTo>
                    <a:pt x="3805" y="7868"/>
                  </a:lnTo>
                  <a:lnTo>
                    <a:pt x="3852" y="8431"/>
                  </a:lnTo>
                  <a:lnTo>
                    <a:pt x="3922" y="9019"/>
                  </a:lnTo>
                  <a:lnTo>
                    <a:pt x="3500" y="9418"/>
                  </a:lnTo>
                  <a:lnTo>
                    <a:pt x="3053" y="9817"/>
                  </a:lnTo>
                  <a:lnTo>
                    <a:pt x="2584" y="10169"/>
                  </a:lnTo>
                  <a:lnTo>
                    <a:pt x="2114" y="10522"/>
                  </a:lnTo>
                  <a:lnTo>
                    <a:pt x="1621" y="10850"/>
                  </a:lnTo>
                  <a:lnTo>
                    <a:pt x="1104" y="11156"/>
                  </a:lnTo>
                  <a:lnTo>
                    <a:pt x="588" y="11437"/>
                  </a:lnTo>
                  <a:lnTo>
                    <a:pt x="71" y="11696"/>
                  </a:lnTo>
                  <a:lnTo>
                    <a:pt x="1" y="11860"/>
                  </a:lnTo>
                  <a:lnTo>
                    <a:pt x="7821" y="11790"/>
                  </a:lnTo>
                  <a:lnTo>
                    <a:pt x="8854" y="11790"/>
                  </a:lnTo>
                  <a:lnTo>
                    <a:pt x="9065" y="11320"/>
                  </a:lnTo>
                  <a:lnTo>
                    <a:pt x="9230" y="10874"/>
                  </a:lnTo>
                  <a:lnTo>
                    <a:pt x="9394" y="10404"/>
                  </a:lnTo>
                  <a:lnTo>
                    <a:pt x="9535" y="9958"/>
                  </a:lnTo>
                  <a:lnTo>
                    <a:pt x="9653" y="9512"/>
                  </a:lnTo>
                  <a:lnTo>
                    <a:pt x="9746" y="9066"/>
                  </a:lnTo>
                  <a:lnTo>
                    <a:pt x="9817" y="8619"/>
                  </a:lnTo>
                  <a:lnTo>
                    <a:pt x="9864" y="8173"/>
                  </a:lnTo>
                  <a:lnTo>
                    <a:pt x="9911" y="7750"/>
                  </a:lnTo>
                  <a:lnTo>
                    <a:pt x="9934" y="7328"/>
                  </a:lnTo>
                  <a:lnTo>
                    <a:pt x="9934" y="6905"/>
                  </a:lnTo>
                  <a:lnTo>
                    <a:pt x="9934" y="6482"/>
                  </a:lnTo>
                  <a:lnTo>
                    <a:pt x="9887" y="5660"/>
                  </a:lnTo>
                  <a:lnTo>
                    <a:pt x="9793" y="4885"/>
                  </a:lnTo>
                  <a:lnTo>
                    <a:pt x="9653" y="4110"/>
                  </a:lnTo>
                  <a:lnTo>
                    <a:pt x="9488" y="3406"/>
                  </a:lnTo>
                  <a:lnTo>
                    <a:pt x="9300" y="2725"/>
                  </a:lnTo>
                  <a:lnTo>
                    <a:pt x="9089" y="2091"/>
                  </a:lnTo>
                  <a:lnTo>
                    <a:pt x="8854" y="1504"/>
                  </a:lnTo>
                  <a:lnTo>
                    <a:pt x="8643" y="963"/>
                  </a:lnTo>
                  <a:lnTo>
                    <a:pt x="8408" y="494"/>
                  </a:lnTo>
                  <a:lnTo>
                    <a:pt x="8196" y="71"/>
                  </a:lnTo>
                  <a:lnTo>
                    <a:pt x="577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6" name="Google Shape;1886;p29"/>
            <p:cNvSpPr/>
            <p:nvPr/>
          </p:nvSpPr>
          <p:spPr>
            <a:xfrm>
              <a:off x="7464400" y="4221900"/>
              <a:ext cx="138575" cy="2950"/>
            </a:xfrm>
            <a:custGeom>
              <a:rect b="b" l="l" r="r" t="t"/>
              <a:pathLst>
                <a:path extrusionOk="0" fill="none" h="118" w="5543">
                  <a:moveTo>
                    <a:pt x="0" y="0"/>
                  </a:moveTo>
                  <a:lnTo>
                    <a:pt x="5543" y="118"/>
                  </a:lnTo>
                  <a:lnTo>
                    <a:pt x="4815" y="94"/>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7" name="Google Shape;1887;p29"/>
            <p:cNvSpPr/>
            <p:nvPr/>
          </p:nvSpPr>
          <p:spPr>
            <a:xfrm>
              <a:off x="6860850" y="4211325"/>
              <a:ext cx="1045650" cy="296525"/>
            </a:xfrm>
            <a:custGeom>
              <a:rect b="b" l="l" r="r" t="t"/>
              <a:pathLst>
                <a:path extrusionOk="0" fill="none" h="11861" w="41826">
                  <a:moveTo>
                    <a:pt x="5778" y="1"/>
                  </a:moveTo>
                  <a:lnTo>
                    <a:pt x="5778" y="1"/>
                  </a:lnTo>
                  <a:lnTo>
                    <a:pt x="5496" y="517"/>
                  </a:lnTo>
                  <a:lnTo>
                    <a:pt x="5214" y="1034"/>
                  </a:lnTo>
                  <a:lnTo>
                    <a:pt x="4979" y="1574"/>
                  </a:lnTo>
                  <a:lnTo>
                    <a:pt x="4744" y="2114"/>
                  </a:lnTo>
                  <a:lnTo>
                    <a:pt x="4556" y="2678"/>
                  </a:lnTo>
                  <a:lnTo>
                    <a:pt x="4369" y="3218"/>
                  </a:lnTo>
                  <a:lnTo>
                    <a:pt x="4228" y="3782"/>
                  </a:lnTo>
                  <a:lnTo>
                    <a:pt x="4087" y="4369"/>
                  </a:lnTo>
                  <a:lnTo>
                    <a:pt x="3969" y="4932"/>
                  </a:lnTo>
                  <a:lnTo>
                    <a:pt x="3899" y="5519"/>
                  </a:lnTo>
                  <a:lnTo>
                    <a:pt x="3828" y="6107"/>
                  </a:lnTo>
                  <a:lnTo>
                    <a:pt x="3805" y="6694"/>
                  </a:lnTo>
                  <a:lnTo>
                    <a:pt x="3805" y="7281"/>
                  </a:lnTo>
                  <a:lnTo>
                    <a:pt x="3805" y="7868"/>
                  </a:lnTo>
                  <a:lnTo>
                    <a:pt x="3852" y="8431"/>
                  </a:lnTo>
                  <a:lnTo>
                    <a:pt x="3922" y="9019"/>
                  </a:lnTo>
                  <a:lnTo>
                    <a:pt x="3922" y="9019"/>
                  </a:lnTo>
                  <a:lnTo>
                    <a:pt x="3500" y="9418"/>
                  </a:lnTo>
                  <a:lnTo>
                    <a:pt x="3053" y="9817"/>
                  </a:lnTo>
                  <a:lnTo>
                    <a:pt x="2584" y="10169"/>
                  </a:lnTo>
                  <a:lnTo>
                    <a:pt x="2114" y="10522"/>
                  </a:lnTo>
                  <a:lnTo>
                    <a:pt x="1621" y="10850"/>
                  </a:lnTo>
                  <a:lnTo>
                    <a:pt x="1104" y="11156"/>
                  </a:lnTo>
                  <a:lnTo>
                    <a:pt x="588" y="11437"/>
                  </a:lnTo>
                  <a:lnTo>
                    <a:pt x="71" y="11696"/>
                  </a:lnTo>
                  <a:lnTo>
                    <a:pt x="71" y="11696"/>
                  </a:lnTo>
                  <a:lnTo>
                    <a:pt x="71" y="11696"/>
                  </a:lnTo>
                  <a:lnTo>
                    <a:pt x="1" y="11860"/>
                  </a:lnTo>
                  <a:lnTo>
                    <a:pt x="7821" y="11790"/>
                  </a:lnTo>
                  <a:lnTo>
                    <a:pt x="8854" y="11790"/>
                  </a:lnTo>
                  <a:lnTo>
                    <a:pt x="35462" y="11555"/>
                  </a:lnTo>
                  <a:lnTo>
                    <a:pt x="40135" y="11508"/>
                  </a:lnTo>
                  <a:lnTo>
                    <a:pt x="40135" y="11508"/>
                  </a:lnTo>
                  <a:lnTo>
                    <a:pt x="40511" y="10827"/>
                  </a:lnTo>
                  <a:lnTo>
                    <a:pt x="40863" y="10146"/>
                  </a:lnTo>
                  <a:lnTo>
                    <a:pt x="41168" y="9465"/>
                  </a:lnTo>
                  <a:lnTo>
                    <a:pt x="41403" y="8784"/>
                  </a:lnTo>
                  <a:lnTo>
                    <a:pt x="41568" y="8103"/>
                  </a:lnTo>
                  <a:lnTo>
                    <a:pt x="41708" y="7445"/>
                  </a:lnTo>
                  <a:lnTo>
                    <a:pt x="41779" y="6764"/>
                  </a:lnTo>
                  <a:lnTo>
                    <a:pt x="41826" y="6107"/>
                  </a:lnTo>
                  <a:lnTo>
                    <a:pt x="41826" y="6107"/>
                  </a:lnTo>
                  <a:lnTo>
                    <a:pt x="41779" y="5425"/>
                  </a:lnTo>
                  <a:lnTo>
                    <a:pt x="41708" y="4744"/>
                  </a:lnTo>
                  <a:lnTo>
                    <a:pt x="41568" y="4087"/>
                  </a:lnTo>
                  <a:lnTo>
                    <a:pt x="41403" y="3406"/>
                  </a:lnTo>
                  <a:lnTo>
                    <a:pt x="41145" y="2748"/>
                  </a:lnTo>
                  <a:lnTo>
                    <a:pt x="40863" y="2091"/>
                  </a:lnTo>
                  <a:lnTo>
                    <a:pt x="40511" y="1433"/>
                  </a:lnTo>
                  <a:lnTo>
                    <a:pt x="40135" y="776"/>
                  </a:lnTo>
                  <a:lnTo>
                    <a:pt x="35274" y="658"/>
                  </a:lnTo>
                  <a:lnTo>
                    <a:pt x="35274" y="658"/>
                  </a:lnTo>
                  <a:lnTo>
                    <a:pt x="35274" y="658"/>
                  </a:lnTo>
                  <a:lnTo>
                    <a:pt x="35462" y="1057"/>
                  </a:lnTo>
                  <a:lnTo>
                    <a:pt x="35626" y="1433"/>
                  </a:lnTo>
                  <a:lnTo>
                    <a:pt x="35767" y="1832"/>
                  </a:lnTo>
                  <a:lnTo>
                    <a:pt x="35908" y="2232"/>
                  </a:lnTo>
                  <a:lnTo>
                    <a:pt x="36025" y="2607"/>
                  </a:lnTo>
                  <a:lnTo>
                    <a:pt x="36119" y="3007"/>
                  </a:lnTo>
                  <a:lnTo>
                    <a:pt x="36284" y="3805"/>
                  </a:lnTo>
                  <a:lnTo>
                    <a:pt x="36401" y="4580"/>
                  </a:lnTo>
                  <a:lnTo>
                    <a:pt x="36448" y="5332"/>
                  </a:lnTo>
                  <a:lnTo>
                    <a:pt x="36471" y="6083"/>
                  </a:lnTo>
                  <a:lnTo>
                    <a:pt x="36448" y="6835"/>
                  </a:lnTo>
                  <a:lnTo>
                    <a:pt x="36378" y="7539"/>
                  </a:lnTo>
                  <a:lnTo>
                    <a:pt x="36284" y="8220"/>
                  </a:lnTo>
                  <a:lnTo>
                    <a:pt x="36190" y="8878"/>
                  </a:lnTo>
                  <a:lnTo>
                    <a:pt x="36049" y="9488"/>
                  </a:lnTo>
                  <a:lnTo>
                    <a:pt x="35908" y="10075"/>
                  </a:lnTo>
                  <a:lnTo>
                    <a:pt x="35767" y="10616"/>
                  </a:lnTo>
                  <a:lnTo>
                    <a:pt x="35603" y="11109"/>
                  </a:lnTo>
                  <a:lnTo>
                    <a:pt x="35462" y="11555"/>
                  </a:lnTo>
                  <a:lnTo>
                    <a:pt x="8854" y="11790"/>
                  </a:lnTo>
                  <a:lnTo>
                    <a:pt x="8854" y="11790"/>
                  </a:lnTo>
                  <a:lnTo>
                    <a:pt x="9065" y="11320"/>
                  </a:lnTo>
                  <a:lnTo>
                    <a:pt x="9230" y="10874"/>
                  </a:lnTo>
                  <a:lnTo>
                    <a:pt x="9394" y="10404"/>
                  </a:lnTo>
                  <a:lnTo>
                    <a:pt x="9535" y="9958"/>
                  </a:lnTo>
                  <a:lnTo>
                    <a:pt x="9653" y="9512"/>
                  </a:lnTo>
                  <a:lnTo>
                    <a:pt x="9746" y="9066"/>
                  </a:lnTo>
                  <a:lnTo>
                    <a:pt x="9817" y="8619"/>
                  </a:lnTo>
                  <a:lnTo>
                    <a:pt x="9864" y="8173"/>
                  </a:lnTo>
                  <a:lnTo>
                    <a:pt x="9911" y="7750"/>
                  </a:lnTo>
                  <a:lnTo>
                    <a:pt x="9934" y="7328"/>
                  </a:lnTo>
                  <a:lnTo>
                    <a:pt x="9934" y="6905"/>
                  </a:lnTo>
                  <a:lnTo>
                    <a:pt x="9934" y="6482"/>
                  </a:lnTo>
                  <a:lnTo>
                    <a:pt x="9887" y="5660"/>
                  </a:lnTo>
                  <a:lnTo>
                    <a:pt x="9793" y="4885"/>
                  </a:lnTo>
                  <a:lnTo>
                    <a:pt x="9653" y="4110"/>
                  </a:lnTo>
                  <a:lnTo>
                    <a:pt x="9488" y="3406"/>
                  </a:lnTo>
                  <a:lnTo>
                    <a:pt x="9300" y="2725"/>
                  </a:lnTo>
                  <a:lnTo>
                    <a:pt x="9089" y="2091"/>
                  </a:lnTo>
                  <a:lnTo>
                    <a:pt x="8854" y="1504"/>
                  </a:lnTo>
                  <a:lnTo>
                    <a:pt x="8643" y="963"/>
                  </a:lnTo>
                  <a:lnTo>
                    <a:pt x="8408" y="494"/>
                  </a:lnTo>
                  <a:lnTo>
                    <a:pt x="8196" y="71"/>
                  </a:lnTo>
                  <a:lnTo>
                    <a:pt x="8196" y="71"/>
                  </a:lnTo>
                  <a:lnTo>
                    <a:pt x="577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8" name="Google Shape;1888;p29"/>
            <p:cNvSpPr/>
            <p:nvPr/>
          </p:nvSpPr>
          <p:spPr>
            <a:xfrm>
              <a:off x="7065750" y="4213100"/>
              <a:ext cx="706900" cy="292975"/>
            </a:xfrm>
            <a:custGeom>
              <a:rect b="b" l="l" r="r" t="t"/>
              <a:pathLst>
                <a:path extrusionOk="0" h="11719" w="28276">
                  <a:moveTo>
                    <a:pt x="16111" y="3969"/>
                  </a:moveTo>
                  <a:lnTo>
                    <a:pt x="17074" y="3992"/>
                  </a:lnTo>
                  <a:lnTo>
                    <a:pt x="18013" y="4039"/>
                  </a:lnTo>
                  <a:lnTo>
                    <a:pt x="18882" y="4110"/>
                  </a:lnTo>
                  <a:lnTo>
                    <a:pt x="19727" y="4180"/>
                  </a:lnTo>
                  <a:lnTo>
                    <a:pt x="20526" y="4274"/>
                  </a:lnTo>
                  <a:lnTo>
                    <a:pt x="21277" y="4392"/>
                  </a:lnTo>
                  <a:lnTo>
                    <a:pt x="21958" y="4509"/>
                  </a:lnTo>
                  <a:lnTo>
                    <a:pt x="22592" y="4650"/>
                  </a:lnTo>
                  <a:lnTo>
                    <a:pt x="23132" y="4791"/>
                  </a:lnTo>
                  <a:lnTo>
                    <a:pt x="23626" y="4955"/>
                  </a:lnTo>
                  <a:lnTo>
                    <a:pt x="24025" y="5120"/>
                  </a:lnTo>
                  <a:lnTo>
                    <a:pt x="24354" y="5284"/>
                  </a:lnTo>
                  <a:lnTo>
                    <a:pt x="24495" y="5378"/>
                  </a:lnTo>
                  <a:lnTo>
                    <a:pt x="24588" y="5472"/>
                  </a:lnTo>
                  <a:lnTo>
                    <a:pt x="24682" y="5566"/>
                  </a:lnTo>
                  <a:lnTo>
                    <a:pt x="24753" y="5660"/>
                  </a:lnTo>
                  <a:lnTo>
                    <a:pt x="24776" y="5754"/>
                  </a:lnTo>
                  <a:lnTo>
                    <a:pt x="24800" y="5848"/>
                  </a:lnTo>
                  <a:lnTo>
                    <a:pt x="24776" y="5942"/>
                  </a:lnTo>
                  <a:lnTo>
                    <a:pt x="24753" y="6036"/>
                  </a:lnTo>
                  <a:lnTo>
                    <a:pt x="24682" y="6129"/>
                  </a:lnTo>
                  <a:lnTo>
                    <a:pt x="24588" y="6223"/>
                  </a:lnTo>
                  <a:lnTo>
                    <a:pt x="24495" y="6317"/>
                  </a:lnTo>
                  <a:lnTo>
                    <a:pt x="24354" y="6411"/>
                  </a:lnTo>
                  <a:lnTo>
                    <a:pt x="24025" y="6599"/>
                  </a:lnTo>
                  <a:lnTo>
                    <a:pt x="23626" y="6764"/>
                  </a:lnTo>
                  <a:lnTo>
                    <a:pt x="23132" y="6904"/>
                  </a:lnTo>
                  <a:lnTo>
                    <a:pt x="22592" y="7069"/>
                  </a:lnTo>
                  <a:lnTo>
                    <a:pt x="21958" y="7186"/>
                  </a:lnTo>
                  <a:lnTo>
                    <a:pt x="21277" y="7304"/>
                  </a:lnTo>
                  <a:lnTo>
                    <a:pt x="20526" y="7421"/>
                  </a:lnTo>
                  <a:lnTo>
                    <a:pt x="19727" y="7515"/>
                  </a:lnTo>
                  <a:lnTo>
                    <a:pt x="18882" y="7609"/>
                  </a:lnTo>
                  <a:lnTo>
                    <a:pt x="18013" y="7656"/>
                  </a:lnTo>
                  <a:lnTo>
                    <a:pt x="17074" y="7703"/>
                  </a:lnTo>
                  <a:lnTo>
                    <a:pt x="16111" y="7726"/>
                  </a:lnTo>
                  <a:lnTo>
                    <a:pt x="15124" y="7750"/>
                  </a:lnTo>
                  <a:lnTo>
                    <a:pt x="14138" y="7726"/>
                  </a:lnTo>
                  <a:lnTo>
                    <a:pt x="13175" y="7703"/>
                  </a:lnTo>
                  <a:lnTo>
                    <a:pt x="12259" y="7656"/>
                  </a:lnTo>
                  <a:lnTo>
                    <a:pt x="11367" y="7609"/>
                  </a:lnTo>
                  <a:lnTo>
                    <a:pt x="10521" y="7515"/>
                  </a:lnTo>
                  <a:lnTo>
                    <a:pt x="9723" y="7421"/>
                  </a:lnTo>
                  <a:lnTo>
                    <a:pt x="8995" y="7304"/>
                  </a:lnTo>
                  <a:lnTo>
                    <a:pt x="8290" y="7186"/>
                  </a:lnTo>
                  <a:lnTo>
                    <a:pt x="7680" y="7069"/>
                  </a:lnTo>
                  <a:lnTo>
                    <a:pt x="7116" y="6904"/>
                  </a:lnTo>
                  <a:lnTo>
                    <a:pt x="6623" y="6764"/>
                  </a:lnTo>
                  <a:lnTo>
                    <a:pt x="6224" y="6599"/>
                  </a:lnTo>
                  <a:lnTo>
                    <a:pt x="5895" y="6411"/>
                  </a:lnTo>
                  <a:lnTo>
                    <a:pt x="5778" y="6317"/>
                  </a:lnTo>
                  <a:lnTo>
                    <a:pt x="5660" y="6223"/>
                  </a:lnTo>
                  <a:lnTo>
                    <a:pt x="5590" y="6129"/>
                  </a:lnTo>
                  <a:lnTo>
                    <a:pt x="5519" y="6036"/>
                  </a:lnTo>
                  <a:lnTo>
                    <a:pt x="5472" y="5942"/>
                  </a:lnTo>
                  <a:lnTo>
                    <a:pt x="5472" y="5848"/>
                  </a:lnTo>
                  <a:lnTo>
                    <a:pt x="5472" y="5754"/>
                  </a:lnTo>
                  <a:lnTo>
                    <a:pt x="5519" y="5660"/>
                  </a:lnTo>
                  <a:lnTo>
                    <a:pt x="5590" y="5566"/>
                  </a:lnTo>
                  <a:lnTo>
                    <a:pt x="5660" y="5472"/>
                  </a:lnTo>
                  <a:lnTo>
                    <a:pt x="5778" y="5378"/>
                  </a:lnTo>
                  <a:lnTo>
                    <a:pt x="5895" y="5284"/>
                  </a:lnTo>
                  <a:lnTo>
                    <a:pt x="6224" y="5120"/>
                  </a:lnTo>
                  <a:lnTo>
                    <a:pt x="6623" y="4955"/>
                  </a:lnTo>
                  <a:lnTo>
                    <a:pt x="7116" y="4791"/>
                  </a:lnTo>
                  <a:lnTo>
                    <a:pt x="7680" y="4650"/>
                  </a:lnTo>
                  <a:lnTo>
                    <a:pt x="8290" y="4509"/>
                  </a:lnTo>
                  <a:lnTo>
                    <a:pt x="8995" y="4392"/>
                  </a:lnTo>
                  <a:lnTo>
                    <a:pt x="9723" y="4274"/>
                  </a:lnTo>
                  <a:lnTo>
                    <a:pt x="10521" y="4180"/>
                  </a:lnTo>
                  <a:lnTo>
                    <a:pt x="11367" y="4110"/>
                  </a:lnTo>
                  <a:lnTo>
                    <a:pt x="12259" y="4039"/>
                  </a:lnTo>
                  <a:lnTo>
                    <a:pt x="13175" y="3992"/>
                  </a:lnTo>
                  <a:lnTo>
                    <a:pt x="14138" y="3969"/>
                  </a:lnTo>
                  <a:close/>
                  <a:moveTo>
                    <a:pt x="0" y="0"/>
                  </a:moveTo>
                  <a:lnTo>
                    <a:pt x="212" y="423"/>
                  </a:lnTo>
                  <a:lnTo>
                    <a:pt x="447" y="892"/>
                  </a:lnTo>
                  <a:lnTo>
                    <a:pt x="658" y="1433"/>
                  </a:lnTo>
                  <a:lnTo>
                    <a:pt x="893" y="2020"/>
                  </a:lnTo>
                  <a:lnTo>
                    <a:pt x="1104" y="2654"/>
                  </a:lnTo>
                  <a:lnTo>
                    <a:pt x="1292" y="3335"/>
                  </a:lnTo>
                  <a:lnTo>
                    <a:pt x="1457" y="4039"/>
                  </a:lnTo>
                  <a:lnTo>
                    <a:pt x="1597" y="4814"/>
                  </a:lnTo>
                  <a:lnTo>
                    <a:pt x="1691" y="5589"/>
                  </a:lnTo>
                  <a:lnTo>
                    <a:pt x="1738" y="6411"/>
                  </a:lnTo>
                  <a:lnTo>
                    <a:pt x="1738" y="6834"/>
                  </a:lnTo>
                  <a:lnTo>
                    <a:pt x="1738" y="7257"/>
                  </a:lnTo>
                  <a:lnTo>
                    <a:pt x="1715" y="7679"/>
                  </a:lnTo>
                  <a:lnTo>
                    <a:pt x="1668" y="8102"/>
                  </a:lnTo>
                  <a:lnTo>
                    <a:pt x="1621" y="8548"/>
                  </a:lnTo>
                  <a:lnTo>
                    <a:pt x="1550" y="8995"/>
                  </a:lnTo>
                  <a:lnTo>
                    <a:pt x="1457" y="9441"/>
                  </a:lnTo>
                  <a:lnTo>
                    <a:pt x="1339" y="9887"/>
                  </a:lnTo>
                  <a:lnTo>
                    <a:pt x="1198" y="10333"/>
                  </a:lnTo>
                  <a:lnTo>
                    <a:pt x="1034" y="10803"/>
                  </a:lnTo>
                  <a:lnTo>
                    <a:pt x="869" y="11249"/>
                  </a:lnTo>
                  <a:lnTo>
                    <a:pt x="658" y="11719"/>
                  </a:lnTo>
                  <a:lnTo>
                    <a:pt x="27266" y="11484"/>
                  </a:lnTo>
                  <a:lnTo>
                    <a:pt x="27407" y="11038"/>
                  </a:lnTo>
                  <a:lnTo>
                    <a:pt x="27571" y="10545"/>
                  </a:lnTo>
                  <a:lnTo>
                    <a:pt x="27712" y="10004"/>
                  </a:lnTo>
                  <a:lnTo>
                    <a:pt x="27853" y="9417"/>
                  </a:lnTo>
                  <a:lnTo>
                    <a:pt x="27994" y="8807"/>
                  </a:lnTo>
                  <a:lnTo>
                    <a:pt x="28088" y="8149"/>
                  </a:lnTo>
                  <a:lnTo>
                    <a:pt x="28182" y="7468"/>
                  </a:lnTo>
                  <a:lnTo>
                    <a:pt x="28252" y="6764"/>
                  </a:lnTo>
                  <a:lnTo>
                    <a:pt x="28275" y="6012"/>
                  </a:lnTo>
                  <a:lnTo>
                    <a:pt x="28252" y="5261"/>
                  </a:lnTo>
                  <a:lnTo>
                    <a:pt x="28205" y="4509"/>
                  </a:lnTo>
                  <a:lnTo>
                    <a:pt x="28088" y="3734"/>
                  </a:lnTo>
                  <a:lnTo>
                    <a:pt x="27923" y="2936"/>
                  </a:lnTo>
                  <a:lnTo>
                    <a:pt x="27829" y="2536"/>
                  </a:lnTo>
                  <a:lnTo>
                    <a:pt x="27712" y="2161"/>
                  </a:lnTo>
                  <a:lnTo>
                    <a:pt x="27571" y="1761"/>
                  </a:lnTo>
                  <a:lnTo>
                    <a:pt x="27430" y="1362"/>
                  </a:lnTo>
                  <a:lnTo>
                    <a:pt x="27266" y="986"/>
                  </a:lnTo>
                  <a:lnTo>
                    <a:pt x="27078" y="587"/>
                  </a:lnTo>
                  <a:lnTo>
                    <a:pt x="21489" y="470"/>
                  </a:lnTo>
                  <a:lnTo>
                    <a:pt x="15946" y="352"/>
                  </a:lnTo>
                  <a:lnTo>
                    <a:pt x="0" y="0"/>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9" name="Google Shape;1889;p29"/>
            <p:cNvSpPr/>
            <p:nvPr/>
          </p:nvSpPr>
          <p:spPr>
            <a:xfrm>
              <a:off x="7202550" y="4312300"/>
              <a:ext cx="483200" cy="94550"/>
            </a:xfrm>
            <a:custGeom>
              <a:rect b="b" l="l" r="r" t="t"/>
              <a:pathLst>
                <a:path extrusionOk="0" fill="none" h="3782" w="19328">
                  <a:moveTo>
                    <a:pt x="9652" y="3782"/>
                  </a:moveTo>
                  <a:lnTo>
                    <a:pt x="9652" y="3782"/>
                  </a:lnTo>
                  <a:lnTo>
                    <a:pt x="8666" y="3758"/>
                  </a:lnTo>
                  <a:lnTo>
                    <a:pt x="7703" y="3735"/>
                  </a:lnTo>
                  <a:lnTo>
                    <a:pt x="6787" y="3688"/>
                  </a:lnTo>
                  <a:lnTo>
                    <a:pt x="5895" y="3641"/>
                  </a:lnTo>
                  <a:lnTo>
                    <a:pt x="5049" y="3547"/>
                  </a:lnTo>
                  <a:lnTo>
                    <a:pt x="4251" y="3453"/>
                  </a:lnTo>
                  <a:lnTo>
                    <a:pt x="3523" y="3336"/>
                  </a:lnTo>
                  <a:lnTo>
                    <a:pt x="2818" y="3218"/>
                  </a:lnTo>
                  <a:lnTo>
                    <a:pt x="2208" y="3101"/>
                  </a:lnTo>
                  <a:lnTo>
                    <a:pt x="1644" y="2936"/>
                  </a:lnTo>
                  <a:lnTo>
                    <a:pt x="1151" y="2796"/>
                  </a:lnTo>
                  <a:lnTo>
                    <a:pt x="752" y="2631"/>
                  </a:lnTo>
                  <a:lnTo>
                    <a:pt x="423" y="2443"/>
                  </a:lnTo>
                  <a:lnTo>
                    <a:pt x="306" y="2349"/>
                  </a:lnTo>
                  <a:lnTo>
                    <a:pt x="188" y="2255"/>
                  </a:lnTo>
                  <a:lnTo>
                    <a:pt x="118" y="2161"/>
                  </a:lnTo>
                  <a:lnTo>
                    <a:pt x="47" y="2068"/>
                  </a:lnTo>
                  <a:lnTo>
                    <a:pt x="0" y="1974"/>
                  </a:lnTo>
                  <a:lnTo>
                    <a:pt x="0" y="1880"/>
                  </a:lnTo>
                  <a:lnTo>
                    <a:pt x="0" y="1880"/>
                  </a:lnTo>
                  <a:lnTo>
                    <a:pt x="0" y="1786"/>
                  </a:lnTo>
                  <a:lnTo>
                    <a:pt x="47" y="1692"/>
                  </a:lnTo>
                  <a:lnTo>
                    <a:pt x="118" y="1598"/>
                  </a:lnTo>
                  <a:lnTo>
                    <a:pt x="188" y="1504"/>
                  </a:lnTo>
                  <a:lnTo>
                    <a:pt x="306" y="1410"/>
                  </a:lnTo>
                  <a:lnTo>
                    <a:pt x="423" y="1316"/>
                  </a:lnTo>
                  <a:lnTo>
                    <a:pt x="752" y="1152"/>
                  </a:lnTo>
                  <a:lnTo>
                    <a:pt x="1151" y="987"/>
                  </a:lnTo>
                  <a:lnTo>
                    <a:pt x="1644" y="823"/>
                  </a:lnTo>
                  <a:lnTo>
                    <a:pt x="2208" y="682"/>
                  </a:lnTo>
                  <a:lnTo>
                    <a:pt x="2818" y="541"/>
                  </a:lnTo>
                  <a:lnTo>
                    <a:pt x="3523" y="424"/>
                  </a:lnTo>
                  <a:lnTo>
                    <a:pt x="4251" y="306"/>
                  </a:lnTo>
                  <a:lnTo>
                    <a:pt x="5049" y="212"/>
                  </a:lnTo>
                  <a:lnTo>
                    <a:pt x="5895" y="142"/>
                  </a:lnTo>
                  <a:lnTo>
                    <a:pt x="6787" y="71"/>
                  </a:lnTo>
                  <a:lnTo>
                    <a:pt x="7703" y="24"/>
                  </a:lnTo>
                  <a:lnTo>
                    <a:pt x="8666" y="1"/>
                  </a:lnTo>
                  <a:lnTo>
                    <a:pt x="9652" y="1"/>
                  </a:lnTo>
                  <a:lnTo>
                    <a:pt x="9652" y="1"/>
                  </a:lnTo>
                  <a:lnTo>
                    <a:pt x="10639" y="1"/>
                  </a:lnTo>
                  <a:lnTo>
                    <a:pt x="11602" y="24"/>
                  </a:lnTo>
                  <a:lnTo>
                    <a:pt x="12541" y="71"/>
                  </a:lnTo>
                  <a:lnTo>
                    <a:pt x="13410" y="142"/>
                  </a:lnTo>
                  <a:lnTo>
                    <a:pt x="14255" y="212"/>
                  </a:lnTo>
                  <a:lnTo>
                    <a:pt x="15054" y="306"/>
                  </a:lnTo>
                  <a:lnTo>
                    <a:pt x="15805" y="424"/>
                  </a:lnTo>
                  <a:lnTo>
                    <a:pt x="16486" y="541"/>
                  </a:lnTo>
                  <a:lnTo>
                    <a:pt x="17120" y="682"/>
                  </a:lnTo>
                  <a:lnTo>
                    <a:pt x="17660" y="823"/>
                  </a:lnTo>
                  <a:lnTo>
                    <a:pt x="18154" y="987"/>
                  </a:lnTo>
                  <a:lnTo>
                    <a:pt x="18553" y="1152"/>
                  </a:lnTo>
                  <a:lnTo>
                    <a:pt x="18882" y="1316"/>
                  </a:lnTo>
                  <a:lnTo>
                    <a:pt x="19023" y="1410"/>
                  </a:lnTo>
                  <a:lnTo>
                    <a:pt x="19116" y="1504"/>
                  </a:lnTo>
                  <a:lnTo>
                    <a:pt x="19210" y="1598"/>
                  </a:lnTo>
                  <a:lnTo>
                    <a:pt x="19281" y="1692"/>
                  </a:lnTo>
                  <a:lnTo>
                    <a:pt x="19304" y="1786"/>
                  </a:lnTo>
                  <a:lnTo>
                    <a:pt x="19328" y="1880"/>
                  </a:lnTo>
                  <a:lnTo>
                    <a:pt x="19328" y="1880"/>
                  </a:lnTo>
                  <a:lnTo>
                    <a:pt x="19304" y="1974"/>
                  </a:lnTo>
                  <a:lnTo>
                    <a:pt x="19281" y="2068"/>
                  </a:lnTo>
                  <a:lnTo>
                    <a:pt x="19210" y="2161"/>
                  </a:lnTo>
                  <a:lnTo>
                    <a:pt x="19116" y="2255"/>
                  </a:lnTo>
                  <a:lnTo>
                    <a:pt x="19023" y="2349"/>
                  </a:lnTo>
                  <a:lnTo>
                    <a:pt x="18882" y="2443"/>
                  </a:lnTo>
                  <a:lnTo>
                    <a:pt x="18553" y="2631"/>
                  </a:lnTo>
                  <a:lnTo>
                    <a:pt x="18154" y="2796"/>
                  </a:lnTo>
                  <a:lnTo>
                    <a:pt x="17660" y="2936"/>
                  </a:lnTo>
                  <a:lnTo>
                    <a:pt x="17120" y="3101"/>
                  </a:lnTo>
                  <a:lnTo>
                    <a:pt x="16486" y="3218"/>
                  </a:lnTo>
                  <a:lnTo>
                    <a:pt x="15805" y="3336"/>
                  </a:lnTo>
                  <a:lnTo>
                    <a:pt x="15054" y="3453"/>
                  </a:lnTo>
                  <a:lnTo>
                    <a:pt x="14255" y="3547"/>
                  </a:lnTo>
                  <a:lnTo>
                    <a:pt x="13410" y="3641"/>
                  </a:lnTo>
                  <a:lnTo>
                    <a:pt x="12541" y="3688"/>
                  </a:lnTo>
                  <a:lnTo>
                    <a:pt x="11602" y="3735"/>
                  </a:lnTo>
                  <a:lnTo>
                    <a:pt x="10639" y="3758"/>
                  </a:lnTo>
                  <a:lnTo>
                    <a:pt x="9652" y="3782"/>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0" name="Google Shape;1890;p29"/>
            <p:cNvSpPr/>
            <p:nvPr/>
          </p:nvSpPr>
          <p:spPr>
            <a:xfrm>
              <a:off x="7065750" y="4213100"/>
              <a:ext cx="706900" cy="292975"/>
            </a:xfrm>
            <a:custGeom>
              <a:rect b="b" l="l" r="r" t="t"/>
              <a:pathLst>
                <a:path extrusionOk="0" fill="none" h="11719" w="28276">
                  <a:moveTo>
                    <a:pt x="0" y="0"/>
                  </a:moveTo>
                  <a:lnTo>
                    <a:pt x="0" y="0"/>
                  </a:lnTo>
                  <a:lnTo>
                    <a:pt x="0" y="0"/>
                  </a:lnTo>
                  <a:lnTo>
                    <a:pt x="212" y="423"/>
                  </a:lnTo>
                  <a:lnTo>
                    <a:pt x="447" y="892"/>
                  </a:lnTo>
                  <a:lnTo>
                    <a:pt x="658" y="1433"/>
                  </a:lnTo>
                  <a:lnTo>
                    <a:pt x="893" y="2020"/>
                  </a:lnTo>
                  <a:lnTo>
                    <a:pt x="1104" y="2654"/>
                  </a:lnTo>
                  <a:lnTo>
                    <a:pt x="1292" y="3335"/>
                  </a:lnTo>
                  <a:lnTo>
                    <a:pt x="1457" y="4039"/>
                  </a:lnTo>
                  <a:lnTo>
                    <a:pt x="1597" y="4814"/>
                  </a:lnTo>
                  <a:lnTo>
                    <a:pt x="1691" y="5589"/>
                  </a:lnTo>
                  <a:lnTo>
                    <a:pt x="1738" y="6411"/>
                  </a:lnTo>
                  <a:lnTo>
                    <a:pt x="1738" y="6834"/>
                  </a:lnTo>
                  <a:lnTo>
                    <a:pt x="1738" y="7257"/>
                  </a:lnTo>
                  <a:lnTo>
                    <a:pt x="1715" y="7679"/>
                  </a:lnTo>
                  <a:lnTo>
                    <a:pt x="1668" y="8102"/>
                  </a:lnTo>
                  <a:lnTo>
                    <a:pt x="1621" y="8548"/>
                  </a:lnTo>
                  <a:lnTo>
                    <a:pt x="1550" y="8995"/>
                  </a:lnTo>
                  <a:lnTo>
                    <a:pt x="1457" y="9441"/>
                  </a:lnTo>
                  <a:lnTo>
                    <a:pt x="1339" y="9887"/>
                  </a:lnTo>
                  <a:lnTo>
                    <a:pt x="1198" y="10333"/>
                  </a:lnTo>
                  <a:lnTo>
                    <a:pt x="1034" y="10803"/>
                  </a:lnTo>
                  <a:lnTo>
                    <a:pt x="869" y="11249"/>
                  </a:lnTo>
                  <a:lnTo>
                    <a:pt x="658" y="11719"/>
                  </a:lnTo>
                  <a:lnTo>
                    <a:pt x="27266" y="11484"/>
                  </a:lnTo>
                  <a:lnTo>
                    <a:pt x="27266" y="11484"/>
                  </a:lnTo>
                  <a:lnTo>
                    <a:pt x="27407" y="11038"/>
                  </a:lnTo>
                  <a:lnTo>
                    <a:pt x="27571" y="10545"/>
                  </a:lnTo>
                  <a:lnTo>
                    <a:pt x="27712" y="10004"/>
                  </a:lnTo>
                  <a:lnTo>
                    <a:pt x="27853" y="9417"/>
                  </a:lnTo>
                  <a:lnTo>
                    <a:pt x="27994" y="8807"/>
                  </a:lnTo>
                  <a:lnTo>
                    <a:pt x="28088" y="8149"/>
                  </a:lnTo>
                  <a:lnTo>
                    <a:pt x="28182" y="7468"/>
                  </a:lnTo>
                  <a:lnTo>
                    <a:pt x="28252" y="6764"/>
                  </a:lnTo>
                  <a:lnTo>
                    <a:pt x="28275" y="6012"/>
                  </a:lnTo>
                  <a:lnTo>
                    <a:pt x="28252" y="5261"/>
                  </a:lnTo>
                  <a:lnTo>
                    <a:pt x="28205" y="4509"/>
                  </a:lnTo>
                  <a:lnTo>
                    <a:pt x="28088" y="3734"/>
                  </a:lnTo>
                  <a:lnTo>
                    <a:pt x="27923" y="2936"/>
                  </a:lnTo>
                  <a:lnTo>
                    <a:pt x="27829" y="2536"/>
                  </a:lnTo>
                  <a:lnTo>
                    <a:pt x="27712" y="2161"/>
                  </a:lnTo>
                  <a:lnTo>
                    <a:pt x="27571" y="1761"/>
                  </a:lnTo>
                  <a:lnTo>
                    <a:pt x="27430" y="1362"/>
                  </a:lnTo>
                  <a:lnTo>
                    <a:pt x="27266" y="986"/>
                  </a:lnTo>
                  <a:lnTo>
                    <a:pt x="27078" y="587"/>
                  </a:lnTo>
                  <a:lnTo>
                    <a:pt x="27078" y="587"/>
                  </a:lnTo>
                  <a:lnTo>
                    <a:pt x="21489" y="470"/>
                  </a:lnTo>
                  <a:lnTo>
                    <a:pt x="15946" y="352"/>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1" name="Google Shape;1891;p29"/>
            <p:cNvSpPr/>
            <p:nvPr/>
          </p:nvSpPr>
          <p:spPr>
            <a:xfrm>
              <a:off x="7202550" y="4312300"/>
              <a:ext cx="483200" cy="94550"/>
            </a:xfrm>
            <a:custGeom>
              <a:rect b="b" l="l" r="r" t="t"/>
              <a:pathLst>
                <a:path extrusionOk="0" h="3782" w="19328">
                  <a:moveTo>
                    <a:pt x="8666" y="1"/>
                  </a:moveTo>
                  <a:lnTo>
                    <a:pt x="7703" y="24"/>
                  </a:lnTo>
                  <a:lnTo>
                    <a:pt x="6787" y="71"/>
                  </a:lnTo>
                  <a:lnTo>
                    <a:pt x="5895" y="142"/>
                  </a:lnTo>
                  <a:lnTo>
                    <a:pt x="5049" y="212"/>
                  </a:lnTo>
                  <a:lnTo>
                    <a:pt x="4251" y="306"/>
                  </a:lnTo>
                  <a:lnTo>
                    <a:pt x="3523" y="424"/>
                  </a:lnTo>
                  <a:lnTo>
                    <a:pt x="2818" y="541"/>
                  </a:lnTo>
                  <a:lnTo>
                    <a:pt x="2208" y="682"/>
                  </a:lnTo>
                  <a:lnTo>
                    <a:pt x="1644" y="823"/>
                  </a:lnTo>
                  <a:lnTo>
                    <a:pt x="1151" y="987"/>
                  </a:lnTo>
                  <a:lnTo>
                    <a:pt x="752" y="1152"/>
                  </a:lnTo>
                  <a:lnTo>
                    <a:pt x="423" y="1316"/>
                  </a:lnTo>
                  <a:lnTo>
                    <a:pt x="306" y="1410"/>
                  </a:lnTo>
                  <a:lnTo>
                    <a:pt x="188" y="1504"/>
                  </a:lnTo>
                  <a:lnTo>
                    <a:pt x="118" y="1598"/>
                  </a:lnTo>
                  <a:lnTo>
                    <a:pt x="47" y="1692"/>
                  </a:lnTo>
                  <a:lnTo>
                    <a:pt x="0" y="1786"/>
                  </a:lnTo>
                  <a:lnTo>
                    <a:pt x="0" y="1880"/>
                  </a:lnTo>
                  <a:lnTo>
                    <a:pt x="0" y="1974"/>
                  </a:lnTo>
                  <a:lnTo>
                    <a:pt x="47" y="2068"/>
                  </a:lnTo>
                  <a:lnTo>
                    <a:pt x="118" y="2161"/>
                  </a:lnTo>
                  <a:lnTo>
                    <a:pt x="188" y="2255"/>
                  </a:lnTo>
                  <a:lnTo>
                    <a:pt x="306" y="2349"/>
                  </a:lnTo>
                  <a:lnTo>
                    <a:pt x="423" y="2443"/>
                  </a:lnTo>
                  <a:lnTo>
                    <a:pt x="752" y="2631"/>
                  </a:lnTo>
                  <a:lnTo>
                    <a:pt x="1151" y="2796"/>
                  </a:lnTo>
                  <a:lnTo>
                    <a:pt x="1644" y="2936"/>
                  </a:lnTo>
                  <a:lnTo>
                    <a:pt x="2208" y="3101"/>
                  </a:lnTo>
                  <a:lnTo>
                    <a:pt x="2818" y="3218"/>
                  </a:lnTo>
                  <a:lnTo>
                    <a:pt x="3523" y="3336"/>
                  </a:lnTo>
                  <a:lnTo>
                    <a:pt x="4251" y="3453"/>
                  </a:lnTo>
                  <a:lnTo>
                    <a:pt x="5049" y="3547"/>
                  </a:lnTo>
                  <a:lnTo>
                    <a:pt x="5895" y="3641"/>
                  </a:lnTo>
                  <a:lnTo>
                    <a:pt x="6787" y="3688"/>
                  </a:lnTo>
                  <a:lnTo>
                    <a:pt x="7703" y="3735"/>
                  </a:lnTo>
                  <a:lnTo>
                    <a:pt x="8666" y="3758"/>
                  </a:lnTo>
                  <a:lnTo>
                    <a:pt x="9652" y="3782"/>
                  </a:lnTo>
                  <a:lnTo>
                    <a:pt x="10639" y="3758"/>
                  </a:lnTo>
                  <a:lnTo>
                    <a:pt x="11602" y="3735"/>
                  </a:lnTo>
                  <a:lnTo>
                    <a:pt x="12541" y="3688"/>
                  </a:lnTo>
                  <a:lnTo>
                    <a:pt x="13410" y="3641"/>
                  </a:lnTo>
                  <a:lnTo>
                    <a:pt x="14255" y="3547"/>
                  </a:lnTo>
                  <a:lnTo>
                    <a:pt x="15054" y="3453"/>
                  </a:lnTo>
                  <a:lnTo>
                    <a:pt x="15805" y="3336"/>
                  </a:lnTo>
                  <a:lnTo>
                    <a:pt x="16486" y="3218"/>
                  </a:lnTo>
                  <a:lnTo>
                    <a:pt x="17120" y="3101"/>
                  </a:lnTo>
                  <a:lnTo>
                    <a:pt x="17660" y="2936"/>
                  </a:lnTo>
                  <a:lnTo>
                    <a:pt x="18154" y="2796"/>
                  </a:lnTo>
                  <a:lnTo>
                    <a:pt x="18553" y="2631"/>
                  </a:lnTo>
                  <a:lnTo>
                    <a:pt x="18882" y="2443"/>
                  </a:lnTo>
                  <a:lnTo>
                    <a:pt x="19023" y="2349"/>
                  </a:lnTo>
                  <a:lnTo>
                    <a:pt x="19116" y="2255"/>
                  </a:lnTo>
                  <a:lnTo>
                    <a:pt x="19210" y="2161"/>
                  </a:lnTo>
                  <a:lnTo>
                    <a:pt x="19281" y="2068"/>
                  </a:lnTo>
                  <a:lnTo>
                    <a:pt x="19304" y="1974"/>
                  </a:lnTo>
                  <a:lnTo>
                    <a:pt x="19328" y="1880"/>
                  </a:lnTo>
                  <a:lnTo>
                    <a:pt x="19304" y="1786"/>
                  </a:lnTo>
                  <a:lnTo>
                    <a:pt x="19281" y="1692"/>
                  </a:lnTo>
                  <a:lnTo>
                    <a:pt x="19210" y="1598"/>
                  </a:lnTo>
                  <a:lnTo>
                    <a:pt x="19116" y="1504"/>
                  </a:lnTo>
                  <a:lnTo>
                    <a:pt x="19023" y="1410"/>
                  </a:lnTo>
                  <a:lnTo>
                    <a:pt x="18882" y="1316"/>
                  </a:lnTo>
                  <a:lnTo>
                    <a:pt x="18553" y="1152"/>
                  </a:lnTo>
                  <a:lnTo>
                    <a:pt x="18154" y="987"/>
                  </a:lnTo>
                  <a:lnTo>
                    <a:pt x="17660" y="823"/>
                  </a:lnTo>
                  <a:lnTo>
                    <a:pt x="17120" y="682"/>
                  </a:lnTo>
                  <a:lnTo>
                    <a:pt x="16486" y="541"/>
                  </a:lnTo>
                  <a:lnTo>
                    <a:pt x="15805" y="424"/>
                  </a:lnTo>
                  <a:lnTo>
                    <a:pt x="15054" y="306"/>
                  </a:lnTo>
                  <a:lnTo>
                    <a:pt x="14255" y="212"/>
                  </a:lnTo>
                  <a:lnTo>
                    <a:pt x="13410" y="142"/>
                  </a:lnTo>
                  <a:lnTo>
                    <a:pt x="12541" y="71"/>
                  </a:lnTo>
                  <a:lnTo>
                    <a:pt x="11602" y="24"/>
                  </a:lnTo>
                  <a:lnTo>
                    <a:pt x="10639" y="1"/>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2" name="Google Shape;1892;p29"/>
            <p:cNvSpPr/>
            <p:nvPr/>
          </p:nvSpPr>
          <p:spPr>
            <a:xfrm>
              <a:off x="7202550" y="4312300"/>
              <a:ext cx="483200" cy="94550"/>
            </a:xfrm>
            <a:custGeom>
              <a:rect b="b" l="l" r="r" t="t"/>
              <a:pathLst>
                <a:path extrusionOk="0" fill="none" h="3782" w="19328">
                  <a:moveTo>
                    <a:pt x="9652" y="1"/>
                  </a:moveTo>
                  <a:lnTo>
                    <a:pt x="9652" y="1"/>
                  </a:lnTo>
                  <a:lnTo>
                    <a:pt x="8666" y="1"/>
                  </a:lnTo>
                  <a:lnTo>
                    <a:pt x="7703" y="24"/>
                  </a:lnTo>
                  <a:lnTo>
                    <a:pt x="6787" y="71"/>
                  </a:lnTo>
                  <a:lnTo>
                    <a:pt x="5895" y="142"/>
                  </a:lnTo>
                  <a:lnTo>
                    <a:pt x="5049" y="212"/>
                  </a:lnTo>
                  <a:lnTo>
                    <a:pt x="4251" y="306"/>
                  </a:lnTo>
                  <a:lnTo>
                    <a:pt x="3523" y="424"/>
                  </a:lnTo>
                  <a:lnTo>
                    <a:pt x="2818" y="541"/>
                  </a:lnTo>
                  <a:lnTo>
                    <a:pt x="2208" y="682"/>
                  </a:lnTo>
                  <a:lnTo>
                    <a:pt x="1644" y="823"/>
                  </a:lnTo>
                  <a:lnTo>
                    <a:pt x="1151" y="987"/>
                  </a:lnTo>
                  <a:lnTo>
                    <a:pt x="752" y="1152"/>
                  </a:lnTo>
                  <a:lnTo>
                    <a:pt x="423" y="1316"/>
                  </a:lnTo>
                  <a:lnTo>
                    <a:pt x="306" y="1410"/>
                  </a:lnTo>
                  <a:lnTo>
                    <a:pt x="188" y="1504"/>
                  </a:lnTo>
                  <a:lnTo>
                    <a:pt x="118" y="1598"/>
                  </a:lnTo>
                  <a:lnTo>
                    <a:pt x="47" y="1692"/>
                  </a:lnTo>
                  <a:lnTo>
                    <a:pt x="0" y="1786"/>
                  </a:lnTo>
                  <a:lnTo>
                    <a:pt x="0" y="1880"/>
                  </a:lnTo>
                  <a:lnTo>
                    <a:pt x="0" y="1880"/>
                  </a:lnTo>
                  <a:lnTo>
                    <a:pt x="0" y="1974"/>
                  </a:lnTo>
                  <a:lnTo>
                    <a:pt x="47" y="2068"/>
                  </a:lnTo>
                  <a:lnTo>
                    <a:pt x="118" y="2161"/>
                  </a:lnTo>
                  <a:lnTo>
                    <a:pt x="188" y="2255"/>
                  </a:lnTo>
                  <a:lnTo>
                    <a:pt x="306" y="2349"/>
                  </a:lnTo>
                  <a:lnTo>
                    <a:pt x="423" y="2443"/>
                  </a:lnTo>
                  <a:lnTo>
                    <a:pt x="752" y="2631"/>
                  </a:lnTo>
                  <a:lnTo>
                    <a:pt x="1151" y="2796"/>
                  </a:lnTo>
                  <a:lnTo>
                    <a:pt x="1644" y="2936"/>
                  </a:lnTo>
                  <a:lnTo>
                    <a:pt x="2208" y="3101"/>
                  </a:lnTo>
                  <a:lnTo>
                    <a:pt x="2818" y="3218"/>
                  </a:lnTo>
                  <a:lnTo>
                    <a:pt x="3523" y="3336"/>
                  </a:lnTo>
                  <a:lnTo>
                    <a:pt x="4251" y="3453"/>
                  </a:lnTo>
                  <a:lnTo>
                    <a:pt x="5049" y="3547"/>
                  </a:lnTo>
                  <a:lnTo>
                    <a:pt x="5895" y="3641"/>
                  </a:lnTo>
                  <a:lnTo>
                    <a:pt x="6787" y="3688"/>
                  </a:lnTo>
                  <a:lnTo>
                    <a:pt x="7703" y="3735"/>
                  </a:lnTo>
                  <a:lnTo>
                    <a:pt x="8666" y="3758"/>
                  </a:lnTo>
                  <a:lnTo>
                    <a:pt x="9652" y="3782"/>
                  </a:lnTo>
                  <a:lnTo>
                    <a:pt x="9652" y="3782"/>
                  </a:lnTo>
                  <a:lnTo>
                    <a:pt x="10639" y="3758"/>
                  </a:lnTo>
                  <a:lnTo>
                    <a:pt x="11602" y="3735"/>
                  </a:lnTo>
                  <a:lnTo>
                    <a:pt x="12541" y="3688"/>
                  </a:lnTo>
                  <a:lnTo>
                    <a:pt x="13410" y="3641"/>
                  </a:lnTo>
                  <a:lnTo>
                    <a:pt x="14255" y="3547"/>
                  </a:lnTo>
                  <a:lnTo>
                    <a:pt x="15054" y="3453"/>
                  </a:lnTo>
                  <a:lnTo>
                    <a:pt x="15805" y="3336"/>
                  </a:lnTo>
                  <a:lnTo>
                    <a:pt x="16486" y="3218"/>
                  </a:lnTo>
                  <a:lnTo>
                    <a:pt x="17120" y="3101"/>
                  </a:lnTo>
                  <a:lnTo>
                    <a:pt x="17660" y="2936"/>
                  </a:lnTo>
                  <a:lnTo>
                    <a:pt x="18154" y="2796"/>
                  </a:lnTo>
                  <a:lnTo>
                    <a:pt x="18553" y="2631"/>
                  </a:lnTo>
                  <a:lnTo>
                    <a:pt x="18882" y="2443"/>
                  </a:lnTo>
                  <a:lnTo>
                    <a:pt x="19023" y="2349"/>
                  </a:lnTo>
                  <a:lnTo>
                    <a:pt x="19116" y="2255"/>
                  </a:lnTo>
                  <a:lnTo>
                    <a:pt x="19210" y="2161"/>
                  </a:lnTo>
                  <a:lnTo>
                    <a:pt x="19281" y="2068"/>
                  </a:lnTo>
                  <a:lnTo>
                    <a:pt x="19304" y="1974"/>
                  </a:lnTo>
                  <a:lnTo>
                    <a:pt x="19328" y="1880"/>
                  </a:lnTo>
                  <a:lnTo>
                    <a:pt x="19328" y="1880"/>
                  </a:lnTo>
                  <a:lnTo>
                    <a:pt x="19304" y="1786"/>
                  </a:lnTo>
                  <a:lnTo>
                    <a:pt x="19281" y="1692"/>
                  </a:lnTo>
                  <a:lnTo>
                    <a:pt x="19210" y="1598"/>
                  </a:lnTo>
                  <a:lnTo>
                    <a:pt x="19116" y="1504"/>
                  </a:lnTo>
                  <a:lnTo>
                    <a:pt x="19023" y="1410"/>
                  </a:lnTo>
                  <a:lnTo>
                    <a:pt x="18882" y="1316"/>
                  </a:lnTo>
                  <a:lnTo>
                    <a:pt x="18553" y="1152"/>
                  </a:lnTo>
                  <a:lnTo>
                    <a:pt x="18154" y="987"/>
                  </a:lnTo>
                  <a:lnTo>
                    <a:pt x="17660" y="823"/>
                  </a:lnTo>
                  <a:lnTo>
                    <a:pt x="17120" y="682"/>
                  </a:lnTo>
                  <a:lnTo>
                    <a:pt x="16486" y="541"/>
                  </a:lnTo>
                  <a:lnTo>
                    <a:pt x="15805" y="424"/>
                  </a:lnTo>
                  <a:lnTo>
                    <a:pt x="15054" y="306"/>
                  </a:lnTo>
                  <a:lnTo>
                    <a:pt x="14255" y="212"/>
                  </a:lnTo>
                  <a:lnTo>
                    <a:pt x="13410" y="142"/>
                  </a:lnTo>
                  <a:lnTo>
                    <a:pt x="12541" y="71"/>
                  </a:lnTo>
                  <a:lnTo>
                    <a:pt x="11602" y="24"/>
                  </a:lnTo>
                  <a:lnTo>
                    <a:pt x="10639" y="1"/>
                  </a:lnTo>
                  <a:lnTo>
                    <a:pt x="9652"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3" name="Google Shape;1893;p29"/>
            <p:cNvSpPr/>
            <p:nvPr/>
          </p:nvSpPr>
          <p:spPr>
            <a:xfrm>
              <a:off x="6504475" y="4312300"/>
              <a:ext cx="243100" cy="197900"/>
            </a:xfrm>
            <a:custGeom>
              <a:rect b="b" l="l" r="r" t="t"/>
              <a:pathLst>
                <a:path extrusionOk="0" h="7916" w="9724">
                  <a:moveTo>
                    <a:pt x="7656" y="1"/>
                  </a:moveTo>
                  <a:lnTo>
                    <a:pt x="7633" y="330"/>
                  </a:lnTo>
                  <a:lnTo>
                    <a:pt x="7586" y="658"/>
                  </a:lnTo>
                  <a:lnTo>
                    <a:pt x="7516" y="987"/>
                  </a:lnTo>
                  <a:lnTo>
                    <a:pt x="7422" y="1340"/>
                  </a:lnTo>
                  <a:lnTo>
                    <a:pt x="7304" y="1645"/>
                  </a:lnTo>
                  <a:lnTo>
                    <a:pt x="7163" y="1974"/>
                  </a:lnTo>
                  <a:lnTo>
                    <a:pt x="7022" y="2279"/>
                  </a:lnTo>
                  <a:lnTo>
                    <a:pt x="6834" y="2584"/>
                  </a:lnTo>
                  <a:lnTo>
                    <a:pt x="6670" y="2889"/>
                  </a:lnTo>
                  <a:lnTo>
                    <a:pt x="6459" y="3171"/>
                  </a:lnTo>
                  <a:lnTo>
                    <a:pt x="6247" y="3430"/>
                  </a:lnTo>
                  <a:lnTo>
                    <a:pt x="6013" y="3711"/>
                  </a:lnTo>
                  <a:lnTo>
                    <a:pt x="5778" y="3946"/>
                  </a:lnTo>
                  <a:lnTo>
                    <a:pt x="5519" y="4181"/>
                  </a:lnTo>
                  <a:lnTo>
                    <a:pt x="5261" y="4392"/>
                  </a:lnTo>
                  <a:lnTo>
                    <a:pt x="4979" y="4580"/>
                  </a:lnTo>
                  <a:lnTo>
                    <a:pt x="4416" y="4933"/>
                  </a:lnTo>
                  <a:lnTo>
                    <a:pt x="3829" y="5238"/>
                  </a:lnTo>
                  <a:lnTo>
                    <a:pt x="3218" y="5520"/>
                  </a:lnTo>
                  <a:lnTo>
                    <a:pt x="2584" y="5755"/>
                  </a:lnTo>
                  <a:lnTo>
                    <a:pt x="1950" y="5966"/>
                  </a:lnTo>
                  <a:lnTo>
                    <a:pt x="1292" y="6154"/>
                  </a:lnTo>
                  <a:lnTo>
                    <a:pt x="658" y="6318"/>
                  </a:lnTo>
                  <a:lnTo>
                    <a:pt x="1" y="6459"/>
                  </a:lnTo>
                  <a:lnTo>
                    <a:pt x="799" y="6483"/>
                  </a:lnTo>
                  <a:lnTo>
                    <a:pt x="1621" y="6459"/>
                  </a:lnTo>
                  <a:lnTo>
                    <a:pt x="2419" y="6412"/>
                  </a:lnTo>
                  <a:lnTo>
                    <a:pt x="3218" y="6318"/>
                  </a:lnTo>
                  <a:lnTo>
                    <a:pt x="2607" y="7915"/>
                  </a:lnTo>
                  <a:lnTo>
                    <a:pt x="2960" y="7892"/>
                  </a:lnTo>
                  <a:lnTo>
                    <a:pt x="3335" y="7868"/>
                  </a:lnTo>
                  <a:lnTo>
                    <a:pt x="3711" y="7821"/>
                  </a:lnTo>
                  <a:lnTo>
                    <a:pt x="4063" y="7751"/>
                  </a:lnTo>
                  <a:lnTo>
                    <a:pt x="4439" y="7680"/>
                  </a:lnTo>
                  <a:lnTo>
                    <a:pt x="4791" y="7563"/>
                  </a:lnTo>
                  <a:lnTo>
                    <a:pt x="5144" y="7445"/>
                  </a:lnTo>
                  <a:lnTo>
                    <a:pt x="5496" y="7305"/>
                  </a:lnTo>
                  <a:lnTo>
                    <a:pt x="5825" y="7140"/>
                  </a:lnTo>
                  <a:lnTo>
                    <a:pt x="6153" y="6952"/>
                  </a:lnTo>
                  <a:lnTo>
                    <a:pt x="6482" y="6764"/>
                  </a:lnTo>
                  <a:lnTo>
                    <a:pt x="6788" y="6553"/>
                  </a:lnTo>
                  <a:lnTo>
                    <a:pt x="7093" y="6318"/>
                  </a:lnTo>
                  <a:lnTo>
                    <a:pt x="7375" y="6083"/>
                  </a:lnTo>
                  <a:lnTo>
                    <a:pt x="7633" y="5825"/>
                  </a:lnTo>
                  <a:lnTo>
                    <a:pt x="7891" y="5543"/>
                  </a:lnTo>
                  <a:lnTo>
                    <a:pt x="8150" y="5261"/>
                  </a:lnTo>
                  <a:lnTo>
                    <a:pt x="8361" y="4956"/>
                  </a:lnTo>
                  <a:lnTo>
                    <a:pt x="8572" y="4651"/>
                  </a:lnTo>
                  <a:lnTo>
                    <a:pt x="8784" y="4322"/>
                  </a:lnTo>
                  <a:lnTo>
                    <a:pt x="8948" y="3993"/>
                  </a:lnTo>
                  <a:lnTo>
                    <a:pt x="9112" y="3664"/>
                  </a:lnTo>
                  <a:lnTo>
                    <a:pt x="9253" y="3312"/>
                  </a:lnTo>
                  <a:lnTo>
                    <a:pt x="9371" y="2960"/>
                  </a:lnTo>
                  <a:lnTo>
                    <a:pt x="9488" y="2608"/>
                  </a:lnTo>
                  <a:lnTo>
                    <a:pt x="9559" y="2255"/>
                  </a:lnTo>
                  <a:lnTo>
                    <a:pt x="9629" y="1880"/>
                  </a:lnTo>
                  <a:lnTo>
                    <a:pt x="9700" y="1504"/>
                  </a:lnTo>
                  <a:lnTo>
                    <a:pt x="9723" y="1128"/>
                  </a:lnTo>
                  <a:lnTo>
                    <a:pt x="9723" y="752"/>
                  </a:lnTo>
                  <a:lnTo>
                    <a:pt x="9723" y="377"/>
                  </a:lnTo>
                  <a:lnTo>
                    <a:pt x="9700" y="1"/>
                  </a:lnTo>
                  <a:close/>
                </a:path>
              </a:pathLst>
            </a:custGeom>
            <a:solidFill>
              <a:srgbClr val="B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94" name="Google Shape;1894;p29"/>
          <p:cNvSpPr/>
          <p:nvPr/>
        </p:nvSpPr>
        <p:spPr>
          <a:xfrm>
            <a:off x="225213" y="608813"/>
            <a:ext cx="212400" cy="212400"/>
          </a:xfrm>
          <a:prstGeom prst="star4">
            <a:avLst>
              <a:gd fmla="val 12500" name="adj"/>
            </a:avLst>
          </a:prstGeom>
          <a:solidFill>
            <a:srgbClr val="B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5" name="Google Shape;1895;p29"/>
          <p:cNvSpPr/>
          <p:nvPr/>
        </p:nvSpPr>
        <p:spPr>
          <a:xfrm>
            <a:off x="8591338" y="1122413"/>
            <a:ext cx="212400" cy="212400"/>
          </a:xfrm>
          <a:prstGeom prst="star4">
            <a:avLst>
              <a:gd fmla="val 12500" name="adj"/>
            </a:avLst>
          </a:prstGeom>
          <a:solidFill>
            <a:srgbClr val="B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6" name="Google Shape;1896;p29"/>
          <p:cNvSpPr/>
          <p:nvPr/>
        </p:nvSpPr>
        <p:spPr>
          <a:xfrm>
            <a:off x="180600" y="2324850"/>
            <a:ext cx="317700" cy="312000"/>
          </a:xfrm>
          <a:prstGeom prst="star4">
            <a:avLst>
              <a:gd fmla="val 125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7" name="Google Shape;1897;p29"/>
          <p:cNvSpPr/>
          <p:nvPr/>
        </p:nvSpPr>
        <p:spPr>
          <a:xfrm>
            <a:off x="4951488" y="98013"/>
            <a:ext cx="212400" cy="212400"/>
          </a:xfrm>
          <a:prstGeom prst="star4">
            <a:avLst>
              <a:gd fmla="val 125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8" name="Google Shape;1898;p29"/>
          <p:cNvSpPr/>
          <p:nvPr/>
        </p:nvSpPr>
        <p:spPr>
          <a:xfrm>
            <a:off x="8676750" y="2361650"/>
            <a:ext cx="317700" cy="312000"/>
          </a:xfrm>
          <a:prstGeom prst="star4">
            <a:avLst>
              <a:gd fmla="val 125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899" name="Google Shape;1899;p29"/>
          <p:cNvPicPr preferRelativeResize="0"/>
          <p:nvPr/>
        </p:nvPicPr>
        <p:blipFill>
          <a:blip r:embed="rId3">
            <a:alphaModFix/>
          </a:blip>
          <a:stretch>
            <a:fillRect/>
          </a:stretch>
        </p:blipFill>
        <p:spPr>
          <a:xfrm>
            <a:off x="7870575" y="-215200"/>
            <a:ext cx="1521850" cy="15218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3" name="Shape 1903"/>
        <p:cNvGrpSpPr/>
        <p:nvPr/>
      </p:nvGrpSpPr>
      <p:grpSpPr>
        <a:xfrm>
          <a:off x="0" y="0"/>
          <a:ext cx="0" cy="0"/>
          <a:chOff x="0" y="0"/>
          <a:chExt cx="0" cy="0"/>
        </a:xfrm>
      </p:grpSpPr>
      <p:sp>
        <p:nvSpPr>
          <p:cNvPr id="1904" name="Google Shape;1904;p30"/>
          <p:cNvSpPr/>
          <p:nvPr/>
        </p:nvSpPr>
        <p:spPr>
          <a:xfrm>
            <a:off x="3991350" y="1003891"/>
            <a:ext cx="1161300" cy="1161300"/>
          </a:xfrm>
          <a:prstGeom prst="roundRect">
            <a:avLst>
              <a:gd fmla="val 50000" name="adj"/>
            </a:avLst>
          </a:prstGeom>
          <a:solidFill>
            <a:srgbClr val="B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5" name="Google Shape;1905;p30"/>
          <p:cNvSpPr txBox="1"/>
          <p:nvPr>
            <p:ph type="title"/>
          </p:nvPr>
        </p:nvSpPr>
        <p:spPr>
          <a:xfrm>
            <a:off x="888550" y="2249450"/>
            <a:ext cx="7361100" cy="914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2"/>
                </a:solidFill>
              </a:rPr>
              <a:t>MEMBER</a:t>
            </a:r>
            <a:r>
              <a:rPr lang="en">
                <a:solidFill>
                  <a:srgbClr val="BF9000"/>
                </a:solidFill>
              </a:rPr>
              <a:t>SHIP</a:t>
            </a:r>
            <a:endParaRPr>
              <a:solidFill>
                <a:srgbClr val="BF9000"/>
              </a:solidFill>
            </a:endParaRPr>
          </a:p>
        </p:txBody>
      </p:sp>
      <p:sp>
        <p:nvSpPr>
          <p:cNvPr id="1906" name="Google Shape;1906;p30"/>
          <p:cNvSpPr txBox="1"/>
          <p:nvPr>
            <p:ph idx="2" type="title"/>
          </p:nvPr>
        </p:nvSpPr>
        <p:spPr>
          <a:xfrm>
            <a:off x="4114800" y="1239092"/>
            <a:ext cx="914400" cy="690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rPr>
              <a:t>2</a:t>
            </a:r>
            <a:endParaRPr>
              <a:solidFill>
                <a:schemeClr val="dk2"/>
              </a:solidFill>
            </a:endParaRPr>
          </a:p>
        </p:txBody>
      </p:sp>
      <p:sp>
        <p:nvSpPr>
          <p:cNvPr id="1907" name="Google Shape;1907;p30"/>
          <p:cNvSpPr/>
          <p:nvPr/>
        </p:nvSpPr>
        <p:spPr>
          <a:xfrm>
            <a:off x="296763" y="2291313"/>
            <a:ext cx="212400" cy="212400"/>
          </a:xfrm>
          <a:prstGeom prst="star4">
            <a:avLst>
              <a:gd fmla="val 12500" name="adj"/>
            </a:avLst>
          </a:prstGeom>
          <a:solidFill>
            <a:srgbClr val="B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8" name="Google Shape;1908;p30"/>
          <p:cNvSpPr/>
          <p:nvPr/>
        </p:nvSpPr>
        <p:spPr>
          <a:xfrm>
            <a:off x="2298513" y="204263"/>
            <a:ext cx="212400" cy="212400"/>
          </a:xfrm>
          <a:prstGeom prst="star4">
            <a:avLst>
              <a:gd fmla="val 12500" name="adj"/>
            </a:avLst>
          </a:prstGeom>
          <a:solidFill>
            <a:srgbClr val="B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9" name="Google Shape;1909;p30"/>
          <p:cNvSpPr/>
          <p:nvPr/>
        </p:nvSpPr>
        <p:spPr>
          <a:xfrm>
            <a:off x="7847263" y="667313"/>
            <a:ext cx="212400" cy="212400"/>
          </a:xfrm>
          <a:prstGeom prst="star4">
            <a:avLst>
              <a:gd fmla="val 12500" name="adj"/>
            </a:avLst>
          </a:prstGeom>
          <a:solidFill>
            <a:srgbClr val="B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0" name="Google Shape;1910;p30"/>
          <p:cNvSpPr/>
          <p:nvPr/>
        </p:nvSpPr>
        <p:spPr>
          <a:xfrm>
            <a:off x="363863" y="1448163"/>
            <a:ext cx="212400" cy="212400"/>
          </a:xfrm>
          <a:prstGeom prst="star4">
            <a:avLst>
              <a:gd fmla="val 125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1" name="Google Shape;1911;p30"/>
          <p:cNvSpPr/>
          <p:nvPr/>
        </p:nvSpPr>
        <p:spPr>
          <a:xfrm>
            <a:off x="7487438" y="204263"/>
            <a:ext cx="212400" cy="212400"/>
          </a:xfrm>
          <a:prstGeom prst="star4">
            <a:avLst>
              <a:gd fmla="val 125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2" name="Google Shape;1912;p30"/>
          <p:cNvSpPr/>
          <p:nvPr/>
        </p:nvSpPr>
        <p:spPr>
          <a:xfrm>
            <a:off x="8759553" y="2503727"/>
            <a:ext cx="270600" cy="252600"/>
          </a:xfrm>
          <a:prstGeom prst="star4">
            <a:avLst>
              <a:gd fmla="val 125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13" name="Google Shape;1913;p30"/>
          <p:cNvGrpSpPr/>
          <p:nvPr/>
        </p:nvGrpSpPr>
        <p:grpSpPr>
          <a:xfrm flipH="1">
            <a:off x="3395688" y="3483300"/>
            <a:ext cx="2352600" cy="1226225"/>
            <a:chOff x="2284875" y="4615250"/>
            <a:chExt cx="2352600" cy="1226225"/>
          </a:xfrm>
        </p:grpSpPr>
        <p:sp>
          <p:nvSpPr>
            <p:cNvPr id="1914" name="Google Shape;1914;p30"/>
            <p:cNvSpPr/>
            <p:nvPr/>
          </p:nvSpPr>
          <p:spPr>
            <a:xfrm>
              <a:off x="2284875" y="5741575"/>
              <a:ext cx="2352600" cy="99900"/>
            </a:xfrm>
            <a:prstGeom prst="ellipse">
              <a:avLst/>
            </a:prstGeom>
            <a:solidFill>
              <a:srgbClr val="363636">
                <a:alpha val="53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5" name="Google Shape;1915;p30"/>
            <p:cNvSpPr/>
            <p:nvPr/>
          </p:nvSpPr>
          <p:spPr>
            <a:xfrm>
              <a:off x="3154350" y="5114275"/>
              <a:ext cx="1358600" cy="649950"/>
            </a:xfrm>
            <a:custGeom>
              <a:rect b="b" l="l" r="r" t="t"/>
              <a:pathLst>
                <a:path extrusionOk="0" h="25998" w="54344">
                  <a:moveTo>
                    <a:pt x="2819" y="1"/>
                  </a:moveTo>
                  <a:lnTo>
                    <a:pt x="1" y="7680"/>
                  </a:lnTo>
                  <a:lnTo>
                    <a:pt x="306" y="7915"/>
                  </a:lnTo>
                  <a:lnTo>
                    <a:pt x="588" y="8079"/>
                  </a:lnTo>
                  <a:lnTo>
                    <a:pt x="846" y="8197"/>
                  </a:lnTo>
                  <a:lnTo>
                    <a:pt x="1105" y="8244"/>
                  </a:lnTo>
                  <a:lnTo>
                    <a:pt x="1316" y="8267"/>
                  </a:lnTo>
                  <a:lnTo>
                    <a:pt x="1527" y="8220"/>
                  </a:lnTo>
                  <a:lnTo>
                    <a:pt x="1692" y="8150"/>
                  </a:lnTo>
                  <a:lnTo>
                    <a:pt x="1856" y="8079"/>
                  </a:lnTo>
                  <a:lnTo>
                    <a:pt x="1997" y="7962"/>
                  </a:lnTo>
                  <a:lnTo>
                    <a:pt x="2091" y="7844"/>
                  </a:lnTo>
                  <a:lnTo>
                    <a:pt x="2279" y="7610"/>
                  </a:lnTo>
                  <a:lnTo>
                    <a:pt x="2373" y="7445"/>
                  </a:lnTo>
                  <a:lnTo>
                    <a:pt x="2420" y="7351"/>
                  </a:lnTo>
                  <a:lnTo>
                    <a:pt x="7164" y="8479"/>
                  </a:lnTo>
                  <a:lnTo>
                    <a:pt x="7375" y="8925"/>
                  </a:lnTo>
                  <a:lnTo>
                    <a:pt x="7586" y="9324"/>
                  </a:lnTo>
                  <a:lnTo>
                    <a:pt x="7821" y="9676"/>
                  </a:lnTo>
                  <a:lnTo>
                    <a:pt x="8056" y="10005"/>
                  </a:lnTo>
                  <a:lnTo>
                    <a:pt x="8291" y="10263"/>
                  </a:lnTo>
                  <a:lnTo>
                    <a:pt x="8526" y="10522"/>
                  </a:lnTo>
                  <a:lnTo>
                    <a:pt x="8784" y="10710"/>
                  </a:lnTo>
                  <a:lnTo>
                    <a:pt x="9019" y="10897"/>
                  </a:lnTo>
                  <a:lnTo>
                    <a:pt x="9277" y="11038"/>
                  </a:lnTo>
                  <a:lnTo>
                    <a:pt x="9512" y="11132"/>
                  </a:lnTo>
                  <a:lnTo>
                    <a:pt x="9770" y="11226"/>
                  </a:lnTo>
                  <a:lnTo>
                    <a:pt x="10005" y="11297"/>
                  </a:lnTo>
                  <a:lnTo>
                    <a:pt x="10240" y="11320"/>
                  </a:lnTo>
                  <a:lnTo>
                    <a:pt x="10498" y="11344"/>
                  </a:lnTo>
                  <a:lnTo>
                    <a:pt x="10733" y="11344"/>
                  </a:lnTo>
                  <a:lnTo>
                    <a:pt x="10945" y="11320"/>
                  </a:lnTo>
                  <a:lnTo>
                    <a:pt x="11179" y="11273"/>
                  </a:lnTo>
                  <a:lnTo>
                    <a:pt x="11391" y="11226"/>
                  </a:lnTo>
                  <a:lnTo>
                    <a:pt x="11790" y="11109"/>
                  </a:lnTo>
                  <a:lnTo>
                    <a:pt x="12166" y="10968"/>
                  </a:lnTo>
                  <a:lnTo>
                    <a:pt x="12471" y="10803"/>
                  </a:lnTo>
                  <a:lnTo>
                    <a:pt x="12729" y="10639"/>
                  </a:lnTo>
                  <a:lnTo>
                    <a:pt x="12917" y="10522"/>
                  </a:lnTo>
                  <a:lnTo>
                    <a:pt x="13082" y="10404"/>
                  </a:lnTo>
                  <a:lnTo>
                    <a:pt x="14632" y="11250"/>
                  </a:lnTo>
                  <a:lnTo>
                    <a:pt x="16440" y="12213"/>
                  </a:lnTo>
                  <a:lnTo>
                    <a:pt x="18765" y="13434"/>
                  </a:lnTo>
                  <a:lnTo>
                    <a:pt x="21559" y="14866"/>
                  </a:lnTo>
                  <a:lnTo>
                    <a:pt x="24683" y="16440"/>
                  </a:lnTo>
                  <a:lnTo>
                    <a:pt x="26350" y="17262"/>
                  </a:lnTo>
                  <a:lnTo>
                    <a:pt x="28088" y="18084"/>
                  </a:lnTo>
                  <a:lnTo>
                    <a:pt x="29826" y="18906"/>
                  </a:lnTo>
                  <a:lnTo>
                    <a:pt x="31634" y="19727"/>
                  </a:lnTo>
                  <a:lnTo>
                    <a:pt x="33419" y="20526"/>
                  </a:lnTo>
                  <a:lnTo>
                    <a:pt x="35227" y="21324"/>
                  </a:lnTo>
                  <a:lnTo>
                    <a:pt x="37012" y="22076"/>
                  </a:lnTo>
                  <a:lnTo>
                    <a:pt x="38773" y="22780"/>
                  </a:lnTo>
                  <a:lnTo>
                    <a:pt x="40511" y="23438"/>
                  </a:lnTo>
                  <a:lnTo>
                    <a:pt x="42202" y="24049"/>
                  </a:lnTo>
                  <a:lnTo>
                    <a:pt x="43822" y="24565"/>
                  </a:lnTo>
                  <a:lnTo>
                    <a:pt x="45396" y="25035"/>
                  </a:lnTo>
                  <a:lnTo>
                    <a:pt x="46147" y="25246"/>
                  </a:lnTo>
                  <a:lnTo>
                    <a:pt x="46875" y="25434"/>
                  </a:lnTo>
                  <a:lnTo>
                    <a:pt x="47556" y="25575"/>
                  </a:lnTo>
                  <a:lnTo>
                    <a:pt x="48237" y="25716"/>
                  </a:lnTo>
                  <a:lnTo>
                    <a:pt x="48895" y="25833"/>
                  </a:lnTo>
                  <a:lnTo>
                    <a:pt x="49506" y="25904"/>
                  </a:lnTo>
                  <a:lnTo>
                    <a:pt x="50093" y="25974"/>
                  </a:lnTo>
                  <a:lnTo>
                    <a:pt x="50656" y="25998"/>
                  </a:lnTo>
                  <a:lnTo>
                    <a:pt x="51196" y="25998"/>
                  </a:lnTo>
                  <a:lnTo>
                    <a:pt x="51666" y="25974"/>
                  </a:lnTo>
                  <a:lnTo>
                    <a:pt x="52136" y="25904"/>
                  </a:lnTo>
                  <a:lnTo>
                    <a:pt x="52559" y="25833"/>
                  </a:lnTo>
                  <a:lnTo>
                    <a:pt x="52934" y="25692"/>
                  </a:lnTo>
                  <a:lnTo>
                    <a:pt x="53263" y="25552"/>
                  </a:lnTo>
                  <a:lnTo>
                    <a:pt x="53568" y="25340"/>
                  </a:lnTo>
                  <a:lnTo>
                    <a:pt x="53686" y="25246"/>
                  </a:lnTo>
                  <a:lnTo>
                    <a:pt x="53803" y="25129"/>
                  </a:lnTo>
                  <a:lnTo>
                    <a:pt x="53944" y="24988"/>
                  </a:lnTo>
                  <a:lnTo>
                    <a:pt x="54038" y="24824"/>
                  </a:lnTo>
                  <a:lnTo>
                    <a:pt x="54132" y="24659"/>
                  </a:lnTo>
                  <a:lnTo>
                    <a:pt x="54202" y="24471"/>
                  </a:lnTo>
                  <a:lnTo>
                    <a:pt x="54273" y="24307"/>
                  </a:lnTo>
                  <a:lnTo>
                    <a:pt x="54296" y="24119"/>
                  </a:lnTo>
                  <a:lnTo>
                    <a:pt x="54320" y="23955"/>
                  </a:lnTo>
                  <a:lnTo>
                    <a:pt x="54343" y="23790"/>
                  </a:lnTo>
                  <a:lnTo>
                    <a:pt x="54320" y="23602"/>
                  </a:lnTo>
                  <a:lnTo>
                    <a:pt x="54296" y="23438"/>
                  </a:lnTo>
                  <a:lnTo>
                    <a:pt x="54249" y="23250"/>
                  </a:lnTo>
                  <a:lnTo>
                    <a:pt x="54202" y="23062"/>
                  </a:lnTo>
                  <a:lnTo>
                    <a:pt x="54062" y="22710"/>
                  </a:lnTo>
                  <a:lnTo>
                    <a:pt x="53850" y="22358"/>
                  </a:lnTo>
                  <a:lnTo>
                    <a:pt x="53592" y="21982"/>
                  </a:lnTo>
                  <a:lnTo>
                    <a:pt x="53263" y="21630"/>
                  </a:lnTo>
                  <a:lnTo>
                    <a:pt x="52887" y="21254"/>
                  </a:lnTo>
                  <a:lnTo>
                    <a:pt x="52488" y="20878"/>
                  </a:lnTo>
                  <a:lnTo>
                    <a:pt x="52018" y="20526"/>
                  </a:lnTo>
                  <a:lnTo>
                    <a:pt x="51525" y="20150"/>
                  </a:lnTo>
                  <a:lnTo>
                    <a:pt x="50962" y="19774"/>
                  </a:lnTo>
                  <a:lnTo>
                    <a:pt x="50374" y="19422"/>
                  </a:lnTo>
                  <a:lnTo>
                    <a:pt x="49740" y="19046"/>
                  </a:lnTo>
                  <a:lnTo>
                    <a:pt x="49083" y="18671"/>
                  </a:lnTo>
                  <a:lnTo>
                    <a:pt x="48378" y="18295"/>
                  </a:lnTo>
                  <a:lnTo>
                    <a:pt x="47650" y="17943"/>
                  </a:lnTo>
                  <a:lnTo>
                    <a:pt x="46100" y="17215"/>
                  </a:lnTo>
                  <a:lnTo>
                    <a:pt x="44456" y="16487"/>
                  </a:lnTo>
                  <a:lnTo>
                    <a:pt x="42695" y="15782"/>
                  </a:lnTo>
                  <a:lnTo>
                    <a:pt x="40887" y="15078"/>
                  </a:lnTo>
                  <a:lnTo>
                    <a:pt x="39008" y="14397"/>
                  </a:lnTo>
                  <a:lnTo>
                    <a:pt x="37106" y="13716"/>
                  </a:lnTo>
                  <a:lnTo>
                    <a:pt x="35157" y="13058"/>
                  </a:lnTo>
                  <a:lnTo>
                    <a:pt x="33208" y="12447"/>
                  </a:lnTo>
                  <a:lnTo>
                    <a:pt x="31282" y="11837"/>
                  </a:lnTo>
                  <a:lnTo>
                    <a:pt x="29356" y="11250"/>
                  </a:lnTo>
                  <a:lnTo>
                    <a:pt x="27477" y="10710"/>
                  </a:lnTo>
                  <a:lnTo>
                    <a:pt x="23931" y="9700"/>
                  </a:lnTo>
                  <a:lnTo>
                    <a:pt x="20714" y="8831"/>
                  </a:lnTo>
                  <a:lnTo>
                    <a:pt x="18013" y="8126"/>
                  </a:lnTo>
                  <a:lnTo>
                    <a:pt x="15900" y="7610"/>
                  </a:lnTo>
                  <a:lnTo>
                    <a:pt x="14068" y="7163"/>
                  </a:lnTo>
                  <a:lnTo>
                    <a:pt x="13904" y="6741"/>
                  </a:lnTo>
                  <a:lnTo>
                    <a:pt x="13739" y="6341"/>
                  </a:lnTo>
                  <a:lnTo>
                    <a:pt x="13575" y="5989"/>
                  </a:lnTo>
                  <a:lnTo>
                    <a:pt x="13363" y="5684"/>
                  </a:lnTo>
                  <a:lnTo>
                    <a:pt x="13176" y="5402"/>
                  </a:lnTo>
                  <a:lnTo>
                    <a:pt x="12964" y="5167"/>
                  </a:lnTo>
                  <a:lnTo>
                    <a:pt x="12753" y="4956"/>
                  </a:lnTo>
                  <a:lnTo>
                    <a:pt x="12518" y="4791"/>
                  </a:lnTo>
                  <a:lnTo>
                    <a:pt x="12283" y="4651"/>
                  </a:lnTo>
                  <a:lnTo>
                    <a:pt x="12072" y="4533"/>
                  </a:lnTo>
                  <a:lnTo>
                    <a:pt x="11837" y="4439"/>
                  </a:lnTo>
                  <a:lnTo>
                    <a:pt x="11602" y="4369"/>
                  </a:lnTo>
                  <a:lnTo>
                    <a:pt x="11344" y="4322"/>
                  </a:lnTo>
                  <a:lnTo>
                    <a:pt x="11109" y="4298"/>
                  </a:lnTo>
                  <a:lnTo>
                    <a:pt x="10663" y="4298"/>
                  </a:lnTo>
                  <a:lnTo>
                    <a:pt x="10216" y="4345"/>
                  </a:lnTo>
                  <a:lnTo>
                    <a:pt x="9794" y="4463"/>
                  </a:lnTo>
                  <a:lnTo>
                    <a:pt x="9418" y="4580"/>
                  </a:lnTo>
                  <a:lnTo>
                    <a:pt x="9089" y="4721"/>
                  </a:lnTo>
                  <a:lnTo>
                    <a:pt x="8807" y="4862"/>
                  </a:lnTo>
                  <a:lnTo>
                    <a:pt x="8596" y="4956"/>
                  </a:lnTo>
                  <a:lnTo>
                    <a:pt x="8432" y="5073"/>
                  </a:lnTo>
                  <a:lnTo>
                    <a:pt x="4345" y="2161"/>
                  </a:lnTo>
                  <a:lnTo>
                    <a:pt x="4345" y="1879"/>
                  </a:lnTo>
                  <a:lnTo>
                    <a:pt x="4322" y="1621"/>
                  </a:lnTo>
                  <a:lnTo>
                    <a:pt x="4275" y="1363"/>
                  </a:lnTo>
                  <a:lnTo>
                    <a:pt x="4181" y="1151"/>
                  </a:lnTo>
                  <a:lnTo>
                    <a:pt x="4087" y="964"/>
                  </a:lnTo>
                  <a:lnTo>
                    <a:pt x="3946" y="776"/>
                  </a:lnTo>
                  <a:lnTo>
                    <a:pt x="3805" y="635"/>
                  </a:lnTo>
                  <a:lnTo>
                    <a:pt x="3664" y="494"/>
                  </a:lnTo>
                  <a:lnTo>
                    <a:pt x="3359" y="283"/>
                  </a:lnTo>
                  <a:lnTo>
                    <a:pt x="3101" y="118"/>
                  </a:lnTo>
                  <a:lnTo>
                    <a:pt x="2913" y="48"/>
                  </a:lnTo>
                  <a:lnTo>
                    <a:pt x="281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6" name="Google Shape;1916;p30"/>
            <p:cNvSpPr/>
            <p:nvPr/>
          </p:nvSpPr>
          <p:spPr>
            <a:xfrm>
              <a:off x="3154350" y="5114275"/>
              <a:ext cx="1358600" cy="649950"/>
            </a:xfrm>
            <a:custGeom>
              <a:rect b="b" l="l" r="r" t="t"/>
              <a:pathLst>
                <a:path extrusionOk="0" fill="none" h="25998" w="54344">
                  <a:moveTo>
                    <a:pt x="54202" y="24471"/>
                  </a:moveTo>
                  <a:lnTo>
                    <a:pt x="54202" y="24471"/>
                  </a:lnTo>
                  <a:lnTo>
                    <a:pt x="54132" y="24659"/>
                  </a:lnTo>
                  <a:lnTo>
                    <a:pt x="54038" y="24824"/>
                  </a:lnTo>
                  <a:lnTo>
                    <a:pt x="53944" y="24988"/>
                  </a:lnTo>
                  <a:lnTo>
                    <a:pt x="53803" y="25129"/>
                  </a:lnTo>
                  <a:lnTo>
                    <a:pt x="53803" y="25129"/>
                  </a:lnTo>
                  <a:lnTo>
                    <a:pt x="53686" y="25246"/>
                  </a:lnTo>
                  <a:lnTo>
                    <a:pt x="53568" y="25340"/>
                  </a:lnTo>
                  <a:lnTo>
                    <a:pt x="53263" y="25552"/>
                  </a:lnTo>
                  <a:lnTo>
                    <a:pt x="52934" y="25692"/>
                  </a:lnTo>
                  <a:lnTo>
                    <a:pt x="52559" y="25833"/>
                  </a:lnTo>
                  <a:lnTo>
                    <a:pt x="52136" y="25904"/>
                  </a:lnTo>
                  <a:lnTo>
                    <a:pt x="51666" y="25974"/>
                  </a:lnTo>
                  <a:lnTo>
                    <a:pt x="51196" y="25998"/>
                  </a:lnTo>
                  <a:lnTo>
                    <a:pt x="50656" y="25998"/>
                  </a:lnTo>
                  <a:lnTo>
                    <a:pt x="50093" y="25974"/>
                  </a:lnTo>
                  <a:lnTo>
                    <a:pt x="49506" y="25904"/>
                  </a:lnTo>
                  <a:lnTo>
                    <a:pt x="48895" y="25833"/>
                  </a:lnTo>
                  <a:lnTo>
                    <a:pt x="48237" y="25716"/>
                  </a:lnTo>
                  <a:lnTo>
                    <a:pt x="47556" y="25575"/>
                  </a:lnTo>
                  <a:lnTo>
                    <a:pt x="46875" y="25434"/>
                  </a:lnTo>
                  <a:lnTo>
                    <a:pt x="46147" y="25246"/>
                  </a:lnTo>
                  <a:lnTo>
                    <a:pt x="45396" y="25035"/>
                  </a:lnTo>
                  <a:lnTo>
                    <a:pt x="43822" y="24565"/>
                  </a:lnTo>
                  <a:lnTo>
                    <a:pt x="42202" y="24049"/>
                  </a:lnTo>
                  <a:lnTo>
                    <a:pt x="40511" y="23438"/>
                  </a:lnTo>
                  <a:lnTo>
                    <a:pt x="38773" y="22780"/>
                  </a:lnTo>
                  <a:lnTo>
                    <a:pt x="37012" y="22076"/>
                  </a:lnTo>
                  <a:lnTo>
                    <a:pt x="35227" y="21324"/>
                  </a:lnTo>
                  <a:lnTo>
                    <a:pt x="33419" y="20526"/>
                  </a:lnTo>
                  <a:lnTo>
                    <a:pt x="31634" y="19727"/>
                  </a:lnTo>
                  <a:lnTo>
                    <a:pt x="29826" y="18906"/>
                  </a:lnTo>
                  <a:lnTo>
                    <a:pt x="28088" y="18084"/>
                  </a:lnTo>
                  <a:lnTo>
                    <a:pt x="26350" y="17262"/>
                  </a:lnTo>
                  <a:lnTo>
                    <a:pt x="24683" y="16440"/>
                  </a:lnTo>
                  <a:lnTo>
                    <a:pt x="21559" y="14866"/>
                  </a:lnTo>
                  <a:lnTo>
                    <a:pt x="18765" y="13434"/>
                  </a:lnTo>
                  <a:lnTo>
                    <a:pt x="16440" y="12213"/>
                  </a:lnTo>
                  <a:lnTo>
                    <a:pt x="14632" y="11250"/>
                  </a:lnTo>
                  <a:lnTo>
                    <a:pt x="13082" y="10404"/>
                  </a:lnTo>
                  <a:lnTo>
                    <a:pt x="13082" y="10404"/>
                  </a:lnTo>
                  <a:lnTo>
                    <a:pt x="12917" y="10522"/>
                  </a:lnTo>
                  <a:lnTo>
                    <a:pt x="12729" y="10639"/>
                  </a:lnTo>
                  <a:lnTo>
                    <a:pt x="12471" y="10803"/>
                  </a:lnTo>
                  <a:lnTo>
                    <a:pt x="12166" y="10968"/>
                  </a:lnTo>
                  <a:lnTo>
                    <a:pt x="11790" y="11109"/>
                  </a:lnTo>
                  <a:lnTo>
                    <a:pt x="11391" y="11226"/>
                  </a:lnTo>
                  <a:lnTo>
                    <a:pt x="11179" y="11273"/>
                  </a:lnTo>
                  <a:lnTo>
                    <a:pt x="10945" y="11320"/>
                  </a:lnTo>
                  <a:lnTo>
                    <a:pt x="10733" y="11344"/>
                  </a:lnTo>
                  <a:lnTo>
                    <a:pt x="10498" y="11344"/>
                  </a:lnTo>
                  <a:lnTo>
                    <a:pt x="10240" y="11320"/>
                  </a:lnTo>
                  <a:lnTo>
                    <a:pt x="10005" y="11297"/>
                  </a:lnTo>
                  <a:lnTo>
                    <a:pt x="9770" y="11226"/>
                  </a:lnTo>
                  <a:lnTo>
                    <a:pt x="9512" y="11132"/>
                  </a:lnTo>
                  <a:lnTo>
                    <a:pt x="9277" y="11038"/>
                  </a:lnTo>
                  <a:lnTo>
                    <a:pt x="9019" y="10897"/>
                  </a:lnTo>
                  <a:lnTo>
                    <a:pt x="8784" y="10710"/>
                  </a:lnTo>
                  <a:lnTo>
                    <a:pt x="8526" y="10522"/>
                  </a:lnTo>
                  <a:lnTo>
                    <a:pt x="8291" y="10263"/>
                  </a:lnTo>
                  <a:lnTo>
                    <a:pt x="8056" y="10005"/>
                  </a:lnTo>
                  <a:lnTo>
                    <a:pt x="7821" y="9676"/>
                  </a:lnTo>
                  <a:lnTo>
                    <a:pt x="7586" y="9324"/>
                  </a:lnTo>
                  <a:lnTo>
                    <a:pt x="7375" y="8925"/>
                  </a:lnTo>
                  <a:lnTo>
                    <a:pt x="7164" y="8479"/>
                  </a:lnTo>
                  <a:lnTo>
                    <a:pt x="2420" y="7351"/>
                  </a:lnTo>
                  <a:lnTo>
                    <a:pt x="2420" y="7351"/>
                  </a:lnTo>
                  <a:lnTo>
                    <a:pt x="2373" y="7445"/>
                  </a:lnTo>
                  <a:lnTo>
                    <a:pt x="2279" y="7610"/>
                  </a:lnTo>
                  <a:lnTo>
                    <a:pt x="2091" y="7844"/>
                  </a:lnTo>
                  <a:lnTo>
                    <a:pt x="1997" y="7962"/>
                  </a:lnTo>
                  <a:lnTo>
                    <a:pt x="1856" y="8079"/>
                  </a:lnTo>
                  <a:lnTo>
                    <a:pt x="1692" y="8150"/>
                  </a:lnTo>
                  <a:lnTo>
                    <a:pt x="1527" y="8220"/>
                  </a:lnTo>
                  <a:lnTo>
                    <a:pt x="1316" y="8267"/>
                  </a:lnTo>
                  <a:lnTo>
                    <a:pt x="1105" y="8244"/>
                  </a:lnTo>
                  <a:lnTo>
                    <a:pt x="846" y="8197"/>
                  </a:lnTo>
                  <a:lnTo>
                    <a:pt x="588" y="8079"/>
                  </a:lnTo>
                  <a:lnTo>
                    <a:pt x="306" y="7915"/>
                  </a:lnTo>
                  <a:lnTo>
                    <a:pt x="1" y="7680"/>
                  </a:lnTo>
                  <a:lnTo>
                    <a:pt x="2819" y="1"/>
                  </a:lnTo>
                  <a:lnTo>
                    <a:pt x="2819" y="1"/>
                  </a:lnTo>
                  <a:lnTo>
                    <a:pt x="2913" y="48"/>
                  </a:lnTo>
                  <a:lnTo>
                    <a:pt x="3101" y="118"/>
                  </a:lnTo>
                  <a:lnTo>
                    <a:pt x="3359" y="283"/>
                  </a:lnTo>
                  <a:lnTo>
                    <a:pt x="3664" y="494"/>
                  </a:lnTo>
                  <a:lnTo>
                    <a:pt x="3805" y="635"/>
                  </a:lnTo>
                  <a:lnTo>
                    <a:pt x="3946" y="776"/>
                  </a:lnTo>
                  <a:lnTo>
                    <a:pt x="4087" y="964"/>
                  </a:lnTo>
                  <a:lnTo>
                    <a:pt x="4181" y="1151"/>
                  </a:lnTo>
                  <a:lnTo>
                    <a:pt x="4275" y="1363"/>
                  </a:lnTo>
                  <a:lnTo>
                    <a:pt x="4322" y="1621"/>
                  </a:lnTo>
                  <a:lnTo>
                    <a:pt x="4345" y="1879"/>
                  </a:lnTo>
                  <a:lnTo>
                    <a:pt x="4345" y="2161"/>
                  </a:lnTo>
                  <a:lnTo>
                    <a:pt x="8432" y="5073"/>
                  </a:lnTo>
                  <a:lnTo>
                    <a:pt x="8432" y="5073"/>
                  </a:lnTo>
                  <a:lnTo>
                    <a:pt x="8596" y="4956"/>
                  </a:lnTo>
                  <a:lnTo>
                    <a:pt x="8807" y="4862"/>
                  </a:lnTo>
                  <a:lnTo>
                    <a:pt x="9089" y="4721"/>
                  </a:lnTo>
                  <a:lnTo>
                    <a:pt x="9418" y="4580"/>
                  </a:lnTo>
                  <a:lnTo>
                    <a:pt x="9794" y="4463"/>
                  </a:lnTo>
                  <a:lnTo>
                    <a:pt x="10216" y="4345"/>
                  </a:lnTo>
                  <a:lnTo>
                    <a:pt x="10663" y="4298"/>
                  </a:lnTo>
                  <a:lnTo>
                    <a:pt x="10898" y="4298"/>
                  </a:lnTo>
                  <a:lnTo>
                    <a:pt x="11109" y="4298"/>
                  </a:lnTo>
                  <a:lnTo>
                    <a:pt x="11344" y="4322"/>
                  </a:lnTo>
                  <a:lnTo>
                    <a:pt x="11602" y="4369"/>
                  </a:lnTo>
                  <a:lnTo>
                    <a:pt x="11837" y="4439"/>
                  </a:lnTo>
                  <a:lnTo>
                    <a:pt x="12072" y="4533"/>
                  </a:lnTo>
                  <a:lnTo>
                    <a:pt x="12283" y="4651"/>
                  </a:lnTo>
                  <a:lnTo>
                    <a:pt x="12518" y="4791"/>
                  </a:lnTo>
                  <a:lnTo>
                    <a:pt x="12753" y="4956"/>
                  </a:lnTo>
                  <a:lnTo>
                    <a:pt x="12964" y="5167"/>
                  </a:lnTo>
                  <a:lnTo>
                    <a:pt x="13176" y="5402"/>
                  </a:lnTo>
                  <a:lnTo>
                    <a:pt x="13363" y="5684"/>
                  </a:lnTo>
                  <a:lnTo>
                    <a:pt x="13575" y="5989"/>
                  </a:lnTo>
                  <a:lnTo>
                    <a:pt x="13739" y="6341"/>
                  </a:lnTo>
                  <a:lnTo>
                    <a:pt x="13904" y="6741"/>
                  </a:lnTo>
                  <a:lnTo>
                    <a:pt x="14068" y="7163"/>
                  </a:lnTo>
                  <a:lnTo>
                    <a:pt x="14068" y="7163"/>
                  </a:lnTo>
                  <a:lnTo>
                    <a:pt x="15900" y="7610"/>
                  </a:lnTo>
                  <a:lnTo>
                    <a:pt x="18013" y="8126"/>
                  </a:lnTo>
                  <a:lnTo>
                    <a:pt x="20714" y="8831"/>
                  </a:lnTo>
                  <a:lnTo>
                    <a:pt x="23931" y="9700"/>
                  </a:lnTo>
                  <a:lnTo>
                    <a:pt x="27477" y="10710"/>
                  </a:lnTo>
                  <a:lnTo>
                    <a:pt x="29356" y="11250"/>
                  </a:lnTo>
                  <a:lnTo>
                    <a:pt x="31282" y="11837"/>
                  </a:lnTo>
                  <a:lnTo>
                    <a:pt x="33208" y="12447"/>
                  </a:lnTo>
                  <a:lnTo>
                    <a:pt x="35157" y="13058"/>
                  </a:lnTo>
                  <a:lnTo>
                    <a:pt x="37106" y="13716"/>
                  </a:lnTo>
                  <a:lnTo>
                    <a:pt x="39008" y="14397"/>
                  </a:lnTo>
                  <a:lnTo>
                    <a:pt x="40887" y="15078"/>
                  </a:lnTo>
                  <a:lnTo>
                    <a:pt x="42695" y="15782"/>
                  </a:lnTo>
                  <a:lnTo>
                    <a:pt x="44456" y="16487"/>
                  </a:lnTo>
                  <a:lnTo>
                    <a:pt x="46100" y="17215"/>
                  </a:lnTo>
                  <a:lnTo>
                    <a:pt x="47650" y="17943"/>
                  </a:lnTo>
                  <a:lnTo>
                    <a:pt x="48378" y="18295"/>
                  </a:lnTo>
                  <a:lnTo>
                    <a:pt x="49083" y="18671"/>
                  </a:lnTo>
                  <a:lnTo>
                    <a:pt x="49740" y="19046"/>
                  </a:lnTo>
                  <a:lnTo>
                    <a:pt x="50374" y="19422"/>
                  </a:lnTo>
                  <a:lnTo>
                    <a:pt x="50962" y="19774"/>
                  </a:lnTo>
                  <a:lnTo>
                    <a:pt x="51525" y="20150"/>
                  </a:lnTo>
                  <a:lnTo>
                    <a:pt x="52018" y="20526"/>
                  </a:lnTo>
                  <a:lnTo>
                    <a:pt x="52488" y="20878"/>
                  </a:lnTo>
                  <a:lnTo>
                    <a:pt x="52887" y="21254"/>
                  </a:lnTo>
                  <a:lnTo>
                    <a:pt x="53263" y="21630"/>
                  </a:lnTo>
                  <a:lnTo>
                    <a:pt x="53592" y="21982"/>
                  </a:lnTo>
                  <a:lnTo>
                    <a:pt x="53850" y="22358"/>
                  </a:lnTo>
                  <a:lnTo>
                    <a:pt x="54062" y="22710"/>
                  </a:lnTo>
                  <a:lnTo>
                    <a:pt x="54202" y="23062"/>
                  </a:lnTo>
                  <a:lnTo>
                    <a:pt x="54249" y="23250"/>
                  </a:lnTo>
                  <a:lnTo>
                    <a:pt x="54296" y="23438"/>
                  </a:lnTo>
                  <a:lnTo>
                    <a:pt x="54320" y="23602"/>
                  </a:lnTo>
                  <a:lnTo>
                    <a:pt x="54343" y="23790"/>
                  </a:lnTo>
                  <a:lnTo>
                    <a:pt x="54320" y="23955"/>
                  </a:lnTo>
                  <a:lnTo>
                    <a:pt x="54296" y="24119"/>
                  </a:lnTo>
                  <a:lnTo>
                    <a:pt x="54273" y="24307"/>
                  </a:lnTo>
                  <a:lnTo>
                    <a:pt x="54202" y="2447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7" name="Google Shape;1917;p30"/>
            <p:cNvSpPr/>
            <p:nvPr/>
          </p:nvSpPr>
          <p:spPr>
            <a:xfrm>
              <a:off x="3167875" y="5219375"/>
              <a:ext cx="1331575" cy="544850"/>
            </a:xfrm>
            <a:custGeom>
              <a:rect b="b" l="l" r="r" t="t"/>
              <a:pathLst>
                <a:path extrusionOk="0" h="21794" w="53263">
                  <a:moveTo>
                    <a:pt x="1714" y="0"/>
                  </a:moveTo>
                  <a:lnTo>
                    <a:pt x="1597" y="400"/>
                  </a:lnTo>
                  <a:lnTo>
                    <a:pt x="1245" y="1292"/>
                  </a:lnTo>
                  <a:lnTo>
                    <a:pt x="845" y="2184"/>
                  </a:lnTo>
                  <a:lnTo>
                    <a:pt x="446" y="3030"/>
                  </a:lnTo>
                  <a:lnTo>
                    <a:pt x="0" y="3852"/>
                  </a:lnTo>
                  <a:lnTo>
                    <a:pt x="188" y="3946"/>
                  </a:lnTo>
                  <a:lnTo>
                    <a:pt x="376" y="4016"/>
                  </a:lnTo>
                  <a:lnTo>
                    <a:pt x="540" y="4040"/>
                  </a:lnTo>
                  <a:lnTo>
                    <a:pt x="705" y="4063"/>
                  </a:lnTo>
                  <a:lnTo>
                    <a:pt x="845" y="4040"/>
                  </a:lnTo>
                  <a:lnTo>
                    <a:pt x="986" y="4016"/>
                  </a:lnTo>
                  <a:lnTo>
                    <a:pt x="1127" y="3969"/>
                  </a:lnTo>
                  <a:lnTo>
                    <a:pt x="1221" y="3922"/>
                  </a:lnTo>
                  <a:lnTo>
                    <a:pt x="1433" y="3781"/>
                  </a:lnTo>
                  <a:lnTo>
                    <a:pt x="1597" y="3617"/>
                  </a:lnTo>
                  <a:lnTo>
                    <a:pt x="1714" y="3429"/>
                  </a:lnTo>
                  <a:lnTo>
                    <a:pt x="1808" y="3288"/>
                  </a:lnTo>
                  <a:lnTo>
                    <a:pt x="1879" y="3147"/>
                  </a:lnTo>
                  <a:lnTo>
                    <a:pt x="6623" y="4275"/>
                  </a:lnTo>
                  <a:lnTo>
                    <a:pt x="6810" y="4674"/>
                  </a:lnTo>
                  <a:lnTo>
                    <a:pt x="6998" y="5026"/>
                  </a:lnTo>
                  <a:lnTo>
                    <a:pt x="7210" y="5378"/>
                  </a:lnTo>
                  <a:lnTo>
                    <a:pt x="7421" y="5660"/>
                  </a:lnTo>
                  <a:lnTo>
                    <a:pt x="7632" y="5918"/>
                  </a:lnTo>
                  <a:lnTo>
                    <a:pt x="7844" y="6153"/>
                  </a:lnTo>
                  <a:lnTo>
                    <a:pt x="8055" y="6365"/>
                  </a:lnTo>
                  <a:lnTo>
                    <a:pt x="8266" y="6552"/>
                  </a:lnTo>
                  <a:lnTo>
                    <a:pt x="8501" y="6693"/>
                  </a:lnTo>
                  <a:lnTo>
                    <a:pt x="8713" y="6811"/>
                  </a:lnTo>
                  <a:lnTo>
                    <a:pt x="8924" y="6928"/>
                  </a:lnTo>
                  <a:lnTo>
                    <a:pt x="9159" y="6999"/>
                  </a:lnTo>
                  <a:lnTo>
                    <a:pt x="9370" y="7069"/>
                  </a:lnTo>
                  <a:lnTo>
                    <a:pt x="9605" y="7093"/>
                  </a:lnTo>
                  <a:lnTo>
                    <a:pt x="9816" y="7116"/>
                  </a:lnTo>
                  <a:lnTo>
                    <a:pt x="10028" y="7140"/>
                  </a:lnTo>
                  <a:lnTo>
                    <a:pt x="10286" y="7116"/>
                  </a:lnTo>
                  <a:lnTo>
                    <a:pt x="10521" y="7093"/>
                  </a:lnTo>
                  <a:lnTo>
                    <a:pt x="10779" y="7046"/>
                  </a:lnTo>
                  <a:lnTo>
                    <a:pt x="11014" y="6999"/>
                  </a:lnTo>
                  <a:lnTo>
                    <a:pt x="11437" y="6834"/>
                  </a:lnTo>
                  <a:lnTo>
                    <a:pt x="11813" y="6670"/>
                  </a:lnTo>
                  <a:lnTo>
                    <a:pt x="12118" y="6482"/>
                  </a:lnTo>
                  <a:lnTo>
                    <a:pt x="12353" y="6341"/>
                  </a:lnTo>
                  <a:lnTo>
                    <a:pt x="12541" y="6200"/>
                  </a:lnTo>
                  <a:lnTo>
                    <a:pt x="13785" y="6858"/>
                  </a:lnTo>
                  <a:lnTo>
                    <a:pt x="15194" y="7633"/>
                  </a:lnTo>
                  <a:lnTo>
                    <a:pt x="17073" y="8619"/>
                  </a:lnTo>
                  <a:lnTo>
                    <a:pt x="19351" y="9817"/>
                  </a:lnTo>
                  <a:lnTo>
                    <a:pt x="21934" y="11132"/>
                  </a:lnTo>
                  <a:lnTo>
                    <a:pt x="24752" y="12541"/>
                  </a:lnTo>
                  <a:lnTo>
                    <a:pt x="27782" y="13997"/>
                  </a:lnTo>
                  <a:lnTo>
                    <a:pt x="29332" y="14725"/>
                  </a:lnTo>
                  <a:lnTo>
                    <a:pt x="30905" y="15453"/>
                  </a:lnTo>
                  <a:lnTo>
                    <a:pt x="32502" y="16158"/>
                  </a:lnTo>
                  <a:lnTo>
                    <a:pt x="34099" y="16862"/>
                  </a:lnTo>
                  <a:lnTo>
                    <a:pt x="35696" y="17543"/>
                  </a:lnTo>
                  <a:lnTo>
                    <a:pt x="37269" y="18177"/>
                  </a:lnTo>
                  <a:lnTo>
                    <a:pt x="38819" y="18788"/>
                  </a:lnTo>
                  <a:lnTo>
                    <a:pt x="40346" y="19351"/>
                  </a:lnTo>
                  <a:lnTo>
                    <a:pt x="41825" y="19892"/>
                  </a:lnTo>
                  <a:lnTo>
                    <a:pt x="43258" y="20361"/>
                  </a:lnTo>
                  <a:lnTo>
                    <a:pt x="44643" y="20784"/>
                  </a:lnTo>
                  <a:lnTo>
                    <a:pt x="45959" y="21136"/>
                  </a:lnTo>
                  <a:lnTo>
                    <a:pt x="47203" y="21418"/>
                  </a:lnTo>
                  <a:lnTo>
                    <a:pt x="47790" y="21535"/>
                  </a:lnTo>
                  <a:lnTo>
                    <a:pt x="48354" y="21629"/>
                  </a:lnTo>
                  <a:lnTo>
                    <a:pt x="48918" y="21700"/>
                  </a:lnTo>
                  <a:lnTo>
                    <a:pt x="49434" y="21747"/>
                  </a:lnTo>
                  <a:lnTo>
                    <a:pt x="49951" y="21794"/>
                  </a:lnTo>
                  <a:lnTo>
                    <a:pt x="50890" y="21794"/>
                  </a:lnTo>
                  <a:lnTo>
                    <a:pt x="51336" y="21747"/>
                  </a:lnTo>
                  <a:lnTo>
                    <a:pt x="51736" y="21676"/>
                  </a:lnTo>
                  <a:lnTo>
                    <a:pt x="52111" y="21582"/>
                  </a:lnTo>
                  <a:lnTo>
                    <a:pt x="52464" y="21465"/>
                  </a:lnTo>
                  <a:lnTo>
                    <a:pt x="52769" y="21324"/>
                  </a:lnTo>
                  <a:lnTo>
                    <a:pt x="53027" y="21136"/>
                  </a:lnTo>
                  <a:lnTo>
                    <a:pt x="53262" y="20925"/>
                  </a:lnTo>
                  <a:lnTo>
                    <a:pt x="52863" y="20948"/>
                  </a:lnTo>
                  <a:lnTo>
                    <a:pt x="51994" y="20948"/>
                  </a:lnTo>
                  <a:lnTo>
                    <a:pt x="51548" y="20925"/>
                  </a:lnTo>
                  <a:lnTo>
                    <a:pt x="51078" y="20878"/>
                  </a:lnTo>
                  <a:lnTo>
                    <a:pt x="50632" y="20831"/>
                  </a:lnTo>
                  <a:lnTo>
                    <a:pt x="49716" y="20667"/>
                  </a:lnTo>
                  <a:lnTo>
                    <a:pt x="48824" y="20479"/>
                  </a:lnTo>
                  <a:lnTo>
                    <a:pt x="47908" y="20244"/>
                  </a:lnTo>
                  <a:lnTo>
                    <a:pt x="47015" y="19985"/>
                  </a:lnTo>
                  <a:lnTo>
                    <a:pt x="46146" y="19704"/>
                  </a:lnTo>
                  <a:lnTo>
                    <a:pt x="45278" y="19422"/>
                  </a:lnTo>
                  <a:lnTo>
                    <a:pt x="43187" y="18670"/>
                  </a:lnTo>
                  <a:lnTo>
                    <a:pt x="41121" y="17895"/>
                  </a:lnTo>
                  <a:lnTo>
                    <a:pt x="39054" y="17073"/>
                  </a:lnTo>
                  <a:lnTo>
                    <a:pt x="37011" y="16228"/>
                  </a:lnTo>
                  <a:lnTo>
                    <a:pt x="34968" y="15336"/>
                  </a:lnTo>
                  <a:lnTo>
                    <a:pt x="32925" y="14443"/>
                  </a:lnTo>
                  <a:lnTo>
                    <a:pt x="30905" y="13504"/>
                  </a:lnTo>
                  <a:lnTo>
                    <a:pt x="28886" y="12564"/>
                  </a:lnTo>
                  <a:lnTo>
                    <a:pt x="26889" y="11578"/>
                  </a:lnTo>
                  <a:lnTo>
                    <a:pt x="24893" y="10592"/>
                  </a:lnTo>
                  <a:lnTo>
                    <a:pt x="22897" y="9582"/>
                  </a:lnTo>
                  <a:lnTo>
                    <a:pt x="20924" y="8572"/>
                  </a:lnTo>
                  <a:lnTo>
                    <a:pt x="16979" y="6506"/>
                  </a:lnTo>
                  <a:lnTo>
                    <a:pt x="13081" y="4415"/>
                  </a:lnTo>
                  <a:lnTo>
                    <a:pt x="12846" y="4556"/>
                  </a:lnTo>
                  <a:lnTo>
                    <a:pt x="12588" y="4674"/>
                  </a:lnTo>
                  <a:lnTo>
                    <a:pt x="12306" y="4791"/>
                  </a:lnTo>
                  <a:lnTo>
                    <a:pt x="12047" y="4885"/>
                  </a:lnTo>
                  <a:lnTo>
                    <a:pt x="11766" y="4956"/>
                  </a:lnTo>
                  <a:lnTo>
                    <a:pt x="11460" y="5003"/>
                  </a:lnTo>
                  <a:lnTo>
                    <a:pt x="11178" y="5026"/>
                  </a:lnTo>
                  <a:lnTo>
                    <a:pt x="10897" y="5050"/>
                  </a:lnTo>
                  <a:lnTo>
                    <a:pt x="10591" y="5026"/>
                  </a:lnTo>
                  <a:lnTo>
                    <a:pt x="10310" y="5003"/>
                  </a:lnTo>
                  <a:lnTo>
                    <a:pt x="10004" y="4956"/>
                  </a:lnTo>
                  <a:lnTo>
                    <a:pt x="9722" y="4862"/>
                  </a:lnTo>
                  <a:lnTo>
                    <a:pt x="9323" y="4721"/>
                  </a:lnTo>
                  <a:lnTo>
                    <a:pt x="8924" y="4509"/>
                  </a:lnTo>
                  <a:lnTo>
                    <a:pt x="8572" y="4275"/>
                  </a:lnTo>
                  <a:lnTo>
                    <a:pt x="8243" y="3993"/>
                  </a:lnTo>
                  <a:lnTo>
                    <a:pt x="7938" y="3687"/>
                  </a:lnTo>
                  <a:lnTo>
                    <a:pt x="7656" y="3335"/>
                  </a:lnTo>
                  <a:lnTo>
                    <a:pt x="7421" y="2959"/>
                  </a:lnTo>
                  <a:lnTo>
                    <a:pt x="7233" y="2584"/>
                  </a:lnTo>
                  <a:lnTo>
                    <a:pt x="6552" y="2490"/>
                  </a:lnTo>
                  <a:lnTo>
                    <a:pt x="5848" y="2396"/>
                  </a:lnTo>
                  <a:lnTo>
                    <a:pt x="5143" y="2255"/>
                  </a:lnTo>
                  <a:lnTo>
                    <a:pt x="4462" y="2114"/>
                  </a:lnTo>
                  <a:lnTo>
                    <a:pt x="3781" y="1926"/>
                  </a:lnTo>
                  <a:lnTo>
                    <a:pt x="3100" y="1738"/>
                  </a:lnTo>
                  <a:lnTo>
                    <a:pt x="2442" y="1503"/>
                  </a:lnTo>
                  <a:lnTo>
                    <a:pt x="1785" y="1245"/>
                  </a:lnTo>
                  <a:lnTo>
                    <a:pt x="1714" y="0"/>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8" name="Google Shape;1918;p30"/>
            <p:cNvSpPr/>
            <p:nvPr/>
          </p:nvSpPr>
          <p:spPr>
            <a:xfrm>
              <a:off x="3167875" y="5219375"/>
              <a:ext cx="1331575" cy="544850"/>
            </a:xfrm>
            <a:custGeom>
              <a:rect b="b" l="l" r="r" t="t"/>
              <a:pathLst>
                <a:path extrusionOk="0" fill="none" h="21794" w="53263">
                  <a:moveTo>
                    <a:pt x="1714" y="0"/>
                  </a:moveTo>
                  <a:lnTo>
                    <a:pt x="1714" y="0"/>
                  </a:lnTo>
                  <a:lnTo>
                    <a:pt x="1597" y="400"/>
                  </a:lnTo>
                  <a:lnTo>
                    <a:pt x="1597" y="400"/>
                  </a:lnTo>
                  <a:lnTo>
                    <a:pt x="1245" y="1292"/>
                  </a:lnTo>
                  <a:lnTo>
                    <a:pt x="845" y="2184"/>
                  </a:lnTo>
                  <a:lnTo>
                    <a:pt x="446" y="3030"/>
                  </a:lnTo>
                  <a:lnTo>
                    <a:pt x="0" y="3852"/>
                  </a:lnTo>
                  <a:lnTo>
                    <a:pt x="0" y="3852"/>
                  </a:lnTo>
                  <a:lnTo>
                    <a:pt x="188" y="3946"/>
                  </a:lnTo>
                  <a:lnTo>
                    <a:pt x="376" y="4016"/>
                  </a:lnTo>
                  <a:lnTo>
                    <a:pt x="540" y="4040"/>
                  </a:lnTo>
                  <a:lnTo>
                    <a:pt x="705" y="4063"/>
                  </a:lnTo>
                  <a:lnTo>
                    <a:pt x="705" y="4063"/>
                  </a:lnTo>
                  <a:lnTo>
                    <a:pt x="845" y="4040"/>
                  </a:lnTo>
                  <a:lnTo>
                    <a:pt x="986" y="4016"/>
                  </a:lnTo>
                  <a:lnTo>
                    <a:pt x="1127" y="3969"/>
                  </a:lnTo>
                  <a:lnTo>
                    <a:pt x="1221" y="3922"/>
                  </a:lnTo>
                  <a:lnTo>
                    <a:pt x="1433" y="3781"/>
                  </a:lnTo>
                  <a:lnTo>
                    <a:pt x="1597" y="3617"/>
                  </a:lnTo>
                  <a:lnTo>
                    <a:pt x="1714" y="3429"/>
                  </a:lnTo>
                  <a:lnTo>
                    <a:pt x="1808" y="3288"/>
                  </a:lnTo>
                  <a:lnTo>
                    <a:pt x="1879" y="3147"/>
                  </a:lnTo>
                  <a:lnTo>
                    <a:pt x="6623" y="4275"/>
                  </a:lnTo>
                  <a:lnTo>
                    <a:pt x="6623" y="4275"/>
                  </a:lnTo>
                  <a:lnTo>
                    <a:pt x="6810" y="4674"/>
                  </a:lnTo>
                  <a:lnTo>
                    <a:pt x="6998" y="5026"/>
                  </a:lnTo>
                  <a:lnTo>
                    <a:pt x="7210" y="5378"/>
                  </a:lnTo>
                  <a:lnTo>
                    <a:pt x="7421" y="5660"/>
                  </a:lnTo>
                  <a:lnTo>
                    <a:pt x="7632" y="5918"/>
                  </a:lnTo>
                  <a:lnTo>
                    <a:pt x="7844" y="6153"/>
                  </a:lnTo>
                  <a:lnTo>
                    <a:pt x="8055" y="6365"/>
                  </a:lnTo>
                  <a:lnTo>
                    <a:pt x="8266" y="6552"/>
                  </a:lnTo>
                  <a:lnTo>
                    <a:pt x="8501" y="6693"/>
                  </a:lnTo>
                  <a:lnTo>
                    <a:pt x="8713" y="6811"/>
                  </a:lnTo>
                  <a:lnTo>
                    <a:pt x="8924" y="6928"/>
                  </a:lnTo>
                  <a:lnTo>
                    <a:pt x="9159" y="6999"/>
                  </a:lnTo>
                  <a:lnTo>
                    <a:pt x="9370" y="7069"/>
                  </a:lnTo>
                  <a:lnTo>
                    <a:pt x="9605" y="7093"/>
                  </a:lnTo>
                  <a:lnTo>
                    <a:pt x="9816" y="7116"/>
                  </a:lnTo>
                  <a:lnTo>
                    <a:pt x="10028" y="7140"/>
                  </a:lnTo>
                  <a:lnTo>
                    <a:pt x="10028" y="7140"/>
                  </a:lnTo>
                  <a:lnTo>
                    <a:pt x="10286" y="7116"/>
                  </a:lnTo>
                  <a:lnTo>
                    <a:pt x="10521" y="7093"/>
                  </a:lnTo>
                  <a:lnTo>
                    <a:pt x="10779" y="7046"/>
                  </a:lnTo>
                  <a:lnTo>
                    <a:pt x="11014" y="6999"/>
                  </a:lnTo>
                  <a:lnTo>
                    <a:pt x="11437" y="6834"/>
                  </a:lnTo>
                  <a:lnTo>
                    <a:pt x="11813" y="6670"/>
                  </a:lnTo>
                  <a:lnTo>
                    <a:pt x="12118" y="6482"/>
                  </a:lnTo>
                  <a:lnTo>
                    <a:pt x="12353" y="6341"/>
                  </a:lnTo>
                  <a:lnTo>
                    <a:pt x="12541" y="6200"/>
                  </a:lnTo>
                  <a:lnTo>
                    <a:pt x="12541" y="6200"/>
                  </a:lnTo>
                  <a:lnTo>
                    <a:pt x="13785" y="6858"/>
                  </a:lnTo>
                  <a:lnTo>
                    <a:pt x="15194" y="7633"/>
                  </a:lnTo>
                  <a:lnTo>
                    <a:pt x="17073" y="8619"/>
                  </a:lnTo>
                  <a:lnTo>
                    <a:pt x="19351" y="9817"/>
                  </a:lnTo>
                  <a:lnTo>
                    <a:pt x="21934" y="11132"/>
                  </a:lnTo>
                  <a:lnTo>
                    <a:pt x="24752" y="12541"/>
                  </a:lnTo>
                  <a:lnTo>
                    <a:pt x="27782" y="13997"/>
                  </a:lnTo>
                  <a:lnTo>
                    <a:pt x="29332" y="14725"/>
                  </a:lnTo>
                  <a:lnTo>
                    <a:pt x="30905" y="15453"/>
                  </a:lnTo>
                  <a:lnTo>
                    <a:pt x="32502" y="16158"/>
                  </a:lnTo>
                  <a:lnTo>
                    <a:pt x="34099" y="16862"/>
                  </a:lnTo>
                  <a:lnTo>
                    <a:pt x="35696" y="17543"/>
                  </a:lnTo>
                  <a:lnTo>
                    <a:pt x="37269" y="18177"/>
                  </a:lnTo>
                  <a:lnTo>
                    <a:pt x="38819" y="18788"/>
                  </a:lnTo>
                  <a:lnTo>
                    <a:pt x="40346" y="19351"/>
                  </a:lnTo>
                  <a:lnTo>
                    <a:pt x="41825" y="19892"/>
                  </a:lnTo>
                  <a:lnTo>
                    <a:pt x="43258" y="20361"/>
                  </a:lnTo>
                  <a:lnTo>
                    <a:pt x="44643" y="20784"/>
                  </a:lnTo>
                  <a:lnTo>
                    <a:pt x="45959" y="21136"/>
                  </a:lnTo>
                  <a:lnTo>
                    <a:pt x="47203" y="21418"/>
                  </a:lnTo>
                  <a:lnTo>
                    <a:pt x="47790" y="21535"/>
                  </a:lnTo>
                  <a:lnTo>
                    <a:pt x="48354" y="21629"/>
                  </a:lnTo>
                  <a:lnTo>
                    <a:pt x="48918" y="21700"/>
                  </a:lnTo>
                  <a:lnTo>
                    <a:pt x="49434" y="21747"/>
                  </a:lnTo>
                  <a:lnTo>
                    <a:pt x="49951" y="21794"/>
                  </a:lnTo>
                  <a:lnTo>
                    <a:pt x="50421" y="21794"/>
                  </a:lnTo>
                  <a:lnTo>
                    <a:pt x="50421" y="21794"/>
                  </a:lnTo>
                  <a:lnTo>
                    <a:pt x="50890" y="21794"/>
                  </a:lnTo>
                  <a:lnTo>
                    <a:pt x="51336" y="21747"/>
                  </a:lnTo>
                  <a:lnTo>
                    <a:pt x="51736" y="21676"/>
                  </a:lnTo>
                  <a:lnTo>
                    <a:pt x="52111" y="21582"/>
                  </a:lnTo>
                  <a:lnTo>
                    <a:pt x="52464" y="21465"/>
                  </a:lnTo>
                  <a:lnTo>
                    <a:pt x="52769" y="21324"/>
                  </a:lnTo>
                  <a:lnTo>
                    <a:pt x="53027" y="21136"/>
                  </a:lnTo>
                  <a:lnTo>
                    <a:pt x="53262" y="20925"/>
                  </a:lnTo>
                  <a:lnTo>
                    <a:pt x="53262" y="20925"/>
                  </a:lnTo>
                  <a:lnTo>
                    <a:pt x="52863" y="20948"/>
                  </a:lnTo>
                  <a:lnTo>
                    <a:pt x="52440" y="20948"/>
                  </a:lnTo>
                  <a:lnTo>
                    <a:pt x="52440" y="20948"/>
                  </a:lnTo>
                  <a:lnTo>
                    <a:pt x="51994" y="20948"/>
                  </a:lnTo>
                  <a:lnTo>
                    <a:pt x="51548" y="20925"/>
                  </a:lnTo>
                  <a:lnTo>
                    <a:pt x="51078" y="20878"/>
                  </a:lnTo>
                  <a:lnTo>
                    <a:pt x="50632" y="20831"/>
                  </a:lnTo>
                  <a:lnTo>
                    <a:pt x="49716" y="20667"/>
                  </a:lnTo>
                  <a:lnTo>
                    <a:pt x="48824" y="20479"/>
                  </a:lnTo>
                  <a:lnTo>
                    <a:pt x="47908" y="20244"/>
                  </a:lnTo>
                  <a:lnTo>
                    <a:pt x="47015" y="19985"/>
                  </a:lnTo>
                  <a:lnTo>
                    <a:pt x="46146" y="19704"/>
                  </a:lnTo>
                  <a:lnTo>
                    <a:pt x="45278" y="19422"/>
                  </a:lnTo>
                  <a:lnTo>
                    <a:pt x="45278" y="19422"/>
                  </a:lnTo>
                  <a:lnTo>
                    <a:pt x="43187" y="18670"/>
                  </a:lnTo>
                  <a:lnTo>
                    <a:pt x="41121" y="17895"/>
                  </a:lnTo>
                  <a:lnTo>
                    <a:pt x="39054" y="17073"/>
                  </a:lnTo>
                  <a:lnTo>
                    <a:pt x="37011" y="16228"/>
                  </a:lnTo>
                  <a:lnTo>
                    <a:pt x="34968" y="15336"/>
                  </a:lnTo>
                  <a:lnTo>
                    <a:pt x="32925" y="14443"/>
                  </a:lnTo>
                  <a:lnTo>
                    <a:pt x="30905" y="13504"/>
                  </a:lnTo>
                  <a:lnTo>
                    <a:pt x="28886" y="12564"/>
                  </a:lnTo>
                  <a:lnTo>
                    <a:pt x="26889" y="11578"/>
                  </a:lnTo>
                  <a:lnTo>
                    <a:pt x="24893" y="10592"/>
                  </a:lnTo>
                  <a:lnTo>
                    <a:pt x="22897" y="9582"/>
                  </a:lnTo>
                  <a:lnTo>
                    <a:pt x="20924" y="8572"/>
                  </a:lnTo>
                  <a:lnTo>
                    <a:pt x="16979" y="6506"/>
                  </a:lnTo>
                  <a:lnTo>
                    <a:pt x="13081" y="4415"/>
                  </a:lnTo>
                  <a:lnTo>
                    <a:pt x="13081" y="4415"/>
                  </a:lnTo>
                  <a:lnTo>
                    <a:pt x="12846" y="4556"/>
                  </a:lnTo>
                  <a:lnTo>
                    <a:pt x="12588" y="4674"/>
                  </a:lnTo>
                  <a:lnTo>
                    <a:pt x="12306" y="4791"/>
                  </a:lnTo>
                  <a:lnTo>
                    <a:pt x="12047" y="4885"/>
                  </a:lnTo>
                  <a:lnTo>
                    <a:pt x="11766" y="4956"/>
                  </a:lnTo>
                  <a:lnTo>
                    <a:pt x="11460" y="5003"/>
                  </a:lnTo>
                  <a:lnTo>
                    <a:pt x="11178" y="5026"/>
                  </a:lnTo>
                  <a:lnTo>
                    <a:pt x="10897" y="5050"/>
                  </a:lnTo>
                  <a:lnTo>
                    <a:pt x="10897" y="5050"/>
                  </a:lnTo>
                  <a:lnTo>
                    <a:pt x="10591" y="5026"/>
                  </a:lnTo>
                  <a:lnTo>
                    <a:pt x="10310" y="5003"/>
                  </a:lnTo>
                  <a:lnTo>
                    <a:pt x="10004" y="4956"/>
                  </a:lnTo>
                  <a:lnTo>
                    <a:pt x="9722" y="4862"/>
                  </a:lnTo>
                  <a:lnTo>
                    <a:pt x="9722" y="4862"/>
                  </a:lnTo>
                  <a:lnTo>
                    <a:pt x="9323" y="4721"/>
                  </a:lnTo>
                  <a:lnTo>
                    <a:pt x="8924" y="4509"/>
                  </a:lnTo>
                  <a:lnTo>
                    <a:pt x="8572" y="4275"/>
                  </a:lnTo>
                  <a:lnTo>
                    <a:pt x="8243" y="3993"/>
                  </a:lnTo>
                  <a:lnTo>
                    <a:pt x="7938" y="3687"/>
                  </a:lnTo>
                  <a:lnTo>
                    <a:pt x="7656" y="3335"/>
                  </a:lnTo>
                  <a:lnTo>
                    <a:pt x="7421" y="2959"/>
                  </a:lnTo>
                  <a:lnTo>
                    <a:pt x="7233" y="2584"/>
                  </a:lnTo>
                  <a:lnTo>
                    <a:pt x="7233" y="2584"/>
                  </a:lnTo>
                  <a:lnTo>
                    <a:pt x="6552" y="2490"/>
                  </a:lnTo>
                  <a:lnTo>
                    <a:pt x="5848" y="2396"/>
                  </a:lnTo>
                  <a:lnTo>
                    <a:pt x="5143" y="2255"/>
                  </a:lnTo>
                  <a:lnTo>
                    <a:pt x="4462" y="2114"/>
                  </a:lnTo>
                  <a:lnTo>
                    <a:pt x="3781" y="1926"/>
                  </a:lnTo>
                  <a:lnTo>
                    <a:pt x="3100" y="1738"/>
                  </a:lnTo>
                  <a:lnTo>
                    <a:pt x="2442" y="1503"/>
                  </a:lnTo>
                  <a:lnTo>
                    <a:pt x="1785" y="1245"/>
                  </a:lnTo>
                  <a:lnTo>
                    <a:pt x="1785" y="1245"/>
                  </a:lnTo>
                  <a:lnTo>
                    <a:pt x="1714"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9" name="Google Shape;1919;p30"/>
            <p:cNvSpPr/>
            <p:nvPr/>
          </p:nvSpPr>
          <p:spPr>
            <a:xfrm>
              <a:off x="2500900" y="5324475"/>
              <a:ext cx="604175" cy="272425"/>
            </a:xfrm>
            <a:custGeom>
              <a:rect b="b" l="l" r="r" t="t"/>
              <a:pathLst>
                <a:path extrusionOk="0" h="10897" w="24167">
                  <a:moveTo>
                    <a:pt x="1363" y="0"/>
                  </a:moveTo>
                  <a:lnTo>
                    <a:pt x="1222" y="24"/>
                  </a:lnTo>
                  <a:lnTo>
                    <a:pt x="1081" y="71"/>
                  </a:lnTo>
                  <a:lnTo>
                    <a:pt x="964" y="117"/>
                  </a:lnTo>
                  <a:lnTo>
                    <a:pt x="729" y="235"/>
                  </a:lnTo>
                  <a:lnTo>
                    <a:pt x="541" y="352"/>
                  </a:lnTo>
                  <a:lnTo>
                    <a:pt x="400" y="493"/>
                  </a:lnTo>
                  <a:lnTo>
                    <a:pt x="283" y="634"/>
                  </a:lnTo>
                  <a:lnTo>
                    <a:pt x="165" y="799"/>
                  </a:lnTo>
                  <a:lnTo>
                    <a:pt x="95" y="963"/>
                  </a:lnTo>
                  <a:lnTo>
                    <a:pt x="48" y="1127"/>
                  </a:lnTo>
                  <a:lnTo>
                    <a:pt x="24" y="1292"/>
                  </a:lnTo>
                  <a:lnTo>
                    <a:pt x="1" y="1456"/>
                  </a:lnTo>
                  <a:lnTo>
                    <a:pt x="24" y="1620"/>
                  </a:lnTo>
                  <a:lnTo>
                    <a:pt x="71" y="1949"/>
                  </a:lnTo>
                  <a:lnTo>
                    <a:pt x="142" y="2255"/>
                  </a:lnTo>
                  <a:lnTo>
                    <a:pt x="236" y="2513"/>
                  </a:lnTo>
                  <a:lnTo>
                    <a:pt x="330" y="2677"/>
                  </a:lnTo>
                  <a:lnTo>
                    <a:pt x="471" y="2865"/>
                  </a:lnTo>
                  <a:lnTo>
                    <a:pt x="612" y="3006"/>
                  </a:lnTo>
                  <a:lnTo>
                    <a:pt x="799" y="3147"/>
                  </a:lnTo>
                  <a:lnTo>
                    <a:pt x="1457" y="3523"/>
                  </a:lnTo>
                  <a:lnTo>
                    <a:pt x="2420" y="4063"/>
                  </a:lnTo>
                  <a:lnTo>
                    <a:pt x="3594" y="4697"/>
                  </a:lnTo>
                  <a:lnTo>
                    <a:pt x="4956" y="5401"/>
                  </a:lnTo>
                  <a:lnTo>
                    <a:pt x="6436" y="6129"/>
                  </a:lnTo>
                  <a:lnTo>
                    <a:pt x="7986" y="6857"/>
                  </a:lnTo>
                  <a:lnTo>
                    <a:pt x="9559" y="7539"/>
                  </a:lnTo>
                  <a:lnTo>
                    <a:pt x="10311" y="7844"/>
                  </a:lnTo>
                  <a:lnTo>
                    <a:pt x="11062" y="8149"/>
                  </a:lnTo>
                  <a:lnTo>
                    <a:pt x="12001" y="8478"/>
                  </a:lnTo>
                  <a:lnTo>
                    <a:pt x="12964" y="8807"/>
                  </a:lnTo>
                  <a:lnTo>
                    <a:pt x="13927" y="9135"/>
                  </a:lnTo>
                  <a:lnTo>
                    <a:pt x="14890" y="9417"/>
                  </a:lnTo>
                  <a:lnTo>
                    <a:pt x="15853" y="9699"/>
                  </a:lnTo>
                  <a:lnTo>
                    <a:pt x="16769" y="9957"/>
                  </a:lnTo>
                  <a:lnTo>
                    <a:pt x="17685" y="10192"/>
                  </a:lnTo>
                  <a:lnTo>
                    <a:pt x="18553" y="10404"/>
                  </a:lnTo>
                  <a:lnTo>
                    <a:pt x="19235" y="10545"/>
                  </a:lnTo>
                  <a:lnTo>
                    <a:pt x="19892" y="10662"/>
                  </a:lnTo>
                  <a:lnTo>
                    <a:pt x="20503" y="10756"/>
                  </a:lnTo>
                  <a:lnTo>
                    <a:pt x="21066" y="10826"/>
                  </a:lnTo>
                  <a:lnTo>
                    <a:pt x="21583" y="10897"/>
                  </a:lnTo>
                  <a:lnTo>
                    <a:pt x="22475" y="10897"/>
                  </a:lnTo>
                  <a:lnTo>
                    <a:pt x="22828" y="10873"/>
                  </a:lnTo>
                  <a:lnTo>
                    <a:pt x="23039" y="10826"/>
                  </a:lnTo>
                  <a:lnTo>
                    <a:pt x="23203" y="10756"/>
                  </a:lnTo>
                  <a:lnTo>
                    <a:pt x="23368" y="10685"/>
                  </a:lnTo>
                  <a:lnTo>
                    <a:pt x="23509" y="10615"/>
                  </a:lnTo>
                  <a:lnTo>
                    <a:pt x="23650" y="10521"/>
                  </a:lnTo>
                  <a:lnTo>
                    <a:pt x="23743" y="10427"/>
                  </a:lnTo>
                  <a:lnTo>
                    <a:pt x="23837" y="10333"/>
                  </a:lnTo>
                  <a:lnTo>
                    <a:pt x="23908" y="10216"/>
                  </a:lnTo>
                  <a:lnTo>
                    <a:pt x="24025" y="9957"/>
                  </a:lnTo>
                  <a:lnTo>
                    <a:pt x="24096" y="9699"/>
                  </a:lnTo>
                  <a:lnTo>
                    <a:pt x="24143" y="9417"/>
                  </a:lnTo>
                  <a:lnTo>
                    <a:pt x="24166" y="9112"/>
                  </a:lnTo>
                  <a:lnTo>
                    <a:pt x="24143" y="8948"/>
                  </a:lnTo>
                  <a:lnTo>
                    <a:pt x="24096" y="8760"/>
                  </a:lnTo>
                  <a:lnTo>
                    <a:pt x="24025" y="8572"/>
                  </a:lnTo>
                  <a:lnTo>
                    <a:pt x="23908" y="8407"/>
                  </a:lnTo>
                  <a:lnTo>
                    <a:pt x="23767" y="8267"/>
                  </a:lnTo>
                  <a:lnTo>
                    <a:pt x="23603" y="8126"/>
                  </a:lnTo>
                  <a:lnTo>
                    <a:pt x="23415" y="8008"/>
                  </a:lnTo>
                  <a:lnTo>
                    <a:pt x="23203" y="7914"/>
                  </a:lnTo>
                  <a:lnTo>
                    <a:pt x="19070" y="6388"/>
                  </a:lnTo>
                  <a:lnTo>
                    <a:pt x="2091" y="94"/>
                  </a:lnTo>
                  <a:lnTo>
                    <a:pt x="1786" y="24"/>
                  </a:lnTo>
                  <a:lnTo>
                    <a:pt x="150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0" name="Google Shape;1920;p30"/>
            <p:cNvSpPr/>
            <p:nvPr/>
          </p:nvSpPr>
          <p:spPr>
            <a:xfrm>
              <a:off x="2500900" y="5324475"/>
              <a:ext cx="604175" cy="272425"/>
            </a:xfrm>
            <a:custGeom>
              <a:rect b="b" l="l" r="r" t="t"/>
              <a:pathLst>
                <a:path extrusionOk="0" fill="none" h="10897" w="24167">
                  <a:moveTo>
                    <a:pt x="22828" y="10873"/>
                  </a:moveTo>
                  <a:lnTo>
                    <a:pt x="22828" y="10873"/>
                  </a:lnTo>
                  <a:lnTo>
                    <a:pt x="22475" y="10897"/>
                  </a:lnTo>
                  <a:lnTo>
                    <a:pt x="22053" y="10897"/>
                  </a:lnTo>
                  <a:lnTo>
                    <a:pt x="21583" y="10897"/>
                  </a:lnTo>
                  <a:lnTo>
                    <a:pt x="21066" y="10826"/>
                  </a:lnTo>
                  <a:lnTo>
                    <a:pt x="20503" y="10756"/>
                  </a:lnTo>
                  <a:lnTo>
                    <a:pt x="19892" y="10662"/>
                  </a:lnTo>
                  <a:lnTo>
                    <a:pt x="19235" y="10545"/>
                  </a:lnTo>
                  <a:lnTo>
                    <a:pt x="18553" y="10404"/>
                  </a:lnTo>
                  <a:lnTo>
                    <a:pt x="18553" y="10404"/>
                  </a:lnTo>
                  <a:lnTo>
                    <a:pt x="18553" y="10404"/>
                  </a:lnTo>
                  <a:lnTo>
                    <a:pt x="17685" y="10192"/>
                  </a:lnTo>
                  <a:lnTo>
                    <a:pt x="16769" y="9957"/>
                  </a:lnTo>
                  <a:lnTo>
                    <a:pt x="15853" y="9699"/>
                  </a:lnTo>
                  <a:lnTo>
                    <a:pt x="14890" y="9417"/>
                  </a:lnTo>
                  <a:lnTo>
                    <a:pt x="13927" y="9135"/>
                  </a:lnTo>
                  <a:lnTo>
                    <a:pt x="12964" y="8807"/>
                  </a:lnTo>
                  <a:lnTo>
                    <a:pt x="12001" y="8478"/>
                  </a:lnTo>
                  <a:lnTo>
                    <a:pt x="11062" y="8149"/>
                  </a:lnTo>
                  <a:lnTo>
                    <a:pt x="11062" y="8149"/>
                  </a:lnTo>
                  <a:lnTo>
                    <a:pt x="10311" y="7844"/>
                  </a:lnTo>
                  <a:lnTo>
                    <a:pt x="9559" y="7539"/>
                  </a:lnTo>
                  <a:lnTo>
                    <a:pt x="7986" y="6857"/>
                  </a:lnTo>
                  <a:lnTo>
                    <a:pt x="6436" y="6129"/>
                  </a:lnTo>
                  <a:lnTo>
                    <a:pt x="4956" y="5401"/>
                  </a:lnTo>
                  <a:lnTo>
                    <a:pt x="3594" y="4697"/>
                  </a:lnTo>
                  <a:lnTo>
                    <a:pt x="2420" y="4063"/>
                  </a:lnTo>
                  <a:lnTo>
                    <a:pt x="1457" y="3523"/>
                  </a:lnTo>
                  <a:lnTo>
                    <a:pt x="799" y="3147"/>
                  </a:lnTo>
                  <a:lnTo>
                    <a:pt x="799" y="3147"/>
                  </a:lnTo>
                  <a:lnTo>
                    <a:pt x="612" y="3006"/>
                  </a:lnTo>
                  <a:lnTo>
                    <a:pt x="471" y="2865"/>
                  </a:lnTo>
                  <a:lnTo>
                    <a:pt x="330" y="2677"/>
                  </a:lnTo>
                  <a:lnTo>
                    <a:pt x="236" y="2513"/>
                  </a:lnTo>
                  <a:lnTo>
                    <a:pt x="236" y="2513"/>
                  </a:lnTo>
                  <a:lnTo>
                    <a:pt x="142" y="2255"/>
                  </a:lnTo>
                  <a:lnTo>
                    <a:pt x="71" y="1949"/>
                  </a:lnTo>
                  <a:lnTo>
                    <a:pt x="24" y="1620"/>
                  </a:lnTo>
                  <a:lnTo>
                    <a:pt x="1" y="1456"/>
                  </a:lnTo>
                  <a:lnTo>
                    <a:pt x="24" y="1292"/>
                  </a:lnTo>
                  <a:lnTo>
                    <a:pt x="48" y="1127"/>
                  </a:lnTo>
                  <a:lnTo>
                    <a:pt x="95" y="963"/>
                  </a:lnTo>
                  <a:lnTo>
                    <a:pt x="165" y="799"/>
                  </a:lnTo>
                  <a:lnTo>
                    <a:pt x="283" y="634"/>
                  </a:lnTo>
                  <a:lnTo>
                    <a:pt x="400" y="493"/>
                  </a:lnTo>
                  <a:lnTo>
                    <a:pt x="541" y="352"/>
                  </a:lnTo>
                  <a:lnTo>
                    <a:pt x="729" y="235"/>
                  </a:lnTo>
                  <a:lnTo>
                    <a:pt x="964" y="117"/>
                  </a:lnTo>
                  <a:lnTo>
                    <a:pt x="964" y="117"/>
                  </a:lnTo>
                  <a:lnTo>
                    <a:pt x="1081" y="71"/>
                  </a:lnTo>
                  <a:lnTo>
                    <a:pt x="1222" y="24"/>
                  </a:lnTo>
                  <a:lnTo>
                    <a:pt x="1363" y="0"/>
                  </a:lnTo>
                  <a:lnTo>
                    <a:pt x="1504" y="0"/>
                  </a:lnTo>
                  <a:lnTo>
                    <a:pt x="1786" y="24"/>
                  </a:lnTo>
                  <a:lnTo>
                    <a:pt x="2091" y="94"/>
                  </a:lnTo>
                  <a:lnTo>
                    <a:pt x="19070" y="6388"/>
                  </a:lnTo>
                  <a:lnTo>
                    <a:pt x="19070" y="6388"/>
                  </a:lnTo>
                  <a:lnTo>
                    <a:pt x="23203" y="7914"/>
                  </a:lnTo>
                  <a:lnTo>
                    <a:pt x="23203" y="7914"/>
                  </a:lnTo>
                  <a:lnTo>
                    <a:pt x="23415" y="8008"/>
                  </a:lnTo>
                  <a:lnTo>
                    <a:pt x="23603" y="8126"/>
                  </a:lnTo>
                  <a:lnTo>
                    <a:pt x="23767" y="8267"/>
                  </a:lnTo>
                  <a:lnTo>
                    <a:pt x="23908" y="8407"/>
                  </a:lnTo>
                  <a:lnTo>
                    <a:pt x="24025" y="8572"/>
                  </a:lnTo>
                  <a:lnTo>
                    <a:pt x="24096" y="8760"/>
                  </a:lnTo>
                  <a:lnTo>
                    <a:pt x="24143" y="8948"/>
                  </a:lnTo>
                  <a:lnTo>
                    <a:pt x="24166" y="9112"/>
                  </a:lnTo>
                  <a:lnTo>
                    <a:pt x="24166" y="9112"/>
                  </a:lnTo>
                  <a:lnTo>
                    <a:pt x="24143" y="9417"/>
                  </a:lnTo>
                  <a:lnTo>
                    <a:pt x="24096" y="9699"/>
                  </a:lnTo>
                  <a:lnTo>
                    <a:pt x="24025" y="9957"/>
                  </a:lnTo>
                  <a:lnTo>
                    <a:pt x="23908" y="10216"/>
                  </a:lnTo>
                  <a:lnTo>
                    <a:pt x="23837" y="10333"/>
                  </a:lnTo>
                  <a:lnTo>
                    <a:pt x="23743" y="10427"/>
                  </a:lnTo>
                  <a:lnTo>
                    <a:pt x="23650" y="10521"/>
                  </a:lnTo>
                  <a:lnTo>
                    <a:pt x="23509" y="10615"/>
                  </a:lnTo>
                  <a:lnTo>
                    <a:pt x="23368" y="10685"/>
                  </a:lnTo>
                  <a:lnTo>
                    <a:pt x="23203" y="10756"/>
                  </a:lnTo>
                  <a:lnTo>
                    <a:pt x="23039" y="10826"/>
                  </a:lnTo>
                  <a:lnTo>
                    <a:pt x="22828" y="1087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1" name="Google Shape;1921;p30"/>
            <p:cNvSpPr/>
            <p:nvPr/>
          </p:nvSpPr>
          <p:spPr>
            <a:xfrm>
              <a:off x="2585450" y="5306275"/>
              <a:ext cx="484975" cy="207250"/>
            </a:xfrm>
            <a:custGeom>
              <a:rect b="b" l="l" r="r" t="t"/>
              <a:pathLst>
                <a:path extrusionOk="0" h="8290" w="19399">
                  <a:moveTo>
                    <a:pt x="846" y="0"/>
                  </a:moveTo>
                  <a:lnTo>
                    <a:pt x="658" y="47"/>
                  </a:lnTo>
                  <a:lnTo>
                    <a:pt x="588" y="47"/>
                  </a:lnTo>
                  <a:lnTo>
                    <a:pt x="400" y="141"/>
                  </a:lnTo>
                  <a:lnTo>
                    <a:pt x="236" y="235"/>
                  </a:lnTo>
                  <a:lnTo>
                    <a:pt x="142" y="352"/>
                  </a:lnTo>
                  <a:lnTo>
                    <a:pt x="48" y="470"/>
                  </a:lnTo>
                  <a:lnTo>
                    <a:pt x="1" y="611"/>
                  </a:lnTo>
                  <a:lnTo>
                    <a:pt x="1" y="752"/>
                  </a:lnTo>
                  <a:lnTo>
                    <a:pt x="1" y="892"/>
                  </a:lnTo>
                  <a:lnTo>
                    <a:pt x="24" y="1010"/>
                  </a:lnTo>
                  <a:lnTo>
                    <a:pt x="71" y="1198"/>
                  </a:lnTo>
                  <a:lnTo>
                    <a:pt x="142" y="1362"/>
                  </a:lnTo>
                  <a:lnTo>
                    <a:pt x="236" y="1527"/>
                  </a:lnTo>
                  <a:lnTo>
                    <a:pt x="329" y="1644"/>
                  </a:lnTo>
                  <a:lnTo>
                    <a:pt x="423" y="1761"/>
                  </a:lnTo>
                  <a:lnTo>
                    <a:pt x="564" y="1879"/>
                  </a:lnTo>
                  <a:lnTo>
                    <a:pt x="705" y="1973"/>
                  </a:lnTo>
                  <a:lnTo>
                    <a:pt x="1269" y="2255"/>
                  </a:lnTo>
                  <a:lnTo>
                    <a:pt x="2044" y="2654"/>
                  </a:lnTo>
                  <a:lnTo>
                    <a:pt x="3007" y="3147"/>
                  </a:lnTo>
                  <a:lnTo>
                    <a:pt x="4110" y="3687"/>
                  </a:lnTo>
                  <a:lnTo>
                    <a:pt x="5332" y="4251"/>
                  </a:lnTo>
                  <a:lnTo>
                    <a:pt x="6576" y="4791"/>
                  </a:lnTo>
                  <a:lnTo>
                    <a:pt x="7844" y="5331"/>
                  </a:lnTo>
                  <a:lnTo>
                    <a:pt x="9066" y="5801"/>
                  </a:lnTo>
                  <a:lnTo>
                    <a:pt x="10803" y="6411"/>
                  </a:lnTo>
                  <a:lnTo>
                    <a:pt x="12518" y="6975"/>
                  </a:lnTo>
                  <a:lnTo>
                    <a:pt x="14185" y="7468"/>
                  </a:lnTo>
                  <a:lnTo>
                    <a:pt x="14984" y="7679"/>
                  </a:lnTo>
                  <a:lnTo>
                    <a:pt x="15735" y="7867"/>
                  </a:lnTo>
                  <a:lnTo>
                    <a:pt x="16581" y="8055"/>
                  </a:lnTo>
                  <a:lnTo>
                    <a:pt x="17332" y="8196"/>
                  </a:lnTo>
                  <a:lnTo>
                    <a:pt x="17966" y="8267"/>
                  </a:lnTo>
                  <a:lnTo>
                    <a:pt x="18224" y="8290"/>
                  </a:lnTo>
                  <a:lnTo>
                    <a:pt x="18459" y="8267"/>
                  </a:lnTo>
                  <a:lnTo>
                    <a:pt x="18741" y="8243"/>
                  </a:lnTo>
                  <a:lnTo>
                    <a:pt x="18952" y="8173"/>
                  </a:lnTo>
                  <a:lnTo>
                    <a:pt x="19117" y="8102"/>
                  </a:lnTo>
                  <a:lnTo>
                    <a:pt x="19234" y="7985"/>
                  </a:lnTo>
                  <a:lnTo>
                    <a:pt x="19305" y="7867"/>
                  </a:lnTo>
                  <a:lnTo>
                    <a:pt x="19375" y="7726"/>
                  </a:lnTo>
                  <a:lnTo>
                    <a:pt x="19399" y="7562"/>
                  </a:lnTo>
                  <a:lnTo>
                    <a:pt x="19399" y="7398"/>
                  </a:lnTo>
                  <a:lnTo>
                    <a:pt x="19399" y="7233"/>
                  </a:lnTo>
                  <a:lnTo>
                    <a:pt x="19399" y="7139"/>
                  </a:lnTo>
                  <a:lnTo>
                    <a:pt x="19352" y="7045"/>
                  </a:lnTo>
                  <a:lnTo>
                    <a:pt x="19305" y="6928"/>
                  </a:lnTo>
                  <a:lnTo>
                    <a:pt x="19234" y="6834"/>
                  </a:lnTo>
                  <a:lnTo>
                    <a:pt x="19046" y="6646"/>
                  </a:lnTo>
                  <a:lnTo>
                    <a:pt x="18788" y="6505"/>
                  </a:lnTo>
                  <a:lnTo>
                    <a:pt x="18600" y="6411"/>
                  </a:lnTo>
                  <a:lnTo>
                    <a:pt x="1527" y="94"/>
                  </a:lnTo>
                  <a:lnTo>
                    <a:pt x="1292" y="24"/>
                  </a:lnTo>
                  <a:lnTo>
                    <a:pt x="105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2" name="Google Shape;1922;p30"/>
            <p:cNvSpPr/>
            <p:nvPr/>
          </p:nvSpPr>
          <p:spPr>
            <a:xfrm>
              <a:off x="2585450" y="5306275"/>
              <a:ext cx="484975" cy="207250"/>
            </a:xfrm>
            <a:custGeom>
              <a:rect b="b" l="l" r="r" t="t"/>
              <a:pathLst>
                <a:path extrusionOk="0" fill="none" h="8290" w="19399">
                  <a:moveTo>
                    <a:pt x="19305" y="7867"/>
                  </a:moveTo>
                  <a:lnTo>
                    <a:pt x="19305" y="7867"/>
                  </a:lnTo>
                  <a:lnTo>
                    <a:pt x="19234" y="7985"/>
                  </a:lnTo>
                  <a:lnTo>
                    <a:pt x="19117" y="8102"/>
                  </a:lnTo>
                  <a:lnTo>
                    <a:pt x="18952" y="8173"/>
                  </a:lnTo>
                  <a:lnTo>
                    <a:pt x="18741" y="8243"/>
                  </a:lnTo>
                  <a:lnTo>
                    <a:pt x="18741" y="8243"/>
                  </a:lnTo>
                  <a:lnTo>
                    <a:pt x="18459" y="8267"/>
                  </a:lnTo>
                  <a:lnTo>
                    <a:pt x="18459" y="8267"/>
                  </a:lnTo>
                  <a:lnTo>
                    <a:pt x="18224" y="8290"/>
                  </a:lnTo>
                  <a:lnTo>
                    <a:pt x="17966" y="8267"/>
                  </a:lnTo>
                  <a:lnTo>
                    <a:pt x="17332" y="8196"/>
                  </a:lnTo>
                  <a:lnTo>
                    <a:pt x="16581" y="8055"/>
                  </a:lnTo>
                  <a:lnTo>
                    <a:pt x="15735" y="7867"/>
                  </a:lnTo>
                  <a:lnTo>
                    <a:pt x="15735" y="7867"/>
                  </a:lnTo>
                  <a:lnTo>
                    <a:pt x="15735" y="7867"/>
                  </a:lnTo>
                  <a:lnTo>
                    <a:pt x="14984" y="7679"/>
                  </a:lnTo>
                  <a:lnTo>
                    <a:pt x="14185" y="7468"/>
                  </a:lnTo>
                  <a:lnTo>
                    <a:pt x="12518" y="6975"/>
                  </a:lnTo>
                  <a:lnTo>
                    <a:pt x="10803" y="6411"/>
                  </a:lnTo>
                  <a:lnTo>
                    <a:pt x="9066" y="5801"/>
                  </a:lnTo>
                  <a:lnTo>
                    <a:pt x="9066" y="5801"/>
                  </a:lnTo>
                  <a:lnTo>
                    <a:pt x="7844" y="5331"/>
                  </a:lnTo>
                  <a:lnTo>
                    <a:pt x="6576" y="4791"/>
                  </a:lnTo>
                  <a:lnTo>
                    <a:pt x="5332" y="4251"/>
                  </a:lnTo>
                  <a:lnTo>
                    <a:pt x="4110" y="3687"/>
                  </a:lnTo>
                  <a:lnTo>
                    <a:pt x="3007" y="3147"/>
                  </a:lnTo>
                  <a:lnTo>
                    <a:pt x="2044" y="2654"/>
                  </a:lnTo>
                  <a:lnTo>
                    <a:pt x="1269" y="2255"/>
                  </a:lnTo>
                  <a:lnTo>
                    <a:pt x="705" y="1973"/>
                  </a:lnTo>
                  <a:lnTo>
                    <a:pt x="705" y="1973"/>
                  </a:lnTo>
                  <a:lnTo>
                    <a:pt x="564" y="1879"/>
                  </a:lnTo>
                  <a:lnTo>
                    <a:pt x="423" y="1761"/>
                  </a:lnTo>
                  <a:lnTo>
                    <a:pt x="329" y="1644"/>
                  </a:lnTo>
                  <a:lnTo>
                    <a:pt x="236" y="1527"/>
                  </a:lnTo>
                  <a:lnTo>
                    <a:pt x="236" y="1527"/>
                  </a:lnTo>
                  <a:lnTo>
                    <a:pt x="142" y="1362"/>
                  </a:lnTo>
                  <a:lnTo>
                    <a:pt x="142" y="1362"/>
                  </a:lnTo>
                  <a:lnTo>
                    <a:pt x="71" y="1198"/>
                  </a:lnTo>
                  <a:lnTo>
                    <a:pt x="24" y="1010"/>
                  </a:lnTo>
                  <a:lnTo>
                    <a:pt x="24" y="1010"/>
                  </a:lnTo>
                  <a:lnTo>
                    <a:pt x="1" y="892"/>
                  </a:lnTo>
                  <a:lnTo>
                    <a:pt x="1" y="752"/>
                  </a:lnTo>
                  <a:lnTo>
                    <a:pt x="1" y="611"/>
                  </a:lnTo>
                  <a:lnTo>
                    <a:pt x="48" y="470"/>
                  </a:lnTo>
                  <a:lnTo>
                    <a:pt x="142" y="352"/>
                  </a:lnTo>
                  <a:lnTo>
                    <a:pt x="236" y="235"/>
                  </a:lnTo>
                  <a:lnTo>
                    <a:pt x="400" y="141"/>
                  </a:lnTo>
                  <a:lnTo>
                    <a:pt x="588" y="47"/>
                  </a:lnTo>
                  <a:lnTo>
                    <a:pt x="588" y="47"/>
                  </a:lnTo>
                  <a:lnTo>
                    <a:pt x="658" y="47"/>
                  </a:lnTo>
                  <a:lnTo>
                    <a:pt x="658" y="47"/>
                  </a:lnTo>
                  <a:lnTo>
                    <a:pt x="846" y="0"/>
                  </a:lnTo>
                  <a:lnTo>
                    <a:pt x="1057" y="0"/>
                  </a:lnTo>
                  <a:lnTo>
                    <a:pt x="1292" y="24"/>
                  </a:lnTo>
                  <a:lnTo>
                    <a:pt x="1527" y="94"/>
                  </a:lnTo>
                  <a:lnTo>
                    <a:pt x="18600" y="6411"/>
                  </a:lnTo>
                  <a:lnTo>
                    <a:pt x="18600" y="6411"/>
                  </a:lnTo>
                  <a:lnTo>
                    <a:pt x="18788" y="6505"/>
                  </a:lnTo>
                  <a:lnTo>
                    <a:pt x="18788" y="6505"/>
                  </a:lnTo>
                  <a:lnTo>
                    <a:pt x="19046" y="6646"/>
                  </a:lnTo>
                  <a:lnTo>
                    <a:pt x="19234" y="6834"/>
                  </a:lnTo>
                  <a:lnTo>
                    <a:pt x="19305" y="6928"/>
                  </a:lnTo>
                  <a:lnTo>
                    <a:pt x="19352" y="7045"/>
                  </a:lnTo>
                  <a:lnTo>
                    <a:pt x="19399" y="7139"/>
                  </a:lnTo>
                  <a:lnTo>
                    <a:pt x="19399" y="7233"/>
                  </a:lnTo>
                  <a:lnTo>
                    <a:pt x="19399" y="7233"/>
                  </a:lnTo>
                  <a:lnTo>
                    <a:pt x="19399" y="7398"/>
                  </a:lnTo>
                  <a:lnTo>
                    <a:pt x="19399" y="7562"/>
                  </a:lnTo>
                  <a:lnTo>
                    <a:pt x="19375" y="7726"/>
                  </a:lnTo>
                  <a:lnTo>
                    <a:pt x="19305" y="7867"/>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3" name="Google Shape;1923;p30"/>
            <p:cNvSpPr/>
            <p:nvPr/>
          </p:nvSpPr>
          <p:spPr>
            <a:xfrm>
              <a:off x="2545525" y="5275725"/>
              <a:ext cx="551325" cy="227250"/>
            </a:xfrm>
            <a:custGeom>
              <a:rect b="b" l="l" r="r" t="t"/>
              <a:pathLst>
                <a:path extrusionOk="0" h="9090" w="22053">
                  <a:moveTo>
                    <a:pt x="893" y="1"/>
                  </a:moveTo>
                  <a:lnTo>
                    <a:pt x="682" y="24"/>
                  </a:lnTo>
                  <a:lnTo>
                    <a:pt x="494" y="71"/>
                  </a:lnTo>
                  <a:lnTo>
                    <a:pt x="353" y="118"/>
                  </a:lnTo>
                  <a:lnTo>
                    <a:pt x="236" y="189"/>
                  </a:lnTo>
                  <a:lnTo>
                    <a:pt x="142" y="283"/>
                  </a:lnTo>
                  <a:lnTo>
                    <a:pt x="71" y="353"/>
                  </a:lnTo>
                  <a:lnTo>
                    <a:pt x="24" y="447"/>
                  </a:lnTo>
                  <a:lnTo>
                    <a:pt x="1" y="541"/>
                  </a:lnTo>
                  <a:lnTo>
                    <a:pt x="1" y="658"/>
                  </a:lnTo>
                  <a:lnTo>
                    <a:pt x="24" y="846"/>
                  </a:lnTo>
                  <a:lnTo>
                    <a:pt x="95" y="1058"/>
                  </a:lnTo>
                  <a:lnTo>
                    <a:pt x="212" y="1246"/>
                  </a:lnTo>
                  <a:lnTo>
                    <a:pt x="330" y="1410"/>
                  </a:lnTo>
                  <a:lnTo>
                    <a:pt x="423" y="1551"/>
                  </a:lnTo>
                  <a:lnTo>
                    <a:pt x="564" y="1668"/>
                  </a:lnTo>
                  <a:lnTo>
                    <a:pt x="705" y="1762"/>
                  </a:lnTo>
                  <a:lnTo>
                    <a:pt x="893" y="1880"/>
                  </a:lnTo>
                  <a:lnTo>
                    <a:pt x="1621" y="2232"/>
                  </a:lnTo>
                  <a:lnTo>
                    <a:pt x="2889" y="2866"/>
                  </a:lnTo>
                  <a:lnTo>
                    <a:pt x="4486" y="3594"/>
                  </a:lnTo>
                  <a:lnTo>
                    <a:pt x="5942" y="4252"/>
                  </a:lnTo>
                  <a:lnTo>
                    <a:pt x="7445" y="4909"/>
                  </a:lnTo>
                  <a:lnTo>
                    <a:pt x="8972" y="5543"/>
                  </a:lnTo>
                  <a:lnTo>
                    <a:pt x="10451" y="6107"/>
                  </a:lnTo>
                  <a:lnTo>
                    <a:pt x="12189" y="6741"/>
                  </a:lnTo>
                  <a:lnTo>
                    <a:pt x="13974" y="7328"/>
                  </a:lnTo>
                  <a:lnTo>
                    <a:pt x="15688" y="7868"/>
                  </a:lnTo>
                  <a:lnTo>
                    <a:pt x="17285" y="8338"/>
                  </a:lnTo>
                  <a:lnTo>
                    <a:pt x="18412" y="8620"/>
                  </a:lnTo>
                  <a:lnTo>
                    <a:pt x="19399" y="8854"/>
                  </a:lnTo>
                  <a:lnTo>
                    <a:pt x="20244" y="9019"/>
                  </a:lnTo>
                  <a:lnTo>
                    <a:pt x="20596" y="9066"/>
                  </a:lnTo>
                  <a:lnTo>
                    <a:pt x="20902" y="9089"/>
                  </a:lnTo>
                  <a:lnTo>
                    <a:pt x="21395" y="9089"/>
                  </a:lnTo>
                  <a:lnTo>
                    <a:pt x="21653" y="9019"/>
                  </a:lnTo>
                  <a:lnTo>
                    <a:pt x="21747" y="8995"/>
                  </a:lnTo>
                  <a:lnTo>
                    <a:pt x="21841" y="8925"/>
                  </a:lnTo>
                  <a:lnTo>
                    <a:pt x="21912" y="8878"/>
                  </a:lnTo>
                  <a:lnTo>
                    <a:pt x="21958" y="8807"/>
                  </a:lnTo>
                  <a:lnTo>
                    <a:pt x="22029" y="8690"/>
                  </a:lnTo>
                  <a:lnTo>
                    <a:pt x="22052" y="8526"/>
                  </a:lnTo>
                  <a:lnTo>
                    <a:pt x="22052" y="8361"/>
                  </a:lnTo>
                  <a:lnTo>
                    <a:pt x="22052" y="8173"/>
                  </a:lnTo>
                  <a:lnTo>
                    <a:pt x="22029" y="8056"/>
                  </a:lnTo>
                  <a:lnTo>
                    <a:pt x="21958" y="7939"/>
                  </a:lnTo>
                  <a:lnTo>
                    <a:pt x="21865" y="7821"/>
                  </a:lnTo>
                  <a:lnTo>
                    <a:pt x="21747" y="7704"/>
                  </a:lnTo>
                  <a:lnTo>
                    <a:pt x="21606" y="7610"/>
                  </a:lnTo>
                  <a:lnTo>
                    <a:pt x="21465" y="7492"/>
                  </a:lnTo>
                  <a:lnTo>
                    <a:pt x="21277" y="7398"/>
                  </a:lnTo>
                  <a:lnTo>
                    <a:pt x="21090" y="7328"/>
                  </a:lnTo>
                  <a:lnTo>
                    <a:pt x="1668" y="142"/>
                  </a:lnTo>
                  <a:lnTo>
                    <a:pt x="1410" y="71"/>
                  </a:lnTo>
                  <a:lnTo>
                    <a:pt x="115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4" name="Google Shape;1924;p30"/>
            <p:cNvSpPr/>
            <p:nvPr/>
          </p:nvSpPr>
          <p:spPr>
            <a:xfrm>
              <a:off x="2589575" y="4780225"/>
              <a:ext cx="651125" cy="691625"/>
            </a:xfrm>
            <a:custGeom>
              <a:rect b="b" l="l" r="r" t="t"/>
              <a:pathLst>
                <a:path extrusionOk="0" h="27665" w="26045">
                  <a:moveTo>
                    <a:pt x="8854" y="0"/>
                  </a:moveTo>
                  <a:lnTo>
                    <a:pt x="8619" y="165"/>
                  </a:lnTo>
                  <a:lnTo>
                    <a:pt x="7985" y="658"/>
                  </a:lnTo>
                  <a:lnTo>
                    <a:pt x="7351" y="1198"/>
                  </a:lnTo>
                  <a:lnTo>
                    <a:pt x="6623" y="1902"/>
                  </a:lnTo>
                  <a:lnTo>
                    <a:pt x="6200" y="2325"/>
                  </a:lnTo>
                  <a:lnTo>
                    <a:pt x="5801" y="2771"/>
                  </a:lnTo>
                  <a:lnTo>
                    <a:pt x="5354" y="3264"/>
                  </a:lnTo>
                  <a:lnTo>
                    <a:pt x="4932" y="3805"/>
                  </a:lnTo>
                  <a:lnTo>
                    <a:pt x="4486" y="4368"/>
                  </a:lnTo>
                  <a:lnTo>
                    <a:pt x="4039" y="4979"/>
                  </a:lnTo>
                  <a:lnTo>
                    <a:pt x="3617" y="5636"/>
                  </a:lnTo>
                  <a:lnTo>
                    <a:pt x="3194" y="6317"/>
                  </a:lnTo>
                  <a:lnTo>
                    <a:pt x="2771" y="7045"/>
                  </a:lnTo>
                  <a:lnTo>
                    <a:pt x="2395" y="7820"/>
                  </a:lnTo>
                  <a:lnTo>
                    <a:pt x="2043" y="8619"/>
                  </a:lnTo>
                  <a:lnTo>
                    <a:pt x="1691" y="9464"/>
                  </a:lnTo>
                  <a:lnTo>
                    <a:pt x="1409" y="10310"/>
                  </a:lnTo>
                  <a:lnTo>
                    <a:pt x="1127" y="11155"/>
                  </a:lnTo>
                  <a:lnTo>
                    <a:pt x="892" y="12001"/>
                  </a:lnTo>
                  <a:lnTo>
                    <a:pt x="705" y="12799"/>
                  </a:lnTo>
                  <a:lnTo>
                    <a:pt x="540" y="13598"/>
                  </a:lnTo>
                  <a:lnTo>
                    <a:pt x="399" y="14349"/>
                  </a:lnTo>
                  <a:lnTo>
                    <a:pt x="282" y="15077"/>
                  </a:lnTo>
                  <a:lnTo>
                    <a:pt x="188" y="15782"/>
                  </a:lnTo>
                  <a:lnTo>
                    <a:pt x="117" y="16463"/>
                  </a:lnTo>
                  <a:lnTo>
                    <a:pt x="71" y="17097"/>
                  </a:lnTo>
                  <a:lnTo>
                    <a:pt x="0" y="18247"/>
                  </a:lnTo>
                  <a:lnTo>
                    <a:pt x="0" y="19234"/>
                  </a:lnTo>
                  <a:lnTo>
                    <a:pt x="24" y="20009"/>
                  </a:lnTo>
                  <a:lnTo>
                    <a:pt x="47" y="20338"/>
                  </a:lnTo>
                  <a:lnTo>
                    <a:pt x="71" y="20549"/>
                  </a:lnTo>
                  <a:lnTo>
                    <a:pt x="164" y="20760"/>
                  </a:lnTo>
                  <a:lnTo>
                    <a:pt x="282" y="20948"/>
                  </a:lnTo>
                  <a:lnTo>
                    <a:pt x="423" y="21089"/>
                  </a:lnTo>
                  <a:lnTo>
                    <a:pt x="540" y="21183"/>
                  </a:lnTo>
                  <a:lnTo>
                    <a:pt x="634" y="21253"/>
                  </a:lnTo>
                  <a:lnTo>
                    <a:pt x="2489" y="22169"/>
                  </a:lnTo>
                  <a:lnTo>
                    <a:pt x="4345" y="23062"/>
                  </a:lnTo>
                  <a:lnTo>
                    <a:pt x="6223" y="23860"/>
                  </a:lnTo>
                  <a:lnTo>
                    <a:pt x="8079" y="24635"/>
                  </a:lnTo>
                  <a:lnTo>
                    <a:pt x="9018" y="24987"/>
                  </a:lnTo>
                  <a:lnTo>
                    <a:pt x="9957" y="25340"/>
                  </a:lnTo>
                  <a:lnTo>
                    <a:pt x="10920" y="25668"/>
                  </a:lnTo>
                  <a:lnTo>
                    <a:pt x="11860" y="25997"/>
                  </a:lnTo>
                  <a:lnTo>
                    <a:pt x="12799" y="26279"/>
                  </a:lnTo>
                  <a:lnTo>
                    <a:pt x="13738" y="26584"/>
                  </a:lnTo>
                  <a:lnTo>
                    <a:pt x="14701" y="26843"/>
                  </a:lnTo>
                  <a:lnTo>
                    <a:pt x="15641" y="27101"/>
                  </a:lnTo>
                  <a:lnTo>
                    <a:pt x="16768" y="27383"/>
                  </a:lnTo>
                  <a:lnTo>
                    <a:pt x="17872" y="27641"/>
                  </a:lnTo>
                  <a:lnTo>
                    <a:pt x="18083" y="27665"/>
                  </a:lnTo>
                  <a:lnTo>
                    <a:pt x="18271" y="27665"/>
                  </a:lnTo>
                  <a:lnTo>
                    <a:pt x="18459" y="27618"/>
                  </a:lnTo>
                  <a:lnTo>
                    <a:pt x="18623" y="27547"/>
                  </a:lnTo>
                  <a:lnTo>
                    <a:pt x="18811" y="27430"/>
                  </a:lnTo>
                  <a:lnTo>
                    <a:pt x="18952" y="27289"/>
                  </a:lnTo>
                  <a:lnTo>
                    <a:pt x="19140" y="27078"/>
                  </a:lnTo>
                  <a:lnTo>
                    <a:pt x="19680" y="26420"/>
                  </a:lnTo>
                  <a:lnTo>
                    <a:pt x="20337" y="25598"/>
                  </a:lnTo>
                  <a:lnTo>
                    <a:pt x="21089" y="24612"/>
                  </a:lnTo>
                  <a:lnTo>
                    <a:pt x="21864" y="23484"/>
                  </a:lnTo>
                  <a:lnTo>
                    <a:pt x="22263" y="22874"/>
                  </a:lnTo>
                  <a:lnTo>
                    <a:pt x="22662" y="22216"/>
                  </a:lnTo>
                  <a:lnTo>
                    <a:pt x="23038" y="21559"/>
                  </a:lnTo>
                  <a:lnTo>
                    <a:pt x="23414" y="20878"/>
                  </a:lnTo>
                  <a:lnTo>
                    <a:pt x="23790" y="20173"/>
                  </a:lnTo>
                  <a:lnTo>
                    <a:pt x="24118" y="19445"/>
                  </a:lnTo>
                  <a:lnTo>
                    <a:pt x="24424" y="18717"/>
                  </a:lnTo>
                  <a:lnTo>
                    <a:pt x="24729" y="17966"/>
                  </a:lnTo>
                  <a:lnTo>
                    <a:pt x="24964" y="17214"/>
                  </a:lnTo>
                  <a:lnTo>
                    <a:pt x="25199" y="16439"/>
                  </a:lnTo>
                  <a:lnTo>
                    <a:pt x="25386" y="15664"/>
                  </a:lnTo>
                  <a:lnTo>
                    <a:pt x="25551" y="14889"/>
                  </a:lnTo>
                  <a:lnTo>
                    <a:pt x="25668" y="14138"/>
                  </a:lnTo>
                  <a:lnTo>
                    <a:pt x="25786" y="13363"/>
                  </a:lnTo>
                  <a:lnTo>
                    <a:pt x="25880" y="12635"/>
                  </a:lnTo>
                  <a:lnTo>
                    <a:pt x="25950" y="11907"/>
                  </a:lnTo>
                  <a:lnTo>
                    <a:pt x="25997" y="11202"/>
                  </a:lnTo>
                  <a:lnTo>
                    <a:pt x="26021" y="10545"/>
                  </a:lnTo>
                  <a:lnTo>
                    <a:pt x="26044" y="9300"/>
                  </a:lnTo>
                  <a:lnTo>
                    <a:pt x="26044" y="8243"/>
                  </a:lnTo>
                  <a:lnTo>
                    <a:pt x="25997" y="7398"/>
                  </a:lnTo>
                  <a:lnTo>
                    <a:pt x="25950" y="6740"/>
                  </a:lnTo>
                  <a:lnTo>
                    <a:pt x="25927" y="6505"/>
                  </a:lnTo>
                  <a:lnTo>
                    <a:pt x="23743" y="5660"/>
                  </a:lnTo>
                  <a:lnTo>
                    <a:pt x="885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5" name="Google Shape;1925;p30"/>
            <p:cNvSpPr/>
            <p:nvPr/>
          </p:nvSpPr>
          <p:spPr>
            <a:xfrm>
              <a:off x="2756300" y="4744400"/>
              <a:ext cx="551325" cy="227250"/>
            </a:xfrm>
            <a:custGeom>
              <a:rect b="b" l="l" r="r" t="t"/>
              <a:pathLst>
                <a:path extrusionOk="0" h="9090" w="22053">
                  <a:moveTo>
                    <a:pt x="893" y="1"/>
                  </a:moveTo>
                  <a:lnTo>
                    <a:pt x="682" y="24"/>
                  </a:lnTo>
                  <a:lnTo>
                    <a:pt x="494" y="71"/>
                  </a:lnTo>
                  <a:lnTo>
                    <a:pt x="353" y="118"/>
                  </a:lnTo>
                  <a:lnTo>
                    <a:pt x="235" y="188"/>
                  </a:lnTo>
                  <a:lnTo>
                    <a:pt x="141" y="259"/>
                  </a:lnTo>
                  <a:lnTo>
                    <a:pt x="71" y="353"/>
                  </a:lnTo>
                  <a:lnTo>
                    <a:pt x="24" y="447"/>
                  </a:lnTo>
                  <a:lnTo>
                    <a:pt x="1" y="541"/>
                  </a:lnTo>
                  <a:lnTo>
                    <a:pt x="1" y="635"/>
                  </a:lnTo>
                  <a:lnTo>
                    <a:pt x="24" y="846"/>
                  </a:lnTo>
                  <a:lnTo>
                    <a:pt x="95" y="1057"/>
                  </a:lnTo>
                  <a:lnTo>
                    <a:pt x="212" y="1245"/>
                  </a:lnTo>
                  <a:lnTo>
                    <a:pt x="306" y="1410"/>
                  </a:lnTo>
                  <a:lnTo>
                    <a:pt x="423" y="1527"/>
                  </a:lnTo>
                  <a:lnTo>
                    <a:pt x="541" y="1645"/>
                  </a:lnTo>
                  <a:lnTo>
                    <a:pt x="705" y="1762"/>
                  </a:lnTo>
                  <a:lnTo>
                    <a:pt x="869" y="1856"/>
                  </a:lnTo>
                  <a:lnTo>
                    <a:pt x="1316" y="2091"/>
                  </a:lnTo>
                  <a:lnTo>
                    <a:pt x="3007" y="2913"/>
                  </a:lnTo>
                  <a:lnTo>
                    <a:pt x="5308" y="3969"/>
                  </a:lnTo>
                  <a:lnTo>
                    <a:pt x="6576" y="4533"/>
                  </a:lnTo>
                  <a:lnTo>
                    <a:pt x="7891" y="5073"/>
                  </a:lnTo>
                  <a:lnTo>
                    <a:pt x="9183" y="5613"/>
                  </a:lnTo>
                  <a:lnTo>
                    <a:pt x="10451" y="6107"/>
                  </a:lnTo>
                  <a:lnTo>
                    <a:pt x="11978" y="6647"/>
                  </a:lnTo>
                  <a:lnTo>
                    <a:pt x="13527" y="7187"/>
                  </a:lnTo>
                  <a:lnTo>
                    <a:pt x="15077" y="7680"/>
                  </a:lnTo>
                  <a:lnTo>
                    <a:pt x="16533" y="8126"/>
                  </a:lnTo>
                  <a:lnTo>
                    <a:pt x="18013" y="8525"/>
                  </a:lnTo>
                  <a:lnTo>
                    <a:pt x="18694" y="8690"/>
                  </a:lnTo>
                  <a:lnTo>
                    <a:pt x="19328" y="8831"/>
                  </a:lnTo>
                  <a:lnTo>
                    <a:pt x="19868" y="8948"/>
                  </a:lnTo>
                  <a:lnTo>
                    <a:pt x="20338" y="9019"/>
                  </a:lnTo>
                  <a:lnTo>
                    <a:pt x="20737" y="9066"/>
                  </a:lnTo>
                  <a:lnTo>
                    <a:pt x="21066" y="9089"/>
                  </a:lnTo>
                  <a:lnTo>
                    <a:pt x="21395" y="9066"/>
                  </a:lnTo>
                  <a:lnTo>
                    <a:pt x="21653" y="9019"/>
                  </a:lnTo>
                  <a:lnTo>
                    <a:pt x="21747" y="8972"/>
                  </a:lnTo>
                  <a:lnTo>
                    <a:pt x="21841" y="8925"/>
                  </a:lnTo>
                  <a:lnTo>
                    <a:pt x="21888" y="8878"/>
                  </a:lnTo>
                  <a:lnTo>
                    <a:pt x="21958" y="8807"/>
                  </a:lnTo>
                  <a:lnTo>
                    <a:pt x="22029" y="8666"/>
                  </a:lnTo>
                  <a:lnTo>
                    <a:pt x="22052" y="8525"/>
                  </a:lnTo>
                  <a:lnTo>
                    <a:pt x="22052" y="8338"/>
                  </a:lnTo>
                  <a:lnTo>
                    <a:pt x="22052" y="8173"/>
                  </a:lnTo>
                  <a:lnTo>
                    <a:pt x="22005" y="8056"/>
                  </a:lnTo>
                  <a:lnTo>
                    <a:pt x="21958" y="7938"/>
                  </a:lnTo>
                  <a:lnTo>
                    <a:pt x="21864" y="7821"/>
                  </a:lnTo>
                  <a:lnTo>
                    <a:pt x="21747" y="7703"/>
                  </a:lnTo>
                  <a:lnTo>
                    <a:pt x="21606" y="7586"/>
                  </a:lnTo>
                  <a:lnTo>
                    <a:pt x="21442" y="7492"/>
                  </a:lnTo>
                  <a:lnTo>
                    <a:pt x="21277" y="7398"/>
                  </a:lnTo>
                  <a:lnTo>
                    <a:pt x="21089" y="7328"/>
                  </a:lnTo>
                  <a:lnTo>
                    <a:pt x="1668" y="142"/>
                  </a:lnTo>
                  <a:lnTo>
                    <a:pt x="1410" y="48"/>
                  </a:lnTo>
                  <a:lnTo>
                    <a:pt x="115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6" name="Google Shape;1926;p30"/>
            <p:cNvSpPr/>
            <p:nvPr/>
          </p:nvSpPr>
          <p:spPr>
            <a:xfrm>
              <a:off x="2756300" y="4744400"/>
              <a:ext cx="551325" cy="227250"/>
            </a:xfrm>
            <a:custGeom>
              <a:rect b="b" l="l" r="r" t="t"/>
              <a:pathLst>
                <a:path extrusionOk="0" fill="none" h="9090" w="22053">
                  <a:moveTo>
                    <a:pt x="21066" y="9089"/>
                  </a:moveTo>
                  <a:lnTo>
                    <a:pt x="21066" y="9089"/>
                  </a:lnTo>
                  <a:lnTo>
                    <a:pt x="20737" y="9066"/>
                  </a:lnTo>
                  <a:lnTo>
                    <a:pt x="20338" y="9019"/>
                  </a:lnTo>
                  <a:lnTo>
                    <a:pt x="19868" y="8948"/>
                  </a:lnTo>
                  <a:lnTo>
                    <a:pt x="19328" y="8831"/>
                  </a:lnTo>
                  <a:lnTo>
                    <a:pt x="19328" y="8831"/>
                  </a:lnTo>
                  <a:lnTo>
                    <a:pt x="18694" y="8690"/>
                  </a:lnTo>
                  <a:lnTo>
                    <a:pt x="18013" y="8525"/>
                  </a:lnTo>
                  <a:lnTo>
                    <a:pt x="16533" y="8126"/>
                  </a:lnTo>
                  <a:lnTo>
                    <a:pt x="16533" y="8126"/>
                  </a:lnTo>
                  <a:lnTo>
                    <a:pt x="15077" y="7680"/>
                  </a:lnTo>
                  <a:lnTo>
                    <a:pt x="13527" y="7187"/>
                  </a:lnTo>
                  <a:lnTo>
                    <a:pt x="11978" y="6647"/>
                  </a:lnTo>
                  <a:lnTo>
                    <a:pt x="10451" y="6107"/>
                  </a:lnTo>
                  <a:lnTo>
                    <a:pt x="10451" y="6107"/>
                  </a:lnTo>
                  <a:lnTo>
                    <a:pt x="9183" y="5613"/>
                  </a:lnTo>
                  <a:lnTo>
                    <a:pt x="7891" y="5073"/>
                  </a:lnTo>
                  <a:lnTo>
                    <a:pt x="6576" y="4533"/>
                  </a:lnTo>
                  <a:lnTo>
                    <a:pt x="5308" y="3969"/>
                  </a:lnTo>
                  <a:lnTo>
                    <a:pt x="3007" y="2913"/>
                  </a:lnTo>
                  <a:lnTo>
                    <a:pt x="1316" y="2091"/>
                  </a:lnTo>
                  <a:lnTo>
                    <a:pt x="1316" y="2091"/>
                  </a:lnTo>
                  <a:lnTo>
                    <a:pt x="869" y="1856"/>
                  </a:lnTo>
                  <a:lnTo>
                    <a:pt x="869" y="1856"/>
                  </a:lnTo>
                  <a:lnTo>
                    <a:pt x="705" y="1762"/>
                  </a:lnTo>
                  <a:lnTo>
                    <a:pt x="541" y="1645"/>
                  </a:lnTo>
                  <a:lnTo>
                    <a:pt x="423" y="1527"/>
                  </a:lnTo>
                  <a:lnTo>
                    <a:pt x="306" y="1410"/>
                  </a:lnTo>
                  <a:lnTo>
                    <a:pt x="306" y="1410"/>
                  </a:lnTo>
                  <a:lnTo>
                    <a:pt x="212" y="1245"/>
                  </a:lnTo>
                  <a:lnTo>
                    <a:pt x="95" y="1057"/>
                  </a:lnTo>
                  <a:lnTo>
                    <a:pt x="24" y="846"/>
                  </a:lnTo>
                  <a:lnTo>
                    <a:pt x="1" y="635"/>
                  </a:lnTo>
                  <a:lnTo>
                    <a:pt x="1" y="541"/>
                  </a:lnTo>
                  <a:lnTo>
                    <a:pt x="24" y="447"/>
                  </a:lnTo>
                  <a:lnTo>
                    <a:pt x="71" y="353"/>
                  </a:lnTo>
                  <a:lnTo>
                    <a:pt x="141" y="259"/>
                  </a:lnTo>
                  <a:lnTo>
                    <a:pt x="235" y="188"/>
                  </a:lnTo>
                  <a:lnTo>
                    <a:pt x="353" y="118"/>
                  </a:lnTo>
                  <a:lnTo>
                    <a:pt x="494" y="71"/>
                  </a:lnTo>
                  <a:lnTo>
                    <a:pt x="682" y="24"/>
                  </a:lnTo>
                  <a:lnTo>
                    <a:pt x="682" y="24"/>
                  </a:lnTo>
                  <a:lnTo>
                    <a:pt x="893" y="1"/>
                  </a:lnTo>
                  <a:lnTo>
                    <a:pt x="1151" y="1"/>
                  </a:lnTo>
                  <a:lnTo>
                    <a:pt x="1410" y="48"/>
                  </a:lnTo>
                  <a:lnTo>
                    <a:pt x="1668" y="142"/>
                  </a:lnTo>
                  <a:lnTo>
                    <a:pt x="21089" y="7328"/>
                  </a:lnTo>
                  <a:lnTo>
                    <a:pt x="21089" y="7328"/>
                  </a:lnTo>
                  <a:lnTo>
                    <a:pt x="21277" y="7398"/>
                  </a:lnTo>
                  <a:lnTo>
                    <a:pt x="21442" y="7492"/>
                  </a:lnTo>
                  <a:lnTo>
                    <a:pt x="21606" y="7586"/>
                  </a:lnTo>
                  <a:lnTo>
                    <a:pt x="21747" y="7703"/>
                  </a:lnTo>
                  <a:lnTo>
                    <a:pt x="21864" y="7821"/>
                  </a:lnTo>
                  <a:lnTo>
                    <a:pt x="21958" y="7938"/>
                  </a:lnTo>
                  <a:lnTo>
                    <a:pt x="22005" y="8056"/>
                  </a:lnTo>
                  <a:lnTo>
                    <a:pt x="22052" y="8173"/>
                  </a:lnTo>
                  <a:lnTo>
                    <a:pt x="22052" y="8173"/>
                  </a:lnTo>
                  <a:lnTo>
                    <a:pt x="22052" y="8338"/>
                  </a:lnTo>
                  <a:lnTo>
                    <a:pt x="22052" y="8525"/>
                  </a:lnTo>
                  <a:lnTo>
                    <a:pt x="22029" y="8666"/>
                  </a:lnTo>
                  <a:lnTo>
                    <a:pt x="21958" y="8807"/>
                  </a:lnTo>
                  <a:lnTo>
                    <a:pt x="21888" y="8878"/>
                  </a:lnTo>
                  <a:lnTo>
                    <a:pt x="21841" y="8925"/>
                  </a:lnTo>
                  <a:lnTo>
                    <a:pt x="21747" y="8972"/>
                  </a:lnTo>
                  <a:lnTo>
                    <a:pt x="21653" y="9019"/>
                  </a:lnTo>
                  <a:lnTo>
                    <a:pt x="21395" y="9066"/>
                  </a:lnTo>
                  <a:lnTo>
                    <a:pt x="21066" y="9089"/>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7" name="Google Shape;1927;p30"/>
            <p:cNvSpPr/>
            <p:nvPr/>
          </p:nvSpPr>
          <p:spPr>
            <a:xfrm>
              <a:off x="2803275" y="4716800"/>
              <a:ext cx="485550" cy="207275"/>
            </a:xfrm>
            <a:custGeom>
              <a:rect b="b" l="l" r="r" t="t"/>
              <a:pathLst>
                <a:path extrusionOk="0" h="8291" w="19422">
                  <a:moveTo>
                    <a:pt x="1081" y="1"/>
                  </a:moveTo>
                  <a:lnTo>
                    <a:pt x="846" y="24"/>
                  </a:lnTo>
                  <a:lnTo>
                    <a:pt x="658" y="48"/>
                  </a:lnTo>
                  <a:lnTo>
                    <a:pt x="493" y="118"/>
                  </a:lnTo>
                  <a:lnTo>
                    <a:pt x="329" y="189"/>
                  </a:lnTo>
                  <a:lnTo>
                    <a:pt x="235" y="283"/>
                  </a:lnTo>
                  <a:lnTo>
                    <a:pt x="141" y="377"/>
                  </a:lnTo>
                  <a:lnTo>
                    <a:pt x="71" y="494"/>
                  </a:lnTo>
                  <a:lnTo>
                    <a:pt x="24" y="611"/>
                  </a:lnTo>
                  <a:lnTo>
                    <a:pt x="0" y="752"/>
                  </a:lnTo>
                  <a:lnTo>
                    <a:pt x="0" y="870"/>
                  </a:lnTo>
                  <a:lnTo>
                    <a:pt x="24" y="1011"/>
                  </a:lnTo>
                  <a:lnTo>
                    <a:pt x="47" y="1128"/>
                  </a:lnTo>
                  <a:lnTo>
                    <a:pt x="141" y="1363"/>
                  </a:lnTo>
                  <a:lnTo>
                    <a:pt x="235" y="1551"/>
                  </a:lnTo>
                  <a:lnTo>
                    <a:pt x="329" y="1668"/>
                  </a:lnTo>
                  <a:lnTo>
                    <a:pt x="447" y="1786"/>
                  </a:lnTo>
                  <a:lnTo>
                    <a:pt x="564" y="1903"/>
                  </a:lnTo>
                  <a:lnTo>
                    <a:pt x="728" y="1997"/>
                  </a:lnTo>
                  <a:lnTo>
                    <a:pt x="1268" y="2279"/>
                  </a:lnTo>
                  <a:lnTo>
                    <a:pt x="2043" y="2678"/>
                  </a:lnTo>
                  <a:lnTo>
                    <a:pt x="3006" y="3171"/>
                  </a:lnTo>
                  <a:lnTo>
                    <a:pt x="4110" y="3688"/>
                  </a:lnTo>
                  <a:lnTo>
                    <a:pt x="5331" y="4252"/>
                  </a:lnTo>
                  <a:lnTo>
                    <a:pt x="6599" y="4815"/>
                  </a:lnTo>
                  <a:lnTo>
                    <a:pt x="7844" y="5355"/>
                  </a:lnTo>
                  <a:lnTo>
                    <a:pt x="9089" y="5825"/>
                  </a:lnTo>
                  <a:lnTo>
                    <a:pt x="10568" y="6365"/>
                  </a:lnTo>
                  <a:lnTo>
                    <a:pt x="12071" y="6858"/>
                  </a:lnTo>
                  <a:lnTo>
                    <a:pt x="13527" y="7304"/>
                  </a:lnTo>
                  <a:lnTo>
                    <a:pt x="14913" y="7680"/>
                  </a:lnTo>
                  <a:lnTo>
                    <a:pt x="16040" y="7962"/>
                  </a:lnTo>
                  <a:lnTo>
                    <a:pt x="17026" y="8150"/>
                  </a:lnTo>
                  <a:lnTo>
                    <a:pt x="17449" y="8220"/>
                  </a:lnTo>
                  <a:lnTo>
                    <a:pt x="17848" y="8267"/>
                  </a:lnTo>
                  <a:lnTo>
                    <a:pt x="18177" y="8291"/>
                  </a:lnTo>
                  <a:lnTo>
                    <a:pt x="18459" y="8291"/>
                  </a:lnTo>
                  <a:lnTo>
                    <a:pt x="18741" y="8267"/>
                  </a:lnTo>
                  <a:lnTo>
                    <a:pt x="18905" y="8220"/>
                  </a:lnTo>
                  <a:lnTo>
                    <a:pt x="19046" y="8150"/>
                  </a:lnTo>
                  <a:lnTo>
                    <a:pt x="19163" y="8079"/>
                  </a:lnTo>
                  <a:lnTo>
                    <a:pt x="19257" y="7986"/>
                  </a:lnTo>
                  <a:lnTo>
                    <a:pt x="19304" y="7892"/>
                  </a:lnTo>
                  <a:lnTo>
                    <a:pt x="19351" y="7774"/>
                  </a:lnTo>
                  <a:lnTo>
                    <a:pt x="19398" y="7680"/>
                  </a:lnTo>
                  <a:lnTo>
                    <a:pt x="19398" y="7539"/>
                  </a:lnTo>
                  <a:lnTo>
                    <a:pt x="19422" y="7257"/>
                  </a:lnTo>
                  <a:lnTo>
                    <a:pt x="19398" y="7140"/>
                  </a:lnTo>
                  <a:lnTo>
                    <a:pt x="19351" y="7023"/>
                  </a:lnTo>
                  <a:lnTo>
                    <a:pt x="19281" y="6905"/>
                  </a:lnTo>
                  <a:lnTo>
                    <a:pt x="19163" y="6788"/>
                  </a:lnTo>
                  <a:lnTo>
                    <a:pt x="19046" y="6670"/>
                  </a:lnTo>
                  <a:lnTo>
                    <a:pt x="18929" y="6576"/>
                  </a:lnTo>
                  <a:lnTo>
                    <a:pt x="18764" y="6506"/>
                  </a:lnTo>
                  <a:lnTo>
                    <a:pt x="18600" y="6436"/>
                  </a:lnTo>
                  <a:lnTo>
                    <a:pt x="1550" y="118"/>
                  </a:lnTo>
                  <a:lnTo>
                    <a:pt x="1315" y="48"/>
                  </a:lnTo>
                  <a:lnTo>
                    <a:pt x="10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8" name="Google Shape;1928;p30"/>
            <p:cNvSpPr/>
            <p:nvPr/>
          </p:nvSpPr>
          <p:spPr>
            <a:xfrm>
              <a:off x="2751600" y="4615250"/>
              <a:ext cx="633525" cy="292975"/>
            </a:xfrm>
            <a:custGeom>
              <a:rect b="b" l="l" r="r" t="t"/>
              <a:pathLst>
                <a:path extrusionOk="0" h="11719" w="25341">
                  <a:moveTo>
                    <a:pt x="1480" y="0"/>
                  </a:moveTo>
                  <a:lnTo>
                    <a:pt x="1339" y="47"/>
                  </a:lnTo>
                  <a:lnTo>
                    <a:pt x="1198" y="71"/>
                  </a:lnTo>
                  <a:lnTo>
                    <a:pt x="1057" y="141"/>
                  </a:lnTo>
                  <a:lnTo>
                    <a:pt x="823" y="282"/>
                  </a:lnTo>
                  <a:lnTo>
                    <a:pt x="611" y="446"/>
                  </a:lnTo>
                  <a:lnTo>
                    <a:pt x="447" y="611"/>
                  </a:lnTo>
                  <a:lnTo>
                    <a:pt x="306" y="775"/>
                  </a:lnTo>
                  <a:lnTo>
                    <a:pt x="212" y="963"/>
                  </a:lnTo>
                  <a:lnTo>
                    <a:pt x="118" y="1127"/>
                  </a:lnTo>
                  <a:lnTo>
                    <a:pt x="71" y="1339"/>
                  </a:lnTo>
                  <a:lnTo>
                    <a:pt x="24" y="1527"/>
                  </a:lnTo>
                  <a:lnTo>
                    <a:pt x="1" y="1714"/>
                  </a:lnTo>
                  <a:lnTo>
                    <a:pt x="1" y="1902"/>
                  </a:lnTo>
                  <a:lnTo>
                    <a:pt x="48" y="2255"/>
                  </a:lnTo>
                  <a:lnTo>
                    <a:pt x="118" y="2607"/>
                  </a:lnTo>
                  <a:lnTo>
                    <a:pt x="212" y="2889"/>
                  </a:lnTo>
                  <a:lnTo>
                    <a:pt x="306" y="3100"/>
                  </a:lnTo>
                  <a:lnTo>
                    <a:pt x="447" y="3288"/>
                  </a:lnTo>
                  <a:lnTo>
                    <a:pt x="611" y="3452"/>
                  </a:lnTo>
                  <a:lnTo>
                    <a:pt x="799" y="3593"/>
                  </a:lnTo>
                  <a:lnTo>
                    <a:pt x="1386" y="3945"/>
                  </a:lnTo>
                  <a:lnTo>
                    <a:pt x="2208" y="4439"/>
                  </a:lnTo>
                  <a:lnTo>
                    <a:pt x="3711" y="5284"/>
                  </a:lnTo>
                  <a:lnTo>
                    <a:pt x="5496" y="6223"/>
                  </a:lnTo>
                  <a:lnTo>
                    <a:pt x="6482" y="6717"/>
                  </a:lnTo>
                  <a:lnTo>
                    <a:pt x="7469" y="7210"/>
                  </a:lnTo>
                  <a:lnTo>
                    <a:pt x="8479" y="7679"/>
                  </a:lnTo>
                  <a:lnTo>
                    <a:pt x="9512" y="8126"/>
                  </a:lnTo>
                  <a:lnTo>
                    <a:pt x="10522" y="8548"/>
                  </a:lnTo>
                  <a:lnTo>
                    <a:pt x="11484" y="8948"/>
                  </a:lnTo>
                  <a:lnTo>
                    <a:pt x="12800" y="9394"/>
                  </a:lnTo>
                  <a:lnTo>
                    <a:pt x="14138" y="9840"/>
                  </a:lnTo>
                  <a:lnTo>
                    <a:pt x="15735" y="10333"/>
                  </a:lnTo>
                  <a:lnTo>
                    <a:pt x="17309" y="10779"/>
                  </a:lnTo>
                  <a:lnTo>
                    <a:pt x="18812" y="11132"/>
                  </a:lnTo>
                  <a:lnTo>
                    <a:pt x="19516" y="11296"/>
                  </a:lnTo>
                  <a:lnTo>
                    <a:pt x="20197" y="11413"/>
                  </a:lnTo>
                  <a:lnTo>
                    <a:pt x="20855" y="11531"/>
                  </a:lnTo>
                  <a:lnTo>
                    <a:pt x="21465" y="11601"/>
                  </a:lnTo>
                  <a:lnTo>
                    <a:pt x="22193" y="11695"/>
                  </a:lnTo>
                  <a:lnTo>
                    <a:pt x="22827" y="11719"/>
                  </a:lnTo>
                  <a:lnTo>
                    <a:pt x="23391" y="11695"/>
                  </a:lnTo>
                  <a:lnTo>
                    <a:pt x="23649" y="11672"/>
                  </a:lnTo>
                  <a:lnTo>
                    <a:pt x="23861" y="11648"/>
                  </a:lnTo>
                  <a:lnTo>
                    <a:pt x="24072" y="11578"/>
                  </a:lnTo>
                  <a:lnTo>
                    <a:pt x="24283" y="11507"/>
                  </a:lnTo>
                  <a:lnTo>
                    <a:pt x="24448" y="11437"/>
                  </a:lnTo>
                  <a:lnTo>
                    <a:pt x="24612" y="11343"/>
                  </a:lnTo>
                  <a:lnTo>
                    <a:pt x="24730" y="11226"/>
                  </a:lnTo>
                  <a:lnTo>
                    <a:pt x="24847" y="11108"/>
                  </a:lnTo>
                  <a:lnTo>
                    <a:pt x="24941" y="10991"/>
                  </a:lnTo>
                  <a:lnTo>
                    <a:pt x="25035" y="10850"/>
                  </a:lnTo>
                  <a:lnTo>
                    <a:pt x="25105" y="10732"/>
                  </a:lnTo>
                  <a:lnTo>
                    <a:pt x="25152" y="10568"/>
                  </a:lnTo>
                  <a:lnTo>
                    <a:pt x="25246" y="10263"/>
                  </a:lnTo>
                  <a:lnTo>
                    <a:pt x="25293" y="9934"/>
                  </a:lnTo>
                  <a:lnTo>
                    <a:pt x="25340" y="9605"/>
                  </a:lnTo>
                  <a:lnTo>
                    <a:pt x="25317" y="9394"/>
                  </a:lnTo>
                  <a:lnTo>
                    <a:pt x="25293" y="9206"/>
                  </a:lnTo>
                  <a:lnTo>
                    <a:pt x="25199" y="8995"/>
                  </a:lnTo>
                  <a:lnTo>
                    <a:pt x="25082" y="8807"/>
                  </a:lnTo>
                  <a:lnTo>
                    <a:pt x="24941" y="8642"/>
                  </a:lnTo>
                  <a:lnTo>
                    <a:pt x="24777" y="8501"/>
                  </a:lnTo>
                  <a:lnTo>
                    <a:pt x="24589" y="8384"/>
                  </a:lnTo>
                  <a:lnTo>
                    <a:pt x="24377" y="8267"/>
                  </a:lnTo>
                  <a:lnTo>
                    <a:pt x="2255" y="94"/>
                  </a:lnTo>
                  <a:lnTo>
                    <a:pt x="2091" y="47"/>
                  </a:lnTo>
                  <a:lnTo>
                    <a:pt x="1950" y="24"/>
                  </a:lnTo>
                  <a:lnTo>
                    <a:pt x="178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9" name="Google Shape;1929;p30"/>
            <p:cNvSpPr/>
            <p:nvPr/>
          </p:nvSpPr>
          <p:spPr>
            <a:xfrm>
              <a:off x="3053975" y="4800175"/>
              <a:ext cx="331150" cy="750925"/>
            </a:xfrm>
            <a:custGeom>
              <a:rect b="b" l="l" r="r" t="t"/>
              <a:pathLst>
                <a:path extrusionOk="0" h="30037" w="13246">
                  <a:moveTo>
                    <a:pt x="0" y="28487"/>
                  </a:moveTo>
                  <a:lnTo>
                    <a:pt x="0" y="28487"/>
                  </a:lnTo>
                  <a:lnTo>
                    <a:pt x="0" y="28487"/>
                  </a:lnTo>
                  <a:lnTo>
                    <a:pt x="0" y="28487"/>
                  </a:lnTo>
                  <a:lnTo>
                    <a:pt x="1080" y="28886"/>
                  </a:lnTo>
                  <a:lnTo>
                    <a:pt x="1080" y="28886"/>
                  </a:lnTo>
                  <a:lnTo>
                    <a:pt x="1292" y="28980"/>
                  </a:lnTo>
                  <a:lnTo>
                    <a:pt x="1480" y="29098"/>
                  </a:lnTo>
                  <a:lnTo>
                    <a:pt x="1644" y="29215"/>
                  </a:lnTo>
                  <a:lnTo>
                    <a:pt x="1761" y="29356"/>
                  </a:lnTo>
                  <a:lnTo>
                    <a:pt x="1879" y="29520"/>
                  </a:lnTo>
                  <a:lnTo>
                    <a:pt x="1973" y="29685"/>
                  </a:lnTo>
                  <a:lnTo>
                    <a:pt x="2020" y="29873"/>
                  </a:lnTo>
                  <a:lnTo>
                    <a:pt x="2043" y="30037"/>
                  </a:lnTo>
                  <a:lnTo>
                    <a:pt x="2043" y="30037"/>
                  </a:lnTo>
                  <a:lnTo>
                    <a:pt x="2020" y="29873"/>
                  </a:lnTo>
                  <a:lnTo>
                    <a:pt x="1973" y="29685"/>
                  </a:lnTo>
                  <a:lnTo>
                    <a:pt x="1879" y="29520"/>
                  </a:lnTo>
                  <a:lnTo>
                    <a:pt x="1761" y="29356"/>
                  </a:lnTo>
                  <a:lnTo>
                    <a:pt x="1644" y="29215"/>
                  </a:lnTo>
                  <a:lnTo>
                    <a:pt x="1480" y="29098"/>
                  </a:lnTo>
                  <a:lnTo>
                    <a:pt x="1292" y="28980"/>
                  </a:lnTo>
                  <a:lnTo>
                    <a:pt x="1080" y="28886"/>
                  </a:lnTo>
                  <a:lnTo>
                    <a:pt x="0" y="28487"/>
                  </a:lnTo>
                  <a:close/>
                  <a:moveTo>
                    <a:pt x="564" y="26280"/>
                  </a:moveTo>
                  <a:lnTo>
                    <a:pt x="564" y="26280"/>
                  </a:lnTo>
                  <a:lnTo>
                    <a:pt x="564" y="26280"/>
                  </a:lnTo>
                  <a:lnTo>
                    <a:pt x="752" y="26350"/>
                  </a:lnTo>
                  <a:lnTo>
                    <a:pt x="752" y="26350"/>
                  </a:lnTo>
                  <a:lnTo>
                    <a:pt x="939" y="26420"/>
                  </a:lnTo>
                  <a:lnTo>
                    <a:pt x="1127" y="26514"/>
                  </a:lnTo>
                  <a:lnTo>
                    <a:pt x="1268" y="26632"/>
                  </a:lnTo>
                  <a:lnTo>
                    <a:pt x="1409" y="26726"/>
                  </a:lnTo>
                  <a:lnTo>
                    <a:pt x="1527" y="26843"/>
                  </a:lnTo>
                  <a:lnTo>
                    <a:pt x="1620" y="26961"/>
                  </a:lnTo>
                  <a:lnTo>
                    <a:pt x="1691" y="27078"/>
                  </a:lnTo>
                  <a:lnTo>
                    <a:pt x="1714" y="27195"/>
                  </a:lnTo>
                  <a:lnTo>
                    <a:pt x="1714" y="27195"/>
                  </a:lnTo>
                  <a:lnTo>
                    <a:pt x="1738" y="27430"/>
                  </a:lnTo>
                  <a:lnTo>
                    <a:pt x="1738" y="27430"/>
                  </a:lnTo>
                  <a:lnTo>
                    <a:pt x="1714" y="27195"/>
                  </a:lnTo>
                  <a:lnTo>
                    <a:pt x="1714" y="27195"/>
                  </a:lnTo>
                  <a:lnTo>
                    <a:pt x="1691" y="27078"/>
                  </a:lnTo>
                  <a:lnTo>
                    <a:pt x="1620" y="26961"/>
                  </a:lnTo>
                  <a:lnTo>
                    <a:pt x="1527" y="26843"/>
                  </a:lnTo>
                  <a:lnTo>
                    <a:pt x="1409" y="26726"/>
                  </a:lnTo>
                  <a:lnTo>
                    <a:pt x="1268" y="26632"/>
                  </a:lnTo>
                  <a:lnTo>
                    <a:pt x="1127" y="26514"/>
                  </a:lnTo>
                  <a:lnTo>
                    <a:pt x="939" y="26420"/>
                  </a:lnTo>
                  <a:lnTo>
                    <a:pt x="752" y="26350"/>
                  </a:lnTo>
                  <a:lnTo>
                    <a:pt x="564" y="26280"/>
                  </a:lnTo>
                  <a:close/>
                  <a:moveTo>
                    <a:pt x="9910" y="1"/>
                  </a:moveTo>
                  <a:lnTo>
                    <a:pt x="9910" y="1"/>
                  </a:lnTo>
                  <a:lnTo>
                    <a:pt x="12282" y="870"/>
                  </a:lnTo>
                  <a:lnTo>
                    <a:pt x="12282" y="870"/>
                  </a:lnTo>
                  <a:lnTo>
                    <a:pt x="12470" y="963"/>
                  </a:lnTo>
                  <a:lnTo>
                    <a:pt x="12658" y="1081"/>
                  </a:lnTo>
                  <a:lnTo>
                    <a:pt x="12822" y="1222"/>
                  </a:lnTo>
                  <a:lnTo>
                    <a:pt x="12963" y="1386"/>
                  </a:lnTo>
                  <a:lnTo>
                    <a:pt x="13081" y="1551"/>
                  </a:lnTo>
                  <a:lnTo>
                    <a:pt x="13175" y="1738"/>
                  </a:lnTo>
                  <a:lnTo>
                    <a:pt x="13222" y="1926"/>
                  </a:lnTo>
                  <a:lnTo>
                    <a:pt x="13245" y="2138"/>
                  </a:lnTo>
                  <a:lnTo>
                    <a:pt x="13245" y="2138"/>
                  </a:lnTo>
                  <a:lnTo>
                    <a:pt x="13222" y="1926"/>
                  </a:lnTo>
                  <a:lnTo>
                    <a:pt x="13175" y="1738"/>
                  </a:lnTo>
                  <a:lnTo>
                    <a:pt x="13081" y="1551"/>
                  </a:lnTo>
                  <a:lnTo>
                    <a:pt x="12963" y="1386"/>
                  </a:lnTo>
                  <a:lnTo>
                    <a:pt x="12822" y="1222"/>
                  </a:lnTo>
                  <a:lnTo>
                    <a:pt x="12658" y="1081"/>
                  </a:lnTo>
                  <a:lnTo>
                    <a:pt x="12470" y="963"/>
                  </a:lnTo>
                  <a:lnTo>
                    <a:pt x="12282" y="870"/>
                  </a:lnTo>
                  <a:lnTo>
                    <a:pt x="9910" y="1"/>
                  </a:lnTo>
                  <a:close/>
                </a:path>
              </a:pathLst>
            </a:custGeom>
            <a:solidFill>
              <a:srgbClr val="A7C8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0" name="Google Shape;1930;p30"/>
            <p:cNvSpPr/>
            <p:nvPr/>
          </p:nvSpPr>
          <p:spPr>
            <a:xfrm>
              <a:off x="3053975" y="5512350"/>
              <a:ext cx="51100" cy="38750"/>
            </a:xfrm>
            <a:custGeom>
              <a:rect b="b" l="l" r="r" t="t"/>
              <a:pathLst>
                <a:path extrusionOk="0" fill="none" h="1550" w="2044">
                  <a:moveTo>
                    <a:pt x="0" y="0"/>
                  </a:moveTo>
                  <a:lnTo>
                    <a:pt x="0" y="0"/>
                  </a:lnTo>
                  <a:lnTo>
                    <a:pt x="0" y="0"/>
                  </a:lnTo>
                  <a:lnTo>
                    <a:pt x="0" y="0"/>
                  </a:lnTo>
                  <a:lnTo>
                    <a:pt x="1080" y="399"/>
                  </a:lnTo>
                  <a:lnTo>
                    <a:pt x="1080" y="399"/>
                  </a:lnTo>
                  <a:lnTo>
                    <a:pt x="1292" y="493"/>
                  </a:lnTo>
                  <a:lnTo>
                    <a:pt x="1480" y="611"/>
                  </a:lnTo>
                  <a:lnTo>
                    <a:pt x="1644" y="728"/>
                  </a:lnTo>
                  <a:lnTo>
                    <a:pt x="1761" y="869"/>
                  </a:lnTo>
                  <a:lnTo>
                    <a:pt x="1879" y="1033"/>
                  </a:lnTo>
                  <a:lnTo>
                    <a:pt x="1973" y="1198"/>
                  </a:lnTo>
                  <a:lnTo>
                    <a:pt x="2020" y="1386"/>
                  </a:lnTo>
                  <a:lnTo>
                    <a:pt x="2043" y="1550"/>
                  </a:lnTo>
                  <a:lnTo>
                    <a:pt x="2043" y="1550"/>
                  </a:lnTo>
                  <a:lnTo>
                    <a:pt x="2020" y="1386"/>
                  </a:lnTo>
                  <a:lnTo>
                    <a:pt x="1973" y="1198"/>
                  </a:lnTo>
                  <a:lnTo>
                    <a:pt x="1879" y="1033"/>
                  </a:lnTo>
                  <a:lnTo>
                    <a:pt x="1761" y="869"/>
                  </a:lnTo>
                  <a:lnTo>
                    <a:pt x="1644" y="728"/>
                  </a:lnTo>
                  <a:lnTo>
                    <a:pt x="1480" y="611"/>
                  </a:lnTo>
                  <a:lnTo>
                    <a:pt x="1292" y="493"/>
                  </a:lnTo>
                  <a:lnTo>
                    <a:pt x="1080" y="399"/>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1" name="Google Shape;1931;p30"/>
            <p:cNvSpPr/>
            <p:nvPr/>
          </p:nvSpPr>
          <p:spPr>
            <a:xfrm>
              <a:off x="3068050" y="5457150"/>
              <a:ext cx="29375" cy="28800"/>
            </a:xfrm>
            <a:custGeom>
              <a:rect b="b" l="l" r="r" t="t"/>
              <a:pathLst>
                <a:path extrusionOk="0" fill="none" h="1152" w="1175">
                  <a:moveTo>
                    <a:pt x="1" y="1"/>
                  </a:moveTo>
                  <a:lnTo>
                    <a:pt x="1" y="1"/>
                  </a:lnTo>
                  <a:lnTo>
                    <a:pt x="1" y="1"/>
                  </a:lnTo>
                  <a:lnTo>
                    <a:pt x="189" y="71"/>
                  </a:lnTo>
                  <a:lnTo>
                    <a:pt x="189" y="71"/>
                  </a:lnTo>
                  <a:lnTo>
                    <a:pt x="376" y="141"/>
                  </a:lnTo>
                  <a:lnTo>
                    <a:pt x="564" y="235"/>
                  </a:lnTo>
                  <a:lnTo>
                    <a:pt x="705" y="353"/>
                  </a:lnTo>
                  <a:lnTo>
                    <a:pt x="846" y="447"/>
                  </a:lnTo>
                  <a:lnTo>
                    <a:pt x="964" y="564"/>
                  </a:lnTo>
                  <a:lnTo>
                    <a:pt x="1057" y="682"/>
                  </a:lnTo>
                  <a:lnTo>
                    <a:pt x="1128" y="799"/>
                  </a:lnTo>
                  <a:lnTo>
                    <a:pt x="1151" y="916"/>
                  </a:lnTo>
                  <a:lnTo>
                    <a:pt x="1151" y="916"/>
                  </a:lnTo>
                  <a:lnTo>
                    <a:pt x="1175" y="1151"/>
                  </a:lnTo>
                  <a:lnTo>
                    <a:pt x="1175" y="1151"/>
                  </a:lnTo>
                  <a:lnTo>
                    <a:pt x="1151" y="916"/>
                  </a:lnTo>
                  <a:lnTo>
                    <a:pt x="1151" y="916"/>
                  </a:lnTo>
                  <a:lnTo>
                    <a:pt x="1128" y="799"/>
                  </a:lnTo>
                  <a:lnTo>
                    <a:pt x="1057" y="682"/>
                  </a:lnTo>
                  <a:lnTo>
                    <a:pt x="964" y="564"/>
                  </a:lnTo>
                  <a:lnTo>
                    <a:pt x="846" y="447"/>
                  </a:lnTo>
                  <a:lnTo>
                    <a:pt x="705" y="353"/>
                  </a:lnTo>
                  <a:lnTo>
                    <a:pt x="564" y="235"/>
                  </a:lnTo>
                  <a:lnTo>
                    <a:pt x="376" y="141"/>
                  </a:lnTo>
                  <a:lnTo>
                    <a:pt x="189" y="71"/>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2" name="Google Shape;1932;p30"/>
            <p:cNvSpPr/>
            <p:nvPr/>
          </p:nvSpPr>
          <p:spPr>
            <a:xfrm>
              <a:off x="3301725" y="4800175"/>
              <a:ext cx="83400" cy="53450"/>
            </a:xfrm>
            <a:custGeom>
              <a:rect b="b" l="l" r="r" t="t"/>
              <a:pathLst>
                <a:path extrusionOk="0" fill="none" h="2138" w="3336">
                  <a:moveTo>
                    <a:pt x="0" y="1"/>
                  </a:moveTo>
                  <a:lnTo>
                    <a:pt x="0" y="1"/>
                  </a:lnTo>
                  <a:lnTo>
                    <a:pt x="2372" y="870"/>
                  </a:lnTo>
                  <a:lnTo>
                    <a:pt x="2372" y="870"/>
                  </a:lnTo>
                  <a:lnTo>
                    <a:pt x="2560" y="963"/>
                  </a:lnTo>
                  <a:lnTo>
                    <a:pt x="2748" y="1081"/>
                  </a:lnTo>
                  <a:lnTo>
                    <a:pt x="2912" y="1222"/>
                  </a:lnTo>
                  <a:lnTo>
                    <a:pt x="3053" y="1386"/>
                  </a:lnTo>
                  <a:lnTo>
                    <a:pt x="3171" y="1551"/>
                  </a:lnTo>
                  <a:lnTo>
                    <a:pt x="3265" y="1738"/>
                  </a:lnTo>
                  <a:lnTo>
                    <a:pt x="3312" y="1926"/>
                  </a:lnTo>
                  <a:lnTo>
                    <a:pt x="3335" y="2138"/>
                  </a:lnTo>
                  <a:lnTo>
                    <a:pt x="3335" y="2138"/>
                  </a:lnTo>
                  <a:lnTo>
                    <a:pt x="3312" y="1926"/>
                  </a:lnTo>
                  <a:lnTo>
                    <a:pt x="3265" y="1738"/>
                  </a:lnTo>
                  <a:lnTo>
                    <a:pt x="3171" y="1551"/>
                  </a:lnTo>
                  <a:lnTo>
                    <a:pt x="3053" y="1386"/>
                  </a:lnTo>
                  <a:lnTo>
                    <a:pt x="2912" y="1222"/>
                  </a:lnTo>
                  <a:lnTo>
                    <a:pt x="2748" y="1081"/>
                  </a:lnTo>
                  <a:lnTo>
                    <a:pt x="2560" y="963"/>
                  </a:lnTo>
                  <a:lnTo>
                    <a:pt x="2372" y="870"/>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3" name="Google Shape;1933;p30"/>
            <p:cNvSpPr/>
            <p:nvPr/>
          </p:nvSpPr>
          <p:spPr>
            <a:xfrm>
              <a:off x="2971775" y="5502950"/>
              <a:ext cx="133300" cy="78100"/>
            </a:xfrm>
            <a:custGeom>
              <a:rect b="b" l="l" r="r" t="t"/>
              <a:pathLst>
                <a:path extrusionOk="0" h="3124" w="5332">
                  <a:moveTo>
                    <a:pt x="282" y="0"/>
                  </a:moveTo>
                  <a:lnTo>
                    <a:pt x="376" y="94"/>
                  </a:lnTo>
                  <a:lnTo>
                    <a:pt x="611" y="329"/>
                  </a:lnTo>
                  <a:lnTo>
                    <a:pt x="728" y="493"/>
                  </a:lnTo>
                  <a:lnTo>
                    <a:pt x="869" y="658"/>
                  </a:lnTo>
                  <a:lnTo>
                    <a:pt x="987" y="869"/>
                  </a:lnTo>
                  <a:lnTo>
                    <a:pt x="1081" y="1081"/>
                  </a:lnTo>
                  <a:lnTo>
                    <a:pt x="1151" y="1315"/>
                  </a:lnTo>
                  <a:lnTo>
                    <a:pt x="1174" y="1550"/>
                  </a:lnTo>
                  <a:lnTo>
                    <a:pt x="1151" y="1809"/>
                  </a:lnTo>
                  <a:lnTo>
                    <a:pt x="1128" y="1949"/>
                  </a:lnTo>
                  <a:lnTo>
                    <a:pt x="1081" y="2067"/>
                  </a:lnTo>
                  <a:lnTo>
                    <a:pt x="1010" y="2208"/>
                  </a:lnTo>
                  <a:lnTo>
                    <a:pt x="940" y="2325"/>
                  </a:lnTo>
                  <a:lnTo>
                    <a:pt x="822" y="2466"/>
                  </a:lnTo>
                  <a:lnTo>
                    <a:pt x="705" y="2607"/>
                  </a:lnTo>
                  <a:lnTo>
                    <a:pt x="564" y="2724"/>
                  </a:lnTo>
                  <a:lnTo>
                    <a:pt x="400" y="2865"/>
                  </a:lnTo>
                  <a:lnTo>
                    <a:pt x="212" y="2983"/>
                  </a:lnTo>
                  <a:lnTo>
                    <a:pt x="0" y="3124"/>
                  </a:lnTo>
                  <a:lnTo>
                    <a:pt x="1856" y="3053"/>
                  </a:lnTo>
                  <a:lnTo>
                    <a:pt x="3687" y="2983"/>
                  </a:lnTo>
                  <a:lnTo>
                    <a:pt x="5167" y="2912"/>
                  </a:lnTo>
                  <a:lnTo>
                    <a:pt x="5237" y="2677"/>
                  </a:lnTo>
                  <a:lnTo>
                    <a:pt x="5284" y="2466"/>
                  </a:lnTo>
                  <a:lnTo>
                    <a:pt x="5308" y="2231"/>
                  </a:lnTo>
                  <a:lnTo>
                    <a:pt x="5331" y="1973"/>
                  </a:lnTo>
                  <a:lnTo>
                    <a:pt x="5331" y="1926"/>
                  </a:lnTo>
                  <a:lnTo>
                    <a:pt x="5308" y="1762"/>
                  </a:lnTo>
                  <a:lnTo>
                    <a:pt x="5261" y="1574"/>
                  </a:lnTo>
                  <a:lnTo>
                    <a:pt x="5167" y="1409"/>
                  </a:lnTo>
                  <a:lnTo>
                    <a:pt x="5049" y="1245"/>
                  </a:lnTo>
                  <a:lnTo>
                    <a:pt x="4932" y="1104"/>
                  </a:lnTo>
                  <a:lnTo>
                    <a:pt x="4768" y="987"/>
                  </a:lnTo>
                  <a:lnTo>
                    <a:pt x="4580" y="869"/>
                  </a:lnTo>
                  <a:lnTo>
                    <a:pt x="4368" y="775"/>
                  </a:lnTo>
                  <a:lnTo>
                    <a:pt x="3288" y="376"/>
                  </a:lnTo>
                  <a:lnTo>
                    <a:pt x="3006" y="400"/>
                  </a:lnTo>
                  <a:lnTo>
                    <a:pt x="2842" y="423"/>
                  </a:lnTo>
                  <a:lnTo>
                    <a:pt x="2349" y="376"/>
                  </a:lnTo>
                  <a:lnTo>
                    <a:pt x="1738" y="306"/>
                  </a:lnTo>
                  <a:lnTo>
                    <a:pt x="1057" y="188"/>
                  </a:lnTo>
                  <a:lnTo>
                    <a:pt x="282" y="0"/>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4" name="Google Shape;1934;p30"/>
            <p:cNvSpPr/>
            <p:nvPr/>
          </p:nvSpPr>
          <p:spPr>
            <a:xfrm>
              <a:off x="2971775" y="5502950"/>
              <a:ext cx="133300" cy="78100"/>
            </a:xfrm>
            <a:custGeom>
              <a:rect b="b" l="l" r="r" t="t"/>
              <a:pathLst>
                <a:path extrusionOk="0" fill="none" h="3124" w="5332">
                  <a:moveTo>
                    <a:pt x="282" y="0"/>
                  </a:moveTo>
                  <a:lnTo>
                    <a:pt x="282" y="0"/>
                  </a:lnTo>
                  <a:lnTo>
                    <a:pt x="376" y="94"/>
                  </a:lnTo>
                  <a:lnTo>
                    <a:pt x="611" y="329"/>
                  </a:lnTo>
                  <a:lnTo>
                    <a:pt x="728" y="493"/>
                  </a:lnTo>
                  <a:lnTo>
                    <a:pt x="869" y="658"/>
                  </a:lnTo>
                  <a:lnTo>
                    <a:pt x="987" y="869"/>
                  </a:lnTo>
                  <a:lnTo>
                    <a:pt x="1081" y="1081"/>
                  </a:lnTo>
                  <a:lnTo>
                    <a:pt x="1151" y="1315"/>
                  </a:lnTo>
                  <a:lnTo>
                    <a:pt x="1174" y="1550"/>
                  </a:lnTo>
                  <a:lnTo>
                    <a:pt x="1151" y="1809"/>
                  </a:lnTo>
                  <a:lnTo>
                    <a:pt x="1128" y="1949"/>
                  </a:lnTo>
                  <a:lnTo>
                    <a:pt x="1081" y="2067"/>
                  </a:lnTo>
                  <a:lnTo>
                    <a:pt x="1010" y="2208"/>
                  </a:lnTo>
                  <a:lnTo>
                    <a:pt x="940" y="2325"/>
                  </a:lnTo>
                  <a:lnTo>
                    <a:pt x="822" y="2466"/>
                  </a:lnTo>
                  <a:lnTo>
                    <a:pt x="705" y="2607"/>
                  </a:lnTo>
                  <a:lnTo>
                    <a:pt x="564" y="2724"/>
                  </a:lnTo>
                  <a:lnTo>
                    <a:pt x="400" y="2865"/>
                  </a:lnTo>
                  <a:lnTo>
                    <a:pt x="212" y="2983"/>
                  </a:lnTo>
                  <a:lnTo>
                    <a:pt x="0" y="3124"/>
                  </a:lnTo>
                  <a:lnTo>
                    <a:pt x="0" y="3124"/>
                  </a:lnTo>
                  <a:lnTo>
                    <a:pt x="1856" y="3053"/>
                  </a:lnTo>
                  <a:lnTo>
                    <a:pt x="3687" y="2983"/>
                  </a:lnTo>
                  <a:lnTo>
                    <a:pt x="3687" y="2983"/>
                  </a:lnTo>
                  <a:lnTo>
                    <a:pt x="3687" y="2983"/>
                  </a:lnTo>
                  <a:lnTo>
                    <a:pt x="5167" y="2912"/>
                  </a:lnTo>
                  <a:lnTo>
                    <a:pt x="5167" y="2912"/>
                  </a:lnTo>
                  <a:lnTo>
                    <a:pt x="5237" y="2677"/>
                  </a:lnTo>
                  <a:lnTo>
                    <a:pt x="5284" y="2466"/>
                  </a:lnTo>
                  <a:lnTo>
                    <a:pt x="5308" y="2231"/>
                  </a:lnTo>
                  <a:lnTo>
                    <a:pt x="5331" y="1973"/>
                  </a:lnTo>
                  <a:lnTo>
                    <a:pt x="5331" y="1973"/>
                  </a:lnTo>
                  <a:lnTo>
                    <a:pt x="5331" y="1926"/>
                  </a:lnTo>
                  <a:lnTo>
                    <a:pt x="5331" y="1926"/>
                  </a:lnTo>
                  <a:lnTo>
                    <a:pt x="5308" y="1762"/>
                  </a:lnTo>
                  <a:lnTo>
                    <a:pt x="5261" y="1574"/>
                  </a:lnTo>
                  <a:lnTo>
                    <a:pt x="5167" y="1409"/>
                  </a:lnTo>
                  <a:lnTo>
                    <a:pt x="5049" y="1245"/>
                  </a:lnTo>
                  <a:lnTo>
                    <a:pt x="4932" y="1104"/>
                  </a:lnTo>
                  <a:lnTo>
                    <a:pt x="4768" y="987"/>
                  </a:lnTo>
                  <a:lnTo>
                    <a:pt x="4580" y="869"/>
                  </a:lnTo>
                  <a:lnTo>
                    <a:pt x="4368" y="775"/>
                  </a:lnTo>
                  <a:lnTo>
                    <a:pt x="3288" y="376"/>
                  </a:lnTo>
                  <a:lnTo>
                    <a:pt x="3288" y="376"/>
                  </a:lnTo>
                  <a:lnTo>
                    <a:pt x="3006" y="400"/>
                  </a:lnTo>
                  <a:lnTo>
                    <a:pt x="3006" y="400"/>
                  </a:lnTo>
                  <a:lnTo>
                    <a:pt x="2842" y="423"/>
                  </a:lnTo>
                  <a:lnTo>
                    <a:pt x="2842" y="423"/>
                  </a:lnTo>
                  <a:lnTo>
                    <a:pt x="2349" y="376"/>
                  </a:lnTo>
                  <a:lnTo>
                    <a:pt x="1738" y="306"/>
                  </a:lnTo>
                  <a:lnTo>
                    <a:pt x="1057" y="188"/>
                  </a:lnTo>
                  <a:lnTo>
                    <a:pt x="282"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5" name="Google Shape;1935;p30"/>
            <p:cNvSpPr/>
            <p:nvPr/>
          </p:nvSpPr>
          <p:spPr>
            <a:xfrm>
              <a:off x="2977650" y="5484150"/>
              <a:ext cx="90425" cy="29375"/>
            </a:xfrm>
            <a:custGeom>
              <a:rect b="b" l="l" r="r" t="t"/>
              <a:pathLst>
                <a:path extrusionOk="0" h="1175" w="3617">
                  <a:moveTo>
                    <a:pt x="0" y="1"/>
                  </a:moveTo>
                  <a:lnTo>
                    <a:pt x="47" y="752"/>
                  </a:lnTo>
                  <a:lnTo>
                    <a:pt x="822" y="940"/>
                  </a:lnTo>
                  <a:lnTo>
                    <a:pt x="1503" y="1058"/>
                  </a:lnTo>
                  <a:lnTo>
                    <a:pt x="2114" y="1128"/>
                  </a:lnTo>
                  <a:lnTo>
                    <a:pt x="2607" y="1175"/>
                  </a:lnTo>
                  <a:lnTo>
                    <a:pt x="2771" y="1152"/>
                  </a:lnTo>
                  <a:lnTo>
                    <a:pt x="3053" y="1128"/>
                  </a:lnTo>
                  <a:lnTo>
                    <a:pt x="3264" y="1058"/>
                  </a:lnTo>
                  <a:lnTo>
                    <a:pt x="3429" y="987"/>
                  </a:lnTo>
                  <a:lnTo>
                    <a:pt x="3546" y="870"/>
                  </a:lnTo>
                  <a:lnTo>
                    <a:pt x="3617" y="752"/>
                  </a:lnTo>
                  <a:lnTo>
                    <a:pt x="3311" y="729"/>
                  </a:lnTo>
                  <a:lnTo>
                    <a:pt x="2959" y="682"/>
                  </a:lnTo>
                  <a:lnTo>
                    <a:pt x="2114" y="517"/>
                  </a:lnTo>
                  <a:lnTo>
                    <a:pt x="1127" y="283"/>
                  </a:lnTo>
                  <a:lnTo>
                    <a:pt x="0" y="1"/>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6" name="Google Shape;1936;p30"/>
            <p:cNvSpPr/>
            <p:nvPr/>
          </p:nvSpPr>
          <p:spPr>
            <a:xfrm>
              <a:off x="2977650" y="5484150"/>
              <a:ext cx="90425" cy="29375"/>
            </a:xfrm>
            <a:custGeom>
              <a:rect b="b" l="l" r="r" t="t"/>
              <a:pathLst>
                <a:path extrusionOk="0" fill="none" h="1175" w="3617">
                  <a:moveTo>
                    <a:pt x="0" y="1"/>
                  </a:moveTo>
                  <a:lnTo>
                    <a:pt x="47" y="752"/>
                  </a:lnTo>
                  <a:lnTo>
                    <a:pt x="47" y="752"/>
                  </a:lnTo>
                  <a:lnTo>
                    <a:pt x="47" y="752"/>
                  </a:lnTo>
                  <a:lnTo>
                    <a:pt x="47" y="752"/>
                  </a:lnTo>
                  <a:lnTo>
                    <a:pt x="822" y="940"/>
                  </a:lnTo>
                  <a:lnTo>
                    <a:pt x="1503" y="1058"/>
                  </a:lnTo>
                  <a:lnTo>
                    <a:pt x="2114" y="1128"/>
                  </a:lnTo>
                  <a:lnTo>
                    <a:pt x="2607" y="1175"/>
                  </a:lnTo>
                  <a:lnTo>
                    <a:pt x="2607" y="1175"/>
                  </a:lnTo>
                  <a:lnTo>
                    <a:pt x="2771" y="1152"/>
                  </a:lnTo>
                  <a:lnTo>
                    <a:pt x="2771" y="1152"/>
                  </a:lnTo>
                  <a:lnTo>
                    <a:pt x="3053" y="1128"/>
                  </a:lnTo>
                  <a:lnTo>
                    <a:pt x="3053" y="1128"/>
                  </a:lnTo>
                  <a:lnTo>
                    <a:pt x="3053" y="1128"/>
                  </a:lnTo>
                  <a:lnTo>
                    <a:pt x="3053" y="1128"/>
                  </a:lnTo>
                  <a:lnTo>
                    <a:pt x="3053" y="1128"/>
                  </a:lnTo>
                  <a:lnTo>
                    <a:pt x="3264" y="1058"/>
                  </a:lnTo>
                  <a:lnTo>
                    <a:pt x="3429" y="987"/>
                  </a:lnTo>
                  <a:lnTo>
                    <a:pt x="3546" y="870"/>
                  </a:lnTo>
                  <a:lnTo>
                    <a:pt x="3617" y="752"/>
                  </a:lnTo>
                  <a:lnTo>
                    <a:pt x="3617" y="752"/>
                  </a:lnTo>
                  <a:lnTo>
                    <a:pt x="3311" y="729"/>
                  </a:lnTo>
                  <a:lnTo>
                    <a:pt x="2959" y="682"/>
                  </a:lnTo>
                  <a:lnTo>
                    <a:pt x="2114" y="517"/>
                  </a:lnTo>
                  <a:lnTo>
                    <a:pt x="1127" y="283"/>
                  </a:lnTo>
                  <a:lnTo>
                    <a:pt x="0" y="1"/>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7" name="Google Shape;1937;p30"/>
            <p:cNvSpPr/>
            <p:nvPr/>
          </p:nvSpPr>
          <p:spPr>
            <a:xfrm>
              <a:off x="2977650" y="5457150"/>
              <a:ext cx="119775" cy="45825"/>
            </a:xfrm>
            <a:custGeom>
              <a:rect b="b" l="l" r="r" t="t"/>
              <a:pathLst>
                <a:path extrusionOk="0" h="1833" w="4791">
                  <a:moveTo>
                    <a:pt x="3617" y="1"/>
                  </a:moveTo>
                  <a:lnTo>
                    <a:pt x="3429" y="212"/>
                  </a:lnTo>
                  <a:lnTo>
                    <a:pt x="3288" y="353"/>
                  </a:lnTo>
                  <a:lnTo>
                    <a:pt x="3100" y="470"/>
                  </a:lnTo>
                  <a:lnTo>
                    <a:pt x="2983" y="517"/>
                  </a:lnTo>
                  <a:lnTo>
                    <a:pt x="2865" y="564"/>
                  </a:lnTo>
                  <a:lnTo>
                    <a:pt x="2724" y="588"/>
                  </a:lnTo>
                  <a:lnTo>
                    <a:pt x="2607" y="588"/>
                  </a:lnTo>
                  <a:lnTo>
                    <a:pt x="2349" y="564"/>
                  </a:lnTo>
                  <a:lnTo>
                    <a:pt x="1245" y="306"/>
                  </a:lnTo>
                  <a:lnTo>
                    <a:pt x="118" y="24"/>
                  </a:lnTo>
                  <a:lnTo>
                    <a:pt x="118" y="24"/>
                  </a:lnTo>
                  <a:lnTo>
                    <a:pt x="188" y="141"/>
                  </a:lnTo>
                  <a:lnTo>
                    <a:pt x="258" y="282"/>
                  </a:lnTo>
                  <a:lnTo>
                    <a:pt x="305" y="447"/>
                  </a:lnTo>
                  <a:lnTo>
                    <a:pt x="305" y="611"/>
                  </a:lnTo>
                  <a:lnTo>
                    <a:pt x="305" y="705"/>
                  </a:lnTo>
                  <a:lnTo>
                    <a:pt x="282" y="799"/>
                  </a:lnTo>
                  <a:lnTo>
                    <a:pt x="258" y="869"/>
                  </a:lnTo>
                  <a:lnTo>
                    <a:pt x="188" y="940"/>
                  </a:lnTo>
                  <a:lnTo>
                    <a:pt x="118" y="1010"/>
                  </a:lnTo>
                  <a:lnTo>
                    <a:pt x="0" y="1081"/>
                  </a:lnTo>
                  <a:lnTo>
                    <a:pt x="1127" y="1363"/>
                  </a:lnTo>
                  <a:lnTo>
                    <a:pt x="2114" y="1597"/>
                  </a:lnTo>
                  <a:lnTo>
                    <a:pt x="2959" y="1762"/>
                  </a:lnTo>
                  <a:lnTo>
                    <a:pt x="3311" y="1809"/>
                  </a:lnTo>
                  <a:lnTo>
                    <a:pt x="3617" y="1832"/>
                  </a:lnTo>
                  <a:lnTo>
                    <a:pt x="4086" y="1832"/>
                  </a:lnTo>
                  <a:lnTo>
                    <a:pt x="4321" y="1785"/>
                  </a:lnTo>
                  <a:lnTo>
                    <a:pt x="4486" y="1715"/>
                  </a:lnTo>
                  <a:lnTo>
                    <a:pt x="4603" y="1644"/>
                  </a:lnTo>
                  <a:lnTo>
                    <a:pt x="4697" y="1527"/>
                  </a:lnTo>
                  <a:lnTo>
                    <a:pt x="4744" y="1410"/>
                  </a:lnTo>
                  <a:lnTo>
                    <a:pt x="4767" y="1292"/>
                  </a:lnTo>
                  <a:lnTo>
                    <a:pt x="4791" y="1151"/>
                  </a:lnTo>
                  <a:lnTo>
                    <a:pt x="4767" y="916"/>
                  </a:lnTo>
                  <a:lnTo>
                    <a:pt x="4744" y="799"/>
                  </a:lnTo>
                  <a:lnTo>
                    <a:pt x="4673" y="682"/>
                  </a:lnTo>
                  <a:lnTo>
                    <a:pt x="4580" y="564"/>
                  </a:lnTo>
                  <a:lnTo>
                    <a:pt x="4462" y="447"/>
                  </a:lnTo>
                  <a:lnTo>
                    <a:pt x="4321" y="353"/>
                  </a:lnTo>
                  <a:lnTo>
                    <a:pt x="4180" y="235"/>
                  </a:lnTo>
                  <a:lnTo>
                    <a:pt x="3992" y="141"/>
                  </a:lnTo>
                  <a:lnTo>
                    <a:pt x="3805" y="71"/>
                  </a:lnTo>
                  <a:lnTo>
                    <a:pt x="3617" y="1"/>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8" name="Google Shape;1938;p30"/>
            <p:cNvSpPr/>
            <p:nvPr/>
          </p:nvSpPr>
          <p:spPr>
            <a:xfrm>
              <a:off x="2977650" y="5457150"/>
              <a:ext cx="119775" cy="45825"/>
            </a:xfrm>
            <a:custGeom>
              <a:rect b="b" l="l" r="r" t="t"/>
              <a:pathLst>
                <a:path extrusionOk="0" fill="none" h="1833" w="4791">
                  <a:moveTo>
                    <a:pt x="3617" y="1"/>
                  </a:moveTo>
                  <a:lnTo>
                    <a:pt x="3617" y="1"/>
                  </a:lnTo>
                  <a:lnTo>
                    <a:pt x="3429" y="212"/>
                  </a:lnTo>
                  <a:lnTo>
                    <a:pt x="3429" y="212"/>
                  </a:lnTo>
                  <a:lnTo>
                    <a:pt x="3288" y="353"/>
                  </a:lnTo>
                  <a:lnTo>
                    <a:pt x="3100" y="470"/>
                  </a:lnTo>
                  <a:lnTo>
                    <a:pt x="3100" y="470"/>
                  </a:lnTo>
                  <a:lnTo>
                    <a:pt x="2983" y="517"/>
                  </a:lnTo>
                  <a:lnTo>
                    <a:pt x="2865" y="564"/>
                  </a:lnTo>
                  <a:lnTo>
                    <a:pt x="2724" y="588"/>
                  </a:lnTo>
                  <a:lnTo>
                    <a:pt x="2607" y="588"/>
                  </a:lnTo>
                  <a:lnTo>
                    <a:pt x="2607" y="588"/>
                  </a:lnTo>
                  <a:lnTo>
                    <a:pt x="2349" y="564"/>
                  </a:lnTo>
                  <a:lnTo>
                    <a:pt x="2349" y="564"/>
                  </a:lnTo>
                  <a:lnTo>
                    <a:pt x="1245" y="306"/>
                  </a:lnTo>
                  <a:lnTo>
                    <a:pt x="118" y="24"/>
                  </a:lnTo>
                  <a:lnTo>
                    <a:pt x="118" y="24"/>
                  </a:lnTo>
                  <a:lnTo>
                    <a:pt x="188" y="141"/>
                  </a:lnTo>
                  <a:lnTo>
                    <a:pt x="258" y="282"/>
                  </a:lnTo>
                  <a:lnTo>
                    <a:pt x="305" y="447"/>
                  </a:lnTo>
                  <a:lnTo>
                    <a:pt x="305" y="611"/>
                  </a:lnTo>
                  <a:lnTo>
                    <a:pt x="305" y="705"/>
                  </a:lnTo>
                  <a:lnTo>
                    <a:pt x="282" y="799"/>
                  </a:lnTo>
                  <a:lnTo>
                    <a:pt x="258" y="869"/>
                  </a:lnTo>
                  <a:lnTo>
                    <a:pt x="188" y="940"/>
                  </a:lnTo>
                  <a:lnTo>
                    <a:pt x="118" y="1010"/>
                  </a:lnTo>
                  <a:lnTo>
                    <a:pt x="0" y="1081"/>
                  </a:lnTo>
                  <a:lnTo>
                    <a:pt x="0" y="1081"/>
                  </a:lnTo>
                  <a:lnTo>
                    <a:pt x="0" y="1081"/>
                  </a:lnTo>
                  <a:lnTo>
                    <a:pt x="0" y="1081"/>
                  </a:lnTo>
                  <a:lnTo>
                    <a:pt x="1127" y="1363"/>
                  </a:lnTo>
                  <a:lnTo>
                    <a:pt x="2114" y="1597"/>
                  </a:lnTo>
                  <a:lnTo>
                    <a:pt x="2959" y="1762"/>
                  </a:lnTo>
                  <a:lnTo>
                    <a:pt x="3311" y="1809"/>
                  </a:lnTo>
                  <a:lnTo>
                    <a:pt x="3617" y="1832"/>
                  </a:lnTo>
                  <a:lnTo>
                    <a:pt x="3617" y="1832"/>
                  </a:lnTo>
                  <a:lnTo>
                    <a:pt x="3617" y="1832"/>
                  </a:lnTo>
                  <a:lnTo>
                    <a:pt x="3781" y="1832"/>
                  </a:lnTo>
                  <a:lnTo>
                    <a:pt x="3781" y="1832"/>
                  </a:lnTo>
                  <a:lnTo>
                    <a:pt x="3828" y="1832"/>
                  </a:lnTo>
                  <a:lnTo>
                    <a:pt x="3828" y="1832"/>
                  </a:lnTo>
                  <a:lnTo>
                    <a:pt x="4086" y="1832"/>
                  </a:lnTo>
                  <a:lnTo>
                    <a:pt x="4321" y="1785"/>
                  </a:lnTo>
                  <a:lnTo>
                    <a:pt x="4486" y="1715"/>
                  </a:lnTo>
                  <a:lnTo>
                    <a:pt x="4603" y="1644"/>
                  </a:lnTo>
                  <a:lnTo>
                    <a:pt x="4697" y="1527"/>
                  </a:lnTo>
                  <a:lnTo>
                    <a:pt x="4744" y="1410"/>
                  </a:lnTo>
                  <a:lnTo>
                    <a:pt x="4767" y="1292"/>
                  </a:lnTo>
                  <a:lnTo>
                    <a:pt x="4791" y="1151"/>
                  </a:lnTo>
                  <a:lnTo>
                    <a:pt x="4791" y="1151"/>
                  </a:lnTo>
                  <a:lnTo>
                    <a:pt x="4767" y="916"/>
                  </a:lnTo>
                  <a:lnTo>
                    <a:pt x="4767" y="916"/>
                  </a:lnTo>
                  <a:lnTo>
                    <a:pt x="4744" y="799"/>
                  </a:lnTo>
                  <a:lnTo>
                    <a:pt x="4673" y="682"/>
                  </a:lnTo>
                  <a:lnTo>
                    <a:pt x="4580" y="564"/>
                  </a:lnTo>
                  <a:lnTo>
                    <a:pt x="4462" y="447"/>
                  </a:lnTo>
                  <a:lnTo>
                    <a:pt x="4321" y="353"/>
                  </a:lnTo>
                  <a:lnTo>
                    <a:pt x="4180" y="235"/>
                  </a:lnTo>
                  <a:lnTo>
                    <a:pt x="3992" y="141"/>
                  </a:lnTo>
                  <a:lnTo>
                    <a:pt x="3805" y="71"/>
                  </a:lnTo>
                  <a:lnTo>
                    <a:pt x="3617"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9" name="Google Shape;1939;p30"/>
            <p:cNvSpPr/>
            <p:nvPr/>
          </p:nvSpPr>
          <p:spPr>
            <a:xfrm>
              <a:off x="2980575" y="4947550"/>
              <a:ext cx="260125" cy="524300"/>
            </a:xfrm>
            <a:custGeom>
              <a:rect b="b" l="l" r="r" t="t"/>
              <a:pathLst>
                <a:path extrusionOk="0" h="20972" w="10405">
                  <a:moveTo>
                    <a:pt x="7562" y="0"/>
                  </a:moveTo>
                  <a:lnTo>
                    <a:pt x="7609" y="446"/>
                  </a:lnTo>
                  <a:lnTo>
                    <a:pt x="7633" y="987"/>
                  </a:lnTo>
                  <a:lnTo>
                    <a:pt x="7656" y="1715"/>
                  </a:lnTo>
                  <a:lnTo>
                    <a:pt x="7633" y="2630"/>
                  </a:lnTo>
                  <a:lnTo>
                    <a:pt x="7562" y="3687"/>
                  </a:lnTo>
                  <a:lnTo>
                    <a:pt x="7515" y="4274"/>
                  </a:lnTo>
                  <a:lnTo>
                    <a:pt x="7445" y="4908"/>
                  </a:lnTo>
                  <a:lnTo>
                    <a:pt x="7351" y="5542"/>
                  </a:lnTo>
                  <a:lnTo>
                    <a:pt x="7257" y="6224"/>
                  </a:lnTo>
                  <a:lnTo>
                    <a:pt x="7116" y="6928"/>
                  </a:lnTo>
                  <a:lnTo>
                    <a:pt x="6952" y="7680"/>
                  </a:lnTo>
                  <a:lnTo>
                    <a:pt x="6764" y="8431"/>
                  </a:lnTo>
                  <a:lnTo>
                    <a:pt x="6553" y="9206"/>
                  </a:lnTo>
                  <a:lnTo>
                    <a:pt x="6294" y="10004"/>
                  </a:lnTo>
                  <a:lnTo>
                    <a:pt x="6013" y="10803"/>
                  </a:lnTo>
                  <a:lnTo>
                    <a:pt x="5684" y="11625"/>
                  </a:lnTo>
                  <a:lnTo>
                    <a:pt x="5331" y="12470"/>
                  </a:lnTo>
                  <a:lnTo>
                    <a:pt x="4932" y="13316"/>
                  </a:lnTo>
                  <a:lnTo>
                    <a:pt x="4510" y="14185"/>
                  </a:lnTo>
                  <a:lnTo>
                    <a:pt x="4016" y="15054"/>
                  </a:lnTo>
                  <a:lnTo>
                    <a:pt x="3500" y="15923"/>
                  </a:lnTo>
                  <a:lnTo>
                    <a:pt x="2913" y="16791"/>
                  </a:lnTo>
                  <a:lnTo>
                    <a:pt x="2302" y="17684"/>
                  </a:lnTo>
                  <a:lnTo>
                    <a:pt x="1621" y="18553"/>
                  </a:lnTo>
                  <a:lnTo>
                    <a:pt x="893" y="19422"/>
                  </a:lnTo>
                  <a:lnTo>
                    <a:pt x="470" y="19891"/>
                  </a:lnTo>
                  <a:lnTo>
                    <a:pt x="1" y="20408"/>
                  </a:lnTo>
                  <a:lnTo>
                    <a:pt x="1128" y="20690"/>
                  </a:lnTo>
                  <a:lnTo>
                    <a:pt x="2232" y="20948"/>
                  </a:lnTo>
                  <a:lnTo>
                    <a:pt x="2490" y="20972"/>
                  </a:lnTo>
                  <a:lnTo>
                    <a:pt x="2607" y="20972"/>
                  </a:lnTo>
                  <a:lnTo>
                    <a:pt x="2748" y="20948"/>
                  </a:lnTo>
                  <a:lnTo>
                    <a:pt x="2866" y="20901"/>
                  </a:lnTo>
                  <a:lnTo>
                    <a:pt x="2983" y="20854"/>
                  </a:lnTo>
                  <a:lnTo>
                    <a:pt x="3171" y="20737"/>
                  </a:lnTo>
                  <a:lnTo>
                    <a:pt x="3312" y="20596"/>
                  </a:lnTo>
                  <a:lnTo>
                    <a:pt x="3500" y="20385"/>
                  </a:lnTo>
                  <a:lnTo>
                    <a:pt x="4040" y="19727"/>
                  </a:lnTo>
                  <a:lnTo>
                    <a:pt x="4697" y="18905"/>
                  </a:lnTo>
                  <a:lnTo>
                    <a:pt x="5449" y="17919"/>
                  </a:lnTo>
                  <a:lnTo>
                    <a:pt x="6224" y="16791"/>
                  </a:lnTo>
                  <a:lnTo>
                    <a:pt x="6623" y="16181"/>
                  </a:lnTo>
                  <a:lnTo>
                    <a:pt x="7022" y="15523"/>
                  </a:lnTo>
                  <a:lnTo>
                    <a:pt x="7398" y="14866"/>
                  </a:lnTo>
                  <a:lnTo>
                    <a:pt x="7774" y="14185"/>
                  </a:lnTo>
                  <a:lnTo>
                    <a:pt x="8150" y="13480"/>
                  </a:lnTo>
                  <a:lnTo>
                    <a:pt x="8478" y="12752"/>
                  </a:lnTo>
                  <a:lnTo>
                    <a:pt x="8784" y="12024"/>
                  </a:lnTo>
                  <a:lnTo>
                    <a:pt x="9089" y="11273"/>
                  </a:lnTo>
                  <a:lnTo>
                    <a:pt x="9277" y="10709"/>
                  </a:lnTo>
                  <a:lnTo>
                    <a:pt x="9465" y="10122"/>
                  </a:lnTo>
                  <a:lnTo>
                    <a:pt x="9606" y="9535"/>
                  </a:lnTo>
                  <a:lnTo>
                    <a:pt x="9746" y="8948"/>
                  </a:lnTo>
                  <a:lnTo>
                    <a:pt x="9887" y="8361"/>
                  </a:lnTo>
                  <a:lnTo>
                    <a:pt x="9981" y="7773"/>
                  </a:lnTo>
                  <a:lnTo>
                    <a:pt x="10146" y="6599"/>
                  </a:lnTo>
                  <a:lnTo>
                    <a:pt x="10287" y="5495"/>
                  </a:lnTo>
                  <a:lnTo>
                    <a:pt x="10357" y="4415"/>
                  </a:lnTo>
                  <a:lnTo>
                    <a:pt x="10404" y="3405"/>
                  </a:lnTo>
                  <a:lnTo>
                    <a:pt x="10404" y="2513"/>
                  </a:lnTo>
                  <a:lnTo>
                    <a:pt x="10404" y="1503"/>
                  </a:lnTo>
                  <a:lnTo>
                    <a:pt x="10357" y="705"/>
                  </a:lnTo>
                  <a:lnTo>
                    <a:pt x="9723" y="564"/>
                  </a:lnTo>
                  <a:lnTo>
                    <a:pt x="9042" y="399"/>
                  </a:lnTo>
                  <a:lnTo>
                    <a:pt x="7562" y="0"/>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0" name="Google Shape;1940;p30"/>
            <p:cNvSpPr/>
            <p:nvPr/>
          </p:nvSpPr>
          <p:spPr>
            <a:xfrm>
              <a:off x="2980575" y="4947550"/>
              <a:ext cx="260125" cy="524300"/>
            </a:xfrm>
            <a:custGeom>
              <a:rect b="b" l="l" r="r" t="t"/>
              <a:pathLst>
                <a:path extrusionOk="0" fill="none" h="20972" w="10405">
                  <a:moveTo>
                    <a:pt x="7562" y="0"/>
                  </a:moveTo>
                  <a:lnTo>
                    <a:pt x="7562" y="0"/>
                  </a:lnTo>
                  <a:lnTo>
                    <a:pt x="7609" y="446"/>
                  </a:lnTo>
                  <a:lnTo>
                    <a:pt x="7633" y="987"/>
                  </a:lnTo>
                  <a:lnTo>
                    <a:pt x="7656" y="1715"/>
                  </a:lnTo>
                  <a:lnTo>
                    <a:pt x="7633" y="2630"/>
                  </a:lnTo>
                  <a:lnTo>
                    <a:pt x="7562" y="3687"/>
                  </a:lnTo>
                  <a:lnTo>
                    <a:pt x="7515" y="4274"/>
                  </a:lnTo>
                  <a:lnTo>
                    <a:pt x="7445" y="4908"/>
                  </a:lnTo>
                  <a:lnTo>
                    <a:pt x="7351" y="5542"/>
                  </a:lnTo>
                  <a:lnTo>
                    <a:pt x="7257" y="6224"/>
                  </a:lnTo>
                  <a:lnTo>
                    <a:pt x="7116" y="6928"/>
                  </a:lnTo>
                  <a:lnTo>
                    <a:pt x="6952" y="7680"/>
                  </a:lnTo>
                  <a:lnTo>
                    <a:pt x="6764" y="8431"/>
                  </a:lnTo>
                  <a:lnTo>
                    <a:pt x="6553" y="9206"/>
                  </a:lnTo>
                  <a:lnTo>
                    <a:pt x="6294" y="10004"/>
                  </a:lnTo>
                  <a:lnTo>
                    <a:pt x="6013" y="10803"/>
                  </a:lnTo>
                  <a:lnTo>
                    <a:pt x="5684" y="11625"/>
                  </a:lnTo>
                  <a:lnTo>
                    <a:pt x="5331" y="12470"/>
                  </a:lnTo>
                  <a:lnTo>
                    <a:pt x="4932" y="13316"/>
                  </a:lnTo>
                  <a:lnTo>
                    <a:pt x="4510" y="14185"/>
                  </a:lnTo>
                  <a:lnTo>
                    <a:pt x="4016" y="15054"/>
                  </a:lnTo>
                  <a:lnTo>
                    <a:pt x="3500" y="15923"/>
                  </a:lnTo>
                  <a:lnTo>
                    <a:pt x="2913" y="16791"/>
                  </a:lnTo>
                  <a:lnTo>
                    <a:pt x="2302" y="17684"/>
                  </a:lnTo>
                  <a:lnTo>
                    <a:pt x="1621" y="18553"/>
                  </a:lnTo>
                  <a:lnTo>
                    <a:pt x="893" y="19422"/>
                  </a:lnTo>
                  <a:lnTo>
                    <a:pt x="893" y="19422"/>
                  </a:lnTo>
                  <a:lnTo>
                    <a:pt x="470" y="19891"/>
                  </a:lnTo>
                  <a:lnTo>
                    <a:pt x="470" y="19891"/>
                  </a:lnTo>
                  <a:lnTo>
                    <a:pt x="1" y="20408"/>
                  </a:lnTo>
                  <a:lnTo>
                    <a:pt x="1" y="20408"/>
                  </a:lnTo>
                  <a:lnTo>
                    <a:pt x="1" y="20408"/>
                  </a:lnTo>
                  <a:lnTo>
                    <a:pt x="1128" y="20690"/>
                  </a:lnTo>
                  <a:lnTo>
                    <a:pt x="2232" y="20948"/>
                  </a:lnTo>
                  <a:lnTo>
                    <a:pt x="2232" y="20948"/>
                  </a:lnTo>
                  <a:lnTo>
                    <a:pt x="2490" y="20972"/>
                  </a:lnTo>
                  <a:lnTo>
                    <a:pt x="2490" y="20972"/>
                  </a:lnTo>
                  <a:lnTo>
                    <a:pt x="2607" y="20972"/>
                  </a:lnTo>
                  <a:lnTo>
                    <a:pt x="2748" y="20948"/>
                  </a:lnTo>
                  <a:lnTo>
                    <a:pt x="2866" y="20901"/>
                  </a:lnTo>
                  <a:lnTo>
                    <a:pt x="2983" y="20854"/>
                  </a:lnTo>
                  <a:lnTo>
                    <a:pt x="2983" y="20854"/>
                  </a:lnTo>
                  <a:lnTo>
                    <a:pt x="3171" y="20737"/>
                  </a:lnTo>
                  <a:lnTo>
                    <a:pt x="3312" y="20596"/>
                  </a:lnTo>
                  <a:lnTo>
                    <a:pt x="3312" y="20596"/>
                  </a:lnTo>
                  <a:lnTo>
                    <a:pt x="3500" y="20385"/>
                  </a:lnTo>
                  <a:lnTo>
                    <a:pt x="3500" y="20385"/>
                  </a:lnTo>
                  <a:lnTo>
                    <a:pt x="3500" y="20385"/>
                  </a:lnTo>
                  <a:lnTo>
                    <a:pt x="3500" y="20385"/>
                  </a:lnTo>
                  <a:lnTo>
                    <a:pt x="4040" y="19727"/>
                  </a:lnTo>
                  <a:lnTo>
                    <a:pt x="4697" y="18905"/>
                  </a:lnTo>
                  <a:lnTo>
                    <a:pt x="5449" y="17919"/>
                  </a:lnTo>
                  <a:lnTo>
                    <a:pt x="6224" y="16791"/>
                  </a:lnTo>
                  <a:lnTo>
                    <a:pt x="6623" y="16181"/>
                  </a:lnTo>
                  <a:lnTo>
                    <a:pt x="7022" y="15523"/>
                  </a:lnTo>
                  <a:lnTo>
                    <a:pt x="7398" y="14866"/>
                  </a:lnTo>
                  <a:lnTo>
                    <a:pt x="7774" y="14185"/>
                  </a:lnTo>
                  <a:lnTo>
                    <a:pt x="8150" y="13480"/>
                  </a:lnTo>
                  <a:lnTo>
                    <a:pt x="8478" y="12752"/>
                  </a:lnTo>
                  <a:lnTo>
                    <a:pt x="8784" y="12024"/>
                  </a:lnTo>
                  <a:lnTo>
                    <a:pt x="9089" y="11273"/>
                  </a:lnTo>
                  <a:lnTo>
                    <a:pt x="9089" y="11273"/>
                  </a:lnTo>
                  <a:lnTo>
                    <a:pt x="9277" y="10709"/>
                  </a:lnTo>
                  <a:lnTo>
                    <a:pt x="9465" y="10122"/>
                  </a:lnTo>
                  <a:lnTo>
                    <a:pt x="9606" y="9535"/>
                  </a:lnTo>
                  <a:lnTo>
                    <a:pt x="9746" y="8948"/>
                  </a:lnTo>
                  <a:lnTo>
                    <a:pt x="9887" y="8361"/>
                  </a:lnTo>
                  <a:lnTo>
                    <a:pt x="9981" y="7773"/>
                  </a:lnTo>
                  <a:lnTo>
                    <a:pt x="10146" y="6599"/>
                  </a:lnTo>
                  <a:lnTo>
                    <a:pt x="10287" y="5495"/>
                  </a:lnTo>
                  <a:lnTo>
                    <a:pt x="10357" y="4415"/>
                  </a:lnTo>
                  <a:lnTo>
                    <a:pt x="10404" y="3405"/>
                  </a:lnTo>
                  <a:lnTo>
                    <a:pt x="10404" y="2513"/>
                  </a:lnTo>
                  <a:lnTo>
                    <a:pt x="10404" y="2513"/>
                  </a:lnTo>
                  <a:lnTo>
                    <a:pt x="10404" y="1503"/>
                  </a:lnTo>
                  <a:lnTo>
                    <a:pt x="10357" y="705"/>
                  </a:lnTo>
                  <a:lnTo>
                    <a:pt x="10357" y="705"/>
                  </a:lnTo>
                  <a:lnTo>
                    <a:pt x="10357" y="705"/>
                  </a:lnTo>
                  <a:lnTo>
                    <a:pt x="9723" y="564"/>
                  </a:lnTo>
                  <a:lnTo>
                    <a:pt x="9042" y="399"/>
                  </a:lnTo>
                  <a:lnTo>
                    <a:pt x="7562"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1" name="Google Shape;1941;p30"/>
            <p:cNvSpPr/>
            <p:nvPr/>
          </p:nvSpPr>
          <p:spPr>
            <a:xfrm>
              <a:off x="3169625" y="4908800"/>
              <a:ext cx="138000" cy="62850"/>
            </a:xfrm>
            <a:custGeom>
              <a:rect b="b" l="l" r="r" t="t"/>
              <a:pathLst>
                <a:path extrusionOk="0" h="2514" w="5520">
                  <a:moveTo>
                    <a:pt x="259" y="0"/>
                  </a:moveTo>
                  <a:lnTo>
                    <a:pt x="376" y="188"/>
                  </a:lnTo>
                  <a:lnTo>
                    <a:pt x="470" y="329"/>
                  </a:lnTo>
                  <a:lnTo>
                    <a:pt x="541" y="517"/>
                  </a:lnTo>
                  <a:lnTo>
                    <a:pt x="564" y="658"/>
                  </a:lnTo>
                  <a:lnTo>
                    <a:pt x="588" y="799"/>
                  </a:lnTo>
                  <a:lnTo>
                    <a:pt x="588" y="940"/>
                  </a:lnTo>
                  <a:lnTo>
                    <a:pt x="541" y="1080"/>
                  </a:lnTo>
                  <a:lnTo>
                    <a:pt x="470" y="1198"/>
                  </a:lnTo>
                  <a:lnTo>
                    <a:pt x="353" y="1339"/>
                  </a:lnTo>
                  <a:lnTo>
                    <a:pt x="212" y="1456"/>
                  </a:lnTo>
                  <a:lnTo>
                    <a:pt x="0" y="1550"/>
                  </a:lnTo>
                  <a:lnTo>
                    <a:pt x="1480" y="1949"/>
                  </a:lnTo>
                  <a:lnTo>
                    <a:pt x="2161" y="2114"/>
                  </a:lnTo>
                  <a:lnTo>
                    <a:pt x="2795" y="2255"/>
                  </a:lnTo>
                  <a:lnTo>
                    <a:pt x="3335" y="2372"/>
                  </a:lnTo>
                  <a:lnTo>
                    <a:pt x="3805" y="2443"/>
                  </a:lnTo>
                  <a:lnTo>
                    <a:pt x="4204" y="2490"/>
                  </a:lnTo>
                  <a:lnTo>
                    <a:pt x="4533" y="2513"/>
                  </a:lnTo>
                  <a:lnTo>
                    <a:pt x="4838" y="2513"/>
                  </a:lnTo>
                  <a:lnTo>
                    <a:pt x="5050" y="2466"/>
                  </a:lnTo>
                  <a:lnTo>
                    <a:pt x="5237" y="2396"/>
                  </a:lnTo>
                  <a:lnTo>
                    <a:pt x="5355" y="2302"/>
                  </a:lnTo>
                  <a:lnTo>
                    <a:pt x="5425" y="2208"/>
                  </a:lnTo>
                  <a:lnTo>
                    <a:pt x="5496" y="2090"/>
                  </a:lnTo>
                  <a:lnTo>
                    <a:pt x="5519" y="1973"/>
                  </a:lnTo>
                  <a:lnTo>
                    <a:pt x="5519" y="1832"/>
                  </a:lnTo>
                  <a:lnTo>
                    <a:pt x="5519" y="1597"/>
                  </a:lnTo>
                  <a:lnTo>
                    <a:pt x="5472" y="1480"/>
                  </a:lnTo>
                  <a:lnTo>
                    <a:pt x="5425" y="1362"/>
                  </a:lnTo>
                  <a:lnTo>
                    <a:pt x="5331" y="1245"/>
                  </a:lnTo>
                  <a:lnTo>
                    <a:pt x="5214" y="1127"/>
                  </a:lnTo>
                  <a:lnTo>
                    <a:pt x="5073" y="1010"/>
                  </a:lnTo>
                  <a:lnTo>
                    <a:pt x="4909" y="916"/>
                  </a:lnTo>
                  <a:lnTo>
                    <a:pt x="4744" y="822"/>
                  </a:lnTo>
                  <a:lnTo>
                    <a:pt x="4556" y="752"/>
                  </a:lnTo>
                  <a:lnTo>
                    <a:pt x="4087" y="587"/>
                  </a:lnTo>
                  <a:lnTo>
                    <a:pt x="3805" y="611"/>
                  </a:lnTo>
                  <a:lnTo>
                    <a:pt x="3359" y="611"/>
                  </a:lnTo>
                  <a:lnTo>
                    <a:pt x="3030" y="587"/>
                  </a:lnTo>
                  <a:lnTo>
                    <a:pt x="2231" y="446"/>
                  </a:lnTo>
                  <a:lnTo>
                    <a:pt x="1316" y="259"/>
                  </a:lnTo>
                  <a:lnTo>
                    <a:pt x="259" y="0"/>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2" name="Google Shape;1942;p30"/>
            <p:cNvSpPr/>
            <p:nvPr/>
          </p:nvSpPr>
          <p:spPr>
            <a:xfrm>
              <a:off x="3169625" y="4908800"/>
              <a:ext cx="138000" cy="62850"/>
            </a:xfrm>
            <a:custGeom>
              <a:rect b="b" l="l" r="r" t="t"/>
              <a:pathLst>
                <a:path extrusionOk="0" fill="none" h="2514" w="5520">
                  <a:moveTo>
                    <a:pt x="259" y="0"/>
                  </a:moveTo>
                  <a:lnTo>
                    <a:pt x="259" y="0"/>
                  </a:lnTo>
                  <a:lnTo>
                    <a:pt x="376" y="188"/>
                  </a:lnTo>
                  <a:lnTo>
                    <a:pt x="470" y="329"/>
                  </a:lnTo>
                  <a:lnTo>
                    <a:pt x="541" y="517"/>
                  </a:lnTo>
                  <a:lnTo>
                    <a:pt x="541" y="517"/>
                  </a:lnTo>
                  <a:lnTo>
                    <a:pt x="564" y="658"/>
                  </a:lnTo>
                  <a:lnTo>
                    <a:pt x="588" y="799"/>
                  </a:lnTo>
                  <a:lnTo>
                    <a:pt x="588" y="940"/>
                  </a:lnTo>
                  <a:lnTo>
                    <a:pt x="541" y="1080"/>
                  </a:lnTo>
                  <a:lnTo>
                    <a:pt x="470" y="1198"/>
                  </a:lnTo>
                  <a:lnTo>
                    <a:pt x="353" y="1339"/>
                  </a:lnTo>
                  <a:lnTo>
                    <a:pt x="212" y="1456"/>
                  </a:lnTo>
                  <a:lnTo>
                    <a:pt x="0" y="1550"/>
                  </a:lnTo>
                  <a:lnTo>
                    <a:pt x="0" y="1550"/>
                  </a:lnTo>
                  <a:lnTo>
                    <a:pt x="0" y="1550"/>
                  </a:lnTo>
                  <a:lnTo>
                    <a:pt x="1480" y="1949"/>
                  </a:lnTo>
                  <a:lnTo>
                    <a:pt x="2161" y="2114"/>
                  </a:lnTo>
                  <a:lnTo>
                    <a:pt x="2795" y="2255"/>
                  </a:lnTo>
                  <a:lnTo>
                    <a:pt x="2795" y="2255"/>
                  </a:lnTo>
                  <a:lnTo>
                    <a:pt x="2795" y="2255"/>
                  </a:lnTo>
                  <a:lnTo>
                    <a:pt x="2795" y="2255"/>
                  </a:lnTo>
                  <a:lnTo>
                    <a:pt x="2795" y="2255"/>
                  </a:lnTo>
                  <a:lnTo>
                    <a:pt x="3335" y="2372"/>
                  </a:lnTo>
                  <a:lnTo>
                    <a:pt x="3805" y="2443"/>
                  </a:lnTo>
                  <a:lnTo>
                    <a:pt x="4204" y="2490"/>
                  </a:lnTo>
                  <a:lnTo>
                    <a:pt x="4533" y="2513"/>
                  </a:lnTo>
                  <a:lnTo>
                    <a:pt x="4533" y="2513"/>
                  </a:lnTo>
                  <a:lnTo>
                    <a:pt x="4580" y="2513"/>
                  </a:lnTo>
                  <a:lnTo>
                    <a:pt x="4580" y="2513"/>
                  </a:lnTo>
                  <a:lnTo>
                    <a:pt x="4838" y="2513"/>
                  </a:lnTo>
                  <a:lnTo>
                    <a:pt x="5050" y="2466"/>
                  </a:lnTo>
                  <a:lnTo>
                    <a:pt x="5237" y="2396"/>
                  </a:lnTo>
                  <a:lnTo>
                    <a:pt x="5355" y="2302"/>
                  </a:lnTo>
                  <a:lnTo>
                    <a:pt x="5425" y="2208"/>
                  </a:lnTo>
                  <a:lnTo>
                    <a:pt x="5496" y="2090"/>
                  </a:lnTo>
                  <a:lnTo>
                    <a:pt x="5519" y="1973"/>
                  </a:lnTo>
                  <a:lnTo>
                    <a:pt x="5519" y="1832"/>
                  </a:lnTo>
                  <a:lnTo>
                    <a:pt x="5519" y="1832"/>
                  </a:lnTo>
                  <a:lnTo>
                    <a:pt x="5519" y="1597"/>
                  </a:lnTo>
                  <a:lnTo>
                    <a:pt x="5519" y="1597"/>
                  </a:lnTo>
                  <a:lnTo>
                    <a:pt x="5472" y="1480"/>
                  </a:lnTo>
                  <a:lnTo>
                    <a:pt x="5425" y="1362"/>
                  </a:lnTo>
                  <a:lnTo>
                    <a:pt x="5331" y="1245"/>
                  </a:lnTo>
                  <a:lnTo>
                    <a:pt x="5214" y="1127"/>
                  </a:lnTo>
                  <a:lnTo>
                    <a:pt x="5073" y="1010"/>
                  </a:lnTo>
                  <a:lnTo>
                    <a:pt x="4909" y="916"/>
                  </a:lnTo>
                  <a:lnTo>
                    <a:pt x="4744" y="822"/>
                  </a:lnTo>
                  <a:lnTo>
                    <a:pt x="4556" y="752"/>
                  </a:lnTo>
                  <a:lnTo>
                    <a:pt x="4556" y="752"/>
                  </a:lnTo>
                  <a:lnTo>
                    <a:pt x="4087" y="587"/>
                  </a:lnTo>
                  <a:lnTo>
                    <a:pt x="4087" y="587"/>
                  </a:lnTo>
                  <a:lnTo>
                    <a:pt x="4087" y="587"/>
                  </a:lnTo>
                  <a:lnTo>
                    <a:pt x="3805" y="611"/>
                  </a:lnTo>
                  <a:lnTo>
                    <a:pt x="3805" y="611"/>
                  </a:lnTo>
                  <a:lnTo>
                    <a:pt x="3641" y="611"/>
                  </a:lnTo>
                  <a:lnTo>
                    <a:pt x="3641" y="611"/>
                  </a:lnTo>
                  <a:lnTo>
                    <a:pt x="3359" y="611"/>
                  </a:lnTo>
                  <a:lnTo>
                    <a:pt x="3030" y="587"/>
                  </a:lnTo>
                  <a:lnTo>
                    <a:pt x="2231" y="446"/>
                  </a:lnTo>
                  <a:lnTo>
                    <a:pt x="1316" y="259"/>
                  </a:lnTo>
                  <a:lnTo>
                    <a:pt x="259"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3" name="Google Shape;1943;p30"/>
            <p:cNvSpPr/>
            <p:nvPr/>
          </p:nvSpPr>
          <p:spPr>
            <a:xfrm>
              <a:off x="3144975" y="4873575"/>
              <a:ext cx="143275" cy="50500"/>
            </a:xfrm>
            <a:custGeom>
              <a:rect b="b" l="l" r="r" t="t"/>
              <a:pathLst>
                <a:path extrusionOk="0" h="2020" w="5731">
                  <a:moveTo>
                    <a:pt x="0" y="0"/>
                  </a:moveTo>
                  <a:lnTo>
                    <a:pt x="258" y="118"/>
                  </a:lnTo>
                  <a:lnTo>
                    <a:pt x="493" y="235"/>
                  </a:lnTo>
                  <a:lnTo>
                    <a:pt x="728" y="376"/>
                  </a:lnTo>
                  <a:lnTo>
                    <a:pt x="916" y="493"/>
                  </a:lnTo>
                  <a:lnTo>
                    <a:pt x="1080" y="611"/>
                  </a:lnTo>
                  <a:lnTo>
                    <a:pt x="1221" y="752"/>
                  </a:lnTo>
                  <a:lnTo>
                    <a:pt x="1315" y="869"/>
                  </a:lnTo>
                  <a:lnTo>
                    <a:pt x="1386" y="1010"/>
                  </a:lnTo>
                  <a:lnTo>
                    <a:pt x="1409" y="1080"/>
                  </a:lnTo>
                  <a:lnTo>
                    <a:pt x="1409" y="1151"/>
                  </a:lnTo>
                  <a:lnTo>
                    <a:pt x="1409" y="1221"/>
                  </a:lnTo>
                  <a:lnTo>
                    <a:pt x="1362" y="1292"/>
                  </a:lnTo>
                  <a:lnTo>
                    <a:pt x="1315" y="1362"/>
                  </a:lnTo>
                  <a:lnTo>
                    <a:pt x="1245" y="1409"/>
                  </a:lnTo>
                  <a:lnTo>
                    <a:pt x="2302" y="1668"/>
                  </a:lnTo>
                  <a:lnTo>
                    <a:pt x="3217" y="1855"/>
                  </a:lnTo>
                  <a:lnTo>
                    <a:pt x="4016" y="1996"/>
                  </a:lnTo>
                  <a:lnTo>
                    <a:pt x="4345" y="2020"/>
                  </a:lnTo>
                  <a:lnTo>
                    <a:pt x="4791" y="2020"/>
                  </a:lnTo>
                  <a:lnTo>
                    <a:pt x="5073" y="1996"/>
                  </a:lnTo>
                  <a:lnTo>
                    <a:pt x="5237" y="1949"/>
                  </a:lnTo>
                  <a:lnTo>
                    <a:pt x="5378" y="1879"/>
                  </a:lnTo>
                  <a:lnTo>
                    <a:pt x="5495" y="1808"/>
                  </a:lnTo>
                  <a:lnTo>
                    <a:pt x="5589" y="1715"/>
                  </a:lnTo>
                  <a:lnTo>
                    <a:pt x="5636" y="1621"/>
                  </a:lnTo>
                  <a:lnTo>
                    <a:pt x="5683" y="1503"/>
                  </a:lnTo>
                  <a:lnTo>
                    <a:pt x="5730" y="1409"/>
                  </a:lnTo>
                  <a:lnTo>
                    <a:pt x="5730" y="1268"/>
                  </a:lnTo>
                  <a:lnTo>
                    <a:pt x="5120" y="1198"/>
                  </a:lnTo>
                  <a:lnTo>
                    <a:pt x="4462" y="1080"/>
                  </a:lnTo>
                  <a:lnTo>
                    <a:pt x="3781" y="963"/>
                  </a:lnTo>
                  <a:lnTo>
                    <a:pt x="3077" y="799"/>
                  </a:lnTo>
                  <a:lnTo>
                    <a:pt x="1574" y="446"/>
                  </a:lnTo>
                  <a:lnTo>
                    <a:pt x="0" y="0"/>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4" name="Google Shape;1944;p30"/>
            <p:cNvSpPr/>
            <p:nvPr/>
          </p:nvSpPr>
          <p:spPr>
            <a:xfrm>
              <a:off x="3144975" y="4873575"/>
              <a:ext cx="143275" cy="50500"/>
            </a:xfrm>
            <a:custGeom>
              <a:rect b="b" l="l" r="r" t="t"/>
              <a:pathLst>
                <a:path extrusionOk="0" fill="none" h="2020" w="5731">
                  <a:moveTo>
                    <a:pt x="0" y="0"/>
                  </a:moveTo>
                  <a:lnTo>
                    <a:pt x="0" y="0"/>
                  </a:lnTo>
                  <a:lnTo>
                    <a:pt x="258" y="118"/>
                  </a:lnTo>
                  <a:lnTo>
                    <a:pt x="493" y="235"/>
                  </a:lnTo>
                  <a:lnTo>
                    <a:pt x="728" y="376"/>
                  </a:lnTo>
                  <a:lnTo>
                    <a:pt x="728" y="376"/>
                  </a:lnTo>
                  <a:lnTo>
                    <a:pt x="916" y="493"/>
                  </a:lnTo>
                  <a:lnTo>
                    <a:pt x="1080" y="611"/>
                  </a:lnTo>
                  <a:lnTo>
                    <a:pt x="1221" y="752"/>
                  </a:lnTo>
                  <a:lnTo>
                    <a:pt x="1315" y="869"/>
                  </a:lnTo>
                  <a:lnTo>
                    <a:pt x="1386" y="1010"/>
                  </a:lnTo>
                  <a:lnTo>
                    <a:pt x="1409" y="1080"/>
                  </a:lnTo>
                  <a:lnTo>
                    <a:pt x="1409" y="1151"/>
                  </a:lnTo>
                  <a:lnTo>
                    <a:pt x="1409" y="1221"/>
                  </a:lnTo>
                  <a:lnTo>
                    <a:pt x="1362" y="1292"/>
                  </a:lnTo>
                  <a:lnTo>
                    <a:pt x="1315" y="1362"/>
                  </a:lnTo>
                  <a:lnTo>
                    <a:pt x="1245" y="1409"/>
                  </a:lnTo>
                  <a:lnTo>
                    <a:pt x="1245" y="1409"/>
                  </a:lnTo>
                  <a:lnTo>
                    <a:pt x="1245" y="1409"/>
                  </a:lnTo>
                  <a:lnTo>
                    <a:pt x="1245" y="1409"/>
                  </a:lnTo>
                  <a:lnTo>
                    <a:pt x="2302" y="1668"/>
                  </a:lnTo>
                  <a:lnTo>
                    <a:pt x="3217" y="1855"/>
                  </a:lnTo>
                  <a:lnTo>
                    <a:pt x="4016" y="1996"/>
                  </a:lnTo>
                  <a:lnTo>
                    <a:pt x="4345" y="2020"/>
                  </a:lnTo>
                  <a:lnTo>
                    <a:pt x="4627" y="2020"/>
                  </a:lnTo>
                  <a:lnTo>
                    <a:pt x="4627" y="2020"/>
                  </a:lnTo>
                  <a:lnTo>
                    <a:pt x="4791" y="2020"/>
                  </a:lnTo>
                  <a:lnTo>
                    <a:pt x="4791" y="2020"/>
                  </a:lnTo>
                  <a:lnTo>
                    <a:pt x="5073" y="1996"/>
                  </a:lnTo>
                  <a:lnTo>
                    <a:pt x="5073" y="1996"/>
                  </a:lnTo>
                  <a:lnTo>
                    <a:pt x="5073" y="1996"/>
                  </a:lnTo>
                  <a:lnTo>
                    <a:pt x="5237" y="1949"/>
                  </a:lnTo>
                  <a:lnTo>
                    <a:pt x="5378" y="1879"/>
                  </a:lnTo>
                  <a:lnTo>
                    <a:pt x="5495" y="1808"/>
                  </a:lnTo>
                  <a:lnTo>
                    <a:pt x="5589" y="1715"/>
                  </a:lnTo>
                  <a:lnTo>
                    <a:pt x="5636" y="1621"/>
                  </a:lnTo>
                  <a:lnTo>
                    <a:pt x="5683" y="1503"/>
                  </a:lnTo>
                  <a:lnTo>
                    <a:pt x="5730" y="1409"/>
                  </a:lnTo>
                  <a:lnTo>
                    <a:pt x="5730" y="1268"/>
                  </a:lnTo>
                  <a:lnTo>
                    <a:pt x="5730" y="1268"/>
                  </a:lnTo>
                  <a:lnTo>
                    <a:pt x="5120" y="1198"/>
                  </a:lnTo>
                  <a:lnTo>
                    <a:pt x="4462" y="1080"/>
                  </a:lnTo>
                  <a:lnTo>
                    <a:pt x="3781" y="963"/>
                  </a:lnTo>
                  <a:lnTo>
                    <a:pt x="3077" y="799"/>
                  </a:lnTo>
                  <a:lnTo>
                    <a:pt x="1574" y="446"/>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5" name="Google Shape;1945;p30"/>
            <p:cNvSpPr/>
            <p:nvPr/>
          </p:nvSpPr>
          <p:spPr>
            <a:xfrm>
              <a:off x="3144975" y="4800175"/>
              <a:ext cx="240150" cy="108050"/>
            </a:xfrm>
            <a:custGeom>
              <a:rect b="b" l="l" r="r" t="t"/>
              <a:pathLst>
                <a:path extrusionOk="0" h="4322" w="9606">
                  <a:moveTo>
                    <a:pt x="6270" y="1"/>
                  </a:moveTo>
                  <a:lnTo>
                    <a:pt x="6270" y="95"/>
                  </a:lnTo>
                  <a:lnTo>
                    <a:pt x="6247" y="306"/>
                  </a:lnTo>
                  <a:lnTo>
                    <a:pt x="6200" y="470"/>
                  </a:lnTo>
                  <a:lnTo>
                    <a:pt x="6153" y="635"/>
                  </a:lnTo>
                  <a:lnTo>
                    <a:pt x="6083" y="823"/>
                  </a:lnTo>
                  <a:lnTo>
                    <a:pt x="5989" y="1034"/>
                  </a:lnTo>
                  <a:lnTo>
                    <a:pt x="5871" y="1269"/>
                  </a:lnTo>
                  <a:lnTo>
                    <a:pt x="5707" y="1480"/>
                  </a:lnTo>
                  <a:lnTo>
                    <a:pt x="5495" y="1691"/>
                  </a:lnTo>
                  <a:lnTo>
                    <a:pt x="5261" y="1926"/>
                  </a:lnTo>
                  <a:lnTo>
                    <a:pt x="4955" y="2138"/>
                  </a:lnTo>
                  <a:lnTo>
                    <a:pt x="4627" y="2326"/>
                  </a:lnTo>
                  <a:lnTo>
                    <a:pt x="4227" y="2490"/>
                  </a:lnTo>
                  <a:lnTo>
                    <a:pt x="3758" y="2654"/>
                  </a:lnTo>
                  <a:lnTo>
                    <a:pt x="3217" y="2795"/>
                  </a:lnTo>
                  <a:lnTo>
                    <a:pt x="2607" y="2889"/>
                  </a:lnTo>
                  <a:lnTo>
                    <a:pt x="1902" y="2960"/>
                  </a:lnTo>
                  <a:lnTo>
                    <a:pt x="1127" y="2983"/>
                  </a:lnTo>
                  <a:lnTo>
                    <a:pt x="587" y="2960"/>
                  </a:lnTo>
                  <a:lnTo>
                    <a:pt x="0" y="2936"/>
                  </a:lnTo>
                  <a:lnTo>
                    <a:pt x="1574" y="3382"/>
                  </a:lnTo>
                  <a:lnTo>
                    <a:pt x="3077" y="3735"/>
                  </a:lnTo>
                  <a:lnTo>
                    <a:pt x="3781" y="3899"/>
                  </a:lnTo>
                  <a:lnTo>
                    <a:pt x="4462" y="4016"/>
                  </a:lnTo>
                  <a:lnTo>
                    <a:pt x="5120" y="4134"/>
                  </a:lnTo>
                  <a:lnTo>
                    <a:pt x="5730" y="4204"/>
                  </a:lnTo>
                  <a:lnTo>
                    <a:pt x="6529" y="4298"/>
                  </a:lnTo>
                  <a:lnTo>
                    <a:pt x="7210" y="4322"/>
                  </a:lnTo>
                  <a:lnTo>
                    <a:pt x="7703" y="4298"/>
                  </a:lnTo>
                  <a:lnTo>
                    <a:pt x="8126" y="4251"/>
                  </a:lnTo>
                  <a:lnTo>
                    <a:pt x="8337" y="4181"/>
                  </a:lnTo>
                  <a:lnTo>
                    <a:pt x="8548" y="4110"/>
                  </a:lnTo>
                  <a:lnTo>
                    <a:pt x="8713" y="4040"/>
                  </a:lnTo>
                  <a:lnTo>
                    <a:pt x="8877" y="3946"/>
                  </a:lnTo>
                  <a:lnTo>
                    <a:pt x="8995" y="3829"/>
                  </a:lnTo>
                  <a:lnTo>
                    <a:pt x="9112" y="3711"/>
                  </a:lnTo>
                  <a:lnTo>
                    <a:pt x="9206" y="3594"/>
                  </a:lnTo>
                  <a:lnTo>
                    <a:pt x="9300" y="3453"/>
                  </a:lnTo>
                  <a:lnTo>
                    <a:pt x="9370" y="3335"/>
                  </a:lnTo>
                  <a:lnTo>
                    <a:pt x="9417" y="3171"/>
                  </a:lnTo>
                  <a:lnTo>
                    <a:pt x="9511" y="2866"/>
                  </a:lnTo>
                  <a:lnTo>
                    <a:pt x="9558" y="2537"/>
                  </a:lnTo>
                  <a:lnTo>
                    <a:pt x="9605" y="2208"/>
                  </a:lnTo>
                  <a:lnTo>
                    <a:pt x="9605" y="2138"/>
                  </a:lnTo>
                  <a:lnTo>
                    <a:pt x="9582" y="1926"/>
                  </a:lnTo>
                  <a:lnTo>
                    <a:pt x="9535" y="1738"/>
                  </a:lnTo>
                  <a:lnTo>
                    <a:pt x="9441" y="1551"/>
                  </a:lnTo>
                  <a:lnTo>
                    <a:pt x="9323" y="1386"/>
                  </a:lnTo>
                  <a:lnTo>
                    <a:pt x="9182" y="1222"/>
                  </a:lnTo>
                  <a:lnTo>
                    <a:pt x="9018" y="1081"/>
                  </a:lnTo>
                  <a:lnTo>
                    <a:pt x="8830" y="963"/>
                  </a:lnTo>
                  <a:lnTo>
                    <a:pt x="8642" y="870"/>
                  </a:lnTo>
                  <a:lnTo>
                    <a:pt x="6270" y="1"/>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6" name="Google Shape;1946;p30"/>
            <p:cNvSpPr/>
            <p:nvPr/>
          </p:nvSpPr>
          <p:spPr>
            <a:xfrm>
              <a:off x="3144975" y="4800175"/>
              <a:ext cx="240150" cy="108050"/>
            </a:xfrm>
            <a:custGeom>
              <a:rect b="b" l="l" r="r" t="t"/>
              <a:pathLst>
                <a:path extrusionOk="0" fill="none" h="4322" w="9606">
                  <a:moveTo>
                    <a:pt x="6270" y="1"/>
                  </a:moveTo>
                  <a:lnTo>
                    <a:pt x="6270" y="1"/>
                  </a:lnTo>
                  <a:lnTo>
                    <a:pt x="6270" y="95"/>
                  </a:lnTo>
                  <a:lnTo>
                    <a:pt x="6247" y="306"/>
                  </a:lnTo>
                  <a:lnTo>
                    <a:pt x="6200" y="470"/>
                  </a:lnTo>
                  <a:lnTo>
                    <a:pt x="6153" y="635"/>
                  </a:lnTo>
                  <a:lnTo>
                    <a:pt x="6083" y="823"/>
                  </a:lnTo>
                  <a:lnTo>
                    <a:pt x="5989" y="1034"/>
                  </a:lnTo>
                  <a:lnTo>
                    <a:pt x="5871" y="1269"/>
                  </a:lnTo>
                  <a:lnTo>
                    <a:pt x="5707" y="1480"/>
                  </a:lnTo>
                  <a:lnTo>
                    <a:pt x="5495" y="1691"/>
                  </a:lnTo>
                  <a:lnTo>
                    <a:pt x="5261" y="1926"/>
                  </a:lnTo>
                  <a:lnTo>
                    <a:pt x="4955" y="2138"/>
                  </a:lnTo>
                  <a:lnTo>
                    <a:pt x="4627" y="2326"/>
                  </a:lnTo>
                  <a:lnTo>
                    <a:pt x="4227" y="2490"/>
                  </a:lnTo>
                  <a:lnTo>
                    <a:pt x="3758" y="2654"/>
                  </a:lnTo>
                  <a:lnTo>
                    <a:pt x="3758" y="2654"/>
                  </a:lnTo>
                  <a:lnTo>
                    <a:pt x="3217" y="2795"/>
                  </a:lnTo>
                  <a:lnTo>
                    <a:pt x="2607" y="2889"/>
                  </a:lnTo>
                  <a:lnTo>
                    <a:pt x="1902" y="2960"/>
                  </a:lnTo>
                  <a:lnTo>
                    <a:pt x="1127" y="2983"/>
                  </a:lnTo>
                  <a:lnTo>
                    <a:pt x="1127" y="2983"/>
                  </a:lnTo>
                  <a:lnTo>
                    <a:pt x="587" y="2960"/>
                  </a:lnTo>
                  <a:lnTo>
                    <a:pt x="0" y="2936"/>
                  </a:lnTo>
                  <a:lnTo>
                    <a:pt x="0" y="2936"/>
                  </a:lnTo>
                  <a:lnTo>
                    <a:pt x="0" y="2936"/>
                  </a:lnTo>
                  <a:lnTo>
                    <a:pt x="1574" y="3382"/>
                  </a:lnTo>
                  <a:lnTo>
                    <a:pt x="3077" y="3735"/>
                  </a:lnTo>
                  <a:lnTo>
                    <a:pt x="3781" y="3899"/>
                  </a:lnTo>
                  <a:lnTo>
                    <a:pt x="4462" y="4016"/>
                  </a:lnTo>
                  <a:lnTo>
                    <a:pt x="5120" y="4134"/>
                  </a:lnTo>
                  <a:lnTo>
                    <a:pt x="5730" y="4204"/>
                  </a:lnTo>
                  <a:lnTo>
                    <a:pt x="5730" y="4204"/>
                  </a:lnTo>
                  <a:lnTo>
                    <a:pt x="5730" y="4204"/>
                  </a:lnTo>
                  <a:lnTo>
                    <a:pt x="6529" y="4298"/>
                  </a:lnTo>
                  <a:lnTo>
                    <a:pt x="7210" y="4322"/>
                  </a:lnTo>
                  <a:lnTo>
                    <a:pt x="7210" y="4322"/>
                  </a:lnTo>
                  <a:lnTo>
                    <a:pt x="7703" y="4298"/>
                  </a:lnTo>
                  <a:lnTo>
                    <a:pt x="8126" y="4251"/>
                  </a:lnTo>
                  <a:lnTo>
                    <a:pt x="8126" y="4251"/>
                  </a:lnTo>
                  <a:lnTo>
                    <a:pt x="8337" y="4181"/>
                  </a:lnTo>
                  <a:lnTo>
                    <a:pt x="8548" y="4110"/>
                  </a:lnTo>
                  <a:lnTo>
                    <a:pt x="8713" y="4040"/>
                  </a:lnTo>
                  <a:lnTo>
                    <a:pt x="8877" y="3946"/>
                  </a:lnTo>
                  <a:lnTo>
                    <a:pt x="8995" y="3829"/>
                  </a:lnTo>
                  <a:lnTo>
                    <a:pt x="9112" y="3711"/>
                  </a:lnTo>
                  <a:lnTo>
                    <a:pt x="9206" y="3594"/>
                  </a:lnTo>
                  <a:lnTo>
                    <a:pt x="9300" y="3453"/>
                  </a:lnTo>
                  <a:lnTo>
                    <a:pt x="9370" y="3335"/>
                  </a:lnTo>
                  <a:lnTo>
                    <a:pt x="9417" y="3171"/>
                  </a:lnTo>
                  <a:lnTo>
                    <a:pt x="9511" y="2866"/>
                  </a:lnTo>
                  <a:lnTo>
                    <a:pt x="9558" y="2537"/>
                  </a:lnTo>
                  <a:lnTo>
                    <a:pt x="9605" y="2208"/>
                  </a:lnTo>
                  <a:lnTo>
                    <a:pt x="9605" y="2208"/>
                  </a:lnTo>
                  <a:lnTo>
                    <a:pt x="9605" y="2138"/>
                  </a:lnTo>
                  <a:lnTo>
                    <a:pt x="9605" y="2138"/>
                  </a:lnTo>
                  <a:lnTo>
                    <a:pt x="9582" y="1926"/>
                  </a:lnTo>
                  <a:lnTo>
                    <a:pt x="9535" y="1738"/>
                  </a:lnTo>
                  <a:lnTo>
                    <a:pt x="9441" y="1551"/>
                  </a:lnTo>
                  <a:lnTo>
                    <a:pt x="9323" y="1386"/>
                  </a:lnTo>
                  <a:lnTo>
                    <a:pt x="9182" y="1222"/>
                  </a:lnTo>
                  <a:lnTo>
                    <a:pt x="9018" y="1081"/>
                  </a:lnTo>
                  <a:lnTo>
                    <a:pt x="8830" y="963"/>
                  </a:lnTo>
                  <a:lnTo>
                    <a:pt x="8642" y="870"/>
                  </a:lnTo>
                  <a:lnTo>
                    <a:pt x="627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7" name="Google Shape;1947;p30"/>
            <p:cNvSpPr/>
            <p:nvPr/>
          </p:nvSpPr>
          <p:spPr>
            <a:xfrm>
              <a:off x="2660600" y="4839525"/>
              <a:ext cx="169700" cy="218425"/>
            </a:xfrm>
            <a:custGeom>
              <a:rect b="b" l="l" r="r" t="t"/>
              <a:pathLst>
                <a:path extrusionOk="0" h="8737" w="6788">
                  <a:moveTo>
                    <a:pt x="6013" y="0"/>
                  </a:moveTo>
                  <a:lnTo>
                    <a:pt x="5825" y="24"/>
                  </a:lnTo>
                  <a:lnTo>
                    <a:pt x="5637" y="71"/>
                  </a:lnTo>
                  <a:lnTo>
                    <a:pt x="5402" y="141"/>
                  </a:lnTo>
                  <a:lnTo>
                    <a:pt x="5191" y="235"/>
                  </a:lnTo>
                  <a:lnTo>
                    <a:pt x="4932" y="376"/>
                  </a:lnTo>
                  <a:lnTo>
                    <a:pt x="4697" y="540"/>
                  </a:lnTo>
                  <a:lnTo>
                    <a:pt x="4416" y="705"/>
                  </a:lnTo>
                  <a:lnTo>
                    <a:pt x="4157" y="916"/>
                  </a:lnTo>
                  <a:lnTo>
                    <a:pt x="3899" y="1151"/>
                  </a:lnTo>
                  <a:lnTo>
                    <a:pt x="3617" y="1409"/>
                  </a:lnTo>
                  <a:lnTo>
                    <a:pt x="3054" y="1973"/>
                  </a:lnTo>
                  <a:lnTo>
                    <a:pt x="2490" y="2630"/>
                  </a:lnTo>
                  <a:lnTo>
                    <a:pt x="1950" y="3335"/>
                  </a:lnTo>
                  <a:lnTo>
                    <a:pt x="1645" y="3781"/>
                  </a:lnTo>
                  <a:lnTo>
                    <a:pt x="1363" y="4227"/>
                  </a:lnTo>
                  <a:lnTo>
                    <a:pt x="1104" y="4650"/>
                  </a:lnTo>
                  <a:lnTo>
                    <a:pt x="870" y="5073"/>
                  </a:lnTo>
                  <a:lnTo>
                    <a:pt x="658" y="5495"/>
                  </a:lnTo>
                  <a:lnTo>
                    <a:pt x="470" y="5895"/>
                  </a:lnTo>
                  <a:lnTo>
                    <a:pt x="329" y="6270"/>
                  </a:lnTo>
                  <a:lnTo>
                    <a:pt x="212" y="6646"/>
                  </a:lnTo>
                  <a:lnTo>
                    <a:pt x="118" y="6998"/>
                  </a:lnTo>
                  <a:lnTo>
                    <a:pt x="48" y="7327"/>
                  </a:lnTo>
                  <a:lnTo>
                    <a:pt x="1" y="7609"/>
                  </a:lnTo>
                  <a:lnTo>
                    <a:pt x="1" y="7891"/>
                  </a:lnTo>
                  <a:lnTo>
                    <a:pt x="48" y="8126"/>
                  </a:lnTo>
                  <a:lnTo>
                    <a:pt x="95" y="8337"/>
                  </a:lnTo>
                  <a:lnTo>
                    <a:pt x="212" y="8501"/>
                  </a:lnTo>
                  <a:lnTo>
                    <a:pt x="329" y="8619"/>
                  </a:lnTo>
                  <a:lnTo>
                    <a:pt x="423" y="8666"/>
                  </a:lnTo>
                  <a:lnTo>
                    <a:pt x="541" y="8713"/>
                  </a:lnTo>
                  <a:lnTo>
                    <a:pt x="658" y="8736"/>
                  </a:lnTo>
                  <a:lnTo>
                    <a:pt x="964" y="8736"/>
                  </a:lnTo>
                  <a:lnTo>
                    <a:pt x="1151" y="8689"/>
                  </a:lnTo>
                  <a:lnTo>
                    <a:pt x="1386" y="8619"/>
                  </a:lnTo>
                  <a:lnTo>
                    <a:pt x="1621" y="8501"/>
                  </a:lnTo>
                  <a:lnTo>
                    <a:pt x="1856" y="8384"/>
                  </a:lnTo>
                  <a:lnTo>
                    <a:pt x="2114" y="8220"/>
                  </a:lnTo>
                  <a:lnTo>
                    <a:pt x="2373" y="8032"/>
                  </a:lnTo>
                  <a:lnTo>
                    <a:pt x="2631" y="7820"/>
                  </a:lnTo>
                  <a:lnTo>
                    <a:pt x="2913" y="7585"/>
                  </a:lnTo>
                  <a:lnTo>
                    <a:pt x="3171" y="7351"/>
                  </a:lnTo>
                  <a:lnTo>
                    <a:pt x="3735" y="6764"/>
                  </a:lnTo>
                  <a:lnTo>
                    <a:pt x="4298" y="6129"/>
                  </a:lnTo>
                  <a:lnTo>
                    <a:pt x="4862" y="5401"/>
                  </a:lnTo>
                  <a:lnTo>
                    <a:pt x="5167" y="4979"/>
                  </a:lnTo>
                  <a:lnTo>
                    <a:pt x="5449" y="4533"/>
                  </a:lnTo>
                  <a:lnTo>
                    <a:pt x="5707" y="4110"/>
                  </a:lnTo>
                  <a:lnTo>
                    <a:pt x="5919" y="3687"/>
                  </a:lnTo>
                  <a:lnTo>
                    <a:pt x="6130" y="3264"/>
                  </a:lnTo>
                  <a:lnTo>
                    <a:pt x="6318" y="2865"/>
                  </a:lnTo>
                  <a:lnTo>
                    <a:pt x="6459" y="2466"/>
                  </a:lnTo>
                  <a:lnTo>
                    <a:pt x="6600" y="2114"/>
                  </a:lnTo>
                  <a:lnTo>
                    <a:pt x="6694" y="1761"/>
                  </a:lnTo>
                  <a:lnTo>
                    <a:pt x="6741" y="1433"/>
                  </a:lnTo>
                  <a:lnTo>
                    <a:pt x="6788" y="1127"/>
                  </a:lnTo>
                  <a:lnTo>
                    <a:pt x="6788" y="869"/>
                  </a:lnTo>
                  <a:lnTo>
                    <a:pt x="6741" y="634"/>
                  </a:lnTo>
                  <a:lnTo>
                    <a:pt x="6694" y="423"/>
                  </a:lnTo>
                  <a:lnTo>
                    <a:pt x="6600" y="258"/>
                  </a:lnTo>
                  <a:lnTo>
                    <a:pt x="6459" y="141"/>
                  </a:lnTo>
                  <a:lnTo>
                    <a:pt x="6365" y="71"/>
                  </a:lnTo>
                  <a:lnTo>
                    <a:pt x="6247" y="24"/>
                  </a:lnTo>
                  <a:lnTo>
                    <a:pt x="6154" y="0"/>
                  </a:lnTo>
                  <a:close/>
                </a:path>
              </a:pathLst>
            </a:custGeom>
            <a:solidFill>
              <a:srgbClr val="FFFFFF">
                <a:alpha val="11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8" name="Google Shape;1948;p30"/>
            <p:cNvSpPr/>
            <p:nvPr/>
          </p:nvSpPr>
          <p:spPr>
            <a:xfrm>
              <a:off x="2660600" y="4839525"/>
              <a:ext cx="169700" cy="218425"/>
            </a:xfrm>
            <a:custGeom>
              <a:rect b="b" l="l" r="r" t="t"/>
              <a:pathLst>
                <a:path extrusionOk="0" fill="none" h="8737" w="6788">
                  <a:moveTo>
                    <a:pt x="6013" y="0"/>
                  </a:moveTo>
                  <a:lnTo>
                    <a:pt x="6013" y="0"/>
                  </a:lnTo>
                  <a:lnTo>
                    <a:pt x="5825" y="24"/>
                  </a:lnTo>
                  <a:lnTo>
                    <a:pt x="5637" y="71"/>
                  </a:lnTo>
                  <a:lnTo>
                    <a:pt x="5402" y="141"/>
                  </a:lnTo>
                  <a:lnTo>
                    <a:pt x="5191" y="235"/>
                  </a:lnTo>
                  <a:lnTo>
                    <a:pt x="4932" y="376"/>
                  </a:lnTo>
                  <a:lnTo>
                    <a:pt x="4697" y="540"/>
                  </a:lnTo>
                  <a:lnTo>
                    <a:pt x="4416" y="705"/>
                  </a:lnTo>
                  <a:lnTo>
                    <a:pt x="4157" y="916"/>
                  </a:lnTo>
                  <a:lnTo>
                    <a:pt x="3899" y="1151"/>
                  </a:lnTo>
                  <a:lnTo>
                    <a:pt x="3617" y="1409"/>
                  </a:lnTo>
                  <a:lnTo>
                    <a:pt x="3054" y="1973"/>
                  </a:lnTo>
                  <a:lnTo>
                    <a:pt x="2490" y="2630"/>
                  </a:lnTo>
                  <a:lnTo>
                    <a:pt x="1950" y="3335"/>
                  </a:lnTo>
                  <a:lnTo>
                    <a:pt x="1950" y="3335"/>
                  </a:lnTo>
                  <a:lnTo>
                    <a:pt x="1645" y="3781"/>
                  </a:lnTo>
                  <a:lnTo>
                    <a:pt x="1363" y="4227"/>
                  </a:lnTo>
                  <a:lnTo>
                    <a:pt x="1104" y="4650"/>
                  </a:lnTo>
                  <a:lnTo>
                    <a:pt x="870" y="5073"/>
                  </a:lnTo>
                  <a:lnTo>
                    <a:pt x="658" y="5495"/>
                  </a:lnTo>
                  <a:lnTo>
                    <a:pt x="470" y="5895"/>
                  </a:lnTo>
                  <a:lnTo>
                    <a:pt x="329" y="6270"/>
                  </a:lnTo>
                  <a:lnTo>
                    <a:pt x="212" y="6646"/>
                  </a:lnTo>
                  <a:lnTo>
                    <a:pt x="118" y="6998"/>
                  </a:lnTo>
                  <a:lnTo>
                    <a:pt x="48" y="7327"/>
                  </a:lnTo>
                  <a:lnTo>
                    <a:pt x="1" y="7609"/>
                  </a:lnTo>
                  <a:lnTo>
                    <a:pt x="1" y="7891"/>
                  </a:lnTo>
                  <a:lnTo>
                    <a:pt x="48" y="8126"/>
                  </a:lnTo>
                  <a:lnTo>
                    <a:pt x="95" y="8337"/>
                  </a:lnTo>
                  <a:lnTo>
                    <a:pt x="212" y="8501"/>
                  </a:lnTo>
                  <a:lnTo>
                    <a:pt x="329" y="8619"/>
                  </a:lnTo>
                  <a:lnTo>
                    <a:pt x="329" y="8619"/>
                  </a:lnTo>
                  <a:lnTo>
                    <a:pt x="423" y="8666"/>
                  </a:lnTo>
                  <a:lnTo>
                    <a:pt x="541" y="8713"/>
                  </a:lnTo>
                  <a:lnTo>
                    <a:pt x="658" y="8736"/>
                  </a:lnTo>
                  <a:lnTo>
                    <a:pt x="776" y="8736"/>
                  </a:lnTo>
                  <a:lnTo>
                    <a:pt x="776" y="8736"/>
                  </a:lnTo>
                  <a:lnTo>
                    <a:pt x="964" y="8736"/>
                  </a:lnTo>
                  <a:lnTo>
                    <a:pt x="1151" y="8689"/>
                  </a:lnTo>
                  <a:lnTo>
                    <a:pt x="1386" y="8619"/>
                  </a:lnTo>
                  <a:lnTo>
                    <a:pt x="1621" y="8501"/>
                  </a:lnTo>
                  <a:lnTo>
                    <a:pt x="1856" y="8384"/>
                  </a:lnTo>
                  <a:lnTo>
                    <a:pt x="2114" y="8220"/>
                  </a:lnTo>
                  <a:lnTo>
                    <a:pt x="2373" y="8032"/>
                  </a:lnTo>
                  <a:lnTo>
                    <a:pt x="2631" y="7820"/>
                  </a:lnTo>
                  <a:lnTo>
                    <a:pt x="2913" y="7585"/>
                  </a:lnTo>
                  <a:lnTo>
                    <a:pt x="3171" y="7351"/>
                  </a:lnTo>
                  <a:lnTo>
                    <a:pt x="3735" y="6764"/>
                  </a:lnTo>
                  <a:lnTo>
                    <a:pt x="4298" y="6129"/>
                  </a:lnTo>
                  <a:lnTo>
                    <a:pt x="4862" y="5401"/>
                  </a:lnTo>
                  <a:lnTo>
                    <a:pt x="4862" y="5401"/>
                  </a:lnTo>
                  <a:lnTo>
                    <a:pt x="5167" y="4979"/>
                  </a:lnTo>
                  <a:lnTo>
                    <a:pt x="5449" y="4533"/>
                  </a:lnTo>
                  <a:lnTo>
                    <a:pt x="5707" y="4110"/>
                  </a:lnTo>
                  <a:lnTo>
                    <a:pt x="5919" y="3687"/>
                  </a:lnTo>
                  <a:lnTo>
                    <a:pt x="6130" y="3264"/>
                  </a:lnTo>
                  <a:lnTo>
                    <a:pt x="6318" y="2865"/>
                  </a:lnTo>
                  <a:lnTo>
                    <a:pt x="6459" y="2466"/>
                  </a:lnTo>
                  <a:lnTo>
                    <a:pt x="6600" y="2114"/>
                  </a:lnTo>
                  <a:lnTo>
                    <a:pt x="6694" y="1761"/>
                  </a:lnTo>
                  <a:lnTo>
                    <a:pt x="6741" y="1433"/>
                  </a:lnTo>
                  <a:lnTo>
                    <a:pt x="6788" y="1127"/>
                  </a:lnTo>
                  <a:lnTo>
                    <a:pt x="6788" y="869"/>
                  </a:lnTo>
                  <a:lnTo>
                    <a:pt x="6741" y="634"/>
                  </a:lnTo>
                  <a:lnTo>
                    <a:pt x="6694" y="423"/>
                  </a:lnTo>
                  <a:lnTo>
                    <a:pt x="6600" y="258"/>
                  </a:lnTo>
                  <a:lnTo>
                    <a:pt x="6459" y="141"/>
                  </a:lnTo>
                  <a:lnTo>
                    <a:pt x="6459" y="141"/>
                  </a:lnTo>
                  <a:lnTo>
                    <a:pt x="6365" y="71"/>
                  </a:lnTo>
                  <a:lnTo>
                    <a:pt x="6247" y="24"/>
                  </a:lnTo>
                  <a:lnTo>
                    <a:pt x="6154" y="0"/>
                  </a:lnTo>
                  <a:lnTo>
                    <a:pt x="6013"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9" name="Google Shape;1949;p30"/>
            <p:cNvSpPr/>
            <p:nvPr/>
          </p:nvSpPr>
          <p:spPr>
            <a:xfrm>
              <a:off x="2512650" y="5569300"/>
              <a:ext cx="691650" cy="111550"/>
            </a:xfrm>
            <a:custGeom>
              <a:rect b="b" l="l" r="r" t="t"/>
              <a:pathLst>
                <a:path extrusionOk="0" h="4462" w="27666">
                  <a:moveTo>
                    <a:pt x="729" y="0"/>
                  </a:moveTo>
                  <a:lnTo>
                    <a:pt x="48" y="4110"/>
                  </a:lnTo>
                  <a:lnTo>
                    <a:pt x="1" y="4462"/>
                  </a:lnTo>
                  <a:lnTo>
                    <a:pt x="27665" y="4462"/>
                  </a:lnTo>
                  <a:lnTo>
                    <a:pt x="27618" y="4110"/>
                  </a:lnTo>
                  <a:lnTo>
                    <a:pt x="27007" y="0"/>
                  </a:lnTo>
                  <a:lnTo>
                    <a:pt x="24542" y="188"/>
                  </a:lnTo>
                  <a:lnTo>
                    <a:pt x="22052" y="329"/>
                  </a:lnTo>
                  <a:lnTo>
                    <a:pt x="19258" y="446"/>
                  </a:lnTo>
                  <a:lnTo>
                    <a:pt x="16463" y="493"/>
                  </a:lnTo>
                  <a:lnTo>
                    <a:pt x="13621" y="517"/>
                  </a:lnTo>
                  <a:lnTo>
                    <a:pt x="10780" y="470"/>
                  </a:lnTo>
                  <a:lnTo>
                    <a:pt x="9582" y="446"/>
                  </a:lnTo>
                  <a:lnTo>
                    <a:pt x="8291" y="399"/>
                  </a:lnTo>
                  <a:lnTo>
                    <a:pt x="6647" y="352"/>
                  </a:lnTo>
                  <a:lnTo>
                    <a:pt x="5003" y="258"/>
                  </a:lnTo>
                  <a:lnTo>
                    <a:pt x="2889" y="141"/>
                  </a:lnTo>
                  <a:lnTo>
                    <a:pt x="72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0" name="Google Shape;1950;p30"/>
            <p:cNvSpPr/>
            <p:nvPr/>
          </p:nvSpPr>
          <p:spPr>
            <a:xfrm>
              <a:off x="2512650" y="5569300"/>
              <a:ext cx="691650" cy="111550"/>
            </a:xfrm>
            <a:custGeom>
              <a:rect b="b" l="l" r="r" t="t"/>
              <a:pathLst>
                <a:path extrusionOk="0" fill="none" h="4462" w="27666">
                  <a:moveTo>
                    <a:pt x="27665" y="4462"/>
                  </a:moveTo>
                  <a:lnTo>
                    <a:pt x="1" y="4462"/>
                  </a:lnTo>
                  <a:lnTo>
                    <a:pt x="48" y="4110"/>
                  </a:lnTo>
                  <a:lnTo>
                    <a:pt x="729" y="0"/>
                  </a:lnTo>
                  <a:lnTo>
                    <a:pt x="729" y="0"/>
                  </a:lnTo>
                  <a:lnTo>
                    <a:pt x="2889" y="141"/>
                  </a:lnTo>
                  <a:lnTo>
                    <a:pt x="5003" y="258"/>
                  </a:lnTo>
                  <a:lnTo>
                    <a:pt x="5003" y="258"/>
                  </a:lnTo>
                  <a:lnTo>
                    <a:pt x="6647" y="352"/>
                  </a:lnTo>
                  <a:lnTo>
                    <a:pt x="8291" y="399"/>
                  </a:lnTo>
                  <a:lnTo>
                    <a:pt x="8291" y="399"/>
                  </a:lnTo>
                  <a:lnTo>
                    <a:pt x="9582" y="446"/>
                  </a:lnTo>
                  <a:lnTo>
                    <a:pt x="9582" y="446"/>
                  </a:lnTo>
                  <a:lnTo>
                    <a:pt x="10780" y="470"/>
                  </a:lnTo>
                  <a:lnTo>
                    <a:pt x="10780" y="470"/>
                  </a:lnTo>
                  <a:lnTo>
                    <a:pt x="13621" y="517"/>
                  </a:lnTo>
                  <a:lnTo>
                    <a:pt x="16463" y="493"/>
                  </a:lnTo>
                  <a:lnTo>
                    <a:pt x="19258" y="446"/>
                  </a:lnTo>
                  <a:lnTo>
                    <a:pt x="22052" y="329"/>
                  </a:lnTo>
                  <a:lnTo>
                    <a:pt x="22052" y="329"/>
                  </a:lnTo>
                  <a:lnTo>
                    <a:pt x="24542" y="188"/>
                  </a:lnTo>
                  <a:lnTo>
                    <a:pt x="27007" y="0"/>
                  </a:lnTo>
                  <a:lnTo>
                    <a:pt x="27618" y="4110"/>
                  </a:lnTo>
                  <a:lnTo>
                    <a:pt x="27665" y="4462"/>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1" name="Google Shape;1951;p30"/>
            <p:cNvSpPr/>
            <p:nvPr/>
          </p:nvSpPr>
          <p:spPr>
            <a:xfrm>
              <a:off x="2629475" y="5575750"/>
              <a:ext cx="90450" cy="103350"/>
            </a:xfrm>
            <a:custGeom>
              <a:rect b="b" l="l" r="r" t="t"/>
              <a:pathLst>
                <a:path extrusionOk="0" h="4134" w="3618">
                  <a:moveTo>
                    <a:pt x="330" y="0"/>
                  </a:moveTo>
                  <a:lnTo>
                    <a:pt x="1" y="4040"/>
                  </a:lnTo>
                  <a:lnTo>
                    <a:pt x="142" y="4063"/>
                  </a:lnTo>
                  <a:lnTo>
                    <a:pt x="1434" y="4087"/>
                  </a:lnTo>
                  <a:lnTo>
                    <a:pt x="2631" y="4134"/>
                  </a:lnTo>
                  <a:lnTo>
                    <a:pt x="3218" y="4134"/>
                  </a:lnTo>
                  <a:lnTo>
                    <a:pt x="3618" y="141"/>
                  </a:lnTo>
                  <a:lnTo>
                    <a:pt x="1974" y="94"/>
                  </a:lnTo>
                  <a:lnTo>
                    <a:pt x="330" y="0"/>
                  </a:lnTo>
                  <a:close/>
                </a:path>
              </a:pathLst>
            </a:custGeom>
            <a:solidFill>
              <a:srgbClr val="FFFFFF">
                <a:alpha val="11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2" name="Google Shape;1952;p30"/>
            <p:cNvSpPr/>
            <p:nvPr/>
          </p:nvSpPr>
          <p:spPr>
            <a:xfrm>
              <a:off x="2629475" y="5575750"/>
              <a:ext cx="90450" cy="103350"/>
            </a:xfrm>
            <a:custGeom>
              <a:rect b="b" l="l" r="r" t="t"/>
              <a:pathLst>
                <a:path extrusionOk="0" fill="none" h="4134" w="3618">
                  <a:moveTo>
                    <a:pt x="330" y="0"/>
                  </a:moveTo>
                  <a:lnTo>
                    <a:pt x="1" y="4040"/>
                  </a:lnTo>
                  <a:lnTo>
                    <a:pt x="1" y="4040"/>
                  </a:lnTo>
                  <a:lnTo>
                    <a:pt x="142" y="4063"/>
                  </a:lnTo>
                  <a:lnTo>
                    <a:pt x="142" y="4063"/>
                  </a:lnTo>
                  <a:lnTo>
                    <a:pt x="142" y="4063"/>
                  </a:lnTo>
                  <a:lnTo>
                    <a:pt x="142" y="4063"/>
                  </a:lnTo>
                  <a:lnTo>
                    <a:pt x="1434" y="4087"/>
                  </a:lnTo>
                  <a:lnTo>
                    <a:pt x="1434" y="4087"/>
                  </a:lnTo>
                  <a:lnTo>
                    <a:pt x="1434" y="4087"/>
                  </a:lnTo>
                  <a:lnTo>
                    <a:pt x="2631" y="4134"/>
                  </a:lnTo>
                  <a:lnTo>
                    <a:pt x="2631" y="4134"/>
                  </a:lnTo>
                  <a:lnTo>
                    <a:pt x="2631" y="4134"/>
                  </a:lnTo>
                  <a:lnTo>
                    <a:pt x="2631" y="4134"/>
                  </a:lnTo>
                  <a:lnTo>
                    <a:pt x="3218" y="4134"/>
                  </a:lnTo>
                  <a:lnTo>
                    <a:pt x="3618" y="141"/>
                  </a:lnTo>
                  <a:lnTo>
                    <a:pt x="3618" y="141"/>
                  </a:lnTo>
                  <a:lnTo>
                    <a:pt x="1974" y="94"/>
                  </a:lnTo>
                  <a:lnTo>
                    <a:pt x="330" y="0"/>
                  </a:lnTo>
                  <a:lnTo>
                    <a:pt x="33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3" name="Google Shape;1953;p30"/>
            <p:cNvSpPr/>
            <p:nvPr/>
          </p:nvSpPr>
          <p:spPr>
            <a:xfrm>
              <a:off x="2743975" y="5580450"/>
              <a:ext cx="38175" cy="99825"/>
            </a:xfrm>
            <a:custGeom>
              <a:rect b="b" l="l" r="r" t="t"/>
              <a:pathLst>
                <a:path extrusionOk="0" h="3993" w="1527">
                  <a:moveTo>
                    <a:pt x="329" y="0"/>
                  </a:moveTo>
                  <a:lnTo>
                    <a:pt x="0" y="3993"/>
                  </a:lnTo>
                  <a:lnTo>
                    <a:pt x="1151" y="3993"/>
                  </a:lnTo>
                  <a:lnTo>
                    <a:pt x="1527" y="24"/>
                  </a:lnTo>
                  <a:lnTo>
                    <a:pt x="329" y="0"/>
                  </a:lnTo>
                  <a:close/>
                </a:path>
              </a:pathLst>
            </a:custGeom>
            <a:solidFill>
              <a:srgbClr val="FFFFFF">
                <a:alpha val="11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4" name="Google Shape;1954;p30"/>
            <p:cNvSpPr/>
            <p:nvPr/>
          </p:nvSpPr>
          <p:spPr>
            <a:xfrm>
              <a:off x="2406975" y="5666750"/>
              <a:ext cx="902400" cy="111575"/>
            </a:xfrm>
            <a:custGeom>
              <a:rect b="b" l="l" r="r" t="t"/>
              <a:pathLst>
                <a:path extrusionOk="0" h="4463" w="36096">
                  <a:moveTo>
                    <a:pt x="705" y="0"/>
                  </a:moveTo>
                  <a:lnTo>
                    <a:pt x="0" y="4462"/>
                  </a:lnTo>
                  <a:lnTo>
                    <a:pt x="36096" y="4462"/>
                  </a:lnTo>
                  <a:lnTo>
                    <a:pt x="35485" y="0"/>
                  </a:lnTo>
                  <a:lnTo>
                    <a:pt x="33677" y="94"/>
                  </a:lnTo>
                  <a:lnTo>
                    <a:pt x="31845" y="212"/>
                  </a:lnTo>
                  <a:lnTo>
                    <a:pt x="29356" y="329"/>
                  </a:lnTo>
                  <a:lnTo>
                    <a:pt x="26843" y="423"/>
                  </a:lnTo>
                  <a:lnTo>
                    <a:pt x="24659" y="494"/>
                  </a:lnTo>
                  <a:lnTo>
                    <a:pt x="22475" y="541"/>
                  </a:lnTo>
                  <a:lnTo>
                    <a:pt x="20314" y="564"/>
                  </a:lnTo>
                  <a:lnTo>
                    <a:pt x="14819" y="564"/>
                  </a:lnTo>
                  <a:lnTo>
                    <a:pt x="11531" y="494"/>
                  </a:lnTo>
                  <a:lnTo>
                    <a:pt x="10334" y="447"/>
                  </a:lnTo>
                  <a:lnTo>
                    <a:pt x="9042" y="423"/>
                  </a:lnTo>
                  <a:lnTo>
                    <a:pt x="5754" y="282"/>
                  </a:lnTo>
                  <a:lnTo>
                    <a:pt x="4275" y="212"/>
                  </a:lnTo>
                  <a:lnTo>
                    <a:pt x="2490" y="94"/>
                  </a:lnTo>
                  <a:lnTo>
                    <a:pt x="70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5" name="Google Shape;1955;p30"/>
            <p:cNvSpPr/>
            <p:nvPr/>
          </p:nvSpPr>
          <p:spPr>
            <a:xfrm>
              <a:off x="2406975" y="5666750"/>
              <a:ext cx="902400" cy="111575"/>
            </a:xfrm>
            <a:custGeom>
              <a:rect b="b" l="l" r="r" t="t"/>
              <a:pathLst>
                <a:path extrusionOk="0" fill="none" h="4463" w="36096">
                  <a:moveTo>
                    <a:pt x="36096" y="4462"/>
                  </a:moveTo>
                  <a:lnTo>
                    <a:pt x="0" y="4462"/>
                  </a:lnTo>
                  <a:lnTo>
                    <a:pt x="705" y="0"/>
                  </a:lnTo>
                  <a:lnTo>
                    <a:pt x="705" y="0"/>
                  </a:lnTo>
                  <a:lnTo>
                    <a:pt x="2490" y="94"/>
                  </a:lnTo>
                  <a:lnTo>
                    <a:pt x="4275" y="212"/>
                  </a:lnTo>
                  <a:lnTo>
                    <a:pt x="4275" y="212"/>
                  </a:lnTo>
                  <a:lnTo>
                    <a:pt x="5754" y="282"/>
                  </a:lnTo>
                  <a:lnTo>
                    <a:pt x="5754" y="282"/>
                  </a:lnTo>
                  <a:lnTo>
                    <a:pt x="9042" y="423"/>
                  </a:lnTo>
                  <a:lnTo>
                    <a:pt x="9042" y="423"/>
                  </a:lnTo>
                  <a:lnTo>
                    <a:pt x="10334" y="447"/>
                  </a:lnTo>
                  <a:lnTo>
                    <a:pt x="10334" y="447"/>
                  </a:lnTo>
                  <a:lnTo>
                    <a:pt x="11531" y="494"/>
                  </a:lnTo>
                  <a:lnTo>
                    <a:pt x="11531" y="494"/>
                  </a:lnTo>
                  <a:lnTo>
                    <a:pt x="14819" y="564"/>
                  </a:lnTo>
                  <a:lnTo>
                    <a:pt x="18130" y="564"/>
                  </a:lnTo>
                  <a:lnTo>
                    <a:pt x="18130" y="564"/>
                  </a:lnTo>
                  <a:lnTo>
                    <a:pt x="20314" y="564"/>
                  </a:lnTo>
                  <a:lnTo>
                    <a:pt x="22475" y="541"/>
                  </a:lnTo>
                  <a:lnTo>
                    <a:pt x="24659" y="494"/>
                  </a:lnTo>
                  <a:lnTo>
                    <a:pt x="26843" y="423"/>
                  </a:lnTo>
                  <a:lnTo>
                    <a:pt x="26843" y="423"/>
                  </a:lnTo>
                  <a:lnTo>
                    <a:pt x="29356" y="329"/>
                  </a:lnTo>
                  <a:lnTo>
                    <a:pt x="31845" y="212"/>
                  </a:lnTo>
                  <a:lnTo>
                    <a:pt x="31845" y="212"/>
                  </a:lnTo>
                  <a:lnTo>
                    <a:pt x="33677" y="94"/>
                  </a:lnTo>
                  <a:lnTo>
                    <a:pt x="35485" y="0"/>
                  </a:lnTo>
                  <a:lnTo>
                    <a:pt x="36096" y="4462"/>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6" name="Google Shape;1956;p30"/>
            <p:cNvSpPr/>
            <p:nvPr/>
          </p:nvSpPr>
          <p:spPr>
            <a:xfrm>
              <a:off x="2541425" y="5673800"/>
              <a:ext cx="91600" cy="104525"/>
            </a:xfrm>
            <a:custGeom>
              <a:rect b="b" l="l" r="r" t="t"/>
              <a:pathLst>
                <a:path extrusionOk="0" h="4181" w="3664">
                  <a:moveTo>
                    <a:pt x="376" y="0"/>
                  </a:moveTo>
                  <a:lnTo>
                    <a:pt x="0" y="4180"/>
                  </a:lnTo>
                  <a:lnTo>
                    <a:pt x="3265" y="4180"/>
                  </a:lnTo>
                  <a:lnTo>
                    <a:pt x="3664" y="141"/>
                  </a:lnTo>
                  <a:lnTo>
                    <a:pt x="3523" y="118"/>
                  </a:lnTo>
                  <a:lnTo>
                    <a:pt x="376" y="0"/>
                  </a:lnTo>
                  <a:close/>
                </a:path>
              </a:pathLst>
            </a:custGeom>
            <a:solidFill>
              <a:srgbClr val="FFFFFF">
                <a:alpha val="11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7" name="Google Shape;1957;p30"/>
            <p:cNvSpPr/>
            <p:nvPr/>
          </p:nvSpPr>
          <p:spPr>
            <a:xfrm>
              <a:off x="2541425" y="5673800"/>
              <a:ext cx="91600" cy="104525"/>
            </a:xfrm>
            <a:custGeom>
              <a:rect b="b" l="l" r="r" t="t"/>
              <a:pathLst>
                <a:path extrusionOk="0" fill="none" h="4181" w="3664">
                  <a:moveTo>
                    <a:pt x="376" y="0"/>
                  </a:moveTo>
                  <a:lnTo>
                    <a:pt x="0" y="4180"/>
                  </a:lnTo>
                  <a:lnTo>
                    <a:pt x="3265" y="4180"/>
                  </a:lnTo>
                  <a:lnTo>
                    <a:pt x="3664" y="141"/>
                  </a:lnTo>
                  <a:lnTo>
                    <a:pt x="3664" y="141"/>
                  </a:lnTo>
                  <a:lnTo>
                    <a:pt x="3523" y="118"/>
                  </a:lnTo>
                  <a:lnTo>
                    <a:pt x="3523" y="118"/>
                  </a:lnTo>
                  <a:lnTo>
                    <a:pt x="376" y="0"/>
                  </a:lnTo>
                  <a:lnTo>
                    <a:pt x="376"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8" name="Google Shape;1958;p30"/>
            <p:cNvSpPr/>
            <p:nvPr/>
          </p:nvSpPr>
          <p:spPr>
            <a:xfrm>
              <a:off x="2656500" y="5677900"/>
              <a:ext cx="38775" cy="100425"/>
            </a:xfrm>
            <a:custGeom>
              <a:rect b="b" l="l" r="r" t="t"/>
              <a:pathLst>
                <a:path extrusionOk="0" h="4017" w="1551">
                  <a:moveTo>
                    <a:pt x="353" y="1"/>
                  </a:moveTo>
                  <a:lnTo>
                    <a:pt x="0" y="4016"/>
                  </a:lnTo>
                  <a:lnTo>
                    <a:pt x="1174" y="4016"/>
                  </a:lnTo>
                  <a:lnTo>
                    <a:pt x="1550" y="48"/>
                  </a:lnTo>
                  <a:lnTo>
                    <a:pt x="353" y="1"/>
                  </a:lnTo>
                  <a:close/>
                </a:path>
              </a:pathLst>
            </a:custGeom>
            <a:solidFill>
              <a:srgbClr val="FFFFFF">
                <a:alpha val="11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9" name="Google Shape;1959;p30"/>
            <p:cNvSpPr/>
            <p:nvPr/>
          </p:nvSpPr>
          <p:spPr>
            <a:xfrm>
              <a:off x="2656500" y="5677900"/>
              <a:ext cx="38775" cy="100425"/>
            </a:xfrm>
            <a:custGeom>
              <a:rect b="b" l="l" r="r" t="t"/>
              <a:pathLst>
                <a:path extrusionOk="0" fill="none" h="4017" w="1551">
                  <a:moveTo>
                    <a:pt x="353" y="1"/>
                  </a:moveTo>
                  <a:lnTo>
                    <a:pt x="0" y="4016"/>
                  </a:lnTo>
                  <a:lnTo>
                    <a:pt x="1174" y="4016"/>
                  </a:lnTo>
                  <a:lnTo>
                    <a:pt x="1550" y="48"/>
                  </a:lnTo>
                  <a:lnTo>
                    <a:pt x="1550" y="48"/>
                  </a:lnTo>
                  <a:lnTo>
                    <a:pt x="353" y="1"/>
                  </a:lnTo>
                  <a:lnTo>
                    <a:pt x="353"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0" name="Google Shape;1960;p30"/>
            <p:cNvSpPr/>
            <p:nvPr/>
          </p:nvSpPr>
          <p:spPr>
            <a:xfrm>
              <a:off x="3063950" y="5569300"/>
              <a:ext cx="139175" cy="108050"/>
            </a:xfrm>
            <a:custGeom>
              <a:rect b="b" l="l" r="r" t="t"/>
              <a:pathLst>
                <a:path extrusionOk="0" h="4322" w="5567">
                  <a:moveTo>
                    <a:pt x="4955" y="0"/>
                  </a:moveTo>
                  <a:lnTo>
                    <a:pt x="3218" y="141"/>
                  </a:lnTo>
                  <a:lnTo>
                    <a:pt x="1480" y="258"/>
                  </a:lnTo>
                  <a:lnTo>
                    <a:pt x="0" y="329"/>
                  </a:lnTo>
                  <a:lnTo>
                    <a:pt x="564" y="4321"/>
                  </a:lnTo>
                  <a:lnTo>
                    <a:pt x="3077" y="4227"/>
                  </a:lnTo>
                  <a:lnTo>
                    <a:pt x="5566" y="4110"/>
                  </a:lnTo>
                  <a:lnTo>
                    <a:pt x="4955" y="0"/>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1" name="Google Shape;1961;p30"/>
            <p:cNvSpPr/>
            <p:nvPr/>
          </p:nvSpPr>
          <p:spPr>
            <a:xfrm>
              <a:off x="3063950" y="5569300"/>
              <a:ext cx="139175" cy="108050"/>
            </a:xfrm>
            <a:custGeom>
              <a:rect b="b" l="l" r="r" t="t"/>
              <a:pathLst>
                <a:path extrusionOk="0" fill="none" h="4322" w="5567">
                  <a:moveTo>
                    <a:pt x="4955" y="0"/>
                  </a:moveTo>
                  <a:lnTo>
                    <a:pt x="4955" y="0"/>
                  </a:lnTo>
                  <a:lnTo>
                    <a:pt x="3218" y="141"/>
                  </a:lnTo>
                  <a:lnTo>
                    <a:pt x="1480" y="258"/>
                  </a:lnTo>
                  <a:lnTo>
                    <a:pt x="1480" y="258"/>
                  </a:lnTo>
                  <a:lnTo>
                    <a:pt x="0" y="329"/>
                  </a:lnTo>
                  <a:lnTo>
                    <a:pt x="564" y="4321"/>
                  </a:lnTo>
                  <a:lnTo>
                    <a:pt x="564" y="4321"/>
                  </a:lnTo>
                  <a:lnTo>
                    <a:pt x="3077" y="4227"/>
                  </a:lnTo>
                  <a:lnTo>
                    <a:pt x="5566" y="4110"/>
                  </a:lnTo>
                  <a:lnTo>
                    <a:pt x="4955"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2" name="Google Shape;1962;p30"/>
            <p:cNvSpPr/>
            <p:nvPr/>
          </p:nvSpPr>
          <p:spPr>
            <a:xfrm>
              <a:off x="3078025" y="5666750"/>
              <a:ext cx="231350" cy="111575"/>
            </a:xfrm>
            <a:custGeom>
              <a:rect b="b" l="l" r="r" t="t"/>
              <a:pathLst>
                <a:path extrusionOk="0" h="4463" w="9254">
                  <a:moveTo>
                    <a:pt x="8643" y="0"/>
                  </a:moveTo>
                  <a:lnTo>
                    <a:pt x="6835" y="94"/>
                  </a:lnTo>
                  <a:lnTo>
                    <a:pt x="5003" y="212"/>
                  </a:lnTo>
                  <a:lnTo>
                    <a:pt x="2514" y="329"/>
                  </a:lnTo>
                  <a:lnTo>
                    <a:pt x="1" y="423"/>
                  </a:lnTo>
                  <a:lnTo>
                    <a:pt x="1" y="447"/>
                  </a:lnTo>
                  <a:lnTo>
                    <a:pt x="447" y="564"/>
                  </a:lnTo>
                  <a:lnTo>
                    <a:pt x="4839" y="1738"/>
                  </a:lnTo>
                  <a:lnTo>
                    <a:pt x="5543" y="4462"/>
                  </a:lnTo>
                  <a:lnTo>
                    <a:pt x="9254" y="4462"/>
                  </a:lnTo>
                  <a:lnTo>
                    <a:pt x="8643" y="0"/>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3" name="Google Shape;1963;p30"/>
            <p:cNvSpPr/>
            <p:nvPr/>
          </p:nvSpPr>
          <p:spPr>
            <a:xfrm>
              <a:off x="3078025" y="5666750"/>
              <a:ext cx="231350" cy="111575"/>
            </a:xfrm>
            <a:custGeom>
              <a:rect b="b" l="l" r="r" t="t"/>
              <a:pathLst>
                <a:path extrusionOk="0" fill="none" h="4463" w="9254">
                  <a:moveTo>
                    <a:pt x="8643" y="0"/>
                  </a:moveTo>
                  <a:lnTo>
                    <a:pt x="8643" y="0"/>
                  </a:lnTo>
                  <a:lnTo>
                    <a:pt x="6835" y="94"/>
                  </a:lnTo>
                  <a:lnTo>
                    <a:pt x="5003" y="212"/>
                  </a:lnTo>
                  <a:lnTo>
                    <a:pt x="5003" y="212"/>
                  </a:lnTo>
                  <a:lnTo>
                    <a:pt x="5003" y="212"/>
                  </a:lnTo>
                  <a:lnTo>
                    <a:pt x="2514" y="329"/>
                  </a:lnTo>
                  <a:lnTo>
                    <a:pt x="1" y="423"/>
                  </a:lnTo>
                  <a:lnTo>
                    <a:pt x="1" y="447"/>
                  </a:lnTo>
                  <a:lnTo>
                    <a:pt x="447" y="564"/>
                  </a:lnTo>
                  <a:lnTo>
                    <a:pt x="4839" y="1738"/>
                  </a:lnTo>
                  <a:lnTo>
                    <a:pt x="5543" y="4462"/>
                  </a:lnTo>
                  <a:lnTo>
                    <a:pt x="9254" y="4462"/>
                  </a:lnTo>
                  <a:lnTo>
                    <a:pt x="8643"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964" name="Google Shape;1964;p30"/>
          <p:cNvPicPr preferRelativeResize="0"/>
          <p:nvPr/>
        </p:nvPicPr>
        <p:blipFill>
          <a:blip r:embed="rId3">
            <a:alphaModFix/>
          </a:blip>
          <a:stretch>
            <a:fillRect/>
          </a:stretch>
        </p:blipFill>
        <p:spPr>
          <a:xfrm>
            <a:off x="-141300" y="-185950"/>
            <a:ext cx="1521850" cy="15218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8" name="Shape 1968"/>
        <p:cNvGrpSpPr/>
        <p:nvPr/>
      </p:nvGrpSpPr>
      <p:grpSpPr>
        <a:xfrm>
          <a:off x="0" y="0"/>
          <a:ext cx="0" cy="0"/>
          <a:chOff x="0" y="0"/>
          <a:chExt cx="0" cy="0"/>
        </a:xfrm>
      </p:grpSpPr>
      <p:grpSp>
        <p:nvGrpSpPr>
          <p:cNvPr id="1969" name="Google Shape;1969;p31"/>
          <p:cNvGrpSpPr/>
          <p:nvPr/>
        </p:nvGrpSpPr>
        <p:grpSpPr>
          <a:xfrm>
            <a:off x="1171654" y="1736608"/>
            <a:ext cx="7900953" cy="1941552"/>
            <a:chOff x="238125" y="2506075"/>
            <a:chExt cx="7115411" cy="673075"/>
          </a:xfrm>
        </p:grpSpPr>
        <p:sp>
          <p:nvSpPr>
            <p:cNvPr id="1970" name="Google Shape;1970;p31"/>
            <p:cNvSpPr/>
            <p:nvPr/>
          </p:nvSpPr>
          <p:spPr>
            <a:xfrm>
              <a:off x="238125" y="2506075"/>
              <a:ext cx="1643150" cy="673075"/>
            </a:xfrm>
            <a:custGeom>
              <a:rect b="b" l="l" r="r" t="t"/>
              <a:pathLst>
                <a:path extrusionOk="0" h="26923" w="65726">
                  <a:moveTo>
                    <a:pt x="0" y="0"/>
                  </a:moveTo>
                  <a:lnTo>
                    <a:pt x="10782" y="13477"/>
                  </a:lnTo>
                  <a:lnTo>
                    <a:pt x="0" y="26923"/>
                  </a:lnTo>
                  <a:lnTo>
                    <a:pt x="54943" y="26923"/>
                  </a:lnTo>
                  <a:lnTo>
                    <a:pt x="65725" y="13477"/>
                  </a:lnTo>
                  <a:lnTo>
                    <a:pt x="54943" y="0"/>
                  </a:ln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1" name="Google Shape;1971;p31"/>
            <p:cNvSpPr/>
            <p:nvPr/>
          </p:nvSpPr>
          <p:spPr>
            <a:xfrm>
              <a:off x="1606190" y="2506075"/>
              <a:ext cx="1643925" cy="673075"/>
            </a:xfrm>
            <a:custGeom>
              <a:rect b="b" l="l" r="r" t="t"/>
              <a:pathLst>
                <a:path extrusionOk="0" h="26923" w="65757">
                  <a:moveTo>
                    <a:pt x="0" y="0"/>
                  </a:moveTo>
                  <a:lnTo>
                    <a:pt x="10782" y="13477"/>
                  </a:lnTo>
                  <a:lnTo>
                    <a:pt x="0" y="26923"/>
                  </a:lnTo>
                  <a:lnTo>
                    <a:pt x="54975" y="26923"/>
                  </a:lnTo>
                  <a:lnTo>
                    <a:pt x="65757" y="13477"/>
                  </a:lnTo>
                  <a:lnTo>
                    <a:pt x="54975" y="0"/>
                  </a:ln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2" name="Google Shape;1972;p31"/>
            <p:cNvSpPr/>
            <p:nvPr/>
          </p:nvSpPr>
          <p:spPr>
            <a:xfrm>
              <a:off x="2973481" y="2506075"/>
              <a:ext cx="1643925" cy="673075"/>
            </a:xfrm>
            <a:custGeom>
              <a:rect b="b" l="l" r="r" t="t"/>
              <a:pathLst>
                <a:path extrusionOk="0" h="26923" w="65757">
                  <a:moveTo>
                    <a:pt x="0" y="0"/>
                  </a:moveTo>
                  <a:lnTo>
                    <a:pt x="10782" y="13477"/>
                  </a:lnTo>
                  <a:lnTo>
                    <a:pt x="0" y="26923"/>
                  </a:lnTo>
                  <a:lnTo>
                    <a:pt x="54975" y="26923"/>
                  </a:lnTo>
                  <a:lnTo>
                    <a:pt x="65757" y="13477"/>
                  </a:lnTo>
                  <a:lnTo>
                    <a:pt x="54975" y="0"/>
                  </a:lnTo>
                  <a:close/>
                </a:path>
              </a:pathLst>
            </a:cu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3" name="Google Shape;1973;p31"/>
            <p:cNvSpPr/>
            <p:nvPr/>
          </p:nvSpPr>
          <p:spPr>
            <a:xfrm>
              <a:off x="5709611" y="2506075"/>
              <a:ext cx="1643925" cy="673075"/>
            </a:xfrm>
            <a:custGeom>
              <a:rect b="b" l="l" r="r" t="t"/>
              <a:pathLst>
                <a:path extrusionOk="0" h="26923" w="65757">
                  <a:moveTo>
                    <a:pt x="0" y="0"/>
                  </a:moveTo>
                  <a:lnTo>
                    <a:pt x="10782" y="13477"/>
                  </a:lnTo>
                  <a:lnTo>
                    <a:pt x="0" y="26923"/>
                  </a:lnTo>
                  <a:lnTo>
                    <a:pt x="54975" y="26923"/>
                  </a:lnTo>
                  <a:lnTo>
                    <a:pt x="65757" y="13477"/>
                  </a:lnTo>
                  <a:lnTo>
                    <a:pt x="54975"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4" name="Google Shape;1974;p31"/>
            <p:cNvSpPr/>
            <p:nvPr/>
          </p:nvSpPr>
          <p:spPr>
            <a:xfrm>
              <a:off x="4342321" y="2506075"/>
              <a:ext cx="1643150" cy="673075"/>
            </a:xfrm>
            <a:custGeom>
              <a:rect b="b" l="l" r="r" t="t"/>
              <a:pathLst>
                <a:path extrusionOk="0" h="26923" w="65726">
                  <a:moveTo>
                    <a:pt x="1" y="0"/>
                  </a:moveTo>
                  <a:lnTo>
                    <a:pt x="10751" y="13477"/>
                  </a:lnTo>
                  <a:lnTo>
                    <a:pt x="1" y="26923"/>
                  </a:lnTo>
                  <a:lnTo>
                    <a:pt x="54944" y="26923"/>
                  </a:lnTo>
                  <a:lnTo>
                    <a:pt x="65726" y="13477"/>
                  </a:lnTo>
                  <a:lnTo>
                    <a:pt x="54944" y="0"/>
                  </a:ln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75" name="Google Shape;1975;p31"/>
          <p:cNvSpPr txBox="1"/>
          <p:nvPr>
            <p:ph type="title"/>
          </p:nvPr>
        </p:nvSpPr>
        <p:spPr>
          <a:xfrm>
            <a:off x="720000" y="699735"/>
            <a:ext cx="7704000" cy="54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200">
                <a:solidFill>
                  <a:srgbClr val="212121"/>
                </a:solidFill>
              </a:rPr>
              <a:t>MEMBERSHIP</a:t>
            </a:r>
            <a:endParaRPr sz="3200">
              <a:solidFill>
                <a:srgbClr val="212121"/>
              </a:solidFill>
            </a:endParaRPr>
          </a:p>
        </p:txBody>
      </p:sp>
      <p:sp>
        <p:nvSpPr>
          <p:cNvPr id="1976" name="Google Shape;1976;p31"/>
          <p:cNvSpPr txBox="1"/>
          <p:nvPr>
            <p:ph idx="4294967295" type="subTitle"/>
          </p:nvPr>
        </p:nvSpPr>
        <p:spPr>
          <a:xfrm>
            <a:off x="1317625" y="2644725"/>
            <a:ext cx="1604400" cy="513900"/>
          </a:xfrm>
          <a:prstGeom prst="rect">
            <a:avLst/>
          </a:prstGeom>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t>On our website is the membership form.</a:t>
            </a:r>
            <a:endParaRPr sz="1100"/>
          </a:p>
        </p:txBody>
      </p:sp>
      <p:sp>
        <p:nvSpPr>
          <p:cNvPr id="1977" name="Google Shape;1977;p31"/>
          <p:cNvSpPr txBox="1"/>
          <p:nvPr>
            <p:ph idx="4294967295" type="title"/>
          </p:nvPr>
        </p:nvSpPr>
        <p:spPr>
          <a:xfrm>
            <a:off x="1350475" y="2175462"/>
            <a:ext cx="1538700" cy="513900"/>
          </a:xfrm>
          <a:prstGeom prst="rect">
            <a:avLst/>
          </a:prstGeom>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 sz="1700">
                <a:solidFill>
                  <a:schemeClr val="dk2"/>
                </a:solidFill>
              </a:rPr>
              <a:t>WEBSITE</a:t>
            </a:r>
            <a:endParaRPr sz="1700">
              <a:solidFill>
                <a:schemeClr val="dk2"/>
              </a:solidFill>
            </a:endParaRPr>
          </a:p>
        </p:txBody>
      </p:sp>
      <p:sp>
        <p:nvSpPr>
          <p:cNvPr id="1978" name="Google Shape;1978;p31"/>
          <p:cNvSpPr txBox="1"/>
          <p:nvPr>
            <p:ph idx="4294967295" type="title"/>
          </p:nvPr>
        </p:nvSpPr>
        <p:spPr>
          <a:xfrm>
            <a:off x="2922813" y="2175462"/>
            <a:ext cx="1538700" cy="513900"/>
          </a:xfrm>
          <a:prstGeom prst="rect">
            <a:avLst/>
          </a:prstGeom>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 sz="1700">
                <a:solidFill>
                  <a:schemeClr val="dk2"/>
                </a:solidFill>
              </a:rPr>
              <a:t>FORM</a:t>
            </a:r>
            <a:endParaRPr sz="1700">
              <a:solidFill>
                <a:schemeClr val="dk2"/>
              </a:solidFill>
            </a:endParaRPr>
          </a:p>
        </p:txBody>
      </p:sp>
      <p:sp>
        <p:nvSpPr>
          <p:cNvPr id="1979" name="Google Shape;1979;p31"/>
          <p:cNvSpPr txBox="1"/>
          <p:nvPr>
            <p:ph idx="4294967295" type="title"/>
          </p:nvPr>
        </p:nvSpPr>
        <p:spPr>
          <a:xfrm>
            <a:off x="4495175" y="2175462"/>
            <a:ext cx="1538700" cy="513900"/>
          </a:xfrm>
          <a:prstGeom prst="rect">
            <a:avLst/>
          </a:prstGeom>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 sz="1700">
                <a:solidFill>
                  <a:schemeClr val="dk2"/>
                </a:solidFill>
              </a:rPr>
              <a:t>VENMO</a:t>
            </a:r>
            <a:endParaRPr sz="1700">
              <a:solidFill>
                <a:schemeClr val="dk2"/>
              </a:solidFill>
            </a:endParaRPr>
          </a:p>
        </p:txBody>
      </p:sp>
      <p:sp>
        <p:nvSpPr>
          <p:cNvPr id="1980" name="Google Shape;1980;p31"/>
          <p:cNvSpPr txBox="1"/>
          <p:nvPr>
            <p:ph idx="4294967295" type="title"/>
          </p:nvPr>
        </p:nvSpPr>
        <p:spPr>
          <a:xfrm>
            <a:off x="5952350" y="2175462"/>
            <a:ext cx="1538700" cy="513900"/>
          </a:xfrm>
          <a:prstGeom prst="rect">
            <a:avLst/>
          </a:prstGeom>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 sz="1700">
                <a:solidFill>
                  <a:schemeClr val="dk2"/>
                </a:solidFill>
              </a:rPr>
              <a:t>SLACK</a:t>
            </a:r>
            <a:endParaRPr sz="1700">
              <a:solidFill>
                <a:schemeClr val="dk2"/>
              </a:solidFill>
            </a:endParaRPr>
          </a:p>
        </p:txBody>
      </p:sp>
      <p:sp>
        <p:nvSpPr>
          <p:cNvPr id="1981" name="Google Shape;1981;p31"/>
          <p:cNvSpPr txBox="1"/>
          <p:nvPr>
            <p:ph idx="4294967295" type="subTitle"/>
          </p:nvPr>
        </p:nvSpPr>
        <p:spPr>
          <a:xfrm>
            <a:off x="2889163" y="2671575"/>
            <a:ext cx="1538700" cy="460200"/>
          </a:xfrm>
          <a:prstGeom prst="rect">
            <a:avLst/>
          </a:prstGeom>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t>Fill out the membership form.</a:t>
            </a:r>
            <a:endParaRPr sz="1100"/>
          </a:p>
        </p:txBody>
      </p:sp>
      <p:sp>
        <p:nvSpPr>
          <p:cNvPr id="1982" name="Google Shape;1982;p31"/>
          <p:cNvSpPr txBox="1"/>
          <p:nvPr>
            <p:ph idx="4294967295" type="subTitle"/>
          </p:nvPr>
        </p:nvSpPr>
        <p:spPr>
          <a:xfrm>
            <a:off x="4266600" y="2581000"/>
            <a:ext cx="1831200" cy="762000"/>
          </a:xfrm>
          <a:prstGeom prst="rect">
            <a:avLst/>
          </a:prstGeom>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t>$60 </a:t>
            </a:r>
            <a:r>
              <a:rPr lang="en" sz="1100"/>
              <a:t>yearly</a:t>
            </a:r>
            <a:r>
              <a:rPr lang="en" sz="1100"/>
              <a:t> due</a:t>
            </a:r>
            <a:endParaRPr sz="1100"/>
          </a:p>
          <a:p>
            <a:pPr indent="0" lvl="0" marL="0" rtl="0" algn="ctr">
              <a:spcBef>
                <a:spcPts val="0"/>
              </a:spcBef>
              <a:spcAft>
                <a:spcPts val="0"/>
              </a:spcAft>
              <a:buNone/>
            </a:pPr>
            <a:r>
              <a:rPr lang="en" sz="1100"/>
              <a:t>Venmo: @KPLA_UCF</a:t>
            </a:r>
            <a:endParaRPr sz="1100"/>
          </a:p>
          <a:p>
            <a:pPr indent="0" lvl="0" marL="0" rtl="0" algn="ctr">
              <a:spcBef>
                <a:spcPts val="0"/>
              </a:spcBef>
              <a:spcAft>
                <a:spcPts val="0"/>
              </a:spcAft>
              <a:buNone/>
            </a:pPr>
            <a:r>
              <a:rPr lang="en" sz="1100"/>
              <a:t>(Include name, email, phone number in description)</a:t>
            </a:r>
            <a:endParaRPr sz="1100"/>
          </a:p>
        </p:txBody>
      </p:sp>
      <p:sp>
        <p:nvSpPr>
          <p:cNvPr id="1983" name="Google Shape;1983;p31"/>
          <p:cNvSpPr txBox="1"/>
          <p:nvPr>
            <p:ph idx="4294967295" type="subTitle"/>
          </p:nvPr>
        </p:nvSpPr>
        <p:spPr>
          <a:xfrm>
            <a:off x="5911588" y="2644725"/>
            <a:ext cx="1604400" cy="513900"/>
          </a:xfrm>
          <a:prstGeom prst="rect">
            <a:avLst/>
          </a:prstGeom>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t>Once the payment is </a:t>
            </a:r>
            <a:r>
              <a:rPr lang="en" sz="1100"/>
              <a:t>received</a:t>
            </a:r>
            <a:r>
              <a:rPr lang="en" sz="1100"/>
              <a:t>, </a:t>
            </a:r>
            <a:r>
              <a:rPr lang="en" sz="1100"/>
              <a:t>you</a:t>
            </a:r>
            <a:r>
              <a:rPr lang="en" sz="1100"/>
              <a:t> will be added to our slack. </a:t>
            </a:r>
            <a:endParaRPr sz="1100"/>
          </a:p>
        </p:txBody>
      </p:sp>
      <p:sp>
        <p:nvSpPr>
          <p:cNvPr id="1984" name="Google Shape;1984;p31"/>
          <p:cNvSpPr/>
          <p:nvPr/>
        </p:nvSpPr>
        <p:spPr>
          <a:xfrm>
            <a:off x="1258263" y="95913"/>
            <a:ext cx="212400" cy="212400"/>
          </a:xfrm>
          <a:prstGeom prst="star4">
            <a:avLst>
              <a:gd fmla="val 12500" name="adj"/>
            </a:avLst>
          </a:prstGeom>
          <a:solidFill>
            <a:srgbClr val="B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5" name="Google Shape;1985;p31"/>
          <p:cNvSpPr/>
          <p:nvPr/>
        </p:nvSpPr>
        <p:spPr>
          <a:xfrm>
            <a:off x="8620238" y="2538313"/>
            <a:ext cx="212400" cy="212400"/>
          </a:xfrm>
          <a:prstGeom prst="star4">
            <a:avLst>
              <a:gd fmla="val 12500" name="adj"/>
            </a:avLst>
          </a:prstGeom>
          <a:solidFill>
            <a:srgbClr val="B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6" name="Google Shape;1986;p31"/>
          <p:cNvSpPr/>
          <p:nvPr/>
        </p:nvSpPr>
        <p:spPr>
          <a:xfrm>
            <a:off x="8671488" y="1758813"/>
            <a:ext cx="212400" cy="212400"/>
          </a:xfrm>
          <a:prstGeom prst="star4">
            <a:avLst>
              <a:gd fmla="val 125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7" name="Google Shape;1987;p31"/>
          <p:cNvSpPr/>
          <p:nvPr/>
        </p:nvSpPr>
        <p:spPr>
          <a:xfrm>
            <a:off x="220088" y="2368588"/>
            <a:ext cx="212400" cy="212400"/>
          </a:xfrm>
          <a:prstGeom prst="star4">
            <a:avLst>
              <a:gd fmla="val 125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88" name="Google Shape;1988;p31"/>
          <p:cNvGrpSpPr/>
          <p:nvPr/>
        </p:nvGrpSpPr>
        <p:grpSpPr>
          <a:xfrm>
            <a:off x="1950205" y="1857383"/>
            <a:ext cx="339253" cy="318042"/>
            <a:chOff x="5049725" y="2635825"/>
            <a:chExt cx="481825" cy="451700"/>
          </a:xfrm>
        </p:grpSpPr>
        <p:sp>
          <p:nvSpPr>
            <p:cNvPr id="1989" name="Google Shape;1989;p31"/>
            <p:cNvSpPr/>
            <p:nvPr/>
          </p:nvSpPr>
          <p:spPr>
            <a:xfrm>
              <a:off x="5135325" y="3031050"/>
              <a:ext cx="310550" cy="56475"/>
            </a:xfrm>
            <a:custGeom>
              <a:rect b="b" l="l" r="r" t="t"/>
              <a:pathLst>
                <a:path extrusionOk="0" h="2259" w="12422">
                  <a:moveTo>
                    <a:pt x="2791" y="0"/>
                  </a:moveTo>
                  <a:lnTo>
                    <a:pt x="2415" y="1130"/>
                  </a:lnTo>
                  <a:lnTo>
                    <a:pt x="566" y="1130"/>
                  </a:lnTo>
                  <a:cubicBezTo>
                    <a:pt x="253" y="1130"/>
                    <a:pt x="0" y="1383"/>
                    <a:pt x="0" y="1696"/>
                  </a:cubicBezTo>
                  <a:cubicBezTo>
                    <a:pt x="0" y="2006"/>
                    <a:pt x="253" y="2259"/>
                    <a:pt x="566" y="2259"/>
                  </a:cubicBezTo>
                  <a:lnTo>
                    <a:pt x="11858" y="2259"/>
                  </a:lnTo>
                  <a:cubicBezTo>
                    <a:pt x="12169" y="2259"/>
                    <a:pt x="12421" y="2006"/>
                    <a:pt x="12421" y="1696"/>
                  </a:cubicBezTo>
                  <a:cubicBezTo>
                    <a:pt x="12421" y="1383"/>
                    <a:pt x="12169" y="1130"/>
                    <a:pt x="11858" y="1130"/>
                  </a:cubicBezTo>
                  <a:lnTo>
                    <a:pt x="10006" y="1130"/>
                  </a:lnTo>
                  <a:lnTo>
                    <a:pt x="963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990" name="Google Shape;1990;p31"/>
            <p:cNvSpPr/>
            <p:nvPr/>
          </p:nvSpPr>
          <p:spPr>
            <a:xfrm>
              <a:off x="5049725" y="2946350"/>
              <a:ext cx="481825" cy="56500"/>
            </a:xfrm>
            <a:custGeom>
              <a:rect b="b" l="l" r="r" t="t"/>
              <a:pathLst>
                <a:path extrusionOk="0" h="2260" w="19273">
                  <a:moveTo>
                    <a:pt x="0" y="1"/>
                  </a:moveTo>
                  <a:lnTo>
                    <a:pt x="0" y="567"/>
                  </a:lnTo>
                  <a:cubicBezTo>
                    <a:pt x="0" y="1500"/>
                    <a:pt x="756" y="2259"/>
                    <a:pt x="1693" y="2259"/>
                  </a:cubicBezTo>
                  <a:lnTo>
                    <a:pt x="17577" y="2259"/>
                  </a:lnTo>
                  <a:cubicBezTo>
                    <a:pt x="18513" y="2259"/>
                    <a:pt x="19269" y="1500"/>
                    <a:pt x="19272" y="567"/>
                  </a:cubicBezTo>
                  <a:lnTo>
                    <a:pt x="1927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991" name="Google Shape;1991;p31"/>
            <p:cNvSpPr/>
            <p:nvPr/>
          </p:nvSpPr>
          <p:spPr>
            <a:xfrm>
              <a:off x="5049725" y="2635825"/>
              <a:ext cx="481825" cy="282325"/>
            </a:xfrm>
            <a:custGeom>
              <a:rect b="b" l="l" r="r" t="t"/>
              <a:pathLst>
                <a:path extrusionOk="0" h="11293" w="19273">
                  <a:moveTo>
                    <a:pt x="1693" y="0"/>
                  </a:moveTo>
                  <a:cubicBezTo>
                    <a:pt x="756" y="0"/>
                    <a:pt x="0" y="759"/>
                    <a:pt x="0" y="1696"/>
                  </a:cubicBezTo>
                  <a:lnTo>
                    <a:pt x="0" y="11293"/>
                  </a:lnTo>
                  <a:lnTo>
                    <a:pt x="19272" y="11293"/>
                  </a:lnTo>
                  <a:lnTo>
                    <a:pt x="19272" y="1696"/>
                  </a:lnTo>
                  <a:cubicBezTo>
                    <a:pt x="19269" y="759"/>
                    <a:pt x="18513" y="0"/>
                    <a:pt x="1757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nvGrpSpPr>
          <p:cNvPr id="1992" name="Google Shape;1992;p31"/>
          <p:cNvGrpSpPr/>
          <p:nvPr/>
        </p:nvGrpSpPr>
        <p:grpSpPr>
          <a:xfrm>
            <a:off x="5057328" y="1849975"/>
            <a:ext cx="332881" cy="332881"/>
            <a:chOff x="6239925" y="2032450"/>
            <a:chExt cx="472775" cy="472775"/>
          </a:xfrm>
        </p:grpSpPr>
        <p:sp>
          <p:nvSpPr>
            <p:cNvPr id="1993" name="Google Shape;1993;p31"/>
            <p:cNvSpPr/>
            <p:nvPr/>
          </p:nvSpPr>
          <p:spPr>
            <a:xfrm>
              <a:off x="6239925" y="2032450"/>
              <a:ext cx="472775" cy="472775"/>
            </a:xfrm>
            <a:custGeom>
              <a:rect b="b" l="l" r="r" t="t"/>
              <a:pathLst>
                <a:path extrusionOk="0" h="18911" w="18911">
                  <a:moveTo>
                    <a:pt x="9455" y="2466"/>
                  </a:moveTo>
                  <a:cubicBezTo>
                    <a:pt x="13307" y="2466"/>
                    <a:pt x="16442" y="5601"/>
                    <a:pt x="16442" y="9456"/>
                  </a:cubicBezTo>
                  <a:cubicBezTo>
                    <a:pt x="16442" y="13310"/>
                    <a:pt x="13307" y="16445"/>
                    <a:pt x="9455" y="16445"/>
                  </a:cubicBezTo>
                  <a:cubicBezTo>
                    <a:pt x="5601" y="16445"/>
                    <a:pt x="2466" y="13310"/>
                    <a:pt x="2466" y="9456"/>
                  </a:cubicBezTo>
                  <a:cubicBezTo>
                    <a:pt x="2466" y="5601"/>
                    <a:pt x="5601" y="2466"/>
                    <a:pt x="9455" y="2466"/>
                  </a:cubicBezTo>
                  <a:close/>
                  <a:moveTo>
                    <a:pt x="9455" y="0"/>
                  </a:moveTo>
                  <a:cubicBezTo>
                    <a:pt x="4228" y="0"/>
                    <a:pt x="0" y="4228"/>
                    <a:pt x="0" y="9456"/>
                  </a:cubicBezTo>
                  <a:cubicBezTo>
                    <a:pt x="0" y="14683"/>
                    <a:pt x="4228" y="18911"/>
                    <a:pt x="9455" y="18911"/>
                  </a:cubicBezTo>
                  <a:cubicBezTo>
                    <a:pt x="14680" y="18911"/>
                    <a:pt x="18911" y="14683"/>
                    <a:pt x="18911" y="9456"/>
                  </a:cubicBezTo>
                  <a:cubicBezTo>
                    <a:pt x="18911" y="4231"/>
                    <a:pt x="14680" y="0"/>
                    <a:pt x="945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994" name="Google Shape;1994;p31"/>
            <p:cNvSpPr/>
            <p:nvPr/>
          </p:nvSpPr>
          <p:spPr>
            <a:xfrm>
              <a:off x="6329800" y="2122325"/>
              <a:ext cx="292950" cy="293025"/>
            </a:xfrm>
            <a:custGeom>
              <a:rect b="b" l="l" r="r" t="t"/>
              <a:pathLst>
                <a:path extrusionOk="0" h="11721" w="11718">
                  <a:moveTo>
                    <a:pt x="5860" y="1043"/>
                  </a:moveTo>
                  <a:cubicBezTo>
                    <a:pt x="6171" y="1043"/>
                    <a:pt x="6424" y="1295"/>
                    <a:pt x="6424" y="1609"/>
                  </a:cubicBezTo>
                  <a:lnTo>
                    <a:pt x="6424" y="2542"/>
                  </a:lnTo>
                  <a:cubicBezTo>
                    <a:pt x="7264" y="2792"/>
                    <a:pt x="7839" y="3566"/>
                    <a:pt x="7842" y="4442"/>
                  </a:cubicBezTo>
                  <a:cubicBezTo>
                    <a:pt x="7842" y="4755"/>
                    <a:pt x="7589" y="5008"/>
                    <a:pt x="7276" y="5008"/>
                  </a:cubicBezTo>
                  <a:cubicBezTo>
                    <a:pt x="6966" y="5008"/>
                    <a:pt x="6713" y="4755"/>
                    <a:pt x="6713" y="4442"/>
                  </a:cubicBezTo>
                  <a:cubicBezTo>
                    <a:pt x="6713" y="3929"/>
                    <a:pt x="6292" y="3588"/>
                    <a:pt x="5853" y="3588"/>
                  </a:cubicBezTo>
                  <a:cubicBezTo>
                    <a:pt x="5644" y="3588"/>
                    <a:pt x="5429" y="3666"/>
                    <a:pt x="5255" y="3840"/>
                  </a:cubicBezTo>
                  <a:cubicBezTo>
                    <a:pt x="4719" y="4376"/>
                    <a:pt x="5099" y="5297"/>
                    <a:pt x="5860" y="5297"/>
                  </a:cubicBezTo>
                  <a:cubicBezTo>
                    <a:pt x="5862" y="5297"/>
                    <a:pt x="5865" y="5297"/>
                    <a:pt x="5867" y="5297"/>
                  </a:cubicBezTo>
                  <a:cubicBezTo>
                    <a:pt x="6849" y="5297"/>
                    <a:pt x="7680" y="6019"/>
                    <a:pt x="7821" y="6993"/>
                  </a:cubicBezTo>
                  <a:cubicBezTo>
                    <a:pt x="7962" y="7968"/>
                    <a:pt x="7369" y="8899"/>
                    <a:pt x="6424" y="9179"/>
                  </a:cubicBezTo>
                  <a:lnTo>
                    <a:pt x="6424" y="10115"/>
                  </a:lnTo>
                  <a:cubicBezTo>
                    <a:pt x="6424" y="10426"/>
                    <a:pt x="6171" y="10679"/>
                    <a:pt x="5860" y="10679"/>
                  </a:cubicBezTo>
                  <a:cubicBezTo>
                    <a:pt x="5547" y="10679"/>
                    <a:pt x="5294" y="10426"/>
                    <a:pt x="5294" y="10115"/>
                  </a:cubicBezTo>
                  <a:lnTo>
                    <a:pt x="5294" y="9179"/>
                  </a:lnTo>
                  <a:cubicBezTo>
                    <a:pt x="4454" y="8929"/>
                    <a:pt x="3879" y="8155"/>
                    <a:pt x="3876" y="7279"/>
                  </a:cubicBezTo>
                  <a:cubicBezTo>
                    <a:pt x="3876" y="6966"/>
                    <a:pt x="4129" y="6713"/>
                    <a:pt x="4442" y="6713"/>
                  </a:cubicBezTo>
                  <a:cubicBezTo>
                    <a:pt x="4752" y="6713"/>
                    <a:pt x="5005" y="6966"/>
                    <a:pt x="5005" y="7279"/>
                  </a:cubicBezTo>
                  <a:cubicBezTo>
                    <a:pt x="5005" y="7792"/>
                    <a:pt x="5426" y="8133"/>
                    <a:pt x="5865" y="8133"/>
                  </a:cubicBezTo>
                  <a:cubicBezTo>
                    <a:pt x="6074" y="8133"/>
                    <a:pt x="6288" y="8055"/>
                    <a:pt x="6463" y="7881"/>
                  </a:cubicBezTo>
                  <a:cubicBezTo>
                    <a:pt x="6999" y="7345"/>
                    <a:pt x="6619" y="6427"/>
                    <a:pt x="5860" y="6427"/>
                  </a:cubicBezTo>
                  <a:cubicBezTo>
                    <a:pt x="4873" y="6427"/>
                    <a:pt x="4039" y="5704"/>
                    <a:pt x="3897" y="4728"/>
                  </a:cubicBezTo>
                  <a:cubicBezTo>
                    <a:pt x="3756" y="3753"/>
                    <a:pt x="4349" y="2822"/>
                    <a:pt x="5294" y="2542"/>
                  </a:cubicBezTo>
                  <a:lnTo>
                    <a:pt x="5294" y="1609"/>
                  </a:lnTo>
                  <a:cubicBezTo>
                    <a:pt x="5294" y="1295"/>
                    <a:pt x="5547" y="1043"/>
                    <a:pt x="5860" y="1043"/>
                  </a:cubicBezTo>
                  <a:close/>
                  <a:moveTo>
                    <a:pt x="5860" y="1"/>
                  </a:moveTo>
                  <a:cubicBezTo>
                    <a:pt x="2629" y="1"/>
                    <a:pt x="1" y="2629"/>
                    <a:pt x="1" y="5861"/>
                  </a:cubicBezTo>
                  <a:cubicBezTo>
                    <a:pt x="1" y="9092"/>
                    <a:pt x="2629" y="11720"/>
                    <a:pt x="5860" y="11720"/>
                  </a:cubicBezTo>
                  <a:cubicBezTo>
                    <a:pt x="9088" y="11720"/>
                    <a:pt x="11717" y="9092"/>
                    <a:pt x="11717" y="5861"/>
                  </a:cubicBezTo>
                  <a:cubicBezTo>
                    <a:pt x="11717" y="2629"/>
                    <a:pt x="9088" y="1"/>
                    <a:pt x="586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nvGrpSpPr>
          <p:cNvPr id="1995" name="Google Shape;1995;p31"/>
          <p:cNvGrpSpPr/>
          <p:nvPr/>
        </p:nvGrpSpPr>
        <p:grpSpPr>
          <a:xfrm>
            <a:off x="3490202" y="1836880"/>
            <a:ext cx="366364" cy="359075"/>
            <a:chOff x="-60988625" y="3740800"/>
            <a:chExt cx="316650" cy="310350"/>
          </a:xfrm>
        </p:grpSpPr>
        <p:sp>
          <p:nvSpPr>
            <p:cNvPr id="1996" name="Google Shape;1996;p31"/>
            <p:cNvSpPr/>
            <p:nvPr/>
          </p:nvSpPr>
          <p:spPr>
            <a:xfrm>
              <a:off x="-60988625" y="3740800"/>
              <a:ext cx="311125" cy="310350"/>
            </a:xfrm>
            <a:custGeom>
              <a:rect b="b" l="l" r="r" t="t"/>
              <a:pathLst>
                <a:path extrusionOk="0" h="12414" w="12445">
                  <a:moveTo>
                    <a:pt x="7026" y="1670"/>
                  </a:moveTo>
                  <a:cubicBezTo>
                    <a:pt x="7278" y="1670"/>
                    <a:pt x="7467" y="1859"/>
                    <a:pt x="7467" y="2111"/>
                  </a:cubicBezTo>
                  <a:cubicBezTo>
                    <a:pt x="7467" y="2332"/>
                    <a:pt x="7278" y="2490"/>
                    <a:pt x="7026" y="2490"/>
                  </a:cubicBezTo>
                  <a:lnTo>
                    <a:pt x="2080" y="2490"/>
                  </a:lnTo>
                  <a:cubicBezTo>
                    <a:pt x="1828" y="2490"/>
                    <a:pt x="1639" y="2300"/>
                    <a:pt x="1639" y="2111"/>
                  </a:cubicBezTo>
                  <a:cubicBezTo>
                    <a:pt x="1639" y="1828"/>
                    <a:pt x="1828" y="1670"/>
                    <a:pt x="2080" y="1670"/>
                  </a:cubicBezTo>
                  <a:close/>
                  <a:moveTo>
                    <a:pt x="7026" y="4159"/>
                  </a:moveTo>
                  <a:cubicBezTo>
                    <a:pt x="7278" y="4159"/>
                    <a:pt x="7467" y="4348"/>
                    <a:pt x="7467" y="4537"/>
                  </a:cubicBezTo>
                  <a:cubicBezTo>
                    <a:pt x="7467" y="4789"/>
                    <a:pt x="7278" y="4978"/>
                    <a:pt x="7026" y="4978"/>
                  </a:cubicBezTo>
                  <a:lnTo>
                    <a:pt x="2080" y="4978"/>
                  </a:lnTo>
                  <a:cubicBezTo>
                    <a:pt x="1828" y="4978"/>
                    <a:pt x="1639" y="4789"/>
                    <a:pt x="1639" y="4537"/>
                  </a:cubicBezTo>
                  <a:cubicBezTo>
                    <a:pt x="1639" y="4317"/>
                    <a:pt x="1828" y="4159"/>
                    <a:pt x="2080" y="4159"/>
                  </a:cubicBezTo>
                  <a:close/>
                  <a:moveTo>
                    <a:pt x="7026" y="6648"/>
                  </a:moveTo>
                  <a:cubicBezTo>
                    <a:pt x="7278" y="6648"/>
                    <a:pt x="7467" y="6837"/>
                    <a:pt x="7467" y="7058"/>
                  </a:cubicBezTo>
                  <a:cubicBezTo>
                    <a:pt x="7467" y="7310"/>
                    <a:pt x="7278" y="7467"/>
                    <a:pt x="7026" y="7467"/>
                  </a:cubicBezTo>
                  <a:lnTo>
                    <a:pt x="2080" y="7467"/>
                  </a:lnTo>
                  <a:cubicBezTo>
                    <a:pt x="1828" y="7467"/>
                    <a:pt x="1639" y="7278"/>
                    <a:pt x="1639" y="7058"/>
                  </a:cubicBezTo>
                  <a:cubicBezTo>
                    <a:pt x="1639" y="6806"/>
                    <a:pt x="1828" y="6648"/>
                    <a:pt x="2080" y="6648"/>
                  </a:cubicBezTo>
                  <a:close/>
                  <a:moveTo>
                    <a:pt x="7026" y="9106"/>
                  </a:moveTo>
                  <a:cubicBezTo>
                    <a:pt x="7278" y="9106"/>
                    <a:pt x="7467" y="9295"/>
                    <a:pt x="7467" y="9515"/>
                  </a:cubicBezTo>
                  <a:cubicBezTo>
                    <a:pt x="7467" y="9736"/>
                    <a:pt x="7278" y="9893"/>
                    <a:pt x="7026" y="9893"/>
                  </a:cubicBezTo>
                  <a:lnTo>
                    <a:pt x="2080" y="9893"/>
                  </a:lnTo>
                  <a:cubicBezTo>
                    <a:pt x="1828" y="9893"/>
                    <a:pt x="1639" y="9704"/>
                    <a:pt x="1639" y="9515"/>
                  </a:cubicBezTo>
                  <a:cubicBezTo>
                    <a:pt x="1639" y="9263"/>
                    <a:pt x="1828" y="9106"/>
                    <a:pt x="2080" y="9106"/>
                  </a:cubicBezTo>
                  <a:close/>
                  <a:moveTo>
                    <a:pt x="11500" y="10775"/>
                  </a:moveTo>
                  <a:cubicBezTo>
                    <a:pt x="11342" y="11248"/>
                    <a:pt x="10870" y="11594"/>
                    <a:pt x="10303" y="11594"/>
                  </a:cubicBezTo>
                  <a:cubicBezTo>
                    <a:pt x="9767" y="11594"/>
                    <a:pt x="9326" y="11248"/>
                    <a:pt x="9137" y="10775"/>
                  </a:cubicBezTo>
                  <a:close/>
                  <a:moveTo>
                    <a:pt x="1261" y="1"/>
                  </a:moveTo>
                  <a:cubicBezTo>
                    <a:pt x="568" y="1"/>
                    <a:pt x="32" y="568"/>
                    <a:pt x="32" y="1229"/>
                  </a:cubicBezTo>
                  <a:lnTo>
                    <a:pt x="32" y="10334"/>
                  </a:lnTo>
                  <a:cubicBezTo>
                    <a:pt x="0" y="11468"/>
                    <a:pt x="946" y="12414"/>
                    <a:pt x="2080" y="12414"/>
                  </a:cubicBezTo>
                  <a:lnTo>
                    <a:pt x="10334" y="12414"/>
                  </a:lnTo>
                  <a:cubicBezTo>
                    <a:pt x="11500" y="12414"/>
                    <a:pt x="12445" y="11468"/>
                    <a:pt x="12445" y="10334"/>
                  </a:cubicBezTo>
                  <a:cubicBezTo>
                    <a:pt x="12445" y="10082"/>
                    <a:pt x="12224" y="9893"/>
                    <a:pt x="12004" y="9893"/>
                  </a:cubicBezTo>
                  <a:lnTo>
                    <a:pt x="9074" y="9893"/>
                  </a:lnTo>
                  <a:lnTo>
                    <a:pt x="9074" y="1229"/>
                  </a:lnTo>
                  <a:cubicBezTo>
                    <a:pt x="9074" y="568"/>
                    <a:pt x="8538" y="1"/>
                    <a:pt x="78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7" name="Google Shape;1997;p31"/>
            <p:cNvSpPr/>
            <p:nvPr/>
          </p:nvSpPr>
          <p:spPr>
            <a:xfrm>
              <a:off x="-60742100" y="3920375"/>
              <a:ext cx="68550" cy="55175"/>
            </a:xfrm>
            <a:custGeom>
              <a:rect b="b" l="l" r="r" t="t"/>
              <a:pathLst>
                <a:path extrusionOk="0" h="2207" w="2742">
                  <a:moveTo>
                    <a:pt x="0" y="1"/>
                  </a:moveTo>
                  <a:lnTo>
                    <a:pt x="0" y="32"/>
                  </a:lnTo>
                  <a:lnTo>
                    <a:pt x="1009" y="1986"/>
                  </a:lnTo>
                  <a:cubicBezTo>
                    <a:pt x="1103" y="2080"/>
                    <a:pt x="1261" y="2206"/>
                    <a:pt x="1418" y="2206"/>
                  </a:cubicBezTo>
                  <a:cubicBezTo>
                    <a:pt x="1576" y="2206"/>
                    <a:pt x="1733" y="2143"/>
                    <a:pt x="1796" y="1986"/>
                  </a:cubicBezTo>
                  <a:lnTo>
                    <a:pt x="2741" y="32"/>
                  </a:lnTo>
                  <a:lnTo>
                    <a:pt x="274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8" name="Google Shape;1998;p31"/>
            <p:cNvSpPr/>
            <p:nvPr/>
          </p:nvSpPr>
          <p:spPr>
            <a:xfrm>
              <a:off x="-60740525" y="3741600"/>
              <a:ext cx="68550" cy="158325"/>
            </a:xfrm>
            <a:custGeom>
              <a:rect b="b" l="l" r="r" t="t"/>
              <a:pathLst>
                <a:path extrusionOk="0" h="6333" w="2742">
                  <a:moveTo>
                    <a:pt x="1796" y="819"/>
                  </a:moveTo>
                  <a:cubicBezTo>
                    <a:pt x="1891" y="819"/>
                    <a:pt x="1922" y="882"/>
                    <a:pt x="1922" y="945"/>
                  </a:cubicBezTo>
                  <a:lnTo>
                    <a:pt x="1922" y="1638"/>
                  </a:lnTo>
                  <a:lnTo>
                    <a:pt x="820" y="1638"/>
                  </a:lnTo>
                  <a:lnTo>
                    <a:pt x="820" y="945"/>
                  </a:lnTo>
                  <a:cubicBezTo>
                    <a:pt x="820" y="851"/>
                    <a:pt x="883" y="819"/>
                    <a:pt x="977" y="819"/>
                  </a:cubicBezTo>
                  <a:close/>
                  <a:moveTo>
                    <a:pt x="977" y="0"/>
                  </a:moveTo>
                  <a:cubicBezTo>
                    <a:pt x="410" y="0"/>
                    <a:pt x="1" y="410"/>
                    <a:pt x="1" y="945"/>
                  </a:cubicBezTo>
                  <a:lnTo>
                    <a:pt x="1" y="6333"/>
                  </a:lnTo>
                  <a:lnTo>
                    <a:pt x="2741" y="6333"/>
                  </a:lnTo>
                  <a:lnTo>
                    <a:pt x="2741" y="945"/>
                  </a:lnTo>
                  <a:cubicBezTo>
                    <a:pt x="2741" y="410"/>
                    <a:pt x="2300" y="0"/>
                    <a:pt x="179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99" name="Google Shape;1999;p31"/>
          <p:cNvGrpSpPr/>
          <p:nvPr/>
        </p:nvGrpSpPr>
        <p:grpSpPr>
          <a:xfrm>
            <a:off x="6535880" y="1839799"/>
            <a:ext cx="354586" cy="353221"/>
            <a:chOff x="-35123050" y="3561225"/>
            <a:chExt cx="292225" cy="291100"/>
          </a:xfrm>
        </p:grpSpPr>
        <p:sp>
          <p:nvSpPr>
            <p:cNvPr id="2000" name="Google Shape;2000;p31"/>
            <p:cNvSpPr/>
            <p:nvPr/>
          </p:nvSpPr>
          <p:spPr>
            <a:xfrm>
              <a:off x="-35123050" y="3629750"/>
              <a:ext cx="205575" cy="222575"/>
            </a:xfrm>
            <a:custGeom>
              <a:rect b="b" l="l" r="r" t="t"/>
              <a:pathLst>
                <a:path extrusionOk="0" h="8903" w="8223">
                  <a:moveTo>
                    <a:pt x="2080" y="2710"/>
                  </a:moveTo>
                  <a:cubicBezTo>
                    <a:pt x="2458" y="2710"/>
                    <a:pt x="2741" y="3056"/>
                    <a:pt x="2741" y="3403"/>
                  </a:cubicBezTo>
                  <a:cubicBezTo>
                    <a:pt x="2741" y="3781"/>
                    <a:pt x="2426" y="4065"/>
                    <a:pt x="2080" y="4065"/>
                  </a:cubicBezTo>
                  <a:cubicBezTo>
                    <a:pt x="1733" y="4065"/>
                    <a:pt x="1418" y="3750"/>
                    <a:pt x="1418" y="3403"/>
                  </a:cubicBezTo>
                  <a:cubicBezTo>
                    <a:pt x="1418" y="3056"/>
                    <a:pt x="1670" y="2710"/>
                    <a:pt x="2080" y="2710"/>
                  </a:cubicBezTo>
                  <a:close/>
                  <a:moveTo>
                    <a:pt x="4127" y="2710"/>
                  </a:moveTo>
                  <a:cubicBezTo>
                    <a:pt x="4506" y="2710"/>
                    <a:pt x="4789" y="3056"/>
                    <a:pt x="4789" y="3403"/>
                  </a:cubicBezTo>
                  <a:cubicBezTo>
                    <a:pt x="4789" y="3781"/>
                    <a:pt x="4474" y="4065"/>
                    <a:pt x="4127" y="4065"/>
                  </a:cubicBezTo>
                  <a:cubicBezTo>
                    <a:pt x="3718" y="4065"/>
                    <a:pt x="3466" y="3750"/>
                    <a:pt x="3466" y="3403"/>
                  </a:cubicBezTo>
                  <a:cubicBezTo>
                    <a:pt x="3466" y="3056"/>
                    <a:pt x="3718" y="2710"/>
                    <a:pt x="4127" y="2710"/>
                  </a:cubicBezTo>
                  <a:close/>
                  <a:moveTo>
                    <a:pt x="6207" y="2710"/>
                  </a:moveTo>
                  <a:cubicBezTo>
                    <a:pt x="6616" y="2710"/>
                    <a:pt x="6868" y="3056"/>
                    <a:pt x="6868" y="3403"/>
                  </a:cubicBezTo>
                  <a:cubicBezTo>
                    <a:pt x="6868" y="3781"/>
                    <a:pt x="6553" y="4065"/>
                    <a:pt x="6207" y="4065"/>
                  </a:cubicBezTo>
                  <a:cubicBezTo>
                    <a:pt x="5829" y="4065"/>
                    <a:pt x="5545" y="3750"/>
                    <a:pt x="5545" y="3403"/>
                  </a:cubicBezTo>
                  <a:cubicBezTo>
                    <a:pt x="5514" y="3056"/>
                    <a:pt x="5829" y="2710"/>
                    <a:pt x="6207" y="2710"/>
                  </a:cubicBezTo>
                  <a:close/>
                  <a:moveTo>
                    <a:pt x="1733" y="0"/>
                  </a:moveTo>
                  <a:cubicBezTo>
                    <a:pt x="788" y="0"/>
                    <a:pt x="0" y="757"/>
                    <a:pt x="0" y="1702"/>
                  </a:cubicBezTo>
                  <a:lnTo>
                    <a:pt x="0" y="5136"/>
                  </a:lnTo>
                  <a:cubicBezTo>
                    <a:pt x="0" y="5955"/>
                    <a:pt x="630" y="6616"/>
                    <a:pt x="1418" y="6774"/>
                  </a:cubicBezTo>
                  <a:lnTo>
                    <a:pt x="1418" y="8570"/>
                  </a:lnTo>
                  <a:cubicBezTo>
                    <a:pt x="1418" y="8696"/>
                    <a:pt x="1481" y="8822"/>
                    <a:pt x="1607" y="8885"/>
                  </a:cubicBezTo>
                  <a:cubicBezTo>
                    <a:pt x="1649" y="8895"/>
                    <a:pt x="1695" y="8902"/>
                    <a:pt x="1739" y="8902"/>
                  </a:cubicBezTo>
                  <a:cubicBezTo>
                    <a:pt x="1828" y="8902"/>
                    <a:pt x="1912" y="8874"/>
                    <a:pt x="1954" y="8790"/>
                  </a:cubicBezTo>
                  <a:lnTo>
                    <a:pt x="3938" y="6837"/>
                  </a:lnTo>
                  <a:lnTo>
                    <a:pt x="6522" y="6837"/>
                  </a:lnTo>
                  <a:cubicBezTo>
                    <a:pt x="7467" y="6837"/>
                    <a:pt x="8223" y="6081"/>
                    <a:pt x="8223" y="5136"/>
                  </a:cubicBezTo>
                  <a:lnTo>
                    <a:pt x="8223" y="1702"/>
                  </a:lnTo>
                  <a:cubicBezTo>
                    <a:pt x="8223" y="757"/>
                    <a:pt x="7467" y="0"/>
                    <a:pt x="652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1" name="Google Shape;2001;p31"/>
            <p:cNvSpPr/>
            <p:nvPr/>
          </p:nvSpPr>
          <p:spPr>
            <a:xfrm>
              <a:off x="-35053750" y="3561225"/>
              <a:ext cx="222925" cy="221825"/>
            </a:xfrm>
            <a:custGeom>
              <a:rect b="b" l="l" r="r" t="t"/>
              <a:pathLst>
                <a:path extrusionOk="0" h="8873" w="8917">
                  <a:moveTo>
                    <a:pt x="1702" y="1"/>
                  </a:moveTo>
                  <a:cubicBezTo>
                    <a:pt x="757" y="1"/>
                    <a:pt x="1" y="725"/>
                    <a:pt x="1" y="1702"/>
                  </a:cubicBezTo>
                  <a:lnTo>
                    <a:pt x="1" y="2048"/>
                  </a:lnTo>
                  <a:lnTo>
                    <a:pt x="3781" y="2048"/>
                  </a:lnTo>
                  <a:cubicBezTo>
                    <a:pt x="5136" y="2048"/>
                    <a:pt x="6207" y="3088"/>
                    <a:pt x="6207" y="4443"/>
                  </a:cubicBezTo>
                  <a:lnTo>
                    <a:pt x="6207" y="7877"/>
                  </a:lnTo>
                  <a:lnTo>
                    <a:pt x="6207" y="8003"/>
                  </a:lnTo>
                  <a:lnTo>
                    <a:pt x="6995" y="8790"/>
                  </a:lnTo>
                  <a:cubicBezTo>
                    <a:pt x="7055" y="8850"/>
                    <a:pt x="7127" y="8872"/>
                    <a:pt x="7205" y="8872"/>
                  </a:cubicBezTo>
                  <a:cubicBezTo>
                    <a:pt x="7249" y="8872"/>
                    <a:pt x="7295" y="8865"/>
                    <a:pt x="7341" y="8853"/>
                  </a:cubicBezTo>
                  <a:cubicBezTo>
                    <a:pt x="7467" y="8822"/>
                    <a:pt x="7530" y="8664"/>
                    <a:pt x="7530" y="8538"/>
                  </a:cubicBezTo>
                  <a:lnTo>
                    <a:pt x="7530" y="6806"/>
                  </a:lnTo>
                  <a:cubicBezTo>
                    <a:pt x="8318" y="6648"/>
                    <a:pt x="8917" y="5955"/>
                    <a:pt x="8917" y="5104"/>
                  </a:cubicBezTo>
                  <a:lnTo>
                    <a:pt x="8917" y="1702"/>
                  </a:lnTo>
                  <a:cubicBezTo>
                    <a:pt x="8917" y="725"/>
                    <a:pt x="8129" y="1"/>
                    <a:pt x="718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02" name="Google Shape;2002;p31"/>
          <p:cNvGrpSpPr/>
          <p:nvPr/>
        </p:nvGrpSpPr>
        <p:grpSpPr>
          <a:xfrm>
            <a:off x="1399263" y="4164350"/>
            <a:ext cx="2493300" cy="861850"/>
            <a:chOff x="5614925" y="3724625"/>
            <a:chExt cx="2493300" cy="861850"/>
          </a:xfrm>
        </p:grpSpPr>
        <p:sp>
          <p:nvSpPr>
            <p:cNvPr id="2003" name="Google Shape;2003;p31"/>
            <p:cNvSpPr/>
            <p:nvPr/>
          </p:nvSpPr>
          <p:spPr>
            <a:xfrm>
              <a:off x="5614925" y="4438875"/>
              <a:ext cx="2493300" cy="147600"/>
            </a:xfrm>
            <a:prstGeom prst="ellipse">
              <a:avLst/>
            </a:prstGeom>
            <a:solidFill>
              <a:srgbClr val="363636">
                <a:alpha val="53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4" name="Google Shape;2004;p31"/>
            <p:cNvSpPr/>
            <p:nvPr/>
          </p:nvSpPr>
          <p:spPr>
            <a:xfrm>
              <a:off x="6271400" y="3738700"/>
              <a:ext cx="987525" cy="488500"/>
            </a:xfrm>
            <a:custGeom>
              <a:rect b="b" l="l" r="r" t="t"/>
              <a:pathLst>
                <a:path extrusionOk="0" h="19540" w="39501">
                  <a:moveTo>
                    <a:pt x="39501" y="1"/>
                  </a:moveTo>
                  <a:lnTo>
                    <a:pt x="25363" y="283"/>
                  </a:lnTo>
                  <a:lnTo>
                    <a:pt x="21136" y="377"/>
                  </a:lnTo>
                  <a:lnTo>
                    <a:pt x="18788" y="424"/>
                  </a:lnTo>
                  <a:lnTo>
                    <a:pt x="2654" y="752"/>
                  </a:lnTo>
                  <a:lnTo>
                    <a:pt x="2325" y="1316"/>
                  </a:lnTo>
                  <a:lnTo>
                    <a:pt x="2020" y="1880"/>
                  </a:lnTo>
                  <a:lnTo>
                    <a:pt x="1762" y="2443"/>
                  </a:lnTo>
                  <a:lnTo>
                    <a:pt x="1503" y="2983"/>
                  </a:lnTo>
                  <a:lnTo>
                    <a:pt x="1269" y="3547"/>
                  </a:lnTo>
                  <a:lnTo>
                    <a:pt x="1034" y="4111"/>
                  </a:lnTo>
                  <a:lnTo>
                    <a:pt x="846" y="4674"/>
                  </a:lnTo>
                  <a:lnTo>
                    <a:pt x="681" y="5238"/>
                  </a:lnTo>
                  <a:lnTo>
                    <a:pt x="517" y="5778"/>
                  </a:lnTo>
                  <a:lnTo>
                    <a:pt x="376" y="6342"/>
                  </a:lnTo>
                  <a:lnTo>
                    <a:pt x="259" y="6905"/>
                  </a:lnTo>
                  <a:lnTo>
                    <a:pt x="165" y="7469"/>
                  </a:lnTo>
                  <a:lnTo>
                    <a:pt x="94" y="8032"/>
                  </a:lnTo>
                  <a:lnTo>
                    <a:pt x="47" y="8596"/>
                  </a:lnTo>
                  <a:lnTo>
                    <a:pt x="0" y="9136"/>
                  </a:lnTo>
                  <a:lnTo>
                    <a:pt x="0" y="9700"/>
                  </a:lnTo>
                  <a:lnTo>
                    <a:pt x="0" y="10263"/>
                  </a:lnTo>
                  <a:lnTo>
                    <a:pt x="24" y="10827"/>
                  </a:lnTo>
                  <a:lnTo>
                    <a:pt x="71" y="11391"/>
                  </a:lnTo>
                  <a:lnTo>
                    <a:pt x="141" y="11954"/>
                  </a:lnTo>
                  <a:lnTo>
                    <a:pt x="235" y="12494"/>
                  </a:lnTo>
                  <a:lnTo>
                    <a:pt x="329" y="13058"/>
                  </a:lnTo>
                  <a:lnTo>
                    <a:pt x="470" y="13622"/>
                  </a:lnTo>
                  <a:lnTo>
                    <a:pt x="611" y="14185"/>
                  </a:lnTo>
                  <a:lnTo>
                    <a:pt x="775" y="14749"/>
                  </a:lnTo>
                  <a:lnTo>
                    <a:pt x="963" y="15289"/>
                  </a:lnTo>
                  <a:lnTo>
                    <a:pt x="1175" y="15853"/>
                  </a:lnTo>
                  <a:lnTo>
                    <a:pt x="1409" y="16416"/>
                  </a:lnTo>
                  <a:lnTo>
                    <a:pt x="1668" y="16980"/>
                  </a:lnTo>
                  <a:lnTo>
                    <a:pt x="1926" y="17544"/>
                  </a:lnTo>
                  <a:lnTo>
                    <a:pt x="2231" y="18107"/>
                  </a:lnTo>
                  <a:lnTo>
                    <a:pt x="2537" y="18647"/>
                  </a:lnTo>
                  <a:lnTo>
                    <a:pt x="2654" y="18859"/>
                  </a:lnTo>
                  <a:lnTo>
                    <a:pt x="19445" y="19211"/>
                  </a:lnTo>
                  <a:lnTo>
                    <a:pt x="21864" y="19258"/>
                  </a:lnTo>
                  <a:lnTo>
                    <a:pt x="35861" y="19540"/>
                  </a:lnTo>
                  <a:lnTo>
                    <a:pt x="3950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5" name="Google Shape;2005;p31"/>
            <p:cNvSpPr/>
            <p:nvPr/>
          </p:nvSpPr>
          <p:spPr>
            <a:xfrm>
              <a:off x="6271400" y="3738700"/>
              <a:ext cx="987525" cy="488500"/>
            </a:xfrm>
            <a:custGeom>
              <a:rect b="b" l="l" r="r" t="t"/>
              <a:pathLst>
                <a:path extrusionOk="0" fill="none" h="19540" w="39501">
                  <a:moveTo>
                    <a:pt x="39501" y="1"/>
                  </a:moveTo>
                  <a:lnTo>
                    <a:pt x="35861" y="19540"/>
                  </a:lnTo>
                  <a:lnTo>
                    <a:pt x="21864" y="19258"/>
                  </a:lnTo>
                  <a:lnTo>
                    <a:pt x="19445" y="19211"/>
                  </a:lnTo>
                  <a:lnTo>
                    <a:pt x="2654" y="18859"/>
                  </a:lnTo>
                  <a:lnTo>
                    <a:pt x="2654" y="18859"/>
                  </a:lnTo>
                  <a:lnTo>
                    <a:pt x="2537" y="18647"/>
                  </a:lnTo>
                  <a:lnTo>
                    <a:pt x="2537" y="18647"/>
                  </a:lnTo>
                  <a:lnTo>
                    <a:pt x="2231" y="18107"/>
                  </a:lnTo>
                  <a:lnTo>
                    <a:pt x="1926" y="17544"/>
                  </a:lnTo>
                  <a:lnTo>
                    <a:pt x="1668" y="16980"/>
                  </a:lnTo>
                  <a:lnTo>
                    <a:pt x="1409" y="16416"/>
                  </a:lnTo>
                  <a:lnTo>
                    <a:pt x="1175" y="15853"/>
                  </a:lnTo>
                  <a:lnTo>
                    <a:pt x="963" y="15289"/>
                  </a:lnTo>
                  <a:lnTo>
                    <a:pt x="775" y="14749"/>
                  </a:lnTo>
                  <a:lnTo>
                    <a:pt x="611" y="14185"/>
                  </a:lnTo>
                  <a:lnTo>
                    <a:pt x="470" y="13622"/>
                  </a:lnTo>
                  <a:lnTo>
                    <a:pt x="329" y="13058"/>
                  </a:lnTo>
                  <a:lnTo>
                    <a:pt x="235" y="12494"/>
                  </a:lnTo>
                  <a:lnTo>
                    <a:pt x="141" y="11954"/>
                  </a:lnTo>
                  <a:lnTo>
                    <a:pt x="71" y="11391"/>
                  </a:lnTo>
                  <a:lnTo>
                    <a:pt x="24" y="10827"/>
                  </a:lnTo>
                  <a:lnTo>
                    <a:pt x="0" y="10263"/>
                  </a:lnTo>
                  <a:lnTo>
                    <a:pt x="0" y="9700"/>
                  </a:lnTo>
                  <a:lnTo>
                    <a:pt x="0" y="9136"/>
                  </a:lnTo>
                  <a:lnTo>
                    <a:pt x="47" y="8596"/>
                  </a:lnTo>
                  <a:lnTo>
                    <a:pt x="94" y="8032"/>
                  </a:lnTo>
                  <a:lnTo>
                    <a:pt x="165" y="7469"/>
                  </a:lnTo>
                  <a:lnTo>
                    <a:pt x="259" y="6905"/>
                  </a:lnTo>
                  <a:lnTo>
                    <a:pt x="376" y="6342"/>
                  </a:lnTo>
                  <a:lnTo>
                    <a:pt x="517" y="5778"/>
                  </a:lnTo>
                  <a:lnTo>
                    <a:pt x="681" y="5238"/>
                  </a:lnTo>
                  <a:lnTo>
                    <a:pt x="846" y="4674"/>
                  </a:lnTo>
                  <a:lnTo>
                    <a:pt x="1034" y="4111"/>
                  </a:lnTo>
                  <a:lnTo>
                    <a:pt x="1269" y="3547"/>
                  </a:lnTo>
                  <a:lnTo>
                    <a:pt x="1503" y="2983"/>
                  </a:lnTo>
                  <a:lnTo>
                    <a:pt x="1762" y="2443"/>
                  </a:lnTo>
                  <a:lnTo>
                    <a:pt x="2020" y="1880"/>
                  </a:lnTo>
                  <a:lnTo>
                    <a:pt x="2325" y="1316"/>
                  </a:lnTo>
                  <a:lnTo>
                    <a:pt x="2654" y="752"/>
                  </a:lnTo>
                  <a:lnTo>
                    <a:pt x="18788" y="424"/>
                  </a:lnTo>
                  <a:lnTo>
                    <a:pt x="21136" y="377"/>
                  </a:lnTo>
                  <a:lnTo>
                    <a:pt x="25363" y="283"/>
                  </a:lnTo>
                  <a:lnTo>
                    <a:pt x="3950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6" name="Google Shape;2006;p31"/>
            <p:cNvSpPr/>
            <p:nvPr/>
          </p:nvSpPr>
          <p:spPr>
            <a:xfrm>
              <a:off x="6405250" y="3751625"/>
              <a:ext cx="230175" cy="464425"/>
            </a:xfrm>
            <a:custGeom>
              <a:rect b="b" l="l" r="r" t="t"/>
              <a:pathLst>
                <a:path extrusionOk="0" h="18577" w="9207">
                  <a:moveTo>
                    <a:pt x="9207" y="0"/>
                  </a:moveTo>
                  <a:lnTo>
                    <a:pt x="2795" y="118"/>
                  </a:lnTo>
                  <a:lnTo>
                    <a:pt x="2537" y="494"/>
                  </a:lnTo>
                  <a:lnTo>
                    <a:pt x="2255" y="916"/>
                  </a:lnTo>
                  <a:lnTo>
                    <a:pt x="1926" y="1527"/>
                  </a:lnTo>
                  <a:lnTo>
                    <a:pt x="1527" y="2278"/>
                  </a:lnTo>
                  <a:lnTo>
                    <a:pt x="1339" y="2725"/>
                  </a:lnTo>
                  <a:lnTo>
                    <a:pt x="1151" y="3194"/>
                  </a:lnTo>
                  <a:lnTo>
                    <a:pt x="964" y="3687"/>
                  </a:lnTo>
                  <a:lnTo>
                    <a:pt x="776" y="4228"/>
                  </a:lnTo>
                  <a:lnTo>
                    <a:pt x="588" y="4791"/>
                  </a:lnTo>
                  <a:lnTo>
                    <a:pt x="447" y="5402"/>
                  </a:lnTo>
                  <a:lnTo>
                    <a:pt x="306" y="6036"/>
                  </a:lnTo>
                  <a:lnTo>
                    <a:pt x="189" y="6693"/>
                  </a:lnTo>
                  <a:lnTo>
                    <a:pt x="95" y="7375"/>
                  </a:lnTo>
                  <a:lnTo>
                    <a:pt x="48" y="8103"/>
                  </a:lnTo>
                  <a:lnTo>
                    <a:pt x="1" y="8831"/>
                  </a:lnTo>
                  <a:lnTo>
                    <a:pt x="24" y="9606"/>
                  </a:lnTo>
                  <a:lnTo>
                    <a:pt x="48" y="10404"/>
                  </a:lnTo>
                  <a:lnTo>
                    <a:pt x="142" y="11202"/>
                  </a:lnTo>
                  <a:lnTo>
                    <a:pt x="283" y="12048"/>
                  </a:lnTo>
                  <a:lnTo>
                    <a:pt x="470" y="12917"/>
                  </a:lnTo>
                  <a:lnTo>
                    <a:pt x="705" y="13786"/>
                  </a:lnTo>
                  <a:lnTo>
                    <a:pt x="987" y="14678"/>
                  </a:lnTo>
                  <a:lnTo>
                    <a:pt x="1339" y="15594"/>
                  </a:lnTo>
                  <a:lnTo>
                    <a:pt x="1762" y="16533"/>
                  </a:lnTo>
                  <a:lnTo>
                    <a:pt x="2255" y="17496"/>
                  </a:lnTo>
                  <a:lnTo>
                    <a:pt x="2795" y="18459"/>
                  </a:lnTo>
                  <a:lnTo>
                    <a:pt x="9207" y="18577"/>
                  </a:lnTo>
                  <a:lnTo>
                    <a:pt x="8972" y="18224"/>
                  </a:lnTo>
                  <a:lnTo>
                    <a:pt x="8713" y="17802"/>
                  </a:lnTo>
                  <a:lnTo>
                    <a:pt x="8385" y="17214"/>
                  </a:lnTo>
                  <a:lnTo>
                    <a:pt x="8032" y="16463"/>
                  </a:lnTo>
                  <a:lnTo>
                    <a:pt x="7844" y="16040"/>
                  </a:lnTo>
                  <a:lnTo>
                    <a:pt x="7657" y="15571"/>
                  </a:lnTo>
                  <a:lnTo>
                    <a:pt x="7492" y="15077"/>
                  </a:lnTo>
                  <a:lnTo>
                    <a:pt x="7328" y="14537"/>
                  </a:lnTo>
                  <a:lnTo>
                    <a:pt x="7163" y="13974"/>
                  </a:lnTo>
                  <a:lnTo>
                    <a:pt x="7023" y="13363"/>
                  </a:lnTo>
                  <a:lnTo>
                    <a:pt x="6882" y="12752"/>
                  </a:lnTo>
                  <a:lnTo>
                    <a:pt x="6788" y="12071"/>
                  </a:lnTo>
                  <a:lnTo>
                    <a:pt x="6694" y="11390"/>
                  </a:lnTo>
                  <a:lnTo>
                    <a:pt x="6647" y="10662"/>
                  </a:lnTo>
                  <a:lnTo>
                    <a:pt x="6600" y="9911"/>
                  </a:lnTo>
                  <a:lnTo>
                    <a:pt x="6623" y="9136"/>
                  </a:lnTo>
                  <a:lnTo>
                    <a:pt x="6647" y="8337"/>
                  </a:lnTo>
                  <a:lnTo>
                    <a:pt x="6741" y="7492"/>
                  </a:lnTo>
                  <a:lnTo>
                    <a:pt x="6858" y="6647"/>
                  </a:lnTo>
                  <a:lnTo>
                    <a:pt x="7046" y="5754"/>
                  </a:lnTo>
                  <a:lnTo>
                    <a:pt x="7257" y="4838"/>
                  </a:lnTo>
                  <a:lnTo>
                    <a:pt x="7539" y="3922"/>
                  </a:lnTo>
                  <a:lnTo>
                    <a:pt x="7868" y="2959"/>
                  </a:lnTo>
                  <a:lnTo>
                    <a:pt x="8244" y="1997"/>
                  </a:lnTo>
                  <a:lnTo>
                    <a:pt x="8690" y="1010"/>
                  </a:lnTo>
                  <a:lnTo>
                    <a:pt x="9207" y="0"/>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7" name="Google Shape;2007;p31"/>
            <p:cNvSpPr/>
            <p:nvPr/>
          </p:nvSpPr>
          <p:spPr>
            <a:xfrm>
              <a:off x="6405250" y="3751625"/>
              <a:ext cx="230175" cy="464425"/>
            </a:xfrm>
            <a:custGeom>
              <a:rect b="b" l="l" r="r" t="t"/>
              <a:pathLst>
                <a:path extrusionOk="0" fill="none" h="18577" w="9207">
                  <a:moveTo>
                    <a:pt x="2795" y="118"/>
                  </a:moveTo>
                  <a:lnTo>
                    <a:pt x="2795" y="118"/>
                  </a:lnTo>
                  <a:lnTo>
                    <a:pt x="2537" y="494"/>
                  </a:lnTo>
                  <a:lnTo>
                    <a:pt x="2255" y="916"/>
                  </a:lnTo>
                  <a:lnTo>
                    <a:pt x="1926" y="1527"/>
                  </a:lnTo>
                  <a:lnTo>
                    <a:pt x="1527" y="2278"/>
                  </a:lnTo>
                  <a:lnTo>
                    <a:pt x="1339" y="2725"/>
                  </a:lnTo>
                  <a:lnTo>
                    <a:pt x="1151" y="3194"/>
                  </a:lnTo>
                  <a:lnTo>
                    <a:pt x="964" y="3687"/>
                  </a:lnTo>
                  <a:lnTo>
                    <a:pt x="776" y="4228"/>
                  </a:lnTo>
                  <a:lnTo>
                    <a:pt x="588" y="4791"/>
                  </a:lnTo>
                  <a:lnTo>
                    <a:pt x="447" y="5402"/>
                  </a:lnTo>
                  <a:lnTo>
                    <a:pt x="306" y="6036"/>
                  </a:lnTo>
                  <a:lnTo>
                    <a:pt x="189" y="6693"/>
                  </a:lnTo>
                  <a:lnTo>
                    <a:pt x="95" y="7375"/>
                  </a:lnTo>
                  <a:lnTo>
                    <a:pt x="48" y="8103"/>
                  </a:lnTo>
                  <a:lnTo>
                    <a:pt x="1" y="8831"/>
                  </a:lnTo>
                  <a:lnTo>
                    <a:pt x="24" y="9606"/>
                  </a:lnTo>
                  <a:lnTo>
                    <a:pt x="48" y="10404"/>
                  </a:lnTo>
                  <a:lnTo>
                    <a:pt x="142" y="11202"/>
                  </a:lnTo>
                  <a:lnTo>
                    <a:pt x="283" y="12048"/>
                  </a:lnTo>
                  <a:lnTo>
                    <a:pt x="470" y="12917"/>
                  </a:lnTo>
                  <a:lnTo>
                    <a:pt x="705" y="13786"/>
                  </a:lnTo>
                  <a:lnTo>
                    <a:pt x="987" y="14678"/>
                  </a:lnTo>
                  <a:lnTo>
                    <a:pt x="1339" y="15594"/>
                  </a:lnTo>
                  <a:lnTo>
                    <a:pt x="1762" y="16533"/>
                  </a:lnTo>
                  <a:lnTo>
                    <a:pt x="2255" y="17496"/>
                  </a:lnTo>
                  <a:lnTo>
                    <a:pt x="2795" y="18459"/>
                  </a:lnTo>
                  <a:lnTo>
                    <a:pt x="9207" y="18577"/>
                  </a:lnTo>
                  <a:lnTo>
                    <a:pt x="9207" y="18577"/>
                  </a:lnTo>
                  <a:lnTo>
                    <a:pt x="8972" y="18224"/>
                  </a:lnTo>
                  <a:lnTo>
                    <a:pt x="8713" y="17802"/>
                  </a:lnTo>
                  <a:lnTo>
                    <a:pt x="8385" y="17214"/>
                  </a:lnTo>
                  <a:lnTo>
                    <a:pt x="8032" y="16463"/>
                  </a:lnTo>
                  <a:lnTo>
                    <a:pt x="7844" y="16040"/>
                  </a:lnTo>
                  <a:lnTo>
                    <a:pt x="7657" y="15571"/>
                  </a:lnTo>
                  <a:lnTo>
                    <a:pt x="7492" y="15077"/>
                  </a:lnTo>
                  <a:lnTo>
                    <a:pt x="7328" y="14537"/>
                  </a:lnTo>
                  <a:lnTo>
                    <a:pt x="7163" y="13974"/>
                  </a:lnTo>
                  <a:lnTo>
                    <a:pt x="7023" y="13363"/>
                  </a:lnTo>
                  <a:lnTo>
                    <a:pt x="6882" y="12752"/>
                  </a:lnTo>
                  <a:lnTo>
                    <a:pt x="6788" y="12071"/>
                  </a:lnTo>
                  <a:lnTo>
                    <a:pt x="6694" y="11390"/>
                  </a:lnTo>
                  <a:lnTo>
                    <a:pt x="6647" y="10662"/>
                  </a:lnTo>
                  <a:lnTo>
                    <a:pt x="6600" y="9911"/>
                  </a:lnTo>
                  <a:lnTo>
                    <a:pt x="6623" y="9136"/>
                  </a:lnTo>
                  <a:lnTo>
                    <a:pt x="6647" y="8337"/>
                  </a:lnTo>
                  <a:lnTo>
                    <a:pt x="6741" y="7492"/>
                  </a:lnTo>
                  <a:lnTo>
                    <a:pt x="6858" y="6647"/>
                  </a:lnTo>
                  <a:lnTo>
                    <a:pt x="7046" y="5754"/>
                  </a:lnTo>
                  <a:lnTo>
                    <a:pt x="7257" y="4838"/>
                  </a:lnTo>
                  <a:lnTo>
                    <a:pt x="7539" y="3922"/>
                  </a:lnTo>
                  <a:lnTo>
                    <a:pt x="7868" y="2959"/>
                  </a:lnTo>
                  <a:lnTo>
                    <a:pt x="8244" y="1997"/>
                  </a:lnTo>
                  <a:lnTo>
                    <a:pt x="8690" y="1010"/>
                  </a:lnTo>
                  <a:lnTo>
                    <a:pt x="9207" y="0"/>
                  </a:lnTo>
                  <a:lnTo>
                    <a:pt x="2795" y="118"/>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8" name="Google Shape;2008;p31"/>
            <p:cNvSpPr/>
            <p:nvPr/>
          </p:nvSpPr>
          <p:spPr>
            <a:xfrm>
              <a:off x="6688250" y="3748100"/>
              <a:ext cx="129775" cy="472050"/>
            </a:xfrm>
            <a:custGeom>
              <a:rect b="b" l="l" r="r" t="t"/>
              <a:pathLst>
                <a:path extrusionOk="0" h="18882" w="5191">
                  <a:moveTo>
                    <a:pt x="4462" y="1"/>
                  </a:moveTo>
                  <a:lnTo>
                    <a:pt x="2114" y="48"/>
                  </a:lnTo>
                  <a:lnTo>
                    <a:pt x="1832" y="611"/>
                  </a:lnTo>
                  <a:lnTo>
                    <a:pt x="1574" y="1175"/>
                  </a:lnTo>
                  <a:lnTo>
                    <a:pt x="1339" y="1738"/>
                  </a:lnTo>
                  <a:lnTo>
                    <a:pt x="1127" y="2326"/>
                  </a:lnTo>
                  <a:lnTo>
                    <a:pt x="916" y="2913"/>
                  </a:lnTo>
                  <a:lnTo>
                    <a:pt x="752" y="3500"/>
                  </a:lnTo>
                  <a:lnTo>
                    <a:pt x="587" y="4087"/>
                  </a:lnTo>
                  <a:lnTo>
                    <a:pt x="446" y="4674"/>
                  </a:lnTo>
                  <a:lnTo>
                    <a:pt x="329" y="5285"/>
                  </a:lnTo>
                  <a:lnTo>
                    <a:pt x="212" y="5872"/>
                  </a:lnTo>
                  <a:lnTo>
                    <a:pt x="141" y="6482"/>
                  </a:lnTo>
                  <a:lnTo>
                    <a:pt x="71" y="7093"/>
                  </a:lnTo>
                  <a:lnTo>
                    <a:pt x="24" y="7703"/>
                  </a:lnTo>
                  <a:lnTo>
                    <a:pt x="0" y="8291"/>
                  </a:lnTo>
                  <a:lnTo>
                    <a:pt x="0" y="8901"/>
                  </a:lnTo>
                  <a:lnTo>
                    <a:pt x="0" y="9512"/>
                  </a:lnTo>
                  <a:lnTo>
                    <a:pt x="47" y="10122"/>
                  </a:lnTo>
                  <a:lnTo>
                    <a:pt x="94" y="10733"/>
                  </a:lnTo>
                  <a:lnTo>
                    <a:pt x="165" y="11320"/>
                  </a:lnTo>
                  <a:lnTo>
                    <a:pt x="258" y="11931"/>
                  </a:lnTo>
                  <a:lnTo>
                    <a:pt x="352" y="12518"/>
                  </a:lnTo>
                  <a:lnTo>
                    <a:pt x="493" y="13128"/>
                  </a:lnTo>
                  <a:lnTo>
                    <a:pt x="634" y="13715"/>
                  </a:lnTo>
                  <a:lnTo>
                    <a:pt x="799" y="14302"/>
                  </a:lnTo>
                  <a:lnTo>
                    <a:pt x="963" y="14890"/>
                  </a:lnTo>
                  <a:lnTo>
                    <a:pt x="1174" y="15477"/>
                  </a:lnTo>
                  <a:lnTo>
                    <a:pt x="1386" y="16040"/>
                  </a:lnTo>
                  <a:lnTo>
                    <a:pt x="1621" y="16604"/>
                  </a:lnTo>
                  <a:lnTo>
                    <a:pt x="1879" y="17168"/>
                  </a:lnTo>
                  <a:lnTo>
                    <a:pt x="2161" y="17731"/>
                  </a:lnTo>
                  <a:lnTo>
                    <a:pt x="2466" y="18271"/>
                  </a:lnTo>
                  <a:lnTo>
                    <a:pt x="2771" y="18835"/>
                  </a:lnTo>
                  <a:lnTo>
                    <a:pt x="5190" y="18882"/>
                  </a:lnTo>
                  <a:lnTo>
                    <a:pt x="5190" y="18882"/>
                  </a:lnTo>
                  <a:lnTo>
                    <a:pt x="4838" y="18342"/>
                  </a:lnTo>
                  <a:lnTo>
                    <a:pt x="4486" y="17802"/>
                  </a:lnTo>
                  <a:lnTo>
                    <a:pt x="4180" y="17261"/>
                  </a:lnTo>
                  <a:lnTo>
                    <a:pt x="3875" y="16698"/>
                  </a:lnTo>
                  <a:lnTo>
                    <a:pt x="3593" y="16134"/>
                  </a:lnTo>
                  <a:lnTo>
                    <a:pt x="3335" y="15547"/>
                  </a:lnTo>
                  <a:lnTo>
                    <a:pt x="3124" y="14960"/>
                  </a:lnTo>
                  <a:lnTo>
                    <a:pt x="2912" y="14373"/>
                  </a:lnTo>
                  <a:lnTo>
                    <a:pt x="2724" y="13786"/>
                  </a:lnTo>
                  <a:lnTo>
                    <a:pt x="2560" y="13199"/>
                  </a:lnTo>
                  <a:lnTo>
                    <a:pt x="2419" y="12588"/>
                  </a:lnTo>
                  <a:lnTo>
                    <a:pt x="2302" y="11978"/>
                  </a:lnTo>
                  <a:lnTo>
                    <a:pt x="2208" y="11367"/>
                  </a:lnTo>
                  <a:lnTo>
                    <a:pt x="2114" y="10756"/>
                  </a:lnTo>
                  <a:lnTo>
                    <a:pt x="2067" y="10146"/>
                  </a:lnTo>
                  <a:lnTo>
                    <a:pt x="2043" y="9535"/>
                  </a:lnTo>
                  <a:lnTo>
                    <a:pt x="2020" y="8925"/>
                  </a:lnTo>
                  <a:lnTo>
                    <a:pt x="2043" y="8314"/>
                  </a:lnTo>
                  <a:lnTo>
                    <a:pt x="2067" y="7680"/>
                  </a:lnTo>
                  <a:lnTo>
                    <a:pt x="2114" y="7069"/>
                  </a:lnTo>
                  <a:lnTo>
                    <a:pt x="2208" y="6459"/>
                  </a:lnTo>
                  <a:lnTo>
                    <a:pt x="2302" y="5848"/>
                  </a:lnTo>
                  <a:lnTo>
                    <a:pt x="2419" y="5238"/>
                  </a:lnTo>
                  <a:lnTo>
                    <a:pt x="2560" y="4627"/>
                  </a:lnTo>
                  <a:lnTo>
                    <a:pt x="2724" y="4040"/>
                  </a:lnTo>
                  <a:lnTo>
                    <a:pt x="2912" y="3453"/>
                  </a:lnTo>
                  <a:lnTo>
                    <a:pt x="3124" y="2842"/>
                  </a:lnTo>
                  <a:lnTo>
                    <a:pt x="3335" y="2255"/>
                  </a:lnTo>
                  <a:lnTo>
                    <a:pt x="3593" y="1691"/>
                  </a:lnTo>
                  <a:lnTo>
                    <a:pt x="3875" y="1104"/>
                  </a:lnTo>
                  <a:lnTo>
                    <a:pt x="4157" y="541"/>
                  </a:lnTo>
                  <a:lnTo>
                    <a:pt x="4462" y="1"/>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9" name="Google Shape;2009;p31"/>
            <p:cNvSpPr/>
            <p:nvPr/>
          </p:nvSpPr>
          <p:spPr>
            <a:xfrm>
              <a:off x="6688250" y="3748100"/>
              <a:ext cx="129775" cy="472050"/>
            </a:xfrm>
            <a:custGeom>
              <a:rect b="b" l="l" r="r" t="t"/>
              <a:pathLst>
                <a:path extrusionOk="0" fill="none" h="18882" w="5191">
                  <a:moveTo>
                    <a:pt x="5190" y="18882"/>
                  </a:moveTo>
                  <a:lnTo>
                    <a:pt x="2771" y="18835"/>
                  </a:lnTo>
                  <a:lnTo>
                    <a:pt x="2771" y="18835"/>
                  </a:lnTo>
                  <a:lnTo>
                    <a:pt x="2466" y="18271"/>
                  </a:lnTo>
                  <a:lnTo>
                    <a:pt x="2161" y="17731"/>
                  </a:lnTo>
                  <a:lnTo>
                    <a:pt x="1879" y="17168"/>
                  </a:lnTo>
                  <a:lnTo>
                    <a:pt x="1621" y="16604"/>
                  </a:lnTo>
                  <a:lnTo>
                    <a:pt x="1386" y="16040"/>
                  </a:lnTo>
                  <a:lnTo>
                    <a:pt x="1174" y="15477"/>
                  </a:lnTo>
                  <a:lnTo>
                    <a:pt x="963" y="14890"/>
                  </a:lnTo>
                  <a:lnTo>
                    <a:pt x="799" y="14302"/>
                  </a:lnTo>
                  <a:lnTo>
                    <a:pt x="634" y="13715"/>
                  </a:lnTo>
                  <a:lnTo>
                    <a:pt x="493" y="13128"/>
                  </a:lnTo>
                  <a:lnTo>
                    <a:pt x="352" y="12518"/>
                  </a:lnTo>
                  <a:lnTo>
                    <a:pt x="258" y="11931"/>
                  </a:lnTo>
                  <a:lnTo>
                    <a:pt x="165" y="11320"/>
                  </a:lnTo>
                  <a:lnTo>
                    <a:pt x="94" y="10733"/>
                  </a:lnTo>
                  <a:lnTo>
                    <a:pt x="47" y="10122"/>
                  </a:lnTo>
                  <a:lnTo>
                    <a:pt x="0" y="9512"/>
                  </a:lnTo>
                  <a:lnTo>
                    <a:pt x="0" y="8901"/>
                  </a:lnTo>
                  <a:lnTo>
                    <a:pt x="0" y="8291"/>
                  </a:lnTo>
                  <a:lnTo>
                    <a:pt x="24" y="7703"/>
                  </a:lnTo>
                  <a:lnTo>
                    <a:pt x="71" y="7093"/>
                  </a:lnTo>
                  <a:lnTo>
                    <a:pt x="141" y="6482"/>
                  </a:lnTo>
                  <a:lnTo>
                    <a:pt x="212" y="5872"/>
                  </a:lnTo>
                  <a:lnTo>
                    <a:pt x="329" y="5285"/>
                  </a:lnTo>
                  <a:lnTo>
                    <a:pt x="446" y="4674"/>
                  </a:lnTo>
                  <a:lnTo>
                    <a:pt x="587" y="4087"/>
                  </a:lnTo>
                  <a:lnTo>
                    <a:pt x="752" y="3500"/>
                  </a:lnTo>
                  <a:lnTo>
                    <a:pt x="916" y="2913"/>
                  </a:lnTo>
                  <a:lnTo>
                    <a:pt x="1127" y="2326"/>
                  </a:lnTo>
                  <a:lnTo>
                    <a:pt x="1339" y="1738"/>
                  </a:lnTo>
                  <a:lnTo>
                    <a:pt x="1574" y="1175"/>
                  </a:lnTo>
                  <a:lnTo>
                    <a:pt x="1832" y="611"/>
                  </a:lnTo>
                  <a:lnTo>
                    <a:pt x="2114" y="48"/>
                  </a:lnTo>
                  <a:lnTo>
                    <a:pt x="4462" y="1"/>
                  </a:lnTo>
                  <a:lnTo>
                    <a:pt x="4462" y="1"/>
                  </a:lnTo>
                  <a:lnTo>
                    <a:pt x="4157" y="541"/>
                  </a:lnTo>
                  <a:lnTo>
                    <a:pt x="3875" y="1104"/>
                  </a:lnTo>
                  <a:lnTo>
                    <a:pt x="3593" y="1691"/>
                  </a:lnTo>
                  <a:lnTo>
                    <a:pt x="3335" y="2255"/>
                  </a:lnTo>
                  <a:lnTo>
                    <a:pt x="3124" y="2842"/>
                  </a:lnTo>
                  <a:lnTo>
                    <a:pt x="2912" y="3453"/>
                  </a:lnTo>
                  <a:lnTo>
                    <a:pt x="2724" y="4040"/>
                  </a:lnTo>
                  <a:lnTo>
                    <a:pt x="2560" y="4627"/>
                  </a:lnTo>
                  <a:lnTo>
                    <a:pt x="2419" y="5238"/>
                  </a:lnTo>
                  <a:lnTo>
                    <a:pt x="2302" y="5848"/>
                  </a:lnTo>
                  <a:lnTo>
                    <a:pt x="2208" y="6459"/>
                  </a:lnTo>
                  <a:lnTo>
                    <a:pt x="2114" y="7069"/>
                  </a:lnTo>
                  <a:lnTo>
                    <a:pt x="2067" y="7680"/>
                  </a:lnTo>
                  <a:lnTo>
                    <a:pt x="2043" y="8314"/>
                  </a:lnTo>
                  <a:lnTo>
                    <a:pt x="2020" y="8925"/>
                  </a:lnTo>
                  <a:lnTo>
                    <a:pt x="2043" y="9535"/>
                  </a:lnTo>
                  <a:lnTo>
                    <a:pt x="2067" y="10146"/>
                  </a:lnTo>
                  <a:lnTo>
                    <a:pt x="2114" y="10756"/>
                  </a:lnTo>
                  <a:lnTo>
                    <a:pt x="2208" y="11367"/>
                  </a:lnTo>
                  <a:lnTo>
                    <a:pt x="2302" y="11978"/>
                  </a:lnTo>
                  <a:lnTo>
                    <a:pt x="2419" y="12588"/>
                  </a:lnTo>
                  <a:lnTo>
                    <a:pt x="2560" y="13199"/>
                  </a:lnTo>
                  <a:lnTo>
                    <a:pt x="2724" y="13786"/>
                  </a:lnTo>
                  <a:lnTo>
                    <a:pt x="2912" y="14373"/>
                  </a:lnTo>
                  <a:lnTo>
                    <a:pt x="3124" y="14960"/>
                  </a:lnTo>
                  <a:lnTo>
                    <a:pt x="3335" y="15547"/>
                  </a:lnTo>
                  <a:lnTo>
                    <a:pt x="3593" y="16134"/>
                  </a:lnTo>
                  <a:lnTo>
                    <a:pt x="3875" y="16698"/>
                  </a:lnTo>
                  <a:lnTo>
                    <a:pt x="4180" y="17261"/>
                  </a:lnTo>
                  <a:lnTo>
                    <a:pt x="4486" y="17802"/>
                  </a:lnTo>
                  <a:lnTo>
                    <a:pt x="4838" y="18342"/>
                  </a:lnTo>
                  <a:lnTo>
                    <a:pt x="5190" y="18882"/>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0" name="Google Shape;2010;p31"/>
            <p:cNvSpPr/>
            <p:nvPr/>
          </p:nvSpPr>
          <p:spPr>
            <a:xfrm>
              <a:off x="6408200" y="3738700"/>
              <a:ext cx="850725" cy="472650"/>
            </a:xfrm>
            <a:custGeom>
              <a:rect b="b" l="l" r="r" t="t"/>
              <a:pathLst>
                <a:path extrusionOk="0" h="18906" w="34029">
                  <a:moveTo>
                    <a:pt x="2114" y="17966"/>
                  </a:moveTo>
                  <a:lnTo>
                    <a:pt x="1057" y="18201"/>
                  </a:lnTo>
                  <a:lnTo>
                    <a:pt x="0" y="18389"/>
                  </a:lnTo>
                  <a:lnTo>
                    <a:pt x="2372" y="18436"/>
                  </a:lnTo>
                  <a:lnTo>
                    <a:pt x="2372" y="18436"/>
                  </a:lnTo>
                  <a:lnTo>
                    <a:pt x="2114" y="17966"/>
                  </a:lnTo>
                  <a:close/>
                  <a:moveTo>
                    <a:pt x="11625" y="13269"/>
                  </a:moveTo>
                  <a:lnTo>
                    <a:pt x="11155" y="13645"/>
                  </a:lnTo>
                  <a:lnTo>
                    <a:pt x="10662" y="14021"/>
                  </a:lnTo>
                  <a:lnTo>
                    <a:pt x="10145" y="14373"/>
                  </a:lnTo>
                  <a:lnTo>
                    <a:pt x="9629" y="14725"/>
                  </a:lnTo>
                  <a:lnTo>
                    <a:pt x="9112" y="15054"/>
                  </a:lnTo>
                  <a:lnTo>
                    <a:pt x="8572" y="15360"/>
                  </a:lnTo>
                  <a:lnTo>
                    <a:pt x="8055" y="15665"/>
                  </a:lnTo>
                  <a:lnTo>
                    <a:pt x="7492" y="15970"/>
                  </a:lnTo>
                  <a:lnTo>
                    <a:pt x="7844" y="16816"/>
                  </a:lnTo>
                  <a:lnTo>
                    <a:pt x="8173" y="17520"/>
                  </a:lnTo>
                  <a:lnTo>
                    <a:pt x="8478" y="18131"/>
                  </a:lnTo>
                  <a:lnTo>
                    <a:pt x="8736" y="18577"/>
                  </a:lnTo>
                  <a:lnTo>
                    <a:pt x="13668" y="18694"/>
                  </a:lnTo>
                  <a:lnTo>
                    <a:pt x="13668" y="18694"/>
                  </a:lnTo>
                  <a:lnTo>
                    <a:pt x="13339" y="18037"/>
                  </a:lnTo>
                  <a:lnTo>
                    <a:pt x="13010" y="17379"/>
                  </a:lnTo>
                  <a:lnTo>
                    <a:pt x="12729" y="16722"/>
                  </a:lnTo>
                  <a:lnTo>
                    <a:pt x="12447" y="16041"/>
                  </a:lnTo>
                  <a:lnTo>
                    <a:pt x="12212" y="15360"/>
                  </a:lnTo>
                  <a:lnTo>
                    <a:pt x="12001" y="14678"/>
                  </a:lnTo>
                  <a:lnTo>
                    <a:pt x="11789" y="13974"/>
                  </a:lnTo>
                  <a:lnTo>
                    <a:pt x="11625" y="13269"/>
                  </a:lnTo>
                  <a:close/>
                  <a:moveTo>
                    <a:pt x="34029" y="1"/>
                  </a:moveTo>
                  <a:lnTo>
                    <a:pt x="19891" y="283"/>
                  </a:lnTo>
                  <a:lnTo>
                    <a:pt x="19680" y="1081"/>
                  </a:lnTo>
                  <a:lnTo>
                    <a:pt x="19445" y="1880"/>
                  </a:lnTo>
                  <a:lnTo>
                    <a:pt x="19163" y="2678"/>
                  </a:lnTo>
                  <a:lnTo>
                    <a:pt x="18881" y="3453"/>
                  </a:lnTo>
                  <a:lnTo>
                    <a:pt x="18553" y="4204"/>
                  </a:lnTo>
                  <a:lnTo>
                    <a:pt x="18200" y="4956"/>
                  </a:lnTo>
                  <a:lnTo>
                    <a:pt x="17825" y="5707"/>
                  </a:lnTo>
                  <a:lnTo>
                    <a:pt x="17425" y="6435"/>
                  </a:lnTo>
                  <a:lnTo>
                    <a:pt x="17003" y="7164"/>
                  </a:lnTo>
                  <a:lnTo>
                    <a:pt x="16557" y="7845"/>
                  </a:lnTo>
                  <a:lnTo>
                    <a:pt x="16087" y="8549"/>
                  </a:lnTo>
                  <a:lnTo>
                    <a:pt x="15594" y="9207"/>
                  </a:lnTo>
                  <a:lnTo>
                    <a:pt x="15077" y="9864"/>
                  </a:lnTo>
                  <a:lnTo>
                    <a:pt x="14537" y="10498"/>
                  </a:lnTo>
                  <a:lnTo>
                    <a:pt x="13973" y="11109"/>
                  </a:lnTo>
                  <a:lnTo>
                    <a:pt x="13386" y="11696"/>
                  </a:lnTo>
                  <a:lnTo>
                    <a:pt x="13551" y="12635"/>
                  </a:lnTo>
                  <a:lnTo>
                    <a:pt x="13738" y="13528"/>
                  </a:lnTo>
                  <a:lnTo>
                    <a:pt x="13997" y="14444"/>
                  </a:lnTo>
                  <a:lnTo>
                    <a:pt x="14302" y="15336"/>
                  </a:lnTo>
                  <a:lnTo>
                    <a:pt x="14678" y="16205"/>
                  </a:lnTo>
                  <a:lnTo>
                    <a:pt x="15077" y="17074"/>
                  </a:lnTo>
                  <a:lnTo>
                    <a:pt x="15523" y="17919"/>
                  </a:lnTo>
                  <a:lnTo>
                    <a:pt x="16040" y="18741"/>
                  </a:lnTo>
                  <a:lnTo>
                    <a:pt x="16979" y="18765"/>
                  </a:lnTo>
                  <a:lnTo>
                    <a:pt x="22193" y="18882"/>
                  </a:lnTo>
                  <a:lnTo>
                    <a:pt x="23531" y="18906"/>
                  </a:lnTo>
                  <a:lnTo>
                    <a:pt x="23085" y="17966"/>
                  </a:lnTo>
                  <a:lnTo>
                    <a:pt x="22686" y="17027"/>
                  </a:lnTo>
                  <a:lnTo>
                    <a:pt x="22357" y="16088"/>
                  </a:lnTo>
                  <a:lnTo>
                    <a:pt x="22075" y="15172"/>
                  </a:lnTo>
                  <a:lnTo>
                    <a:pt x="21840" y="14279"/>
                  </a:lnTo>
                  <a:lnTo>
                    <a:pt x="21653" y="13387"/>
                  </a:lnTo>
                  <a:lnTo>
                    <a:pt x="21512" y="12541"/>
                  </a:lnTo>
                  <a:lnTo>
                    <a:pt x="21394" y="11672"/>
                  </a:lnTo>
                  <a:lnTo>
                    <a:pt x="21347" y="10851"/>
                  </a:lnTo>
                  <a:lnTo>
                    <a:pt x="21300" y="10052"/>
                  </a:lnTo>
                  <a:lnTo>
                    <a:pt x="21324" y="9277"/>
                  </a:lnTo>
                  <a:lnTo>
                    <a:pt x="21347" y="8502"/>
                  </a:lnTo>
                  <a:lnTo>
                    <a:pt x="21418" y="7774"/>
                  </a:lnTo>
                  <a:lnTo>
                    <a:pt x="21512" y="7070"/>
                  </a:lnTo>
                  <a:lnTo>
                    <a:pt x="21606" y="6389"/>
                  </a:lnTo>
                  <a:lnTo>
                    <a:pt x="21723" y="5731"/>
                  </a:lnTo>
                  <a:lnTo>
                    <a:pt x="21864" y="5120"/>
                  </a:lnTo>
                  <a:lnTo>
                    <a:pt x="22028" y="4510"/>
                  </a:lnTo>
                  <a:lnTo>
                    <a:pt x="22193" y="3970"/>
                  </a:lnTo>
                  <a:lnTo>
                    <a:pt x="22357" y="3430"/>
                  </a:lnTo>
                  <a:lnTo>
                    <a:pt x="22709" y="2490"/>
                  </a:lnTo>
                  <a:lnTo>
                    <a:pt x="23038" y="1692"/>
                  </a:lnTo>
                  <a:lnTo>
                    <a:pt x="23320" y="1058"/>
                  </a:lnTo>
                  <a:lnTo>
                    <a:pt x="23578" y="588"/>
                  </a:lnTo>
                  <a:lnTo>
                    <a:pt x="23790" y="212"/>
                  </a:lnTo>
                  <a:lnTo>
                    <a:pt x="34029" y="1"/>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1" name="Google Shape;2011;p31"/>
            <p:cNvSpPr/>
            <p:nvPr/>
          </p:nvSpPr>
          <p:spPr>
            <a:xfrm>
              <a:off x="6408200" y="4187850"/>
              <a:ext cx="59325" cy="11750"/>
            </a:xfrm>
            <a:custGeom>
              <a:rect b="b" l="l" r="r" t="t"/>
              <a:pathLst>
                <a:path extrusionOk="0" fill="none" h="470" w="2373">
                  <a:moveTo>
                    <a:pt x="2114" y="0"/>
                  </a:moveTo>
                  <a:lnTo>
                    <a:pt x="2114" y="0"/>
                  </a:lnTo>
                  <a:lnTo>
                    <a:pt x="1057" y="235"/>
                  </a:lnTo>
                  <a:lnTo>
                    <a:pt x="0" y="423"/>
                  </a:lnTo>
                  <a:lnTo>
                    <a:pt x="2372" y="470"/>
                  </a:lnTo>
                  <a:lnTo>
                    <a:pt x="2372" y="470"/>
                  </a:lnTo>
                  <a:lnTo>
                    <a:pt x="2114"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2" name="Google Shape;2012;p31"/>
            <p:cNvSpPr/>
            <p:nvPr/>
          </p:nvSpPr>
          <p:spPr>
            <a:xfrm>
              <a:off x="6595475" y="4070425"/>
              <a:ext cx="154425" cy="135650"/>
            </a:xfrm>
            <a:custGeom>
              <a:rect b="b" l="l" r="r" t="t"/>
              <a:pathLst>
                <a:path extrusionOk="0" fill="none" h="5426" w="6177">
                  <a:moveTo>
                    <a:pt x="4134" y="0"/>
                  </a:moveTo>
                  <a:lnTo>
                    <a:pt x="4134" y="0"/>
                  </a:lnTo>
                  <a:lnTo>
                    <a:pt x="3664" y="376"/>
                  </a:lnTo>
                  <a:lnTo>
                    <a:pt x="3171" y="752"/>
                  </a:lnTo>
                  <a:lnTo>
                    <a:pt x="2654" y="1104"/>
                  </a:lnTo>
                  <a:lnTo>
                    <a:pt x="2138" y="1456"/>
                  </a:lnTo>
                  <a:lnTo>
                    <a:pt x="1621" y="1785"/>
                  </a:lnTo>
                  <a:lnTo>
                    <a:pt x="1081" y="2091"/>
                  </a:lnTo>
                  <a:lnTo>
                    <a:pt x="564" y="2396"/>
                  </a:lnTo>
                  <a:lnTo>
                    <a:pt x="1" y="2701"/>
                  </a:lnTo>
                  <a:lnTo>
                    <a:pt x="1" y="2701"/>
                  </a:lnTo>
                  <a:lnTo>
                    <a:pt x="353" y="3547"/>
                  </a:lnTo>
                  <a:lnTo>
                    <a:pt x="682" y="4251"/>
                  </a:lnTo>
                  <a:lnTo>
                    <a:pt x="987" y="4862"/>
                  </a:lnTo>
                  <a:lnTo>
                    <a:pt x="1245" y="5308"/>
                  </a:lnTo>
                  <a:lnTo>
                    <a:pt x="6177" y="5425"/>
                  </a:lnTo>
                  <a:lnTo>
                    <a:pt x="6177" y="5425"/>
                  </a:lnTo>
                  <a:lnTo>
                    <a:pt x="5848" y="4768"/>
                  </a:lnTo>
                  <a:lnTo>
                    <a:pt x="5519" y="4110"/>
                  </a:lnTo>
                  <a:lnTo>
                    <a:pt x="5238" y="3453"/>
                  </a:lnTo>
                  <a:lnTo>
                    <a:pt x="4956" y="2772"/>
                  </a:lnTo>
                  <a:lnTo>
                    <a:pt x="4721" y="2091"/>
                  </a:lnTo>
                  <a:lnTo>
                    <a:pt x="4510" y="1409"/>
                  </a:lnTo>
                  <a:lnTo>
                    <a:pt x="4298" y="705"/>
                  </a:lnTo>
                  <a:lnTo>
                    <a:pt x="4134"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3" name="Google Shape;2013;p31"/>
            <p:cNvSpPr/>
            <p:nvPr/>
          </p:nvSpPr>
          <p:spPr>
            <a:xfrm>
              <a:off x="6742850" y="3738700"/>
              <a:ext cx="516075" cy="472650"/>
            </a:xfrm>
            <a:custGeom>
              <a:rect b="b" l="l" r="r" t="t"/>
              <a:pathLst>
                <a:path extrusionOk="0" fill="none" h="18906" w="20643">
                  <a:moveTo>
                    <a:pt x="20643" y="1"/>
                  </a:moveTo>
                  <a:lnTo>
                    <a:pt x="6505" y="283"/>
                  </a:lnTo>
                  <a:lnTo>
                    <a:pt x="6505" y="283"/>
                  </a:lnTo>
                  <a:lnTo>
                    <a:pt x="6294" y="1081"/>
                  </a:lnTo>
                  <a:lnTo>
                    <a:pt x="6059" y="1880"/>
                  </a:lnTo>
                  <a:lnTo>
                    <a:pt x="5777" y="2678"/>
                  </a:lnTo>
                  <a:lnTo>
                    <a:pt x="5495" y="3453"/>
                  </a:lnTo>
                  <a:lnTo>
                    <a:pt x="5167" y="4204"/>
                  </a:lnTo>
                  <a:lnTo>
                    <a:pt x="4814" y="4956"/>
                  </a:lnTo>
                  <a:lnTo>
                    <a:pt x="4439" y="5707"/>
                  </a:lnTo>
                  <a:lnTo>
                    <a:pt x="4039" y="6435"/>
                  </a:lnTo>
                  <a:lnTo>
                    <a:pt x="3617" y="7164"/>
                  </a:lnTo>
                  <a:lnTo>
                    <a:pt x="3171" y="7845"/>
                  </a:lnTo>
                  <a:lnTo>
                    <a:pt x="2701" y="8549"/>
                  </a:lnTo>
                  <a:lnTo>
                    <a:pt x="2208" y="9207"/>
                  </a:lnTo>
                  <a:lnTo>
                    <a:pt x="1691" y="9864"/>
                  </a:lnTo>
                  <a:lnTo>
                    <a:pt x="1151" y="10498"/>
                  </a:lnTo>
                  <a:lnTo>
                    <a:pt x="587" y="11109"/>
                  </a:lnTo>
                  <a:lnTo>
                    <a:pt x="0" y="11696"/>
                  </a:lnTo>
                  <a:lnTo>
                    <a:pt x="0" y="11696"/>
                  </a:lnTo>
                  <a:lnTo>
                    <a:pt x="165" y="12635"/>
                  </a:lnTo>
                  <a:lnTo>
                    <a:pt x="352" y="13528"/>
                  </a:lnTo>
                  <a:lnTo>
                    <a:pt x="611" y="14444"/>
                  </a:lnTo>
                  <a:lnTo>
                    <a:pt x="916" y="15336"/>
                  </a:lnTo>
                  <a:lnTo>
                    <a:pt x="1292" y="16205"/>
                  </a:lnTo>
                  <a:lnTo>
                    <a:pt x="1691" y="17074"/>
                  </a:lnTo>
                  <a:lnTo>
                    <a:pt x="2137" y="17919"/>
                  </a:lnTo>
                  <a:lnTo>
                    <a:pt x="2654" y="18741"/>
                  </a:lnTo>
                  <a:lnTo>
                    <a:pt x="3593" y="18765"/>
                  </a:lnTo>
                  <a:lnTo>
                    <a:pt x="3593" y="18765"/>
                  </a:lnTo>
                  <a:lnTo>
                    <a:pt x="3593" y="18765"/>
                  </a:lnTo>
                  <a:lnTo>
                    <a:pt x="3593" y="18765"/>
                  </a:lnTo>
                  <a:lnTo>
                    <a:pt x="8807" y="18882"/>
                  </a:lnTo>
                  <a:lnTo>
                    <a:pt x="10145" y="18906"/>
                  </a:lnTo>
                  <a:lnTo>
                    <a:pt x="10145" y="18906"/>
                  </a:lnTo>
                  <a:lnTo>
                    <a:pt x="9699" y="17966"/>
                  </a:lnTo>
                  <a:lnTo>
                    <a:pt x="9300" y="17027"/>
                  </a:lnTo>
                  <a:lnTo>
                    <a:pt x="8971" y="16088"/>
                  </a:lnTo>
                  <a:lnTo>
                    <a:pt x="8689" y="15172"/>
                  </a:lnTo>
                  <a:lnTo>
                    <a:pt x="8454" y="14279"/>
                  </a:lnTo>
                  <a:lnTo>
                    <a:pt x="8267" y="13387"/>
                  </a:lnTo>
                  <a:lnTo>
                    <a:pt x="8126" y="12541"/>
                  </a:lnTo>
                  <a:lnTo>
                    <a:pt x="8008" y="11672"/>
                  </a:lnTo>
                  <a:lnTo>
                    <a:pt x="7961" y="10851"/>
                  </a:lnTo>
                  <a:lnTo>
                    <a:pt x="7914" y="10052"/>
                  </a:lnTo>
                  <a:lnTo>
                    <a:pt x="7938" y="9277"/>
                  </a:lnTo>
                  <a:lnTo>
                    <a:pt x="7961" y="8502"/>
                  </a:lnTo>
                  <a:lnTo>
                    <a:pt x="8032" y="7774"/>
                  </a:lnTo>
                  <a:lnTo>
                    <a:pt x="8126" y="7070"/>
                  </a:lnTo>
                  <a:lnTo>
                    <a:pt x="8220" y="6389"/>
                  </a:lnTo>
                  <a:lnTo>
                    <a:pt x="8337" y="5731"/>
                  </a:lnTo>
                  <a:lnTo>
                    <a:pt x="8478" y="5120"/>
                  </a:lnTo>
                  <a:lnTo>
                    <a:pt x="8642" y="4510"/>
                  </a:lnTo>
                  <a:lnTo>
                    <a:pt x="8807" y="3970"/>
                  </a:lnTo>
                  <a:lnTo>
                    <a:pt x="8971" y="3430"/>
                  </a:lnTo>
                  <a:lnTo>
                    <a:pt x="9323" y="2490"/>
                  </a:lnTo>
                  <a:lnTo>
                    <a:pt x="9652" y="1692"/>
                  </a:lnTo>
                  <a:lnTo>
                    <a:pt x="9934" y="1058"/>
                  </a:lnTo>
                  <a:lnTo>
                    <a:pt x="10192" y="588"/>
                  </a:lnTo>
                  <a:lnTo>
                    <a:pt x="10404" y="212"/>
                  </a:lnTo>
                  <a:lnTo>
                    <a:pt x="20643" y="1"/>
                  </a:lnTo>
                  <a:lnTo>
                    <a:pt x="20643"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4" name="Google Shape;2014;p31"/>
            <p:cNvSpPr/>
            <p:nvPr/>
          </p:nvSpPr>
          <p:spPr>
            <a:xfrm>
              <a:off x="6461025" y="4137950"/>
              <a:ext cx="165600" cy="65175"/>
            </a:xfrm>
            <a:custGeom>
              <a:rect b="b" l="l" r="r" t="t"/>
              <a:pathLst>
                <a:path extrusionOk="0" h="2607" w="6624">
                  <a:moveTo>
                    <a:pt x="5379" y="0"/>
                  </a:moveTo>
                  <a:lnTo>
                    <a:pt x="4745" y="305"/>
                  </a:lnTo>
                  <a:lnTo>
                    <a:pt x="4087" y="611"/>
                  </a:lnTo>
                  <a:lnTo>
                    <a:pt x="3429" y="893"/>
                  </a:lnTo>
                  <a:lnTo>
                    <a:pt x="2748" y="1151"/>
                  </a:lnTo>
                  <a:lnTo>
                    <a:pt x="2067" y="1386"/>
                  </a:lnTo>
                  <a:lnTo>
                    <a:pt x="1386" y="1621"/>
                  </a:lnTo>
                  <a:lnTo>
                    <a:pt x="705" y="1808"/>
                  </a:lnTo>
                  <a:lnTo>
                    <a:pt x="1" y="1996"/>
                  </a:lnTo>
                  <a:lnTo>
                    <a:pt x="259" y="2466"/>
                  </a:lnTo>
                  <a:lnTo>
                    <a:pt x="6623" y="2607"/>
                  </a:lnTo>
                  <a:lnTo>
                    <a:pt x="6365" y="2161"/>
                  </a:lnTo>
                  <a:lnTo>
                    <a:pt x="6060" y="1550"/>
                  </a:lnTo>
                  <a:lnTo>
                    <a:pt x="5731" y="846"/>
                  </a:lnTo>
                  <a:lnTo>
                    <a:pt x="5379" y="0"/>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5" name="Google Shape;2015;p31"/>
            <p:cNvSpPr/>
            <p:nvPr/>
          </p:nvSpPr>
          <p:spPr>
            <a:xfrm>
              <a:off x="6461025" y="4137950"/>
              <a:ext cx="165600" cy="65175"/>
            </a:xfrm>
            <a:custGeom>
              <a:rect b="b" l="l" r="r" t="t"/>
              <a:pathLst>
                <a:path extrusionOk="0" fill="none" h="2607" w="6624">
                  <a:moveTo>
                    <a:pt x="5379" y="0"/>
                  </a:moveTo>
                  <a:lnTo>
                    <a:pt x="5379" y="0"/>
                  </a:lnTo>
                  <a:lnTo>
                    <a:pt x="4745" y="305"/>
                  </a:lnTo>
                  <a:lnTo>
                    <a:pt x="4087" y="611"/>
                  </a:lnTo>
                  <a:lnTo>
                    <a:pt x="3429" y="893"/>
                  </a:lnTo>
                  <a:lnTo>
                    <a:pt x="2748" y="1151"/>
                  </a:lnTo>
                  <a:lnTo>
                    <a:pt x="2067" y="1386"/>
                  </a:lnTo>
                  <a:lnTo>
                    <a:pt x="1386" y="1621"/>
                  </a:lnTo>
                  <a:lnTo>
                    <a:pt x="705" y="1808"/>
                  </a:lnTo>
                  <a:lnTo>
                    <a:pt x="1" y="1996"/>
                  </a:lnTo>
                  <a:lnTo>
                    <a:pt x="1" y="1996"/>
                  </a:lnTo>
                  <a:lnTo>
                    <a:pt x="259" y="2466"/>
                  </a:lnTo>
                  <a:lnTo>
                    <a:pt x="6623" y="2607"/>
                  </a:lnTo>
                  <a:lnTo>
                    <a:pt x="6623" y="2607"/>
                  </a:lnTo>
                  <a:lnTo>
                    <a:pt x="6365" y="2161"/>
                  </a:lnTo>
                  <a:lnTo>
                    <a:pt x="6060" y="1550"/>
                  </a:lnTo>
                  <a:lnTo>
                    <a:pt x="5731" y="846"/>
                  </a:lnTo>
                  <a:lnTo>
                    <a:pt x="5379"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6" name="Google Shape;2016;p31"/>
            <p:cNvSpPr/>
            <p:nvPr/>
          </p:nvSpPr>
          <p:spPr>
            <a:xfrm>
              <a:off x="6698800" y="4031075"/>
              <a:ext cx="110400" cy="176175"/>
            </a:xfrm>
            <a:custGeom>
              <a:rect b="b" l="l" r="r" t="t"/>
              <a:pathLst>
                <a:path extrusionOk="0" h="7047" w="4416">
                  <a:moveTo>
                    <a:pt x="1762" y="1"/>
                  </a:moveTo>
                  <a:lnTo>
                    <a:pt x="1058" y="682"/>
                  </a:lnTo>
                  <a:lnTo>
                    <a:pt x="330" y="1316"/>
                  </a:lnTo>
                  <a:lnTo>
                    <a:pt x="1" y="1574"/>
                  </a:lnTo>
                  <a:lnTo>
                    <a:pt x="165" y="2279"/>
                  </a:lnTo>
                  <a:lnTo>
                    <a:pt x="377" y="2983"/>
                  </a:lnTo>
                  <a:lnTo>
                    <a:pt x="588" y="3665"/>
                  </a:lnTo>
                  <a:lnTo>
                    <a:pt x="823" y="4346"/>
                  </a:lnTo>
                  <a:lnTo>
                    <a:pt x="1105" y="5027"/>
                  </a:lnTo>
                  <a:lnTo>
                    <a:pt x="1386" y="5684"/>
                  </a:lnTo>
                  <a:lnTo>
                    <a:pt x="1715" y="6342"/>
                  </a:lnTo>
                  <a:lnTo>
                    <a:pt x="2044" y="6999"/>
                  </a:lnTo>
                  <a:lnTo>
                    <a:pt x="4416" y="7046"/>
                  </a:lnTo>
                  <a:lnTo>
                    <a:pt x="3899" y="6224"/>
                  </a:lnTo>
                  <a:lnTo>
                    <a:pt x="3453" y="5379"/>
                  </a:lnTo>
                  <a:lnTo>
                    <a:pt x="3054" y="4510"/>
                  </a:lnTo>
                  <a:lnTo>
                    <a:pt x="2678" y="3641"/>
                  </a:lnTo>
                  <a:lnTo>
                    <a:pt x="2373" y="2749"/>
                  </a:lnTo>
                  <a:lnTo>
                    <a:pt x="2114" y="1833"/>
                  </a:lnTo>
                  <a:lnTo>
                    <a:pt x="1927" y="940"/>
                  </a:lnTo>
                  <a:lnTo>
                    <a:pt x="1762" y="1"/>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7" name="Google Shape;2017;p31"/>
            <p:cNvSpPr/>
            <p:nvPr/>
          </p:nvSpPr>
          <p:spPr>
            <a:xfrm>
              <a:off x="6698800" y="4031075"/>
              <a:ext cx="110400" cy="176175"/>
            </a:xfrm>
            <a:custGeom>
              <a:rect b="b" l="l" r="r" t="t"/>
              <a:pathLst>
                <a:path extrusionOk="0" fill="none" h="7047" w="4416">
                  <a:moveTo>
                    <a:pt x="1762" y="1"/>
                  </a:moveTo>
                  <a:lnTo>
                    <a:pt x="1762" y="1"/>
                  </a:lnTo>
                  <a:lnTo>
                    <a:pt x="1058" y="682"/>
                  </a:lnTo>
                  <a:lnTo>
                    <a:pt x="330" y="1316"/>
                  </a:lnTo>
                  <a:lnTo>
                    <a:pt x="330" y="1316"/>
                  </a:lnTo>
                  <a:lnTo>
                    <a:pt x="1" y="1574"/>
                  </a:lnTo>
                  <a:lnTo>
                    <a:pt x="1" y="1574"/>
                  </a:lnTo>
                  <a:lnTo>
                    <a:pt x="165" y="2279"/>
                  </a:lnTo>
                  <a:lnTo>
                    <a:pt x="377" y="2983"/>
                  </a:lnTo>
                  <a:lnTo>
                    <a:pt x="588" y="3665"/>
                  </a:lnTo>
                  <a:lnTo>
                    <a:pt x="823" y="4346"/>
                  </a:lnTo>
                  <a:lnTo>
                    <a:pt x="1105" y="5027"/>
                  </a:lnTo>
                  <a:lnTo>
                    <a:pt x="1386" y="5684"/>
                  </a:lnTo>
                  <a:lnTo>
                    <a:pt x="1715" y="6342"/>
                  </a:lnTo>
                  <a:lnTo>
                    <a:pt x="2044" y="6999"/>
                  </a:lnTo>
                  <a:lnTo>
                    <a:pt x="4416" y="7046"/>
                  </a:lnTo>
                  <a:lnTo>
                    <a:pt x="4416" y="7046"/>
                  </a:lnTo>
                  <a:lnTo>
                    <a:pt x="3899" y="6224"/>
                  </a:lnTo>
                  <a:lnTo>
                    <a:pt x="3453" y="5379"/>
                  </a:lnTo>
                  <a:lnTo>
                    <a:pt x="3054" y="4510"/>
                  </a:lnTo>
                  <a:lnTo>
                    <a:pt x="2678" y="3641"/>
                  </a:lnTo>
                  <a:lnTo>
                    <a:pt x="2373" y="2749"/>
                  </a:lnTo>
                  <a:lnTo>
                    <a:pt x="2114" y="1833"/>
                  </a:lnTo>
                  <a:lnTo>
                    <a:pt x="1927" y="940"/>
                  </a:lnTo>
                  <a:lnTo>
                    <a:pt x="1762"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8" name="Google Shape;2018;p31"/>
            <p:cNvSpPr/>
            <p:nvPr/>
          </p:nvSpPr>
          <p:spPr>
            <a:xfrm>
              <a:off x="6940700" y="3724625"/>
              <a:ext cx="996925" cy="518425"/>
            </a:xfrm>
            <a:custGeom>
              <a:rect b="b" l="l" r="r" t="t"/>
              <a:pathLst>
                <a:path extrusionOk="0" h="20737" w="39877">
                  <a:moveTo>
                    <a:pt x="39877" y="0"/>
                  </a:moveTo>
                  <a:lnTo>
                    <a:pt x="2490" y="775"/>
                  </a:lnTo>
                  <a:lnTo>
                    <a:pt x="2278" y="1174"/>
                  </a:lnTo>
                  <a:lnTo>
                    <a:pt x="2020" y="1644"/>
                  </a:lnTo>
                  <a:lnTo>
                    <a:pt x="1715" y="2302"/>
                  </a:lnTo>
                  <a:lnTo>
                    <a:pt x="1362" y="3124"/>
                  </a:lnTo>
                  <a:lnTo>
                    <a:pt x="1198" y="3593"/>
                  </a:lnTo>
                  <a:lnTo>
                    <a:pt x="1010" y="4086"/>
                  </a:lnTo>
                  <a:lnTo>
                    <a:pt x="846" y="4627"/>
                  </a:lnTo>
                  <a:lnTo>
                    <a:pt x="681" y="5214"/>
                  </a:lnTo>
                  <a:lnTo>
                    <a:pt x="540" y="5824"/>
                  </a:lnTo>
                  <a:lnTo>
                    <a:pt x="400" y="6458"/>
                  </a:lnTo>
                  <a:lnTo>
                    <a:pt x="282" y="7139"/>
                  </a:lnTo>
                  <a:lnTo>
                    <a:pt x="165" y="7844"/>
                  </a:lnTo>
                  <a:lnTo>
                    <a:pt x="94" y="8572"/>
                  </a:lnTo>
                  <a:lnTo>
                    <a:pt x="47" y="9323"/>
                  </a:lnTo>
                  <a:lnTo>
                    <a:pt x="0" y="10098"/>
                  </a:lnTo>
                  <a:lnTo>
                    <a:pt x="24" y="10897"/>
                  </a:lnTo>
                  <a:lnTo>
                    <a:pt x="47" y="11719"/>
                  </a:lnTo>
                  <a:lnTo>
                    <a:pt x="141" y="12564"/>
                  </a:lnTo>
                  <a:lnTo>
                    <a:pt x="259" y="13433"/>
                  </a:lnTo>
                  <a:lnTo>
                    <a:pt x="423" y="14326"/>
                  </a:lnTo>
                  <a:lnTo>
                    <a:pt x="634" y="15241"/>
                  </a:lnTo>
                  <a:lnTo>
                    <a:pt x="893" y="16157"/>
                  </a:lnTo>
                  <a:lnTo>
                    <a:pt x="1198" y="17097"/>
                  </a:lnTo>
                  <a:lnTo>
                    <a:pt x="1574" y="18036"/>
                  </a:lnTo>
                  <a:lnTo>
                    <a:pt x="1997" y="18999"/>
                  </a:lnTo>
                  <a:lnTo>
                    <a:pt x="2490" y="19962"/>
                  </a:lnTo>
                  <a:lnTo>
                    <a:pt x="39877" y="20737"/>
                  </a:lnTo>
                  <a:lnTo>
                    <a:pt x="39877" y="17167"/>
                  </a:lnTo>
                  <a:lnTo>
                    <a:pt x="22005" y="16744"/>
                  </a:lnTo>
                  <a:lnTo>
                    <a:pt x="22451" y="3311"/>
                  </a:lnTo>
                  <a:lnTo>
                    <a:pt x="39877" y="3311"/>
                  </a:lnTo>
                  <a:lnTo>
                    <a:pt x="39877"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9" name="Google Shape;2019;p31"/>
            <p:cNvSpPr/>
            <p:nvPr/>
          </p:nvSpPr>
          <p:spPr>
            <a:xfrm>
              <a:off x="6940700" y="3724625"/>
              <a:ext cx="996925" cy="518425"/>
            </a:xfrm>
            <a:custGeom>
              <a:rect b="b" l="l" r="r" t="t"/>
              <a:pathLst>
                <a:path extrusionOk="0" fill="none" h="20737" w="39877">
                  <a:moveTo>
                    <a:pt x="22005" y="16744"/>
                  </a:moveTo>
                  <a:lnTo>
                    <a:pt x="22451" y="3311"/>
                  </a:lnTo>
                  <a:lnTo>
                    <a:pt x="39877" y="3311"/>
                  </a:lnTo>
                  <a:lnTo>
                    <a:pt x="39877" y="0"/>
                  </a:lnTo>
                  <a:lnTo>
                    <a:pt x="2490" y="775"/>
                  </a:lnTo>
                  <a:lnTo>
                    <a:pt x="2490" y="775"/>
                  </a:lnTo>
                  <a:lnTo>
                    <a:pt x="2278" y="1174"/>
                  </a:lnTo>
                  <a:lnTo>
                    <a:pt x="2020" y="1644"/>
                  </a:lnTo>
                  <a:lnTo>
                    <a:pt x="1715" y="2302"/>
                  </a:lnTo>
                  <a:lnTo>
                    <a:pt x="1362" y="3124"/>
                  </a:lnTo>
                  <a:lnTo>
                    <a:pt x="1198" y="3593"/>
                  </a:lnTo>
                  <a:lnTo>
                    <a:pt x="1010" y="4086"/>
                  </a:lnTo>
                  <a:lnTo>
                    <a:pt x="846" y="4627"/>
                  </a:lnTo>
                  <a:lnTo>
                    <a:pt x="681" y="5214"/>
                  </a:lnTo>
                  <a:lnTo>
                    <a:pt x="540" y="5824"/>
                  </a:lnTo>
                  <a:lnTo>
                    <a:pt x="400" y="6458"/>
                  </a:lnTo>
                  <a:lnTo>
                    <a:pt x="282" y="7139"/>
                  </a:lnTo>
                  <a:lnTo>
                    <a:pt x="165" y="7844"/>
                  </a:lnTo>
                  <a:lnTo>
                    <a:pt x="94" y="8572"/>
                  </a:lnTo>
                  <a:lnTo>
                    <a:pt x="47" y="9323"/>
                  </a:lnTo>
                  <a:lnTo>
                    <a:pt x="0" y="10098"/>
                  </a:lnTo>
                  <a:lnTo>
                    <a:pt x="24" y="10897"/>
                  </a:lnTo>
                  <a:lnTo>
                    <a:pt x="47" y="11719"/>
                  </a:lnTo>
                  <a:lnTo>
                    <a:pt x="141" y="12564"/>
                  </a:lnTo>
                  <a:lnTo>
                    <a:pt x="259" y="13433"/>
                  </a:lnTo>
                  <a:lnTo>
                    <a:pt x="423" y="14326"/>
                  </a:lnTo>
                  <a:lnTo>
                    <a:pt x="634" y="15241"/>
                  </a:lnTo>
                  <a:lnTo>
                    <a:pt x="893" y="16157"/>
                  </a:lnTo>
                  <a:lnTo>
                    <a:pt x="1198" y="17097"/>
                  </a:lnTo>
                  <a:lnTo>
                    <a:pt x="1574" y="18036"/>
                  </a:lnTo>
                  <a:lnTo>
                    <a:pt x="1997" y="18999"/>
                  </a:lnTo>
                  <a:lnTo>
                    <a:pt x="2490" y="19962"/>
                  </a:lnTo>
                  <a:lnTo>
                    <a:pt x="39877" y="20737"/>
                  </a:lnTo>
                  <a:lnTo>
                    <a:pt x="39877" y="17167"/>
                  </a:lnTo>
                  <a:lnTo>
                    <a:pt x="22005" y="16744"/>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0" name="Google Shape;2020;p31"/>
            <p:cNvSpPr/>
            <p:nvPr/>
          </p:nvSpPr>
          <p:spPr>
            <a:xfrm>
              <a:off x="6997650" y="3807400"/>
              <a:ext cx="860125" cy="344650"/>
            </a:xfrm>
            <a:custGeom>
              <a:rect b="b" l="l" r="r" t="t"/>
              <a:pathLst>
                <a:path extrusionOk="0" h="13786" w="34405">
                  <a:moveTo>
                    <a:pt x="1503" y="0"/>
                  </a:moveTo>
                  <a:lnTo>
                    <a:pt x="1433" y="141"/>
                  </a:lnTo>
                  <a:lnTo>
                    <a:pt x="1268" y="541"/>
                  </a:lnTo>
                  <a:lnTo>
                    <a:pt x="1010" y="1198"/>
                  </a:lnTo>
                  <a:lnTo>
                    <a:pt x="705" y="2044"/>
                  </a:lnTo>
                  <a:lnTo>
                    <a:pt x="564" y="2560"/>
                  </a:lnTo>
                  <a:lnTo>
                    <a:pt x="423" y="3100"/>
                  </a:lnTo>
                  <a:lnTo>
                    <a:pt x="306" y="3687"/>
                  </a:lnTo>
                  <a:lnTo>
                    <a:pt x="188" y="4322"/>
                  </a:lnTo>
                  <a:lnTo>
                    <a:pt x="94" y="4979"/>
                  </a:lnTo>
                  <a:lnTo>
                    <a:pt x="24" y="5684"/>
                  </a:lnTo>
                  <a:lnTo>
                    <a:pt x="0" y="6412"/>
                  </a:lnTo>
                  <a:lnTo>
                    <a:pt x="0" y="7140"/>
                  </a:lnTo>
                  <a:lnTo>
                    <a:pt x="24" y="7844"/>
                  </a:lnTo>
                  <a:lnTo>
                    <a:pt x="118" y="8549"/>
                  </a:lnTo>
                  <a:lnTo>
                    <a:pt x="212" y="9277"/>
                  </a:lnTo>
                  <a:lnTo>
                    <a:pt x="376" y="10005"/>
                  </a:lnTo>
                  <a:lnTo>
                    <a:pt x="587" y="10756"/>
                  </a:lnTo>
                  <a:lnTo>
                    <a:pt x="846" y="11508"/>
                  </a:lnTo>
                  <a:lnTo>
                    <a:pt x="1151" y="12259"/>
                  </a:lnTo>
                  <a:lnTo>
                    <a:pt x="1503" y="13011"/>
                  </a:lnTo>
                  <a:lnTo>
                    <a:pt x="34405" y="13786"/>
                  </a:lnTo>
                  <a:lnTo>
                    <a:pt x="34240" y="13316"/>
                  </a:lnTo>
                  <a:lnTo>
                    <a:pt x="34076" y="12752"/>
                  </a:lnTo>
                  <a:lnTo>
                    <a:pt x="33888" y="12001"/>
                  </a:lnTo>
                  <a:lnTo>
                    <a:pt x="33677" y="11109"/>
                  </a:lnTo>
                  <a:lnTo>
                    <a:pt x="33489" y="10052"/>
                  </a:lnTo>
                  <a:lnTo>
                    <a:pt x="33395" y="9488"/>
                  </a:lnTo>
                  <a:lnTo>
                    <a:pt x="33324" y="8878"/>
                  </a:lnTo>
                  <a:lnTo>
                    <a:pt x="33254" y="8267"/>
                  </a:lnTo>
                  <a:lnTo>
                    <a:pt x="33207" y="7633"/>
                  </a:lnTo>
                  <a:lnTo>
                    <a:pt x="33184" y="6717"/>
                  </a:lnTo>
                  <a:lnTo>
                    <a:pt x="33184" y="5778"/>
                  </a:lnTo>
                  <a:lnTo>
                    <a:pt x="33230" y="4838"/>
                  </a:lnTo>
                  <a:lnTo>
                    <a:pt x="33324" y="3852"/>
                  </a:lnTo>
                  <a:lnTo>
                    <a:pt x="33395" y="3382"/>
                  </a:lnTo>
                  <a:lnTo>
                    <a:pt x="33489" y="2889"/>
                  </a:lnTo>
                  <a:lnTo>
                    <a:pt x="33606" y="2396"/>
                  </a:lnTo>
                  <a:lnTo>
                    <a:pt x="33724" y="1903"/>
                  </a:lnTo>
                  <a:lnTo>
                    <a:pt x="33865" y="1433"/>
                  </a:lnTo>
                  <a:lnTo>
                    <a:pt x="34029" y="940"/>
                  </a:lnTo>
                  <a:lnTo>
                    <a:pt x="34193" y="470"/>
                  </a:lnTo>
                  <a:lnTo>
                    <a:pt x="3440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1" name="Google Shape;2021;p31"/>
            <p:cNvSpPr/>
            <p:nvPr/>
          </p:nvSpPr>
          <p:spPr>
            <a:xfrm>
              <a:off x="6997650" y="3807400"/>
              <a:ext cx="860125" cy="344650"/>
            </a:xfrm>
            <a:custGeom>
              <a:rect b="b" l="l" r="r" t="t"/>
              <a:pathLst>
                <a:path extrusionOk="0" fill="none" h="13786" w="34405">
                  <a:moveTo>
                    <a:pt x="33207" y="7633"/>
                  </a:moveTo>
                  <a:lnTo>
                    <a:pt x="33207" y="7633"/>
                  </a:lnTo>
                  <a:lnTo>
                    <a:pt x="33254" y="8267"/>
                  </a:lnTo>
                  <a:lnTo>
                    <a:pt x="33324" y="8878"/>
                  </a:lnTo>
                  <a:lnTo>
                    <a:pt x="33395" y="9488"/>
                  </a:lnTo>
                  <a:lnTo>
                    <a:pt x="33489" y="10052"/>
                  </a:lnTo>
                  <a:lnTo>
                    <a:pt x="33677" y="11109"/>
                  </a:lnTo>
                  <a:lnTo>
                    <a:pt x="33888" y="12001"/>
                  </a:lnTo>
                  <a:lnTo>
                    <a:pt x="34076" y="12752"/>
                  </a:lnTo>
                  <a:lnTo>
                    <a:pt x="34240" y="13316"/>
                  </a:lnTo>
                  <a:lnTo>
                    <a:pt x="34405" y="13786"/>
                  </a:lnTo>
                  <a:lnTo>
                    <a:pt x="1503" y="13011"/>
                  </a:lnTo>
                  <a:lnTo>
                    <a:pt x="1503" y="13011"/>
                  </a:lnTo>
                  <a:lnTo>
                    <a:pt x="1151" y="12259"/>
                  </a:lnTo>
                  <a:lnTo>
                    <a:pt x="846" y="11508"/>
                  </a:lnTo>
                  <a:lnTo>
                    <a:pt x="587" y="10756"/>
                  </a:lnTo>
                  <a:lnTo>
                    <a:pt x="376" y="10005"/>
                  </a:lnTo>
                  <a:lnTo>
                    <a:pt x="212" y="9277"/>
                  </a:lnTo>
                  <a:lnTo>
                    <a:pt x="118" y="8549"/>
                  </a:lnTo>
                  <a:lnTo>
                    <a:pt x="24" y="7844"/>
                  </a:lnTo>
                  <a:lnTo>
                    <a:pt x="0" y="7140"/>
                  </a:lnTo>
                  <a:lnTo>
                    <a:pt x="0" y="7140"/>
                  </a:lnTo>
                  <a:lnTo>
                    <a:pt x="0" y="6412"/>
                  </a:lnTo>
                  <a:lnTo>
                    <a:pt x="24" y="5684"/>
                  </a:lnTo>
                  <a:lnTo>
                    <a:pt x="94" y="4979"/>
                  </a:lnTo>
                  <a:lnTo>
                    <a:pt x="188" y="4322"/>
                  </a:lnTo>
                  <a:lnTo>
                    <a:pt x="306" y="3687"/>
                  </a:lnTo>
                  <a:lnTo>
                    <a:pt x="423" y="3100"/>
                  </a:lnTo>
                  <a:lnTo>
                    <a:pt x="564" y="2560"/>
                  </a:lnTo>
                  <a:lnTo>
                    <a:pt x="705" y="2044"/>
                  </a:lnTo>
                  <a:lnTo>
                    <a:pt x="1010" y="1198"/>
                  </a:lnTo>
                  <a:lnTo>
                    <a:pt x="1268" y="541"/>
                  </a:lnTo>
                  <a:lnTo>
                    <a:pt x="1433" y="141"/>
                  </a:lnTo>
                  <a:lnTo>
                    <a:pt x="1503" y="0"/>
                  </a:lnTo>
                  <a:lnTo>
                    <a:pt x="34405" y="0"/>
                  </a:lnTo>
                  <a:lnTo>
                    <a:pt x="34405" y="0"/>
                  </a:lnTo>
                  <a:lnTo>
                    <a:pt x="34193" y="470"/>
                  </a:lnTo>
                  <a:lnTo>
                    <a:pt x="34029" y="940"/>
                  </a:lnTo>
                  <a:lnTo>
                    <a:pt x="33865" y="1433"/>
                  </a:lnTo>
                  <a:lnTo>
                    <a:pt x="33724" y="1903"/>
                  </a:lnTo>
                  <a:lnTo>
                    <a:pt x="33606" y="2396"/>
                  </a:lnTo>
                  <a:lnTo>
                    <a:pt x="33489" y="2889"/>
                  </a:lnTo>
                  <a:lnTo>
                    <a:pt x="33395" y="3382"/>
                  </a:lnTo>
                  <a:lnTo>
                    <a:pt x="33324" y="3852"/>
                  </a:lnTo>
                  <a:lnTo>
                    <a:pt x="33230" y="4838"/>
                  </a:lnTo>
                  <a:lnTo>
                    <a:pt x="33184" y="5778"/>
                  </a:lnTo>
                  <a:lnTo>
                    <a:pt x="33184" y="6717"/>
                  </a:lnTo>
                  <a:lnTo>
                    <a:pt x="33207" y="763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2" name="Google Shape;2022;p31"/>
            <p:cNvSpPr/>
            <p:nvPr/>
          </p:nvSpPr>
          <p:spPr>
            <a:xfrm>
              <a:off x="7090400" y="3863175"/>
              <a:ext cx="665225" cy="18225"/>
            </a:xfrm>
            <a:custGeom>
              <a:rect b="b" l="l" r="r" t="t"/>
              <a:pathLst>
                <a:path extrusionOk="0" h="729" w="26609">
                  <a:moveTo>
                    <a:pt x="3336" y="0"/>
                  </a:moveTo>
                  <a:lnTo>
                    <a:pt x="1" y="71"/>
                  </a:lnTo>
                  <a:lnTo>
                    <a:pt x="3336" y="282"/>
                  </a:lnTo>
                  <a:lnTo>
                    <a:pt x="6647" y="447"/>
                  </a:lnTo>
                  <a:lnTo>
                    <a:pt x="9982" y="564"/>
                  </a:lnTo>
                  <a:lnTo>
                    <a:pt x="13293" y="658"/>
                  </a:lnTo>
                  <a:lnTo>
                    <a:pt x="16628" y="705"/>
                  </a:lnTo>
                  <a:lnTo>
                    <a:pt x="19962" y="728"/>
                  </a:lnTo>
                  <a:lnTo>
                    <a:pt x="21606" y="728"/>
                  </a:lnTo>
                  <a:lnTo>
                    <a:pt x="23274" y="705"/>
                  </a:lnTo>
                  <a:lnTo>
                    <a:pt x="26608" y="635"/>
                  </a:lnTo>
                  <a:lnTo>
                    <a:pt x="23297" y="423"/>
                  </a:lnTo>
                  <a:lnTo>
                    <a:pt x="21630" y="329"/>
                  </a:lnTo>
                  <a:lnTo>
                    <a:pt x="19962" y="259"/>
                  </a:lnTo>
                  <a:lnTo>
                    <a:pt x="16651" y="141"/>
                  </a:lnTo>
                  <a:lnTo>
                    <a:pt x="13316" y="71"/>
                  </a:lnTo>
                  <a:lnTo>
                    <a:pt x="9982" y="24"/>
                  </a:lnTo>
                  <a:lnTo>
                    <a:pt x="6670" y="0"/>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3" name="Google Shape;2023;p31"/>
            <p:cNvSpPr/>
            <p:nvPr/>
          </p:nvSpPr>
          <p:spPr>
            <a:xfrm>
              <a:off x="7395125" y="3938325"/>
              <a:ext cx="360500" cy="15300"/>
            </a:xfrm>
            <a:custGeom>
              <a:rect b="b" l="l" r="r" t="t"/>
              <a:pathLst>
                <a:path extrusionOk="0" h="612" w="14420">
                  <a:moveTo>
                    <a:pt x="5401" y="0"/>
                  </a:moveTo>
                  <a:lnTo>
                    <a:pt x="3617" y="24"/>
                  </a:lnTo>
                  <a:lnTo>
                    <a:pt x="1808" y="71"/>
                  </a:lnTo>
                  <a:lnTo>
                    <a:pt x="893" y="94"/>
                  </a:lnTo>
                  <a:lnTo>
                    <a:pt x="0" y="165"/>
                  </a:lnTo>
                  <a:lnTo>
                    <a:pt x="893" y="259"/>
                  </a:lnTo>
                  <a:lnTo>
                    <a:pt x="1808" y="353"/>
                  </a:lnTo>
                  <a:lnTo>
                    <a:pt x="3593" y="470"/>
                  </a:lnTo>
                  <a:lnTo>
                    <a:pt x="5401" y="541"/>
                  </a:lnTo>
                  <a:lnTo>
                    <a:pt x="7210" y="611"/>
                  </a:lnTo>
                  <a:lnTo>
                    <a:pt x="10803" y="611"/>
                  </a:lnTo>
                  <a:lnTo>
                    <a:pt x="12611" y="564"/>
                  </a:lnTo>
                  <a:lnTo>
                    <a:pt x="13527" y="517"/>
                  </a:lnTo>
                  <a:lnTo>
                    <a:pt x="14419" y="447"/>
                  </a:lnTo>
                  <a:lnTo>
                    <a:pt x="13527" y="353"/>
                  </a:lnTo>
                  <a:lnTo>
                    <a:pt x="12611" y="282"/>
                  </a:lnTo>
                  <a:lnTo>
                    <a:pt x="10826" y="165"/>
                  </a:lnTo>
                  <a:lnTo>
                    <a:pt x="9018" y="71"/>
                  </a:lnTo>
                  <a:lnTo>
                    <a:pt x="7210" y="24"/>
                  </a:lnTo>
                  <a:lnTo>
                    <a:pt x="5401" y="0"/>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4" name="Google Shape;2024;p31"/>
            <p:cNvSpPr/>
            <p:nvPr/>
          </p:nvSpPr>
          <p:spPr>
            <a:xfrm>
              <a:off x="7294125" y="4068650"/>
              <a:ext cx="281250" cy="14725"/>
            </a:xfrm>
            <a:custGeom>
              <a:rect b="b" l="l" r="r" t="t"/>
              <a:pathLst>
                <a:path extrusionOk="0" h="589" w="11250">
                  <a:moveTo>
                    <a:pt x="4228" y="1"/>
                  </a:moveTo>
                  <a:lnTo>
                    <a:pt x="2819" y="24"/>
                  </a:lnTo>
                  <a:lnTo>
                    <a:pt x="1410" y="95"/>
                  </a:lnTo>
                  <a:lnTo>
                    <a:pt x="705" y="142"/>
                  </a:lnTo>
                  <a:lnTo>
                    <a:pt x="1" y="212"/>
                  </a:lnTo>
                  <a:lnTo>
                    <a:pt x="705" y="306"/>
                  </a:lnTo>
                  <a:lnTo>
                    <a:pt x="1386" y="377"/>
                  </a:lnTo>
                  <a:lnTo>
                    <a:pt x="2795" y="471"/>
                  </a:lnTo>
                  <a:lnTo>
                    <a:pt x="4205" y="541"/>
                  </a:lnTo>
                  <a:lnTo>
                    <a:pt x="5614" y="588"/>
                  </a:lnTo>
                  <a:lnTo>
                    <a:pt x="7023" y="588"/>
                  </a:lnTo>
                  <a:lnTo>
                    <a:pt x="8432" y="565"/>
                  </a:lnTo>
                  <a:lnTo>
                    <a:pt x="9841" y="518"/>
                  </a:lnTo>
                  <a:lnTo>
                    <a:pt x="10545" y="447"/>
                  </a:lnTo>
                  <a:lnTo>
                    <a:pt x="11250" y="377"/>
                  </a:lnTo>
                  <a:lnTo>
                    <a:pt x="10545" y="306"/>
                  </a:lnTo>
                  <a:lnTo>
                    <a:pt x="9841" y="212"/>
                  </a:lnTo>
                  <a:lnTo>
                    <a:pt x="8432" y="118"/>
                  </a:lnTo>
                  <a:lnTo>
                    <a:pt x="7023" y="48"/>
                  </a:lnTo>
                  <a:lnTo>
                    <a:pt x="5637" y="1"/>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5" name="Google Shape;2025;p31"/>
            <p:cNvSpPr/>
            <p:nvPr/>
          </p:nvSpPr>
          <p:spPr>
            <a:xfrm>
              <a:off x="7294125" y="4068650"/>
              <a:ext cx="281250" cy="14725"/>
            </a:xfrm>
            <a:custGeom>
              <a:rect b="b" l="l" r="r" t="t"/>
              <a:pathLst>
                <a:path extrusionOk="0" fill="none" h="589" w="11250">
                  <a:moveTo>
                    <a:pt x="1" y="212"/>
                  </a:moveTo>
                  <a:lnTo>
                    <a:pt x="1" y="212"/>
                  </a:lnTo>
                  <a:lnTo>
                    <a:pt x="705" y="142"/>
                  </a:lnTo>
                  <a:lnTo>
                    <a:pt x="1410" y="95"/>
                  </a:lnTo>
                  <a:lnTo>
                    <a:pt x="2819" y="24"/>
                  </a:lnTo>
                  <a:lnTo>
                    <a:pt x="2819" y="24"/>
                  </a:lnTo>
                  <a:lnTo>
                    <a:pt x="4228" y="1"/>
                  </a:lnTo>
                  <a:lnTo>
                    <a:pt x="5637" y="1"/>
                  </a:lnTo>
                  <a:lnTo>
                    <a:pt x="5637" y="1"/>
                  </a:lnTo>
                  <a:lnTo>
                    <a:pt x="7023" y="48"/>
                  </a:lnTo>
                  <a:lnTo>
                    <a:pt x="8432" y="118"/>
                  </a:lnTo>
                  <a:lnTo>
                    <a:pt x="8432" y="118"/>
                  </a:lnTo>
                  <a:lnTo>
                    <a:pt x="9841" y="212"/>
                  </a:lnTo>
                  <a:lnTo>
                    <a:pt x="10545" y="306"/>
                  </a:lnTo>
                  <a:lnTo>
                    <a:pt x="11250" y="377"/>
                  </a:lnTo>
                  <a:lnTo>
                    <a:pt x="11250" y="377"/>
                  </a:lnTo>
                  <a:lnTo>
                    <a:pt x="10545" y="447"/>
                  </a:lnTo>
                  <a:lnTo>
                    <a:pt x="9841" y="518"/>
                  </a:lnTo>
                  <a:lnTo>
                    <a:pt x="8432" y="565"/>
                  </a:lnTo>
                  <a:lnTo>
                    <a:pt x="8432" y="565"/>
                  </a:lnTo>
                  <a:lnTo>
                    <a:pt x="7023" y="588"/>
                  </a:lnTo>
                  <a:lnTo>
                    <a:pt x="5614" y="588"/>
                  </a:lnTo>
                  <a:lnTo>
                    <a:pt x="5614" y="588"/>
                  </a:lnTo>
                  <a:lnTo>
                    <a:pt x="4205" y="541"/>
                  </a:lnTo>
                  <a:lnTo>
                    <a:pt x="2795" y="471"/>
                  </a:lnTo>
                  <a:lnTo>
                    <a:pt x="2795" y="471"/>
                  </a:lnTo>
                  <a:lnTo>
                    <a:pt x="1386" y="377"/>
                  </a:lnTo>
                  <a:lnTo>
                    <a:pt x="705" y="306"/>
                  </a:lnTo>
                  <a:lnTo>
                    <a:pt x="1" y="212"/>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6" name="Google Shape;2026;p31"/>
            <p:cNvSpPr/>
            <p:nvPr/>
          </p:nvSpPr>
          <p:spPr>
            <a:xfrm>
              <a:off x="7111550" y="4008775"/>
              <a:ext cx="498475" cy="15875"/>
            </a:xfrm>
            <a:custGeom>
              <a:rect b="b" l="l" r="r" t="t"/>
              <a:pathLst>
                <a:path extrusionOk="0" h="635" w="19939">
                  <a:moveTo>
                    <a:pt x="7492" y="1"/>
                  </a:moveTo>
                  <a:lnTo>
                    <a:pt x="5002" y="24"/>
                  </a:lnTo>
                  <a:lnTo>
                    <a:pt x="2513" y="71"/>
                  </a:lnTo>
                  <a:lnTo>
                    <a:pt x="0" y="188"/>
                  </a:lnTo>
                  <a:lnTo>
                    <a:pt x="2490" y="353"/>
                  </a:lnTo>
                  <a:lnTo>
                    <a:pt x="5002" y="470"/>
                  </a:lnTo>
                  <a:lnTo>
                    <a:pt x="7492" y="564"/>
                  </a:lnTo>
                  <a:lnTo>
                    <a:pt x="9981" y="611"/>
                  </a:lnTo>
                  <a:lnTo>
                    <a:pt x="12470" y="635"/>
                  </a:lnTo>
                  <a:lnTo>
                    <a:pt x="14960" y="611"/>
                  </a:lnTo>
                  <a:lnTo>
                    <a:pt x="16204" y="611"/>
                  </a:lnTo>
                  <a:lnTo>
                    <a:pt x="17449" y="564"/>
                  </a:lnTo>
                  <a:lnTo>
                    <a:pt x="19938" y="470"/>
                  </a:lnTo>
                  <a:lnTo>
                    <a:pt x="17449" y="282"/>
                  </a:lnTo>
                  <a:lnTo>
                    <a:pt x="16204" y="212"/>
                  </a:lnTo>
                  <a:lnTo>
                    <a:pt x="14960" y="165"/>
                  </a:lnTo>
                  <a:lnTo>
                    <a:pt x="12470" y="95"/>
                  </a:lnTo>
                  <a:lnTo>
                    <a:pt x="9981" y="24"/>
                  </a:lnTo>
                  <a:lnTo>
                    <a:pt x="7492" y="1"/>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7" name="Google Shape;2027;p31"/>
            <p:cNvSpPr/>
            <p:nvPr/>
          </p:nvSpPr>
          <p:spPr>
            <a:xfrm>
              <a:off x="7111550" y="4008775"/>
              <a:ext cx="498475" cy="15875"/>
            </a:xfrm>
            <a:custGeom>
              <a:rect b="b" l="l" r="r" t="t"/>
              <a:pathLst>
                <a:path extrusionOk="0" fill="none" h="635" w="19939">
                  <a:moveTo>
                    <a:pt x="0" y="188"/>
                  </a:moveTo>
                  <a:lnTo>
                    <a:pt x="0" y="188"/>
                  </a:lnTo>
                  <a:lnTo>
                    <a:pt x="2513" y="71"/>
                  </a:lnTo>
                  <a:lnTo>
                    <a:pt x="5002" y="24"/>
                  </a:lnTo>
                  <a:lnTo>
                    <a:pt x="5002" y="24"/>
                  </a:lnTo>
                  <a:lnTo>
                    <a:pt x="7492" y="1"/>
                  </a:lnTo>
                  <a:lnTo>
                    <a:pt x="9981" y="24"/>
                  </a:lnTo>
                  <a:lnTo>
                    <a:pt x="9981" y="24"/>
                  </a:lnTo>
                  <a:lnTo>
                    <a:pt x="12470" y="95"/>
                  </a:lnTo>
                  <a:lnTo>
                    <a:pt x="14960" y="165"/>
                  </a:lnTo>
                  <a:lnTo>
                    <a:pt x="14960" y="165"/>
                  </a:lnTo>
                  <a:lnTo>
                    <a:pt x="16204" y="212"/>
                  </a:lnTo>
                  <a:lnTo>
                    <a:pt x="17449" y="282"/>
                  </a:lnTo>
                  <a:lnTo>
                    <a:pt x="19938" y="470"/>
                  </a:lnTo>
                  <a:lnTo>
                    <a:pt x="19938" y="470"/>
                  </a:lnTo>
                  <a:lnTo>
                    <a:pt x="17449" y="564"/>
                  </a:lnTo>
                  <a:lnTo>
                    <a:pt x="16204" y="611"/>
                  </a:lnTo>
                  <a:lnTo>
                    <a:pt x="14960" y="611"/>
                  </a:lnTo>
                  <a:lnTo>
                    <a:pt x="14960" y="611"/>
                  </a:lnTo>
                  <a:lnTo>
                    <a:pt x="12470" y="635"/>
                  </a:lnTo>
                  <a:lnTo>
                    <a:pt x="9981" y="611"/>
                  </a:lnTo>
                  <a:lnTo>
                    <a:pt x="9981" y="611"/>
                  </a:lnTo>
                  <a:lnTo>
                    <a:pt x="7492" y="564"/>
                  </a:lnTo>
                  <a:lnTo>
                    <a:pt x="5002" y="470"/>
                  </a:lnTo>
                  <a:lnTo>
                    <a:pt x="5002" y="470"/>
                  </a:lnTo>
                  <a:lnTo>
                    <a:pt x="2490" y="353"/>
                  </a:lnTo>
                  <a:lnTo>
                    <a:pt x="0" y="188"/>
                  </a:lnTo>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8" name="Google Shape;2028;p31"/>
            <p:cNvSpPr/>
            <p:nvPr/>
          </p:nvSpPr>
          <p:spPr>
            <a:xfrm>
              <a:off x="6997650" y="3985875"/>
              <a:ext cx="860125" cy="166175"/>
            </a:xfrm>
            <a:custGeom>
              <a:rect b="b" l="l" r="r" t="t"/>
              <a:pathLst>
                <a:path extrusionOk="0" h="6647" w="34405">
                  <a:moveTo>
                    <a:pt x="11508" y="917"/>
                  </a:moveTo>
                  <a:lnTo>
                    <a:pt x="14537" y="940"/>
                  </a:lnTo>
                  <a:lnTo>
                    <a:pt x="17026" y="1011"/>
                  </a:lnTo>
                  <a:lnTo>
                    <a:pt x="19516" y="1081"/>
                  </a:lnTo>
                  <a:lnTo>
                    <a:pt x="20760" y="1128"/>
                  </a:lnTo>
                  <a:lnTo>
                    <a:pt x="22005" y="1198"/>
                  </a:lnTo>
                  <a:lnTo>
                    <a:pt x="24494" y="1386"/>
                  </a:lnTo>
                  <a:lnTo>
                    <a:pt x="22005" y="1480"/>
                  </a:lnTo>
                  <a:lnTo>
                    <a:pt x="20760" y="1527"/>
                  </a:lnTo>
                  <a:lnTo>
                    <a:pt x="19516" y="1527"/>
                  </a:lnTo>
                  <a:lnTo>
                    <a:pt x="17567" y="1551"/>
                  </a:lnTo>
                  <a:lnTo>
                    <a:pt x="14537" y="1527"/>
                  </a:lnTo>
                  <a:lnTo>
                    <a:pt x="12048" y="1480"/>
                  </a:lnTo>
                  <a:lnTo>
                    <a:pt x="9558" y="1386"/>
                  </a:lnTo>
                  <a:lnTo>
                    <a:pt x="7046" y="1269"/>
                  </a:lnTo>
                  <a:lnTo>
                    <a:pt x="4556" y="1104"/>
                  </a:lnTo>
                  <a:lnTo>
                    <a:pt x="7069" y="987"/>
                  </a:lnTo>
                  <a:lnTo>
                    <a:pt x="9558" y="940"/>
                  </a:lnTo>
                  <a:lnTo>
                    <a:pt x="11508" y="917"/>
                  </a:lnTo>
                  <a:close/>
                  <a:moveTo>
                    <a:pt x="17496" y="3312"/>
                  </a:moveTo>
                  <a:lnTo>
                    <a:pt x="18882" y="3359"/>
                  </a:lnTo>
                  <a:lnTo>
                    <a:pt x="20291" y="3429"/>
                  </a:lnTo>
                  <a:lnTo>
                    <a:pt x="21700" y="3523"/>
                  </a:lnTo>
                  <a:lnTo>
                    <a:pt x="22404" y="3617"/>
                  </a:lnTo>
                  <a:lnTo>
                    <a:pt x="23109" y="3688"/>
                  </a:lnTo>
                  <a:lnTo>
                    <a:pt x="22404" y="3758"/>
                  </a:lnTo>
                  <a:lnTo>
                    <a:pt x="21700" y="3829"/>
                  </a:lnTo>
                  <a:lnTo>
                    <a:pt x="20291" y="3876"/>
                  </a:lnTo>
                  <a:lnTo>
                    <a:pt x="19445" y="3899"/>
                  </a:lnTo>
                  <a:lnTo>
                    <a:pt x="17473" y="3899"/>
                  </a:lnTo>
                  <a:lnTo>
                    <a:pt x="16064" y="3852"/>
                  </a:lnTo>
                  <a:lnTo>
                    <a:pt x="14654" y="3782"/>
                  </a:lnTo>
                  <a:lnTo>
                    <a:pt x="13245" y="3688"/>
                  </a:lnTo>
                  <a:lnTo>
                    <a:pt x="12564" y="3617"/>
                  </a:lnTo>
                  <a:lnTo>
                    <a:pt x="11860" y="3523"/>
                  </a:lnTo>
                  <a:lnTo>
                    <a:pt x="12564" y="3453"/>
                  </a:lnTo>
                  <a:lnTo>
                    <a:pt x="13269" y="3406"/>
                  </a:lnTo>
                  <a:lnTo>
                    <a:pt x="14678" y="3335"/>
                  </a:lnTo>
                  <a:lnTo>
                    <a:pt x="15547" y="3312"/>
                  </a:lnTo>
                  <a:close/>
                  <a:moveTo>
                    <a:pt x="0" y="1"/>
                  </a:moveTo>
                  <a:lnTo>
                    <a:pt x="24" y="705"/>
                  </a:lnTo>
                  <a:lnTo>
                    <a:pt x="118" y="1410"/>
                  </a:lnTo>
                  <a:lnTo>
                    <a:pt x="212" y="2138"/>
                  </a:lnTo>
                  <a:lnTo>
                    <a:pt x="376" y="2866"/>
                  </a:lnTo>
                  <a:lnTo>
                    <a:pt x="587" y="3617"/>
                  </a:lnTo>
                  <a:lnTo>
                    <a:pt x="846" y="4369"/>
                  </a:lnTo>
                  <a:lnTo>
                    <a:pt x="1151" y="5120"/>
                  </a:lnTo>
                  <a:lnTo>
                    <a:pt x="1503" y="5872"/>
                  </a:lnTo>
                  <a:lnTo>
                    <a:pt x="34405" y="6647"/>
                  </a:lnTo>
                  <a:lnTo>
                    <a:pt x="34240" y="6177"/>
                  </a:lnTo>
                  <a:lnTo>
                    <a:pt x="34076" y="5613"/>
                  </a:lnTo>
                  <a:lnTo>
                    <a:pt x="33888" y="4862"/>
                  </a:lnTo>
                  <a:lnTo>
                    <a:pt x="33677" y="3970"/>
                  </a:lnTo>
                  <a:lnTo>
                    <a:pt x="33489" y="2913"/>
                  </a:lnTo>
                  <a:lnTo>
                    <a:pt x="33395" y="2349"/>
                  </a:lnTo>
                  <a:lnTo>
                    <a:pt x="33324" y="1739"/>
                  </a:lnTo>
                  <a:lnTo>
                    <a:pt x="33254" y="1128"/>
                  </a:lnTo>
                  <a:lnTo>
                    <a:pt x="33207" y="494"/>
                  </a:lnTo>
                  <a:lnTo>
                    <a:pt x="26279" y="494"/>
                  </a:lnTo>
                  <a:lnTo>
                    <a:pt x="22522" y="470"/>
                  </a:lnTo>
                  <a:lnTo>
                    <a:pt x="18764" y="423"/>
                  </a:lnTo>
                  <a:lnTo>
                    <a:pt x="15007" y="376"/>
                  </a:lnTo>
                  <a:lnTo>
                    <a:pt x="11249" y="306"/>
                  </a:lnTo>
                  <a:lnTo>
                    <a:pt x="7515" y="212"/>
                  </a:lnTo>
                  <a:lnTo>
                    <a:pt x="3758" y="118"/>
                  </a:lnTo>
                  <a:lnTo>
                    <a:pt x="0" y="1"/>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9" name="Google Shape;2029;p31"/>
            <p:cNvSpPr/>
            <p:nvPr/>
          </p:nvSpPr>
          <p:spPr>
            <a:xfrm>
              <a:off x="7294125" y="4068650"/>
              <a:ext cx="281250" cy="14725"/>
            </a:xfrm>
            <a:custGeom>
              <a:rect b="b" l="l" r="r" t="t"/>
              <a:pathLst>
                <a:path extrusionOk="0" fill="none" h="589" w="11250">
                  <a:moveTo>
                    <a:pt x="6717" y="588"/>
                  </a:moveTo>
                  <a:lnTo>
                    <a:pt x="6717" y="588"/>
                  </a:lnTo>
                  <a:lnTo>
                    <a:pt x="5614" y="588"/>
                  </a:lnTo>
                  <a:lnTo>
                    <a:pt x="5614" y="588"/>
                  </a:lnTo>
                  <a:lnTo>
                    <a:pt x="4205" y="541"/>
                  </a:lnTo>
                  <a:lnTo>
                    <a:pt x="2795" y="471"/>
                  </a:lnTo>
                  <a:lnTo>
                    <a:pt x="2795" y="471"/>
                  </a:lnTo>
                  <a:lnTo>
                    <a:pt x="1386" y="377"/>
                  </a:lnTo>
                  <a:lnTo>
                    <a:pt x="705" y="306"/>
                  </a:lnTo>
                  <a:lnTo>
                    <a:pt x="1" y="212"/>
                  </a:lnTo>
                  <a:lnTo>
                    <a:pt x="1" y="212"/>
                  </a:lnTo>
                  <a:lnTo>
                    <a:pt x="705" y="142"/>
                  </a:lnTo>
                  <a:lnTo>
                    <a:pt x="1410" y="95"/>
                  </a:lnTo>
                  <a:lnTo>
                    <a:pt x="2819" y="24"/>
                  </a:lnTo>
                  <a:lnTo>
                    <a:pt x="2819" y="24"/>
                  </a:lnTo>
                  <a:lnTo>
                    <a:pt x="3688" y="1"/>
                  </a:lnTo>
                  <a:lnTo>
                    <a:pt x="4557" y="1"/>
                  </a:lnTo>
                  <a:lnTo>
                    <a:pt x="4557" y="1"/>
                  </a:lnTo>
                  <a:lnTo>
                    <a:pt x="5637" y="1"/>
                  </a:lnTo>
                  <a:lnTo>
                    <a:pt x="5637" y="1"/>
                  </a:lnTo>
                  <a:lnTo>
                    <a:pt x="7023" y="48"/>
                  </a:lnTo>
                  <a:lnTo>
                    <a:pt x="8432" y="118"/>
                  </a:lnTo>
                  <a:lnTo>
                    <a:pt x="8432" y="118"/>
                  </a:lnTo>
                  <a:lnTo>
                    <a:pt x="9841" y="212"/>
                  </a:lnTo>
                  <a:lnTo>
                    <a:pt x="10545" y="306"/>
                  </a:lnTo>
                  <a:lnTo>
                    <a:pt x="11250" y="377"/>
                  </a:lnTo>
                  <a:lnTo>
                    <a:pt x="11250" y="377"/>
                  </a:lnTo>
                  <a:lnTo>
                    <a:pt x="10545" y="447"/>
                  </a:lnTo>
                  <a:lnTo>
                    <a:pt x="9841" y="518"/>
                  </a:lnTo>
                  <a:lnTo>
                    <a:pt x="8432" y="565"/>
                  </a:lnTo>
                  <a:lnTo>
                    <a:pt x="8432" y="565"/>
                  </a:lnTo>
                  <a:lnTo>
                    <a:pt x="7586" y="588"/>
                  </a:lnTo>
                  <a:lnTo>
                    <a:pt x="6717" y="588"/>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0" name="Google Shape;2030;p31"/>
            <p:cNvSpPr/>
            <p:nvPr/>
          </p:nvSpPr>
          <p:spPr>
            <a:xfrm>
              <a:off x="6997650" y="3985875"/>
              <a:ext cx="860125" cy="166175"/>
            </a:xfrm>
            <a:custGeom>
              <a:rect b="b" l="l" r="r" t="t"/>
              <a:pathLst>
                <a:path extrusionOk="0" fill="none" h="6647" w="34405">
                  <a:moveTo>
                    <a:pt x="0" y="1"/>
                  </a:moveTo>
                  <a:lnTo>
                    <a:pt x="0" y="1"/>
                  </a:lnTo>
                  <a:lnTo>
                    <a:pt x="24" y="705"/>
                  </a:lnTo>
                  <a:lnTo>
                    <a:pt x="118" y="1410"/>
                  </a:lnTo>
                  <a:lnTo>
                    <a:pt x="212" y="2138"/>
                  </a:lnTo>
                  <a:lnTo>
                    <a:pt x="376" y="2866"/>
                  </a:lnTo>
                  <a:lnTo>
                    <a:pt x="587" y="3617"/>
                  </a:lnTo>
                  <a:lnTo>
                    <a:pt x="846" y="4369"/>
                  </a:lnTo>
                  <a:lnTo>
                    <a:pt x="1151" y="5120"/>
                  </a:lnTo>
                  <a:lnTo>
                    <a:pt x="1503" y="5872"/>
                  </a:lnTo>
                  <a:lnTo>
                    <a:pt x="34405" y="6647"/>
                  </a:lnTo>
                  <a:lnTo>
                    <a:pt x="34405" y="6647"/>
                  </a:lnTo>
                  <a:lnTo>
                    <a:pt x="34240" y="6177"/>
                  </a:lnTo>
                  <a:lnTo>
                    <a:pt x="34076" y="5613"/>
                  </a:lnTo>
                  <a:lnTo>
                    <a:pt x="33888" y="4862"/>
                  </a:lnTo>
                  <a:lnTo>
                    <a:pt x="33677" y="3970"/>
                  </a:lnTo>
                  <a:lnTo>
                    <a:pt x="33489" y="2913"/>
                  </a:lnTo>
                  <a:lnTo>
                    <a:pt x="33395" y="2349"/>
                  </a:lnTo>
                  <a:lnTo>
                    <a:pt x="33324" y="1739"/>
                  </a:lnTo>
                  <a:lnTo>
                    <a:pt x="33254" y="1128"/>
                  </a:lnTo>
                  <a:lnTo>
                    <a:pt x="33207" y="494"/>
                  </a:lnTo>
                  <a:lnTo>
                    <a:pt x="33207" y="494"/>
                  </a:lnTo>
                  <a:lnTo>
                    <a:pt x="33207" y="494"/>
                  </a:lnTo>
                  <a:lnTo>
                    <a:pt x="30037" y="494"/>
                  </a:lnTo>
                  <a:lnTo>
                    <a:pt x="30037" y="494"/>
                  </a:lnTo>
                  <a:lnTo>
                    <a:pt x="26279" y="494"/>
                  </a:lnTo>
                  <a:lnTo>
                    <a:pt x="22522" y="470"/>
                  </a:lnTo>
                  <a:lnTo>
                    <a:pt x="18764" y="423"/>
                  </a:lnTo>
                  <a:lnTo>
                    <a:pt x="15007" y="376"/>
                  </a:lnTo>
                  <a:lnTo>
                    <a:pt x="11249" y="306"/>
                  </a:lnTo>
                  <a:lnTo>
                    <a:pt x="7515" y="212"/>
                  </a:lnTo>
                  <a:lnTo>
                    <a:pt x="3758" y="118"/>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1" name="Google Shape;2031;p31"/>
            <p:cNvSpPr/>
            <p:nvPr/>
          </p:nvSpPr>
          <p:spPr>
            <a:xfrm>
              <a:off x="7294125" y="4068650"/>
              <a:ext cx="281250" cy="14725"/>
            </a:xfrm>
            <a:custGeom>
              <a:rect b="b" l="l" r="r" t="t"/>
              <a:pathLst>
                <a:path extrusionOk="0" h="589" w="11250">
                  <a:moveTo>
                    <a:pt x="3688" y="1"/>
                  </a:moveTo>
                  <a:lnTo>
                    <a:pt x="2819" y="24"/>
                  </a:lnTo>
                  <a:lnTo>
                    <a:pt x="1410" y="95"/>
                  </a:lnTo>
                  <a:lnTo>
                    <a:pt x="705" y="142"/>
                  </a:lnTo>
                  <a:lnTo>
                    <a:pt x="1" y="212"/>
                  </a:lnTo>
                  <a:lnTo>
                    <a:pt x="705" y="306"/>
                  </a:lnTo>
                  <a:lnTo>
                    <a:pt x="1386" y="377"/>
                  </a:lnTo>
                  <a:lnTo>
                    <a:pt x="2795" y="471"/>
                  </a:lnTo>
                  <a:lnTo>
                    <a:pt x="4205" y="541"/>
                  </a:lnTo>
                  <a:lnTo>
                    <a:pt x="5614" y="588"/>
                  </a:lnTo>
                  <a:lnTo>
                    <a:pt x="7586" y="588"/>
                  </a:lnTo>
                  <a:lnTo>
                    <a:pt x="8432" y="565"/>
                  </a:lnTo>
                  <a:lnTo>
                    <a:pt x="9841" y="518"/>
                  </a:lnTo>
                  <a:lnTo>
                    <a:pt x="10545" y="447"/>
                  </a:lnTo>
                  <a:lnTo>
                    <a:pt x="11250" y="377"/>
                  </a:lnTo>
                  <a:lnTo>
                    <a:pt x="10545" y="306"/>
                  </a:lnTo>
                  <a:lnTo>
                    <a:pt x="9841" y="212"/>
                  </a:lnTo>
                  <a:lnTo>
                    <a:pt x="8432" y="118"/>
                  </a:lnTo>
                  <a:lnTo>
                    <a:pt x="7023" y="48"/>
                  </a:lnTo>
                  <a:lnTo>
                    <a:pt x="5637"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2" name="Google Shape;2032;p31"/>
            <p:cNvSpPr/>
            <p:nvPr/>
          </p:nvSpPr>
          <p:spPr>
            <a:xfrm>
              <a:off x="7071025" y="3938325"/>
              <a:ext cx="175575" cy="246025"/>
            </a:xfrm>
            <a:custGeom>
              <a:rect b="b" l="l" r="r" t="t"/>
              <a:pathLst>
                <a:path extrusionOk="0" h="9841" w="7023">
                  <a:moveTo>
                    <a:pt x="1" y="0"/>
                  </a:moveTo>
                  <a:lnTo>
                    <a:pt x="377" y="564"/>
                  </a:lnTo>
                  <a:lnTo>
                    <a:pt x="729" y="1151"/>
                  </a:lnTo>
                  <a:lnTo>
                    <a:pt x="1034" y="1738"/>
                  </a:lnTo>
                  <a:lnTo>
                    <a:pt x="1292" y="2349"/>
                  </a:lnTo>
                  <a:lnTo>
                    <a:pt x="1527" y="2936"/>
                  </a:lnTo>
                  <a:lnTo>
                    <a:pt x="1715" y="3547"/>
                  </a:lnTo>
                  <a:lnTo>
                    <a:pt x="1880" y="4157"/>
                  </a:lnTo>
                  <a:lnTo>
                    <a:pt x="1997" y="4768"/>
                  </a:lnTo>
                  <a:lnTo>
                    <a:pt x="2067" y="5378"/>
                  </a:lnTo>
                  <a:lnTo>
                    <a:pt x="2114" y="6012"/>
                  </a:lnTo>
                  <a:lnTo>
                    <a:pt x="2138" y="6623"/>
                  </a:lnTo>
                  <a:lnTo>
                    <a:pt x="2114" y="7257"/>
                  </a:lnTo>
                  <a:lnTo>
                    <a:pt x="2044" y="7891"/>
                  </a:lnTo>
                  <a:lnTo>
                    <a:pt x="1927" y="8502"/>
                  </a:lnTo>
                  <a:lnTo>
                    <a:pt x="1786" y="9136"/>
                  </a:lnTo>
                  <a:lnTo>
                    <a:pt x="1621" y="9770"/>
                  </a:lnTo>
                  <a:lnTo>
                    <a:pt x="5144" y="7774"/>
                  </a:lnTo>
                  <a:lnTo>
                    <a:pt x="5496" y="8314"/>
                  </a:lnTo>
                  <a:lnTo>
                    <a:pt x="5895" y="8854"/>
                  </a:lnTo>
                  <a:lnTo>
                    <a:pt x="6318" y="9347"/>
                  </a:lnTo>
                  <a:lnTo>
                    <a:pt x="6811" y="9840"/>
                  </a:lnTo>
                  <a:lnTo>
                    <a:pt x="6905" y="9206"/>
                  </a:lnTo>
                  <a:lnTo>
                    <a:pt x="6999" y="8572"/>
                  </a:lnTo>
                  <a:lnTo>
                    <a:pt x="7023" y="7915"/>
                  </a:lnTo>
                  <a:lnTo>
                    <a:pt x="7023" y="7281"/>
                  </a:lnTo>
                  <a:lnTo>
                    <a:pt x="6976" y="6647"/>
                  </a:lnTo>
                  <a:lnTo>
                    <a:pt x="6905" y="5989"/>
                  </a:lnTo>
                  <a:lnTo>
                    <a:pt x="6788" y="5355"/>
                  </a:lnTo>
                  <a:lnTo>
                    <a:pt x="6623" y="4721"/>
                  </a:lnTo>
                  <a:lnTo>
                    <a:pt x="6436" y="4087"/>
                  </a:lnTo>
                  <a:lnTo>
                    <a:pt x="6201" y="3476"/>
                  </a:lnTo>
                  <a:lnTo>
                    <a:pt x="5919" y="2866"/>
                  </a:lnTo>
                  <a:lnTo>
                    <a:pt x="5614" y="2255"/>
                  </a:lnTo>
                  <a:lnTo>
                    <a:pt x="5261" y="1668"/>
                  </a:lnTo>
                  <a:lnTo>
                    <a:pt x="4886" y="1104"/>
                  </a:lnTo>
                  <a:lnTo>
                    <a:pt x="4463" y="541"/>
                  </a:lnTo>
                  <a:lnTo>
                    <a:pt x="3993" y="0"/>
                  </a:lnTo>
                  <a:close/>
                </a:path>
              </a:pathLst>
            </a:custGeom>
            <a:solidFill>
              <a:srgbClr val="B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3" name="Google Shape;2033;p31"/>
            <p:cNvSpPr/>
            <p:nvPr/>
          </p:nvSpPr>
          <p:spPr>
            <a:xfrm>
              <a:off x="5778225" y="4184325"/>
              <a:ext cx="2128275" cy="332900"/>
            </a:xfrm>
            <a:custGeom>
              <a:rect b="b" l="l" r="r" t="t"/>
              <a:pathLst>
                <a:path extrusionOk="0" h="13316" w="85131">
                  <a:moveTo>
                    <a:pt x="1" y="0"/>
                  </a:moveTo>
                  <a:lnTo>
                    <a:pt x="1" y="1597"/>
                  </a:lnTo>
                  <a:lnTo>
                    <a:pt x="16369" y="2208"/>
                  </a:lnTo>
                  <a:lnTo>
                    <a:pt x="16369" y="11273"/>
                  </a:lnTo>
                  <a:lnTo>
                    <a:pt x="1" y="11578"/>
                  </a:lnTo>
                  <a:lnTo>
                    <a:pt x="1" y="13316"/>
                  </a:lnTo>
                  <a:lnTo>
                    <a:pt x="43306" y="12940"/>
                  </a:lnTo>
                  <a:lnTo>
                    <a:pt x="83440" y="12588"/>
                  </a:lnTo>
                  <a:lnTo>
                    <a:pt x="83839" y="11907"/>
                  </a:lnTo>
                  <a:lnTo>
                    <a:pt x="84168" y="11202"/>
                  </a:lnTo>
                  <a:lnTo>
                    <a:pt x="84473" y="10521"/>
                  </a:lnTo>
                  <a:lnTo>
                    <a:pt x="84708" y="9840"/>
                  </a:lnTo>
                  <a:lnTo>
                    <a:pt x="84896" y="9159"/>
                  </a:lnTo>
                  <a:lnTo>
                    <a:pt x="85013" y="8478"/>
                  </a:lnTo>
                  <a:lnTo>
                    <a:pt x="85107" y="7821"/>
                  </a:lnTo>
                  <a:lnTo>
                    <a:pt x="85131" y="7140"/>
                  </a:lnTo>
                  <a:lnTo>
                    <a:pt x="85084" y="6482"/>
                  </a:lnTo>
                  <a:lnTo>
                    <a:pt x="85013" y="5801"/>
                  </a:lnTo>
                  <a:lnTo>
                    <a:pt x="84873" y="5143"/>
                  </a:lnTo>
                  <a:lnTo>
                    <a:pt x="84685" y="4486"/>
                  </a:lnTo>
                  <a:lnTo>
                    <a:pt x="84450" y="3805"/>
                  </a:lnTo>
                  <a:lnTo>
                    <a:pt x="84168" y="3147"/>
                  </a:lnTo>
                  <a:lnTo>
                    <a:pt x="83816" y="2490"/>
                  </a:lnTo>
                  <a:lnTo>
                    <a:pt x="83440" y="1856"/>
                  </a:lnTo>
                  <a:lnTo>
                    <a:pt x="42178" y="940"/>
                  </a:lnTo>
                  <a:lnTo>
                    <a:pt x="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4" name="Google Shape;2034;p31"/>
            <p:cNvSpPr/>
            <p:nvPr/>
          </p:nvSpPr>
          <p:spPr>
            <a:xfrm>
              <a:off x="5778225" y="4184325"/>
              <a:ext cx="2128275" cy="332900"/>
            </a:xfrm>
            <a:custGeom>
              <a:rect b="b" l="l" r="r" t="t"/>
              <a:pathLst>
                <a:path extrusionOk="0" fill="none" h="13316" w="85131">
                  <a:moveTo>
                    <a:pt x="83440" y="1856"/>
                  </a:moveTo>
                  <a:lnTo>
                    <a:pt x="42178" y="940"/>
                  </a:lnTo>
                  <a:lnTo>
                    <a:pt x="1" y="0"/>
                  </a:lnTo>
                  <a:lnTo>
                    <a:pt x="1" y="1597"/>
                  </a:lnTo>
                  <a:lnTo>
                    <a:pt x="16369" y="2208"/>
                  </a:lnTo>
                  <a:lnTo>
                    <a:pt x="16369" y="11273"/>
                  </a:lnTo>
                  <a:lnTo>
                    <a:pt x="1" y="11578"/>
                  </a:lnTo>
                  <a:lnTo>
                    <a:pt x="1" y="13316"/>
                  </a:lnTo>
                  <a:lnTo>
                    <a:pt x="43306" y="12940"/>
                  </a:lnTo>
                  <a:lnTo>
                    <a:pt x="83440" y="12588"/>
                  </a:lnTo>
                  <a:lnTo>
                    <a:pt x="83440" y="12588"/>
                  </a:lnTo>
                  <a:lnTo>
                    <a:pt x="83839" y="11907"/>
                  </a:lnTo>
                  <a:lnTo>
                    <a:pt x="84168" y="11202"/>
                  </a:lnTo>
                  <a:lnTo>
                    <a:pt x="84473" y="10521"/>
                  </a:lnTo>
                  <a:lnTo>
                    <a:pt x="84708" y="9840"/>
                  </a:lnTo>
                  <a:lnTo>
                    <a:pt x="84896" y="9159"/>
                  </a:lnTo>
                  <a:lnTo>
                    <a:pt x="85013" y="8478"/>
                  </a:lnTo>
                  <a:lnTo>
                    <a:pt x="85107" y="7821"/>
                  </a:lnTo>
                  <a:lnTo>
                    <a:pt x="85131" y="7140"/>
                  </a:lnTo>
                  <a:lnTo>
                    <a:pt x="85084" y="6482"/>
                  </a:lnTo>
                  <a:lnTo>
                    <a:pt x="85013" y="5801"/>
                  </a:lnTo>
                  <a:lnTo>
                    <a:pt x="84873" y="5143"/>
                  </a:lnTo>
                  <a:lnTo>
                    <a:pt x="84685" y="4486"/>
                  </a:lnTo>
                  <a:lnTo>
                    <a:pt x="84450" y="3805"/>
                  </a:lnTo>
                  <a:lnTo>
                    <a:pt x="84168" y="3147"/>
                  </a:lnTo>
                  <a:lnTo>
                    <a:pt x="83816" y="2490"/>
                  </a:lnTo>
                  <a:lnTo>
                    <a:pt x="83440" y="1856"/>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5" name="Google Shape;2035;p31"/>
            <p:cNvSpPr/>
            <p:nvPr/>
          </p:nvSpPr>
          <p:spPr>
            <a:xfrm>
              <a:off x="6832675" y="4207800"/>
              <a:ext cx="1073825" cy="300050"/>
            </a:xfrm>
            <a:custGeom>
              <a:rect b="b" l="l" r="r" t="t"/>
              <a:pathLst>
                <a:path extrusionOk="0" h="12002" w="42953">
                  <a:moveTo>
                    <a:pt x="0" y="1"/>
                  </a:moveTo>
                  <a:lnTo>
                    <a:pt x="259" y="330"/>
                  </a:lnTo>
                  <a:lnTo>
                    <a:pt x="540" y="729"/>
                  </a:lnTo>
                  <a:lnTo>
                    <a:pt x="822" y="1175"/>
                  </a:lnTo>
                  <a:lnTo>
                    <a:pt x="1104" y="1692"/>
                  </a:lnTo>
                  <a:lnTo>
                    <a:pt x="1362" y="2255"/>
                  </a:lnTo>
                  <a:lnTo>
                    <a:pt x="1621" y="2866"/>
                  </a:lnTo>
                  <a:lnTo>
                    <a:pt x="1832" y="3523"/>
                  </a:lnTo>
                  <a:lnTo>
                    <a:pt x="2020" y="4228"/>
                  </a:lnTo>
                  <a:lnTo>
                    <a:pt x="2090" y="4604"/>
                  </a:lnTo>
                  <a:lnTo>
                    <a:pt x="2161" y="5003"/>
                  </a:lnTo>
                  <a:lnTo>
                    <a:pt x="2208" y="5402"/>
                  </a:lnTo>
                  <a:lnTo>
                    <a:pt x="2255" y="5825"/>
                  </a:lnTo>
                  <a:lnTo>
                    <a:pt x="2255" y="6248"/>
                  </a:lnTo>
                  <a:lnTo>
                    <a:pt x="2278" y="6694"/>
                  </a:lnTo>
                  <a:lnTo>
                    <a:pt x="2255" y="7140"/>
                  </a:lnTo>
                  <a:lnTo>
                    <a:pt x="2231" y="7610"/>
                  </a:lnTo>
                  <a:lnTo>
                    <a:pt x="2184" y="8103"/>
                  </a:lnTo>
                  <a:lnTo>
                    <a:pt x="2114" y="8596"/>
                  </a:lnTo>
                  <a:lnTo>
                    <a:pt x="2020" y="9113"/>
                  </a:lnTo>
                  <a:lnTo>
                    <a:pt x="1902" y="9629"/>
                  </a:lnTo>
                  <a:lnTo>
                    <a:pt x="1762" y="10146"/>
                  </a:lnTo>
                  <a:lnTo>
                    <a:pt x="1597" y="10710"/>
                  </a:lnTo>
                  <a:lnTo>
                    <a:pt x="1409" y="11250"/>
                  </a:lnTo>
                  <a:lnTo>
                    <a:pt x="1198" y="11837"/>
                  </a:lnTo>
                  <a:lnTo>
                    <a:pt x="1128" y="12001"/>
                  </a:lnTo>
                  <a:lnTo>
                    <a:pt x="8948" y="11931"/>
                  </a:lnTo>
                  <a:lnTo>
                    <a:pt x="9981" y="11931"/>
                  </a:lnTo>
                  <a:lnTo>
                    <a:pt x="36589" y="11696"/>
                  </a:lnTo>
                  <a:lnTo>
                    <a:pt x="41262" y="11649"/>
                  </a:lnTo>
                  <a:lnTo>
                    <a:pt x="41661" y="10968"/>
                  </a:lnTo>
                  <a:lnTo>
                    <a:pt x="41990" y="10263"/>
                  </a:lnTo>
                  <a:lnTo>
                    <a:pt x="42295" y="9582"/>
                  </a:lnTo>
                  <a:lnTo>
                    <a:pt x="42530" y="8901"/>
                  </a:lnTo>
                  <a:lnTo>
                    <a:pt x="42718" y="8220"/>
                  </a:lnTo>
                  <a:lnTo>
                    <a:pt x="42835" y="7539"/>
                  </a:lnTo>
                  <a:lnTo>
                    <a:pt x="42929" y="6882"/>
                  </a:lnTo>
                  <a:lnTo>
                    <a:pt x="42953" y="6201"/>
                  </a:lnTo>
                  <a:lnTo>
                    <a:pt x="42906" y="5543"/>
                  </a:lnTo>
                  <a:lnTo>
                    <a:pt x="42835" y="4862"/>
                  </a:lnTo>
                  <a:lnTo>
                    <a:pt x="42695" y="4204"/>
                  </a:lnTo>
                  <a:lnTo>
                    <a:pt x="42507" y="3547"/>
                  </a:lnTo>
                  <a:lnTo>
                    <a:pt x="42272" y="2866"/>
                  </a:lnTo>
                  <a:lnTo>
                    <a:pt x="41990" y="2208"/>
                  </a:lnTo>
                  <a:lnTo>
                    <a:pt x="41638" y="1551"/>
                  </a:lnTo>
                  <a:lnTo>
                    <a:pt x="41262" y="917"/>
                  </a:lnTo>
                  <a:lnTo>
                    <a:pt x="36401" y="799"/>
                  </a:lnTo>
                  <a:lnTo>
                    <a:pt x="30084" y="658"/>
                  </a:lnTo>
                  <a:lnTo>
                    <a:pt x="9323" y="212"/>
                  </a:lnTo>
                  <a:lnTo>
                    <a:pt x="6905" y="142"/>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6" name="Google Shape;2036;p31"/>
            <p:cNvSpPr/>
            <p:nvPr/>
          </p:nvSpPr>
          <p:spPr>
            <a:xfrm>
              <a:off x="6832675" y="4207800"/>
              <a:ext cx="1073825" cy="300050"/>
            </a:xfrm>
            <a:custGeom>
              <a:rect b="b" l="l" r="r" t="t"/>
              <a:pathLst>
                <a:path extrusionOk="0" fill="none" h="12002" w="42953">
                  <a:moveTo>
                    <a:pt x="41262" y="11649"/>
                  </a:moveTo>
                  <a:lnTo>
                    <a:pt x="36589" y="11696"/>
                  </a:lnTo>
                  <a:lnTo>
                    <a:pt x="9981" y="11931"/>
                  </a:lnTo>
                  <a:lnTo>
                    <a:pt x="8948" y="11931"/>
                  </a:lnTo>
                  <a:lnTo>
                    <a:pt x="1128" y="12001"/>
                  </a:lnTo>
                  <a:lnTo>
                    <a:pt x="1128" y="12001"/>
                  </a:lnTo>
                  <a:lnTo>
                    <a:pt x="1198" y="11837"/>
                  </a:lnTo>
                  <a:lnTo>
                    <a:pt x="1198" y="11837"/>
                  </a:lnTo>
                  <a:lnTo>
                    <a:pt x="1409" y="11250"/>
                  </a:lnTo>
                  <a:lnTo>
                    <a:pt x="1597" y="10710"/>
                  </a:lnTo>
                  <a:lnTo>
                    <a:pt x="1762" y="10146"/>
                  </a:lnTo>
                  <a:lnTo>
                    <a:pt x="1902" y="9629"/>
                  </a:lnTo>
                  <a:lnTo>
                    <a:pt x="2020" y="9113"/>
                  </a:lnTo>
                  <a:lnTo>
                    <a:pt x="2114" y="8596"/>
                  </a:lnTo>
                  <a:lnTo>
                    <a:pt x="2184" y="8103"/>
                  </a:lnTo>
                  <a:lnTo>
                    <a:pt x="2231" y="7610"/>
                  </a:lnTo>
                  <a:lnTo>
                    <a:pt x="2255" y="7140"/>
                  </a:lnTo>
                  <a:lnTo>
                    <a:pt x="2278" y="6694"/>
                  </a:lnTo>
                  <a:lnTo>
                    <a:pt x="2255" y="6248"/>
                  </a:lnTo>
                  <a:lnTo>
                    <a:pt x="2255" y="5825"/>
                  </a:lnTo>
                  <a:lnTo>
                    <a:pt x="2208" y="5402"/>
                  </a:lnTo>
                  <a:lnTo>
                    <a:pt x="2161" y="5003"/>
                  </a:lnTo>
                  <a:lnTo>
                    <a:pt x="2090" y="4604"/>
                  </a:lnTo>
                  <a:lnTo>
                    <a:pt x="2020" y="4228"/>
                  </a:lnTo>
                  <a:lnTo>
                    <a:pt x="1832" y="3523"/>
                  </a:lnTo>
                  <a:lnTo>
                    <a:pt x="1621" y="2866"/>
                  </a:lnTo>
                  <a:lnTo>
                    <a:pt x="1362" y="2255"/>
                  </a:lnTo>
                  <a:lnTo>
                    <a:pt x="1104" y="1692"/>
                  </a:lnTo>
                  <a:lnTo>
                    <a:pt x="822" y="1175"/>
                  </a:lnTo>
                  <a:lnTo>
                    <a:pt x="540" y="729"/>
                  </a:lnTo>
                  <a:lnTo>
                    <a:pt x="259" y="330"/>
                  </a:lnTo>
                  <a:lnTo>
                    <a:pt x="0" y="1"/>
                  </a:lnTo>
                  <a:lnTo>
                    <a:pt x="6905" y="142"/>
                  </a:lnTo>
                  <a:lnTo>
                    <a:pt x="9323" y="212"/>
                  </a:lnTo>
                  <a:lnTo>
                    <a:pt x="30084" y="658"/>
                  </a:lnTo>
                  <a:lnTo>
                    <a:pt x="36401" y="799"/>
                  </a:lnTo>
                  <a:lnTo>
                    <a:pt x="41262" y="917"/>
                  </a:lnTo>
                  <a:lnTo>
                    <a:pt x="41262" y="917"/>
                  </a:lnTo>
                  <a:lnTo>
                    <a:pt x="41638" y="1551"/>
                  </a:lnTo>
                  <a:lnTo>
                    <a:pt x="41990" y="2208"/>
                  </a:lnTo>
                  <a:lnTo>
                    <a:pt x="42272" y="2866"/>
                  </a:lnTo>
                  <a:lnTo>
                    <a:pt x="42507" y="3547"/>
                  </a:lnTo>
                  <a:lnTo>
                    <a:pt x="42695" y="4204"/>
                  </a:lnTo>
                  <a:lnTo>
                    <a:pt x="42835" y="4862"/>
                  </a:lnTo>
                  <a:lnTo>
                    <a:pt x="42906" y="5543"/>
                  </a:lnTo>
                  <a:lnTo>
                    <a:pt x="42953" y="6201"/>
                  </a:lnTo>
                  <a:lnTo>
                    <a:pt x="42929" y="6882"/>
                  </a:lnTo>
                  <a:lnTo>
                    <a:pt x="42835" y="7539"/>
                  </a:lnTo>
                  <a:lnTo>
                    <a:pt x="42718" y="8220"/>
                  </a:lnTo>
                  <a:lnTo>
                    <a:pt x="42530" y="8901"/>
                  </a:lnTo>
                  <a:lnTo>
                    <a:pt x="42295" y="9582"/>
                  </a:lnTo>
                  <a:lnTo>
                    <a:pt x="41990" y="10263"/>
                  </a:lnTo>
                  <a:lnTo>
                    <a:pt x="41661" y="10968"/>
                  </a:lnTo>
                  <a:lnTo>
                    <a:pt x="41262" y="11649"/>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7" name="Google Shape;2037;p31"/>
            <p:cNvSpPr/>
            <p:nvPr/>
          </p:nvSpPr>
          <p:spPr>
            <a:xfrm>
              <a:off x="5859825" y="4227175"/>
              <a:ext cx="976975" cy="244850"/>
            </a:xfrm>
            <a:custGeom>
              <a:rect b="b" l="l" r="r" t="t"/>
              <a:pathLst>
                <a:path extrusionOk="0" h="9794" w="39079">
                  <a:moveTo>
                    <a:pt x="1" y="1"/>
                  </a:moveTo>
                  <a:lnTo>
                    <a:pt x="212" y="376"/>
                  </a:lnTo>
                  <a:lnTo>
                    <a:pt x="424" y="752"/>
                  </a:lnTo>
                  <a:lnTo>
                    <a:pt x="612" y="1151"/>
                  </a:lnTo>
                  <a:lnTo>
                    <a:pt x="776" y="1527"/>
                  </a:lnTo>
                  <a:lnTo>
                    <a:pt x="917" y="1903"/>
                  </a:lnTo>
                  <a:lnTo>
                    <a:pt x="1058" y="2279"/>
                  </a:lnTo>
                  <a:lnTo>
                    <a:pt x="1175" y="2654"/>
                  </a:lnTo>
                  <a:lnTo>
                    <a:pt x="1293" y="3054"/>
                  </a:lnTo>
                  <a:lnTo>
                    <a:pt x="1387" y="3429"/>
                  </a:lnTo>
                  <a:lnTo>
                    <a:pt x="1457" y="3805"/>
                  </a:lnTo>
                  <a:lnTo>
                    <a:pt x="1504" y="4181"/>
                  </a:lnTo>
                  <a:lnTo>
                    <a:pt x="1551" y="4557"/>
                  </a:lnTo>
                  <a:lnTo>
                    <a:pt x="1574" y="4932"/>
                  </a:lnTo>
                  <a:lnTo>
                    <a:pt x="1574" y="5332"/>
                  </a:lnTo>
                  <a:lnTo>
                    <a:pt x="1574" y="5707"/>
                  </a:lnTo>
                  <a:lnTo>
                    <a:pt x="1551" y="6083"/>
                  </a:lnTo>
                  <a:lnTo>
                    <a:pt x="1504" y="6553"/>
                  </a:lnTo>
                  <a:lnTo>
                    <a:pt x="1433" y="7023"/>
                  </a:lnTo>
                  <a:lnTo>
                    <a:pt x="1316" y="7469"/>
                  </a:lnTo>
                  <a:lnTo>
                    <a:pt x="1199" y="7938"/>
                  </a:lnTo>
                  <a:lnTo>
                    <a:pt x="1058" y="8408"/>
                  </a:lnTo>
                  <a:lnTo>
                    <a:pt x="893" y="8878"/>
                  </a:lnTo>
                  <a:lnTo>
                    <a:pt x="682" y="9347"/>
                  </a:lnTo>
                  <a:lnTo>
                    <a:pt x="471" y="9794"/>
                  </a:lnTo>
                  <a:lnTo>
                    <a:pt x="38139" y="9089"/>
                  </a:lnTo>
                  <a:lnTo>
                    <a:pt x="38398" y="8643"/>
                  </a:lnTo>
                  <a:lnTo>
                    <a:pt x="38585" y="8197"/>
                  </a:lnTo>
                  <a:lnTo>
                    <a:pt x="38750" y="7751"/>
                  </a:lnTo>
                  <a:lnTo>
                    <a:pt x="38891" y="7304"/>
                  </a:lnTo>
                  <a:lnTo>
                    <a:pt x="38985" y="6858"/>
                  </a:lnTo>
                  <a:lnTo>
                    <a:pt x="39032" y="6412"/>
                  </a:lnTo>
                  <a:lnTo>
                    <a:pt x="39079" y="5966"/>
                  </a:lnTo>
                  <a:lnTo>
                    <a:pt x="39079" y="5520"/>
                  </a:lnTo>
                  <a:lnTo>
                    <a:pt x="39079" y="5120"/>
                  </a:lnTo>
                  <a:lnTo>
                    <a:pt x="39055" y="4698"/>
                  </a:lnTo>
                  <a:lnTo>
                    <a:pt x="39008" y="4322"/>
                  </a:lnTo>
                  <a:lnTo>
                    <a:pt x="38938" y="3946"/>
                  </a:lnTo>
                  <a:lnTo>
                    <a:pt x="38797" y="3242"/>
                  </a:lnTo>
                  <a:lnTo>
                    <a:pt x="38609" y="2631"/>
                  </a:lnTo>
                  <a:lnTo>
                    <a:pt x="38445" y="2138"/>
                  </a:lnTo>
                  <a:lnTo>
                    <a:pt x="38304" y="1762"/>
                  </a:lnTo>
                  <a:lnTo>
                    <a:pt x="38139" y="1457"/>
                  </a:lnTo>
                  <a:lnTo>
                    <a:pt x="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8" name="Google Shape;2038;p31"/>
            <p:cNvSpPr/>
            <p:nvPr/>
          </p:nvSpPr>
          <p:spPr>
            <a:xfrm>
              <a:off x="5859825" y="4227175"/>
              <a:ext cx="976975" cy="244850"/>
            </a:xfrm>
            <a:custGeom>
              <a:rect b="b" l="l" r="r" t="t"/>
              <a:pathLst>
                <a:path extrusionOk="0" fill="none" h="9794" w="39079">
                  <a:moveTo>
                    <a:pt x="39079" y="5520"/>
                  </a:moveTo>
                  <a:lnTo>
                    <a:pt x="39079" y="5520"/>
                  </a:lnTo>
                  <a:lnTo>
                    <a:pt x="39079" y="5966"/>
                  </a:lnTo>
                  <a:lnTo>
                    <a:pt x="39032" y="6412"/>
                  </a:lnTo>
                  <a:lnTo>
                    <a:pt x="38985" y="6858"/>
                  </a:lnTo>
                  <a:lnTo>
                    <a:pt x="38891" y="7304"/>
                  </a:lnTo>
                  <a:lnTo>
                    <a:pt x="38750" y="7751"/>
                  </a:lnTo>
                  <a:lnTo>
                    <a:pt x="38585" y="8197"/>
                  </a:lnTo>
                  <a:lnTo>
                    <a:pt x="38398" y="8643"/>
                  </a:lnTo>
                  <a:lnTo>
                    <a:pt x="38139" y="9089"/>
                  </a:lnTo>
                  <a:lnTo>
                    <a:pt x="471" y="9794"/>
                  </a:lnTo>
                  <a:lnTo>
                    <a:pt x="471" y="9794"/>
                  </a:lnTo>
                  <a:lnTo>
                    <a:pt x="682" y="9347"/>
                  </a:lnTo>
                  <a:lnTo>
                    <a:pt x="893" y="8878"/>
                  </a:lnTo>
                  <a:lnTo>
                    <a:pt x="1058" y="8408"/>
                  </a:lnTo>
                  <a:lnTo>
                    <a:pt x="1199" y="7938"/>
                  </a:lnTo>
                  <a:lnTo>
                    <a:pt x="1316" y="7469"/>
                  </a:lnTo>
                  <a:lnTo>
                    <a:pt x="1433" y="7023"/>
                  </a:lnTo>
                  <a:lnTo>
                    <a:pt x="1504" y="6553"/>
                  </a:lnTo>
                  <a:lnTo>
                    <a:pt x="1551" y="6083"/>
                  </a:lnTo>
                  <a:lnTo>
                    <a:pt x="1551" y="6083"/>
                  </a:lnTo>
                  <a:lnTo>
                    <a:pt x="1574" y="5707"/>
                  </a:lnTo>
                  <a:lnTo>
                    <a:pt x="1574" y="5332"/>
                  </a:lnTo>
                  <a:lnTo>
                    <a:pt x="1574" y="4932"/>
                  </a:lnTo>
                  <a:lnTo>
                    <a:pt x="1551" y="4557"/>
                  </a:lnTo>
                  <a:lnTo>
                    <a:pt x="1504" y="4181"/>
                  </a:lnTo>
                  <a:lnTo>
                    <a:pt x="1457" y="3805"/>
                  </a:lnTo>
                  <a:lnTo>
                    <a:pt x="1387" y="3429"/>
                  </a:lnTo>
                  <a:lnTo>
                    <a:pt x="1293" y="3054"/>
                  </a:lnTo>
                  <a:lnTo>
                    <a:pt x="1175" y="2654"/>
                  </a:lnTo>
                  <a:lnTo>
                    <a:pt x="1058" y="2279"/>
                  </a:lnTo>
                  <a:lnTo>
                    <a:pt x="917" y="1903"/>
                  </a:lnTo>
                  <a:lnTo>
                    <a:pt x="776" y="1527"/>
                  </a:lnTo>
                  <a:lnTo>
                    <a:pt x="612" y="1151"/>
                  </a:lnTo>
                  <a:lnTo>
                    <a:pt x="424" y="752"/>
                  </a:lnTo>
                  <a:lnTo>
                    <a:pt x="212" y="376"/>
                  </a:lnTo>
                  <a:lnTo>
                    <a:pt x="1" y="1"/>
                  </a:lnTo>
                  <a:lnTo>
                    <a:pt x="38139" y="1457"/>
                  </a:lnTo>
                  <a:lnTo>
                    <a:pt x="38139" y="1457"/>
                  </a:lnTo>
                  <a:lnTo>
                    <a:pt x="38304" y="1762"/>
                  </a:lnTo>
                  <a:lnTo>
                    <a:pt x="38445" y="2138"/>
                  </a:lnTo>
                  <a:lnTo>
                    <a:pt x="38609" y="2631"/>
                  </a:lnTo>
                  <a:lnTo>
                    <a:pt x="38797" y="3242"/>
                  </a:lnTo>
                  <a:lnTo>
                    <a:pt x="38938" y="3946"/>
                  </a:lnTo>
                  <a:lnTo>
                    <a:pt x="39008" y="4322"/>
                  </a:lnTo>
                  <a:lnTo>
                    <a:pt x="39055" y="4698"/>
                  </a:lnTo>
                  <a:lnTo>
                    <a:pt x="39079" y="5120"/>
                  </a:lnTo>
                  <a:lnTo>
                    <a:pt x="39079" y="552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9" name="Google Shape;2039;p31"/>
            <p:cNvSpPr/>
            <p:nvPr/>
          </p:nvSpPr>
          <p:spPr>
            <a:xfrm>
              <a:off x="5933800" y="4264750"/>
              <a:ext cx="664650" cy="18225"/>
            </a:xfrm>
            <a:custGeom>
              <a:rect b="b" l="l" r="r" t="t"/>
              <a:pathLst>
                <a:path extrusionOk="0" h="729" w="26586">
                  <a:moveTo>
                    <a:pt x="3312" y="1"/>
                  </a:moveTo>
                  <a:lnTo>
                    <a:pt x="1" y="71"/>
                  </a:lnTo>
                  <a:lnTo>
                    <a:pt x="3312" y="283"/>
                  </a:lnTo>
                  <a:lnTo>
                    <a:pt x="6647" y="447"/>
                  </a:lnTo>
                  <a:lnTo>
                    <a:pt x="9958" y="564"/>
                  </a:lnTo>
                  <a:lnTo>
                    <a:pt x="13293" y="658"/>
                  </a:lnTo>
                  <a:lnTo>
                    <a:pt x="16604" y="705"/>
                  </a:lnTo>
                  <a:lnTo>
                    <a:pt x="19939" y="729"/>
                  </a:lnTo>
                  <a:lnTo>
                    <a:pt x="21606" y="729"/>
                  </a:lnTo>
                  <a:lnTo>
                    <a:pt x="23274" y="705"/>
                  </a:lnTo>
                  <a:lnTo>
                    <a:pt x="26585" y="635"/>
                  </a:lnTo>
                  <a:lnTo>
                    <a:pt x="23274" y="423"/>
                  </a:lnTo>
                  <a:lnTo>
                    <a:pt x="21606" y="329"/>
                  </a:lnTo>
                  <a:lnTo>
                    <a:pt x="19939" y="259"/>
                  </a:lnTo>
                  <a:lnTo>
                    <a:pt x="16628" y="142"/>
                  </a:lnTo>
                  <a:lnTo>
                    <a:pt x="13293" y="71"/>
                  </a:lnTo>
                  <a:lnTo>
                    <a:pt x="9982" y="24"/>
                  </a:lnTo>
                  <a:lnTo>
                    <a:pt x="6647" y="1"/>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0" name="Google Shape;2040;p31"/>
            <p:cNvSpPr/>
            <p:nvPr/>
          </p:nvSpPr>
          <p:spPr>
            <a:xfrm>
              <a:off x="6408775" y="4332275"/>
              <a:ext cx="360500" cy="15275"/>
            </a:xfrm>
            <a:custGeom>
              <a:rect b="b" l="l" r="r" t="t"/>
              <a:pathLst>
                <a:path extrusionOk="0" h="611" w="14420">
                  <a:moveTo>
                    <a:pt x="3617" y="0"/>
                  </a:moveTo>
                  <a:lnTo>
                    <a:pt x="1809" y="47"/>
                  </a:lnTo>
                  <a:lnTo>
                    <a:pt x="893" y="94"/>
                  </a:lnTo>
                  <a:lnTo>
                    <a:pt x="1" y="165"/>
                  </a:lnTo>
                  <a:lnTo>
                    <a:pt x="893" y="259"/>
                  </a:lnTo>
                  <a:lnTo>
                    <a:pt x="1809" y="353"/>
                  </a:lnTo>
                  <a:lnTo>
                    <a:pt x="3594" y="470"/>
                  </a:lnTo>
                  <a:lnTo>
                    <a:pt x="5402" y="541"/>
                  </a:lnTo>
                  <a:lnTo>
                    <a:pt x="7210" y="587"/>
                  </a:lnTo>
                  <a:lnTo>
                    <a:pt x="8995" y="611"/>
                  </a:lnTo>
                  <a:lnTo>
                    <a:pt x="10803" y="611"/>
                  </a:lnTo>
                  <a:lnTo>
                    <a:pt x="12612" y="564"/>
                  </a:lnTo>
                  <a:lnTo>
                    <a:pt x="13504" y="517"/>
                  </a:lnTo>
                  <a:lnTo>
                    <a:pt x="14420" y="447"/>
                  </a:lnTo>
                  <a:lnTo>
                    <a:pt x="13528" y="353"/>
                  </a:lnTo>
                  <a:lnTo>
                    <a:pt x="12612" y="282"/>
                  </a:lnTo>
                  <a:lnTo>
                    <a:pt x="10827" y="141"/>
                  </a:lnTo>
                  <a:lnTo>
                    <a:pt x="9019" y="71"/>
                  </a:lnTo>
                  <a:lnTo>
                    <a:pt x="7210" y="24"/>
                  </a:lnTo>
                  <a:lnTo>
                    <a:pt x="5402" y="0"/>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1" name="Google Shape;2041;p31"/>
            <p:cNvSpPr/>
            <p:nvPr/>
          </p:nvSpPr>
          <p:spPr>
            <a:xfrm>
              <a:off x="5969625" y="4395100"/>
              <a:ext cx="498475" cy="15275"/>
            </a:xfrm>
            <a:custGeom>
              <a:rect b="b" l="l" r="r" t="t"/>
              <a:pathLst>
                <a:path extrusionOk="0" h="611" w="19939">
                  <a:moveTo>
                    <a:pt x="4979" y="0"/>
                  </a:moveTo>
                  <a:lnTo>
                    <a:pt x="2490" y="47"/>
                  </a:lnTo>
                  <a:lnTo>
                    <a:pt x="0" y="165"/>
                  </a:lnTo>
                  <a:lnTo>
                    <a:pt x="2490" y="329"/>
                  </a:lnTo>
                  <a:lnTo>
                    <a:pt x="4979" y="446"/>
                  </a:lnTo>
                  <a:lnTo>
                    <a:pt x="7468" y="540"/>
                  </a:lnTo>
                  <a:lnTo>
                    <a:pt x="9958" y="587"/>
                  </a:lnTo>
                  <a:lnTo>
                    <a:pt x="12447" y="611"/>
                  </a:lnTo>
                  <a:lnTo>
                    <a:pt x="14936" y="611"/>
                  </a:lnTo>
                  <a:lnTo>
                    <a:pt x="16181" y="587"/>
                  </a:lnTo>
                  <a:lnTo>
                    <a:pt x="17426" y="540"/>
                  </a:lnTo>
                  <a:lnTo>
                    <a:pt x="19939" y="446"/>
                  </a:lnTo>
                  <a:lnTo>
                    <a:pt x="17449" y="259"/>
                  </a:lnTo>
                  <a:lnTo>
                    <a:pt x="16205" y="188"/>
                  </a:lnTo>
                  <a:lnTo>
                    <a:pt x="14936" y="141"/>
                  </a:lnTo>
                  <a:lnTo>
                    <a:pt x="12447" y="71"/>
                  </a:lnTo>
                  <a:lnTo>
                    <a:pt x="9958" y="0"/>
                  </a:lnTo>
                  <a:close/>
                </a:path>
              </a:pathLst>
            </a:custGeom>
            <a:solidFill>
              <a:srgbClr val="7197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2" name="Google Shape;2042;p31"/>
            <p:cNvSpPr/>
            <p:nvPr/>
          </p:nvSpPr>
          <p:spPr>
            <a:xfrm>
              <a:off x="5969625" y="4395100"/>
              <a:ext cx="498475" cy="15275"/>
            </a:xfrm>
            <a:custGeom>
              <a:rect b="b" l="l" r="r" t="t"/>
              <a:pathLst>
                <a:path extrusionOk="0" fill="none" h="611" w="19939">
                  <a:moveTo>
                    <a:pt x="0" y="165"/>
                  </a:moveTo>
                  <a:lnTo>
                    <a:pt x="0" y="165"/>
                  </a:lnTo>
                  <a:lnTo>
                    <a:pt x="2490" y="47"/>
                  </a:lnTo>
                  <a:lnTo>
                    <a:pt x="4979" y="0"/>
                  </a:lnTo>
                  <a:lnTo>
                    <a:pt x="4979" y="0"/>
                  </a:lnTo>
                  <a:lnTo>
                    <a:pt x="7468" y="0"/>
                  </a:lnTo>
                  <a:lnTo>
                    <a:pt x="9958" y="0"/>
                  </a:lnTo>
                  <a:lnTo>
                    <a:pt x="9958" y="0"/>
                  </a:lnTo>
                  <a:lnTo>
                    <a:pt x="12447" y="71"/>
                  </a:lnTo>
                  <a:lnTo>
                    <a:pt x="14936" y="141"/>
                  </a:lnTo>
                  <a:lnTo>
                    <a:pt x="14936" y="141"/>
                  </a:lnTo>
                  <a:lnTo>
                    <a:pt x="16205" y="188"/>
                  </a:lnTo>
                  <a:lnTo>
                    <a:pt x="17449" y="259"/>
                  </a:lnTo>
                  <a:lnTo>
                    <a:pt x="19939" y="446"/>
                  </a:lnTo>
                  <a:lnTo>
                    <a:pt x="19939" y="446"/>
                  </a:lnTo>
                  <a:lnTo>
                    <a:pt x="17426" y="540"/>
                  </a:lnTo>
                  <a:lnTo>
                    <a:pt x="16181" y="587"/>
                  </a:lnTo>
                  <a:lnTo>
                    <a:pt x="14936" y="611"/>
                  </a:lnTo>
                  <a:lnTo>
                    <a:pt x="14936" y="611"/>
                  </a:lnTo>
                  <a:lnTo>
                    <a:pt x="12447" y="611"/>
                  </a:lnTo>
                  <a:lnTo>
                    <a:pt x="9958" y="587"/>
                  </a:lnTo>
                  <a:lnTo>
                    <a:pt x="9958" y="587"/>
                  </a:lnTo>
                  <a:lnTo>
                    <a:pt x="7468" y="540"/>
                  </a:lnTo>
                  <a:lnTo>
                    <a:pt x="4979" y="446"/>
                  </a:lnTo>
                  <a:lnTo>
                    <a:pt x="4979" y="446"/>
                  </a:lnTo>
                  <a:lnTo>
                    <a:pt x="2490" y="329"/>
                  </a:lnTo>
                  <a:lnTo>
                    <a:pt x="0" y="16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3" name="Google Shape;2043;p31"/>
            <p:cNvSpPr/>
            <p:nvPr/>
          </p:nvSpPr>
          <p:spPr>
            <a:xfrm>
              <a:off x="7065750" y="4213100"/>
              <a:ext cx="706900" cy="292975"/>
            </a:xfrm>
            <a:custGeom>
              <a:rect b="b" l="l" r="r" t="t"/>
              <a:pathLst>
                <a:path extrusionOk="0" h="11719" w="28276">
                  <a:moveTo>
                    <a:pt x="0" y="0"/>
                  </a:moveTo>
                  <a:lnTo>
                    <a:pt x="212" y="423"/>
                  </a:lnTo>
                  <a:lnTo>
                    <a:pt x="447" y="892"/>
                  </a:lnTo>
                  <a:lnTo>
                    <a:pt x="658" y="1433"/>
                  </a:lnTo>
                  <a:lnTo>
                    <a:pt x="893" y="2020"/>
                  </a:lnTo>
                  <a:lnTo>
                    <a:pt x="1104" y="2654"/>
                  </a:lnTo>
                  <a:lnTo>
                    <a:pt x="1292" y="3335"/>
                  </a:lnTo>
                  <a:lnTo>
                    <a:pt x="1457" y="4039"/>
                  </a:lnTo>
                  <a:lnTo>
                    <a:pt x="1597" y="4814"/>
                  </a:lnTo>
                  <a:lnTo>
                    <a:pt x="1691" y="5589"/>
                  </a:lnTo>
                  <a:lnTo>
                    <a:pt x="1738" y="6411"/>
                  </a:lnTo>
                  <a:lnTo>
                    <a:pt x="1738" y="6834"/>
                  </a:lnTo>
                  <a:lnTo>
                    <a:pt x="1738" y="7257"/>
                  </a:lnTo>
                  <a:lnTo>
                    <a:pt x="1715" y="7679"/>
                  </a:lnTo>
                  <a:lnTo>
                    <a:pt x="1668" y="8102"/>
                  </a:lnTo>
                  <a:lnTo>
                    <a:pt x="1621" y="8548"/>
                  </a:lnTo>
                  <a:lnTo>
                    <a:pt x="1550" y="8995"/>
                  </a:lnTo>
                  <a:lnTo>
                    <a:pt x="1457" y="9441"/>
                  </a:lnTo>
                  <a:lnTo>
                    <a:pt x="1339" y="9887"/>
                  </a:lnTo>
                  <a:lnTo>
                    <a:pt x="1198" y="10333"/>
                  </a:lnTo>
                  <a:lnTo>
                    <a:pt x="1034" y="10803"/>
                  </a:lnTo>
                  <a:lnTo>
                    <a:pt x="869" y="11249"/>
                  </a:lnTo>
                  <a:lnTo>
                    <a:pt x="658" y="11719"/>
                  </a:lnTo>
                  <a:lnTo>
                    <a:pt x="27266" y="11484"/>
                  </a:lnTo>
                  <a:lnTo>
                    <a:pt x="27407" y="11038"/>
                  </a:lnTo>
                  <a:lnTo>
                    <a:pt x="27571" y="10545"/>
                  </a:lnTo>
                  <a:lnTo>
                    <a:pt x="27712" y="10004"/>
                  </a:lnTo>
                  <a:lnTo>
                    <a:pt x="27853" y="9417"/>
                  </a:lnTo>
                  <a:lnTo>
                    <a:pt x="27994" y="8807"/>
                  </a:lnTo>
                  <a:lnTo>
                    <a:pt x="28088" y="8149"/>
                  </a:lnTo>
                  <a:lnTo>
                    <a:pt x="28182" y="7468"/>
                  </a:lnTo>
                  <a:lnTo>
                    <a:pt x="28252" y="6764"/>
                  </a:lnTo>
                  <a:lnTo>
                    <a:pt x="28275" y="6012"/>
                  </a:lnTo>
                  <a:lnTo>
                    <a:pt x="28252" y="5261"/>
                  </a:lnTo>
                  <a:lnTo>
                    <a:pt x="28205" y="4509"/>
                  </a:lnTo>
                  <a:lnTo>
                    <a:pt x="28088" y="3734"/>
                  </a:lnTo>
                  <a:lnTo>
                    <a:pt x="27923" y="2936"/>
                  </a:lnTo>
                  <a:lnTo>
                    <a:pt x="27829" y="2536"/>
                  </a:lnTo>
                  <a:lnTo>
                    <a:pt x="27712" y="2161"/>
                  </a:lnTo>
                  <a:lnTo>
                    <a:pt x="27571" y="1761"/>
                  </a:lnTo>
                  <a:lnTo>
                    <a:pt x="27430" y="1362"/>
                  </a:lnTo>
                  <a:lnTo>
                    <a:pt x="27266" y="986"/>
                  </a:lnTo>
                  <a:lnTo>
                    <a:pt x="27078" y="587"/>
                  </a:lnTo>
                  <a:lnTo>
                    <a:pt x="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4" name="Google Shape;2044;p31"/>
            <p:cNvSpPr/>
            <p:nvPr/>
          </p:nvSpPr>
          <p:spPr>
            <a:xfrm>
              <a:off x="7065750" y="4213100"/>
              <a:ext cx="706900" cy="292975"/>
            </a:xfrm>
            <a:custGeom>
              <a:rect b="b" l="l" r="r" t="t"/>
              <a:pathLst>
                <a:path extrusionOk="0" fill="none" h="11719" w="28276">
                  <a:moveTo>
                    <a:pt x="27266" y="11484"/>
                  </a:moveTo>
                  <a:lnTo>
                    <a:pt x="658" y="11719"/>
                  </a:lnTo>
                  <a:lnTo>
                    <a:pt x="658" y="11719"/>
                  </a:lnTo>
                  <a:lnTo>
                    <a:pt x="869" y="11249"/>
                  </a:lnTo>
                  <a:lnTo>
                    <a:pt x="1034" y="10803"/>
                  </a:lnTo>
                  <a:lnTo>
                    <a:pt x="1198" y="10333"/>
                  </a:lnTo>
                  <a:lnTo>
                    <a:pt x="1339" y="9887"/>
                  </a:lnTo>
                  <a:lnTo>
                    <a:pt x="1457" y="9441"/>
                  </a:lnTo>
                  <a:lnTo>
                    <a:pt x="1550" y="8995"/>
                  </a:lnTo>
                  <a:lnTo>
                    <a:pt x="1621" y="8548"/>
                  </a:lnTo>
                  <a:lnTo>
                    <a:pt x="1668" y="8102"/>
                  </a:lnTo>
                  <a:lnTo>
                    <a:pt x="1715" y="7679"/>
                  </a:lnTo>
                  <a:lnTo>
                    <a:pt x="1738" y="7257"/>
                  </a:lnTo>
                  <a:lnTo>
                    <a:pt x="1738" y="6834"/>
                  </a:lnTo>
                  <a:lnTo>
                    <a:pt x="1738" y="6411"/>
                  </a:lnTo>
                  <a:lnTo>
                    <a:pt x="1691" y="5589"/>
                  </a:lnTo>
                  <a:lnTo>
                    <a:pt x="1597" y="4814"/>
                  </a:lnTo>
                  <a:lnTo>
                    <a:pt x="1457" y="4039"/>
                  </a:lnTo>
                  <a:lnTo>
                    <a:pt x="1292" y="3335"/>
                  </a:lnTo>
                  <a:lnTo>
                    <a:pt x="1104" y="2654"/>
                  </a:lnTo>
                  <a:lnTo>
                    <a:pt x="893" y="2020"/>
                  </a:lnTo>
                  <a:lnTo>
                    <a:pt x="658" y="1433"/>
                  </a:lnTo>
                  <a:lnTo>
                    <a:pt x="447" y="892"/>
                  </a:lnTo>
                  <a:lnTo>
                    <a:pt x="212" y="423"/>
                  </a:lnTo>
                  <a:lnTo>
                    <a:pt x="0" y="0"/>
                  </a:lnTo>
                  <a:lnTo>
                    <a:pt x="27078" y="587"/>
                  </a:lnTo>
                  <a:lnTo>
                    <a:pt x="27078" y="587"/>
                  </a:lnTo>
                  <a:lnTo>
                    <a:pt x="27266" y="986"/>
                  </a:lnTo>
                  <a:lnTo>
                    <a:pt x="27430" y="1362"/>
                  </a:lnTo>
                  <a:lnTo>
                    <a:pt x="27571" y="1761"/>
                  </a:lnTo>
                  <a:lnTo>
                    <a:pt x="27712" y="2161"/>
                  </a:lnTo>
                  <a:lnTo>
                    <a:pt x="27829" y="2536"/>
                  </a:lnTo>
                  <a:lnTo>
                    <a:pt x="27923" y="2936"/>
                  </a:lnTo>
                  <a:lnTo>
                    <a:pt x="28088" y="3734"/>
                  </a:lnTo>
                  <a:lnTo>
                    <a:pt x="28205" y="4509"/>
                  </a:lnTo>
                  <a:lnTo>
                    <a:pt x="28252" y="5261"/>
                  </a:lnTo>
                  <a:lnTo>
                    <a:pt x="28275" y="6012"/>
                  </a:lnTo>
                  <a:lnTo>
                    <a:pt x="28252" y="6764"/>
                  </a:lnTo>
                  <a:lnTo>
                    <a:pt x="28182" y="7468"/>
                  </a:lnTo>
                  <a:lnTo>
                    <a:pt x="28088" y="8149"/>
                  </a:lnTo>
                  <a:lnTo>
                    <a:pt x="27994" y="8807"/>
                  </a:lnTo>
                  <a:lnTo>
                    <a:pt x="27853" y="9417"/>
                  </a:lnTo>
                  <a:lnTo>
                    <a:pt x="27712" y="10004"/>
                  </a:lnTo>
                  <a:lnTo>
                    <a:pt x="27571" y="10545"/>
                  </a:lnTo>
                  <a:lnTo>
                    <a:pt x="27407" y="11038"/>
                  </a:lnTo>
                  <a:lnTo>
                    <a:pt x="27266" y="11484"/>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5" name="Google Shape;2045;p31"/>
            <p:cNvSpPr/>
            <p:nvPr/>
          </p:nvSpPr>
          <p:spPr>
            <a:xfrm>
              <a:off x="7202550" y="4312300"/>
              <a:ext cx="483200" cy="94550"/>
            </a:xfrm>
            <a:custGeom>
              <a:rect b="b" l="l" r="r" t="t"/>
              <a:pathLst>
                <a:path extrusionOk="0" h="3782" w="19328">
                  <a:moveTo>
                    <a:pt x="8666" y="1"/>
                  </a:moveTo>
                  <a:lnTo>
                    <a:pt x="7703" y="24"/>
                  </a:lnTo>
                  <a:lnTo>
                    <a:pt x="6787" y="71"/>
                  </a:lnTo>
                  <a:lnTo>
                    <a:pt x="5895" y="142"/>
                  </a:lnTo>
                  <a:lnTo>
                    <a:pt x="5049" y="212"/>
                  </a:lnTo>
                  <a:lnTo>
                    <a:pt x="4251" y="306"/>
                  </a:lnTo>
                  <a:lnTo>
                    <a:pt x="3523" y="424"/>
                  </a:lnTo>
                  <a:lnTo>
                    <a:pt x="2818" y="541"/>
                  </a:lnTo>
                  <a:lnTo>
                    <a:pt x="2208" y="682"/>
                  </a:lnTo>
                  <a:lnTo>
                    <a:pt x="1644" y="823"/>
                  </a:lnTo>
                  <a:lnTo>
                    <a:pt x="1151" y="987"/>
                  </a:lnTo>
                  <a:lnTo>
                    <a:pt x="752" y="1152"/>
                  </a:lnTo>
                  <a:lnTo>
                    <a:pt x="423" y="1316"/>
                  </a:lnTo>
                  <a:lnTo>
                    <a:pt x="306" y="1410"/>
                  </a:lnTo>
                  <a:lnTo>
                    <a:pt x="188" y="1504"/>
                  </a:lnTo>
                  <a:lnTo>
                    <a:pt x="118" y="1598"/>
                  </a:lnTo>
                  <a:lnTo>
                    <a:pt x="47" y="1692"/>
                  </a:lnTo>
                  <a:lnTo>
                    <a:pt x="0" y="1786"/>
                  </a:lnTo>
                  <a:lnTo>
                    <a:pt x="0" y="1880"/>
                  </a:lnTo>
                  <a:lnTo>
                    <a:pt x="0" y="1974"/>
                  </a:lnTo>
                  <a:lnTo>
                    <a:pt x="47" y="2068"/>
                  </a:lnTo>
                  <a:lnTo>
                    <a:pt x="118" y="2161"/>
                  </a:lnTo>
                  <a:lnTo>
                    <a:pt x="188" y="2255"/>
                  </a:lnTo>
                  <a:lnTo>
                    <a:pt x="306" y="2349"/>
                  </a:lnTo>
                  <a:lnTo>
                    <a:pt x="423" y="2443"/>
                  </a:lnTo>
                  <a:lnTo>
                    <a:pt x="752" y="2631"/>
                  </a:lnTo>
                  <a:lnTo>
                    <a:pt x="1151" y="2796"/>
                  </a:lnTo>
                  <a:lnTo>
                    <a:pt x="1644" y="2936"/>
                  </a:lnTo>
                  <a:lnTo>
                    <a:pt x="2208" y="3101"/>
                  </a:lnTo>
                  <a:lnTo>
                    <a:pt x="2818" y="3218"/>
                  </a:lnTo>
                  <a:lnTo>
                    <a:pt x="3523" y="3336"/>
                  </a:lnTo>
                  <a:lnTo>
                    <a:pt x="4251" y="3453"/>
                  </a:lnTo>
                  <a:lnTo>
                    <a:pt x="5049" y="3547"/>
                  </a:lnTo>
                  <a:lnTo>
                    <a:pt x="5895" y="3641"/>
                  </a:lnTo>
                  <a:lnTo>
                    <a:pt x="6787" y="3688"/>
                  </a:lnTo>
                  <a:lnTo>
                    <a:pt x="7703" y="3735"/>
                  </a:lnTo>
                  <a:lnTo>
                    <a:pt x="8666" y="3758"/>
                  </a:lnTo>
                  <a:lnTo>
                    <a:pt x="9652" y="3782"/>
                  </a:lnTo>
                  <a:lnTo>
                    <a:pt x="10639" y="3758"/>
                  </a:lnTo>
                  <a:lnTo>
                    <a:pt x="11602" y="3735"/>
                  </a:lnTo>
                  <a:lnTo>
                    <a:pt x="12541" y="3688"/>
                  </a:lnTo>
                  <a:lnTo>
                    <a:pt x="13410" y="3641"/>
                  </a:lnTo>
                  <a:lnTo>
                    <a:pt x="14255" y="3547"/>
                  </a:lnTo>
                  <a:lnTo>
                    <a:pt x="15054" y="3453"/>
                  </a:lnTo>
                  <a:lnTo>
                    <a:pt x="15805" y="3336"/>
                  </a:lnTo>
                  <a:lnTo>
                    <a:pt x="16486" y="3218"/>
                  </a:lnTo>
                  <a:lnTo>
                    <a:pt x="17120" y="3101"/>
                  </a:lnTo>
                  <a:lnTo>
                    <a:pt x="17660" y="2936"/>
                  </a:lnTo>
                  <a:lnTo>
                    <a:pt x="18154" y="2796"/>
                  </a:lnTo>
                  <a:lnTo>
                    <a:pt x="18553" y="2631"/>
                  </a:lnTo>
                  <a:lnTo>
                    <a:pt x="18882" y="2443"/>
                  </a:lnTo>
                  <a:lnTo>
                    <a:pt x="19023" y="2349"/>
                  </a:lnTo>
                  <a:lnTo>
                    <a:pt x="19116" y="2255"/>
                  </a:lnTo>
                  <a:lnTo>
                    <a:pt x="19210" y="2161"/>
                  </a:lnTo>
                  <a:lnTo>
                    <a:pt x="19281" y="2068"/>
                  </a:lnTo>
                  <a:lnTo>
                    <a:pt x="19304" y="1974"/>
                  </a:lnTo>
                  <a:lnTo>
                    <a:pt x="19328" y="1880"/>
                  </a:lnTo>
                  <a:lnTo>
                    <a:pt x="19304" y="1786"/>
                  </a:lnTo>
                  <a:lnTo>
                    <a:pt x="19281" y="1692"/>
                  </a:lnTo>
                  <a:lnTo>
                    <a:pt x="19210" y="1598"/>
                  </a:lnTo>
                  <a:lnTo>
                    <a:pt x="19116" y="1504"/>
                  </a:lnTo>
                  <a:lnTo>
                    <a:pt x="19023" y="1410"/>
                  </a:lnTo>
                  <a:lnTo>
                    <a:pt x="18882" y="1316"/>
                  </a:lnTo>
                  <a:lnTo>
                    <a:pt x="18553" y="1152"/>
                  </a:lnTo>
                  <a:lnTo>
                    <a:pt x="18154" y="987"/>
                  </a:lnTo>
                  <a:lnTo>
                    <a:pt x="17660" y="823"/>
                  </a:lnTo>
                  <a:lnTo>
                    <a:pt x="17120" y="682"/>
                  </a:lnTo>
                  <a:lnTo>
                    <a:pt x="16486" y="541"/>
                  </a:lnTo>
                  <a:lnTo>
                    <a:pt x="15805" y="424"/>
                  </a:lnTo>
                  <a:lnTo>
                    <a:pt x="15054" y="306"/>
                  </a:lnTo>
                  <a:lnTo>
                    <a:pt x="14255" y="212"/>
                  </a:lnTo>
                  <a:lnTo>
                    <a:pt x="13410" y="142"/>
                  </a:lnTo>
                  <a:lnTo>
                    <a:pt x="12541" y="71"/>
                  </a:lnTo>
                  <a:lnTo>
                    <a:pt x="11602" y="24"/>
                  </a:lnTo>
                  <a:lnTo>
                    <a:pt x="1063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6" name="Google Shape;2046;p31"/>
            <p:cNvSpPr/>
            <p:nvPr/>
          </p:nvSpPr>
          <p:spPr>
            <a:xfrm>
              <a:off x="7202550" y="4312300"/>
              <a:ext cx="483200" cy="94550"/>
            </a:xfrm>
            <a:custGeom>
              <a:rect b="b" l="l" r="r" t="t"/>
              <a:pathLst>
                <a:path extrusionOk="0" fill="none" h="3782" w="19328">
                  <a:moveTo>
                    <a:pt x="19328" y="1880"/>
                  </a:moveTo>
                  <a:lnTo>
                    <a:pt x="19328" y="1880"/>
                  </a:lnTo>
                  <a:lnTo>
                    <a:pt x="19304" y="1974"/>
                  </a:lnTo>
                  <a:lnTo>
                    <a:pt x="19281" y="2068"/>
                  </a:lnTo>
                  <a:lnTo>
                    <a:pt x="19210" y="2161"/>
                  </a:lnTo>
                  <a:lnTo>
                    <a:pt x="19116" y="2255"/>
                  </a:lnTo>
                  <a:lnTo>
                    <a:pt x="19023" y="2349"/>
                  </a:lnTo>
                  <a:lnTo>
                    <a:pt x="18882" y="2443"/>
                  </a:lnTo>
                  <a:lnTo>
                    <a:pt x="18553" y="2631"/>
                  </a:lnTo>
                  <a:lnTo>
                    <a:pt x="18154" y="2796"/>
                  </a:lnTo>
                  <a:lnTo>
                    <a:pt x="17660" y="2936"/>
                  </a:lnTo>
                  <a:lnTo>
                    <a:pt x="17120" y="3101"/>
                  </a:lnTo>
                  <a:lnTo>
                    <a:pt x="16486" y="3218"/>
                  </a:lnTo>
                  <a:lnTo>
                    <a:pt x="15805" y="3336"/>
                  </a:lnTo>
                  <a:lnTo>
                    <a:pt x="15054" y="3453"/>
                  </a:lnTo>
                  <a:lnTo>
                    <a:pt x="14255" y="3547"/>
                  </a:lnTo>
                  <a:lnTo>
                    <a:pt x="13410" y="3641"/>
                  </a:lnTo>
                  <a:lnTo>
                    <a:pt x="12541" y="3688"/>
                  </a:lnTo>
                  <a:lnTo>
                    <a:pt x="11602" y="3735"/>
                  </a:lnTo>
                  <a:lnTo>
                    <a:pt x="10639" y="3758"/>
                  </a:lnTo>
                  <a:lnTo>
                    <a:pt x="9652" y="3782"/>
                  </a:lnTo>
                  <a:lnTo>
                    <a:pt x="9652" y="3782"/>
                  </a:lnTo>
                  <a:lnTo>
                    <a:pt x="8666" y="3758"/>
                  </a:lnTo>
                  <a:lnTo>
                    <a:pt x="7703" y="3735"/>
                  </a:lnTo>
                  <a:lnTo>
                    <a:pt x="6787" y="3688"/>
                  </a:lnTo>
                  <a:lnTo>
                    <a:pt x="5895" y="3641"/>
                  </a:lnTo>
                  <a:lnTo>
                    <a:pt x="5049" y="3547"/>
                  </a:lnTo>
                  <a:lnTo>
                    <a:pt x="4251" y="3453"/>
                  </a:lnTo>
                  <a:lnTo>
                    <a:pt x="3523" y="3336"/>
                  </a:lnTo>
                  <a:lnTo>
                    <a:pt x="2818" y="3218"/>
                  </a:lnTo>
                  <a:lnTo>
                    <a:pt x="2208" y="3101"/>
                  </a:lnTo>
                  <a:lnTo>
                    <a:pt x="1644" y="2936"/>
                  </a:lnTo>
                  <a:lnTo>
                    <a:pt x="1151" y="2796"/>
                  </a:lnTo>
                  <a:lnTo>
                    <a:pt x="752" y="2631"/>
                  </a:lnTo>
                  <a:lnTo>
                    <a:pt x="423" y="2443"/>
                  </a:lnTo>
                  <a:lnTo>
                    <a:pt x="306" y="2349"/>
                  </a:lnTo>
                  <a:lnTo>
                    <a:pt x="188" y="2255"/>
                  </a:lnTo>
                  <a:lnTo>
                    <a:pt x="118" y="2161"/>
                  </a:lnTo>
                  <a:lnTo>
                    <a:pt x="47" y="2068"/>
                  </a:lnTo>
                  <a:lnTo>
                    <a:pt x="0" y="1974"/>
                  </a:lnTo>
                  <a:lnTo>
                    <a:pt x="0" y="1880"/>
                  </a:lnTo>
                  <a:lnTo>
                    <a:pt x="0" y="1880"/>
                  </a:lnTo>
                  <a:lnTo>
                    <a:pt x="0" y="1786"/>
                  </a:lnTo>
                  <a:lnTo>
                    <a:pt x="47" y="1692"/>
                  </a:lnTo>
                  <a:lnTo>
                    <a:pt x="118" y="1598"/>
                  </a:lnTo>
                  <a:lnTo>
                    <a:pt x="188" y="1504"/>
                  </a:lnTo>
                  <a:lnTo>
                    <a:pt x="306" y="1410"/>
                  </a:lnTo>
                  <a:lnTo>
                    <a:pt x="423" y="1316"/>
                  </a:lnTo>
                  <a:lnTo>
                    <a:pt x="752" y="1152"/>
                  </a:lnTo>
                  <a:lnTo>
                    <a:pt x="1151" y="987"/>
                  </a:lnTo>
                  <a:lnTo>
                    <a:pt x="1644" y="823"/>
                  </a:lnTo>
                  <a:lnTo>
                    <a:pt x="2208" y="682"/>
                  </a:lnTo>
                  <a:lnTo>
                    <a:pt x="2818" y="541"/>
                  </a:lnTo>
                  <a:lnTo>
                    <a:pt x="3523" y="424"/>
                  </a:lnTo>
                  <a:lnTo>
                    <a:pt x="4251" y="306"/>
                  </a:lnTo>
                  <a:lnTo>
                    <a:pt x="5049" y="212"/>
                  </a:lnTo>
                  <a:lnTo>
                    <a:pt x="5895" y="142"/>
                  </a:lnTo>
                  <a:lnTo>
                    <a:pt x="6787" y="71"/>
                  </a:lnTo>
                  <a:lnTo>
                    <a:pt x="7703" y="24"/>
                  </a:lnTo>
                  <a:lnTo>
                    <a:pt x="8666" y="1"/>
                  </a:lnTo>
                  <a:lnTo>
                    <a:pt x="9652" y="1"/>
                  </a:lnTo>
                  <a:lnTo>
                    <a:pt x="9652" y="1"/>
                  </a:lnTo>
                  <a:lnTo>
                    <a:pt x="10639" y="1"/>
                  </a:lnTo>
                  <a:lnTo>
                    <a:pt x="11602" y="24"/>
                  </a:lnTo>
                  <a:lnTo>
                    <a:pt x="12541" y="71"/>
                  </a:lnTo>
                  <a:lnTo>
                    <a:pt x="13410" y="142"/>
                  </a:lnTo>
                  <a:lnTo>
                    <a:pt x="14255" y="212"/>
                  </a:lnTo>
                  <a:lnTo>
                    <a:pt x="15054" y="306"/>
                  </a:lnTo>
                  <a:lnTo>
                    <a:pt x="15805" y="424"/>
                  </a:lnTo>
                  <a:lnTo>
                    <a:pt x="16486" y="541"/>
                  </a:lnTo>
                  <a:lnTo>
                    <a:pt x="17120" y="682"/>
                  </a:lnTo>
                  <a:lnTo>
                    <a:pt x="17660" y="823"/>
                  </a:lnTo>
                  <a:lnTo>
                    <a:pt x="18154" y="987"/>
                  </a:lnTo>
                  <a:lnTo>
                    <a:pt x="18553" y="1152"/>
                  </a:lnTo>
                  <a:lnTo>
                    <a:pt x="18882" y="1316"/>
                  </a:lnTo>
                  <a:lnTo>
                    <a:pt x="19023" y="1410"/>
                  </a:lnTo>
                  <a:lnTo>
                    <a:pt x="19116" y="1504"/>
                  </a:lnTo>
                  <a:lnTo>
                    <a:pt x="19210" y="1598"/>
                  </a:lnTo>
                  <a:lnTo>
                    <a:pt x="19281" y="1692"/>
                  </a:lnTo>
                  <a:lnTo>
                    <a:pt x="19304" y="1786"/>
                  </a:lnTo>
                  <a:lnTo>
                    <a:pt x="19328" y="188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7" name="Google Shape;2047;p31"/>
            <p:cNvSpPr/>
            <p:nvPr/>
          </p:nvSpPr>
          <p:spPr>
            <a:xfrm>
              <a:off x="5871575" y="4365150"/>
              <a:ext cx="965225" cy="106875"/>
            </a:xfrm>
            <a:custGeom>
              <a:rect b="b" l="l" r="r" t="t"/>
              <a:pathLst>
                <a:path extrusionOk="0" h="4275" w="38609">
                  <a:moveTo>
                    <a:pt x="13880" y="1198"/>
                  </a:moveTo>
                  <a:lnTo>
                    <a:pt x="16369" y="1269"/>
                  </a:lnTo>
                  <a:lnTo>
                    <a:pt x="18858" y="1339"/>
                  </a:lnTo>
                  <a:lnTo>
                    <a:pt x="20127" y="1386"/>
                  </a:lnTo>
                  <a:lnTo>
                    <a:pt x="21371" y="1457"/>
                  </a:lnTo>
                  <a:lnTo>
                    <a:pt x="23861" y="1644"/>
                  </a:lnTo>
                  <a:lnTo>
                    <a:pt x="21348" y="1738"/>
                  </a:lnTo>
                  <a:lnTo>
                    <a:pt x="20103" y="1785"/>
                  </a:lnTo>
                  <a:lnTo>
                    <a:pt x="18858" y="1809"/>
                  </a:lnTo>
                  <a:lnTo>
                    <a:pt x="16909" y="1809"/>
                  </a:lnTo>
                  <a:lnTo>
                    <a:pt x="13880" y="1785"/>
                  </a:lnTo>
                  <a:lnTo>
                    <a:pt x="11390" y="1738"/>
                  </a:lnTo>
                  <a:lnTo>
                    <a:pt x="8901" y="1644"/>
                  </a:lnTo>
                  <a:lnTo>
                    <a:pt x="6412" y="1527"/>
                  </a:lnTo>
                  <a:lnTo>
                    <a:pt x="3922" y="1363"/>
                  </a:lnTo>
                  <a:lnTo>
                    <a:pt x="6412" y="1245"/>
                  </a:lnTo>
                  <a:lnTo>
                    <a:pt x="8901" y="1198"/>
                  </a:lnTo>
                  <a:close/>
                  <a:moveTo>
                    <a:pt x="38609" y="1"/>
                  </a:moveTo>
                  <a:lnTo>
                    <a:pt x="34569" y="141"/>
                  </a:lnTo>
                  <a:lnTo>
                    <a:pt x="30530" y="259"/>
                  </a:lnTo>
                  <a:lnTo>
                    <a:pt x="26491" y="353"/>
                  </a:lnTo>
                  <a:lnTo>
                    <a:pt x="22428" y="447"/>
                  </a:lnTo>
                  <a:lnTo>
                    <a:pt x="18389" y="494"/>
                  </a:lnTo>
                  <a:lnTo>
                    <a:pt x="14349" y="541"/>
                  </a:lnTo>
                  <a:lnTo>
                    <a:pt x="10310" y="564"/>
                  </a:lnTo>
                  <a:lnTo>
                    <a:pt x="6247" y="588"/>
                  </a:lnTo>
                  <a:lnTo>
                    <a:pt x="1081" y="564"/>
                  </a:lnTo>
                  <a:lnTo>
                    <a:pt x="1034" y="1034"/>
                  </a:lnTo>
                  <a:lnTo>
                    <a:pt x="963" y="1504"/>
                  </a:lnTo>
                  <a:lnTo>
                    <a:pt x="846" y="1950"/>
                  </a:lnTo>
                  <a:lnTo>
                    <a:pt x="729" y="2419"/>
                  </a:lnTo>
                  <a:lnTo>
                    <a:pt x="588" y="2889"/>
                  </a:lnTo>
                  <a:lnTo>
                    <a:pt x="423" y="3359"/>
                  </a:lnTo>
                  <a:lnTo>
                    <a:pt x="212" y="3828"/>
                  </a:lnTo>
                  <a:lnTo>
                    <a:pt x="1" y="4275"/>
                  </a:lnTo>
                  <a:lnTo>
                    <a:pt x="37669" y="3570"/>
                  </a:lnTo>
                  <a:lnTo>
                    <a:pt x="37928" y="3124"/>
                  </a:lnTo>
                  <a:lnTo>
                    <a:pt x="38115" y="2678"/>
                  </a:lnTo>
                  <a:lnTo>
                    <a:pt x="38280" y="2232"/>
                  </a:lnTo>
                  <a:lnTo>
                    <a:pt x="38421" y="1785"/>
                  </a:lnTo>
                  <a:lnTo>
                    <a:pt x="38515" y="1339"/>
                  </a:lnTo>
                  <a:lnTo>
                    <a:pt x="38562" y="893"/>
                  </a:lnTo>
                  <a:lnTo>
                    <a:pt x="38609" y="447"/>
                  </a:lnTo>
                  <a:lnTo>
                    <a:pt x="38609" y="1"/>
                  </a:lnTo>
                  <a:close/>
                </a:path>
              </a:pathLst>
            </a:custGeom>
            <a:solidFill>
              <a:srgbClr val="BFD4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8" name="Google Shape;2048;p31"/>
            <p:cNvSpPr/>
            <p:nvPr/>
          </p:nvSpPr>
          <p:spPr>
            <a:xfrm>
              <a:off x="5969625" y="4395100"/>
              <a:ext cx="498475" cy="15275"/>
            </a:xfrm>
            <a:custGeom>
              <a:rect b="b" l="l" r="r" t="t"/>
              <a:pathLst>
                <a:path extrusionOk="0" fill="none" h="611" w="19939">
                  <a:moveTo>
                    <a:pt x="12987" y="611"/>
                  </a:moveTo>
                  <a:lnTo>
                    <a:pt x="12987" y="611"/>
                  </a:lnTo>
                  <a:lnTo>
                    <a:pt x="9958" y="587"/>
                  </a:lnTo>
                  <a:lnTo>
                    <a:pt x="9958" y="587"/>
                  </a:lnTo>
                  <a:lnTo>
                    <a:pt x="7468" y="540"/>
                  </a:lnTo>
                  <a:lnTo>
                    <a:pt x="4979" y="446"/>
                  </a:lnTo>
                  <a:lnTo>
                    <a:pt x="4979" y="446"/>
                  </a:lnTo>
                  <a:lnTo>
                    <a:pt x="2490" y="329"/>
                  </a:lnTo>
                  <a:lnTo>
                    <a:pt x="0" y="165"/>
                  </a:lnTo>
                  <a:lnTo>
                    <a:pt x="0" y="165"/>
                  </a:lnTo>
                  <a:lnTo>
                    <a:pt x="2490" y="47"/>
                  </a:lnTo>
                  <a:lnTo>
                    <a:pt x="4979" y="0"/>
                  </a:lnTo>
                  <a:lnTo>
                    <a:pt x="4979" y="0"/>
                  </a:lnTo>
                  <a:lnTo>
                    <a:pt x="6928" y="0"/>
                  </a:lnTo>
                  <a:lnTo>
                    <a:pt x="6928" y="0"/>
                  </a:lnTo>
                  <a:lnTo>
                    <a:pt x="9958" y="0"/>
                  </a:lnTo>
                  <a:lnTo>
                    <a:pt x="9958" y="0"/>
                  </a:lnTo>
                  <a:lnTo>
                    <a:pt x="12447" y="71"/>
                  </a:lnTo>
                  <a:lnTo>
                    <a:pt x="14936" y="141"/>
                  </a:lnTo>
                  <a:lnTo>
                    <a:pt x="14936" y="141"/>
                  </a:lnTo>
                  <a:lnTo>
                    <a:pt x="16205" y="188"/>
                  </a:lnTo>
                  <a:lnTo>
                    <a:pt x="17449" y="259"/>
                  </a:lnTo>
                  <a:lnTo>
                    <a:pt x="19939" y="446"/>
                  </a:lnTo>
                  <a:lnTo>
                    <a:pt x="19939" y="446"/>
                  </a:lnTo>
                  <a:lnTo>
                    <a:pt x="17426" y="540"/>
                  </a:lnTo>
                  <a:lnTo>
                    <a:pt x="16181" y="587"/>
                  </a:lnTo>
                  <a:lnTo>
                    <a:pt x="14936" y="611"/>
                  </a:lnTo>
                  <a:lnTo>
                    <a:pt x="14936" y="611"/>
                  </a:lnTo>
                  <a:lnTo>
                    <a:pt x="12987" y="61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9" name="Google Shape;2049;p31"/>
            <p:cNvSpPr/>
            <p:nvPr/>
          </p:nvSpPr>
          <p:spPr>
            <a:xfrm>
              <a:off x="5871575" y="4365150"/>
              <a:ext cx="965225" cy="106875"/>
            </a:xfrm>
            <a:custGeom>
              <a:rect b="b" l="l" r="r" t="t"/>
              <a:pathLst>
                <a:path extrusionOk="0" fill="none" h="4275" w="38609">
                  <a:moveTo>
                    <a:pt x="38609" y="1"/>
                  </a:moveTo>
                  <a:lnTo>
                    <a:pt x="38609" y="1"/>
                  </a:lnTo>
                  <a:lnTo>
                    <a:pt x="34569" y="141"/>
                  </a:lnTo>
                  <a:lnTo>
                    <a:pt x="30530" y="259"/>
                  </a:lnTo>
                  <a:lnTo>
                    <a:pt x="26491" y="353"/>
                  </a:lnTo>
                  <a:lnTo>
                    <a:pt x="22428" y="447"/>
                  </a:lnTo>
                  <a:lnTo>
                    <a:pt x="18389" y="494"/>
                  </a:lnTo>
                  <a:lnTo>
                    <a:pt x="14349" y="541"/>
                  </a:lnTo>
                  <a:lnTo>
                    <a:pt x="10310" y="564"/>
                  </a:lnTo>
                  <a:lnTo>
                    <a:pt x="6247" y="588"/>
                  </a:lnTo>
                  <a:lnTo>
                    <a:pt x="6247" y="588"/>
                  </a:lnTo>
                  <a:lnTo>
                    <a:pt x="1081" y="564"/>
                  </a:lnTo>
                  <a:lnTo>
                    <a:pt x="1081" y="564"/>
                  </a:lnTo>
                  <a:lnTo>
                    <a:pt x="1081" y="564"/>
                  </a:lnTo>
                  <a:lnTo>
                    <a:pt x="1034" y="1034"/>
                  </a:lnTo>
                  <a:lnTo>
                    <a:pt x="963" y="1504"/>
                  </a:lnTo>
                  <a:lnTo>
                    <a:pt x="846" y="1950"/>
                  </a:lnTo>
                  <a:lnTo>
                    <a:pt x="729" y="2419"/>
                  </a:lnTo>
                  <a:lnTo>
                    <a:pt x="588" y="2889"/>
                  </a:lnTo>
                  <a:lnTo>
                    <a:pt x="423" y="3359"/>
                  </a:lnTo>
                  <a:lnTo>
                    <a:pt x="212" y="3828"/>
                  </a:lnTo>
                  <a:lnTo>
                    <a:pt x="1" y="4275"/>
                  </a:lnTo>
                  <a:lnTo>
                    <a:pt x="37669" y="3570"/>
                  </a:lnTo>
                  <a:lnTo>
                    <a:pt x="37669" y="3570"/>
                  </a:lnTo>
                  <a:lnTo>
                    <a:pt x="37928" y="3124"/>
                  </a:lnTo>
                  <a:lnTo>
                    <a:pt x="38115" y="2678"/>
                  </a:lnTo>
                  <a:lnTo>
                    <a:pt x="38280" y="2232"/>
                  </a:lnTo>
                  <a:lnTo>
                    <a:pt x="38421" y="1785"/>
                  </a:lnTo>
                  <a:lnTo>
                    <a:pt x="38515" y="1339"/>
                  </a:lnTo>
                  <a:lnTo>
                    <a:pt x="38562" y="893"/>
                  </a:lnTo>
                  <a:lnTo>
                    <a:pt x="38609" y="447"/>
                  </a:lnTo>
                  <a:lnTo>
                    <a:pt x="38609"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0" name="Google Shape;2050;p31"/>
            <p:cNvSpPr/>
            <p:nvPr/>
          </p:nvSpPr>
          <p:spPr>
            <a:xfrm>
              <a:off x="5969625" y="4395100"/>
              <a:ext cx="498475" cy="15275"/>
            </a:xfrm>
            <a:custGeom>
              <a:rect b="b" l="l" r="r" t="t"/>
              <a:pathLst>
                <a:path extrusionOk="0" h="611" w="19939">
                  <a:moveTo>
                    <a:pt x="4979" y="0"/>
                  </a:moveTo>
                  <a:lnTo>
                    <a:pt x="2490" y="47"/>
                  </a:lnTo>
                  <a:lnTo>
                    <a:pt x="0" y="165"/>
                  </a:lnTo>
                  <a:lnTo>
                    <a:pt x="2490" y="329"/>
                  </a:lnTo>
                  <a:lnTo>
                    <a:pt x="4979" y="446"/>
                  </a:lnTo>
                  <a:lnTo>
                    <a:pt x="7468" y="540"/>
                  </a:lnTo>
                  <a:lnTo>
                    <a:pt x="9958" y="587"/>
                  </a:lnTo>
                  <a:lnTo>
                    <a:pt x="12987" y="611"/>
                  </a:lnTo>
                  <a:lnTo>
                    <a:pt x="14936" y="611"/>
                  </a:lnTo>
                  <a:lnTo>
                    <a:pt x="16181" y="587"/>
                  </a:lnTo>
                  <a:lnTo>
                    <a:pt x="17426" y="540"/>
                  </a:lnTo>
                  <a:lnTo>
                    <a:pt x="19939" y="446"/>
                  </a:lnTo>
                  <a:lnTo>
                    <a:pt x="17449" y="259"/>
                  </a:lnTo>
                  <a:lnTo>
                    <a:pt x="16205" y="188"/>
                  </a:lnTo>
                  <a:lnTo>
                    <a:pt x="14936" y="141"/>
                  </a:lnTo>
                  <a:lnTo>
                    <a:pt x="12447" y="71"/>
                  </a:lnTo>
                  <a:lnTo>
                    <a:pt x="9958" y="0"/>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1" name="Google Shape;2051;p31"/>
            <p:cNvSpPr/>
            <p:nvPr/>
          </p:nvSpPr>
          <p:spPr>
            <a:xfrm>
              <a:off x="6860850" y="4211325"/>
              <a:ext cx="1045650" cy="296525"/>
            </a:xfrm>
            <a:custGeom>
              <a:rect b="b" l="l" r="r" t="t"/>
              <a:pathLst>
                <a:path extrusionOk="0" h="11861" w="41826">
                  <a:moveTo>
                    <a:pt x="24142" y="423"/>
                  </a:moveTo>
                  <a:lnTo>
                    <a:pt x="29685" y="541"/>
                  </a:lnTo>
                  <a:lnTo>
                    <a:pt x="28957" y="517"/>
                  </a:lnTo>
                  <a:lnTo>
                    <a:pt x="24142" y="423"/>
                  </a:lnTo>
                  <a:close/>
                  <a:moveTo>
                    <a:pt x="35274" y="658"/>
                  </a:moveTo>
                  <a:lnTo>
                    <a:pt x="35462" y="1057"/>
                  </a:lnTo>
                  <a:lnTo>
                    <a:pt x="35626" y="1433"/>
                  </a:lnTo>
                  <a:lnTo>
                    <a:pt x="35767" y="1832"/>
                  </a:lnTo>
                  <a:lnTo>
                    <a:pt x="35908" y="2232"/>
                  </a:lnTo>
                  <a:lnTo>
                    <a:pt x="36025" y="2607"/>
                  </a:lnTo>
                  <a:lnTo>
                    <a:pt x="36119" y="3007"/>
                  </a:lnTo>
                  <a:lnTo>
                    <a:pt x="36284" y="3805"/>
                  </a:lnTo>
                  <a:lnTo>
                    <a:pt x="36401" y="4580"/>
                  </a:lnTo>
                  <a:lnTo>
                    <a:pt x="36448" y="5332"/>
                  </a:lnTo>
                  <a:lnTo>
                    <a:pt x="36471" y="6083"/>
                  </a:lnTo>
                  <a:lnTo>
                    <a:pt x="36448" y="6835"/>
                  </a:lnTo>
                  <a:lnTo>
                    <a:pt x="36378" y="7539"/>
                  </a:lnTo>
                  <a:lnTo>
                    <a:pt x="36284" y="8220"/>
                  </a:lnTo>
                  <a:lnTo>
                    <a:pt x="36190" y="8878"/>
                  </a:lnTo>
                  <a:lnTo>
                    <a:pt x="36049" y="9488"/>
                  </a:lnTo>
                  <a:lnTo>
                    <a:pt x="35908" y="10075"/>
                  </a:lnTo>
                  <a:lnTo>
                    <a:pt x="35767" y="10616"/>
                  </a:lnTo>
                  <a:lnTo>
                    <a:pt x="35603" y="11109"/>
                  </a:lnTo>
                  <a:lnTo>
                    <a:pt x="35462" y="11555"/>
                  </a:lnTo>
                  <a:lnTo>
                    <a:pt x="40135" y="11508"/>
                  </a:lnTo>
                  <a:lnTo>
                    <a:pt x="40511" y="10827"/>
                  </a:lnTo>
                  <a:lnTo>
                    <a:pt x="40863" y="10146"/>
                  </a:lnTo>
                  <a:lnTo>
                    <a:pt x="41168" y="9465"/>
                  </a:lnTo>
                  <a:lnTo>
                    <a:pt x="41403" y="8784"/>
                  </a:lnTo>
                  <a:lnTo>
                    <a:pt x="41568" y="8103"/>
                  </a:lnTo>
                  <a:lnTo>
                    <a:pt x="41708" y="7445"/>
                  </a:lnTo>
                  <a:lnTo>
                    <a:pt x="41779" y="6764"/>
                  </a:lnTo>
                  <a:lnTo>
                    <a:pt x="41826" y="6107"/>
                  </a:lnTo>
                  <a:lnTo>
                    <a:pt x="41779" y="5425"/>
                  </a:lnTo>
                  <a:lnTo>
                    <a:pt x="41708" y="4744"/>
                  </a:lnTo>
                  <a:lnTo>
                    <a:pt x="41568" y="4087"/>
                  </a:lnTo>
                  <a:lnTo>
                    <a:pt x="41403" y="3406"/>
                  </a:lnTo>
                  <a:lnTo>
                    <a:pt x="41145" y="2748"/>
                  </a:lnTo>
                  <a:lnTo>
                    <a:pt x="40863" y="2091"/>
                  </a:lnTo>
                  <a:lnTo>
                    <a:pt x="40511" y="1433"/>
                  </a:lnTo>
                  <a:lnTo>
                    <a:pt x="40135" y="776"/>
                  </a:lnTo>
                  <a:lnTo>
                    <a:pt x="35274" y="658"/>
                  </a:lnTo>
                  <a:close/>
                  <a:moveTo>
                    <a:pt x="5778" y="1"/>
                  </a:moveTo>
                  <a:lnTo>
                    <a:pt x="5496" y="517"/>
                  </a:lnTo>
                  <a:lnTo>
                    <a:pt x="5214" y="1034"/>
                  </a:lnTo>
                  <a:lnTo>
                    <a:pt x="4979" y="1574"/>
                  </a:lnTo>
                  <a:lnTo>
                    <a:pt x="4744" y="2114"/>
                  </a:lnTo>
                  <a:lnTo>
                    <a:pt x="4556" y="2678"/>
                  </a:lnTo>
                  <a:lnTo>
                    <a:pt x="4369" y="3218"/>
                  </a:lnTo>
                  <a:lnTo>
                    <a:pt x="4228" y="3782"/>
                  </a:lnTo>
                  <a:lnTo>
                    <a:pt x="4087" y="4369"/>
                  </a:lnTo>
                  <a:lnTo>
                    <a:pt x="3969" y="4932"/>
                  </a:lnTo>
                  <a:lnTo>
                    <a:pt x="3899" y="5519"/>
                  </a:lnTo>
                  <a:lnTo>
                    <a:pt x="3828" y="6107"/>
                  </a:lnTo>
                  <a:lnTo>
                    <a:pt x="3805" y="6694"/>
                  </a:lnTo>
                  <a:lnTo>
                    <a:pt x="3805" y="7281"/>
                  </a:lnTo>
                  <a:lnTo>
                    <a:pt x="3805" y="7868"/>
                  </a:lnTo>
                  <a:lnTo>
                    <a:pt x="3852" y="8431"/>
                  </a:lnTo>
                  <a:lnTo>
                    <a:pt x="3922" y="9019"/>
                  </a:lnTo>
                  <a:lnTo>
                    <a:pt x="3500" y="9418"/>
                  </a:lnTo>
                  <a:lnTo>
                    <a:pt x="3053" y="9817"/>
                  </a:lnTo>
                  <a:lnTo>
                    <a:pt x="2584" y="10169"/>
                  </a:lnTo>
                  <a:lnTo>
                    <a:pt x="2114" y="10522"/>
                  </a:lnTo>
                  <a:lnTo>
                    <a:pt x="1621" y="10850"/>
                  </a:lnTo>
                  <a:lnTo>
                    <a:pt x="1104" y="11156"/>
                  </a:lnTo>
                  <a:lnTo>
                    <a:pt x="588" y="11437"/>
                  </a:lnTo>
                  <a:lnTo>
                    <a:pt x="71" y="11696"/>
                  </a:lnTo>
                  <a:lnTo>
                    <a:pt x="1" y="11860"/>
                  </a:lnTo>
                  <a:lnTo>
                    <a:pt x="7821" y="11790"/>
                  </a:lnTo>
                  <a:lnTo>
                    <a:pt x="8854" y="11790"/>
                  </a:lnTo>
                  <a:lnTo>
                    <a:pt x="9065" y="11320"/>
                  </a:lnTo>
                  <a:lnTo>
                    <a:pt x="9230" y="10874"/>
                  </a:lnTo>
                  <a:lnTo>
                    <a:pt x="9394" y="10404"/>
                  </a:lnTo>
                  <a:lnTo>
                    <a:pt x="9535" y="9958"/>
                  </a:lnTo>
                  <a:lnTo>
                    <a:pt x="9653" y="9512"/>
                  </a:lnTo>
                  <a:lnTo>
                    <a:pt x="9746" y="9066"/>
                  </a:lnTo>
                  <a:lnTo>
                    <a:pt x="9817" y="8619"/>
                  </a:lnTo>
                  <a:lnTo>
                    <a:pt x="9864" y="8173"/>
                  </a:lnTo>
                  <a:lnTo>
                    <a:pt x="9911" y="7750"/>
                  </a:lnTo>
                  <a:lnTo>
                    <a:pt x="9934" y="7328"/>
                  </a:lnTo>
                  <a:lnTo>
                    <a:pt x="9934" y="6905"/>
                  </a:lnTo>
                  <a:lnTo>
                    <a:pt x="9934" y="6482"/>
                  </a:lnTo>
                  <a:lnTo>
                    <a:pt x="9887" y="5660"/>
                  </a:lnTo>
                  <a:lnTo>
                    <a:pt x="9793" y="4885"/>
                  </a:lnTo>
                  <a:lnTo>
                    <a:pt x="9653" y="4110"/>
                  </a:lnTo>
                  <a:lnTo>
                    <a:pt x="9488" y="3406"/>
                  </a:lnTo>
                  <a:lnTo>
                    <a:pt x="9300" y="2725"/>
                  </a:lnTo>
                  <a:lnTo>
                    <a:pt x="9089" y="2091"/>
                  </a:lnTo>
                  <a:lnTo>
                    <a:pt x="8854" y="1504"/>
                  </a:lnTo>
                  <a:lnTo>
                    <a:pt x="8643" y="963"/>
                  </a:lnTo>
                  <a:lnTo>
                    <a:pt x="8408" y="494"/>
                  </a:lnTo>
                  <a:lnTo>
                    <a:pt x="8196" y="71"/>
                  </a:lnTo>
                  <a:lnTo>
                    <a:pt x="577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2" name="Google Shape;2052;p31"/>
            <p:cNvSpPr/>
            <p:nvPr/>
          </p:nvSpPr>
          <p:spPr>
            <a:xfrm>
              <a:off x="7464400" y="4221900"/>
              <a:ext cx="138575" cy="2950"/>
            </a:xfrm>
            <a:custGeom>
              <a:rect b="b" l="l" r="r" t="t"/>
              <a:pathLst>
                <a:path extrusionOk="0" fill="none" h="118" w="5543">
                  <a:moveTo>
                    <a:pt x="0" y="0"/>
                  </a:moveTo>
                  <a:lnTo>
                    <a:pt x="5543" y="118"/>
                  </a:lnTo>
                  <a:lnTo>
                    <a:pt x="4815" y="94"/>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3" name="Google Shape;2053;p31"/>
            <p:cNvSpPr/>
            <p:nvPr/>
          </p:nvSpPr>
          <p:spPr>
            <a:xfrm>
              <a:off x="6860850" y="4211325"/>
              <a:ext cx="1045650" cy="296525"/>
            </a:xfrm>
            <a:custGeom>
              <a:rect b="b" l="l" r="r" t="t"/>
              <a:pathLst>
                <a:path extrusionOk="0" fill="none" h="11861" w="41826">
                  <a:moveTo>
                    <a:pt x="5778" y="1"/>
                  </a:moveTo>
                  <a:lnTo>
                    <a:pt x="5778" y="1"/>
                  </a:lnTo>
                  <a:lnTo>
                    <a:pt x="5496" y="517"/>
                  </a:lnTo>
                  <a:lnTo>
                    <a:pt x="5214" y="1034"/>
                  </a:lnTo>
                  <a:lnTo>
                    <a:pt x="4979" y="1574"/>
                  </a:lnTo>
                  <a:lnTo>
                    <a:pt x="4744" y="2114"/>
                  </a:lnTo>
                  <a:lnTo>
                    <a:pt x="4556" y="2678"/>
                  </a:lnTo>
                  <a:lnTo>
                    <a:pt x="4369" y="3218"/>
                  </a:lnTo>
                  <a:lnTo>
                    <a:pt x="4228" y="3782"/>
                  </a:lnTo>
                  <a:lnTo>
                    <a:pt x="4087" y="4369"/>
                  </a:lnTo>
                  <a:lnTo>
                    <a:pt x="3969" y="4932"/>
                  </a:lnTo>
                  <a:lnTo>
                    <a:pt x="3899" y="5519"/>
                  </a:lnTo>
                  <a:lnTo>
                    <a:pt x="3828" y="6107"/>
                  </a:lnTo>
                  <a:lnTo>
                    <a:pt x="3805" y="6694"/>
                  </a:lnTo>
                  <a:lnTo>
                    <a:pt x="3805" y="7281"/>
                  </a:lnTo>
                  <a:lnTo>
                    <a:pt x="3805" y="7868"/>
                  </a:lnTo>
                  <a:lnTo>
                    <a:pt x="3852" y="8431"/>
                  </a:lnTo>
                  <a:lnTo>
                    <a:pt x="3922" y="9019"/>
                  </a:lnTo>
                  <a:lnTo>
                    <a:pt x="3922" y="9019"/>
                  </a:lnTo>
                  <a:lnTo>
                    <a:pt x="3500" y="9418"/>
                  </a:lnTo>
                  <a:lnTo>
                    <a:pt x="3053" y="9817"/>
                  </a:lnTo>
                  <a:lnTo>
                    <a:pt x="2584" y="10169"/>
                  </a:lnTo>
                  <a:lnTo>
                    <a:pt x="2114" y="10522"/>
                  </a:lnTo>
                  <a:lnTo>
                    <a:pt x="1621" y="10850"/>
                  </a:lnTo>
                  <a:lnTo>
                    <a:pt x="1104" y="11156"/>
                  </a:lnTo>
                  <a:lnTo>
                    <a:pt x="588" y="11437"/>
                  </a:lnTo>
                  <a:lnTo>
                    <a:pt x="71" y="11696"/>
                  </a:lnTo>
                  <a:lnTo>
                    <a:pt x="71" y="11696"/>
                  </a:lnTo>
                  <a:lnTo>
                    <a:pt x="71" y="11696"/>
                  </a:lnTo>
                  <a:lnTo>
                    <a:pt x="1" y="11860"/>
                  </a:lnTo>
                  <a:lnTo>
                    <a:pt x="7821" y="11790"/>
                  </a:lnTo>
                  <a:lnTo>
                    <a:pt x="8854" y="11790"/>
                  </a:lnTo>
                  <a:lnTo>
                    <a:pt x="35462" y="11555"/>
                  </a:lnTo>
                  <a:lnTo>
                    <a:pt x="40135" y="11508"/>
                  </a:lnTo>
                  <a:lnTo>
                    <a:pt x="40135" y="11508"/>
                  </a:lnTo>
                  <a:lnTo>
                    <a:pt x="40511" y="10827"/>
                  </a:lnTo>
                  <a:lnTo>
                    <a:pt x="40863" y="10146"/>
                  </a:lnTo>
                  <a:lnTo>
                    <a:pt x="41168" y="9465"/>
                  </a:lnTo>
                  <a:lnTo>
                    <a:pt x="41403" y="8784"/>
                  </a:lnTo>
                  <a:lnTo>
                    <a:pt x="41568" y="8103"/>
                  </a:lnTo>
                  <a:lnTo>
                    <a:pt x="41708" y="7445"/>
                  </a:lnTo>
                  <a:lnTo>
                    <a:pt x="41779" y="6764"/>
                  </a:lnTo>
                  <a:lnTo>
                    <a:pt x="41826" y="6107"/>
                  </a:lnTo>
                  <a:lnTo>
                    <a:pt x="41826" y="6107"/>
                  </a:lnTo>
                  <a:lnTo>
                    <a:pt x="41779" y="5425"/>
                  </a:lnTo>
                  <a:lnTo>
                    <a:pt x="41708" y="4744"/>
                  </a:lnTo>
                  <a:lnTo>
                    <a:pt x="41568" y="4087"/>
                  </a:lnTo>
                  <a:lnTo>
                    <a:pt x="41403" y="3406"/>
                  </a:lnTo>
                  <a:lnTo>
                    <a:pt x="41145" y="2748"/>
                  </a:lnTo>
                  <a:lnTo>
                    <a:pt x="40863" y="2091"/>
                  </a:lnTo>
                  <a:lnTo>
                    <a:pt x="40511" y="1433"/>
                  </a:lnTo>
                  <a:lnTo>
                    <a:pt x="40135" y="776"/>
                  </a:lnTo>
                  <a:lnTo>
                    <a:pt x="35274" y="658"/>
                  </a:lnTo>
                  <a:lnTo>
                    <a:pt x="35274" y="658"/>
                  </a:lnTo>
                  <a:lnTo>
                    <a:pt x="35274" y="658"/>
                  </a:lnTo>
                  <a:lnTo>
                    <a:pt x="35462" y="1057"/>
                  </a:lnTo>
                  <a:lnTo>
                    <a:pt x="35626" y="1433"/>
                  </a:lnTo>
                  <a:lnTo>
                    <a:pt x="35767" y="1832"/>
                  </a:lnTo>
                  <a:lnTo>
                    <a:pt x="35908" y="2232"/>
                  </a:lnTo>
                  <a:lnTo>
                    <a:pt x="36025" y="2607"/>
                  </a:lnTo>
                  <a:lnTo>
                    <a:pt x="36119" y="3007"/>
                  </a:lnTo>
                  <a:lnTo>
                    <a:pt x="36284" y="3805"/>
                  </a:lnTo>
                  <a:lnTo>
                    <a:pt x="36401" y="4580"/>
                  </a:lnTo>
                  <a:lnTo>
                    <a:pt x="36448" y="5332"/>
                  </a:lnTo>
                  <a:lnTo>
                    <a:pt x="36471" y="6083"/>
                  </a:lnTo>
                  <a:lnTo>
                    <a:pt x="36448" y="6835"/>
                  </a:lnTo>
                  <a:lnTo>
                    <a:pt x="36378" y="7539"/>
                  </a:lnTo>
                  <a:lnTo>
                    <a:pt x="36284" y="8220"/>
                  </a:lnTo>
                  <a:lnTo>
                    <a:pt x="36190" y="8878"/>
                  </a:lnTo>
                  <a:lnTo>
                    <a:pt x="36049" y="9488"/>
                  </a:lnTo>
                  <a:lnTo>
                    <a:pt x="35908" y="10075"/>
                  </a:lnTo>
                  <a:lnTo>
                    <a:pt x="35767" y="10616"/>
                  </a:lnTo>
                  <a:lnTo>
                    <a:pt x="35603" y="11109"/>
                  </a:lnTo>
                  <a:lnTo>
                    <a:pt x="35462" y="11555"/>
                  </a:lnTo>
                  <a:lnTo>
                    <a:pt x="8854" y="11790"/>
                  </a:lnTo>
                  <a:lnTo>
                    <a:pt x="8854" y="11790"/>
                  </a:lnTo>
                  <a:lnTo>
                    <a:pt x="9065" y="11320"/>
                  </a:lnTo>
                  <a:lnTo>
                    <a:pt x="9230" y="10874"/>
                  </a:lnTo>
                  <a:lnTo>
                    <a:pt x="9394" y="10404"/>
                  </a:lnTo>
                  <a:lnTo>
                    <a:pt x="9535" y="9958"/>
                  </a:lnTo>
                  <a:lnTo>
                    <a:pt x="9653" y="9512"/>
                  </a:lnTo>
                  <a:lnTo>
                    <a:pt x="9746" y="9066"/>
                  </a:lnTo>
                  <a:lnTo>
                    <a:pt x="9817" y="8619"/>
                  </a:lnTo>
                  <a:lnTo>
                    <a:pt x="9864" y="8173"/>
                  </a:lnTo>
                  <a:lnTo>
                    <a:pt x="9911" y="7750"/>
                  </a:lnTo>
                  <a:lnTo>
                    <a:pt x="9934" y="7328"/>
                  </a:lnTo>
                  <a:lnTo>
                    <a:pt x="9934" y="6905"/>
                  </a:lnTo>
                  <a:lnTo>
                    <a:pt x="9934" y="6482"/>
                  </a:lnTo>
                  <a:lnTo>
                    <a:pt x="9887" y="5660"/>
                  </a:lnTo>
                  <a:lnTo>
                    <a:pt x="9793" y="4885"/>
                  </a:lnTo>
                  <a:lnTo>
                    <a:pt x="9653" y="4110"/>
                  </a:lnTo>
                  <a:lnTo>
                    <a:pt x="9488" y="3406"/>
                  </a:lnTo>
                  <a:lnTo>
                    <a:pt x="9300" y="2725"/>
                  </a:lnTo>
                  <a:lnTo>
                    <a:pt x="9089" y="2091"/>
                  </a:lnTo>
                  <a:lnTo>
                    <a:pt x="8854" y="1504"/>
                  </a:lnTo>
                  <a:lnTo>
                    <a:pt x="8643" y="963"/>
                  </a:lnTo>
                  <a:lnTo>
                    <a:pt x="8408" y="494"/>
                  </a:lnTo>
                  <a:lnTo>
                    <a:pt x="8196" y="71"/>
                  </a:lnTo>
                  <a:lnTo>
                    <a:pt x="8196" y="71"/>
                  </a:lnTo>
                  <a:lnTo>
                    <a:pt x="577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4" name="Google Shape;2054;p31"/>
            <p:cNvSpPr/>
            <p:nvPr/>
          </p:nvSpPr>
          <p:spPr>
            <a:xfrm>
              <a:off x="7065750" y="4213100"/>
              <a:ext cx="706900" cy="292975"/>
            </a:xfrm>
            <a:custGeom>
              <a:rect b="b" l="l" r="r" t="t"/>
              <a:pathLst>
                <a:path extrusionOk="0" h="11719" w="28276">
                  <a:moveTo>
                    <a:pt x="16111" y="3969"/>
                  </a:moveTo>
                  <a:lnTo>
                    <a:pt x="17074" y="3992"/>
                  </a:lnTo>
                  <a:lnTo>
                    <a:pt x="18013" y="4039"/>
                  </a:lnTo>
                  <a:lnTo>
                    <a:pt x="18882" y="4110"/>
                  </a:lnTo>
                  <a:lnTo>
                    <a:pt x="19727" y="4180"/>
                  </a:lnTo>
                  <a:lnTo>
                    <a:pt x="20526" y="4274"/>
                  </a:lnTo>
                  <a:lnTo>
                    <a:pt x="21277" y="4392"/>
                  </a:lnTo>
                  <a:lnTo>
                    <a:pt x="21958" y="4509"/>
                  </a:lnTo>
                  <a:lnTo>
                    <a:pt x="22592" y="4650"/>
                  </a:lnTo>
                  <a:lnTo>
                    <a:pt x="23132" y="4791"/>
                  </a:lnTo>
                  <a:lnTo>
                    <a:pt x="23626" y="4955"/>
                  </a:lnTo>
                  <a:lnTo>
                    <a:pt x="24025" y="5120"/>
                  </a:lnTo>
                  <a:lnTo>
                    <a:pt x="24354" y="5284"/>
                  </a:lnTo>
                  <a:lnTo>
                    <a:pt x="24495" y="5378"/>
                  </a:lnTo>
                  <a:lnTo>
                    <a:pt x="24588" y="5472"/>
                  </a:lnTo>
                  <a:lnTo>
                    <a:pt x="24682" y="5566"/>
                  </a:lnTo>
                  <a:lnTo>
                    <a:pt x="24753" y="5660"/>
                  </a:lnTo>
                  <a:lnTo>
                    <a:pt x="24776" y="5754"/>
                  </a:lnTo>
                  <a:lnTo>
                    <a:pt x="24800" y="5848"/>
                  </a:lnTo>
                  <a:lnTo>
                    <a:pt x="24776" y="5942"/>
                  </a:lnTo>
                  <a:lnTo>
                    <a:pt x="24753" y="6036"/>
                  </a:lnTo>
                  <a:lnTo>
                    <a:pt x="24682" y="6129"/>
                  </a:lnTo>
                  <a:lnTo>
                    <a:pt x="24588" y="6223"/>
                  </a:lnTo>
                  <a:lnTo>
                    <a:pt x="24495" y="6317"/>
                  </a:lnTo>
                  <a:lnTo>
                    <a:pt x="24354" y="6411"/>
                  </a:lnTo>
                  <a:lnTo>
                    <a:pt x="24025" y="6599"/>
                  </a:lnTo>
                  <a:lnTo>
                    <a:pt x="23626" y="6764"/>
                  </a:lnTo>
                  <a:lnTo>
                    <a:pt x="23132" y="6904"/>
                  </a:lnTo>
                  <a:lnTo>
                    <a:pt x="22592" y="7069"/>
                  </a:lnTo>
                  <a:lnTo>
                    <a:pt x="21958" y="7186"/>
                  </a:lnTo>
                  <a:lnTo>
                    <a:pt x="21277" y="7304"/>
                  </a:lnTo>
                  <a:lnTo>
                    <a:pt x="20526" y="7421"/>
                  </a:lnTo>
                  <a:lnTo>
                    <a:pt x="19727" y="7515"/>
                  </a:lnTo>
                  <a:lnTo>
                    <a:pt x="18882" y="7609"/>
                  </a:lnTo>
                  <a:lnTo>
                    <a:pt x="18013" y="7656"/>
                  </a:lnTo>
                  <a:lnTo>
                    <a:pt x="17074" y="7703"/>
                  </a:lnTo>
                  <a:lnTo>
                    <a:pt x="16111" y="7726"/>
                  </a:lnTo>
                  <a:lnTo>
                    <a:pt x="15124" y="7750"/>
                  </a:lnTo>
                  <a:lnTo>
                    <a:pt x="14138" y="7726"/>
                  </a:lnTo>
                  <a:lnTo>
                    <a:pt x="13175" y="7703"/>
                  </a:lnTo>
                  <a:lnTo>
                    <a:pt x="12259" y="7656"/>
                  </a:lnTo>
                  <a:lnTo>
                    <a:pt x="11367" y="7609"/>
                  </a:lnTo>
                  <a:lnTo>
                    <a:pt x="10521" y="7515"/>
                  </a:lnTo>
                  <a:lnTo>
                    <a:pt x="9723" y="7421"/>
                  </a:lnTo>
                  <a:lnTo>
                    <a:pt x="8995" y="7304"/>
                  </a:lnTo>
                  <a:lnTo>
                    <a:pt x="8290" y="7186"/>
                  </a:lnTo>
                  <a:lnTo>
                    <a:pt x="7680" y="7069"/>
                  </a:lnTo>
                  <a:lnTo>
                    <a:pt x="7116" y="6904"/>
                  </a:lnTo>
                  <a:lnTo>
                    <a:pt x="6623" y="6764"/>
                  </a:lnTo>
                  <a:lnTo>
                    <a:pt x="6224" y="6599"/>
                  </a:lnTo>
                  <a:lnTo>
                    <a:pt x="5895" y="6411"/>
                  </a:lnTo>
                  <a:lnTo>
                    <a:pt x="5778" y="6317"/>
                  </a:lnTo>
                  <a:lnTo>
                    <a:pt x="5660" y="6223"/>
                  </a:lnTo>
                  <a:lnTo>
                    <a:pt x="5590" y="6129"/>
                  </a:lnTo>
                  <a:lnTo>
                    <a:pt x="5519" y="6036"/>
                  </a:lnTo>
                  <a:lnTo>
                    <a:pt x="5472" y="5942"/>
                  </a:lnTo>
                  <a:lnTo>
                    <a:pt x="5472" y="5848"/>
                  </a:lnTo>
                  <a:lnTo>
                    <a:pt x="5472" y="5754"/>
                  </a:lnTo>
                  <a:lnTo>
                    <a:pt x="5519" y="5660"/>
                  </a:lnTo>
                  <a:lnTo>
                    <a:pt x="5590" y="5566"/>
                  </a:lnTo>
                  <a:lnTo>
                    <a:pt x="5660" y="5472"/>
                  </a:lnTo>
                  <a:lnTo>
                    <a:pt x="5778" y="5378"/>
                  </a:lnTo>
                  <a:lnTo>
                    <a:pt x="5895" y="5284"/>
                  </a:lnTo>
                  <a:lnTo>
                    <a:pt x="6224" y="5120"/>
                  </a:lnTo>
                  <a:lnTo>
                    <a:pt x="6623" y="4955"/>
                  </a:lnTo>
                  <a:lnTo>
                    <a:pt x="7116" y="4791"/>
                  </a:lnTo>
                  <a:lnTo>
                    <a:pt x="7680" y="4650"/>
                  </a:lnTo>
                  <a:lnTo>
                    <a:pt x="8290" y="4509"/>
                  </a:lnTo>
                  <a:lnTo>
                    <a:pt x="8995" y="4392"/>
                  </a:lnTo>
                  <a:lnTo>
                    <a:pt x="9723" y="4274"/>
                  </a:lnTo>
                  <a:lnTo>
                    <a:pt x="10521" y="4180"/>
                  </a:lnTo>
                  <a:lnTo>
                    <a:pt x="11367" y="4110"/>
                  </a:lnTo>
                  <a:lnTo>
                    <a:pt x="12259" y="4039"/>
                  </a:lnTo>
                  <a:lnTo>
                    <a:pt x="13175" y="3992"/>
                  </a:lnTo>
                  <a:lnTo>
                    <a:pt x="14138" y="3969"/>
                  </a:lnTo>
                  <a:close/>
                  <a:moveTo>
                    <a:pt x="0" y="0"/>
                  </a:moveTo>
                  <a:lnTo>
                    <a:pt x="212" y="423"/>
                  </a:lnTo>
                  <a:lnTo>
                    <a:pt x="447" y="892"/>
                  </a:lnTo>
                  <a:lnTo>
                    <a:pt x="658" y="1433"/>
                  </a:lnTo>
                  <a:lnTo>
                    <a:pt x="893" y="2020"/>
                  </a:lnTo>
                  <a:lnTo>
                    <a:pt x="1104" y="2654"/>
                  </a:lnTo>
                  <a:lnTo>
                    <a:pt x="1292" y="3335"/>
                  </a:lnTo>
                  <a:lnTo>
                    <a:pt x="1457" y="4039"/>
                  </a:lnTo>
                  <a:lnTo>
                    <a:pt x="1597" y="4814"/>
                  </a:lnTo>
                  <a:lnTo>
                    <a:pt x="1691" y="5589"/>
                  </a:lnTo>
                  <a:lnTo>
                    <a:pt x="1738" y="6411"/>
                  </a:lnTo>
                  <a:lnTo>
                    <a:pt x="1738" y="6834"/>
                  </a:lnTo>
                  <a:lnTo>
                    <a:pt x="1738" y="7257"/>
                  </a:lnTo>
                  <a:lnTo>
                    <a:pt x="1715" y="7679"/>
                  </a:lnTo>
                  <a:lnTo>
                    <a:pt x="1668" y="8102"/>
                  </a:lnTo>
                  <a:lnTo>
                    <a:pt x="1621" y="8548"/>
                  </a:lnTo>
                  <a:lnTo>
                    <a:pt x="1550" y="8995"/>
                  </a:lnTo>
                  <a:lnTo>
                    <a:pt x="1457" y="9441"/>
                  </a:lnTo>
                  <a:lnTo>
                    <a:pt x="1339" y="9887"/>
                  </a:lnTo>
                  <a:lnTo>
                    <a:pt x="1198" y="10333"/>
                  </a:lnTo>
                  <a:lnTo>
                    <a:pt x="1034" y="10803"/>
                  </a:lnTo>
                  <a:lnTo>
                    <a:pt x="869" y="11249"/>
                  </a:lnTo>
                  <a:lnTo>
                    <a:pt x="658" y="11719"/>
                  </a:lnTo>
                  <a:lnTo>
                    <a:pt x="27266" y="11484"/>
                  </a:lnTo>
                  <a:lnTo>
                    <a:pt x="27407" y="11038"/>
                  </a:lnTo>
                  <a:lnTo>
                    <a:pt x="27571" y="10545"/>
                  </a:lnTo>
                  <a:lnTo>
                    <a:pt x="27712" y="10004"/>
                  </a:lnTo>
                  <a:lnTo>
                    <a:pt x="27853" y="9417"/>
                  </a:lnTo>
                  <a:lnTo>
                    <a:pt x="27994" y="8807"/>
                  </a:lnTo>
                  <a:lnTo>
                    <a:pt x="28088" y="8149"/>
                  </a:lnTo>
                  <a:lnTo>
                    <a:pt x="28182" y="7468"/>
                  </a:lnTo>
                  <a:lnTo>
                    <a:pt x="28252" y="6764"/>
                  </a:lnTo>
                  <a:lnTo>
                    <a:pt x="28275" y="6012"/>
                  </a:lnTo>
                  <a:lnTo>
                    <a:pt x="28252" y="5261"/>
                  </a:lnTo>
                  <a:lnTo>
                    <a:pt x="28205" y="4509"/>
                  </a:lnTo>
                  <a:lnTo>
                    <a:pt x="28088" y="3734"/>
                  </a:lnTo>
                  <a:lnTo>
                    <a:pt x="27923" y="2936"/>
                  </a:lnTo>
                  <a:lnTo>
                    <a:pt x="27829" y="2536"/>
                  </a:lnTo>
                  <a:lnTo>
                    <a:pt x="27712" y="2161"/>
                  </a:lnTo>
                  <a:lnTo>
                    <a:pt x="27571" y="1761"/>
                  </a:lnTo>
                  <a:lnTo>
                    <a:pt x="27430" y="1362"/>
                  </a:lnTo>
                  <a:lnTo>
                    <a:pt x="27266" y="986"/>
                  </a:lnTo>
                  <a:lnTo>
                    <a:pt x="27078" y="587"/>
                  </a:lnTo>
                  <a:lnTo>
                    <a:pt x="21489" y="470"/>
                  </a:lnTo>
                  <a:lnTo>
                    <a:pt x="15946" y="352"/>
                  </a:lnTo>
                  <a:lnTo>
                    <a:pt x="0" y="0"/>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5" name="Google Shape;2055;p31"/>
            <p:cNvSpPr/>
            <p:nvPr/>
          </p:nvSpPr>
          <p:spPr>
            <a:xfrm>
              <a:off x="7202550" y="4312300"/>
              <a:ext cx="483200" cy="94550"/>
            </a:xfrm>
            <a:custGeom>
              <a:rect b="b" l="l" r="r" t="t"/>
              <a:pathLst>
                <a:path extrusionOk="0" fill="none" h="3782" w="19328">
                  <a:moveTo>
                    <a:pt x="9652" y="3782"/>
                  </a:moveTo>
                  <a:lnTo>
                    <a:pt x="9652" y="3782"/>
                  </a:lnTo>
                  <a:lnTo>
                    <a:pt x="8666" y="3758"/>
                  </a:lnTo>
                  <a:lnTo>
                    <a:pt x="7703" y="3735"/>
                  </a:lnTo>
                  <a:lnTo>
                    <a:pt x="6787" y="3688"/>
                  </a:lnTo>
                  <a:lnTo>
                    <a:pt x="5895" y="3641"/>
                  </a:lnTo>
                  <a:lnTo>
                    <a:pt x="5049" y="3547"/>
                  </a:lnTo>
                  <a:lnTo>
                    <a:pt x="4251" y="3453"/>
                  </a:lnTo>
                  <a:lnTo>
                    <a:pt x="3523" y="3336"/>
                  </a:lnTo>
                  <a:lnTo>
                    <a:pt x="2818" y="3218"/>
                  </a:lnTo>
                  <a:lnTo>
                    <a:pt x="2208" y="3101"/>
                  </a:lnTo>
                  <a:lnTo>
                    <a:pt x="1644" y="2936"/>
                  </a:lnTo>
                  <a:lnTo>
                    <a:pt x="1151" y="2796"/>
                  </a:lnTo>
                  <a:lnTo>
                    <a:pt x="752" y="2631"/>
                  </a:lnTo>
                  <a:lnTo>
                    <a:pt x="423" y="2443"/>
                  </a:lnTo>
                  <a:lnTo>
                    <a:pt x="306" y="2349"/>
                  </a:lnTo>
                  <a:lnTo>
                    <a:pt x="188" y="2255"/>
                  </a:lnTo>
                  <a:lnTo>
                    <a:pt x="118" y="2161"/>
                  </a:lnTo>
                  <a:lnTo>
                    <a:pt x="47" y="2068"/>
                  </a:lnTo>
                  <a:lnTo>
                    <a:pt x="0" y="1974"/>
                  </a:lnTo>
                  <a:lnTo>
                    <a:pt x="0" y="1880"/>
                  </a:lnTo>
                  <a:lnTo>
                    <a:pt x="0" y="1880"/>
                  </a:lnTo>
                  <a:lnTo>
                    <a:pt x="0" y="1786"/>
                  </a:lnTo>
                  <a:lnTo>
                    <a:pt x="47" y="1692"/>
                  </a:lnTo>
                  <a:lnTo>
                    <a:pt x="118" y="1598"/>
                  </a:lnTo>
                  <a:lnTo>
                    <a:pt x="188" y="1504"/>
                  </a:lnTo>
                  <a:lnTo>
                    <a:pt x="306" y="1410"/>
                  </a:lnTo>
                  <a:lnTo>
                    <a:pt x="423" y="1316"/>
                  </a:lnTo>
                  <a:lnTo>
                    <a:pt x="752" y="1152"/>
                  </a:lnTo>
                  <a:lnTo>
                    <a:pt x="1151" y="987"/>
                  </a:lnTo>
                  <a:lnTo>
                    <a:pt x="1644" y="823"/>
                  </a:lnTo>
                  <a:lnTo>
                    <a:pt x="2208" y="682"/>
                  </a:lnTo>
                  <a:lnTo>
                    <a:pt x="2818" y="541"/>
                  </a:lnTo>
                  <a:lnTo>
                    <a:pt x="3523" y="424"/>
                  </a:lnTo>
                  <a:lnTo>
                    <a:pt x="4251" y="306"/>
                  </a:lnTo>
                  <a:lnTo>
                    <a:pt x="5049" y="212"/>
                  </a:lnTo>
                  <a:lnTo>
                    <a:pt x="5895" y="142"/>
                  </a:lnTo>
                  <a:lnTo>
                    <a:pt x="6787" y="71"/>
                  </a:lnTo>
                  <a:lnTo>
                    <a:pt x="7703" y="24"/>
                  </a:lnTo>
                  <a:lnTo>
                    <a:pt x="8666" y="1"/>
                  </a:lnTo>
                  <a:lnTo>
                    <a:pt x="9652" y="1"/>
                  </a:lnTo>
                  <a:lnTo>
                    <a:pt x="9652" y="1"/>
                  </a:lnTo>
                  <a:lnTo>
                    <a:pt x="10639" y="1"/>
                  </a:lnTo>
                  <a:lnTo>
                    <a:pt x="11602" y="24"/>
                  </a:lnTo>
                  <a:lnTo>
                    <a:pt x="12541" y="71"/>
                  </a:lnTo>
                  <a:lnTo>
                    <a:pt x="13410" y="142"/>
                  </a:lnTo>
                  <a:lnTo>
                    <a:pt x="14255" y="212"/>
                  </a:lnTo>
                  <a:lnTo>
                    <a:pt x="15054" y="306"/>
                  </a:lnTo>
                  <a:lnTo>
                    <a:pt x="15805" y="424"/>
                  </a:lnTo>
                  <a:lnTo>
                    <a:pt x="16486" y="541"/>
                  </a:lnTo>
                  <a:lnTo>
                    <a:pt x="17120" y="682"/>
                  </a:lnTo>
                  <a:lnTo>
                    <a:pt x="17660" y="823"/>
                  </a:lnTo>
                  <a:lnTo>
                    <a:pt x="18154" y="987"/>
                  </a:lnTo>
                  <a:lnTo>
                    <a:pt x="18553" y="1152"/>
                  </a:lnTo>
                  <a:lnTo>
                    <a:pt x="18882" y="1316"/>
                  </a:lnTo>
                  <a:lnTo>
                    <a:pt x="19023" y="1410"/>
                  </a:lnTo>
                  <a:lnTo>
                    <a:pt x="19116" y="1504"/>
                  </a:lnTo>
                  <a:lnTo>
                    <a:pt x="19210" y="1598"/>
                  </a:lnTo>
                  <a:lnTo>
                    <a:pt x="19281" y="1692"/>
                  </a:lnTo>
                  <a:lnTo>
                    <a:pt x="19304" y="1786"/>
                  </a:lnTo>
                  <a:lnTo>
                    <a:pt x="19328" y="1880"/>
                  </a:lnTo>
                  <a:lnTo>
                    <a:pt x="19328" y="1880"/>
                  </a:lnTo>
                  <a:lnTo>
                    <a:pt x="19304" y="1974"/>
                  </a:lnTo>
                  <a:lnTo>
                    <a:pt x="19281" y="2068"/>
                  </a:lnTo>
                  <a:lnTo>
                    <a:pt x="19210" y="2161"/>
                  </a:lnTo>
                  <a:lnTo>
                    <a:pt x="19116" y="2255"/>
                  </a:lnTo>
                  <a:lnTo>
                    <a:pt x="19023" y="2349"/>
                  </a:lnTo>
                  <a:lnTo>
                    <a:pt x="18882" y="2443"/>
                  </a:lnTo>
                  <a:lnTo>
                    <a:pt x="18553" y="2631"/>
                  </a:lnTo>
                  <a:lnTo>
                    <a:pt x="18154" y="2796"/>
                  </a:lnTo>
                  <a:lnTo>
                    <a:pt x="17660" y="2936"/>
                  </a:lnTo>
                  <a:lnTo>
                    <a:pt x="17120" y="3101"/>
                  </a:lnTo>
                  <a:lnTo>
                    <a:pt x="16486" y="3218"/>
                  </a:lnTo>
                  <a:lnTo>
                    <a:pt x="15805" y="3336"/>
                  </a:lnTo>
                  <a:lnTo>
                    <a:pt x="15054" y="3453"/>
                  </a:lnTo>
                  <a:lnTo>
                    <a:pt x="14255" y="3547"/>
                  </a:lnTo>
                  <a:lnTo>
                    <a:pt x="13410" y="3641"/>
                  </a:lnTo>
                  <a:lnTo>
                    <a:pt x="12541" y="3688"/>
                  </a:lnTo>
                  <a:lnTo>
                    <a:pt x="11602" y="3735"/>
                  </a:lnTo>
                  <a:lnTo>
                    <a:pt x="10639" y="3758"/>
                  </a:lnTo>
                  <a:lnTo>
                    <a:pt x="9652" y="3782"/>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6" name="Google Shape;2056;p31"/>
            <p:cNvSpPr/>
            <p:nvPr/>
          </p:nvSpPr>
          <p:spPr>
            <a:xfrm>
              <a:off x="7065750" y="4213100"/>
              <a:ext cx="706900" cy="292975"/>
            </a:xfrm>
            <a:custGeom>
              <a:rect b="b" l="l" r="r" t="t"/>
              <a:pathLst>
                <a:path extrusionOk="0" fill="none" h="11719" w="28276">
                  <a:moveTo>
                    <a:pt x="0" y="0"/>
                  </a:moveTo>
                  <a:lnTo>
                    <a:pt x="0" y="0"/>
                  </a:lnTo>
                  <a:lnTo>
                    <a:pt x="0" y="0"/>
                  </a:lnTo>
                  <a:lnTo>
                    <a:pt x="212" y="423"/>
                  </a:lnTo>
                  <a:lnTo>
                    <a:pt x="447" y="892"/>
                  </a:lnTo>
                  <a:lnTo>
                    <a:pt x="658" y="1433"/>
                  </a:lnTo>
                  <a:lnTo>
                    <a:pt x="893" y="2020"/>
                  </a:lnTo>
                  <a:lnTo>
                    <a:pt x="1104" y="2654"/>
                  </a:lnTo>
                  <a:lnTo>
                    <a:pt x="1292" y="3335"/>
                  </a:lnTo>
                  <a:lnTo>
                    <a:pt x="1457" y="4039"/>
                  </a:lnTo>
                  <a:lnTo>
                    <a:pt x="1597" y="4814"/>
                  </a:lnTo>
                  <a:lnTo>
                    <a:pt x="1691" y="5589"/>
                  </a:lnTo>
                  <a:lnTo>
                    <a:pt x="1738" y="6411"/>
                  </a:lnTo>
                  <a:lnTo>
                    <a:pt x="1738" y="6834"/>
                  </a:lnTo>
                  <a:lnTo>
                    <a:pt x="1738" y="7257"/>
                  </a:lnTo>
                  <a:lnTo>
                    <a:pt x="1715" y="7679"/>
                  </a:lnTo>
                  <a:lnTo>
                    <a:pt x="1668" y="8102"/>
                  </a:lnTo>
                  <a:lnTo>
                    <a:pt x="1621" y="8548"/>
                  </a:lnTo>
                  <a:lnTo>
                    <a:pt x="1550" y="8995"/>
                  </a:lnTo>
                  <a:lnTo>
                    <a:pt x="1457" y="9441"/>
                  </a:lnTo>
                  <a:lnTo>
                    <a:pt x="1339" y="9887"/>
                  </a:lnTo>
                  <a:lnTo>
                    <a:pt x="1198" y="10333"/>
                  </a:lnTo>
                  <a:lnTo>
                    <a:pt x="1034" y="10803"/>
                  </a:lnTo>
                  <a:lnTo>
                    <a:pt x="869" y="11249"/>
                  </a:lnTo>
                  <a:lnTo>
                    <a:pt x="658" y="11719"/>
                  </a:lnTo>
                  <a:lnTo>
                    <a:pt x="27266" y="11484"/>
                  </a:lnTo>
                  <a:lnTo>
                    <a:pt x="27266" y="11484"/>
                  </a:lnTo>
                  <a:lnTo>
                    <a:pt x="27407" y="11038"/>
                  </a:lnTo>
                  <a:lnTo>
                    <a:pt x="27571" y="10545"/>
                  </a:lnTo>
                  <a:lnTo>
                    <a:pt x="27712" y="10004"/>
                  </a:lnTo>
                  <a:lnTo>
                    <a:pt x="27853" y="9417"/>
                  </a:lnTo>
                  <a:lnTo>
                    <a:pt x="27994" y="8807"/>
                  </a:lnTo>
                  <a:lnTo>
                    <a:pt x="28088" y="8149"/>
                  </a:lnTo>
                  <a:lnTo>
                    <a:pt x="28182" y="7468"/>
                  </a:lnTo>
                  <a:lnTo>
                    <a:pt x="28252" y="6764"/>
                  </a:lnTo>
                  <a:lnTo>
                    <a:pt x="28275" y="6012"/>
                  </a:lnTo>
                  <a:lnTo>
                    <a:pt x="28252" y="5261"/>
                  </a:lnTo>
                  <a:lnTo>
                    <a:pt x="28205" y="4509"/>
                  </a:lnTo>
                  <a:lnTo>
                    <a:pt x="28088" y="3734"/>
                  </a:lnTo>
                  <a:lnTo>
                    <a:pt x="27923" y="2936"/>
                  </a:lnTo>
                  <a:lnTo>
                    <a:pt x="27829" y="2536"/>
                  </a:lnTo>
                  <a:lnTo>
                    <a:pt x="27712" y="2161"/>
                  </a:lnTo>
                  <a:lnTo>
                    <a:pt x="27571" y="1761"/>
                  </a:lnTo>
                  <a:lnTo>
                    <a:pt x="27430" y="1362"/>
                  </a:lnTo>
                  <a:lnTo>
                    <a:pt x="27266" y="986"/>
                  </a:lnTo>
                  <a:lnTo>
                    <a:pt x="27078" y="587"/>
                  </a:lnTo>
                  <a:lnTo>
                    <a:pt x="27078" y="587"/>
                  </a:lnTo>
                  <a:lnTo>
                    <a:pt x="21489" y="470"/>
                  </a:lnTo>
                  <a:lnTo>
                    <a:pt x="15946" y="352"/>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7" name="Google Shape;2057;p31"/>
            <p:cNvSpPr/>
            <p:nvPr/>
          </p:nvSpPr>
          <p:spPr>
            <a:xfrm>
              <a:off x="7202550" y="4312300"/>
              <a:ext cx="483200" cy="94550"/>
            </a:xfrm>
            <a:custGeom>
              <a:rect b="b" l="l" r="r" t="t"/>
              <a:pathLst>
                <a:path extrusionOk="0" h="3782" w="19328">
                  <a:moveTo>
                    <a:pt x="8666" y="1"/>
                  </a:moveTo>
                  <a:lnTo>
                    <a:pt x="7703" y="24"/>
                  </a:lnTo>
                  <a:lnTo>
                    <a:pt x="6787" y="71"/>
                  </a:lnTo>
                  <a:lnTo>
                    <a:pt x="5895" y="142"/>
                  </a:lnTo>
                  <a:lnTo>
                    <a:pt x="5049" y="212"/>
                  </a:lnTo>
                  <a:lnTo>
                    <a:pt x="4251" y="306"/>
                  </a:lnTo>
                  <a:lnTo>
                    <a:pt x="3523" y="424"/>
                  </a:lnTo>
                  <a:lnTo>
                    <a:pt x="2818" y="541"/>
                  </a:lnTo>
                  <a:lnTo>
                    <a:pt x="2208" y="682"/>
                  </a:lnTo>
                  <a:lnTo>
                    <a:pt x="1644" y="823"/>
                  </a:lnTo>
                  <a:lnTo>
                    <a:pt x="1151" y="987"/>
                  </a:lnTo>
                  <a:lnTo>
                    <a:pt x="752" y="1152"/>
                  </a:lnTo>
                  <a:lnTo>
                    <a:pt x="423" y="1316"/>
                  </a:lnTo>
                  <a:lnTo>
                    <a:pt x="306" y="1410"/>
                  </a:lnTo>
                  <a:lnTo>
                    <a:pt x="188" y="1504"/>
                  </a:lnTo>
                  <a:lnTo>
                    <a:pt x="118" y="1598"/>
                  </a:lnTo>
                  <a:lnTo>
                    <a:pt x="47" y="1692"/>
                  </a:lnTo>
                  <a:lnTo>
                    <a:pt x="0" y="1786"/>
                  </a:lnTo>
                  <a:lnTo>
                    <a:pt x="0" y="1880"/>
                  </a:lnTo>
                  <a:lnTo>
                    <a:pt x="0" y="1974"/>
                  </a:lnTo>
                  <a:lnTo>
                    <a:pt x="47" y="2068"/>
                  </a:lnTo>
                  <a:lnTo>
                    <a:pt x="118" y="2161"/>
                  </a:lnTo>
                  <a:lnTo>
                    <a:pt x="188" y="2255"/>
                  </a:lnTo>
                  <a:lnTo>
                    <a:pt x="306" y="2349"/>
                  </a:lnTo>
                  <a:lnTo>
                    <a:pt x="423" y="2443"/>
                  </a:lnTo>
                  <a:lnTo>
                    <a:pt x="752" y="2631"/>
                  </a:lnTo>
                  <a:lnTo>
                    <a:pt x="1151" y="2796"/>
                  </a:lnTo>
                  <a:lnTo>
                    <a:pt x="1644" y="2936"/>
                  </a:lnTo>
                  <a:lnTo>
                    <a:pt x="2208" y="3101"/>
                  </a:lnTo>
                  <a:lnTo>
                    <a:pt x="2818" y="3218"/>
                  </a:lnTo>
                  <a:lnTo>
                    <a:pt x="3523" y="3336"/>
                  </a:lnTo>
                  <a:lnTo>
                    <a:pt x="4251" y="3453"/>
                  </a:lnTo>
                  <a:lnTo>
                    <a:pt x="5049" y="3547"/>
                  </a:lnTo>
                  <a:lnTo>
                    <a:pt x="5895" y="3641"/>
                  </a:lnTo>
                  <a:lnTo>
                    <a:pt x="6787" y="3688"/>
                  </a:lnTo>
                  <a:lnTo>
                    <a:pt x="7703" y="3735"/>
                  </a:lnTo>
                  <a:lnTo>
                    <a:pt x="8666" y="3758"/>
                  </a:lnTo>
                  <a:lnTo>
                    <a:pt x="9652" y="3782"/>
                  </a:lnTo>
                  <a:lnTo>
                    <a:pt x="10639" y="3758"/>
                  </a:lnTo>
                  <a:lnTo>
                    <a:pt x="11602" y="3735"/>
                  </a:lnTo>
                  <a:lnTo>
                    <a:pt x="12541" y="3688"/>
                  </a:lnTo>
                  <a:lnTo>
                    <a:pt x="13410" y="3641"/>
                  </a:lnTo>
                  <a:lnTo>
                    <a:pt x="14255" y="3547"/>
                  </a:lnTo>
                  <a:lnTo>
                    <a:pt x="15054" y="3453"/>
                  </a:lnTo>
                  <a:lnTo>
                    <a:pt x="15805" y="3336"/>
                  </a:lnTo>
                  <a:lnTo>
                    <a:pt x="16486" y="3218"/>
                  </a:lnTo>
                  <a:lnTo>
                    <a:pt x="17120" y="3101"/>
                  </a:lnTo>
                  <a:lnTo>
                    <a:pt x="17660" y="2936"/>
                  </a:lnTo>
                  <a:lnTo>
                    <a:pt x="18154" y="2796"/>
                  </a:lnTo>
                  <a:lnTo>
                    <a:pt x="18553" y="2631"/>
                  </a:lnTo>
                  <a:lnTo>
                    <a:pt x="18882" y="2443"/>
                  </a:lnTo>
                  <a:lnTo>
                    <a:pt x="19023" y="2349"/>
                  </a:lnTo>
                  <a:lnTo>
                    <a:pt x="19116" y="2255"/>
                  </a:lnTo>
                  <a:lnTo>
                    <a:pt x="19210" y="2161"/>
                  </a:lnTo>
                  <a:lnTo>
                    <a:pt x="19281" y="2068"/>
                  </a:lnTo>
                  <a:lnTo>
                    <a:pt x="19304" y="1974"/>
                  </a:lnTo>
                  <a:lnTo>
                    <a:pt x="19328" y="1880"/>
                  </a:lnTo>
                  <a:lnTo>
                    <a:pt x="19304" y="1786"/>
                  </a:lnTo>
                  <a:lnTo>
                    <a:pt x="19281" y="1692"/>
                  </a:lnTo>
                  <a:lnTo>
                    <a:pt x="19210" y="1598"/>
                  </a:lnTo>
                  <a:lnTo>
                    <a:pt x="19116" y="1504"/>
                  </a:lnTo>
                  <a:lnTo>
                    <a:pt x="19023" y="1410"/>
                  </a:lnTo>
                  <a:lnTo>
                    <a:pt x="18882" y="1316"/>
                  </a:lnTo>
                  <a:lnTo>
                    <a:pt x="18553" y="1152"/>
                  </a:lnTo>
                  <a:lnTo>
                    <a:pt x="18154" y="987"/>
                  </a:lnTo>
                  <a:lnTo>
                    <a:pt x="17660" y="823"/>
                  </a:lnTo>
                  <a:lnTo>
                    <a:pt x="17120" y="682"/>
                  </a:lnTo>
                  <a:lnTo>
                    <a:pt x="16486" y="541"/>
                  </a:lnTo>
                  <a:lnTo>
                    <a:pt x="15805" y="424"/>
                  </a:lnTo>
                  <a:lnTo>
                    <a:pt x="15054" y="306"/>
                  </a:lnTo>
                  <a:lnTo>
                    <a:pt x="14255" y="212"/>
                  </a:lnTo>
                  <a:lnTo>
                    <a:pt x="13410" y="142"/>
                  </a:lnTo>
                  <a:lnTo>
                    <a:pt x="12541" y="71"/>
                  </a:lnTo>
                  <a:lnTo>
                    <a:pt x="11602" y="24"/>
                  </a:lnTo>
                  <a:lnTo>
                    <a:pt x="10639" y="1"/>
                  </a:lnTo>
                  <a:close/>
                </a:path>
              </a:pathLst>
            </a:custGeom>
            <a:solidFill>
              <a:srgbClr val="363636">
                <a:alpha val="15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8" name="Google Shape;2058;p31"/>
            <p:cNvSpPr/>
            <p:nvPr/>
          </p:nvSpPr>
          <p:spPr>
            <a:xfrm>
              <a:off x="7202550" y="4312300"/>
              <a:ext cx="483200" cy="94550"/>
            </a:xfrm>
            <a:custGeom>
              <a:rect b="b" l="l" r="r" t="t"/>
              <a:pathLst>
                <a:path extrusionOk="0" fill="none" h="3782" w="19328">
                  <a:moveTo>
                    <a:pt x="9652" y="1"/>
                  </a:moveTo>
                  <a:lnTo>
                    <a:pt x="9652" y="1"/>
                  </a:lnTo>
                  <a:lnTo>
                    <a:pt x="8666" y="1"/>
                  </a:lnTo>
                  <a:lnTo>
                    <a:pt x="7703" y="24"/>
                  </a:lnTo>
                  <a:lnTo>
                    <a:pt x="6787" y="71"/>
                  </a:lnTo>
                  <a:lnTo>
                    <a:pt x="5895" y="142"/>
                  </a:lnTo>
                  <a:lnTo>
                    <a:pt x="5049" y="212"/>
                  </a:lnTo>
                  <a:lnTo>
                    <a:pt x="4251" y="306"/>
                  </a:lnTo>
                  <a:lnTo>
                    <a:pt x="3523" y="424"/>
                  </a:lnTo>
                  <a:lnTo>
                    <a:pt x="2818" y="541"/>
                  </a:lnTo>
                  <a:lnTo>
                    <a:pt x="2208" y="682"/>
                  </a:lnTo>
                  <a:lnTo>
                    <a:pt x="1644" y="823"/>
                  </a:lnTo>
                  <a:lnTo>
                    <a:pt x="1151" y="987"/>
                  </a:lnTo>
                  <a:lnTo>
                    <a:pt x="752" y="1152"/>
                  </a:lnTo>
                  <a:lnTo>
                    <a:pt x="423" y="1316"/>
                  </a:lnTo>
                  <a:lnTo>
                    <a:pt x="306" y="1410"/>
                  </a:lnTo>
                  <a:lnTo>
                    <a:pt x="188" y="1504"/>
                  </a:lnTo>
                  <a:lnTo>
                    <a:pt x="118" y="1598"/>
                  </a:lnTo>
                  <a:lnTo>
                    <a:pt x="47" y="1692"/>
                  </a:lnTo>
                  <a:lnTo>
                    <a:pt x="0" y="1786"/>
                  </a:lnTo>
                  <a:lnTo>
                    <a:pt x="0" y="1880"/>
                  </a:lnTo>
                  <a:lnTo>
                    <a:pt x="0" y="1880"/>
                  </a:lnTo>
                  <a:lnTo>
                    <a:pt x="0" y="1974"/>
                  </a:lnTo>
                  <a:lnTo>
                    <a:pt x="47" y="2068"/>
                  </a:lnTo>
                  <a:lnTo>
                    <a:pt x="118" y="2161"/>
                  </a:lnTo>
                  <a:lnTo>
                    <a:pt x="188" y="2255"/>
                  </a:lnTo>
                  <a:lnTo>
                    <a:pt x="306" y="2349"/>
                  </a:lnTo>
                  <a:lnTo>
                    <a:pt x="423" y="2443"/>
                  </a:lnTo>
                  <a:lnTo>
                    <a:pt x="752" y="2631"/>
                  </a:lnTo>
                  <a:lnTo>
                    <a:pt x="1151" y="2796"/>
                  </a:lnTo>
                  <a:lnTo>
                    <a:pt x="1644" y="2936"/>
                  </a:lnTo>
                  <a:lnTo>
                    <a:pt x="2208" y="3101"/>
                  </a:lnTo>
                  <a:lnTo>
                    <a:pt x="2818" y="3218"/>
                  </a:lnTo>
                  <a:lnTo>
                    <a:pt x="3523" y="3336"/>
                  </a:lnTo>
                  <a:lnTo>
                    <a:pt x="4251" y="3453"/>
                  </a:lnTo>
                  <a:lnTo>
                    <a:pt x="5049" y="3547"/>
                  </a:lnTo>
                  <a:lnTo>
                    <a:pt x="5895" y="3641"/>
                  </a:lnTo>
                  <a:lnTo>
                    <a:pt x="6787" y="3688"/>
                  </a:lnTo>
                  <a:lnTo>
                    <a:pt x="7703" y="3735"/>
                  </a:lnTo>
                  <a:lnTo>
                    <a:pt x="8666" y="3758"/>
                  </a:lnTo>
                  <a:lnTo>
                    <a:pt x="9652" y="3782"/>
                  </a:lnTo>
                  <a:lnTo>
                    <a:pt x="9652" y="3782"/>
                  </a:lnTo>
                  <a:lnTo>
                    <a:pt x="10639" y="3758"/>
                  </a:lnTo>
                  <a:lnTo>
                    <a:pt x="11602" y="3735"/>
                  </a:lnTo>
                  <a:lnTo>
                    <a:pt x="12541" y="3688"/>
                  </a:lnTo>
                  <a:lnTo>
                    <a:pt x="13410" y="3641"/>
                  </a:lnTo>
                  <a:lnTo>
                    <a:pt x="14255" y="3547"/>
                  </a:lnTo>
                  <a:lnTo>
                    <a:pt x="15054" y="3453"/>
                  </a:lnTo>
                  <a:lnTo>
                    <a:pt x="15805" y="3336"/>
                  </a:lnTo>
                  <a:lnTo>
                    <a:pt x="16486" y="3218"/>
                  </a:lnTo>
                  <a:lnTo>
                    <a:pt x="17120" y="3101"/>
                  </a:lnTo>
                  <a:lnTo>
                    <a:pt x="17660" y="2936"/>
                  </a:lnTo>
                  <a:lnTo>
                    <a:pt x="18154" y="2796"/>
                  </a:lnTo>
                  <a:lnTo>
                    <a:pt x="18553" y="2631"/>
                  </a:lnTo>
                  <a:lnTo>
                    <a:pt x="18882" y="2443"/>
                  </a:lnTo>
                  <a:lnTo>
                    <a:pt x="19023" y="2349"/>
                  </a:lnTo>
                  <a:lnTo>
                    <a:pt x="19116" y="2255"/>
                  </a:lnTo>
                  <a:lnTo>
                    <a:pt x="19210" y="2161"/>
                  </a:lnTo>
                  <a:lnTo>
                    <a:pt x="19281" y="2068"/>
                  </a:lnTo>
                  <a:lnTo>
                    <a:pt x="19304" y="1974"/>
                  </a:lnTo>
                  <a:lnTo>
                    <a:pt x="19328" y="1880"/>
                  </a:lnTo>
                  <a:lnTo>
                    <a:pt x="19328" y="1880"/>
                  </a:lnTo>
                  <a:lnTo>
                    <a:pt x="19304" y="1786"/>
                  </a:lnTo>
                  <a:lnTo>
                    <a:pt x="19281" y="1692"/>
                  </a:lnTo>
                  <a:lnTo>
                    <a:pt x="19210" y="1598"/>
                  </a:lnTo>
                  <a:lnTo>
                    <a:pt x="19116" y="1504"/>
                  </a:lnTo>
                  <a:lnTo>
                    <a:pt x="19023" y="1410"/>
                  </a:lnTo>
                  <a:lnTo>
                    <a:pt x="18882" y="1316"/>
                  </a:lnTo>
                  <a:lnTo>
                    <a:pt x="18553" y="1152"/>
                  </a:lnTo>
                  <a:lnTo>
                    <a:pt x="18154" y="987"/>
                  </a:lnTo>
                  <a:lnTo>
                    <a:pt x="17660" y="823"/>
                  </a:lnTo>
                  <a:lnTo>
                    <a:pt x="17120" y="682"/>
                  </a:lnTo>
                  <a:lnTo>
                    <a:pt x="16486" y="541"/>
                  </a:lnTo>
                  <a:lnTo>
                    <a:pt x="15805" y="424"/>
                  </a:lnTo>
                  <a:lnTo>
                    <a:pt x="15054" y="306"/>
                  </a:lnTo>
                  <a:lnTo>
                    <a:pt x="14255" y="212"/>
                  </a:lnTo>
                  <a:lnTo>
                    <a:pt x="13410" y="142"/>
                  </a:lnTo>
                  <a:lnTo>
                    <a:pt x="12541" y="71"/>
                  </a:lnTo>
                  <a:lnTo>
                    <a:pt x="11602" y="24"/>
                  </a:lnTo>
                  <a:lnTo>
                    <a:pt x="10639" y="1"/>
                  </a:lnTo>
                  <a:lnTo>
                    <a:pt x="9652"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9" name="Google Shape;2059;p31"/>
            <p:cNvSpPr/>
            <p:nvPr/>
          </p:nvSpPr>
          <p:spPr>
            <a:xfrm>
              <a:off x="6504475" y="4312300"/>
              <a:ext cx="243100" cy="197900"/>
            </a:xfrm>
            <a:custGeom>
              <a:rect b="b" l="l" r="r" t="t"/>
              <a:pathLst>
                <a:path extrusionOk="0" h="7916" w="9724">
                  <a:moveTo>
                    <a:pt x="7656" y="1"/>
                  </a:moveTo>
                  <a:lnTo>
                    <a:pt x="7633" y="330"/>
                  </a:lnTo>
                  <a:lnTo>
                    <a:pt x="7586" y="658"/>
                  </a:lnTo>
                  <a:lnTo>
                    <a:pt x="7516" y="987"/>
                  </a:lnTo>
                  <a:lnTo>
                    <a:pt x="7422" y="1340"/>
                  </a:lnTo>
                  <a:lnTo>
                    <a:pt x="7304" y="1645"/>
                  </a:lnTo>
                  <a:lnTo>
                    <a:pt x="7163" y="1974"/>
                  </a:lnTo>
                  <a:lnTo>
                    <a:pt x="7022" y="2279"/>
                  </a:lnTo>
                  <a:lnTo>
                    <a:pt x="6834" y="2584"/>
                  </a:lnTo>
                  <a:lnTo>
                    <a:pt x="6670" y="2889"/>
                  </a:lnTo>
                  <a:lnTo>
                    <a:pt x="6459" y="3171"/>
                  </a:lnTo>
                  <a:lnTo>
                    <a:pt x="6247" y="3430"/>
                  </a:lnTo>
                  <a:lnTo>
                    <a:pt x="6013" y="3711"/>
                  </a:lnTo>
                  <a:lnTo>
                    <a:pt x="5778" y="3946"/>
                  </a:lnTo>
                  <a:lnTo>
                    <a:pt x="5519" y="4181"/>
                  </a:lnTo>
                  <a:lnTo>
                    <a:pt x="5261" y="4392"/>
                  </a:lnTo>
                  <a:lnTo>
                    <a:pt x="4979" y="4580"/>
                  </a:lnTo>
                  <a:lnTo>
                    <a:pt x="4416" y="4933"/>
                  </a:lnTo>
                  <a:lnTo>
                    <a:pt x="3829" y="5238"/>
                  </a:lnTo>
                  <a:lnTo>
                    <a:pt x="3218" y="5520"/>
                  </a:lnTo>
                  <a:lnTo>
                    <a:pt x="2584" y="5755"/>
                  </a:lnTo>
                  <a:lnTo>
                    <a:pt x="1950" y="5966"/>
                  </a:lnTo>
                  <a:lnTo>
                    <a:pt x="1292" y="6154"/>
                  </a:lnTo>
                  <a:lnTo>
                    <a:pt x="658" y="6318"/>
                  </a:lnTo>
                  <a:lnTo>
                    <a:pt x="1" y="6459"/>
                  </a:lnTo>
                  <a:lnTo>
                    <a:pt x="799" y="6483"/>
                  </a:lnTo>
                  <a:lnTo>
                    <a:pt x="1621" y="6459"/>
                  </a:lnTo>
                  <a:lnTo>
                    <a:pt x="2419" y="6412"/>
                  </a:lnTo>
                  <a:lnTo>
                    <a:pt x="3218" y="6318"/>
                  </a:lnTo>
                  <a:lnTo>
                    <a:pt x="2607" y="7915"/>
                  </a:lnTo>
                  <a:lnTo>
                    <a:pt x="2960" y="7892"/>
                  </a:lnTo>
                  <a:lnTo>
                    <a:pt x="3335" y="7868"/>
                  </a:lnTo>
                  <a:lnTo>
                    <a:pt x="3711" y="7821"/>
                  </a:lnTo>
                  <a:lnTo>
                    <a:pt x="4063" y="7751"/>
                  </a:lnTo>
                  <a:lnTo>
                    <a:pt x="4439" y="7680"/>
                  </a:lnTo>
                  <a:lnTo>
                    <a:pt x="4791" y="7563"/>
                  </a:lnTo>
                  <a:lnTo>
                    <a:pt x="5144" y="7445"/>
                  </a:lnTo>
                  <a:lnTo>
                    <a:pt x="5496" y="7305"/>
                  </a:lnTo>
                  <a:lnTo>
                    <a:pt x="5825" y="7140"/>
                  </a:lnTo>
                  <a:lnTo>
                    <a:pt x="6153" y="6952"/>
                  </a:lnTo>
                  <a:lnTo>
                    <a:pt x="6482" y="6764"/>
                  </a:lnTo>
                  <a:lnTo>
                    <a:pt x="6788" y="6553"/>
                  </a:lnTo>
                  <a:lnTo>
                    <a:pt x="7093" y="6318"/>
                  </a:lnTo>
                  <a:lnTo>
                    <a:pt x="7375" y="6083"/>
                  </a:lnTo>
                  <a:lnTo>
                    <a:pt x="7633" y="5825"/>
                  </a:lnTo>
                  <a:lnTo>
                    <a:pt x="7891" y="5543"/>
                  </a:lnTo>
                  <a:lnTo>
                    <a:pt x="8150" y="5261"/>
                  </a:lnTo>
                  <a:lnTo>
                    <a:pt x="8361" y="4956"/>
                  </a:lnTo>
                  <a:lnTo>
                    <a:pt x="8572" y="4651"/>
                  </a:lnTo>
                  <a:lnTo>
                    <a:pt x="8784" y="4322"/>
                  </a:lnTo>
                  <a:lnTo>
                    <a:pt x="8948" y="3993"/>
                  </a:lnTo>
                  <a:lnTo>
                    <a:pt x="9112" y="3664"/>
                  </a:lnTo>
                  <a:lnTo>
                    <a:pt x="9253" y="3312"/>
                  </a:lnTo>
                  <a:lnTo>
                    <a:pt x="9371" y="2960"/>
                  </a:lnTo>
                  <a:lnTo>
                    <a:pt x="9488" y="2608"/>
                  </a:lnTo>
                  <a:lnTo>
                    <a:pt x="9559" y="2255"/>
                  </a:lnTo>
                  <a:lnTo>
                    <a:pt x="9629" y="1880"/>
                  </a:lnTo>
                  <a:lnTo>
                    <a:pt x="9700" y="1504"/>
                  </a:lnTo>
                  <a:lnTo>
                    <a:pt x="9723" y="1128"/>
                  </a:lnTo>
                  <a:lnTo>
                    <a:pt x="9723" y="752"/>
                  </a:lnTo>
                  <a:lnTo>
                    <a:pt x="9723" y="377"/>
                  </a:lnTo>
                  <a:lnTo>
                    <a:pt x="9700" y="1"/>
                  </a:lnTo>
                  <a:close/>
                </a:path>
              </a:pathLst>
            </a:custGeom>
            <a:solidFill>
              <a:srgbClr val="B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60" name="Google Shape;2060;p31"/>
          <p:cNvGrpSpPr/>
          <p:nvPr/>
        </p:nvGrpSpPr>
        <p:grpSpPr>
          <a:xfrm>
            <a:off x="4635663" y="4065450"/>
            <a:ext cx="2847475" cy="960750"/>
            <a:chOff x="3178100" y="6174825"/>
            <a:chExt cx="2847475" cy="960750"/>
          </a:xfrm>
        </p:grpSpPr>
        <p:sp>
          <p:nvSpPr>
            <p:cNvPr id="2061" name="Google Shape;2061;p31"/>
            <p:cNvSpPr/>
            <p:nvPr/>
          </p:nvSpPr>
          <p:spPr>
            <a:xfrm>
              <a:off x="3178100" y="6987975"/>
              <a:ext cx="2769600" cy="147600"/>
            </a:xfrm>
            <a:prstGeom prst="ellipse">
              <a:avLst/>
            </a:prstGeom>
            <a:solidFill>
              <a:srgbClr val="363636">
                <a:alpha val="53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2" name="Google Shape;2062;p31"/>
            <p:cNvSpPr/>
            <p:nvPr/>
          </p:nvSpPr>
          <p:spPr>
            <a:xfrm>
              <a:off x="4826700" y="6514750"/>
              <a:ext cx="1198875" cy="552500"/>
            </a:xfrm>
            <a:custGeom>
              <a:rect b="b" l="l" r="r" t="t"/>
              <a:pathLst>
                <a:path extrusionOk="0" h="22100" w="47955">
                  <a:moveTo>
                    <a:pt x="17590" y="1"/>
                  </a:moveTo>
                  <a:lnTo>
                    <a:pt x="17284" y="940"/>
                  </a:lnTo>
                  <a:lnTo>
                    <a:pt x="16885" y="2044"/>
                  </a:lnTo>
                  <a:lnTo>
                    <a:pt x="16369" y="3453"/>
                  </a:lnTo>
                  <a:lnTo>
                    <a:pt x="15688" y="5120"/>
                  </a:lnTo>
                  <a:lnTo>
                    <a:pt x="15312" y="6036"/>
                  </a:lnTo>
                  <a:lnTo>
                    <a:pt x="14889" y="6999"/>
                  </a:lnTo>
                  <a:lnTo>
                    <a:pt x="14419" y="7985"/>
                  </a:lnTo>
                  <a:lnTo>
                    <a:pt x="13926" y="8995"/>
                  </a:lnTo>
                  <a:lnTo>
                    <a:pt x="13410" y="10005"/>
                  </a:lnTo>
                  <a:lnTo>
                    <a:pt x="12846" y="11038"/>
                  </a:lnTo>
                  <a:lnTo>
                    <a:pt x="12259" y="12071"/>
                  </a:lnTo>
                  <a:lnTo>
                    <a:pt x="11648" y="13105"/>
                  </a:lnTo>
                  <a:lnTo>
                    <a:pt x="10991" y="14115"/>
                  </a:lnTo>
                  <a:lnTo>
                    <a:pt x="10333" y="15101"/>
                  </a:lnTo>
                  <a:lnTo>
                    <a:pt x="9605" y="16064"/>
                  </a:lnTo>
                  <a:lnTo>
                    <a:pt x="8877" y="16956"/>
                  </a:lnTo>
                  <a:lnTo>
                    <a:pt x="8501" y="17402"/>
                  </a:lnTo>
                  <a:lnTo>
                    <a:pt x="8102" y="17825"/>
                  </a:lnTo>
                  <a:lnTo>
                    <a:pt x="7726" y="18248"/>
                  </a:lnTo>
                  <a:lnTo>
                    <a:pt x="7304" y="18647"/>
                  </a:lnTo>
                  <a:lnTo>
                    <a:pt x="6904" y="19023"/>
                  </a:lnTo>
                  <a:lnTo>
                    <a:pt x="6482" y="19375"/>
                  </a:lnTo>
                  <a:lnTo>
                    <a:pt x="6059" y="19727"/>
                  </a:lnTo>
                  <a:lnTo>
                    <a:pt x="5636" y="20056"/>
                  </a:lnTo>
                  <a:lnTo>
                    <a:pt x="5214" y="20361"/>
                  </a:lnTo>
                  <a:lnTo>
                    <a:pt x="4767" y="20643"/>
                  </a:lnTo>
                  <a:lnTo>
                    <a:pt x="4321" y="20902"/>
                  </a:lnTo>
                  <a:lnTo>
                    <a:pt x="3851" y="21136"/>
                  </a:lnTo>
                  <a:lnTo>
                    <a:pt x="3405" y="21348"/>
                  </a:lnTo>
                  <a:lnTo>
                    <a:pt x="2936" y="21536"/>
                  </a:lnTo>
                  <a:lnTo>
                    <a:pt x="2466" y="21700"/>
                  </a:lnTo>
                  <a:lnTo>
                    <a:pt x="1973" y="21841"/>
                  </a:lnTo>
                  <a:lnTo>
                    <a:pt x="1480" y="21958"/>
                  </a:lnTo>
                  <a:lnTo>
                    <a:pt x="986" y="22029"/>
                  </a:lnTo>
                  <a:lnTo>
                    <a:pt x="493" y="22076"/>
                  </a:lnTo>
                  <a:lnTo>
                    <a:pt x="0" y="22099"/>
                  </a:lnTo>
                  <a:lnTo>
                    <a:pt x="30365" y="22099"/>
                  </a:lnTo>
                  <a:lnTo>
                    <a:pt x="30858" y="22076"/>
                  </a:lnTo>
                  <a:lnTo>
                    <a:pt x="31351" y="22029"/>
                  </a:lnTo>
                  <a:lnTo>
                    <a:pt x="31845" y="21958"/>
                  </a:lnTo>
                  <a:lnTo>
                    <a:pt x="32338" y="21841"/>
                  </a:lnTo>
                  <a:lnTo>
                    <a:pt x="32808" y="21700"/>
                  </a:lnTo>
                  <a:lnTo>
                    <a:pt x="33301" y="21536"/>
                  </a:lnTo>
                  <a:lnTo>
                    <a:pt x="33770" y="21348"/>
                  </a:lnTo>
                  <a:lnTo>
                    <a:pt x="34217" y="21136"/>
                  </a:lnTo>
                  <a:lnTo>
                    <a:pt x="34686" y="20902"/>
                  </a:lnTo>
                  <a:lnTo>
                    <a:pt x="35132" y="20643"/>
                  </a:lnTo>
                  <a:lnTo>
                    <a:pt x="35579" y="20361"/>
                  </a:lnTo>
                  <a:lnTo>
                    <a:pt x="36001" y="20056"/>
                  </a:lnTo>
                  <a:lnTo>
                    <a:pt x="36424" y="19727"/>
                  </a:lnTo>
                  <a:lnTo>
                    <a:pt x="36847" y="19375"/>
                  </a:lnTo>
                  <a:lnTo>
                    <a:pt x="37270" y="19023"/>
                  </a:lnTo>
                  <a:lnTo>
                    <a:pt x="37669" y="18647"/>
                  </a:lnTo>
                  <a:lnTo>
                    <a:pt x="38068" y="18248"/>
                  </a:lnTo>
                  <a:lnTo>
                    <a:pt x="38467" y="17825"/>
                  </a:lnTo>
                  <a:lnTo>
                    <a:pt x="38866" y="17402"/>
                  </a:lnTo>
                  <a:lnTo>
                    <a:pt x="39242" y="16956"/>
                  </a:lnTo>
                  <a:lnTo>
                    <a:pt x="39970" y="16064"/>
                  </a:lnTo>
                  <a:lnTo>
                    <a:pt x="40675" y="15101"/>
                  </a:lnTo>
                  <a:lnTo>
                    <a:pt x="41356" y="14115"/>
                  </a:lnTo>
                  <a:lnTo>
                    <a:pt x="42013" y="13105"/>
                  </a:lnTo>
                  <a:lnTo>
                    <a:pt x="42624" y="12071"/>
                  </a:lnTo>
                  <a:lnTo>
                    <a:pt x="43211" y="11038"/>
                  </a:lnTo>
                  <a:lnTo>
                    <a:pt x="43775" y="10005"/>
                  </a:lnTo>
                  <a:lnTo>
                    <a:pt x="44291" y="8995"/>
                  </a:lnTo>
                  <a:lnTo>
                    <a:pt x="44784" y="7985"/>
                  </a:lnTo>
                  <a:lnTo>
                    <a:pt x="45231" y="6999"/>
                  </a:lnTo>
                  <a:lnTo>
                    <a:pt x="45653" y="6036"/>
                  </a:lnTo>
                  <a:lnTo>
                    <a:pt x="46053" y="5120"/>
                  </a:lnTo>
                  <a:lnTo>
                    <a:pt x="46734" y="3453"/>
                  </a:lnTo>
                  <a:lnTo>
                    <a:pt x="47250" y="2044"/>
                  </a:lnTo>
                  <a:lnTo>
                    <a:pt x="47626" y="940"/>
                  </a:lnTo>
                  <a:lnTo>
                    <a:pt x="47955" y="1"/>
                  </a:lnTo>
                  <a:lnTo>
                    <a:pt x="45912" y="165"/>
                  </a:lnTo>
                  <a:lnTo>
                    <a:pt x="43892" y="306"/>
                  </a:lnTo>
                  <a:lnTo>
                    <a:pt x="41872" y="423"/>
                  </a:lnTo>
                  <a:lnTo>
                    <a:pt x="39900" y="541"/>
                  </a:lnTo>
                  <a:lnTo>
                    <a:pt x="37927" y="611"/>
                  </a:lnTo>
                  <a:lnTo>
                    <a:pt x="36001" y="658"/>
                  </a:lnTo>
                  <a:lnTo>
                    <a:pt x="34076" y="682"/>
                  </a:lnTo>
                  <a:lnTo>
                    <a:pt x="32173" y="705"/>
                  </a:lnTo>
                  <a:lnTo>
                    <a:pt x="30271" y="682"/>
                  </a:lnTo>
                  <a:lnTo>
                    <a:pt x="28416" y="658"/>
                  </a:lnTo>
                  <a:lnTo>
                    <a:pt x="26561" y="588"/>
                  </a:lnTo>
                  <a:lnTo>
                    <a:pt x="24729" y="517"/>
                  </a:lnTo>
                  <a:lnTo>
                    <a:pt x="22921" y="423"/>
                  </a:lnTo>
                  <a:lnTo>
                    <a:pt x="21136" y="306"/>
                  </a:lnTo>
                  <a:lnTo>
                    <a:pt x="19351" y="165"/>
                  </a:lnTo>
                  <a:lnTo>
                    <a:pt x="1759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3" name="Google Shape;2063;p31"/>
            <p:cNvSpPr/>
            <p:nvPr/>
          </p:nvSpPr>
          <p:spPr>
            <a:xfrm>
              <a:off x="5309300" y="6579925"/>
              <a:ext cx="590650" cy="16450"/>
            </a:xfrm>
            <a:custGeom>
              <a:rect b="b" l="l" r="r" t="t"/>
              <a:pathLst>
                <a:path extrusionOk="0" h="658" w="23626">
                  <a:moveTo>
                    <a:pt x="235" y="0"/>
                  </a:moveTo>
                  <a:lnTo>
                    <a:pt x="141" y="24"/>
                  </a:lnTo>
                  <a:lnTo>
                    <a:pt x="71" y="94"/>
                  </a:lnTo>
                  <a:lnTo>
                    <a:pt x="24" y="165"/>
                  </a:lnTo>
                  <a:lnTo>
                    <a:pt x="0" y="259"/>
                  </a:lnTo>
                  <a:lnTo>
                    <a:pt x="24" y="376"/>
                  </a:lnTo>
                  <a:lnTo>
                    <a:pt x="71" y="446"/>
                  </a:lnTo>
                  <a:lnTo>
                    <a:pt x="141" y="517"/>
                  </a:lnTo>
                  <a:lnTo>
                    <a:pt x="235" y="540"/>
                  </a:lnTo>
                  <a:lnTo>
                    <a:pt x="18294" y="634"/>
                  </a:lnTo>
                  <a:lnTo>
                    <a:pt x="23414" y="658"/>
                  </a:lnTo>
                  <a:lnTo>
                    <a:pt x="23508" y="634"/>
                  </a:lnTo>
                  <a:lnTo>
                    <a:pt x="23578" y="587"/>
                  </a:lnTo>
                  <a:lnTo>
                    <a:pt x="23625" y="493"/>
                  </a:lnTo>
                  <a:lnTo>
                    <a:pt x="23625" y="400"/>
                  </a:lnTo>
                  <a:lnTo>
                    <a:pt x="23625" y="306"/>
                  </a:lnTo>
                  <a:lnTo>
                    <a:pt x="23578" y="212"/>
                  </a:lnTo>
                  <a:lnTo>
                    <a:pt x="23508" y="165"/>
                  </a:lnTo>
                  <a:lnTo>
                    <a:pt x="23414" y="141"/>
                  </a:lnTo>
                  <a:lnTo>
                    <a:pt x="5331" y="47"/>
                  </a:lnTo>
                  <a:lnTo>
                    <a:pt x="23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4" name="Google Shape;2064;p31"/>
            <p:cNvSpPr/>
            <p:nvPr/>
          </p:nvSpPr>
          <p:spPr>
            <a:xfrm>
              <a:off x="5291100" y="6641575"/>
              <a:ext cx="508450" cy="13525"/>
            </a:xfrm>
            <a:custGeom>
              <a:rect b="b" l="l" r="r" t="t"/>
              <a:pathLst>
                <a:path extrusionOk="0" h="541" w="20338">
                  <a:moveTo>
                    <a:pt x="235" y="0"/>
                  </a:moveTo>
                  <a:lnTo>
                    <a:pt x="141" y="24"/>
                  </a:lnTo>
                  <a:lnTo>
                    <a:pt x="47" y="94"/>
                  </a:lnTo>
                  <a:lnTo>
                    <a:pt x="24" y="165"/>
                  </a:lnTo>
                  <a:lnTo>
                    <a:pt x="0" y="258"/>
                  </a:lnTo>
                  <a:lnTo>
                    <a:pt x="24" y="376"/>
                  </a:lnTo>
                  <a:lnTo>
                    <a:pt x="47" y="446"/>
                  </a:lnTo>
                  <a:lnTo>
                    <a:pt x="141" y="517"/>
                  </a:lnTo>
                  <a:lnTo>
                    <a:pt x="235" y="540"/>
                  </a:lnTo>
                  <a:lnTo>
                    <a:pt x="20103" y="540"/>
                  </a:lnTo>
                  <a:lnTo>
                    <a:pt x="20220" y="517"/>
                  </a:lnTo>
                  <a:lnTo>
                    <a:pt x="20290" y="446"/>
                  </a:lnTo>
                  <a:lnTo>
                    <a:pt x="20337" y="376"/>
                  </a:lnTo>
                  <a:lnTo>
                    <a:pt x="20337" y="258"/>
                  </a:lnTo>
                  <a:lnTo>
                    <a:pt x="20337" y="165"/>
                  </a:lnTo>
                  <a:lnTo>
                    <a:pt x="20290" y="94"/>
                  </a:lnTo>
                  <a:lnTo>
                    <a:pt x="20220" y="24"/>
                  </a:lnTo>
                  <a:lnTo>
                    <a:pt x="2010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5" name="Google Shape;2065;p31"/>
            <p:cNvSpPr/>
            <p:nvPr/>
          </p:nvSpPr>
          <p:spPr>
            <a:xfrm>
              <a:off x="5275825" y="6702625"/>
              <a:ext cx="455025" cy="14125"/>
            </a:xfrm>
            <a:custGeom>
              <a:rect b="b" l="l" r="r" t="t"/>
              <a:pathLst>
                <a:path extrusionOk="0" h="565" w="18201">
                  <a:moveTo>
                    <a:pt x="235" y="1"/>
                  </a:moveTo>
                  <a:lnTo>
                    <a:pt x="141" y="24"/>
                  </a:lnTo>
                  <a:lnTo>
                    <a:pt x="71" y="94"/>
                  </a:lnTo>
                  <a:lnTo>
                    <a:pt x="24" y="165"/>
                  </a:lnTo>
                  <a:lnTo>
                    <a:pt x="0" y="259"/>
                  </a:lnTo>
                  <a:lnTo>
                    <a:pt x="24" y="376"/>
                  </a:lnTo>
                  <a:lnTo>
                    <a:pt x="71" y="447"/>
                  </a:lnTo>
                  <a:lnTo>
                    <a:pt x="141" y="517"/>
                  </a:lnTo>
                  <a:lnTo>
                    <a:pt x="235" y="541"/>
                  </a:lnTo>
                  <a:lnTo>
                    <a:pt x="14021" y="564"/>
                  </a:lnTo>
                  <a:lnTo>
                    <a:pt x="17966" y="564"/>
                  </a:lnTo>
                  <a:lnTo>
                    <a:pt x="18083" y="541"/>
                  </a:lnTo>
                  <a:lnTo>
                    <a:pt x="18154" y="494"/>
                  </a:lnTo>
                  <a:lnTo>
                    <a:pt x="18201" y="400"/>
                  </a:lnTo>
                  <a:lnTo>
                    <a:pt x="18201" y="306"/>
                  </a:lnTo>
                  <a:lnTo>
                    <a:pt x="18201" y="212"/>
                  </a:lnTo>
                  <a:lnTo>
                    <a:pt x="18154" y="141"/>
                  </a:lnTo>
                  <a:lnTo>
                    <a:pt x="18083" y="71"/>
                  </a:lnTo>
                  <a:lnTo>
                    <a:pt x="17966" y="47"/>
                  </a:lnTo>
                  <a:lnTo>
                    <a:pt x="4181" y="24"/>
                  </a:lnTo>
                  <a:lnTo>
                    <a:pt x="23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6" name="Google Shape;2066;p31"/>
            <p:cNvSpPr/>
            <p:nvPr/>
          </p:nvSpPr>
          <p:spPr>
            <a:xfrm>
              <a:off x="5251750" y="6768975"/>
              <a:ext cx="366375" cy="14100"/>
            </a:xfrm>
            <a:custGeom>
              <a:rect b="b" l="l" r="r" t="t"/>
              <a:pathLst>
                <a:path extrusionOk="0" h="564" w="14655">
                  <a:moveTo>
                    <a:pt x="212" y="0"/>
                  </a:moveTo>
                  <a:lnTo>
                    <a:pt x="118" y="24"/>
                  </a:lnTo>
                  <a:lnTo>
                    <a:pt x="48" y="71"/>
                  </a:lnTo>
                  <a:lnTo>
                    <a:pt x="1" y="165"/>
                  </a:lnTo>
                  <a:lnTo>
                    <a:pt x="1" y="259"/>
                  </a:lnTo>
                  <a:lnTo>
                    <a:pt x="1" y="352"/>
                  </a:lnTo>
                  <a:lnTo>
                    <a:pt x="48" y="423"/>
                  </a:lnTo>
                  <a:lnTo>
                    <a:pt x="118" y="493"/>
                  </a:lnTo>
                  <a:lnTo>
                    <a:pt x="212" y="517"/>
                  </a:lnTo>
                  <a:lnTo>
                    <a:pt x="14420" y="564"/>
                  </a:lnTo>
                  <a:lnTo>
                    <a:pt x="14537" y="540"/>
                  </a:lnTo>
                  <a:lnTo>
                    <a:pt x="14608" y="470"/>
                  </a:lnTo>
                  <a:lnTo>
                    <a:pt x="14655" y="376"/>
                  </a:lnTo>
                  <a:lnTo>
                    <a:pt x="14655" y="282"/>
                  </a:lnTo>
                  <a:lnTo>
                    <a:pt x="14655" y="188"/>
                  </a:lnTo>
                  <a:lnTo>
                    <a:pt x="14608" y="118"/>
                  </a:lnTo>
                  <a:lnTo>
                    <a:pt x="14537" y="47"/>
                  </a:lnTo>
                  <a:lnTo>
                    <a:pt x="14420" y="24"/>
                  </a:lnTo>
                  <a:lnTo>
                    <a:pt x="21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7" name="Google Shape;2067;p31"/>
            <p:cNvSpPr/>
            <p:nvPr/>
          </p:nvSpPr>
          <p:spPr>
            <a:xfrm>
              <a:off x="5225325" y="6826500"/>
              <a:ext cx="537825" cy="17050"/>
            </a:xfrm>
            <a:custGeom>
              <a:rect b="b" l="l" r="r" t="t"/>
              <a:pathLst>
                <a:path extrusionOk="0" h="682" w="21513">
                  <a:moveTo>
                    <a:pt x="236" y="1"/>
                  </a:moveTo>
                  <a:lnTo>
                    <a:pt x="142" y="24"/>
                  </a:lnTo>
                  <a:lnTo>
                    <a:pt x="71" y="95"/>
                  </a:lnTo>
                  <a:lnTo>
                    <a:pt x="24" y="165"/>
                  </a:lnTo>
                  <a:lnTo>
                    <a:pt x="1" y="259"/>
                  </a:lnTo>
                  <a:lnTo>
                    <a:pt x="24" y="353"/>
                  </a:lnTo>
                  <a:lnTo>
                    <a:pt x="71" y="447"/>
                  </a:lnTo>
                  <a:lnTo>
                    <a:pt x="142" y="517"/>
                  </a:lnTo>
                  <a:lnTo>
                    <a:pt x="236" y="541"/>
                  </a:lnTo>
                  <a:lnTo>
                    <a:pt x="16651" y="658"/>
                  </a:lnTo>
                  <a:lnTo>
                    <a:pt x="21278" y="682"/>
                  </a:lnTo>
                  <a:lnTo>
                    <a:pt x="21371" y="658"/>
                  </a:lnTo>
                  <a:lnTo>
                    <a:pt x="21442" y="588"/>
                  </a:lnTo>
                  <a:lnTo>
                    <a:pt x="21489" y="517"/>
                  </a:lnTo>
                  <a:lnTo>
                    <a:pt x="21512" y="423"/>
                  </a:lnTo>
                  <a:lnTo>
                    <a:pt x="21489" y="329"/>
                  </a:lnTo>
                  <a:lnTo>
                    <a:pt x="21442" y="236"/>
                  </a:lnTo>
                  <a:lnTo>
                    <a:pt x="21371" y="189"/>
                  </a:lnTo>
                  <a:lnTo>
                    <a:pt x="21278" y="165"/>
                  </a:lnTo>
                  <a:lnTo>
                    <a:pt x="4862" y="48"/>
                  </a:lnTo>
                  <a:lnTo>
                    <a:pt x="23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8" name="Google Shape;2068;p31"/>
            <p:cNvSpPr/>
            <p:nvPr/>
          </p:nvSpPr>
          <p:spPr>
            <a:xfrm>
              <a:off x="5193625" y="6882275"/>
              <a:ext cx="409250" cy="18225"/>
            </a:xfrm>
            <a:custGeom>
              <a:rect b="b" l="l" r="r" t="t"/>
              <a:pathLst>
                <a:path extrusionOk="0" h="729" w="16370">
                  <a:moveTo>
                    <a:pt x="236" y="1"/>
                  </a:moveTo>
                  <a:lnTo>
                    <a:pt x="118" y="24"/>
                  </a:lnTo>
                  <a:lnTo>
                    <a:pt x="48" y="71"/>
                  </a:lnTo>
                  <a:lnTo>
                    <a:pt x="1" y="165"/>
                  </a:lnTo>
                  <a:lnTo>
                    <a:pt x="1" y="259"/>
                  </a:lnTo>
                  <a:lnTo>
                    <a:pt x="1" y="353"/>
                  </a:lnTo>
                  <a:lnTo>
                    <a:pt x="48" y="447"/>
                  </a:lnTo>
                  <a:lnTo>
                    <a:pt x="118" y="494"/>
                  </a:lnTo>
                  <a:lnTo>
                    <a:pt x="236" y="517"/>
                  </a:lnTo>
                  <a:lnTo>
                    <a:pt x="12588" y="682"/>
                  </a:lnTo>
                  <a:lnTo>
                    <a:pt x="16134" y="729"/>
                  </a:lnTo>
                  <a:lnTo>
                    <a:pt x="16252" y="705"/>
                  </a:lnTo>
                  <a:lnTo>
                    <a:pt x="16322" y="635"/>
                  </a:lnTo>
                  <a:lnTo>
                    <a:pt x="16369" y="564"/>
                  </a:lnTo>
                  <a:lnTo>
                    <a:pt x="16369" y="470"/>
                  </a:lnTo>
                  <a:lnTo>
                    <a:pt x="16369" y="353"/>
                  </a:lnTo>
                  <a:lnTo>
                    <a:pt x="16322" y="283"/>
                  </a:lnTo>
                  <a:lnTo>
                    <a:pt x="16252" y="212"/>
                  </a:lnTo>
                  <a:lnTo>
                    <a:pt x="16134" y="189"/>
                  </a:lnTo>
                  <a:lnTo>
                    <a:pt x="3782" y="48"/>
                  </a:lnTo>
                  <a:lnTo>
                    <a:pt x="23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9" name="Google Shape;2069;p31"/>
            <p:cNvSpPr/>
            <p:nvPr/>
          </p:nvSpPr>
          <p:spPr>
            <a:xfrm>
              <a:off x="5161350" y="6935125"/>
              <a:ext cx="502575" cy="18225"/>
            </a:xfrm>
            <a:custGeom>
              <a:rect b="b" l="l" r="r" t="t"/>
              <a:pathLst>
                <a:path extrusionOk="0" h="729" w="20103">
                  <a:moveTo>
                    <a:pt x="235" y="0"/>
                  </a:moveTo>
                  <a:lnTo>
                    <a:pt x="141" y="24"/>
                  </a:lnTo>
                  <a:lnTo>
                    <a:pt x="71" y="94"/>
                  </a:lnTo>
                  <a:lnTo>
                    <a:pt x="24" y="165"/>
                  </a:lnTo>
                  <a:lnTo>
                    <a:pt x="0" y="259"/>
                  </a:lnTo>
                  <a:lnTo>
                    <a:pt x="24" y="376"/>
                  </a:lnTo>
                  <a:lnTo>
                    <a:pt x="71" y="446"/>
                  </a:lnTo>
                  <a:lnTo>
                    <a:pt x="141" y="517"/>
                  </a:lnTo>
                  <a:lnTo>
                    <a:pt x="235" y="540"/>
                  </a:lnTo>
                  <a:lnTo>
                    <a:pt x="15547" y="681"/>
                  </a:lnTo>
                  <a:lnTo>
                    <a:pt x="19868" y="728"/>
                  </a:lnTo>
                  <a:lnTo>
                    <a:pt x="19985" y="705"/>
                  </a:lnTo>
                  <a:lnTo>
                    <a:pt x="20056" y="658"/>
                  </a:lnTo>
                  <a:lnTo>
                    <a:pt x="20079" y="564"/>
                  </a:lnTo>
                  <a:lnTo>
                    <a:pt x="20103" y="470"/>
                  </a:lnTo>
                  <a:lnTo>
                    <a:pt x="20079" y="376"/>
                  </a:lnTo>
                  <a:lnTo>
                    <a:pt x="20056" y="282"/>
                  </a:lnTo>
                  <a:lnTo>
                    <a:pt x="19985" y="235"/>
                  </a:lnTo>
                  <a:lnTo>
                    <a:pt x="19868" y="212"/>
                  </a:lnTo>
                  <a:lnTo>
                    <a:pt x="4579" y="47"/>
                  </a:lnTo>
                  <a:lnTo>
                    <a:pt x="23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0" name="Google Shape;2070;p31"/>
            <p:cNvSpPr/>
            <p:nvPr/>
          </p:nvSpPr>
          <p:spPr>
            <a:xfrm>
              <a:off x="4028825" y="6174825"/>
              <a:ext cx="1557025" cy="892425"/>
            </a:xfrm>
            <a:custGeom>
              <a:rect b="b" l="l" r="r" t="t"/>
              <a:pathLst>
                <a:path extrusionOk="0" h="35697" w="62281">
                  <a:moveTo>
                    <a:pt x="0" y="0"/>
                  </a:moveTo>
                  <a:lnTo>
                    <a:pt x="587" y="24"/>
                  </a:lnTo>
                  <a:lnTo>
                    <a:pt x="1174" y="118"/>
                  </a:lnTo>
                  <a:lnTo>
                    <a:pt x="1738" y="235"/>
                  </a:lnTo>
                  <a:lnTo>
                    <a:pt x="2325" y="399"/>
                  </a:lnTo>
                  <a:lnTo>
                    <a:pt x="2889" y="634"/>
                  </a:lnTo>
                  <a:lnTo>
                    <a:pt x="3429" y="893"/>
                  </a:lnTo>
                  <a:lnTo>
                    <a:pt x="3992" y="1198"/>
                  </a:lnTo>
                  <a:lnTo>
                    <a:pt x="4533" y="1550"/>
                  </a:lnTo>
                  <a:lnTo>
                    <a:pt x="5096" y="1926"/>
                  </a:lnTo>
                  <a:lnTo>
                    <a:pt x="5636" y="2349"/>
                  </a:lnTo>
                  <a:lnTo>
                    <a:pt x="6153" y="2795"/>
                  </a:lnTo>
                  <a:lnTo>
                    <a:pt x="6693" y="3288"/>
                  </a:lnTo>
                  <a:lnTo>
                    <a:pt x="7210" y="3828"/>
                  </a:lnTo>
                  <a:lnTo>
                    <a:pt x="7750" y="4392"/>
                  </a:lnTo>
                  <a:lnTo>
                    <a:pt x="8266" y="4979"/>
                  </a:lnTo>
                  <a:lnTo>
                    <a:pt x="8783" y="5589"/>
                  </a:lnTo>
                  <a:lnTo>
                    <a:pt x="9276" y="6223"/>
                  </a:lnTo>
                  <a:lnTo>
                    <a:pt x="9793" y="6881"/>
                  </a:lnTo>
                  <a:lnTo>
                    <a:pt x="10286" y="7562"/>
                  </a:lnTo>
                  <a:lnTo>
                    <a:pt x="10803" y="8290"/>
                  </a:lnTo>
                  <a:lnTo>
                    <a:pt x="11789" y="9746"/>
                  </a:lnTo>
                  <a:lnTo>
                    <a:pt x="12775" y="11296"/>
                  </a:lnTo>
                  <a:lnTo>
                    <a:pt x="13738" y="12893"/>
                  </a:lnTo>
                  <a:lnTo>
                    <a:pt x="14701" y="14513"/>
                  </a:lnTo>
                  <a:lnTo>
                    <a:pt x="15664" y="16181"/>
                  </a:lnTo>
                  <a:lnTo>
                    <a:pt x="16603" y="17848"/>
                  </a:lnTo>
                  <a:lnTo>
                    <a:pt x="18506" y="21183"/>
                  </a:lnTo>
                  <a:lnTo>
                    <a:pt x="19445" y="22803"/>
                  </a:lnTo>
                  <a:lnTo>
                    <a:pt x="20361" y="24400"/>
                  </a:lnTo>
                  <a:lnTo>
                    <a:pt x="21300" y="25927"/>
                  </a:lnTo>
                  <a:lnTo>
                    <a:pt x="22240" y="27406"/>
                  </a:lnTo>
                  <a:lnTo>
                    <a:pt x="23179" y="28815"/>
                  </a:lnTo>
                  <a:lnTo>
                    <a:pt x="23649" y="29473"/>
                  </a:lnTo>
                  <a:lnTo>
                    <a:pt x="24118" y="30107"/>
                  </a:lnTo>
                  <a:lnTo>
                    <a:pt x="24588" y="30718"/>
                  </a:lnTo>
                  <a:lnTo>
                    <a:pt x="25058" y="31305"/>
                  </a:lnTo>
                  <a:lnTo>
                    <a:pt x="25551" y="31868"/>
                  </a:lnTo>
                  <a:lnTo>
                    <a:pt x="26021" y="32385"/>
                  </a:lnTo>
                  <a:lnTo>
                    <a:pt x="26490" y="32878"/>
                  </a:lnTo>
                  <a:lnTo>
                    <a:pt x="26983" y="33348"/>
                  </a:lnTo>
                  <a:lnTo>
                    <a:pt x="27453" y="33771"/>
                  </a:lnTo>
                  <a:lnTo>
                    <a:pt x="27946" y="34146"/>
                  </a:lnTo>
                  <a:lnTo>
                    <a:pt x="28439" y="34499"/>
                  </a:lnTo>
                  <a:lnTo>
                    <a:pt x="28909" y="34804"/>
                  </a:lnTo>
                  <a:lnTo>
                    <a:pt x="29402" y="35062"/>
                  </a:lnTo>
                  <a:lnTo>
                    <a:pt x="29895" y="35297"/>
                  </a:lnTo>
                  <a:lnTo>
                    <a:pt x="30389" y="35461"/>
                  </a:lnTo>
                  <a:lnTo>
                    <a:pt x="30905" y="35579"/>
                  </a:lnTo>
                  <a:lnTo>
                    <a:pt x="31398" y="35673"/>
                  </a:lnTo>
                  <a:lnTo>
                    <a:pt x="31915" y="35696"/>
                  </a:lnTo>
                  <a:lnTo>
                    <a:pt x="62280" y="35696"/>
                  </a:lnTo>
                  <a:lnTo>
                    <a:pt x="61764" y="35673"/>
                  </a:lnTo>
                  <a:lnTo>
                    <a:pt x="61270" y="35579"/>
                  </a:lnTo>
                  <a:lnTo>
                    <a:pt x="60754" y="35461"/>
                  </a:lnTo>
                  <a:lnTo>
                    <a:pt x="60261" y="35297"/>
                  </a:lnTo>
                  <a:lnTo>
                    <a:pt x="59767" y="35062"/>
                  </a:lnTo>
                  <a:lnTo>
                    <a:pt x="59274" y="34804"/>
                  </a:lnTo>
                  <a:lnTo>
                    <a:pt x="58781" y="34499"/>
                  </a:lnTo>
                  <a:lnTo>
                    <a:pt x="58311" y="34146"/>
                  </a:lnTo>
                  <a:lnTo>
                    <a:pt x="57818" y="33771"/>
                  </a:lnTo>
                  <a:lnTo>
                    <a:pt x="57348" y="33348"/>
                  </a:lnTo>
                  <a:lnTo>
                    <a:pt x="56855" y="32878"/>
                  </a:lnTo>
                  <a:lnTo>
                    <a:pt x="56386" y="32385"/>
                  </a:lnTo>
                  <a:lnTo>
                    <a:pt x="55892" y="31868"/>
                  </a:lnTo>
                  <a:lnTo>
                    <a:pt x="55423" y="31305"/>
                  </a:lnTo>
                  <a:lnTo>
                    <a:pt x="54953" y="30718"/>
                  </a:lnTo>
                  <a:lnTo>
                    <a:pt x="54483" y="30107"/>
                  </a:lnTo>
                  <a:lnTo>
                    <a:pt x="54014" y="29473"/>
                  </a:lnTo>
                  <a:lnTo>
                    <a:pt x="53544" y="28815"/>
                  </a:lnTo>
                  <a:lnTo>
                    <a:pt x="52605" y="27406"/>
                  </a:lnTo>
                  <a:lnTo>
                    <a:pt x="51665" y="25927"/>
                  </a:lnTo>
                  <a:lnTo>
                    <a:pt x="50726" y="24400"/>
                  </a:lnTo>
                  <a:lnTo>
                    <a:pt x="49787" y="22803"/>
                  </a:lnTo>
                  <a:lnTo>
                    <a:pt x="48847" y="21183"/>
                  </a:lnTo>
                  <a:lnTo>
                    <a:pt x="46968" y="17848"/>
                  </a:lnTo>
                  <a:lnTo>
                    <a:pt x="46029" y="16181"/>
                  </a:lnTo>
                  <a:lnTo>
                    <a:pt x="45066" y="14513"/>
                  </a:lnTo>
                  <a:lnTo>
                    <a:pt x="44103" y="12893"/>
                  </a:lnTo>
                  <a:lnTo>
                    <a:pt x="43141" y="11296"/>
                  </a:lnTo>
                  <a:lnTo>
                    <a:pt x="42154" y="9746"/>
                  </a:lnTo>
                  <a:lnTo>
                    <a:pt x="41168" y="8290"/>
                  </a:lnTo>
                  <a:lnTo>
                    <a:pt x="40651" y="7562"/>
                  </a:lnTo>
                  <a:lnTo>
                    <a:pt x="40158" y="6881"/>
                  </a:lnTo>
                  <a:lnTo>
                    <a:pt x="39641" y="6223"/>
                  </a:lnTo>
                  <a:lnTo>
                    <a:pt x="39125" y="5589"/>
                  </a:lnTo>
                  <a:lnTo>
                    <a:pt x="38632" y="4979"/>
                  </a:lnTo>
                  <a:lnTo>
                    <a:pt x="38091" y="4392"/>
                  </a:lnTo>
                  <a:lnTo>
                    <a:pt x="37575" y="3828"/>
                  </a:lnTo>
                  <a:lnTo>
                    <a:pt x="37058" y="3288"/>
                  </a:lnTo>
                  <a:lnTo>
                    <a:pt x="36518" y="2795"/>
                  </a:lnTo>
                  <a:lnTo>
                    <a:pt x="35978" y="2349"/>
                  </a:lnTo>
                  <a:lnTo>
                    <a:pt x="35438" y="1926"/>
                  </a:lnTo>
                  <a:lnTo>
                    <a:pt x="34898" y="1550"/>
                  </a:lnTo>
                  <a:lnTo>
                    <a:pt x="34357" y="1198"/>
                  </a:lnTo>
                  <a:lnTo>
                    <a:pt x="33794" y="893"/>
                  </a:lnTo>
                  <a:lnTo>
                    <a:pt x="33230" y="634"/>
                  </a:lnTo>
                  <a:lnTo>
                    <a:pt x="32667" y="399"/>
                  </a:lnTo>
                  <a:lnTo>
                    <a:pt x="32103" y="235"/>
                  </a:lnTo>
                  <a:lnTo>
                    <a:pt x="31539" y="118"/>
                  </a:lnTo>
                  <a:lnTo>
                    <a:pt x="30952" y="24"/>
                  </a:lnTo>
                  <a:lnTo>
                    <a:pt x="30365"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1" name="Google Shape;2071;p31"/>
            <p:cNvSpPr/>
            <p:nvPr/>
          </p:nvSpPr>
          <p:spPr>
            <a:xfrm>
              <a:off x="3364800" y="6174825"/>
              <a:ext cx="1423175" cy="892425"/>
            </a:xfrm>
            <a:custGeom>
              <a:rect b="b" l="l" r="r" t="t"/>
              <a:pathLst>
                <a:path extrusionOk="0" h="35697" w="56927">
                  <a:moveTo>
                    <a:pt x="26561" y="0"/>
                  </a:moveTo>
                  <a:lnTo>
                    <a:pt x="25974" y="24"/>
                  </a:lnTo>
                  <a:lnTo>
                    <a:pt x="25387" y="118"/>
                  </a:lnTo>
                  <a:lnTo>
                    <a:pt x="24776" y="235"/>
                  </a:lnTo>
                  <a:lnTo>
                    <a:pt x="24189" y="399"/>
                  </a:lnTo>
                  <a:lnTo>
                    <a:pt x="23602" y="634"/>
                  </a:lnTo>
                  <a:lnTo>
                    <a:pt x="22991" y="893"/>
                  </a:lnTo>
                  <a:lnTo>
                    <a:pt x="22404" y="1198"/>
                  </a:lnTo>
                  <a:lnTo>
                    <a:pt x="21817" y="1550"/>
                  </a:lnTo>
                  <a:lnTo>
                    <a:pt x="21207" y="1926"/>
                  </a:lnTo>
                  <a:lnTo>
                    <a:pt x="20620" y="2349"/>
                  </a:lnTo>
                  <a:lnTo>
                    <a:pt x="20032" y="2795"/>
                  </a:lnTo>
                  <a:lnTo>
                    <a:pt x="19445" y="3288"/>
                  </a:lnTo>
                  <a:lnTo>
                    <a:pt x="18858" y="3828"/>
                  </a:lnTo>
                  <a:lnTo>
                    <a:pt x="18271" y="4392"/>
                  </a:lnTo>
                  <a:lnTo>
                    <a:pt x="17684" y="4979"/>
                  </a:lnTo>
                  <a:lnTo>
                    <a:pt x="17097" y="5589"/>
                  </a:lnTo>
                  <a:lnTo>
                    <a:pt x="16533" y="6223"/>
                  </a:lnTo>
                  <a:lnTo>
                    <a:pt x="15946" y="6881"/>
                  </a:lnTo>
                  <a:lnTo>
                    <a:pt x="15383" y="7562"/>
                  </a:lnTo>
                  <a:lnTo>
                    <a:pt x="14819" y="8290"/>
                  </a:lnTo>
                  <a:lnTo>
                    <a:pt x="14255" y="9018"/>
                  </a:lnTo>
                  <a:lnTo>
                    <a:pt x="13715" y="9746"/>
                  </a:lnTo>
                  <a:lnTo>
                    <a:pt x="12635" y="11296"/>
                  </a:lnTo>
                  <a:lnTo>
                    <a:pt x="11555" y="12893"/>
                  </a:lnTo>
                  <a:lnTo>
                    <a:pt x="10521" y="14513"/>
                  </a:lnTo>
                  <a:lnTo>
                    <a:pt x="9535" y="16181"/>
                  </a:lnTo>
                  <a:lnTo>
                    <a:pt x="8572" y="17848"/>
                  </a:lnTo>
                  <a:lnTo>
                    <a:pt x="7633" y="19516"/>
                  </a:lnTo>
                  <a:lnTo>
                    <a:pt x="6740" y="21183"/>
                  </a:lnTo>
                  <a:lnTo>
                    <a:pt x="5895" y="22803"/>
                  </a:lnTo>
                  <a:lnTo>
                    <a:pt x="5096" y="24400"/>
                  </a:lnTo>
                  <a:lnTo>
                    <a:pt x="4345" y="25927"/>
                  </a:lnTo>
                  <a:lnTo>
                    <a:pt x="3640" y="27406"/>
                  </a:lnTo>
                  <a:lnTo>
                    <a:pt x="2396" y="30107"/>
                  </a:lnTo>
                  <a:lnTo>
                    <a:pt x="1386" y="32385"/>
                  </a:lnTo>
                  <a:lnTo>
                    <a:pt x="634" y="34146"/>
                  </a:lnTo>
                  <a:lnTo>
                    <a:pt x="0" y="35696"/>
                  </a:lnTo>
                  <a:lnTo>
                    <a:pt x="0" y="35696"/>
                  </a:lnTo>
                  <a:lnTo>
                    <a:pt x="1926" y="35532"/>
                  </a:lnTo>
                  <a:lnTo>
                    <a:pt x="3828" y="35414"/>
                  </a:lnTo>
                  <a:lnTo>
                    <a:pt x="5754" y="35297"/>
                  </a:lnTo>
                  <a:lnTo>
                    <a:pt x="7656" y="35227"/>
                  </a:lnTo>
                  <a:lnTo>
                    <a:pt x="9558" y="35156"/>
                  </a:lnTo>
                  <a:lnTo>
                    <a:pt x="11461" y="35109"/>
                  </a:lnTo>
                  <a:lnTo>
                    <a:pt x="13363" y="35062"/>
                  </a:lnTo>
                  <a:lnTo>
                    <a:pt x="17167" y="35062"/>
                  </a:lnTo>
                  <a:lnTo>
                    <a:pt x="19046" y="35086"/>
                  </a:lnTo>
                  <a:lnTo>
                    <a:pt x="20948" y="35133"/>
                  </a:lnTo>
                  <a:lnTo>
                    <a:pt x="22827" y="35203"/>
                  </a:lnTo>
                  <a:lnTo>
                    <a:pt x="24729" y="35297"/>
                  </a:lnTo>
                  <a:lnTo>
                    <a:pt x="26608" y="35414"/>
                  </a:lnTo>
                  <a:lnTo>
                    <a:pt x="28487" y="35532"/>
                  </a:lnTo>
                  <a:lnTo>
                    <a:pt x="30365" y="35696"/>
                  </a:lnTo>
                  <a:lnTo>
                    <a:pt x="31000" y="34146"/>
                  </a:lnTo>
                  <a:lnTo>
                    <a:pt x="31751" y="32385"/>
                  </a:lnTo>
                  <a:lnTo>
                    <a:pt x="32737" y="30107"/>
                  </a:lnTo>
                  <a:lnTo>
                    <a:pt x="33982" y="27406"/>
                  </a:lnTo>
                  <a:lnTo>
                    <a:pt x="34687" y="25927"/>
                  </a:lnTo>
                  <a:lnTo>
                    <a:pt x="35462" y="24400"/>
                  </a:lnTo>
                  <a:lnTo>
                    <a:pt x="36260" y="22803"/>
                  </a:lnTo>
                  <a:lnTo>
                    <a:pt x="37105" y="21183"/>
                  </a:lnTo>
                  <a:lnTo>
                    <a:pt x="37998" y="19516"/>
                  </a:lnTo>
                  <a:lnTo>
                    <a:pt x="38914" y="17848"/>
                  </a:lnTo>
                  <a:lnTo>
                    <a:pt x="39900" y="16181"/>
                  </a:lnTo>
                  <a:lnTo>
                    <a:pt x="40886" y="14513"/>
                  </a:lnTo>
                  <a:lnTo>
                    <a:pt x="41920" y="12893"/>
                  </a:lnTo>
                  <a:lnTo>
                    <a:pt x="42977" y="11296"/>
                  </a:lnTo>
                  <a:lnTo>
                    <a:pt x="44080" y="9746"/>
                  </a:lnTo>
                  <a:lnTo>
                    <a:pt x="44620" y="9018"/>
                  </a:lnTo>
                  <a:lnTo>
                    <a:pt x="45184" y="8290"/>
                  </a:lnTo>
                  <a:lnTo>
                    <a:pt x="45748" y="7562"/>
                  </a:lnTo>
                  <a:lnTo>
                    <a:pt x="46311" y="6881"/>
                  </a:lnTo>
                  <a:lnTo>
                    <a:pt x="46898" y="6223"/>
                  </a:lnTo>
                  <a:lnTo>
                    <a:pt x="47462" y="5589"/>
                  </a:lnTo>
                  <a:lnTo>
                    <a:pt x="48049" y="4979"/>
                  </a:lnTo>
                  <a:lnTo>
                    <a:pt x="48613" y="4392"/>
                  </a:lnTo>
                  <a:lnTo>
                    <a:pt x="49200" y="3828"/>
                  </a:lnTo>
                  <a:lnTo>
                    <a:pt x="49787" y="3288"/>
                  </a:lnTo>
                  <a:lnTo>
                    <a:pt x="50398" y="2795"/>
                  </a:lnTo>
                  <a:lnTo>
                    <a:pt x="50985" y="2349"/>
                  </a:lnTo>
                  <a:lnTo>
                    <a:pt x="51572" y="1926"/>
                  </a:lnTo>
                  <a:lnTo>
                    <a:pt x="52159" y="1550"/>
                  </a:lnTo>
                  <a:lnTo>
                    <a:pt x="52769" y="1198"/>
                  </a:lnTo>
                  <a:lnTo>
                    <a:pt x="53357" y="893"/>
                  </a:lnTo>
                  <a:lnTo>
                    <a:pt x="53944" y="634"/>
                  </a:lnTo>
                  <a:lnTo>
                    <a:pt x="54554" y="399"/>
                  </a:lnTo>
                  <a:lnTo>
                    <a:pt x="55141" y="235"/>
                  </a:lnTo>
                  <a:lnTo>
                    <a:pt x="55728" y="118"/>
                  </a:lnTo>
                  <a:lnTo>
                    <a:pt x="56339" y="24"/>
                  </a:lnTo>
                  <a:lnTo>
                    <a:pt x="5692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2" name="Google Shape;2072;p31"/>
            <p:cNvSpPr/>
            <p:nvPr/>
          </p:nvSpPr>
          <p:spPr>
            <a:xfrm>
              <a:off x="3924900" y="6264650"/>
              <a:ext cx="569525" cy="12925"/>
            </a:xfrm>
            <a:custGeom>
              <a:rect b="b" l="l" r="r" t="t"/>
              <a:pathLst>
                <a:path extrusionOk="0" h="517" w="22781">
                  <a:moveTo>
                    <a:pt x="235" y="0"/>
                  </a:moveTo>
                  <a:lnTo>
                    <a:pt x="118" y="24"/>
                  </a:lnTo>
                  <a:lnTo>
                    <a:pt x="47" y="71"/>
                  </a:lnTo>
                  <a:lnTo>
                    <a:pt x="0" y="165"/>
                  </a:lnTo>
                  <a:lnTo>
                    <a:pt x="0" y="259"/>
                  </a:lnTo>
                  <a:lnTo>
                    <a:pt x="0" y="353"/>
                  </a:lnTo>
                  <a:lnTo>
                    <a:pt x="47" y="446"/>
                  </a:lnTo>
                  <a:lnTo>
                    <a:pt x="118" y="493"/>
                  </a:lnTo>
                  <a:lnTo>
                    <a:pt x="235" y="517"/>
                  </a:lnTo>
                  <a:lnTo>
                    <a:pt x="22545" y="517"/>
                  </a:lnTo>
                  <a:lnTo>
                    <a:pt x="22639" y="493"/>
                  </a:lnTo>
                  <a:lnTo>
                    <a:pt x="22710" y="446"/>
                  </a:lnTo>
                  <a:lnTo>
                    <a:pt x="22757" y="353"/>
                  </a:lnTo>
                  <a:lnTo>
                    <a:pt x="22780" y="259"/>
                  </a:lnTo>
                  <a:lnTo>
                    <a:pt x="22757" y="165"/>
                  </a:lnTo>
                  <a:lnTo>
                    <a:pt x="22710" y="71"/>
                  </a:lnTo>
                  <a:lnTo>
                    <a:pt x="22639" y="24"/>
                  </a:lnTo>
                  <a:lnTo>
                    <a:pt x="2254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3" name="Google Shape;2073;p31"/>
            <p:cNvSpPr/>
            <p:nvPr/>
          </p:nvSpPr>
          <p:spPr>
            <a:xfrm>
              <a:off x="3853850" y="6316900"/>
              <a:ext cx="475575" cy="12925"/>
            </a:xfrm>
            <a:custGeom>
              <a:rect b="b" l="l" r="r" t="t"/>
              <a:pathLst>
                <a:path extrusionOk="0" h="517" w="19023">
                  <a:moveTo>
                    <a:pt x="236" y="0"/>
                  </a:moveTo>
                  <a:lnTo>
                    <a:pt x="142" y="24"/>
                  </a:lnTo>
                  <a:lnTo>
                    <a:pt x="71" y="71"/>
                  </a:lnTo>
                  <a:lnTo>
                    <a:pt x="24" y="165"/>
                  </a:lnTo>
                  <a:lnTo>
                    <a:pt x="1" y="259"/>
                  </a:lnTo>
                  <a:lnTo>
                    <a:pt x="24" y="353"/>
                  </a:lnTo>
                  <a:lnTo>
                    <a:pt x="71" y="447"/>
                  </a:lnTo>
                  <a:lnTo>
                    <a:pt x="142" y="494"/>
                  </a:lnTo>
                  <a:lnTo>
                    <a:pt x="236" y="517"/>
                  </a:lnTo>
                  <a:lnTo>
                    <a:pt x="18788" y="517"/>
                  </a:lnTo>
                  <a:lnTo>
                    <a:pt x="18906" y="494"/>
                  </a:lnTo>
                  <a:lnTo>
                    <a:pt x="18976" y="447"/>
                  </a:lnTo>
                  <a:lnTo>
                    <a:pt x="19023" y="353"/>
                  </a:lnTo>
                  <a:lnTo>
                    <a:pt x="19023" y="259"/>
                  </a:lnTo>
                  <a:lnTo>
                    <a:pt x="19023" y="165"/>
                  </a:lnTo>
                  <a:lnTo>
                    <a:pt x="18976" y="71"/>
                  </a:lnTo>
                  <a:lnTo>
                    <a:pt x="18906" y="24"/>
                  </a:lnTo>
                  <a:lnTo>
                    <a:pt x="1878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4" name="Google Shape;2074;p31"/>
            <p:cNvSpPr/>
            <p:nvPr/>
          </p:nvSpPr>
          <p:spPr>
            <a:xfrm>
              <a:off x="3801025" y="6379125"/>
              <a:ext cx="455600" cy="12950"/>
            </a:xfrm>
            <a:custGeom>
              <a:rect b="b" l="l" r="r" t="t"/>
              <a:pathLst>
                <a:path extrusionOk="0" h="518" w="18224">
                  <a:moveTo>
                    <a:pt x="235" y="1"/>
                  </a:moveTo>
                  <a:lnTo>
                    <a:pt x="141" y="24"/>
                  </a:lnTo>
                  <a:lnTo>
                    <a:pt x="71" y="71"/>
                  </a:lnTo>
                  <a:lnTo>
                    <a:pt x="24" y="165"/>
                  </a:lnTo>
                  <a:lnTo>
                    <a:pt x="0" y="259"/>
                  </a:lnTo>
                  <a:lnTo>
                    <a:pt x="24" y="353"/>
                  </a:lnTo>
                  <a:lnTo>
                    <a:pt x="71" y="423"/>
                  </a:lnTo>
                  <a:lnTo>
                    <a:pt x="141" y="494"/>
                  </a:lnTo>
                  <a:lnTo>
                    <a:pt x="235" y="517"/>
                  </a:lnTo>
                  <a:lnTo>
                    <a:pt x="17989" y="517"/>
                  </a:lnTo>
                  <a:lnTo>
                    <a:pt x="18083" y="494"/>
                  </a:lnTo>
                  <a:lnTo>
                    <a:pt x="18153" y="423"/>
                  </a:lnTo>
                  <a:lnTo>
                    <a:pt x="18200" y="353"/>
                  </a:lnTo>
                  <a:lnTo>
                    <a:pt x="18224" y="259"/>
                  </a:lnTo>
                  <a:lnTo>
                    <a:pt x="18200" y="165"/>
                  </a:lnTo>
                  <a:lnTo>
                    <a:pt x="18153" y="71"/>
                  </a:lnTo>
                  <a:lnTo>
                    <a:pt x="18083" y="24"/>
                  </a:lnTo>
                  <a:lnTo>
                    <a:pt x="1798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5" name="Google Shape;2075;p31"/>
            <p:cNvSpPr/>
            <p:nvPr/>
          </p:nvSpPr>
          <p:spPr>
            <a:xfrm>
              <a:off x="3682425" y="6572875"/>
              <a:ext cx="571850" cy="21150"/>
            </a:xfrm>
            <a:custGeom>
              <a:rect b="b" l="l" r="r" t="t"/>
              <a:pathLst>
                <a:path extrusionOk="0" h="846" w="22874">
                  <a:moveTo>
                    <a:pt x="22639" y="0"/>
                  </a:moveTo>
                  <a:lnTo>
                    <a:pt x="5167" y="259"/>
                  </a:lnTo>
                  <a:lnTo>
                    <a:pt x="235" y="329"/>
                  </a:lnTo>
                  <a:lnTo>
                    <a:pt x="141" y="353"/>
                  </a:lnTo>
                  <a:lnTo>
                    <a:pt x="47" y="400"/>
                  </a:lnTo>
                  <a:lnTo>
                    <a:pt x="24" y="494"/>
                  </a:lnTo>
                  <a:lnTo>
                    <a:pt x="0" y="588"/>
                  </a:lnTo>
                  <a:lnTo>
                    <a:pt x="24" y="682"/>
                  </a:lnTo>
                  <a:lnTo>
                    <a:pt x="47" y="775"/>
                  </a:lnTo>
                  <a:lnTo>
                    <a:pt x="141" y="822"/>
                  </a:lnTo>
                  <a:lnTo>
                    <a:pt x="235" y="846"/>
                  </a:lnTo>
                  <a:lnTo>
                    <a:pt x="17707" y="611"/>
                  </a:lnTo>
                  <a:lnTo>
                    <a:pt x="22639" y="541"/>
                  </a:lnTo>
                  <a:lnTo>
                    <a:pt x="22733" y="517"/>
                  </a:lnTo>
                  <a:lnTo>
                    <a:pt x="22804" y="447"/>
                  </a:lnTo>
                  <a:lnTo>
                    <a:pt x="22851" y="376"/>
                  </a:lnTo>
                  <a:lnTo>
                    <a:pt x="22874" y="259"/>
                  </a:lnTo>
                  <a:lnTo>
                    <a:pt x="22851" y="165"/>
                  </a:lnTo>
                  <a:lnTo>
                    <a:pt x="22804" y="94"/>
                  </a:lnTo>
                  <a:lnTo>
                    <a:pt x="22733" y="24"/>
                  </a:lnTo>
                  <a:lnTo>
                    <a:pt x="2263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6" name="Google Shape;2076;p31"/>
            <p:cNvSpPr/>
            <p:nvPr/>
          </p:nvSpPr>
          <p:spPr>
            <a:xfrm>
              <a:off x="3641325" y="6646275"/>
              <a:ext cx="452675" cy="14700"/>
            </a:xfrm>
            <a:custGeom>
              <a:rect b="b" l="l" r="r" t="t"/>
              <a:pathLst>
                <a:path extrusionOk="0" h="588" w="18107">
                  <a:moveTo>
                    <a:pt x="17872" y="0"/>
                  </a:moveTo>
                  <a:lnTo>
                    <a:pt x="4134" y="47"/>
                  </a:lnTo>
                  <a:lnTo>
                    <a:pt x="235" y="70"/>
                  </a:lnTo>
                  <a:lnTo>
                    <a:pt x="118" y="94"/>
                  </a:lnTo>
                  <a:lnTo>
                    <a:pt x="47" y="141"/>
                  </a:lnTo>
                  <a:lnTo>
                    <a:pt x="24" y="235"/>
                  </a:lnTo>
                  <a:lnTo>
                    <a:pt x="0" y="329"/>
                  </a:lnTo>
                  <a:lnTo>
                    <a:pt x="24" y="423"/>
                  </a:lnTo>
                  <a:lnTo>
                    <a:pt x="47" y="517"/>
                  </a:lnTo>
                  <a:lnTo>
                    <a:pt x="118" y="564"/>
                  </a:lnTo>
                  <a:lnTo>
                    <a:pt x="235" y="587"/>
                  </a:lnTo>
                  <a:lnTo>
                    <a:pt x="13974" y="540"/>
                  </a:lnTo>
                  <a:lnTo>
                    <a:pt x="17872" y="540"/>
                  </a:lnTo>
                  <a:lnTo>
                    <a:pt x="17989" y="517"/>
                  </a:lnTo>
                  <a:lnTo>
                    <a:pt x="18060" y="446"/>
                  </a:lnTo>
                  <a:lnTo>
                    <a:pt x="18107" y="376"/>
                  </a:lnTo>
                  <a:lnTo>
                    <a:pt x="18107" y="282"/>
                  </a:lnTo>
                  <a:lnTo>
                    <a:pt x="18107" y="164"/>
                  </a:lnTo>
                  <a:lnTo>
                    <a:pt x="18060" y="94"/>
                  </a:lnTo>
                  <a:lnTo>
                    <a:pt x="17989" y="24"/>
                  </a:lnTo>
                  <a:lnTo>
                    <a:pt x="1787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7" name="Google Shape;2077;p31"/>
            <p:cNvSpPr/>
            <p:nvPr/>
          </p:nvSpPr>
          <p:spPr>
            <a:xfrm>
              <a:off x="3609025" y="6719650"/>
              <a:ext cx="480875" cy="15300"/>
            </a:xfrm>
            <a:custGeom>
              <a:rect b="b" l="l" r="r" t="t"/>
              <a:pathLst>
                <a:path extrusionOk="0" h="612" w="19235">
                  <a:moveTo>
                    <a:pt x="19000" y="1"/>
                  </a:moveTo>
                  <a:lnTo>
                    <a:pt x="4392" y="71"/>
                  </a:lnTo>
                  <a:lnTo>
                    <a:pt x="236" y="71"/>
                  </a:lnTo>
                  <a:lnTo>
                    <a:pt x="142" y="94"/>
                  </a:lnTo>
                  <a:lnTo>
                    <a:pt x="71" y="165"/>
                  </a:lnTo>
                  <a:lnTo>
                    <a:pt x="24" y="259"/>
                  </a:lnTo>
                  <a:lnTo>
                    <a:pt x="1" y="353"/>
                  </a:lnTo>
                  <a:lnTo>
                    <a:pt x="24" y="447"/>
                  </a:lnTo>
                  <a:lnTo>
                    <a:pt x="71" y="517"/>
                  </a:lnTo>
                  <a:lnTo>
                    <a:pt x="142" y="588"/>
                  </a:lnTo>
                  <a:lnTo>
                    <a:pt x="236" y="611"/>
                  </a:lnTo>
                  <a:lnTo>
                    <a:pt x="14843" y="541"/>
                  </a:lnTo>
                  <a:lnTo>
                    <a:pt x="19000" y="517"/>
                  </a:lnTo>
                  <a:lnTo>
                    <a:pt x="19094" y="494"/>
                  </a:lnTo>
                  <a:lnTo>
                    <a:pt x="19164" y="447"/>
                  </a:lnTo>
                  <a:lnTo>
                    <a:pt x="19211" y="353"/>
                  </a:lnTo>
                  <a:lnTo>
                    <a:pt x="19234" y="259"/>
                  </a:lnTo>
                  <a:lnTo>
                    <a:pt x="19211" y="165"/>
                  </a:lnTo>
                  <a:lnTo>
                    <a:pt x="19164" y="71"/>
                  </a:lnTo>
                  <a:lnTo>
                    <a:pt x="19094" y="24"/>
                  </a:lnTo>
                  <a:lnTo>
                    <a:pt x="1900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8" name="Google Shape;2078;p31"/>
            <p:cNvSpPr/>
            <p:nvPr/>
          </p:nvSpPr>
          <p:spPr>
            <a:xfrm>
              <a:off x="3588475" y="6780125"/>
              <a:ext cx="368725" cy="18225"/>
            </a:xfrm>
            <a:custGeom>
              <a:rect b="b" l="l" r="r" t="t"/>
              <a:pathLst>
                <a:path extrusionOk="0" h="729" w="14749">
                  <a:moveTo>
                    <a:pt x="236" y="0"/>
                  </a:moveTo>
                  <a:lnTo>
                    <a:pt x="142" y="24"/>
                  </a:lnTo>
                  <a:lnTo>
                    <a:pt x="71" y="71"/>
                  </a:lnTo>
                  <a:lnTo>
                    <a:pt x="24" y="165"/>
                  </a:lnTo>
                  <a:lnTo>
                    <a:pt x="1" y="259"/>
                  </a:lnTo>
                  <a:lnTo>
                    <a:pt x="24" y="353"/>
                  </a:lnTo>
                  <a:lnTo>
                    <a:pt x="71" y="423"/>
                  </a:lnTo>
                  <a:lnTo>
                    <a:pt x="142" y="494"/>
                  </a:lnTo>
                  <a:lnTo>
                    <a:pt x="236" y="517"/>
                  </a:lnTo>
                  <a:lnTo>
                    <a:pt x="14514" y="728"/>
                  </a:lnTo>
                  <a:lnTo>
                    <a:pt x="14608" y="705"/>
                  </a:lnTo>
                  <a:lnTo>
                    <a:pt x="14679" y="658"/>
                  </a:lnTo>
                  <a:lnTo>
                    <a:pt x="14725" y="564"/>
                  </a:lnTo>
                  <a:lnTo>
                    <a:pt x="14749" y="470"/>
                  </a:lnTo>
                  <a:lnTo>
                    <a:pt x="14725" y="376"/>
                  </a:lnTo>
                  <a:lnTo>
                    <a:pt x="14679" y="282"/>
                  </a:lnTo>
                  <a:lnTo>
                    <a:pt x="14608" y="235"/>
                  </a:lnTo>
                  <a:lnTo>
                    <a:pt x="14514" y="212"/>
                  </a:lnTo>
                  <a:lnTo>
                    <a:pt x="23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9" name="Google Shape;2079;p31"/>
            <p:cNvSpPr/>
            <p:nvPr/>
          </p:nvSpPr>
          <p:spPr>
            <a:xfrm>
              <a:off x="3572625" y="6855275"/>
              <a:ext cx="489675" cy="14700"/>
            </a:xfrm>
            <a:custGeom>
              <a:rect b="b" l="l" r="r" t="t"/>
              <a:pathLst>
                <a:path extrusionOk="0" h="588" w="19587">
                  <a:moveTo>
                    <a:pt x="19352" y="0"/>
                  </a:moveTo>
                  <a:lnTo>
                    <a:pt x="4439" y="47"/>
                  </a:lnTo>
                  <a:lnTo>
                    <a:pt x="236" y="71"/>
                  </a:lnTo>
                  <a:lnTo>
                    <a:pt x="142" y="94"/>
                  </a:lnTo>
                  <a:lnTo>
                    <a:pt x="71" y="141"/>
                  </a:lnTo>
                  <a:lnTo>
                    <a:pt x="24" y="235"/>
                  </a:lnTo>
                  <a:lnTo>
                    <a:pt x="1" y="329"/>
                  </a:lnTo>
                  <a:lnTo>
                    <a:pt x="24" y="423"/>
                  </a:lnTo>
                  <a:lnTo>
                    <a:pt x="71" y="517"/>
                  </a:lnTo>
                  <a:lnTo>
                    <a:pt x="142" y="564"/>
                  </a:lnTo>
                  <a:lnTo>
                    <a:pt x="236" y="588"/>
                  </a:lnTo>
                  <a:lnTo>
                    <a:pt x="15148" y="541"/>
                  </a:lnTo>
                  <a:lnTo>
                    <a:pt x="19352" y="517"/>
                  </a:lnTo>
                  <a:lnTo>
                    <a:pt x="19446" y="517"/>
                  </a:lnTo>
                  <a:lnTo>
                    <a:pt x="19516" y="447"/>
                  </a:lnTo>
                  <a:lnTo>
                    <a:pt x="19563" y="353"/>
                  </a:lnTo>
                  <a:lnTo>
                    <a:pt x="19587" y="259"/>
                  </a:lnTo>
                  <a:lnTo>
                    <a:pt x="19563" y="165"/>
                  </a:lnTo>
                  <a:lnTo>
                    <a:pt x="19516" y="94"/>
                  </a:lnTo>
                  <a:lnTo>
                    <a:pt x="19446" y="24"/>
                  </a:lnTo>
                  <a:lnTo>
                    <a:pt x="1935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0" name="Google Shape;2080;p31"/>
            <p:cNvSpPr/>
            <p:nvPr/>
          </p:nvSpPr>
          <p:spPr>
            <a:xfrm>
              <a:off x="3771650" y="6434325"/>
              <a:ext cx="441550" cy="18225"/>
            </a:xfrm>
            <a:custGeom>
              <a:rect b="b" l="l" r="r" t="t"/>
              <a:pathLst>
                <a:path extrusionOk="0" h="729" w="17662">
                  <a:moveTo>
                    <a:pt x="236" y="0"/>
                  </a:moveTo>
                  <a:lnTo>
                    <a:pt x="118" y="24"/>
                  </a:lnTo>
                  <a:lnTo>
                    <a:pt x="48" y="71"/>
                  </a:lnTo>
                  <a:lnTo>
                    <a:pt x="1" y="165"/>
                  </a:lnTo>
                  <a:lnTo>
                    <a:pt x="1" y="259"/>
                  </a:lnTo>
                  <a:lnTo>
                    <a:pt x="1" y="352"/>
                  </a:lnTo>
                  <a:lnTo>
                    <a:pt x="48" y="423"/>
                  </a:lnTo>
                  <a:lnTo>
                    <a:pt x="118" y="493"/>
                  </a:lnTo>
                  <a:lnTo>
                    <a:pt x="236" y="517"/>
                  </a:lnTo>
                  <a:lnTo>
                    <a:pt x="13645" y="681"/>
                  </a:lnTo>
                  <a:lnTo>
                    <a:pt x="17426" y="728"/>
                  </a:lnTo>
                  <a:lnTo>
                    <a:pt x="17520" y="705"/>
                  </a:lnTo>
                  <a:lnTo>
                    <a:pt x="17591" y="634"/>
                  </a:lnTo>
                  <a:lnTo>
                    <a:pt x="17638" y="564"/>
                  </a:lnTo>
                  <a:lnTo>
                    <a:pt x="17661" y="446"/>
                  </a:lnTo>
                  <a:lnTo>
                    <a:pt x="17638" y="352"/>
                  </a:lnTo>
                  <a:lnTo>
                    <a:pt x="17591" y="282"/>
                  </a:lnTo>
                  <a:lnTo>
                    <a:pt x="17520" y="212"/>
                  </a:lnTo>
                  <a:lnTo>
                    <a:pt x="17426" y="188"/>
                  </a:lnTo>
                  <a:lnTo>
                    <a:pt x="4017" y="47"/>
                  </a:lnTo>
                  <a:lnTo>
                    <a:pt x="23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1" name="Google Shape;2081;p31"/>
            <p:cNvSpPr/>
            <p:nvPr/>
          </p:nvSpPr>
          <p:spPr>
            <a:xfrm>
              <a:off x="3900250" y="6910450"/>
              <a:ext cx="189650" cy="95725"/>
            </a:xfrm>
            <a:custGeom>
              <a:rect b="b" l="l" r="r" t="t"/>
              <a:pathLst>
                <a:path extrusionOk="0" h="3829" w="7586">
                  <a:moveTo>
                    <a:pt x="3405" y="1"/>
                  </a:moveTo>
                  <a:lnTo>
                    <a:pt x="3029" y="24"/>
                  </a:lnTo>
                  <a:lnTo>
                    <a:pt x="2677" y="71"/>
                  </a:lnTo>
                  <a:lnTo>
                    <a:pt x="2325" y="142"/>
                  </a:lnTo>
                  <a:lnTo>
                    <a:pt x="1996" y="236"/>
                  </a:lnTo>
                  <a:lnTo>
                    <a:pt x="1667" y="330"/>
                  </a:lnTo>
                  <a:lnTo>
                    <a:pt x="1386" y="424"/>
                  </a:lnTo>
                  <a:lnTo>
                    <a:pt x="1127" y="565"/>
                  </a:lnTo>
                  <a:lnTo>
                    <a:pt x="869" y="682"/>
                  </a:lnTo>
                  <a:lnTo>
                    <a:pt x="658" y="846"/>
                  </a:lnTo>
                  <a:lnTo>
                    <a:pt x="470" y="1011"/>
                  </a:lnTo>
                  <a:lnTo>
                    <a:pt x="305" y="1175"/>
                  </a:lnTo>
                  <a:lnTo>
                    <a:pt x="188" y="1340"/>
                  </a:lnTo>
                  <a:lnTo>
                    <a:pt x="94" y="1527"/>
                  </a:lnTo>
                  <a:lnTo>
                    <a:pt x="23" y="1715"/>
                  </a:lnTo>
                  <a:lnTo>
                    <a:pt x="0" y="1927"/>
                  </a:lnTo>
                  <a:lnTo>
                    <a:pt x="23" y="2115"/>
                  </a:lnTo>
                  <a:lnTo>
                    <a:pt x="94" y="2302"/>
                  </a:lnTo>
                  <a:lnTo>
                    <a:pt x="188" y="2490"/>
                  </a:lnTo>
                  <a:lnTo>
                    <a:pt x="305" y="2655"/>
                  </a:lnTo>
                  <a:lnTo>
                    <a:pt x="470" y="2843"/>
                  </a:lnTo>
                  <a:lnTo>
                    <a:pt x="658" y="2983"/>
                  </a:lnTo>
                  <a:lnTo>
                    <a:pt x="869" y="3148"/>
                  </a:lnTo>
                  <a:lnTo>
                    <a:pt x="1127" y="3289"/>
                  </a:lnTo>
                  <a:lnTo>
                    <a:pt x="1386" y="3406"/>
                  </a:lnTo>
                  <a:lnTo>
                    <a:pt x="1667" y="3524"/>
                  </a:lnTo>
                  <a:lnTo>
                    <a:pt x="1996" y="3618"/>
                  </a:lnTo>
                  <a:lnTo>
                    <a:pt x="2325" y="3688"/>
                  </a:lnTo>
                  <a:lnTo>
                    <a:pt x="2677" y="3758"/>
                  </a:lnTo>
                  <a:lnTo>
                    <a:pt x="3029" y="3805"/>
                  </a:lnTo>
                  <a:lnTo>
                    <a:pt x="3405" y="3829"/>
                  </a:lnTo>
                  <a:lnTo>
                    <a:pt x="4180" y="3829"/>
                  </a:lnTo>
                  <a:lnTo>
                    <a:pt x="4556" y="3805"/>
                  </a:lnTo>
                  <a:lnTo>
                    <a:pt x="4908" y="3758"/>
                  </a:lnTo>
                  <a:lnTo>
                    <a:pt x="5260" y="3688"/>
                  </a:lnTo>
                  <a:lnTo>
                    <a:pt x="5589" y="3618"/>
                  </a:lnTo>
                  <a:lnTo>
                    <a:pt x="5918" y="3524"/>
                  </a:lnTo>
                  <a:lnTo>
                    <a:pt x="6200" y="3406"/>
                  </a:lnTo>
                  <a:lnTo>
                    <a:pt x="6458" y="3289"/>
                  </a:lnTo>
                  <a:lnTo>
                    <a:pt x="6716" y="3148"/>
                  </a:lnTo>
                  <a:lnTo>
                    <a:pt x="6928" y="2983"/>
                  </a:lnTo>
                  <a:lnTo>
                    <a:pt x="7116" y="2843"/>
                  </a:lnTo>
                  <a:lnTo>
                    <a:pt x="7280" y="2655"/>
                  </a:lnTo>
                  <a:lnTo>
                    <a:pt x="7398" y="2490"/>
                  </a:lnTo>
                  <a:lnTo>
                    <a:pt x="7491" y="2302"/>
                  </a:lnTo>
                  <a:lnTo>
                    <a:pt x="7562" y="2115"/>
                  </a:lnTo>
                  <a:lnTo>
                    <a:pt x="7585" y="1927"/>
                  </a:lnTo>
                  <a:lnTo>
                    <a:pt x="7562" y="1715"/>
                  </a:lnTo>
                  <a:lnTo>
                    <a:pt x="7491" y="1527"/>
                  </a:lnTo>
                  <a:lnTo>
                    <a:pt x="7398" y="1340"/>
                  </a:lnTo>
                  <a:lnTo>
                    <a:pt x="7280" y="1175"/>
                  </a:lnTo>
                  <a:lnTo>
                    <a:pt x="7116" y="1011"/>
                  </a:lnTo>
                  <a:lnTo>
                    <a:pt x="6928" y="846"/>
                  </a:lnTo>
                  <a:lnTo>
                    <a:pt x="6716" y="682"/>
                  </a:lnTo>
                  <a:lnTo>
                    <a:pt x="6458" y="565"/>
                  </a:lnTo>
                  <a:lnTo>
                    <a:pt x="6200" y="424"/>
                  </a:lnTo>
                  <a:lnTo>
                    <a:pt x="5918" y="330"/>
                  </a:lnTo>
                  <a:lnTo>
                    <a:pt x="5589" y="236"/>
                  </a:lnTo>
                  <a:lnTo>
                    <a:pt x="5260" y="142"/>
                  </a:lnTo>
                  <a:lnTo>
                    <a:pt x="4908" y="71"/>
                  </a:lnTo>
                  <a:lnTo>
                    <a:pt x="4556" y="24"/>
                  </a:lnTo>
                  <a:lnTo>
                    <a:pt x="4180" y="1"/>
                  </a:lnTo>
                  <a:close/>
                </a:path>
              </a:pathLst>
            </a:custGeom>
            <a:solidFill>
              <a:srgbClr val="B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082" name="Google Shape;2082;p31"/>
          <p:cNvPicPr preferRelativeResize="0"/>
          <p:nvPr/>
        </p:nvPicPr>
        <p:blipFill>
          <a:blip r:embed="rId3">
            <a:alphaModFix/>
          </a:blip>
          <a:stretch>
            <a:fillRect/>
          </a:stretch>
        </p:blipFill>
        <p:spPr>
          <a:xfrm>
            <a:off x="-141300" y="-185950"/>
            <a:ext cx="1521850" cy="15218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6" name="Shape 2086"/>
        <p:cNvGrpSpPr/>
        <p:nvPr/>
      </p:nvGrpSpPr>
      <p:grpSpPr>
        <a:xfrm>
          <a:off x="0" y="0"/>
          <a:ext cx="0" cy="0"/>
          <a:chOff x="0" y="0"/>
          <a:chExt cx="0" cy="0"/>
        </a:xfrm>
      </p:grpSpPr>
      <p:sp>
        <p:nvSpPr>
          <p:cNvPr id="2087" name="Google Shape;2087;p32"/>
          <p:cNvSpPr/>
          <p:nvPr/>
        </p:nvSpPr>
        <p:spPr>
          <a:xfrm>
            <a:off x="2396365" y="484800"/>
            <a:ext cx="4351270" cy="3054680"/>
          </a:xfrm>
          <a:custGeom>
            <a:rect b="b" l="l" r="r" t="t"/>
            <a:pathLst>
              <a:path extrusionOk="0" h="46631" w="66424">
                <a:moveTo>
                  <a:pt x="49192" y="0"/>
                </a:moveTo>
                <a:lnTo>
                  <a:pt x="48633" y="19"/>
                </a:lnTo>
                <a:lnTo>
                  <a:pt x="48075" y="39"/>
                </a:lnTo>
                <a:lnTo>
                  <a:pt x="47517" y="77"/>
                </a:lnTo>
                <a:lnTo>
                  <a:pt x="46958" y="135"/>
                </a:lnTo>
                <a:lnTo>
                  <a:pt x="46400" y="193"/>
                </a:lnTo>
                <a:lnTo>
                  <a:pt x="45842" y="289"/>
                </a:lnTo>
                <a:lnTo>
                  <a:pt x="45303" y="404"/>
                </a:lnTo>
                <a:lnTo>
                  <a:pt x="44744" y="520"/>
                </a:lnTo>
                <a:lnTo>
                  <a:pt x="44205" y="655"/>
                </a:lnTo>
                <a:lnTo>
                  <a:pt x="43666" y="809"/>
                </a:lnTo>
                <a:lnTo>
                  <a:pt x="43127" y="982"/>
                </a:lnTo>
                <a:lnTo>
                  <a:pt x="42607" y="1174"/>
                </a:lnTo>
                <a:lnTo>
                  <a:pt x="42068" y="1386"/>
                </a:lnTo>
                <a:lnTo>
                  <a:pt x="41568" y="1617"/>
                </a:lnTo>
                <a:lnTo>
                  <a:pt x="41048" y="1848"/>
                </a:lnTo>
                <a:lnTo>
                  <a:pt x="40547" y="2118"/>
                </a:lnTo>
                <a:lnTo>
                  <a:pt x="39970" y="2445"/>
                </a:lnTo>
                <a:lnTo>
                  <a:pt x="39411" y="2772"/>
                </a:lnTo>
                <a:lnTo>
                  <a:pt x="38853" y="3138"/>
                </a:lnTo>
                <a:lnTo>
                  <a:pt x="38314" y="3504"/>
                </a:lnTo>
                <a:lnTo>
                  <a:pt x="37775" y="3889"/>
                </a:lnTo>
                <a:lnTo>
                  <a:pt x="37236" y="4293"/>
                </a:lnTo>
                <a:lnTo>
                  <a:pt x="36196" y="5121"/>
                </a:lnTo>
                <a:lnTo>
                  <a:pt x="35156" y="5988"/>
                </a:lnTo>
                <a:lnTo>
                  <a:pt x="34136" y="6873"/>
                </a:lnTo>
                <a:lnTo>
                  <a:pt x="32134" y="8664"/>
                </a:lnTo>
                <a:lnTo>
                  <a:pt x="31113" y="9530"/>
                </a:lnTo>
                <a:lnTo>
                  <a:pt x="30074" y="10377"/>
                </a:lnTo>
                <a:lnTo>
                  <a:pt x="29554" y="10782"/>
                </a:lnTo>
                <a:lnTo>
                  <a:pt x="29034" y="11167"/>
                </a:lnTo>
                <a:lnTo>
                  <a:pt x="28495" y="11552"/>
                </a:lnTo>
                <a:lnTo>
                  <a:pt x="27956" y="11898"/>
                </a:lnTo>
                <a:lnTo>
                  <a:pt x="27397" y="12245"/>
                </a:lnTo>
                <a:lnTo>
                  <a:pt x="26839" y="12591"/>
                </a:lnTo>
                <a:lnTo>
                  <a:pt x="26281" y="12900"/>
                </a:lnTo>
                <a:lnTo>
                  <a:pt x="25703" y="13169"/>
                </a:lnTo>
                <a:lnTo>
                  <a:pt x="25106" y="13439"/>
                </a:lnTo>
                <a:lnTo>
                  <a:pt x="24509" y="13670"/>
                </a:lnTo>
                <a:lnTo>
                  <a:pt x="23893" y="13901"/>
                </a:lnTo>
                <a:lnTo>
                  <a:pt x="23277" y="14074"/>
                </a:lnTo>
                <a:lnTo>
                  <a:pt x="22738" y="14209"/>
                </a:lnTo>
                <a:lnTo>
                  <a:pt x="22218" y="14324"/>
                </a:lnTo>
                <a:lnTo>
                  <a:pt x="21679" y="14401"/>
                </a:lnTo>
                <a:lnTo>
                  <a:pt x="21140" y="14478"/>
                </a:lnTo>
                <a:lnTo>
                  <a:pt x="20601" y="14536"/>
                </a:lnTo>
                <a:lnTo>
                  <a:pt x="20062" y="14575"/>
                </a:lnTo>
                <a:lnTo>
                  <a:pt x="18965" y="14632"/>
                </a:lnTo>
                <a:lnTo>
                  <a:pt x="17867" y="14652"/>
                </a:lnTo>
                <a:lnTo>
                  <a:pt x="16751" y="14652"/>
                </a:lnTo>
                <a:lnTo>
                  <a:pt x="14556" y="14594"/>
                </a:lnTo>
                <a:lnTo>
                  <a:pt x="13458" y="14594"/>
                </a:lnTo>
                <a:lnTo>
                  <a:pt x="12361" y="14613"/>
                </a:lnTo>
                <a:lnTo>
                  <a:pt x="11822" y="14632"/>
                </a:lnTo>
                <a:lnTo>
                  <a:pt x="11283" y="14671"/>
                </a:lnTo>
                <a:lnTo>
                  <a:pt x="10744" y="14729"/>
                </a:lnTo>
                <a:lnTo>
                  <a:pt x="10224" y="14786"/>
                </a:lnTo>
                <a:lnTo>
                  <a:pt x="9685" y="14863"/>
                </a:lnTo>
                <a:lnTo>
                  <a:pt x="9165" y="14960"/>
                </a:lnTo>
                <a:lnTo>
                  <a:pt x="8645" y="15075"/>
                </a:lnTo>
                <a:lnTo>
                  <a:pt x="8144" y="15210"/>
                </a:lnTo>
                <a:lnTo>
                  <a:pt x="7625" y="15364"/>
                </a:lnTo>
                <a:lnTo>
                  <a:pt x="7124" y="15537"/>
                </a:lnTo>
                <a:lnTo>
                  <a:pt x="6623" y="15749"/>
                </a:lnTo>
                <a:lnTo>
                  <a:pt x="6142" y="15980"/>
                </a:lnTo>
                <a:lnTo>
                  <a:pt x="5757" y="16192"/>
                </a:lnTo>
                <a:lnTo>
                  <a:pt x="5391" y="16404"/>
                </a:lnTo>
                <a:lnTo>
                  <a:pt x="5045" y="16635"/>
                </a:lnTo>
                <a:lnTo>
                  <a:pt x="4698" y="16885"/>
                </a:lnTo>
                <a:lnTo>
                  <a:pt x="4371" y="17154"/>
                </a:lnTo>
                <a:lnTo>
                  <a:pt x="4044" y="17424"/>
                </a:lnTo>
                <a:lnTo>
                  <a:pt x="3736" y="17713"/>
                </a:lnTo>
                <a:lnTo>
                  <a:pt x="3427" y="18021"/>
                </a:lnTo>
                <a:lnTo>
                  <a:pt x="3139" y="18329"/>
                </a:lnTo>
                <a:lnTo>
                  <a:pt x="2869" y="18656"/>
                </a:lnTo>
                <a:lnTo>
                  <a:pt x="2600" y="19003"/>
                </a:lnTo>
                <a:lnTo>
                  <a:pt x="2349" y="19349"/>
                </a:lnTo>
                <a:lnTo>
                  <a:pt x="2099" y="19715"/>
                </a:lnTo>
                <a:lnTo>
                  <a:pt x="1868" y="20081"/>
                </a:lnTo>
                <a:lnTo>
                  <a:pt x="1656" y="20447"/>
                </a:lnTo>
                <a:lnTo>
                  <a:pt x="1444" y="20832"/>
                </a:lnTo>
                <a:lnTo>
                  <a:pt x="1252" y="21236"/>
                </a:lnTo>
                <a:lnTo>
                  <a:pt x="1079" y="21621"/>
                </a:lnTo>
                <a:lnTo>
                  <a:pt x="905" y="22025"/>
                </a:lnTo>
                <a:lnTo>
                  <a:pt x="771" y="22449"/>
                </a:lnTo>
                <a:lnTo>
                  <a:pt x="617" y="22853"/>
                </a:lnTo>
                <a:lnTo>
                  <a:pt x="501" y="23277"/>
                </a:lnTo>
                <a:lnTo>
                  <a:pt x="386" y="23720"/>
                </a:lnTo>
                <a:lnTo>
                  <a:pt x="289" y="24143"/>
                </a:lnTo>
                <a:lnTo>
                  <a:pt x="193" y="24567"/>
                </a:lnTo>
                <a:lnTo>
                  <a:pt x="135" y="25010"/>
                </a:lnTo>
                <a:lnTo>
                  <a:pt x="77" y="25453"/>
                </a:lnTo>
                <a:lnTo>
                  <a:pt x="39" y="25895"/>
                </a:lnTo>
                <a:lnTo>
                  <a:pt x="0" y="26338"/>
                </a:lnTo>
                <a:lnTo>
                  <a:pt x="0" y="26781"/>
                </a:lnTo>
                <a:lnTo>
                  <a:pt x="0" y="27224"/>
                </a:lnTo>
                <a:lnTo>
                  <a:pt x="20" y="27647"/>
                </a:lnTo>
                <a:lnTo>
                  <a:pt x="77" y="28379"/>
                </a:lnTo>
                <a:lnTo>
                  <a:pt x="174" y="29111"/>
                </a:lnTo>
                <a:lnTo>
                  <a:pt x="289" y="29823"/>
                </a:lnTo>
                <a:lnTo>
                  <a:pt x="463" y="30535"/>
                </a:lnTo>
                <a:lnTo>
                  <a:pt x="655" y="31228"/>
                </a:lnTo>
                <a:lnTo>
                  <a:pt x="886" y="31902"/>
                </a:lnTo>
                <a:lnTo>
                  <a:pt x="1136" y="32576"/>
                </a:lnTo>
                <a:lnTo>
                  <a:pt x="1425" y="33250"/>
                </a:lnTo>
                <a:lnTo>
                  <a:pt x="1733" y="33905"/>
                </a:lnTo>
                <a:lnTo>
                  <a:pt x="2080" y="34540"/>
                </a:lnTo>
                <a:lnTo>
                  <a:pt x="2446" y="35156"/>
                </a:lnTo>
                <a:lnTo>
                  <a:pt x="2850" y="35772"/>
                </a:lnTo>
                <a:lnTo>
                  <a:pt x="3273" y="36369"/>
                </a:lnTo>
                <a:lnTo>
                  <a:pt x="3716" y="36947"/>
                </a:lnTo>
                <a:lnTo>
                  <a:pt x="4178" y="37505"/>
                </a:lnTo>
                <a:lnTo>
                  <a:pt x="4679" y="38044"/>
                </a:lnTo>
                <a:lnTo>
                  <a:pt x="5411" y="38795"/>
                </a:lnTo>
                <a:lnTo>
                  <a:pt x="6161" y="39488"/>
                </a:lnTo>
                <a:lnTo>
                  <a:pt x="6932" y="40162"/>
                </a:lnTo>
                <a:lnTo>
                  <a:pt x="7740" y="40797"/>
                </a:lnTo>
                <a:lnTo>
                  <a:pt x="8568" y="41394"/>
                </a:lnTo>
                <a:lnTo>
                  <a:pt x="9396" y="41952"/>
                </a:lnTo>
                <a:lnTo>
                  <a:pt x="10262" y="42491"/>
                </a:lnTo>
                <a:lnTo>
                  <a:pt x="11148" y="42992"/>
                </a:lnTo>
                <a:lnTo>
                  <a:pt x="12034" y="43454"/>
                </a:lnTo>
                <a:lnTo>
                  <a:pt x="12958" y="43878"/>
                </a:lnTo>
                <a:lnTo>
                  <a:pt x="13882" y="44263"/>
                </a:lnTo>
                <a:lnTo>
                  <a:pt x="14825" y="44629"/>
                </a:lnTo>
                <a:lnTo>
                  <a:pt x="15788" y="44956"/>
                </a:lnTo>
                <a:lnTo>
                  <a:pt x="16770" y="45264"/>
                </a:lnTo>
                <a:lnTo>
                  <a:pt x="17752" y="45533"/>
                </a:lnTo>
                <a:lnTo>
                  <a:pt x="18753" y="45764"/>
                </a:lnTo>
                <a:lnTo>
                  <a:pt x="19465" y="45918"/>
                </a:lnTo>
                <a:lnTo>
                  <a:pt x="20197" y="46053"/>
                </a:lnTo>
                <a:lnTo>
                  <a:pt x="20928" y="46169"/>
                </a:lnTo>
                <a:lnTo>
                  <a:pt x="21660" y="46284"/>
                </a:lnTo>
                <a:lnTo>
                  <a:pt x="22411" y="46381"/>
                </a:lnTo>
                <a:lnTo>
                  <a:pt x="23143" y="46458"/>
                </a:lnTo>
                <a:lnTo>
                  <a:pt x="23893" y="46515"/>
                </a:lnTo>
                <a:lnTo>
                  <a:pt x="24644" y="46573"/>
                </a:lnTo>
                <a:lnTo>
                  <a:pt x="25376" y="46612"/>
                </a:lnTo>
                <a:lnTo>
                  <a:pt x="26127" y="46631"/>
                </a:lnTo>
                <a:lnTo>
                  <a:pt x="27628" y="46631"/>
                </a:lnTo>
                <a:lnTo>
                  <a:pt x="28379" y="46612"/>
                </a:lnTo>
                <a:lnTo>
                  <a:pt x="29130" y="46573"/>
                </a:lnTo>
                <a:lnTo>
                  <a:pt x="29881" y="46535"/>
                </a:lnTo>
                <a:lnTo>
                  <a:pt x="30632" y="46477"/>
                </a:lnTo>
                <a:lnTo>
                  <a:pt x="31383" y="46400"/>
                </a:lnTo>
                <a:lnTo>
                  <a:pt x="32134" y="46323"/>
                </a:lnTo>
                <a:lnTo>
                  <a:pt x="32885" y="46227"/>
                </a:lnTo>
                <a:lnTo>
                  <a:pt x="33635" y="46111"/>
                </a:lnTo>
                <a:lnTo>
                  <a:pt x="34367" y="45976"/>
                </a:lnTo>
                <a:lnTo>
                  <a:pt x="35118" y="45841"/>
                </a:lnTo>
                <a:lnTo>
                  <a:pt x="35869" y="45687"/>
                </a:lnTo>
                <a:lnTo>
                  <a:pt x="36600" y="45533"/>
                </a:lnTo>
                <a:lnTo>
                  <a:pt x="37332" y="45360"/>
                </a:lnTo>
                <a:lnTo>
                  <a:pt x="38083" y="45168"/>
                </a:lnTo>
                <a:lnTo>
                  <a:pt x="38814" y="44975"/>
                </a:lnTo>
                <a:lnTo>
                  <a:pt x="39546" y="44763"/>
                </a:lnTo>
                <a:lnTo>
                  <a:pt x="40258" y="44532"/>
                </a:lnTo>
                <a:lnTo>
                  <a:pt x="40990" y="44301"/>
                </a:lnTo>
                <a:lnTo>
                  <a:pt x="41702" y="44051"/>
                </a:lnTo>
                <a:lnTo>
                  <a:pt x="42434" y="43781"/>
                </a:lnTo>
                <a:lnTo>
                  <a:pt x="43146" y="43512"/>
                </a:lnTo>
                <a:lnTo>
                  <a:pt x="43839" y="43242"/>
                </a:lnTo>
                <a:lnTo>
                  <a:pt x="44552" y="42934"/>
                </a:lnTo>
                <a:lnTo>
                  <a:pt x="45245" y="42645"/>
                </a:lnTo>
                <a:lnTo>
                  <a:pt x="45938" y="42318"/>
                </a:lnTo>
                <a:lnTo>
                  <a:pt x="46612" y="41991"/>
                </a:lnTo>
                <a:lnTo>
                  <a:pt x="47305" y="41664"/>
                </a:lnTo>
                <a:lnTo>
                  <a:pt x="47979" y="41317"/>
                </a:lnTo>
                <a:lnTo>
                  <a:pt x="48633" y="40951"/>
                </a:lnTo>
                <a:lnTo>
                  <a:pt x="49307" y="40585"/>
                </a:lnTo>
                <a:lnTo>
                  <a:pt x="49962" y="40200"/>
                </a:lnTo>
                <a:lnTo>
                  <a:pt x="50597" y="39815"/>
                </a:lnTo>
                <a:lnTo>
                  <a:pt x="51252" y="39411"/>
                </a:lnTo>
                <a:lnTo>
                  <a:pt x="51887" y="39007"/>
                </a:lnTo>
                <a:lnTo>
                  <a:pt x="52503" y="38583"/>
                </a:lnTo>
                <a:lnTo>
                  <a:pt x="53119" y="38140"/>
                </a:lnTo>
                <a:lnTo>
                  <a:pt x="53735" y="37697"/>
                </a:lnTo>
                <a:lnTo>
                  <a:pt x="54332" y="37255"/>
                </a:lnTo>
                <a:lnTo>
                  <a:pt x="54910" y="36793"/>
                </a:lnTo>
                <a:lnTo>
                  <a:pt x="55507" y="36330"/>
                </a:lnTo>
                <a:lnTo>
                  <a:pt x="56065" y="35849"/>
                </a:lnTo>
                <a:lnTo>
                  <a:pt x="56643" y="35368"/>
                </a:lnTo>
                <a:lnTo>
                  <a:pt x="57182" y="34867"/>
                </a:lnTo>
                <a:lnTo>
                  <a:pt x="57740" y="34367"/>
                </a:lnTo>
                <a:lnTo>
                  <a:pt x="58260" y="33847"/>
                </a:lnTo>
                <a:lnTo>
                  <a:pt x="58780" y="33327"/>
                </a:lnTo>
                <a:lnTo>
                  <a:pt x="59300" y="32788"/>
                </a:lnTo>
                <a:lnTo>
                  <a:pt x="59800" y="32249"/>
                </a:lnTo>
                <a:lnTo>
                  <a:pt x="60281" y="31690"/>
                </a:lnTo>
                <a:lnTo>
                  <a:pt x="60763" y="31132"/>
                </a:lnTo>
                <a:lnTo>
                  <a:pt x="61225" y="30574"/>
                </a:lnTo>
                <a:lnTo>
                  <a:pt x="61687" y="29996"/>
                </a:lnTo>
                <a:lnTo>
                  <a:pt x="62188" y="29322"/>
                </a:lnTo>
                <a:lnTo>
                  <a:pt x="62669" y="28649"/>
                </a:lnTo>
                <a:lnTo>
                  <a:pt x="63131" y="27936"/>
                </a:lnTo>
                <a:lnTo>
                  <a:pt x="63554" y="27224"/>
                </a:lnTo>
                <a:lnTo>
                  <a:pt x="63978" y="26492"/>
                </a:lnTo>
                <a:lnTo>
                  <a:pt x="64363" y="25741"/>
                </a:lnTo>
                <a:lnTo>
                  <a:pt x="64710" y="24990"/>
                </a:lnTo>
                <a:lnTo>
                  <a:pt x="65037" y="24201"/>
                </a:lnTo>
                <a:lnTo>
                  <a:pt x="65345" y="23431"/>
                </a:lnTo>
                <a:lnTo>
                  <a:pt x="65595" y="22622"/>
                </a:lnTo>
                <a:lnTo>
                  <a:pt x="65826" y="21814"/>
                </a:lnTo>
                <a:lnTo>
                  <a:pt x="66019" y="21005"/>
                </a:lnTo>
                <a:lnTo>
                  <a:pt x="66192" y="20177"/>
                </a:lnTo>
                <a:lnTo>
                  <a:pt x="66308" y="19349"/>
                </a:lnTo>
                <a:lnTo>
                  <a:pt x="66385" y="18502"/>
                </a:lnTo>
                <a:lnTo>
                  <a:pt x="66423" y="17674"/>
                </a:lnTo>
                <a:lnTo>
                  <a:pt x="66423" y="17097"/>
                </a:lnTo>
                <a:lnTo>
                  <a:pt x="66404" y="16500"/>
                </a:lnTo>
                <a:lnTo>
                  <a:pt x="66365" y="15922"/>
                </a:lnTo>
                <a:lnTo>
                  <a:pt x="66308" y="15364"/>
                </a:lnTo>
                <a:lnTo>
                  <a:pt x="66231" y="14786"/>
                </a:lnTo>
                <a:lnTo>
                  <a:pt x="66134" y="14209"/>
                </a:lnTo>
                <a:lnTo>
                  <a:pt x="66000" y="13650"/>
                </a:lnTo>
                <a:lnTo>
                  <a:pt x="65865" y="13092"/>
                </a:lnTo>
                <a:lnTo>
                  <a:pt x="65711" y="12534"/>
                </a:lnTo>
                <a:lnTo>
                  <a:pt x="65538" y="11975"/>
                </a:lnTo>
                <a:lnTo>
                  <a:pt x="65345" y="11436"/>
                </a:lnTo>
                <a:lnTo>
                  <a:pt x="65133" y="10897"/>
                </a:lnTo>
                <a:lnTo>
                  <a:pt x="64902" y="10377"/>
                </a:lnTo>
                <a:lnTo>
                  <a:pt x="64671" y="9838"/>
                </a:lnTo>
                <a:lnTo>
                  <a:pt x="64402" y="9338"/>
                </a:lnTo>
                <a:lnTo>
                  <a:pt x="64132" y="8818"/>
                </a:lnTo>
                <a:lnTo>
                  <a:pt x="63843" y="8317"/>
                </a:lnTo>
                <a:lnTo>
                  <a:pt x="63535" y="7836"/>
                </a:lnTo>
                <a:lnTo>
                  <a:pt x="63208" y="7355"/>
                </a:lnTo>
                <a:lnTo>
                  <a:pt x="62861" y="6893"/>
                </a:lnTo>
                <a:lnTo>
                  <a:pt x="62515" y="6431"/>
                </a:lnTo>
                <a:lnTo>
                  <a:pt x="62149" y="5988"/>
                </a:lnTo>
                <a:lnTo>
                  <a:pt x="61764" y="5564"/>
                </a:lnTo>
                <a:lnTo>
                  <a:pt x="61379" y="5141"/>
                </a:lnTo>
                <a:lnTo>
                  <a:pt x="60975" y="4736"/>
                </a:lnTo>
                <a:lnTo>
                  <a:pt x="60551" y="4351"/>
                </a:lnTo>
                <a:lnTo>
                  <a:pt x="60127" y="3966"/>
                </a:lnTo>
                <a:lnTo>
                  <a:pt x="59685" y="3600"/>
                </a:lnTo>
                <a:lnTo>
                  <a:pt x="59223" y="3273"/>
                </a:lnTo>
                <a:lnTo>
                  <a:pt x="58761" y="2926"/>
                </a:lnTo>
                <a:lnTo>
                  <a:pt x="58298" y="2618"/>
                </a:lnTo>
                <a:lnTo>
                  <a:pt x="57798" y="2330"/>
                </a:lnTo>
                <a:lnTo>
                  <a:pt x="57317" y="2041"/>
                </a:lnTo>
                <a:lnTo>
                  <a:pt x="56797" y="1791"/>
                </a:lnTo>
                <a:lnTo>
                  <a:pt x="56296" y="1540"/>
                </a:lnTo>
                <a:lnTo>
                  <a:pt x="55776" y="1328"/>
                </a:lnTo>
                <a:lnTo>
                  <a:pt x="55256" y="1117"/>
                </a:lnTo>
                <a:lnTo>
                  <a:pt x="54717" y="924"/>
                </a:lnTo>
                <a:lnTo>
                  <a:pt x="54178" y="751"/>
                </a:lnTo>
                <a:lnTo>
                  <a:pt x="53639" y="597"/>
                </a:lnTo>
                <a:lnTo>
                  <a:pt x="53100" y="462"/>
                </a:lnTo>
                <a:lnTo>
                  <a:pt x="52542" y="347"/>
                </a:lnTo>
                <a:lnTo>
                  <a:pt x="52003" y="250"/>
                </a:lnTo>
                <a:lnTo>
                  <a:pt x="51444" y="173"/>
                </a:lnTo>
                <a:lnTo>
                  <a:pt x="50886" y="96"/>
                </a:lnTo>
                <a:lnTo>
                  <a:pt x="50328" y="58"/>
                </a:lnTo>
                <a:lnTo>
                  <a:pt x="49769" y="19"/>
                </a:lnTo>
                <a:lnTo>
                  <a:pt x="4919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8" name="Google Shape;2088;p32"/>
          <p:cNvSpPr txBox="1"/>
          <p:nvPr>
            <p:ph type="title"/>
          </p:nvPr>
        </p:nvSpPr>
        <p:spPr>
          <a:xfrm>
            <a:off x="713250" y="875500"/>
            <a:ext cx="7959600" cy="1421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200">
                <a:solidFill>
                  <a:schemeClr val="dk2"/>
                </a:solidFill>
              </a:rPr>
              <a:t>WHAT DO YOUR </a:t>
            </a:r>
            <a:r>
              <a:rPr lang="en" sz="5200">
                <a:solidFill>
                  <a:srgbClr val="BF9000"/>
                </a:solidFill>
              </a:rPr>
              <a:t>DUES GO TOWARDS?</a:t>
            </a:r>
            <a:endParaRPr sz="4900">
              <a:solidFill>
                <a:srgbClr val="BF9000"/>
              </a:solidFill>
            </a:endParaRPr>
          </a:p>
        </p:txBody>
      </p:sp>
      <p:sp>
        <p:nvSpPr>
          <p:cNvPr id="2089" name="Google Shape;2089;p32"/>
          <p:cNvSpPr txBox="1"/>
          <p:nvPr>
            <p:ph idx="1" type="subTitle"/>
          </p:nvPr>
        </p:nvSpPr>
        <p:spPr>
          <a:xfrm>
            <a:off x="894075" y="2298000"/>
            <a:ext cx="7363500" cy="914400"/>
          </a:xfrm>
          <a:prstGeom prst="rect">
            <a:avLst/>
          </a:prstGeom>
        </p:spPr>
        <p:txBody>
          <a:bodyPr anchorCtr="0" anchor="ctr" bIns="91425" lIns="91425" spcFirstLastPara="1" rIns="91425" wrap="square" tIns="91425">
            <a:noAutofit/>
          </a:bodyPr>
          <a:lstStyle/>
          <a:p>
            <a:pPr indent="0" lvl="0" marL="0" rtl="0" algn="ctr">
              <a:lnSpc>
                <a:spcPct val="150000"/>
              </a:lnSpc>
              <a:spcBef>
                <a:spcPts val="0"/>
              </a:spcBef>
              <a:spcAft>
                <a:spcPts val="0"/>
              </a:spcAft>
              <a:buNone/>
            </a:pPr>
            <a:r>
              <a:t/>
            </a:r>
            <a:endParaRPr sz="1700"/>
          </a:p>
          <a:p>
            <a:pPr indent="0" lvl="0" marL="0" rtl="0" algn="ctr">
              <a:lnSpc>
                <a:spcPct val="150000"/>
              </a:lnSpc>
              <a:spcBef>
                <a:spcPts val="0"/>
              </a:spcBef>
              <a:spcAft>
                <a:spcPts val="0"/>
              </a:spcAft>
              <a:buNone/>
            </a:pPr>
            <a:r>
              <a:rPr lang="en" sz="1700"/>
              <a:t>Off-campus and on-campus socials, fun contests, merchandise, &amp; speaker related expenses. </a:t>
            </a:r>
            <a:endParaRPr sz="1700"/>
          </a:p>
          <a:p>
            <a:pPr indent="0" lvl="0" marL="0" rtl="0" algn="ctr">
              <a:spcBef>
                <a:spcPts val="0"/>
              </a:spcBef>
              <a:spcAft>
                <a:spcPts val="0"/>
              </a:spcAft>
              <a:buNone/>
            </a:pPr>
            <a:r>
              <a:t/>
            </a:r>
            <a:endParaRPr/>
          </a:p>
        </p:txBody>
      </p:sp>
      <p:sp>
        <p:nvSpPr>
          <p:cNvPr id="2090" name="Google Shape;2090;p32"/>
          <p:cNvSpPr/>
          <p:nvPr/>
        </p:nvSpPr>
        <p:spPr>
          <a:xfrm>
            <a:off x="7693825" y="3442200"/>
            <a:ext cx="35600" cy="87750"/>
          </a:xfrm>
          <a:custGeom>
            <a:rect b="b" l="l" r="r" t="t"/>
            <a:pathLst>
              <a:path extrusionOk="0" h="3510" w="1424">
                <a:moveTo>
                  <a:pt x="0" y="0"/>
                </a:moveTo>
                <a:lnTo>
                  <a:pt x="0" y="0"/>
                </a:lnTo>
                <a:lnTo>
                  <a:pt x="0" y="0"/>
                </a:lnTo>
                <a:lnTo>
                  <a:pt x="0" y="0"/>
                </a:lnTo>
                <a:lnTo>
                  <a:pt x="141" y="281"/>
                </a:lnTo>
                <a:lnTo>
                  <a:pt x="321" y="622"/>
                </a:lnTo>
                <a:lnTo>
                  <a:pt x="522" y="1043"/>
                </a:lnTo>
                <a:lnTo>
                  <a:pt x="742" y="1564"/>
                </a:lnTo>
                <a:lnTo>
                  <a:pt x="983" y="2166"/>
                </a:lnTo>
                <a:lnTo>
                  <a:pt x="1203" y="2808"/>
                </a:lnTo>
                <a:lnTo>
                  <a:pt x="1424" y="3510"/>
                </a:lnTo>
                <a:lnTo>
                  <a:pt x="1424" y="3510"/>
                </a:lnTo>
                <a:lnTo>
                  <a:pt x="1203" y="2808"/>
                </a:lnTo>
                <a:lnTo>
                  <a:pt x="983" y="2166"/>
                </a:lnTo>
                <a:lnTo>
                  <a:pt x="742" y="1564"/>
                </a:lnTo>
                <a:lnTo>
                  <a:pt x="522" y="1043"/>
                </a:lnTo>
                <a:lnTo>
                  <a:pt x="321" y="622"/>
                </a:lnTo>
                <a:lnTo>
                  <a:pt x="141" y="281"/>
                </a:lnTo>
                <a:lnTo>
                  <a:pt x="0" y="0"/>
                </a:lnTo>
                <a:lnTo>
                  <a:pt x="0" y="0"/>
                </a:lnTo>
                <a:close/>
              </a:path>
            </a:pathLst>
          </a:custGeom>
          <a:solidFill>
            <a:srgbClr val="FF97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91" name="Google Shape;2091;p32"/>
          <p:cNvGrpSpPr/>
          <p:nvPr/>
        </p:nvGrpSpPr>
        <p:grpSpPr>
          <a:xfrm>
            <a:off x="3148263" y="3845750"/>
            <a:ext cx="2847475" cy="960750"/>
            <a:chOff x="3178100" y="6174825"/>
            <a:chExt cx="2847475" cy="960750"/>
          </a:xfrm>
        </p:grpSpPr>
        <p:sp>
          <p:nvSpPr>
            <p:cNvPr id="2092" name="Google Shape;2092;p32"/>
            <p:cNvSpPr/>
            <p:nvPr/>
          </p:nvSpPr>
          <p:spPr>
            <a:xfrm>
              <a:off x="3178100" y="6987975"/>
              <a:ext cx="2769600" cy="147600"/>
            </a:xfrm>
            <a:prstGeom prst="ellipse">
              <a:avLst/>
            </a:prstGeom>
            <a:solidFill>
              <a:srgbClr val="363636">
                <a:alpha val="53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3" name="Google Shape;2093;p32"/>
            <p:cNvSpPr/>
            <p:nvPr/>
          </p:nvSpPr>
          <p:spPr>
            <a:xfrm>
              <a:off x="4826700" y="6514750"/>
              <a:ext cx="1198875" cy="552500"/>
            </a:xfrm>
            <a:custGeom>
              <a:rect b="b" l="l" r="r" t="t"/>
              <a:pathLst>
                <a:path extrusionOk="0" h="22100" w="47955">
                  <a:moveTo>
                    <a:pt x="17590" y="1"/>
                  </a:moveTo>
                  <a:lnTo>
                    <a:pt x="17284" y="940"/>
                  </a:lnTo>
                  <a:lnTo>
                    <a:pt x="16885" y="2044"/>
                  </a:lnTo>
                  <a:lnTo>
                    <a:pt x="16369" y="3453"/>
                  </a:lnTo>
                  <a:lnTo>
                    <a:pt x="15688" y="5120"/>
                  </a:lnTo>
                  <a:lnTo>
                    <a:pt x="15312" y="6036"/>
                  </a:lnTo>
                  <a:lnTo>
                    <a:pt x="14889" y="6999"/>
                  </a:lnTo>
                  <a:lnTo>
                    <a:pt x="14419" y="7985"/>
                  </a:lnTo>
                  <a:lnTo>
                    <a:pt x="13926" y="8995"/>
                  </a:lnTo>
                  <a:lnTo>
                    <a:pt x="13410" y="10005"/>
                  </a:lnTo>
                  <a:lnTo>
                    <a:pt x="12846" y="11038"/>
                  </a:lnTo>
                  <a:lnTo>
                    <a:pt x="12259" y="12071"/>
                  </a:lnTo>
                  <a:lnTo>
                    <a:pt x="11648" y="13105"/>
                  </a:lnTo>
                  <a:lnTo>
                    <a:pt x="10991" y="14115"/>
                  </a:lnTo>
                  <a:lnTo>
                    <a:pt x="10333" y="15101"/>
                  </a:lnTo>
                  <a:lnTo>
                    <a:pt x="9605" y="16064"/>
                  </a:lnTo>
                  <a:lnTo>
                    <a:pt x="8877" y="16956"/>
                  </a:lnTo>
                  <a:lnTo>
                    <a:pt x="8501" y="17402"/>
                  </a:lnTo>
                  <a:lnTo>
                    <a:pt x="8102" y="17825"/>
                  </a:lnTo>
                  <a:lnTo>
                    <a:pt x="7726" y="18248"/>
                  </a:lnTo>
                  <a:lnTo>
                    <a:pt x="7304" y="18647"/>
                  </a:lnTo>
                  <a:lnTo>
                    <a:pt x="6904" y="19023"/>
                  </a:lnTo>
                  <a:lnTo>
                    <a:pt x="6482" y="19375"/>
                  </a:lnTo>
                  <a:lnTo>
                    <a:pt x="6059" y="19727"/>
                  </a:lnTo>
                  <a:lnTo>
                    <a:pt x="5636" y="20056"/>
                  </a:lnTo>
                  <a:lnTo>
                    <a:pt x="5214" y="20361"/>
                  </a:lnTo>
                  <a:lnTo>
                    <a:pt x="4767" y="20643"/>
                  </a:lnTo>
                  <a:lnTo>
                    <a:pt x="4321" y="20902"/>
                  </a:lnTo>
                  <a:lnTo>
                    <a:pt x="3851" y="21136"/>
                  </a:lnTo>
                  <a:lnTo>
                    <a:pt x="3405" y="21348"/>
                  </a:lnTo>
                  <a:lnTo>
                    <a:pt x="2936" y="21536"/>
                  </a:lnTo>
                  <a:lnTo>
                    <a:pt x="2466" y="21700"/>
                  </a:lnTo>
                  <a:lnTo>
                    <a:pt x="1973" y="21841"/>
                  </a:lnTo>
                  <a:lnTo>
                    <a:pt x="1480" y="21958"/>
                  </a:lnTo>
                  <a:lnTo>
                    <a:pt x="986" y="22029"/>
                  </a:lnTo>
                  <a:lnTo>
                    <a:pt x="493" y="22076"/>
                  </a:lnTo>
                  <a:lnTo>
                    <a:pt x="0" y="22099"/>
                  </a:lnTo>
                  <a:lnTo>
                    <a:pt x="30365" y="22099"/>
                  </a:lnTo>
                  <a:lnTo>
                    <a:pt x="30858" y="22076"/>
                  </a:lnTo>
                  <a:lnTo>
                    <a:pt x="31351" y="22029"/>
                  </a:lnTo>
                  <a:lnTo>
                    <a:pt x="31845" y="21958"/>
                  </a:lnTo>
                  <a:lnTo>
                    <a:pt x="32338" y="21841"/>
                  </a:lnTo>
                  <a:lnTo>
                    <a:pt x="32808" y="21700"/>
                  </a:lnTo>
                  <a:lnTo>
                    <a:pt x="33301" y="21536"/>
                  </a:lnTo>
                  <a:lnTo>
                    <a:pt x="33770" y="21348"/>
                  </a:lnTo>
                  <a:lnTo>
                    <a:pt x="34217" y="21136"/>
                  </a:lnTo>
                  <a:lnTo>
                    <a:pt x="34686" y="20902"/>
                  </a:lnTo>
                  <a:lnTo>
                    <a:pt x="35132" y="20643"/>
                  </a:lnTo>
                  <a:lnTo>
                    <a:pt x="35579" y="20361"/>
                  </a:lnTo>
                  <a:lnTo>
                    <a:pt x="36001" y="20056"/>
                  </a:lnTo>
                  <a:lnTo>
                    <a:pt x="36424" y="19727"/>
                  </a:lnTo>
                  <a:lnTo>
                    <a:pt x="36847" y="19375"/>
                  </a:lnTo>
                  <a:lnTo>
                    <a:pt x="37270" y="19023"/>
                  </a:lnTo>
                  <a:lnTo>
                    <a:pt x="37669" y="18647"/>
                  </a:lnTo>
                  <a:lnTo>
                    <a:pt x="38068" y="18248"/>
                  </a:lnTo>
                  <a:lnTo>
                    <a:pt x="38467" y="17825"/>
                  </a:lnTo>
                  <a:lnTo>
                    <a:pt x="38866" y="17402"/>
                  </a:lnTo>
                  <a:lnTo>
                    <a:pt x="39242" y="16956"/>
                  </a:lnTo>
                  <a:lnTo>
                    <a:pt x="39970" y="16064"/>
                  </a:lnTo>
                  <a:lnTo>
                    <a:pt x="40675" y="15101"/>
                  </a:lnTo>
                  <a:lnTo>
                    <a:pt x="41356" y="14115"/>
                  </a:lnTo>
                  <a:lnTo>
                    <a:pt x="42013" y="13105"/>
                  </a:lnTo>
                  <a:lnTo>
                    <a:pt x="42624" y="12071"/>
                  </a:lnTo>
                  <a:lnTo>
                    <a:pt x="43211" y="11038"/>
                  </a:lnTo>
                  <a:lnTo>
                    <a:pt x="43775" y="10005"/>
                  </a:lnTo>
                  <a:lnTo>
                    <a:pt x="44291" y="8995"/>
                  </a:lnTo>
                  <a:lnTo>
                    <a:pt x="44784" y="7985"/>
                  </a:lnTo>
                  <a:lnTo>
                    <a:pt x="45231" y="6999"/>
                  </a:lnTo>
                  <a:lnTo>
                    <a:pt x="45653" y="6036"/>
                  </a:lnTo>
                  <a:lnTo>
                    <a:pt x="46053" y="5120"/>
                  </a:lnTo>
                  <a:lnTo>
                    <a:pt x="46734" y="3453"/>
                  </a:lnTo>
                  <a:lnTo>
                    <a:pt x="47250" y="2044"/>
                  </a:lnTo>
                  <a:lnTo>
                    <a:pt x="47626" y="940"/>
                  </a:lnTo>
                  <a:lnTo>
                    <a:pt x="47955" y="1"/>
                  </a:lnTo>
                  <a:lnTo>
                    <a:pt x="45912" y="165"/>
                  </a:lnTo>
                  <a:lnTo>
                    <a:pt x="43892" y="306"/>
                  </a:lnTo>
                  <a:lnTo>
                    <a:pt x="41872" y="423"/>
                  </a:lnTo>
                  <a:lnTo>
                    <a:pt x="39900" y="541"/>
                  </a:lnTo>
                  <a:lnTo>
                    <a:pt x="37927" y="611"/>
                  </a:lnTo>
                  <a:lnTo>
                    <a:pt x="36001" y="658"/>
                  </a:lnTo>
                  <a:lnTo>
                    <a:pt x="34076" y="682"/>
                  </a:lnTo>
                  <a:lnTo>
                    <a:pt x="32173" y="705"/>
                  </a:lnTo>
                  <a:lnTo>
                    <a:pt x="30271" y="682"/>
                  </a:lnTo>
                  <a:lnTo>
                    <a:pt x="28416" y="658"/>
                  </a:lnTo>
                  <a:lnTo>
                    <a:pt x="26561" y="588"/>
                  </a:lnTo>
                  <a:lnTo>
                    <a:pt x="24729" y="517"/>
                  </a:lnTo>
                  <a:lnTo>
                    <a:pt x="22921" y="423"/>
                  </a:lnTo>
                  <a:lnTo>
                    <a:pt x="21136" y="306"/>
                  </a:lnTo>
                  <a:lnTo>
                    <a:pt x="19351" y="165"/>
                  </a:lnTo>
                  <a:lnTo>
                    <a:pt x="1759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4" name="Google Shape;2094;p32"/>
            <p:cNvSpPr/>
            <p:nvPr/>
          </p:nvSpPr>
          <p:spPr>
            <a:xfrm>
              <a:off x="5309300" y="6579925"/>
              <a:ext cx="590650" cy="16450"/>
            </a:xfrm>
            <a:custGeom>
              <a:rect b="b" l="l" r="r" t="t"/>
              <a:pathLst>
                <a:path extrusionOk="0" h="658" w="23626">
                  <a:moveTo>
                    <a:pt x="235" y="0"/>
                  </a:moveTo>
                  <a:lnTo>
                    <a:pt x="141" y="24"/>
                  </a:lnTo>
                  <a:lnTo>
                    <a:pt x="71" y="94"/>
                  </a:lnTo>
                  <a:lnTo>
                    <a:pt x="24" y="165"/>
                  </a:lnTo>
                  <a:lnTo>
                    <a:pt x="0" y="259"/>
                  </a:lnTo>
                  <a:lnTo>
                    <a:pt x="24" y="376"/>
                  </a:lnTo>
                  <a:lnTo>
                    <a:pt x="71" y="446"/>
                  </a:lnTo>
                  <a:lnTo>
                    <a:pt x="141" y="517"/>
                  </a:lnTo>
                  <a:lnTo>
                    <a:pt x="235" y="540"/>
                  </a:lnTo>
                  <a:lnTo>
                    <a:pt x="18294" y="634"/>
                  </a:lnTo>
                  <a:lnTo>
                    <a:pt x="23414" y="658"/>
                  </a:lnTo>
                  <a:lnTo>
                    <a:pt x="23508" y="634"/>
                  </a:lnTo>
                  <a:lnTo>
                    <a:pt x="23578" y="587"/>
                  </a:lnTo>
                  <a:lnTo>
                    <a:pt x="23625" y="493"/>
                  </a:lnTo>
                  <a:lnTo>
                    <a:pt x="23625" y="400"/>
                  </a:lnTo>
                  <a:lnTo>
                    <a:pt x="23625" y="306"/>
                  </a:lnTo>
                  <a:lnTo>
                    <a:pt x="23578" y="212"/>
                  </a:lnTo>
                  <a:lnTo>
                    <a:pt x="23508" y="165"/>
                  </a:lnTo>
                  <a:lnTo>
                    <a:pt x="23414" y="141"/>
                  </a:lnTo>
                  <a:lnTo>
                    <a:pt x="5331" y="47"/>
                  </a:lnTo>
                  <a:lnTo>
                    <a:pt x="23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5" name="Google Shape;2095;p32"/>
            <p:cNvSpPr/>
            <p:nvPr/>
          </p:nvSpPr>
          <p:spPr>
            <a:xfrm>
              <a:off x="5291100" y="6641575"/>
              <a:ext cx="508450" cy="13525"/>
            </a:xfrm>
            <a:custGeom>
              <a:rect b="b" l="l" r="r" t="t"/>
              <a:pathLst>
                <a:path extrusionOk="0" h="541" w="20338">
                  <a:moveTo>
                    <a:pt x="235" y="0"/>
                  </a:moveTo>
                  <a:lnTo>
                    <a:pt x="141" y="24"/>
                  </a:lnTo>
                  <a:lnTo>
                    <a:pt x="47" y="94"/>
                  </a:lnTo>
                  <a:lnTo>
                    <a:pt x="24" y="165"/>
                  </a:lnTo>
                  <a:lnTo>
                    <a:pt x="0" y="258"/>
                  </a:lnTo>
                  <a:lnTo>
                    <a:pt x="24" y="376"/>
                  </a:lnTo>
                  <a:lnTo>
                    <a:pt x="47" y="446"/>
                  </a:lnTo>
                  <a:lnTo>
                    <a:pt x="141" y="517"/>
                  </a:lnTo>
                  <a:lnTo>
                    <a:pt x="235" y="540"/>
                  </a:lnTo>
                  <a:lnTo>
                    <a:pt x="20103" y="540"/>
                  </a:lnTo>
                  <a:lnTo>
                    <a:pt x="20220" y="517"/>
                  </a:lnTo>
                  <a:lnTo>
                    <a:pt x="20290" y="446"/>
                  </a:lnTo>
                  <a:lnTo>
                    <a:pt x="20337" y="376"/>
                  </a:lnTo>
                  <a:lnTo>
                    <a:pt x="20337" y="258"/>
                  </a:lnTo>
                  <a:lnTo>
                    <a:pt x="20337" y="165"/>
                  </a:lnTo>
                  <a:lnTo>
                    <a:pt x="20290" y="94"/>
                  </a:lnTo>
                  <a:lnTo>
                    <a:pt x="20220" y="24"/>
                  </a:lnTo>
                  <a:lnTo>
                    <a:pt x="2010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6" name="Google Shape;2096;p32"/>
            <p:cNvSpPr/>
            <p:nvPr/>
          </p:nvSpPr>
          <p:spPr>
            <a:xfrm>
              <a:off x="5275825" y="6702625"/>
              <a:ext cx="455025" cy="14125"/>
            </a:xfrm>
            <a:custGeom>
              <a:rect b="b" l="l" r="r" t="t"/>
              <a:pathLst>
                <a:path extrusionOk="0" h="565" w="18201">
                  <a:moveTo>
                    <a:pt x="235" y="1"/>
                  </a:moveTo>
                  <a:lnTo>
                    <a:pt x="141" y="24"/>
                  </a:lnTo>
                  <a:lnTo>
                    <a:pt x="71" y="94"/>
                  </a:lnTo>
                  <a:lnTo>
                    <a:pt x="24" y="165"/>
                  </a:lnTo>
                  <a:lnTo>
                    <a:pt x="0" y="259"/>
                  </a:lnTo>
                  <a:lnTo>
                    <a:pt x="24" y="376"/>
                  </a:lnTo>
                  <a:lnTo>
                    <a:pt x="71" y="447"/>
                  </a:lnTo>
                  <a:lnTo>
                    <a:pt x="141" y="517"/>
                  </a:lnTo>
                  <a:lnTo>
                    <a:pt x="235" y="541"/>
                  </a:lnTo>
                  <a:lnTo>
                    <a:pt x="14021" y="564"/>
                  </a:lnTo>
                  <a:lnTo>
                    <a:pt x="17966" y="564"/>
                  </a:lnTo>
                  <a:lnTo>
                    <a:pt x="18083" y="541"/>
                  </a:lnTo>
                  <a:lnTo>
                    <a:pt x="18154" y="494"/>
                  </a:lnTo>
                  <a:lnTo>
                    <a:pt x="18201" y="400"/>
                  </a:lnTo>
                  <a:lnTo>
                    <a:pt x="18201" y="306"/>
                  </a:lnTo>
                  <a:lnTo>
                    <a:pt x="18201" y="212"/>
                  </a:lnTo>
                  <a:lnTo>
                    <a:pt x="18154" y="141"/>
                  </a:lnTo>
                  <a:lnTo>
                    <a:pt x="18083" y="71"/>
                  </a:lnTo>
                  <a:lnTo>
                    <a:pt x="17966" y="47"/>
                  </a:lnTo>
                  <a:lnTo>
                    <a:pt x="4181" y="24"/>
                  </a:lnTo>
                  <a:lnTo>
                    <a:pt x="23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7" name="Google Shape;2097;p32"/>
            <p:cNvSpPr/>
            <p:nvPr/>
          </p:nvSpPr>
          <p:spPr>
            <a:xfrm>
              <a:off x="5251750" y="6768975"/>
              <a:ext cx="366375" cy="14100"/>
            </a:xfrm>
            <a:custGeom>
              <a:rect b="b" l="l" r="r" t="t"/>
              <a:pathLst>
                <a:path extrusionOk="0" h="564" w="14655">
                  <a:moveTo>
                    <a:pt x="212" y="0"/>
                  </a:moveTo>
                  <a:lnTo>
                    <a:pt x="118" y="24"/>
                  </a:lnTo>
                  <a:lnTo>
                    <a:pt x="48" y="71"/>
                  </a:lnTo>
                  <a:lnTo>
                    <a:pt x="1" y="165"/>
                  </a:lnTo>
                  <a:lnTo>
                    <a:pt x="1" y="259"/>
                  </a:lnTo>
                  <a:lnTo>
                    <a:pt x="1" y="352"/>
                  </a:lnTo>
                  <a:lnTo>
                    <a:pt x="48" y="423"/>
                  </a:lnTo>
                  <a:lnTo>
                    <a:pt x="118" y="493"/>
                  </a:lnTo>
                  <a:lnTo>
                    <a:pt x="212" y="517"/>
                  </a:lnTo>
                  <a:lnTo>
                    <a:pt x="14420" y="564"/>
                  </a:lnTo>
                  <a:lnTo>
                    <a:pt x="14537" y="540"/>
                  </a:lnTo>
                  <a:lnTo>
                    <a:pt x="14608" y="470"/>
                  </a:lnTo>
                  <a:lnTo>
                    <a:pt x="14655" y="376"/>
                  </a:lnTo>
                  <a:lnTo>
                    <a:pt x="14655" y="282"/>
                  </a:lnTo>
                  <a:lnTo>
                    <a:pt x="14655" y="188"/>
                  </a:lnTo>
                  <a:lnTo>
                    <a:pt x="14608" y="118"/>
                  </a:lnTo>
                  <a:lnTo>
                    <a:pt x="14537" y="47"/>
                  </a:lnTo>
                  <a:lnTo>
                    <a:pt x="14420" y="24"/>
                  </a:lnTo>
                  <a:lnTo>
                    <a:pt x="21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8" name="Google Shape;2098;p32"/>
            <p:cNvSpPr/>
            <p:nvPr/>
          </p:nvSpPr>
          <p:spPr>
            <a:xfrm>
              <a:off x="5225325" y="6826500"/>
              <a:ext cx="537825" cy="17050"/>
            </a:xfrm>
            <a:custGeom>
              <a:rect b="b" l="l" r="r" t="t"/>
              <a:pathLst>
                <a:path extrusionOk="0" h="682" w="21513">
                  <a:moveTo>
                    <a:pt x="236" y="1"/>
                  </a:moveTo>
                  <a:lnTo>
                    <a:pt x="142" y="24"/>
                  </a:lnTo>
                  <a:lnTo>
                    <a:pt x="71" y="95"/>
                  </a:lnTo>
                  <a:lnTo>
                    <a:pt x="24" y="165"/>
                  </a:lnTo>
                  <a:lnTo>
                    <a:pt x="1" y="259"/>
                  </a:lnTo>
                  <a:lnTo>
                    <a:pt x="24" y="353"/>
                  </a:lnTo>
                  <a:lnTo>
                    <a:pt x="71" y="447"/>
                  </a:lnTo>
                  <a:lnTo>
                    <a:pt x="142" y="517"/>
                  </a:lnTo>
                  <a:lnTo>
                    <a:pt x="236" y="541"/>
                  </a:lnTo>
                  <a:lnTo>
                    <a:pt x="16651" y="658"/>
                  </a:lnTo>
                  <a:lnTo>
                    <a:pt x="21278" y="682"/>
                  </a:lnTo>
                  <a:lnTo>
                    <a:pt x="21371" y="658"/>
                  </a:lnTo>
                  <a:lnTo>
                    <a:pt x="21442" y="588"/>
                  </a:lnTo>
                  <a:lnTo>
                    <a:pt x="21489" y="517"/>
                  </a:lnTo>
                  <a:lnTo>
                    <a:pt x="21512" y="423"/>
                  </a:lnTo>
                  <a:lnTo>
                    <a:pt x="21489" y="329"/>
                  </a:lnTo>
                  <a:lnTo>
                    <a:pt x="21442" y="236"/>
                  </a:lnTo>
                  <a:lnTo>
                    <a:pt x="21371" y="189"/>
                  </a:lnTo>
                  <a:lnTo>
                    <a:pt x="21278" y="165"/>
                  </a:lnTo>
                  <a:lnTo>
                    <a:pt x="4862" y="48"/>
                  </a:lnTo>
                  <a:lnTo>
                    <a:pt x="23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9" name="Google Shape;2099;p32"/>
            <p:cNvSpPr/>
            <p:nvPr/>
          </p:nvSpPr>
          <p:spPr>
            <a:xfrm>
              <a:off x="5193625" y="6882275"/>
              <a:ext cx="409250" cy="18225"/>
            </a:xfrm>
            <a:custGeom>
              <a:rect b="b" l="l" r="r" t="t"/>
              <a:pathLst>
                <a:path extrusionOk="0" h="729" w="16370">
                  <a:moveTo>
                    <a:pt x="236" y="1"/>
                  </a:moveTo>
                  <a:lnTo>
                    <a:pt x="118" y="24"/>
                  </a:lnTo>
                  <a:lnTo>
                    <a:pt x="48" y="71"/>
                  </a:lnTo>
                  <a:lnTo>
                    <a:pt x="1" y="165"/>
                  </a:lnTo>
                  <a:lnTo>
                    <a:pt x="1" y="259"/>
                  </a:lnTo>
                  <a:lnTo>
                    <a:pt x="1" y="353"/>
                  </a:lnTo>
                  <a:lnTo>
                    <a:pt x="48" y="447"/>
                  </a:lnTo>
                  <a:lnTo>
                    <a:pt x="118" y="494"/>
                  </a:lnTo>
                  <a:lnTo>
                    <a:pt x="236" y="517"/>
                  </a:lnTo>
                  <a:lnTo>
                    <a:pt x="12588" y="682"/>
                  </a:lnTo>
                  <a:lnTo>
                    <a:pt x="16134" y="729"/>
                  </a:lnTo>
                  <a:lnTo>
                    <a:pt x="16252" y="705"/>
                  </a:lnTo>
                  <a:lnTo>
                    <a:pt x="16322" y="635"/>
                  </a:lnTo>
                  <a:lnTo>
                    <a:pt x="16369" y="564"/>
                  </a:lnTo>
                  <a:lnTo>
                    <a:pt x="16369" y="470"/>
                  </a:lnTo>
                  <a:lnTo>
                    <a:pt x="16369" y="353"/>
                  </a:lnTo>
                  <a:lnTo>
                    <a:pt x="16322" y="283"/>
                  </a:lnTo>
                  <a:lnTo>
                    <a:pt x="16252" y="212"/>
                  </a:lnTo>
                  <a:lnTo>
                    <a:pt x="16134" y="189"/>
                  </a:lnTo>
                  <a:lnTo>
                    <a:pt x="3782" y="48"/>
                  </a:lnTo>
                  <a:lnTo>
                    <a:pt x="23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0" name="Google Shape;2100;p32"/>
            <p:cNvSpPr/>
            <p:nvPr/>
          </p:nvSpPr>
          <p:spPr>
            <a:xfrm>
              <a:off x="5161350" y="6935125"/>
              <a:ext cx="502575" cy="18225"/>
            </a:xfrm>
            <a:custGeom>
              <a:rect b="b" l="l" r="r" t="t"/>
              <a:pathLst>
                <a:path extrusionOk="0" h="729" w="20103">
                  <a:moveTo>
                    <a:pt x="235" y="0"/>
                  </a:moveTo>
                  <a:lnTo>
                    <a:pt x="141" y="24"/>
                  </a:lnTo>
                  <a:lnTo>
                    <a:pt x="71" y="94"/>
                  </a:lnTo>
                  <a:lnTo>
                    <a:pt x="24" y="165"/>
                  </a:lnTo>
                  <a:lnTo>
                    <a:pt x="0" y="259"/>
                  </a:lnTo>
                  <a:lnTo>
                    <a:pt x="24" y="376"/>
                  </a:lnTo>
                  <a:lnTo>
                    <a:pt x="71" y="446"/>
                  </a:lnTo>
                  <a:lnTo>
                    <a:pt x="141" y="517"/>
                  </a:lnTo>
                  <a:lnTo>
                    <a:pt x="235" y="540"/>
                  </a:lnTo>
                  <a:lnTo>
                    <a:pt x="15547" y="681"/>
                  </a:lnTo>
                  <a:lnTo>
                    <a:pt x="19868" y="728"/>
                  </a:lnTo>
                  <a:lnTo>
                    <a:pt x="19985" y="705"/>
                  </a:lnTo>
                  <a:lnTo>
                    <a:pt x="20056" y="658"/>
                  </a:lnTo>
                  <a:lnTo>
                    <a:pt x="20079" y="564"/>
                  </a:lnTo>
                  <a:lnTo>
                    <a:pt x="20103" y="470"/>
                  </a:lnTo>
                  <a:lnTo>
                    <a:pt x="20079" y="376"/>
                  </a:lnTo>
                  <a:lnTo>
                    <a:pt x="20056" y="282"/>
                  </a:lnTo>
                  <a:lnTo>
                    <a:pt x="19985" y="235"/>
                  </a:lnTo>
                  <a:lnTo>
                    <a:pt x="19868" y="212"/>
                  </a:lnTo>
                  <a:lnTo>
                    <a:pt x="4579" y="47"/>
                  </a:lnTo>
                  <a:lnTo>
                    <a:pt x="23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1" name="Google Shape;2101;p32"/>
            <p:cNvSpPr/>
            <p:nvPr/>
          </p:nvSpPr>
          <p:spPr>
            <a:xfrm>
              <a:off x="4028825" y="6174825"/>
              <a:ext cx="1557025" cy="892425"/>
            </a:xfrm>
            <a:custGeom>
              <a:rect b="b" l="l" r="r" t="t"/>
              <a:pathLst>
                <a:path extrusionOk="0" h="35697" w="62281">
                  <a:moveTo>
                    <a:pt x="0" y="0"/>
                  </a:moveTo>
                  <a:lnTo>
                    <a:pt x="587" y="24"/>
                  </a:lnTo>
                  <a:lnTo>
                    <a:pt x="1174" y="118"/>
                  </a:lnTo>
                  <a:lnTo>
                    <a:pt x="1738" y="235"/>
                  </a:lnTo>
                  <a:lnTo>
                    <a:pt x="2325" y="399"/>
                  </a:lnTo>
                  <a:lnTo>
                    <a:pt x="2889" y="634"/>
                  </a:lnTo>
                  <a:lnTo>
                    <a:pt x="3429" y="893"/>
                  </a:lnTo>
                  <a:lnTo>
                    <a:pt x="3992" y="1198"/>
                  </a:lnTo>
                  <a:lnTo>
                    <a:pt x="4533" y="1550"/>
                  </a:lnTo>
                  <a:lnTo>
                    <a:pt x="5096" y="1926"/>
                  </a:lnTo>
                  <a:lnTo>
                    <a:pt x="5636" y="2349"/>
                  </a:lnTo>
                  <a:lnTo>
                    <a:pt x="6153" y="2795"/>
                  </a:lnTo>
                  <a:lnTo>
                    <a:pt x="6693" y="3288"/>
                  </a:lnTo>
                  <a:lnTo>
                    <a:pt x="7210" y="3828"/>
                  </a:lnTo>
                  <a:lnTo>
                    <a:pt x="7750" y="4392"/>
                  </a:lnTo>
                  <a:lnTo>
                    <a:pt x="8266" y="4979"/>
                  </a:lnTo>
                  <a:lnTo>
                    <a:pt x="8783" y="5589"/>
                  </a:lnTo>
                  <a:lnTo>
                    <a:pt x="9276" y="6223"/>
                  </a:lnTo>
                  <a:lnTo>
                    <a:pt x="9793" y="6881"/>
                  </a:lnTo>
                  <a:lnTo>
                    <a:pt x="10286" y="7562"/>
                  </a:lnTo>
                  <a:lnTo>
                    <a:pt x="10803" y="8290"/>
                  </a:lnTo>
                  <a:lnTo>
                    <a:pt x="11789" y="9746"/>
                  </a:lnTo>
                  <a:lnTo>
                    <a:pt x="12775" y="11296"/>
                  </a:lnTo>
                  <a:lnTo>
                    <a:pt x="13738" y="12893"/>
                  </a:lnTo>
                  <a:lnTo>
                    <a:pt x="14701" y="14513"/>
                  </a:lnTo>
                  <a:lnTo>
                    <a:pt x="15664" y="16181"/>
                  </a:lnTo>
                  <a:lnTo>
                    <a:pt x="16603" y="17848"/>
                  </a:lnTo>
                  <a:lnTo>
                    <a:pt x="18506" y="21183"/>
                  </a:lnTo>
                  <a:lnTo>
                    <a:pt x="19445" y="22803"/>
                  </a:lnTo>
                  <a:lnTo>
                    <a:pt x="20361" y="24400"/>
                  </a:lnTo>
                  <a:lnTo>
                    <a:pt x="21300" y="25927"/>
                  </a:lnTo>
                  <a:lnTo>
                    <a:pt x="22240" y="27406"/>
                  </a:lnTo>
                  <a:lnTo>
                    <a:pt x="23179" y="28815"/>
                  </a:lnTo>
                  <a:lnTo>
                    <a:pt x="23649" y="29473"/>
                  </a:lnTo>
                  <a:lnTo>
                    <a:pt x="24118" y="30107"/>
                  </a:lnTo>
                  <a:lnTo>
                    <a:pt x="24588" y="30718"/>
                  </a:lnTo>
                  <a:lnTo>
                    <a:pt x="25058" y="31305"/>
                  </a:lnTo>
                  <a:lnTo>
                    <a:pt x="25551" y="31868"/>
                  </a:lnTo>
                  <a:lnTo>
                    <a:pt x="26021" y="32385"/>
                  </a:lnTo>
                  <a:lnTo>
                    <a:pt x="26490" y="32878"/>
                  </a:lnTo>
                  <a:lnTo>
                    <a:pt x="26983" y="33348"/>
                  </a:lnTo>
                  <a:lnTo>
                    <a:pt x="27453" y="33771"/>
                  </a:lnTo>
                  <a:lnTo>
                    <a:pt x="27946" y="34146"/>
                  </a:lnTo>
                  <a:lnTo>
                    <a:pt x="28439" y="34499"/>
                  </a:lnTo>
                  <a:lnTo>
                    <a:pt x="28909" y="34804"/>
                  </a:lnTo>
                  <a:lnTo>
                    <a:pt x="29402" y="35062"/>
                  </a:lnTo>
                  <a:lnTo>
                    <a:pt x="29895" y="35297"/>
                  </a:lnTo>
                  <a:lnTo>
                    <a:pt x="30389" y="35461"/>
                  </a:lnTo>
                  <a:lnTo>
                    <a:pt x="30905" y="35579"/>
                  </a:lnTo>
                  <a:lnTo>
                    <a:pt x="31398" y="35673"/>
                  </a:lnTo>
                  <a:lnTo>
                    <a:pt x="31915" y="35696"/>
                  </a:lnTo>
                  <a:lnTo>
                    <a:pt x="62280" y="35696"/>
                  </a:lnTo>
                  <a:lnTo>
                    <a:pt x="61764" y="35673"/>
                  </a:lnTo>
                  <a:lnTo>
                    <a:pt x="61270" y="35579"/>
                  </a:lnTo>
                  <a:lnTo>
                    <a:pt x="60754" y="35461"/>
                  </a:lnTo>
                  <a:lnTo>
                    <a:pt x="60261" y="35297"/>
                  </a:lnTo>
                  <a:lnTo>
                    <a:pt x="59767" y="35062"/>
                  </a:lnTo>
                  <a:lnTo>
                    <a:pt x="59274" y="34804"/>
                  </a:lnTo>
                  <a:lnTo>
                    <a:pt x="58781" y="34499"/>
                  </a:lnTo>
                  <a:lnTo>
                    <a:pt x="58311" y="34146"/>
                  </a:lnTo>
                  <a:lnTo>
                    <a:pt x="57818" y="33771"/>
                  </a:lnTo>
                  <a:lnTo>
                    <a:pt x="57348" y="33348"/>
                  </a:lnTo>
                  <a:lnTo>
                    <a:pt x="56855" y="32878"/>
                  </a:lnTo>
                  <a:lnTo>
                    <a:pt x="56386" y="32385"/>
                  </a:lnTo>
                  <a:lnTo>
                    <a:pt x="55892" y="31868"/>
                  </a:lnTo>
                  <a:lnTo>
                    <a:pt x="55423" y="31305"/>
                  </a:lnTo>
                  <a:lnTo>
                    <a:pt x="54953" y="30718"/>
                  </a:lnTo>
                  <a:lnTo>
                    <a:pt x="54483" y="30107"/>
                  </a:lnTo>
                  <a:lnTo>
                    <a:pt x="54014" y="29473"/>
                  </a:lnTo>
                  <a:lnTo>
                    <a:pt x="53544" y="28815"/>
                  </a:lnTo>
                  <a:lnTo>
                    <a:pt x="52605" y="27406"/>
                  </a:lnTo>
                  <a:lnTo>
                    <a:pt x="51665" y="25927"/>
                  </a:lnTo>
                  <a:lnTo>
                    <a:pt x="50726" y="24400"/>
                  </a:lnTo>
                  <a:lnTo>
                    <a:pt x="49787" y="22803"/>
                  </a:lnTo>
                  <a:lnTo>
                    <a:pt x="48847" y="21183"/>
                  </a:lnTo>
                  <a:lnTo>
                    <a:pt x="46968" y="17848"/>
                  </a:lnTo>
                  <a:lnTo>
                    <a:pt x="46029" y="16181"/>
                  </a:lnTo>
                  <a:lnTo>
                    <a:pt x="45066" y="14513"/>
                  </a:lnTo>
                  <a:lnTo>
                    <a:pt x="44103" y="12893"/>
                  </a:lnTo>
                  <a:lnTo>
                    <a:pt x="43141" y="11296"/>
                  </a:lnTo>
                  <a:lnTo>
                    <a:pt x="42154" y="9746"/>
                  </a:lnTo>
                  <a:lnTo>
                    <a:pt x="41168" y="8290"/>
                  </a:lnTo>
                  <a:lnTo>
                    <a:pt x="40651" y="7562"/>
                  </a:lnTo>
                  <a:lnTo>
                    <a:pt x="40158" y="6881"/>
                  </a:lnTo>
                  <a:lnTo>
                    <a:pt x="39641" y="6223"/>
                  </a:lnTo>
                  <a:lnTo>
                    <a:pt x="39125" y="5589"/>
                  </a:lnTo>
                  <a:lnTo>
                    <a:pt x="38632" y="4979"/>
                  </a:lnTo>
                  <a:lnTo>
                    <a:pt x="38091" y="4392"/>
                  </a:lnTo>
                  <a:lnTo>
                    <a:pt x="37575" y="3828"/>
                  </a:lnTo>
                  <a:lnTo>
                    <a:pt x="37058" y="3288"/>
                  </a:lnTo>
                  <a:lnTo>
                    <a:pt x="36518" y="2795"/>
                  </a:lnTo>
                  <a:lnTo>
                    <a:pt x="35978" y="2349"/>
                  </a:lnTo>
                  <a:lnTo>
                    <a:pt x="35438" y="1926"/>
                  </a:lnTo>
                  <a:lnTo>
                    <a:pt x="34898" y="1550"/>
                  </a:lnTo>
                  <a:lnTo>
                    <a:pt x="34357" y="1198"/>
                  </a:lnTo>
                  <a:lnTo>
                    <a:pt x="33794" y="893"/>
                  </a:lnTo>
                  <a:lnTo>
                    <a:pt x="33230" y="634"/>
                  </a:lnTo>
                  <a:lnTo>
                    <a:pt x="32667" y="399"/>
                  </a:lnTo>
                  <a:lnTo>
                    <a:pt x="32103" y="235"/>
                  </a:lnTo>
                  <a:lnTo>
                    <a:pt x="31539" y="118"/>
                  </a:lnTo>
                  <a:lnTo>
                    <a:pt x="30952" y="24"/>
                  </a:lnTo>
                  <a:lnTo>
                    <a:pt x="3036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2" name="Google Shape;2102;p32"/>
            <p:cNvSpPr/>
            <p:nvPr/>
          </p:nvSpPr>
          <p:spPr>
            <a:xfrm>
              <a:off x="3364800" y="6174825"/>
              <a:ext cx="1423175" cy="892425"/>
            </a:xfrm>
            <a:custGeom>
              <a:rect b="b" l="l" r="r" t="t"/>
              <a:pathLst>
                <a:path extrusionOk="0" h="35697" w="56927">
                  <a:moveTo>
                    <a:pt x="26561" y="0"/>
                  </a:moveTo>
                  <a:lnTo>
                    <a:pt x="25974" y="24"/>
                  </a:lnTo>
                  <a:lnTo>
                    <a:pt x="25387" y="118"/>
                  </a:lnTo>
                  <a:lnTo>
                    <a:pt x="24776" y="235"/>
                  </a:lnTo>
                  <a:lnTo>
                    <a:pt x="24189" y="399"/>
                  </a:lnTo>
                  <a:lnTo>
                    <a:pt x="23602" y="634"/>
                  </a:lnTo>
                  <a:lnTo>
                    <a:pt x="22991" y="893"/>
                  </a:lnTo>
                  <a:lnTo>
                    <a:pt x="22404" y="1198"/>
                  </a:lnTo>
                  <a:lnTo>
                    <a:pt x="21817" y="1550"/>
                  </a:lnTo>
                  <a:lnTo>
                    <a:pt x="21207" y="1926"/>
                  </a:lnTo>
                  <a:lnTo>
                    <a:pt x="20620" y="2349"/>
                  </a:lnTo>
                  <a:lnTo>
                    <a:pt x="20032" y="2795"/>
                  </a:lnTo>
                  <a:lnTo>
                    <a:pt x="19445" y="3288"/>
                  </a:lnTo>
                  <a:lnTo>
                    <a:pt x="18858" y="3828"/>
                  </a:lnTo>
                  <a:lnTo>
                    <a:pt x="18271" y="4392"/>
                  </a:lnTo>
                  <a:lnTo>
                    <a:pt x="17684" y="4979"/>
                  </a:lnTo>
                  <a:lnTo>
                    <a:pt x="17097" y="5589"/>
                  </a:lnTo>
                  <a:lnTo>
                    <a:pt x="16533" y="6223"/>
                  </a:lnTo>
                  <a:lnTo>
                    <a:pt x="15946" y="6881"/>
                  </a:lnTo>
                  <a:lnTo>
                    <a:pt x="15383" y="7562"/>
                  </a:lnTo>
                  <a:lnTo>
                    <a:pt x="14819" y="8290"/>
                  </a:lnTo>
                  <a:lnTo>
                    <a:pt x="14255" y="9018"/>
                  </a:lnTo>
                  <a:lnTo>
                    <a:pt x="13715" y="9746"/>
                  </a:lnTo>
                  <a:lnTo>
                    <a:pt x="12635" y="11296"/>
                  </a:lnTo>
                  <a:lnTo>
                    <a:pt x="11555" y="12893"/>
                  </a:lnTo>
                  <a:lnTo>
                    <a:pt x="10521" y="14513"/>
                  </a:lnTo>
                  <a:lnTo>
                    <a:pt x="9535" y="16181"/>
                  </a:lnTo>
                  <a:lnTo>
                    <a:pt x="8572" y="17848"/>
                  </a:lnTo>
                  <a:lnTo>
                    <a:pt x="7633" y="19516"/>
                  </a:lnTo>
                  <a:lnTo>
                    <a:pt x="6740" y="21183"/>
                  </a:lnTo>
                  <a:lnTo>
                    <a:pt x="5895" y="22803"/>
                  </a:lnTo>
                  <a:lnTo>
                    <a:pt x="5096" y="24400"/>
                  </a:lnTo>
                  <a:lnTo>
                    <a:pt x="4345" y="25927"/>
                  </a:lnTo>
                  <a:lnTo>
                    <a:pt x="3640" y="27406"/>
                  </a:lnTo>
                  <a:lnTo>
                    <a:pt x="2396" y="30107"/>
                  </a:lnTo>
                  <a:lnTo>
                    <a:pt x="1386" y="32385"/>
                  </a:lnTo>
                  <a:lnTo>
                    <a:pt x="634" y="34146"/>
                  </a:lnTo>
                  <a:lnTo>
                    <a:pt x="0" y="35696"/>
                  </a:lnTo>
                  <a:lnTo>
                    <a:pt x="0" y="35696"/>
                  </a:lnTo>
                  <a:lnTo>
                    <a:pt x="1926" y="35532"/>
                  </a:lnTo>
                  <a:lnTo>
                    <a:pt x="3828" y="35414"/>
                  </a:lnTo>
                  <a:lnTo>
                    <a:pt x="5754" y="35297"/>
                  </a:lnTo>
                  <a:lnTo>
                    <a:pt x="7656" y="35227"/>
                  </a:lnTo>
                  <a:lnTo>
                    <a:pt x="9558" y="35156"/>
                  </a:lnTo>
                  <a:lnTo>
                    <a:pt x="11461" y="35109"/>
                  </a:lnTo>
                  <a:lnTo>
                    <a:pt x="13363" y="35062"/>
                  </a:lnTo>
                  <a:lnTo>
                    <a:pt x="17167" y="35062"/>
                  </a:lnTo>
                  <a:lnTo>
                    <a:pt x="19046" y="35086"/>
                  </a:lnTo>
                  <a:lnTo>
                    <a:pt x="20948" y="35133"/>
                  </a:lnTo>
                  <a:lnTo>
                    <a:pt x="22827" y="35203"/>
                  </a:lnTo>
                  <a:lnTo>
                    <a:pt x="24729" y="35297"/>
                  </a:lnTo>
                  <a:lnTo>
                    <a:pt x="26608" y="35414"/>
                  </a:lnTo>
                  <a:lnTo>
                    <a:pt x="28487" y="35532"/>
                  </a:lnTo>
                  <a:lnTo>
                    <a:pt x="30365" y="35696"/>
                  </a:lnTo>
                  <a:lnTo>
                    <a:pt x="31000" y="34146"/>
                  </a:lnTo>
                  <a:lnTo>
                    <a:pt x="31751" y="32385"/>
                  </a:lnTo>
                  <a:lnTo>
                    <a:pt x="32737" y="30107"/>
                  </a:lnTo>
                  <a:lnTo>
                    <a:pt x="33982" y="27406"/>
                  </a:lnTo>
                  <a:lnTo>
                    <a:pt x="34687" y="25927"/>
                  </a:lnTo>
                  <a:lnTo>
                    <a:pt x="35462" y="24400"/>
                  </a:lnTo>
                  <a:lnTo>
                    <a:pt x="36260" y="22803"/>
                  </a:lnTo>
                  <a:lnTo>
                    <a:pt x="37105" y="21183"/>
                  </a:lnTo>
                  <a:lnTo>
                    <a:pt x="37998" y="19516"/>
                  </a:lnTo>
                  <a:lnTo>
                    <a:pt x="38914" y="17848"/>
                  </a:lnTo>
                  <a:lnTo>
                    <a:pt x="39900" y="16181"/>
                  </a:lnTo>
                  <a:lnTo>
                    <a:pt x="40886" y="14513"/>
                  </a:lnTo>
                  <a:lnTo>
                    <a:pt x="41920" y="12893"/>
                  </a:lnTo>
                  <a:lnTo>
                    <a:pt x="42977" y="11296"/>
                  </a:lnTo>
                  <a:lnTo>
                    <a:pt x="44080" y="9746"/>
                  </a:lnTo>
                  <a:lnTo>
                    <a:pt x="44620" y="9018"/>
                  </a:lnTo>
                  <a:lnTo>
                    <a:pt x="45184" y="8290"/>
                  </a:lnTo>
                  <a:lnTo>
                    <a:pt x="45748" y="7562"/>
                  </a:lnTo>
                  <a:lnTo>
                    <a:pt x="46311" y="6881"/>
                  </a:lnTo>
                  <a:lnTo>
                    <a:pt x="46898" y="6223"/>
                  </a:lnTo>
                  <a:lnTo>
                    <a:pt x="47462" y="5589"/>
                  </a:lnTo>
                  <a:lnTo>
                    <a:pt x="48049" y="4979"/>
                  </a:lnTo>
                  <a:lnTo>
                    <a:pt x="48613" y="4392"/>
                  </a:lnTo>
                  <a:lnTo>
                    <a:pt x="49200" y="3828"/>
                  </a:lnTo>
                  <a:lnTo>
                    <a:pt x="49787" y="3288"/>
                  </a:lnTo>
                  <a:lnTo>
                    <a:pt x="50398" y="2795"/>
                  </a:lnTo>
                  <a:lnTo>
                    <a:pt x="50985" y="2349"/>
                  </a:lnTo>
                  <a:lnTo>
                    <a:pt x="51572" y="1926"/>
                  </a:lnTo>
                  <a:lnTo>
                    <a:pt x="52159" y="1550"/>
                  </a:lnTo>
                  <a:lnTo>
                    <a:pt x="52769" y="1198"/>
                  </a:lnTo>
                  <a:lnTo>
                    <a:pt x="53357" y="893"/>
                  </a:lnTo>
                  <a:lnTo>
                    <a:pt x="53944" y="634"/>
                  </a:lnTo>
                  <a:lnTo>
                    <a:pt x="54554" y="399"/>
                  </a:lnTo>
                  <a:lnTo>
                    <a:pt x="55141" y="235"/>
                  </a:lnTo>
                  <a:lnTo>
                    <a:pt x="55728" y="118"/>
                  </a:lnTo>
                  <a:lnTo>
                    <a:pt x="56339" y="24"/>
                  </a:lnTo>
                  <a:lnTo>
                    <a:pt x="5692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3" name="Google Shape;2103;p32"/>
            <p:cNvSpPr/>
            <p:nvPr/>
          </p:nvSpPr>
          <p:spPr>
            <a:xfrm>
              <a:off x="3924900" y="6264650"/>
              <a:ext cx="569525" cy="12925"/>
            </a:xfrm>
            <a:custGeom>
              <a:rect b="b" l="l" r="r" t="t"/>
              <a:pathLst>
                <a:path extrusionOk="0" h="517" w="22781">
                  <a:moveTo>
                    <a:pt x="235" y="0"/>
                  </a:moveTo>
                  <a:lnTo>
                    <a:pt x="118" y="24"/>
                  </a:lnTo>
                  <a:lnTo>
                    <a:pt x="47" y="71"/>
                  </a:lnTo>
                  <a:lnTo>
                    <a:pt x="0" y="165"/>
                  </a:lnTo>
                  <a:lnTo>
                    <a:pt x="0" y="259"/>
                  </a:lnTo>
                  <a:lnTo>
                    <a:pt x="0" y="353"/>
                  </a:lnTo>
                  <a:lnTo>
                    <a:pt x="47" y="446"/>
                  </a:lnTo>
                  <a:lnTo>
                    <a:pt x="118" y="493"/>
                  </a:lnTo>
                  <a:lnTo>
                    <a:pt x="235" y="517"/>
                  </a:lnTo>
                  <a:lnTo>
                    <a:pt x="22545" y="517"/>
                  </a:lnTo>
                  <a:lnTo>
                    <a:pt x="22639" y="493"/>
                  </a:lnTo>
                  <a:lnTo>
                    <a:pt x="22710" y="446"/>
                  </a:lnTo>
                  <a:lnTo>
                    <a:pt x="22757" y="353"/>
                  </a:lnTo>
                  <a:lnTo>
                    <a:pt x="22780" y="259"/>
                  </a:lnTo>
                  <a:lnTo>
                    <a:pt x="22757" y="165"/>
                  </a:lnTo>
                  <a:lnTo>
                    <a:pt x="22710" y="71"/>
                  </a:lnTo>
                  <a:lnTo>
                    <a:pt x="22639" y="24"/>
                  </a:lnTo>
                  <a:lnTo>
                    <a:pt x="2254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4" name="Google Shape;2104;p32"/>
            <p:cNvSpPr/>
            <p:nvPr/>
          </p:nvSpPr>
          <p:spPr>
            <a:xfrm>
              <a:off x="3853850" y="6316900"/>
              <a:ext cx="475575" cy="12925"/>
            </a:xfrm>
            <a:custGeom>
              <a:rect b="b" l="l" r="r" t="t"/>
              <a:pathLst>
                <a:path extrusionOk="0" h="517" w="19023">
                  <a:moveTo>
                    <a:pt x="236" y="0"/>
                  </a:moveTo>
                  <a:lnTo>
                    <a:pt x="142" y="24"/>
                  </a:lnTo>
                  <a:lnTo>
                    <a:pt x="71" y="71"/>
                  </a:lnTo>
                  <a:lnTo>
                    <a:pt x="24" y="165"/>
                  </a:lnTo>
                  <a:lnTo>
                    <a:pt x="1" y="259"/>
                  </a:lnTo>
                  <a:lnTo>
                    <a:pt x="24" y="353"/>
                  </a:lnTo>
                  <a:lnTo>
                    <a:pt x="71" y="447"/>
                  </a:lnTo>
                  <a:lnTo>
                    <a:pt x="142" y="494"/>
                  </a:lnTo>
                  <a:lnTo>
                    <a:pt x="236" y="517"/>
                  </a:lnTo>
                  <a:lnTo>
                    <a:pt x="18788" y="517"/>
                  </a:lnTo>
                  <a:lnTo>
                    <a:pt x="18906" y="494"/>
                  </a:lnTo>
                  <a:lnTo>
                    <a:pt x="18976" y="447"/>
                  </a:lnTo>
                  <a:lnTo>
                    <a:pt x="19023" y="353"/>
                  </a:lnTo>
                  <a:lnTo>
                    <a:pt x="19023" y="259"/>
                  </a:lnTo>
                  <a:lnTo>
                    <a:pt x="19023" y="165"/>
                  </a:lnTo>
                  <a:lnTo>
                    <a:pt x="18976" y="71"/>
                  </a:lnTo>
                  <a:lnTo>
                    <a:pt x="18906" y="24"/>
                  </a:lnTo>
                  <a:lnTo>
                    <a:pt x="1878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5" name="Google Shape;2105;p32"/>
            <p:cNvSpPr/>
            <p:nvPr/>
          </p:nvSpPr>
          <p:spPr>
            <a:xfrm>
              <a:off x="3801025" y="6379125"/>
              <a:ext cx="455600" cy="12950"/>
            </a:xfrm>
            <a:custGeom>
              <a:rect b="b" l="l" r="r" t="t"/>
              <a:pathLst>
                <a:path extrusionOk="0" h="518" w="18224">
                  <a:moveTo>
                    <a:pt x="235" y="1"/>
                  </a:moveTo>
                  <a:lnTo>
                    <a:pt x="141" y="24"/>
                  </a:lnTo>
                  <a:lnTo>
                    <a:pt x="71" y="71"/>
                  </a:lnTo>
                  <a:lnTo>
                    <a:pt x="24" y="165"/>
                  </a:lnTo>
                  <a:lnTo>
                    <a:pt x="0" y="259"/>
                  </a:lnTo>
                  <a:lnTo>
                    <a:pt x="24" y="353"/>
                  </a:lnTo>
                  <a:lnTo>
                    <a:pt x="71" y="423"/>
                  </a:lnTo>
                  <a:lnTo>
                    <a:pt x="141" y="494"/>
                  </a:lnTo>
                  <a:lnTo>
                    <a:pt x="235" y="517"/>
                  </a:lnTo>
                  <a:lnTo>
                    <a:pt x="17989" y="517"/>
                  </a:lnTo>
                  <a:lnTo>
                    <a:pt x="18083" y="494"/>
                  </a:lnTo>
                  <a:lnTo>
                    <a:pt x="18153" y="423"/>
                  </a:lnTo>
                  <a:lnTo>
                    <a:pt x="18200" y="353"/>
                  </a:lnTo>
                  <a:lnTo>
                    <a:pt x="18224" y="259"/>
                  </a:lnTo>
                  <a:lnTo>
                    <a:pt x="18200" y="165"/>
                  </a:lnTo>
                  <a:lnTo>
                    <a:pt x="18153" y="71"/>
                  </a:lnTo>
                  <a:lnTo>
                    <a:pt x="18083" y="24"/>
                  </a:lnTo>
                  <a:lnTo>
                    <a:pt x="1798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6" name="Google Shape;2106;p32"/>
            <p:cNvSpPr/>
            <p:nvPr/>
          </p:nvSpPr>
          <p:spPr>
            <a:xfrm>
              <a:off x="3682425" y="6572875"/>
              <a:ext cx="571850" cy="21150"/>
            </a:xfrm>
            <a:custGeom>
              <a:rect b="b" l="l" r="r" t="t"/>
              <a:pathLst>
                <a:path extrusionOk="0" h="846" w="22874">
                  <a:moveTo>
                    <a:pt x="22639" y="0"/>
                  </a:moveTo>
                  <a:lnTo>
                    <a:pt x="5167" y="259"/>
                  </a:lnTo>
                  <a:lnTo>
                    <a:pt x="235" y="329"/>
                  </a:lnTo>
                  <a:lnTo>
                    <a:pt x="141" y="353"/>
                  </a:lnTo>
                  <a:lnTo>
                    <a:pt x="47" y="400"/>
                  </a:lnTo>
                  <a:lnTo>
                    <a:pt x="24" y="494"/>
                  </a:lnTo>
                  <a:lnTo>
                    <a:pt x="0" y="588"/>
                  </a:lnTo>
                  <a:lnTo>
                    <a:pt x="24" y="682"/>
                  </a:lnTo>
                  <a:lnTo>
                    <a:pt x="47" y="775"/>
                  </a:lnTo>
                  <a:lnTo>
                    <a:pt x="141" y="822"/>
                  </a:lnTo>
                  <a:lnTo>
                    <a:pt x="235" y="846"/>
                  </a:lnTo>
                  <a:lnTo>
                    <a:pt x="17707" y="611"/>
                  </a:lnTo>
                  <a:lnTo>
                    <a:pt x="22639" y="541"/>
                  </a:lnTo>
                  <a:lnTo>
                    <a:pt x="22733" y="517"/>
                  </a:lnTo>
                  <a:lnTo>
                    <a:pt x="22804" y="447"/>
                  </a:lnTo>
                  <a:lnTo>
                    <a:pt x="22851" y="376"/>
                  </a:lnTo>
                  <a:lnTo>
                    <a:pt x="22874" y="259"/>
                  </a:lnTo>
                  <a:lnTo>
                    <a:pt x="22851" y="165"/>
                  </a:lnTo>
                  <a:lnTo>
                    <a:pt x="22804" y="94"/>
                  </a:lnTo>
                  <a:lnTo>
                    <a:pt x="22733" y="24"/>
                  </a:lnTo>
                  <a:lnTo>
                    <a:pt x="2263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7" name="Google Shape;2107;p32"/>
            <p:cNvSpPr/>
            <p:nvPr/>
          </p:nvSpPr>
          <p:spPr>
            <a:xfrm>
              <a:off x="3641325" y="6646275"/>
              <a:ext cx="452675" cy="14700"/>
            </a:xfrm>
            <a:custGeom>
              <a:rect b="b" l="l" r="r" t="t"/>
              <a:pathLst>
                <a:path extrusionOk="0" h="588" w="18107">
                  <a:moveTo>
                    <a:pt x="17872" y="0"/>
                  </a:moveTo>
                  <a:lnTo>
                    <a:pt x="4134" y="47"/>
                  </a:lnTo>
                  <a:lnTo>
                    <a:pt x="235" y="70"/>
                  </a:lnTo>
                  <a:lnTo>
                    <a:pt x="118" y="94"/>
                  </a:lnTo>
                  <a:lnTo>
                    <a:pt x="47" y="141"/>
                  </a:lnTo>
                  <a:lnTo>
                    <a:pt x="24" y="235"/>
                  </a:lnTo>
                  <a:lnTo>
                    <a:pt x="0" y="329"/>
                  </a:lnTo>
                  <a:lnTo>
                    <a:pt x="24" y="423"/>
                  </a:lnTo>
                  <a:lnTo>
                    <a:pt x="47" y="517"/>
                  </a:lnTo>
                  <a:lnTo>
                    <a:pt x="118" y="564"/>
                  </a:lnTo>
                  <a:lnTo>
                    <a:pt x="235" y="587"/>
                  </a:lnTo>
                  <a:lnTo>
                    <a:pt x="13974" y="540"/>
                  </a:lnTo>
                  <a:lnTo>
                    <a:pt x="17872" y="540"/>
                  </a:lnTo>
                  <a:lnTo>
                    <a:pt x="17989" y="517"/>
                  </a:lnTo>
                  <a:lnTo>
                    <a:pt x="18060" y="446"/>
                  </a:lnTo>
                  <a:lnTo>
                    <a:pt x="18107" y="376"/>
                  </a:lnTo>
                  <a:lnTo>
                    <a:pt x="18107" y="282"/>
                  </a:lnTo>
                  <a:lnTo>
                    <a:pt x="18107" y="164"/>
                  </a:lnTo>
                  <a:lnTo>
                    <a:pt x="18060" y="94"/>
                  </a:lnTo>
                  <a:lnTo>
                    <a:pt x="17989" y="24"/>
                  </a:lnTo>
                  <a:lnTo>
                    <a:pt x="1787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8" name="Google Shape;2108;p32"/>
            <p:cNvSpPr/>
            <p:nvPr/>
          </p:nvSpPr>
          <p:spPr>
            <a:xfrm>
              <a:off x="3609025" y="6719650"/>
              <a:ext cx="480875" cy="15300"/>
            </a:xfrm>
            <a:custGeom>
              <a:rect b="b" l="l" r="r" t="t"/>
              <a:pathLst>
                <a:path extrusionOk="0" h="612" w="19235">
                  <a:moveTo>
                    <a:pt x="19000" y="1"/>
                  </a:moveTo>
                  <a:lnTo>
                    <a:pt x="4392" y="71"/>
                  </a:lnTo>
                  <a:lnTo>
                    <a:pt x="236" y="71"/>
                  </a:lnTo>
                  <a:lnTo>
                    <a:pt x="142" y="94"/>
                  </a:lnTo>
                  <a:lnTo>
                    <a:pt x="71" y="165"/>
                  </a:lnTo>
                  <a:lnTo>
                    <a:pt x="24" y="259"/>
                  </a:lnTo>
                  <a:lnTo>
                    <a:pt x="1" y="353"/>
                  </a:lnTo>
                  <a:lnTo>
                    <a:pt x="24" y="447"/>
                  </a:lnTo>
                  <a:lnTo>
                    <a:pt x="71" y="517"/>
                  </a:lnTo>
                  <a:lnTo>
                    <a:pt x="142" y="588"/>
                  </a:lnTo>
                  <a:lnTo>
                    <a:pt x="236" y="611"/>
                  </a:lnTo>
                  <a:lnTo>
                    <a:pt x="14843" y="541"/>
                  </a:lnTo>
                  <a:lnTo>
                    <a:pt x="19000" y="517"/>
                  </a:lnTo>
                  <a:lnTo>
                    <a:pt x="19094" y="494"/>
                  </a:lnTo>
                  <a:lnTo>
                    <a:pt x="19164" y="447"/>
                  </a:lnTo>
                  <a:lnTo>
                    <a:pt x="19211" y="353"/>
                  </a:lnTo>
                  <a:lnTo>
                    <a:pt x="19234" y="259"/>
                  </a:lnTo>
                  <a:lnTo>
                    <a:pt x="19211" y="165"/>
                  </a:lnTo>
                  <a:lnTo>
                    <a:pt x="19164" y="71"/>
                  </a:lnTo>
                  <a:lnTo>
                    <a:pt x="19094" y="24"/>
                  </a:lnTo>
                  <a:lnTo>
                    <a:pt x="1900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9" name="Google Shape;2109;p32"/>
            <p:cNvSpPr/>
            <p:nvPr/>
          </p:nvSpPr>
          <p:spPr>
            <a:xfrm>
              <a:off x="3588475" y="6780125"/>
              <a:ext cx="368725" cy="18225"/>
            </a:xfrm>
            <a:custGeom>
              <a:rect b="b" l="l" r="r" t="t"/>
              <a:pathLst>
                <a:path extrusionOk="0" h="729" w="14749">
                  <a:moveTo>
                    <a:pt x="236" y="0"/>
                  </a:moveTo>
                  <a:lnTo>
                    <a:pt x="142" y="24"/>
                  </a:lnTo>
                  <a:lnTo>
                    <a:pt x="71" y="71"/>
                  </a:lnTo>
                  <a:lnTo>
                    <a:pt x="24" y="165"/>
                  </a:lnTo>
                  <a:lnTo>
                    <a:pt x="1" y="259"/>
                  </a:lnTo>
                  <a:lnTo>
                    <a:pt x="24" y="353"/>
                  </a:lnTo>
                  <a:lnTo>
                    <a:pt x="71" y="423"/>
                  </a:lnTo>
                  <a:lnTo>
                    <a:pt x="142" y="494"/>
                  </a:lnTo>
                  <a:lnTo>
                    <a:pt x="236" y="517"/>
                  </a:lnTo>
                  <a:lnTo>
                    <a:pt x="14514" y="728"/>
                  </a:lnTo>
                  <a:lnTo>
                    <a:pt x="14608" y="705"/>
                  </a:lnTo>
                  <a:lnTo>
                    <a:pt x="14679" y="658"/>
                  </a:lnTo>
                  <a:lnTo>
                    <a:pt x="14725" y="564"/>
                  </a:lnTo>
                  <a:lnTo>
                    <a:pt x="14749" y="470"/>
                  </a:lnTo>
                  <a:lnTo>
                    <a:pt x="14725" y="376"/>
                  </a:lnTo>
                  <a:lnTo>
                    <a:pt x="14679" y="282"/>
                  </a:lnTo>
                  <a:lnTo>
                    <a:pt x="14608" y="235"/>
                  </a:lnTo>
                  <a:lnTo>
                    <a:pt x="14514" y="212"/>
                  </a:lnTo>
                  <a:lnTo>
                    <a:pt x="23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0" name="Google Shape;2110;p32"/>
            <p:cNvSpPr/>
            <p:nvPr/>
          </p:nvSpPr>
          <p:spPr>
            <a:xfrm>
              <a:off x="3572625" y="6855275"/>
              <a:ext cx="489675" cy="14700"/>
            </a:xfrm>
            <a:custGeom>
              <a:rect b="b" l="l" r="r" t="t"/>
              <a:pathLst>
                <a:path extrusionOk="0" h="588" w="19587">
                  <a:moveTo>
                    <a:pt x="19352" y="0"/>
                  </a:moveTo>
                  <a:lnTo>
                    <a:pt x="4439" y="47"/>
                  </a:lnTo>
                  <a:lnTo>
                    <a:pt x="236" y="71"/>
                  </a:lnTo>
                  <a:lnTo>
                    <a:pt x="142" y="94"/>
                  </a:lnTo>
                  <a:lnTo>
                    <a:pt x="71" y="141"/>
                  </a:lnTo>
                  <a:lnTo>
                    <a:pt x="24" y="235"/>
                  </a:lnTo>
                  <a:lnTo>
                    <a:pt x="1" y="329"/>
                  </a:lnTo>
                  <a:lnTo>
                    <a:pt x="24" y="423"/>
                  </a:lnTo>
                  <a:lnTo>
                    <a:pt x="71" y="517"/>
                  </a:lnTo>
                  <a:lnTo>
                    <a:pt x="142" y="564"/>
                  </a:lnTo>
                  <a:lnTo>
                    <a:pt x="236" y="588"/>
                  </a:lnTo>
                  <a:lnTo>
                    <a:pt x="15148" y="541"/>
                  </a:lnTo>
                  <a:lnTo>
                    <a:pt x="19352" y="517"/>
                  </a:lnTo>
                  <a:lnTo>
                    <a:pt x="19446" y="517"/>
                  </a:lnTo>
                  <a:lnTo>
                    <a:pt x="19516" y="447"/>
                  </a:lnTo>
                  <a:lnTo>
                    <a:pt x="19563" y="353"/>
                  </a:lnTo>
                  <a:lnTo>
                    <a:pt x="19587" y="259"/>
                  </a:lnTo>
                  <a:lnTo>
                    <a:pt x="19563" y="165"/>
                  </a:lnTo>
                  <a:lnTo>
                    <a:pt x="19516" y="94"/>
                  </a:lnTo>
                  <a:lnTo>
                    <a:pt x="19446" y="24"/>
                  </a:lnTo>
                  <a:lnTo>
                    <a:pt x="1935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1" name="Google Shape;2111;p32"/>
            <p:cNvSpPr/>
            <p:nvPr/>
          </p:nvSpPr>
          <p:spPr>
            <a:xfrm>
              <a:off x="3771650" y="6434325"/>
              <a:ext cx="441550" cy="18225"/>
            </a:xfrm>
            <a:custGeom>
              <a:rect b="b" l="l" r="r" t="t"/>
              <a:pathLst>
                <a:path extrusionOk="0" h="729" w="17662">
                  <a:moveTo>
                    <a:pt x="236" y="0"/>
                  </a:moveTo>
                  <a:lnTo>
                    <a:pt x="118" y="24"/>
                  </a:lnTo>
                  <a:lnTo>
                    <a:pt x="48" y="71"/>
                  </a:lnTo>
                  <a:lnTo>
                    <a:pt x="1" y="165"/>
                  </a:lnTo>
                  <a:lnTo>
                    <a:pt x="1" y="259"/>
                  </a:lnTo>
                  <a:lnTo>
                    <a:pt x="1" y="352"/>
                  </a:lnTo>
                  <a:lnTo>
                    <a:pt x="48" y="423"/>
                  </a:lnTo>
                  <a:lnTo>
                    <a:pt x="118" y="493"/>
                  </a:lnTo>
                  <a:lnTo>
                    <a:pt x="236" y="517"/>
                  </a:lnTo>
                  <a:lnTo>
                    <a:pt x="13645" y="681"/>
                  </a:lnTo>
                  <a:lnTo>
                    <a:pt x="17426" y="728"/>
                  </a:lnTo>
                  <a:lnTo>
                    <a:pt x="17520" y="705"/>
                  </a:lnTo>
                  <a:lnTo>
                    <a:pt x="17591" y="634"/>
                  </a:lnTo>
                  <a:lnTo>
                    <a:pt x="17638" y="564"/>
                  </a:lnTo>
                  <a:lnTo>
                    <a:pt x="17661" y="446"/>
                  </a:lnTo>
                  <a:lnTo>
                    <a:pt x="17638" y="352"/>
                  </a:lnTo>
                  <a:lnTo>
                    <a:pt x="17591" y="282"/>
                  </a:lnTo>
                  <a:lnTo>
                    <a:pt x="17520" y="212"/>
                  </a:lnTo>
                  <a:lnTo>
                    <a:pt x="17426" y="188"/>
                  </a:lnTo>
                  <a:lnTo>
                    <a:pt x="4017" y="47"/>
                  </a:lnTo>
                  <a:lnTo>
                    <a:pt x="23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2" name="Google Shape;2112;p32"/>
            <p:cNvSpPr/>
            <p:nvPr/>
          </p:nvSpPr>
          <p:spPr>
            <a:xfrm>
              <a:off x="3900250" y="6910450"/>
              <a:ext cx="189650" cy="95725"/>
            </a:xfrm>
            <a:custGeom>
              <a:rect b="b" l="l" r="r" t="t"/>
              <a:pathLst>
                <a:path extrusionOk="0" h="3829" w="7586">
                  <a:moveTo>
                    <a:pt x="3405" y="1"/>
                  </a:moveTo>
                  <a:lnTo>
                    <a:pt x="3029" y="24"/>
                  </a:lnTo>
                  <a:lnTo>
                    <a:pt x="2677" y="71"/>
                  </a:lnTo>
                  <a:lnTo>
                    <a:pt x="2325" y="142"/>
                  </a:lnTo>
                  <a:lnTo>
                    <a:pt x="1996" y="236"/>
                  </a:lnTo>
                  <a:lnTo>
                    <a:pt x="1667" y="330"/>
                  </a:lnTo>
                  <a:lnTo>
                    <a:pt x="1386" y="424"/>
                  </a:lnTo>
                  <a:lnTo>
                    <a:pt x="1127" y="565"/>
                  </a:lnTo>
                  <a:lnTo>
                    <a:pt x="869" y="682"/>
                  </a:lnTo>
                  <a:lnTo>
                    <a:pt x="658" y="846"/>
                  </a:lnTo>
                  <a:lnTo>
                    <a:pt x="470" y="1011"/>
                  </a:lnTo>
                  <a:lnTo>
                    <a:pt x="305" y="1175"/>
                  </a:lnTo>
                  <a:lnTo>
                    <a:pt x="188" y="1340"/>
                  </a:lnTo>
                  <a:lnTo>
                    <a:pt x="94" y="1527"/>
                  </a:lnTo>
                  <a:lnTo>
                    <a:pt x="23" y="1715"/>
                  </a:lnTo>
                  <a:lnTo>
                    <a:pt x="0" y="1927"/>
                  </a:lnTo>
                  <a:lnTo>
                    <a:pt x="23" y="2115"/>
                  </a:lnTo>
                  <a:lnTo>
                    <a:pt x="94" y="2302"/>
                  </a:lnTo>
                  <a:lnTo>
                    <a:pt x="188" y="2490"/>
                  </a:lnTo>
                  <a:lnTo>
                    <a:pt x="305" y="2655"/>
                  </a:lnTo>
                  <a:lnTo>
                    <a:pt x="470" y="2843"/>
                  </a:lnTo>
                  <a:lnTo>
                    <a:pt x="658" y="2983"/>
                  </a:lnTo>
                  <a:lnTo>
                    <a:pt x="869" y="3148"/>
                  </a:lnTo>
                  <a:lnTo>
                    <a:pt x="1127" y="3289"/>
                  </a:lnTo>
                  <a:lnTo>
                    <a:pt x="1386" y="3406"/>
                  </a:lnTo>
                  <a:lnTo>
                    <a:pt x="1667" y="3524"/>
                  </a:lnTo>
                  <a:lnTo>
                    <a:pt x="1996" y="3618"/>
                  </a:lnTo>
                  <a:lnTo>
                    <a:pt x="2325" y="3688"/>
                  </a:lnTo>
                  <a:lnTo>
                    <a:pt x="2677" y="3758"/>
                  </a:lnTo>
                  <a:lnTo>
                    <a:pt x="3029" y="3805"/>
                  </a:lnTo>
                  <a:lnTo>
                    <a:pt x="3405" y="3829"/>
                  </a:lnTo>
                  <a:lnTo>
                    <a:pt x="4180" y="3829"/>
                  </a:lnTo>
                  <a:lnTo>
                    <a:pt x="4556" y="3805"/>
                  </a:lnTo>
                  <a:lnTo>
                    <a:pt x="4908" y="3758"/>
                  </a:lnTo>
                  <a:lnTo>
                    <a:pt x="5260" y="3688"/>
                  </a:lnTo>
                  <a:lnTo>
                    <a:pt x="5589" y="3618"/>
                  </a:lnTo>
                  <a:lnTo>
                    <a:pt x="5918" y="3524"/>
                  </a:lnTo>
                  <a:lnTo>
                    <a:pt x="6200" y="3406"/>
                  </a:lnTo>
                  <a:lnTo>
                    <a:pt x="6458" y="3289"/>
                  </a:lnTo>
                  <a:lnTo>
                    <a:pt x="6716" y="3148"/>
                  </a:lnTo>
                  <a:lnTo>
                    <a:pt x="6928" y="2983"/>
                  </a:lnTo>
                  <a:lnTo>
                    <a:pt x="7116" y="2843"/>
                  </a:lnTo>
                  <a:lnTo>
                    <a:pt x="7280" y="2655"/>
                  </a:lnTo>
                  <a:lnTo>
                    <a:pt x="7398" y="2490"/>
                  </a:lnTo>
                  <a:lnTo>
                    <a:pt x="7491" y="2302"/>
                  </a:lnTo>
                  <a:lnTo>
                    <a:pt x="7562" y="2115"/>
                  </a:lnTo>
                  <a:lnTo>
                    <a:pt x="7585" y="1927"/>
                  </a:lnTo>
                  <a:lnTo>
                    <a:pt x="7562" y="1715"/>
                  </a:lnTo>
                  <a:lnTo>
                    <a:pt x="7491" y="1527"/>
                  </a:lnTo>
                  <a:lnTo>
                    <a:pt x="7398" y="1340"/>
                  </a:lnTo>
                  <a:lnTo>
                    <a:pt x="7280" y="1175"/>
                  </a:lnTo>
                  <a:lnTo>
                    <a:pt x="7116" y="1011"/>
                  </a:lnTo>
                  <a:lnTo>
                    <a:pt x="6928" y="846"/>
                  </a:lnTo>
                  <a:lnTo>
                    <a:pt x="6716" y="682"/>
                  </a:lnTo>
                  <a:lnTo>
                    <a:pt x="6458" y="565"/>
                  </a:lnTo>
                  <a:lnTo>
                    <a:pt x="6200" y="424"/>
                  </a:lnTo>
                  <a:lnTo>
                    <a:pt x="5918" y="330"/>
                  </a:lnTo>
                  <a:lnTo>
                    <a:pt x="5589" y="236"/>
                  </a:lnTo>
                  <a:lnTo>
                    <a:pt x="5260" y="142"/>
                  </a:lnTo>
                  <a:lnTo>
                    <a:pt x="4908" y="71"/>
                  </a:lnTo>
                  <a:lnTo>
                    <a:pt x="4556" y="24"/>
                  </a:lnTo>
                  <a:lnTo>
                    <a:pt x="4180" y="1"/>
                  </a:lnTo>
                  <a:close/>
                </a:path>
              </a:pathLst>
            </a:custGeom>
            <a:solidFill>
              <a:srgbClr val="B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13" name="Google Shape;2113;p32"/>
          <p:cNvSpPr/>
          <p:nvPr/>
        </p:nvSpPr>
        <p:spPr>
          <a:xfrm>
            <a:off x="123088" y="709938"/>
            <a:ext cx="212400" cy="212400"/>
          </a:xfrm>
          <a:prstGeom prst="star4">
            <a:avLst>
              <a:gd fmla="val 12500" name="adj"/>
            </a:avLst>
          </a:prstGeom>
          <a:solidFill>
            <a:srgbClr val="B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4" name="Google Shape;2114;p32"/>
          <p:cNvSpPr/>
          <p:nvPr/>
        </p:nvSpPr>
        <p:spPr>
          <a:xfrm>
            <a:off x="7605413" y="204963"/>
            <a:ext cx="212400" cy="212400"/>
          </a:xfrm>
          <a:prstGeom prst="star4">
            <a:avLst>
              <a:gd fmla="val 12500" name="adj"/>
            </a:avLst>
          </a:prstGeom>
          <a:solidFill>
            <a:srgbClr val="B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5" name="Google Shape;2115;p32"/>
          <p:cNvSpPr/>
          <p:nvPr/>
        </p:nvSpPr>
        <p:spPr>
          <a:xfrm>
            <a:off x="8931588" y="2465538"/>
            <a:ext cx="212400" cy="212400"/>
          </a:xfrm>
          <a:prstGeom prst="star4">
            <a:avLst>
              <a:gd fmla="val 12500" name="adj"/>
            </a:avLst>
          </a:prstGeom>
          <a:solidFill>
            <a:srgbClr val="B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6" name="Google Shape;2116;p32"/>
          <p:cNvSpPr/>
          <p:nvPr/>
        </p:nvSpPr>
        <p:spPr>
          <a:xfrm>
            <a:off x="1454377" y="119702"/>
            <a:ext cx="243300" cy="241500"/>
          </a:xfrm>
          <a:prstGeom prst="star4">
            <a:avLst>
              <a:gd fmla="val 125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7" name="Google Shape;2117;p32"/>
          <p:cNvSpPr/>
          <p:nvPr/>
        </p:nvSpPr>
        <p:spPr>
          <a:xfrm>
            <a:off x="212538" y="2374263"/>
            <a:ext cx="212400" cy="212400"/>
          </a:xfrm>
          <a:prstGeom prst="star4">
            <a:avLst>
              <a:gd fmla="val 125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8" name="Google Shape;2118;p32"/>
          <p:cNvSpPr/>
          <p:nvPr/>
        </p:nvSpPr>
        <p:spPr>
          <a:xfrm>
            <a:off x="8831488" y="1024063"/>
            <a:ext cx="212400" cy="212400"/>
          </a:xfrm>
          <a:prstGeom prst="star4">
            <a:avLst>
              <a:gd fmla="val 125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119" name="Google Shape;2119;p32"/>
          <p:cNvPicPr preferRelativeResize="0"/>
          <p:nvPr/>
        </p:nvPicPr>
        <p:blipFill>
          <a:blip r:embed="rId3">
            <a:alphaModFix/>
          </a:blip>
          <a:stretch>
            <a:fillRect/>
          </a:stretch>
        </p:blipFill>
        <p:spPr>
          <a:xfrm>
            <a:off x="7870575" y="-215200"/>
            <a:ext cx="1521850" cy="15218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onstitution Minitheme by Slidesgo">
  <a:themeElements>
    <a:clrScheme name="Simple Light">
      <a:dk1>
        <a:srgbClr val="32547C"/>
      </a:dk1>
      <a:lt1>
        <a:srgbClr val="E95C4C"/>
      </a:lt1>
      <a:dk2>
        <a:srgbClr val="0E0E0E"/>
      </a:dk2>
      <a:lt2>
        <a:srgbClr val="DBE9FF"/>
      </a:lt2>
      <a:accent1>
        <a:srgbClr val="CADEFC"/>
      </a:accent1>
      <a:accent2>
        <a:srgbClr val="AA7459"/>
      </a:accent2>
      <a:accent3>
        <a:srgbClr val="704631"/>
      </a:accent3>
      <a:accent4>
        <a:srgbClr val="FFFFFF"/>
      </a:accent4>
      <a:accent5>
        <a:srgbClr val="7197D5"/>
      </a:accent5>
      <a:accent6>
        <a:srgbClr val="90C3A5"/>
      </a:accent6>
      <a:hlink>
        <a:srgbClr val="0E0E0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